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notesSlides/notesSlide2.xml" ContentType="application/vnd.openxmlformats-officedocument.presentationml.notesSlide+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notesSlides/notesSlide3.xml" ContentType="application/vnd.openxmlformats-officedocument.presentationml.notesSlide+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notesSlides/notesSlide4.xml" ContentType="application/vnd.openxmlformats-officedocument.presentationml.notesSlide+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notesSlides/notesSlide5.xml" ContentType="application/vnd.openxmlformats-officedocument.presentationml.notesSlide+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notesSlides/notesSlide6.xml" ContentType="application/vnd.openxmlformats-officedocument.presentationml.notesSlide+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notesSlides/notesSlide7.xml" ContentType="application/vnd.openxmlformats-officedocument.presentationml.notesSlide+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notesSlides/notesSlide8.xml" ContentType="application/vnd.openxmlformats-officedocument.presentationml.notesSlide+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notesSlides/notesSlide9.xml" ContentType="application/vnd.openxmlformats-officedocument.presentationml.notesSlide+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notesSlides/notesSlide10.xml" ContentType="application/vnd.openxmlformats-officedocument.presentationml.notesSlide+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notesSlides/notesSlide11.xml" ContentType="application/vnd.openxmlformats-officedocument.presentationml.notesSlide+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notesSlides/notesSlide12.xml" ContentType="application/vnd.openxmlformats-officedocument.presentationml.notesSlide+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notesSlides/notesSlide13.xml" ContentType="application/vnd.openxmlformats-officedocument.presentationml.notesSlide+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notesSlides/notesSlide14.xml" ContentType="application/vnd.openxmlformats-officedocument.presentationml.notesSlide+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1373" r:id="rId2"/>
    <p:sldId id="1347" r:id="rId3"/>
    <p:sldId id="1348" r:id="rId4"/>
    <p:sldId id="1349" r:id="rId5"/>
    <p:sldId id="1379" r:id="rId6"/>
    <p:sldId id="1380" r:id="rId7"/>
    <p:sldId id="1377" r:id="rId8"/>
    <p:sldId id="1382" r:id="rId9"/>
    <p:sldId id="1381" r:id="rId10"/>
    <p:sldId id="1350" r:id="rId11"/>
    <p:sldId id="1351" r:id="rId12"/>
    <p:sldId id="1383" r:id="rId13"/>
    <p:sldId id="1352" r:id="rId14"/>
    <p:sldId id="1354" r:id="rId15"/>
    <p:sldId id="1355" r:id="rId16"/>
    <p:sldId id="1356" r:id="rId17"/>
    <p:sldId id="1357" r:id="rId18"/>
    <p:sldId id="1358" r:id="rId19"/>
    <p:sldId id="1384" r:id="rId20"/>
    <p:sldId id="1359" r:id="rId21"/>
    <p:sldId id="1368" r:id="rId2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76" autoAdjust="0"/>
    <p:restoredTop sz="94660"/>
  </p:normalViewPr>
  <p:slideViewPr>
    <p:cSldViewPr snapToGrid="0">
      <p:cViewPr>
        <p:scale>
          <a:sx n="77" d="100"/>
          <a:sy n="77" d="100"/>
        </p:scale>
        <p:origin x="68" y="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04.197"/>
    </inkml:context>
    <inkml:brush xml:id="br0">
      <inkml:brushProperty name="width" value="0.05" units="cm"/>
      <inkml:brushProperty name="height" value="0.05" units="cm"/>
    </inkml:brush>
  </inkml:definitions>
  <inkml:trace contextRef="#ctx0" brushRef="#br0">0 121 18476,'7'-2'1216,"-5"1"-1048,-2 0-96,-2 1 344,2-2-544,0 1-1040,3-12 1032,4-26-120,9-22-136</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49.783"/>
    </inkml:context>
    <inkml:brush xml:id="br0">
      <inkml:brushProperty name="width" value="0.05" units="cm"/>
      <inkml:brushProperty name="height" value="0.05" units="cm"/>
    </inkml:brush>
  </inkml:definitions>
  <inkml:trace contextRef="#ctx0" brushRef="#br0">0 50 17644,'11'-1'1464,"7"1"-1024,7-3-160,10-2 416,7 1-143,5 0-225,3-4-224,3 1-617,-1-1-239,-13 2 592,-4 3-184,-13 3-120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33.064"/>
    </inkml:context>
    <inkml:brush xml:id="br0">
      <inkml:brushProperty name="width" value="0.05" units="cm"/>
      <inkml:brushProperty name="height" value="0.05" units="cm"/>
    </inkml:brush>
  </inkml:definitions>
  <inkml:trace contextRef="#ctx0" brushRef="#br0">32 293 15099,'-9'8'1401,"2"8"-1049,0 2-200,2 3 792,3 2-712,0 3-224,6-5-392,4-7 400,8-8-96,-1-5-104</inkml:trace>
  <inkml:trace contextRef="#ctx0" brushRef="#br0" timeOffset="1">48 55 18180,'-6'-4'1528,"5"-3"-1120,-1 0-240,2 1 160,-1 0 1449,1-3-1465,0 1-32,0 1-64</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3:29.221"/>
    </inkml:context>
    <inkml:brush xml:id="br0">
      <inkml:brushProperty name="width" value="0.05" units="cm"/>
      <inkml:brushProperty name="height" value="0.05" units="cm"/>
    </inkml:brush>
  </inkml:definitions>
  <inkml:trace contextRef="#ctx0" brushRef="#br0">0 94 13939,'31'-25'1233,"21"-17"-302,-47 38-766,1 1-1,-1 0 0,0 0 1,1 0-1,0 1 1,-1 0-1,12-3 0,-16 5-150,-1-1 0,0 1-1,1 0 1,-1 0-1,1 0 1,-1 0-1,0 0 1,1 0 0,-1 0-1,1 0 1,-1 0-1,1 0 1,-1 0-1,0 0 1,1 0 0,-1 0-1,0 0 1,1 1-1,-1-1 1,1 0-1,-1 0 1,0 0 0,1 1-1,-1-1 1,0 0-1,1 0 1,-1 1-1,0-1 1,0 0 0,1 1-1,-1-1 1,0 0-1,0 1 1,1-1-1,-1 0 1,0 1 0,0-1-1,0 0 1,0 1-1,0-1 1,0 1-1,1-1 1,-1 0 0,0 1-1,0-1 1,0 1-1,0-1 1,0 0 0,-1 1-1,1-1 1,0 1-1,0-1 1,0 0-1,0 1 1,0-1 0,-1 1-1,-10 24 134,10-22-138,-20 35 6,-42 85-10,52-100-8,2 1 0,0 1 0,-6 30 0,14-50 11,0-1 0,0 1 0,1-1 0,0 1 0,0-1 0,0 1-1,0-1 1,1 1 0,0-1 0,-1 0 0,2 1 0,-1-1 0,3 7 0,-3-9-1,1 0 1,-1 0-1,1 0 0,-1-1 0,1 1 1,0 0-1,-1-1 0,1 1 1,0-1-1,0 1 0,0-1 1,0 0-1,1 0 0,-1 0 0,0 0 1,0 0-1,1 0 0,-1-1 1,0 1-1,1-1 0,-1 1 1,1-1-1,-1 0 0,0 0 0,1 0 1,2-1-1,7-1 45,-1 0 0,0-1 0,0 0 0,0-1 0,0 0 0,0-1-1,-1 0 1,0-1 0,0 0 0,17-14 0,-9 6 45,0-2 0,-1 0-1,-1-2 1,19-25 0,-23 28-117,-2-1 0,10-17 0,-24 45-22,0 1 0,1-1 0,-1 15 0,3-24 38,0 1 0,1 0 1,0 0-1,0-1 0,0 1 1,0 0-1,1 0 0,-1 0 1,1-1-1,0 1 0,0 0 1,0-1-1,1 1 0,-1-1 1,4 6-1,-4-8 8,0 0-1,0 0 0,0 0 1,0 0-1,0-1 1,1 1-1,-1 0 0,0 0 1,0-1-1,1 1 0,-1-1 1,0 1-1,1-1 1,-1 1-1,0-1 0,1 0 1,-1 0-1,0 0 1,3 0-1,0 0 4,-1 0 1,0-1-1,1 0 1,-1 0-1,0 0 0,0 0 1,0 0-1,4-3 1,3-2 24,0 0 0,-1-1 1,16-15-1,-14 12 6,-1-1 0,0 0 0,0 0 0,-1-1 0,-1-1 0,0 1 0,0-1 0,10-28 0,-17 27 5,-1 14-42,0-1 1,-1 1-1,1 0 0,0 0 0,0-1 0,0 1 0,-1 0 0,1 0 0,0-1 0,0 1 0,0 0 0,-1 0 0,1 0 0,0 0 0,-1-1 1,1 1-1,0 0 0,0 0 0,-1 0 0,1 0 0,0 0 0,-1 0 0,1 0 0,0 0 0,-1 0 0,0 0 0,0 0 0,-1 1 0,1-1 0,-1 1 0,1-1 0,-1 1 0,1-1 0,0 1 0,-1 0 0,1 0 0,0 0 0,0 0 0,-1 0-1,1 0 1,-1 2 0,-5 4-5,1 1-1,1 1 1,0-1-1,-6 13 1,9-18 2,1 1 0,-1 0 1,1-1-1,0 1 1,0 0-1,0 0 0,0 0 1,1 0-1,-1 0 0,1 0 1,0 0-1,0 0 1,2 6-1,-2-8 2,1-1 1,-1 0-1,1 0 1,-1 0-1,1 1 1,0-1-1,0 0 0,-1 0 1,1 0-1,0 0 1,0 0-1,0 0 0,0 0 1,0-1-1,0 1 1,0 0-1,0 0 1,1-1-1,-1 1 0,0-1 1,2 1-1,1 0 3,-1 0-1,1-1 1,-1 1-1,1-1 1,-1 0-1,1 0 1,-1-1-1,4 0 1,6-1 9,-1-1 0,0-1 1,18-7-1,31-23 55,-47 25-61,0 1 0,25-11 1,-38 19-9,-1 0 0,1 0 0,-1 0 0,0 0 0,1 0 0,-1 0 0,0 0 0,1 0 0,-1 0 0,0 0 0,1 0 0,-1 0 0,1 0 0,-1 1 0,0-1 0,1 0 0,-1 0 1,0 0-1,0 1 0,1-1 0,-1 0 0,0 0 0,1 0 0,-1 1 0,0-1 0,0 0 0,0 1 0,1-1 0,-1 0 0,0 1 0,0-1 0,0 0 0,0 1 0,0-1 0,1 0 0,-1 1 0,0-1 1,0 0-1,0 1 0,0-1 0,0 1 0,2 22-51,-1-12 18,-1-8 31,1-1 0,0 0 0,-1 0 0,1 1 0,0-1 0,1 0 0,-1 0 0,0 0 0,1-1 0,-1 1 0,1 0 0,-1 0 0,1-1 0,0 1 0,0-1-1,-1 1 1,1-1 0,4 2 0,-3-2 2,1 1 0,0-1 0,0 0 0,0 0 0,0-1 0,0 1-1,1-1 1,-1 0 0,7-1 0,2 0 3,0-2 1,-1 0-1,1 0 1,-1-1-1,22-10 1,-21 6 6,16-7-14,-28 14 4,0 1 1,0-1-1,0 1 0,0-1 0,0 1 0,1 0 0,-1-1 0,0 1 0,0 0 0,1 0 0,-1 0 0,0 0 0,0 0 1,1 0-1,-1 0 0,0 0 0,3 1 0,1 3-97,1-2-781,2-10 449,-2-2 215,0-2-61</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3:29.672"/>
    </inkml:context>
    <inkml:brush xml:id="br0">
      <inkml:brushProperty name="width" value="0.05" units="cm"/>
      <inkml:brushProperty name="height" value="0.05" units="cm"/>
    </inkml:brush>
  </inkml:definitions>
  <inkml:trace contextRef="#ctx0" brushRef="#br0">2 0 14179,'-1'0'960,"4"8"-832,2-3-40,7 3 200,2 0-160,3 6-144,5 2-8</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3:30.115"/>
    </inkml:context>
    <inkml:brush xml:id="br0">
      <inkml:brushProperty name="width" value="0.05" units="cm"/>
      <inkml:brushProperty name="height" value="0.05" units="cm"/>
    </inkml:brush>
  </inkml:definitions>
  <inkml:trace contextRef="#ctx0" brushRef="#br0">195 66 14211,'-18'1'654,"-1"2"0,1-1 0,-29 10 0,41-10-519,-1 0 1,0 0-1,1 1 1,0 0-1,-1 0 1,1 1-1,0 0 1,1 0-1,-1 0 1,1 1-1,0 0 0,-6 6 1,10-10-124,0 0 0,0 0 0,0 1 1,0-1-1,1 0 0,-1 0 0,0 0 0,1 1 0,-1-1 0,1 0 1,-1 1-1,1-1 0,0 0 0,0 1 0,-1-1 0,1 0 0,0 1 1,0-1-1,0 0 0,0 1 0,1-1 0,-1 1 0,0-1 0,1 0 1,0 2-1,0-1 11,0 0 0,1-1 1,-1 0-1,1 1 0,-1-1 0,1 0 1,0 0-1,-1 0 0,1 0 0,0 0 1,0 0-1,0 0 0,0 0 1,0-1-1,2 1 0,7 1 65,1 0 0,-1-1 0,1 0 0,20-2 0,-10-1-94,1-2 0,-1 0 1,0-2-1,0 0 0,0-1 0,21-11 0,-25 9 0,-1 0-1,0 0 1,-1-2 0,0 0-1,0-1 1,-1-1 0,18-19-1,-30 30 1,-1-1-1,0 0 0,1 0 1,-1-1-1,0 1 0,-1 0 1,1-1-1,2-6 0,-4 10 6,0 0 1,0 0-1,0 0 0,0-1 0,0 1 0,0 0 1,0 0-1,0 0 0,0-1 0,0 1 1,0 0-1,0 0 0,0 0 0,0-1 0,0 1 1,0 0-1,0 0 0,-1 0 0,1-1 0,0 1 1,0 0-1,0 0 0,0 0 0,0 0 0,0-1 1,-1 1-1,1 0 0,0 0 0,0 0 1,0 0-1,0 0 0,-1 0 0,1-1 0,0 1 1,0 0-1,0 0 0,-1 0 0,1 0 0,0 0 1,0 0-1,0 0 0,-1 0 0,1 0 0,0 0 1,0 0-1,0 0 0,-1 0 0,1 0 1,0 0-1,0 0 0,0 0 0,-1 0 0,1 0 1,0 1-1,0-1 0,0 0 0,-1 0 0,1 0 1,0 0-1,0 0 0,0 0 0,0 1 0,0-1 1,-1 0-1,1 0 0,0 0 0,0 1 1,-13 7-23,6-1-20,0-1 0,1 1 0,0 1 0,0-1 1,1 1-1,0 0 0,0 0 0,1 0 0,0 1 0,1 0 0,0 0 0,0 0 0,0 0 0,2 0 0,-2 12 0,2-20 14,1 0 1,0 1-1,0-1 0,0 0 0,1 0 0,-1 0 0,0 1 0,0-1 0,1 0 0,-1 0 0,1 0 0,-1 0 1,1 0-1,-1 0 0,1 1 0,-1-1 0,1 0 0,0-1 0,0 1 0,1 1 0,0 0 7,-1-1-1,1 0 0,0-1 0,0 1 0,0 0 1,0 0-1,0-1 0,0 1 0,0-1 1,1 0-1,3 1 0,21-2-262</inkml:trace>
  <inkml:trace contextRef="#ctx0" brushRef="#br0" timeOffset="1">982 63 16083,'-7'0'141,"1"0"-1,-1 0 0,1 0 1,-1 1-1,1 0 0,-1 0 1,1 0-1,-1 1 0,1 0 1,0 1-1,0-1 0,-10 7 1,12-7-107,1 0 0,0 0 0,0 0 1,0 0-1,0 1 0,0-1 0,1 1 0,-1 0 1,1-1-1,-1 1 0,1 1 0,0-1 1,0 0-1,1 0 0,-1 1 0,1-1 1,-1 1-1,1-1 0,0 1 0,1 0 1,-1-1-1,0 1 0,1 6 0,0-8-17,1 0 0,-1-1-1,0 1 1,1 0 0,0-1 0,-1 1-1,1-1 1,0 1 0,0-1-1,-1 0 1,1 1 0,1-1 0,-1 0-1,0 1 1,0-1 0,0 0-1,0 0 1,1 0 0,-1 0-1,1 0 1,-1 0 0,1-1 0,-1 1-1,1 0 1,-1-1 0,1 1-1,-1-1 1,1 0 0,0 1-1,-1-1 1,1 0 0,3 0 0,2 0 16,-1 0 0,1 0 0,-1-1 1,1 0-1,-1 0 0,1 0 1,9-4-1,1-2 37,0-1 1,27-17-1,-37 20-54,0 0 1,-1 0-1,1 0 1,-1 0-1,-1-1 0,1 0 1,-1 0-1,8-12 1,-13 18-17,-1 0 0,1 0 0,0 0 0,0 0 0,0 0 1,0 0-1,0 0 0,0 0 0,-1 0 0,1 0 0,0 0 1,0 0-1,0 0 0,0 0 0,0 0 0,0 0 1,-1 0-1,1 0 0,0 0 0,0 0 0,0 0 0,0 0 1,0 0-1,0-1 0,-1 1 0,1 0 0,0 0 0,0 0 1,0 0-1,0 0 0,0 0 0,0 0 0,0 0 0,0-1 1,0 1-1,0 0 0,0 0 0,0 0 0,0 0 1,0 0-1,-1 0 0,1-1 0,0 1 0,0 0 0,0 0 1,0 0-1,0 0 0,1 0 0,-1-1 0,0 1 0,0 0 1,0 0-1,0 0 0,0 0 0,0 0 0,0 0 0,0-1 1,0 1-1,0 0 0,0 0 0,-9 5 2,4-2-20,0 1 1,1 0 0,0 0 0,0 0 0,0 1 0,0-1-1,1 1 1,0 0 0,0 0 0,0 0 0,0 0-1,1 0 1,0 1 0,0-1 0,1 1 0,-2 7 0,3-12 57,0 0 0,0-1 1,-1 1-1,1 0 1,0-1-1,0 1 0,1 0 1,-1 0-1,0-1 1,0 1-1,0 0 0,0-1 1,1 1-1,-1 0 1,0-1-1,1 1 1,-1 0-1,0-1 0,1 1 1,-1-1-1,1 1 1,-1-1-1,1 1 0,-1-1 1,1 1-1,-1-1 1,1 1-1,0-1 0,-1 0 1,1 1-1,-1-1 1,2 1-1,23 0 115,5-5 64</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3:30.593"/>
    </inkml:context>
    <inkml:brush xml:id="br0">
      <inkml:brushProperty name="width" value="0.05" units="cm"/>
      <inkml:brushProperty name="height" value="0.05" units="cm"/>
    </inkml:brush>
  </inkml:definitions>
  <inkml:trace contextRef="#ctx0" brushRef="#br0">228 0 14667,'-2'1'53,"-111"25"1992,96-21-1733,0 1 0,1 1 0,0 0 0,-24 14 0,40-21-305,0 0-1,-1 0 0,1 0 1,-1 1-1,1-1 0,0 0 1,-1 0-1,1 0 1,0 0-1,0 1 0,-1-1 1,1 0-1,0 0 0,-1 1 1,1-1-1,0 0 0,0 0 1,-1 1-1,1-1 0,0 0 1,0 1-1,0-1 1,0 0-1,-1 1 0,1-1 1,0 1-1,0-1 0,0 0 1,0 1-1,0-1 0,0 0 1,0 1-1,0-1 1,0 0-1,0 1 0,0-1 1,0 1-1,0-1 0,0 0 1,1 1-1,-1-1 0,0 0 1,0 1-1,0-1 0,2 1-28,0 1 0,-1-1 0,1-1 0,0 1 0,-1 0 0,1 0 0,0-1 0,0 1 0,3 0 0,46 6-716,12-6-5,-43-2 581,0 1 1,1 1-1,-1 1 1,25 6-1,-44-8 181,0 0 1,1 1-1,-1-1 0,0 1 0,0-1 0,1 1 1,-1-1-1,0 1 0,0 0 0,0-1 0,0 1 1,0 0-1,0 0 0,0 0 0,1 1 0,-2-1 3,1 0-1,-1-1 0,0 1 0,0 0 0,0-1 0,1 1 1,-1 0-1,0-1 0,0 1 0,0 0 0,0 0 1,0-1-1,0 1 0,-1 0 0,1-1 0,0 1 0,0 0 1,0-1-1,-1 1 0,1 1 0,-2 0 36,0 1 0,0 0 0,0-1 0,0 1 0,0-1 0,-1 0 0,1 0 0,-1 0 0,1 0 0,-4 1 0,-6 5 7,-1-2 1,0 0-1,0 0 1,-1-2-1,1 1 0,-1-2 1,0 0-1,0 0 0,0-1 1,-23-1-1,2-2-33</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3:31.237"/>
    </inkml:context>
    <inkml:brush xml:id="br0">
      <inkml:brushProperty name="width" value="0.05" units="cm"/>
      <inkml:brushProperty name="height" value="0.05" units="cm"/>
    </inkml:brush>
  </inkml:definitions>
  <inkml:trace contextRef="#ctx0" brushRef="#br0">212 3 15619,'-8'-1'161,"0"0"0,-1 1-1,1 0 1,-1 1 0,1 0-1,0 0 1,0 1 0,-1 0 0,1 0-1,1 1 1,-16 7 0,15-6-101,0 0 0,0 1 0,0 0 0,0 0 0,1 1 0,0 0 0,0 0 0,1 1 0,0-1 0,-9 13 0,14-18-52,0 1 0,0-1-1,0 1 1,0 0 0,0 0 0,0-1 0,1 1 0,-1 0 0,0 0-1,1 0 1,0 0 0,-1 0 0,1 0 0,0 0 0,0 0 0,0 0-1,0-1 1,0 1 0,1 0 0,0 3 0,0-3-1,0-1 1,0 1-1,0-1 0,0 1 1,0-1-1,1 0 0,-1 0 1,1 0-1,-1 1 0,0-1 1,1-1-1,0 1 0,-1 0 1,1 0-1,0-1 0,-1 1 1,4 0-1,4 1 9,0-1 0,0 0 1,-1 0-1,1-1 0,0 0 0,0-1 0,15-3 1,-6 0-11,-1-1 1,0-1-1,-1-1 1,1 0-1,-1-1 1,-1-1 0,1 0-1,-1-1 1,-1-1-1,0 0 1,19-21-1,-22 15-18,-11 12 5,-8 10-4,7-4 11,-1 0 1,1 1 0,-1-1 0,1 0 0,0 1-1,0-1 1,-1 1 0,1-1 0,0 1-1,1 0 1,-1-1 0,0 1 0,0 0 0,1 0-1,-1 0 1,1-1 0,-1 1 0,1 0-1,0 0 1,0 0 0,-1 0 0,2 0-1,-1 0 1,0 0 0,0 0 0,1-1 0,-1 1-1,0 0 1,1 0 0,0 0 0,0 0-1,-1-1 1,1 1 0,0 0 0,0-1 0,1 1-1,-1-1 1,0 1 0,0-1 0,1 0-1,-1 1 1,1-1 0,-1 0 0,1 0 0,-1 0-1,1 0 1,0 0 0,0 0 0,-1-1-1,1 1 1,0 0 0,0-1 0,0 0 0,3 1-1,4 0 22,1-1 0,0 0-1,0-1 1,-1 0 0,1 0-1,0-1 1,-1 0 0,13-5-1,8-5 78,34-18 0,-30 13-40,-18 13-53,-16 4-6,0 0 0,0 0 0,1 0 0,-1 0 0,0 0-1,0 0 1,1 1 0,-1-1 0,0 0 0,0 0 0,0 0-1,1 0 1,-1 0 0,0 1 0,0-1 0,0 0 0,0 0-1,1 0 1,-1 0 0,0 1 0,0-1 0,0 0 0,0 0-1,0 1 1,0-1 0,0 0 0,0 0 0,0 1 0,1-1-1,-1 0 1,0 1 0,-7 25-21,2-10 17,4-13 5,0 0-1,1 0 0,-1 0 1,1 0-1,0 0 0,0 0 0,0 0 1,0 0-1,0-1 0,1 1 1,-1 0-1,1 0 0,0 0 0,0 0 1,0 0-1,0-1 0,0 1 0,1 0 1,-1-1-1,4 4 0,-3-3 3,1-1 0,0 0 0,0-1 0,0 1 0,0 0-1,0-1 1,0 1 0,0-1 0,0 0 0,1 0 0,-1 0 0,0-1-1,1 1 1,-1-1 0,0 0 0,1 0 0,5-1 0,3 1 16,-1-2 0,0 0 0,0 0 0,0-1 0,0 0 0,0-1 0,-1 0 0,0-1 0,1 0 0,-2 0 0,1-1 0,-1-1 0,0 0 0,0 0 0,0 0 0,-1-1 0,-1-1 0,9-9 0,-15 17-6,-1 0 0,1 0 0,0 0 0,-1 0-1,1 0 1,-1 0 0,1 0 0,-1 0 0,1 0 0,-1 0 0,0 0-1,0 0 1,1 0 0,-1 0 0,0-1 0,0 0 0,0 2-6,-1 0 1,1-1 0,0 1-1,0 0 1,-1 0 0,1 0-1,0-1 1,-1 1 0,1 0-1,0 0 1,-1 0 0,1 0 0,0 0-1,-1 0 1,1 0 0,0 0-1,-1 0 1,1 0 0,0 0-1,-1 0 1,1 0 0,0 0-1,-1 0 1,1 0 0,0 0 0,-1 0-1,1 0 1,0 0 0,-1 0-1,0 1 1,-2 0 26,-1 1-1,1-1 1,-1 1 0,1 0 0,0 0-1,0 1 1,-5 4 0,4-4-38,1 1 0,0 0 0,1 0 0,-1 0 0,1 0 0,0 0 0,-3 7 0,5-10-14,0 0-1,-1-1 0,1 1 1,0 0-1,0 0 1,0 0-1,0 0 1,0-1-1,0 1 0,0 0 1,0 0-1,0 0 1,0 0-1,1 0 0,-1-1 1,0 1-1,1 0 1,0 1-1,0-1-11,-1 0 1,1-1-1,0 1 1,0 0-1,0-1 0,0 1 1,0 0-1,0-1 0,0 0 1,0 1-1,0-1 0,0 0 1,1 1-1,-1-1 0,0 0 1,0 0-1,0 0 0,2 0 1,21 0-139,4-4-35</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3:31.640"/>
    </inkml:context>
    <inkml:brush xml:id="br0">
      <inkml:brushProperty name="width" value="0.05" units="cm"/>
      <inkml:brushProperty name="height" value="0.05" units="cm"/>
    </inkml:brush>
  </inkml:definitions>
  <inkml:trace contextRef="#ctx0" brushRef="#br0">227 6 17820,'-9'-2'328,"0"1"1,0 0 0,0 0 0,0 1-1,-1 0 1,1 1 0,0 0-1,0 0 1,0 1 0,0 0-1,0 1 1,-10 4 0,18-7-345,1 0 0,-1 0 0,0 0 1,1 1-1,-1-1 0,1 0 0,-1 1 0,0-1 1,1 1-1,-1-1 0,1 1 0,-1-1 0,1 1 1,-1-1-1,1 1 0,-1-1 0,1 1 0,0-1 1,-1 1-1,1 0 0,0-1 0,0 1 0,-1 0 1,1-1-1,0 1 0,0 0 0,0-1 0,0 1 1,0 1-1,0 0-34,1-1-1,-1 1 1,1-1 0,0 0 0,0 1-1,-1-1 1,1 0 0,0 0 0,0 1 0,0-1-1,0 0 1,1 0 0,0 1 0,7 4-270,-1 0 1,1 0-1,10 4 1,-7-5 49,1 1 64,1 1-1,-1 1 0,0 0 1,15 12-1,-26-18 187,0 0 0,1 0 1,-1 1-1,0-1 0,-1 0 0,1 1 0,0 0 1,-1-1-1,1 1 0,-1 0 0,0-1 0,1 4 0,-2-4 16,0 0-1,0 0 1,1 0-1,-2 0 0,1 0 1,0 0-1,0 0 1,-1 0-1,1 0 1,-1 0-1,1 0 0,-1 0 1,0 0-1,0-1 1,0 1-1,0 0 0,0 0 1,0-1-1,0 1 1,-2 1-1,-3 2-22,1 1 0,-1-1 0,-1 0 0,1 0 0,-1-1 0,1 0 0,-1 0 0,-1-1 0,1 0 0,0 0 0,-1 0-1,-10 1 1,2-1-126,0 0-1,0-1 0,0-1 0,-1-1 0,-16-1 0,-2-4-92</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5:17.552"/>
    </inkml:context>
    <inkml:brush xml:id="br0">
      <inkml:brushProperty name="width" value="0.05" units="cm"/>
      <inkml:brushProperty name="height" value="0.05" units="cm"/>
    </inkml:brush>
  </inkml:definitions>
  <inkml:trace contextRef="#ctx0" brushRef="#br0">29 185 9466,'-23'0'1073,"18"-1"-496,14-3 64,161-19 1021,-81 13-1421,67-10-184,579-67 417,5 47-163,-598 42-289,276 41 0,-398-39-28,-11-2-26,-1 0 0,1-1 0,0 0 0,0 0 0,0-1 0,0 0 0,11-1 0,-19 0 28,0 1 0,0 0 0,-1-1 0,1 1 0,0-1 0,0 1 0,-1-1 0,1 1 0,0-1 0,0 0 0,-1 1 0,1-1 0,-1 0 0,1 1 0,-1-1-1,1 0 1,-1 0 0,1 0 0,-1 1 0,0-1 0,1 0 0,-1 0 0,1-1 0,1-13-52</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5:36.984"/>
    </inkml:context>
    <inkml:brush xml:id="br0">
      <inkml:brushProperty name="width" value="0.05" units="cm"/>
      <inkml:brushProperty name="height" value="0.05" units="cm"/>
    </inkml:brush>
  </inkml:definitions>
  <inkml:trace contextRef="#ctx0" brushRef="#br0">0 58 11250,'28'2'943,"-1"0"0,33 8 0,-28-4-603,37 2 0,-38-6-349,0-2 0,0 0 0,1-3 0,-2 0 0,1-2 0,0-2 0,-1 0 0,36-15 0,-63 21 4,0 0-1,-1-1 1,1 1 0,0-1 0,-1 0-1,0 0 1,1 0 0,-1 0 0,0 0 0,3-3-1,-5 4 7,0 1 0,1 0 0,-1-1 0,0 1-1,0 0 1,0-1 0,0 1 0,0 0 0,0-1 0,1 1-1,-1 0 1,0-1 0,0 1 0,0-1 0,0 1 0,0 0-1,0-1 1,0 1 0,0 0 0,-1-1 0,1 1 0,0 0-1,0-1 1,0 1 0,0 0 0,0-1 0,-1 1 0,1 0 0,0-1-1,0 1 1,-1-1 0,0 1 3,0-1-1,-1 0 1,1 0 0,-1 1 0,1-1-1,0 1 1,-1-1 0,1 1-1,-1 0 1,1 0 0,-1-1-1,-2 1 1,-28 0 45,0 0-1,-59 10 1,-63 21-61,122-24 17,-31 10-21,53-12-52,42-11-16,42-10 78,1 3 1,0 4 0,123-1-1,-184 13 180,-27 1-128,-27 3-85,-220 34-678,200-33 580</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6:00.467"/>
    </inkml:context>
    <inkml:brush xml:id="br0">
      <inkml:brushProperty name="width" value="0.05" units="cm"/>
      <inkml:brushProperty name="height" value="0.05" units="cm"/>
      <inkml:brushProperty name="color" value="#FF0066"/>
    </inkml:brush>
  </inkml:definitions>
  <inkml:trace contextRef="#ctx0" brushRef="#br0">19 9 16868,'0'3'944,"-3"-3"-1392,-4-1 2360,2-1-976,2-1-864,4-2 104</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6:02.438"/>
    </inkml:context>
    <inkml:brush xml:id="br0">
      <inkml:brushProperty name="width" value="0.05" units="cm"/>
      <inkml:brushProperty name="height" value="0.05" units="cm"/>
      <inkml:brushProperty name="color" value="#FF0066"/>
    </inkml:brush>
  </inkml:definitions>
  <inkml:trace contextRef="#ctx0" brushRef="#br0">3 1 12523,'2'7'181,"-1"0"0,0 0 1,0 0-1,-1 1 1,0-1-1,0 0 0,-1 0 1,-2 10-1,0 14 180,12 235 998,-2-154-1195,3-138 218,4-23-275,4-22-203,51-126 1,-69 196 84,0 1-1,0-1 1,1 0 0,-1 0 0,0 1-1,1-1 1,-1 0 0,0 1 0,1-1-1,-1 0 1,1 1 0,-1-1 0,1 1-1,0-1 1,-1 1 0,1-1 0,-1 1-1,2-2 1,3 12-150,-5 28 16,0-35 145,-1 28-39,-1-14 44,2 0 0,0 0 0,1 1 0,3 16 0,-4-33 1,0 0-1,0-1 0,0 1 1,1-1-1,-1 1 0,0-1 1,0 1-1,0 0 1,1-1-1,-1 1 0,0-1 1,0 1-1,1-1 0,-1 0 1,1 1-1,-1-1 0,0 1 1,1-1-1,-1 0 0,1 1 1,-1-1-1,1 0 0,-1 1 1,1-1-1,-1 0 1,1 0-1,-1 1 0,1-1 1,-1 0-1,1 0 0,0 0 1,-1 0-1,1 0 0,-1 0 1,1 0-1,0 0 0,-1 0 1,1 0-1,-1 0 0,1 0 1,-1 0-1,1-1 0,-1 1 1,1 0-1,0 0 1,-1-1-1,1 1 0,-1 0 1,0 0-1,1-1 0,-1 1 1,1-1-1,-1 1 0,1 0 1,-1-2-1,27-25 190,19-39 81,-34 47-213,0 0 1,1 1-1,24-25 1,-37 43-64,1 0 0,-1 0 0,0-1 0,0 1 0,0 0 1,0 0-1,1 0 0,-1 0 0,0-1 0,0 1 0,0 0 1,1 0-1,-1 0 0,0 0 0,0 0 0,0-1 1,1 1-1,-1 0 0,0 0 0,0 0 0,1 0 0,-1 0 1,0 0-1,0 0 0,1 0 0,-1 0 0,0 0 0,0 0 1,1 0-1,-1 0 0,0 0 0,0 0 0,1 0 0,-1 0 1,0 1-1,0-1 0,1 0 0,-1 0 0,0 0 0,0 0 1,0 0-1,1 1 0,2 13 9,-5 25 0,2-35-10,-5 48 2,1-10 76,1 0 0,4 50 0,5-66 345,1-21 545,-7-5-926,1 0 0,-1-1 0,1 1 0,0-1 0,-1 1 0,1 0 0,-1-1 0,1 1 0,-1-1 0,1 0 0,-1 1 0,0-1 0,1 1 0,-1-1 0,0 0 0,1 1 0,-1-2 0,8-20 287,1-7 81</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33.554"/>
    </inkml:context>
    <inkml:brush xml:id="br0">
      <inkml:brushProperty name="width" value="0.05" units="cm"/>
      <inkml:brushProperty name="height" value="0.05" units="cm"/>
    </inkml:brush>
  </inkml:definitions>
  <inkml:trace contextRef="#ctx0" brushRef="#br0">63 1 15267,'-15'81'2966,"1"33"-2555,-19 237 989,32-349-1321,1 1 0,0 0 0,0 0-1,0-1 1,1 1 0,-1 0 0,1-1-1,-1 1 1,2 3 0,-1-6-52,-1 1-1,1 0 1,-1-1 0,1 1-1,0-1 1,0 1 0,-1-1-1,1 1 1,0-1-1,0 1 1,-1-1 0,1 1-1,0-1 1,0 0 0,0 0-1,0 1 1,0-1 0,-1 0-1,1 0 1,0 0 0,0 0-1,0 0 1,0 0-1,0 0 1,0 0 0,-1-1-1,1 1 1,0 0 0,0 0-1,1-1 1,25-8 180,-1-1 0,0-1 0,0-1 0,40-27 0,-14 9-92,-28 15-93,-14 9-49,1-1-1,0 2 0,19-8 1,-30 13 19,1 0 0,-1 0 0,1 0 0,-1-1 0,1 1 0,0 0 1,-1 0-1,1 0 0,-1 0 0,1 0 0,0 0 0,-1 0 0,1 0 1,-1 0-1,1 0 0,0 0 0,-1 1 0,1-1 0,-1 0 0,1 0 1,0 1-1,-1-1 0,1 0 0,-1 0 0,1 1 0,-1-1 0,0 1 1,1-1-1,-1 0 0,1 2 0,0-1-8,0 1 1,-1 0-1,1-1 0,-1 1 1,1-1-1,-1 1 0,0 0 0,0-1 1,0 1-1,0 0 0,0 2 1,-1 5-49,-1 0 0,0 0-1,-3 10 1,2-14 63,1 1 1,-1-1-1,0 0 0,0 0 0,0 0 0,-1-1 0,1 1 0,-1-1 0,0 0 0,-1 0 0,1 0 0,-1 0 0,1-1 0,-1 0 0,0 0 0,-1 0 1,1 0-1,0-1 0,-1 0 0,-8 2 0,3-1-17,0-1 0,0 0 0,0-1 0,0 0 0,-1-1 1,1 0-1,0 0 0,0-1 0,0-1 0,-12-3 0,20 4-130,-1 0-1,1 0 0,-1-1 0,1 1 0,0-1 0,-5-3 1,8 5 129,0 0 0,-1 0 0,1-1 1,-1 1-1,1 0 0,0-1 0,-1 1 1,1 0-1,0-1 0,0 1 0,-1-1 0,1 1 1,0-1-1,0 1 0,0 0 0,-1-1 1,1 1-1,0-1 0,0 1 0,0-1 1,0 1-1,0-1 0,0 1 0,0-1 1,0 1-1,0-1 0,0 1 0,0-1 1,0 1-1,0-1 0,1 1 0,-1-1 0,0 1 1,0 0-1,0-1 0,1 1 0,-1-1 1,0 1-1,1 0 0,-1-1 0,0 1 1,1 0-1,-1-1 0,0 1 0,1 0 1,-1-1-1,1 1 0,-1 0 0,0 0 1,1-1-1,-1 1 0,1 0 0,-1 0 1,1 0-1,-1 0 0,2 0 0,15-7-465</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6:03.342"/>
    </inkml:context>
    <inkml:brush xml:id="br0">
      <inkml:brushProperty name="width" value="0.05" units="cm"/>
      <inkml:brushProperty name="height" value="0.05" units="cm"/>
      <inkml:brushProperty name="color" value="#FF0066"/>
    </inkml:brush>
  </inkml:definitions>
  <inkml:trace contextRef="#ctx0" brushRef="#br0">0 102 16091,'3'6'1585,"7"-6"-1089,14-8-144,6-4 600,13-2-432,6-2-32,3 0-56,1-1-103,-6 4-353,-5 3-329,-17 9-495,-9 2-1560,-26 5 2016,-13 2-328,-13 1-305</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6:03.783"/>
    </inkml:context>
    <inkml:brush xml:id="br0">
      <inkml:brushProperty name="width" value="0.05" units="cm"/>
      <inkml:brushProperty name="height" value="0.05" units="cm"/>
      <inkml:brushProperty name="color" value="#FF0066"/>
    </inkml:brush>
  </inkml:definitions>
  <inkml:trace contextRef="#ctx0" brushRef="#br0">0 37 14787,'13'-2'1857,"7"-1"-1201,7-7-280,8 3 1104,4-1-776,1 2-176,-3 6-504,-1 3-400,-9 5 312,-8 2-88,-9-4-96</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6:04.424"/>
    </inkml:context>
    <inkml:brush xml:id="br0">
      <inkml:brushProperty name="width" value="0.05" units="cm"/>
      <inkml:brushProperty name="height" value="0.05" units="cm"/>
      <inkml:brushProperty name="color" value="#FF0066"/>
    </inkml:brush>
  </inkml:definitions>
  <inkml:trace contextRef="#ctx0" brushRef="#br0">52 3 13603,'0'-1'31,"1"1"1,-1 0-1,0 0 0,1 0 0,-1-1 1,0 1-1,1 0 0,-1 0 1,0 0-1,1 0 0,-1-1 1,0 1-1,1 0 0,-1 0 1,1 0-1,-1 0 0,0 0 1,1 0-1,-1 0 0,1 0 1,-1 0-1,0 0 0,1 0 1,-1 1-1,0-1 0,1 0 0,-1 0 1,1 0-1,-1 0 0,0 1 1,0-1-1,1 0 0,-1 0 1,0 1-1,1-1 0,-1 0 1,0 0-1,0 1 0,1-1 1,-1 0-1,0 1 0,0-1 1,0 0-1,1 1 0,-1-1 1,0 0-1,0 1 0,0-1 0,0 1 1,0 0-1,2 24 190,-2-18-27,-3 110 742,-27 163-1,23-226-699,-6 28 125,-2 24 544,32-136-153,54-222-148,-10 29-512,-60 217-100,1 1-1,1 0 0,-1-1 1,0 1-1,1 0 0,0 0 0,1 1 1,-1-1-1,1 1 0,4-5 1,-6 7-4,0 0 0,1 1 0,-1 0 0,0 0 0,1-1 0,-1 1 0,1 1 0,-1-1 0,1 0 0,-1 0 0,1 1-1,-1 0 1,1-1 0,0 1 0,-1 0 0,1 1 0,0-1 0,-1 0 0,1 1 0,-1-1 0,1 1 0,-1 0 0,4 1 0,0 0-14,0 1 1,0-1-1,-1 1 0,0 0 0,1 1 0,-1-1 1,0 1-1,-1 0 0,1 0 0,-1 0 0,0 1 1,0 0-1,0 0 0,5 8 0,-7-10 21,-1 1 1,1 0-1,-1-1 0,0 1 0,0 0 1,0 0-1,-1-1 0,1 1 0,-1 0 0,0 0 1,0 0-1,0 0 0,0 0 0,-1 0 0,1-1 1,-1 1-1,0 0 0,-1 0 0,1-1 0,0 1 1,-1-1-1,0 1 0,0-1 0,-4 5 1,-1 1 27,-1 0 1,0 0-1,-1-1 1,0 0-1,0 0 1,-1-1-1,0-1 1,-16 9-1,9-7 69,-1 0 0,0-1 0,0 0-1,-30 5 1,42-11-95,-1 0-1,1 0 1,-1 0-1,-10-2 1,16 1 5,0 0 0,0 0 1,1 0-1,-1 0 0,0 0 1,0 0-1,0 0 0,1-1 1,-1 1-1,0 0 0,0 0 0,1-1 1,-1 1-1,0-1 0,1 1 1,-1-1-1,0 1 0,1-1 1,-1 1-1,1-1 0,-1 1 1,1-1-1,-1 0 0,1 1 1,-1-1-1,1 0 0,0 1 0,-1-1 1,1 0-1,0 0 0,0 1 1,-1-1-1,1 0 0,0 0 1,0 0-1,0 1 0,0-1 1,0 0-1,0 0 0,0 0 1,0 1-1,0-1 0,1 0 0,-1 0 1,0 1-1,0-1 0,1-1 1,1-2 1,0 0 0,0 0 1,1 0-1,-1 0 1,1 0-1,0 1 0,0-1 1,0 1-1,6-5 1,19-12-83</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6:04.867"/>
    </inkml:context>
    <inkml:brush xml:id="br0">
      <inkml:brushProperty name="width" value="0.05" units="cm"/>
      <inkml:brushProperty name="height" value="0.05" units="cm"/>
      <inkml:brushProperty name="color" value="#FF0066"/>
    </inkml:brush>
  </inkml:definitions>
  <inkml:trace contextRef="#ctx0" brushRef="#br0">9 210 14107,'-9'9'1306,"13"-9"-188,19-15-4,26-29-294,79-89 0,-127 132-818,22-22 6,-23 23-8,0-1 0,1 1 0,-1 0 0,0 0 0,0 0 0,0 0 0,1 0 0,-1-1 0,0 1 0,0 0 0,0 0 0,1 0 0,-1 0 0,0 0 0,0 0 0,1 0 0,-1 0 0,0 0 0,0 0 0,1 0 0,-1 0 0,0 0 0,0 0 0,1 0 0,-1 0 0,0 0-1,0 0 1,1 1 0,-1-1 0,0 0 0,0 0 0,0 0 0,1 0 0,0 16 11,-19 68 105,12-61-157,1 0 0,1 0 0,-2 36 0,6-56-28,0-2 47,-1 0 1,1 0-1,0 0 1,0 0-1,0 0 1,0 1-1,0-1 1,0 0-1,0 0 1,1 0-1,-1 0 1,0 0-1,1 0 1,-1 0-1,0 0 1,1 0-1,-1 0 1,1 0-1,0 0 1,-1 0-1,1 0 1,0 0-1,0 0 0,-1-1 1,1 1-1,0 0 1,0 0-1,1 0 1,9 0-171</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6:05.417"/>
    </inkml:context>
    <inkml:brush xml:id="br0">
      <inkml:brushProperty name="width" value="0.05" units="cm"/>
      <inkml:brushProperty name="height" value="0.05" units="cm"/>
      <inkml:brushProperty name="color" value="#FF0066"/>
    </inkml:brush>
  </inkml:definitions>
  <inkml:trace contextRef="#ctx0" brushRef="#br0">343 31 15331,'1'-1'214,"17"-13"946,-17 14-1115,-1-1 1,1 1-1,0 0 1,-1-1 0,1 1-1,-1-1 1,1 0-1,-1 1 1,1-1 0,-1 1-1,1-1 1,-1 0-1,0 1 1,1-1-1,-1 0 1,0 1 0,1-1-1,-1 0 1,0 0-1,0 1 1,0-1 0,0-1-1,-1 2 41,0 0 0,0 1-1,0-1 1,1 1 0,-1-1 0,0 1-1,0 0 1,0-1 0,0 1 0,1 0-1,-1-1 1,0 1 0,0 0 0,1 0-1,-1 0 1,0 1 0,-104 146 1099,58-79-1183,-64 73 0,108-139 45,-2 4-112,-1-1-1,0 0 1,-1 0-1,-12 8 1,18-13 86,1-1 0,-1 1 0,0-1 0,0 1 0,0-1 0,0 1 0,0-1 0,0 0 1,0 1-1,0-1 0,0 0 0,0 0 0,0 0 0,0 1 0,-1-1 0,1 0 0,0-1 0,0 1 0,0 0 0,0 0 0,0 0 0,0-1 0,0 1 0,0 0 0,0-1 0,0 1 0,0-1 0,0 1 0,0-1 1,0 0-1,1 1 0,-1-1 0,0 0 0,0 0 0,1 1 0,-1-1 0,0 0 0,1 0 0,-1 0 0,1 0 0,-1 0 0,1 0 0,-1 0 0,1 0 0,0 0 0,-1 0 0,1 0 0,0 0 0,0-1 1,-6-33 79,4-9 38</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6:05.944"/>
    </inkml:context>
    <inkml:brush xml:id="br0">
      <inkml:brushProperty name="width" value="0.05" units="cm"/>
      <inkml:brushProperty name="height" value="0.05" units="cm"/>
      <inkml:brushProperty name="color" value="#FF0066"/>
    </inkml:brush>
  </inkml:definitions>
  <inkml:trace contextRef="#ctx0" brushRef="#br0">1 0 14603,'16'20'1344,"-3"8"-847,-1 0-177,4 4 456,3 2-128,1-1-208,3-3-248,0-10-568,0-4-1576,4-13 1703,-1-2-279,1-5-176</inkml:trace>
  <inkml:trace contextRef="#ctx0" brushRef="#br0" timeOffset="1">345 400 13507,'0'0'67,"0"1"-1,0-1 1,0 0 0,0 1 0,1-1 0,-1 0-1,0 0 1,0 1 0,0-1 0,0 0 0,1 0-1,-1 1 1,0-1 0,0 0 0,1 0 0,-1 0-1,0 1 1,0-1 0,1 0 0,-1 0-1,0 0 1,1 0 0,-1 0 0,0 0 0,1 0-1,-1 0 1,0 0 0,0 0 0,1 0 0,-1 0-1,0 0 1,1 0 0,-1 0 0,1 0-1,13-2 536,-4-2-130,-1-1-1,1 0 0,0 0 1,-1-1-1,11-10 0,42-38 406,-53 46-744,14-15 63,-13 12-144,0 1-1,24-17 1,-34 27-51,1 0-1,-1-1 1,1 1 0,-1-1-1,1 1 1,-1 0 0,1 0-1,-1-1 1,1 1 0,-1 0-1,1 0 1,0 0 0,-1-1-1,1 1 1,-1 0 0,1 0-1,0 0 1,-1 0 0,1 0-1,0 0 1,0 1 0,-1-1-1,1 0 0,-1 1 1,0-1-1,0 1 0,1-1 0,-1 0 1,0 1-1,0-1 0,0 1 0,0-1 1,0 0-1,1 1 0,-1-1 0,0 1 1,0-1-1,0 1 0,0-1 1,0 1-1,0-1 0,-1 0 0,1 1 1,0 0-1,-10 31 17,8-27-7,-10 24-130,1 1 0,2 0 0,2 1 0,-7 42 0,15-58 1,2-7-49</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6:06.503"/>
    </inkml:context>
    <inkml:brush xml:id="br0">
      <inkml:brushProperty name="width" value="0.05" units="cm"/>
      <inkml:brushProperty name="height" value="0.05" units="cm"/>
      <inkml:brushProperty name="color" value="#FF0066"/>
    </inkml:brush>
  </inkml:definitions>
  <inkml:trace contextRef="#ctx0" brushRef="#br0">15 0 17004,'-6'13'1200,"2"10"-984,1 4-112,2 8 392,1 6-216,2 2-168,6 0-40,2-4-32,1-5-8,1-11-88,-1-6-104,-2-11-384,-4-6-168,-5-4 560,-4-5-128,-7-7-88</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6:06.956"/>
    </inkml:context>
    <inkml:brush xml:id="br0">
      <inkml:brushProperty name="width" value="0.05" units="cm"/>
      <inkml:brushProperty name="height" value="0.05" units="cm"/>
      <inkml:brushProperty name="color" value="#FF0066"/>
    </inkml:brush>
  </inkml:definitions>
  <inkml:trace contextRef="#ctx0" brushRef="#br0">2 20 13051,'-1'0'1416,"4"4"-688,7-1-216,7 0 1193,2 0-689,12-2-352,4-1-72,3 0-144,4 0-184,-3-1-776,-4-3-1448,-6-3 1720,-2-2-272,-12-4-216</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6:07.827"/>
    </inkml:context>
    <inkml:brush xml:id="br0">
      <inkml:brushProperty name="width" value="0.05" units="cm"/>
      <inkml:brushProperty name="height" value="0.05" units="cm"/>
      <inkml:brushProperty name="color" value="#FF0066"/>
    </inkml:brush>
  </inkml:definitions>
  <inkml:trace contextRef="#ctx0" brushRef="#br0">0 6 15371,'3'11'173,"0"0"0,-1 0 0,0 0 0,-1 1 0,-1-1 0,0 0 0,-1 14 0,0 6 80,6 179 121,0 66 524,-9-253-465,2-17 21,1-11 505,3-48-645,2-1 1,14-61 0,31-105 396,-44 203-711,0-9-4,2-1 1,2 2 0,21-49-1,-29 71 1,1 0 0,-1 1 0,1-1 0,0 1 0,0-1 0,0 1 0,0 0 0,0 0 0,0 0 0,1 0 0,-1 0 0,1 0 0,-1 1-1,1-1 1,0 1 0,4-2 0,-5 2-5,0 1-1,0 0 1,1 0-1,-1 0 0,0 0 1,0 0-1,1 0 1,-1 1-1,0-1 1,0 1-1,0-1 1,0 1-1,0 0 0,0 0 1,0 0-1,0 0 1,0 0-1,0 0 1,0 1-1,-1-1 1,1 1-1,0-1 0,1 3 1,0 0-13,1-1 0,-1 1 0,0 0 0,-1 0 1,1 0-1,-1 0 0,0 1 0,0-1 0,0 0 0,0 1 0,-1 0 0,0-1 0,0 1 1,0 0-1,-1 0 0,1 0 0,-1-1 0,0 1 0,-1 0 0,0 7 0,-1-6 23,1 0-1,-1-1 0,0 1 0,-1 0 1,0-1-1,1 1 0,-2-1 0,1 0 1,-1 0-1,1 0 0,-1 0 0,-1-1 0,1 0 1,-1 0-1,-8 6 0,0-1-60,-1 0-1,0-1 0,0-1 1,0 0-1,-1-1 0,0-1 1,0 0-1,-1-1 1,-28 3-1,43-7 54,1 0 1,0 0-1,0 0 0,-1 0 0,1 0 0,0 0 1,-1 0-1,1 0 0,0 0 0,0 0 1,-1 0-1,1 0 0,0 0 0,0 0 1,-1 0-1,1 0 0,0 0 0,0-1 1,-1 1-1,1 0 0,0 0 0,0 0 0,0 0 1,-1-1-1,1 1 0,0 0 0,0 0 1,0-1-1,0 1 0,0 0 0,-1 0 1,1 0-1,0-1 0,0 1 0,0 0 0,0-1 1,0 1-1,0 0 0,0 0 0,0-1 1,0 1-1,0 0 0,0 0 0,0-1 1,0 1-1,0 0 0,0 0 0,0-1 1,0 1-1,0 0 0,1 0 0,-1-1 0,0 1 1,0 0-1,0 0 0,0-1 0,0 1 1,1 0-1,-1 0 0,0 0 0,0-1 1,0 1-1,1 0 0,-1 0 0,0 0 1,0 0-1,1-1 0,16-10-245</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6:08.255"/>
    </inkml:context>
    <inkml:brush xml:id="br0">
      <inkml:brushProperty name="width" value="0.05" units="cm"/>
      <inkml:brushProperty name="height" value="0.05" units="cm"/>
      <inkml:brushProperty name="color" value="#FF0066"/>
    </inkml:brush>
  </inkml:definitions>
  <inkml:trace contextRef="#ctx0" brushRef="#br0">137 30 16764,'36'-11'1738,"-23"6"-1286,0 1-1,16-3 1,-26 6-368,0 0 0,-1 1 0,1 0 0,-1 0 0,1 0 0,0 0 0,-1 0 0,1 0 0,-1 1 0,1-1 1,0 1-1,-1 0 0,0 0 0,1 0 0,-1 0 0,1 0 0,1 2 0,-3-2-67,0-1 1,0 1-1,-1 0 0,1-1 1,0 1-1,-1 0 0,1 0 1,0 0-1,-1 0 0,0 0 1,1-1-1,-1 1 0,1 0 1,-1 0-1,0 0 0,0 0 1,1 0-1,-1 0 0,0 0 0,0 0 1,0 2-1,-1 0-5,1-1 1,-1 1-1,0-1 0,0 1 0,1-1 0,-2 1 1,1-1-1,-2 3 0,-3 5-15,-1-1 1,-16 16-1,21-23 12,-35 33 37,-64 45 0,19-16 181,80-63-217,1 0 1,-1 0 0,1 0 0,0 1-1,0-1 1,-1 0 0,1 1-1,0-1 1,0 1 0,0-1-1,0 1 1,1-1 0,-1 1 0,0 0-1,0 1 1,1-2-6,0-1-1,0 1 1,0-1 0,0 0 0,0 1-1,1-1 1,-1 0 0,0 1 0,0-1-1,0 1 1,0-1 0,1 0 0,-1 1-1,0-1 1,0 0 0,1 0 0,-1 1-1,0-1 1,0 0 0,1 1-1,-1-1 1,0 0 0,1 0 0,0 1-1,17 2 68,14-4-429,0-1-1,51-10 1,12-2-765,-73 13 674</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34.027"/>
    </inkml:context>
    <inkml:brush xml:id="br0">
      <inkml:brushProperty name="width" value="0.05" units="cm"/>
      <inkml:brushProperty name="height" value="0.05" units="cm"/>
    </inkml:brush>
  </inkml:definitions>
  <inkml:trace contextRef="#ctx0" brushRef="#br0">33 2 16219,'4'-1'1537,"-4"2"-1145,-4 9-192,-2 5 800,-1 4-472,0 1-200,1 3-264,0 0-40,6-3-96,0-5-112,10-9-408,2-6 512,4-5-80,2-3-80</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6:08.849"/>
    </inkml:context>
    <inkml:brush xml:id="br0">
      <inkml:brushProperty name="width" value="0.05" units="cm"/>
      <inkml:brushProperty name="height" value="0.05" units="cm"/>
      <inkml:brushProperty name="color" value="#FF0066"/>
    </inkml:brush>
  </inkml:definitions>
  <inkml:trace contextRef="#ctx0" brushRef="#br0">297 0 15731,'-67'72'4228,"26"-16"-3964,2 2-1,3 1 1,-36 81 0,67-130-284,4-6-47,-1 0 1,0 0-1,0 0 1,0-1-1,-5 7 1,7-10 62,0 0 0,0 0 0,0 0 0,0 1-1,0-1 1,-1 0 0,1 0 0,0 0 0,0 0 0,0 0 0,0 0-1,-1 0 1,1 0 0,0 1 0,0-1 0,0 0 0,0 0 0,-1 0 0,1 0-1,0 0 1,0 0 0,0 0 0,-1 0 0,1 0 0,0 0 0,0 0 0,0 0-1,0 0 1,-1 0 0,1-1 0,0 1 0,0 0 0,0 0 0,-1 0-1,1 0 1,0 0 0,0 0 0,0 0 0,0 0 0,0-1 0,-1 1 0,1 0-1,0 0 1,0 0 0,0 0 0,0-1 0,-4-9 709,1-5-620,1-1 1,-1-16-1,2-11-82</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6:09.359"/>
    </inkml:context>
    <inkml:brush xml:id="br0">
      <inkml:brushProperty name="width" value="0.05" units="cm"/>
      <inkml:brushProperty name="height" value="0.05" units="cm"/>
      <inkml:brushProperty name="color" value="#FF0066"/>
    </inkml:brush>
  </inkml:definitions>
  <inkml:trace contextRef="#ctx0" brushRef="#br0">0 1 12755,'3'9'1648,"7"5"-720,3 3-288,6 3 1401,4 0-905,4 3-256,2 0-120,1-3-263,1 0-241,-1-3-608,0-4-345,-4-6 585,-1-2-128,-10-8-136</inkml:trace>
  <inkml:trace contextRef="#ctx0" brushRef="#br0" timeOffset="1">475 131 13659,'11'0'721,"-4"0"-83,1 0 0,-1 0 0,0 1 0,0-1 0,1 2 0,7 1 0,-13-2-549,0 0 0,-1 0-1,1 0 1,0 0 0,-1 0-1,1 0 1,-1 0 0,1 0-1,-1 1 1,1-1 0,-1 1 0,0-1-1,0 1 1,0 0 0,1-1-1,-2 1 1,1 0 0,0 0 0,0-1-1,-1 1 1,1 0 0,-1 0-1,1 0 1,-1 0 0,0 0-1,0 0 1,0 3 0,0 2-59,-1 0 0,0 0 0,0 0 1,-1 0-1,0 0 0,0 0 0,-1-1 0,1 1 1,-1-1-1,-1 0 0,1 0 0,-7 8 0,-7 7 50,-33 34 0,-75 65 698,124-119-758,-1 0 0,1 0 0,0 1 1,0-1-1,0 0 0,0 1 0,0-1 1,0 0-1,1 1 0,-1 0 1,0-1-1,1 1 0,-1 2 0,1-4-10,0 1-1,0-1 0,0 1 1,0-1-1,0 1 0,0-1 1,0 1-1,1-1 1,-1 1-1,0-1 0,0 1 1,1-1-1,-1 1 0,0-1 1,1 0-1,-1 1 0,0-1 1,1 0-1,-1 1 0,0-1 1,1 0-1,-1 1 1,1-1-1,-1 0 0,1 0 1,-1 0-1,2 1 0,4 0 39,0 0 0,0 0-1,0 0 1,0-1-1,10 0 1,-7 0-54,158-7-838,-145 8 664</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6:10.195"/>
    </inkml:context>
    <inkml:brush xml:id="br0">
      <inkml:brushProperty name="width" value="0.05" units="cm"/>
      <inkml:brushProperty name="height" value="0.05" units="cm"/>
      <inkml:brushProperty name="color" value="#FF0066"/>
    </inkml:brush>
  </inkml:definitions>
  <inkml:trace contextRef="#ctx0" brushRef="#br0">31 1 13963,'-9'32'478,"2"0"-1,1 0 1,2 0-1,1 1 1,1 0 0,5 60-1,-2-90-415,-1 0 0,1 1 0,-1-1-1,1 0 1,0 0 0,0 0-1,1 0 1,-1 0 0,1 0 0,-1-1-1,1 1 1,0 0 0,0-1-1,0 1 1,3 2 0,-3-3-14,0-1 0,0 0 0,0 0 0,0 0 0,1 0 0,-1 0 0,0 0 0,0-1 0,1 1 0,-1-1 0,0 0 0,1 1 0,-1-1 0,0 0 0,1 0 1,-1-1-1,0 1 0,1 0 0,-1-1 0,0 1 0,4-3 0,5-1 67,-1-1 0,0 0 0,0 0 0,0-2 0,-1 1 0,0-1 1,0 0-1,-1-1 0,13-14 0,-2-1 168,-1-1 0,22-38 0,-39 60-266,39-73 354,-38 71-338,0-1-1,0 0 1,0 0 0,-1-1-1,1 1 1,-1 0-1,0 0 1,-1-1 0,1 1-1,-1 0 1,0-1 0,-1-6-1,0 11-28,1 1-1,0 0 0,0-1 0,0 1 0,0 0 0,0 0 1,0-1-1,0 1 0,-1 0 0,1 0 0,0-1 0,0 1 1,0 0-1,0 0 0,-1-1 0,1 1 0,0 0 0,0 0 1,-1 0-1,1 0 0,0-1 0,0 1 0,-1 0 0,1 0 1,0 0-1,-1 0 0,1 0 0,0 0 0,0 0 1,-1 0-1,1 0 0,0 0 0,-1 0 0,1 0 0,0 0 1,-1 0-1,1 0 0,0 0 0,0 0 0,-1 0 0,1 0 1,0 0-1,0 0 0,-1 1 0,1-1 0,-12 10 73,7-2-64,0 1 0,0 0 1,1 0-1,1 0 0,-1 1 1,1-1-1,1 1 0,-2 14 1,1-8-10,2 1 1,0 0 0,1 0-1,2 20 1,-1-30-18,-1-1 1,2 0-1,-1 0 0,1 0 1,0 0-1,0 0 0,1-1 0,-1 1 1,1-1-1,1 1 0,-1-1 1,1 0-1,0 0 0,0-1 0,0 1 1,0-1-1,1 0 0,0 0 1,0 0-1,10 5 0,-5-4-55,1-1 0,0 0 0,1 0-1,-1-1 1,1 0 0,-1-1 0,1-1-1,0 0 1,-1 0 0,13-2 0,19-2-135</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6:10.653"/>
    </inkml:context>
    <inkml:brush xml:id="br0">
      <inkml:brushProperty name="width" value="0.05" units="cm"/>
      <inkml:brushProperty name="height" value="0.05" units="cm"/>
      <inkml:brushProperty name="color" value="#FF0066"/>
    </inkml:brush>
  </inkml:definitions>
  <inkml:trace contextRef="#ctx0" brushRef="#br0">65 1 14867,'-6'16'1649,"-1"6"-1097,-5 14-160,-1 7 776,2 10-440,-1 5-48,8 3-120,4 0-128,7-6-167,8-3-49,9-13-192,5-8-160,7-11-441,1-7-223,3-9 632,-3-1-152,5-3-104</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6:11.108"/>
    </inkml:context>
    <inkml:brush xml:id="br0">
      <inkml:brushProperty name="width" value="0.05" units="cm"/>
      <inkml:brushProperty name="height" value="0.05" units="cm"/>
      <inkml:brushProperty name="color" value="#FF0066"/>
    </inkml:brush>
  </inkml:definitions>
  <inkml:trace contextRef="#ctx0" brushRef="#br0">331 5 14187,'13'-5'1416,"-7"5"-856,-3 7-239,-7 15 1263,-8 7-944,-5 12-320,-6 6-56,-7 8-120,-4 2-16,-2 1-72,-2-5 8,4-12 8,1-6-64,4-14-432,4-8-72,7-13 424,8-4-80,0-25-64</inkml:trace>
  <inkml:trace contextRef="#ctx0" brushRef="#br0" timeOffset="1">10 122 15699,'15'22'1889,"2"2"-1249,4-4-280,4 2 1264,3 0-968,1 0-215,4-2-609,1-3-401,-2-4 1466,-3-6-945,-8 0-56,-2 1-8</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6:11.524"/>
    </inkml:context>
    <inkml:brush xml:id="br0">
      <inkml:brushProperty name="width" value="0.05" units="cm"/>
      <inkml:brushProperty name="height" value="0.05" units="cm"/>
      <inkml:brushProperty name="color" value="#FF0066"/>
    </inkml:brush>
  </inkml:definitions>
  <inkml:trace contextRef="#ctx0" brushRef="#br0">0 0 17508,'12'13'1512,"-5"3"-1040,0 4-216,-3 7 608,4 3-247,-6 5-281,0 0-288,1-2-512,-3-1-313,0-9 609,-2-5-136,1-6-112</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6:12.021"/>
    </inkml:context>
    <inkml:brush xml:id="br0">
      <inkml:brushProperty name="width" value="0.05" units="cm"/>
      <inkml:brushProperty name="height" value="0.05" units="cm"/>
      <inkml:brushProperty name="color" value="#FF0066"/>
    </inkml:brush>
  </inkml:definitions>
  <inkml:trace contextRef="#ctx0" brushRef="#br0">0 32 12835,'0'-13'2072,"0"5"-1112,3 1-407,3 4 1975,-1 9-1600,1 5-120,1 10-255,0 7-121,1 5-280,0 5-64,-1 4-32,1 1-32,-3-7-208,1-3-240,-2-12-169,1-8 449,-1-11-96,2-7-64</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6:12.510"/>
    </inkml:context>
    <inkml:brush xml:id="br0">
      <inkml:brushProperty name="width" value="0.05" units="cm"/>
      <inkml:brushProperty name="height" value="0.05" units="cm"/>
      <inkml:brushProperty name="color" value="#FF0066"/>
    </inkml:brush>
  </inkml:definitions>
  <inkml:trace contextRef="#ctx0" brushRef="#br0">332 0 16588,'-35'66'3282,"-176"266"-1979,204-321-1382,4-6-54,0 0 0,-1 0 1,1 0-1,-1-1 1,0 1-1,-1-1 0,1 0 1,-10 6-1,14-10 100,-1 1 0,1-1 0,-1 0 0,1 0 0,0 0 0,-1 0 0,1 0 0,-1 0 0,1 0 0,-1 0 0,1 0 0,-1 0 0,1 0 0,-1 0 0,1 0 0,-1 0 0,1-1 0,-1 1 0,1 0 0,-1 0 0,1-1 0,0 1 0,-1 0 0,1 0 0,-1-1 0,1 1-1,0 0 1,-1-1 0,1 1 0,0 0 0,0-1 0,-1 1 0,1-1 0,0 1 0,0-1 0,-1 0 0,-8-20-333,8 19 291,-8-33-478</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6:12.984"/>
    </inkml:context>
    <inkml:brush xml:id="br0">
      <inkml:brushProperty name="width" value="0.05" units="cm"/>
      <inkml:brushProperty name="height" value="0.05" units="cm"/>
      <inkml:brushProperty name="color" value="#FF0066"/>
    </inkml:brush>
  </inkml:definitions>
  <inkml:trace contextRef="#ctx0" brushRef="#br0">1 0 14235,'18'7'1728,"1"5"-1055,7 5-161,1 0 736,7 6-416,4 3-16,-2 0-248,1-1-256,-3 0-560,-1-1-320,-4-5 448,-1-2-136,-5 0-64</inkml:trace>
  <inkml:trace contextRef="#ctx0" brushRef="#br0" timeOffset="1">587 169 16251,'52'11'2352,"-41"-10"-1961,0 1 1,-1 0-1,1 1 0,-1 0 1,0 0-1,0 1 1,19 10-1,-28-13-356,1 0 1,-1 0-1,1 0 0,-1 0 1,0 0-1,0 1 0,1-1 1,-1 0-1,0 1 0,0-1 1,0 0-1,-1 1 0,1-1 1,0 1-1,0 0 0,-1-1 1,1 1-1,-1 0 0,1-1 1,-1 1-1,0 0 0,0 3 1,0-3-17,-1 1-1,1 0 1,-1 0 0,0 0 0,0 0 0,-1-1-1,1 1 1,0 0 0,-1-1 0,0 1 0,1-1 0,-4 3-1,-6 6-16,0 0 1,-1-1-1,-25 17 0,35-25 16,-129 75 199,75-45-2,54-32-205,1 1 0,0 0 0,0-1-1,0 1 1,0 0 0,0-1 0,0 1-1,0 0 1,0 0 0,0 0 0,1 0 0,-1 0-1,-1 2 1,2-3-5,0 0-1,0 1 1,0-1 0,0 0-1,0 0 1,0 1 0,0-1 0,1 0-1,-1 1 1,0-1 0,0 0-1,0 0 1,0 1 0,0-1-1,1 0 1,-1 0 0,0 1-1,0-1 1,0 0 0,1 0-1,-1 0 1,0 1 0,0-1-1,0 0 1,1 0 0,-1 0 0,0 0-1,1 0 1,-1 0 0,0 1-1,0-1 1,1 0 0,-1 0-1,36 3 199,11-5-460,62-11 0,34-2-1224,-116 14 1044</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6:13.534"/>
    </inkml:context>
    <inkml:brush xml:id="br0">
      <inkml:brushProperty name="width" value="0.05" units="cm"/>
      <inkml:brushProperty name="height" value="0.05" units="cm"/>
      <inkml:brushProperty name="color" value="#FF0066"/>
    </inkml:brush>
  </inkml:definitions>
  <inkml:trace contextRef="#ctx0" brushRef="#br0">3 0 15099,'6'0'1409,"10"9"-761,7 4-176,5 10 672,5 4-192,3 12-184,1 7-47,-4 8-129,0 6-112,-14 8-200,-9 2-72,-16 2-112,-11-1-56,-15 2-312,-9 0-280,-11-4 480,-5-7-96,-15-15-56</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34.561"/>
    </inkml:context>
    <inkml:brush xml:id="br0">
      <inkml:brushProperty name="width" value="0.05" units="cm"/>
      <inkml:brushProperty name="height" value="0.05" units="cm"/>
    </inkml:brush>
  </inkml:definitions>
  <inkml:trace contextRef="#ctx0" brushRef="#br0">83 1 17092,'-1'7'315,"-1"0"0,0 1 0,0-1 0,-6 11 0,-3 13-97,-5 22 401,-16 95 0,28-120-533,1 1-1,2 0 1,1 0-1,1 0 1,6 34-1,-6-56-83,0-1 0,1 1-1,0-1 1,0 1 0,0-1-1,1 1 1,0-1 0,0 0-1,6 6 1,-7-9-2,0-1-1,0 1 1,1-1-1,-1 0 1,1 0 0,-1 0-1,1 0 1,0 0-1,0-1 1,0 1-1,0-1 1,0 0 0,0 0-1,0 0 1,1 0-1,-1 0 1,0-1 0,0 0-1,1 1 1,6-2-1,-2 0 2,0 0 0,0-1 0,1 0 0,-1-1 0,-1 0 0,1 0-1,0-1 1,-1 0 0,0 0 0,1-1 0,-2 0 0,1 0 0,7-7 0,-4 2 3,0 0 1,0-1 0,-1 0 0,-1 0-1,0-1 1,13-24 0,-18 24 21,-10 21-9,-12 20 13,16-22-30,1 0 1,-1 1-1,1-1 0,0 1 0,0 15 0,1-22 1,1 1 0,0 0 0,0-1-1,0 1 1,0-1 0,1 1 0,-1-1-1,0 1 1,1-1 0,-1 1 0,1-1-1,-1 0 1,1 1 0,0-1 0,-1 1 0,1-1-1,0 0 1,0 0 0,0 0 0,0 1-1,0-1 1,0 0 0,1 0 0,-1 0-1,0-1 1,0 1 0,1 0 0,-1 0-1,0-1 1,1 1 0,-1-1 0,1 1-1,-1-1 1,1 1 0,-1-1 0,3 0-1,2 0 25,0 0-1,0 0 0,1-1 0,-1 0 0,0 0 1,0-1-1,0 1 0,0-1 0,-1-1 0,1 1 0,0-1 1,-1 0-1,0 0 0,0-1 0,0 1 0,0-1 0,0 0 1,-1 0-1,0-1 0,1 0 0,-2 1 0,1-1 1,-1-1-1,1 1 0,-1 0 0,-1-1 0,1 0 0,-1 1 1,0-1-1,2-10 0,-4 16-21,0-1 0,1 0 1,-1 0-1,0 1 0,0-1 0,0 0 1,0 0-1,0 0 0,0 1 0,0-1 0,0 0 1,0 0-1,-1 0 0,1 1 0,0-1 1,0 0-1,-1 0 0,0 0 0,1 0-2,0 1-1,-1 0 0,1 0 1,0 0-1,-1 0 0,1 0 1,-1 0-1,1 0 0,0 0 1,-1 0-1,1 0 0,0 0 1,-1 0-1,1 0 0,-1 0 1,1 1-1,0-1 1,-1 0-1,1 0 0,0 0 1,-1 0-1,1 1 0,0-1 1,-1 0-1,1 0 0,0 1 1,-22 22-299,4 9-1145,19-30 1173,5-6-72</inkml:trace>
  <inkml:trace contextRef="#ctx0" brushRef="#br0" timeOffset="1">492 60 16275,'-5'6'1241,"0"1"-1001,2 2-104,2 2 720,1 2-760,6 3-616,1 0 1168,5 1-640,2 1-24,2 1 0</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6:14.129"/>
    </inkml:context>
    <inkml:brush xml:id="br0">
      <inkml:brushProperty name="width" value="0.05" units="cm"/>
      <inkml:brushProperty name="height" value="0.05" units="cm"/>
      <inkml:brushProperty name="color" value="#FF0066"/>
    </inkml:brush>
  </inkml:definitions>
  <inkml:trace contextRef="#ctx0" brushRef="#br0">4 145 12667,'-3'1'1624,"3"1"-936,1-2-136,4-2 1041,5-2-553,1-2-56,6-1-192,2-3-104,2-4-231,4-2-225,-4-3-529,-2-1-383,-3 0 584,-5 3-168,-6 4-96</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6:21.378"/>
    </inkml:context>
    <inkml:brush xml:id="br0">
      <inkml:brushProperty name="width" value="0.05" units="cm"/>
      <inkml:brushProperty name="height" value="0.05" units="cm"/>
      <inkml:brushProperty name="color" value="#FF0066"/>
    </inkml:brush>
  </inkml:definitions>
  <inkml:trace contextRef="#ctx0" brushRef="#br0">13 15 16892,'-7'-3'1328,"3"-1"-1688,2 1 200,5 3 2608,4-5-2344</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6:42.262"/>
    </inkml:context>
    <inkml:brush xml:id="br0">
      <inkml:brushProperty name="width" value="0.05" units="cm"/>
      <inkml:brushProperty name="height" value="0.05" units="cm"/>
    </inkml:brush>
  </inkml:definitions>
  <inkml:trace contextRef="#ctx0" brushRef="#br0">1770 145 10386,'1'-1'91,"-1"-1"0,0 0 0,0 1 0,-1-1 0,1 1 0,0-1 0,0 0 0,-1 1 0,1-1 0,-1 1 0,1-1 0,-1 1 0,0 0 0,0-1 0,1 1 0,-1-1 0,0 1 0,0 0 0,0 0 0,-1 0 0,1 0 0,0 0 0,0 0 0,-1 0 0,1 0 0,0 0 0,-1 0 0,-1 0 0,-7-4 35,1 1 0,-1 0 0,-12-2 0,12 3-153,-75-20-8,0 3 1,-1 4 0,-1 4 0,0 3-1,-121 5 1,154 7-156,0 3 1,-70 18-1,-103 38-685,94-24 689,114-32 216,-1 0 0,1 2 0,1 0 0,-1 1 0,1 1 0,1 1 0,0 1 0,-27 23 0,20-12-129,2 0-1,1 2 1,0 0-1,-29 51 0,22-29-267,-31 70-1,52-99 304,0-1 1,1 1 0,1 0 0,0 0 0,2 1-1,0 0 1,0 34 0,4-42 129,0-2 0,1 1 0,0 0 0,1 0 0,0-1 0,1 1 0,0-1 0,0 0 0,1 0 0,0 0 0,0-1 0,1 0 0,1 0 0,-1 0-1,1-1 1,0 0 0,15 12 0,7 2 184,1-2 0,0 0 0,57 24 0,-22-14-167,1-3 0,2-3 0,0-2 0,124 19-1,-136-33-181,1-3 0,0-2 0,-1-2 0,1-3 0,0-3 0,84-18 0,-54 1-506,95-39 0,81-47-807,-18 6 324,126-36 133,-331 124 927,-1-1 0,67-37 0,-99 48 139,-1 0 1,1 0-1,-1 0 0,0-1 0,-1 1 1,1-2-1,-1 1 0,0 0 0,-1-1 1,0 0-1,0 0 0,0-1 0,-1 1 1,0-1-1,0 1 0,-1-1 0,0 0 1,0 0-1,-1 0 0,0 0 0,-1 0 1,1 0-1,-1 0 0,-1-1 0,0 1 0,0 0 1,-3-9-1,1 6-3,0 0 0,-1 0-1,0 0 1,0 1 0,-1 0 0,-1-1-1,0 2 1,0-1 0,-1 1 0,0 0-1,-1 0 1,0 1 0,0 0 0,-1 0 0,0 1-1,0 0 1,0 1 0,-18-9 0,13 10-298,-1-1 0,0 2 0,0 0 1,-1 1-1,-17-2 0,-80 0-1177,93 5 1324,-25 0-429</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6:43.991"/>
    </inkml:context>
    <inkml:brush xml:id="br0">
      <inkml:brushProperty name="width" value="0.05" units="cm"/>
      <inkml:brushProperty name="height" value="0.05" units="cm"/>
    </inkml:brush>
  </inkml:definitions>
  <inkml:trace contextRef="#ctx0" brushRef="#br0">3669 231 9474,'-3'-9'32,"1"0"0,-2 1 0,1 0 0,-1-1 0,0 1 0,-1 0 0,0 1 1,0-1-1,0 1 0,-1 0 0,0 1 0,-1-1 0,0 1 0,0 0 0,0 1 0,0-1 0,-1 2 0,0-1 0,0 1 0,0 0 0,0 1 0,-1 0 0,-13-4 1,-59-10-94,1 2 1,-125-5 0,113 13-1038,-222-10-1846,234 17 2157,-156 24-1,108 4 562,-169 60 0,199-57-191,34-12 679,0-2 0,-117 13 0,129-26 468,0-2 1,0-2 0,0-3 0,-56-9-1,-79-14 1488,150 23-2060,-1 2 0,1 1-1,-38 6 1,24 2-66,1 2 0,-93 33 0,66-13 40,-77 41-1,124-55-102,1 2 0,0 0 1,1 2-1,1 1 0,1 2 1,1 0-1,1 1 0,1 2 1,1 0-1,2 2 1,0 0-1,2 1 0,1 1 1,2 0-1,0 1 0,3 1 1,0 0-1,-13 66 0,22-82-21,0 0 1,1 0-1,1 0 0,1 18 0,1-27-2,0-1 0,0 1 0,0-1 0,0 0 0,1 1 0,0-1 0,0 0 0,1 0 0,0-1 0,0 1 0,0 0 0,1-1 1,5 7-1,3 0 21,1-1 1,0 0 0,1 0-1,0-2 1,26 15 0,84 32 127,-104-47-130,554 212-419,-477-188-324,1-5 0,2-3 1,0-5-1,1-5 0,1-4 1,-1-4-1,178-12 0,336-95 3820,-149 17-140,-290 61-2566,173-27-453,-275 35-43,0-4 1,117-45-1,-116 32 228,-1-3 0,-2-3 0,111-76 0,-165 99-98,0 0-1,-1-2 0,-1 0 1,0 0-1,-1-1 0,-1-1 0,-1-1 1,0 0-1,-2 0 0,12-25 1,-18 31-33,0-1 0,-1 1 0,0-1 1,-1 0-1,0 0 0,-1 0 0,-1 0 0,0 0 1,-1 0-1,-1-1 0,0 1 0,-1 0 0,0 0 1,-1 0-1,-1 0 0,0 1 0,-9-20 0,1 11-1,-1 0-1,0 1 0,-2 1 0,0 0 0,-1 1 0,-2 1 1,1 1-1,-2 0 0,0 1 0,-24-15 0,-23-11 44,-135-63-1,-2 18-60,153 69-45,0 3 1,-65-11 0,49 16 9</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2:49.076"/>
    </inkml:context>
    <inkml:brush xml:id="br0">
      <inkml:brushProperty name="width" value="0.05" units="cm"/>
      <inkml:brushProperty name="height" value="0.05" units="cm"/>
    </inkml:brush>
  </inkml:definitions>
  <inkml:trace contextRef="#ctx0" brushRef="#br0">38 16 13851,'-10'-4'1352,"1"2"-744,-1-1-216,1-3 521,9 5-105,2 1-160,6 1-72,5 5-224,6 1-96,8 2-208,8 0-128,12-7-272,7 1-168,7-4-312,0-2-712,-2-6 1159,-2-2-287,-5-2-144</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2:49.535"/>
    </inkml:context>
    <inkml:brush xml:id="br0">
      <inkml:brushProperty name="width" value="0.05" units="cm"/>
      <inkml:brushProperty name="height" value="0.05" units="cm"/>
    </inkml:brush>
  </inkml:definitions>
  <inkml:trace contextRef="#ctx0" brushRef="#br0">41 55 14763,'-41'25'2009,"44"-23"-919,11 0-701,15-2-144,31-9-82,107-30 1,-159 37-208,0-1 1,0 0 0,0 0 0,11-6 0,-1-6-136</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5:35.631"/>
    </inkml:context>
    <inkml:brush xml:id="br0">
      <inkml:brushProperty name="width" value="0.05" units="cm"/>
      <inkml:brushProperty name="height" value="0.05" units="cm"/>
    </inkml:brush>
  </inkml:definitions>
  <inkml:trace contextRef="#ctx0" brushRef="#br0">1 72 15163,'13'4'276,"0"0"-1,1-1 0,0 0 1,-1-1-1,1-1 0,25 0 1,87-13 136,-59 3-274,374-38-1307,-432 44 921,-20 2 136,-23 1 11,-602 45 67,636-45 45,0 0 1,0 0 0,0 0 0,0 0-1,0 0 1,0 0 0,0 0-1,0-1 1,0 1 0,0 0 0,0 0-1,0 0 1,0 0 0,0 0-1,0 0 1,0 0 0,0 0 0,0 0-1,0 0 1,0 0 0,13-4 66,19-3-37,422-35 139,-385 33-192,-120 13-154,1 1-1,-82 20 0,80-14-25,33-7 99,-18 4-56,0-2 1,-45 2-1,40-8 1</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5:31.815"/>
    </inkml:context>
    <inkml:brush xml:id="br0">
      <inkml:brushProperty name="width" value="0.05" units="cm"/>
      <inkml:brushProperty name="height" value="0.05" units="cm"/>
    </inkml:brush>
  </inkml:definitions>
  <inkml:trace contextRef="#ctx0" brushRef="#br0">346 48 14995,'3'-1'371,"0"-1"-1,0 0 0,0 0 1,0-1-1,-1 1 1,1 0-1,3-5 0,-6 6-319,1 1 0,-1 0 0,1-1 0,-1 1 0,0-1 0,1 1 0,-1 0 0,0-1 0,0 1 1,1-1-1,-1 1 0,0-1 0,0 1 0,0-1 0,1 1 0,-1-1 0,0 0 0,0 1 0,0-1 0,0 1 0,0-1 0,0 1 0,0-1 0,0 1 0,0-1 0,-1 1 0,1-1 0,0 1 0,0-1 0,0 1 0,-1-1 0,1 1 0,0-1 0,0 1 0,-1-1 0,1 1 0,0-1 0,-1 1 0,1 0 0,-1-1 0,1 1 0,0 0 0,-1-1 0,1 1 0,-1 0 0,1 0 0,-1-1 0,1 1 0,-1 0 0,1 0 0,-1 0 0,1 0 0,-1-1 0,1 1 0,-1 0 0,0 0 0,1 0 0,-1 0 0,-13-1 37,1 0-1,-1 0 0,0 1 0,1 1 1,-1 0-1,1 1 0,-1 0 0,1 1 0,-14 5 1,0 1-62,1 2 1,0 0 0,-32 21-1,47-25 23,0 0-1,1 0 1,-10 11-1,18-17-34,0 1 0,0 0 0,0 0 0,0 0 0,0 0 0,1 0 0,-1 0 1,1 0-1,0 0 0,-1 1 0,1-1 0,0 1 0,0-1 0,1 1 0,-1-1 0,0 1 0,1 0 0,0-1 0,-1 1 0,1-1 0,1 5 0,-1-6-8,1 1 1,0 0-1,0-1 0,0 0 0,0 1 1,0-1-1,0 1 0,0-1 0,0 0 1,0 0-1,1 0 0,-1 0 0,0 0 1,1 0-1,-1 0 0,1 0 0,-1 0 1,1-1-1,0 1 0,2 0 1,37 8 20,-40-9-27,154 8-1614,-47-4-144,-81-1 1117</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5:32.248"/>
    </inkml:context>
    <inkml:brush xml:id="br0">
      <inkml:brushProperty name="width" value="0.05" units="cm"/>
      <inkml:brushProperty name="height" value="0.05" units="cm"/>
    </inkml:brush>
  </inkml:definitions>
  <inkml:trace contextRef="#ctx0" brushRef="#br0">170 7 14803,'-1'-1'182,"0"0"1,-1 0-1,1 1 0,-1-1 0,1 1 0,-1-1 0,1 1 1,-1-1-1,1 1 0,-1 0 0,1 0 0,-1 0 0,0 0 1,1 0-1,-1 0 0,1 0 0,-1 1 0,-1-1 1,-30 9 1552,31-8-1627,-5 2 15,0 0 0,0 0 0,0 1 0,1 0-1,-1 1 1,1-1 0,0 1 0,0 1 0,1-1-1,0 1 1,0-1 0,0 2 0,-4 5 0,7-9-113,0 0 0,0 0 0,1 0 1,-1 0-1,1 1 0,-1-1 1,1 0-1,0 1 0,1-1 0,-1 1 1,0-1-1,1 1 0,0-1 0,0 1 1,0-1-1,0 1 0,1-1 1,-1 0-1,1 1 0,0-1 0,0 1 1,0-1-1,0 0 0,1 0 0,-1 0 1,1 1-1,0-1 0,0-1 1,0 1-1,5 5 0,-4-6 13,0 1-1,0-1 1,1 1-1,-1-1 1,1 0-1,0 0 1,-1-1-1,1 1 1,0-1 0,0 0-1,0 0 1,0 0-1,0 0 1,0-1-1,1 1 1,-1-1-1,0 0 1,0-1 0,0 1-1,0-1 1,0 1-1,0-1 1,0-1-1,0 1 1,6-3-1,-1 0 73,-1 0-1,0 0 0,1-1 0,-2 0 1,1-1-1,0 1 0,-1-1 0,0-1 1,-1 0-1,9-9 0,-14 14-59,1 0-1,-1-1 1,1 1 0,-1 0-1,1 0 1,-1-1 0,0 1 0,0-1-1,0 1 1,-1-1 0,1 1-1,0-1 1,-1 1 0,0-1-1,0 0 1,1 1 0,-2-1-1,1 1 1,0-1 0,0 0-1,-1 1 1,0-1 0,1 1-1,-3-5 1,1 4-50,0 0 0,0 1 0,0 0 0,0-1-1,0 1 1,-1 0 0,1 0 0,-1 0 0,0 0 0,0 0 0,0 1-1,1-1 1,-1 1 0,0 0 0,-1 0 0,1 0 0,0 0 0,0 1-1,-5-1 1,-28-1-1230,34 2 1172,0 0-1,0 0 0,0 0 0,-1 1 0,1-1 0,0 1 0,0 0 0,0-1 0,0 1 0,1 0 0,-1 0 0,0 0 0,0 0 0,-2 2 0,0 4-452</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5:34.286"/>
    </inkml:context>
    <inkml:brush xml:id="br0">
      <inkml:brushProperty name="width" value="0.05" units="cm"/>
      <inkml:brushProperty name="height" value="0.05" units="cm"/>
    </inkml:brush>
  </inkml:definitions>
  <inkml:trace contextRef="#ctx0" brushRef="#br0">12 3 14739,'-2'-2'1674,"-1"8"-663,-3 13 292,6 9-793,0 0 1,2 0 0,1 1 0,1-1 0,1-1-1,16 48 1,-19-71-471,0 1-1,0 0 1,1-1-1,5 8 1,-6-9-640,-12-12-988,9 7 1367,-22-19-697,9 10 317</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35.050"/>
    </inkml:context>
    <inkml:brush xml:id="br0">
      <inkml:brushProperty name="width" value="0.05" units="cm"/>
      <inkml:brushProperty name="height" value="0.05" units="cm"/>
    </inkml:brush>
  </inkml:definitions>
  <inkml:trace contextRef="#ctx0" brushRef="#br0">65 0 8858,'0'4'323,"0"-1"0,-1 1 1,1-1-1,-1 1 0,1-1 0,-1 1 0,-1-1 1,1 1-1,0-1 0,-1 0 0,1 0 0,-1 0 1,0 0-1,0 0 0,0 0 0,-1 0 1,1-1-1,0 1 0,-4 2 0,2-2-167,1 0 0,0 0-1,0 0 1,1 1 0,-1-1 0,1 1-1,0-1 1,0 1 0,0 0 0,0 0-1,0 0 1,1 0 0,0 0 0,-1 5-1,2-7-150,0 1 0,1-1-1,-1 0 1,1 0 0,-1 1-1,1-1 1,0 0 0,0 0-1,0 0 1,0 0 0,0 0-1,0 0 1,1 0 0,-1 0-1,3 3 1,32 27-505,-20-19 293,-15-12 201,32 34-528,-31-33 527,0 0-1,0 0 1,0 1-1,0-1 1,-1 1 0,0-1-1,1 1 1,-1 0-1,0-1 1,0 1-1,0 0 1,-1 0 0,2 6-1,-3-9 51,1 1 0,0 0 0,0 0 0,-1 0 1,1 0-1,-1 0 0,1 0 0,-1 0 0,1 0 0,-1-1 0,0 1 0,1 0 0,-1 0 0,0-1 0,1 1 0,-1 0 0,0-1 0,0 1 1,0-1-1,-1 1 0,-1 1 55,0-1 0,0 0 0,-1 0 0,1 0 1,0 0-1,-7 1 0,8-2-5,-1 0-1,1 0 0,-1 0 1,0 0-1,1-1 1,-1 1-1,1 0 1,-1-1-1,-2-1 0,5 2-34,-1 0 0,0-1-1,1 1 1,-1 0 0,0-1 0,1 1-1,-1-1 1,1 1 0,-1-1-1,0 1 1,1-1 0,-1 1-1,1-1 1,0 1 0,-1-1-1,1 0 1,-1 1 0,1-1 0,0 0-1,0 1 1,-1-1 0,1 0-1,0 0 1,0 1 0,0-1-1,0 0 1,0-1 0,0 0-6,1 0-1,0-1 1,0 1 0,0 0 0,0 0 0,0 0 0,0 0-1,0 0 1,1 0 0,-1 1 0,1-1 0,-1 0 0,1 1-1,2-2 1,20-16 254</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5:34.668"/>
    </inkml:context>
    <inkml:brush xml:id="br0">
      <inkml:brushProperty name="width" value="0.05" units="cm"/>
      <inkml:brushProperty name="height" value="0.05" units="cm"/>
    </inkml:brush>
  </inkml:definitions>
  <inkml:trace contextRef="#ctx0" brushRef="#br0">0 10 13747,'5'-1'1440,"5"-2"-768,1 2-200,9 1 769,5-2-265,6 1-248,2 1-88,-1 0-408,1-2-336,-5 2 176,0 0-72,-8 0-96</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5:45.270"/>
    </inkml:context>
    <inkml:brush xml:id="br0">
      <inkml:brushProperty name="width" value="0.05" units="cm"/>
      <inkml:brushProperty name="height" value="0.05" units="cm"/>
    </inkml:brush>
  </inkml:definitions>
  <inkml:trace contextRef="#ctx0" brushRef="#br0">0 443 13795,'15'-15'1205,"-2"-1"1,0-1-1,12-19 0,3-5-598,-8 14-387,157-226 712,-167 233-803,-1 3-262,-6 20-37,-3 13-63,-13 139 10,-1 34 8,19-153-1343,-5-41 1198</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5:45.724"/>
    </inkml:context>
    <inkml:brush xml:id="br0">
      <inkml:brushProperty name="width" value="0.05" units="cm"/>
      <inkml:brushProperty name="height" value="0.05" units="cm"/>
    </inkml:brush>
  </inkml:definitions>
  <inkml:trace contextRef="#ctx0" brushRef="#br0">8 146 12843,'-1'0'50,"1"0"1,0 0-1,-1 0 1,1 0-1,0 0 1,0 0-1,-1 0 1,1 0-1,0 0 1,-1 0-1,1 0 0,0 0 1,0 0-1,-1 1 1,1-1-1,0 0 1,0 0-1,0 0 1,-1 1-1,1-1 1,0 0-1,0 0 1,0 1-1,-1-1 1,1 0-1,0 0 1,0 1-1,0-1 1,0 0-1,0 0 1,0 1-1,0-1 0,-1 1 1,11 3 1092,20-2 127,22-3-108,90-16 1,51-22-328,-136 26-607,42-9 28,172-30-74,-255 52-324,-10-1-1812,-14-6 570,2 2 846</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5:46.190"/>
    </inkml:context>
    <inkml:brush xml:id="br0">
      <inkml:brushProperty name="width" value="0.05" units="cm"/>
      <inkml:brushProperty name="height" value="0.05" units="cm"/>
    </inkml:brush>
  </inkml:definitions>
  <inkml:trace contextRef="#ctx0" brushRef="#br0">0 318 12571,'1'1'79,"-1"-1"0,1 0 1,0 1-1,0-1 1,-1 1-1,1-1 0,0 0 1,0 1-1,0-1 0,-1 0 1,1 0-1,0 0 1,0 0-1,0 0 0,-1 0 1,1 0-1,0 0 0,0 0 1,0 0-1,0 0 1,-1 0-1,1-1 0,0 1 1,0 0-1,-1 0 0,1-1 1,0 1-1,0-1 1,-1 1-1,1-1 0,0 1 1,0-2-1,25-22 576,-21 18-169,57-65 1273,76-115-1,-132 178-1721,-5 6-29,0 0-1,0 0 1,0 1 0,1-1-1,-1 0 1,1 1 0,-1-1 0,1 1-1,-1-1 1,1 1 0,2-1 0,-1 3 25,-3 8-18,-5 13-9,4-20-6,-12 58 23,2 2 0,3-1 0,-1 99 0,14-131 67,-5-29-75,0 1 0,0-1 0,0 0 0,0 0 0,0 1 0,0-1 0,0 0 0,0 0 0,0 1 0,1-1 0,-1 0 0,0 0 0,0 1 0,0-1 0,0 0 0,1 0 0,-1 0 0,0 1 0,0-1 0,1 0 0,-1 0 0,0 0 0,0 0 0,1 0 0,-1 0 0,0 0 0,0 1 0,1-1 0,-1 0 0,0 0 0,1 0 0,0-1 33,-1 1 0,1-1-1,0 0 1,0 1-1,-1-1 1,1 0 0,0 1-1,-1-1 1,1 0 0,-1 0-1,1 0 1,-1 1 0,1-1-1,-1 0 1,1-1 0,7-18 142,2-8 64</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5:46.651"/>
    </inkml:context>
    <inkml:brush xml:id="br0">
      <inkml:brushProperty name="width" value="0.05" units="cm"/>
      <inkml:brushProperty name="height" value="0.05" units="cm"/>
    </inkml:brush>
  </inkml:definitions>
  <inkml:trace contextRef="#ctx0" brushRef="#br0">162 1 17372,'4'4'1216,"-8"10"-1016,-5 2-104,2 10 344,2 3-248,-3 6-88,1 4-16,6 3-32,-1-2-32,2-4-48,0-2-24,0-4-120,0-4-128,-1-7-296,-2-4-136,-4-6 528,0-5-144,-3-1-88</inkml:trace>
  <inkml:trace contextRef="#ctx0" brushRef="#br0" timeOffset="1">0 296 15699,'2'0'1649,"2"3"-1193,3 0-168,4 1 840,8 0-496,4 1-144,7-5-288,3-3-128,1-3-416,2-5-200,-4-5-1752,-4-3 1976,-9-4-280,-6-1-273</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5:47.292"/>
    </inkml:context>
    <inkml:brush xml:id="br0">
      <inkml:brushProperty name="width" value="0.05" units="cm"/>
      <inkml:brushProperty name="height" value="0.05" units="cm"/>
    </inkml:brush>
  </inkml:definitions>
  <inkml:trace contextRef="#ctx0" brushRef="#br0">11 248 14939,'-1'-1'129,"0"0"0,0 0 0,0 0 0,0 0 0,1 0 0,-1 0 0,0-1 0,1 1 0,-1 0 0,0-1 0,1 1 0,0-1 0,-1 1 0,1 0 0,0-1 0,0 1 0,0-1 0,0 1 0,0-1 0,0 1 0,0-1 0,0 1 0,0 0 0,1-1 0,-1 1 0,1-2 1,15-40 1392,-15 40-1364,3-5 0,0 1 0,1-1 0,-1 1 0,2-1 0,6-6 0,-10 11-139,1 0 1,0 0-1,0 0 1,0 1-1,0-1 1,0 1 0,1 0-1,-1 0 1,1 0-1,-1 1 1,1-1-1,0 1 1,6-2 0,-9 3-18,0 0 1,0 0-1,0 0 1,0 0-1,0 0 1,1 0 0,-1 0-1,0 1 1,0-1-1,0 0 1,0 1-1,0-1 1,0 1 0,0-1-1,0 1 1,0-1-1,0 1 1,0 0-1,-1-1 1,1 1 0,0 0-1,0 0 1,-1 0-1,1-1 1,0 1-1,-1 0 1,1 0 0,-1 0-1,1 0 1,-1 0-1,0 0 1,1 0-1,-1 2 1,2 4 0,-1 0 1,0 0-1,0 0 0,0 8 1,-1-9-4,0 21-17,-2 1 0,-4 27 0,2-23 154,-1 31-1,5-63-127,0 0-1,0 0 0,0 0 0,1 0 0,-1 0 1,0 0-1,0 0 0,0 0 0,0 0 1,0 0-1,0 0 0,0 0 0,0 0 1,0 0-1,0 0 0,0 0 0,0 0 1,0 0-1,0 0 0,1 0 0,-1 0 1,0 0-1,0 0 0,0 0 0,0 0 0,0 0 1,0 0-1,0 0 0,0 0 0,0 0 1,0 0-1,0 0 0,0 0 0,1 0 1,-1 0-1,0 0 0,0 0 0,0 0 1,0 0-1,0 0 0,0 0 0,0 0 1,0 0-1,0 0 0,0 0 0,0 0 0,0 0 1,0 0-1,0 0 0,0 0 0,0 1 1,0-1-1,0 0 0,0 0 0,0 0 1,1 0-1,-1 0 0,0 0 0,0 0 1,0 0-1,0 0 0,0 0 0,0 1 0,7-11 331,5-14 89,0-15-170,-2 0 0,-1-1 1,-3 0-1,-1 0 0,-1-80 1,-4 120-271,0 0 1,0-1-1,1 1 1,-1 0-1,0 0 1,0-1 0,0 1-1,0 0 1,1 0-1,-1-1 1,0 1-1,0 0 1,0 0 0,1 0-1,-1 0 1,0-1-1,0 1 1,1 0-1,-1 0 1,0 0-1,1 0 1,-1 0 0,0 0-1,0-1 1,1 1-1,-1 0 1,0 0-1,1 0 1,-1 0 0,0 0-1,1 0 1,-1 0-1,0 1 1,0-1-1,1 0 1,-1 0 0,0 0-1,1 0 1,-1 0-1,0 0 1,18 5-388,-14-3 192,6 0-161,1 0 1,-1-1 0,1-1-1,-1 0 1,1 0 0,-1 0-1,1-2 1,15-3 0,-7-1-175</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5:48.138"/>
    </inkml:context>
    <inkml:brush xml:id="br0">
      <inkml:brushProperty name="width" value="0.05" units="cm"/>
      <inkml:brushProperty name="height" value="0.05" units="cm"/>
    </inkml:brush>
  </inkml:definitions>
  <inkml:trace contextRef="#ctx0" brushRef="#br0">284 110 6785,'84'-89'5999,"-84"89"-5816,1-1 0,0 1 0,-1-1 0,1 1 0,0-1 0,-1 0 0,1 1 0,-1-1 0,1 0 0,-1 1-1,1-1 1,-1 0 0,0 0 0,1 1 0,-1-1 0,0 0 0,1 0 0,-1 0 0,0 0 0,0 0-94,0 1 0,-1-1 0,1 1 0,0 0 1,0-1-1,-1 1 0,1 0 0,0-1 0,-1 1 0,1 0 0,0 0 0,-1-1 1,1 1-1,-1 0 0,1 0 0,0 0 0,-1-1 0,1 1 0,-1 0 0,1 0 0,0 0 1,-1 0-1,1 0 0,-1 0 0,0 0 0,-3 0 193,-1 0 0,1 0 0,-1 0 0,0 1 0,-6 1 0,-10 5-120,-1 1-1,2 1 1,-1 0-1,1 2 1,-26 18-1,17-8-141,1 0 1,-43 46-1,64-60-9,0 1 1,0 0-1,1 0 0,0 1 0,1 0 1,-6 12-1,10-19-10,0 0 0,0 0 0,1-1 1,-1 1-1,0 0 0,1 0 0,0 0 0,-1 0 0,1 1 0,0-1 1,0 0-1,0 0 0,0 0 0,1 0 0,-1 0 0,0 0 0,1 0 1,0 0-1,-1 0 0,1 0 0,0-1 0,0 1 0,0 0 1,0 0-1,0-1 0,0 1 0,1 0 0,-1-1 0,1 1 0,-1-1 1,1 0-1,-1 0 0,1 1 0,0-1 0,0 0 0,-1 0 0,5 1 1,4 2-88,0 0 0,1-1 1,-1-1-1,1 1 0,0-2 1,-1 1-1,1-2 1,0 1-1,16-2 0,5-3-1019,59-15 1,-69 13 521</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5:48.684"/>
    </inkml:context>
    <inkml:brush xml:id="br0">
      <inkml:brushProperty name="width" value="0.05" units="cm"/>
      <inkml:brushProperty name="height" value="0.05" units="cm"/>
    </inkml:brush>
  </inkml:definitions>
  <inkml:trace contextRef="#ctx0" brushRef="#br0">18 127 12859,'-5'11'1236,"3"-7"-843,0-1-1,0 1 1,1-1-1,-1 1 0,1 0 1,0 0-1,-1 7 0,2-11-338,0 1 0,0-1 0,1 0 0,-1 0-1,0 1 1,0-1 0,0 0 0,0 0 0,1 0 0,-1 1-1,0-1 1,0 0 0,0 0 0,1 0 0,-1 0-1,0 1 1,0-1 0,1 0 0,-1 0 0,0 0 0,0 0-1,1 0 1,-1 0 0,0 0 0,0 0 0,1 0 0,-1 0-1,0 0 1,1 0 0,-1 0 0,0 0 0,0 0-1,1 0 1,-1 0 0,0 0 0,0 0 0,1 0 0,-1 0-1,0 0 1,0-1 0,1 1 0,-1 0 0,0 0-1,13-6 652,22-14 524,57-44-1,-60 39-1025,62-35 0,-94 60-202,0 0 0,0-1 0,0 1 0,1 0 0,-1 0 0,0 0 1,0 0-1,1-1 0,-1 1 0,0 0 0,1 0 0,-1 0 0,0 0 0,0 0 0,1 0 0,-1 0 0,0 0 0,1 0 0,-1 0 0,0 0 0,1 0 0,-1 0 0,0 0 0,1 0 0,-1 0 0,0 0 0,0 0 0,1 0 0,-1 1 0,0-1 0,0 0 0,1 0 0,-1 0 0,0 0 0,0 1 0,1-1 0,-1 0 0,0 0 1,0 0-1,0 1 0,1-1 0,-1 17 7,-15 30-30,12-38 20,-16 50-562,2 1-1,-10 74 1,27-130 452,0-3 68,-1 1-1,1-1 1,0 0 0,0 1 0,0-1-1,-1 0 1,1 0 0,-1 1 0,1-1 0,-1 0-1,1 0 1,-2 2 0,-2-4-410</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6:29.508"/>
    </inkml:context>
    <inkml:brush xml:id="br0">
      <inkml:brushProperty name="width" value="0.05" units="cm"/>
      <inkml:brushProperty name="height" value="0.05" units="cm"/>
    </inkml:brush>
  </inkml:definitions>
  <inkml:trace contextRef="#ctx0" brushRef="#br0">3 6 14843,'-3'-3'1264,"3"2"-1168,6-1-312,4 4 665,3 2-425,0 0-145,1 1-95</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5:23.875"/>
    </inkml:context>
    <inkml:brush xml:id="br0">
      <inkml:brushProperty name="width" value="0.05" units="cm"/>
      <inkml:brushProperty name="height" value="0.05" units="cm"/>
    </inkml:brush>
  </inkml:definitions>
  <inkml:trace contextRef="#ctx0" brushRef="#br0">27 54 13019,'-3'0'197,"-19"-1"1643,20 0-750,16-3-127,83-14 211,178-11 0,-272 29-1253,0 0-40,-1-1 0,1 1 0,0 0 0,0 0 0,-1 0 0,1 1 0,0-1 0,0 1 0,-1-1 0,1 1 0,0 0 0,-1 0 0,1 0 0,3 3 0,-5-4 93,-1 0 0,0 0 0,0 1 0,0-1 0,0 0 0,0 0 0,0 1 0,1-1 0,-1 0 0,0 1 0,0-1 0,0 0 0,0 0 0,0 1 0,0-1 0,0 0 0,0 0 0,0 1 0,0-1-1,0 0 1,0 0 0,0 1 0,-1-1 0,1 0 0,0 0 0,0 1 0,0-1 0,0 0 0,0 0 0,-1 1 0,1-1 0,0 0 0,0 0 0,0 0 0,0 1 0,-1-1 0,1 0 0,0 0 0,0 0 0,-1 0 0,1 1 0,0-1 0,-1 0 0,-14 8-382,12-7 222,-17 10-305</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35.478"/>
    </inkml:context>
    <inkml:brush xml:id="br0">
      <inkml:brushProperty name="width" value="0.05" units="cm"/>
      <inkml:brushProperty name="height" value="0.05" units="cm"/>
    </inkml:brush>
  </inkml:definitions>
  <inkml:trace contextRef="#ctx0" brushRef="#br0">0 385 13851,'0'1'104,"1"-1"0,-1 1 0,1-1 0,-1 1 0,1-1 0,-1 1 0,1-1 0,0 1 0,-1-1 0,1 1 0,-1-1 0,1 0 0,0 1 0,-1-1 0,1 0 1,0 0-1,0 1 0,-1-1 0,1 0 0,0 0 0,0 0 0,-1 0 0,1 0 0,0 0 0,-1 0 0,2 0 0,26-4 606,-20 2-327,47-7 511,107-13-306,-159 21-601,-1 1 0,0 0 0,1 0 0,-1 1 0,0-1 0,0 0 0,1 1 0,-1-1 0,3 2 1,-4-2 10,-1 1 0,1-1 0,0 1 0,-1-1 0,1 0 1,-1 1-1,1-1 0,0 1 0,-1 0 0,1-1 0,-1 1 0,1-1 1,-1 1-1,0 0 0,1 0 0,-1-1 0,0 1 0,1 0 1,-1 0-1,0 2 31,0 1 0,0-1 0,0 0 0,0 0 0,-1 0 0,1 0 0,-1 0 0,0 0 0,0 0 0,0 0 0,-3 4 0,3-6-10,1 0 0,0 0-1,-1 0 1,1 0-1,-1 0 1,1 0-1,0 0 1,0 0 0,-1 0-1,1 0 1,0 0-1,0 0 1,0 0-1,0 0 1,0 0-1,1 0 1,-1 0 0,0 0-1,0 0 1,1 1-1,-1-1 0,1-1 0,0 1 0,-1-1 0,1 1 0,-1-1 0,1 1-1,0-1 1,-1 0 0,1 1 0,0-1 0,-1 0 0,1 0 0,0 1 0,0-1 0,-1 0-1,1 0 1,0 0 0,0 0 0,0 0 0,0 0 0,6 0 54,1-1 1,-1-1 0,0 1-1,10-4 1,1-2-127,-1 0 0,0-1 0,0-1 0,0-1 0,-1 0 0,-1-1 1,1 0-1,-2-2 0,0 0 0,0 0 0,-1-1 0,18-27 0,-16 20 35,-1-1 0,-2-1 0,0 0 0,-1 0 0,-2-1 0,0 0 0,-2-1 0,9-47 0,-16 73 34,-1-1 0,1 0 0,0 0 0,0 0 0,0 0 1,-1 0-1,1 1 0,0-1 0,0 0 0,0 0 1,-1 0-1,1 0 0,0 0 0,0 0 0,-1 0 1,1 0-1,0 0 0,0 0 0,-1 0 0,1 0 1,0 0-1,0 0 0,0 0 0,-1 0 0,1 0 0,0 0 1,0-1-1,-1 1 0,1 0 0,0 0 0,0 0 1,0 0-1,-1 0 0,1-1 0,0 1 0,0 0 1,0 0-1,0 0 0,-1 0 0,1-1 0,0 1 0,0 0 1,0 0-1,0-1 0,0 1 0,0 0 0,0 0 1,0 0-1,0-1 0,0 1 0,0 0 0,0 0 1,0-1-1,0 1 0,0 0 0,0 0 0,0-1 1,0 1-1,0 0 0,0 0 0,0-1 0,0 1 0,0 0 1,0-1-1,-13 15 363,6 1-358,0 0 0,1 1-1,1-1 1,1 1 0,0 0 0,0 1-1,2-1 1,-1 23 0,2-9-60,2 1 0,1 0 0,10 46 0,-8-59-185,1 0 1,0 0 0,2 0 0,0-1 0,14 25 0,-32-44-356,-1-6 439,0 0 0,0-1 0,2 0-1,-1-1 1,1-1 0,-11-13 0,6 6 167,0-1 0,1 0 0,1-1 0,1 0 1,1-1-1,0 0 0,2-1 0,1 0 0,-10-39 0,17 58 3,0 0-1,1 1 0,0-1 1,0 0-1,-1 0 0,1 0 1,1 1-1,-1-1 0,0 0 1,1 0-1,0 1 0,-1-1 1,1 0-1,2-3 0,-2 5-18,0-1 0,0 1 0,0 0 0,1 0 0,-1 0 0,0 0 0,1 0 0,-1 0 0,1 0 1,-1 1-1,1-1 0,-1 1 0,1-1 0,-1 1 0,1-1 0,0 1 0,-1 0 0,1-1 0,0 1 0,-1 0 0,1 0 0,0 1 0,-1-1 0,1 0 0,1 1 0,28 4-251,-15-2 170,0-1 0,26 0 0,-5-5-82</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5:24.366"/>
    </inkml:context>
    <inkml:brush xml:id="br0">
      <inkml:brushProperty name="width" value="0.05" units="cm"/>
      <inkml:brushProperty name="height" value="0.05" units="cm"/>
    </inkml:brush>
  </inkml:definitions>
  <inkml:trace contextRef="#ctx0" brushRef="#br0">22 23 13299,'-11'5'1376,"1"-1"-976,14-1-80,6-2 488,12 1-143,3-1-25,10-1-176,4-1-80,6-1-144,7-2-176,-5 1-424,-1-3-192,-7-1 432,-5-3-120,-8 4-120</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5:24.731"/>
    </inkml:context>
    <inkml:brush xml:id="br0">
      <inkml:brushProperty name="width" value="0.05" units="cm"/>
      <inkml:brushProperty name="height" value="0.05" units="cm"/>
    </inkml:brush>
  </inkml:definitions>
  <inkml:trace contextRef="#ctx0" brushRef="#br0">0 10 14091,'11'-2'335,"0"-1"-1,0 1 1,0 1 0,0 0 0,1 1-1,-1 0 1,0 1 0,0 0 0,0 0-1,0 1 1,12 4 0,-14-3-297,-1 0 0,0 1 1,0 0-1,0 0 0,-1 1 0,1 0 1,-1 0-1,0 1 0,-1 0 0,10 9 1,-14-12-32,0 0 0,0 0 0,0 0 0,0 1 0,0-1 0,0 0 0,-1 1 0,0-1 0,1 1 0,-1 0 0,-1-1 1,1 1-1,0 0 0,-1-1 0,0 1 0,0 0 0,0 0 0,0 0 0,-1-1 0,0 1 0,1 0 0,-1-1 0,-1 1 0,1-1 0,0 1 1,-1-1-1,-2 4 0,-3 5 33,0-1 0,-1 0 1,-1-1-1,0 0 0,0 0 1,-19 15-1,-71 44 267,52-39 148,36-21-387,7-3 9</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5:25.925"/>
    </inkml:context>
    <inkml:brush xml:id="br0">
      <inkml:brushProperty name="width" value="0.05" units="cm"/>
      <inkml:brushProperty name="height" value="0.05" units="cm"/>
    </inkml:brush>
  </inkml:definitions>
  <inkml:trace contextRef="#ctx0" brushRef="#br0">23 15 15619,'11'-14'1198,"-11"14"-1185,0 0-1,1 0 1,-1 0 0,0 0-1,0 0 1,0 0-1,0 0 1,0 0-1,0 0 1,0 0 0,0 0-1,1 0 1,-1 0-1,0 0 1,0 0-1,0 0 1,0 0-1,0 0 1,0 0 0,0 0-1,0 0 1,0 0-1,1 0 1,-1 0-1,0 0 1,0 0 0,0 0-1,0 0 1,0 0-1,0 0 1,0 1-1,0-1 1,0 0-1,0 0 1,0 0 0,0 0-1,1 0 1,-1 0-1,0 0 1,0 0-1,0 0 1,0 1 0,0-1-1,0 0 1,0 0-1,0 0 1,0 0-1,0 0 1,0 0-1,0 0 1,0 0 0,0 0-1,0 1 1,0-1-1,0 0 1,0 0-1,0 0 1,0 0 0,-1 0-1,1 0 1,0 0-1,0 0 1,0 1-1,-8 32 766,3-11-590,2-8-106,-16 125 169,18-123-182,1-1-1,0 1 0,1 0 1,1 0-1,0-1 0,8 28 1,-10-42-31,1 1 0,-1-1 0,0 1 1,1-1-1,-1 1 0,1-1 0,0 1 0,-1-1 1,1 0-1,0 0 0,0 1 0,0-1 0,0 0 1,0 0-1,0 0 0,0 0 0,1 0 1,-1 0-1,0 0 0,1 0 0,-1 0 0,0-1 1,1 1-1,-1-1 0,1 1 0,-1-1 0,1 1 1,-1-1-1,1 0 0,-1 0 0,1 1 0,-1-1 1,1 0-1,0-1 0,-1 1 0,1 0 0,-1 0 1,1-1-1,-1 1 0,1-1 0,-1 1 0,0-1 1,1 0-1,-1 1 0,1-1 0,1-1 0,6-5 182,1 1 0,-1-1-1,-1-1 1,16-15 0,32-49 203,-18 23-417,-38 49-8,0 0-1,0 0 0,0 0 1,0 0-1,0 0 0,0 0 1,0 0-1,0 0 0,0 1 1,0-1-1,0 0 0,0 0 1,0 0-1,0 0 0,0 0 1,0 0-1,0 0 0,0 0 1,0 0-1,0 1 1,0-1-1,0 0 0,0 0 1,0 0-1,0 0 0,0 0 1,0 0-1,0 0 0,0 0 1,1 0-1,-1 0 0,0 0 1,0 0-1,0 0 0,0 0 1,0 0-1,0 0 0,0 0 1,0 0-1,0 0 1,1 0-1,-1 0 0,0 0 1,0 0-1,0 0 0,0 0 1,0 0-1,0 0 0,0 0 1,0 0-1,0 0 0,1 0 1,-1 0-1,0 0 0,0 0 1,0 0-1,0 0 0,0 0 1,0 0-1,0 0 1,-1 16-88,-6 21-42,7-35 129,-1-1 0,1 1 0,-1 0 0,1 0-1,0 0 1,0 0 0,0-1 0,0 1 0,0 0-1,0 0 1,0 0 0,1 0 0,-1 0 0,1-1 0,-1 1-1,1 0 1,0 0 0,-1-1 0,3 3 0,-2-3 4,1 0 0,-1 0 0,1 0 1,-1 0-1,1-1 0,0 1 0,-1 0 1,1-1-1,0 0 0,0 1 0,0-1 1,-1 0-1,1 0 0,0 0 1,0 0-1,0 0 0,-1 0 0,1 0 1,0-1-1,2 0 0,15-4 19,-1 0 0,0-2 1,0 0-1,0-1 0,32-20 0,24-11 24,-74 38-46,1 1-1,0-1 1,0 1-1,-1 0 1,1-1-1,0 1 0,0 0 1,-1 0-1,1 0 1,0-1-1,0 1 0,-1 0 1,1 0-1,0 0 1,0 0-1,0 0 0,-1 1 1,1-1-1,0 0 1,0 0-1,-1 0 0,1 1 1,0-1-1,0 1 1,0-1-1,-1 1 1,1 0-1,-1 0 0,1-1 1,-1 1-1,0 0 1,1 0-1,-1 0 1,0 0-1,0-1 0,0 1 1,0 0-1,0 0 1,0 0-1,0 0 1,0 0-1,0 0 1,0 0-1,-2 9-11,0 0 0,-1 0 0,-4 10 0,3-10 6,0 0-2,2-3 13,-1-1-1,1 1 1,0-1 0,1 1 0,0 0-1,0 0 1,0-1 0,1 1 0,0 14-1,1-21-26,-1 1-1,0 0 0,1-1 0,-1 1 0,0 0 0,1-1 0,-1 1 0,1 0 0,-1-1 0,1 1 1,-1-1-1,1 1 0,-1-1 0,1 1 0,-1-1 0,1 0 0,0 1 0,-1-1 0,1 0 0,0 1 1,0-1-1,-1 0 0,1 0 0,0 0 0,-1 1 0,1-1 0,0 0 0,0 0 0,-1 0 1,1 0-1,0 0 0,0 0 0,-1-1 0,1 1 0,0 0 0,0 0 0,-1-1 0,1 1 0,0 0 1,-1 0-1,1-1 0,0 0 0,3 0-82,-1-1 1,0 0 0,0 0-1,0 0 1,0 0-1,0-1 1,4-4 0,1-5-268</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5:26.763"/>
    </inkml:context>
    <inkml:brush xml:id="br0">
      <inkml:brushProperty name="width" value="0.05" units="cm"/>
      <inkml:brushProperty name="height" value="0.05" units="cm"/>
    </inkml:brush>
  </inkml:definitions>
  <inkml:trace contextRef="#ctx0" brushRef="#br0">163 7 15299,'-2'-1'137,"0"0"0,0 0 0,0 0 0,0 0 0,0 1 0,0-1 0,-1 1 1,1 0-1,0-1 0,0 1 0,0 0 0,-1 0 0,1 1 0,0-1 0,0 0 0,0 1 0,0-1 0,0 1 0,-4 1 0,-1 1 71,0 0 0,0 0 1,0 1-1,-8 5 0,9-4-157,-1 1 0,1-1 0,1 1 0,-1 0-1,1 0 1,0 1 0,1-1 0,-1 1 0,2 0 0,-1 0-1,0 1 1,1-1 0,1 1 0,-3 8 0,4-12-43,0 0 1,1-1 0,-1 1 0,1 0 0,0 0 0,0 0 0,0 0 0,0 0 0,1 0-1,0 0 1,-1-1 0,1 1 0,1 0 0,-1 0 0,1-1 0,-1 1 0,1-1-1,0 1 1,0-1 0,0 0 0,1 0 0,-1 0 0,1 0 0,0 0 0,0 0 0,0-1-1,0 0 1,0 1 0,0-1 0,6 2 0,-5-2 25,0 0 1,1 0 0,-1-1-1,0 0 1,1 0-1,-1 0 1,1-1-1,-1 1 1,1-1-1,-1 0 1,1-1-1,-1 1 1,1-1-1,7-1 1,-5 0 51,-1-1 1,1 0-1,-1 0 0,1 0 1,-1 0-1,0-1 0,0 0 1,0 0-1,5-6 1,-5 5 29,-1-1 1,-1 1 0,1-1 0,-1 0 0,0 0-1,0 0 1,0 0 0,5-14 0,-8 15-45,0 1 0,1-1 0,-1 1 0,-1-1 0,1 1 0,-1-1 0,0 0 0,0 1 0,0-1 0,0 0 0,-1 1 0,0-1 0,0 1 0,-2-7 0,1 9-71,1-1 0,-1 1 1,0-1-1,0 1 0,0 0 0,0 0 1,0 0-1,-1 0 0,1 0 1,0 0-1,-1 1 0,0-1 1,1 1-1,-1 0 0,0 0 0,0 0 1,0 0-1,1 0 0,-1 0 1,0 1-1,-4-1 0,2 1-294,0-1-1,-1 1 0,1-1 1,0 1-1,0 1 0,0-1 1,0 1-1,0 0 0,0 0 1,0 1-1,-9 3 0,14-5 282,0 0-1,0 0 0,0 0 1,0 0-1,0 0 0,0 0 0,0 0 1,0 0-1,0 0 0,0 0 1,0 0-1,0 0 0,0 1 1,0-1-1,0 0 0,0 0 1,0 0-1,0 0 0,0 0 1,0 0-1,0 0 0,0 0 0,0 0 1,0 0-1,0 0 0,0 0 1,0 0-1,0 0 0,0 0 1,0 0-1,0 1 0,0-1 1,0 0-1,0 0 0,0 0 0,0 0 1,0 0-1,0 0 0,0 0 1,0 0-1,0 0 0,0 0 1,0 0-1,0 0 0,0 0 1,0 0-1,0 0 0,0 0 1,0 0-1,0 0 0,0 0 0,0 0 1,0 0-1,0 0 0,0 0 1,-1 0-1,1 0 0,0 1 1,0-1-1,6 0-425,-6 0 420,12 0-745</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5:27.191"/>
    </inkml:context>
    <inkml:brush xml:id="br0">
      <inkml:brushProperty name="width" value="0.05" units="cm"/>
      <inkml:brushProperty name="height" value="0.05" units="cm"/>
    </inkml:brush>
  </inkml:definitions>
  <inkml:trace contextRef="#ctx0" brushRef="#br0">5 2 16027,'-4'-2'1401,"7"4"-881,4 1-144,8-2 616,6 2-168,7-2-240,5-1-111,6 2-105,0-2-128,-4 1-272,0-1-176,-8 0-465,-5 2-207,-15-1 184,-9 0 392,-15 2-224,-4-1-128</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5:27.684"/>
    </inkml:context>
    <inkml:brush xml:id="br0">
      <inkml:brushProperty name="width" value="0.05" units="cm"/>
      <inkml:brushProperty name="height" value="0.05" units="cm"/>
    </inkml:brush>
  </inkml:definitions>
  <inkml:trace contextRef="#ctx0" brushRef="#br0">27 0 11859,'-15'5'1472,"7"0"-728,4-2-248,8 0 1136,5-2-519,10 1-249,2-1-112,6 1-216,2 1-96,0-2-328,-2 0-256,-1 1 192,-10 5-80,-14-1-88</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6:30.717"/>
    </inkml:context>
    <inkml:brush xml:id="br0">
      <inkml:brushProperty name="width" value="0.05" units="cm"/>
      <inkml:brushProperty name="height" value="0.05" units="cm"/>
    </inkml:brush>
  </inkml:definitions>
  <inkml:trace contextRef="#ctx0" brushRef="#br0">0 561 7274,'8'39'3713,"-8"-37"-3509,1-1-1,-1 1 1,1 0-1,-1-1 1,1 1-1,-1-1 1,1 1-1,0-1 0,0 1 1,0-1-1,0 1 1,0-1-1,0 0 1,0 0-1,1 1 1,-1-1-1,0 0 1,1 0-1,2 1 1,-3-2-138,0 0 0,0 0 0,-1 0 1,1 0-1,0 0 0,0 0 0,0 0 1,0 0-1,0-1 0,0 1 0,0 0 1,0-1-1,0 1 0,-1-1 0,1 1 1,0-1-1,0 1 0,-1-1 0,1 0 1,1-1-1,14-18 447,-11 13-292,26-37-20,-2-2 0,-2-2 0,-2 0 0,-3-1 0,-1-2 0,-3 0 0,-1-1 0,12-76 0,-26 110-106,-1 0 0,0-23 0,-17 211 145,11-116-165,-15 338 662,19-389-627,0 1-54,0 0 0,0 0 0,0 0 0,0 0 0,1 0 0,1 5 0,2 1 158</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6:34.543"/>
    </inkml:context>
    <inkml:brush xml:id="br0">
      <inkml:brushProperty name="width" value="0.05" units="cm"/>
      <inkml:brushProperty name="height" value="0.05" units="cm"/>
    </inkml:brush>
  </inkml:definitions>
  <inkml:trace contextRef="#ctx0" brushRef="#br0">0 0 11370,'11'208'7017,"2"-110"-6486,4 0 1,58 185 0,-107-334-1471,24 34 700</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6:35.080"/>
    </inkml:context>
    <inkml:brush xml:id="br0">
      <inkml:brushProperty name="width" value="0.05" units="cm"/>
      <inkml:brushProperty name="height" value="0.05" units="cm"/>
    </inkml:brush>
  </inkml:definitions>
  <inkml:trace contextRef="#ctx0" brushRef="#br0">3 292 12099,'-2'17'2892,"2"-17"-2776,1 0-1,-1 0 0,0 0 0,1 0 0,-1 0 1,0 0-1,1 0 0,-1 0 0,0 0 1,1 0-1,-1 0 0,0 0 0,1 0 0,-1 0 1,0-1-1,0 1 0,1 0 0,-1 0 1,0 0-1,1 0 0,-1-1 0,0 1 0,0 0 1,0 0-1,1-1 0,-1 1 0,0-1 1,23-27 2116,-12 9-2094,-1-2 0,0 1 0,-2-1 0,0-1 0,-1 1 0,-2-1-1,0-1 1,-1 1 0,-1 0 0,-1-40 0,-2 62-139,0 0 0,1 0-1,-1-1 1,0 1-1,0 0 1,0 0 0,0 0-1,0 0 1,1 0 0,-1 0-1,0 0 1,0 0-1,0 0 1,0 0 0,1 0-1,-1 0 1,0 0 0,0 0-1,0 0 1,0 0-1,1 0 1,-1 0 0,0 0-1,0 0 1,0 0 0,0 0-1,0 0 1,1 0-1,-1 0 1,0 1 0,0-1-1,0 0 1,0 0-1,0 0 1,0 0 0,1 0-1,-1 0 1,0 0 0,0 1-1,0-1 1,0 0-1,0 0 1,0 0 0,0 0-1,0 0 1,0 1 0,0-1-1,7 7-15,-7-7 15,56 72-97,71 104-495,-118-160 490</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6:36.251"/>
    </inkml:context>
    <inkml:brush xml:id="br0">
      <inkml:brushProperty name="width" value="0.05" units="cm"/>
      <inkml:brushProperty name="height" value="0.05" units="cm"/>
    </inkml:brush>
  </inkml:definitions>
  <inkml:trace contextRef="#ctx0" brushRef="#br0">0 1 13971,'1'0'82,"-1"0"0,0-1 1,1 1-1,-1 0 0,1 0 0,-1 0 0,1 0 1,-1 1-1,0-1 0,1 0 0,-1 0 0,1 0 1,-1 0-1,0 0 0,1 0 0,-1 1 1,0-1-1,1 0 0,-1 0 0,0 0 0,1 1 1,-1-1-1,0 0 0,1 1 0,-1-1 0,0 0 1,0 1-1,1-1 0,-1 0 0,0 1 0,0-1 1,0 0-1,1 1 0,-1-1 0,0 1 0,0 0 1,6 17 444,-5-16-329,9 46 750,7 86-1,-12-85-720,18 85 1,-18-120-961,-9-28-103,-1-2 545</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35.892"/>
    </inkml:context>
    <inkml:brush xml:id="br0">
      <inkml:brushProperty name="width" value="0.05" units="cm"/>
      <inkml:brushProperty name="height" value="0.05" units="cm"/>
    </inkml:brush>
  </inkml:definitions>
  <inkml:trace contextRef="#ctx0" brushRef="#br0">7 44 20148,'4'7'1849,"-2"-4"-1545,-2-7-416,0-5-720,-5-4 952,-2 0-272,7-2-353</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6:36.710"/>
    </inkml:context>
    <inkml:brush xml:id="br0">
      <inkml:brushProperty name="width" value="0.05" units="cm"/>
      <inkml:brushProperty name="height" value="0.05" units="cm"/>
    </inkml:brush>
  </inkml:definitions>
  <inkml:trace contextRef="#ctx0" brushRef="#br0">0 307 11210,'1'15'1295,"1"15"328,-2-29-1495,1 0 0,-1 0 1,0 1-1,0-1 0,1 0 1,-1 0-1,1 0 0,-1 0 1,1 0-1,-1 0 0,1 0 1,-1 0-1,1 0 0,0 0 1,0 0-1,-1-1 0,1 1 1,0 0-1,1 0 0,-1 0-48,1-1-1,-1 0 0,0 0 1,0 0-1,0 0 0,0 0 1,0 0-1,0 0 1,0-1-1,0 1 0,0 0 1,0 0-1,1-1 0,-1 1 1,-1-1-1,1 1 1,0-1-1,0 0 0,0 1 1,2-2-1,18-18 644,-19 18-612,21-22 157,-2 0 0,-1-2 0,-1 0 0,-1-2 0,-1 0 0,-2 0 0,-1-2 0,18-52 0,-26 59-198,-2 3 19,-2 15-29,0 6 15,0 9-145,1 0 0,0-1 0,1 0 0,0 0 0,1 0 1,0 0-1,0-1 0,1 1 0,0-1 0,0-1 0,1 1 0,0-1 1,0 0-1,1-1 0,12 9 0,-16-12 19,6 3-80,-1 0 0,-1 1-1,9 8 1,-5 0-184</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6:37.683"/>
    </inkml:context>
    <inkml:brush xml:id="br0">
      <inkml:brushProperty name="width" value="0.05" units="cm"/>
      <inkml:brushProperty name="height" value="0.05" units="cm"/>
    </inkml:brush>
  </inkml:definitions>
  <inkml:trace contextRef="#ctx0" brushRef="#br0">837 116 9210,'-11'-10'547,"0"1"1,0 1-1,-1 0 0,0 0 1,0 1-1,-26-10 0,7 6-23,-59-15-1,73 23-527,0 0-1,-1 0 0,1 2 1,0 0-1,0 1 0,-1 1 1,-32 5-1,37-3-2,0 1 0,1 0-1,-1 1 1,1 0 0,0 1 0,1 0-1,0 1 1,0 1 0,0-1 0,1 2 0,-11 10-1,7-4 9,0 1-1,1 0 0,1 1 0,1 1 0,0 0 1,-12 31-1,-39 123 99,43-112-52,-8 21 46,4 1 1,4 1-1,3 1 0,-7 117 0,22-167-51,2 1 1,1 0 0,2-1-1,9 35 1,-8-48-17,1 0 1,0-1-1,2 0 1,0-1 0,2 0-1,0 0 1,22 30-1,-26-41-12,0-1-1,1 0 0,0-1 1,0 0-1,1 0 1,-1 0-1,1-1 1,1 0-1,-1-1 0,1 0 1,0 0-1,-1-1 1,2 0-1,-1 0 0,0-1 1,0 0-1,1-1 1,-1 0-1,1 0 1,-1-1-1,1-1 0,11-1 1,9-3 60,-1-1 0,0-1 0,0-1 0,-1-2-1,51-25 1,-32 11-11,0-3-1,-2-1 0,-2-3 0,47-41 0,-29 15-34,105-124 0,-137 144-17,-1-2 0,-1-1 1,-3-2-1,-1 0 0,17-47 0,-29 63-3,-2 0 0,-1 0 1,-2-1-1,0-1 0,-2 1 0,-1 0 1,-1-1-1,-1 0 0,-2 0 0,-4-30 0,3 43 4,-1 0 0,-1 0-1,-1 0 1,0 0 0,-1 1-1,0 0 1,-13-19-1,14 24 1,-1 1 0,-1-1 0,0 1-1,0 1 1,-1 0 0,0 0 0,0 0-1,0 1 1,-1 0 0,0 0-1,0 1 1,-10-4 0,-3 1 20,-1 1 1,0 1-1,0 1 0,-36-4 1,-96 1-105,135 8 50,-14 0 155,0 0-1,0 3 1,-54 10 0,40 1-85</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7:33.206"/>
    </inkml:context>
    <inkml:brush xml:id="br0">
      <inkml:brushProperty name="width" value="0.05" units="cm"/>
      <inkml:brushProperty name="height" value="0.05" units="cm"/>
    </inkml:brush>
  </inkml:definitions>
  <inkml:trace contextRef="#ctx0" brushRef="#br0">621 24 4913,'-16'-4'422,"-1"0"0,1 0-1,-1 2 1,-27-1 0,-13-2 3658,44 4-3913,0 0 0,1 1-1,-1 1 1,0 0-1,0 1 1,1 0 0,-1 1-1,1 1 1,0 0-1,-1 0 1,2 1 0,-1 1-1,1 0 1,-20 14-1,6-2-195,1 1-1,1 1 0,1 1 0,1 1 1,-21 28-1,31-35 15,0 0 0,1 1 0,1 0 0,0 1 0,1 0 0,1 1 0,1-1 0,0 1 0,1 0 0,-2 20 0,5-26-51,1 0 0,1 0 0,0 0-1,0 0 1,1 0 0,1 0 0,0 0-1,0 0 1,1-1 0,1 1-1,0-1 1,1 0 0,0 0 0,0 0-1,1-1 1,14 18 0,-4-9-116,1-2-1,0 0 1,1-1 0,33 22-1,90 48-490,-91-57 471,-25-15 312,1-1 0,0-1 1,1-1-1,0-1 0,0-1 1,1-2-1,0-1 0,1-1 0,53 2 1,-63-7-16,0 0 0,0-2 1,0 0-1,0-2 0,-1 0 0,0 0 1,0-2-1,0 0 0,0-2 0,-1 0 1,0 0-1,-1-2 0,0 0 1,0-1-1,27-25 0,-27 20-61,-2-1 0,0-1-1,-1 0 1,0-1 0,-2-1-1,0 1 1,-2-2 0,0 0-1,-1 0 1,9-39 0,-9 24-56,-1 1 1,-3-1 0,-1 0-1,-1-1 1,-7-71 0,2 83-109,-1-1 0,-2 1 0,-12-36 1,14 49-21,-1 0 1,0 1 0,-1-1-1,0 1 1,-1 1 0,0-1-1,-1 1 1,0 1 0,-10-10-1,-4 1-178</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7:35.034"/>
    </inkml:context>
    <inkml:brush xml:id="br0">
      <inkml:brushProperty name="width" value="0.05" units="cm"/>
      <inkml:brushProperty name="height" value="0.05" units="cm"/>
    </inkml:brush>
  </inkml:definitions>
  <inkml:trace contextRef="#ctx0" brushRef="#br0">564 36 5545,'-12'-7'540,"7"3"-324,0 1-1,0 0 1,-1 0 0,1 0-1,-1 1 1,0-1 0,0 1-1,0 1 1,0-1 0,0 1-1,0 0 1,-8 0 0,-51 3 757,0 4 1,-102 20-1,164-25-946,-1 0-1,1 0 1,0 0 0,-1 1-1,1-1 1,0 1-1,0 0 1,0 0 0,0 0-1,0 0 1,0 0 0,1 0-1,-1 1 1,1 0-1,-1-1 1,1 1 0,0 0-1,0 0 1,0 0-1,-2 7 1,-1 3-75,1 0-1,0 0 1,2 0 0,-3 18 0,-2 9 2,1-15 44,-1-1 1,-2 0-1,0 0 0,-2-1 0,-20 35 1,29-55-22,0 0 1,1 1 0,-1-1 0,1 1 0,0 0 0,0-1 0,0 1-1,0 0 1,1 0 0,-1 0 0,1 0 0,0-1 0,0 1-1,1 0 1,-1 0 0,1 0 0,0-1 0,0 1 0,0 0 0,3 6-1,2 3-26,2-1-1,-1 1 1,2-1-1,10 12 1,-18-22 55,9 9-13,1 0 0,0 0 0,0-1 0,1 0 1,1-1-1,-1-1 0,2 0 0,-1 0 0,1-2 0,15 7 1,20 3-60,82 18 1,-117-31 65,1-1-14,0 0-1,0 0 1,1-2 0,-1 0-1,0 0 1,1-2-1,-1 0 1,0 0-1,0-1 1,-1-1-1,25-10 1,-17 5 64,-1-2 1,0 0-1,0-1 1,-1-2-1,-1 0 1,32-29-1,-46 38-2,0 0-1,-1 0 1,1 0 0,-1-1-1,0 0 1,0 0-1,-1 0 1,0 0-1,0-1 1,0 1-1,-1-1 1,0 0-1,2-9 1,-3 7 15,-1 0 1,0 0-1,0 0 1,-1 0-1,0 0 1,0 0 0,-1 0-1,-1 1 1,1-1-1,-5-8 1,-120-239 45,103 212-854,22 40 688,0 0-1,0 0 1,-1 1 0,1-1 0,-1 1 0,0 0 0,0-1 0,-6-4 0,-10-1-246</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7:36.411"/>
    </inkml:context>
    <inkml:brush xml:id="br0">
      <inkml:brushProperty name="width" value="0.05" units="cm"/>
      <inkml:brushProperty name="height" value="0.05" units="cm"/>
    </inkml:brush>
  </inkml:definitions>
  <inkml:trace contextRef="#ctx0" brushRef="#br0">0 109 13019,'11'-36'1321,"-9"26"-977,0 0 1,1 0 0,0 1-1,1 0 1,8-16 0,-11 27-234,-1-1 0,1 0 0,-1 0 1,0 1-1,1-1 0,-1 0 0,0 0 1,1 1-1,-1-1 0,0 0 0,0 1 1,0-1-1,-1 2 0,-2 97 1113,-2 8-829,14 159 0,36-9-432,-41-246-115,-3-15-437,-5-19 23,-4-1 350,-2-3-55</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7:37.667"/>
    </inkml:context>
    <inkml:brush xml:id="br0">
      <inkml:brushProperty name="width" value="0.05" units="cm"/>
      <inkml:brushProperty name="height" value="0.05" units="cm"/>
    </inkml:brush>
  </inkml:definitions>
  <inkml:trace contextRef="#ctx0" brushRef="#br0">29 0 17420,'-1'2'190,"0"0"1,0-1-1,0 1 0,0 0 1,0 0-1,1 0 1,-1 0-1,1 0 1,-1 3-1,-7 53 234,3 0-1,2 72 1,3-72-311,-2-13-115,1-24-4,0 0 1,1-1 0,1 1-1,1 0 1,6 27 0,-8-47 4,1 0 0,-1-1 1,0 1-1,0 0 0,0 0 1,1 0-1,-1 0 0,1 0 1,-1-1-1,0 1 0,1 0 1,-1 0-1,1-1 0,0 1 1,-1 0-1,1-1 0,0 1 1,-1-1-1,1 1 0,0-1 1,-1 1-1,1-1 0,0 1 1,0-1-1,1 1 0,-1-1 3,0 0 0,0-1-1,0 1 1,0 0-1,0-1 1,0 1 0,0 0-1,0-1 1,0 1 0,0-1-1,0 0 1,0 1 0,0-1-1,0 0 1,0 0-1,-1 1 1,2-2 0,4-6 29,0 0 1,0-1 0,6-11 0,-11 18-25,31-65 315,41-120 1,-15 31-77,-57 154-251,0 0 0,-1 0-1,1 0 1,0 1 0,0-1 0,0 0-1,0 0 1,1 1 0,-1-1-1,0 1 1,1 0 0,1-2 0,-3 3 3,0 0 0,0 0 0,1 0 0,-1 0 0,0-1 1,0 1-1,0 0 0,1 0 0,-1 0 0,0 0 0,0 1 1,0-1-1,1 0 0,-1 0 0,0 0 0,0 0 0,0 0 1,0 0-1,1 0 0,-1 0 0,0 0 0,0 0 0,0 0 1,0 1-1,1-1 0,-1 0 0,0 0 0,0 0 0,0 0 1,0 0-1,0 1 0,0-1 0,1 0 0,-1 0 0,0 0 1,0 1-1,3 15-38,-2 29-50,-10 81-1,0-21 87,9-105 4,0 0-1,0 1 1,0-1 0,0 0 0,0 1-1,-1-1 1,1 0 0,0 1 0,0-1-1,0 0 1,0 1 0,0-1-1,1 0 1,-1 1 0,0-1 0,0 0-1,0 1 1,0-1 0,0 0 0,0 1-1,0-1 1,1 0 0,-1 1 0,0-1-1,0 0 1,0 0 0,1 1 0,-1-1-1,0 0 1,0 0 0,1 1 0,7-9 13,12-25 36,-16 27-40,5-9 0,12-24 46,2 2 1,50-63 0,-70 96-59,1 0-1,0 1 1,-1 0 0,1-1 0,0 2 0,7-5 0,-10 7 1,-1-1 0,1 1 1,0 0-1,0-1 0,-1 1 1,1 0-1,0 0 0,0 0 0,-1 0 1,1 0-1,0 0 0,0 0 0,0 0 1,-1 0-1,1 0 0,0 0 0,0 0 1,0 1-1,-1-1 0,1 0 1,0 0-1,-1 1 0,1-1 0,0 1 1,-1-1-1,1 1 0,0-1 0,-1 1 1,1-1-1,-1 1 0,1-1 1,-1 1-1,1 0 0,-1-1 0,1 1 1,-1 0-1,0-1 0,1 1 0,-1 0 1,0 0-1,1-1 0,-1 1 0,0 0 1,0 0-1,0 1 0,3 12-13,-2 1 0,0 0 0,0-1 0,-1 1 0,-1 0-1,-5 26 1,1 5 29,3-29 2,-2 20-81,4-35 4,0 0 0,0-1-1,0 1 1,0 0 0,0 0 0,1 0 0,-1-1 0,0 1-1,1 0 1,0 0 0,-1-1 0,1 1 0,0-1-1,0 1 1,1 1 0,-2-2 96,1-1 0,-1 1 0,1-1 0,-1 0 1,0 1-1,1-1 0,-1 0 0,1 1 0,-1-1 0,1 0 0,-1 0 0,1 1 0,-1-1 0,1 0 1,-1 0-1,1 0 0,-1 0 0,1 0 0,0 0 0,-1 0 0,1 0 0,-1 0 0,1 0 0,-1 0 1,1 0-1,-1 0 0,1-1 0,12-11-26,-2-5-51</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7:38.120"/>
    </inkml:context>
    <inkml:brush xml:id="br0">
      <inkml:brushProperty name="width" value="0.05" units="cm"/>
      <inkml:brushProperty name="height" value="0.05" units="cm"/>
    </inkml:brush>
  </inkml:definitions>
  <inkml:trace contextRef="#ctx0" brushRef="#br0">61 23 12699,'20'-23'4074,"-29"40"-2364,8-16-1680,-49 107 1830,45-97-1817,2 0-1,-1 1 1,1-1 0,1 1 0,0 0-1,1-1 1,0 1 0,1 13 0,0-24-37,0 0 0,0 0 1,0 0-1,0 0 0,0 0 1,1 0-1,-1 0 0,0 0 0,0 0 1,1 0-1,-1 0 0,1 0 1,-1 0-1,1 0 0,-1 0 0,1 0 1,0 0-1,-1 0 0,1-1 1,0 1-1,0 0 0,-1-1 1,1 1-1,0 0 0,1 0 0,0-1 7,-1 0-1,1 0 1,-1 0-1,1 0 1,-1 0-1,1 0 1,-1 0-1,1 0 1,-1-1-1,1 1 1,-1-1-1,1 1 1,-1-1-1,0 1 1,3-2-1,5-4 76,-1 0-1,1-1 1,13-13-1,-5 3 68,-1 0 0,15-21-1,-25 29-94,0 0 0,0 0 0,-1-1 0,-1 0-1,1 0 1,4-18 0,-8 26-57,-1 1 0,1-1-1,-1 1 1,0-1 0,0 1 0,0-1 0,0 1-1,0-1 1,0 1 0,0-1 0,0 1-1,0-1 1,-1 1 0,1-1 0,0 1 0,-1-1-1,0 1 1,-1-3 0,1 3-11,1 1 0,-1-1 0,0 0 0,0 1 0,0-1 0,-1 1 0,1 0 0,0-1 0,0 1 0,0 0 0,0-1 0,0 1 0,0 0 0,0 0 0,-1 0 0,1 0 0,0 0 0,0 0 0,0 1 0,0-1 0,0 0 0,0 0 0,0 1 0,-1-1 0,0 2 0,-5 0-144,1 1 0,-1 0 0,1 1 0,0 0 0,1 0 0,-1 0 0,1 0 0,-1 1 0,1 0 0,1 0 0,-1 0 0,1 1 0,-7 10 0,12-17-259</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8:26.245"/>
    </inkml:context>
    <inkml:brush xml:id="br0">
      <inkml:brushProperty name="width" value="0.05" units="cm"/>
      <inkml:brushProperty name="height" value="0.05" units="cm"/>
      <inkml:brushProperty name="color" value="#FF0066"/>
    </inkml:brush>
  </inkml:definitions>
  <inkml:trace contextRef="#ctx0" brushRef="#br0">7 3 16059,'2'-1'1009,"-1"1"-1113,1-2-208,-4 2 928,-4 2-568,2 1-256</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8:27.874"/>
    </inkml:context>
    <inkml:brush xml:id="br0">
      <inkml:brushProperty name="width" value="0.05" units="cm"/>
      <inkml:brushProperty name="height" value="0.05" units="cm"/>
      <inkml:brushProperty name="color" value="#FF0066"/>
    </inkml:brush>
  </inkml:definitions>
  <inkml:trace contextRef="#ctx0" brushRef="#br0">10 0 11026,'-7'129'799,"5"0"-1,5 0 0,27 164 0,0-107-485,16 121 98,-41-253-337,-3 0 0,-2 0 0,-11 88 0,10-132-431,-1-1 0,0 1 0,-1-1 0,-4 12 0,7-20 338,0-1 0,0 0 1,0 0-1,0 0 1,-1 1-1,1-1 1,0 0-1,0 0 1,0 0-1,0 0 1,-1 1-1,1-1 1,0 0-1,0 0 1,0 0-1,0 0 1,-1 0-1,1 0 1,0 0-1,0 1 1,0-1-1,-1 0 0,1 0 1,0 0-1,0 0 1,-1 0-1,1 0 1,0 0-1,0 0 1,0 0-1,-1 0 1,1 0-1,0 0 1,0 0-1,-1-1 1,1 1-1,0 0 1,0 0-1,0 0 1,-1 0-1,1 0 0,0 0 1,0 0-1,0-1 1,-1 1-1,-3-7-467</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8:28.924"/>
    </inkml:context>
    <inkml:brush xml:id="br0">
      <inkml:brushProperty name="width" value="0.05" units="cm"/>
      <inkml:brushProperty name="height" value="0.05" units="cm"/>
      <inkml:brushProperty name="color" value="#FF0066"/>
    </inkml:brush>
  </inkml:definitions>
  <inkml:trace contextRef="#ctx0" brushRef="#br0">2 13 13475,'-1'0'118,"1"-1"1,0 1-1,0-1 0,0 0 1,-1 1-1,1-1 0,0 0 1,0 1-1,0-1 1,0 0-1,0 1 0,0-1 1,1 0-1,-1 1 0,0-1 1,0 0-1,0 1 0,1-2 1,-1 2-62,1 0 0,-1 1 0,1-1 0,-1 0 0,0 0 0,1 0 0,-1 0-1,0 1 1,1-1 0,-1 0 0,0 0 0,0 0 0,1 1 0,-1-1 0,0 0 0,0 1 0,1-1 0,-1 0 0,0 1 0,0-1 0,0 0 0,1 1 0,-1-1 0,0 0 0,0 1 0,0-1 0,0 0 0,0 1 0,0-1 0,0 0 0,0 1 0,0-1 0,0 1 0,0-1-1,0 1 1,8 45 419,-1 0 0,0 88-1,-4-38-235,-1-70-178,-2-14-36,0 0 1,2-1-1,4 21 0,-7-31-24,1-1 0,0 1 0,0-1 0,0 0 0,0 1 0,0-1 0,0 1 0,0-1 0,1 0 0,-1 1-1,0-1 1,0 1 0,0-1 0,0 0 0,0 1 0,1-1 0,-1 0 0,0 1 0,0-1 0,1 0 0,-1 1 0,0-1 0,0 0 0,1 1 0,-1-1 0,0 0-1,1 0 1,-1 0 0,0 1 0,1-1 0,-1 0 0,0 0 0,1 0 0,-1 0 0,1 0 0,-1 1 0,0-1 0,1 0 0,-1 0 0,1 0 0,-1 0-1,0 0 1,1 0 0,-1 0 0,1-1 0,-1 1 0,0 0 0,1 0 0,-1 0 0,1 0 0,-1 0 0,0-1 0,1 1 0,-1 0 0,0 0 0,1 0 0,-1-1-1,0 1 1,0 0 0,1-1 0,-1 1 0,0 0 0,0-1 0,1 0 0,14-24 119,-3-9-4,-1 1 0,7-43 1,-10 37-86,16-42 1,-22 79-99,-1 6 14,1 16-16,-1 27-19,-2-15 34,1 51 9,0-83 46,0 1 0,0-1 1,0 1-1,0-1 0,0 1 1,0-1-1,0 1 0,0-1 1,0 1-1,0-1 0,0 1 1,0-1-1,1 1 0,-1-1 1,0 1-1,0-1 0,1 0 1,-1 1-1,0-1 0,1 1 1,-1-1-1,0 0 0,1 1 1,-1-1-1,0 0 1,1 1-1,9-7 80,10-24 77,-18 27-137,30-53 228,33-50 244,-63 103-480,0 0-1,0 0 0,1 0 0,0 0 0,-1 1 0,6-5 0,-7 7-12,-1 0-1,1-1 1,-1 1 0,1 0 0,-1 0-1,1-1 1,-1 1 0,1 0 0,0 0-1,-1 0 1,1 0 0,-1 0 0,1 0-1,-1 0 1,1 0 0,0 0 0,-1 0-1,1 0 1,-1 0 0,1 1 0,-1-1-1,1 0 1,0 0 0,-1 1 0,1-1-1,-1 0 1,1 1 0,-1-1 0,0 0-1,1 1 1,-1-1 0,1 1 0,-1-1-1,0 0 1,1 1 0,-1-1 0,0 1-1,1-1 1,-1 1 0,0 0 0,0-1-1,0 1 1,1-1 0,-1 1 0,0-1-1,0 1 1,0 0 0,0 0 0,12 45-329,-2 1 0,8 86 1,-17-125 47,-1 1 1,-1-1-1,1 0 0,-1 0 1,-1 0-1,1 0 1,-5 12-1,-2 2-349</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36.965"/>
    </inkml:context>
    <inkml:brush xml:id="br0">
      <inkml:brushProperty name="width" value="0.05" units="cm"/>
      <inkml:brushProperty name="height" value="0.05" units="cm"/>
    </inkml:brush>
  </inkml:definitions>
  <inkml:trace contextRef="#ctx0" brushRef="#br0">202 198 15187,'0'-1'46,"-1"-1"0,1 0 1,-1 1-1,0-1 0,1 0 0,-1 1 0,0-1 0,0 1 0,0-1 0,0 1 0,0 0 1,-1-1-1,1 1 0,0 0 0,0 0 0,-1 0 0,1 0 0,-1 0 0,1 0 0,-1 0 1,0 0-1,1 1 0,-1-1 0,1 1 0,-1-1 0,0 1 0,0 0 0,1-1 0,-1 1 1,0 0-1,0 0 0,1 0 0,-1 0 0,0 1 0,0-1 0,1 0 0,-1 1 0,0-1 1,-1 2-1,-3 0 33,0 1 1,1 0-1,-1 0 1,1 0 0,0 1-1,0-1 1,0 1-1,0 1 1,1-1 0,-1 1-1,1-1 1,-5 9-1,-1 2 19,1 1-1,0-1 1,-7 21-1,9-19-80,0 1 0,-6 35 1,11-46-19,1 0 1,0 0 0,1 0 0,-1 0 0,2 0-1,-1 0 1,1 0 0,0 0 0,0 0-1,4 12 1,-4-17 1,0 0 0,0-1 0,0 1 0,0 0 0,0 0-1,1-1 1,-1 1 0,0-1 0,1 1 0,0-1 0,-1 0-1,1 1 1,0-1 0,-1 0 0,1 0 0,0 0 0,0 0 0,0-1-1,0 1 1,0 0 0,0-1 0,0 0 0,0 1 0,0-1-1,0 0 1,0 0 0,0 0 0,0 0 0,0 0 0,1-1 0,1 1-1,4-2 5,0 0 0,0-1-1,0 0 1,0 0 0,-1 0 0,11-7-1,3-4 169,-1 0-1,-1-1 1,-1-2 0,0 0-1,-1 0 1,0-2-1,-2 0 1,0-1-1,19-35 1,-32 49 159,-4 6-154,-7 6 58,-2 8-115,1 0 0,0 0 0,1 1 0,-12 26 0,-21 69-218,39-101 32,0-1 1,1 1 0,0 0-1,1 0 1,-1 15 0,2-23 31,0 1-1,0-1 1,0 1 0,0-1-1,0 1 1,1-1 0,-1 1-1,1-1 1,-1 1 0,1-1 0,-1 0-1,1 1 1,0-1 0,0 0-1,-1 0 1,1 1 0,0-1-1,0 0 1,0 0 0,1 0 0,-1 0-1,0 0 1,0 0 0,0 0-1,1-1 1,-1 1 0,0 0-1,1-1 1,-1 1 0,1-1 0,-1 1-1,1-1 1,-1 0 0,1 0-1,-1 0 1,1 0 0,-1 0-1,1 0 1,-1 0 0,3 0 0,4-2-152,0 1 1,0-1 0,0 0 0,0-1-1,-1 1 1,1-2 0,-1 1 0,0-1 0,0 0-1,0 0 1,0-1 0,9-9 0,2-3-339,0-1 0,27-37 0,-12 10-95,-2-1 0,30-60 1,-45 71 753,0 0 1,-2-1 0,-2-1 0,8-39-1,-15 43 439,-5 33-565,0 1 0,0-1-1,-1 0 1,1 0 0,0 0 0,0 0-1,0 0 1,0 0 0,0 0-1,0 0 1,0 0 0,-1 0-1,1 0 1,0 0 0,0 0 0,0 0-1,0 0 1,0 0 0,-1 0-1,1 0 1,0 0 0,0 0 0,0 0-1,0 0 1,0 0 0,0 0-1,-1 0 1,1 0 0,0 0 0,0 0-1,0 0 1,0 0 0,0 0-1,0 0 1,-1 0 0,1 0 0,0 0-1,0 0 1,0-1 0,0 1-1,0 0 1,0 0 0,0 0 0,0 0-1,0 0 1,0 0 0,0-1-1,-1 1 1,1 0 0,0 0-1,0 0 1,0 0 0,0 0 0,0 0-1,0-1 1,0 1 0,0 0-1,0 0 1,0 0 0,0 0 0,0 0-1,0-1 1,1 1 0,-9 9 228,0 0 0,1 0 0,0 1 0,1 0 0,0 0 0,-7 17 0,-2 2 133,-43 85 595,50-93-777,-1 0 0,2 1-1,-7 34 1,14-53-165,-1 0 0,0 0 0,1 0 0,0 0-1,-1 0 1,1 0 0,0 0 0,1 0 0,-1 0 0,1 0 0,-1 0 0,1 0 0,0 0 0,0 0 0,0-1 0,0 1-1,0 0 1,1-1 0,-1 1 0,4 3 0,-2-4-17,0 0-1,0 0 1,0 0 0,0-1 0,0 0-1,0 1 1,1-1 0,-1 0-1,0 0 1,1-1 0,-1 1-1,1-1 1,-1 0 0,0 0 0,1 0-1,-1 0 1,5-1 0,21-3-280,30-8 0,-40 7 25,1 1 0,0 0-1,0 2 1,33 0 0,-51 2 225,1 0 1,-1 0 0,0 0-1,0 1 1,1-1 0,-1 0-1,0 1 1,0 0 0,1 0 0,-1 0-1,0 0 1,0 0 0,0 0-1,0 0 1,0 0 0,0 1-1,-1-1 1,1 1 0,0 0 0,-1-1-1,1 1 1,-1 0 0,0 0-1,1 0 1,-1 0 0,0 0-1,0 0 1,0 0 0,-1 0-1,1 0 1,0 1 0,-1-1 0,0 0-1,1 1 1,-1-1 0,0 0-1,0 0 1,0 1 0,0-1-1,-1 0 1,1 1 0,-1-1-1,1 0 1,-1 0 0,0 1 0,0-1-1,0 0 1,0 0 0,0 0-1,-3 3 1,-1 2 168,-1 1-1,0-2 1,0 1 0,-1-1-1,1 1 1,-2-2 0,1 1-1,0-1 1,-1 0 0,0-1-1,-16 7 1,11-6 141,1-1 1,0 0-1,-1-1 0,0 0 0,1-1 1,-1-1-1,-24 1 0,35-2-291,-1 0 0,1-1 0,-1 1 0,1 0 0,-1-1 0,1 0 0,0 0 0,-1 1 0,1-1 0,0 0 0,-1-1 0,1 1 0,0 0 0,0-1 0,0 1 0,0-1 0,0 0 0,-1-1 0,2 1-23,1 1 1,-1 0-1,1-1 0,-1 1 1,1 0-1,-1-1 0,1 1 1,0-1-1,0 1 0,0 0 1,0-1-1,0 1 0,0-1 1,0 1-1,0 0 0,1-1 1,-1 1-1,0-1 0,1 1 1,-1 0-1,1-1 0,0 1 1,-1 0-1,1 0 0,0 0 1,0-1-1,0 1 0,-1 0 1,1 0-1,1 0 0,-1 0 1,0 0-1,2-1 0,18-14-361</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8:29.464"/>
    </inkml:context>
    <inkml:brush xml:id="br0">
      <inkml:brushProperty name="width" value="0.05" units="cm"/>
      <inkml:brushProperty name="height" value="0.05" units="cm"/>
      <inkml:brushProperty name="color" value="#FF0066"/>
    </inkml:brush>
  </inkml:definitions>
  <inkml:trace contextRef="#ctx0" brushRef="#br0">0 103 15339,'115'-32'6744,"-51"13"-6649,0 2-1,108-14 0,-160 30-171,-1 0-200,0 0 0,-1 1 0,1 0 0,-1 0 0,1 1 1,-1 0-1,16 5 0,-17-1-169,-9 2-98</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8:30.551"/>
    </inkml:context>
    <inkml:brush xml:id="br0">
      <inkml:brushProperty name="width" value="0.05" units="cm"/>
      <inkml:brushProperty name="height" value="0.05" units="cm"/>
      <inkml:brushProperty name="color" value="#FF0066"/>
    </inkml:brush>
  </inkml:definitions>
  <inkml:trace contextRef="#ctx0" brushRef="#br0">7 53 13355,'-1'3'221,"0"0"1,0-1-1,0 1 1,0 0-1,1 0 1,-1 0-1,1 0 0,0 0 1,0 0-1,0 0 1,0 4-1,0 4 453,10 528 2860,-6-547-2840,1-23-192,0-44 1,-1 10-153,1 9-149,3-41-181,26-124 0,-31 210-114,0 1 0,0 0 0,10-19 1,-12 26 50,1 1 1,0-1-1,-1 1 1,1 0 0,0 0-1,0 0 1,0 0 0,4-4-1,-5 6 15,0-1 0,0 1 0,0-1 1,0 1-1,1-1 0,-1 1 0,0-1 0,0 1 0,0 0 0,0 0 0,0 0 0,1 0 0,-1 0 0,0 0 1,0 0-1,0 0 0,1 0 0,-1 0 0,0 1 0,0-1 0,2 1 0,0 1-17,-1 0 0,1-1 0,0 1 0,-1 1 0,0-1-1,1 0 1,-1 0 0,0 1 0,0-1 0,0 1 0,-1 0 0,1 0-1,-1-1 1,1 1 0,-1 0 0,0 0 0,0 0 0,0 4 0,2 2-11,-2 0 0,1 1 0,-1-1 1,-1 0-1,0 12 0,-1-10 109,-1 0-1,-1 0 1,0-1-1,0 1 1,-1-1-1,0 1 1,-1-1-1,0 0 1,0-1 0,-1 1-1,-1-1 1,1 0-1,-1-1 1,-1 1-1,0-2 1,0 1 0,-1-1-1,1 0 1,-1-1-1,-1 0 1,1 0-1,-1-1 1,-16 6 0,21-9 164,4-2-206,1 0 1,-1 0-1,1 0 1,-1 0-1,1 0 1,-1 0 0,1 0-1,-1 1 1,1-1-1,-1 0 1,1 0-1,-1 1 1,1-1-1,-1 0 1,1 1-1,-1-1 1,1 0-1,0 1 1,-1-1-1,1 1 1,0-1-1,-1 1 1,1-1 0,0 1-1,0-1 1,-1 1-1,1 0 1,1 5 180</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8:31.026"/>
    </inkml:context>
    <inkml:brush xml:id="br0">
      <inkml:brushProperty name="width" value="0.05" units="cm"/>
      <inkml:brushProperty name="height" value="0.05" units="cm"/>
      <inkml:brushProperty name="color" value="#FF0066"/>
    </inkml:brush>
  </inkml:definitions>
  <inkml:trace contextRef="#ctx0" brushRef="#br0">64 9 11522,'2'-1'171,"-1"0"0,1 0-1,-1 0 1,1 1 0,-1-1-1,1 0 1,0 1 0,-1-1-1,1 1 1,0-1 0,-1 1-1,1 0 1,0 0 0,0 0-1,-1 0 1,1 0-1,0 0 1,0 0 0,-1 1-1,1-1 1,0 1 0,-1-1-1,1 1 1,-1 0 0,1-1-1,0 1 1,-1 0 0,1 0-1,-1 0 1,0 0 0,1 0-1,-1 1 1,0-1-1,2 2 1,-1 0-119,0 0 0,0 0 0,-1 1 0,1-1 0,-1 0 0,0 1 0,1-1 1,-2 0-1,1 1 0,0 0 0,-1-1 0,1 1 0,-1-1 0,0 1 0,-1 6 0,0-3 56,-1 0 0,0-1-1,0 1 1,-1 0 0,0-1 0,0 0 0,0 0 0,-7 9 0,-40 43 1053,37-43-557,-24 32-1,36-47-594,1 1-1,-1-1 0,1 1 1,-1 0-1,1-1 0,-1 1 1,1 0-1,0-1 0,-1 1 1,1 0-1,0 0 0,-1 0 1,1-1-1,0 1 0,0 0 1,0 0-1,0 0 0,0-1 1,0 1-1,0 0 0,0 0 1,0 0-1,0-1 0,0 1 1,1 0-1,-1 0 0,0-1 1,1 1-1,-1 0 0,0 0 1,1-1-1,-1 1 0,1 0 1,-1-1-1,1 1 0,-1-1 1,1 1-1,0 0 0,-1-1 1,1 1-1,0-1 0,-1 0 1,1 1-1,0-1 0,-1 0 1,1 1-1,0-1 0,0 0 1,-1 0-1,1 1 0,0-1 1,0 0-1,0 0 0,1 0 1,7 1-128,0 0 0,0-1 0,17-1 0,-22 1 19,52-7-160,-31 2 87</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8:32.650"/>
    </inkml:context>
    <inkml:brush xml:id="br0">
      <inkml:brushProperty name="width" value="0.05" units="cm"/>
      <inkml:brushProperty name="height" value="0.05" units="cm"/>
      <inkml:brushProperty name="color" value="#FF0066"/>
    </inkml:brush>
  </inkml:definitions>
  <inkml:trace contextRef="#ctx0" brushRef="#br0">3 9 15091,'-1'51'3141,"0"83"-2300,1-133-813,0 1 0,-1-1 0,2 0-1,-1 1 1,0-1 0,0 0 0,0 1-1,1-1 1,-1 0 0,0 1-1,1-1 1,-1 0 0,1 0 0,0 1-1,-1-1 1,3 2 0,-3-3-5,1 0 0,-1 1 0,1-1 0,-1 0-1,1 0 1,0 0 0,-1 0 0,1 0 0,-1 0 0,1 0 0,-1 0 0,1 0 0,-1 0 0,1 0 0,0 0-1,-1 0 1,1-1 0,-1 1 0,1 0 0,-1 0 0,1-1 0,-1 1 0,0 0 0,1-1 0,-1 1 0,1 0-1,0-1 1,4-5 136,1 1 0,-1-1 0,0 0 0,5-8-1,71-111 1168,-80 124-1320,-1 0 1,1 0-1,0 0 0,-1 0 1,1 0-1,0 0 0,-1 0 1,1 0-1,0 1 0,0-1 1,0 0-1,0 0 0,0 1 1,0-1-1,0 1 0,2-1 1,-3 1-5,1 0 0,-1 0-1,0 0 1,1 0 0,-1 0 0,1 1 0,-1-1 0,1 0 0,-1 0 0,0 0 0,1 1 0,-1-1 0,0 0 0,1 1 0,-1-1 0,0 0-1,0 1 1,1-1 0,-1 1 0,0-1 0,0 0 0,1 1 0,-1-1 0,0 1 0,0-1 0,0 0 0,0 1 0,0 0 0,2 7 1,0 1-1,-1 0 1,0 12 0,0-7-17,-1-5 0,5 19 110,-5-28-92,1 1 0,-1-1 0,0 0 0,0 0 0,0 1 0,1-1 0,-1 0 0,0 1 0,0-1 0,1 0 0,-1 0 0,0 1 0,1-1 0,-1 0 0,0 0 0,1 0 0,-1 0 0,0 1 0,1-1 0,-1 0 0,0 0 0,1 0 0,-1 0 0,1 0 0,13-7 111,51-58 263,-1 0-196,-63 64-186,0-1 0,0 1 0,1 0 1,-1 0-1,1 0 0,-1 0 0,1 0 1,-1 0-1,1 1 0,0-1 0,0 0 1,-1 1-1,1-1 0,0 1 0,0 0 1,-1-1-1,1 1 0,0 0 0,0 0 1,2 0-1,-3 1-2,0 0 1,0 0-1,0-1 0,0 1 1,0 0-1,0 0 0,0 0 1,0 0-1,0 0 1,-1 0-1,1 0 0,0 1 1,0-1-1,-1 0 1,1 0-1,-1 0 0,1 1 1,-1-1-1,0 0 1,0 1-1,1-1 0,-1 0 1,0 1-1,0-1 0,0 0 1,0 1-1,-1 1 1,1 19-280,0 0 0,-7 39 0,6-58 105,1-3 149,0 0-1,0 1 1,0-1-1,0 0 1,0 1-1,0-1 1,0 1-1,0-1 1,0 0-1,0 1 0,0-1 1,0 1-1,0-1 1,0 0-1,0 1 1,-1-1-1,1 0 1,0 1-1,0-1 1,0 0-1,-1 1 1,1-1-1,0 0 0,0 0 1,-1 1-1,1-1 1,-3-5-295</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8:33.180"/>
    </inkml:context>
    <inkml:brush xml:id="br0">
      <inkml:brushProperty name="width" value="0.05" units="cm"/>
      <inkml:brushProperty name="height" value="0.05" units="cm"/>
      <inkml:brushProperty name="color" value="#FF0066"/>
    </inkml:brush>
  </inkml:definitions>
  <inkml:trace contextRef="#ctx0" brushRef="#br0">5 227 12683,'0'0'100,"-1"1"0,1-1 0,0 1 0,-1-1 0,1 1 0,0-1 1,-1 1-1,1-1 0,0 1 0,-1 0 0,1-1 0,0 1 0,0-1 0,0 1 1,0 0-1,0-1 0,-1 1 0,1 0 0,0-1 0,1 1 0,-1-1 1,0 1-1,0 0 0,0-1 0,0 1 0,0-1 0,1 2 0,0-1-12,-1 0-1,1-1 0,0 1 0,0 0 1,0 0-1,0 0 0,0-1 1,0 1-1,0 0 0,0-1 1,0 1-1,0-1 0,2 1 1,4 1 73,-1-1 1,1 1 0,14 0 0,-5-2 4,-1-1 0,0 0 0,1-1 1,-1-1-1,0 0 0,0-1 0,26-11 1,99-54 695,-95 45-675,-5 2-171,22-12-1343,122-47-1,-184 81 1268,0 0 0,0 0 0,0 0 1,0 0-1,0 0 0,0-1 0,1 1 1,-1 0-1,0 0 0,0 0 0,0 0 1,0 0-1,0 0 0,1 0 1,-1 0-1,0-1 0,0 1 0,0 0 1,1 0-1,-1 0 0,0 0 0,0 0 1,0 0-1,0 0 0,1 0 0,-1 0 1,0 0-1,0 0 0,0 0 0,1 0 1,-1 0-1,0 1 0,0-1 0,0 0 1,0 0-1,1 0 0,-1 0 0,0 0 1,0 0-1,0 0 0,0 0 1,1 1-1,-1-1 0,0 0 0,0 0 1,0 0-1,0 0 0,0 1 0,0-1 1,0 0-1,0 0 0,0 0 0,1 0 1,-1 1-1,0-1 0,0 0 0,0 0 1,0 1-1,0 2-604</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8:33.895"/>
    </inkml:context>
    <inkml:brush xml:id="br0">
      <inkml:brushProperty name="width" value="0.05" units="cm"/>
      <inkml:brushProperty name="height" value="0.05" units="cm"/>
      <inkml:brushProperty name="color" value="#FF0066"/>
    </inkml:brush>
  </inkml:definitions>
  <inkml:trace contextRef="#ctx0" brushRef="#br0">51 30 15251,'0'0'49,"0"1"0,0-1 0,0 0 0,0 0 0,0 0 0,0 0 0,1 0 0,-1 0 0,0 0 0,0 0 0,0 0 0,0 0 0,0 0 0,0 0 0,0 0 0,0 0 0,0 0 0,0 0 0,1 0 0,-1 0 0,0 0 0,0 0 0,0 0 0,0 0 0,0 0 0,0 0-1,0 0 1,0 0 0,0 0 0,0 0 0,0-1 0,0 1 0,1 0 0,-1 0 0,0 0 0,0 0 0,2 19 715,-1 29 18,-5 67 0,1 38-870,3-150 69,0 0-1,0 0 1,1 1 0,0-1 0,-1 0-1,3 5 1,-3-7 17,0-1 0,0 0 1,1 0-1,-1 1 0,0-1 0,0 0 0,0 0 0,0 0 1,0 1-1,1-1 0,-1 0 0,0 0 0,0 0 0,0 0 1,1 1-1,-1-1 0,0 0 0,0 0 0,1 0 0,-1 0 1,0 0-1,0 0 0,1 0 0,-1 1 0,0-1 0,0 0 1,1 0-1,-1 0 0,0 0 0,0 0 0,1-1 0,10-11 28,-2-8 59,0 0 1,9-37-1,-2 5 4,-4 19-74,30-72-39,-37 95-29,0 0 0,1 0 0,1 1 0,-1 0 1,1 0-1,1 0 0,14-12 0,-5 12-116,-17 9 161,1 0 1,-1 0-1,1-1 0,-1 1 0,0 0 0,1 0 1,-1 0-1,0 1 0,1-1 0,-1 0 0,1 0 1,-1 0-1,0 0 0,1 0 0,-1 0 1,0 0-1,1 1 0,-1-1 0,0 0 0,1 0 1,-1 1-1,0-1 0,1 0 0,-1 1 0,1 0 0,-1 0-1,1 1 0,-1-1 0,0 0 1,0 0-1,1 1 0,-1-1 0,0 0 1,0 1-1,0-1 0,-1 0 0,1 0 1,0 1-1,0-1 0,-1 0 0,1 0 1,-1 0-1,1 1 0,-1-1 0,1 0 1,-2 1-1,-5 10 60,-1 0 0,-1 0 0,0-1 0,-1-1 1,0 1-1,0-2 0,-1 1 0,-1-2 0,1 1 0,-1-1 0,-1-1 0,1 0 1,-1-1-1,-1-1 0,1 0 0,-1 0 0,-20 3 0,2-9-464,19-4-4,13 5 406,0 0 1,0-1-1,0 1 0,0 0 0,0-1 0,0 1 0,0 0 0,-1-1 1,1 1-1,1 0 0,-1-1 0,0 1 0,0 0 0,0-1 1,0 1-1,0 0 0,0-1 0,0 1 0,0 0 0,1-1 1,-1 1-1,0 0 0,0-1 0,0 1 0,1 0 0,-1 0 0,0-1 1,0 1-1,1 0 0,-1 0 0,0 0 0,0-1 0,1 1 1,-1 0-1,1 0 0,8-7-313</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8:34.323"/>
    </inkml:context>
    <inkml:brush xml:id="br0">
      <inkml:brushProperty name="width" value="0.05" units="cm"/>
      <inkml:brushProperty name="height" value="0.05" units="cm"/>
      <inkml:brushProperty name="color" value="#FF0066"/>
    </inkml:brush>
  </inkml:definitions>
  <inkml:trace contextRef="#ctx0" brushRef="#br0">0 182 12891,'0'1'84,"1"-1"0,-1 1 0,0 0 0,0 0 1,1 0-1,-1-1 0,0 1 0,1 0 0,-1-1 1,1 1-1,-1 0 0,1-1 0,-1 1 0,1-1 0,-1 1 1,1 0-1,0-1 0,-1 0 0,1 1 0,0-1 0,0 1 1,-1-1-1,1 0 0,1 1 0,-1-1 0,1-1 1,-1 1-1,0 0 0,1-1 1,-1 1-1,0-1 0,1 1 0,-1-1 1,0 0-1,1 0 0,-1 1 1,0-1-1,0 0 0,2-2 0,12-14 300,1-1 0,-2 0-1,-1-1 1,20-38 0,-32 56-377,9-19 44,-9 16-58,1-1-1,0 1 1,0 0-1,1 0 1,-1 0-1,6-6 1,-7 10 2,-1 1 1,1-1-1,-1 1 1,1-1-1,-1 1 1,0 0-1,1-1 1,-1 1-1,0 0 0,0-1 1,1 1-1,-1 0 1,0-1-1,0 1 1,0 0-1,0-1 1,0 1-1,0 0 1,0 0-1,0-1 0,0 2 1,3 222-1323,-3-222 1288,0 1 1,0 0-1,1-1 1,-1 1-1,1 0 0,-1-1 1,1 1-1,0 0 1,0-1-1,0 1 1,0-1-1,2 3 0,7 7-285</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2:50.788"/>
    </inkml:context>
    <inkml:brush xml:id="br0">
      <inkml:brushProperty name="width" value="0.05" units="cm"/>
      <inkml:brushProperty name="height" value="0.05" units="cm"/>
    </inkml:brush>
  </inkml:definitions>
  <inkml:trace contextRef="#ctx0" brushRef="#br0">529 1 13715,'-27'28'936,"-10"21"-800,-5 4-48,-9 12 80,-7 13-168,-2 4-144,1-2-48,6-7-24,6-8-64,11-24-200,6-12 240,13-20 24,6-8 32</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2:51.262"/>
    </inkml:context>
    <inkml:brush xml:id="br0">
      <inkml:brushProperty name="width" value="0.05" units="cm"/>
      <inkml:brushProperty name="height" value="0.05" units="cm"/>
    </inkml:brush>
  </inkml:definitions>
  <inkml:trace contextRef="#ctx0" brushRef="#br0">152 1 12019,'-65'145'1494,"-17"52"-580,81-196-871,1 1 0,-1 0 0,0-1-1,1 1 1,0 0 0,-1-1 0,1 1 0,0 0 0,0 0-1,0-1 1,0 1 0,0 0 0,0-1 0,1 1 0,-1 0-1,0 0 1,1-1 0,0 1 0,-1 0 0,2 1 0,-1-2 10,1 0 1,-1 0-1,0 0 1,1 0-1,-1 0 1,1 0-1,-1-1 1,1 1-1,0-1 1,-1 1-1,1-1 1,0 0-1,-1 1 1,1-1-1,0 0 1,-1 0-1,1 0 1,0 0-1,-1 0 1,1-1-1,2 0 1,40-7 881,51-16 0,-24 4-405,-22 8-224,164-36-673,-156 37 257,-7-7-107</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2:51.782"/>
    </inkml:context>
    <inkml:brush xml:id="br0">
      <inkml:brushProperty name="width" value="0.05" units="cm"/>
      <inkml:brushProperty name="height" value="0.05" units="cm"/>
    </inkml:brush>
  </inkml:definitions>
  <inkml:trace contextRef="#ctx0" brushRef="#br0">92 9 16660,'0'0'27,"1"0"1,-1 0-1,0 0 1,1 0-1,-1 0 1,0 0-1,1 0 1,-1 0-1,0 0 1,1 0-1,-1 0 1,0 0-1,1 1 1,-1-1-1,0 0 1,1 0-1,-1 0 1,0 1 0,1-1-1,-1 0 1,0 0-1,0 1 1,0-1-1,1 0 1,-1 1-1,0-1 1,0 0-1,0 1 1,0-1-1,1 0 1,-1 1-1,0-1 1,0 0-1,0 1 1,0-1-1,0 0 1,0 1-1,0-1 1,0 0 0,0 1-1,0-1 1,0 1-1,0-1 1,-6 22-24,2-13 104,-78 314 378,79-313-465,1 0 0,0 0-1,1 0 1,0 0 0,2 18-1,-1-27-6,0 0-1,0 0 1,0 0-1,0 0 1,1-1-1,-1 1 1,0 0-1,1 0 1,-1 0-1,1 0 1,-1-1-1,1 1 1,-1 0-1,1 0 1,-1-1-1,1 1 1,0 0-1,-1-1 1,1 1-1,0-1 1,-1 1-1,1-1 0,0 1 1,0-1-1,0 0 1,0 1-1,-1-1 1,1 0-1,0 1 1,0-1-1,0 0 1,0 0-1,0 0 1,0 0-1,0 0 1,0 0-1,0 0 1,-1 0-1,1-1 1,2 1-1,2-2 57,0 0 0,0 1 0,0-2 0,0 1 0,5-4 0,15-10 184,-2-1 0,-1-1 0,0-1 0,22-26 0,70-91 520,-91 105-669,-1 0 0,-2-2 0,32-67 0,-49 92-162</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37.432"/>
    </inkml:context>
    <inkml:brush xml:id="br0">
      <inkml:brushProperty name="width" value="0.05" units="cm"/>
      <inkml:brushProperty name="height" value="0.05" units="cm"/>
    </inkml:brush>
  </inkml:definitions>
  <inkml:trace contextRef="#ctx0" brushRef="#br0">60 244 16588,'6'-9'413,"-1"-1"1,0-1 0,0 1 0,-2-1 0,1 1 0,-1-1 0,-1 0 0,0 0 0,0-1 0,0-20 0,-2 30-357,-1 0 0,1 0 0,0 1 0,0-1 0,-1 0 0,1 1 0,0-1 0,-1 0 0,0 1 0,1-1 1,-1 1-1,0-1 0,0 1 0,-2-4 0,2 5-31,0-1 0,1 1 0,-1-1 0,0 1 0,0-1 1,0 1-1,0-1 0,0 1 0,0 0 0,1-1 0,-1 1 0,0 0 0,0 0 0,0 0 0,0 0 0,0 0 1,0 0-1,0 0 0,-2 0 0,0 1-7,0 0 1,0 0 0,0 0 0,0 0-1,0 1 1,0-1 0,1 1-1,-1 0 1,1 0 0,-1 0-1,1 0 1,-1 0 0,1 0-1,-2 3 1,1-1-31,0 0 0,0 1 0,0-1 0,1 0 0,0 1 0,0 0 0,0-1 0,0 1 0,1 0-1,0 0 1,0 0 0,0 0 0,0 0 0,1 0 0,0 0 0,0 0 0,2 10 0,-1-11-6,0 1-1,1-1 1,-1 0 0,1 0 0,0 0 0,0 0 0,1 0-1,-1-1 1,1 1 0,-1-1 0,1 1 0,0-1 0,1 0-1,-1 0 1,1 0 0,-1-1 0,1 1 0,0-1-1,0 0 1,7 3 0,4 1-24,-1-2-1,2 1 1,-1-2-1,0 0 1,1-1-1,18 0 1,98-7-204,-30 1-131,-109-54 1299,4 34-762,-1-5-303,1-1 0,2 0 0,4-45 0,-3 74 101,0-1 0,0 0 0,1 1-1,-1-1 1,1 1 0,-1-1 0,1 1-1,0-1 1,-1 1 0,1-1 0,0 1-1,0-1 1,0 1 0,0 0-1,0 0 1,1-1 0,-1 1 0,0 0-1,0 0 1,1 0 0,-1 1 0,1-1-1,-1 0 1,1 0 0,-1 1 0,1-1-1,-1 1 1,1-1 0,0 1 0,1-1-1,18-2-374</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2:52.270"/>
    </inkml:context>
    <inkml:brush xml:id="br0">
      <inkml:brushProperty name="width" value="0.05" units="cm"/>
      <inkml:brushProperty name="height" value="0.05" units="cm"/>
    </inkml:brush>
  </inkml:definitions>
  <inkml:trace contextRef="#ctx0" brushRef="#br0">1 1 10618,'6'23'896,"-2"-3"-760,2-3-104,1-1 241,7-6-401,3-3-905,6-7 913,2 1-120,3-1-136</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2:52.837"/>
    </inkml:context>
    <inkml:brush xml:id="br0">
      <inkml:brushProperty name="width" value="0.05" units="cm"/>
      <inkml:brushProperty name="height" value="0.05" units="cm"/>
    </inkml:brush>
  </inkml:definitions>
  <inkml:trace contextRef="#ctx0" brushRef="#br0">235 135 13515,'0'-1'56,"0"0"1,0 0 0,-1 1-1,1-1 1,-1 0-1,1 0 1,-1 0-1,1 0 1,-1 1-1,1-1 1,-1 0-1,0 1 1,1-1-1,-1 0 1,0 1 0,1-1-1,-1 1 1,0-1-1,0 1 1,0-1-1,0 1 1,1 0-1,-1 0 1,0-1-1,0 1 1,0 0 0,0 0-1,0 0 1,0 0-1,0 0 1,0 0-1,0 0 1,0 0-1,1 0 1,-3 1-1,-2-1 152,-1 1 0,0 0 0,1 0-1,-1 1 1,-5 2 0,-2 3-153,0 0 1,0 1-1,1 0 1,1 1-1,-1 1 1,1 0-1,1 0 0,0 1 1,0 0-1,1 1 1,1 0-1,0 0 1,-11 24-1,17-32-65,1-1 0,-1 1 0,1-1-1,0 1 1,0 0 0,1 0 0,-1-1 0,1 7 0,0-9 8,0-1 0,0 1 0,0 0 0,0-1 0,0 1 0,0 0 0,1-1 0,-1 1 0,0 0 0,0-1 0,1 1 0,-1-1 0,0 1 0,1-1 0,-1 1 0,1-1 0,-1 1 0,1-1 0,-1 1 0,2 0 0,-1-1 3,0 1 1,0-1-1,0 0 0,1 1 1,-1-1-1,0 0 0,0 0 1,0 0-1,1 0 0,-1 0 1,0 0-1,0-1 0,0 1 0,1 0 1,1-1-1,15-6 53,0-1 0,0-1 0,-1-1 1,0 0-1,25-21 0,-7 6 73,4-4 14,-21 16-61,0 0 0,0 1 0,1 1 0,27-12-1,-46 23-77,1 0 0,0-1 0,0 1 0,-1-1 1,1 1-1,0 0 0,0-1 0,0 1 0,-1 0 0,1 0 0,0 0 0,0 0 0,0 0 0,0 0 0,-1 0 0,1 0 0,0 0 0,0 0 0,0 0 0,0 0 0,-1 1 0,1-1 0,0 0 0,0 1 0,0-1 0,-1 1 0,1-1 1,0 1-1,-1-1 0,1 1 0,0-1 0,-1 1 0,1-1 0,0 2 0,0 1 0,0-1 1,0 1-1,-1 0 0,1 0 0,-1 0 1,0 0-1,0 0 0,0-1 1,0 4-1,-1 0 6,1 0-1,0 0 1,0 0 0,1 0-1,-1 0 1,4 10-1,-3-15 2,-1 1-1,1-1 0,0 0 1,-1 0-1,1 0 0,0 0 1,0 0-1,0 0 0,0 0 0,0 0 1,0-1-1,0 1 0,0 0 1,0 0-1,0-1 0,1 1 0,-1-1 1,0 1-1,0-1 0,1 0 1,-1 1-1,0-1 0,1 0 1,-1 0-1,0 0 0,1 0 0,-1 0 1,0 0-1,1 0 0,-1 0 1,0-1-1,0 1 0,1 0 0,-1-1 1,2 0-1,11-4 76,-1 0-1,1 0 1,18-12 0,-24 12-68,1 0 1,0 0 0,0 1-1,1 0 1,-1 1-1,1 0 1,0 0 0,20-1-1,-29 4-68,0 0 0,1 0-1,-1 0 1,1 0 0,-1 1 0,0-1-1,1 1 1,-1-1 0,0 1-1,0-1 1,1 1 0,-1 0 0,0 0-1,0 0 1,0-1 0,0 1 0,2 2-1,-2-2-41,0 0-1,-1 0 1,1 0-1,0 0 0,0-1 1,0 1-1,0 0 1,0-1-1,0 1 1,0 0-1,0-1 1,0 1-1,1-1 0,-1 0 1,0 1-1,0-1 1,0 0-1,1 0 1,-1 0-1,0 0 0,0 0 1,0 0-1,1 0 1,-1 0-1,0-1 1,0 1-1,2-1 0,14-6-657,-1-1-1,0 0 1,0-1-1,-1-1 1,-1 0-1,15-14 1,4-1 481,70-57 2505,-103 82-2148,1 0 1,-1 0 0,1-1-1,-1 1 1,1 0-1,-1-1 1,1 1 0,-1 0-1,1-1 1,-1 1 0,0-1-1,1 1 1,-1 0 0,0-1-1,1 1 1,-1-1-1,0 1 1,0-1 0,0 1-1,1-1 1,-1 1 0,0-1-1,0 1 1,0-1 0,0 0-1,0 1 1,0-1 0,0 1-1,0-2 1,-15 1 1160,-24 12-451,37-11-770,-16 7 195,-28 16 0,42-21-205,1 0 0,-1 0 0,0 1 0,1 0 0,-1-1 0,1 1 0,0 1 0,0-1 0,0 0 0,0 1 0,1-1 0,0 1 0,-3 6 0,4-9-13,1 0-1,0 0 0,0 1 1,0-1-1,0 0 1,1 0-1,-1 0 0,0 0 1,0 1-1,1-1 1,-1 0-1,1 0 0,-1 0 1,1 0-1,-1 0 1,1 0-1,0 0 0,0 0 1,-1 0-1,1 0 1,0 0-1,0 0 0,0-1 1,0 1-1,0 0 1,0-1-1,0 1 1,0-1-1,1 1 0,36 17-120,-34-17 91,9 4-50,7 3-91,-1 0 0,25 14 0,-40-20 130,0 1 0,0-1 0,-1 1 0,1 0 0,-1 0 0,1 0 0,-1 0-1,0 1 1,0-1 0,-1 1 0,1 0 0,-1 0 0,1 0 0,-1 0 0,-1 0 0,4 8 0,-5-9 38,1-1 1,-1 1 0,0-1-1,0 1 1,0-1 0,-1 1-1,1-1 1,0 1 0,-1-1-1,1 0 1,-1 1 0,0-1-1,0 0 1,0 0 0,0 1-1,-3 2 1,1-1 58,0 0 0,0-1 0,-1 1 0,1-1 0,-1 0 0,0 1 0,-8 3 0,3-2 97,1 0 0,-1-1 0,0-1 0,-1 0 0,1 0 0,0-1 0,-19 3 0,25-5-190,0 0 1,0 0 0,-1 0 0,1 0 0,0 0 0,0-1 0,0 0 0,0 1-1,-5-3 1,8 2 10,-1 1 0,0-1 0,0 1 0,1-1 0,-1 1 0,0-1 0,1 0 0,-1 1 0,1-1 0,-1 0 0,1 1 0,-1-1 0,1 0 0,0 0 0,-1 0 0,1 1 0,0-1 0,-1 0 0,1 0 0,0 0 0,0 0 0,0 0 0,0 1 0,0-1-1,0 0 1,0 0 0,0 0 0,0 0 0,0 0 0,1 0 0,-1 1 0,0-1 0,0 0 0,1 0 0,-1 0 0,1 1 0,-1-1 0,1-1 0,7-12-358</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2:53.433"/>
    </inkml:context>
    <inkml:brush xml:id="br0">
      <inkml:brushProperty name="width" value="0.05" units="cm"/>
      <inkml:brushProperty name="height" value="0.05" units="cm"/>
    </inkml:brush>
  </inkml:definitions>
  <inkml:trace contextRef="#ctx0" brushRef="#br0">11 25 14403,'10'-13'1202,"-1"2"752,-10 23-568,-7 9-861,4-11-499,1 0 0,0 0 0,0 1-1,0-1 1,2 1 0,-1-1 0,1 1 0,1-1-1,0 14 1,0-24-34,1 1 0,-1 0 0,0 0 0,0 0 0,0 0-1,1 0 1,-1-1 0,0 1 0,1 0 0,-1 0 0,1-1 0,-1 1-1,1 0 1,-1-1 0,1 1 0,0 0 0,-1-1 0,1 1 0,0-1 0,-1 1-1,1-1 1,0 1 0,0-1 0,-1 0 0,1 1 0,1-1 0,0 1-7,0-1 0,0 0 1,0 0-1,0 0 0,0 0 1,0-1-1,0 1 0,0 0 1,0-1-1,0 0 0,2 0 1,5-3-44,1-1 0,-1 0 0,11-8 0,-6 2 16,-1 0 0,19-21-1,12-9-6,-44 40 48,0 1-1,0 0 1,0 0-1,0 0 1,0 0-1,0-1 1,1 1-1,-1 0 1,0 0-1,0 0 1,0 0-1,0 0 1,1 0 0,-1 0-1,0-1 1,0 1-1,0 0 1,1 0-1,-1 0 1,0 0-1,0 0 1,0 0-1,0 0 1,1 0-1,-1 0 1,0 0-1,0 0 1,0 0-1,1 0 1,-1 0-1,0 0 1,0 0-1,0 0 1,1 0-1,-1 1 1,0-1-1,0 0 1,0 0-1,0 0 1,1 0-1,-1 0 1,0 0-1,0 0 1,0 1-1,0-1 1,0 0-1,1 0 1,-1 0-1,0 0 1,0 1-1,0-1 1,0 0-1,0 0 1,0 1-1,2 16-38,-2-15 39,0 0 1,0 1-1,0-1 1,0 0-1,0 0 1,1 0-1,-1 0 1,1 0-1,-1 0 1,1 0-1,0 0 1,0 0-1,1 2 1,0-2 6,0-1 0,-1 0 0,1 0 0,0 0 0,1 0 0,-1-1 0,0 1 0,0-1 0,0 1 0,0-1 0,0 1 0,1-1-1,-1 0 1,0 0 0,0 0 0,0-1 0,4 0 0,40-11 63,-34 8-53,43-16 53,-32 11-126,0 1 0,0 1-1,36-7 1,-58 14 43,1 0 1,-1-1-1,1 1 0,-1 0 0,1 0 1,-1 0-1,1 0 0,0 0 1,-1 1-1,1-1 0,-1 0 0,1 1 1,-1-1-1,1 1 0,-1-1 0,1 1 1,-1 0-1,0 0 0,1 0 1,-1 0-1,0 0 0,0 0 0,2 2 1,-1 0-21,0 0 0,-1 0 0,0 1 1,0-1-1,0 0 0,0 1 0,0-1 1,-1 1-1,1 5 0,-1-7 50,-1-1-1,2 1 1,-1 0-1,0 0 1,0 0-1,1-1 1,-1 1-1,1 0 1,-1 0-1,1-1 1,0 1-1,0-1 1,-1 1-1,1 0 1,0-1-1,1 0 1,-1 1-1,0-1 1,0 0-1,0 1 1,1-1-1,-1 0 1,1 0-1,-1 0 1,1 0-1,2 1 1,-1-2 37,0 1 0,1-1 0,-1 0 0,0 0 0,1 0 0,-1 0 0,0 0 0,1-1 0,-1 0 1,0 1-1,1-1 0,-1-1 0,5-1 0,12-7 244,24-15 0,-31 16-246,0 2-1,1-1 1,0 2 0,24-9 0,-37 15-67,1 0 0,0-1-1,-1 1 1,1 0 0,0 0 0,-1 0 0,1 1-1,0-1 1,-1 0 0,1 1 0,0-1 0,-1 1-1,1-1 1,-1 1 0,1 0 0,-1-1 0,1 1-1,-1 0 1,0 0 0,1 0 0,-1 0 0,0 0-1,0 1 1,0-1 0,0 0 0,0 1 0,0-1-1,0 0 1,0 1 0,1 2 0,-1-2 77,0 0 0,0-1-1,0 1 1,1 0 0,-1 0 0,0-1 0,1 1 0,-1-1 0,1 1-1,0-1 1,0 0 0,-1 0 0,1 0 0,0 0 0,0 0 0,0 0 0,2 1-1,-2-2-36,-1 0-1,0 0 1,0 0-1,1-1 1,-1 1-1,0 0 1,1 0-1,-1-1 1,0 1-1,0-1 1,0 1-1,1-1 1,-1 0-1,0 1 1,0-1-1,0 0 0,0 0 1,0 1-1,0-1 1,0 0-1,-1 0 1,1 0-1,0 0 1,1-2-1,13-18 287</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2:53.924"/>
    </inkml:context>
    <inkml:brush xml:id="br0">
      <inkml:brushProperty name="width" value="0.05" units="cm"/>
      <inkml:brushProperty name="height" value="0.05" units="cm"/>
    </inkml:brush>
  </inkml:definitions>
  <inkml:trace contextRef="#ctx0" brushRef="#br0">1 114 17380,'21'-2'1400,"-1"-6"-1344,9-7-480,-1 0 104,8-10 176,-1 1-128,-2 0-72</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2:54.381"/>
    </inkml:context>
    <inkml:brush xml:id="br0">
      <inkml:brushProperty name="width" value="0.05" units="cm"/>
      <inkml:brushProperty name="height" value="0.05" units="cm"/>
    </inkml:brush>
  </inkml:definitions>
  <inkml:trace contextRef="#ctx0" brushRef="#br0">310 29 16508,'-5'-4'226,"0"1"1,-1 0 0,1 0 0,-1 0 0,0 1 0,0 0-1,0 0 1,0 0 0,0 1 0,0 0 0,0 0 0,-10 0-1,-5 1 109,1 0 0,-31 5-1,50-5-330,-16 3 125,0 0 1,-16 5-1,29-7-127,1 0 1,-1 1-1,1-1 0,0 0 0,-1 1 1,1 0-1,0 0 0,0 0 1,0 0-1,0 0 0,1 1 1,-1-1-1,1 1 0,-1 0 1,1 0-1,-3 4 0,5-6-9,-1 0 0,1 1-1,0-1 1,0 0 0,-1 0 0,1 0-1,0 0 1,0 0 0,0 1 0,1-1-1,-1 0 1,0 0 0,0 0 0,1 0-1,-1 0 1,0 1 0,1-1 0,-1 0-1,1 0 1,0 0 0,-1 0 0,1 0-1,0-1 1,-1 1 0,1 0 0,0 0-1,0 0 1,0 0 0,0-1 0,0 1 0,0-1-1,0 1 1,0 0 0,0-1 0,0 0-1,0 1 1,2-1 0,6 4-46,0 0 1,1-2-1,12 4 0,-17-5 24,32 6-131,-26-6 86,0 0 1,0 1-1,0 1 1,0 0 0,-1 1-1,0-1 1,1 2-1,18 11 1,-28-15 58,1 0 0,-1 0 1,0 0-1,0 0 0,0 0 0,0 1 1,0-1-1,0 0 0,0 1 0,0-1 1,0 1-1,0-1 0,-1 1 1,1-1-1,-1 1 0,1 0 0,-1-1 1,0 1-1,1 0 0,-1-1 0,0 1 1,0 2-1,-1-1 4,0 0-1,0 0 1,0 0 0,0 0-1,0 0 1,-1 0 0,1 0-1,-1 0 1,0 0 0,-4 4-1,-3 3 38,-2 0-1,1 0 1,-1-1-1,-14 8 1,25-16-25,-22 13 172,-28 16-1,44-27-178,0-1-1,0 1 1,0-1-1,0 0 1,0 0-1,0-1 1,-1 0-1,1 0 1,0 0-1,-12-1 1,17 0 10,0 0 0,0 0 0,0-1 0,0 1 0,0 0 0,1 0 0,-1-1 1,0 1-1,0-1 0,0 1 0,1 0 0,-1-1 0,0 0 0,1 1 0,-1-1 1,0 1-1,1-1 0,-1 0 0,1 1 0,-1-1 0,1 0 0,-1 0 0,1 1 1,0-1-1,-1 0 0,1 0 0,0 0 0,-1 0 0,1 1 0,0-1 0,0 0 1,0-2-1,3-27-67,7-5-28</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2:54.851"/>
    </inkml:context>
    <inkml:brush xml:id="br0">
      <inkml:brushProperty name="width" value="0.05" units="cm"/>
      <inkml:brushProperty name="height" value="0.05" units="cm"/>
    </inkml:brush>
  </inkml:definitions>
  <inkml:trace contextRef="#ctx0" brushRef="#br0">117 0 14331,'-6'18'274,"-63"192"1874,58-169-1859,2 0 0,2 1 0,-2 51 0,9-57-197,0-23 9,0 0 0,0-1-1,-5 24 1,13-90 1867,22-56-2067,65-153 0,-91 254 56,-2 3 2,0 0 1,0 1-1,1-1 1,-1 1 0,1-1-1,1 1 1,-1 0-1,1 0 1,-1 1-1,2-1 1,5-5 0,-10 10 33,1 0 0,0-1 0,-1 1 0,1 0-1,-1 0 1,1 0 0,-1 0 0,1-1 0,0 1 0,-1 0 0,1 0 0,-1 0 0,1 0 0,-1 0 0,1 0 0,0 1 0,-1-1 0,1 0 0,-1 0 0,1 0 0,-1 1 0,1-1 0,-1 0 0,1 0 0,-1 1 0,1-1 0,-1 0 0,1 1 0,-1-1 0,1 1 0,-1-1 0,0 1 0,1-1 0,-1 0 0,0 1 0,1-1 0,-1 1 0,0 0 0,0-1 0,1 1 0,7 24-128,-7-22 135,-1 1 1,1 0-1,-1 0 1,1-1-1,-1 1 1,0 0-1,0 0 1,-1-1-1,1 1 0,-1 0 1,0-1-1,0 1 1,0-1-1,0 1 1,-1-1-1,0 1 1,1-1-1,-3 3 1,0-1 50,-1 0 0,1-1 0,-1 0 0,1 0 0,-1-1 0,0 1 0,0-1 0,-1 0 0,1 0 0,-8 2 1,-6 4 118,-31 11 323,46-18-523,-1-1 0,1 0 1,0 0-1,-1 0 0,1 0 1,-1-1-1,1 1 0,-7-2 1,11 1 17,-1 0 0,1 0 0,0 0 0,0 0 0,0 0-1,0 0 1,0 0 0,-1 0 0,1 0 0,0 0 0,0 0 0,0 0 0,0 0 0,0 0 0,0 0 0,0-1 0,-1 1 0,1 0 0,0 0 0,0 0 0,0 0 0,0 0 0,0 0 0,0 0 0,0 0 0,0-1 0,0 1 0,0 0 0,0 0 0,0 0 0,0 0 0,0 0 0,0-1 0,0 1 0,0 0 0,0 0 0,0 0 0,0 0 0,0 0 0,0-1 0,0 1 0,0 0-1,0 0 1,0 0 0,0 0 0,0 0 0,0 0 0,0-1 0,0 1 0,0 0 0,0 0 0,0 0 0,0 0 0,1 0 0,5-8-115,14-5-123,5-4-113</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2:55.438"/>
    </inkml:context>
    <inkml:brush xml:id="br0">
      <inkml:brushProperty name="width" value="0.05" units="cm"/>
      <inkml:brushProperty name="height" value="0.05" units="cm"/>
    </inkml:brush>
  </inkml:definitions>
  <inkml:trace contextRef="#ctx0" brushRef="#br0">259 40 14555,'1'0'60,"-1"-1"0,0 0 0,0 1 0,0-1 0,0 0 0,0 0 0,0 1 0,0-1 0,0 0-1,0 1 1,0-1 0,-1 0 0,1 0 0,0 1 0,0-1 0,-1 0 0,1 1 0,0-1 0,-1 1 0,1-1 0,0 0 0,-1 1 0,1-1 0,-2 0 0,-19-10 711,12 8-469,0 1 0,0 0 0,-11-1 0,7 2-131,0 1 0,1 0 0,-1 1-1,0 0 1,1 0 0,-17 5 0,26-5-154,-1 0 0,1 0 0,-1 1 1,1-1-1,0 1 0,-1-1 0,1 1 1,0 0-1,0 0 0,1 0 1,-1 1-1,0-1 0,1 1 0,-1 0 1,1-1-1,0 1 0,0 0 0,0 0 1,0 0-1,0 1 0,1-1 1,0 0-1,-1 1 0,1-1 0,0 1 1,0 5-1,-1 75-453,2-52 377,0-28 71,0 0 1,-1 0-1,0 0 0,0 1 0,-3 6 1,3-8-25,-1 0 1,1 0-1,0 1 1,1-1-1,-1 1 1,1-1-1,-1 1 1,1-1-1,0 5 1,0-8 9,0 0 1,1 0 0,-1 0-1,0 1 1,0-1-1,0 0 1,0 0 0,0 0-1,0 1 1,1-1-1,-1 0 1,0 0 0,0 0-1,0 0 1,1 1-1,-1-1 1,0 0-1,0 0 1,0 0 0,1 0-1,-1 0 1,0 0-1,0 0 1,1 0 0,-1 0-1,0 0 1,0 0-1,1 0 1,-1 0 0,0 0-1,0 0 1,0 0-1,1 0 1,-1 0 0,0 0-1,0 0 1,1 0-1,-1 0 1,0 0 0,0 0-1,0 0 1,1-1-1,-1 1 1,0 0 0,0 0-1,1 0 1,10-7 2,-10 6-3,67-49 81,-25 18 269,56-33 0,-98 64-341,1 0 0,0 0-1,-1 0 1,1 1 0,0-1 0,0 0 0,0 1 0,0-1 0,0 1-1,-1 0 1,1-1 0,0 1 0,0 0 0,0 0 0,0 0 0,0 0-1,0 1 1,0-1 0,0 1 0,2 0 0,-1 1-24,-1-1 1,1 1 0,-1 0-1,1 0 1,-1 0-1,0 0 1,0 1 0,0-1-1,0 1 1,0-1-1,-1 1 1,2 3 0,3 4-60,-3-6 62,-1 0-1,1-1 1,-1 1-1,0 0 0,-1 0 1,1 1-1,-1-1 0,2 7 1,-3-11 131,2-6 150,0 0 0,0 0 0,-1-1 0,0 1 0,1-11 0,0-6 298,0 9-344,-1 10-109,-1 0 0,1 0-1,0 0 1,0 0 0,3-8 0,-3 11-149,-1 0 1,1 0-1,0 0 0,-1 0 0,1 0 0,0 0 0,0 1 1,0-1-1,0 0 0,0 0 0,0 1 0,0-1 1,0 0-1,0 1 0,0-1 0,0 1 0,0 0 1,1-1-1,-1 1 0,0 0 0,0-1 0,0 1 0,1 0 1,-1 0-1,1 0 0,9 0-361,0 0-1,0-1 1,14-4-1,3-2-101</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2:56.259"/>
    </inkml:context>
    <inkml:brush xml:id="br0">
      <inkml:brushProperty name="width" value="0.05" units="cm"/>
      <inkml:brushProperty name="height" value="0.05" units="cm"/>
    </inkml:brush>
  </inkml:definitions>
  <inkml:trace contextRef="#ctx0" brushRef="#br0">3 198 12571,'-1'1'83,"1"1"1,0-1-1,-1 0 0,1 1 1,0-1-1,0 0 1,-1 1-1,1-1 0,0 1 1,0-1-1,1 0 1,-1 1-1,0-1 0,0 1 1,1-1-1,-1 0 1,1 1-1,-1-1 0,1 0 1,0 0-1,-1 1 1,1-1-1,0 0 0,0 0 1,0 0-1,0 0 1,0 0-1,0 0 1,0 0-1,0 0 0,0 0 1,0-1-1,1 1 1,-1 0-1,0-1 0,0 1 1,1-1-1,-1 1 1,1-1-1,-1 0 0,0 1 1,1-1-1,-1 0 1,1 0-1,1 0 0,4 0 174,0 0-1,0-1 0,0 0 0,0 0 1,0 0-1,0-1 0,-1 0 0,10-4 0,-5 0-108,-1 0 0,0 0 0,0-1 0,-1-1 0,0 1 0,0-1-1,-1-1 1,0 0 0,0 0 0,-1-1 0,0 1 0,-1-2 0,0 1 0,-1-1-1,0 1 1,5-17 0,-9 24-141,-1 1 1,1-1-1,-1 0 0,0 0 0,0 1 0,0-1 0,0 0 0,0 0 1,-1-3-1,1 5-8,-1 1 1,1-1 0,0 1 0,0-1-1,0 1 1,-1-1 0,1 1 0,0 0-1,-1-1 1,1 1 0,0-1 0,-1 1 0,1 0-1,-1-1 1,1 1 0,0 0 0,-1-1-1,1 1 1,-1 0 0,1 0 0,-1-1-1,1 1 1,-1 0 0,1 0 0,-1 0-1,1 0 1,-1 0 0,1-1 0,-1 1-1,1 0 1,-1 0 0,0 0 0,1 1-1,-1-1 1,1 0 0,-1 0 0,1 0-1,-1 0 1,1 0 0,-1 1 0,1-1-1,-1 0 1,1 0 0,-1 1 0,1-1-1,0 0 1,-1 1 0,1-1 0,-1 0-1,1 1 1,-1 0 0,-3 3-14,-1 0 1,1 0-1,0 1 1,0-1-1,1 1 0,-1 0 1,1 0-1,0 1 1,-4 9-1,3-4-6,-1 1 1,2 0-1,-5 22 0,7-31 14,1 0 0,-1-1-1,1 1 1,0-1 0,0 1-1,0 0 1,0-1 0,1 1-1,-1-1 1,1 1-1,-1-1 1,1 1 0,0-1-1,0 1 1,0-1 0,0 0-1,1 1 1,-1-1 0,1 0-1,3 4 1,-3-5 1,0 1-1,1-1 1,-1 1 0,1-1-1,-1 0 1,1 0 0,0 0-1,-1 0 1,1 0 0,0-1-1,0 1 1,-1-1 0,1 0-1,0 0 1,0 0 0,0 0-1,-1 0 1,1-1-1,4 0 1,13-5-62,-1 0 1,0-1-1,0-1 0,-1-1 1,22-14-1,-39 23 49,0-1 0,-1 1 0,1-1 0,0 1 0,-1-1 0,1 1 0,0-1 0,0 1 0,0 0 0,-1-1 0,1 1 1,0 0-1,0 0 0,0-1 0,0 1 0,0 0 0,-1 0 0,1 0 0,0 0 0,0 0 0,0 0 0,0 1 0,0-1 0,-1 0 0,1 0 0,0 0 0,0 1 0,0-1 0,0 1 0,-1-1 0,1 1 0,1 0 0,-1 1-39,0 0 0,0 1 0,0-1-1,0 1 1,0-1 0,0 1-1,-1-1 1,1 1 0,-1 4-1,1-2 10,-1 1-1,1-1 0,0 0 0,1 0 0,-1 0 0,5 9 1,-5-13 56,-1 0 0,1 0 1,0-1-1,0 1 1,0 0-1,0 0 0,0 0 1,0 0-1,0-1 1,0 1-1,0 0 1,0-1-1,0 1 0,0-1 1,0 1-1,1-1 1,-1 0-1,0 0 0,0 1 1,1-1-1,-1 0 1,0 0-1,0 0 0,1 0 1,-1 0-1,0-1 1,0 1-1,1 0 0,-1-1 1,0 1-1,0 0 1,0-1-1,3-1 0,11-6-54,-1 0 0,1-2 0,-1 0 0,-1 0 0,0-1-1,15-17 1,-23 24-15,27-29-449,42-52-1,-46 46 151</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2:57.163"/>
    </inkml:context>
    <inkml:brush xml:id="br0">
      <inkml:brushProperty name="width" value="0.05" units="cm"/>
      <inkml:brushProperty name="height" value="0.05" units="cm"/>
    </inkml:brush>
  </inkml:definitions>
  <inkml:trace contextRef="#ctx0" brushRef="#br0">131 1 11907,'-14'17'238,"0"1"0,1 0 0,1 1 0,1 0 0,0 1 0,1 0 0,2 1 0,0 0 0,1 0 0,1 1 0,1 0 0,1 0 0,1 0 0,0 28 0,1-27-210,2 0 0,1 0 0,7 41 0,-8-63-9,0 0 1,0 0-1,0 0 1,0 0 0,1 0-1,-1 0 1,0 0-1,1 0 1,-1 0 0,1 0-1,-1 0 1,1-1-1,0 1 1,-1 0 0,1 0-1,0 0 1,0-1-1,-1 0-1,0 0 1,1 0 0,-1 0-1,0 0 1,1 0 0,-1-1-1,0 1 1,1 0 0,-1 0-1,0 0 1,0-1 0,1 1-1,-1 0 1,0 0-1,0-1 1,1 1 0,-1 0-1,0 0 1,0-1 0,0 1-1,1 0 1,-1-1 0,0 1-1,0 0 1,0-1 0,0 1-1,0-1 1,8-33 806,-3-67 927,-5 86-1456,-1 0 1,-1-1 0,0 1-1,-6-23 1,5 31-81,2 9-42,4 13-84,0-10-114,0 1 1,0-1-1,0 0 0,1-1 0,0 1 0,0-1 1,0 1-1,0-1 0,1 0 0,-1-1 0,1 1 1,0-1-1,0 0 0,6 3 0,-8-5 12,0 0-1,1 0 1,-1 0 0,0 0 0,0 0-1,1-1 1,-1 1 0,0-1-1,1 0 1,-1 0 0,0 0-1,1-1 1,-1 1 0,0-1-1,1 1 1,-1-1 0,0 0-1,0-1 1,0 1 0,0 0 0,0-1-1,0 0 1,0 0 0,0 0-1,-1 0 1,4-3 0,1-3-15,0-1 1,-1 0-1,0-1 0,-1 1 1,0-1-1,0 0 1,-1-1-1,0 1 1,-1-1-1,2-13 1,-5 24-53,0-1 0,1 1 0,-1 0 0,0-1 0,0 1 0,0 0 0,0-1 0,0 1 1,0-1-1,0 1 0,0 0 0,-1-1 0,1 1 0,0 0 0,0-1 0,0 1 0,0 0 1,0-1-1,-1 1 0,1 0 0,0-1 0,0 1 0,0 0 0,-1 0 0,1-1 0,0 1 1,-1 0-1,1 0 0,0-1 0,0 1 0,-1 0 0,-15-3 470,-19 8 1423,30-3-1728,0 0 1,1 0-1,-1 0 1,1 1-1,-1 0 1,1 0 0,0 0-1,0 0 1,-4 5-1,7-6-84,0-1-1,0 0 0,0 0 1,0 1-1,0-1 0,0 1 0,1-1 1,-1 1-1,0-1 0,1 1 1,-1-1-1,1 1 0,0 0 0,0-1 1,-1 1-1,1-1 0,0 1 1,0 0-1,0-1 0,1 1 0,-1 0 1,0-1-1,1 1 0,-1-1 1,1 1-1,-1-1 0,1 1 0,0-1 1,0 1-1,-1-1 0,1 0 1,0 1-1,2 1 0,3 3-68,0-1 0,1 1-1,0-1 1,0 0 0,12 6-1,-10-6-69,-1 0 1,1 1-1,-1 0 0,11 10 0,-18-14 108,1-1 1,0 1-1,-1 0 0,1 0 1,-1 1-1,0-1 1,0 0-1,0 0 0,0 1 1,0-1-1,0 1 1,-1-1-1,1 0 1,-1 1-1,0-1 0,1 1 1,-1-1-1,0 1 1,-1 0-1,1-1 1,0 1-1,-1 2 0,0-2 58,-1 0-1,1 0 1,-1 0-1,0 0 1,1-1 0,-1 1-1,0 0 1,-1-1-1,1 1 1,0-1-1,-1 0 1,1 0-1,-1 0 1,0 0-1,1 0 1,-1-1-1,0 1 1,0-1-1,0 1 1,-5 0-1,4-1 30,0 1-1,0-1 0,0 0 0,-1 0 0,1-1 0,0 0 1,0 1-1,0-1 0,-1-1 0,1 1 0,0 0 0,0-1 1,0 0-1,-1 0 0,-5-3 0,9 4-82,0-1 0,1 1 0,-1-1 0,1 1 0,-1 0 1,1-1-1,-1 1 0,1-1 0,-1 0 0,1 1 0,-1-1 0,1 1 0,0-1 0,-1 0 0,1 1 0,0-1 0,-1 0 0,1 1 1,0-1-1,0 0 0,0 1 0,0-1 0,0 0 0,0 0 0,0 1 0,0-1 0,0 0 0,0 0 0,0 1 0,0-1 1,1 0-1,-1 1 0,0-1 0,0 0 0,1 1 0,-1-1 0,0 0 0,2 0 0,17-24-339,1 5-11</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2:57.684"/>
    </inkml:context>
    <inkml:brush xml:id="br0">
      <inkml:brushProperty name="width" value="0.05" units="cm"/>
      <inkml:brushProperty name="height" value="0.05" units="cm"/>
    </inkml:brush>
  </inkml:definitions>
  <inkml:trace contextRef="#ctx0" brushRef="#br0">123 220 15187,'-7'0'179,"0"0"-1,0 1 1,0 0-1,1 0 1,-1 1-1,1 0 1,-1 0-1,1 0 1,0 1-1,-1 0 1,-8 6-1,13-7-138,-1 0-1,0 0 1,1 0-1,0 0 1,-1 0-1,1 1 1,0 0 0,0-1-1,0 1 1,1 0-1,-1 0 1,1 0-1,-1 0 1,1 0-1,0 0 1,0 0-1,0 0 1,1 0-1,-1 1 1,1-1 0,-1 0-1,1 0 1,0 1-1,1-1 1,0 7-1,0-8-23,-1 0 0,1 0-1,0 0 1,-1 1 0,1-1-1,0 0 1,0 0 0,1 0-1,-1 0 1,0-1 0,1 1-1,-1 0 1,1 0 0,-1-1-1,1 1 1,0-1 0,0 1-1,0-1 1,0 0 0,0 0-1,0 0 1,0 0 0,0 0-1,0 0 1,0-1 0,1 1-1,-1-1 1,0 1 0,0-1-1,1 0 1,-1 0 0,0 0-1,0 0 1,1 0 0,2-1-1,2 0 11,0 0 0,0-1 0,0 0 0,0 0 0,0-1-1,0 0 1,-1 0 0,1 0 0,-1-1 0,7-4-1,0-3 24,-1-1-1,0-1 0,0 1 0,-1-2 1,-1 0-1,0 0 0,12-25 1,-15 27-29,-2-1 1,0 0 0,0 1-1,-1-1 1,0-1 0,-1 1-1,-1-1 1,0 1 0,-1-1-1,-1-14 1,0 26-19,0 0 0,0 0 1,0 0-1,-1 0 0,1 0 0,-1 0 0,1 0 1,-1 0-1,0 1 0,0-1 0,0 0 0,0 0 1,0 0-1,0 1 0,0-1 0,-1 1 1,1-1-1,0 1 0,-1-1 0,-2-1 0,1 2 6,1 0-1,-1 0 0,0 0 1,0 0-1,0 0 0,0 0 0,1 1 1,-1-1-1,0 1 0,0 0 1,0 0-1,-5 1 0,-3 0 50,-1 1 0,1 1 0,0 0 0,0 1 0,-20 9 0,18-7 25,1 1 0,0 0 0,0 0 0,-17 15 1,27-20-75,0 0 1,0-1-1,0 1 1,0 0 0,0 1-1,0-1 1,1 0-1,-1 0 1,1 1-1,0-1 1,-1 1 0,1-1-1,0 1 1,0 0-1,1-1 1,-1 1-1,0 0 1,1 0 0,0-1-1,0 1 1,0 0-1,0 0 1,0-1-1,0 1 1,1 0 0,-1 0-1,1-1 1,0 1-1,1 3 1,5 6-155,1 0 0,-1-1 1,2 0-1,0 0 0,15 14 1,-16-19 35,-1 1 1,0 1 0,0 0 0,-1 0 0,0 0-1,0 0 1,-1 1 0,0 0 0,0 0 0,-1 1 0,5 16-1,-7-13 47,-1 0-1,0 21 1,2 15-451,-3-48 501,0-1 1,0 0-1,0 1 0,0-1 0,0 1 1,0-1-1,1 0 0,-1 1 0,0-1 1,0 0-1,0 1 0,1-1 0,-1 0 1,0 1-1,0-1 0,1 0 0,-1 1 1,0-1-1,1 0 0,-1 0 0,0 1 1,1-1-1,-1 0 0,1 0 0,-1 0 1,0 0-1,1 0 0,-1 1 0,1-1 1,-1 0-1,0 0 0,1 0 0,-1 0 1,1 0-1,-1 0 0,0 0 0,1 0 1,-1 0-1,1-1 0,-1 1 0,0 0 1,1 0-1,0 0 0,18-12-113,0-13-88</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38.975"/>
    </inkml:context>
    <inkml:brush xml:id="br0">
      <inkml:brushProperty name="width" value="0.05" units="cm"/>
      <inkml:brushProperty name="height" value="0.05" units="cm"/>
    </inkml:brush>
  </inkml:definitions>
  <inkml:trace contextRef="#ctx0" brushRef="#br0">34 0 15123,'-1'4'370,"-1"0"-1,0 0 0,1 0 1,0 1-1,0-1 1,-1 8-1,0 1 402,-6 24-206,-5 72 0,13-108-557,0 1 1,0-1-1,0 1 1,0-1-1,0 1 1,0 0 0,1-1-1,-1 1 1,0-1-1,1 1 1,-1-1 0,1 0-1,-1 1 1,1-1-1,0 1 1,0-1 0,0 0-1,-1 0 1,3 3-1,-2-4 12,1 1 0,-1 0 0,0-1-1,0 1 1,0-1 0,1 0 0,-1 1-1,0-1 1,1 0 0,-1 0 0,0 0 0,0 0-1,1 0 1,-1 0 0,0 0 0,1 0-1,-1-1 1,2 1 0,4-3 96,0 1 1,0-1-1,0-1 0,-1 1 0,1-1 1,9-8-1,7-7 631,-1-2 0,38-44 0,-60 65-737,0-1 1,0 1 0,0-1-1,1 1 1,-1 0 0,0-1-1,0 1 1,1 0 0,-1-1-1,0 1 1,0 0 0,1-1 0,-1 1-1,0 0 1,1 0 0,-1-1-1,1 1 1,-1 0 0,0 0-1,1 0 1,-1 0 0,1-1-1,-1 1 1,0 0 0,1 0-1,-1 0 1,1 0 0,-1 0-1,1 0 1,-1 0 0,0 0 0,1 0-1,-1 0 1,1 0 0,-1 1-1,1-1 1,-1 0 0,0 0-1,1 0 1,-1 0 0,0 1-1,1-1 1,-1 0 0,0 0-1,1 1 1,-1-1 0,0 0 0,1 1-1,-1-1 1,0 0 0,0 1-1,1-1 1,-1 0 0,0 1-1,0-1 1,0 1 0,1-1-1,-1 0 1,0 1 0,0-1-1,0 1 1,0 0 0,8 38-9,-5-19-93,-1-15 33,-1 0 1,1-1-1,-1 0 0,1 1 1,1-1-1,-1 0 1,1 0-1,-1 0 0,1-1 1,0 1-1,0-1 1,1 1-1,-1-1 0,1 0 1,5 4-1,-5-6-63,0 1-1,0 0 1,0-1-1,0 0 0,0 0 1,0 0-1,0 0 1,0-1-1,0 0 1,0 1-1,1-2 0,-1 1 1,0 0-1,0-1 1,0 0-1,0 0 1,0 0-1,5-2 0,3-2-127,1 0 0,-1-2-1,21-13 1,5-9-298</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2:58.161"/>
    </inkml:context>
    <inkml:brush xml:id="br0">
      <inkml:brushProperty name="width" value="0.05" units="cm"/>
      <inkml:brushProperty name="height" value="0.05" units="cm"/>
    </inkml:brush>
  </inkml:definitions>
  <inkml:trace contextRef="#ctx0" brushRef="#br0">2 116 13555,'-1'2'116,"1"0"0,0 1-1,-1-1 1,1 0 0,0 1 0,0-1 0,0 1 0,1-1-1,-1 0 1,1 1 0,-1-1 0,1 0 0,0 0-1,0 1 1,0-1 0,2 4 0,-2-5-50,0 0-1,1 0 1,-1 0-1,0 0 1,1 0-1,-1-1 1,1 1 0,-1 0-1,1-1 1,-1 1-1,1-1 1,-1 1-1,1-1 1,0 0 0,-1 0-1,1 0 1,-1 0-1,1 0 1,0 0-1,-1 0 1,1 0 0,-1 0-1,1-1 1,0 1-1,-1-1 1,3-1-1,4-1 84,1 0-1,-2-1 0,1 0 0,0-1 0,-1 0 1,0 0-1,0 0 0,0-1 0,7-8 0,-10 10-138,0 0-1,-1 0 0,1-1 0,-1 1 0,0-1 1,-1 0-1,1 0 0,-1 0 0,0 0 1,0 0-1,0 0 0,-1-1 0,0 1 1,0-1-1,0-8 0,-1 13-11,1 0 0,-1 0 0,0 0 0,0 1 0,0-1 0,0 0 0,0 0 0,0 0 0,-1 1 0,1-1 0,0 0-1,0 0 1,0 1 0,-1-1 0,1 0 0,0 0 0,-1 1 0,1-1 0,-1 0 0,1 1 0,-1-1 0,1 1 0,-1-1 0,1 1 0,-1-1 0,0 1 0,1-1 0,-1 1 0,0-1 0,1 1 0,-1 0 0,0-1-1,0 1 1,1 0 0,-1-1 0,0 1 0,0 0 0,1 0 0,-1 0 0,0 0 0,0 0 0,0 0 0,1 0 0,-1 0 0,0 0 0,0 0 0,0 1 0,1-1 0,-1 0 0,0 0 0,-1 1 0,-1 1 1,-1 0 1,1-1-1,-1 1 1,1 1-1,0-1 1,0 0 0,0 1-1,0 0 1,-3 3-1,-1 4 31,1 0 0,0 0 0,0 0-1,1 0 1,1 1 0,-5 13 0,7-17-6,0 0 0,0 1 1,1-1-1,0 1 0,0-1 1,1 1-1,0 0 0,1-1 1,-1 1-1,3 11 0,-2-17-26,-1 0-1,1 0 0,-1 0 0,1 1 0,0-1 0,0 0 1,0 0-1,0 0 0,1 0 0,-1 0 0,0 0 0,1-1 0,-1 1 1,1 0-1,0-1 0,-1 1 0,1-1 0,0 1 0,0-1 1,0 0-1,0 0 0,0 0 0,0 0 0,0 0 0,1-1 0,-1 1 1,0-1-1,0 1 0,1-1 0,-1 0 0,0 1 0,0-1 1,1-1-1,-1 1 0,0 0 0,1 0 0,-1-1 0,0 1 0,0-1 1,1 0-1,1-1 0,6-2-73,0 0 0,-1-1 0,1 0 0,-1-1 0,0 0 0,-1 0 1,13-12-1,-15 12 30,1 0 21,-1 0 0,0-1 1,0 1-1,5-10 0,-11 15 237,-5 7-85,-6 9 60,4-1-18,0 1 1,1 0-1,-7 29 1,12-40-175,0-1 1,0 1 0,0 0 0,1 0-1,0 0 1,-1 0 0,2 0 0,-1 0-1,0 0 1,1 0 0,0 0-1,0 0 1,0 0 0,0 0 0,1-1-1,-1 1 1,1-1 0,0 1 0,0-1-1,0 1 1,4 3 0,-6-6-17,1 0 0,0-1 0,0 1 0,0 0 0,0 0 0,0 0 0,1-1 0,-1 1 0,0 0 0,0-1 0,0 1 0,1-1 0,-1 1-1,0-1 1,0 0 0,1 0 0,-1 1 0,0-1 0,1 0 0,-1 0 0,0 0 0,1 0 0,-1-1 0,0 1 0,0 0 0,1-1 0,-1 1 0,0 0 0,0-1 0,1 1 0,-1-1 0,0 0 0,1 0 0,9-14-203</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2:58.635"/>
    </inkml:context>
    <inkml:brush xml:id="br0">
      <inkml:brushProperty name="width" value="0.05" units="cm"/>
      <inkml:brushProperty name="height" value="0.05" units="cm"/>
    </inkml:brush>
  </inkml:definitions>
  <inkml:trace contextRef="#ctx0" brushRef="#br0">4 2 18316,'0'-2'1432,"-3"2"-1104,3 3-144,0 3 424,4 0-343,0-1-818,3 1 521,-7 3-160,0-1-56</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2:59.327"/>
    </inkml:context>
    <inkml:brush xml:id="br0">
      <inkml:brushProperty name="width" value="0.05" units="cm"/>
      <inkml:brushProperty name="height" value="0.05" units="cm"/>
    </inkml:brush>
  </inkml:definitions>
  <inkml:trace contextRef="#ctx0" brushRef="#br0">145 153 12459,'8'-13'2854,"-6"9"-1448,-6 7 720,-88 120-891,54-62-793,35-55-387,0 1 0,0-1 0,0 1 1,1 0-1,0 0 0,1 0 0,-2 11 0,3-16-48,0-1 1,0 1-1,0-1 0,0 1 0,0-1 1,0 0-1,0 1 0,0-1 1,1 0-1,-1 1 0,1-1 0,-1 0 1,1 1-1,-1-1 0,1 0 0,0 0 1,0 1-1,-1-1 0,1 0 0,0 0 1,0 0-1,2 1 0,-1-1 2,-1 0-1,1 0 0,0-1 1,0 1-1,0-1 0,-1 1 1,1-1-1,0 0 0,0 0 0,0 0 1,0 0-1,0 0 0,0 0 1,3-1-1,2-1 10,0 0 1,0 0-1,-1 0 0,1-1 1,0 0-1,-1-1 1,11-7-1,-5 1-10,0-1 0,-1-1 0,0 0 0,-1 0 0,0-1 0,-1-1 0,-1 1 0,8-16 0,0-7-66,-1 1 0,12-47-1,-26 78 53,3-6-7,-1 0 0,-1 0 0,1 0 0,-2 0 0,1 0 0,-2 0 0,1-1 0,-2-10 1,1 21 11,0-1 1,0 1 0,0 0 0,0-1 0,0 1 0,0 0 0,0-1 0,0 1 0,0 0 0,0-1-1,0 1 1,0 0 0,0 0 0,0-1 0,-1 1 0,1 0 0,0-1 0,0 1 0,0 0 0,0 0 0,-1-1-1,1 1 1,0 0 0,0 0 0,-1 0 0,1-1 0,0 1 0,0 0 0,-1 0 0,1 0 0,0 0-1,-1 0 1,1-1 0,0 1 0,-1 0 0,1 0 0,0 0 0,-1 0 0,1 0 0,0 0 0,-1 0 0,1 0-1,0 0 1,0 0 0,-1 0 0,1 0 0,0 1 0,-1-1 0,1 0 0,0 0 0,-1 0 0,1 0-1,0 0 1,0 1 0,-1-1 0,1 0 0,0 0 0,0 0 0,-1 1 0,1-1 0,0 0 0,0 0 0,0 1-1,0-1 1,-1 0 0,1 1 0,0-1 0,-15 23 44,4-2-22,1 2 1,1 0-1,1 0 1,1 0 0,1 1-1,1 0 1,1 0-1,1 1 1,1 33-1,2-54-28,0 1 0,1 0 0,-1-1 0,1 1 0,0-1 0,1 1 0,-1-1 0,1 0 1,2 6-1,-3-9 1,0 0 1,0 1 0,0-1 0,0 0 0,1 0-1,-1 1 1,0-1 0,0 0 0,1 0 0,-1 0-1,1-1 1,-1 1 0,0 0 0,1 0 0,0-1 0,-1 1-1,1-1 1,-1 0 0,1 1 0,0-1 0,-1 0-1,1 0 1,0 0 0,-1 0 0,1 0 0,0 0-1,-1 0 1,1-1 0,1 0 0,6-1-63,-1-1 1,1 0-1,-1 0 1,0-1-1,0 0 1,0-1-1,-1 1 0,7-7 1,12-10-263,22-26 0,-33 32 158,-17 17 193,1 1 1,-1 0 0,1 0-1,0 0 1,0 0 0,0 0 0,0 0-1,0 0 1,1 0 0,-1 0-1,1 1 1,0-1 0,0 0 0,0 0-1,0 0 1,0 1 0,1-1 0,0 0-1,0 0 1,-1 0 0,2 0-1,-1 0 1,0 0 0,1 0 0,-1-1-1,1 1 1,0 0 0,3 3-1,-1-4-16,0 1-1,0-1 0,1 0 0,-1 0 0,1 0 1,0 0-1,0-1 0,-1 0 0,1 0 0,0 0 1,0-1-1,0 0 0,0 0 0,0 0 0,0 0 1,6-2-1,5-1-106,1 0 0,-1-1-1,22-9 1,44-24-691,-112 85 1338,28-43-501,0 0 1,0-1 0,0 1-1,1 0 1,-1 0 0,1 0-1,0 0 1,1 1 0,-1-1-1,1 0 1,0 0 0,0 0 0,2 9-1,0-5-75,1 1 1,0-1-1,1 0 0,0 0 0,0 0 0,7 9 0,-3-3 12,1 0-1,-2 0 0,0 0 0,-1 1 0,-1 0 1,0 1-1,-1-1 0,-1 1 0,0-1 0,-1 1 1,-1 0-1,-1 0 0,0 0 0,-1 0 0,-1 0 1,-1-1-1,0 1 0,-1-1 0,-1 1 0,-10 23 1,14-39 34,1 0 0,0 0 0,-1 0 0,1 0 0,-1-1 0,0 1 0,1 0 0,-1 0 1,0 0-1,1-1 0,-1 1 0,0 0 0,0-1 0,0 1 0,-1 0 0,2-1-2,0 0 0,-1 0-1,1 0 1,-1 0 0,1 0-1,0 0 1,-1 0 0,1 0-1,-1 0 1,1 0 0,0 0-1,-1 0 1,1 0 0,-1 0-1,1 0 1,0-1 0,-1 1-1,1 0 1,0 0 0,-1 0-1,1-1 1,0 1 0,-1 0-1,1-1 1,0 1 0,-1-1 0,0-1 29,0 1 0,0-2 0,0 1 0,0 0 0,0 0 1,0 0-1,1 0 0,-1-1 0,0 1 0,1 0 0,0 0 1,0-4-1,0-6 84,4-195 1213,-1 160-1293,2 1-1,16-64 1,-21 108-80,0 1-1,1-1 1,-1 1 0,1-1 0,0 0-1,-1 1 1,1-1 0,0 1-1,0-1 1,0 1 0,0 0 0,0-1-1,0 1 1,0 0 0,0 0 0,1 0-1,-1 0 1,0 0 0,1 0-1,-1 0 1,1 0 0,-1 1 0,1-1-1,-1 0 1,1 1 0,-1-1 0,1 1-1,0 0 1,-1-1 0,3 1 0,3 0-74,-1 1 1,1 0-1,-1 0 1,1 0-1,-1 1 1,7 3-1,18 5-217</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4:49.932"/>
    </inkml:context>
    <inkml:brush xml:id="br0">
      <inkml:brushProperty name="width" value="0.05" units="cm"/>
      <inkml:brushProperty name="height" value="0.05" units="cm"/>
    </inkml:brush>
  </inkml:definitions>
  <inkml:trace contextRef="#ctx0" brushRef="#br0">68 34 17772,'0'-34'144,"-3"60"-88,2 15 72,1-1-16,1-4-16,-1-6-16,1-8-48,-1 2 16,2-8-16,-2-4 0,0-5-32,0-6-144,-2 3-152,-2-4-232,-4-1-352,-7-3 672,-3-5-137,-2-10-143</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4:50.401"/>
    </inkml:context>
    <inkml:brush xml:id="br0">
      <inkml:brushProperty name="width" value="0.05" units="cm"/>
      <inkml:brushProperty name="height" value="0.05" units="cm"/>
    </inkml:brush>
  </inkml:definitions>
  <inkml:trace contextRef="#ctx0" brushRef="#br0">0 58 14451,'2'3'1376,"5"-3"-815,2-3-249,3 0 728,4 2-376,7-2-208,4 0-40,6 0-160,2 0-80,-2-1-160,3 1-40,-9 0-168,-1 0-104,-8 0-296,-3 1 32,-14 0 368,-5-9-160,-9 1-64</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4:51.102"/>
    </inkml:context>
    <inkml:brush xml:id="br0">
      <inkml:brushProperty name="width" value="0.05" units="cm"/>
      <inkml:brushProperty name="height" value="0.05" units="cm"/>
    </inkml:brush>
  </inkml:definitions>
  <inkml:trace contextRef="#ctx0" brushRef="#br0">90 1 14651,'0'0'94,"1"0"0,0 0-1,-1 0 1,1 1 0,0-1 0,-1 0-1,1 1 1,-1-1 0,1 0 0,0 1-1,-1-1 1,1 1 0,-1-1 0,1 1-1,-1-1 1,1 1 0,-1-1 0,0 1-1,1 0 1,-1-1 0,0 1 0,1 0-1,-1-1 1,1 2 0,5 22 444,-3-14-338,28 85 212,27 99-776,-57-193 269,-1 1 0,1-1 0,-1 1 0,0-1 0,0 1 0,0-1-1,0 1 1,0 0 0,0-1 0,0 1 0,0-1 0,-1 1 0,1-1 0,0 1 0,-1-1-1,0 1 1,1-1 0,-1 0 0,0 1 0,0-1 0,1 0 0,-3 2 0,1-1-136,1-1 1,-1 0 0,0 0-1,0 0 1,0 0-1,1-1 1,-1 1-1,0 0 1,0-1 0,0 1-1,0-1 1,-1 0-1,1 0 1,-3 0-1,-4 0-340,1-1-1,0 0 0,-1-1 1,1 0-1,0 0 1,0-1-1,-9-4 0,9 3 562,0 0 0,1-1 0,0 0 0,0 0 0,0 0 0,-10-12 0,14 14 366,1 1 1,-1-1-1,1 0 1,0-1-1,0 1 0,0 0 1,1 0-1,-1-1 1,1 1-1,0-1 1,0 0-1,0 1 0,0-1 1,1 0-1,-1 1 1,1-1-1,0-7 1,0 10-254,0 0 1,1 0-1,-1 1 0,0-1 1,1 0-1,-1 0 1,0 1-1,1-1 1,-1 0-1,1 1 1,-1-1-1,1 0 1,-1 1-1,1-1 0,0 0 1,-1 1-1,1-1 1,0 1-1,-1 0 1,1-1-1,0 1 1,0-1-1,-1 1 1,1 0-1,0 0 0,0-1 1,0 1-1,-1 0 1,1 0-1,1 0 1,29 1 786,-22 0-609,6 0-275,0-1 0,0-1 0,0 0 0,0-1 0,0 0 1,0-2-1,-1 1 0,1-2 0,-1 0 0,0-1 0,25-13 0,2-4-155</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9:34.407"/>
    </inkml:context>
    <inkml:brush xml:id="br0">
      <inkml:brushProperty name="width" value="0.05" units="cm"/>
      <inkml:brushProperty name="height" value="0.05" units="cm"/>
    </inkml:brush>
  </inkml:definitions>
  <inkml:trace contextRef="#ctx0" brushRef="#br0">1702 127 4185,'-48'-29'1125,"-1"2"0,-52-21 0,84 42-1096,0 2-1,-1 0 0,1 0 1,-1 2-1,0 0 1,0 1-1,-23 2 1,-125 19-430,152-18 369,-74 14-296,1 4 0,-96 36 0,1-2 367,15-6 324,121-32 38,-84 41 0,115-49-302,0 1 1,0 0 0,1 1-1,0 1 1,1 1-1,0 0 1,1 0 0,-20 27-1,13-10-63,1 0 0,2 1 0,0 1-1,3 0 1,0 1 0,-10 42 0,18-53-29,1-1 1,1 1-1,1 0 0,1 0 1,1 0-1,0 0 0,2 0 1,0 0-1,1-1 0,2 1 1,8 27-1,-7-31-50,1-1 0,0 0 0,1 0 0,1-1 0,0 0-1,1-1 1,17 19 0,-19-25-27,0 0-1,1 0 0,0-1 0,1 0 1,0 0-1,0-1 0,0-1 0,1 1 1,0-2-1,0 0 0,0 0 0,12 2 1,38 5-284,94 4 0,-90-11 145,79 15 0,-65-2-87,0-5-1,129 5 1,-66-16 394,1-7 0,-1-6 0,224-47 0,-64-30-358,-152 42 142,-127 41 130,-1-2 1,0 0-1,0-1 0,-1-1 0,0-1 1,-1-1-1,-1-1 0,0-1 0,0 0 0,-1-2 1,29-32-1,-13 9 1,2 2 1,1 1-1,82-59 0,-115 92 70,1 0 0,-1-1-1,1 1 1,-1-1 0,0 0-1,-1 0 1,6-7 0,-8 10-30,-1-1 1,1 1-1,-1-1 0,0 1 1,1-1-1,-1 0 1,0 1-1,0-1 0,0 1 1,0-1-1,0 0 0,0 1 1,0-1-1,-1 1 1,1-1-1,0 1 0,-1-1 1,0 1-1,1-1 1,-1 1-1,0 0 0,0-1 1,1 1-1,-1 0 0,0-1 1,0 1-1,-1 0 1,1 0-1,0 0 0,-3-2 1,-107-89 2380,35 31-1729,-116-90-209,163 131-497,0 2 0,-2 2-1,0 0 1,0 2 0,-38-11-1,54 22-117,-1 0 0,1 1 1,-1 0-1,1 2 0,-1 0 0,0 0 0,1 2 0,-1 0 1,1 0-1,-17 6 0,-24 9-390,-69 30 1,118-44 524,-85 36-411</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8:49.197"/>
    </inkml:context>
    <inkml:brush xml:id="br0">
      <inkml:brushProperty name="width" value="0.05" units="cm"/>
      <inkml:brushProperty name="height" value="0.05" units="cm"/>
    </inkml:brush>
  </inkml:definitions>
  <inkml:trace contextRef="#ctx0" brushRef="#br0">0 0 5169,'6'3'267,"-1"-1"0,0 1 0,1-1 1,-1-1-1,1 1 0,8 0 0,20 8-202,25 18-899,0 2 0,-2 3 0,90 69-1,-114-74 2157,50 54 0,-60-56-1166,2-1-1,1-1 1,46 33 0,9-2 319,-40-26-322,1-2 0,2-2 0,47 21-1,-72-38-71,1 2-1,-1 0 1,-1 0-1,0 2 0,-1 1 1,0 0-1,-1 1 0,0 0 1,-1 2-1,16 20 1,-14-15 32,0-2 1,1 1-1,2-2 1,29 22 0,94 52 208,162 100 505,-195-102-650,8 8-7,96 34-56,38 29-119,-187-115 24,2-3 0,79 36-1,-102-54-28,-2 2-1,0 1 0,-2 3 0,-1 1 0,56 61 0,-55-54-48,1-1-1,2-3 1,74 47 0,-61-47 63,27 16 25,142 115 0,65 65-5,-188-161-21,-2 5 0,113 110-1,-122-99 74,198 145-1,-88-79-24,75 52 27,-202-158 19,18 12 49,93 77-1,-71-47-132,137 78 0,-89-62-17,82 77-14,-61-42 33,454 307 9,-383-261 9,76 50 281,-261-189-230,-1 3 0,119 113 0,-123-100-73,3-2 1,3-4-1,121 76 0,147 95-27,-288-190 23,1-3 0,2-1 0,1-3 0,70 28 0,-93-43 11,0 2 0,-1 1-1,0 1 1,-2 1 0,49 45 0,-28-22-736,-49-42 454</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8:50.508"/>
    </inkml:context>
    <inkml:brush xml:id="br0">
      <inkml:brushProperty name="width" value="0.05" units="cm"/>
      <inkml:brushProperty name="height" value="0.05" units="cm"/>
    </inkml:brush>
  </inkml:definitions>
  <inkml:trace contextRef="#ctx0" brushRef="#br0">11 533 13755,'-10'8'1518,"20"-11"-700,23-13-293,294-163 908,76-38-1063,-369 201-417,13-8-394,1 2 0,1 2 0,74-19 0,-108 35 207,-12 3 99,-9 2-135,-14 2-136</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8:50.957"/>
    </inkml:context>
    <inkml:brush xml:id="br0">
      <inkml:brushProperty name="width" value="0.05" units="cm"/>
      <inkml:brushProperty name="height" value="0.05" units="cm"/>
    </inkml:brush>
  </inkml:definitions>
  <inkml:trace contextRef="#ctx0" brushRef="#br0">594 13 11787,'0'0'22,"0"0"0,0 0 0,0 0 1,0 0-1,0 0 0,0 1 0,0-1 1,0 0-1,0 0 0,0 0 0,0 0 0,0 0 1,0 0-1,0 0 0,0 0 0,0 1 1,-1-1-1,1 0 0,0 0 0,0 0 1,0 0-1,0 0 0,0 0 0,0 0 1,0 0-1,0 0 0,-1 0 0,1 0 1,0 0-1,0 0 0,0 0 0,0 0 1,0 0-1,0 0 0,0 0 0,-1 0 1,1 0-1,0 0 0,0 0 0,0 0 1,0 0-1,0 0 0,0 0 0,0 0 1,-1 0-1,1 0 0,0 0 0,0 0 1,0 0-1,0 0 0,0 0 0,0 0 1,0 0-1,0 0 0,0 0 0,-1 0 1,1-1-1,0 1 0,0 0 0,0 0 1,0 0-1,0 0 0,0 0 0,0 0 1,1-9 1170,-1 4-494,-4 12-362,-16 29-350,-1-1 1,-2-1-1,-1-1 0,-1-1 1,-46 43-1,-163 126 497,119-108-53,111-90-416,-1 2 8,-1-1 0,1 1 0,0-1 0,0 2 0,1-1 0,0 0 0,-8 13 0,12-18-23,0 0 1,-1 1 0,1-1 0,0 0 0,0 1 0,-1-1-1,1 0 1,0 1 0,0-1 0,0 1 0,0-1 0,0 0 0,0 1-1,0-1 1,0 1 0,0-1 0,0 0 0,0 1 0,0-1-1,0 1 1,0-1 0,0 1 0,0-1 0,0 0 0,0 1 0,0-1-1,1 0 1,-1 1 0,0-1 0,0 1 0,0-1 0,1 0-1,-1 1 1,0-1 0,1 0 0,-1 0 0,0 1 0,1-1 0,-1 0-1,0 0 1,1 1 0,-1-1 0,0 0 0,1 0 0,-1 0 0,1 0-1,0 1 1,23-2 56,-24 1-56,39-8 98,-2-1-1,1-2 0,39-17 0,15-4 56,15-2 551,2 5 0,123-16 0,-167 39-425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50.241"/>
    </inkml:context>
    <inkml:brush xml:id="br0">
      <inkml:brushProperty name="width" value="0.05" units="cm"/>
      <inkml:brushProperty name="height" value="0.05" units="cm"/>
    </inkml:brush>
  </inkml:definitions>
  <inkml:trace contextRef="#ctx0" brushRef="#br0">137 1 17028,'-3'1'157,"0"1"0,0 0 0,0 0 0,0 0 0,0 0 1,1 0-1,-1 1 0,1-1 0,-1 1 0,1 0 0,0-1 0,0 1 1,-2 5-1,-20 42 636,24-49-786,-18 49-73,3 0-1,2 2 0,3-1 1,-7 86-1,16-136 2,1 0-1,0 0 1,0 0 0,0 0-1,0 0 1,0 0 0,0 0 0,0 0-1,0-1 1,0 1 0,0 0-1,1 0 1,-1 0 0,0 0-1,0 0 1,1 0 0,-1-1 0,2 3-1,-1-3 25,-1 0-1,1 0 1,0 0-1,0 1 0,0-1 1,0 0-1,0 0 1,-1 0-1,1-1 0,0 1 1,0 0-1,0 0 1,0 0-1,-1-1 1,1 1-1,0 0 0,0-1 1,0 1-1,-1 0 1,2-2-1,18-7-455</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39.495"/>
    </inkml:context>
    <inkml:brush xml:id="br0">
      <inkml:brushProperty name="width" value="0.05" units="cm"/>
      <inkml:brushProperty name="height" value="0.05" units="cm"/>
    </inkml:brush>
  </inkml:definitions>
  <inkml:trace contextRef="#ctx0" brushRef="#br0">198 11 15091,'-47'26'1728,"-29"17"-277,66-37-1228,1 1 0,1 0 0,0 0 0,0 0 0,-12 15 0,19-21-196,0 1 0,-1-1 0,1 1 1,0 0-1,0-1 0,0 1 0,1 0 0,-1 0 0,0 0 0,1 0 0,-1 0 0,1-1 0,0 1 0,-1 0 0,1 0 1,0 0-1,0 0 0,0 0 0,1 3 0,0-3-17,-1-1-1,1 1 1,0-1 0,0 0 0,0 1-1,0-1 1,0 0 0,0 0 0,0 1-1,1-1 1,-1 0 0,0 0 0,0-1-1,1 1 1,-1 0 0,1 0 0,-1-1-1,1 1 1,-1-1 0,1 1 0,-1-1-1,1 1 1,-1-1 0,4 0 0,5 0 3,0 0 0,0 0 0,0-1 0,0-1 1,0 0-1,0 0 0,-1-1 0,1 0 0,-1 0 1,0-1-1,0-1 0,0 1 0,9-7 0,-14 8 25,1-1-1,-1 1 0,1-1 0,-1 0 0,0 0 0,-1 0 1,1-1-1,-1 1 0,1-1 0,-1 0 0,2-5 0,-4 7 1,0-1-1,0 1 0,0-1 0,0 1 1,-1-1-1,1 1 0,-1-1 0,0 1 0,0-1 1,0 1-1,-1-1 0,1 0 0,-1 1 0,0 0 1,0-1-1,0 1 0,0-1 0,-4-5 0,4 7-111,0 0-1,-1 0 1,1 0-1,-1 0 0,1 0 1,-1 0-1,0 0 1,0 1-1,0-1 1,0 1-1,0-1 0,0 1 1,0 0-1,0 0 1,-1 0-1,1 0 1,0 0-1,-1 0 0,1 1 1,-1-1-1,1 1 1,-1 0-1,-4-1 1,-1 5-1011,12 2 535,-2-4 456,0-1 0,1 1 1,-1-1-1,0 0 0,1 0 0,-1 0 1,5 0-1,21 0-467</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8:51.888"/>
    </inkml:context>
    <inkml:brush xml:id="br0">
      <inkml:brushProperty name="width" value="0.05" units="cm"/>
      <inkml:brushProperty name="height" value="0.05" units="cm"/>
    </inkml:brush>
  </inkml:definitions>
  <inkml:trace contextRef="#ctx0" brushRef="#br0">1 1 14955,'1'4'162,"0"0"1,0 0-1,0 1 0,-1-1 0,0 0 0,0 0 0,0 1 1,-1 7-1,1 12 108,1-6-121,2 1-1,0 0 1,10 30 0,-11-41-123,1 0 1,0-1-1,1 1 1,0-1-1,0 1 1,0-1 0,1-1-1,0 1 1,0-1-1,12 11 1,-14-15-5,0 0 1,1 0 0,-1 0 0,1 0-1,0-1 1,-1 1 0,1-1-1,0 0 1,0 0 0,0-1 0,0 1-1,0-1 1,0 0 0,0 0-1,0 0 1,0 0 0,0-1 0,-1 0-1,1 1 1,0-2 0,0 1-1,0 0 1,-1-1 0,7-2-1,7-6 116,0 0-1,0-1 1,24-20-1,-32 23-67,18-14 122,-18 13-117,0 1 1,1 0-1,0 1 1,0 0-1,1 1 1,0 0-1,17-7 1,-28 13-70,1-1 0,1 1 1,-1 0-1,0 0 0,0-1 0,0 1 1,0 0-1,0 0 0,0 0 0,0 0 1,0 0-1,0 1 0,0-1 0,0 0 1,0 0-1,0 1 0,0-1 0,0 0 1,0 1-1,0-1 0,0 1 0,0 0 1,0-1-1,0 1 0,-1-1 0,1 1 1,0 0-1,0 0 0,-1 0 0,2 1 1,0 2 5,0 1 0,0-1 0,-1 1-1,1 0 1,1 8 0,-3-8-6,1-1-1,0 1 0,1-1 1,-1 0-1,1 1 1,0-1-1,2 5 0,-3-8-1,0 0 0,0 0-1,0-1 1,0 1 0,0 0 0,0 0-1,0-1 1,0 1 0,0 0 0,1-1-1,-1 1 1,0-1 0,0 1-1,0-1 1,1 0 0,-1 0 0,0 0-1,1 1 1,-1-1 0,0 0 0,0 0-1,1-1 1,-1 1 0,0 0 0,1 0-1,-1-1 1,0 1 0,0 0-1,0-1 1,2 0 0,9-5 11,0 0 0,-1 0 0,0-1 0,0 0 0,12-11 0,-15 10-5,1 1 0,0 0 0,0 1 1,1 0-1,0 1 0,0 0 0,19-6 0,-27 10-12,0 1 1,0-1-1,0 1 1,0 0 0,0 0-1,0-1 1,0 2-1,0-1 1,0 0 0,0 0-1,0 1 1,-1-1-1,1 1 1,0-1 0,0 1-1,0 0 1,0 0-1,-1 0 1,1 0 0,0 0-1,-1 0 1,1 0-1,-1 0 1,1 1 0,-1-1-1,0 1 1,0-1-1,1 1 1,-1-1 0,0 1-1,1 2 1,2 6-3,0 0 0,-1 0-1,0 1 1,3 19 0,2 5-76,-8-33 49,1 0 1,-1-1-1,1 1 0,-1 0 0,1-1 0,0 1 0,0 0 0,0-1 0,0 1 1,0-1-1,0 0 0,0 1 0,1-1 0,-1 0 0,0 0 0,1 1 0,2 0 1,-2-1-2,-1-1 1,1 0 0,-1 0 0,1 1 0,-1-1 0,1 0 0,-1 0 0,1-1-1,-1 1 1,1 0 0,-1 0 0,1-1 0,-1 1 0,0-1 0,1 1 0,-1-1 0,1 0-1,-1 1 1,0-1 0,0 0 0,2-1 0,17-16-198,2-11-78</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8:52.604"/>
    </inkml:context>
    <inkml:brush xml:id="br0">
      <inkml:brushProperty name="width" value="0.05" units="cm"/>
      <inkml:brushProperty name="height" value="0.05" units="cm"/>
    </inkml:brush>
  </inkml:definitions>
  <inkml:trace contextRef="#ctx0" brushRef="#br0">4 1 16604,'-1'2'117,"1"0"1,-1 1 0,1-1 0,-1 0-1,1 1 1,0-1 0,0 0 0,0 1-1,0-1 1,0 0 0,1 3 0,0 7 34,-2 58 394,10 382 1169,-5-425-1571,0-18-23,1-13-39,2-14-11,-2-12-116,-1-1-1,-1-58 0,-3 90 20,1 1-1,0 0 0,0-1 1,0 1-1,0 0 1,0-1-1,0 0 1,1 1-1,-1-1 0,0 0 1,1 1-1,-1-1 1,1 0-1,-1 0 1,1 0-1,3 1 0,-2 0 20,1 0-1,-1 0 1,1-1-1,-1 1 1,1-1-1,0 0 1,0 0-1,0-1 1,6 1-1,-4-1 6,1-1 0,-1 0 0,1-1 0,-1 0 0,1 0 0,-1 0 0,0-1 0,0 0 0,0 0-1,0 0 1,9-8 0,-10 7 1,-1 1 0,1-1-1,-1 0 1,0 0 0,0-1-1,-1 1 1,1-1-1,-1 0 1,0 0 0,0 0-1,-1 0 1,0 0 0,4-11-1,-6 15 2,1-1 0,-1 1-1,0 0 1,0 0 0,1 0-1,-1 0 1,0-1-1,0 1 1,0 0 0,0 0-1,-1-1 1,1 1 0,0 0-1,0 0 1,-1 0 0,1 0-1,-1 0 1,1-1 0,-1 1-1,1 0 1,-2-1 0,1 1-1,0 1 0,0-1 0,0 1 1,1-1-1,-1 1 0,0 0 0,0 0 1,0-1-1,0 1 0,0 0 1,0 0-1,0 0 0,0 0 0,0 0 1,0 0-1,0 1 0,0-1 0,0 0 1,0 0-1,-1 1 0,-3 1 1,0 0-1,0 0 0,0 1 1,0 0-1,1 0 1,-1 0-1,-7 8 0,5-4 26,0 2 0,1-1 0,0 1-1,1 0 1,-7 14 0,10-20-10,1 1 0,-1 0 1,1 0-1,-1 0 0,1 0 0,0 0 1,1 0-1,-1 0 0,1 0 1,0 0-1,0 1 0,0-1 0,0 0 1,1 0-1,0 0 0,1 6 0,-1-9-5,0 1 0,1-1-1,-1 1 1,0-1-1,0 1 1,1-1 0,-1 0-1,1 1 1,-1-1-1,1 0 1,-1 0 0,1 0-1,0 0 1,0-1-1,-1 1 1,1 0 0,0-1-1,0 1 1,0-1 0,0 1-1,0-1 1,0 0-1,-1 0 1,4 0 0,7 0 64,-1-1 0,23-4 1,-18 2-7,17-1 52,15-4 111,0 3 1,57 1-1,-92 4-191,-1 1 0,1 0 1,0 1-1,-1 0 0,0 1 0,1 0 0,-1 1 0,0 1 0,-1 0 0,1 0 0,-1 1 0,0 1 0,15 11 0,-26-18-35,0 0 0,0 0-1,0 0 1,0 0 0,0 0 0,0 0-1,0 0 1,0 0 0,0 0-1,0 1 1,0-1 0,0 0-1,0 0 1,0 0 0,0 0-1,0 0 1,0 0 0,0 0-1,0 0 1,1 0 0,-1 0-1,0 0 1,0 0 0,0 0-1,0 0 1,0 0 0,0 0-1,0 0 1,0 0 0,0 0 0,0 0-1,0 0 1,0 0 0,1 0-1,-1 0 1,0 0 0,0 0-1,0 0 1,0 0 0,0 0-1,0 0 1,0 0 0,0 0-1,0 0 1,0 0 0,0 0-1,0 0 1,1 0 0,-1 0-1,0 0 1,0-1 0,0 1-1,0 0 1,0 0 0,0 0 0,0 0-1,0 0 1,0 0 0,0 0-1,0 0 1,0 0 0,0 0-1,0 0 1,0 0 0,0 0-1,0-1 1,0 1 0,0 0-1,-2-10 161,-7-19-51,6 21-65,-6-19 54,-9-23-25,3 0 1,1-1 0,-8-68 0,25 99-39,-3 20-48,0-1 0,0 1-1,1-1 1,-1 1 0,0-1-1,1 1 1,-1 0-1,0-1 1,1 1 0,-1 0-1,1-1 1,-1 1-1,0 0 1,1 0 0,-1-1-1,1 1 1,-1 0 0,1 0-1,-1 0 1,1-1-1,0 1 1,2 0-91,1 1-1,-1-1 1,0 0 0,0 1-1,0 0 1,0 0 0,0 0-1,4 2 1,-4-2-40,0 0-1,-1 0 1,1 0-1,0 0 1,0 0 0,0 0-1,1-1 1,-1 0-1,0 0 1,4 0-1,2-5-260,-9-5-120</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8:53.079"/>
    </inkml:context>
    <inkml:brush xml:id="br0">
      <inkml:brushProperty name="width" value="0.05" units="cm"/>
      <inkml:brushProperty name="height" value="0.05" units="cm"/>
    </inkml:brush>
  </inkml:definitions>
  <inkml:trace contextRef="#ctx0" brushRef="#br0">2 29 16339,'-2'-9'1081,"5"8"-1273,4-2 168,-1-5 464,3 0-320</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8:54.073"/>
    </inkml:context>
    <inkml:brush xml:id="br0">
      <inkml:brushProperty name="width" value="0.05" units="cm"/>
      <inkml:brushProperty name="height" value="0.05" units="cm"/>
    </inkml:brush>
  </inkml:definitions>
  <inkml:trace contextRef="#ctx0" brushRef="#br0">4 1 16099,'2'21'557,"-2"0"0,-3 31 0,1 18-172,43 309 615,-7-103-609,-24-182 79,-33-244 1036,13 97-1446,-7-91 0,17 142-69,0 0 0,0-1 0,0 1 0,0 0 0,0 0 0,1-1 0,-1 1 0,1 0 0,0-3 0,0 5 7,-1 0-1,0 0 1,0-1-1,0 1 1,1 0-1,-1 0 1,0 0-1,0-1 1,0 1-1,1 0 1,-1 0-1,0 0 1,1-1-1,-1 1 1,0 0-1,0 0 1,1 0-1,-1 0 1,0 0-1,1 0 1,-1 0-1,0 0 1,1 0-1,-1 0 1,0 0-1,1 0 1,-1 0-1,15 8-74,29 35-87,-25-24 40,31 25 1,-44-40 105,0 1 0,0-1 0,1 0 0,-1-1 0,1 0 0,0 0 0,0 0 0,0-1 0,15 3 0,-19-5 9,0 1 0,0-1 1,0 0-1,1 0 0,-1-1 1,0 1-1,0-1 0,0 1 1,1-1-1,-1 0 0,0 0 1,0-1-1,0 1 0,0 0 1,-1-1-1,5-3 0,-3 2 2,0-1 0,-1 1 0,0-1 0,0 0 0,0 0-1,0 0 1,0 0 0,-1 0 0,0-1 0,2-4 0,-1 0 8,0 0 1,0-1 0,-1 1 0,0-1-1,-1 1 1,0-1 0,-1 1 0,0-1 0,-1 0-1,-2-14 1,3 23-3,0 0 1,0 0-1,0 0 1,0 0-1,0 0 0,-1 0 1,1 0-1,0 0 0,-1 0 1,1 0-1,-1 0 1,1 0-1,-1 0 0,0 0 1,1 0-1,-1 1 0,0-1 1,1 0-1,-1 0 1,0 1-1,0-1 0,0 0 1,0 1-1,0-1 0,0 1 1,0 0-1,0-1 1,0 1-1,0-1 0,0 1 1,0 0-1,0 0 1,0 0-1,-1 0 0,0 0 0,0 1-1,0-1 0,0 1 1,1 0-1,-1 0 0,0 0 1,0 0-1,1 0 0,-1 0 0,0 0 1,1 0-1,-1 1 0,1-1 1,0 1-1,-1-1 0,1 1 1,-1 2-1,-4 6-7,1 0 0,0 1 0,1-1-1,0 1 1,1 0 0,0 0 0,1 0 0,0 0 0,1 1 0,0-1-1,1 1 1,0-1 0,3 18 0,-3-28 9,0 0-1,0 1 1,0-1-1,0 1 1,1-1-1,-1 0 1,1 1-1,-1-1 1,1 0-1,-1 1 1,1-1-1,-1 0 1,1 0-1,0 1 1,0-1-1,0 0 1,0 0-1,0 0 1,0 0-1,0 0 1,0 0-1,0-1 1,0 1-1,1 0 1,-1 0-1,0-1 1,0 1-1,1-1 1,-1 1-1,0-1 1,1 0-1,-1 1 1,1-1-1,-1 0 1,1 0-1,-1 0 1,0 0-1,1 0 1,-1 0-1,1-1 1,-1 1-1,0 0 1,1-1-1,-1 1 1,0-1-1,1 1 1,-1-1-1,0 0 1,2 0-1,8-6-4,-1 1-1,0-1 0,0-1 0,13-12 0,-20 17 5,47-45-6,-24 22 7,49-38 1,-72 62-2,0 0 1,0 0-1,0 0 1,0 0-1,0 1 1,1-1 0,-1 1-1,0 0 1,1 0-1,-1 0 1,1 1-1,-1-1 1,1 1-1,5 0 1,-7 0 0,0 1 0,1-1 0,-1 1 0,0 0 0,0 0 0,0 0 0,1 0 0,-1 0 0,0 1-1,0-1 1,0 1 0,-1-1 0,1 1 0,0-1 0,-1 1 0,1 0 0,-1 0 0,1 0 0,-1 0 0,0 0 0,0 0 0,1 3 0,52 125 53,-53-128-47,0-1 1,-1 1-1,1 0 0,0 0 1,1-1-1,-1 1 0,0-1 0,0 1 1,1-1-1,-1 1 0,1-1 1,-1 0-1,1 1 0,0-1 1,-1 0-1,1 0 0,0 0 0,0-1 1,-1 1-1,1 0 0,3 0 1,-2-1 3,0 0 1,-1 0-1,1-1 1,-1 1-1,1-1 1,-1 0-1,1 1 1,-1-1-1,1 0 1,-1 0-1,0-1 1,0 1-1,1 0 1,-1-1-1,0 0 1,3-2-1,39-41 128,-37 36-120,0 0 0,1 0 0,0 1 0,1 0 0,0 1 0,0 0 0,1 1 0,13-8 0,-21 13-16,0 1 0,-1 0 0,1-1-1,-1 1 1,1 0 0,0 0 0,-1 0-1,1 0 1,-1 0 0,1 0 0,0 1-1,-1-1 1,1 0 0,-1 1-1,1-1 1,-1 1 0,1 0 0,-1-1-1,1 1 1,-1 0 0,0 0 0,1 0-1,-1 0 1,0 0 0,0 0-1,0 0 1,0 1 0,0-1 0,0 0-1,0 1 1,0-1 0,0 0 0,-1 1-1,1-1 1,1 4 0,2 6 30,0 1-1,0-1 1,3 22 0,-5-22 3,0-1 0,10 38 113,-1-31 14,-11-16-152,1-1-1,-1 0 1,1 1-1,-1-1 1,1 0-1,-1 0 0,1 0 1,0 1-1,-1-1 1,1 0-1,-1 0 1,1 0-1,-1 0 1,1 0-1,0 0 1,-1 0-1,1 0 1,-1 0-1,1 0 1,-1 0-1,1 0 0,-1-1 1,1 1-1,0 0 1,-1 0-1,1-1 1,-1 1-1,1 0 1,10-9 58,0-1 0,0 0 0,-1 0 0,0-1 1,-1 0-1,11-19 0,5-3 32,-12 16-72,39-45-27,-47 58-33,-1-1-1,1 1 1,0 0 0,0 1-1,0-1 1,0 1 0,0 0-1,1 0 1,0 1 0,6-3-1,-10 5 5,-1-1-1,1 1 0,0 0 1,-1 0-1,1 0 0,0 0 0,0 0 1,-1 0-1,1 0 0,0 1 1,-1-1-1,1 1 0,-1-1 0,1 1 1,0 0-1,-1-1 0,1 1 1,-1 0-1,0 0 0,1 0 0,-1 0 1,0 0-1,1 1 0,-1-1 1,0 0-1,0 0 0,0 1 0,0-1 1,0 1-1,-1-1 0,1 1 1,0-1-1,-1 1 0,2 2 0,1 7-4,0-1 0,-1 1 0,0 0 0,1 13 0,-2-15 401,3 45-183,-3-40-94</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8:54.688"/>
    </inkml:context>
    <inkml:brush xml:id="br0">
      <inkml:brushProperty name="width" value="0.05" units="cm"/>
      <inkml:brushProperty name="height" value="0.05" units="cm"/>
    </inkml:brush>
  </inkml:definitions>
  <inkml:trace contextRef="#ctx0" brushRef="#br0">1 18 13699,'6'412'4472,"-5"-365"-4146,-1-20-120,2 0 0,0 1 0,2-1 0,0 0-1,10 26 1,-14-51-195,0-1 0,0 0 0,1 0 0,-1 0 0,1 0 0,-1 0 0,1 0 0,-1 0 0,1 0 0,0 0 0,-1 0 0,1 0 1,0 0-1,0 0 0,0-1 0,1 2 0,-2-2-3,0 0 0,1 0 1,-1 0-1,1 0 0,-1-1 1,0 1-1,1 0 0,-1 0 1,0 0-1,1-1 0,-1 1 1,0 0-1,1 0 1,-1-1-1,0 1 0,1 0 1,-1-1-1,0 1 0,0 0 1,1-1-1,-1 1 0,0 0 1,0-1-1,0 1 0,0 0 1,0-1-1,1 1 0,-1-1 1,0 0-1,2-6 66,0-1 0,-1 0 0,2-13 0,5-158 280,13-127-424,-20 294 23,2 0 0,-1 1-1,1-1 1,1 1 0,0 0 0,0 0 0,11-17 0,-14 25 21,1 1 1,0-1 0,0 1 0,0-1 0,0 1-1,0 0 1,0-1 0,1 1 0,-1 1-1,1-1 1,-1 0 0,1 0 0,0 1-1,0 0 1,0-1 0,-1 1 0,1 0-1,0 1 1,1-1 0,-1 0 0,0 1 0,0 0-1,0 0 1,0 0 0,0 0 0,0 0-1,0 0 1,1 1 0,-1 0 0,0-1-1,0 1 1,0 0 0,-1 0 0,4 2-1,-4-2 15,0 0 0,0 0 0,0 0-1,0 0 1,0 0 0,0 0 0,-1 1-1,1-1 1,0 1 0,-1-1 0,1 1-1,-1-1 1,0 1 0,0 0 0,1 0-1,-1 0 1,0 0 0,-1 0 0,1 0-1,1 2 1,-2 0 19,1-1 0,-1 0 0,0 0 0,0 1-1,-1-1 1,1 0 0,-1 1 0,1-1 0,-1 0 0,0 0 0,0 0 0,-2 3-1,-5 9 106,0 0 0,-1-1-1,-1-1 1,-13 16 0,17-22-60,5-5-46,-15 18-62,-1 0 0,-1-1 0,-31 26 0,34-38-497,12-10 283,6-8 7,8-7-178</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8:55.150"/>
    </inkml:context>
    <inkml:brush xml:id="br0">
      <inkml:brushProperty name="width" value="0.05" units="cm"/>
      <inkml:brushProperty name="height" value="0.05" units="cm"/>
    </inkml:brush>
  </inkml:definitions>
  <inkml:trace contextRef="#ctx0" brushRef="#br0">146 119 15283,'1'0'47,"-1"-1"0,0 1 0,0 0-1,0-1 1,0 1 0,0-1 0,1 1-1,-1-1 1,0 1 0,0-1 0,0 1-1,0-1 1,0 1 0,0-1 0,-1 1-1,1-1 1,0 1 0,0-1 0,0 1 0,0 0-1,-1-1 1,1 1 0,0-1 0,0 1-1,-1-1 1,1 1 0,0 0 0,-1-1-1,1 1 1,0 0 0,-1-1 0,0 1-1,0-1 1,0 1-1,0 0 1,0 0-1,-1 0 1,1 0-1,0 0 0,0 0 1,0 0-1,0 1 1,-1-1-1,1 0 1,0 1-1,-1 0 0,-5 1 113,1 1-1,0 1 0,0-1 1,-7 6-1,5-3-92,0 1 0,0 1 0,1-1 0,0 1 0,1 1 0,-1-1 0,1 1 0,1 0 0,0 1 0,0-1-1,1 1 1,-6 18 0,10-28-63,0 0 0,0 1-1,0-1 1,0 0 0,0 1-1,0-1 1,0 1 0,0-1-1,0 0 1,0 1 0,0-1-1,0 1 1,0-1 0,0 0-1,0 1 1,1-1 0,-1 0-1,0 1 1,0-1 0,0 0-1,1 1 1,-1-1-1,0 0 1,0 1 0,1-1-1,-1 0 1,0 0 0,0 1-1,1-1 1,-1 0 0,0 0-1,1 1 1,-1-1 0,0 0-1,1 0 1,-1 0 0,1 0-1,-1 0 1,0 0 0,1 0-1,-1 0 1,1 0 0,-1 0-1,0 0 1,1 0 0,-1 0-1,0 0 1,1 0-1,-1 0 1,1 0 0,20-7 60,68-37 64,16-7-133,-91 46-33,0 0 0,1 0-1,-1 2 1,1-1 0,22-1-1,-12 7-31,-24-3 77,0 1 1,-1 0 0,1 0-1,-1 0 1,1 1-1,-1-1 1,1 0 0,-1 0-1,1 0 1,-1 0-1,1 0 1,-1 1 0,1-1-1,-1 0 1,1 0-1,-1 1 1,1-1-1,-1 0 1,1 1 0,-1-1-1,0 0 1,1 1-1,-1-1 1,0 1 0,1-1-1,-1 1 1,0-1-1,1 1 1,-1-1 0,0 1-1,0-1 1,0 1-1,0-1 1,1 1 0,-1-1-1,0 1 1,0-1-1,0 1 1,0 1-1,0-2 10,0 0-1,-1 0 1,1 1 0,0-1-1,0 0 1,0 0-1,0 1 1,0-1-1,-1 0 1,1 0-1,0 1 1,0-1-1,0 0 1,-1 0-1,1 0 1,0 1-1,0-1 1,-1 0-1,1 0 1,0 0-1,0 0 1,-1 0-1,1 1 1,0-1-1,-1 0 1,1 0-1,0 0 1,-1 0-1,1 0 1,0 0-1,0 0 1,-1 0-1,1 0 1,0 0-1,-1 0 1,1 0-1,0 0 1,0-1-1,-1 1 1,1 0-1,0 0 1,-1 0-1,1 0 1,0 0-1,0-1 1,-1 1-1,1 0 1,0 0-1,0 0 1,0-1-1,-1 1 1,1 0-1,0 0 1,0-1-1,0 1 1,-13-15 542,4-6-147,0-1 0,1 0 0,-8-38 0,13 46-342,22 29-757,-10-8 459,0-1 1,0 0-1,1-1 1,0 0 0,0 0-1,0-1 1,1 0-1,-1-1 1,1 0 0,0-1-1,0 0 1,0-1-1,0 0 1,18-1 0,22-2-347</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8:55.838"/>
    </inkml:context>
    <inkml:brush xml:id="br0">
      <inkml:brushProperty name="width" value="0.05" units="cm"/>
      <inkml:brushProperty name="height" value="0.05" units="cm"/>
    </inkml:brush>
  </inkml:definitions>
  <inkml:trace contextRef="#ctx0" brushRef="#br0">107 543 12931,'-6'2'216,"0"0"-1,0 0 1,1 1 0,-1 0 0,1 0 0,-1 0-1,1 1 1,0-1 0,1 1 0,-1 1 0,1-1-1,-1 1 1,1-1 0,0 1 0,-5 11 0,6-12-113,0 1-1,0-1 1,1 1 0,0 0 0,0 0 0,0 0-1,1 0 1,0 1 0,0-1 0,0 0 0,0 1 0,1-1-1,0 0 1,0 1 0,1-1 0,-1 0 0,1 1-1,3 8 1,-4-12-88,1-1 0,0 1 1,0-1-1,-1 0 0,1 1 0,0-1 0,0 0 0,0 1 0,1-1 0,-1 0 0,0 0 0,0 0 0,1 0 1,-1 0-1,0 0 0,1-1 0,-1 1 0,1 0 0,-1-1 0,1 1 0,-1-1 0,1 1 0,0-1 0,-1 0 1,1 0-1,0 1 0,-1-1 0,1 0 0,0-1 0,-1 1 0,1 0 0,-1 0 0,1-1 0,0 1 0,-1-1 1,3-1-1,3 0 7,0-1 0,0-1 0,-1 1-1,1-1 1,-1 0 0,10-9 0,-6 2 30,-1 0-1,0 0 0,-1 0 0,0-1 0,-1-1 1,0 1-1,-1-1 0,0 0 0,-1-1 0,-1 1 0,0-1 1,3-18-1,-8 22 7,-2 21-39,3-7-25,-1 13 5,1 1 1,1-1-1,3 22 0,-3-34 13,0 0-1,0-1 0,0 1 1,1-1-1,0 1 0,0-1 0,4 6 1,-5-8-2,1 0 0,-1 0 0,1-1 0,-1 1 0,1-1 0,0 1 1,0-1-1,-1 0 0,1 1 0,0-1 0,0 0 0,0 0 0,0 0 0,0-1 0,1 1 1,3 0-1,-4 0-3,1-1 1,0 0 0,0 0 0,-1-1 0,1 1-1,0 0 1,0-1 0,-1 0 0,1 1-1,0-1 1,-1 0 0,1-1 0,-1 1 0,1 0-1,2-3 1,33-28 58,-36 30-60,26-28 26,-2 0 0,-1-1 0,-1-2 0,-2-1 0,25-51 0,72-189 201,-118 273-231,6-17 36,0 0-1,-1 0 1,6-37-1,-12 55-35,0 0 0,0-1 0,1 1 0,-1 0 0,0-1 0,0 1 0,0 0 0,0-1 0,0 1 0,0-1 0,0 1 0,0 0 0,0-1-1,0 1 1,-1 0 0,1-1 0,0 1 0,0 0 0,0-1 0,0 1 0,0 0 0,-1-1 0,1 1 0,0 0 0,0-1 0,-1 1 0,1 0 0,0 0 0,-1-1 0,-9 5 29,-11 16-9,19-19-19,-19 21 58,2 2 0,0 0 0,1 0 0,2 2 0,0 0 0,2 1 1,-15 38-1,22-47 17,1 1 1,1-1 0,1 1 0,0 1-1,1-1 1,1 0 0,1 1 0,1-1-1,1 1 1,0-1 0,2 0-1,6 29 1,-7-40-52,1-1 1,-1 1-1,1-1 0,1 0 0,0 0 0,0 0 0,0-1 1,0 0-1,1 1 0,0-1 0,1-1 0,8 9 1,-10-11-23,1 0 1,-1 0-1,1-1 1,0 0 0,0 1-1,-1-1 1,1-1-1,1 1 1,-1-1 0,0 0-1,0 0 1,0-1-1,1 1 1,-1-1 0,0 0-1,0-1 1,1 1-1,-1-1 1,9-2 0,-2-2 1,1 0 1,-1 0 0,0-1 0,-1-1 0,1 0-1,-1 0 1,-1-1 0,1-1 0,-1 1-1,-1-2 1,15-17 0,-2-1 23,-1-1 0,-2-1 0,19-37 0,-31 55-29,-1-1 1,0 1-1,-1-1 0,0 0 1,-1 0-1,-1 0 1,0-1-1,1-13 0,-4 25-3,1 1-1,-1 0 0,0-1 1,0 1-1,-1 0 0,1-1 1,0 1-1,0-1 0,-1 1 1,1 0-1,-1 0 0,1-1 0,-1 1 1,0-2-1,0 3 0,1 0 0,-1-1 0,1 1 0,-1-1-1,1 1 1,-1 0 0,1-1 0,-1 1 0,1 0 0,-1-1-1,1 1 1,-1 0 0,0 0 0,1 0 0,-1-1 0,1 1 0,-1 0-1,0 0 1,1 0 0,-1 0 0,-1 0 0,0 1-3,-1 0 1,1-1 0,-1 1-1,1 0 1,0 0-1,-1 1 1,1-1-1,0 0 1,0 1-1,0-1 1,0 1-1,0 0 1,-3 3 0,-1 3-7,-1 0 0,1 1 0,1 0 0,0 0 1,0 1-1,0-1 0,2 1 0,-1 0 0,1 0 1,0 1-1,-1 18 0,3-23-8,0 0 1,1 0-1,0 0 1,0 0-1,0-1 0,1 1 1,0 0-1,0 0 1,0-1-1,1 1 0,0 0 1,0-1-1,1 0 1,-1 1-1,1-1 0,0 0 1,0 0-1,1-1 1,-1 1-1,1-1 0,0 1 1,9 5-1,-10-8-81,0 0 0,0 0 1,0-1-1,1 1 0,-1-1 0,0 0 0,1 0 0,0 0 1,-1-1-1,1 1 0,-1-1 0,1 0 0,0 0 0,-1 0 0,1 0 1,-1-1-1,1 1 0,0-1 0,-1 0 0,1 0 0,-1 0 1,0-1-1,1 1 0,-1-1 0,0 0 0,0 1 0,0-2 1,0 1-1,5-5 0,15-17-495</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8:56.652"/>
    </inkml:context>
    <inkml:brush xml:id="br0">
      <inkml:brushProperty name="width" value="0.05" units="cm"/>
      <inkml:brushProperty name="height" value="0.05" units="cm"/>
    </inkml:brush>
  </inkml:definitions>
  <inkml:trace contextRef="#ctx0" brushRef="#br0">1 0 18420,'0'13'1280,"0"19"-1120,0 9-72,0 12 272,4 6-208,1 3-224,2-5-136,0-8-368,-3-6-144,-4-12 536,-6-6-160,-6-17-120</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8:57.142"/>
    </inkml:context>
    <inkml:brush xml:id="br0">
      <inkml:brushProperty name="width" value="0.05" units="cm"/>
      <inkml:brushProperty name="height" value="0.05" units="cm"/>
    </inkml:brush>
  </inkml:definitions>
  <inkml:trace contextRef="#ctx0" brushRef="#br0">1 333 14603,'6'-21'345,"2"0"1,0 1-1,1 0 0,1 0 1,1 1-1,1 0 0,0 1 1,1 1-1,16-17 1,-16 21-114,-1 1 1,1 1 0,1 0 0,0 0-1,1 2 1,0-1 0,0 2 0,1 0-1,0 1 1,0 1 0,30-8 0,-41 13-193,-1 0 0,0 0 1,1 1-1,-1-1 1,1 1-1,-1 0 0,0 0 1,1 1-1,-1-1 0,1 1 1,-1 0-1,0 0 0,1 1 1,-1-1-1,0 1 0,0 0 1,0 0-1,4 3 0,-5-2-26,0 0-1,0 0 0,0 1 1,0-1-1,-1 1 0,1-1 1,-1 1-1,0 0 0,0 0 1,0 0-1,-1 0 1,1 0-1,-1 0 0,0 1 1,-1-1-1,1 0 0,0 1 1,-1 4-1,-1 3-2,1 0 0,-2 0-1,0 0 1,0 0 0,-1-1 0,0 1-1,-1-1 1,-1 0 0,0 0 0,-10 17-1,-3 0 100,0 0-1,-37 39 1,40-50-21,0-2 0,-1 0 0,-21 14 0,29-20-103,13-4-75,20-3-208,-17-2 167,19 2-371,0 2 0,31 7 0,-50-9 375,0 0-1,0 1 1,0 0 0,0 0-1,0 1 1,-1 0-1,1 1 1,-1-1-1,0 1 1,-1 1-1,9 7 1,-13-11 105,0 0 1,-1 1-1,1-1 1,0 1-1,-1-1 0,1 1 1,-1-1-1,0 1 1,0 0-1,0 0 1,0 0-1,-1 0 0,1 0 1,-1 0-1,0 0 1,0 4-1,0-2 46,-1-1 0,0 0 0,0 1 1,0-1-1,-1 0 0,1 0 0,-1 0 0,0 0 0,-1 0 0,-2 4 0,-5 5 235,-1 0 0,0-1 0,-1-1 1,-23 19-1,20-18 51,-1 0 0,0-1-1,-1 0 1,0-2 0,0 0 0,-20 7 0,36-15-309,-1-1 0,1 1 0,-1-1 0,1 1 0,-1-1 0,0 0-1,1 0 1,-1 0 0,1 0 0,-1 0 0,0 0 0,1 0 0,-1 0 0,1-1 0,-4 0 0,5 1-37,-1-1 1,1 1-1,-1-1 1,1 1-1,-1-1 1,1 1 0,-1-1-1,1 1 1,-1-1-1,1 0 1,0 1-1,-1-1 1,1 0 0,0 1-1,0-1 1,0 0-1,-1 1 1,1-1-1,0 0 1,0 0 0,0 1-1,0-1 1,0 0-1,0 0 1,1-3-176,0-1-1,0 1 1,0 0 0,1 0 0,-1 0-1,1 0 1,0 0 0,0 0 0,4-5 0,5-5-176,0 1 0,1 1 0,0 0 0,1 0 0,0 1 0,17-10 0,22-13-479</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8:57.755"/>
    </inkml:context>
    <inkml:brush xml:id="br0">
      <inkml:brushProperty name="width" value="0.05" units="cm"/>
      <inkml:brushProperty name="height" value="0.05" units="cm"/>
    </inkml:brush>
  </inkml:definitions>
  <inkml:trace contextRef="#ctx0" brushRef="#br0">0 551 14467,'34'-40'1915,"-30"38"-1252,-3 9-94,-5 16 264,3-19-713,0 3 42,-11 77 1023,11-74-1114,0 0-1,1 0 1,1 0 0,0 0 0,0 0 0,4 13 0,-5-22-68,0 1 1,1-1-1,-1 0 1,0 1-1,1-1 0,-1 0 1,1 1-1,0-1 1,-1 0-1,1 1 1,0-1-1,0 0 1,0 0-1,0 0 1,0 0-1,0 0 1,0 0-1,0 0 0,1 0 1,-1-1-1,0 1 1,0 0-1,1-1 1,-1 1-1,0-1 1,1 1-1,-1-1 1,1 1-1,-1-1 1,1 0-1,-1 0 1,0 0-1,1 0 0,-1 0 1,1 0-1,-1 0 1,1-1-1,-1 1 1,3-1-1,0-1 1,0 0 0,1 0 0,-1 0 0,0 0 0,0-1 0,0 0 0,0 0-1,-1 0 1,1 0 0,-1-1 0,3-3 0,4-8 19,0 0 0,-2-1 0,0 0 0,0 0 0,-2 0 0,0-1-1,-1 0 1,-1-1 0,0 1 0,2-31 0,-7 39 16,-1 11 3,-2 11 8,-2 63 11,6-67-127,0 0 0,1 0 1,-1 0-1,2 0 0,0-1 1,3 14-1,-4-21 13,0 1-1,-1 0 1,1-1 0,0 1 0,0-1-1,0 1 1,0-1 0,0 0-1,0 1 1,1-1 0,-1 0-1,0 0 1,0 1 0,1-1-1,-1 0 1,1-1 0,-1 1-1,1 0 1,3 1 0,-2-1-45,0-1-1,-1 0 1,1 1 0,0-1-1,0 0 1,0-1 0,0 1-1,0 0 1,-1-1 0,1 0-1,3 0 1,6-4-468,-1 0 0,0 0-1,0-1 1,14-11 0,-3 1-470,-1-2 0,-1 0 0,32-35-1,-28 24 787,-2-2 0,0 0 0,-2-1 0,19-44 0,-34 67 570,-1 0 0,-1 0-1,0 0 1,0-1 0,2-14-1,-4 24-256,-1-1 1,0 1-1,0-1 0,0 1 0,0 0 0,0-1 0,0 1 1,0-1-1,0 1 0,0-1 0,0 1 0,0 0 0,0-1 1,0 1-1,0-1 0,0 1 0,0-1 0,0 1 0,0 0 1,-1-1-1,1 1 0,0 0 0,0-1 0,0 1 0,-1 0 1,1-1-1,0 1 0,0 0 0,-1-1 0,-9 8 1108,-10 23-29,-4 18 101,-21 55 0,38-84-1019,1 2-1,0-1 1,1 0-1,2 1 1,-3 38-1,6-56-205,0-1-1,0 1 0,0-1 1,0 0-1,0 1 0,1-1 1,-1 0-1,1 1 0,-1-1 1,1 0-1,0 1 0,0-1 1,0 0-1,0 0 0,1 0 1,-1 0-1,0 0 0,1 0 1,0-1-1,-1 1 0,1 0 1,2 1-1,-2-2-11,0-1 1,0 1-1,0 0 0,0-1 1,1 0-1,-1 1 0,0-1 1,0 0-1,1 0 0,-1 0 1,0 0-1,0-1 0,0 1 1,1-1-1,-1 1 0,0-1 1,0 0-1,0 0 0,0 0 1,0 0-1,0 0 0,0 0 1,3-3-1,6-4-3,-1-1-1,0 0 0,-1-1 1,0 0-1,-1 0 1,1-1-1,-2 0 1,8-14-1,3-10 92,22-58 1,-18 35 87,-3-1 0,-3-1 0,-2 0-1,7-70 1,-21 96-14,0 33-163,0 1-1,0-1 0,0 1 0,0-1 0,0 1 1,0-1-1,0 1 0,-1-1 0,1 1 0,0-1 1,0 1-1,0 0 0,0-1 0,-1 1 0,1-1 1,0 1-1,-1-1 0,1 1 0,0 0 0,-1-1 1,1 1-1,0 0 0,-1-1 0,-7 6 41,-4 16-25,3 1-18,2 1 0,0 0-1,1 0 1,2 1 0,0 0 0,0 27 0,3-33-44,1-1 1,1 1-1,1 0 0,0 0 1,2-1-1,0 1 1,0-1-1,14 31 0,-15-43 46,0 1 0,0-1-1,0 0 1,0 0 0,1-1-1,0 1 1,7 6 0,8 0-132</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39.985"/>
    </inkml:context>
    <inkml:brush xml:id="br0">
      <inkml:brushProperty name="width" value="0.05" units="cm"/>
      <inkml:brushProperty name="height" value="0.05" units="cm"/>
    </inkml:brush>
  </inkml:definitions>
  <inkml:trace contextRef="#ctx0" brushRef="#br0">135 293 10970,'-8'10'542,"-1"0"0,1 0 0,-2-1-1,-12 10 1,14-12-325,0-1-1,1 1 1,0 0 0,0 1-1,0 0 1,1 0-1,1 0 1,-7 12 0,10-16-150,0 1 1,1 0-1,-1-1 1,1 1-1,-1 6 1,2-10-55,-1 0 1,1 0-1,0 0 1,0 0-1,0 0 0,0 0 1,0 0-1,0 0 1,1 0-1,-1 0 1,0-1-1,0 1 0,1 0 1,-1 0-1,0 0 1,1 0-1,-1 0 0,1-1 1,-1 1-1,1 0 1,0 0-1,-1-1 0,1 1 1,0 0-1,-1-1 1,1 1-1,0-1 1,0 1-1,-1-1 0,1 1 1,0-1-1,0 1 1,0-1-1,0 0 0,0 0 1,1 1-1,5-1 19,-1 0 1,1 0-1,-1-1 0,0 0 0,0 0 1,1-1-1,-1 1 0,0-1 0,0-1 1,0 1-1,-1-1 0,9-5 1,9-6 62,34-28 0,-31 20 53,0-1 0,-2 0 0,-1-2 1,22-30-1,-36 43-57,-1 0 1,0 0 0,-1-1-1,0 0 1,-1-1-1,-1 1 1,0-1-1,0 0 1,-2 0-1,0 0 1,0-1-1,0-16 1,-3 28-73,0 0 0,0 0 0,-1 1 0,1-1 0,-1 0 0,1 0 0,-1 0 0,0 0 0,0 0 0,0 1 0,0-1 0,-1 0 0,1 1 0,-1-1 0,0 1 0,1 0 0,-1 0 0,-3-3 0,2 2-16,0 1 0,0 0 1,0 1-1,-1-1 1,1 0-1,-1 1 1,1 0-1,-1 0 0,1 0 1,-1 0-1,1 1 1,-1-1-1,0 1 0,-4 0 1,-5 0-11,1 1 1,-1 0 0,0 1-1,1 1 1,0 0 0,-1 0-1,1 1 1,0 1-1,1 0 1,-1 1 0,1 0-1,0 0 1,-10 9-1,20-14 4,-1 0-1,1-1 1,0 1-1,0 0 1,0 0-1,0 0 1,0 0-1,0 0 1,0 0-1,0 1 0,0-1 1,1 0-1,-1 0 1,0 1-1,1-1 1,-1 0-1,1 1 1,-1-1-1,1 0 1,0 1-1,-1-1 0,1 1 1,0-1-1,0 0 1,0 1-1,0-1 1,0 1-1,1-1 1,-1 1-1,0-1 0,1 0 1,-1 1-1,1-1 1,-1 0-1,1 1 1,0-1-1,-1 0 1,2 2-1,3 2-57,1 1-1,-1-1 1,1-1 0,0 1-1,0-1 1,8 4 0,-5-2-56,21 12-425,-2 2-1,38 34 0,-56-45 353,-1 1-1,0 0 1,0 0-1,-1 1 1,-1 0 0,0 1-1,0-1 1,-1 2-1,6 17 1,-3-1-45,-2-4 32</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8:58.318"/>
    </inkml:context>
    <inkml:brush xml:id="br0">
      <inkml:brushProperty name="width" value="0.05" units="cm"/>
      <inkml:brushProperty name="height" value="0.05" units="cm"/>
    </inkml:brush>
  </inkml:definitions>
  <inkml:trace contextRef="#ctx0" brushRef="#br0">156 74 15491,'0'-2'99,"1"1"1,-1-1-1,0 0 0,0 1 0,-1-1 0,1 1 0,0-1 0,0 0 1,-1 1-1,1-1 0,-1 1 0,0-1 0,1 1 0,-1-1 1,0 1-1,0 0 0,-1-3 0,1 3-68,0 1 0,0-1 1,0 1-1,0-1 0,0 1 0,0-1 0,0 1 1,0 0-1,0 0 0,0-1 0,0 1 0,0 0 1,0 0-1,0 0 0,0 0 0,0 0 0,0 0 1,0 1-1,0-1 0,0 0 0,0 0 0,0 1 1,0-1-1,0 0 0,0 1 0,0-1 0,0 1 1,1 0-1,-3 0 0,-3 4 102,0 0-1,1 0 1,-1 0 0,1 1 0,0-1-1,1 1 1,-1 1 0,-6 11 0,0 3 87,-12 34 0,15-35-118,2 1 0,-5 27-1,9-38-57,1 0-1,0 0 0,0 0 1,1 0-1,1 0 0,0 0 1,2 12-1,-2-20-31,0 0-1,-1 1 1,1-1 0,0 0-1,0 1 1,0-1 0,0 0-1,1 0 1,-1 0 0,0 0-1,1 0 1,0 0 0,-1-1-1,1 1 1,0 0 0,0-1-1,0 1 1,0-1 0,0 0-1,0 0 1,0 0 0,3 1-1,4 1-14,-1-1 0,1-1 0,0 0-1,-1 0 1,10-1 0,-12 0-25,0 0 1,0 0-1,0 0 1,0 1-1,0-1 0,0 2 1,-1-1-1,1 0 1,0 1-1,-1 0 0,1 1 1,-1-1-1,9 6 1,-10-3 3,0-1 1,-1 1 0,1 0-1,-1 0 1,0 0 0,0 0 0,-1 1-1,1-1 1,-1 1 0,0 0-1,-1 0 1,0 0 0,1-1-1,-2 1 1,1 0 0,-1 10 0,0-2 61,-1 0 0,0 0 0,-1 0 1,-1 0-1,0-1 0,-6 16 1,5-16 63,-2-1 1,1 0-1,-2 0 1,0-1 0,0 0-1,-10 12 1,14-20-77,1 1 1,-1-1 0,0 0 0,0 0-1,-1 0 1,1 0 0,-1-1-1,0 0 1,1 1 0,-1-1-1,0 0 1,0-1 0,0 1 0,0-1-1,-1 0 1,1 0 0,0 0-1,0 0 1,-1-1 0,1 0 0,-1 0-1,-5 0 1,8-1-47,1 1 1,-1 0-1,0-1 0,0 1 0,1-1 1,-1 0-1,0 1 0,1-1 1,-1 0-1,1 0 0,-1 0 0,1 0 1,-1 0-1,1-1 0,0 1 1,0 0-1,-1-1 0,1 1 1,-1-3-1,1 1-23,-1 0 0,2 0 0,-1 0 0,0 0 0,1 1 0,-1-1 0,1 0 0,0 0 0,0 0 0,0 0 0,0-4 1,2-3-102,0-1 0,1 0 1,0 1-1,1 0 1,8-18-1,9-9-220,48-66 0,37-30 435,-51 66 108,-18 22-19,120-162 755,-137 173-739,-16 19-79,-4 15-95,0 0 0,0 0 0,0-1-1,0 1 1,0 0 0,-1 0 0,1 0 0,0-1 0,0 1 0,0 0 0,0 0 0,0 0 0,0 0 0,0 0 0,0-1-1,-1 1 1,1 0 0,0 0 0,0 0 0,0 0 0,0 0 0,-1 0 0,1 0 0,0 0 0,0 0 0,0-1 0,0 1-1,-1 0 1,1 0 0,0 0 0,0 0 0,0 0 0,-1 0 0,1 0 0,0 0 0,0 0 0,-20 10 62,8 0-3,1 1-1,0 0 0,0 1 0,2 0 1,-1 0-1,1 1 0,1 1 1,1-1-1,0 1 0,0 1 0,1-1 1,1 1-1,1 0 0,0 0 0,-3 30 1,6-38-34,1-1 0,0 1 0,0-1 0,1 1-1,0-1 1,0 1 0,0-1 0,1 0 0,0 0 0,4 10 0,-4-14-51,-1 0 0,0 0-1,0 0 1,1 0 0,-1-1 0,1 1-1,-1 0 1,1-1 0,0 1-1,0-1 1,0 0 0,-1 0-1,1 1 1,1-1 0,-1 0 0,0-1-1,0 1 1,0 0 0,0-1-1,0 1 1,1-1 0,-1 0-1,0 1 1,1-1 0,-1 0 0,0 0-1,0-1 1,1 1 0,-1 0-1,0-1 1,0 0 0,0 1-1,4-3 1,1 0-18,-1 0-1,1-1 0,-1 0 1,0 0-1,-1 0 0,1-1 0,-1 0 1,0 0-1,6-7 0,17-23-249</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8:58.763"/>
    </inkml:context>
    <inkml:brush xml:id="br0">
      <inkml:brushProperty name="width" value="0.05" units="cm"/>
      <inkml:brushProperty name="height" value="0.05" units="cm"/>
    </inkml:brush>
  </inkml:definitions>
  <inkml:trace contextRef="#ctx0" brushRef="#br0">101 28 17500,'1'-2'202,"11"-18"906,-11 20-1092,-1-1-1,0 1 1,0 0-1,1-1 1,-1 1-1,0 0 1,1-1-1,-1 1 1,0 0-1,1 0 1,-1-1-1,1 1 1,-1 0-1,0 0 1,1 0-1,-1-1 0,1 1 1,-1 0-1,0 0 1,1 0-1,-1 0 1,1 0-1,-1 0 1,1 0-1,-1 0 1,1 0-1,-1 0 1,0 0-1,1 0 1,-1 0-1,1 1 1,-1-1-1,0 0 1,1 0-1,-1 0 1,1 1-1,-1-1 1,0 0-1,1 0 1,-1 1-1,0-1 1,1 0-1,-1 1 1,0-1-1,1 0 1,-1 1-1,0-1 1,0 0-1,0 1 1,1 0-1,3 7 185,0 0 0,0 0 0,-1 1-1,0-1 1,-1 1 0,3 16 0,4 61 258,-6-56-326,14 210 473,6 60-190,-14-242-462,-5-33-675,2 44 0,-27-108-1412,-5-4 1631,-2 1 0,-48-54 0,29 37 1171,45 58-649,-3-5 160,1 0 0,0 0 1,0 0-1,-5-11 0,9 16-150,-1 0 0,1 0 0,0 1 0,-1-1 0,1 0 0,0 0 0,0 0 0,0 1 0,0-1 0,0 0 0,0 0 0,0 0 0,0 0 0,0 0 0,0 1 0,0-1 0,0 0 0,1 0 0,-1 0 0,0 0 0,1 1 0,-1-1 0,0 0 0,1 0 0,-1 1 0,1-1 0,-1 0 0,1 1 0,0-1 0,-1 0 0,1 1 0,0-1 0,-1 1 0,1-1 0,0 1 0,-1 0 0,1-1 0,0 1 0,0 0 0,0-1 0,-1 1 0,1 0 0,0 0 0,0 0 0,0 0 0,0-1 0,0 1 0,0 1 0,21-3 129,0 1-1,27 2 1,-32 0-212,0 0 0,-1-2 0,1 1 0,0-2 0,19-4 0,-26 2 21,0 0-1,-1 0 1,10-6-1,-19 10 32</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8:59.843"/>
    </inkml:context>
    <inkml:brush xml:id="br0">
      <inkml:brushProperty name="width" value="0.05" units="cm"/>
      <inkml:brushProperty name="height" value="0.05" units="cm"/>
    </inkml:brush>
  </inkml:definitions>
  <inkml:trace contextRef="#ctx0" brushRef="#br0">34 112 15715,'0'-2'278,"-2"-26"1294,-2 17-888,3 11-663,1 0 0,0 0 0,0 0 0,-1-1 0,1 1 0,0 0 0,0 0 0,-1 0-1,1 0 1,0 0 0,0 0 0,-1 0 0,1 0 0,0 0 0,-1 0 0,1 0 0,0 0 0,0 0-1,-1 0 1,1 0 0,0 0 0,-1 0 0,1 0 0,0 0 0,0 1 0,-1-1 0,1 0 0,0 0 0,0 0-1,-1 0 1,1 1 0,0-1 0,0 0 0,-2 2 123,0 0 1,1 1-1,0-1 0,-1 0 1,1 1-1,0-1 0,0 0 1,0 1-1,1-1 1,-1 1-1,1-1 0,-1 1 1,1 0-1,0-1 0,0 4 1,-1 1-2,-2 24-63,2-1 1,1 1-1,1-1 1,2 1-1,1-1 1,1 0-1,17 54 1,-19-78-80,-1 0 0,0 0-1,1 0 1,0-1 0,1 1 0,-1-1 0,1 0 0,5 6 0,-8-10 2,0 0 1,0 0-1,1 0 1,-1 0-1,0-1 1,0 1-1,0 0 1,1-1-1,-1 1 0,0-1 1,1 1-1,-1-1 1,0 0-1,1 1 1,-1-1-1,1 0 1,1 0-1,-1 0 4,0-1-1,-1 1 1,1-1-1,0 0 1,-1 1-1,1-1 1,0 0-1,-1 0 1,1 0-1,-1 0 1,1-1 0,-1 1-1,0 0 1,1 0-1,-1-1 1,0 1-1,1-2 1,4-7 39,0 0 0,0 0 0,-1-1 1,-1 1-1,1-1 0,-2 0 0,4-16 0,10-85 245,-15 95-254,1-7-97,-1-44-1,0 76 37,0-1-1,1 0 1,0 0 0,1 0 0,-1 0 0,1-1-1,0 0 1,1 1 0,0-1 0,0-1-1,0 1 1,1-1 0,-1 0 0,11 7 0,-12-9 23,0-1-1,1 0 1,-1 0 0,1 0 0,0 0 0,-1-1 0,1 0 0,0 0 0,0 0 0,0 0 0,0-1-1,0 0 1,-1 0 0,1 0 0,0-1 0,0 0 0,0 0 0,0 0 0,0 0 0,-1-1 0,1 1-1,-1-1 1,1 0 0,4-4 0,1 0 0,-1-1 1,1 0-1,-1-1 0,-1 0 1,1 0-1,-1-1 0,-1 0 1,0-1-1,0 0 0,-1 0 0,0 0 1,0 0-1,-1-1 0,-1 0 1,0 0-1,0-1 0,-1 1 1,-1-1-1,0 0 0,1-17 0,-3 28-3,0 0 0,0 0 0,0 0 0,0 0-1,0 0 1,0 0 0,0 0 0,-1 0 0,1-1 0,0 1-1,0 0 1,-1 0 0,1 0 0,-1 0 0,1 0-1,-1 1 1,0-1 0,1 0 0,-1 0 0,0-1-1,0 2 2,0 0-1,1 0 1,-1-1 0,0 1-1,1 0 1,-1 0-1,0 0 1,0 0-1,1 0 1,-1 0-1,0 0 1,1 0-1,-1 0 1,0 0-1,1 1 1,-1-1 0,0 0-1,1 0 1,-1 1-1,0-1 1,1 0-1,-2 1 1,-2 2-11,0 0 0,0 1 0,0-1 0,0 1 0,1 0-1,-1-1 1,-3 7 0,-6 12 18,0 2 0,1-1-1,2 2 1,0-1-1,2 2 1,0-1 0,2 1-1,1 0 1,-3 51-1,8-73-35,0-1-1,0 1 0,0 0 1,1 0-1,-1-1 0,1 1 1,0 0-1,0-1 0,1 1 1,-1 0-1,3 3 0,-4-6-15,1 0 0,0 0 0,0 0-1,0 0 1,0 0 0,0 0 0,1 0-1,-1 0 1,0 0 0,0 0-1,1-1 1,-1 1 0,0 0 0,1-1-1,-1 0 1,1 1 0,-1-1 0,1 0-1,-1 1 1,0-1 0,1 0-1,-1 0 1,1 0 0,-1 0 0,1-1-1,-1 1 1,1 0 0,-1-1 0,1 1-1,1-1 1,3-2-45,1 0-1,-1 0 1,1-1 0,-1 1-1,0-1 1,-1-1 0,10-8-1,17-21-438</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9:00.332"/>
    </inkml:context>
    <inkml:brush xml:id="br0">
      <inkml:brushProperty name="width" value="0.05" units="cm"/>
      <inkml:brushProperty name="height" value="0.05" units="cm"/>
    </inkml:brush>
  </inkml:definitions>
  <inkml:trace contextRef="#ctx0" brushRef="#br0">203 0 17084,'-2'0'140,"0"0"0,0 0 0,0 1 0,1-1 1,-1 0-1,0 0 0,0 1 0,0 0 0,0-1 1,0 1-1,1 0 0,-1 0 0,-3 2 0,-22 16 20,23-15 23,-16 11 121,2 1 0,0 1 0,0 1-1,2 0 1,0 1 0,-13 22-1,28-40-307,0 1-1,0-1 1,0 1 0,1-1-1,-1 1 1,0-1-1,1 1 1,-1 0-1,1-1 1,0 1 0,-1-1-1,1 1 1,0 0-1,0-1 1,0 1-1,0 0 1,0 0-1,1-1 1,-1 3 0,1-2-10,1-1 0,-1 1 1,0-1-1,0 1 0,0-1 0,1 0 1,-1 1-1,1-1 0,-1 0 1,1 0-1,-1 0 0,1 0 1,0 0-1,-1 0 0,1-1 1,3 2-1,35 11-268,43 8 1,-56-16 34,1 2 0,-1 1 0,-1 1 0,47 23 0,-71-31 219,1 1-1,0 0 1,0-1-1,-1 1 1,1 0-1,-1 1 1,0-1-1,0 0 1,0 1-1,0-1 1,0 1-1,0-1 1,0 1-1,-1 0 1,1 0-1,1 5 0,-3-6 47,0 0 0,0 1-1,0-1 1,0 0 0,0 1-1,0-1 1,-1 0 0,1 0-1,-1 1 1,0-1-1,1 0 1,-1 0 0,0 0-1,0 0 1,-1 0 0,1 0-1,0 0 1,-1 0 0,1 0-1,-1 0 1,1-1 0,-1 1-1,-4 2 1,-6 6 171,-1 0 0,0-1 1,0-1-1,-1 0 0,0-1 0,-1 0 1,0-2-1,0 1 0,0-2 0,0 0 1,-31 4-1,45-8-211,0 0 0,0 1-1,0-1 1,0 0 0,-1 0 0,1 0 0,0 0 0,0 0-1,0 0 1,0 0 0,-1-1 0,1 1 0,0 0-1,0-1 1,0 1 0,0 0 0,0-1 0,0 0 0,0 1-1,0-1 1,0 1 0,0-1 0,0 0 0,0 0-1,0 0 1,0 0 0,1 1 0,-1-1 0,0 0 0,1 0-1,-1 0 1,1-1 0,-1 1 0,1 0 0,-1 0-1,1 0 1,0 0 0,-1 0 0,1 0 0,0-1 0,0 1-1,0 0 1,0 0 0,0-2 0,2-5 75,-1-1 0,1 1 0,1-1 0,0 1 0,4-10 0,0 1-67,16-42-238,7-12 52</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9:00.820"/>
    </inkml:context>
    <inkml:brush xml:id="br0">
      <inkml:brushProperty name="width" value="0.05" units="cm"/>
      <inkml:brushProperty name="height" value="0.05" units="cm"/>
    </inkml:brush>
  </inkml:definitions>
  <inkml:trace contextRef="#ctx0" brushRef="#br0">49 22 13475,'5'-17'1080,"-3"12"-264,-4 13 583,-13 40 207,3 0 0,-9 66-1,18-85-1512,1 0 0,2 0 0,0 0 0,2 0 0,8 44 0,-8-67-102,-1 1 0,1-1 0,0 0 1,0 0-1,1 1 0,-1-1 0,1-1 0,1 1 1,-1 0-1,1-1 0,0 0 0,0 0 0,1 0 0,0 0 1,-1-1-1,1 1 0,1-1 0,-1-1 0,1 1 1,-1-1-1,1 0 0,0 0 0,0 0 0,1-1 1,-1 0-1,0-1 0,1 1 0,-1-1 0,12 1 1,-8-1-78,0 0 1,0 1-1,0 0 1,0 0 0,0 1-1,11 5 1,-19-6 70,1-1 0,0 1 0,-1 0-1,1-1 1,-1 1 0,0 0 0,0 1 0,0-1 0,0 0 0,0 0 0,0 1 0,0 0 0,-1-1 0,1 1 0,-1 0 0,0-1 0,0 1 0,0 0 0,0 0-1,0 0 1,-1 0 0,1 0 0,-1 0 0,0 0 0,0 4 0,10-190 112,-14 5-693,58 270 814,-50-86-159,1 0 0,0 0 0,0-1 0,0 0 0,1 1 1,0-2-1,0 1 0,0-1 0,0 0 0,1 0 0,0-1 1,7 4-1,-10-6-12,1 0 1,-1 0 0,1-1 0,-1 1-1,1-1 1,0 0 0,-1 0-1,1 0 1,-1-1 0,1 0 0,0 0-1,-1 0 1,1 0 0,-1-1-1,0 1 1,0-1 0,1 0 0,-1-1-1,0 1 1,6-6 0,2-3 44,0 0 0,-1 0 0,-1-1-1,0 0 1,-1-1 0,0 0 0,-1-1 0,0 0 0,-1 0 0,-1 0 0,9-30 0,-15 31-94,-5 25 2,1 6 25,1 0 1,0 0-1,0 34 0,4-41-55,-1 0 0,1 1 0,1-1 0,0 0 0,1 0 0,0 0 1,7 16-1,-9-25-43,-1 0 1,1 0-1,0-1 1,0 1-1,1 0 1,-1 0-1,0-1 1,0 1-1,1 0 1,-1-1-1,1 1 1,0-1-1,-1 0 1,1 0-1,0 1 1,0-1-1,0 0 1,0 0-1,0-1 1,0 1-1,3 1 1,-3-2 5,1-1 0,-1 1 0,0 0 0,0 0 0,1-1 0,-1 0 0,0 1 0,0-1 0,0 0 0,0 0 0,0 0 0,0 0 0,0 0 0,0-1 0,-1 1 0,1 0 0,0-1 0,-1 0 0,1 1 0,2-4 0,14-21-543</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9:01.514"/>
    </inkml:context>
    <inkml:brush xml:id="br0">
      <inkml:brushProperty name="width" value="0.05" units="cm"/>
      <inkml:brushProperty name="height" value="0.05" units="cm"/>
    </inkml:brush>
  </inkml:definitions>
  <inkml:trace contextRef="#ctx0" brushRef="#br0">6 1 13259,'-1'2'182,"0"1"0,0-1-1,0 1 1,0 0 0,1 0 0,0-1 0,-1 1 0,1 0 0,0-1-1,0 1 1,0 0 0,1 0 0,0 3 0,9 36 762,10 38 1098,10 96 0,-2-10-688,-12-69-351,-9-53-658,17 65 0,45 91-195,-67-196-147,9 23 45,-10-26-43,-1-1 1,0 1-1,1 0 0,-1-1 0,1 1 0,-1-1 1,1 1-1,-1-1 0,1 1 0,-1-1 1,1 1-1,-1-1 0,1 1 0,-1-1 0,1 1 1,0-1-1,-1 0 0,1 0 0,0 1 1,0-1-1,-1 0 0,1 0 0,0 0 0,-1 0 1,1 1-1,0-1 0,0 0 0,-1-1 1,1 1-1,0 0 0,0 0 0,-1 0 0,1 0 1,1-1-1,1-1 13,0 0 1,0 0-1,0-1 1,0 1-1,0-1 1,-1 0-1,1 0 1,-1 0-1,0 0 1,3-5-1,18-39 103,-19 37-96,21-50 125,25-99 1,3-67-742,-38 152 14,-12 61 386,-3 9 3,1-1 0,-1 1 0,1-1 0,1 1 0,-1 0-1,1-1 1,-1 1 0,1 0 0,4-7 0,4 10-1397,-10 1 1530,0 0 1,0 0-1,1 0 1,-1 0-1,0 0 0,0 0 1,0 0-1,1 0 0,-1 0 1,0 0-1,0 0 0,0 0 1,0 0-1,1 0 1,-1 0-1,0 0 0,0 1 1,0-1-1,0 0 0,0 0 1,1 0-1,-1 0 0,0 0 1,0 1-1,0-1 0,0 0 1,0 0-1,0 0 1,0 0-1,0 1 0,0-1 1,0 0-1,1 0 0,-1 0 1,0 1-1,0-1 0,0 0 1,0 0-1,0 0 0,0 0 1,0 1-1,0-1 1,-1 0-1,1 0 0,0 0 1,0 1-1,0-1 0,-1 2-655</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9:02.013"/>
    </inkml:context>
    <inkml:brush xml:id="br0">
      <inkml:brushProperty name="width" value="0.05" units="cm"/>
      <inkml:brushProperty name="height" value="0.05" units="cm"/>
    </inkml:brush>
  </inkml:definitions>
  <inkml:trace contextRef="#ctx0" brushRef="#br0">0 0 13211,'0'31'1368,"0"-6"-752,4 1-184,2-2 569,0-1-97,4 0-160,0-1-152,1-2-184,1-3-104,1 0-232,-3-1-128,0-3-288,0-2-160,-1-5-168,1-4 488,-2-5-128,1-4-168</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9:02.547"/>
    </inkml:context>
    <inkml:brush xml:id="br0">
      <inkml:brushProperty name="width" value="0.05" units="cm"/>
      <inkml:brushProperty name="height" value="0.05" units="cm"/>
    </inkml:brush>
  </inkml:definitions>
  <inkml:trace contextRef="#ctx0" brushRef="#br0">4 86 16740,'-2'0'1555,"2"0"-1509,-1 11 500,0 17 19,57 322 2082,-27-194-2028,-23-123-522,1 10 45,18 64 1,-26-146-118,-58-222 64,55 250-92,4 12-5,10 18-17,-5-12 23,-1-1 0,1 0-1,1-1 1,-1 1 0,1-1 0,0 0-1,0-1 1,1 1 0,-1-1 0,1 0-1,0-1 1,0 0 0,0 0-1,1 0 1,-1-1 0,1 0 0,-1 0-1,1-1 1,-1 0 0,1-1 0,0 1-1,9-2 1,-7 0 10,1-1 0,-1 0 0,1 0 0,-1-1 0,0 0 0,0-1 0,0-1 0,-1 1-1,1-1 1,-1-1 0,0 0 0,-1 0 0,1-1 0,-1 0 0,11-13 0,-9 9 7,-1-1 0,-1-1 0,0 1 0,7-17 0,-15 28-17,0 1 1,0-1-1,0 1 1,0-1-1,0 1 0,0 0 1,1-1-1,-1 1 1,0 0-1,0-1 1,1 1-1,-1-1 1,0 1-1,0 0 1,1 0-1,-1-1 1,0 1-1,1 0 0,-1-1 1,1 1-1,-1 0 1,0 0-1,1 0 1,-1 0-1,1-1 1,-1 1-1,1 0 1,4 10-18,-1 31 23,-4-29 3,1-9-7,10 83 128,-9-75-89,1-1 0,0 0 0,0 0 0,1 0-1,0-1 1,7 11 0,-10-18-31,0 0 1,0-1-1,0 1 1,0-1-1,0 1 1,0-1-1,1 1 1,-1-1-1,1 0 1,-1 0-1,1 1 0,-1-1 1,1 0-1,0-1 1,0 1-1,-1 0 1,4 1-1,-4-2-36,0 0 0,1 0 0,-1 0 0,0-1 0,1 1 0,-1 0 0,0 0 0,0-1 0,1 1 1,-1-1-1,0 1 0,0-1 0,0 1 0,1-1 0,-1 0 0,0 0 0,0 1 0,0-1 0,1-2 0,2-1-130,-1 0 0,0-1 0,0 1 0,0-1 1,-1 0-1,1 0 0,-1 0 0,0 0 0,-1 0 0,1 0 0,0-7 0,2-24-313,-1-51 1,-5 12-192</inkml:trace>
  <inkml:trace contextRef="#ctx0" brushRef="#br0" timeOffset="0.5">461 0 18916,'-10'0'1544,"9"9"-1184,1 2-152,5 5 553,5 0-385,5 1-648,0-1-376,5-5 552,5 2-161,1-3-111</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9:03.036"/>
    </inkml:context>
    <inkml:brush xml:id="br0">
      <inkml:brushProperty name="width" value="0.05" units="cm"/>
      <inkml:brushProperty name="height" value="0.05" units="cm"/>
    </inkml:brush>
  </inkml:definitions>
  <inkml:trace contextRef="#ctx0" brushRef="#br0">113 1 14899,'-2'12'392,"0"0"0,0 0 0,-2 0 0,1 0 0,-1-1 0,-1 0 0,0 1 0,0-2 0,-11 17 1,-8 17 798,14-23-507,-11 34 0,19-47-564,0 0 1,0 0-1,1-1 1,0 1-1,0 0 1,1 0-1,0 0 1,1 9-1,-1-14-113,1-1-1,-1 0 0,1 0 0,-1 0 0,1-1 0,0 1 0,0 0 0,0 0 0,0 0 0,0 0 1,0-1-1,0 1 0,0-1 0,1 1 0,-1-1 0,1 1 0,-1-1 0,1 0 0,0 1 0,-1-1 1,1 0-1,0 0 0,0 0 0,0-1 0,0 1 0,0 0 0,0-1 0,0 1 0,0-1 0,0 0 0,0 1 1,0-1-1,0 0 0,0 0 0,0 0 0,0-1 0,3 0 0,3 0-56,0-1-1,0 0 1,0 0-1,-1-1 1,1 0-1,-1-1 1,1 1-1,8-7 1,6-8-146,0-1-1,-1-1 1,36-45 0,-40 45 117,-15 18 75,12-12-32,-14 13 40,0 1 0,0 0 0,0 0-1,0 0 1,1-1 0,-1 1 0,0 0 0,0 0 0,0 0 0,1 0-1,-1-1 1,0 1 0,0 0 0,1 0 0,-1 0 0,0 0 0,0 0-1,1 0 1,-1 0 0,0 0 0,0 0 0,1 0 0,-1-1 0,0 1 0,1 1-1,-1-1 1,0 0 0,0 0 0,1 0 0,-1 0 0,0 0 0,0 0-1,1 0 1,-1 0 0,0 0 0,0 0 0,1 1 0,-1-1 0,0 0-1,0 0 1,0 0 0,1 0 0,-1 1 0,0-1 0,0 0 0,0 0 0,0 0-1,1 1 1,-1-1 0,0 0 0,0 0 0,0 1 0,0-1 0,0 0-1,0 1 1,0-1 0,0 0 0,0 0 0,0 1 0,0-1 0,1 10 105,-1 0 0,0 0 1,0 0-1,-3 13 1,-2 32 164,6-51-247,-1 0 0,0 0 0,1 0 0,0-1 0,0 1 0,0 0 0,0 0 0,0-1 0,1 1 0,0-1 0,2 5 0,-2-6-18,0 0 0,0 0-1,-1-1 1,1 1 0,0-1-1,0 1 1,0-1 0,1 0-1,-1 0 1,0 0 0,0 0-1,1 0 1,-1 0-1,0-1 1,1 1 0,-1-1-1,1 0 1,-1 1 0,0-1-1,1 0 1,-1-1 0,1 1-1,-1 0 1,1-1 0,-1 1-1,0-1 1,5-1 0,3-2-44,0 0 1,0 0-1,-1-1 1,0 0 0,10-7-1,52-48-697,-27 21-112,-42 38 766,0-1 1,0 0-1,1 1 0,-1-1 1,0 1-1,1 0 0,-1 0 1,6-2-1,-8 3 68,1 0 0,-1 0 0,1 0 0,-1 0 0,1 0 0,0 0-1,-1 0 1,1 0 0,-1 1 0,1-1 0,-1 0 0,1 0 0,0 1 0,-1-1 0,1 0 0,-1 0 0,0 1 0,1-1 0,-1 1-1,1-1 1,-1 0 0,1 1 0,-1-1 0,0 1 0,1-1 0,-1 1 0,0-1 0,0 1 0,1-1 0,-1 1 0,0 0-1,0-1 1,0 1 0,0-1 0,1 1 0,-1-1 0,0 1 0,0 0 0,0-1 0,0 1 0,0-1 0,-1 2 0,1 45 237,0-35 30,-1 0-1,2 0 1,2 16-1,2-15 968,-5-12-1207,0-1 1,0 0 0,0 0 0,0 1 0,0-1 0,0 0 0,0 1 0,1-1 0,-1 0 0,0 0 0,0 0-1,0 1 1,0-1 0,1 0 0,-1 0 0,0 1 0,0-1 0,1 0 0,-1 0 0,0 0 0,0 0 0,1 0-1,-1 1 1,0-1 0,0 0 0,1 0 0,-1 0 0,0 0 0,0 0 0,1 0 0,-1 0 0,0 0 0,1 0-1,-1 0 1,0 0 0,0 0 0,1 0 0,-1 0 0,5-6 350</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0:03.384"/>
    </inkml:context>
    <inkml:brush xml:id="br0">
      <inkml:brushProperty name="width" value="0.05" units="cm"/>
      <inkml:brushProperty name="height" value="0.05" units="cm"/>
    </inkml:brush>
  </inkml:definitions>
  <inkml:trace contextRef="#ctx0" brushRef="#br0">3 0 9346,'-2'43'114,"2"0"0,2 0 0,2 0 0,12 57 0,-6-43-164,36 187-75,-26-150 138,4 88 77,2 7 152,-9-107-156,3-1 0,54 135 0,23 54 285,-19 6 21,-27-91-330,-11-31 21,26 80 28,-49-185-77,1-2 0,46 82 0,93 112 11,7 11-57,-45-15 37,-23-41-15,-68-146-23,62 84-1,47 28 5,30 39 25,-84-81 5,35 46-12,-90-131-3,1-2 1,55 49-1,56 33 15,96 85 70,-163-134-46,4-2-1,158 99 0,129 80 34,-109-69 13,-67-46-81,37 24-31,13-19 27,225 74 30,-247-114 2,-73-36 0,3-6 1,201 42-1,87 33 110,32 7-15,-190-91-14,37 8 108,-228-28-165,269 52 102,-255-63-144,185 26 126,161 2-192,-421-38-12</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40.443"/>
    </inkml:context>
    <inkml:brush xml:id="br0">
      <inkml:brushProperty name="width" value="0.05" units="cm"/>
      <inkml:brushProperty name="height" value="0.05" units="cm"/>
    </inkml:brush>
  </inkml:definitions>
  <inkml:trace contextRef="#ctx0" brushRef="#br0">28 21 14875,'-1'12'367,"0"0"0,-1 0 0,0-1-1,-5 14 1,-5 31 232,11-46-523,0-1 1,1 1 0,0 0 0,0 0-1,1 0 1,1 0 0,4 15 0,-5-22-63,0 0 0,0-1 0,0 1 1,0 0-1,1-1 0,-1 1 1,1-1-1,0 1 0,0-1 0,0 0 1,0 0-1,0 0 0,0 0 0,1 0 1,-1-1-1,0 1 0,1 0 0,0-1 1,-1 0-1,1 0 0,0 0 1,0 0-1,-1 0 0,1 0 0,0-1 1,0 0-1,0 1 0,0-1 0,0 0 1,3-1-1,2 0 0,-1 0 0,1 0 0,-1-1 0,0-1 0,0 1 1,0-1-1,0 0 0,0-1 0,0 0 0,-1 0 0,0 0 0,10-9 0,-2 0 21,0 0-1,-1-1 1,21-29-1,-24 29 37,0-1 0,-2 0-1,0-1 1,0 1 0,-1-1-1,-1-1 1,-1 1 0,4-21-1,-9 37-66,0 1-1,0-1 1,0 0-1,0 0 1,-1 0-1,1 0 0,0 0 1,0 0-1,0 0 1,0 0-1,0 0 0,0 0 1,0 0-1,0 0 1,0 0-1,0 0 1,0 0-1,-1 0 0,1 0 1,0 0-1,0 0 1,0 0-1,0 0 0,0 0 1,0 0-1,0 0 1,0 0-1,0 0 0,0 0 1,0 0-1,0 0 1,-1 0-1,1 0 1,0-1-1,0 1 0,0 0 1,0 0-1,0 0 1,0 0-1,0 0 0,0 0 1,0 0-1,0 0 1,0 0-1,0 0 1,0 0-1,0 0 0,0 0 1,0-1-1,0 1 1,0 0-1,0 0 0,0 0 1,0 0-1,0 0 1,0 0-1,0 0 0,0 0 1,0 0-1,0 0 1,0-1-1,-5 8 86,-4 12-18,1 0 1,0 1-1,2 0 1,1 0 0,0 1-1,-2 30 1,6-42-58,0 0-1,1 0 1,0-1 0,0 1-1,1 0 1,1 0 0,-1-1 0,4 11-1,-4-17-9,-1 0 0,1 0-1,0 0 1,0 0-1,0 1 1,0-1 0,1-1-1,-1 1 1,1 0-1,-1 0 1,1 0 0,-1-1-1,1 1 1,0-1-1,0 1 1,0-1 0,0 0-1,0 0 1,0 0 0,0 0-1,0 0 1,0 0-1,1 0 1,-1-1 0,0 1-1,1-1 1,-1 0-1,0 1 1,1-1 0,-1 0-1,0-1 1,1 1 0,-1 0-1,0-1 1,3 0-1,2-1 5,-1 0 0,1-1 0,-1 0 0,0 0 0,0-1 0,0 1 0,-1-1 0,1-1 0,-1 1-1,0-1 1,0 0 0,0 0 0,-1 0 0,0 0 0,0-1 0,3-7 0,7-10 98,-2-1 0,14-41 1,-26 65-107,-6 21-23,1 0 1,0 0-1,2 0 1,1 1 0,0 25-1,2-46-37,0 1-1,0 0 1,0 0 0,0 0 0,0 0-1,1-1 1,-1 1 0,1 0-1,-1 0 1,1-1 0,0 1-1,0 0 1,-1-1 0,1 1 0,2 1-1,-3-3 42,1 1-1,0-1 0,-1 1 1,1-1-1,0 0 0,-1 1 1,1-1-1,0 0 1,0 0-1,0 1 0,-1-1 1,1 0-1,0 0 0,0 0 1,0 0-1,-1 0 0,1 0 1,0 0-1,0 0 1,0 0-1,-1 0 0,1-1 1,0 1-1,0 0 0,-1-1 1,1 1-1,0 0 1,0-1-1,-1 1 0,1-1 1,0 1-1,-1-1 0,2 0 1,11-15-360</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0:04.333"/>
    </inkml:context>
    <inkml:brush xml:id="br0">
      <inkml:brushProperty name="width" value="0.05" units="cm"/>
      <inkml:brushProperty name="height" value="0.05" units="cm"/>
    </inkml:brush>
  </inkml:definitions>
  <inkml:trace contextRef="#ctx0" brushRef="#br0">0 363 15691,'17'-14'1169,"8"-5"-905,8 3-144,18-7 288,12-5-120,12-3-40,2-2-88,3 3-216,1-1-80,-5 1-88,-7 1-80,-21 6-272,-8 2 416,-21 1-128,-9 5-25</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0:04.791"/>
    </inkml:context>
    <inkml:brush xml:id="br0">
      <inkml:brushProperty name="width" value="0.05" units="cm"/>
      <inkml:brushProperty name="height" value="0.05" units="cm"/>
    </inkml:brush>
  </inkml:definitions>
  <inkml:trace contextRef="#ctx0" brushRef="#br0">326 9 16740,'6'-3'269,"-4"2"-196,-1 0 1,0 1-1,1-1 1,-1 1-1,1-1 1,0 1-1,-1-1 1,1 1-1,-1 0 0,1 0 1,2 0-1,-4 0-60,1 1 0,-1-1 0,1 1-1,-1-1 1,1 1 0,-1 0-1,1-1 1,-1 1 0,1 0-1,-1-1 1,0 1 0,1 0-1,-1 0 1,0-1 0,0 1 0,0 0-1,0 0 1,1 0 0,-1-1-1,0 1 1,0 0 0,-1 0-1,1 0 1,0-1 0,0 1-1,0 0 1,0 0 0,-1-1 0,1 1-1,-1 1 1,-1 8-38,-1 1 0,0-1 0,-1 0 0,0 0 0,-7 13 0,-33 49-202,35-57 201,-111 149-43,-6 11 572,121-168-438,1 1 1,0 0 0,0 0 0,0 0 0,-4 16-1,7-23-61,1-1-1,0 0 0,0 1 1,0-1-1,0 0 0,0 1 1,0-1-1,0 0 0,0 1 1,0-1-1,0 0 0,0 1 1,0-1-1,0 1 0,0-1 1,1 0-1,-1 1 0,0-1 1,0 0-1,0 0 0,0 1 1,1-1-1,-1 0 0,0 1 1,0-1-1,0 0 0,1 0 1,-1 1-1,0-1 0,1 0 1,-1 0-1,0 0 0,0 1 1,1-1-1,-1 0 0,0 0 1,1 0-1,-1 0 0,0 0 1,1 0-1,-1 0 0,0 0 1,1 0-1,0 0 0,18-4 49,96-52-21,-42 18-146,7 1-80,106-36 0,-100 50 90</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0:05.369"/>
    </inkml:context>
    <inkml:brush xml:id="br0">
      <inkml:brushProperty name="width" value="0.05" units="cm"/>
      <inkml:brushProperty name="height" value="0.05" units="cm"/>
    </inkml:brush>
  </inkml:definitions>
  <inkml:trace contextRef="#ctx0" brushRef="#br0">0 348 12971,'12'-16'1400,"24"-4"-720,8-2-264,13-12 1185,8-3-865,5-2-176,0-1-48,-1 4-312,-6 4-272,-17 8-400,-9 5-192,-15 8 464,-9 1-120,-10 3-176</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0:05.985"/>
    </inkml:context>
    <inkml:brush xml:id="br0">
      <inkml:brushProperty name="width" value="0.05" units="cm"/>
      <inkml:brushProperty name="height" value="0.05" units="cm"/>
    </inkml:brush>
  </inkml:definitions>
  <inkml:trace contextRef="#ctx0" brushRef="#br0">69 0 15003,'-3'7'358,"0"0"0,-1 0 0,0-1 0,-8 12 0,-11 20 179,19-27-479,0-1 0,1 1 0,0 0 0,1 0 0,1 0 0,-1 0 0,2 0 0,-1 0-1,2 1 1,-1-1 0,2 0 0,-1 0 0,2 0 0,5 17 0,5 8-31,2-1 1,2-1-1,21 33 1,-16-29-171,24 54 0,-46-90 157,10 21-68,-2 0 0,7 30-1,-15-51 192,-1-7-171,-1-9 53</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0:06.427"/>
    </inkml:context>
    <inkml:brush xml:id="br0">
      <inkml:brushProperty name="width" value="0.05" units="cm"/>
      <inkml:brushProperty name="height" value="0.05" units="cm"/>
    </inkml:brush>
  </inkml:definitions>
  <inkml:trace contextRef="#ctx0" brushRef="#br0">1 339 13331,'7'-17'1440,"4"-2"-968,9-8-64,5-5 457,12-5-209,10-4-8,15 2-48,2 2-104,5 7-224,-1 2-120,-5 13-400,-3 3-264,-11 8 432,-9 4-80,-13 0-104</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0:07.617"/>
    </inkml:context>
    <inkml:brush xml:id="br0">
      <inkml:brushProperty name="width" value="0.05" units="cm"/>
      <inkml:brushProperty name="height" value="0.05" units="cm"/>
    </inkml:brush>
  </inkml:definitions>
  <inkml:trace contextRef="#ctx0" brushRef="#br0">1 51 14571,'0'29'1029,"0"11"211,5 51 1,-3-79-1145,0-1 0,0 1 0,2-1 0,-1 1-1,1-1 1,1 0 0,0 0 0,11 18 0,-15-27-91,1 0-1,-1 0 1,1 0 0,0 0 0,-1 0-1,1 0 1,0 0 0,0 0 0,0 0-1,0-1 1,1 1 0,-1-1-1,0 0 1,1 0 0,-1 0 0,1 0-1,-1 0 1,1 0 0,0-1-1,-1 1 1,1-1 0,-1 1 0,1-1-1,0 0 1,-1 0 0,1-1-1,0 1 1,-1 0 0,1-1 0,0 0-1,-1 1 1,1-1 0,-1 0-1,3-2 1,2 0 0,-1-1-1,0 0 1,0-1-1,0 0 1,0 0 0,-1 0-1,0 0 1,0-1-1,0 0 1,-1 0 0,4-7-1,9-20 197,-2-1 1,-1 0-1,-2 0 1,-1-1-1,11-67 0,-17 87 12,-5 15-208,0 0 0,0 0 0,0 0 0,0 0 0,0 0 0,1 0 1,-1 0-1,0 0 0,0 0 0,0-1 0,0 1 0,0 0 0,0 0 0,0 0 0,1 0 0,-1 0 1,0 0-1,0 0 0,0 0 0,0 1 0,0-1 0,0 0 0,0 0 0,1 0 0,-1 0 0,0 0 0,0 0 1,0 0-1,0 0 0,0 0 0,0 0 0,0 0 0,0 0 0,1 0 0,-1 0 0,0 1 0,0-1 1,0 0-1,0 0 0,0 0 0,0 0 0,0 0 0,0 0 0,0 0 0,0 1 0,0-1 0,0 0 0,0 0 1,0 0-1,0 0 0,0 0 0,0 0 0,7 29 301,-6-24-332,-1-5 26,4 20-36,0 0 0,0-1 0,2 1-1,1-1 1,0-1 0,13 25 0,-19-42-4,0 0 0,-1 1 1,1-1-1,0 0 0,-1 0 0,1 0 0,0 0 1,0 0-1,0 0 0,0-1 0,0 1 1,0 0-1,0 0 0,0-1 0,0 1 1,0 0-1,0-1 0,1 1 0,-1-1 1,0 0-1,0 1 0,1-1 0,-1 0 1,0 0-1,1 0 0,-1 0 0,0 0 1,2 0-1,-1-1 6,0 0 0,0 0 1,-1 0-1,1 0 0,0-1 0,-1 1 1,1-1-1,-1 1 0,1-1 0,-1 1 1,0-1-1,1 0 0,-1 0 0,0 0 1,0 1-1,0-1 0,0-3 0,11-31-371</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0:08.136"/>
    </inkml:context>
    <inkml:brush xml:id="br0">
      <inkml:brushProperty name="width" value="0.05" units="cm"/>
      <inkml:brushProperty name="height" value="0.05" units="cm"/>
    </inkml:brush>
  </inkml:definitions>
  <inkml:trace contextRef="#ctx0" brushRef="#br0">57 205 14899,'-6'9'55,"-1"-1"-1,2 1 1,-1 0-1,1 0 1,0 0-1,1 1 1,0-1-1,1 1 1,0 0-1,0 0 1,1 1-1,1-1 1,-1 0-1,2 1 1,-1-1-1,2 1 1,-1-1-1,1 1 1,1-1-1,0 0 1,0 0-1,1 0 1,6 16-1,-8-24-27,0 1-1,0-1 1,1 0-1,-1 0 0,0 1 1,1-1-1,-1 0 1,1 0-1,-1 0 0,1 0 1,0-1-1,0 1 1,0 0-1,0-1 0,0 1 1,1-1-1,-1 0 0,0 0 1,1 0-1,3 1 1,-4-1 11,1-1 0,0 0 0,-1 0 1,1-1-1,-1 1 0,1 0 0,-1-1 1,1 0-1,0 0 0,-1 1 0,0-1 1,1-1-1,-1 1 0,0 0 1,1-1-1,-1 1 0,0-1 0,0 1 1,0-1-1,2-3 0,8-8 144,-1 0 0,-1-1 0,0 0 0,0-1 0,-1 0 0,-1-1 0,6-16 0,1-9 308,17-68-1,-25 82-344,-1-1 0,-1 0 1,-2 0-1,1-51 0,-4 79-144,0 0 0,0 0 1,-1 0-1,1 1 0,0-1 0,0 0 1,0 0-1,0 0 0,-1 0 0,1 0 1,0 0-1,0 1 0,0-1 0,-1 0 1,1 0-1,0 0 0,0 0 0,0 0 1,-1 0-1,1 0 0,0 0 0,0 0 1,0 0-1,-1 0 0,1 0 0,0 0 1,0 0-1,0 0 0,-1 0 0,1 0 1,0 0-1,0 0 0,0 0 1,-1-1-1,1 1 0,0 0 0,0 0 1,0 0-1,-1 0 0,1 0 0,0 0 1,0-1-1,0 1 0,0 0 0,0 0 1,-1 0-1,1-1 0,0 1 0,0 0 1,0 0-1,0 0 0,0-1 0,-3 11 2,1 0-1,0-1 0,0 1 0,1 0 0,1 0 0,0 12 0,6 65 3,-3-60-5,2 0-1,10 38 1,-13-58-4,0 1 0,1-1 0,0 0 0,0 0 0,1 0 0,0-1 0,0 1 0,0-1 0,1 0 0,0 0 0,0 0 0,1-1 0,10 9 0,-14-13 1,0 0 1,-1 0-1,1 0 1,0 0-1,0-1 0,-1 1 1,1 0-1,0-1 0,0 1 1,0-1-1,0 0 1,0 0-1,0 0 0,0 0 1,0 0-1,0 0 0,0 0 1,0-1-1,-1 1 1,3-1-1,-1-1-4,0 1-1,0-1 1,0 1-1,0-1 1,0 0-1,-1-1 1,1 1 0,-1 0-1,0-1 1,4-4-1,2-4-15,-1-1-1,-1 0 1,0 0-1,7-22 0,0-8 21,6-45-1,-17 74 22,-1 65 345,-1-42-408,1 0-1,0-1 1,0 1-1,1-1 1,6 17 0,-8-25 12,0 0 1,1 0-1,-1 0 1,1 0 0,-1 0-1,1-1 1,-1 1-1,1 0 1,0 0 0,-1 0-1,1-1 1,0 1-1,0 0 1,-1-1-1,1 1 1,0-1 0,0 1-1,0-1 1,0 1-1,0-1 1,0 1-1,0-1 1,0 0 0,0 0-1,0 1 1,0-1-1,0 0 1,0 0-1,0 0 1,0 0 0,0 0-1,1-1 1,1 0-17,-1 0-1,1 0 1,0 0 0,-1-1 0,1 1 0,-1-1-1,0 0 1,0 0 0,1 0 0,1-3 0,13-15-346</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0:11.458"/>
    </inkml:context>
    <inkml:brush xml:id="br0">
      <inkml:brushProperty name="width" value="0.05" units="cm"/>
      <inkml:brushProperty name="height" value="0.05" units="cm"/>
    </inkml:brush>
  </inkml:definitions>
  <inkml:trace contextRef="#ctx0" brushRef="#br0">23 504 15499,'-8'36'871,"2"0"0,-2 59 0,8-74-645,1 0-1,0 1 0,2-1 0,1 0 0,12 38 0,2-13 14,2 0 0,37 58 1,-35-67-298,-2 2-1,-1 0 1,19 59 0,-34-77-32,-4-21 88,0 0-1,0 1 0,0-1 0,0 0 0,0 0 0,-1 0 0,1 0 0,0 0 0,0 1 0,0-1 1,0 0-1,0 0 0,0 0 0,0 0 0,0 0 0,0 0 0,0 0 0,0 1 0,-1-1 0,1 0 0,0 0 1,0 0-1,0 0 0,0 0 0,0 0 0,0 0 0,-1 0 0,1 0 0,0 0 0,0 0 0,0 0 1,0 0-1,0 0 0,-1 0 0,1 0 0,0 0 0,0 0 0,0 0 0,0 0 0,0 0 0,0 0 1,-1 0-1,1 0 0,0 0 0,0 0 0,0 0 0,0 0 0,0 0 0,-1 0 0,1 0 0,0 0 1,0 0-1,0-1 0,0 1 0,-3-3-27,0 1-1,0-1 1,1 0 0,-1-1 0,1 1 0,0 0 0,-3-5-1,-23-48-196,2 0 0,3-2 0,2-1 0,3-1 0,-14-86 0,30 141 220,2 0 1,-1 0 0,1 0 0,-1-1 0,1 1 0,1-8 0,0 12 11,-1-1 0,1 0 0,0 1-1,0-1 1,-1 1 0,1-1 0,0 1 0,0-1 0,0 1 0,0 0-1,0 0 1,1-1 0,-1 1 0,0 0 0,1 0 0,-1 0 0,1 0 0,-1 0-1,1 1 1,-1-1 0,1 0 0,2 0 0,10-3-8,0-1 0,-1-1 1,1 0-1,-1-1 0,-1 0 0,1-1 0,-1 0 1,-1-1-1,1-1 0,16-17 0,-17 12 0,0 1 1,-1-2-1,0 1 0,13-33 0,-19 40 33,-1 0-1,0 0 1,-1-1-1,1 1 0,-2-1 1,1 0-1,-1 1 0,-1-1 1,0 0-1,0 0 1,0 0-1,-3-10 0,3 20-25,0-1 0,0 0 0,0 1 0,0-1 0,0 0 0,-1 1 0,1-1 0,0 0 0,0 0 0,0 1 0,-1-1 0,1 0 0,0 0 0,0 1 0,-1-1 0,1 0-1,0 0 1,-1 0 0,1 0 0,0 1 0,-1-1 0,1 0 0,0 0 0,0 0 0,-1 0 0,1 0 0,0 0 0,-1 0 0,1 0 0,0 0 0,-1 0 0,1 0 0,0 0 0,-1 0 0,1 0 0,0 0-1,-1 0 1,1-1 0,0 1 0,-1 0 0,1 0 0,0 0 0,-1 0 0,1-1 0,0 1 0,0 0 0,-1 0 0,1 0 0,0-1 0,0 1 0,0 0 0,-1-1 0,1 1 0,0 0 0,0 0 0,0-1-1,0 1 1,0 0 0,0-1 0,-1 1 0,1 0 0,0-1 0,0 1 0,0 0 0,0-1 0,0 1 0,0 0 0,0-1 0,0 1 0,-12 27 169,5 0-51,2 0 0,1 1 0,-1 50 0,12 86 149,-3-117-208,2 0 0,2-1 0,2 0 0,2-1 0,2 0 0,29 65 0,-41-108-64,-1 1 1,1-1-1,-1 1 1,1-1-1,0 0 0,0 0 1,3 4-1,-5-6 2,1 0-1,-1 0 1,0 0 0,1 1-1,-1-1 1,0 0-1,1 0 1,-1 0 0,0 0-1,1 1 1,-1-1-1,1 0 1,-1 0 0,0 0-1,1 0 1,-1 0-1,1 0 1,-1 0 0,1 0-1,-1 0 1,0 0 0,1 0-1,-1-1 1,1 1-1,0 0 2,-1-1 0,1 0 0,0 1 0,-1-1 0,1 0 0,0 0 0,-1 1 1,1-1-1,-1 0 0,1 0 0,-1 0 0,0 0 0,1 0 0,-1 1 0,1-3 0,1-9 27,1 0 1,-1 0-1,-1 0 1,0-1-1,-1 1 1,-3-25 0,-16-75 161,18 109-185,-2-12 21,2 2-18,-2 1 0,0 0 0,0-1 0,-1 1 1,-1 0-1,0 1 0,-12-22 0,10 26-57,9 12-10,8 14 0,-7-16 52,-1-1 0,1 1 0,-1 0 1,1 0-1,0-1 0,0 0 0,0 1 1,0-1-1,0 0 0,1-1 0,-1 1 0,0 0 1,1-1-1,-1 0 0,1 0 0,0 0 1,-1 0-1,1-1 0,0 1 0,0-1 1,-1 0-1,1 0 0,0 0 0,0-1 0,3 0 1,-1-1-9,-1 0 0,0 0 0,1 0 1,-1 0-1,0-1 0,0 0 0,-1 0 1,1 0-1,-1-1 0,1 0 0,-1 0 0,0 0 1,0 0-1,-1 0 0,1-1 0,3-7 1,-1 2-31,-1 0 1,0-1 0,0 0-1,-2 0 1,1 0 0,-1 0 0,-1-1-1,0 1 1,0-1 0,-1 0-1,-1 1 1,-1-15 0,1 24 36,0 1 0,0 0 0,0-1 0,-1 1 0,1 0 0,-1-1 0,1 1 0,-1 0 0,1 0 0,-1 0 0,0-1 0,1 1 0,-1 0 0,-2-2 0,3 3 5,-1 0 0,1-1 0,-1 1 0,0 0-1,1 0 1,-1-1 0,1 1 0,-1 0 0,0 0 0,1 0 0,-1 0 0,1 0 0,-1 0 0,0 0 0,1 0-1,-1 0 1,0 0 0,1 0 0,-1 0 0,1 0 0,-1 0 0,0 1 0,-2 0 8,1 0 1,-1 1-1,1 0 0,0-1 1,0 1-1,0 0 0,0 0 1,0 0-1,0 0 0,1 0 1,-1 0-1,0 1 0,0 1 1,-4 9 64,0 0-1,1 1 1,0-1 0,1 1-1,1 0 1,0 0 0,1 0-1,1 0 1,0 0 0,1 1-1,0-1 1,3 14 0,-3-26-57,0 1 0,1-1 1,-1 0-1,1 0 1,0 0-1,0 1 0,0-1 1,0 0-1,0 0 1,0 0-1,0-1 0,0 1 1,1 0-1,-1 0 1,1-1-1,0 1 0,-1-1 1,5 3-1,-4-3-11,0 0-1,0 0 1,0-1 0,1 1-1,-1-1 1,0 0-1,0 1 1,1-1 0,-1 0-1,0 0 1,0-1-1,1 1 1,-1 0 0,0-1-1,4-1 1,4-1-32,-1-2 1,1 0-1,-1 0 1,1 0 0,-2-1-1,13-11 1,-6 5 2,-1 0 1,-1-2-1,0 1 0,16-25 1,-27 35 116,-1-1 1,0 1-1,0-1 0,0 1 1,0-1-1,0 0 1,-1 1-1,0-7 1,2-11-40,8-27-6,-4 16 17,20-63 0,-25 93-67,0-1 0,0 1 0,0 0 0,1 0 0,-1 0 0,1 0 0,0 0 0,-1 0 0,1 0 0,0 0 0,0 1 0,0-1 1,0 1-1,0-1 0,1 1 0,-1 0 0,0 0 0,1 0 0,-1 0 0,5 0 0,5-2-33,0 1-1,0 1 1,16 0 0,15-2-30,-36 1 49,0 1 0,0-1 1,0 0-1,-1-1 0,1 1 1,-1-1-1,1-1 0,-1 1 0,11-9 1,-14 9 20,0 0 1,-1 1-1,1-1 1,-1-1-1,1 1 1,-1 0-1,0-1 1,0 1-1,0-1 1,-1 1-1,1-1 1,-1 0-1,0 0 1,0 0-1,0 0 1,0 0-1,-1 0 1,0-5-1,0 8-3,0 1 0,0 0-1,0 0 1,0-1 0,0 1 0,0 0-1,0 0 1,0-1 0,0 1 0,0 0-1,0 0 1,0 0 0,0-1 0,0 1-1,0 0 1,0 0 0,0-1 0,-1 1-1,1 0 1,0 0 0,0 0 0,0 0-1,0-1 1,-1 1 0,1 0 0,0 0-1,0 0 1,0 0 0,-1 0 0,1 0-1,0-1 1,0 1 0,0 0 0,-1 0-1,1 0 1,0 0 0,0 0 0,-1 0-1,1 0 1,0 0 0,0 0 0,-1 0-1,1 0 1,0 0 0,0 0 0,0 0-1,-1 0 1,1 1 0,-1-1 0,1 0 0,-1 0 1,1 0-1,-1 1 0,1-1 1,-1 0-1,1 1 0,0-1 0,-1 0 1,1 1-1,-1-1 0,1 0 1,0 1-1,-1-1 0,1 1 0,0-1 1,0 1-1,-1-1 0,1 1 1,0-1-1,0 1 0,0-1 1,-1 1-1,0 7-2,0-6 7,1-1 0,-1 1 1,1-1-1,0 1 1,0-1-1,-1 1 0,1 0 1,0-1-1,0 1 0,0-1 1,0 1-1,1-1 1,-1 1-1,0 0 0,1-1 1,-1 1-1,1-1 0,-1 1 1,1-1-1,0 0 0,1 3 1,-1-4-5,-1 0 0,0 0 0,1 0 1,-1 0-1,0 0 0,1 0 0,-1 0 0,1 0 0,-1 0 1,0 0-1,1 0 0,-1 0 0,0 0 0,1 0 1,-1-1-1,0 1 0,1 0 0,-1 0 0,0 0 0,1-1 1,-1 1-1,0 0 0,0 0 0,1 0 0,-1-1 0,0 1 1,0 0-1,1-1 0,-1 1 0,0 0 0,0-1 1,0 1-1,1 0 0,-1-1 0,0 1 0,0 0 0,0-1 1,6-14-16,-6 16-18,-2 9-2,-10 27-157,8-12 173,3-22 28,0 1 0,0 0 0,0 0 0,1 0-1,-1 0 1,1-1 0,0 1 0,0 0 0,0 0 0,1 0-1,0 0 1,-1 0 0,1-1 0,3 7 0,-4-7-8,0 0 1,0 0-1,0 1 1,0-1-1,0 0 1,0 0 0,-1 0-1,0 0 1,-1 5-1,-1 7 26,3-18 145,0-6-53,0-1 0,0 1 0,0 0 1,-3-13-1,2 21-76,1 0-172,0-1 0,0 1 1,0-1-1,0 1 0,0-1 1,0 1-1,1-1 1,-1 1-1,0-1 0,1 1 1,-1 0-1,1-1 0,0 0 1,1-4-421,-2-26 1574,-1 32-1342,-2 6-479,3-6 711,0 1 0,0-1 0,0 0-1,-1 1 1,1-1 0,0 0-1,0 1 1,0-1 0,0 0 0,0 1-1,0-1 1,0 0 0,0 1 0,0-1-1,0 0 1,1 1 0,-1-1-1,0 0 1,0 1 0,0-1 0,0 0-1,0 1 1,1-1 0,-1 0-1,0 1 1,0-1 0,0 0 0,1 0-1,-1 1 1,0-1 0,0 0-1,1 0 1,-1 0 0,0 1 0,1-1-1,-1 0 1,0 0 0,1 0-1,-1 0 1,0 0 0,1 0 0,-1 0-1,0 0 1,1 1 0,0-5 1609,2-12 154,-1 12-1056,0 8 193,1 21-617,-2 1-1,-2 27 1,1 8-125,0-45-70,2 56 53,12 78 1,-9-135-9,-5-15-46,0 0-1,1 0 1,-1 0-1,0 0 1,0 0-1,0 0 0,0 0 1,0 1-1,0-1 1,1 0-1,-1 0 1,0 0-1,0 0 1,0 0-1,0 0 0,0 0 1,1 0-1,-1 0 1,0 0-1,0 0 1,0 0-1,0 0 1,0 0-1,1-1 0,-1 1 1,0 0-1,0 0 1,0 0-1,0 0 1,0 0-1,0 0 1,1 0-1,-1 0 0,0 0 1,0 0-1,0-1 1,0 1-1,0 0 1,0 0-1,0 0 0,0 0 1,0 0-1,0 0 1,1-1-1,0-1 16,0-1-1,0 1 1,0-1-1,-1 1 1,1-1 0,0 1-1,-1-6 1,2-15-57,-2 0 1,-1-1 0,-1 1 0,-1 0-1,-1 0 1,-1 0 0,-1 1 0,-15-39 0,19 58-26,-8-22-231,10 25 291,0 0 1,0-1 0,0 1-1,-1 0 1,1-1 0,0 1-1,0 0 1,0-1 0,0 1-1,0 0 1,0-1-1,0 1 1,0 0 0,0-1-1,0 1 1,0-1 0,0 1-1,0 0 1,0-1 0,0 1-1,0 0 1,0-1 0,1 1-1,-1 0 1,0-1 0,0 1-1,0 0 1,1-1 0,-1 1-1,0 0 1,0 0 0,0-1-1,1 1 1,-1 0 0,0 0-1,1-1 1,-1 1 0,0 0-1,1 0 1,-1 0 0,0 0-1,1 0 1,-1-1 0,0 1-1,1 0 1,-1 0-1,0 0 1,1 0 0,-1 0-1,0 0 1,1 0 0,-1 0-1,1 0 1,-1 0 0,0 0-1,1 1 1,-1-1 0,1 0-1,1 1-7,1 0 0,-1 0 0,0 0 0,1 1-1,-1-1 1,0 0 0,0 1 0,3 3 0,-4-4 4,1 1 1,-1-1 0,1 0 0,-1 0 0,1 0 0,-1 0 0,1 0 0,0 0 0,0 0 0,2 0 0,-3-1 6,0 0-1,0 0 1,0 0 0,0 0 0,0-1 0,0 1-1,0 0 1,0-1 0,1 1 0,-1-1 0,-1 1 0,1-1-1,0 1 1,0-1 0,0 0 0,0 1 0,0-1-1,0 0 1,-1 0 0,1 0 0,0 1 0,-1-1 0,2-2-1,7-11-25,-1 1 0,9-20 0,8-13-145,-23 44 166,1-1 1,0 1-1,0 0 0,0 1 0,0-1 1,0 0-1,0 1 0,0 0 0,0-1 1,0 1-1,1 1 0,-1-1 1,4 0-1,16-6 68,-11 1-11,-1 0-1,0 0 0,0-2 1,0 1-1,-1-1 0,11-12 1,-16 15-15,-1 1 0,0 0 0,0-1 1,0 0-1,-1 0 0,1 0 0,-1-1 1,-1 1-1,1-1 0,-1 0 0,0 1 0,0-1 1,-1 0-1,1 0 0,0-8 0,-2 13-31,0 0-1,0 0 1,0 0 0,0 1-1,0-1 1,0 0-1,0 0 1,0 0-1,0 0 1,0 0 0,-1 0-1,1 1 1,0-1-1,0 0 1,-1 0 0,1 0-1,-1 1 1,1-1-1,-1 0 1,1 0 0,-1 1-1,1-1 1,-1 1-1,1-1 1,-1 0 0,0 1-1,0-1 1,1 1-1,-1-1 1,0 1-1,0 0 1,1-1 0,-1 1-1,0 0 1,0-1-1,0 1 1,0 0 0,0 0-1,1 0 1,-1 0-1,0 0 1,0 0 0,0 0-1,0 0 1,0 0-1,1 0 1,-1 1-1,-1-1 1,-2 1 5,0 1-1,0-1 1,1 1 0,-1 0-1,1 0 1,-1 0-1,1 0 1,0 1 0,-5 3-1,1 3 0,0-1-1,1 1 1,0 0-1,0 1 1,1-1-1,1 1 1,0 0-1,0 0 0,0 0 1,2 1-1,-1-1 1,1 1-1,1 0 1,0 0-1,0 0 1,1-1-1,0 1 1,1 0-1,1 0 1,4 19-1,-6-28-11,1 0 0,0 0-1,-1-1 1,1 1 0,0 0 0,0 0 0,0 0-1,0-1 1,0 1 0,1 0 0,-1-1 0,0 1-1,1-1 1,-1 1 0,1-1 0,0 0 0,-1 0-1,1 0 1,0 0 0,0 0 0,-1 0 0,1 0 0,0 0-1,0-1 1,0 1 0,0-1 0,0 0 0,0 1-1,0-1 1,0 0 0,0 0 0,1 0 0,-1 0-1,0-1 1,0 1 0,0-1 0,0 1 0,0-1-1,-1 1 1,1-1 0,0 0 0,0 0 0,0 0-1,3-3 1,6-3-20,1-2 0,-1 0 0,-1 0 0,0 0 0,0-2 0,14-18 0,44-73-8,-56 83 53,-6 13 159,-4 13-48,-3 23 54,0-16-79,1-12-99,0-1-1,0 0 1,0 1-1,0-1 1,1 0 0,-1 1-1,0-1 1,1 0-1,-1 1 1,0-1-1,1 0 1,0 0-1,-1 1 1,1-1-1,0 0 1,-1 0-1,1 0 1,0 0-1,0 0 1,0 0-1,0 0 1,0 0-1,2 1 1,-1-1-11,0-1 0,0 1 0,0-1-1,0 0 1,-1 1 0,1-1 0,0 0 0,0 0 0,0 0 0,0-1-1,0 1 1,0 0 0,0-1 0,3-1 0,4-1-63,1-2 0,-1 1-1,0-1 1,0-1 0,10-7 0,16-17-247,-24 19 49,1 1 0,0 1 0,17-11 0,-29 20 254,0 0 0,0-1 0,0 1 0,0 0 0,1 0 0,-1 0 0,0 0 0,0 0 0,0 0 0,0 0 0,0 0 1,0 0-1,1-1 0,-1 1 0,0 0 0,0 0 0,0 0 0,0 0 0,0 0 0,1 0 0,-1 0 0,0 0 0,0 0 0,0 0 0,0 0 0,0 0 0,1 0 0,-1 0 0,0 0 0,0 0 0,0 0 0,0 0 0,0 0 0,1 1 0,-1-1 0,0 0 1,0 0-1,0 0 0,0 0 0,0 0 0,0 0 0,0 0 0,1 0 0,-1 0 0,0 1 0,0-1 0,0 0 0,0 0 0,0 0 0,0 0 0,0 0 0,0 1 0,0-1 0,0 0 0,0 0 0,0 0 0,0 0 0,0 0 0,0 1 0,0-1 0,0 0 0,0 0 1,0 0-1,-3 13-1653,-1-6-199,10-22 757,13-29-274,-4 9 1700,1 1-1,1 0 1,41-58-1,-55 89-151,-1 0 0,1 0-1,0 0 1,0 0 0,0 1-1,0-1 1,1 1 0,-1 0-1,1-1 1,-1 2 0,1-1-1,0 0 1,-1 1 0,9-2-1,-10 2-80,1 1-1,-1 0 0,1 0 0,0 0 0,-1 1 0,1-1 1,-1 1-1,1-1 0,-1 1 0,1 0 0,-1 0 0,0 0 0,1 0 1,-1 0-1,0 1 0,0-1 0,0 1 0,0-1 0,0 1 1,0 0-1,0 0 0,0 0 0,-1 0 0,2 2 0,1 1-48,-1 0-1,0 0 0,0 0 1,-1 0-1,1 0 0,-1 1 0,-1-1 1,1 1-1,-1-1 0,0 1 1,0 0-1,0-1 0,-1 1 1,0 0-1,0 0 0,-2 11 1,-2 1-50,-1 0 0,0-1 0,-16 33 1,-6 21 73,26-70-62,1 0 0,-1 0 0,1 1 0,-1-1 0,1 0 0,0 0 0,0 1 1,0-1-1,-1 0 0,1 1 0,1-1 0,-1 0 0,0 1 0,0-1 0,0 0 0,1 1 0,-1-1 0,1 0 0,-1 0 0,1 1 0,-1-1 0,1 0 0,0 0 0,1 2 0,0-2-4,-1 0 0,1 0 0,0-1 0,-1 1 1,1-1-1,0 1 0,0-1 0,0 1 0,-1-1 1,1 0-1,0 0 0,0 0 0,0 0 0,0 0 1,-1-1-1,1 1 0,0 0 0,2-2 0,1 1-126,1-1-1,0 0 1,-1 0-1,1-1 1,-1 1-1,6-5 1,-10 6 14,1 0-1,0 0 1,0 0 0,-1-1-1,1 1 1,-1-1 0,1 1 0,-1-1-1,1 1 1,-1-1 0,0 0 0,0 0-1,0 0 1,0 1 0,0-1-1,0 0 1,-1 0 0,1 0 0,-1 0-1,1-3 1,-4-6-447,-6 2-182</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0:11.902"/>
    </inkml:context>
    <inkml:brush xml:id="br0">
      <inkml:brushProperty name="width" value="0.05" units="cm"/>
      <inkml:brushProperty name="height" value="0.05" units="cm"/>
    </inkml:brush>
  </inkml:definitions>
  <inkml:trace contextRef="#ctx0" brushRef="#br0">2 42 14507,'-2'-2'1400,"12"2"-735,8 3-225,9-1 576,6-1-160,8-2-248,5-4-168,3 0-168,-5-4-8,-9-17-208</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0:14.332"/>
    </inkml:context>
    <inkml:brush xml:id="br0">
      <inkml:brushProperty name="width" value="0.05" units="cm"/>
      <inkml:brushProperty name="height" value="0.05" units="cm"/>
    </inkml:brush>
  </inkml:definitions>
  <inkml:trace contextRef="#ctx0" brushRef="#br0">6 82 14235,'-5'-81'3603,"17"237"-2631,-2-67-945,-5-25-13,2 34 163,32 155-1,-38-248-154,1 4 39,1 1 0,0-1 0,7 17 0,-9-25-46,-1 0 0,0 0-1,1 1 1,0-1 0,-1 0-1,1 0 1,-1-1 0,1 1-1,0 0 1,0 0 0,0 0-1,-1 0 1,1-1-1,0 1 1,0 0 0,0-1-1,0 1 1,0 0 0,0-1-1,0 0 1,1 1 0,-1-1-1,0 0 1,0 1 0,0-1-1,0 0 1,0 0 0,1 0-1,-1 0 1,0 0-1,0 0 1,0 0 0,0-1-1,1 1 1,-1 0 0,0 0-1,0-1 1,0 1 0,2-2-1,2-2 55,1-1 0,0 0 0,-1 0 0,0 0 0,0-1 0,-1 0 0,1 0 0,-1 0 0,-1-1 0,6-10 0,-5 9-8,44-88 387,-5-1-1,-4-3 0,37-145 0,-72 231-764,-1 0 1,2-20-1,-6 30-803,-3 8 808,-3 8 80,1 9-319</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40.929"/>
    </inkml:context>
    <inkml:brush xml:id="br0">
      <inkml:brushProperty name="width" value="0.05" units="cm"/>
      <inkml:brushProperty name="height" value="0.05" units="cm"/>
    </inkml:brush>
  </inkml:definitions>
  <inkml:trace contextRef="#ctx0" brushRef="#br0">0 1 14491,'6'3'1384,"-1"8"-1032,-3 2-159,3 2 791,2-1-832,3 2-216,5-3 168,-2 0-64,5-3-72</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0:15.002"/>
    </inkml:context>
    <inkml:brush xml:id="br0">
      <inkml:brushProperty name="width" value="0.05" units="cm"/>
      <inkml:brushProperty name="height" value="0.05" units="cm"/>
    </inkml:brush>
  </inkml:definitions>
  <inkml:trace contextRef="#ctx0" brushRef="#br0">1 354 13803,'1'10'263,"1"-1"0,1 1 1,0-1-1,0 1 0,1-1 0,0 0 0,0-1 0,1 1 1,1-1-1,-1 0 0,8 9 0,-11-14-222,1 0-1,0 0 1,-1 0-1,1-1 1,0 1-1,0-1 1,1 1-1,-1-1 1,0 0-1,1 0 1,0 0-1,-1-1 1,1 0-1,0 1 1,0-1-1,0 0 1,-1-1-1,1 1 0,0-1 1,0 0-1,0 1 1,0-2-1,0 1 1,0 0-1,0-1 1,0 0-1,0 0 1,0 0-1,6-3 1,-3 0-36,0-1-1,0 1 1,-1-1 0,1-1 0,-1 1-1,0-1 1,-1 0 0,1 0-1,-1-1 1,-1 0 0,1 0 0,-1 0-1,0 0 1,3-8 0,-1-1 4,0-1 0,-1 1-1,-1-1 1,-1 1 0,3-29 0,-6 8 15,0 36-23,0-1 0,0 1 1,0 0-1,0 0 0,-1 0 0,1 0 0,0 0 0,0-1 0,-1 1 0,1 0 0,-1 0 1,1 0-1,-1 0 0,0 0 0,1 0 0,-1 0 0,0 0 0,0 1 0,1-1 1,-1 0-1,0 0 0,0 1 0,0-1 0,0 0 0,-2 0 0,2 1-1,0 0-1,0 0 0,0 0 1,0 0-1,0 1 1,1-1-1,-1 0 1,0 0-1,0 1 0,0-1 1,0 1-1,0-1 1,1 1-1,-1-1 0,0 1 1,0 0-1,1-1 1,-1 1-1,0 0 0,1 0 1,-1-1-1,1 1 1,-1 0-1,1 0 1,-1 0-1,1 0 0,0-1 1,-1 1-1,1 2 1,-9 29-31,6-17 14,1 1-1,0-1 0,2 1 0,0 15 1,1-25 11,-1 0 0,1-1 0,0 1 1,0 0-1,1 0 0,-1-1 0,1 1 1,1-1-1,-1 0 0,1 1 0,0-1 0,0 0 1,7 8-1,-9-12 6,1 1 0,0-1 0,0 1 0,0-1-1,0 0 1,0 0 0,0 0 0,0 0 0,1 0 0,-1 0 0,0 0 0,0-1 0,1 1 0,-1-1 0,1 0 0,-1 0-1,0 0 1,1 0 0,-1 0 0,0 0 0,1-1 0,-1 1 0,0-1 0,1 1 0,-1-1 0,0 0 0,0 0-1,0 0 1,0 0 0,0-1 0,0 1 0,0 0 0,2-3 0,3-1 6,0-1 0,0 0 0,-1-1 0,0 0 0,0 0 0,-1 0 0,8-13 0,-5 3 5,0 0-1,-2 0 1,0 0-1,-1-1 1,0 0-1,-2 0 1,3-35-1,-6 51-10,0-1 0,0 0-1,0 0 1,0 1 0,-1-1 0,0 0 0,1 1-1,-1-1 1,0 1 0,0-1 0,-2-2-1,3 4 1,0 1-1,-1 0 0,1-1 0,0 1 1,0 0-1,-1-1 0,1 1 1,0 0-1,-1-1 0,1 1 0,0 0 1,-1 0-1,1 0 0,0-1 1,-1 1-1,1 0 0,0 0 0,-1 0 1,1 0-1,-1 0 0,1 0 1,0 0-1,-1 0 0,1 0 0,-1 0 1,1 0-1,-1 0 0,0 0-1,0 1 1,0-1-1,0 1 0,0 0 0,0-1 0,0 1 1,1 0-1,-1 0 0,0 0 0,0-1 0,1 1 0,-1 0 1,1 0-1,-1 0 0,0 1 0,-3 9 13,0-1-1,1 1 0,0 0 1,0 0-1,2 0 1,-1 0-1,1 0 0,1 0 1,0 0-1,0 0 1,1 1-1,1-1 0,0 0 1,3 11-1,-4-20 1,0 0 1,0 0-1,0 1 0,0-1 0,0 0 0,0 0 1,0 0-1,1 0 0,-1-1 0,1 1 0,-1 0 0,1-1 1,0 1-1,0-1 0,-1 1 0,1-1 0,0 0 0,0 1 1,0-1-1,5 1 0,-3-1 8,0-1 0,0 1 0,-1-1 0,1 0 0,0 0 0,0 0 0,0-1 1,0 1-1,0-1 0,0 0 0,5-2 0,6-3 41,0-1 1,-1 0-1,0-1 0,25-19 1,-7 2 34,-18 13-70,0 1 0,1 0 0,0 2 1,22-12-1,-35 20-26,0 0-1,-1 1 0,1-1 1,0 1-1,-1-1 1,1 1-1,0 0 0,-1-1 1,1 1-1,0 0 1,0 0-1,-1 0 0,1 1 1,0-1-1,0 0 1,-1 0-1,1 1 0,0 0 1,-1-1-1,1 1 1,-1 0-1,1-1 0,2 3 1,0 1-7,0 0-1,0 0 1,-1 0 0,0 0 0,1 1 0,2 5-1,-5-7 8,-1-3 13,1 1 0,-1-1 0,0 1 0,0-1 0,0 0 0,0 1 0,1-1 0,-1 0 0,0 1 0,0-1 0,1 0 0,-1 0 0,0 1 0,1-1 1,-1 0-1,0 0 0,1 1 0,-1-1 0,0 0 0,1 0 0,-1 0 0,0 0 0,1 1 0,-1-1 0,1 0 0,3-8 322,-2-21 180,-2 27-475,-1-25 141,-1 1 0,0-1 1,-2 1-1,-2 0 0,0 1 0,-1-1 0,-13-26 1,13 39-422,7 13 228,0 0 0,0 0 0,0 0 0,0 0 0,0 0 1,0 1-1,0-1 0,0 0 0,0 0 0,0 0 0,1 0 1,-1 0-1,-1 0 0,1 0 0,0 0 0,0 0 0,0 0 0,0 0 1,0 0-1,0 0 0,0 0 0,0 0 0,0 0 0,0 1 0,0-1 1,0 0-1,0 0 0,0 0 0,0 0 0,0 0 0,0 0 0,0 0 1,0 0-1,0 0 0,0 0 0,0 0 0,0 0 0,0 0 1,0 0-1,0 0 0,0 0 0,-1 0 0,1 0 0,0 0 0,0 0 1,0 0-1,0 0 0,0 0 0,0 0 0,0 0 0,0 0 0,0 0 1,0 0-1,0 0 0,0 0 0,0 0 0,0 0 0,0 0 1,-1 0-1,1 0 0,0 0 0,0 0 0,0 0 0,1 2-113,-1 0-1,1 0 1,0 0-1,-1 0 1,1 0-1,0 0 0,0-1 1,1 1-1,-1 0 1,0-1-1,2 3 1,0-1-30,0 0 0,0 0 0,0-1 0,1 1 0,-1-1 0,1 0 0,-1 1 0,1-2 0,0 1 0,0 0 0,0-1 0,0 0 0,0 0 0,0 0 0,0 0 0,0 0 0,0-1 0,0 0 0,6 0 0,10-5-440</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0:15.630"/>
    </inkml:context>
    <inkml:brush xml:id="br0">
      <inkml:brushProperty name="width" value="0.05" units="cm"/>
      <inkml:brushProperty name="height" value="0.05" units="cm"/>
    </inkml:brush>
  </inkml:definitions>
  <inkml:trace contextRef="#ctx0" brushRef="#br0">0 300 14755,'6'-8'410,"1"1"0,0-1 0,1 1 0,-1 0 0,1 0-1,1 1 1,14-8 0,-21 12-355,0 1 0,1 0 0,0 0 0,-1 0-1,1 0 1,-1 1 0,1-1 0,0 1 0,0-1 0,-1 1-1,1 0 1,0 0 0,0 0 0,-1 0 0,1 1 0,0-1 0,-1 1-1,1 0 1,0-1 0,-1 1 0,1 1 0,-1-1 0,1 0-1,-1 0 1,0 1 0,1-1 0,-1 1 0,0 0 0,0 0 0,0 0-1,0 0 1,-1 0 0,3 3 0,1 2-39,-1 0 1,1 0-1,-1 1 1,-1 0-1,1 0 0,-1 0 1,3 17-1,-1 4 22,2 30 0,-6-40-32,1-1 1,1 1 0,0-1 0,12 35 0,-14-51-6,-1 1 1,1-1-1,0 1 0,1-1 0,-1 0 0,0 0 0,1 1 1,-1-1-1,1 0 0,0 0 0,-1-1 0,1 1 0,0 0 0,0 0 1,0-1-1,0 1 0,1-1 0,-1 0 0,0 0 0,1 0 1,-1 0-1,1 0 0,-1 0 0,1-1 0,-1 1 0,1-1 1,-1 1-1,1-1 0,-1 0 0,1 0 0,0 0 0,-1-1 0,4 0 1,0-1 1,-1 0-1,0 0 1,1 0 0,-1-1 0,0 0 0,0 0 0,0 0 0,-1-1 0,1 0 0,-1 0-1,0 0 1,0 0 0,0 0 0,3-6 0,1-4-21,0 1 0,-1-1 0,0 0 0,-2-1 1,1 1-1,-2-1 0,0 0 0,3-29 0,-5 31-41,-1 1 0,0-1 0,-1 1-1,-1-1 1,0 1 0,-1-1 0,0 1 0,-1-1 0,0 1-1,-1 0 1,-6-14 0,9 24 41,0 1 0,0-1 0,1 1 0,-1-1 0,0 1 0,0 0 0,0 0 0,0-1 0,-1 1 0,1 0 0,-2-2 0,2 3 11,1 0 1,0 0-1,0 0 1,-1 0-1,1 0 1,0 0 0,-1 0-1,1 0 1,0 0-1,0 0 1,-1 0-1,1 0 1,0 0-1,-1 0 1,1 0-1,0 0 1,-1 0-1,1 0 1,0 0-1,0 0 1,-1 0-1,1 1 1,0-1 0,0 0-1,-1 0 1,1 0-1,0 1 1,0-1-1,-1 0 1,1 0-1,0 0 1,0 1-1,0-1 1,0 0-1,-1 1 1,1 1-6,-1-1 1,0 1-1,1 0 0,-1 0 0,1 0 1,0 0-1,0 0 0,0 0 1,0 0-1,0 0 0,0 0 1,0 0-1,1 0 0,-1 0 0,1 0 1,0 3-1,1 0 12,0-1 0,0 1 1,1-1-1,-1 1 0,1-1 0,0 0 0,0 0 1,0-1-1,1 1 0,-1 0 0,1-1 1,0 0-1,0 0 0,0 0 0,7 3 0,-4-3 12,-1-1 0,0 0 0,1 0 0,-1-1 0,1 1 0,-1-2 0,1 1 0,-1-1-1,1 0 1,10-1 0,-1-1 25,-2-2 0,1 1 0,0-2 0,-1 0 0,1 0 0,-1-2 0,-1 1 0,0-2 0,20-13 0,-18 9 17,-1 0 0,0-1 0,-1 0 0,16-21 0,-25 29-32,0 0 1,0-1-1,-1 1 0,0 0 1,0-1-1,0 0 0,-1 0 1,0 0-1,0 0 0,-1 0 1,1 0-1,-1 0 0,0-1 1,-1 1-1,0 0 0,0-11 1,-1 14-14,1 1 1,-1-1-1,0 1 1,1-1-1,-1 1 1,0-1-1,-1 1 1,1-1 0,0 1-1,-1 0 1,1 0-1,-1 0 1,0 0-1,1 0 1,-1 0-1,0 0 1,0 0 0,0 1-1,-1-1 1,1 1-1,0 0 1,0-1-1,-1 1 1,1 0-1,-1 1 1,1-1 0,-1 0-1,0 1 1,1-1-1,-1 1 1,1 0-1,-1 0 1,0 0-1,1 0 1,-5 1 0,0 0 3,0 0 1,1 0 0,-1 1 0,1 0 0,0 0-1,-1 1 1,1 0 0,0 0 0,1 1 0,-1-1 0,0 1-1,1 0 1,-6 6 0,5-3-1,0 0 0,1 0 0,0 1 0,0 0 0,0 0 0,1 0 0,0 0 0,1 1 0,0-1 0,0 1 0,1 0 0,-2 15 0,3-12 14,0 0 1,1 0 0,0 0 0,1 0-1,1 0 1,0 0 0,0-1-1,1 1 1,6 15 0,-5-17-39,1 0 1,0 0-1,0-1 1,1 0-1,0 0 0,1 0 1,0-1-1,0 0 1,1 0-1,11 9 1,-12-12-58,0 0 1,1-1-1,-1 0 1,1 0 0,-1-1-1,1 0 1,0 0-1,1 0 1,-1-1 0,0-1-1,1 1 1,-1-2-1,0 1 1,11-1 0,-13 0 33,0-1 0,0 0 0,0 0 0,0-1 0,10-3 0,27-19-216</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0:37.087"/>
    </inkml:context>
    <inkml:brush xml:id="br0">
      <inkml:brushProperty name="width" value="0.05" units="cm"/>
      <inkml:brushProperty name="height" value="0.05" units="cm"/>
    </inkml:brush>
  </inkml:definitions>
  <inkml:trace contextRef="#ctx0" brushRef="#br0">1 2735 9546,'1'-6'235,"1"1"-1,0 0 1,0 0-1,0 0 1,1 0-1,0 0 1,0 1-1,0-1 1,0 1-1,8-8 1,-6 7-205,43-53 115,339-430 253,66-149-358,-152 238 102,-68 93 5,86-110 88,-306 399-234,37-46-36,-2-2-1,58-109 0,-87 128 2</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0:37.653"/>
    </inkml:context>
    <inkml:brush xml:id="br0">
      <inkml:brushProperty name="width" value="0.05" units="cm"/>
      <inkml:brushProperty name="height" value="0.05" units="cm"/>
    </inkml:brush>
  </inkml:definitions>
  <inkml:trace contextRef="#ctx0" brushRef="#br0">0 515 10802,'5'-11'89,"0"-1"0,0 1 0,2 0 0,-1 1 0,1-1 0,1 2 0,0-1-1,0 1 1,1 0 0,15-12 0,9-5-91,64-36 0,176-91-11,-73 43 42,-184 100-23,22-11-62,-35 19 42,0 1 0,0 0 1,-1 0-1,1 0 1,0 0-1,0 0 0,0 1 1,0 0-1,0-1 0,5 1 1,-7 1 7,0-1-1,0 1 1,0-1 0,0 1 0,-1-1-1,1 1 1,0 0 0,0-1 0,0 1-1,-1 0 1,1 0 0,0 0 0,-1-1-1,1 1 1,-1 0 0,1 0 0,-1 0-1,1 0 1,-1 0 0,0 0 0,0 0-1,1 0 1,-1 0 0,0 0 0,0 0-1,0 0 1,0 2 0,-1 31-73,1-32 70,-4 30-3,-2-1-1,-2 0 1,-15 41-1,-9 38 172,20-58-365,3 2 0,1-1 0,4 1 0,1 0 0,7 85 0,3-90-58</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0:49.599"/>
    </inkml:context>
    <inkml:brush xml:id="br0">
      <inkml:brushProperty name="width" value="0.05" units="cm"/>
      <inkml:brushProperty name="height" value="0.05" units="cm"/>
    </inkml:brush>
  </inkml:definitions>
  <inkml:trace contextRef="#ctx0" brushRef="#br0">0 0 9954,'1'23'2099,"15"48"-1956,42 110 0,-39-131-139,3-2 0,46 78 0,71 79 32,-103-148-56,-2 1-1,31 73 1,-35-69 42,-4 1 33,31 103 1,0 4 502,49 68 149,-92-204-644,2 0 0,1-1-1,1-1 1,2-1 0,1-1-1,38 42 1,28 35-22,-37-42-11,-32-42-23,-1 1-1,-2 0 1,0 1 0,14 38 0,36 113 57,-43-109-40,39 81-1,20-1 20,-33-65-26,-38-64-16,1 0 1,1-1-1,0 0 0,2-1 0,0-1 0,0 0 1,1-1-1,1-1 0,1 0 0,26 16 0,-10-8 6,-1 2 0,-1 1 0,52 52 0,-73-64-9,0 0 0,-1 0 0,-1 1 0,0 0 0,8 19-1,-10-18 12,1-1 0,0-1 0,1 1 0,0-1 0,1-1 0,12 13 0,5 3-2,-1 2 1,42 61-1,-55-72 9,-4-9-16,-1 1-1,1-2 0,1 1 1,0-1-1,0 0 0,0-1 1,1 0-1,12 6 1,13 5-9,43 16 1,16 8 1,-67-27 4,1-1-1,-1-1 1,2-1-1,43 10 1,-15-5 39,0 3 0,-2 1 0,75 42 0,0-2 5,19 17-28,-20-8-2,-92-55-4,1-2 1,53 12-1,14 4 2,105 58 15,-71-27 36,-74-37 9,110 22 0,-107-30-41,105 38 1,170 66-176,-286-103 120,-13-3-2,88 14-1,-106-23-430,1 0 0,-1 2 0,47 17 0,-68-21 197,0-2-87</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0:53.989"/>
    </inkml:context>
    <inkml:brush xml:id="br0">
      <inkml:brushProperty name="width" value="0.05" units="cm"/>
      <inkml:brushProperty name="height" value="0.05" units="cm"/>
    </inkml:brush>
  </inkml:definitions>
  <inkml:trace contextRef="#ctx0" brushRef="#br0">24 0 5337,'8'319'4005,"-19"-192"-3882,2-46 178,-2 315 2552,23-258-2149,0-8-407,-11-113-235,0-10-7,-1 0 0,0 0 1,0 1-1,-1-1 0,-1 8 1,4-5-387,-2-8-216,-2-6 251,-3-7 59</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0:53.105"/>
    </inkml:context>
    <inkml:brush xml:id="br0">
      <inkml:brushProperty name="width" value="0.05" units="cm"/>
      <inkml:brushProperty name="height" value="0.05" units="cm"/>
    </inkml:brush>
  </inkml:definitions>
  <inkml:trace contextRef="#ctx0" brushRef="#br0">1 10 12003,'4'-6'1456,"-2"3"-672,-2 6 464,0 8-736,0 1-103,0 5-153,0 3-88,0 4-304,0 2-88,0 3-241,0 0-127,0-5 440,0 0-128,1-1-96</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0:53.563"/>
    </inkml:context>
    <inkml:brush xml:id="br0">
      <inkml:brushProperty name="width" value="0.05" units="cm"/>
      <inkml:brushProperty name="height" value="0.05" units="cm"/>
    </inkml:brush>
  </inkml:definitions>
  <inkml:trace contextRef="#ctx0" brushRef="#br0">0 1 10994,'3'31'761,"-1"2"-665,-1-1-48,2 2 40,0 2-889,-2 0 777,1 0-104,-1-5-104</inkml:trace>
  <inkml:trace contextRef="#ctx0" brushRef="#br0" timeOffset="1">38 696 11242,'-5'46'889,"0"-2"-769,3-8-128,2-1 184,5-7-937,-1-3-255,6-2-344,0-2 1000,-1 3-264,-1 4-272</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0:54.816"/>
    </inkml:context>
    <inkml:brush xml:id="br0">
      <inkml:brushProperty name="width" value="0.05" units="cm"/>
      <inkml:brushProperty name="height" value="0.05" units="cm"/>
    </inkml:brush>
  </inkml:definitions>
  <inkml:trace contextRef="#ctx0" brushRef="#br0">1 0 14363,'11'3'936,"8"4"-840,-1-1-48,9-6 200,11 1-192,9 2-200,8 1-128,5-1-1048,0-1 1160,2-2-160,2-2-144</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0:55.317"/>
    </inkml:context>
    <inkml:brush xml:id="br0">
      <inkml:brushProperty name="width" value="0.05" units="cm"/>
      <inkml:brushProperty name="height" value="0.05" units="cm"/>
    </inkml:brush>
  </inkml:definitions>
  <inkml:trace contextRef="#ctx0" brushRef="#br0">0 169 10730,'40'14'944,"-4"-4"-703,4-3-89,7-4 368,8-3-152,5-6-240,6-2-40,7-12-40</inkml:trace>
  <inkml:trace contextRef="#ctx0" brushRef="#br0" timeOffset="1">1380 1 11370,'42'4'785,"5"5"-681,2 2-48,7 2 112,0 3-32,5 0-72,1 1-16,2 0-104,1-3-88,4-4-1185,1-5 1177,3-5-112,4-6-128</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41.355"/>
    </inkml:context>
    <inkml:brush xml:id="br0">
      <inkml:brushProperty name="width" value="0.05" units="cm"/>
      <inkml:brushProperty name="height" value="0.05" units="cm"/>
    </inkml:brush>
  </inkml:definitions>
  <inkml:trace contextRef="#ctx0" brushRef="#br0">161 153 15907,'-16'4'364,"1"1"0,0 0 0,0 1-1,1 0 1,-21 13 0,31-17-320,1 0-1,-1 1 1,1-1 0,0 1 0,0-1 0,0 1-1,0 0 1,0 0 0,1 0 0,-1 1-1,1-1 1,0 1 0,0-1 0,0 1 0,0 0-1,1-1 1,0 1 0,-1 0 0,1 0 0,1 0-1,-1 0 1,0 0 0,1 1 0,0-1 0,0 0-1,1 4 1,-1-5-22,1 0 0,0 0-1,0 0 1,0 0 0,0-1 0,0 1-1,0 0 1,1-1 0,-1 1 0,1-1-1,0 1 1,0-1 0,0 0 0,0 0-1,0 0 1,4 3 0,-2-3-9,0 1 0,0-1 0,0-1 0,1 1 1,-1 0-1,0-1 0,1 0 0,-1 0 0,10 0 0,-4 0-6,1-1 0,0-1 0,-1 0 0,1-1 0,-1 0-1,0 0 1,0-1 0,16-7 0,-11 3-12,-1-2 0,-1 0 0,1 0 0,-2-1 0,1-1 0,-1 0 0,-1-1 0,0 0-1,-1-1 1,0 0 0,-1 0 0,0-1 0,11-26 0,-19 39 0,0 0-1,-1 0 1,1 0-1,-1 0 1,1 0-1,-1 0 1,0 0-1,1 0 1,-1 0-1,0 0 1,1 0-1,-1 0 1,0 0-1,0-1 1,0 1-1,0 0 1,0 0-1,-1 0 1,1 0 0,0 0-1,-1-2 1,0 3 1,0 1 0,0-1 0,0 0 1,0 1-1,0-1 0,0 1 0,0-1 1,0 1-1,0 0 0,0-1 0,0 1 1,1 0-1,-1 0 0,0-1 0,0 1 1,1 0-1,-1 0 0,0 0 0,1 0 1,-1 0-1,1 0 0,-1 1 1,-6 9-4,0 1 1,1-1-1,1 1 1,0 0-1,0 1 1,1-1-1,0 1 1,2 0-1,-1-1 1,1 1 0,0 25-1,3-35 11,-1-1 1,0 1-1,0 0 0,1-1 1,0 1-1,-1-1 0,1 1 0,0-1 1,0 1-1,1-1 0,-1 0 0,0 0 1,1 1-1,-1-1 0,1 0 1,0 0-1,0 0 0,-1-1 0,1 1 1,3 1-1,-2-1 4,0-1 0,0 0 0,0 0 0,0 0 0,0 0-1,1 0 1,-1-1 0,0 0 0,1 1 0,-1-1 0,0 0 0,1-1 0,5 0 0,2-2 20,1 0 0,-1-1 1,1 0-1,-1 0 0,0-1 0,-1-1 1,17-11-1,-4-1 39,-1 0 0,0-2 1,-2 0-1,0-2 0,-2 0 1,0-1-1,-1-1 0,-2 0 1,0-1-1,19-48 0,-27 44 40,-9 21-23,-9 16-6,7-1-76,0 0 1,0-1-1,1 1 0,0 1 0,0-1 0,0 0 0,1 1 0,0-1 0,-1 11 0,1 4-116,0 0 1,2 24-1,1-28-136,1 1 0,1-1 0,1 0 0,0 0 0,2 0 0,0-1 0,0 1 0,2-1 0,0-1 0,18 27 0,-22-39 68,-1 1-1,1-1 1,0 0-1,0 0 0,6 4 1,-9-7 161,-1-1 1,0 1-1,1-1 0,-1 1 1,1-1-1,-1 0 0,1 1 1,-1-1-1,1 0 0,-1 1 1,1-1-1,0 0 1,-1 0-1,1 1 0,0-1 1,-1 0-1,1 0 0,-1 0 1,1 0-1,0 0 0,-1 0 1,1 0-1,0 0 1,-1 0-1,1 0 0,-1 0 1,1 0-1,0-1 0,-1 1 1,1 0-1,-1 0 1,1-1-1,0 1 0,-1 0 1,1-1-1,-1 1 0,1 0 1,-1-1-1,1 1 0,-1-1 1,0 1-1,1-1 1,-1 1-1,1-1 0,-1 1 1,0-1-1,0 0 0,1 1 1,-1-1-1,0 1 0,0-1 1,0 0-1,0 1 1,1-1-1,-1 0 0,0-5-13,0 0 0,0 1 1,0-1-1,0 1 0,-1-1 0,0 1 0,0-1 0,-2-5 0,-10-25-69</inkml:trace>
  <inkml:trace contextRef="#ctx0" brushRef="#br0" timeOffset="1">621 103 14443,'-21'-21'1584,"7"8"-967,7 5-313,13 6 752,8 2-200,12 6-648,4 1-384,5-1 176,4 1-128,0-2-128</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0:55.699"/>
    </inkml:context>
    <inkml:brush xml:id="br0">
      <inkml:brushProperty name="width" value="0.05" units="cm"/>
      <inkml:brushProperty name="height" value="0.05" units="cm"/>
    </inkml:brush>
  </inkml:definitions>
  <inkml:trace contextRef="#ctx0" brushRef="#br0">1 47 6489,'172'-1'2447,"25"-1"1240,-181 0-3469,0-1 0,26-8 0,-29 7-30,0 1 0,0 0 1,0 0-1,19 0 0,-18 8 174,-14-5-388,0 0 1,0 0-1,0 0 1,1 0-1,-1 1 1,0-1-1,0 0 1,0 0-1,0 0 1,0 0-1,1 0 1,-1 0-1,0 1 1,0-1-1,0 0 1,1 0-1,-1 0 1,0 0-1,0 0 1,0 0-1,1 0 1,-1 0-1,0 0 1,0 0-1,1 0 1,-1 0-1,0 0 1,0 0-1,0 0 1,1 0-1,-1 0 1,0 0-1,0 0 1,0 0-1,1 0 1,-1-1-1,0 1 1,0 0-1,0 0 1,0 0-1,1 0 1,-1 0-1,0-1 1,0 1-1,0 0 1,0 0-1,0 0 1,0 0-1,1-1 1,-1 1-1,0 0 1,0 0-1,0 0 1,0-1-1,0 1 1,0 0-1,0 0 1,0 0-1,0-1 1,0 1-1,0 0 1,0 0-1,0 0 1,0-1-1,0 1 1,0 0-1,0 0 1,0 0-1,0-1 1,-1-10-407</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0:58.490"/>
    </inkml:context>
    <inkml:brush xml:id="br0">
      <inkml:brushProperty name="width" value="0.05" units="cm"/>
      <inkml:brushProperty name="height" value="0.05" units="cm"/>
    </inkml:brush>
  </inkml:definitions>
  <inkml:trace contextRef="#ctx0" brushRef="#br0">345 38 12403,'2'-1'169,"-1"0"1,0-1-1,0 1 1,0-1-1,0 1 1,-1-1-1,1 1 1,0-1-1,-1 0 1,1 1-1,-1-1 0,1 0 1,-1 1-1,0-1 1,0 0-1,1 0 1,-2-2-1,1 4-106,0-1 0,0 1-1,0-1 1,-1 1 0,1 0 0,0-1-1,0 1 1,-1 0 0,1-1-1,0 1 1,-1 0 0,1-1-1,0 1 1,-1 0 0,1 0-1,-1-1 1,1 1 0,0 0-1,-1 0 1,1 0 0,-1-1 0,1 1-1,-1 0 1,0 0 0,-20 3 828,7 3-743,1-1 0,0 2-1,1 0 1,-1 0 0,1 2 0,-15 12 0,6-2-138,1 0 0,-25 31 0,27-26-3,0 1 0,2 0 0,1 1-1,-13 29 1,20-37 14,1 0 0,1 1 0,1 0 1,0 0-1,2 0 0,0 0 0,-1 27 0,4-42-9,0 0-1,1 0 1,-1 0 0,1 0-1,-1 0 1,1 0-1,0 0 1,1 0 0,-1-1-1,1 1 1,-1 0-1,1-1 1,2 4 0,-2-5-15,0 0 1,0 0 0,0 0 0,0-1 0,0 1-1,1-1 1,-1 1 0,0-1 0,1 0-1,-1 0 1,1 0 0,-1 0 0,1 0 0,-1 0-1,1-1 1,0 1 0,-1-1 0,1 0 0,0 0-1,3 0 1,8-1-184,-1-1 0,0 0 0,-1-1 0,1 0 0,21-9 0,-10 2-70</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1:00.455"/>
    </inkml:context>
    <inkml:brush xml:id="br0">
      <inkml:brushProperty name="width" value="0.05" units="cm"/>
      <inkml:brushProperty name="height" value="0.05" units="cm"/>
    </inkml:brush>
  </inkml:definitions>
  <inkml:trace contextRef="#ctx0" brushRef="#br0">166 59 12467,'1'-4'428,"0"1"0,0-1 1,0 0-1,0 0 0,-1 0 1,1 0-1,-1 0 0,0 0 1,-1-7-1,0 11-343,1-1-1,0 0 1,0 1-1,0-1 1,-1 0-1,1 1 1,0-1-1,0 1 1,-1-1-1,1 1 1,-1-1 0,1 1-1,0-1 1,-1 1-1,1-1 1,-1 1-1,1-1 1,-1 1-1,1 0 1,-1-1 0,0 1-1,1 0 1,-1-1-1,0 1 1,-1 0-18,1 0 1,-1 0-1,1 0 0,-1 0 1,1 1-1,-1-1 1,1 0-1,-1 1 1,1-1-1,0 1 1,-1-1-1,1 1 1,0 0-1,-1 0 0,-1 1 1,-8 6-49,0 1 0,1 0 0,0 1 0,0 0 0,1 0 0,0 1 0,1 1 0,0-1 0,1 1 0,0 1 0,1-1 0,1 1 0,0 0 1,0 0-1,1 1 0,1-1 0,-2 20 0,4-30-19,1-1 0,0 0 0,0 1 0,0-1 1,0 0-1,1 1 0,-1-1 0,0 1 0,1-1 1,0 0-1,0 0 0,0 1 0,0-1 0,0 0 1,0 0-1,0 0 0,0 0 0,1 0 0,-1 0 1,4 3-1,-2-3 10,0-1 0,0 1-1,0 0 1,1-1 0,-1 1 0,0-1 0,1 0 0,-1 0-1,1-1 1,-1 1 0,1 0 0,5-1 0,3 0 25,1-1 1,-1-1-1,0 1 1,0-2-1,0 0 1,-1 0-1,15-7 1,-20 8-21,0-1 0,0 0 0,-1-1 0,1 1 0,-1-1 1,0 0-1,0 0 0,0-1 0,-1 1 0,0-1 0,5-6 0,-7 8 3,0 0 0,-1-1 0,1 1 0,0-1 0,-1 1 0,0-1 0,0 0 0,0 1 0,0-1 0,-1 0 0,0 0 0,1 1 0,-1-1 0,-1 0 0,1 0 0,0 0 0,-1 0 0,0 1 0,-2-7 0,2 7-32,-1 0 0,1 1 0,-1-1 0,1 1 0,-1 0 0,0-1 0,0 1 0,0 0 0,0 0 0,0 0 0,0 1 1,-1-1-1,1 0 0,-1 1 0,1 0 0,-1-1 0,0 1 0,1 0 0,-1 0 0,0 1 0,0-1 0,1 0 0,-1 1 0,0 0 0,0 0 0,0 0 0,0 0 0,-3 0 0,0 1-174,0-1 0,1 1 0,-1 0 1,0 0-1,0 1 0,1-1 0,-1 1 0,1 0 0,-1 1 0,1 0 0,0 0 1,0 0-1,-5 4 0,3 4-278,4-1-72</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1:01.495"/>
    </inkml:context>
    <inkml:brush xml:id="br0">
      <inkml:brushProperty name="width" value="0.05" units="cm"/>
      <inkml:brushProperty name="height" value="0.05" units="cm"/>
    </inkml:brush>
  </inkml:definitions>
  <inkml:trace contextRef="#ctx0" brushRef="#br0">234 0 14443,'-3'20'323,"-2"-1"1,0 0-1,-1 0 1,-1 0-1,-14 27 0,9-21-21,8-16-232,-53 109 655,48-101-541,-1-1 0,-1 0 0,0 0 0,-24 23 0,34-37-155,0-1 0,0 0 1,0 0-1,0 0 0,-1 0 0,1 0 1,0-1-1,0 1 0,-1 0 0,1 0 0,-1-1 1,-2 1-1,4-1-21,0 0 0,0 0 0,-1 0 1,1 0-1,0 0 0,-1 0 0,1-1 0,0 1 0,0 0 1,0 0-1,-1 0 0,1-1 0,0 1 0,0 0 0,0 0 1,-1-1-1,1 1 0,0 0 0,0 0 0,0-1 0,0 1 1,0 0-1,0-1 0,0 1 0,0 0 0,0 0 0,0-1 1,0 1-1,0 0 0,0-1 0,0 1 0,0 0 0,0-1 1,0 1-1,0-1 0,11-38 157,10-14-264,48-87 0,-68 139 91,-1 0 0,1 0 0,0 0 0,-1 0-1,1 0 1,0 0 0,-1 0 0,1 0 0,0 0-1,0 0 1,0 0 0,0 1 0,0-1 0,0 0-1,0 1 1,2-2 0,-3 2 5,1 0 0,-1 1-1,1-1 1,-1 0 0,1 0-1,-1 0 1,0 1 0,1-1 0,-1 0-1,0 0 1,1 1 0,-1-1-1,1 0 1,-1 1 0,0-1 0,0 1-1,1-1 1,-1 0 0,0 1 0,0-1-1,1 1 1,-1-1 0,0 1-1,0-1 1,0 0 0,0 1 0,0-1-1,0 1 1,2 10-32,0 0 0,-1 19 1,0-16 8,1 24-12,-2-21 43,1-1-1,1 0 1,0 1-1,1-1 1,1 0-1,9 26 1,-12-41-2,-1 1 0,1-1-1,0 0 1,-1 1 0,1-1 0,0 0 0,0 0 0,0 0 0,0 1 0,0-1 0,1 0 0,-1 0 0,2 1 0,-2-2-3,-1 0 0,1 1 0,-1-1 0,1 0 1,0 0-1,-1 0 0,1 0 0,-1 0 0,1 0 0,-1 0 1,1 0-1,0 0 0,-1 0 0,1 0 0,-1 0 0,1-1 0,-1 1 1,1 0-1,-1 0 0,1-1 0,-1 1 0,1 0 0,-1 0 1,2-2-1,-1 1-8,0-1 1,1 1-1,-1-1 0,0 0 1,0 0-1,0 0 1,0 0-1,-1 0 1,1 0-1,0 0 0,-1 0 1,0 0-1,1 0 1,-1 0-1,0 0 1,0 0-1,0 0 1,0-4-1,-2-1-25,0 0 0,0 0 0,-1 0 0,1 1 0,-1-1 0,-1 1 0,0 0 0,1-1 0,-2 2-1,1-1 1,-1 0 0,0 1 0,0 0 0,0 0 0,-1 0 0,1 1 0,-10-6 0,0 1 80,-1 0 0,1 1 0,-1 0 0,-1 2-1,0-1 1,-17-3 0,29 10 272,14 4-161,15 3-16,99 13-842,10 2-1545,-99-15 1693</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1:02.380"/>
    </inkml:context>
    <inkml:brush xml:id="br0">
      <inkml:brushProperty name="width" value="0.05" units="cm"/>
      <inkml:brushProperty name="height" value="0.05" units="cm"/>
    </inkml:brush>
  </inkml:definitions>
  <inkml:trace contextRef="#ctx0" brushRef="#br0">430 1 13755,'-23'1'206,"1"1"-1,-1 1 1,1 1 0,0 2-1,0 0 1,0 1 0,1 1-1,0 1 1,1 0 0,0 2 0,-26 18-1,34-21-148,1 1 1,0 1-1,0 0 0,1 0 0,0 1 1,1 1-1,0-1 0,1 1 0,0 1 0,1-1 1,1 2-1,0-1 0,0 0 0,1 1 0,1 0 1,0 0-1,1 1 0,-1 22 0,3-29-32,1 1 0,0-1 0,0 0 0,1 0 1,0 0-1,1 0 0,0 0 0,0 0 0,1-1 0,5 12 0,-6-14-11,1-1 0,0 0 0,0 1 0,0-1 0,0-1 0,1 1 0,0 0 0,-1-1 0,2 0 0,-1 0 0,0 0 0,0 0 0,1-1 0,-1 0 0,1 0 0,0 0 0,8 2 0,6 0 11,1-1 0,-1-1 0,1 0 0,28-2-1,78-11 1294,-121 10-1149,21-2 219,32-9-1,-31 3-55</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1:02.854"/>
    </inkml:context>
    <inkml:brush xml:id="br0">
      <inkml:brushProperty name="width" value="0.05" units="cm"/>
      <inkml:brushProperty name="height" value="0.05" units="cm"/>
    </inkml:brush>
  </inkml:definitions>
  <inkml:trace contextRef="#ctx0" brushRef="#br0">4 346 14323,'0'3'500,"-3"19"658,3-22-1130,0 0 0,0 0 0,0 0-1,1-1 1,-1 1 0,0 0 0,0 0 0,0 0 0,0 0-1,1-1 1,-1 1 0,0 0 0,0 0 0,0 0 0,1 0 0,-1 0-1,0 0 1,0-1 0,1 1 0,-1 0 0,0 0 0,0 0-1,1 0 1,-1 0 0,0 0 0,0 0 0,1 0 0,-1 0 0,0 0-1,0 0 1,1 0 0,-1 1 0,0-1 0,0 0 0,0 0-1,1 0 1,-1 0 0,0 0 0,0 0 0,1 0 0,-1 1 0,0-1-1,0 0 1,0 0 0,0 0 0,1 0 0,-1 1 0,0-1-1,0 0 1,0 0 0,0 1 0,0-1 0,0 0 0,0 0 0,1 0-1,-1 1 1,0-1 0,0 0 0,0 0 0,0 1 0,0-1-1,0 0 1,0 0 0,0 1 0,0-1 0,0 0 0,-1 1-1,13-15 223,-1 1 0,-1-1 0,0-1-1,-2 0 1,1 0 0,7-21 0,-7 16-123,91-209 39,-100 229-169,0-1 1,0 1-1,0 0 0,0 0 0,0 0 1,0 0-1,0 0 0,0-1 0,0 1 1,0 0-1,0 0 0,0 0 0,0 0 0,0 0 1,0-1-1,0 1 0,0 0 0,0 0 1,0 0-1,0 0 0,0 0 0,0 0 1,0-1-1,0 1 0,0 0 0,0 0 0,1 0 1,-1 0-1,0 0 0,0 0 0,0 0 1,0 0-1,0-1 0,0 1 0,0 0 0,1 0 1,-1 0-1,0 0 0,0 0 0,0 0 1,0 0-1,0 0 0,1 0 0,-1 0 1,0 0-1,0 0 0,0 0 0,0 0 0,0 0 1,1 0-1,-1 0 0,0 0 0,0 0 1,0 0-1,1 12-94,-3 21-28,-6 40-147,-2 10-1052,0 87 0,10-165 1200,0 0 0,1 0 0,-1-1 0,1 1 0,0 0 0,0 0 0,0-1 0,4 9 0,3-8-547</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1:03.997"/>
    </inkml:context>
    <inkml:brush xml:id="br0">
      <inkml:brushProperty name="width" value="0.05" units="cm"/>
      <inkml:brushProperty name="height" value="0.05" units="cm"/>
    </inkml:brush>
  </inkml:definitions>
  <inkml:trace contextRef="#ctx0" brushRef="#br0">204 1 13963,'-11'23'1231,"0"2"-1,-7 26 1,-22 77-1131,19-57 116,-34 113 2,49-171-134,5-22-43,4-24-18,37-293-247,-41 344 94,2 1 0,3 23-1,-1-9 66,0 5 24,11 104-39,-10-119 85,0-1 0,2 1 0,0-1 0,12 24 0,-11-34 25,-5-17 24,-8-23-98,-10-14 30,-3 2 1,-1 0-1,-2 1 1,-42-57-1,63 95 44,1 0 1,-1 1-1,0-1 1,1 0-1,-1 1 0,1-1 1,-1 0-1,1 0 0,0 0 1,-1 0-1,1 1 0,0-1 1,0 0-1,-1 0 1,1 0-1,0 0 0,0 0 1,0-2-1,0 3-18,1 0 1,-1-1-1,0 1 0,1 0 1,-1-1-1,1 1 0,-1 0 1,0 0-1,1-1 0,-1 1 0,1 0 1,-1 0-1,1 0 0,-1 0 1,1-1-1,-1 1 0,1 0 1,-1 0-1,1 0 0,-1 0 1,1 0-1,-1 0 0,1 0 1,-1 1-1,1-1 0,44 12 155,-33-8-172,35 9-225,77 19-232,-86-25 350</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8:11.959"/>
    </inkml:context>
    <inkml:brush xml:id="br0">
      <inkml:brushProperty name="width" value="0.05" units="cm"/>
      <inkml:brushProperty name="height" value="0.05" units="cm"/>
    </inkml:brush>
  </inkml:definitions>
  <inkml:trace contextRef="#ctx0" brushRef="#br0">9 137 12467,'-1'-1'237,"0"-1"1,0 1 0,0 0-1,1 0 1,-1-1 0,0 1-1,1 0 1,-1-1-1,1 1 1,0-1 0,-1 1-1,1-3 1,4-1 1693,8 7-1047,-2 2-706,-1-1 0,1-1 0,0 0 0,-1 0 0,1-1 0,0 0 0,0-1 0,0 0 0,11-2 0,16-3 257,38-10-1,-62 13-324,149-45 582,11-3-637,-170 50-130,23-4-171,-26 4 194,0-1 1,1 1-1,-1 0 0,1 0 1,-1 0-1,1 0 1,-1 0-1,0 0 0,1 0 1,-1 0-1,1 0 0,-1 0 1,1 0-1,-1 0 0,1 0 1,-1 0-1,0 0 1,1 0-1,-1 0 0,1 1 1,-1-1-1,1 0 0,-1 0 1,0 1-1,1-1 1,-1 0-1,0 0 0,1 1 1,-1-1-1,0 0 0,1 1 1,-1-1-1,0 0 1,0 1-1,0-1 0,1 1 1,-1-1-1,0 0 0,0 2 1,0-2 6,0 0 0,0 0 0,-1 1 0,1-1 0,0 0 0,0 0 1,-1 0-1,1 1 0,0-1 0,0 0 0,-1 0 0,1 0 0,0 0 0,-1 0 0,1 0 0,0 0 1,-1 0-1,1 0 0,0 0 0,-1 0 0,1 0 0,0 0 0,-1 0 0,1 0 0,0 0 0,-1 0 1,1 0-1,0 0 0,0 0 0,-1 0 0,1 0 0,0-1 0,-1 1 0,1 0 0,0 0 0,0 0 1,-1-1-1,1 1 0,0 0 0,0 0 0,0-1 0,-1 1 0,1 0 0,0 0 0,0-1 0,0 1 1,-1-1-1,-7-6-527</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8:13.348"/>
    </inkml:context>
    <inkml:brush xml:id="br0">
      <inkml:brushProperty name="width" value="0.05" units="cm"/>
      <inkml:brushProperty name="height" value="0.05" units="cm"/>
    </inkml:brush>
  </inkml:definitions>
  <inkml:trace contextRef="#ctx0" brushRef="#br0">1 432 12867,'0'-1'201,"0"1"1,0-1-1,0 0 1,-1 1-1,1-1 1,0 0-1,0 1 1,0-1-1,0 1 1,0-1-1,1 0 1,-1 1-1,0-1 1,0 0-1,0 1 1,0-1-1,1 1 1,-1-1-1,0 0 1,1 1-1,-1-1 1,0 1-1,1-1 1,-1 1-1,1-1 1,-1 1-1,1-1 1,18-28 196,-15 23 15,140-230 1147,-74 118-1421,-56 97-131,-8 16-31,-5 12 5,-4 14 1,2-19 16,-61 292-46,36-177 62,24-102-157,2-12-779,-3-9 161,2 3 676,-2-4-269</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8:13.763"/>
    </inkml:context>
    <inkml:brush xml:id="br0">
      <inkml:brushProperty name="width" value="0.05" units="cm"/>
      <inkml:brushProperty name="height" value="0.05" units="cm"/>
    </inkml:brush>
  </inkml:definitions>
  <inkml:trace contextRef="#ctx0" brushRef="#br0">94 0 14835,'-7'11'378,"1"1"-1,0 0 0,0-1 1,1 2-1,-4 17 1,1 0-131,-4 36 0,8-14-171,1 62-1,3-96-87,0-16 4,1 0 1,-1 0-1,0 0 0,0-1 0,0 1 0,0 0 0,-1 0 1,1 0-1,0-1 0,-1 1 0,1 0 0,-1-1 1,0 1-1,1 0 0,-1-1 0,0 1 0,0-1 1,0 1-1,0-1 0,0 1 0,0-1 0,-1 0 1,1 1-1,0-1 0,-1 0 0,-2 2 0,-3-2-46</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41.816"/>
    </inkml:context>
    <inkml:brush xml:id="br0">
      <inkml:brushProperty name="width" value="0.05" units="cm"/>
      <inkml:brushProperty name="height" value="0.05" units="cm"/>
    </inkml:brush>
  </inkml:definitions>
  <inkml:trace contextRef="#ctx0" brushRef="#br0">1 69 19084,'17'9'1488,"-1"-14"-1824,-2-14 264,-6-8 1041,-5 1-657</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8:14.188"/>
    </inkml:context>
    <inkml:brush xml:id="br0">
      <inkml:brushProperty name="width" value="0.05" units="cm"/>
      <inkml:brushProperty name="height" value="0.05" units="cm"/>
    </inkml:brush>
  </inkml:definitions>
  <inkml:trace contextRef="#ctx0" brushRef="#br0">0 58 13963,'3'-9'1416,"6"8"-864,2 1-224,6-2 1017,5 1-705,2-4-256,2 3-64,3-4-232,1 1-200,-1 1-400,-5-2 128,-3-1 264,-1 3-88,-4-2-88</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8:14.677"/>
    </inkml:context>
    <inkml:brush xml:id="br0">
      <inkml:brushProperty name="width" value="0.05" units="cm"/>
      <inkml:brushProperty name="height" value="0.05" units="cm"/>
    </inkml:brush>
  </inkml:definitions>
  <inkml:trace contextRef="#ctx0" brushRef="#br0">1 171 15571,'7'-14'628,"1"0"-1,0 0 0,1 1 1,13-15-1,-19 25-554,0-1-1,0 1 1,0 0 0,1 0-1,-1 0 1,1 1 0,0-1-1,-1 1 1,1 0 0,0 0 0,0 0-1,1 0 1,-1 1 0,0 0-1,1 0 1,-1 0 0,0 0-1,1 1 1,6-1 0,-9 2-65,0-1 0,0 1 1,0 0-1,0 0 1,0 0-1,0 0 0,0 0 1,0 0-1,0 0 1,-1 0-1,1 1 0,0-1 1,-1 1-1,1-1 0,-1 1 1,0 0-1,0-1 1,1 1-1,-1 0 0,0 0 1,0 0-1,-1 0 1,1 0-1,0 0 0,-1 0 1,1 0-1,0 4 0,1 6-3,-1 1 0,1 0-1,-2 16 1,0-24 0,-2 22 133,0 1-1,-2-1 0,-11 40 1,25-108 594,-2-1 1,-1 0-1,1-64 1,-7 105-756,-1 1 1,0-1-1,1 1 1,-1-1 0,1 0-1,-1 1 1,0 0-1,1-1 1,-1 1-1,1-1 1,-1 1-1,1-1 1,-1 1 0,1 0-1,0-1 1,-1 1-1,1 0 1,-1 0-1,1 0 1,0-1-1,-1 1 1,2 0 0,21-5-458,-14 3 196,5-1-189,0-2 1,0 0-1,-1-1 1,0 0-1,0-1 1,17-12-1,-12 3-59</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8:15.150"/>
    </inkml:context>
    <inkml:brush xml:id="br0">
      <inkml:brushProperty name="width" value="0.05" units="cm"/>
      <inkml:brushProperty name="height" value="0.05" units="cm"/>
    </inkml:brush>
  </inkml:definitions>
  <inkml:trace contextRef="#ctx0" brushRef="#br0">170 0 12963,'36'31'2955,"-23"-20"-2782,0 1 0,0 1 0,-1 0 1,-1 0-1,0 1 0,-1 1 0,-1 0 0,0 0 0,-1 1 0,0 0 1,-2 1-1,0-1 0,5 22 0,-8-24-175,-1 0 1,0 0 0,-1 0-1,0 1 1,-1-1-1,-1 0 1,0 1-1,-1-1 1,-1 0-1,0 0 1,0 0 0,-2-1-1,0 1 1,0-1-1,-1 0 1,-14 21-1,8-18-207,0-1-1,-1-1 1,0 0-1,-1-1 1,-1-1-1,0 0 1,-1-1-1,0 0 1,-1-1 0,0-1-1,0-1 1,-1 0-1,-34 9 1,-2-2-365</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8:15.724"/>
    </inkml:context>
    <inkml:brush xml:id="br0">
      <inkml:brushProperty name="width" value="0.05" units="cm"/>
      <inkml:brushProperty name="height" value="0.05" units="cm"/>
    </inkml:brush>
  </inkml:definitions>
  <inkml:trace contextRef="#ctx0" brushRef="#br0">294 1 12987,'-3'1'180,"-1"1"1,1 0-1,-1 0 1,1 0 0,-1 0-1,1 1 1,0-1-1,0 1 1,0 0-1,1 0 1,-5 5 0,2-2 188,-25 30-87,2 1-1,1 1 1,2 1 0,2 2-1,1 0 1,-29 83-1,42-99-215,1 1 0,1-1 0,1 1 0,2 0 0,0 0 0,1 30 0,3-41-65,1 0 0,1 0 0,0 0-1,1 0 1,0-1 0,1 1 0,1-1 0,0 0 0,1 0 0,1-1 0,0 0 0,11 15 0,-10-16 140,0 0-1,1-1 1,1 0 0,0-1-1,0 0 1,1-1 0,1 0-1,-1 0 1,1-1 0,1-1-1,-1 0 1,1-1 0,15 6 0,21 1 181</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8:16.529"/>
    </inkml:context>
    <inkml:brush xml:id="br0">
      <inkml:brushProperty name="width" value="0.05" units="cm"/>
      <inkml:brushProperty name="height" value="0.05" units="cm"/>
    </inkml:brush>
  </inkml:definitions>
  <inkml:trace contextRef="#ctx0" brushRef="#br0">16 1 15523,'-7'120'2466,"0"-11"-1903,6-98-515,0 24 77,2 0 1,0 1-1,13 63 0,-14-98-105,1 1 0,-1-1 0,0 1 0,1-1 0,-1 1 0,1-1-1,0 1 1,-1-1 0,1 0 0,0 1 0,0-1 0,0 0 0,0 0 0,0 0-1,0 0 1,0 0 0,2 2 0,-2-3 4,0 0-1,0 0 1,0 0 0,0 0-1,0 0 1,0 0 0,0 0-1,0 0 1,0 0 0,0-1-1,0 1 1,0-1 0,0 1-1,0 0 1,0-1 0,0 1-1,0-1 1,0 0 0,-1 1-1,1-1 1,0 0 0,0 0-1,-1 1 1,1-1 0,0 0-1,-1 0 1,1-1 0,17-24 363,-1-1 0,-1 0 1,22-54-1,-17 33-87,4-10-64,-14 31-132,15-28 0,-23 73-66,-11 51-38,5-49-7,0 0 0,1 0 0,1 0 0,1 0 0,4 24 0,-4-43 7,0 1 0,0 0-1,1-1 1,-1 1 0,0-1-1,1 1 1,0-1-1,-1 1 1,1-1 0,0 1-1,0-1 1,0 0 0,0 1-1,0-1 1,0 0-1,0 0 1,0 0 0,2 2-1,-1-3 1,-1 1 1,0-1-1,0 1 0,1-1 0,-1 0 0,0 0 1,1 0-1,-1 1 0,0-1 0,1-1 0,-1 1 1,0 0-1,1 0 0,-1 0 0,0-1 0,1 1 0,1-1 1,3-2 3,0 0 1,0-1-1,-1 1 1,1-1-1,-1 0 1,0-1-1,6-5 0,13-18 57,-2 0-1,-1-1 0,25-47 0,-17 27 16,-29 49-75,0-1 1,0 1 0,0 0-1,1-1 1,-1 1 0,0-1-1,0 1 1,0 0 0,1-1-1,-1 1 1,0 0 0,0-1-1,1 1 1,-1 0 0,0-1-1,1 1 1,-1 0 0,0-1-1,1 1 1,-1 0 0,1 0 0,-1 0-1,0-1 1,1 1 0,-1 0-1,1 0 1,-1 0 0,1 0-1,-1 0 1,1 0 0,2 13 26,-7 35-23,3-40-12,-4 33-30,1-20-41,2 0-1,0 1 1,2-1-1,3 40 1,-3-60 20,0 0 1,0-1-1,0 1 1,0 0-1,1 0 0,-1-1 1,0 1-1,0 0 1,0-1-1,1 1 1,-1 0-1,0-1 1,1 1-1,-1-1 1,1 1-1,-1-1 0,1 1 1,-1-1-1,1 1 1,-1-1-1,1 1 1,-1-1-1,1 1 1,1 0-1,-1-1 6,0 0-1,0 0 1,0 0 0,0-1-1,0 1 1,0 0 0,0 0-1,0-1 1,0 1 0,0 0-1,0-1 1,0 1 0,0-1-1,0 1 1,-1-1 0,2 0-1,11-9-495</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8:16.987"/>
    </inkml:context>
    <inkml:brush xml:id="br0">
      <inkml:brushProperty name="width" value="0.05" units="cm"/>
      <inkml:brushProperty name="height" value="0.05" units="cm"/>
    </inkml:brush>
  </inkml:definitions>
  <inkml:trace contextRef="#ctx0" brushRef="#br0">45 1 14459,'0'1'177,"1"-1"1,-1 1-1,0 0 0,0-1 1,1 1-1,-1 0 1,0 0-1,0-1 0,0 1 1,0 0-1,0 0 0,0-1 1,0 1-1,0 0 0,0 0 1,0-1-1,-1 1 0,1 0 1,0 0-1,-1 1 0,-8 19 1660,5-12-1350,-5 13-122,-8 36 0,15-51-365,1 0 1,0 0 0,0 0 0,1 1 0,-1-1-1,2 0 1,-1 0 0,1 1 0,2 10 0,-3-17 1,1 0 1,-1 0 0,0-1-1,1 1 1,-1 0 0,1 0-1,-1 0 1,1 0-1,-1-1 1,1 1 0,-1 0-1,1-1 1,0 1 0,-1 0-1,1-1 1,0 1 0,0-1-1,-1 1 1,1-1 0,0 1-1,0-1 1,0 1 0,0-1-1,-1 0 1,2 1 0,0-1 17,0 0 1,0 0-1,0 0 0,0-1 1,0 1-1,0 0 1,0-1-1,0 1 0,0-1 1,0 0-1,2-1 1,4-2 91,0-1 1,-1 1 0,1-2-1,6-6 1,20-24 500,-32 34-573,0 0 0,-1 0 0,1 0 0,-1 0 0,0 0 0,0 0 1,0 0-1,0-1 0,0 1 0,0 0 0,-1-1 0,1 1 0,-1 0 0,1-1 1,-1 1-1,0-1 0,0-3 0,-1 5-41,1 1 0,-1-1-1,1 1 1,-1-1 0,1 1 0,-1-1 0,1 1 0,-1 0-1,1-1 1,-1 1 0,1 0 0,-1-1 0,0 1 0,1 0-1,-1 0 1,0-1 0,1 1 0,-1 0 0,0 0 0,1 0-1,-1 0 1,0 0 0,1 0 0,-1 0 0,0 0-1,1 0 1,-1 0 0,0 1 0,1-1 0,-1 0 0,0 0-1,1 0 1,-1 1 0,0 0 0,-23 10-498,17-7 222,1 1-1,0 0 1,0 0 0,0 0 0,1 1-1,0 0 1,0 0 0,-4 8 0,2 2-269</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1:11.676"/>
    </inkml:context>
    <inkml:brush xml:id="br0">
      <inkml:brushProperty name="width" value="0.05" units="cm"/>
      <inkml:brushProperty name="height" value="0.05" units="cm"/>
    </inkml:brush>
  </inkml:definitions>
  <inkml:trace contextRef="#ctx0" brushRef="#br0">391 11 10082,'-9'-3'513,"-1"1"-1,0 0 0,1 0 1,-1 1-1,0 0 1,0 1-1,0 0 0,0 1 1,-18 3-1,20-2-449,1 0 0,0 1 1,0-1-1,0 1 0,0 1 0,1-1 0,-1 1 0,1 1 0,0-1 1,0 1-1,1 0 0,-1 0 0,-8 11 0,-5 11-75,2 0-1,0 1 1,2 0-1,1 2 1,1-1-1,-10 37 1,7-10-105,3 1 0,-11 91 1,21-110-42,1 0 0,2 1 1,5 38-1,-2-53 0,1-1-1,1 0 1,1 0 0,1-1-1,1 1 1,12 22 0,-19-41 114,2 0 1,-1 0-1,0 0 1,1-1-1,0 1 1,0-1-1,0 0 1,0 1-1,0-1 1,1-1-1,-1 1 1,8 3-1,-9-5 30,0 0 0,0 0 0,0-1 0,0 1 0,0-1 1,0 0-1,1 1 0,-1-1 0,0 0 0,0 0 0,1-1 0,-1 1 0,0 0 0,0-1 0,0 1 0,0-1 0,0 0 0,1 0 0,-1 1 0,0-2 1,-1 1-1,1 0 0,0 0 0,0 0 0,0-1 0,-1 1 0,1-1 0,1-2 0,14-16 54,-2-1 0,0 0 0,-1-2 0,-1 1 0,9-26 0,-13 30 7,49-103 178,50-149-1,-100 248-615,-1 0-1,-2-1 1,0 0-1,-1 0 1,-2 0-1,0-41 1,-6 24-171</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1:15.827"/>
    </inkml:context>
    <inkml:brush xml:id="br0">
      <inkml:brushProperty name="width" value="0.05" units="cm"/>
      <inkml:brushProperty name="height" value="0.05" units="cm"/>
    </inkml:brush>
  </inkml:definitions>
  <inkml:trace contextRef="#ctx0" brushRef="#br0">22 1 18548,'3'8'1072,"0"1"-1456,0 2-152,-12-2 936,-2-2-456,1-6-288</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1:17.356"/>
    </inkml:context>
    <inkml:brush xml:id="br0">
      <inkml:brushProperty name="width" value="0.05" units="cm"/>
      <inkml:brushProperty name="height" value="0.05" units="cm"/>
    </inkml:brush>
  </inkml:definitions>
  <inkml:trace contextRef="#ctx0" brushRef="#br0">392 17 12539,'0'-1'65,"1"0"0,-1 0 0,0 1 0,-1-1 0,1 0 0,0 0 0,0 1 0,0-1 0,0 0 1,-1 0-1,1 1 0,0-1 0,0 0 0,-1 1 0,1-1 0,-1 0 0,1 1 0,-1-1 0,1 1 0,-1-1 0,1 1 1,-1-2-1,0 2-23,0 0 1,1 0 0,-1 0-1,1 0 1,-1 1 0,0-1-1,1 0 1,-1 0 0,1 0-1,-1 0 1,1 0 0,-1 1-1,1-1 1,-1 0-1,1 1 1,-1-1 0,1 0-1,-1 1 1,1-1 0,-1 0-1,0 2 1,-4 3 388,1 0 0,0 1 0,-8 11 0,-12 24-73,-293 530-661,311-557-40,8-15-94,15-24-341,-12 18 669,192-323-1836,-88 140 2544,-107 186-560,19-28 279,-11 25-53,-9 8-251,-1-1 0,0 0 0,1 1 0,-1-1 0,0 0 1,1 1-1,-1-1 0,0 0 0,0 1 0,1-1 0,-1 0 0,0 1 0,0-1 1,1 1-1,-1-1 0,0 1 0,0-1 0,0 1 0,0-1 0,0 0 0,0 1 1,0-1-1,0 1 0,0-1 0,0 1 0,0 0 0,0 29 230,-2-1-1,-10 56 1,2-16-140,7-40-73,-6 40 52,3 1 0,5 99 0,2-157-83,0 0 0,1 0 0,4 14 0,-6-26 1,0 1 1,0-1-1,0 0 1,1 0-1,-1 1 1,0-1-1,0 0 0,0 0 1,0 1-1,0-1 1,0 0-1,0 0 1,0 0-1,0 1 0,0-1 1,1 0-1,-1 0 1,0 0-1,0 1 1,0-1-1,0 0 0,1 0 1,-1 0-1,0 0 1,0 0-1,0 1 1,1-1-1,-1 0 0,0 0 1,0 0-1,1 0 1,-1 0-1,0 0 1,1 0-1,3-7 36,-1-13 5,-4-11 80,-1-1-1,-2 1 0,-1 0 0,-2 0 0,0 0 0,-19-44 1,26 75-116,0-1 1,-1 1-1,1-1 0,0 1 1,0-1-1,0 1 1,0-1-1,0 1 1,0-1-1,0 1 1,0-1-1,0 1 1,0-1-1,0 1 1,0-1-1,0 1 0,0-1 1,1 1-1,-1-1 1,0 1-1,0-1 1,0 1-1,1-1 1,-1 1-1,0 0 1,1-1-1,-1 1 0,0 0 1,1-1-1,-1 1 1,1 0-1,-1-1 1,0 1-1,1 0 1,-1-1-1,1 1 1,-1 0-1,1 0 1,0-1-1,27-3-124,-8 1 3,22-11-117,18-4 3,-54 17 218,0-1 0,0 2 0,0-1 0,0 1 0,0 0 0,0 0 0,11 2-1,-15-1 19,0-1 0,1 2 0,-1-1 0,0 0 0,0 0 0,0 1 0,0-1-1,0 1 1,-1-1 0,1 1 0,0 0 0,-1 0 0,1 0 0,-1 0-1,1 0 1,-1 0 0,0 0 0,0 0 0,0 1 0,0-1 0,-1 0-1,1 1 1,-1-1 0,1 1 0,-1 2 0,3 10 86,-2 1-1,0 27 1,-1-31-25,0 29 233,0-41-297,0 0 0,0 1 1,0-1-1,0 0 0,0 0 0,0 1 1,0-1-1,0 0 0,1 0 0,-1 1 0,0-1 1,0 0-1,0 0 0,0 1 0,0-1 1,1 0-1,-1 0 0,0 1 0,0-1 0,0 0 1,1 0-1,-1 0 0,0 0 0,0 1 1,1-1-1,-1 0 0,0 0 0,0 0 0,1 0 1,-1 0-1,0 0 0,0 0 0,1 0 0,-1 0 1,0 1-1,1-1 0,-1 0 0,0-1 1,0 1-1,1 0 0,-1 0 0,0 0 0,1 0 1,-1 0-1,0 0 0,0 0 0,1 0 1,-1 0-1,0-1 0,0 1 0,1 0 0,-1 0 1,0 0-1,0 0 0,0-1 0,1 1 1,-1 0-1,0 0 0,0-1 0,1 1 0,17-17 62,-16 16-58,31-34 23,-15 15-70,1 1-1,1 1 1,32-23-1,-50 39 26,1 1 0,-1-1 0,0 1 0,1 0 0,-1 0 0,1 0 0,-1 0 0,1 0 0,-1 1 0,1-1 0,-1 1 0,1-1 1,0 1-1,3 0 0,-5 1 7,1-1 1,-1 1 0,0-1 0,1 1 0,-1 0 0,0-1-1,1 1 1,-1 0 0,0 0 0,0 0 0,0 0 0,0 0 0,0 0-1,0 0 1,0 0 0,0 1 0,0-1 0,0 0 0,-1 0 0,1 1-1,0-1 1,-1 1 0,1-1 0,-1 1 0,1 1 0,14 92-689,-15-94 681,0-1 0,0 1 0,0 0 1,1 0-1,-1-1 0,0 1 0,0 0 1,0 0-1,1-1 0,-1 1 0,1 0 0,-1-1 1,0 1-1,1 0 0,-1-1 0,1 1 1,-1-1-1,1 1 0,0-1 0,-1 1 0,1-1 1,-1 1-1,1-1 0,0 1 0,0-1 1,-1 0-1,1 0 0,0 1 0,-1-1 0,1 0 1,0 0-1,0 0 0,0 0 0,-1 0 0,1 0 1,0 0-1,0 0 0,-1 0 0,1 0 1,0 0-1,0 0 0,-1 0 0,1-1 0,0 1 1,0 0-1,-1-1 0,2 0 0,17-10-222</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1:18.170"/>
    </inkml:context>
    <inkml:brush xml:id="br0">
      <inkml:brushProperty name="width" value="0.05" units="cm"/>
      <inkml:brushProperty name="height" value="0.05" units="cm"/>
    </inkml:brush>
  </inkml:definitions>
  <inkml:trace contextRef="#ctx0" brushRef="#br0">105 0 13971,'-36'53'1594,"17"-26"-1027,-24 47 1,42-73-579,0 0 0,1-1 1,-1 1-1,1 0 1,-1 0-1,1 0 1,0 0-1,-1 0 1,1 0-1,0 0 0,0 0 1,-1 0-1,1 0 1,0 0-1,0 0 1,0 0-1,0 0 0,0 0 1,1 0-1,-1 0 1,0 0-1,0 0 1,1 0-1,-1 0 1,0 0-1,1 0 0,-1 0 1,1 0-1,0 1 1,1-1-47,1 0-1,-1 1 1,1-1 0,-1 0 0,1 0 0,-1-1-1,1 1 1,-1-1 0,5 1 0,6 2-31,-6-1 75,0 0 0,-1 1 0,1-1 0,-1 2 0,1-1 0,-1 1-1,0 0 1,0 0 0,-1 0 0,1 1 0,-1 0 0,0 0 0,0 0-1,-1 1 1,1 0 0,-1 0 0,0 0 0,-1 0 0,0 1 0,0-1 0,0 1-1,3 11 1,0 5 6,-1 0 1,-1 0-1,-1 0 0,-1 0 0,-2 41 1,-1-42 29,-1 0 1,-1 0 0,-9 37-1,10-51 18,-1 0 0,1 0-1,-2-1 1,1 1-1,-1 0 1,0-1 0,-1 0-1,1 0 1,-1 0 0,-1-1-1,1 0 1,-13 11-1,16-16-21,0 1-1,0-1 0,0 1 0,0-1 0,0 0 0,0 0 0,-1 0 1,1 0-1,0 0 0,-1-1 0,1 1 0,0-1 0,-1 1 0,1-1 0,-1 0 1,1 0-1,-1 0 0,1 0 0,0-1 0,-1 1 0,1-1 0,-1 1 1,1-1-1,0 0 0,-3-1 0,2 0-7,0 0 0,1 0 0,-1 0 0,0-1 0,1 1-1,0-1 1,0 1 0,0-1 0,0 0 0,0 0 0,0 0 0,1 0 0,-1 0 0,1-1 0,0 1 0,0 0 0,-1-5 0,0-7-18,0-1 1,1 0 0,0 0 0,2 0-1,0 0 1,0 0 0,2 0 0,0 1-1,6-21 1,5-4 29,1 0-1,26-48 1,46-60 234,-19 37 85,-66 107-310,0 0 0,0 0-1,-1 0 1,1 0 0,-1-1 0,1-4 0,-2 9-28,0-1 0,0 1 1,0 0-1,0 0 0,0 0 0,0-1 0,0 1 0,0 0 0,0 0 0,0 0 0,0-1 1,0 1-1,0 0 0,0 0 0,0 0 0,0-1 0,0 1 0,0 0 0,0 0 0,0 0 1,0 0-1,0-1 0,0 1 0,-1 0 0,1 0 0,0 0 0,0 0 0,0-1 0,0 1 1,0 0-1,-1 0 0,1 0 0,0 0 0,0 0 0,0 0 0,0-1 0,-1 1 0,1 0 1,0 0-1,0 0 0,0 0 0,0 0 0,-1 0 0,-14 13 133,7-3-107,0 0 1,1 1-1,1 0 0,-1 0 0,2 1 1,0-1-1,0 1 0,1 0 1,0 1-1,1-1 0,1 1 0,-2 21 1,4-32-23,-1-1 1,1 1 0,0 0-1,0 0 1,0-1 0,1 1 0,-1 0-1,0-1 1,1 1 0,-1-1-1,1 1 1,-1 0 0,1-1 0,0 1-1,0-1 1,0 1 0,0-1 0,0 0-1,0 1 1,0-1 0,0 0-1,0 0 1,0 0 0,1 0 0,-1 0-1,1 0 1,-1 0 0,1 0-1,-1 0 1,1-1 0,-1 1 0,1-1-1,-1 1 1,1-1 0,0 1-1,-1-1 1,1 0 0,0 0 0,-1 0-1,1 0 1,0 0 0,0 0 0,2-1-1,7-1 63,-1-1-1,1 0 0,-1 0 0,0-1 1,15-7-1,44-31 282,-49 29-266,1 0 1,31-14 0,-51 27-93,0-1 0,0 1 0,0-1-1,1 0 1,-1 1 0,0 0 0,0-1 0,0 1-1,1 0 1,-1 0 0,0 0 0,0 0 0,1 0-1,-1 0 1,0 0 0,1 0 0,-1 0 0,0 0-1,0 1 1,1-1 0,-1 1 0,0-1 0,0 1-1,2 0 1,-2 1-9,0 0-1,1 0 0,-1 0 1,0 0-1,0 0 1,0 0-1,-1 0 1,1 0-1,-1 1 0,1-1 1,-1 0-1,1 4 1,-1-4 14,0 1 0,0-1 0,1 1 0,-1-1 0,1 1 0,0-1 0,0 0 0,0 1 0,0-1 0,0 0 0,0 0 0,0 0 0,1 0 0,2 3 0,-3-4 12,0 0 1,1-1 0,-1 0-1,1 1 1,-1-1-1,0 0 1,1 1 0,-1-1-1,1 0 1,-1 0 0,1 0-1,-1 0 1,1 0-1,-1-1 1,0 1 0,1 0-1,-1-1 1,1 1 0,-1-1-1,0 1 1,1-1-1,-1 0 1,0 1 0,0-1-1,0 0 1,2-1 0,20-14 156,23-21 0,-29 22-124,2 1 1,29-18 0,-46 31-56,-1 0 1,1 0-1,-1 1 0,1-1 0,0 0 0,-1 1 0,1-1 1,0 1-1,-1 0 0,1 0 0,0-1 0,-1 1 0,4 1 1,-4-1 0,-1 0 1,1 0 0,0 0-1,-1 1 1,1-1 0,0 0-1,-1 1 1,1-1 0,-1 1-1,1-1 1,-1 1-1,1-1 1,-1 1 0,1-1-1,-1 1 1,1-1 0,-1 1-1,0 0 1,1-1 0,-1 1-1,0 0 1,1 0 0,0 5-38,0 0 1,-1-1-1,0 1 1,0 0-1,0-1 1,-1 9-1,-1-7 102,1 8-683,1-15 618,0 1-1,0-1 1,-1 0-1,1 0 1,0 0-1,1 1 1,-1-1-1,0 0 1,0 0-1,0 0 1,0 1 0,0-1-1,0 0 1,0 0-1,0 0 1,0 1-1,0-1 1,0 0-1,0 0 1,1 0-1,-1 0 1,0 1 0,0-1-1,0 0 1,0 0-1,0 0 1,1 0-1,-1 0 1,0 0-1,0 0 1,0 1-1,1-1 1,-1 0 0,0 0-1,0 0 1,0 0-1,0 0 1,1 0-1,-1 0 1,0 0-1,0 0 1,0 0-1,1 0 1,-1 0-1,0 0 1,0 0 0,0 0-1,1 0 1,-1 0-1,0-1 1,0 1-1,0 0 1,1 0-1,-1 0 1,8-5-210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42.225"/>
    </inkml:context>
    <inkml:brush xml:id="br0">
      <inkml:brushProperty name="width" value="0.05" units="cm"/>
      <inkml:brushProperty name="height" value="0.05" units="cm"/>
    </inkml:brush>
  </inkml:definitions>
  <inkml:trace contextRef="#ctx0" brushRef="#br0">13 132 12859,'-13'7'1104,"16"2"-816,15-4-56,16-2 1000,14-1-535,33-2-217,13-3-8,29-4-32,20-2 16,22-7-8,3-3-80,4-1-384,0 0-144,-14 1-264,-11 2-184,-24 2 456,-17 5-144,-29 7-96</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1:18.920"/>
    </inkml:context>
    <inkml:brush xml:id="br0">
      <inkml:brushProperty name="width" value="0.05" units="cm"/>
      <inkml:brushProperty name="height" value="0.05" units="cm"/>
    </inkml:brush>
  </inkml:definitions>
  <inkml:trace contextRef="#ctx0" brushRef="#br0">180 17 17652,'-1'-1'79,"0"0"1,0 0-1,0 1 1,0-1-1,0 0 1,-1 1 0,1-1-1,0 1 1,0-1-1,-1 1 1,1 0-1,0-1 1,0 1-1,-1 0 1,1 0-1,0 0 1,-1 0-1,1 0 1,0 0-1,-1 0 1,1 1 0,0-1-1,-1 0 1,1 1-1,0-1 1,0 1-1,-1-1 1,1 1-1,0-1 1,-2 3-1,-3 0 87,0 1 0,0 0 0,0 0 0,-8 8 0,4-2-135,0 1-1,0 0 1,0 1-1,2 0 0,0 0 1,0 1-1,1 0 1,0 1-1,1-1 1,1 1-1,-6 24 1,11-37-36,-1 0 0,1 0 0,0 0 0,0 0 0,-1 0 0,1 0 1,0 0-1,0 0 0,0 0 0,0 0 0,0 0 0,0 0 0,0 0 0,1 0 1,-1 0-1,0 0 0,1 0 0,-1 0 0,0 0 0,1 0 0,-1 0 1,1 0-1,0 0 0,-1-1 0,1 1 0,-1 0 0,1 0 0,0-1 1,0 1-1,0 0 0,-1-1 0,1 1 0,0-1 0,0 1 0,0-1 1,0 1-1,0-1 0,0 0 0,0 1 0,0-1 0,0 0 0,0 0 1,0 0-1,0 0 0,1 0 0,3 0-16,0 0 1,0-1-1,0 0 1,0 0-1,0-1 1,0 0-1,8-3 0,8-7-49,30-20 0,-37 22 23,2 0-1,0 0 1,33-13 0,-48 22 41,1 1 0,-1-1 0,1 1 0,-1-1 0,1 1 0,-1 0 0,1-1 0,-1 1 0,1 0 0,-1 0 0,1 0 0,-1 0 0,1 1 0,-1-1 0,0 0 0,1 1 0,-1-1 0,1 1 0,-1-1 0,1 1 0,1 1 0,-1 0-9,1 0 1,-1 1-1,0-1 1,0 1-1,0 0 0,0 0 1,2 5-1,5 8-13,-8-14 30,0-1 1,0 0 0,0 0-1,0 0 1,0 0 0,0 0-1,0 0 1,0 0 0,0-1-1,1 1 1,-1 0 0,0 0-1,1-1 1,-1 1 0,0-1-1,1 0 1,-1 1 0,1-1-1,-1 0 1,0 0 0,1 1-1,-1-1 1,1-1 0,-1 1-1,1 0 1,-1 0 0,1 0-1,-1-1 1,0 1 0,1-1-1,-1 1 1,2-2 0,6-2-8,-1 0 1,0 0 0,-1-1-1,9-7 1,-11 8-26,48-36-233,-25 17-269,60-35 1,-87 57 499,1 0-1,0 0 1,-1 0 0,1 0 0,0 0-1,0 1 1,-1-1 0,1 0-1,0 1 1,0 0 0,0-1-1,0 1 1,0 0 0,-1 0 0,1 0-1,0 1 1,0-1 0,0 0-1,0 1 1,0-1 0,2 2-1,-2-1 24,-1 0 0,1 0 0,-1 1 0,0-1 0,1 1 0,-1 0 0,0-1 0,0 1 0,0 0 0,0-1 0,0 1 0,-1 0 0,1 0 0,0 0 0,-1 0 0,1 0 0,-1 0 0,0 0 0,0 0 0,0 2 0,-1 37 582,1-41-562,0 0-1,0 0 0,0 0 0,0 1 1,0-1-1,0 0 0,0 0 0,0 0 1,0 1-1,0-1 0,0 0 0,0 0 1,0 0-1,0 0 0,0 1 0,1-1 1,-1 0-1,0 0 0,0 0 0,0 1 1,0-1-1,0 0 0,0 0 0,0 0 1,0 0-1,1 0 0,-1 1 0,0-1 1,0 0-1,0 0 0,0 0 0,0 0 1,1 0-1,-1 0 0,0 0 0,0 0 1,0 0-1,1 0 0,-1 1 0,0-1 1,0 0-1,0 0 0,1 0 0,-1 0 1,0 0-1,0 0 0,0 0 0,0 0 1,1-1-1,-1 1 0,0 0 0,0 0 1,0 0-1,1 0 0,-1 0 0,0 0 1,0 0-1,12-7 198,1-6-107,11-8-192,29-21 1,-46 37-26,0 0 0,1 1 0,-1 0 1,1 1-1,0-1 0,0 1 1,0 1-1,0-1 0,13-1 1,-19 4 81,-1 0 0,1 0 0,0 0 0,0 0 0,0 0 0,0 1 0,0-1 0,-1 0 0,1 1 0,0-1 0,0 1 0,-1 0 0,1 0 0,0-1 0,-1 1 0,1 0 0,-1 1 0,1-1 0,-1 0 0,0 0 0,1 0 0,-1 1 0,0-1 0,0 1 0,0-1 0,2 4 0,1 3 8,-1 0 1,0 0 0,-1 0 0,3 16 0,-4-16 137,1 0 0,0 0 0,5 11-1,-7-18-81,1 0-1,0 1 1,0-1 0,-1 0-1,1 0 1,0 0-1,0 0 1,0 0-1,0 0 1,0 0-1,0-1 1,0 1-1,0 0 1,1-1-1,-1 1 1,0 0-1,0-1 1,1 1-1,-1-1 1,0 0-1,0 1 1,1-1-1,-1 0 1,0 0-1,1 0 1,-1 0 0,1 0-1,-1 0 1,0 0-1,1-1 1,-1 1-1,0 0 1,0-1-1,1 1 1,-1-1-1,0 1 1,0-1-1,0 0 1,3-1-1,5-4 4,1-1-1,-1 1 1,15-16 0,-13 12-132,-7 7 24,0 0 1,0 0-1,0 0 1,1 0-1,5-2 1,-9 5 52,-1 0 1,1-1-1,0 1 1,0 0-1,-1-1 0,1 1 1,0 0-1,0 0 1,0 0-1,-1 0 0,1 0 1,0 0-1,0 0 1,0 0-1,0 0 1,-1 0-1,1 0 0,0 0 1,0 1-1,-1-1 1,1 0-1,0 0 0,0 1 1,-1-1-1,1 1 1,0-1-1,-1 1 1,1-1-1,0 1 0,-1-1 1,1 1-1,-1-1 1,1 1-1,-1 0 0,1-1 1,-1 1-1,1 0 1,-1 0-1,0-1 1,0 1-1,1 0 0,-1 1 1,1 4-7,0 0 0,0 1 0,-1-1 0,0 0 0,0 1 0,-2 10 0,1-12 176,0 1 0,1-1 0,0 1 1,0 0-1,0-1 0,0 1 0,2 5 0,0-16 135</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1:20.119"/>
    </inkml:context>
    <inkml:brush xml:id="br0">
      <inkml:brushProperty name="width" value="0.05" units="cm"/>
      <inkml:brushProperty name="height" value="0.05" units="cm"/>
    </inkml:brush>
  </inkml:definitions>
  <inkml:trace contextRef="#ctx0" brushRef="#br0">91 1 15043,'-24'68'3893,"-37"146"-3482,60-212-415,-3 28 8,4-30-3,0 0 1,0 1-1,0-1 0,0 1 0,0-1 0,0 1 0,0-1 0,0 0 0,0 1 0,1-1 0,-1 1 0,0-1 0,0 0 1,0 1-1,0-1 0,1 0 0,-1 1 0,0-1 0,0 0 0,1 1 0,-1-1 0,0 0 0,1 0 0,-1 1 0,0-1 1,1 0-1,-1 0 0,0 1 0,1-1 0,-1 0 0,1 0 0,-1 0 0,0 0 0,1 0 0,-1 0 0,1 0 0,-1 0 1,0 0-1,1 0 0,-1 0 0,1 0 0,-1 0 0,0 0 0,1 0 0,-1 0 0,1 0 0,-1 0 0,0 0 1,1-1-1,-1 1 0,1 0 0,-1 0 0,0 0 0,1-1 0,-1 1 0,0 0 0,0-1 0,1 1 0,-1 0 0,1-1 0,21-15 134,0 0 0,21-23 0,-26 23 26,1 1 0,1 0 0,29-17 0,-46 30-141,1 1 0,0-1 0,0 1 0,0 0 0,0 0 0,-1 0 0,1 0 0,0 0 0,1 1 0,-1 0 0,0-1 0,4 1 0,-5 1-16,-1-1 1,1 1-1,0-1 1,-1 1 0,1 0-1,0 0 1,-1 0 0,1 0-1,-1 0 1,0 0-1,1 0 1,-1 0 0,0 0-1,0 1 1,1-1-1,-1 1 1,0-1 0,0 1-1,-1-1 1,1 1-1,1 2 1,-1-2-9,0 1-1,0-1 0,0 1 1,1-1-1,-1 0 1,0 0-1,1 0 0,0 0 1,0 0-1,3 3 1,-4-5 3,0 1 1,0-1 0,0 0-1,0 0 1,0 0 0,0 0-1,0 0 1,0 0 0,0 0-1,0 0 1,0 0 0,0-1-1,0 1 1,1 0 0,-2-1-1,1 1 1,0-1 0,0 1-1,0-1 1,0 1 0,0-1-1,0 0 1,0 1 0,-1-1-1,1 0 1,0 0 0,-1 0-1,2-1 1,31-33-106,-20 20 26,0 1 0,1 0 0,20-15-1,-33 29 68,0-1 0,0 0 0,0 0 0,0 0-1,1 1 1,-1-1 0,0 0 0,0 1 0,0-1-1,1 1 1,-1 0 0,0-1 0,0 1 0,1 0-1,-1 0 1,0 0 0,1 0 0,-1 0 0,0 0-1,1 0 1,-1 0 0,0 0 0,3 1 0,-3 0 0,0 0 1,0 0 0,0 0-1,0 1 1,0-1 0,0 0-1,0 0 1,0 1 0,0-1-1,-1 0 1,1 1-1,-1-1 1,1 1 0,-1-1-1,1 0 1,-1 1 0,0 1-1,2 10-39,-1-1-1,-1 1 0,-2 22 0,1-31 46,-13 88-1375,19-113 1173,2-12-79</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1:20.623"/>
    </inkml:context>
    <inkml:brush xml:id="br0">
      <inkml:brushProperty name="width" value="0.05" units="cm"/>
      <inkml:brushProperty name="height" value="0.05" units="cm"/>
    </inkml:brush>
  </inkml:definitions>
  <inkml:trace contextRef="#ctx0" brushRef="#br0">0 143 12619,'5'11'530,"-2"-5"-241,-1-1-1,1 0 1,0 0-1,0 0 1,1 0 0,3 5-1,-6-9-199,0 0-1,1 0 1,-1-1-1,0 1 0,0 0 1,1 0-1,-1-1 1,0 1-1,1 0 1,-1-1-1,0 0 1,1 1-1,-1-1 1,1 0-1,-1 1 1,1-1-1,-1 0 1,1 0-1,-1 0 1,1-1-1,-1 1 1,1 0-1,-1 0 1,1-1-1,-1 1 0,0-1 1,1 1-1,-1-1 1,0 0-1,2 0 1,5-5 97,-1 1 0,1-1 0,-1 0 0,0-1 0,-1 1-1,0-1 1,0-1 0,10-14 0,-9 10-115,0 0 0,-1 0 0,0-1 0,-1 0 0,5-18 0,-9 29-70,0 0 0,-1 0 0,1 0 0,-1-1 0,0 1 0,0 0 0,0-1 0,0 1 0,0 0 0,0-1 0,-1-1 0,1 4-1,0-1-1,0 1 0,-1 0 1,1 0-1,0-1 0,0 1 1,-1 0-1,1 0 0,0-1 1,0 1-1,-1 0 1,1 0-1,0 0 0,-1 0 1,1 0-1,0-1 0,0 1 1,-1 0-1,1 0 1,0 0-1,-1 0 0,1 0 1,0 0-1,-1 0 0,1 0 1,0 0-1,-1 0 1,1 0-1,0 0 0,-1 1 1,1-1-1,0 0 0,-1 0 1,1 0-1,0 0 0,0 0 1,-1 1-1,1-1 1,0 0-1,-1 1 0,-3 2-5,-1 0 0,1 1 0,0 0 0,1 0 0,-1 0 1,0 1-1,-2 5 0,-4 4 24,2 1 1,0 0 0,0 0 0,2 1 0,0 0-1,0 0 1,2 1 0,0 0 0,-3 30 0,7-46-11,0 1-1,0-1 1,0 0 0,0 1 0,0-1 0,0 0 0,0 1 0,1-1 0,-1 0 0,1 1 0,-1-1-1,0 0 1,1 1 0,0-1 0,-1 0 0,1 0 0,0 0 0,0 0 0,0 0 0,0 0 0,-1 0 0,1 0-1,1 0 1,0 1 0,0-1 1,0 0 0,0-1 0,0 0 0,0 1 1,0-1-1,0 0 0,1 0 0,-1 0 0,0 0 0,0 0 0,0-1 0,0 1 0,0 0 0,3-2 0,6-2 11,0-1 0,0 0 0,-1-1 0,13-7 0,30-25-3,-37 24-67,1 2 0,0 0 1,1 1-1,1 1 0,29-12 1,-47 22 43,1-1 0,-1 1 0,1-1 0,-1 1 0,0 0 1,1 0-1,-1-1 0,1 1 0,-1 0 0,1 0 0,-1 1 0,1-1 1,-1 0-1,1 0 0,-1 1 0,0-1 0,1 1 0,-1-1 0,0 1 1,1 0-1,-1-1 0,0 1 0,1 0 0,-1 0 0,0 0 0,0 0 1,0 0-1,0 0 0,0 0 0,0 0 0,0 0 0,-1 1 0,1-1 1,0 0-1,0 0 0,-1 1 0,1-1 0,-1 1 0,1 1 0,1 7 31,0 0 0,-1 0 0,0 1 0,0 17 0,0-1 189,-1-26-203,0-1 1,0 1-1,0-1 1,0 1 0,0-1-1,0 1 1,0-1-1,0 1 1,1-1 0,-1 1-1,0-1 1,0 1-1,0-1 1,1 1 0,-1-1-1,0 1 1,1-1-1,-1 0 1,0 1 0,1-1-1,-1 0 1,1 1-1,-1-1 1,0 0-1,1 1 1,-1-1 0,1 0-1,-1 0 1,1 0-1,0 1 1,0-1 2,1 0-1,-1-1 1,0 1 0,0 0-1,0 0 1,1-1 0,-1 1-1,0-1 1,0 1 0,0-1 0,0 1-1,2-2 1,33-31 51,-30 28-63,7-8-46,3-4-134,23-16 0,-35 29 103,1 1 1,-1 0 0,1 0 0,0 1 0,0-1-1,0 1 1,0 0 0,0 0 0,0 1 0,10-2 0,-13 3 50,-1 0 0,0 0 1,0 0-1,1 0 1,-1 0-1,0 0 0,0 1 1,1-1-1,-1 1 0,0-1 1,0 1-1,0-1 1,0 1-1,0 0 0,0-1 1,0 1-1,0 0 1,0 0-1,0 0 0,0 0 1,0 0-1,0 0 1,0 1-1,1 1-39,-1-1 0,1 1 0,-1 0 0,0 0 0,0 0 0,0 0 0,0 1 0,-1-1-1,1 5 1,-1-4 4,1 0 0,-2-1-1,1 1 1,0 0 0,-1 0-1,1-1 1,-1 1-1,-2 4 1,3-7 45,-1 1 0,1-1 0,-1 0 0,0 1 0,1-1 1,-1 0-1,0 0 0,0 1 0,0-1 0,0 0 0,0 0 0,0 0 0,0 0 0,-1 0 0,1 0 0,0-1 1,0 1-1,-1 0 0,-1 0 0,-13-2-114</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1:21.954"/>
    </inkml:context>
    <inkml:brush xml:id="br0">
      <inkml:brushProperty name="width" value="0.05" units="cm"/>
      <inkml:brushProperty name="height" value="0.05" units="cm"/>
    </inkml:brush>
  </inkml:definitions>
  <inkml:trace contextRef="#ctx0" brushRef="#br0">1 182 11731,'0'-6'443,"1"0"0,0 0 1,0 0-1,1 0 0,0 0 1,0 1-1,0-1 1,1 0-1,3-5 0,1-1 450,1 1 0,17-20 0,-19 25-813,1 1 0,-1 0 1,1 1-1,1 0 0,-1 0 1,0 0-1,9-2 0,2-2 25,-12 5-59,0 0 1,0 1 0,1 0-1,-1 0 1,1 0 0,-1 1-1,1 0 1,0 0 0,8 0-1,-12 2-28,0-1-1,0 1 1,0-1-1,0 1 0,0 0 1,-1 0-1,1 0 1,0 0-1,-1 1 1,1-1-1,-1 1 1,1-1-1,-1 1 0,0 0 1,0 0-1,0 0 1,0 0-1,0 1 1,0-1-1,0 0 1,-1 1-1,1-1 0,-1 1 1,2 4-1,2 5 21,-1 1 0,0 1 0,-1-1 0,-1 0 0,0 1 0,-1-1 0,0 1 0,-1 16 0,-2-8 34,0-1 0,-1 1-1,-1-1 1,-9 29 0,6-39 414,3-19-132,2-19-2,8-246 443,-6 277-811,1 1 0,0 0 1,0 0-1,1-1 1,0 1-1,-1-1 1,1 1-1,1-1 0,-1 0 1,1 0-1,-1 0 1,1 0-1,0 0 0,1-1 1,-1 1-1,1-1 1,5 5-1,-5-5-15,-1 0 0,1-1 0,0 1 0,0-1 0,0 0 0,0 0 0,0 0 0,0-1 0,0 1 0,1-1 0,-1 0 0,1 0 0,-1 0 0,1-1 0,-1 0 0,1 0 0,-1 0 0,1 0 0,6-2 0,-10 2-25,1-1-1,-1 1 1,1-1-1,-1 0 0,1 1 1,-1-1-1,0 0 1,1 0-1,-1 0 0,0 0 1,0 0-1,0 0 1,0 0-1,0-1 0,0 1 1,0 0-1,0-1 1,0 1-1,0 0 0,-1-1 1,2-2-1,-1-1-38,0 0-1,-1 0 0,1-1 1,-1 1-1,0-7 0,-1-14-312</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1:22.365"/>
    </inkml:context>
    <inkml:brush xml:id="br0">
      <inkml:brushProperty name="width" value="0.05" units="cm"/>
      <inkml:brushProperty name="height" value="0.05" units="cm"/>
    </inkml:brush>
  </inkml:definitions>
  <inkml:trace contextRef="#ctx0" brushRef="#br0">0 12 19420,'10'-9'1528,"-4"6"-1239,-4 3-137,-2 6 512,0 4-240,0 7-200,0 3-112,0 6-192,0 3-128,-3 1-384,3-2-216,0-7 647,-5-7-143,-2-10-120</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1:23.466"/>
    </inkml:context>
    <inkml:brush xml:id="br0">
      <inkml:brushProperty name="width" value="0.05" units="cm"/>
      <inkml:brushProperty name="height" value="0.05" units="cm"/>
    </inkml:brush>
  </inkml:definitions>
  <inkml:trace contextRef="#ctx0" brushRef="#br0">0 0 11939,'5'10'9261,"7"-5"-6243,22-1-4696,-19-3 2536,220 17-1102,-135-12-181,-84-5 329,2-1-166,0 2-1,31 6 1,-48-8 239,0 0 0,0 1 0,0-1 0,0 0 0,0 0 0,0 1 1,-1-1-1,1 0 0,0 1 0,0-1 0,0 1 0,-1-1 0,1 1 0,0 0 0,0-1 0,-1 1 0,1 0 0,0-1 0,-1 1 1,1 0-1,-1 0 0,1 0 0,-1-1 0,1 2 0,-1-1 9,0 0 0,0 1 0,-1-1 0,1 0 0,0 0 0,0 0 0,-1 0 0,1 0 0,-1 0 0,1 0-1,0 0 1,-1-1 0,0 1 0,1 0 0,-1 0 0,0 0 0,-1 1 0,-3 3 16,-1 0 0,1-1-1,-1 1 1,-11 5-1,-50 22 471,-74 25 0,-4 1-66,128-52-425,12-4-45,0-1-1,0 1 1,1 0 0,-1 0-1,1 0 1,-1 1-1,1 0 1,0 0 0,-5 4-1,55 3-2963,-29-7 2593</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1:24.213"/>
    </inkml:context>
    <inkml:brush xml:id="br0">
      <inkml:brushProperty name="width" value="0.05" units="cm"/>
      <inkml:brushProperty name="height" value="0.05" units="cm"/>
    </inkml:brush>
  </inkml:definitions>
  <inkml:trace contextRef="#ctx0" brushRef="#br0">1 227 14715,'0'-2'124,"0"1"0,0-1-1,0 0 1,0 1 0,0-1 0,0 0-1,1 1 1,-1-1 0,1 1-1,-1-1 1,1 0 0,0 1 0,-1 0-1,1-1 1,0 1 0,0-1-1,0 1 1,0 0 0,2-2 0,-3 2-1,9-10 58,0 1-1,0 0 1,1 1 0,0 0-1,1 1 1,0 0-1,0 0 1,1 1 0,0 1-1,0 0 1,0 0-1,1 1 1,0 1 0,0 0-1,19-3 1,-28 7-172,-1 0 0,1-1 0,0 1-1,-1 1 1,1-1 0,-1 1 0,1-1 0,0 1 0,-1 0 0,0 0-1,1 0 1,-1 1 0,0-1 0,1 1 0,-1 0 0,0 0 0,0 0-1,3 3 1,-2-1-1,-1 0 0,0 1 0,1-1 0,-1 1 0,-1-1 0,1 1 0,-1 0 0,0 0-1,0 0 1,0 0 0,0 6 0,1 6 9,-1-1 0,0 0 0,-1 1 0,-2-1 0,1 1 0,-2-1 0,-3 19 0,4-30-59,-6 31 490,7-36-433,1 0 0,-1 0 1,0 0-1,0 0 0,0 0 0,0 0 1,0 0-1,0 0 0,0 0 0,0 0 1,0 0-1,0 0 0,0 0 0,0 0 0,0 0 1,0 0-1,0 0 0,0 0 0,1 0 1,-1 0-1,0 0 0,0 0 0,0 0 1,0 0-1,0 0 0,0 0 0,0 0 0,0 0 1,0 0-1,7-20 286,6-26-119,-3-1 0,-1 1 0,-3-2 1,1-91-1,-7 141-197,1 0 1,-1-1-1,1 1 1,0-1-1,0 1 1,0-1-1,0 1 0,0-1 1,0 0-1,0 1 1,0-1-1,0 0 1,1 0-1,-1 0 1,0 0-1,1 0 0,-1 0 1,1 0-1,-1 0 1,1-1-1,0 1 1,-1 0-1,1-1 0,3 1 1,44 9-272,-41-9 184,1 0 0,-1-1 0,1 0 0,-1-1 0,1 1 0,-1-2 0,0 1-1,0-1 1,0 0 0,0-1 0,0 0 0,0 0 0,8-5 0,11-11-156</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1:43.679"/>
    </inkml:context>
    <inkml:brush xml:id="br0">
      <inkml:brushProperty name="width" value="0.05" units="cm"/>
      <inkml:brushProperty name="height" value="0.05" units="cm"/>
      <inkml:brushProperty name="color" value="#008C3A"/>
    </inkml:brush>
  </inkml:definitions>
  <inkml:trace contextRef="#ctx0" brushRef="#br0">1 1 13699,'1'6'768,"-1"-5"-592,-1 0-192,2-1 168,8-2-120</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2:00.649"/>
    </inkml:context>
    <inkml:brush xml:id="br0">
      <inkml:brushProperty name="width" value="0.05" units="cm"/>
      <inkml:brushProperty name="height" value="0.05" units="cm"/>
      <inkml:brushProperty name="color" value="#008C3A"/>
    </inkml:brush>
  </inkml:definitions>
  <inkml:trace contextRef="#ctx0" brushRef="#br0">1 267 10602,'201'-67'1628,"-157"57"-1478,1 1 1,75-5-1,66 11-53,20-2 5,135-10 115,59-4-75,224-76-34,-566 84 61,-1 2 1,80-1-1,-137 10-194,0 0 0,0 1 0,0-1 0,0 0-1,1 0 1,-1 1 0,0-1 0,0 0 0,-1 0 0,1 1 0,0-1 0,0 0 0,0 0 0,0 1 0,0-1-1,0 0 1,0 0 0,0 1 0,0-1 0,0 0 0,-1 0 0,1 0 0,0 1 0,0-1 0,0 0 0,0 0-1,-1 0 1,1 0 0,0 1 0,0-1 0,0 0 0,-1 0 0,1 0 0,0 0 0,0 0 0,-1 0 0,1 0-1,0 0 1,0 0 0,0 0 0,-1 0 0,1 0 0,0 0 0,0 0 0,-1 0 0,1 0 0,0 0 0,0 0-1,-1 0 1,1 0 0,0 0 0,0 0 0,-1 0 0,-8-3-280</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3:03.132"/>
    </inkml:context>
    <inkml:brush xml:id="br0">
      <inkml:brushProperty name="width" value="0.05" units="cm"/>
      <inkml:brushProperty name="height" value="0.05" units="cm"/>
      <inkml:brushProperty name="color" value="#008C3A"/>
    </inkml:brush>
  </inkml:definitions>
  <inkml:trace contextRef="#ctx0" brushRef="#br0">297 27 10194,'-8'-4'240,"0"0"-1,0 0 0,0 1 1,-1 0-1,0 1 0,0 0 1,-15-2-1,20 4-218,0 0 1,0 0-1,-1 1 1,1 0-1,0 0 0,0 0 1,0 0-1,0 0 1,0 1-1,0 0 1,0 0-1,1 0 0,-1 0 1,1 0-1,-1 1 1,1 0-1,0 0 1,-5 5-1,-4 7-9,0 0-1,2 1 1,-1 0-1,2 0 1,0 1-1,2 1 1,-12 32-1,6-3-74,-14 90 1,24-110 30,0 0-1,2 0 1,2 35 0,0-52-142,0-1-1,0 0 1,1 0 0,0 0-1,1 0 1,0 0-1,0 0 1,1 0 0,0-1-1,0 0 1,1 0 0,0 0-1,7 7 1,-9-12-15,0-1-1,-1 0 1,1-1 0,0 1 0,0 0 0,0-1 0,0 0-1,1 0 1,-1 0 0,0 0 0,0 0 0,1 0 0,-1-1-1,1 0 1,-1 0 0,0 0 0,1 0 0,-1 0 0,0-1-1,1 1 1,5-3 0,8-1-390,-1-2 0,30-13-1,-43 18 539,11-6 124,0 0 0,0 0 0,-1-2 0,0 0 0,22-20 1,-28 23 50,-1-1 1,0 0-1,0-1 1,0 1-1,-1-1 1,-1 0 0,1-1-1,-1 1 1,-1-1-1,1 0 1,1-10-1,1-6-262,-2 0 0,-1 0-1,-1 0 1,-1 0 0,-1 0-1,-1 0 1,-1 0 0,-8-34-1,9 54 59,-1-1 0,0 1 0,0-1 0,0 1 0,-1 0 0,1 0 0,-1 0 0,-1 0 0,-3-5 0,-14-12-423</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42.651"/>
    </inkml:context>
    <inkml:brush xml:id="br0">
      <inkml:brushProperty name="width" value="0.05" units="cm"/>
      <inkml:brushProperty name="height" value="0.05" units="cm"/>
    </inkml:brush>
  </inkml:definitions>
  <inkml:trace contextRef="#ctx0" brushRef="#br0">15 56 14075,'-1'0'92,"1"0"1,-1-1-1,0 1 0,0-1 0,0 1 1,1 0-1,-1-1 0,0 0 1,0 1-1,1-1 0,-1 1 1,1-1-1,-1 0 0,0 0 0,1 1 1,-1-1-1,1 0 0,0 0 1,-1 0-1,1 1 0,0-1 0,-1-2 1,1 3-3,0-1 0,0 0 0,1 0 0,-1 0 0,0 0 0,1 0 0,-1 0 0,0 0 0,1 0 0,-1 1-1,1-1 1,0 0 0,-1 0 0,1 1 0,-1-1 0,1 0 0,0 1 0,0-1 0,-1 0 0,1 1 0,0-1 0,0 1 0,1-1 0,4-2 165,1-1 0,-1 1 0,1 1 0,-1-1 0,1 1 0,12-2 1,-17 4-243,0 0 0,0-1 0,0 1 0,0 0 0,0 0 0,0 0 0,0 1 0,0-1 1,0 0-1,0 1 0,0-1 0,0 1 0,0 0 0,0 0 0,0-1 0,0 1 0,-1 0 1,1 1-1,0-1 0,-1 0 0,1 0 0,-1 1 0,1-1 0,-1 1 0,0-1 0,1 1 1,1 3-1,0 2 3,0 0 0,-1 1 0,1 0 0,-2-1 0,1 1 0,1 14 0,-2 53-40,-2-38-32,1 6-28,-1-24 26,1 0 0,0 0 0,2 0 0,0 0-1,1 0 1,6 20 0,-8-37 58,-1-1 0,0 0 0,1 1 0,-1-1 0,1 0 0,0 1 0,-1-1 0,1 0 0,0 0 0,0 0 0,0 0 0,-1 0 0,1 1-1,1-2 1,-1 1 0,0 0 0,0 0 0,0 0 0,0 0 0,0-1 0,1 1 0,-1-1 0,0 1 0,1-1 0,-1 1 0,0-1 0,1 0 0,-1 1 0,1-1 0,1 0 0,0-1 22,-1 1 0,1-1 1,0 0-1,-1 0 0,1 0 0,-1-1 1,1 1-1,-1 0 0,0-1 0,1 0 1,-1 1-1,0-1 0,0 0 0,0 0 0,1-3 1,8-8 170,-1-1 0,-1-1 0,0 0 0,-1 0 0,-1 0 0,0-1 0,-2-1 0,7-23 0,-5 9-67,-2 0-1,-1-1 1,0-50 0,-4 81-204,1 0-1,-1 0 0,0 1 1,0-1-1,0 0 1,0 0-1,0 0 0,0 0 1,-1 0-1,1 1 1,0-1-1,0 0 1,-1 0-1,1 0 0,0 1 1,-1-1-1,1 0 1,-1 0-1,0 0 0,1 1 34,0 1-1,0 0 0,-1-1 0,1 1 0,0 0 0,0-1 0,0 1 1,0 0-1,0-1 0,0 1 0,0 0 0,0 0 0,0-1 0,0 1 1,1 0-1,-1-1 0,0 1 0,0-1 0,1 1 0,-1 0 0,1 0 1,1 5-90,1-1 1,0 0-1,0 0 1,0-1-1,6 7 1,10 9-417</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3:48.004"/>
    </inkml:context>
    <inkml:brush xml:id="br0">
      <inkml:brushProperty name="width" value="0.05" units="cm"/>
      <inkml:brushProperty name="height" value="0.05" units="cm"/>
      <inkml:brushProperty name="color" value="#008C3A"/>
    </inkml:brush>
  </inkml:definitions>
  <inkml:trace contextRef="#ctx0" brushRef="#br0">825 92 3273,'-123'-22'578,"105"20"-613,0 1 0,0 1 0,1 0 0,-1 2 0,-18 3 0,14-1-202,-43 14 1,57-14 237,1-1 1,-1 1-1,1 0 1,0 0 0,0 1-1,0 0 1,0 1-1,-9 9 1,-73 67 1824,-3 2 22,69-58-1716,1 0 0,1 2 0,2 0 0,0 1 0,2 1 0,1 1 0,2 0 0,1 1 0,1 1 0,2 0 0,1 0 0,2 1 0,1 0 1,-2 44-1,-9 325 504,16-384-627,1-1 1,0 0-1,1 1 1,5 18-1,-5-31 8,0-1-1,1 0 1,-1 0-1,1 0 1,1 0-1,-1 0 1,1 0 0,0-1-1,0 1 1,0-1-1,1 1 1,-1-1-1,1-1 1,0 1-1,0 0 1,1-1-1,-1 0 1,6 3-1,20 8 129,1-1 1,0-2-1,47 11 0,-50-15-68,1 0 5,1-1 0,0-2 1,0-1-1,0-2 1,34-2-1,153-22 92,-90 6-150,-111 16-64,-1-2 1,0 1-1,1-2 0,-1 0 1,0-1-1,-1-1 1,16-8-1,-20 9-3,-2-1 0,1 0 0,-1 0 0,1-1 0,-2 0 0,1 0 0,-1-1-1,0 0 1,-1-1 0,0 1 0,8-15 0,18-46 65,-3-2-1,29-105 0,-9 25 34,-43 133-59,0-1 0,-1 0 0,-1-1-1,-1 1 1,-1-1 0,0 1 0,-1-1 0,-2 0 0,-4-35 0,-8-73-286,10 79-417,-13-67 1,8 87 439,-19-47 1,-4-11 1044,28 76-810,0 0 0,-1 1 0,0-1 1,-1 1-1,0 0 0,-12-17 0,14 23-31,-1-1-1,0 1 0,0 0 0,0 0 1,-1 1-1,1-1 0,-1 1 1,0 0-1,0 0 0,0 0 1,0 1-1,0 0 0,0 0 1,-1 0-1,-8-1 0,-8 1 78,0 1 0,-1 0 0,1 2 0,0 1 0,-1 0 0,-25 8-1,20-5-454,-1-1 0,1-1-1,-34-1 1,48-2 110</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2:50.629"/>
    </inkml:context>
    <inkml:brush xml:id="br0">
      <inkml:brushProperty name="width" value="0.05" units="cm"/>
      <inkml:brushProperty name="height" value="0.05" units="cm"/>
      <inkml:brushProperty name="color" value="#008C3A"/>
    </inkml:brush>
  </inkml:definitions>
  <inkml:trace contextRef="#ctx0" brushRef="#br0">81 0 2777,'-23'240'536,"4"-61"-456,12-86-63,-6 129 1266,13-222-1293,-1 0 0,1 0 0,0 0 0,-1 1 0,1-1 0,0 0 0,-1-1 0,1 1 0,-1 0 0,1 0 0,0 0 0,-1 0 1,1 0-1,0 0 0,-1 0 0,1 0 0,0-1 0,-1 1 0,1 0 0,0 0 0,-1-1 0,1 1 0,0 0 0,-1 0 0,1-1 0,0 1 0,0 0 0,-1-1 0,1 1 0,0 0 0,0-1 0,-8-10-195</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2:51.056"/>
    </inkml:context>
    <inkml:brush xml:id="br0">
      <inkml:brushProperty name="width" value="0.05" units="cm"/>
      <inkml:brushProperty name="height" value="0.05" units="cm"/>
      <inkml:brushProperty name="color" value="#008C3A"/>
    </inkml:brush>
  </inkml:definitions>
  <inkml:trace contextRef="#ctx0" brushRef="#br0">1 0 7962,'7'17'981,"3"25"-656,-1 0-1,-2 1 0,-2-1 0,-1 53 1,-2-49-100,0-14-152,-1 14 32,3-1-1,11 53 1,-15-95-109,1-1 0,-1 0 0,1 1 0,-1-1-1,1 0 1,0 0 0,0 1 0,0-1 0,1 0 0,-1 0 0,0 0 0,1 0 0,-1-1-1,1 1 1,0 0 0,-1-1 0,4 3 0,-4-4 13,1 1 0,-1-1 0,1 0 0,-1 0 0,1 0 0,0 0-1,-1 0 1,1 0 0,-1 0 0,1-1 0,-1 1 0,1 0 0,-1-1 0,1 1 0,-1-1 0,0 0 0,1 1 0,-1-1 0,0 0 0,1 0 0,-1 0-1,0 0 1,0 0 0,0 0 0,0 0 0,0 0 0,2-3 0,24-30 190,-1-2-1,-1 0 1,-2-1-1,20-46 1,-19 36-302,0 1-688,18-33 44,-27 55 332</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2:51.550"/>
    </inkml:context>
    <inkml:brush xml:id="br0">
      <inkml:brushProperty name="width" value="0.05" units="cm"/>
      <inkml:brushProperty name="height" value="0.05" units="cm"/>
      <inkml:brushProperty name="color" value="#008C3A"/>
    </inkml:brush>
  </inkml:definitions>
  <inkml:trace contextRef="#ctx0" brushRef="#br0">10 59 12075,'4'-5'58,"0"0"0,1 1 0,-1-1 0,1 1 1,0 0-1,0 0 0,0 1 0,0 0 1,1 0-1,0 0 0,-1 0 0,1 1 1,0 0-1,0 0 0,0 1 0,12-2 0,-8 2-87,0 0-1,0 1 0,0 0 0,-1 1 0,1 0 0,0 1 0,0-1 1,-1 2-1,1 0 0,9 4 0,-16-6 8,0 0 1,0 0-1,0 1 0,-1-1 0,1 1 1,-1-1-1,1 1 0,-1 0 1,1 0-1,-1 0 0,0 1 0,0-1 1,0 0-1,0 1 0,0-1 0,-1 1 1,1 0-1,-1-1 0,0 1 1,0 0-1,0 0 0,0 0 0,0 0 1,-1 0-1,1 0 0,-1 0 1,0 0-1,1 0 0,-2 0 0,1 0 1,0 0-1,-1 0 0,1 1 0,-2 3 1,-2 5 4,-1 0 1,0 0 0,-1 0-1,-1-1 1,1 0 0,-17 20-1,-69 69 453,62-71-49,-48 62 0,76-88-369,0 0 1,0 0-1,0 0 1,0 0-1,1 0 1,-1 0-1,1 1 1,0-1-1,0 0 1,0 1-1,0 4 1,1-7-16,0 1 0,1 0 0,-1-1 0,0 1 0,1-1 0,-1 1-1,1 0 1,-1-1 0,1 0 0,0 1 0,0-1 0,0 1 0,0-1 0,0 0 0,0 1 0,0-1 0,0 0 0,0 0 0,0 0 0,1 0 0,-1 0 0,1 0 0,-1 0 0,0-1 0,3 2 0,8 3-17,0 0 0,0-1 1,0 0-1,1-1 1,21 3-1,69 2-685,-47-5 377,-30-1 130</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2:52.002"/>
    </inkml:context>
    <inkml:brush xml:id="br0">
      <inkml:brushProperty name="width" value="0.05" units="cm"/>
      <inkml:brushProperty name="height" value="0.05" units="cm"/>
      <inkml:brushProperty name="color" value="#008C3A"/>
    </inkml:brush>
  </inkml:definitions>
  <inkml:trace contextRef="#ctx0" brushRef="#br0">0 0 8706,'20'6'752,"-1"0"-496,-3 0-88,-2 1 224,2 1-80,-6 0-120,-3 0 56,-14-8-104</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3:23.196"/>
    </inkml:context>
    <inkml:brush xml:id="br0">
      <inkml:brushProperty name="width" value="0.05" units="cm"/>
      <inkml:brushProperty name="height" value="0.05" units="cm"/>
      <inkml:brushProperty name="color" value="#008C3A"/>
    </inkml:brush>
  </inkml:definitions>
  <inkml:trace contextRef="#ctx0" brushRef="#br0">40 182 10186,'0'-12'315,"2"0"0,0 0 0,0 1 1,1-1-1,1 1 0,0 0 0,1 0 0,0 0 0,0 0 0,12-17 0,-11 20-119,16-16 845,-20 18-140,-3 5-823,-1 5-35,1 2-53,-1 1 1,1-1-1,1 1 0,-1 0 0,2 6 0,-2 11-44,-7 113-163,-14 158 121,-4-171 94,18-94-431,1 2 1,2-1-1,-3 52 0,-9-127-12,8 22 445</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3:23.611"/>
    </inkml:context>
    <inkml:brush xml:id="br0">
      <inkml:brushProperty name="width" value="0.05" units="cm"/>
      <inkml:brushProperty name="height" value="0.05" units="cm"/>
      <inkml:brushProperty name="color" value="#008C3A"/>
    </inkml:brush>
  </inkml:definitions>
  <inkml:trace contextRef="#ctx0" brushRef="#br0">29 0 9730,'-5'12'121,"0"0"0,1 1 0,0-1 0,1 1 1,0 0-1,1 0 0,1 0 0,0 0 0,0 0 0,3 25 0,4 5-134,23 82 0,-16-77 197,-6-15-120,-4-18-60,0-1 1,1 1-1,0-1 1,1 0 0,1-1-1,9 18 1,-14-30-20,0 0 1,0 0-1,-1 0 0,1 0 1,0 0-1,1 0 0,-1 0 1,0-1-1,0 1 1,0 0-1,0-1 0,1 1 1,-1-1-1,0 1 0,0-1 1,1 0-1,-1 0 1,0 1-1,1-1 0,-1 0 1,0 0-1,1 0 0,-1 0 1,0-1-1,0 1 1,1 0-1,-1-1 0,0 1 1,1 0-1,-1-1 0,0 1 1,0-1-1,0 0 1,0 1-1,3-3 0,4-2-62,0-1 0,0-1 0,12-11 0,-14 12 62,42-42-279,58-77 0,-79 90 266</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4:00.070"/>
    </inkml:context>
    <inkml:brush xml:id="br0">
      <inkml:brushProperty name="width" value="0.05" units="cm"/>
      <inkml:brushProperty name="height" value="0.05" units="cm"/>
      <inkml:brushProperty name="color" value="#008C3A"/>
    </inkml:brush>
  </inkml:definitions>
  <inkml:trace contextRef="#ctx0" brushRef="#br0">9 706 10154,'-7'26'3182,"5"-16"-2134,4-13-822,5-20-279,-1-1 0,-1-1 0,2-33 1,-3 25 73,21-197 267,9-71-334,-31 287-86,1-10 171,-4 18-645,-2 10-864,-2 3 1198,0 1-106</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4:00.747"/>
    </inkml:context>
    <inkml:brush xml:id="br0">
      <inkml:brushProperty name="width" value="0.05" units="cm"/>
      <inkml:brushProperty name="height" value="0.05" units="cm"/>
      <inkml:brushProperty name="color" value="#008C3A"/>
    </inkml:brush>
  </inkml:definitions>
  <inkml:trace contextRef="#ctx0" brushRef="#br0">1 452 12035,'1'-7'188,"1"1"1,0-1-1,0 0 1,0 0-1,1 1 0,0-1 1,1 1-1,5-8 1,6-14-168,17-43-27,-9 18-36,2 0 1,2 2-1,46-64 0,-73 114 36,1 0 0,-1 0 0,1 1 0,-1-1 0,1 0 0,-1 0 0,1 1 1,0-1-1,-1 0 0,1 1 0,0-1 0,0 0 0,-1 1 0,1-1 0,0 1 0,0 0 0,0-1 0,0 1 0,0 0 1,0-1-1,-1 1 0,1 0 0,0 0 0,0 0 0,0 0 0,0 0 0,0 0 0,0 0 0,0 0 0,0 0 1,0 0-1,0 0 0,0 1 0,0-1 0,0 0 0,-1 1 0,1-1 0,0 1 0,0-1 0,0 1 0,0-1 0,-1 1 1,1-1-1,0 1 0,-1 0 0,2 0 0,2 5-5,0 0-1,0 0 1,0 0 0,-1 0 0,3 8 0,-2-5 24,125 295 107,-71-163-794,-40-102 318,-10-31 158</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4:06.976"/>
    </inkml:context>
    <inkml:brush xml:id="br0">
      <inkml:brushProperty name="width" value="0.05" units="cm"/>
      <inkml:brushProperty name="height" value="0.05" units="cm"/>
      <inkml:brushProperty name="color" value="#008C3A"/>
    </inkml:brush>
  </inkml:definitions>
  <inkml:trace contextRef="#ctx0" brushRef="#br0">4 8 5289,'-1'-1'70,"1"1"1,0 0-1,0 0 0,0 0 1,0 0-1,-1 0 0,1 0 0,0 0 1,0 0-1,0-1 0,0 1 1,0 0-1,0 0 0,0 0 0,-1 0 1,1 0-1,0-1 0,0 1 1,0 0-1,0 0 0,0 0 0,0 0 1,0-1-1,0 1 0,0 0 1,0 0-1,0 0 0,0 0 0,0-1 1,0 1-1,0 0 0,0 0 1,0 0-1,0 0 0,0-1 0,0 1 1,0 0-1,0 0 0,1 0 1,-1 0-1,0-1 0,0 1 0,0 0 1,0 0-1,0 0 0,0 0 1,0 0-1,1 0 0,-1-1 0,0 1 1,0 0-1,0 0 0,0 0 1,1 0-1,11 6 705,13 13-1107,-11-5 405,20 22-1,-25-25-42,1 0 0,0-1 0,0-1 0,1 1-1,11 6 1,111 77 11,-112-76-14,-2 1 0,0 0 0,-1 2 0,17 23 0,1 6 627,64 97-53,-86-122-640,-3-3 160,1-1 0,0-1-1,2 0 1,0 0-1,1-2 1,0 0-1,21 17 1,182 154 289,-188-157-282,-1 1 0,-1 1 0,-2 2 0,36 62 1,-28-34 33,3-1 0,3-2 1,89 101-1,-38-69 19,-49-53-140,-3 2 0,40 53 0,44 98 19,-12-17-116,-83-137 47,1-1-1,48 48 1,59 39 14,86 90-3,-115-98-46,232 195 0,-290-271-7,-2 2 0,-1 2 0,74 95 0,6 16-149,-99-126 152,2-2-1,1-1 0,34 24 0,-13-14-36,-1 2-1,-1 2 1,64 69-1,-37-20-17,-29-32 48,97 90 0,-66-82 27,94 86-114,-140-119 107,-1 1 1,-1 2-1,25 40 1,-3 4-11,21 33 53,104 123 1,2-34-7,84 99 40,-31-50-16,-96-110-24,81 136-345,-159-197-170,1-5-242,128 119 0,-115-123 561,89 110 0,-82-72 205,-41-53 16,2-2-1,92 93 1,-5-36 0,19 15-71,-112-92-44,-1 2 0,30 40 1,-19-15-338,68 86-937,-85-116 1002,1 0 0,49 40-1,-13-20 74,-9-8 181,-2 1-1,91 98 1,-90-75 323,62 70 251,-87-105-266,1-2-1,42 32 0,9 0 70,-4 3 1,128 136-1,-152-141-166,3-3 1,83 66-1,-23-36-35,38 32-93,-117-87 7,-2 1 0,33 40 0,33 42 4,117 102 1,33 11 258,-233-210 648,26 33 1,-45-53 115,-1-6-1003</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43.141"/>
    </inkml:context>
    <inkml:brush xml:id="br0">
      <inkml:brushProperty name="width" value="0.05" units="cm"/>
      <inkml:brushProperty name="height" value="0.05" units="cm"/>
    </inkml:brush>
  </inkml:definitions>
  <inkml:trace contextRef="#ctx0" brushRef="#br0">141 131 18052,'-1'-2'76,"0"0"1,-1 0-1,1 0 1,-1 0 0,1 0-1,-1 0 1,0 1-1,1-1 1,-1 1-1,0-1 1,0 1-1,0 0 1,0 0-1,-1 0 1,1 0 0,0 0-1,0 0 1,-1 0-1,1 1 1,0-1-1,-1 1 1,1 0-1,0 0 1,-1 0-1,1 0 1,0 0 0,-1 0-1,1 1 1,0-1-1,-1 1 1,-2 0-1,1 1-48,-1 0 0,1 0-1,0 0 1,0 0-1,0 1 1,0-1 0,1 1-1,-1 0 1,1 0-1,0 1 1,0-1 0,0 1-1,0-1 1,0 1 0,-3 7-1,4-6-46,0 1 1,0-1-1,0 1 0,1 0 1,-1 0-1,1 0 0,1 0 0,-1 0 1,1 0-1,1 6 0,-1-11 17,0 1 0,0 0 0,0-1 0,1 1 0,-1 0 0,0-1 0,1 1 0,0-1 0,-1 1 0,1-1 0,0 1 0,0-1 0,0 1 0,0-1-1,0 0 1,0 1 0,0-1 0,0 0 0,0 0 0,1 0 0,-1 0 0,0 0 0,1 0 0,-1 0 0,1-1 0,-1 1 0,1 0 0,-1-1 0,1 1 0,0-1 0,-1 0-1,1 1 1,0-1 0,-1 0 0,1 0 0,0 0 0,-1 0 0,1 0 0,2-1 0,1 0 17,-1 0 0,0-1 0,1 1 0,-1-1 0,0 0 0,0 0 0,0 0 0,0-1 0,-1 0 0,1 1-1,0-1 1,-1 0 0,0-1 0,0 1 0,3-4 0,2-4 43,-1 1 0,0-1 0,-1 0 0,6-14 1,-7 13-159,0-1 1,-1 0 0,3-18 0,-6 26-73,0-1-1,0 0 1,-1 0-1,0 0 1,0 1-1,0-1 1,-1 0-1,0 0 1,0 0-1,-3-6 1,4 10 110,-1 1 1,1 0-1,-1 0 1,1 0-1,-1 0 1,0 0-1,0 0 1,1 0-1,-1 0 0,0 0 1,0 0-1,0 0 1,0 0-1,-2-1 1,-2 3-583</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1:46.143"/>
    </inkml:context>
    <inkml:brush xml:id="br0">
      <inkml:brushProperty name="width" value="0.05" units="cm"/>
      <inkml:brushProperty name="height" value="0.05" units="cm"/>
      <inkml:brushProperty name="color" value="#008C3A"/>
    </inkml:brush>
  </inkml:definitions>
  <inkml:trace contextRef="#ctx0" brushRef="#br0">1 131 13771,'4'-10'1934,"-4"9"-1878,1 0 0,-1 0 0,0 0 0,1 1 1,-1-1-1,1 0 0,-1 0 0,1 0 0,-1 1 1,1-1-1,-1 0 0,1 1 0,0-1 0,0 0 1,-1 1-1,1-1 0,0 1 0,0-1 1,0 1-1,1-1 0,28-17-338,1 0 0,1 3 1,63-23-1,-94 38 262,1-1 1,-1 1-1,1-1 1,-1 1-1,1 0 0,-1 0 1,1 0-1,0 0 0,-1 0 1,1 0-1,-1 0 0,1 0 1,0 0-1,-1 1 1,1-1-1,-1 1 0,1-1 1,-1 1-1,1 0 0,-1-1 1,0 1-1,1 0 1,-1 0-1,0 0 0,1 0 1,-1 0-1,0 0 0,0 0 1,0 1-1,0-1 1,0 0-1,0 1 0,-1-1 1,1 0-1,0 1 0,-1-1 1,1 1-1,-1-1 0,1 1 1,-1 0-1,0-1 1,1 1-1,-1 2 0,1 8-13,-1 0 0,0 0 0,-1 0 0,-3 19 0,3-25 26,-9 66-41,-1-6-55,-2 99 0,26-223 1152,-8 20-629,-1-65 0,-4 88-421,-1-1 1,-1 1-1,0-1 0,-1 1 0,-1 0 0,-10-28 0,14 42-13,-1 0-1,1 0 0,0 0 0,-1 0 0,1 0 0,-1 0 0,1 0 0,-1 0 0,1 0 0,-1 1 1,0-1-1,1 0 0,-1 0 0,0 1 0,0-1 0,1 0 0,-1 1 0,0-1 0,0 1 0,0-1 1,0 1-1,0-1 0,0 1 0,0 0 0,0-1 0,0 1 0,0 0 0,-1 0 0,6-2 9,-1 1 1,1-1-1,0 0 0,-1 0 0,1 0 0,-1 0 0,0-1 0,0 1 0,5-6 0,10-7 36,-2 7-155,-1 0 0,23-9 0,-21 10 79,-5 2-68</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1:47.394"/>
    </inkml:context>
    <inkml:brush xml:id="br0">
      <inkml:brushProperty name="width" value="0.05" units="cm"/>
      <inkml:brushProperty name="height" value="0.05" units="cm"/>
      <inkml:brushProperty name="color" value="#008C3A"/>
    </inkml:brush>
  </inkml:definitions>
  <inkml:trace contextRef="#ctx0" brushRef="#br0">2 294 12939,'-1'-4'134,"1"-1"0,0 0 1,0 0-1,0 0 0,1 0 1,0 0-1,0 0 0,0 0 1,0 0-1,1 1 0,0-1 0,0 1 1,0-1-1,1 1 0,-1 0 1,1 0-1,0 0 0,0 0 1,5-5-1,0 1-202,1 0 0,0 0 0,0 1 0,0 0 0,1 0 0,0 1 0,12-5 0,-13 7-8,-1 1 1,1 0 0,0 1 0,0 0 0,1 0-1,-1 1 1,11-1 0,-16 2 46,0 0 0,0 0 0,1 1 0,-1-1 0,0 1 0,0 0 0,0 0 0,0 0 0,0 1 0,0-1 0,-1 1 0,1 0 0,0 0 0,-1 0 0,1 1 0,-1-1 0,0 1 0,3 3 0,-4-3 22,0 0-1,0 0 0,-1 0 1,1 0-1,-1 0 0,0 0 1,0 1-1,0-1 0,0 0 1,0 1-1,-1-1 0,0 1 1,1-1-1,-1 1 0,-1 6 1,-1 6 1,-1 0 0,-5 17 0,3-14 0,-3 10 21,5-20 20,1 1 1,-1 0-1,1 0 0,0 12 1,2-22-33,0 0 1,0 0 0,0 0-1,0 0 1,0 0 0,0 0 0,0 0-1,0 0 1,0 0 0,0 0-1,1 0 1,-1 0 0,0 0 0,0 0-1,0 0 1,0 0 0,0 0-1,0 0 1,0 0 0,0-1-1,0 1 1,0 0 0,0 0 0,0 0-1,1 0 1,-1 0 0,0 0-1,0 0 1,0 0 0,0 0 0,0 1-1,0-1 1,0 0 0,0 0-1,0 0 1,0 0 0,0 0-1,1 0 1,-1 0 0,0 0 0,0 0-1,0 0 1,0 0 0,0 0-1,0 0 1,0 0 0,0 0 0,0 0-1,0 0 1,0 0 0,0 0-1,0 1 1,0-1 0,0 0-1,0 0 1,0 0 0,0 0 0,0 0-1,0 0 1,0 0 0,0 0-1,0 0 1,0 0 0,0 0 0,0 1-1,0-1 1,0 0 0,0 0-1,8-9 112,6-14 15,-1-4-18,-1-2 0,10-35 1,-17 49-103,-1-1 0,-1 0 1,-1 0-1,0 0 0,-2-31 1,0 44-16,0 0 0,-1 1 0,0-1 1,1 0-1,-1 1 0,0-1 1,0 1-1,-2-4 0,2 5 4,1 1 0,-1-1 0,1 0 0,-1 0 0,1 1 0,-1-1 0,1 1 0,-1-1 0,0 0 0,1 1 0,-1-1 0,0 1 0,1-1 0,-1 1 0,0 0 0,0-1 0,0 1 0,1 0 0,-1-1 0,0 1 0,0 0 0,0 0 0,0 0 0,1 0 0,-1 0 0,0 0 0,0 0 0,-1 0-1,2 0 2,0 0 0,0 1-1,0-1 1,-1 0 0,1 1-1,0-1 1,0 0 0,0 1-1,0-1 1,0 0 0,0 1-1,0-1 1,0 0 0,0 1-1,0-1 1,0 0 0,0 1-1,0-1 1,0 0 0,0 1-1,0-1 1,0 0 0,1 1-1,-1-1 1,0 0-1,0 0 1,0 1 0,0-1-1,1 0 1,-1 0 0,0 1-1,0-1 1,1 0 0,-1 0-1,0 1 1,0-1 0,1 0-1,-1 0 1,1 0 0,11 12 8,-7-9 3,0-1-1,0 0 1,0 0 0,0 0-1,1 0 1,-1-1 0,0 0-1,1 0 1,-1-1-1,1 1 1,-1-1 0,1 0-1,0-1 1,-1 1 0,1-1-1,-1 0 1,10-4-1,-2 1-28,0-1 0,-1-1 0,0 0 0,0-1 0,0 0-1,11-10 1,-19 14 6,0 0-1,0-1 0,-1 1 1,0-1-1,0 0 1,4-6-1,2-4-67</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4:11.020"/>
    </inkml:context>
    <inkml:brush xml:id="br0">
      <inkml:brushProperty name="width" value="0.05" units="cm"/>
      <inkml:brushProperty name="height" value="0.05" units="cm"/>
      <inkml:brushProperty name="color" value="#008C3A"/>
    </inkml:brush>
  </inkml:definitions>
  <inkml:trace contextRef="#ctx0" brushRef="#br0">0 545 12763,'5'-1'784,"10"-9"-555,23-19-260,-31 24 125,125-87 205,191-100 1,62-14-480,-369 196-290,-31 22 352,-8 4 3</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4:11.481"/>
    </inkml:context>
    <inkml:brush xml:id="br0">
      <inkml:brushProperty name="width" value="0.05" units="cm"/>
      <inkml:brushProperty name="height" value="0.05" units="cm"/>
      <inkml:brushProperty name="color" value="#008C3A"/>
    </inkml:brush>
  </inkml:definitions>
  <inkml:trace contextRef="#ctx0" brushRef="#br0">509 0 12275,'-2'2'91,"0"-1"1,0 0 0,0 1 0,0-1 0,0 1-1,1-1 1,-1 1 0,0 0 0,1 0-1,-1 0 1,-1 3 0,-4 5 100,-114 117 102,-42 47-56,114-117-106,-48 73 0,93-125-121,-3 6 4,0-1 0,1 1 0,0 0 0,1 0 0,-5 15 0,9-24-16,1 0 1,-1-1-1,1 1 0,-1 0 1,1 0-1,0 0 1,0 0-1,0 0 0,0 0 1,0 0-1,0 0 1,1 0-1,-1 0 0,1 0 1,-1-1-1,1 1 0,0 0 1,0 0-1,-1 0 1,1-1-1,1 1 0,-1 0 1,0-1-1,0 1 1,0-1-1,1 0 0,-1 1 1,1-1-1,-1 0 0,1 0 1,0 0-1,-1 0 1,1 0-1,0 0 0,0 0 1,-1-1-1,1 1 1,0-1-1,0 1 0,0-1 1,3 1-1,13 1 1,-1 0-1,1-1 1,-1 0-1,1-1 1,26-5-1,91-20 3,-94 16-9,-5 1-20,151-35 17,-121 22 11</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4:12.283"/>
    </inkml:context>
    <inkml:brush xml:id="br0">
      <inkml:brushProperty name="width" value="0.05" units="cm"/>
      <inkml:brushProperty name="height" value="0.05" units="cm"/>
      <inkml:brushProperty name="color" value="#008C3A"/>
    </inkml:brush>
  </inkml:definitions>
  <inkml:trace contextRef="#ctx0" brushRef="#br0">0 0 12195,'1'2'67,"0"0"0,0 0 1,0-1-1,-1 1 0,1 0 1,-1 0-1,1 0 0,-1 0 1,0 0-1,0 0 0,0 0 1,0 0-1,0 3 0,0 2 43,2 199 430,-3-118-469,1-85-65,2 33 25,-2-35-27,0-1-1,0 1 1,0 0-1,0-1 1,1 1 0,-1 0-1,0 0 1,0-1 0,0 1-1,1 0 1,-1-1 0,0 1-1,0 0 1,1-1 0,-1 1-1,1-1 1,-1 1 0,1-1-1,-1 1 1,1-1 0,-1 1-1,1-1 1,-1 1 0,1-1-1,-1 1 1,1-1 0,0 0-1,-1 1 1,1-1-1,0 0 1,-1 0 0,1 1-1,0-1 1,-1 0 0,1 0-1,0 0 1,0 0 0,-1 0-1,1 0 1,0 0 0,0 0-1,3-2 15,0 0 0,0 0 0,-1 0 0,1 0 0,0-1 0,-1 0-1,0 1 1,0-1 0,3-4 0,28-34 85,-16 18-41,34-41 132,-13 14 54,64-63 0,-101 112-241,-1-1-1,1 1 1,0 0-1,-1-1 1,1 1 0,0 0-1,0 0 1,-1 0 0,1 0-1,0 1 1,3-2-1,-5 2-2,1 0-1,-1 0 0,1 0 0,-1 0 0,1 0 0,-1 0 0,1 0 0,-1 0 0,1 1 0,-1-1 0,0 0 0,1 0 0,-1 0 1,1 1-1,-1-1 0,0 0 0,1 0 0,-1 1 0,0-1 0,1 0 0,-1 1 0,0-1 0,1 0 0,-1 1 0,0-1 0,0 1 1,1-1-1,-1 0 0,0 1 0,0 0 0,2 4 8,-2 0 1,1 0-1,0 1 1,-1-1-1,0 0 1,0 0-1,-2 8 1,-25 152 7,-3 31-104,30-196 88,1 23-340,-1-24 319,0 1 0,0 0 0,0 0-1,0-1 1,1 1 0,-1 0 0,0 0 0,0-1 0,0 1-1,0 0 1,1 0 0,-1-1 0,0 1 0,0 0 0,1 0-1,-1 0 1,0-1 0,0 1 0,1 0 0,-1 0 0,0 0-1,1 0 1,-1 0 0,0 0 0,0 0 0,1-1 0,-1 1-1,0 0 1,1 0 0,-1 0 0,0 0 0,1 0 0,-1 0-1,0 1 1,1-1 0,-1 0 0,0 0 0,0 0 0,1 0-1,-1 0 1,0 0 0,1 0 0,-1 1 0,0-1 0,0 0-1,1 0 1,-1 0 0,0 1 0,0-1 0,0 0 0,1 0 0,-1 1-1,0-1 1,0 0 0,0 0 0,0 1 0,0-1 0,1 0-1,-1 1 1,0-1 0,0 0 0,0 1 0,0-1 0,0 0-1,0 0 1,0 1 0,0-1 0,0 0 0,0 1 0,19-25-245,5-11-101</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4:13.222"/>
    </inkml:context>
    <inkml:brush xml:id="br0">
      <inkml:brushProperty name="width" value="0.05" units="cm"/>
      <inkml:brushProperty name="height" value="0.05" units="cm"/>
      <inkml:brushProperty name="color" value="#008C3A"/>
    </inkml:brush>
  </inkml:definitions>
  <inkml:trace contextRef="#ctx0" brushRef="#br0">7 201 11138,'1'0'74,"-1"0"1,1 1-1,0-1 0,-1 0 0,1 0 0,0 1 0,0-1 0,-1 0 0,1 0 0,0 0 0,0 0 1,0 0-1,-1 0 0,1 0 0,0 0 0,0 0 0,-1 0 0,1 0 0,0-1 0,0 1 0,-1 0 0,1 0 1,1-1-1,19-11 326,-18 11-167,23-16 412,29-23 1,-45 32-430,0 0-1,-1-1 0,0 0 0,-1-1 1,13-18-1,-20 26-160,0 1-1,0-1 1,0 0 0,0 0-1,-1 0 1,1 0 0,0 0 0,-1 0-1,0 0 1,1 0 0,-1 0 0,0 0-1,0 0 1,0-2 0,0 3-35,0 1 1,0 0 0,-1-1-1,1 1 1,0-1 0,0 1-1,0-1 1,-1 1-1,1 0 1,0-1 0,0 1-1,-1 0 1,1-1-1,0 1 1,-1 0 0,1-1-1,-1 1 1,1 0-1,0 0 1,-1 0 0,1-1-1,-1 1 1,0 0 0,0 0 8,-1-1 0,1 1 0,-1 0 0,1 0 0,-1 1 0,1-1 1,-1 0-1,1 0 0,-1 1 0,1-1 0,-2 1 0,-6 4 31,0-1-1,0 1 0,0 0 0,1 1 0,0 0 0,0 1 0,1-1 0,0 1 0,0 1 0,0-1 1,-7 13-1,3-4-67,1 1 0,0 0 0,1 1 0,-12 35 0,18-45-19,0 0-1,1 1 1,-1-1-1,2 1 1,-1-1 0,1 1-1,1 0 1,-1-1-1,2 1 1,-1 0 0,1 0-1,2 10 1,-2-17 15,-1-1 0,1 1-1,0-1 1,-1 0 0,1 1 0,0-1 0,0 0 0,0 1-1,0-1 1,0 0 0,0 0 0,0 0 0,0 0 0,1 0 0,-1 0-1,0 0 1,1 0 0,-1 0 0,0 0 0,1-1 0,-1 1-1,1-1 1,-1 1 0,1-1 0,-1 0 0,1 1 0,0-1-1,-1 0 1,1 0 0,-1 0 0,1 0 0,0 0 0,-1-1 0,1 1-1,-1 0 1,1-1 0,-1 1 0,3-2 0,5-2-41,0 0-1,0 0 1,-1-1 0,1 0 0,8-8-1,8-7-39,-1-1-1,-1-1 0,34-42 0,47-85 184,-97 140-70,-6 7-13,0 1-1,0 0 0,1-1 0,-1 1 1,0-1-1,0 0 0,-1 1 0,1-1 0,0 0 1,-1 0-1,1 1 0,-1-1 0,1 0 1,-1 0-1,0-3 0,-1 6 2,0 0 0,0 0 0,0 0 0,0-1 1,0 1-1,0 0 0,0 1 0,1-1 0,-1 0 0,0 0 0,0 0 0,0 2 0,-6 13-9,0 0-1,2 1 1,-1 0-1,2 0 1,0 0-1,2 0 1,-1 1-1,2 20 1,1-35-6,0 1 0,0-1 1,1 0-1,-1 0 0,1 0 0,0 1 0,0-1 1,0 0-1,0 0 0,1 0 0,-1 0 0,1-1 1,0 1-1,2 3 0,-3-5 2,1 0 1,-1 0-1,1 0 0,-1 0 0,1 0 1,-1 0-1,1 0 0,0 0 1,-1-1-1,1 1 0,0-1 0,0 1 1,-1-1-1,1 0 0,0 0 1,0 1-1,0-1 0,0-1 0,-1 1 1,1 0-1,0 0 0,0-1 1,-1 1-1,1-1 0,0 1 0,2-2 1,4-2-3,0-1 0,0 1 0,-1-1 0,0 0 0,0-1 1,-1 0-1,1 0 0,-1 0 0,0-1 0,8-12 0,4-9 95,21-41 0,-30 45-39,-7 18-25,-5 14 15,-3 9-46,0 1 1,2-1 0,0 1 0,1 0-1,0 0 1,1 34 0,2-51 3,0 0 1,0-1 0,0 1 0,0 0 0,0-1-1,1 1 1,-1 0 0,0-1 0,0 1 0,1 0 0,-1-1-1,0 1 1,1 0 0,-1-1 0,1 1 0,-1-1-1,0 1 1,1-1 0,-1 1 0,1-1 0,0 1-1,-1-1 1,1 0 0,-1 1 0,1-1 0,0 0-1,-1 1 1,1-1 0,0 0 0,-1 0 0,1 0-1,0 1 1,-1-1 0,1 0 0,0 0 0,0 0-1,-1 0 1,1 0 0,0 0 0,-1-1 0,2 1-1,34-13-41,-19 6 97,-8 5-50,-1-2 0,1 1 0,-1-1 0,0-1 0,0 0 0,9-7 0,44-39-24,-33 26 21,-6 7 3,-4 3 77,-1 0-1,0-1 0,22-26 0,-39 41-69,0 1 0,1 0 0,-1 0 1,0-1-1,0 1 0,1 0 1,-1-1-1,0 1 0,0 0 0,0-1 1,0 1-1,1 0 0,-1-1 0,0 1 1,0 0-1,0-1 0,0 1 0,0 0 1,0-1-1,0 1 0,0 0 0,0-1 1,0 1-1,0-1 0,0 1 0,0 0 1,0-1-1,0 1 0,0 0 0,-1-1 1,-10 0 144,-14 9-60,14-3-96,2 0 0,-1 1-1,1 0 1,0 0 0,0 1 0,1 1 0,0-1 0,0 1-1,1 1 1,-9 11 0,12-14-5,0 0-1,1 0 0,-1 1 1,1-1-1,1 1 1,-1 0-1,1 0 1,0 0-1,1 0 1,-1 0-1,2 0 1,-1 1-1,1-1 0,0 0 1,0 0-1,2 12 1,-1-16-13,0-1 0,-1 1 0,1-1 0,0 1-1,0-1 1,0 0 0,1 1 0,-1-1 0,0 0 0,1 0 0,0 0 0,-1 0 0,1 0 0,0 0 0,0 0 0,0-1 0,0 1 0,0-1-1,1 1 1,-1-1 0,0 0 0,1 0 0,-1 0 0,1 0 0,-1-1 0,1 1 0,-1 0 0,1-1 0,-1 0 0,1 0 0,0 0 0,-1 0 0,1 0-1,-1 0 1,1 0 0,-1-1 0,1 0 0,0 1 0,3-3 0,13-7-118</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4:13.679"/>
    </inkml:context>
    <inkml:brush xml:id="br0">
      <inkml:brushProperty name="width" value="0.05" units="cm"/>
      <inkml:brushProperty name="height" value="0.05" units="cm"/>
      <inkml:brushProperty name="color" value="#008C3A"/>
    </inkml:brush>
  </inkml:definitions>
  <inkml:trace contextRef="#ctx0" brushRef="#br0">107 1 15107,'0'21'1000,"-9"12"-896,-1 3-40,0 9 225,0 0-169,6 6-80,-3-6-72,7-7-152,0-4-113,0-14-119,-3-6 2009,-10-9-1561,-3-4 64,-8-7 32</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4:14.171"/>
    </inkml:context>
    <inkml:brush xml:id="br0">
      <inkml:brushProperty name="width" value="0.05" units="cm"/>
      <inkml:brushProperty name="height" value="0.05" units="cm"/>
      <inkml:brushProperty name="color" value="#008C3A"/>
    </inkml:brush>
  </inkml:definitions>
  <inkml:trace contextRef="#ctx0" brushRef="#br0">1 296 12611,'8'-17'246,"1"0"-1,0 1 1,2 0 0,0 0 0,0 1 0,1 1 0,1 0-1,1 1 1,0 0 0,19-13 0,-9 9-31,1 1 1,0 1-1,1 1 1,0 2-1,55-18 1,-71 26-191,0 1 1,1 1-1,0 0 1,-1 1-1,13-1 1,-21 2-27,-1 0 0,1 0 1,-1 0-1,1 0 0,-1 0 0,1 0 1,-1 1-1,1-1 0,-1 1 0,1-1 1,-1 1-1,0-1 0,1 1 0,-1 0 1,0 0-1,1-1 0,-1 1 0,0 0 1,0 0-1,0 0 0,0 1 0,0-1 1,0 0-1,0 0 0,0 0 0,0 1 1,0-1-1,-1 1 0,1-1 0,-1 0 1,1 1-1,-1-1 0,1 1 0,-1-1 1,0 1-1,0-1 0,0 1 0,0 0 1,0-1-1,0 1 0,0-1 0,0 1 0,-1-1 1,1 1-1,-1 1 0,-2 7 4,0 0 0,-1-1 0,1 1 0,-2-1 0,1 0 0,-2 0 0,1-1 0,-10 12 0,-58 61 102,64-71-83,6-7-29,-18 21-44,21-24 41,-1 1 1,1-1-1,0 0 1,-1 1 0,1-1-1,0 1 1,-1-1-1,1 1 1,0-1-1,-1 1 1,1 0-1,0-1 1,0 1-1,0-1 1,-1 1-1,1 0 1,0-1-1,0 1 1,0-1-1,0 1 1,0 0-1,0-1 1,0 1-1,1-1 1,-1 1-1,0-1 1,0 1-1,0 0 1,0-1-1,1 1 1,-1-1-1,0 1 1,1-1-1,-1 1 1,0-1-1,1 1 1,-1-1-1,1 1 1,-1-1-1,1 1 1,21 10-252,-13-8 203,0 1 0,0 0 1,-1 1-1,0 0 1,0 0-1,0 1 1,0 0-1,-1 0 0,0 1 1,0 0-1,8 11 1,-10-9 64,-1 0 0,1-1 0,-2 2 0,1-1 0,-1 0 0,-1 1 0,1-1 0,-2 1 0,1-1 0,-1 1 0,-1 0 0,0 0 0,0 0 0,-1-1 0,-2 11 0,2-14 76,-1 1-1,1-1 0,-1 0 1,0 0-1,-1 0 0,1-1 1,-1 1-1,0 0 0,-1-1 1,1 0-1,-1 0 0,0 0 1,-1 0-1,1-1 0,-1 0 1,0 0-1,0 0 0,0 0 1,0-1-1,-1 1 0,1-2 1,-1 1-1,0 0 0,-7 1 1,6-2-19,1 0 0,0-1 0,-1 0 0,1 0 1,0 0-1,-1-1 0,1 0 0,-1 0 0,1-1 0,-1 0 1,1 0-1,-1 0 0,1-1 0,0 0 0,0 0 0,0-1 1,-8-4-1,13 7-105,0-1 0,0 1 0,0-1 0,1 0 1,-1 1-1,0-1 0,0 1 0,1-1 0,-1 0 1,1 0-1,-1 0 0,1 1 0,-1-1 0,1 0 1,-1 0-1,1 0 0,-1 0 0,1 0 0,0 0 0,0 1 1,0-1-1,-1 0 0,1 0 0,0 0 0,0 0 1,0 0-1,0 0 0,1 0 0,-1 0 0,0 0 1,0 0-1,1 0 0,-1 0 0,0 0 0,1 0 0,-1 1 1,1-1-1,-1 0 0,1 0 0,-1 0 0,1 1 1,-1-1-1,1 0 0,0 1 0,0-1 0,-1 0 1,1 1-1,2-2 0,4-3-298,1 0 0,-1 0 0,18-7 0,-25 12 339,37-16-573,7 2-70</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4:14.702"/>
    </inkml:context>
    <inkml:brush xml:id="br0">
      <inkml:brushProperty name="width" value="0.05" units="cm"/>
      <inkml:brushProperty name="height" value="0.05" units="cm"/>
      <inkml:brushProperty name="color" value="#008C3A"/>
    </inkml:brush>
  </inkml:definitions>
  <inkml:trace contextRef="#ctx0" brushRef="#br0">69 1 14107,'-3'10'417,"1"0"0,-2 0-1,-8 17 1,-4 13 42,15-38-435,-8 28 205,-7 36-1,14-59-212,1 1 0,0 0-1,0 0 1,1 0 0,0 0 0,1-1 0,-1 1-1,1 0 1,1 0 0,3 10 0,-5-17-14,0 0 0,1 0 0,-1 0 0,1 0 0,-1 0 0,1 0 0,0 0 0,-1 0 0,1 0 0,0 0 0,0-1 0,-1 1 0,1 0 0,0 0 0,0-1 0,0 1 0,0-1 0,0 1 0,0-1 0,0 1 0,0-1 0,0 1 0,0-1 0,1 0 0,-1 1 0,0-1 0,0 0 0,0 0 0,0 0 0,0 0 0,1 0 0,-1 0 0,0-1 0,0 1 0,1-1 0,2 0 1,-1 0 1,0 0-1,0-1 1,0 1-1,0-1 1,-1 0-1,1 0 1,0 0 0,-1 0-1,0-1 1,4-3-1,3-6 30,-2 0-1,1 0 1,-1-1 0,-1 0-1,6-17 1,-3 1 105,10-42 0,-17 38-17,-4 26-35,-3 22-39,-1 3-161,2 0 1,0 0-1,1 1 1,1 0-1,1 0 1,0 0-1,3 23 1,-2-41 90,0 1-1,1 0 1,-1-1 0,0 1 0,1-1 0,-1 1 0,1 0 0,0-1 0,-1 1 0,1-1 0,0 1 0,0-1-1,0 0 1,0 1 0,0-1 0,0 0 0,0 0 0,1 1 0,-1-1 0,0 0 0,1 0 0,-1-1 0,1 1 0,-1 0-1,1 0 1,-1-1 0,1 1 0,-1-1 0,1 1 0,0-1 0,-1 0 0,1 1 0,0-1 0,-1 0 0,1 0 0,0 0-1,-1-1 1,1 1 0,0 0 0,-1 0 0,3-2 0,32-9-328</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4:15.162"/>
    </inkml:context>
    <inkml:brush xml:id="br0">
      <inkml:brushProperty name="width" value="0.05" units="cm"/>
      <inkml:brushProperty name="height" value="0.05" units="cm"/>
      <inkml:brushProperty name="color" value="#008C3A"/>
    </inkml:brush>
  </inkml:definitions>
  <inkml:trace contextRef="#ctx0" brushRef="#br0">174 208 12523,'-21'32'589,"-64"101"657,71-108-944,2 0-1,0 1 1,-12 40 0,23-61-241,-1 0 1,1 0 0,1 0 0,-1 0 0,0 6-1,1-10-52,0 0 0,0-1 0,0 1-1,0 0 1,1 0 0,-1 0-1,0 0 1,0-1 0,0 1 0,1 0-1,-1 0 1,0 0 0,1-1-1,-1 1 1,1 0 0,-1 0 0,1-1-1,-1 1 1,1 0 0,-1-1-1,1 1 1,0-1 0,-1 1 0,1-1-1,0 1 1,0-1 0,-1 1-1,1-1 1,0 0 0,0 1 0,0-1-1,-1 0 1,1 0 0,0 0 0,0 1-1,0-1 1,0 0 0,0 0-1,-1 0 1,2-1 0,4 0-3,-1 0 1,1 0-1,-1-1 1,1 0-1,-1 0 1,0 0-1,0-1 1,0 0-1,-1 0 1,1 0-1,0 0 1,-1-1-1,0 0 1,6-6-1,8-10 27,26-39 1,-38 51-21,32-49 340,-2-1-1,-3-1 1,-3-2 0,37-102-1,-59 130 27,-8 24-114,-9 16 7,-5 13-197,2 0 0,0 1 0,-15 37 0,-18 71-65,13-19-47,29-92-101,0-1 0,0 1 1,2 0-1,0 23 0,1-39 81,0 0 0,0 0 0,0 0 0,1 0 0,-1 0 0,1 0 0,-1 0 0,1 0 0,-1 0 0,1 0 0,0 0 0,0 0 0,0 0 0,0-1 0,1 1 0,-1 0 0,0-1 0,4 4 0,-4-5 27,0 1 0,1-1 1,-1 0-1,1 1 0,-1-1 0,1 0 1,-1 0-1,1 0 0,-1 0 0,1 0 1,-1 0-1,1 0 0,-1 0 0,0-1 0,1 1 1,-1-1-1,1 1 0,-1-1 0,0 1 1,1-1-1,-1 0 0,0 0 0,1 1 1,-1-1-1,0 0 0,2-2 0,22-21-461</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43.598"/>
    </inkml:context>
    <inkml:brush xml:id="br0">
      <inkml:brushProperty name="width" value="0.05" units="cm"/>
      <inkml:brushProperty name="height" value="0.05" units="cm"/>
    </inkml:brush>
  </inkml:definitions>
  <inkml:trace contextRef="#ctx0" brushRef="#br0">82 12 15579,'0'5'179,"-1"1"-1,0-1 1,0 0-1,-1 0 1,1 0-1,-1 0 0,-4 7 1,-2 7 39,-5 20 67,1 0 1,2 0-1,1 1 1,3 0-1,1 0 0,2 1 1,2 48-1,2-76-197,0 0 0,5 22 0,-5-32-74,0 0 1,0 1-1,0-1 1,1 0-1,-1 0 1,1 0-1,0 0 0,0 0 1,0-1-1,0 1 1,0 0-1,0-1 0,1 0 1,5 5-1,-7-7-12,0 1-1,0 0 1,0-1 0,0 1-1,1-1 1,-1 1-1,0-1 1,0 0 0,1 0-1,-1 1 1,0-1-1,0 0 1,1 0 0,-1 0-1,0 0 1,1 0-1,-1-1 1,0 1-1,0 0 1,1-1 0,1 0-1,0 0-4,0-1 0,-1 0 0,1 0 0,0 0 0,-1 0 0,0 0 0,1-1 0,2-3 0,5-7-35,-2-1 0,14-27 0,-18 32 24,41-92-142,-5-2-1,34-138 1,-73 229 224,-5 14-22,-1 8-3,0 0 0,0 1 0,1-1-1,0 1 1,-3 17 0,-10 64 92,17-90-133,-7 40 19,0 51 1,6-77-167,2 1 0,0-1 1,1 1-1,0 0 1,1-1-1,7 20 0,-9-34 123,-1 0-2,1 0 0,0 0 0,0 1 0,-1-1 0,1 0 1,0 0-1,1 0 0,-1 0 0,0 0 0,1 0 0,-1 0 1,1-1-1,-1 1 0,1 0 0,0-1 0,2 2 0,5-1-273</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4:15.574"/>
    </inkml:context>
    <inkml:brush xml:id="br0">
      <inkml:brushProperty name="width" value="0.05" units="cm"/>
      <inkml:brushProperty name="height" value="0.05" units="cm"/>
      <inkml:brushProperty name="color" value="#008C3A"/>
    </inkml:brush>
  </inkml:definitions>
  <inkml:trace contextRef="#ctx0" brushRef="#br0">199 0 12339,'-7'13'419,"-1"0"0,0 0 1,0-1-1,-15 15 0,-12 18 152,25-31-463,2 0 1,-1 0-1,2 0 0,-11 28 1,17-38-103,0 0 0,0 0 0,0 1 0,0-1 0,1 1 0,0-1 0,-1 1 0,2-1 0,-1 1 0,1-1 0,-1 0 1,1 1-1,0-1 0,1 0 0,-1 0 0,1 1 0,0-1 0,0 0 0,0 0 0,0-1 0,1 1 0,4 5 0,3 2-13,-1 1-1,0 0 0,0 1 1,8 16-1,-14-22 7,-1-1 0,1 1 0,-1-1 0,0 1 0,-1 0 1,0 0-1,0 0 0,0-1 0,-1 1 0,0 0 0,-2 12 0,0-6 31,-1-1 0,-1 0 0,0 0 0,0 0 0,-1-1 0,0 1 0,-1-1 0,-1 0 1,0-1-1,0 0 0,-1 0 0,-15 15 0,22-23-16,-1-1 1,1 1 0,-1-1-1,0 0 1,0 1 0,0-1-1,0 0 1,0 0-1,0 0 1,0-1 0,0 1-1,0 0 1,0-1 0,0 1-1,0-1 1,-1 0 0,-3 0-1,5 0-12,0-1 0,0 1 0,-1-1 0,1 1-1,0-1 1,0 0 0,0 1 0,0-1 0,0 0 0,0 0-1,0 0 1,0 0 0,0 0 0,0 0 0,0 0 0,0 0 0,1 0-1,-1-1 1,0 1 0,1 0 0,-1 0 0,1-1 0,0 1-1,-1 0 1,1-1 0,0 1 0,0 0 0,0-1 0,0-1-1,-1-8-34,1 0-1,1 0 1,0 0-1,0 0 0,1 1 1,1-1-1,0 0 0,0 1 1,1 0-1,8-17 1,4-4-107,41-56 1,-22 43 51,81-78-1,-77 84 219,-2-1 1,40-54-1,-72 86-97,-3 4-11,0 0-1,0 0 1,0 1-1,0-1 0,-1 0 1,1 0-1,-1 0 1,2-5-1,-3 8-18,-1-1 0,1 1 0,0 0 0,0 0 0,0 0 0,0 0 0,0 0-1,0 0 1,0 0 0,-1-1 0,1 1 0,0 0 0,0 0 0,0 0 0,0 0-1,0 0 1,-1 0 0,1 0 0,0 0 0,0 0 0,0 0 0,0 0 0,-1 0-1,1 0 1,0 0 0,0 0 0,0 0 0,0 0 0,-1 0 0,1 0-1,0 0 1,0 0 0,0 0 0,0 0 0,0 0 0,-1 0 0,1 0 0,0 0-1,0 0 1,0 1 0,0-1 0,0 0 0,-1 0 0,1 0 0,0 0 0,0 0-1,0 0 1,0 1 0,0-1 0,-11 6 36,-2 5 2,1 0 1,0 1-1,0 0 1,1 1-1,0 0 0,1 1 1,1 0-1,0 0 0,1 1 1,1 0-1,-7 20 0,13-32-44,0 0 0,0 0 0,0 0 0,1 0-1,-1 1 1,1-1 0,0 0 0,0 0 0,0 0 0,0 1-1,1-1 1,-1 0 0,1 0 0,0 0 0,0 0 0,0 0-1,0 0 1,3 5 0,-1-4-50,0-1-1,0 0 1,0 0-1,0 0 1,0 0-1,0-1 0,1 1 1,-1-1-1,1 0 1,0 0-1,-1 0 1,1 0-1,0-1 1,5 2-1,26 4-126,1-5-72</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4:16.078"/>
    </inkml:context>
    <inkml:brush xml:id="br0">
      <inkml:brushProperty name="width" value="0.05" units="cm"/>
      <inkml:brushProperty name="height" value="0.05" units="cm"/>
      <inkml:brushProperty name="color" value="#008C3A"/>
    </inkml:brush>
  </inkml:definitions>
  <inkml:trace contextRef="#ctx0" brushRef="#br0">42 10 14931,'-7'17'326,"1"0"0,1 1 0,1 0 0,-3 23-1,-3 73-65,9-96-254,-1 60 29,3-71-26,-1 1 0,1-1 0,1 0 0,-1 0 0,1 1 0,0-1 0,1 0 0,3 6 0,-6-12-6,0 0-1,1 0 1,-1 0-1,0-1 1,1 1 0,-1 0-1,1 0 1,-1-1-1,1 1 1,-1 0-1,1-1 1,-1 1-1,1 0 1,0-1-1,-1 1 1,1-1 0,0 1-1,-1-1 1,1 1-1,0-1 1,0 0-1,-1 1 1,1-1-1,0 0 1,0 0-1,0 0 1,0 1-1,-1-1 1,1 0 0,0 0-1,0 0 1,0 0-1,0 0 1,0-1-1,-1 1 1,1 0-1,0 0 1,0-1-1,0 1 1,-1 0 0,1-1-1,0 1 1,0 0-1,-1-1 1,1 1-1,0-1 1,-1 1-1,1-1 1,0 0-1,-1 1 1,1-1 0,0 0-1,3-4 16,-1 0 0,1-1-1,-1 1 1,0-1 0,5-10 0,0-7 35,0 1 0,-2-1 0,0 0 0,-1-1 1,-2 1-1,-1-1 0,0 0 0,-4-45 0,-2 53-11,3 15-40,1 1-1,0 0 0,0 0 0,0 0 0,0 0 0,0 0 0,0-1 0,0 1 1,0 0-1,0 0 0,-1 0 0,1 0 0,0 0 0,0 0 0,0 0 1,0-1-1,0 1 0,-1 0 0,1 0 0,0 0 0,0 0 0,0 0 0,0 0 1,0 0-1,-1 0 0,1 0 0,0 0 0,0 0 0,0 0 0,0 0 1,-1 0-1,1 0 0,0 0 0,0 0 0,0 0 0,0 0 0,-1 0 0,1 0 1,0 0-1,0 1 0,-1 0 1,0 0 0,0 0 1,0 1-1,1-1 0,-1 0 0,1 1 0,-1-1 1,1 1-1,-1-1 0,1 1 0,0-1 1,0 1-1,-1-1 0,1 1 0,0 1 0,0 1-3,0 0 0,0 1 0,0-1 0,1 0 0,0 1 0,-1-1 0,1 0 0,1 0 0,-1 1 0,1-1 0,-1 0 0,1 0 0,0-1 0,1 1 0,-1 0 0,1-1 0,-1 1 0,1-1 0,0 0 0,0 0 0,1 0 0,4 4 0,-3-5-2,-1 0 1,1 0-1,-1 0 1,1 0 0,0-1-1,0 0 1,0 0-1,0 0 1,0 0 0,0-1-1,0 0 1,0 0-1,0 0 1,0-1-1,0 0 1,-1 0 0,1 0-1,0 0 1,7-4-1,-1 0 3,1 0 0,-1-1 0,0-1 0,0 0 0,-1-1-1,0 0 1,17-17 0,-20 18 10,-1 0 1,0 0-1,-1 0 0,1-1 1,-1 0-1,-1 0 0,0-1 1,0 1-1,0-1 0,-1 0 1,2-12-1,-4 20-7,-1-1 0,0 1 0,1 0 0,-1 0 0,0 0 0,0 0 0,0 0 0,0 0 0,0 0 0,0 0 1,0 0-1,0-1 0,-1 1 0,1 0 0,0 0 0,-1 0 0,1 0 0,0 0 0,-1 0 0,1 0 0,-1 0 0,0 0 0,1 1 0,-1-1 0,0 0 0,0 0 0,1 0 0,-1 1 0,0-1 0,0 0 0,0 1 0,0-1 0,0 1 0,0-1 0,0 1 0,0-1 0,0 1 0,-1-1 1,-1 1 2,1 0 1,-1 0 0,0 0 0,1 1 0,-1-1 0,0 0 0,1 1-1,-1 0 1,1 0 0,-1-1 0,1 2 0,-1-1 0,1 0-1,-1 0 1,-1 3 0,-9 5 19,1 2 1,1 0-1,0 0 0,0 1 0,2 0 0,-1 1 1,-13 25-1,14-21 6,0 0 1,1 1-1,2 0 1,-1 0 0,2 1-1,-3 19 1,6-29-37,1-1 0,1 1 0,-1-1 0,2 1 1,-1-1-1,2 11 0,-1-17-20,-1 0 0,1 0 0,-1 0 0,1 0 0,0 0 0,-1 0 0,1 0 0,0-1 0,0 1 0,1 0-1,-1 0 1,0-1 0,0 1 0,1 0 0,-1-1 0,1 0 0,0 1 0,-1-1 0,1 0 0,0 0 0,0 0 0,0 0 0,0 0 0,-1 0 0,1 0 0,1-1 0,-1 1 0,0-1 0,2 1-1,1-1-2,0 0 0,0-1-1,-1 0 1,1 1-1,0-1 1,-1-1-1,1 1 1,-1-1 0,1 0-1,-1 0 1,0 0-1,0 0 1,6-5-1,32-27-234</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4:16.597"/>
    </inkml:context>
    <inkml:brush xml:id="br0">
      <inkml:brushProperty name="width" value="0.05" units="cm"/>
      <inkml:brushProperty name="height" value="0.05" units="cm"/>
      <inkml:brushProperty name="color" value="#008C3A"/>
    </inkml:brush>
  </inkml:definitions>
  <inkml:trace contextRef="#ctx0" brushRef="#br0">148 0 14363,'-12'3'232,"0"0"-1,1 1 1,0 0-1,0 1 1,0 0 0,1 0-1,-1 1 1,1 1 0,1 0-1,-1 0 1,-12 13-1,22-20-230,-1 1 0,1-1 0,-1 1 0,0-1 0,1 1-1,-1 0 1,1-1 0,-1 1 0,1 0 0,0-1 0,-1 1 0,1 0-1,0-1 1,-1 1 0,1 0 0,0 0 0,0-1 0,0 1-1,0 0 1,0 0 0,0 0 0,0-1 0,0 1 0,0 0 0,0 0-1,0-1 1,0 1 0,0 0 0,1 0 0,-1-1 0,0 1-1,0 0 1,1 0 0,-1-1 0,1 1 0,-1 0 0,1-1 0,-1 1-1,1-1 1,-1 1 0,1-1 0,-1 1 0,1-1 0,0 1-1,-1-1 1,1 1 0,0-1 0,-1 0 0,1 1 0,0-1 0,1 0-1,7 4-51,0 0 0,1-1 0,14 3 0,-8-2 45,2 2-24,0 0 0,-1 1 0,0 1 0,30 19 0,-44-25 26,1 1 1,-1 0 0,0-1 0,0 1 0,0 1-1,-1-1 1,1 0 0,-1 1 0,1-1 0,-1 1-1,0 0 1,1 4 0,-2-5 6,0 0-1,-1 1 1,1-1 0,-1 0-1,0 1 1,0-1-1,0 0 1,-1 1 0,1-1-1,-1 0 1,0 0 0,0 1-1,0-1 1,0 0 0,0 0-1,-1 0 1,-2 4 0,-2 4 75,-1-2 0,-1 1 1,0-1-1,0 0 1,-1 0-1,-19 14 1,9-10 170,0 0 1,-37 17-1,55-29-251,-1 0 0,0 0 0,1 0 0,-1-1 1,0 1-1,0 0 0,0-1 0,1 0 0,-1 1 0,0-1 0,0 0 0,0 0 0,0 0 0,0 0 0,-2-1 0,4 1-17,-1 0 0,0-1 0,1 1 0,-1 0 0,1-1 0,-1 1 0,1-1 0,-1 1 0,1-1 0,-1 1 0,1-1 0,0 0 0,-1 1 0,1-1 0,0 1 0,0-1 0,-1 0 0,1 1 0,0-1 0,0 0 0,0 1 0,0-1 0,0 0 0,0 0 0,0 1 0,0-2 0,1-6-86,0 1-1,1 0 0,0 0 1,0-1-1,7-11 1,14-28-183,7-9-101</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4:17.025"/>
    </inkml:context>
    <inkml:brush xml:id="br0">
      <inkml:brushProperty name="width" value="0.05" units="cm"/>
      <inkml:brushProperty name="height" value="0.05" units="cm"/>
      <inkml:brushProperty name="color" value="#008C3A"/>
    </inkml:brush>
  </inkml:definitions>
  <inkml:trace contextRef="#ctx0" brushRef="#br0">162 1 12739,'-25'24'1242,"1"2"1,-38 53 0,55-68-1185,1 0 1,0 0-1,1 0 0,0 1 1,0 0-1,1 0 1,1 0-1,0 0 0,0 1 1,2-1-1,-1 18 1,1-27-60,1 1 1,0-1 0,1 0 0,-1 0-1,1 0 1,-1 0 0,1 0-1,0 1 1,0-1 0,0-1-1,0 1 1,1 0 0,-1 0 0,1 0-1,0-1 1,0 1 0,0-1-1,0 1 1,0-1 0,4 3 0,1-1-32,0 1 1,1-2 0,-1 1 0,1-1-1,0 0 1,9 2 0,22 8-187,-36-12 198,0 1 0,-1-1 0,1 1 1,0-1-1,-1 1 0,1 0 0,-1 0 0,0 0 0,0 0 0,0 1 1,0-1-1,0 1 0,2 3 0,-1 0-20,0 0 0,-1 0 0,0 1 0,0-1 0,1 9 0,-3-14 39,1-1 0,-1 0 0,0 1 0,0-1 0,0 1-1,0-1 1,0 1 0,0-1 0,0 0 0,1 1-1,-1-1 1,0 1 0,0-1 0,1 0 0,-1 1 0,0-1-1,0 0 1,1 1 0,-1-1 0,0 0 0,1 0 0,-1 1-1,1-1 1,-1 0 0,0 0 0,1 0 0,-1 1-1,1-1 1,-1 0 0,0 0 0,1 0 0,-1 0 0,1 0-1,-1 0 1,1 0 0,0 0 0,18-9-18,15-23 7,-34 32 12,33-35 30,-2-2 1,47-71 0,-88 133 126,10-23-150,-1-1 0,1 0 0,0 1 1,-1-1-1,1 0 0,0 1 0,0-1 0,0 0 1,0 1-1,0-1 0,0 1 0,0-1 0,0 0 1,1 1-1,-1-1 0,0 0 0,1 1 0,-1-1 1,1 0-1,0 0 0,-1 0 0,1 1 0,0-1 0,0 0 1,1 1-1,-1-1 9,0-1 1,1 1-1,-1-1 0,0 0 1,0 0-1,0 0 0,1 1 1,-1-1-1,0 0 1,0 0-1,1-1 0,-1 1 1,0 0-1,0 0 0,0-1 1,1 1-1,-1 0 1,0-1-1,0 1 0,0-1 1,2-1-1,25-17 197,-24 15-170,57-50 288,-36 30-457,-15 17-132,-9 13-79,-11 20-259,6-18 490,3-2-16</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4:17.802"/>
    </inkml:context>
    <inkml:brush xml:id="br0">
      <inkml:brushProperty name="width" value="0.05" units="cm"/>
      <inkml:brushProperty name="height" value="0.05" units="cm"/>
      <inkml:brushProperty name="color" value="#008C3A"/>
    </inkml:brush>
  </inkml:definitions>
  <inkml:trace contextRef="#ctx0" brushRef="#br0">105 23 13259,'8'-11'857,"0"0"876,-10 29-365,-48 163 14,26-104-1375,-18 106 0,42-181-3,-2 30 12,2-32-15,0 1-1,0-1 1,0 1-1,0-1 1,0 1-1,0-1 1,1 1-1,-1-1 1,0 1-1,0-1 1,0 1 0,1-1-1,-1 1 1,0-1-1,1 0 1,-1 1-1,0-1 1,1 0-1,-1 1 1,1 0-1,0-1 2,0 0-1,-1 0 0,1 0 1,0 0-1,0 0 1,-1 0-1,1 0 1,0 0-1,-1-1 1,1 1-1,0 0 1,-1 0-1,1 0 0,0-1 1,-1 1-1,1 0 1,-1-1-1,1 1 1,0-1-1,0 0 1,21-17 32,0-1 1,-1-1 0,20-24 0,-6 5 11,3-2-25,-19 19-381,1 1 1,35-29-1,-55 50 329,0 0 0,0 1 0,0-1 0,0 0 0,0 0 0,0 0 0,0 0 0,0 0 0,0 1 0,0-1 0,0 0-1,1 0 1,-1 0 0,0 0 0,0 0 0,0 1 0,0-1 0,0 0 0,0 0 0,0 0 0,0 0 0,0 0 0,1 0-1,-1 0 1,0 0 0,0 1 0,0-1 0,0 0 0,0 0 0,0 0 0,1 0 0,-1 0 0,0 0 0,0 0 0,0 0-1,0 0 1,0 0 0,1 0 0,-1 0 0,0 0 0,0 0 0,0 0 0,0 0 0,1 0 0,-9 13-688,5-8 480,-19 29-1852,2 2 0,-28 63 0,47-96 2074,0 0 0,0 1 1,0-1-1,1 0 0,-1 1 1,1-1-1,0 1 0,0 0 1,0-1-1,0 1 0,0-1 0,1 1 1,0-1-1,0 0 0,0 1 1,0-1-1,3 5 0,-4-6 73,1-1 0,0 0 0,0 0 0,0 0 0,0 0 0,0 0 0,0 0 0,0 0 0,1 0 0,-1 0 0,0 0 0,0-1 0,1 1 0,-1 0 0,0-1 0,1 1 0,1 0 0,0-1-4,-1 0-1,0 0 1,1 0-1,-1 0 1,0-1 0,0 1-1,1-1 1,-1 1 0,0-1-1,0 0 1,1 0-1,-1 0 1,0 0 0,2-1-1,16-11 176,3-5-186</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4:18.274"/>
    </inkml:context>
    <inkml:brush xml:id="br0">
      <inkml:brushProperty name="width" value="0.05" units="cm"/>
      <inkml:brushProperty name="height" value="0.05" units="cm"/>
      <inkml:brushProperty name="color" value="#008C3A"/>
    </inkml:brush>
  </inkml:definitions>
  <inkml:trace contextRef="#ctx0" brushRef="#br0">83 6 12171,'0'-1'19,"0"1"1,0 0-1,0 0 1,0-1-1,0 1 1,0 0 0,0 0-1,0-1 1,0 1-1,0 0 1,-1 0 0,1 0-1,0-1 1,0 1-1,0 0 1,0 0-1,-1 0 1,1-1 0,0 1-1,0 0 1,0 0-1,0 0 1,-1 0-1,1 0 1,0 0 0,0-1-1,-1 1 1,1 0-1,0 0 1,0 0 0,-1 0-1,1 0 1,0 0-1,0 0 1,-1 0-1,1 0 1,0 0 0,0 0-1,-1 0 1,1 0-1,0 0 1,0 0-1,0 1 1,-1-1 0,1 0-1,0 0 1,0 0-1,-1 0 1,1 0-1,0 0 1,0 1 0,0-1-1,0 0 1,-1 0-1,1 0 1,0 1 0,0-1-1,0 0 1,0 0-1,0 0 1,-1 1-1,1-1 1,0 0 0,0 0-1,0 1 1,0-1-1,0 0 1,0 1-1,-11 17 75,0 8 55,1 0 1,1 0-1,1 1 0,1 0 1,1 1-1,2-1 0,-2 50 1,6-77-150,4 36 86,-4-35-81,0 0 0,0-1 0,0 1 1,0-1-1,0 1 0,0-1 0,1 1 0,-1-1 0,0 1 0,0-1 0,1 1 0,-1-1 0,0 1 0,1-1 1,-1 1-1,0-1 0,1 0 0,-1 1 0,1-1 0,-1 0 0,1 1 0,-1-1 0,1 0 0,-1 0 0,1 1 1,-1-1-1,1 0 0,-1 0 0,1 0 0,-1 0 0,1 1 0,-1-1 0,1 0 0,-1 0 0,1 0 0,0 0 1,-1 0-1,1-1 0,-1 1 0,1 0 0,-1 0 0,1 0 0,-1 0 0,1-1 0,-1 1 0,1 0 1,-1 0-1,1-1 0,-1 1 0,1 0 0,-1-1 0,0 1 0,1-1 0,-1 1 0,1 0 0,-1-1 0,0 1 1,1-2-1,9-9 110,0 0 0,-1-1 1,0 0-1,-1-1 0,0 0 1,7-18-1,12-18 238,-30 106-146,3-52-202,-1 1 1,1-1-1,1 1 1,-1-1-1,1 1 1,0-1 0,2 8-1,-2-11-3,0-1 1,0 1-1,-1 0 0,1 0 1,0-1-1,0 1 0,1-1 0,-1 1 1,0-1-1,1 1 0,-1-1 0,0 0 1,1 0-1,0 1 0,-1-1 1,1 0-1,0 0 0,-1-1 0,1 1 1,0 0-1,0-1 0,0 1 0,0-1 1,3 1-1,3 0-9,0-1 0,0 0 0,-1-1 0,1 0 0,0 0 0,0-1 0,-1 1 0,1-2 0,-1 1 0,9-5 0,10-5-219,34-23-1,-17 9-87,-48 31 345,-1 1 1,1 0-1,1 0 1,-1 1-1,1-1 1,0 1-1,-4 8 1,8-14-27,-4 5 54,-18 40 291,21-43-312,-1 1 0,1 0 0,0-1 0,1 1 0,-1 0 0,0 0 0,1 0 0,0 0 0,0 0 0,1 5 0,-1-8-36,0 0 0,0 0 0,0 0 0,1 0 0,-1-1 1,0 1-1,0 0 0,1 0 0,-1 0 0,1-1 0,-1 1 0,1 0 0,-1-1 0,1 1 0,-1 0 1,1-1-1,-1 1 0,1 0 0,0-1 0,0 1 0,-1-1 0,1 1 0,0-1 0,0 0 1,-1 1-1,1-1 0,1 1 0,0-1-2,0 0 0,0 0 0,0 0 0,0-1 0,0 1 0,-1 0 0,1-1 0,0 1 0,0-1 0,0 0 0,-1 1 0,3-2 0,3-2 15,-1 0 0,0 0-1,0-1 1,0 0-1,10-10 1,9-22-41,1-7-36</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4:18.687"/>
    </inkml:context>
    <inkml:brush xml:id="br0">
      <inkml:brushProperty name="width" value="0.05" units="cm"/>
      <inkml:brushProperty name="height" value="0.05" units="cm"/>
      <inkml:brushProperty name="color" value="#008C3A"/>
    </inkml:brush>
  </inkml:definitions>
  <inkml:trace contextRef="#ctx0" brushRef="#br0">61 1 14443,'-8'11'1240,"0"3"-928,0 1-128,1-1 497,2 3-401,1-2-80,-5-10 0,-2-10-152</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4:19.162"/>
    </inkml:context>
    <inkml:brush xml:id="br0">
      <inkml:brushProperty name="width" value="0.05" units="cm"/>
      <inkml:brushProperty name="height" value="0.05" units="cm"/>
      <inkml:brushProperty name="color" value="#008C3A"/>
    </inkml:brush>
  </inkml:definitions>
  <inkml:trace contextRef="#ctx0" brushRef="#br0">199 6 13083,'-2'-1'105,"-1"0"0,0 0-1,0 0 1,0 1 0,0-1 0,0 1 0,0 0 0,-1 0 0,1 0 0,0 0-1,0 0 1,0 1 0,0-1 0,0 1 0,0 0 0,0 0 0,0 0 0,1 0-1,-4 2 1,-6 3 17,1 1 0,-1 0 0,-9 8-1,12-9-135,1 0 0,0 1 0,1 0 0,-1 0 0,1 0 0,1 1-1,0 0 1,0 0 0,-6 11 0,12-18 7,-1-1 1,1 1-1,0-1 1,-1 1-1,1 0 1,0-1-1,0 1 0,-1-1 1,1 1-1,0-1 1,0 1-1,0 0 1,0-1-1,0 1 1,0-1-1,0 1 0,0 0 1,0-1-1,0 1 1,0-1-1,0 1 1,0 0-1,1-1 0,-1 1 1,0-1-1,0 1 1,1-1-1,-1 1 1,0-1-1,1 1 0,-1-1 1,0 1-1,2 0 1,-1-1-15,0 1-1,1-1 1,0 1 0,-1-1 0,1 0 0,-1 0 0,1 0 0,-1 0 0,1 0-1,-1 0 1,1 0 0,2-2 0,9-1-160,0-1 0,14-7 1,-26 11 161,59-29-526,-36 16 342,0 2 1,1 1-1,28-8 0,-52 17 209,0 1 0,1-1 1,-1 1-1,1-1 0,-1 1 1,1 0-1,-1 0 0,1 0 1,-1 0-1,1 0 0,0 0 1,-1 0-1,1 1 0,-1-1 1,1 0-1,-1 1 0,0-1 0,1 1 1,-1-1-1,1 1 0,-1 0 1,0 0-1,2 1 0,-2-1 51,0 1 0,0 0 1,-1 0-1,1 0 0,0 0 0,-1 0 0,1 0 0,-1 0 0,1 0 0,-1 0 0,0 0 0,0 0 0,0 0 0,0 0 0,0 0 0,-1 4 0,0 1 94,-1 19 492,2-25-617,1-1 0,-1 1-1,0 0 1,0 0 0,1 0 0,-1 0 0,1 0 0,-1-1-1,1 1 1,-1 0 0,1 0 0,-1-1 0,1 1 0,0 0-1,-1-1 1,1 1 0,0-1 0,0 1 0,-1-1 0,1 1-1,0-1 1,0 1 0,0-1 0,0 0 0,-1 1 0,3-1-1,4 2 20,0-1-1,1-1 0,-1 1 0,0-1 1,1 0-1,-1-1 0,13-2 0,52-17-770,-51 13 348,31-6 0,-32 11 58</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4:21.443"/>
    </inkml:context>
    <inkml:brush xml:id="br0">
      <inkml:brushProperty name="width" value="0.05" units="cm"/>
      <inkml:brushProperty name="height" value="0.05" units="cm"/>
      <inkml:brushProperty name="color" value="#008C3A"/>
    </inkml:brush>
  </inkml:definitions>
  <inkml:trace contextRef="#ctx0" brushRef="#br0">2694 421 11650,'-1'-5'79,"-1"1"0,0 0 0,0 0 0,-1 0 0,1 0-1,-1 0 1,0 0 0,0 1 0,0-1 0,0 1 0,-1 0-1,1 0 1,-1 0 0,-4-3 0,-10-4-146,1 0 0,-21-7 0,-2-2-2,-80-51 88,74 42 37,-1 1 1,-68-28-1,74 41-81,-2 2 0,-48-9 0,-90-5-436,-19-4 241,142 20 424,0 3 0,-97 1 1,-117 20-60,158-7-193,102-6 46,-199 19 47,181-14-25,1 0 1,1 2-1,-1 1 1,2 1-1,-32 16 1,-51 35 2,-102 78 0,187-122-16,1 2 0,1 0 0,0 1 0,-31 38 0,43-43-1,0 0 1,1 0 0,1 1-1,1 0 1,0 1-1,1 0 1,0 0-1,-7 34 1,10-30-1,1 0 0,0 0 1,2 0-1,0 0 0,1 0 1,1 0-1,1 0 0,6 23 1,-5-30-6,1-1 0,1 0 0,0 1 1,1-1-1,0-1 0,1 0 1,1 1-1,0-2 0,0 1 0,1-1 1,1-1-1,-1 0 0,13 10 0,13 7-31,2-2 0,0-1-1,1-2 1,2-2-1,0-1 1,75 23-1,-45-22-210,1-3 1,0-3-1,99 6 0,-60-15-191,0-4 0,-1-6 0,206-34 1,-155 5 1198,302-108 0,-401 120-656,176-72 174,-192 74-254,-1-3 0,-2-1 0,47-36 0,96-91 32,-30 23-102,-139 116 28,-10 8 37,1-1-1,-1 0 1,0 0 0,0 0 0,-1-1-1,1 0 1,-1 0 0,0 0 0,-1 0-1,6-10 1,-10 14-11,0 0-1,1 0 1,-1 0-1,0 0 1,0 0 0,0 0-1,0 0 1,0-1 0,-1 1-1,1 0 1,-1 0-1,1 0 1,-1 0 0,0 0-1,0 0 1,0 1-1,0-1 1,0 0 0,0 0-1,-3-3 1,-4-4-24,0 0 0,-13-12-1,12 13-6,-153-122-975,68 58 667,44 31 190</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4:24.136"/>
    </inkml:context>
    <inkml:brush xml:id="br0">
      <inkml:brushProperty name="width" value="0.05" units="cm"/>
      <inkml:brushProperty name="height" value="0.05" units="cm"/>
      <inkml:brushProperty name="color" value="#008C3A"/>
    </inkml:brush>
  </inkml:definitions>
  <inkml:trace contextRef="#ctx0" brushRef="#br0">44 123 13059,'-1'0'45,"1"0"1,0 0-1,-1 0 0,1-1 1,0 1-1,-1 0 1,1 0-1,0 0 1,0 0-1,-1 0 0,1 0 1,0 0-1,-1-1 1,1 1-1,0 0 1,0 0-1,-1 0 0,1-1 1,0 1-1,0 0 1,0 0-1,-1 0 1,1-1-1,0 1 0,0 0 1,0-1-1,0 1 1,0 0-1,-1 0 1,1-1-1,0 1 0,0 0 1,0-1-1,0 1 1,0 0-1,0-1 1,0 1-1,0-1 0,13-6 824,36-3-434,-35 8-255,223-38 174,-189 34-441,1 3-1,94 6 1,-12 3-512,-160-12 555,-578 1-162,524 9-404,562-44-4192,-425 33 4155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50.703"/>
    </inkml:context>
    <inkml:brush xml:id="br0">
      <inkml:brushProperty name="width" value="0.05" units="cm"/>
      <inkml:brushProperty name="height" value="0.05" units="cm"/>
    </inkml:brush>
  </inkml:definitions>
  <inkml:trace contextRef="#ctx0" brushRef="#br0">0 94 13603,'4'9'1368,"7"-3"-672,4-3-192,10-3 1153,8-2-601,6-4-312,6-1-56,4-3-104,2-1-191,-5-2-706,-2-3-343,-15-2 552,-8 2-176,-12 3-120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44.057"/>
    </inkml:context>
    <inkml:brush xml:id="br0">
      <inkml:brushProperty name="width" value="0.05" units="cm"/>
      <inkml:brushProperty name="height" value="0.05" units="cm"/>
    </inkml:brush>
  </inkml:definitions>
  <inkml:trace contextRef="#ctx0" brushRef="#br0">143 1 12859,'-1'16'454,"-1"0"1,-1 1-1,0-1 1,-6 17-1,1-3 340,-23 89-32,-48 220 983,77-331-1580,0 0-1,1 0 1,0 1 0,1-1-1,1 15 1,-1-22-142,0-1 0,0 1 0,0-1 0,0 1 0,0-1 0,0 1 0,1 0-1,-1-1 1,0 1 0,0-1 0,1 1 0,-1-1 0,0 1 0,0-1 0,1 1 0,-1-1 0,1 0 0,-1 1-1,1-1 1,-1 1 0,0-1 0,1 0 0,-1 1 0,1-1 0,0 0 0,-1 0 0,1 1 0,-1-1 0,1 0-1,-1 0 1,1 0 0,-1 0 0,1 0 0,0 0 0,-1 0 0,1 0 0,-1 0 0,1 0 0,0 0 0,-1 0 0,1 0-1,-1 0 1,1 0 0,-1-1 0,1 1 0,-1 0 0,1 0 0,0-1 0,23-17 620,-4-4-264,0-1 0,-2-1 0,0-1 0,13-26 0,-8 8-525,30-78 1,-50 113-17,0 1-191,0-2-1,0 1 0,-1 0 0,0 0 1,0-1-1,0-9 0,-2 28-226</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4:25.326"/>
    </inkml:context>
    <inkml:brush xml:id="br0">
      <inkml:brushProperty name="width" value="0.05" units="cm"/>
      <inkml:brushProperty name="height" value="0.05" units="cm"/>
      <inkml:brushProperty name="color" value="#008C3A"/>
    </inkml:brush>
  </inkml:definitions>
  <inkml:trace contextRef="#ctx0" brushRef="#br0">12 536 11859,'-6'8'851,"1"0"-322,4-7 272,2-3 689,20-42-657,1 1-1,34-47 1,-13 20-558,141-233-674,-182 310-85,-5 10 426,-16 54-196,-55 243 14,66-262 35,2-1 0,1 71 0,5-119 67,0-2 83,0 0 1,-1 0-1,1 0 0,0 0 0,0 0 0,0 0 0,0 0 0,1 0 0,-1-1 0,0 1 0,0 0 0,0 0 0,1 0 0,-1 0 0,0 0 0,1-1 0,-1 1 0,1 0 0,-1 0 0,1-1 0,0 2 0,0-2-31,-1-1 0,1 0 0,-1 1 1,1-1-1,-1 0 0,1 1 0,-1-1 0,0 0 0,1 0 0,-1 1 1,0-1-1,0 0 0,1 0 0,-1 1 0,0-1 0,0 0 1,0 0-1,0 0 0,0 0 0,0-1-84,3-20-433,0-7-115</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4:25.800"/>
    </inkml:context>
    <inkml:brush xml:id="br0">
      <inkml:brushProperty name="width" value="0.05" units="cm"/>
      <inkml:brushProperty name="height" value="0.05" units="cm"/>
      <inkml:brushProperty name="color" value="#008C3A"/>
    </inkml:brush>
  </inkml:definitions>
  <inkml:trace contextRef="#ctx0" brushRef="#br0">168 1 12907,'-4'0'928,"2"8"-720,-1 5-120,-1 6 368,1 2-168,-3 8-128,2 5 16,0 8-40,1 5 24,0 8-32,-1 1 8,1-3 0,1-2-80,2-6-176,0-5-128,2-14 208,1-8-40,-2-24-56</inkml:trace>
  <inkml:trace contextRef="#ctx0" brushRef="#br0" timeOffset="1">0 224 14579,'0'-3'1424,"0"2"-1120,6-1-127,3 1 623,6 0-424,5-2-72,3 0-312,3-3-104,1 2-328,-1-2 1168,1-2-736,-1 0 0,-3 0-8</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4:26.243"/>
    </inkml:context>
    <inkml:brush xml:id="br0">
      <inkml:brushProperty name="width" value="0.05" units="cm"/>
      <inkml:brushProperty name="height" value="0.05" units="cm"/>
      <inkml:brushProperty name="color" value="#008C3A"/>
    </inkml:brush>
  </inkml:definitions>
  <inkml:trace contextRef="#ctx0" brushRef="#br0">1 164 12379,'13'-3'385,"1"0"1,0 1-1,0 1 1,0 1 0,0 0-1,0 0 1,20 4 0,-30-3-371,0 0 0,0 0 0,0 0 0,0 0 0,0 1 1,0-1-1,0 1 0,0 0 0,-1 0 0,1 1 0,-1-1 1,1 1-1,-1-1 0,0 1 0,0 0 0,0 1 0,-1-1 1,1 0-1,-1 1 0,1-1 0,-1 1 0,0 0 0,-1 0 1,1 0-1,-1 0 0,0 0 0,1 0 0,-1 5 0,0-4 42,-1 0-1,1 1 0,-1-1 0,0 0 0,-1 1 0,0-1 0,1 0 0,-1 1 1,-1-1-1,-2 6 0,4-11-38,0-1 1,0 1 0,0 0-1,0 0 1,0-1 0,0 1-1,0 0 1,0-1-1,0 1 1,0 0 0,0 0-1,0-1 1,-1 1 0,1 0-1,0 0 1,0 0-1,0-1 1,0 1 0,-1 0-1,1 0 1,0 0 0,0-1-1,0 1 1,-1 0-1,1 0 1,0 0 0,0 0-1,-1 0 1,1-1-1,0 1 1,-1 0 0,1 0-1,0 0 1,0 0 0,-1 0-1,1 0 1,0 0-1,0 0 1,-1 0 0,1 0-1,0 0 1,-1 0 0,1 0-1,0 0 1,0 1-1,-1-1 1,1 0 0,0 0-1,0 0 1,-1 0 0,1 0-1,0 1 1,0-1-1,-1 0 1,1 0 0,0 0-1,0 1 1,0-1-1,0 0 1,-1 0 0,1 0-1,0 1 1,0-1 0,0 0-1,0 1 1,0-1-1,0 0 1,0 0 0,-1 1-1,-5-23 689,-11-144 1020,11 93-1682,6 72-49,0 1 1,0 0-1,0-1 1,0 1-1,0-1 0,0 1 1,-1 0-1,1-1 0,0 1 1,0-1-1,0 1 1,0 0-1,0-1 0,1 1 1,-1-1-1,0 1 0,0 0 1,0-1-1,0 1 1,0-1-1,0 1 0,1 0 1,-1-1-1,0 1 0,0 0 1,1-1-1,-1 1 1,0 0-1,0 0 0,1-1 1,0 1-1,10 4-277,-3 1 182,-1-2-66,0-1 0,0 1 0,0-1 0,0 0 0,0-1 0,1 0 0,-1 0 0,13 0 0,-16-1 85,0-1 0,0 1 0,1-1 1,-1 0-1,0 0 0,0 0 0,0-1 0,0 1 0,-1-1 1,1 0-1,0 0 0,-1-1 0,1 1 0,-1-1 1,0 0-1,6-5 0,7-17-273</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4:26.698"/>
    </inkml:context>
    <inkml:brush xml:id="br0">
      <inkml:brushProperty name="width" value="0.05" units="cm"/>
      <inkml:brushProperty name="height" value="0.05" units="cm"/>
      <inkml:brushProperty name="color" value="#008C3A"/>
    </inkml:brush>
  </inkml:definitions>
  <inkml:trace contextRef="#ctx0" brushRef="#br0">9 1 15147,'-4'0'1112,"5"7"-887,-1 3-129,0 9 392,2 2-136,-2 9-256,1 5-56,-1 6-32,-1 1-24,-1-2-112,0-2-64,2-3-200,-3-4 2288,3-8-1832,1-3 144,11-7 56</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4:27.160"/>
    </inkml:context>
    <inkml:brush xml:id="br0">
      <inkml:brushProperty name="width" value="0.05" units="cm"/>
      <inkml:brushProperty name="height" value="0.05" units="cm"/>
      <inkml:brushProperty name="color" value="#008C3A"/>
    </inkml:brush>
  </inkml:definitions>
  <inkml:trace contextRef="#ctx0" brushRef="#br0">158 1 10378,'0'2'1087,"20"82"1966,1 5-1895,-3 1 0,8 128 0,-26-193-1177,-2 1 1,0-1-1,-2 1 1,0-1-1,-2 0 1,-1 0-1,-1-1 1,-1 0-1,-1 0 1,-2-1-1,0 0 1,-1-1-1,-1-1 1,-1 0-1,-1-1 1,-33 33-1,-11-1-150</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4:27.663"/>
    </inkml:context>
    <inkml:brush xml:id="br0">
      <inkml:brushProperty name="width" value="0.05" units="cm"/>
      <inkml:brushProperty name="height" value="0.05" units="cm"/>
      <inkml:brushProperty name="color" value="#008C3A"/>
    </inkml:brush>
  </inkml:definitions>
  <inkml:trace contextRef="#ctx0" brushRef="#br0">317 1 13659,'-1'2'120,"-1"0"-1,1 0 1,-1 0 0,0 0-1,0-1 1,0 1 0,0 0 0,-3 1-1,-9 9-63,-6 11 70,2 1-1,0 1 0,2 0 1,-25 53-1,-37 118 127,55-128-135,3 1 0,-18 117 0,32-140-81,2 0 0,2-1 0,2 1-1,2 0 1,11 58 0,-10-84-43,2-1 1,0 1-1,1-1 1,1 0 0,10 18-1,-14-30-17,1 0-1,0 0 1,1 0-1,0-1 1,0 0-1,0 0 1,1-1-1,0 1 1,0-1-1,0 0 1,1-1-1,-1 1 1,1-1-1,0-1 1,12 5-1,10 0-82</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4:28.403"/>
    </inkml:context>
    <inkml:brush xml:id="br0">
      <inkml:brushProperty name="width" value="0.05" units="cm"/>
      <inkml:brushProperty name="height" value="0.05" units="cm"/>
      <inkml:brushProperty name="color" value="#008C3A"/>
    </inkml:brush>
  </inkml:definitions>
  <inkml:trace contextRef="#ctx0" brushRef="#br0">81 0 14459,'0'3'89,"0"0"1,0 1-1,-1-1 0,1 0 1,-1 0-1,0 0 0,1 0 1,-1 0-1,-1 0 0,1 0 1,0 0-1,-3 3 0,-4 14 13,-5 29 215,-11 77-1,18-89-301,-10 97 38,15-114-96,1 1 0,0-1 0,2 0 0,6 33-1,-7-51 34,-1-1-1,0 1 0,1-1 0,-1 0 0,1 1 0,-1-1 0,1 1 0,0-1 0,0 0 0,-1 1 0,1-1 0,0 0 0,0 0 0,2 2 0,-2-2 8,0-1-1,-1 0 0,1 0 0,-1 1 1,1-1-1,0 0 0,0 0 0,-1 0 1,1 0-1,0 0 0,-1 0 0,1 0 1,0 0-1,-1 0 0,1 0 1,0 0-1,0 0 0,-1 0 0,1 0 1,0-1-1,-1 1 0,2-1 0,1-1 7,1-1 0,0 1 0,-1-1-1,1 0 1,-1-1 0,0 1 0,5-7-1,38-55 724,60-114-1,-82 135-593,-24 43-142,0 0-1,1 1 1,-1-1-1,0 0 1,1 1-1,-1-1 1,0 1-1,1-1 1,-1 1-1,0-1 1,1 1-1,-1-1 1,1 1-1,-1-1 0,1 1 1,0 0-1,-1-1 1,1 1-1,-1 0 1,1-1-1,1 1 1,-2 0-2,1 0 0,-1 0 0,0 1 0,1-1 0,-1 0 0,0 1 0,1-1 0,-1 0 0,0 1 0,1-1 0,-1 1 0,0-1 0,0 1 0,1-1 0,-1 0 0,0 1 0,0-1 0,0 1 0,0-1 0,0 1 0,0 0 0,3 31-306,-17 102-120,14-134 441,0 1-1,0-1 1,-1 1-1,1-1 0,0 1 1,0 0-1,0-1 1,0 1-1,0-1 0,0 1 1,0-1-1,0 1 0,0-1 1,0 1-1,0-1 1,0 1-1,1 0 0,-1-1 1,0 1-1,0-1 0,0 1 1,1-1-1,-1 0 1,0 1-1,1-1 0,-1 1 1,0-1-1,1 1 1,-1-1-1,1 0 0,-1 1 1,0-1-1,1 0 0,0 1 1,1-1 0,-1-1 1,0 1 0,1-1-1,-1 1 1,0-1 0,0 1-1,1-1 1,-1 0-1,0 1 1,0-1 0,0 0-1,0 0 1,1-1 0,35-40 60,-36 40-60,92-139 213,-33 43-30,-59 98-184,-1-1 0,0 0 1,1 1-1,-1-1 0,0 0 0,1 1 0,-1-1 0,1 1 0,-1-1 0,1 1 0,-1-1 0,1 1 0,-1-1 0,1 1 0,0 0 1,-1-1-1,1 1 0,-1 0 0,1-1 0,1 1 0,-2 0-1,1 1 1,-1-1-1,0 0 1,1 1-1,-1-1 1,0 1-1,0-1 0,1 1 1,-1-1-1,0 1 1,0-1-1,0 1 1,0-1-1,0 1 0,0-1 1,0 1-1,0-1 1,0 1-1,0-1 1,0 2-1,-5 39 52,4-35-52,-17 93 41,-4 28 136,22-121-1004,4-8 124,5-12-175,-6 9 776,5-3-363</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4:28.882"/>
    </inkml:context>
    <inkml:brush xml:id="br0">
      <inkml:brushProperty name="width" value="0.05" units="cm"/>
      <inkml:brushProperty name="height" value="0.05" units="cm"/>
      <inkml:brushProperty name="color" value="#008C3A"/>
    </inkml:brush>
  </inkml:definitions>
  <inkml:trace contextRef="#ctx0" brushRef="#br0">83 12 11707,'5'-3'581,"10"-5"729,-15 8-1292,0 0 1,1 0-1,-1 0 1,0-1-1,0 1 1,0 0-1,1 0 0,-1 0 1,0 0-1,0 0 1,0 0-1,1 0 1,-1 0-1,0 0 1,0 0-1,0 1 0,1-1 1,-1 0-1,0 0 1,0 0-1,0 0 1,1 0-1,-1 0 0,0 0 1,0 0-1,0 1 1,0-1-1,1 0 1,-1 0-1,0 0 0,0 0 1,0 0-1,0 1 1,0-1-1,0 0 1,0 0-1,1 0 1,-1 1-1,0-1 0,0 0 1,0 0-1,0 0 1,0 1-1,0-1 1,0 0-1,0 0 0,0 0 1,0 1-1,0-1 1,0 0-1,0 0 1,0 0-1,0 1 0,-1-1 1,1 0-1,0 0 1,0 0-1,0 1 1,0-1-1,0 0 0,0 0 1,0 0-1,-1 1 1,0 4 103,-1 0 0,-1 0 1,1 0-1,-1 0 0,-4 7 1,-7 12 159,8-12-159,-44 100 717,46-101-741,0 1 1,1-1-1,0 1 0,1 0 1,0 0-1,1 0 0,0 21 1,1-31-80,0 0-1,1 0 1,-1 0 0,0 0 0,1-1 0,-1 1-1,1 0 1,-1 0 0,1 0 0,0-1-1,0 1 1,0 0 0,0-1 0,0 1 0,0-1-1,0 1 1,1-1 0,1 2 0,-2-2-2,1 0 1,-1-1 0,1 1-1,-1-1 1,1 1-1,0-1 1,-1 1-1,1-1 1,-1 0-1,1 0 1,0 0 0,-1 0-1,1 0 1,0 0-1,-1 0 1,4-1-1,2-1 32,-1-1 0,1 1 1,0-1-1,-1-1 0,0 1 0,0-1 0,11-8 0,0-3 95,0 0 1,20-24-1,-31 31-109,0 1-1,-1-1 0,0 0 0,0 0 1,0-1-1,-1 0 0,-1 1 0,4-12 0,-7 19-44,1-1-1,-1 1 1,0-1-1,1 1 0,-1 0 1,0-1-1,0 1 1,0-1-1,0 1 0,0-1 1,0 1-1,-1 0 1,1-1-1,0 1 0,-1-1 1,1 1-1,-1 0 1,1-1-1,-1 1 0,-1-2 1,1 2-30,0 0 1,0 1 0,0-1-1,0 0 1,-1 0-1,1 1 1,0-1-1,0 1 1,-1-1-1,1 1 1,0 0 0,-1-1-1,1 1 1,0 0-1,-1 0 1,1 0-1,-2 0 1,-4 1-111,0-1 1,1 2-1,-1-1 1,1 1-1,-1 0 1,1 0-1,-9 5 1,-9 7-222,-3 2-68</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4:39.535"/>
    </inkml:context>
    <inkml:brush xml:id="br0">
      <inkml:brushProperty name="width" value="0.05" units="cm"/>
      <inkml:brushProperty name="height" value="0.05" units="cm"/>
      <inkml:brushProperty name="color" value="#008C3A"/>
    </inkml:brush>
  </inkml:definitions>
  <inkml:trace contextRef="#ctx0" brushRef="#br0">109 111 12003,'-7'3'2408,"7"-3"-2416,-1 0 1,1 0-1,0 0 0,-1 0 1,1 1-1,-1-1 0,1 0 1,0 0-1,-1 0 0,1 0 1,0 0-1,-1 0 1,1 1-1,0-1 0,0 0 1,-1 0-1,1 1 0,0-1 1,0 0-1,-1 0 0,1 1 1,0-1-1,0 0 0,0 1 1,-1-1-1,1 0 1,0 0-1,0 1 0,0-1 1,0 1-1,0-1 0,0 0 1,0 1-1,0-1-188,-1 0 95,1 0 142,0 0 1,-1-1-1,1 1 1,0 0-1,-1 0 1,1 0-1,-1-1 1,1 1-1,0 0 1,-1 0-1,1 0 1,0 0-1,-1 0 1,1 0-1,-1 0 1,1 0-1,-1 0 1,1 0-1,0 0 1,-1 0-1,1 0 1,-1 0-1,0 1 1,-7 6-142,-1 1 0,1 0 0,0 0 0,0 1 0,-10 16 0,10-15-52,-3 8-283,12-16 103,5-12 186,-3 5 111,6-8-30,0-1-1,-1 0 1,-1-1-1,0 0 1,7-22-1,-15 33 71,-4 8-27,-3 7-59,2 0-435,1-1 1,-8 24 0,34-59-2292,-8-1 3103,-11 20 778,-9 19-369,-6 13-1023,-17 48 1,53-111-2674,-18 27 2776,-1 2 744,0 0 0,0-1 0,-1 1 0,4-18 0,-7 25-514,1 1 1,-1 0-1,-1 0 1,1 0-1,0 0 1,0-1 0,0 1-1,0 0 1,0 0-1,0 0 1,0-1-1,0 1 1,0 0-1,0 0 1,0 0 0,0 0-1,0 0 1,-1-1-1,1 1 1,0 0-1,0 0 1,0 0-1,0 0 1,0 0 0,0 0-1,-1 0 1,1-1-1,0 1 1,0 0-1,0 0 1,0 0-1,-1 0 1,1 0 0,0 0-1,0 0 1,0 0-1,-1 0 1,1 0-1,0 0 1,0 0-1,0 0 1,0 0 0,-1 0-1,1 0 1,0 0-1,0 0 1,0 0-1,0 0 1,-1 1-1,1-1 1,0 0 0,0 0-1,0 0 1,0 0-1,0 0 1,-1 0-1,1 0 1,0 1-1,0-1 1,0 0 0,0 0-1,-10 6 572,8-4-661,-13 11-1019,11-11 454,8-10 232,13-19-179,-4 8 328,-1 0-1,16-36 1,-34 56 1119,-2 7-614,-61 95 1182,76-116-1619,-1 1 1,0-1-1,0-1 0,3-16 0,-34 79 1957,13-20-1523,-4 9 825,15-36-787,2-4-29,9-22 93,7-23-312,-16 40-397,-14 29 141,3-1 89</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5:07.802"/>
    </inkml:context>
    <inkml:brush xml:id="br0">
      <inkml:brushProperty name="width" value="0.05" units="cm"/>
      <inkml:brushProperty name="height" value="0.05" units="cm"/>
      <inkml:brushProperty name="color" value="#008C3A"/>
    </inkml:brush>
  </inkml:definitions>
  <inkml:trace contextRef="#ctx0" brushRef="#br0">202 0 5705,'-6'0'384,"1"2"-224,-1-1-16,-1 0 144,0-1-72,-1 2-184,4-1-72,-4 1-320,-1 1-184,0 0-24,1-2 104,-4 3 48,1 1 40,-2 0 24,-4 2-312,-5 2 640,-1 1 208,-4 2-16</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44.500"/>
    </inkml:context>
    <inkml:brush xml:id="br0">
      <inkml:brushProperty name="width" value="0.05" units="cm"/>
      <inkml:brushProperty name="height" value="0.05" units="cm"/>
    </inkml:brush>
  </inkml:definitions>
  <inkml:trace contextRef="#ctx0" brushRef="#br0">4 83 13715,'-1'4'106,"1"-1"0,-1 1 0,0-1 0,1 0 0,0 1 0,0-1 0,0 1 0,0-1 0,0 1 0,1-1 0,-1 1-1,1-1 1,0 0 0,0 1 0,0-1 0,1 0 0,-1 0 0,1 0 0,0 0 0,0 0 0,0 0 0,0 0 0,0-1 0,1 1 0,-1-1 0,1 1 0,4 2 0,-4-3-176,0 0 1,0-1-1,0 1 0,0-1 0,0 0 1,0 0-1,1 0 0,-1 0 1,0-1-1,1 1 0,-1-1 1,1 0-1,-1 0 0,0 0 1,1 0-1,-1-1 0,1 1 1,4-3-1,0 0-202,0-1 0,0 1 1,-1-2-1,1 1 0,-1-1 0,0-1 0,-1 1 1,1-1-1,-1 0 0,0 0 0,6-11 1,-1 4-115,-2-1 0,0 0 0,-1-1 0,13-30 1,-20 34 1335,-6 11 0,-12 13 714,6 1-922,0-1-1,-15 30 1,21-35-615,1 0-1,1 0 1,0 0-1,0 1 1,0-1-1,1 1 0,-1 13 1,3-21-98,-1 0 0,1 0 0,0 0 0,0 1 0,0-1 0,0 0 0,0 0 0,0 0 0,0 0 0,1 1 0,-1-1 0,0 0 0,1 0 0,-1 0 0,1 0 0,-1 0 0,1 0 0,0 0 0,-1 0 0,1 0 0,0 0 0,-1 0 0,1 0 0,0 0 0,0 0 0,0-1 0,0 1 0,1 0 0,1 0 14,-1 0 0,1-1-1,-1 0 1,1 1 0,-1-1 0,1 0 0,-1 0 0,1-1 0,-1 1-1,1 0 1,-1-1 0,5-1 0,6-3 107,0 0 1,0-1-1,20-13 0,0-3-71,-2 0-1,55-53 1,-93 83-128,1-1 0,-1 1 0,1 0-1,0 1 1,1-1 0,0 1 0,-5 12 0,10-20 54,-1-1 0,1 1 0,0 0 0,0-1 0,0 1 0,0-1 0,0 1 0,0-1 0,0 1 1,0 0-1,0-1 0,0 1 0,0-1 0,0 1 0,0 0 0,0-1 0,0 1 0,1-1 0,-1 1 0,0-1 0,0 1 1,1-1-1,-1 1 0,0-1 0,1 1 0,-1-1 0,1 1 0,-1-1 0,0 0 0,1 1 0,0 0 0,1-1 1,0 1 0,-1-1 0,1 1 0,0-1 0,-1 0 0,1 0 0,0 1 0,0-1 0,0 0-1,3-1 1,3 0-72,0-1 0,-1 0 0,14-5-1,110-54-2729,-131 61 2755,1-1 1,-1 1 0,1 0-1,-1-1 1,1 1-1,-1 0 1,1 0 0,-1-1-1,1 1 1,0 0 0,-1 0-1,1 0 1,-1 0-1,1 0 1,0 0 0,-1 0-1,1 0 1,-1 0 0,1 0-1,-1 0 1,1 0-1,0 0 1,-1 0 0,1 1-1,-1-1 1,1 0 0,0 1-1,-1 0 25,1-1 0,-1 1-1,0 0 1,0-1 0,0 1 0,1 0-1,-1 0 1,0-1 0,0 1 0,0 0-1,0 0 1,0-1 0,0 1 0,0 0 0,-1 0-1,1-1 1,0 2 0,-14 32 357,9-25-153,-21 43 918,24-47-906,0-1 1,0 1-1,1 0 1,-1 0-1,1-1 1,0 1-1,1 0 1,-1 8-1,1-12-167,0 0-1,1-1 1,-1 1 0,0-1-1,0 1 1,1-1 0,-1 1-1,0-1 1,1 1-1,-1-1 1,0 1 0,1-1-1,-1 0 1,1 1 0,-1-1-1,1 1 1,-1-1-1,1 0 1,-1 0 0,1 1-1,-1-1 1,1 0 0,-1 0-1,1 0 1,0 1-1,-1-1 1,1 0 0,-1 0-1,1 0 1,-1 0 0,1 0-1,0 0 1,-1 0-1,1 0 1,-1 0 0,1-1-1,0 1 1,-1 0 0,1 0-1,-1 0 1,1-1-1,-1 1 1,1 0 0,-1-1-1,1 1 1,29-16 342,-29 15-332,117-83-2011,-117 83 1906,0 0-21,0 0 0,0 0-1,0 1 1,0-1-1,0 0 1,0 0-1,0 1 1,0-1 0,0 1-1,0-1 1,0 1-1,0 0 1,0-1-1,1 1 1,-1 0 0,0 0-1,0-1 1,2 1-1,-3 1 63,1-1-1,-1 1 1,0-1-1,1 0 1,-1 1-1,0-1 1,1 1 0,-1-1-1,0 1 1,1-1-1,-1 1 1,0-1-1,0 1 1,0-1-1,0 1 1,0 0-1,0-1 1,1 1-1,-1-1 1,0 1-1,-1-1 1,1 1 0,0 0-1,0-1 1,0 1-1,0 0 1,-3 10 191,1 0 1,-9 18 0,8-20 91,0 1-8,-7 19 394,9-28-609,1 0 0,-1 0 0,1 0 0,0 1 0,-1-1 0,1 0 0,0 0 1,0 0-1,0 1 0,0-1 0,0 0 0,0 0 0,0 0 0,1 0 0,-1 1 0,1 1 1,0-4-22,0 1 0,0-1 0,0 1 0,0-1 0,-1 0 0,1 1 0,0-1 1,0 0-1,-1 1 0,1-1 0,0 0 0,-1 0 0,1 0 0,0-1 0,1-1 7,12-12-16</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5:08.289"/>
    </inkml:context>
    <inkml:brush xml:id="br0">
      <inkml:brushProperty name="width" value="0.05" units="cm"/>
      <inkml:brushProperty name="height" value="0.05" units="cm"/>
      <inkml:brushProperty name="color" value="#008C3A"/>
    </inkml:brush>
  </inkml:definitions>
  <inkml:trace contextRef="#ctx0" brushRef="#br0">74 1 5025,'-17'10'440,"2"2"-360,5 1-408,-1 3 632,1 7-224,0 0-120</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5:08.778"/>
    </inkml:context>
    <inkml:brush xml:id="br0">
      <inkml:brushProperty name="width" value="0.05" units="cm"/>
      <inkml:brushProperty name="height" value="0.05" units="cm"/>
      <inkml:brushProperty name="color" value="#008C3A"/>
    </inkml:brush>
  </inkml:definitions>
  <inkml:trace contextRef="#ctx0" brushRef="#br0">34 835 1448,'21'-8'87,"32"-12"69,0-3-1,77-44 1,-116 58-106,1-1 1,-1-1-1,-1 0 1,0 0-1,-1-2 1,0 1-1,0-2 1,-2 1-1,0-2 1,0 1-1,-1-1 0,12-30 1,-17 34 114,-1-1-1,0 1 1,-1-1 0,-1 0 0,0 1 0,0-1-1,-1 0 1,-1 0 0,0 0 0,-4-18-1,-5-12 1196,-22-63 0,19 70-908,12 29-431,-4-9 104,0 1 1,-13-26-1,15 36-188,0 0-1,0 0 0,0 0 1,0 0-1,0 0 0,-1 1 1,0-1-1,0 1 1,0 0-1,0 0 0,0 0 1,-8-3-1,-20-6 421,-1 2 0,0 1 0,-68-9 0,13 2 1535,62 12-2088,14 3 62</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5:09.918"/>
    </inkml:context>
    <inkml:brush xml:id="br0">
      <inkml:brushProperty name="width" value="0.05" units="cm"/>
      <inkml:brushProperty name="height" value="0.05" units="cm"/>
      <inkml:brushProperty name="color" value="#008C3A"/>
    </inkml:brush>
  </inkml:definitions>
  <inkml:trace contextRef="#ctx0" brushRef="#br0">52 1 3129,'-7'8'208,"-1"4"-192,1 2-48,-1 5 24,2 8 8,-3 2-32,2 5-32</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5:10.387"/>
    </inkml:context>
    <inkml:brush xml:id="br0">
      <inkml:brushProperty name="width" value="0.05" units="cm"/>
      <inkml:brushProperty name="height" value="0.05" units="cm"/>
      <inkml:brushProperty name="color" value="#008C3A"/>
    </inkml:brush>
  </inkml:definitions>
  <inkml:trace contextRef="#ctx0" brushRef="#br0">188 91 8722,'-17'-17'496,"-2"2"-656,-4 5-152,2 2 216,-1 1-328,2-1-296,2 3-401,0-1 681,3-1-32,0 0-40</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6:00.606"/>
    </inkml:context>
    <inkml:brush xml:id="br0">
      <inkml:brushProperty name="width" value="0.05" units="cm"/>
      <inkml:brushProperty name="height" value="0.05" units="cm"/>
      <inkml:brushProperty name="color" value="#008C3A"/>
    </inkml:brush>
  </inkml:definitions>
  <inkml:trace contextRef="#ctx0" brushRef="#br0">51 0 10098,'-3'7'424,"1"-1"0,-1 0-1,1 1 1,1-1 0,-1 1 0,1 0 0,0 10-1,0-15-449,1 1 1,0 0-1,0-1 0,0 1 0,1-1 0,-1 1 0,1 0 0,-1-1 0,1 1 0,0-1 0,0 1 0,0-1 0,0 1 0,1-1 0,-1 0 1,0 0-1,1 0 0,0 1 0,0-2 0,-1 1 0,1 0 0,2 2 0,-3-4 16,-1 0 0,1 1 0,-1-1 0,0 0-1,1 0 1,-1 1 0,0-1 0,1 0 0,-1 0 0,1 0 0,-1 0 0,1 0-1,-1 1 1,1-1 0,-1 0 0,0 0 0,1 0 0,-1 0 0,1 0-1,-1 0 1,1 0 0,-1-1 0,1 1 0,-1 0 0,1 0 0,-1 0 0,0 0-1,1 0 1,-1-1 0,1 1 0,-1 0 0,0 0 0,1-1 0,-1 1-1,0 0 1,1-1 0,-1 1 0,0 0 0,1-1 0,-1 1 0,0-1 0,0 1-1,1 0 1,-1-1 0,0 1 0,0-1 0,0 1 0,0-1 0,0 1 0,0 0-1,0-1 1,0 1 0,1-1 0,-2 1 0,1-1 0,0 1 0,0-1-1,0 1 1,0-1 0,0 1 0,0 0 0,-1-1 0,2 0 32,-1 1 0,0-1 0,0 1 1,0-1-1,0 1 0,0-1 0,0 1 0,0-1 1,0 1-1,-1 0 0,1-1 0,0 1 0,0-1 1,0 1-1,0-1 0,-1 1 0,1 0 0,0-1 1,0 1-1,-1-1 0,1 1 0,0 0 0,-1-1 1,1 1-1,0 0 0,-1 0 0,1-1 1,0 1-1,-1 0 0,1 0 0,-1-1 0,1 1 1,0 0-1,-1 0 0,1 0 0,-1 0 0,1 0 1,-1 0-1,1 0 0,-1 0 0,1 0 0,-1 0 1,1 0-1,0 0 0,-1 0 0,1 0 0,-1 0 1,1 0-1,-1 0 0,1 0 0,-1 1 0,1-1 1,0 0-1,-1 0 0,1 1 0,0-1 0,-1 0 1,1 0-1,-1 1 0,1 0 0,-6 6-25,1 1 0,0 0-1,0 1 1,-3 9 0,3-10-628,6-14 561,2-4 66,-1-1 1,0 0 0,-1 0 0,0 0 0,0 0 0,-1 0 0,-3-20-1,3 31 10,0 0 0,0-1 0,0 1-1,0-1 1,0 1 0,0 0 0,-1-1 0,1 1-1,0-1 1,0 1 0,0 0 0,0-1-1,0 1 1,-1 0 0,1-1 0,0 1-1,0 0 1,-1-1 0,1 1 0,0 0-1,0 0 1,-1-1 0,1 1 0,0 0-1,-1 0 1,1 0 0,0-1 0,-1 1-1,1 0 1,-1 0 0,1 0 0,0 0-1,-1 0 1,-8 9 56,-2 20-200,7-10-406,10-29-420,11-32 1557,-17 42-532,-1 12 415,-1 3-519,1 1-1,1-1 1,2 27-1,-2-42 44,0 0 0,0 0 0,0 1 0,0-1 0,0 0 0,0 1 0,0-1 0,0 0 0,0 0 0,0 1 0,0-1 0,0 0 0,0 0 0,0 1 0,0-1 0,1 0 0,-1 0 0,0 1 0,0-1 0,0 0 0,0 0 0,0 0 0,1 1 0,-1-1 0,0 0 0,0 0 0,0 0 0,1 1 0,-1-1 0,0 0 0,0 0 0,1 0 0,-1 0 0,0 0 0,0 0 0,1 0 0,-1 1 0,0-1 0,0 0 0,1 0 0,-1 0 0,1 0 0,5-13 184,1-20 511,-8 28-510,0 6-24,-2 14-168,2-13-176,1 0 0,-1 0 0,1 0 1,0 0-1,0 0 0,0 0 0,0 0 1,0-1-1,0 1 0,1 0 0,-1 0 0,1 0 1,-1 0-1,1 0 0,0 0 0,1 2 1,0-4-251,0-5-68</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4:42.831"/>
    </inkml:context>
    <inkml:brush xml:id="br0">
      <inkml:brushProperty name="width" value="0.05" units="cm"/>
      <inkml:brushProperty name="height" value="0.05" units="cm"/>
      <inkml:brushProperty name="color" value="#008C3A"/>
    </inkml:brush>
  </inkml:definitions>
  <inkml:trace contextRef="#ctx0" brushRef="#br0">1 255 3545,'0'-2'528,"1"1"0,1-1-88,-1 1 168,1 1 600,-2-3-511,1 3-617,3 0-72,4-7-136,2-2-72,3-7-64,4-4 15,4-8-47,5-4-288,3-9 720,1-4-72,1-2-120</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4:43.273"/>
    </inkml:context>
    <inkml:brush xml:id="br0">
      <inkml:brushProperty name="width" value="0.05" units="cm"/>
      <inkml:brushProperty name="height" value="0.05" units="cm"/>
      <inkml:brushProperty name="color" value="#008C3A"/>
    </inkml:brush>
  </inkml:definitions>
  <inkml:trace contextRef="#ctx0" brushRef="#br0">1 488 5369,'49'-75'712,"-4"2"-472,1 1-136,-6 8-96,-4 2-416,-7 8 496,-8 5-88,-2 10-336</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4:44.528"/>
    </inkml:context>
    <inkml:brush xml:id="br0">
      <inkml:brushProperty name="width" value="0.05" units="cm"/>
      <inkml:brushProperty name="height" value="0.05" units="cm"/>
      <inkml:brushProperty name="color" value="#008C3A"/>
    </inkml:brush>
  </inkml:definitions>
  <inkml:trace contextRef="#ctx0" brushRef="#br0">1 1795 10282,'12'-28'357,"1"0"-1,2 1 1,0 1 0,25-31-1,79-101-446,9-13-128,-101 130 117,-2-1 1,29-64 0,-23 34-28,59-128 123,-75 174 40,0 0 0,2 0-1,1 1 1,1 2 0,24-25 0,0 6-20,-2-2 1,-3-2 0,48-72-1,-43 50-84,-4-2 0,33-79-1,-65 133 84,2 0 0,0 0 0,0 1 0,2 1 0,0 0 0,18-18 0,-26 27-114,-4 10 30</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4:45.059"/>
    </inkml:context>
    <inkml:brush xml:id="br0">
      <inkml:brushProperty name="width" value="0.05" units="cm"/>
      <inkml:brushProperty name="height" value="0.05" units="cm"/>
      <inkml:brushProperty name="color" value="#008C3A"/>
    </inkml:brush>
  </inkml:definitions>
  <inkml:trace contextRef="#ctx0" brushRef="#br0">0 316 10186,'29'-25'2510,"58"-44"-2247,-85 68-223,39-30-27,2 3 0,1 1 1,1 2-1,1 2 0,1 2 1,1 2-1,71-18 0,-113 36-12,3-2-10,1 1 1,0 1-1,-1 0 0,15 0 1,-23 1 6,1 0 1,-1 0-1,1 0 0,-1 0 1,1 0-1,-1 0 0,1 1 1,-1-1-1,1 0 0,-1 1 1,1 0-1,-1-1 0,0 1 1,1 0-1,-1 0 0,0-1 1,0 1-1,1 0 0,-1 0 1,0 1-1,0-1 0,0 0 1,0 0-1,-1 0 0,1 1 1,0-1-1,0 0 0,-1 1 1,1-1-1,-1 1 0,1-1 1,-1 0-1,0 1 0,1-1 1,-1 1-1,0 2 0,0 6 2,-1 1 0,0-1-1,-1 1 1,0-1 0,-1 0-1,0 1 1,-5 12 0,-38 69 75,24-51-24,-23 47 62,-59 121 140,93-180-432,0 1 0,2 0 0,-8 52 0,12-60 23</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11.545"/>
    </inkml:context>
    <inkml:brush xml:id="br0">
      <inkml:brushProperty name="width" value="0.05" units="cm"/>
      <inkml:brushProperty name="height" value="0.05" units="cm"/>
      <inkml:brushProperty name="color" value="#008C3A"/>
    </inkml:brush>
  </inkml:definitions>
  <inkml:trace contextRef="#ctx0" brushRef="#br0">0 542 18260,'4'2'-8,"-1"-1"0,1 0 1,-1-1-1,1 1 0,-1-1 1,1 1-1,0-1 0,-1 0 0,1-1 1,-1 1-1,1 0 0,0-1 1,-1 0-1,5-2 0,-2 1 9,0-1 1,0 0-1,0 0 0,0-1 0,-1 1 0,0-2 1,7-5-1,-1-1 18,0-1 0,-2 0 0,1 0 0,-2-1 0,1-1 0,6-15 0,-4 5-7,-2 1 1,-1-2-1,-1 1 1,-1-1-1,-1 0 0,-1 0 1,-1-1-1,-2 1 1,0-1-1,-6-49 1,4 66-55,-1 1 1,0 0-1,-1 0 1,-3-9-1,5 15 14,0 0 0,0 0 0,0 0-1,0 0 1,0 0 0,-1 0 0,1 1 0,0-1-1,-1 0 1,0 1 0,1-1 0,-1 1-1,0 0 1,0-1 0,1 1 0,-1 0 0,0 0-1,0 0 1,0 0 0,-3 0 0,4 1-12,0 0 0,0 0 0,-1 0-1,1 1 1,0-1 0,0 0 0,0 1 0,0-1 0,0 0 0,0 1 0,0 0 0,0-1 0,0 1 0,0-1 0,0 1-1,0 0 1,0 0 0,0 0 0,0 0 0,1-1 0,-1 1 0,0 0 0,1 0 0,-1 0 0,1 1 0,-1-1 0,1 0 0,-1 0-1,1 0 1,0 0 0,-1 2 0,0-1-12,1 0 0,-1 0-1,1 0 1,-1 0 0,1 0-1,0 0 1,0 0-1,0 1 1,0-1 0,0 0-1,0 0 1,1 0 0,-1 0-1,1 0 1,-1 0 0,2 3-1,7-3-203</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45.110"/>
    </inkml:context>
    <inkml:brush xml:id="br0">
      <inkml:brushProperty name="width" value="0.05" units="cm"/>
      <inkml:brushProperty name="height" value="0.05" units="cm"/>
    </inkml:brush>
  </inkml:definitions>
  <inkml:trace contextRef="#ctx0" brushRef="#br0">48 0 15331,'-6'9'359,"0"0"0,1 0 0,0 0 0,0 1 0,1 0 0,-3 11 0,4-14-237,2 0 1,-1 0-1,1 0 1,0 0 0,0 1-1,1-1 1,0 0-1,0 0 1,3 13-1,-3-18-110,0 0 0,1-1 0,-1 1 0,1 0 0,0 0 0,-1-1 0,1 1 0,0-1 0,0 1 0,0-1-1,0 1 1,0-1 0,1 0 0,-1 1 0,0-1 0,0 0 0,1 0 0,-1 0 0,1 0 0,-1 0 0,1 0 0,0 0-1,-1-1 1,1 1 0,0 0 0,-1-1 0,1 0 0,0 1 0,0-1 0,-1 0 0,1 0 0,0 0 0,3 0 0,-1-1-23,0 1 1,0-1-1,1 0 1,-1-1-1,0 1 1,0-1-1,0 0 1,0 0 0,0 0-1,-1 0 1,1-1-1,5-4 1,-3 1-62,0 0 1,0 0-1,-1-1 1,1 0-1,-2 0 0,1-1 1,-1 1-1,6-14 1,-9 9-229,-8 12 115,-13 16 124,10-4 172,1 1-1,0 0 1,0 1-1,1 0 1,1 1 0,0 0-1,1 0 1,1 0-1,-6 26 1,11-40-95,0 0 1,0 1-1,0-1 0,0 0 1,0 0-1,0 1 1,0-1-1,0 0 0,0 0 1,1 0-1,-1 1 1,0-1-1,1 0 0,-1 0 1,1 0-1,0 2 1,0-3-13,-1 1 0,1-1-1,-1 1 1,1-1 0,-1 0 0,1 0 0,-1 1 0,1-1 0,0 0 0,-1 0 0,1 0 0,-1 0 0,1 0 0,0 0 0,-1 1 0,1-1 0,-1-1 0,1 1 0,0 0 0,-1 0-1,1 0 1,-1 0 0,2-1 0,1 0-29,1-1 0,-1 1 0,1-1 0,-1 0 0,0 0 0,1-1 0,-1 1 0,3-4 0,18-20-1336,41-55 0,-71 97 276,-5 13 1902,-8 32-1,18-60-791,1 0 0,-1 0 0,1 0-1,0 0 1,0 0 0,0-1 0,-1 1 0,1 0 0,0 0-1,0 0 1,0 0 0,0 0 0,0 0 0,1 0 0,-1 0-1,0 0 1,0 0 0,1 0 0,-1-1 0,0 1 0,1 0-1,-1 0 1,1 0 0,-1 0 0,1-1 0,-1 1 0,1 0 0,0-1-1,-1 1 1,1 0 0,0-1 0,0 1 0,-1-1 0,1 1-1,0-1 1,0 1 0,0-1 0,0 0 0,-1 1 0,1-1-1,0 0 1,0 0 0,0 1 0,0-1 0,0 0 0,0 0-1,0 0 1,0 0 0,0-1 0,0 1 0,0 0 0,-1 0-1,3-1 1,1 0-4,1 0 0,0-1 0,0 1-1,-1-1 1,1 0 0,-1-1 0,0 1 0,7-6-1,8-8-337,-2-1 0,22-27 0,-55 89 52,13-40 321,1 1-1,0 0 1,1 0 0,-1 0-1,1 0 1,0 0 0,0 0-1,1 0 1,0 10-1,0-14-31,1 0-1,-1 0 0,0 1 0,1-1 0,-1 0 0,1 0 0,-1 0 0,1 0 1,0 0-1,0 0 0,0 0 0,0 0 0,1 0 0,-1 0 0,0-1 0,1 1 1,-1 0-1,1-1 0,0 1 0,-1-1 0,1 0 0,0 1 0,0-1 0,0 0 1,0 0-1,0 0 0,0-1 0,4 2 0,6 0-143,0-1 0,0-1-1,-1 0 1,1 0 0,24-5 0,-21 3-300,0 0-1,28 1 1,-42 1 400,0 0 0,0 0 0,-1 0 0,1 0-1,0 0 1,0 0 0,-1 1 0,1-1 0,0 0 0,-1 0-1,1 1 1,0-1 0,-1 0 0,1 1 0,0-1 0,-1 0-1,1 1 1,-1-1 0,1 1 0,-1-1 0,1 1 0,-1-1-1,1 1 1,-1 0 0,1-1 0,-1 1 0,0-1 0,1 1-1,-1 0 1,0-1 0,0 1 0,0 0 0,1 0 0,-1-1-1,0 1 1,0 0 0,0-1 0,0 1 0,0 0 0,0 0-1,0-1 1,0 1 0,-1 0 0,1-1 0,0 1 0,0 0-1,0 0 1,-1-1 0,1 1 0,0-1 0,-1 1 0,1 0-1,-2 0 1,-3 8 15,0 0 1,-1-1-1,-8 10 0,4-5 46,8-8-25,-1-1 0,1 1 0,0 0 0,0 0-1,1 0 1,-2 7 0,2 4 53</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13.240"/>
    </inkml:context>
    <inkml:brush xml:id="br0">
      <inkml:brushProperty name="width" value="0.05" units="cm"/>
      <inkml:brushProperty name="height" value="0.05" units="cm"/>
      <inkml:brushProperty name="color" value="#008C3A"/>
    </inkml:brush>
  </inkml:definitions>
  <inkml:trace contextRef="#ctx0" brushRef="#br0">7 12 10418,'-6'-10'1623,"5"9"-873,1 2-91,15 97-135,52 549 50,-53-540-564,5-1-1,5-1 0,5 0 1,54 131-1,-58-180-39,3-1 0,3-1 0,61 82 0,-38-67-38,126 121 0,-114-134 150,126 82 0,-59-46 674,-125-87-631,-4-1 42,1 0 0,0 0 1,0-1-1,0 0 0,0 0 0,1 0 1,-1 0-1,1-1 0,0 0 0,11 2 1,-11-4 593,-6-1-770,1 1 0,-1 0 0,0 0 0,1 0 0,-1 0 0,0 0 0,1 0 0,-1 0 0,1 0 0,-1 0 1,0 0-1,1 0 0,-1 0 0,1 0 0,-1 0 0,0 0 0,1 0 0,-1 1 0,1-1 0,-1 0 1,0 0-1,1 0 0,-1 1 0,0-1 0,1 0 0,-1 0 0,0 1 0,0-1 0,1 0 0,-1 1 0,0-1 1,0 0-1,1 1 0,-1-1 0,0 0 0,0 1 0,0-1 0,0 0 0,0 1 0,1-1 0,-1 1 0,0-1 1,0 0-1,0 1 0,-1 0 98,0 0 1,0-1-1,0 1 1,0 0 0,0-1-1,0 1 1,0-1-1,-1 0 1,1 1-1,0-1 1,0 0 0,0 0-1,0 0 1,-1 0-1,1 0 1,0 0-1,0 0 1,-2 0-1,-14-1 182</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14.660"/>
    </inkml:context>
    <inkml:brush xml:id="br0">
      <inkml:brushProperty name="width" value="0.05" units="cm"/>
      <inkml:brushProperty name="height" value="0.05" units="cm"/>
      <inkml:brushProperty name="color" value="#008C3A"/>
    </inkml:brush>
  </inkml:definitions>
  <inkml:trace contextRef="#ctx0" brushRef="#br0">45 0 10266,'-19'25'1127,"16"-23"-1044,1 0 0,0 1 0,0-1 0,0 1-1,0 0 1,0 0 0,0-1 0,1 1 0,-1 0 0,1 1 0,0-1-1,0 0 1,0 0 0,0 0 0,0 7 0,2 12 37,2 1 1,0-1 0,1 1 0,1-1-1,15 38 1,-8-22-56,113 320 63,-93-284-113,3-1-1,76 114 1,-57-108 325,4-3 0,3-2-1,124 117 1,-163-172-251,1-1 1,1-1-1,0-2 0,1 0 0,0-1 0,1-2 0,38 13 1,-45-19-69,0-2 1,0 0-1,0 0 1,0-2-1,0-1 1,0 0 0,1-1-1,-1-2 1,0 1-1,0-2 1,36-10-1,-52 12 4,-1 0 0,1 0-1,-1 0 1,1 1 0,0-1-1,-1 1 1,1 0-1,0 0 1,0 0 0,-1 0-1,1 0 1,4 1-1,-6 0 30,0 0 0,0 0 0,1 0 0,-1 0 0,0 0 0,0 0 0,0 0-1,0 1 1,0-1 0,0 0 0,-1 1 0,1-1 0,0 0 0,-1 1-1,1-1 1,-1 1 0,1-1 0,-1 1 0,0-1 0,1 1 0,-1 0 0,0 2-1,1 1 394,-1 1 0,1 0 0,-1 0-1,0 0 1,-1 0 0,-1 9 0,1-15-487,1 1 0,-1-1 0,0 0 0,1 0 0,-1 0 0,0 0 0,1 0 0,-1-1 0,1 1 0,-1 0 0,0 0 0,1 0 0,-1 0 0,1-1 0,-1 1 0,0 0 0,1-1 0,-1 1 0,1 0 0,-1-1 0,1 1 0,-1-1 0,1 1 0,-1-1 0,-6-3-132,-11-5-222</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15.716"/>
    </inkml:context>
    <inkml:brush xml:id="br0">
      <inkml:brushProperty name="width" value="0.05" units="cm"/>
      <inkml:brushProperty name="height" value="0.05" units="cm"/>
      <inkml:brushProperty name="color" value="#008C3A"/>
    </inkml:brush>
  </inkml:definitions>
  <inkml:trace contextRef="#ctx0" brushRef="#br0">107 53 13643,'-9'-9'1094,"7"6"-969,0 0 0,0 1 0,0-1 0,-1 1 0,1 0 0,-1-1 0,0 1 0,1 1 0,-1-1 0,0 0 0,0 1 0,0-1 0,-6-1 1,8 3-106,0 1 1,0-1-1,0 0 1,0 1 0,0-1-1,0 0 1,0 1 0,0-1-1,0 1 1,0 0-1,1-1 1,-1 1 0,0 0-1,0-1 1,1 1 0,-1 0-1,0 0 1,1 0 0,-1 0-1,1-1 1,-1 1-1,1 0 1,-1 0 0,1 0-1,0 0 1,0 0 0,-1 0-1,1 0 1,0 0 0,0 0-1,0 0 1,0 0-1,0 2 1,1 37-12,0-34-23,0-1 1,0 1-1,1-1 0,0 1 0,0-1 0,0 0 0,1 0 1,0 0-1,0 0 0,0 0 0,4 4 0,-6-7 13,0-1 0,0 0 0,1 0 0,-1 0-1,0 0 1,0 0 0,1 0 0,-1 0 0,1 0 0,-1 0 0,0 0-1,1-1 1,-1 1 0,1-1 0,0 1 0,-1-1 0,1 0-1,-1 0 1,1 1 0,0-1 0,-1 0 0,1 0 0,0 0-1,-1-1 1,1 1 0,-1 0 0,1-1 0,0 1 0,-1-1 0,1 1-1,-1-1 1,1 0 0,-1 0 0,0 0 0,1 0 0,-1 1-1,0-2 1,1 1 0,-1 0 0,0 0 0,1-2 0,1-1 41,-1 0 0,1 0 0,-1 0 0,0 0 0,0-1 0,0 1 0,-1-1 0,1 1 0,-1-1 0,0 0 0,-1 0 0,1 1 0,-1-1 0,0 0 0,0 0 0,0 0 1,-1 1-1,-1-7 0,1 8 2,0 0 1,1 0 0,-1 0-1,-1 0 1,1 0 0,0 0-1,-1 0 1,1 1 0,-1-1-1,0 1 1,0-1 0,-4-3-1,5 5-23,-1 0-1,0-1 1,0 1-1,1 0 1,-1 1-1,0-1 1,0 0-1,0 0 1,0 1-1,0-1 1,0 1-1,0 0 1,0 0-1,0-1 1,0 1-1,0 0 1,0 1-1,0-1 1,0 0-1,-4 2 1,2-1-39,0 1 1,0 0-1,0 0 1,0 0-1,1 0 1,-1 1-1,0-1 1,1 1-1,0 0 1,0 0-1,0 0 1,0 1-1,0-1 1,1 1-1,-1-1 1,1 1-1,0 0 1,-3 8-1,2-4-104,0 1 1,0-1-1,1 1 0,0 0 0,0 0 0,1 0 0,1 0 0,-1 10 0,1-19 120,0 1-1,0-1 0,0 0 0,0 0 1,0 0-1,0 0 0,0 1 1,0-1-1,0 0 0,0 0 0,0 1 1,0-1-1,0 0 0,0 0 1,0 0-1,0 1 0,0-1 0,0 0 1,0 0-1,0 0 0,0 1 1,0-1-1,0 0 0,0 0 0,0 0 1,0 1-1,0-1 0,1 0 1,-1 0-1,0 0 0,0 0 0,0 1 1,0-1-1,0 0 0,1 0 1,-1 0-1,0 0 0,0 0 0,0 0 1,1 0-1,-1 1 0,0-1 1,0 0-1,0 0 0,1 0 0,-1 0 1,0 0-1,0 0 0,0 0 1,1 0-1,-1 0 0,0 0 0,0 0 1,0 0-1,1 0 0,-1 0 0,0 0 1,0 0-1,1-1 0,-1 1 1,0 0-1,0 0 0,0 0 0,0 0 1,1 0-1,-1 0 0,0-1 1,0 1-1,10-12-2,-4-3 131,0 1-1,-1-2 0,0 1 1,-1 0-1,-1-1 0,0 0 1,0-18-1,-4 24 72,-3 19-240,-4 22-354,0 58-1034,7-83 1152,0-10-34</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16.629"/>
    </inkml:context>
    <inkml:brush xml:id="br0">
      <inkml:brushProperty name="width" value="0.05" units="cm"/>
      <inkml:brushProperty name="height" value="0.05" units="cm"/>
      <inkml:brushProperty name="color" value="#008C3A"/>
    </inkml:brush>
  </inkml:definitions>
  <inkml:trace contextRef="#ctx0" brushRef="#br0">36 175 10738,'0'1'71,"1"0"-1,-1 0 1,0 0 0,0-1-1,0 1 1,1 0-1,-1 0 1,0 0-1,1-1 1,-1 1-1,0 0 1,1-1 0,-1 1-1,1 0 1,-1-1-1,1 1 1,0-1-1,-1 1 1,1-1-1,-1 1 1,1-1 0,0 1-1,0-1 1,-1 1-1,1-1 1,0 0-1,0 0 1,-1 1 0,1-1-1,0 0 1,0 0-1,0 0 1,-1 0-1,1 0 1,0 0-1,0 0 1,0 0 0,0 0-1,-1 0 1,1 0-1,0-1 1,0 1-1,1-1 1,0 0 2,0-1 1,0 1-1,0-1 1,0 1-1,0-1 1,0 0-1,0 0 1,0 0-1,-1 0 0,1 0 1,-1-1-1,2-2 1,1-2 81,-1-1 1,-1 0-1,1 0 0,-1 1 1,0-2-1,-1 1 1,0 0-1,-1 0 1,1 0-1,-1 0 0,-1-1 1,-2-13-1,3 21-130,0 0 0,0 0-1,-1 0 1,1 0 0,0 0 0,-1 0-1,1 0 1,0 0 0,-1 0-1,1 0 1,-1 0 0,0 1 0,1-1-1,-1 0 1,0 0 0,1 1-1,-1-1 1,0 0 0,0 1 0,0-1-1,0 1 1,1-1 0,-1 1-1,0-1 1,0 1 0,0-1-1,-2 1 1,2 0 0,-1 0 0,0 1-1,1-1 1,-1 1 0,1-1-1,-1 1 1,1 0 0,-1-1 0,1 1-1,-1 0 1,1 0 0,0 0-1,-1 0 1,1 0 0,-1 2-1,-5 4 32,0 1 0,1 0 0,0 0 0,-6 13 0,-6 24-69,17-42-4,0 0 0,0 0 0,1 0 0,-1 0 0,1 1 0,0-1 0,0 0 0,0 0 0,0 1 0,0-1 0,1 0 0,1 5 0,-2-7 12,0-1 1,1 0 0,-1 1 0,0-1 0,0 0-1,1 1 1,-1-1 0,0 0 0,0 1 0,1-1-1,-1 0 1,0 1 0,1-1 0,-1 0 0,0 0 0,1 0-1,-1 1 1,1-1 0,-1 0 0,0 0 0,1 0-1,-1 0 1,1 0 0,-1 0 0,0 0 0,1 0-1,-1 1 1,1-2 0,-1 1 0,1 0 0,-1 0 0,0 0-1,1 0 1,-1 0 0,1 0 0,-1 0 0,0 0-1,1-1 1,-1 1 0,1 0 0,-1 0 0,0-1-1,1 1 1,-1 0 0,0 0 0,1-1 0,-1 1 0,0 0-1,1-1 1,15-18-116,-9 7 119,0 0 0,-1-1 0,0 1 0,0-1 0,-2 0 0,0-1 0,0 1 0,-1-1-1,1-15 1,-4 28 12,0 0 0,0-1-1,0 1 1,0 0-1,0 0 1,0 0 0,0-1-1,0 1 1,0 0-1,-1 0 1,1 0-1,0 0 1,-1-2 0,0 3-7,1 0 1,0 0 0,0 0-1,-1 0 1,1 0 0,0 0 0,0-1-1,-1 1 1,1 0 0,0 0-1,0 0 1,-1 0 0,1 0-1,0 1 1,0-1 0,-1 0-1,1 0 1,0 0 0,0 0 0,-1 0-1,1 0 1,0 0 0,0 0-1,0 0 1,-1 1 0,1-1-1,0 0 1,0 0 0,0 0 0,-1 0-1,1 1 1,0-1 0,0 0-1,0 0 1,0 1 0,-3 2 12,0 1 1,0 0-1,1 0 1,0 0 0,-3 8-1,-4 11-138,2 0-1,0 0 0,2 1 1,-4 30-1,8-30-75</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18.511"/>
    </inkml:context>
    <inkml:brush xml:id="br0">
      <inkml:brushProperty name="width" value="0.05" units="cm"/>
      <inkml:brushProperty name="height" value="0.05" units="cm"/>
      <inkml:brushProperty name="color" value="#008C3A"/>
    </inkml:brush>
  </inkml:definitions>
  <inkml:trace contextRef="#ctx0" brushRef="#br0">0 895 10466,'4'-3'104,"0"0"1,0 0-1,1 0 0,-1 1 0,0-1 0,1 1 1,0 0-1,-1 1 0,1-1 0,0 1 0,6-1 1,4-3 186,354-84 464,-241 63-716,194-66 0,180-123-37,-305 129-216,388-113 0,-188 58 266,-391 139-1,18-8 89,-24 9-109,1 1-1,0 0 1,0-1 0,0 1 0,0 0 0,0-1 0,0 1 0,0 0 0,0 0 0,0 0 0,0 0 0,0 0 0,0 0 0,0 0 0,0 0 0,0 1 0,1-1 0,-4 4 124,0-1 0,-1-1 1,1 1-1,-1 0 0,0 0 0,-5 3 1,-3 3 144,7-6-214,0 1 1,0-1-1,0 0 1,-1 0-1,1 0 1,-1-1 0,0 1-1,-5 1 1,9-4-88,1 0 2,0 0 0,0 0-1,0 0 1,0 0 0,-1 0-1,1 0 1,0 0 0,0 1-1,0-1 1,-1 0 0,1-1-1,0 1 1,0 0-1,0 0 1,-1 0 0,1 0-1,0 0 1,0 0 0,0 0-1,-1 0 1,1 0 0,0 0-1,0 0 1,0 0 0,0-1-1,0 1 1,-1 0-1,1 0 1,0 0 0,0 0-1,0 0 1,0-1 0,0 1-1,0 0 1,-1 0 0,1 0-1,0 0 1,0-1 0,0 1-1,0 0 1,0 0-1,0 0 1,0-1 0,0 1-1,0 0 1,0 0 0,0 0-1,0-1 1,0 1 0,-1-9-27</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19.356"/>
    </inkml:context>
    <inkml:brush xml:id="br0">
      <inkml:brushProperty name="width" value="0.05" units="cm"/>
      <inkml:brushProperty name="height" value="0.05" units="cm"/>
      <inkml:brushProperty name="color" value="#008C3A"/>
    </inkml:brush>
  </inkml:definitions>
  <inkml:trace contextRef="#ctx0" brushRef="#br0">601 0 9162,'-26'39'404,"3"1"0,1 0 0,2 2 0,2 0 0,2 2 0,1 0 1,3 0-1,-14 91 0,-6 98 218,-18 119-355,-22-4-215,16-141 14,-115 524 664,167-708-718,-27 196 399,27-165-270,1 1 1,6 57-1,-2-80-298,0-11-84,-1-18 62,0-6-47,4-23 81</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20.291"/>
    </inkml:context>
    <inkml:brush xml:id="br0">
      <inkml:brushProperty name="width" value="0.05" units="cm"/>
      <inkml:brushProperty name="height" value="0.05" units="cm"/>
      <inkml:brushProperty name="color" value="#008C3A"/>
    </inkml:brush>
  </inkml:definitions>
  <inkml:trace contextRef="#ctx0" brushRef="#br0">109 108 10370,'-51'127'1463,"45"-109"-1262,1 1-1,1 0 0,1 1 0,-2 37 1,5-53-173,0 0 1,0 0 0,1 0-1,-1 0 1,1 0 0,0 0-1,0 0 1,1 0 0,-1 0-1,1 0 1,2 3 0,-3-5-18,0 0 1,0-1 0,1 0-1,-1 1 1,0-1-1,1 0 1,-1 1 0,1-1-1,0 0 1,-1 0-1,1 0 1,0 0 0,0-1-1,0 1 1,-1 0-1,1-1 1,0 1-1,0-1 1,0 0 0,0 0-1,0 0 1,0 0-1,0 0 1,0 0 0,2 0-1,2-2-1,0 0-1,0 0 1,-1 0-1,1 0 1,-1-1-1,1 0 1,-1 0-1,0-1 1,0 1-1,0-1 1,-1 0-1,1 0 1,-1-1-1,0 1 1,0-1-1,5-10 1,4-4 12,-2 0 0,-1-1 0,10-25 0,-16 37 10,-1 0 1,0 0 0,0-1-1,-1 1 1,0-1 0,0 1-1,-1-1 1,0 1 0,-1-1-1,0 0 1,0 1 0,-1-1-1,-2-10 1,3 18-26,0 0 0,-1 0 0,1 0 0,-1-1 0,1 1 0,-1 0 0,1 0 0,-1 0-1,1 0 1,-1 0 0,0 0 0,0 0 0,1 1 0,-1-1 0,0 0 0,0 0 0,0 0 0,0 1 0,0-1 0,0 1 0,0-1 0,0 1 0,-1-1 0,0 0 0,0 1 2,0 0 0,0 0 0,0 0 0,0 1 0,0-1 0,0 0 0,0 1 0,0-1 0,0 1 0,0 0 0,0-1 0,1 1 0,-3 1 0,-6 5 32,0-1 0,1 2 0,-15 14 0,23-21-37,-19 17-2,1 2 1,2 0-1,0 1 0,1 1 1,1 1-1,1 0 0,-14 31 1,27-53-3,0 0 0,1 0-1,-1 0 1,1 1 0,-1-1 0,1 0 0,0 0 0,-1 1 0,1-1 0,0 0-1,0 0 1,0 1 0,0-1 0,0 0 0,0 0 0,0 1 0,1 1 0,-1-3 0,1 0 0,-1 0 0,1 1 0,-1-1 0,1 0 0,-1 0 0,1 0 0,-1 0 1,1 0-1,-1 0 0,1 0 0,-1 0 0,1 0 0,-1 0 0,1 0 0,-1 0 1,1 0-1,-1 0 0,1 0 0,-1 0 0,1-1 0,-1 1 0,1 0 0,-1 0 1,1-1-1,-1 1 0,1-1 0,5-3 4,1 0-1,-1-1 1,-1 0 0,10-9 0,17-26 32,-2-1 0,-2-2 1,-1 0-1,26-61 0,-48 93 11,0 0 1,-1 1-1,0-1 0,4-23 0,-7 34-42,-1 0 0,0-1-1,0 1 1,0-1 0,0 1-1,0-1 1,0 1 0,0-1-1,0 1 1,0-1 0,0 1-1,0-1 1,0 1 0,0 0-1,0-1 1,0 1 0,0-1-1,0 1 1,-1-1 0,1 1-1,0-1 1,0 1 0,0 0-1,-1-1 1,0 0 0,-8 7 77,-12 22 36,-56 101 121,15-25-246,70-127-217,7-6 170</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21.009"/>
    </inkml:context>
    <inkml:brush xml:id="br0">
      <inkml:brushProperty name="width" value="0.05" units="cm"/>
      <inkml:brushProperty name="height" value="0.05" units="cm"/>
      <inkml:brushProperty name="color" value="#008C3A"/>
    </inkml:brush>
  </inkml:definitions>
  <inkml:trace contextRef="#ctx0" brushRef="#br0">55 48 14771,'2'-43'1546,"0"38"-989,2 10-269,1 11-61,15 112 63,-16-88-417,13 55 0,-16-92 104,0 0 0,0 0 0,0 0 0,0-1 0,0 1 0,0 0 1,1-1-1,0 1 0,-1-1 0,1 1 0,0-1 0,0 0 0,0 0 0,0 0 0,1 0 0,-1 0 0,1 0 0,-1-1 0,1 1 0,4 1 1,2 0-47,1-1 1,-1 0 0,0 0-1,1-1 1,10 0 0,-11 0 39,1-1 0,-1 1 0,-1 0 0,1 1 0,0 0 0,10 4 0,-15-4 31,0 1-1,0-1 0,-1 1 0,1 0 0,0 0 0,-1 0 0,0 0 0,0 0 0,0 1 0,0 0 0,0-1 0,-1 1 0,0 0 0,1 0 0,-1 0 0,-1 1 0,1-1 0,-1 0 0,0 1 0,0-1 0,0 1 0,0 0 0,-1-1 0,0 1 0,0-1 0,-1 9 0,0-2 42,0 0 0,-1 0 0,-1-1-1,0 1 1,0-1 0,-1 0 0,0 0 0,0 0 0,-2 0-1,-7 11 1,8-13 34,-1-1 1,0-1-1,0 1 0,-1-1 0,1 0 0,-1 0 1,0-1-1,-1 0 0,0 0 0,1 0 0,-15 4 0,16-7-36,0 0 0,1-1 0,-1 0 0,0 0 0,0 0 0,0-1 0,0 0 0,0 0 0,0 0 0,0-1 0,0 0 0,0 0 0,0-1 0,0 1 0,1-1 0,-1-1 0,1 1 0,-8-5 0,5 2-198,0-1 1,0 0 0,1-1-1,0 0 1,0 0 0,0 0-1,1-1 1,0 0 0,-8-15-1,12 20 62,1-1 0,-1 0 0,0 0 0,1 0 0,0 0-1,0 0 1,0 0 0,0 0 0,1 0 0,0 0 0,0-7 0,0 9 62,1-1 0,-1 1 0,1-1 0,0 1 0,0-1 0,0 1 0,0 0 0,0-1 0,1 1 0,-1 0 0,1 0 0,-1 0 0,1 0 0,0 0 0,0 0 0,0 1 0,0-1 0,0 1 0,4-3 0,20-8-430</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21.503"/>
    </inkml:context>
    <inkml:brush xml:id="br0">
      <inkml:brushProperty name="width" value="0.05" units="cm"/>
      <inkml:brushProperty name="height" value="0.05" units="cm"/>
      <inkml:brushProperty name="color" value="#008C3A"/>
    </inkml:brush>
  </inkml:definitions>
  <inkml:trace contextRef="#ctx0" brushRef="#br0">29 160 14355,'11'-24'2023,"-9"20"-1904,1 0 1,-2 0-1,1 0 0,0 0 1,-1 0-1,0 0 1,1-9-1,-1 7-88,0 0 0,-1 0 0,0 0 0,-1 0 0,-1-11-1,2 16-30,0 1 0,0 0 0,0 0 0,0-1 0,0 1 0,0 0 0,0 0 0,-1-1 0,1 1 0,0 0 0,0 0 0,0-1 0,0 1-1,-1 0 1,1 0 0,0 0 0,0-1 0,0 1 0,-1 0 0,1 0 0,0 0 0,0 0 0,0-1 0,-1 1 0,1 0 0,0 0 0,0 0 0,-1 0-1,1 0 1,0 0 0,-1 0 0,1 0 0,0 0 0,0 0 0,-1 0 0,1 0 0,0 0 0,0 0 0,-1 0 0,1 0 0,0 0 0,0 0 0,-1 0-1,1 1 1,0-1 0,0 0 0,-1 0 0,1 0 0,0 0 0,0 0 0,0 1 0,-1-1 0,1 0 0,0 0 0,0 0 0,0 1 0,0-1 0,-1 0-1,1 0 1,0 1 0,-12 16-5,6-1 2,1 0 0,0 1 0,1-1 0,1 1 0,0 0 0,2 0 0,0 0 0,0 0-1,4 25 1,-3-38 0,0-1 0,1 1 0,0 0 0,-1-1 1,1 1-1,1-1 0,-1 1 0,0-1 0,1 0 0,0 1 0,0-1 0,0 0 0,0 0 0,3 3 0,-4-5 1,1 0 1,0 0-1,0 1 1,0-1-1,0-1 1,0 1-1,0 0 1,0 0-1,0-1 1,0 1-1,0-1 1,0 0-1,0 1 1,0-1-1,1 0 1,-1 0-1,0-1 1,0 1-1,0 0 0,0-1 1,0 1-1,0-1 1,0 0-1,0 0 1,3-1-1,6-4-1,-1 0-1,0 0 0,-1-1 0,1 0 1,-1 0-1,-1-1 0,0-1 0,0 1 0,0-1 1,-1-1-1,9-15 0,-3 4 32,-1-2 1,-1 0-1,-1 0 0,9-33 0,-16 47 9,-2 6-17,0 0 0,0 0 1,0 0-1,0-1 0,-1 1 1,1 0-1,-1 0 0,0-1 0,0 1 1,0 0-1,0 0 0,-1-5 0,1 8-15,0 0-1,0 0 0,0-1 0,0 1 0,-1 0 0,1 0 0,0 0 0,0-1 0,0 1 0,0 0 0,-1 0 1,1 0-1,0-1 0,0 1 0,0 0 0,-1 0 0,1 0 0,0 0 0,0 0 0,-1-1 0,1 1 0,0 0 1,0 0-1,-1 0 0,1 0 0,0 0 0,0 0 0,-1 0 0,1 0 0,0 0 0,0 0 0,-1 0 1,1 0-1,0 0 0,0 0 0,-1 0 0,1 0 0,0 1 0,0-1 0,-1 0 0,1 0 0,0 0 0,0 0 1,0 0-1,-1 1 0,1-1 0,0 0 0,0 0 0,0 0 0,-1 1 0,1-1 0,-10 13 102,3-3-40,2 1 0,0 1 0,0-1 0,1 1-1,0-1 1,-2 17 0,1-4 7,2 0-1,-1 29 1,4-51-75,0 0 0,0 1 0,0-1-1,0 0 1,0 1 0,1-1 0,-1 0 0,1 0 0,0 1-1,-1-1 1,1 0 0,0 0 0,0 0 0,0 0 0,1 0-1,-1 0 1,0 0 0,3 2 0,-3-4-10,-1 1 1,1-1 0,-1 0-1,1 1 1,0-1 0,0 0-1,-1 1 1,1-1-1,0 0 1,0 0 0,-1 0-1,1 0 1,0 0-1,0 0 1,-1 0 0,1 0-1,0 0 1,0 0-1,0 0 1,1-1 0,0 0-16,-1 1 0,1-1 1,0-1-1,0 1 0,-1 0 1,1 0-1,0-1 0,-1 1 1,0 0-1,1-1 1,1-2-1,1-3-4,0-1 0,0 0 0,-1 0 0,1 0 0,-2-1 0,1 1 0,-1-1 0,-1 1 0,2-12 0,5-53-171</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22.002"/>
    </inkml:context>
    <inkml:brush xml:id="br0">
      <inkml:brushProperty name="width" value="0.05" units="cm"/>
      <inkml:brushProperty name="height" value="0.05" units="cm"/>
      <inkml:brushProperty name="color" value="#008C3A"/>
    </inkml:brush>
  </inkml:definitions>
  <inkml:trace contextRef="#ctx0" brushRef="#br0">21 0 14275,'-3'25'1560,"-1"3"-1104,-6 1-359,7 0 1031,13-9-824,3-7-128,7-11-88,8-3-104</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9:25.957"/>
    </inkml:context>
    <inkml:brush xml:id="br0">
      <inkml:brushProperty name="width" value="0.05" units="cm"/>
      <inkml:brushProperty name="height" value="0.05" units="cm"/>
    </inkml:brush>
  </inkml:definitions>
  <inkml:trace contextRef="#ctx0" brushRef="#br0">1 111 15955,'1'-1'257,"0"0"0,1 0 0,-1 0-1,1 0 1,-1 1 0,1-1 0,0 0 0,-1 1-1,1-1 1,0 1 0,-1-1 0,4 1-1,37-4 859,44 7-575,-40 0-420,17 3 320,119-6 1,-163-1-587,0-1-1,-1-1 1,1-1 0,-1-1 0,0 0-1,0-2 1,-1 0 0,0 0 0,0-2 0,29-20-1,-41 26-133,-4 3 220,0-1 0,0 1 0,0-1 0,0 0-1,0 1 1,0-1 0,0 0 0,-1 0 0,1 1-1,0-1 1,0 0 0,-1 0 0,1 0 0,0 0 0,-1 0-1,1 0 1,-1 0 0,1 0 0,-1 0 0,0 0-1,1-1 1,-1 0 0,-2-5-580</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22.506"/>
    </inkml:context>
    <inkml:brush xml:id="br0">
      <inkml:brushProperty name="width" value="0.05" units="cm"/>
      <inkml:brushProperty name="height" value="0.05" units="cm"/>
      <inkml:brushProperty name="color" value="#008C3A"/>
    </inkml:brush>
  </inkml:definitions>
  <inkml:trace contextRef="#ctx0" brushRef="#br0">105 361 13251,'-62'138'2384,"52"-112"-1978,1 1-1,1 0 0,-6 35 0,14-58-348,-1 0 0,1 0 0,0 0 0,0 0 1,0 0-1,1 4 0,-1-7-50,0-1 1,0 1-1,0-1 0,1 1 0,-1-1 0,0 0 1,0 1-1,0-1 0,1 1 0,-1-1 1,0 0-1,1 1 0,-1-1 0,0 0 0,0 1 1,1-1-1,-1 0 0,1 1 0,-1-1 1,0 0-1,1 0 0,0 1 0,-1-1-2,1 0-1,0 0 0,0 0 0,0 0 1,-1-1-1,1 1 0,0 0 1,0 0-1,-1 0 0,1-1 1,0 1-1,-1 0 0,1-1 0,0 1 1,-1 0-1,1-1 0,0 1 1,0-1-1,4-4-1,1 0 1,-1 0-1,-1 0 1,1-1 0,-1 1-1,1-1 1,3-8-1,22-49-22,-21 45 13,25-66 54,-3-2 1,-4-1 0,24-139-1,-46 174 122,-5 52-166,0-1 0,0 1 0,0 0 0,0 0 0,0-1 0,1 1 0,-1 0 0,0-1 0,0 1 0,0 0 0,0 0 0,0-1 0,0 1 0,-1 0 0,1-1 0,0 1 0,0 0 0,0 0 0,0-1 1,0 1-1,0 0 0,0-1 0,0 1 0,-1 0 0,1 0 0,0 0 0,0-1 0,0 1 0,-1 0 0,1 0 0,0 0 0,0-1 0,-1 1 0,1 0 0,0 0 0,0 0 0,-1 0 0,1 0 0,0-1 0,-2 3 17,1 0-1,-1 0 0,1 0 1,0 0-1,-1 0 1,1 0-1,0 1 1,-1 4-1,-13 39 47,3 0 1,1 2-1,3-1 1,-5 82-1,13-126-66,-2 18-3,2 1 0,3 35-1,-2-51-2,0 0 1,0 0-1,1 0 0,0 0 0,0 0 1,3 5-1,-3-9 1,-1 1 0,1-1 0,-1 0 0,1 0 1,0 0-1,0 0 0,-1 0 0,1 0 0,1 0 0,-1-1 0,0 1 1,0-1-1,1 1 0,3 0 0,-3-1-5,0 0 0,0 0 0,0-1 0,0 1 0,1-1 1,-1 0-1,0 0 0,0 0 0,1-1 0,-1 1 0,0-1 0,0 1 0,0-1 0,0 0 0,0 0 0,0-1 0,4-1 0,5-4-61,0-1-1,18-15 1,-25 19 47,23-19-46,-2 0-1,0-2 1,-2-1-1,-1-2 1,-1 0-1,-2-1 1,22-40-1,-41 69 81,0-1 1,-1 0-1,1 0 0,-1 0 0,1 0 0,-1 0 1,1 0-1,-1 0 0,0 0 0,1 0 0,-1 0 1,0 0-1,0 0 0,0 0 0,0 0 1,0 0-1,0 0 0,0 0 0,0-1 0,0 1 1,0 0-1,-1 0 0,1 0 0,0 0 0,-1 0 1,1 0-1,-1 0 0,0-1 0,0 1 5,-1 1-1,1 0 0,0-1 1,0 1-1,-1 0 0,1 0 1,0 0-1,0 0 0,0 0 0,-1 0 1,1 0-1,0 0 0,0 1 1,-1-1-1,1 0 0,0 1 1,0-1-1,0 1 0,0-1 1,0 1-1,0 0 0,0 0 1,0-1-1,-1 2 0,-10 7 30,0 1-1,1 0 0,0 1 0,1 0 0,0 1 1,1 0-1,1 0 0,0 1 0,0 0 0,1 1 1,1-1-1,0 1 0,-7 26 0,12-36-48,1-1 0,-1 0 0,1 0 0,0 0 0,-1 0 0,1 1 0,1-1 0,-1 0 0,0 0 0,1 0 0,0 0 0,-1 0 0,1 0 0,1 0 0,-1 0 0,0 0 0,1 0 0,2 5 0,-1-6-43,-1 0 0,0 0-1,1-1 1,-1 1 0,1 0 0,-1-1 0,1 1 0,0-1 0,0 0 0,-1 0 0,1 0 0,0 0 0,0-1 0,0 1 0,0-1 0,0 1 0,0-1 0,0 0 0,6-1 0,4-1-126,0 1 0,0-2 0,-1 0 0,0 0 0,1-1 0,11-6 0,10-8-195</inkml:trace>
  <inkml:trace contextRef="#ctx0" brushRef="#br0" timeOffset="1">820 89 14163,'-8'4'136,"1"1"-1,-1-1 1,1 2 0,0-1-1,0 1 1,0 0-1,1 0 1,0 1 0,0-1-1,1 2 1,0-1 0,0 0-1,1 1 1,-1 0 0,2 0-1,-5 14 1,7-21-136,1 0 0,-1 0 0,1 0 0,0 0 1,0 0-1,0 0 0,-1 0 0,1 0 0,0 0 0,0 0 0,0 0 1,1 0-1,-1 0 0,0 0 0,0 0 0,0 0 0,1 0 0,-1 0 1,1 0-1,-1-1 0,0 1 0,1 0 0,0 0 0,-1 0 0,1 0 1,-1-1-1,1 1 0,0 0 0,0-1 0,-1 1 0,1 0 0,0-1 1,0 1-1,0-1 0,0 1 0,0-1 0,0 0 0,0 1 0,0-1 1,-1 0-1,1 0 0,0 1 0,0-1 0,0 0 0,0 0 1,1 0-1,-1 0 0,0 0 0,1-1 0,8 1-31,-1-2-1,1 1 1,0-1-1,9-3 1,-12 3 2,-5 1 22,14-3-61,-1 1 1,1 0-1,21-1 1,-33 4 56,0 0 1,0 0 0,0 0-1,0 1 1,1 0 0,-1 0-1,0 0 1,4 2 0,-7-2 12,1-1 0,0 1 0,-1 0 0,1 1 0,-1-1 0,1 0 0,-1 0 0,1 1 1,-1-1-1,0 0 0,0 1 0,0-1 0,0 1 0,0 0 0,0-1 0,0 1 0,0 0 0,0 2 0,0-1 33,-1 1 0,1-1-1,-1 1 1,0 0 0,0-1-1,0 1 1,-1-1-1,1 1 1,-1-1 0,0 1-1,0-1 1,0 1-1,-1-1 1,1 0 0,-1 1-1,0-1 1,1 0 0,-1 0-1,-1 0 1,-2 3-1,-4 4 103,0 0 0,0-1 0,-1-1 0,-14 11-1,18-15-23,0 0 0,-1-1 0,1 0-1,-1 0 1,1 0 0,-11 2 0,15-4-77,0 0 1,0-1-1,0 1 1,0-1-1,0 0 1,-1 0-1,1 0 0,0 0 1,0 0-1,0 0 1,0-1-1,0 1 1,0-1-1,-1 1 1,1-1-1,0 0 1,0 0-1,1 0 1,-1 0-1,0 0 1,0 0-1,0-1 1,1 1-1,-1 0 1,-1-3-1,-6-15 156</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23.370"/>
    </inkml:context>
    <inkml:brush xml:id="br0">
      <inkml:brushProperty name="width" value="0.05" units="cm"/>
      <inkml:brushProperty name="height" value="0.05" units="cm"/>
      <inkml:brushProperty name="color" value="#008C3A"/>
    </inkml:brush>
  </inkml:definitions>
  <inkml:trace contextRef="#ctx0" brushRef="#br0">4 1 12883,'-3'31'540,"2"0"1,1 0-1,2-1 1,1 1 0,11 51-1,-13-78-524,0 0-1,0 0 1,1-1 0,-1 1-1,1 0 1,0-1 0,0 1-1,0-1 1,1 0-1,3 4 1,-5-6-12,0 0-1,0 0 1,0 0-1,0-1 0,1 1 1,-1 0-1,0-1 1,0 1-1,1-1 1,-1 0-1,0 1 1,1-1-1,-1 0 1,0 0-1,1 0 1,-1 0-1,0 0 1,1 0-1,-1 0 1,0 0-1,1 0 1,-1-1-1,0 1 1,1-1-1,-1 1 1,0-1-1,0 1 1,1-1-1,-1 0 1,0 1-1,0-1 1,0 0-1,2-2 1,5-3 9,-1-1 1,0-1-1,0 1 1,-1-1-1,1 0 1,-2-1-1,8-13 1,27-71 107,-28 64 30,17-35 0,-29 64-145,0-1 0,0 1 0,1-1 0,-1 1 0,0-1 0,0 1 0,1-1 0,-1 1 0,0 0 0,1-1 0,-1 1 0,1-1 0,-1 1 0,0 0 0,1-1 0,-1 1 0,1 0 0,-1 0 0,1-1 0,-1 1 0,1 0 0,-1 0 0,2 0 0,5 8 117,1 27 55,-7-27-141,2 8 22,1 0 0,0-1 0,2 0 0,-1 0 0,13 21 0,-17-33-39,1 0 0,-1 0 1,1-1-1,0 1 1,0 0-1,0-1 0,1 1 1,-1-1-1,1 0 1,-1 0-1,1 0 0,0 0 1,-1 0-1,1-1 1,0 1-1,0-1 0,0 0 1,1 0-1,-1 0 1,0 0-1,0 0 0,0-1 1,1 0-1,-1 1 1,0-1-1,1 0 0,-1-1 1,0 1-1,0 0 1,1-1-1,-1 0 0,0 0 1,5-2-1,2-1 36,-1-1 1,0-1-1,0 0 0,0 0 0,-1 0 0,0-1 1,0 0-1,-1-1 0,0 0 0,11-15 0,-1-2 37,-2-1 0,20-42-1,-35 68-93,0 0 0,0 0 0,0-1 0,0 1 0,0 0 0,0 0 0,0 0-1,0 0 1,0-1 0,0 1 0,0 0 0,0 0 0,0 0 0,0-1-1,0 1 1,0 0 0,0 0 0,0 0 0,1 0 0,-1 0 0,0-1 0,0 1-1,0 0 1,0 0 0,0 0 0,1 0 0,-1 0 0,0 0 0,0 0-1,0-1 1,0 1 0,1 0 0,-1 0 0,0 0 0,0 0 0,0 0 0,0 0-1,1 0 1,-1 0 0,0 0 0,0 0 0,0 0 0,1 0 0,-1 0 0,0 0-1,0 0 1,0 0 0,0 0 0,1 1 0,-1-1 0,5 13-32,0 34-4,-3-31 12,-2-11-22,1 3 58,0 1-1,1-1 1,4 13-1,-6-20-29,0 0 0,1 0 0,-1 0 0,0 0 0,1 0 0,-1 0 0,0 0 0,1-1 0,-1 1 0,1 0 0,-1 0 0,1 0 0,0-1 1,-1 1-1,1 0 0,0-1 0,-1 1 0,1-1 0,0 1 0,0-1 0,0 1 0,0-1 0,-1 1 0,1-1 0,0 0 0,0 1 0,0-1 0,0 0 0,0 0 0,0 0 0,0 0 0,0 0 0,0 0 0,0 0 0,0 0 0,0 0 0,0 0 0,-1 0 0,1-1 0,0 1 0,0 0 0,1-1 0,5-4-163,0 0 1,0-1-1,-1 0 0,0 0 1,0 0-1,0-1 1,7-11-1,-7 11 75,21-31-313</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24.219"/>
    </inkml:context>
    <inkml:brush xml:id="br0">
      <inkml:brushProperty name="width" value="0.05" units="cm"/>
      <inkml:brushProperty name="height" value="0.05" units="cm"/>
      <inkml:brushProperty name="color" value="#008C3A"/>
    </inkml:brush>
  </inkml:definitions>
  <inkml:trace contextRef="#ctx0" brushRef="#br0">143 453 16780,'-26'27'910,"5"-4"-320,-35 46 0,51-62-508,0 0-1,1 1 1,0 0 0,0 0 0,1 0-1,0 0 1,0 1 0,1-1 0,0 1-1,0 0 1,0 10 0,2-18-75,0 1 1,0-1-1,0 1 1,0-1-1,0 1 1,0-1-1,1 1 0,-1 0 1,0-1-1,1 1 1,0-1-1,-1 0 1,1 1-1,0-1 0,-1 1 1,1-1-1,0 0 1,0 0-1,2 2 1,-2-2-17,1 0 1,0 0 0,-1-1 0,1 1-1,0 0 1,-1-1 0,1 0 0,0 1-1,0-1 1,-1 0 0,1 0-1,0 0 1,0 0 0,0 0 0,-1 0-1,1 0 1,3-2 0,5 0-48,-1-1 1,0-1-1,0 1 0,0-2 1,0 1-1,-1-1 0,0-1 1,0 1-1,0-1 0,-1-1 1,1 1-1,-2-1 0,7-8 1,-1 1-36,-2-1 1,0 1-1,0-2 1,-1 1 0,-1-1-1,8-22 1,-13 27 56,0-1 0,0 1 1,-1 0-1,1-20 0,-2 28 32,-1-1-1,0 1 0,0-1 1,0 0-1,-1 1 0,1-1 1,-1 1-1,0-1 0,0 1 1,0 0-1,0-1 0,-1 1 1,1 0-1,-1 0 1,0 0-1,0 0 0,0 0 1,-4-3-1,5 5 8,0 0 0,0 0 1,0 0-1,0 0 0,-1 0 0,1 1 0,0-1 1,0 0-1,-1 1 0,1-1 0,-1 1 1,1 0-1,0-1 0,-1 1 0,1 0 1,-1 0-1,1 0 0,-1 0 0,1 0 0,0 0 1,-3 1-1,1 0 4,1 0 1,0 0-1,0 0 1,-1 1-1,1-1 0,0 1 1,0-1-1,0 1 1,1 0-1,-1-1 1,-2 4-1,-1 1 13,1 0 0,1 1-1,-1-1 1,1 0 0,0 1 0,0 0 0,-2 11 0,3-11-12,1-1 0,0 1 0,1 0 0,0-1 1,0 1-1,0 0 0,1-1 0,0 1 0,0 0 1,0-1-1,1 1 0,5 11 0,-5-14-12,0 0 0,1 0-1,-1-1 1,1 1 0,0-1 0,0 0-1,0 0 1,0 0 0,1 0 0,-1-1-1,1 1 1,-1-1 0,1 0 0,0 0-1,0 0 1,0 0 0,0-1 0,0 0 0,1 0-1,7 1 1,29 4-156,-22-5 9,0 2-1,-1 0 1,33 11-1,-45-12 112,-1 0 0,1 1 0,-1 0 0,1 0 0,-1 1 0,0-1 0,0 1 1,-1 0-1,1 0 0,-1 1 0,0-1 0,0 1 0,0 0 0,-1 0 0,6 11 0,-4-3 28,0 0 1,-1 0-1,0 0 0,-1 1 1,0 0-1,-2 0 0,1-1 1,-2 1-1,1 0 0,-2 0 1,-3 22-1,1-18 130,-1-1-1,0 0 1,-1 0-1,-1-1 1,0 0 0,-2 0-1,1 0 1,-19 26-1,23-38-50,-1 0 0,1 0 1,-1-1-1,1 1 0,-1-1 0,0 0 0,-8 5 0,11-8-51,0 1-1,0-1 1,0 1-1,1-1 1,-1 0-1,0 1 1,0-1-1,0 0 1,0 0-1,0 0 1,0 0 0,0 0-1,0 0 1,0 0-1,0 0 1,0 0-1,0 0 1,-2-1-1,2 0-2,0 0 1,1 1-1,-1-1 0,0 0 0,0 0 0,0 0 0,0 0 0,1 0 0,-1 0 0,1 0 1,-1 0-1,0 0 0,1 0 0,0 0 0,-1 0 0,1-1 0,0 1 0,-1 0 0,1-2 0,-1-11 2,1 1 0,1 0-1,0-1 1,0 1-1,2-1 1,-1 1 0,2 0-1,5-14 1,-1 0-32,86-271-198,33-133 227,-118 393 13,-4 21 10,-1-1 0,-1 1 0,-1-1 0,1-36 1,-6 43 4,-3 11-8,4 2-29,1-1 1,0 1-1,-1 0 1,1 0 0,0 0-1,0 0 1,0 0 0,-1 4-1,-6 18 15,1 0 0,1 0 0,2 1 0,0 0 0,2 0-1,0 0 1,2 0 0,5 48 0,-4-67-33,1 0 0,0 0 0,-1 0 0,2 0 0,-1 0 0,1-1 1,0 1-1,0-1 0,7 10 0,-9-14 4,0 1 1,1-1 0,-1 1-1,1-1 1,-1 0 0,1 1-1,0-1 1,-1 0 0,1 0-1,0 0 1,0-1-1,0 1 1,-1 0 0,1-1-1,0 1 1,0-1 0,0 1-1,0-1 1,0 0 0,0 0-1,0 0 1,0 0-1,0 0 1,0-1 0,0 1-1,0 0 1,0-1 0,0 0-1,0 1 1,0-1 0,0 0-1,-1 0 1,4-2 0,1-2-15,1 1 0,-1-2 1,0 1-1,-1-1 1,0 0-1,1 0 1,-2 0-1,1-1 1,-1 0-1,0 0 1,6-14-1,-4 6 95,-1 0 1,0-1-1,-1 1 0,3-32 0,-7 43 208,-3 12-151,-2 18 20,5-11-126,0 1-1,0-1 1,1 0 0,1 0 0,1 0 0,0 0 0,1 0 0,0 0 0,1-1 0,14 26 0,-18-38-20,0 0 1,1 1-1,-1-1 1,1 0-1,0 0 0,0 0 1,0 0-1,0-1 1,0 1-1,0-1 1,0 1-1,1-1 1,-1 0-1,1 1 1,-1-1-1,0-1 1,1 1-1,0 0 1,-1 0-1,1-1 0,0 0 1,-1 1-1,1-1 1,4-1-1,-4 1-12,0-1-1,0 0 1,0 0-1,0 0 0,0 0 1,0-1-1,-1 1 1,1-1-1,0 0 1,-1 0-1,0 0 0,1 0 1,-1 0-1,0 0 1,0-1-1,0 1 1,0-1-1,-1 1 0,1-1 1,-1 0-1,3-4 1,0-5 11,0 0 0,-1 0 0,0 0 0,-1-1 0,0 1-1,-1-1 1,0 0 0,-1 1 0,-2-17 0,-1 3 137,-1 0 0,-2 1 0,-11-37-1,-5 2-138</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24.691"/>
    </inkml:context>
    <inkml:brush xml:id="br0">
      <inkml:brushProperty name="width" value="0.05" units="cm"/>
      <inkml:brushProperty name="height" value="0.05" units="cm"/>
      <inkml:brushProperty name="color" value="#008C3A"/>
    </inkml:brush>
  </inkml:definitions>
  <inkml:trace contextRef="#ctx0" brushRef="#br0">8 0 12571,'-5'16'1224,"2"0"-920,3-3-136,2-2 352,4-7-432,-1-4-1528,2-7 1392,-1-1-176,4 0-240</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25.164"/>
    </inkml:context>
    <inkml:brush xml:id="br0">
      <inkml:brushProperty name="width" value="0.05" units="cm"/>
      <inkml:brushProperty name="height" value="0.05" units="cm"/>
      <inkml:brushProperty name="color" value="#008C3A"/>
    </inkml:brush>
  </inkml:definitions>
  <inkml:trace contextRef="#ctx0" brushRef="#br0">75 313 13147,'-7'7'536,"1"1"-1,1-1 1,-1 1 0,1 1 0,1-1-1,-6 14 1,3-8-386,1 1 0,1 1 0,0-1 0,-3 21-1,8-34-122,0 0 0,-1 0 0,1 0 0,0 0 0,0 0 0,0 0 0,0 0 0,1 1 0,-1-1 0,1 0 0,-1 0 0,1-1 0,0 1 0,-1 0 0,1 0 0,0 0 0,0 0 0,2 2 0,-1-3-9,-1 0-1,1 0 0,-1 0 0,0-1 0,1 1 0,-1 0 0,1-1 0,0 1 0,-1-1 0,1 0 0,-1 0 1,1 1-1,0-1 0,-1 0 0,1 0 0,0 0 0,-1-1 0,1 1 0,-1 0 0,1-1 0,0 1 0,-1-1 0,1 1 1,2-2-1,6-3 14,0 0 0,-1-1 0,1 0 0,-1 0 1,-1-1-1,1 0 0,14-17 0,-2 0 6,28-42 1,-27 32 3,-1-1 0,-1-1 0,-2 0 0,-2-2 0,-2 0-1,16-62 1,-26 64 61,-4 36-99,0-1 0,0 1-1,0 0 1,0-1 0,0 1 0,0-1 0,0 1 0,0-1 0,-1 1 0,1 0 0,0-1 0,0 1-1,0-1 1,0 1 0,-1 0 0,1-1 0,0 1 0,0-1 0,0 1 0,-1 0 0,1-1-1,0 1 1,-1 0 0,1 0 0,0-1 0,-1 1 0,1 0 0,-1 0 0,1-1 0,0 1 0,-1 0-1,1 0 1,-1 0 0,1 0 0,0 0 0,-1 0 0,0-1 0,0 2 3,0-1 0,0 1 1,0-1-1,0 0 0,0 1 0,0 0 1,0-1-1,0 1 0,0 0 0,0-1 1,1 1-1,-1 0 0,0 0 1,-1 1-1,-8 13 36,1 0 0,0 0 0,1 1 0,1 0 1,0 1-1,-4 17 0,0 6 62,-9 63 0,18-88-89,0-1 0,1 1 1,1-1-1,0 1 1,1-1-1,4 17 0,-5-27-16,1 0 0,0 0-1,0 0 1,1-1-1,-1 1 1,1-1-1,-1 1 1,1-1 0,0 1-1,1-1 1,-1 0-1,1 0 1,-1 0-1,1 0 1,0-1 0,0 1-1,0-1 1,0 1-1,0-1 1,1 0 0,-1 0-1,1-1 1,-1 1-1,1-1 1,0 0-1,-1 0 1,8 1 0,-3-1-15,0-1 1,0-1-1,0 1 1,-1-1-1,1-1 1,0 1 0,-1-2-1,1 1 1,-1-1-1,0 0 1,0 0-1,0-1 1,0 1 0,10-9-1,0-1-4,0-1-1,-1 0 1,0-1 0,14-19-1,-9 9 99,-2-1 0,0 0 0,-2-2 0,-1 0 0,-1 0 0,16-45 0,-31 74-10,-6 14-19,2 1 0,0 0-1,1-1 1,-2 29 0,5-43-49,0-1 1,0 1 0,0 0-1,0 0 1,0 0-1,0-1 1,0 1 0,1 0-1,-1 0 1,0-1 0,1 1-1,-1 0 1,0 0 0,1-1-1,-1 1 1,1 0-1,-1-1 1,1 1 0,-1-1-1,1 1 1,-1 0 0,1-1-1,0 1 1,-1-1-1,1 0 1,0 1 0,0-1-1,1 1 1,0-1-1,-1 0 0,1 0 0,0 0 0,0 0-1,0 0 1,0-1 0,-1 1 0,1 0 0,0-1 0,0 0 0,-1 1 0,3-2 0,5-3-2,0 0 0,-1-1 0,12-9 0,-5 3-3,-2-1 1,17-19-1,-27 28 26,1 0-1,-1 0 0,0-1 0,0 1 0,-1-1 1,1 1-1,-1-1 0,0 0 0,-1 0 1,1 0-1,-1 0 0,0-1 0,1-4 0,-2 9-12,0 0 0,0 0 0,0 0 0,0 0 0,0 0 0,0 0 0,0 0 0,0 0-1,0 0 1,-1 0 0,1 0 0,0 0 0,-1 0 0,1 0 0,0 0 0,-1 1 0,1-1-1,-1 0 1,0 0 0,1 0 0,-1 1 0,0-1 0,1 0 0,-1 1 0,0-1-1,0 0 1,0 1 0,1-1 0,-1 1 0,0 0 0,0-1 0,0 1 0,0 0 0,0-1-1,0 1 1,0 0 0,0 0 0,0 0 0,0 0 0,-1 0 0,-1 0 6,-1 1 1,1-1 0,0 1-1,0 0 1,0 0-1,0 0 1,0 0 0,1 1-1,-1-1 1,0 1 0,-5 4-1,1 2-15,-1 0-1,1 0 0,0 1 1,1 0-1,0 0 0,0 1 1,1-1-1,0 1 0,1 1 1,0-1-1,1 0 0,0 1 1,1 0-1,0 0 0,0 0 1,1 0-1,1 0 0,-1 0 1,2 0-1,0 0 0,0 0 1,1 0-1,3 10 0,-4-18-22,0 0 0,1-1 0,-1 1-1,0-1 1,1 1 0,0-1 0,0 0 0,-1 0 0,1 1-1,0-1 1,1 0 0,-1-1 0,0 1 0,1 0-1,-1-1 1,1 1 0,-1-1 0,1 0 0,-1 0-1,1 0 1,0 0 0,0 0 0,0-1 0,-1 1-1,1-1 1,0 0 0,0 0 0,0 0 0,0 0 0,0 0-1,0 0 1,-1-1 0,1 0 0,0 1 0,0-1-1,-1 0 1,1 0 0,0-1 0,-1 1 0,1-1-1,-1 1 1,4-4 0,15-22-179</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25.644"/>
    </inkml:context>
    <inkml:brush xml:id="br0">
      <inkml:brushProperty name="width" value="0.05" units="cm"/>
      <inkml:brushProperty name="height" value="0.05" units="cm"/>
      <inkml:brushProperty name="color" value="#008C3A"/>
    </inkml:brush>
  </inkml:definitions>
  <inkml:trace contextRef="#ctx0" brushRef="#br0">0 228 19500,'5'-22'1288,"13"2"-1256,5-5-168,23-1-232,11-3-232,29-5 456,7-2-192,9 0-96</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27.419"/>
    </inkml:context>
    <inkml:brush xml:id="br0">
      <inkml:brushProperty name="width" value="0.05" units="cm"/>
      <inkml:brushProperty name="height" value="0.05" units="cm"/>
      <inkml:brushProperty name="color" value="#008C3A"/>
    </inkml:brush>
  </inkml:definitions>
  <inkml:trace contextRef="#ctx0" brushRef="#br0">0 151 14867,'1'0'45,"0"-1"-1,-1 1 0,1 0 1,-1 0-1,1-1 1,0 1-1,-1 0 1,1 0-1,0 0 0,-1 0 1,1 0-1,0 0 1,-1 0-1,1 0 1,0 0-1,-1 0 0,1 0 1,0 0-1,-1 0 1,1 1-1,0-1 1,-1 0-1,1 0 0,1 1 1,11 16 316,5 29-134,-17-42-100,20 69 202,44 130-26,-62-196-298,0-1 0,0 1 1,0 0-1,1-1 0,-1 0 0,2 1 0,4 4 0,-9-10-3,1-1-1,-1 1 0,1-1 0,-1 1 1,1-1-1,0 0 0,-1 1 0,1-1 0,-1 0 1,1 0-1,0 1 0,-1-1 0,1 0 1,0 0-1,-1 0 0,1 0 0,0 0 1,0 0-1,-1 0 0,1 0 0,0 0 1,-1 0-1,1 0 0,0 0 0,-1 0 0,1 0 1,0-1-1,-1 1 0,1 0 0,-1-1 1,1 1-1,0 0 0,-1-1 0,1 1 1,-1-1-1,1 1 0,-1-1 0,1 1 1,-1-1-1,1 1 0,-1-1 0,0 1 0,1-1 1,-1 0-1,0 1 0,1-1 0,-1 1 1,0-2-1,12-34 24,-11 34-23,9-49 72,6-103 0,-13-54 126,-6 116-1,4 110-153,2 0 0,8 34-1,-2-14-42,-8-34-4,34 136 35,-30-124-41,1 1 0,1-1 0,0 0 0,1-1 0,1 0 0,12 17 0,-19-30-3,-1-1-1,0 1 1,1-1-1,-1 1 1,1-1-1,-1 0 0,1 1 1,0-1-1,3 1 1,-5-1-11,1-1-1,-1 0 1,1 0 0,0 0 0,-1 1 0,1-1-1,-1 0 1,1 0 0,0 0 0,-1 0 0,1 0-1,0 0 1,-1 0 0,1-1 0,-1 1 0,1 0-1,0 0 1,-1 0 0,1-1 0,-1 1 0,2 0-1,-1-1-16,-1-1-1,1 1 1,0 0-1,0 0 1,-1 0-1,1 0 1,-1-1-1,1 1 1,-1 0-1,1 0 0,-1-1 1,0 1-1,0 0 1,1-1-1,-1 1 1,0 0-1,0-1 1,-1 1-1,1 0 1,0-1-1,0 1 1,0 0-1,-1-1 0,1 1 1,-1 0-1,0-2 1,-4-9-173,0 1 1,-1 0-1,0 0 1,-1 0 0,0 1-1,-15-17 1,16 20 206,-1 0 1,0 0 0,-1 0 0,0 1 0,0 0 0,0 0 0,-1 1-1,-16-7 1,24 11 24,0 1 0,0-1 0,0 1 0,0-1-1,0 1 1,0 0 0,0 0 0,0 0 0,0-1 0,0 1 0,0 0 0,0 0-1,0 0 1,0 1 0,0-1 0,0 0 0,0 0 0,0 0 0,0 1-1,0-1 1,-2 1 0,3 0 0,-1 0 0,1-1 0,-1 1 0,1 0-1,0-1 1,-1 1 0,1 0 0,0 0 0,-1-1 0,1 1 0,0 0-1,0 0 1,0 0 0,0-1 0,0 1 0,0 0 0,0 0 0,0 0-1,0-1 1,0 1 0,1 1 0,0 2 42,0 0 0,0 0 0,1 0 0,-1 0 1,1 0-1,0 0 0,0 0 0,5 6 0,-5-8-74,0 0 0,0 0 0,1 0 1,-1 0-1,0 0 0,1-1 0,-1 1 0,1-1 0,-1 1 1,1-1-1,0 0 0,-1 0 0,1 0 0,0-1 0,0 1 1,0-1-1,0 1 0,0-1 0,0 0 0,0 0 1,-1 0-1,1-1 0,0 1 0,3-2 0,1 0-2,-1 0-1,0 0 0,0-1 1,0 0-1,0-1 1,0 1-1,-1-1 0,1 0 1,7-8-1,14-16-105</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28.018"/>
    </inkml:context>
    <inkml:brush xml:id="br0">
      <inkml:brushProperty name="width" value="0.05" units="cm"/>
      <inkml:brushProperty name="height" value="0.05" units="cm"/>
      <inkml:brushProperty name="color" value="#008C3A"/>
    </inkml:brush>
  </inkml:definitions>
  <inkml:trace contextRef="#ctx0" brushRef="#br0">83 74 10986,'-13'17'3580,"-10"21"-2247,15-23-1150,1 2 0,0-1-1,2 1 1,0 0-1,0 0 1,2 0-1,0 1 1,1-1 0,1 27-1,0-43-168,1 1-1,0-1 1,1 1-1,-1 0 0,0-1 1,0 1-1,1-1 1,-1 1-1,1-1 1,-1 1-1,1-1 1,0 1-1,-1-1 1,1 0-1,0 1 1,0-1-1,0 0 1,0 0-1,0 1 1,0-1-1,0 0 1,1 0-1,-1 0 0,0 0 1,1-1-1,-1 1 1,1 0-1,1 0 1,-1-1 3,1 1-1,-1-2 1,1 1 0,-1 0 0,1 0-1,-1-1 1,0 1 0,1-1 0,-1 0 0,0 0-1,0 0 1,1 0 0,-1 0 0,0 0-1,0 0 1,0-1 0,0 1 0,2-3 0,8-8 46,0 0 1,-1 0-1,-1-2 1,0 1 0,-1-1-1,0 0 1,-1-1 0,-1 0-1,0 0 1,-1-1-1,-1 1 1,0-1 0,-1-1-1,-1 1 1,-1 0 0,1-22-1,-7 22 79,4 16-138,0-1 0,0 1 0,0 0 0,0 0 0,-1 0 0,1 0 0,0 0 0,0-1 0,0 1 0,-1 0 0,1 0 0,0 0 0,0 0 0,0 0 0,-1 0 0,1 0 0,0 0 0,0 0 0,-1 0 0,1 0 0,0 0 0,0 0 0,-1 0 0,1 0 0,0 0 0,0 0 0,0 0 0,-1 0 0,1 1 0,0-1 0,0 0 0,0 0 0,-1 0 0,1 0 0,0 1 0,-2 0 7,1 0-1,0 1 1,0-1-1,-1 1 1,1 0-1,0-1 1,0 1-1,1 0 1,-1 0-1,0 0 1,1-1-1,-2 5 1,1 6-13,0 0 0,0 0 0,1 0 0,0 0 0,1 0 1,1 0-1,0 0 0,0-1 0,2 1 0,-1-1 0,6 13 0,-8-23 5,-1 1 0,1-1 0,0 0 0,-1 1 0,1-1 0,0 0 0,0 1 0,0-1 0,0 0 0,0 0 0,0 0 0,0 0 0,1 0 0,-1 0 0,0 0 0,1 0 0,-1-1 0,0 1 0,1 0 0,-1-1 0,1 1-1,-1-1 1,1 0 0,-1 1 0,4-1 0,-3 0 10,1-1 0,0 0-1,-1 0 1,1 0 0,-1 0-1,1 0 1,-1 0 0,1 0 0,-1-1-1,0 1 1,0-1 0,0 0-1,3-2 1,5-7 54,-1 1 0,-1-1 0,1-1 0,10-19 0,-6 4 19,-2 0 0,0-1 1,9-42-1,-21 80-139,1 0 0,-1 0-1,2 0 1,-1 0 0,3 11 0,-1-6 23,-1-9 25,7 48-52,-7-52 60,-1 1 0,1 0 0,0 0 0,0 0 0,0-1 0,0 1 0,1-1 0,-1 1 0,1-1 0,-1 1 0,1-1 0,0 0 0,0 0 0,0 0 0,4 3 0,-5-4 4,1-1-1,-1 0 1,0 1-1,1-1 1,-1 0-1,1 0 1,-1 0-1,1 0 0,-1 0 1,0 0-1,1-1 1,-1 1-1,1 0 1,-1-1-1,0 1 1,1-1-1,-1 1 1,0-1-1,1 0 1,-1 0-1,0 1 0,0-1 1,0 0-1,0 0 1,0 0-1,0 0 1,0 0-1,0-1 1,0 1-1,1-2 1,4-5 26,-1-1 0,1 1 0,3-11 1,3-8 10,-1 0 0,-2-1 0,8-33 0,-20 83-187,2-1 0,1 29 1,0 1 146,-1-38-4,1-8-50,-1-1 0,1 0 0,0 0 0,0 0-1,1 0 1,1 6 0,2-17-653,0-7 568,1-4-102</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28.493"/>
    </inkml:context>
    <inkml:brush xml:id="br0">
      <inkml:brushProperty name="width" value="0.05" units="cm"/>
      <inkml:brushProperty name="height" value="0.05" units="cm"/>
      <inkml:brushProperty name="color" value="#008C3A"/>
    </inkml:brush>
  </inkml:definitions>
  <inkml:trace contextRef="#ctx0" brushRef="#br0">118 22 15931,'0'-1'47,"0"0"-1,0 1 0,0-1 0,0 0 1,0 0-1,-1 0 0,1 0 1,0 1-1,0-1 0,-1 0 0,1 0 1,0 0-1,-1 1 0,1-1 0,0 0 1,-1 0-1,1 1 0,-1-1 1,1 1-1,-1-1 0,0 0 0,1 1 1,-1-1-1,0 1 0,1-1 0,-1 1 1,0 0-1,0-1 0,1 1 1,-1 0-1,0-1 0,0 1 0,0 0 1,1 0-1,-1 0 0,0-1 0,0 1 1,0 0-1,0 0 0,1 0 1,-1 1-1,0-1 0,0 0 0,0 0 1,0 0-1,0 1 0,-3 0 45,0 1 0,1 0 1,-1-1-1,1 1 0,0 0 0,-1 1 0,1-1 0,0 1 0,-3 2 0,0 2-59,-1 0 0,1 0 0,1 0 0,-1 1 0,1 0 0,1 0-1,-1 0 1,-4 15 0,9-23-34,0 1 0,0-1 0,-1 1 0,1 0 0,0-1 0,0 1 0,0-1 0,0 1 0,0 0 1,1-1-1,-1 1 0,0-1 0,0 1 0,0 0 0,0-1 0,1 1 0,-1-1 0,0 1 0,1-1 0,-1 1 0,0-1 0,1 1 0,-1-1 0,0 1 0,2 0 0,16 5-41,29-8-57,-36 1 54,23-1-67,-13 0 17,1 0 0,0 2 0,-1 0 0,1 2 1,27 5-1,-46-7 89,0 1 0,0 0 0,-1 0 0,1 0 0,0 0 0,-1 1 0,1-1 0,-1 1 0,0 0 0,5 3 0,-7-4 14,1-1 1,-1 1-1,1 0 1,-1 0-1,1 0 0,-1 0 1,1 0-1,-1 0 1,0 0-1,1 0 1,-1 0-1,0 0 1,0 0-1,0 0 0,0 0 1,0 0-1,0 0 1,0 0-1,0 0 1,0 0-1,0 0 1,-1 0-1,1 0 0,0 0 1,-1 0-1,1 0 1,0 0-1,-1-1 1,0 1-1,1 0 1,-1 0-1,1 0 1,-2 0-1,-4 5 76,1 0-1,-2 0 1,1-1-1,0 0 1,-1-1-1,0 1 1,0-1-1,-10 4 1,-6 2 214,-35 10 1,57-20-297,-46 11-44,45-11-38,-1 1-1,1-1 1,0 0-1,-1 1 1,1-1-1,-1 0 1,1-1 0,-1 1-1,1 0 1,0-1-1,-1 1 1,1-1 0,0 0-1,-1 0 1,1 0-1,0 0 1,-2-1 0,3 1 58,1 1 1,-1-1 0,1 1-1,0-1 1,-1 1 0,1-1-1,0 1 1,0-1 0,0 0-1,-1 1 1,1-1 0,0 1-1,0-1 1,0 0 0,0 1-1,0-1 1,0 0 0,0 1-1,0-1 1,0 0 0,0 1-1,0-1 1,1 1-1,-1-1 1,0 0 0,0 1-1,1-1 1,-1 1 0,0-1-1,1 1 1,0-2 0,8-9-482</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28.981"/>
    </inkml:context>
    <inkml:brush xml:id="br0">
      <inkml:brushProperty name="width" value="0.05" units="cm"/>
      <inkml:brushProperty name="height" value="0.05" units="cm"/>
      <inkml:brushProperty name="color" value="#008C3A"/>
    </inkml:brush>
  </inkml:definitions>
  <inkml:trace contextRef="#ctx0" brushRef="#br0">0 0 14347,'2'2'148,"0"0"1,-1 0-1,1 0 1,-1 1-1,0-1 0,0 0 1,1 1-1,-1-1 0,-1 0 1,1 1-1,0-1 0,0 4 1,2 6 133,29 88 1663,-19-55-1160,2 0 0,38 80 0,-50-120-733,-1-1 0,1 0 0,0 0 0,0 0 1,0 0-1,1-1 0,-1 1 0,1-1 0,0 0 0,0 0 1,5 3-1,-7-5-38,0 0 1,0 0-1,0 0 0,0-1 1,1 1-1,-1-1 0,0 1 1,0-1-1,0 0 0,1 0 1,-1 0-1,0 0 1,0 0-1,1-1 0,-1 1 1,0-1-1,0 1 0,0-1 1,0 0-1,1 0 0,-1 0 1,0 0-1,0 0 1,-1 0-1,1 0 0,0-1 1,2-1-1,4-6 18,0 0 1,0 0-1,-1-1 0,0 0 0,0 0 1,9-23-1,9-12-19,-25 45-14,0-1 0,0 1 0,0 0 0,0-1 0,0 1 0,1 0 0,-1-1 0,0 1 0,0 0 0,0 0 0,1-1 0,-1 1 0,0 0 0,0 0 0,1-1 1,-1 1-1,0 0 0,1 0 0,-1 0 0,0 0 0,0-1 0,1 1 0,-1 0 0,0 0 0,1 0 0,-1 0 0,1 0 0,-1 0 0,0 0 0,1 0 0,-1 0 0,0 0 0,1 0 0,-1 0 0,8 12-24,2 25-13,-8-30 28,-2-4-18,1 0 0,0 0 1,0 0-1,0 1 0,0-1 0,1 0 0,-1 0 0,1 0 0,2 3 1,-3-6-1,-1 0 1,0 1-1,1-1 1,-1 0 0,0 1-1,1-1 1,-1 0-1,1 0 1,-1 0-1,1 1 1,-1-1 0,1 0-1,-1 0 1,0 0-1,1 0 1,-1 0 0,1 0-1,-1 0 1,1 0-1,-1 0 1,1 0 0,-1 0-1,1 0 1,-1 0-1,1-1 1,1 0-80,0 0 1,-1 0 0,1 0-1,-1 0 1,1 0 0,-1 0-1,0-1 1,1 1-1,1-4 1,24-32-2052,17-20 112,-19 31 1098</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9:26.393"/>
    </inkml:context>
    <inkml:brush xml:id="br0">
      <inkml:brushProperty name="width" value="0.05" units="cm"/>
      <inkml:brushProperty name="height" value="0.05" units="cm"/>
    </inkml:brush>
  </inkml:definitions>
  <inkml:trace contextRef="#ctx0" brushRef="#br0">1 5 11626,'1'-4'2573,"7"4"-1406,12 5-565,-16-4-280,56 12 954,119 9-1,-120-16-1043,-54-6-196,-1 1-1,1-1 0,-1 1 0,0 0 1,0 0-1,8 3 0,-11-3-21,-1 0 0,1-1-1,0 1 1,0-1 0,0 1 0,-1 0 0,1-1-1,0 1 1,-1 0 0,1 0 0,0 0-1,-1 0 1,1 0 0,-1-1 0,0 1 0,1 0-1,-1 0 1,0 0 0,1 0 0,-1 0 0,0 0-1,0 0 1,0 0 0,0 0 0,0 0-1,0 0 1,0 0 0,0 0 0,0 0 0,-1 0-1,1 0 1,0 0 0,-1 0 0,1 0-1,-1 2 1,-10 17 193,0-1-1,-1 1 0,0-2 0,-25 28 1,20-25-53,-66 78 434,-29 38-657,103-121-450,7-11 299,6-8-24,5-8-50</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30.269"/>
    </inkml:context>
    <inkml:brush xml:id="br0">
      <inkml:brushProperty name="width" value="0.05" units="cm"/>
      <inkml:brushProperty name="height" value="0.05" units="cm"/>
      <inkml:brushProperty name="color" value="#008C3A"/>
    </inkml:brush>
  </inkml:definitions>
  <inkml:trace contextRef="#ctx0" brushRef="#br0">114 539 14315,'-8'3'253,"1"1"0,0 0 0,0 0-1,0 0 1,0 1 0,1 0 0,-1 0 0,1 1-1,1 0 1,-1 0 0,1 0 0,0 0 0,1 1 0,-1 0-1,1 0 1,1 0 0,-1 1 0,-4 13 0,8-19-232,-1-1 1,1 0-1,0 1 1,-1-1-1,1 1 1,0-1-1,0 0 0,0 1 1,0-1-1,0 1 1,0-1-1,0 1 1,0-1-1,1 0 1,-1 1-1,0-1 1,1 1-1,-1-1 1,1 0-1,0 0 1,-1 1-1,1-1 0,0 0 1,0 0-1,0 0 1,0 0-1,0 0 1,0 0-1,0 0 1,0 0-1,0 0 1,0 0-1,1 0 1,-1-1-1,3 2 1,-1-1-9,0-1 1,0 1-1,1-1 1,-1 0-1,0 0 1,0 0-1,1 0 1,-1-1 0,0 1-1,0-1 1,1 0-1,-1 0 1,0 0-1,4-2 1,4-3-8,0-1 1,-1 0-1,1-1 1,-2 0-1,1 0 1,-1-1-1,-1 0 0,1-1 1,-2 0-1,1 0 1,-1-1-1,-1 0 1,0 0-1,-1 0 0,0-1 1,0 1-1,-1-1 1,-1-1-1,0 1 1,-1 0-1,0-1 1,0-15-1,-2 26-8,0-1 1,0 1-1,0 0 0,-1 0 1,1-1-1,-1 1 1,1 0-1,-1 0 0,0 0 1,0 0-1,0 0 0,0 0 1,0 0-1,-1 0 1,1 0-1,0 0 0,-3-2 1,3 4-1,0-1 0,0 1 1,0-1-1,0 1 1,0 0-1,0-1 0,0 1 1,0 0-1,0 0 0,0 0 1,0-1-1,0 1 1,0 0-1,0 1 0,0-1 1,-1 0-1,1 0 0,0 0 1,0 1-1,0-1 1,0 0-1,0 1 0,0-1 1,0 1-1,0-1 1,1 1-1,-1-1 0,0 1 1,0 0-1,0-1 0,0 1 1,1 0-1,-1 0 1,0 0-1,1 0 0,-1 1 1,-4 5 13,0 0-1,0 0 1,1 1 0,0 0 0,1-1 0,0 1 0,0 1 0,1-1 0,-1 0 0,0 18 0,2-18 18,0 0 0,1 0 0,0 0 0,0 0 0,1 0 0,0 0 0,0 0-1,1 0 1,0 0 0,0-1 0,7 15 0,-7-20-14,-1 1 0,1 0 0,0-1 0,0 1 0,0-1-1,0 0 1,0 1 0,0-1 0,1 0 0,-1 0 0,1-1-1,-1 1 1,1 0 0,0-1 0,0 1 0,-1-1-1,1 0 1,0 0 0,0 0 0,0-1 0,0 1 0,1-1-1,-1 0 1,0 1 0,0-1 0,0-1 0,0 1 0,0 0-1,6-2 1,-3 0 0,1 0-1,-1-1 0,1 1 1,-1-1-1,0-1 1,0 1-1,0-1 0,0 0 1,-1-1-1,0 1 0,0-1 1,7-7-1,1-7-36,0 0-1,0-1 1,-2 0 0,-1 0-1,0-1 1,-2-1-1,7-24 1,-1-6-192,12-103 0,-25 145 197,2-10 23,-1 1-1,-1-2 1,0 1-1,-5-34 1,4 53 0,0-1 0,0 1-1,-1-1 1,1 1 0,0-1-1,-1 1 1,1 0 0,-1-1 0,0 1-1,1-1 1,-1 1 0,0 0-1,0 0 1,0-1 0,0 1 0,0 0-1,0 0 1,0 0 0,-3-1-1,3 1-2,0 1 0,0 0 0,-1-1 0,1 1 0,0 0-1,-1 0 1,1 0 0,0 0 0,-1 0 0,1 0 0,0 0-1,0 1 1,-1-1 0,1 0 0,0 1 0,0-1 0,-1 1-1,0 0 1,-4 3-7,0 0-1,0 0 1,0 0-1,1 1 0,0 0 1,0 0-1,-6 8 1,1 1 0,1 1-1,0 0 1,2 0 0,-1 1-1,2 0 1,0 0 0,1 0 0,1 1-1,0 0 1,1 0 0,0 23-1,1-16 21,2 1 0,1 0 0,1 0 0,1-1 0,1 1 0,2-1 0,10 31 0,-13-46-7,0-1 0,1 0 0,0 0 1,0 0-1,1-1 0,0 1 0,1-1 0,7 8 0,-11-13-8,-1-1 1,1 1-1,0 0 0,0-1 0,0 0 0,1 1 0,-1-1 0,0 0 0,0 0 0,1 0 0,-1 0 0,1 0 0,-1-1 0,1 1 0,-1-1 0,1 0 0,-1 1 0,1-1 0,-1 0 0,1-1 0,-1 1 0,1 0 0,-1-1 0,1 1 0,-1-1 0,1 0 0,-1 0 0,0 0 0,1 0 0,-1 0 0,0 0 0,0-1 0,3-2 0,2-2-141,0 0 0,0 0 1,-1-1-1,0 0 0,0 0 0,-1 0 0,0-1 1,0 0-1,-1 0 0,0 0 0,4-10 0,-2-2-247,0 1-1,-1-1 0,4-39 0,0-108-4453,-3 124 2527,5-51 2983,-6 0 5172,-7 86-4544,-3 13-771,-1 14-401,3 4-73,1 1-1,1-1 1,1 0 0,1 1 0,5 26-1,30 114 497,-28-133-440,-3-6-19,2 0-1,1 0 0,1-1 1,18 37-1,-21-55-64,-5-10 27,-3-14 51,-15-36 94,-3 1-1,-46-89 1,57 127-229,1 2-181,11 11-36,7 6-135,-5-2 220,0 0 0,0-1-1,0 0 1,0 0-1,0 0 1,1 0-1,-1-1 1,0 0-1,0 0 1,0-1 0,1 1-1,-1-1 1,0 0-1,0 0 1,0-1-1,0 0 1,0 0 0,5-3-1,4-1-131,-2-1 0,1-1 0,-1 0 0,0-1-1,13-12 1,-23 18 277,2 1 37,-1-1 0,0 0 0,0 0-1,0 0 1,0 0 0,-1-1-1,1 1 1,-1-1 0,0 0 0,3-7-1,-5 11 0,0 0-1,0 0 0,0 0 1,0 0-1,0-1 0,0 1 1,1 0-1,-1 0 0,0 0 0,0-1 1,0 1-1,0 0 0,0 0 1,0 0-1,0 0 0,0-1 1,0 1-1,0 0 0,0 0 0,0 0 1,-1-1-1,1 1 0,0 0 1,0 0-1,0 0 0,0 0 1,0-1-1,0 1 0,0 0 1,0 0-1,-1 0 0,1 0 0,0 0 1,0-1-1,0 1 0,0 0 1,0 0-1,-1 0 0,1 0 1,0 0-1,0 0 0,0 0 0,0 0 1,-1 0-1,1 0 0,0 0 1,0 0-1,-12 4 520,-10 13 176,20-16-672,1 0 0,0 1 0,0-1-1,0 1 1,0-1 0,0 1-1,0 0 1,0-1 0,1 1-1,-1 0 1,1 0 0,-1 0 0,1-1-1,-1 1 1,1 0 0,0 0-1,0 0 1,0 3 0,1-3-36,0-1 1,0 1 0,0-1 0,0 0-1,0 0 1,0 1 0,0-1-1,0 0 1,0 0 0,1 0 0,-1 0-1,0 0 1,1 0 0,-1-1 0,1 1-1,-1 0 1,1-1 0,-1 1-1,1-1 1,-1 1 0,1-1 0,2 0-1,57 8-577,6 2-135,-60-9 625,-1 1 0,0 0 0,0 0 0,0 1 1,0-1-1,0 2 0,-1-1 0,7 5 0,-10-7 94,0 1 1,0-1-1,-1 0 0,1 1 0,-1-1 0,0 1 0,1 0 0,-1-1 1,0 1-1,0 0 0,0 0 0,0 0 0,0 0 0,0 0 1,-1 0-1,1 0 0,-1 0 0,1 0 0,-1 0 0,0 3 1,0-2 34,-1 0 1,1 0 0,-1-1 0,0 1-1,0 0 1,0-1 0,0 1 0,-1 0 0,1-1-1,0 1 1,-1-1 0,0 0 0,-2 3 0,-4 3 158,0-1 1,0 0-1,-1 0 1,0-1 0,0 0-1,-18 9 1,18-11-160,0-1 1,0 1-1,0-1 1,0-1 0,-11 2-1,15-3-42,0-1-1,0 0 0,0 0 1,0 0-1,0-1 1,0 1-1,0-1 0,0-1 1,0 1-1,0 0 0,-6-4 1,-18-11-71</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31.348"/>
    </inkml:context>
    <inkml:brush xml:id="br0">
      <inkml:brushProperty name="width" value="0.05" units="cm"/>
      <inkml:brushProperty name="height" value="0.05" units="cm"/>
      <inkml:brushProperty name="color" value="#008C3A"/>
    </inkml:brush>
  </inkml:definitions>
  <inkml:trace contextRef="#ctx0" brushRef="#br0">216 101 16388,'-1'-1'90,"-1"1"0,1-1 0,-1 1 0,1-1 0,-1 1 0,1 0 0,-1 0 0,1 0 0,-1 0 0,1 0 1,0 0-1,-1 0 0,1 0 0,-1 0 0,1 1 0,-1-1 0,1 1 0,-1-1 0,1 1 0,-2 1 0,-29 18 284,27-16-90,-11 8-49,0 1 0,2 0 0,0 1 0,-24 29 0,33-36-196,-1 1 0,1 0 0,0 0 0,1 1 0,0-1 0,0 1 0,1 0 0,0 0 0,1 0 0,-1 0 0,2 0 0,-2 14 0,3-23-34,0 1 1,0 0-1,0 0 0,0-1 1,0 1-1,0 0 1,0 0-1,0-1 0,0 1 1,0 0-1,1-1 0,-1 1 1,0 0-1,0-1 0,1 1 1,-1 0-1,0-1 0,1 1 1,-1-1-1,1 1 0,-1 0 1,1-1-1,-1 1 0,1-1 1,-1 1-1,1-1 1,-1 0-1,2 1 0,-1-1 0,0 0 0,0 0 0,1 0 0,-1 0 0,0 0 0,0 0 1,0 0-1,0 0 0,1-1 0,-1 1 0,0-1 0,0 1 0,0-1 0,0 1 0,1-2 0,4-2 3,0 0-1,0 0 1,0-1 0,8-9 0,-4 0-10,0 1 0,-2-1 0,1 0 1,-2-1-1,0 0 0,-1 0 0,0-1 0,-1 0 0,-1 0 1,3-22-1,-7 24-52,0 14 53,0 0 0,0 0-1,0 0 1,0 0 0,0 0-1,0 0 1,0 0 0,0 0-1,0-1 1,-1 1 0,1 0 0,0 0-1,0 0 1,0 0 0,0 0-1,0 0 1,0 0 0,0 0-1,0 0 1,0 0 0,-1 0 0,1 0-1,0 0 1,0 0 0,0 0-1,0 0 1,0 0 0,0 0-1,0 0 1,0 0 0,-1 0 0,1 0-1,0 0 1,0 0 0,0 0-1,0 0 1,0 0 0,0 1-1,0-1 1,0 0 0,0 0 0,0 0-1,0 0 1,-1 0 0,1 0-1,0 0 1,0 0 0,0 0-1,0 0 1,0 0 0,0 1 0,0-1-1,-1 2-7,0 0-1,-1 0 0,1 0 1,1 0-1,-1 0 0,0 0 1,0 0-1,0 4 0,0 2-48,0 0-1,1 0 0,-1-1 0,2 1 1,-1 0-1,1 0 0,0 0 0,3 7 0,-3-12 5,-1-1 0,1 0-1,0 1 1,0-1 0,0 0-1,0 0 1,0 0 0,1 0-1,-1 0 1,0 0 0,1 0-1,0 0 1,-1 0 0,1-1-1,0 1 1,0-1 0,0 1-1,0-1 1,0 0-1,1 0 1,-1 0 0,0 0-1,0 0 1,1 0 0,-1-1-1,0 1 1,1-1 0,-1 1-1,1-1 1,2 0 0,2-1-83,-1 0 1,0 0 0,1-1 0,-1 0 0,0 0-1,0 0 1,0-1 0,0 0 0,0 0 0,-1-1-1,1 1 1,-1-1 0,0 0 0,0-1 0,-1 1 0,1-1-1,-1 0 1,0 0 0,4-7 0,0 0 6,0 0 1,-2-1-1,1 1 1,-2-1-1,1 0 1,-2-1 0,6-25-1,-7 7 186,-3 31-39,0 1 0,0-1 0,0 0-1,1 0 1,-1 1 0,0-1 0,0 0 0,-1 0 0,1 0 0,0 1-1,0-1 1,0 0 0,0 0 0,-1 1 0,1-1 0,0 0 0,-1 1-1,1-1 1,0 0 0,-1 1 0,1-1 0,-1 0 0,1 1 0,-1-1-1,0 1 1,1-1 0,-1 1 0,1-1 0,-1 1 0,0-1 0,1 1 0,-1 0-1,0-1 1,0 1 0,-1 0 0,1 0 23,0 0-1,0 1 1,0-1 0,0 1-1,0 0 1,0-1 0,0 1-1,0 0 1,0 0 0,0-1-1,1 1 1,-1 0 0,0 0-1,0 0 1,1 0 0,-1 0-1,1 0 1,-1 0 0,1 0-1,-1 0 1,1 0 0,0 0-1,-1 3 1,-6 31 529,6-30-450,-2 17 136,1-1-1,1 1 0,1-1 0,1 1 1,0 0-1,2-1 0,1 0 0,0 0 1,11 27-1,8 13 178,54 100-1,-57-123-429,-11-20-43,0-1 98,-12-42 49,-9-39-227,4-1 0,2 0-1,4-1 1,9-114 0,-6 172 84,9-66-350,-9 68 337,1-1-1,-1 1 1,1 0 0,1 0 0,-1 0-1,1 0 1,0 1 0,7-10-1,-10 14 42,1 1 0,-1-1-1,1 0 1,-1 1-1,1-1 1,-1 1 0,1-1-1,-1 1 1,1-1-1,0 1 1,-1-1-1,1 1 1,0-1 0,-1 1-1,1 0 1,0-1-1,0 1 1,-1 0 0,1 0-1,0 0 1,0 0-1,-1-1 1,1 1 0,0 0-1,0 0 1,0 0-1,-1 1 1,1-1 0,0 0-1,0 0 1,-1 0-1,1 1 1,0-1-1,0 0 1,-1 0 0,1 1-1,1 0 1,-1 0-7,0 0 0,0 0 0,0 0 0,0 0 0,0 1 0,-1-1 0,1 0 0,0 1 0,0-1 0,-1 0 0,1 1 0,-1-1 0,0 0 0,1 1 0,-1-1 0,0 1 0,0 1 0,0 3-4,-1-1 0,1 0 0,-2 1 0,1-1 0,-1 0 0,1 0 0,-1 0 0,-1 0 0,1 0 0,-1 0 0,0-1 0,-3 5 0,-8 9 92,-26 26 0,17-20 51,-44 46-689,100-110 99,-5-3 77</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32.070"/>
    </inkml:context>
    <inkml:brush xml:id="br0">
      <inkml:brushProperty name="width" value="0.05" units="cm"/>
      <inkml:brushProperty name="height" value="0.05" units="cm"/>
      <inkml:brushProperty name="color" value="#008C3A"/>
    </inkml:brush>
  </inkml:definitions>
  <inkml:trace contextRef="#ctx0" brushRef="#br0">13 9 14459,'-6'42'769,"2"0"0,2 0 0,2 0 0,1 0 0,3 0 0,1-1 0,16 61 0,-20-95-708,10 30 185,-10-35-230,0 0 1,-1-1-1,1 1 1,0-1 0,0 1-1,0-1 1,-1 1-1,2-1 1,-1 0-1,0 1 1,0-1 0,0 0-1,1 0 1,-1 0-1,0 0 1,1 0-1,-1 0 1,3 1 0,-3-2-11,0 0 0,-1 0 1,1-1-1,0 1 0,0 0 1,0 0-1,0 0 0,-1-1 1,1 1-1,0-1 0,0 1 1,-1 0-1,1-1 0,0 1 1,-1-1-1,1 0 0,0 1 1,-1-1-1,1 1 1,-1-1-1,1 0 0,-1 1 1,1-1-1,-1 0 0,0 0 1,1 0-1,-1 1 0,0-1 1,0 0-1,1 0 0,-1 0 1,0-1-1,7-30 64,-7 30-60,4-30 66,0-51 1,-5 69-93,1-1 0,-2 1 0,0 0 0,-1 0 0,-8-28 0,11 42 15,0-1-1,0 1 0,0 0 0,0-1 1,0 1-1,0 0 0,0-1 1,-1 1-1,1 0 0,0-1 0,0 1 1,0 0-1,0-1 0,0 1 1,-1 0-1,1-1 0,0 1 1,0 0-1,-1-1 0,1 1 0,0 0 1,0 0-1,-1-1 0,1 1 1,0 0-1,-1 0 0,1 0 0,0-1 1,-1 1-1,1 0 0,0 0 1,-1 0-1,1 0 0,0 0 0,-1 0 1,-3 13-16,2 27 35,4-27-4,-1 0-1,2 0 0,-1 0 0,2 0 0,0-1 1,0 1-1,11 20 0,-13-30-11,0 0 0,0 0 1,0 0-1,0 0 0,0 0 0,0-1 0,1 1 0,-1 0 0,1-1 0,0 0 0,0 0 0,0 0 1,0 0-1,0 0 0,0-1 0,1 1 0,-1-1 0,0 0 0,1 0 0,-1 0 0,1 0 0,-1-1 1,1 1-1,-1-1 0,1 0 0,0 0 0,-1 0 0,1-1 0,-1 1 0,1-1 0,-1 0 0,1 0 1,3-1-1,5-4-20,-1 1 0,0-1 0,0-1 0,-1 0 0,0 0 0,0-1 0,-1-1 0,0 0 0,9-10 0,68-95-332,-78 102 294,23-33-275,-31 44 326,0 1 1,0 0-1,1-1 0,-1 1 0,0 0 0,0 0 0,0-1 0,0 1 0,1 0 0,-1 0 0,0 0 0,0-1 0,0 1 0,1 0 0,-1 0 0,0 0 0,1 0 0,-1-1 0,0 1 0,0 0 0,1 0 0,-1 0 0,0 0 1,1 0-1,-1 0 0,0 0 0,0 0 0,1 0 0,-1 0 0,0 0 0,1 0 0,-1 0 0,0 0 0,1 0 0,-1 0 0,0 0 0,0 0 0,1 0 0,-1 1 0,0-1 0,1 0 0,-1 0 0,0 0 0,0 0 0,1 1 1,-1-1-1,0 0 0,0 0 0,0 1 0,1-1 0,-1 0 0,0 0 0,0 1 0,0-1 0,0 0 0,0 0 0,0 1 0,1-1 0,-1 0 0,0 1 0,0-1 0,0 0 0,0 1 0,0-1 0,4 25-56,-4-22 54,1 5 24,0 0 0,1-1 0,0 1 0,0-1 1,6 14-1,-8-20-12,1 0 1,0 1-1,0-1 1,-1 0-1,1 0 1,0 0-1,0 0 0,0 0 1,0 0-1,0 0 1,1 0-1,-1 0 1,0 0-1,0 0 1,1-1-1,-1 1 1,0-1-1,1 1 1,-1-1-1,0 1 0,1-1 1,-1 0-1,1 0 1,-1 1-1,1-1 1,-1 0-1,0 0 1,1-1-1,-1 1 1,1 0-1,-1 0 1,1-1-1,-1 1 0,0-1 1,1 1-1,-1-1 1,0 1-1,3-3 1,11-6-137,-1 0-1,0-1 1,-1-1 0,19-19-1,-19 18-208,0 0 0,1 0 0,0 1-1,17-9 1,-30 19 308,1 0-1,0 0 1,0 0-1,-1 0 1,1 1 0,0-1-1,0 0 1,0 1-1,0 0 1,0-1 0,0 1-1,0 0 1,0 0-1,0 0 1,0 0-1,0 0 1,0 0 0,0 1-1,0-1 1,-1 1-1,1-1 1,0 1 0,0 0-1,0-1 1,0 1-1,-1 0 1,1 0 0,0 1-1,-1-1 1,1 0-1,-1 0 1,0 1 0,1-1-1,-1 1 1,0-1-1,0 1 1,0 0 0,0-1-1,0 1 1,0 0-1,0 0 1,0 0 0,0 2-1,-1-3 76,0 0 0,1 0 0,-1 0 0,1 1-1,-1-1 1,1 0 0,-1 0 0,1 0 0,0 0 0,-1 0-1,1 0 1,0 0 0,0 0 0,0 0 0,0 0 0,0-1-1,0 1 1,0 0 0,0-1 0,0 1 0,0 0 0,0-1-1,1 0 1,-1 1 0,0-1 0,2 1 0,0-2 39,-1 1 0,1-1 1,0 0-1,-1 0 0,1 0 1,0-1-1,-1 1 0,0-1 1,1 1-1,-1-1 0,3-2 1,41-35 522,-19 16-552,38-25 0,-57 43-136,-1 1 0,1-1 0,0 1 0,1 1 0,-1 0 0,1 0 0,-1 0 0,1 1 0,0 1 0,10-2 0,-16 3 53,-1 0 0,0 0 0,1 0 0,-1 1 0,1-1 0,-1 1 1,0-1-1,1 1 0,-1 0 0,0 0 0,0 0 0,1 0 0,-1 0 0,0 0 0,2 2 0,0 1-1,0 1 0,0-1 0,0 0 0,5 9 0,4 5-100,-19-28-412,-7-2 382</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32.569"/>
    </inkml:context>
    <inkml:brush xml:id="br0">
      <inkml:brushProperty name="width" value="0.05" units="cm"/>
      <inkml:brushProperty name="height" value="0.05" units="cm"/>
      <inkml:brushProperty name="color" value="#008C3A"/>
    </inkml:brush>
  </inkml:definitions>
  <inkml:trace contextRef="#ctx0" brushRef="#br0">0 6 17828,'0'4'1456,"3"-2"-1128,2-1-136,3-1 192,5 2-592,-3-5 328,0-3-136,2 0-200</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32.985"/>
    </inkml:context>
    <inkml:brush xml:id="br0">
      <inkml:brushProperty name="width" value="0.05" units="cm"/>
      <inkml:brushProperty name="height" value="0.05" units="cm"/>
      <inkml:brushProperty name="color" value="#008C3A"/>
    </inkml:brush>
  </inkml:definitions>
  <inkml:trace contextRef="#ctx0" brushRef="#br0">96 19 16532,'-1'-1'93,"1"0"0,0 0 0,0 0 0,0 0 0,-1 1 0,1-1 0,0 0 0,-1 0 0,1 0 1,-1 0-1,1 0 0,-1 1 0,1-1 0,-1 0 0,0 0 0,1 1 0,-1-1 0,0 0 1,0 1-1,1-1 0,-1 1 0,0-1 0,0 1 0,-1-1 0,1 1-15,0 0 1,0 0-1,0 1 0,0-1 1,0 0-1,0 0 0,0 1 1,0-1-1,0 1 0,0-1 1,0 0-1,0 1 0,0 0 1,1-1-1,-1 1 0,0 0 1,0-1-1,0 2 0,-4 4 147,0-1-1,1 1 1,0 0-1,-7 13 1,5-4-72,0 0 1,0 1-1,-5 29 1,9-35-117,1-1 0,0 1 0,0 0 0,1-1 0,0 1-1,1 0 1,3 14 0,-4-22-31,0-1-1,1 0 1,-1 1-1,0-1 1,1 0-1,-1 0 1,1 1-1,-1-1 1,1 0-1,-1 0 1,1 0-1,0 0 1,0 0-1,0 1 0,0-2 1,-1 1-1,1 0 1,0 0-1,1 0 1,-1 0-1,0-1 1,0 1-1,0 0 1,0-1-1,1 1 1,-1-1-1,0 1 0,0-1 1,1 0-1,-1 0 1,0 1-1,1-1 1,-1 0-1,0 0 1,1 0-1,-1 0 1,0-1-1,1 1 1,-1 0-1,0-1 1,0 1-1,1 0 0,-1-1 1,0 0-1,1 0 1,5-2 6,-1-1 0,0 1 1,0-1-1,0-1 0,-1 1 1,10-11-1,2-5 6,-1-1 0,-1-1 1,16-32-1,5-6-144,-35 78-154,-2 23 198,0-19 27,1-13 34,0 0 0,1 0 0,0 0 0,0 0 0,1 0 0,0 0 0,0 0 0,1-1 0,7 16 0,-8-21 12,0-1 1,0 1-1,-1 0 0,2-1 0,-1 1 1,0-1-1,0 1 0,1-1 0,-1 0 1,1 0-1,0 0 0,0 0 0,0-1 1,-1 1-1,2-1 0,-1 0 0,0 0 1,0 0-1,0 0 0,0 0 0,1-1 1,-1 1-1,0-1 0,1 0 0,-1 0 1,0 0-1,0-1 0,1 1 0,-1-1 1,4-1-1,32-10-48</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36.497"/>
    </inkml:context>
    <inkml:brush xml:id="br0">
      <inkml:brushProperty name="width" value="0.05" units="cm"/>
      <inkml:brushProperty name="height" value="0.05" units="cm"/>
      <inkml:brushProperty name="color" value="#008C3A"/>
    </inkml:brush>
  </inkml:definitions>
  <inkml:trace contextRef="#ctx0" brushRef="#br0">0 382 15051,'8'35'723,"1"-1"0,2 0 0,1-1 0,29 56-1,-40-88-717,9 21 208,25 36 0,-32-53-190,0 0 1,1-1-1,-1 0 0,1 1 0,0-2 1,0 1-1,1 0 0,-1-1 0,1 1 1,0-1-1,0-1 0,0 1 0,9 3 0,-11-5-2,0-1-1,0 1 0,0-1 0,0 0 1,0 0-1,0 0 0,0 0 0,0 0 0,0-1 1,-1 1-1,1-1 0,0 0 0,0 0 0,0 0 1,-1 0-1,5-3 0,-2 1 12,-1 0 0,1-1 0,-1 0 0,0 0 1,0 0-1,0 0 0,-1 0 0,4-6 0,3-7 83,-1 0 1,-1 0 0,12-36-1,-3-3 206,15-81 0,-27 122-309,-5 15-11,1 0-1,-1 0 0,0 0 0,0 0 0,0 0 0,1 0 0,-1 0 1,0 0-1,0 0 0,0 0 0,1 1 0,-1-1 0,0 0 0,0 0 1,0 0-1,1 0 0,-1 0 0,0 0 0,0 0 0,0 1 0,0-1 0,1 0 1,-1 0-1,0 0 0,0 0 0,0 1 0,0-1 0,0 0 0,0 0 1,0 0-1,1 0 0,-1 1 0,0-1 0,0 0 0,0 0 0,0 1 0,10 33-9,-7-23 0,5 18-3,-3-9 18,0-1 1,2-1 0,15 33-1,-22-50-4,1 0 0,-1 0 0,1 0 1,-1 0-1,1 0 0,0 0 0,0 0 0,-1 0 0,1 0 0,0 0 0,0 0 0,0-1 0,0 1 1,0 0-1,0-1 0,0 1 0,0 0 0,0-1 0,0 0 0,0 1 0,1-1 0,0 1 0,-1-1 3,0-1 0,0 1 1,0 0-1,0-1 0,0 1 0,0-1 0,0 1 0,0-1 0,0 1 0,0-1 0,-1 0 0,1 1 0,0-1 0,0 0 0,-1 0 0,1 0 0,0 1 0,-1-1 0,2-2 0,2-5 34,0 0-1,-1 0 1,0-1-1,3-14 1,4-31 158,1-59 0,-10 127-210,0 0 0,1 0-1,1 0 1,0 0 0,1 0-1,0 0 1,11 23 0,-14-37 13,-1 1 1,0 0-1,1 0 1,-1 0-1,1-1 1,-1 1 0,1 0-1,0 0 1,-1-1-1,1 1 1,0-1-1,-1 1 1,1-1-1,0 1 1,0-1 0,-1 1-1,1-1 1,0 1-1,0-1 1,0 0-1,0 0 1,0 1-1,-1-1 1,1 0-1,0 0 1,0 0 0,0 0-1,0 0 1,1 0-1,0-1 1,0 0 0,0 0-1,0 0 1,0-1 0,0 1-1,0 0 1,-1-1 0,1 1 0,-1-1-1,1 1 1,-1-1 0,2-2-1,4-7 3,0 0 0,0 0-1,5-15 1,11-46 35,-17 53-44,0 0 0,14-32 0,-19 51 3,-1 0 1,0-1-1,0 1 1,0 0-1,0 0 1,0 0-1,0-1 1,1 1-1,-1 0 1,0 0-1,0 0 0,0 0 1,0-1-1,1 1 1,-1 0-1,0 0 1,0 0-1,0 0 1,1 0-1,-1 0 1,0 0-1,0 0 1,1 0-1,-1 0 1,0 0-1,0 0 1,0 0-1,1 0 1,-1 0-1,0 0 1,0 0-1,1 0 1,-1 0-1,0 0 1,0 0-1,0 0 1,1 0-1,-1 0 1,0 0-1,0 0 1,0 1-1,1-1 0,-1 0 1,0 0-1,0 0 1,0 0-1,0 0 1,1 1-1,-1-1 1,0 0-1,0 0 1,0 0-1,0 1 1,0-1-1,0 0 1,0 0-1,0 0 1,0 1-1,1-1 1,-1 0-1,0 0 1,0 1-1,0-1 1,0 0-1,0 1 1,7 20-68,-7-19 59,9 29-84,21 65-139,-27-88 230,0-1 1,1 1-1,0 0 1,1-1-1,-1 0 1,1 0-1,1 0 1,-1-1-1,8 6 1,-12-10 7,0-1 0,0 0 1,1 0-1,-1-1 0,1 1 0,-1 0 0,0 0 1,1-1-1,-1 1 0,1-1 0,0 1 0,-1-1 1,1 0-1,-1 1 0,1-1 0,0 0 0,-1 0 1,1 0-1,-1 0 0,1-1 0,3 0 1,-2 0 3,-1 0 0,1 0 1,0-1-1,-1 0 0,1 1 1,-1-1-1,1 0 0,-1 0 1,0 0-1,4-5 1,1-2 16,-1-1 0,0 1 1,0-1-1,-1-1 1,4-11-1,-1-5-219,-1 0-1,-1-1 0,-2 1 0,0-1 1,-2-1-1,-1 1 0,-2 0 1,0 0-1,-2 0 0,-1 0 0,-14-53 1,11 64-297,7 26 791,10 29 216,77 167 192,-23-51-34,-56-143-468,-15-25-105,-7-4-128,0 0 1,-1 0 0,-1 2 0,-1 0-1,-31-24 1,-102-57-571,130 85 514,22 10 54,6 2 31,12 0 20,20 5-5,49 3 47,-81-8-169,1 0-1,-1 0 1,0-1 0,0 0-1,0-1 1,0 0 0,0 0-1,10-5 1,-17 7 91,1-1 1,-1 1 0,0-1-1,0 0 1,0 1 0,0-1-1,0 0 1,1 1-1,-1-1 1,-1 0 0,1 0-1,0 0 1,0 0-1,0 0 1,0 0 0,-1 0-1,1 0 1,0 0 0,-1-1-1,1 1 1,-1 0-1,1 0 1,-1 0 0,0-1-1,0 1 1,1 0 0,-1-1-1,0-1 1,-4-21-242</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36.980"/>
    </inkml:context>
    <inkml:brush xml:id="br0">
      <inkml:brushProperty name="width" value="0.05" units="cm"/>
      <inkml:brushProperty name="height" value="0.05" units="cm"/>
      <inkml:brushProperty name="color" value="#008C3A"/>
    </inkml:brush>
  </inkml:definitions>
  <inkml:trace contextRef="#ctx0" brushRef="#br0">26 0 15107,'-17'1'1593,"13"8"-1057,0-3-248,5 0 1096,6-2-824,3-4 640,0-4-912,-5-7-143,-3 1 7</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37.423"/>
    </inkml:context>
    <inkml:brush xml:id="br0">
      <inkml:brushProperty name="width" value="0.05" units="cm"/>
      <inkml:brushProperty name="height" value="0.05" units="cm"/>
      <inkml:brushProperty name="color" value="#008C3A"/>
    </inkml:brush>
  </inkml:definitions>
  <inkml:trace contextRef="#ctx0" brushRef="#br0">1 103 16604,'0'35'1461,"11"64"1,-8-80-1308,2 0 1,0 0-1,1 0 1,14 31-1,-19-49-146,-1 1 0,1-1 0,0 0-1,-1 1 1,1-1 0,0 0 0,0 0 0,0 1 0,0-1 0,0 0-1,0 0 1,0 0 0,1 0 0,-1 0 0,0-1 0,0 1-1,1 0 1,-1-1 0,0 1 0,1 0 0,-1-1 0,1 0 0,-1 1-1,1-1 1,2 0 0,-2 0 7,1-1 1,-1 1-1,0-1 1,0 0-1,0 0 0,0 0 1,0 0-1,0 0 0,0-1 1,0 1-1,0 0 1,0-1-1,-1 0 0,1 1 1,-1-1-1,3-4 0,4-5 57,0-2 0,-1 1-1,0-1 1,6-21-1,17-59 214,-16 44-131,9-19-46,-22 67-108,-1 0 1,0 1 0,0-1 0,1 0-1,-1 0 1,1 0 0,-1 1 0,0-1-1,1 0 1,0 0 0,-1 1 0,1-1-1,-1 1 1,1-1 0,0 0 0,-1 1-1,1-1 1,1 0 0,-1 1-1,-1 0 0,1 0 1,-1 0-1,1 1 0,-1-1 1,1 0-1,-1 0 0,1 0 0,-1 0 1,0 1-1,1-1 0,-1 0 0,1 0 1,-1 1-1,0-1 0,1 0 1,-1 1-1,0-1 0,1 0 0,-1 1 1,0-1-1,1 1 0,-1-1 1,0 1-1,15 35 9,-13-30-6,38 139 81,-40-143-75,1 0-1,0 0 1,0 0 0,-1 0-1,1-1 1,0 1 0,1 0-1,-1 0 1,0-1 0,0 1-1,1 0 1,-1-1-1,1 1 1,-1-1 0,1 0-1,3 3 1,-4-4 0,1 0 1,-1 0-1,0 0 1,1 0-1,-1 0 0,0 0 1,0-1-1,1 1 0,-1 0 1,0-1-1,0 1 0,0-1 1,0 1-1,1-1 1,-1 1-1,0-1 0,0 0 1,0 0-1,0 1 0,0-1 1,0 0-1,-1 0 1,1 0-1,0 0 0,0 0 1,-1 0-1,1 0 0,0 0 1,0-3-1,18-29 172,-2-1 1,15-40-1,8-18 55,-39 90-235,-1 0 0,1 1 0,0-1 0,0 0 0,0 1 0,0-1 0,0 1 0,0-1 0,0 1 0,1 0-1,-1-1 1,0 1 0,1 0 0,-1 0 0,1 0 0,-1 0 0,4-1 0,-5 2-1,1 0 0,-1 0 0,1 0 0,-1 0 0,1 0 0,-1 0 1,1 0-1,-1 0 0,1 0 0,-1 1 0,1-1 0,-1 0 0,1 0 0,-1 1 0,1-1 0,-1 0 0,1 1 0,-1-1 1,0 0-1,1 1 0,0 0 0,8 18 0,-2 8 9,-1 1-1,3 36 1,7 32-16,-16-96-31,0 0 0,0 0 0,0 0 0,0 0 0,0 0 0,0 0 1,0 0-1,0 0 0,0 0 0,0 0 0,0 0 0,0-1 0,0 1 1,0 0-1,0 0 0,0 0 0,0 0 0,0 0 0,0 0 1,0 0-1,0 0 0,0 0 0,0 0 0,0 0 0,0 0 0,0 0 1,0 0-1,0 0 0,0 0 0,0 0 0,0-1 0,1 1 0,-1 0 1,0 0-1,0 0 0,0 0 0,0 0 0,0 0 0,0 0 0,0 0 1,0 0-1,0 0 0,0 0 0,0 0 0,0 0 0,0 0 0,1 0 1,-1 0-1,0 0 0,0 0 0,0 0 0,0 0 0,0 0 0,0 0 1,0 0-1,0 1 0,0-1 0,0 0 0,0 0 0,0 0 0,4-12-1097,2-14 500,-1-7-42,1-5-218</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39.201"/>
    </inkml:context>
    <inkml:brush xml:id="br0">
      <inkml:brushProperty name="width" value="0.05" units="cm"/>
      <inkml:brushProperty name="height" value="0.05" units="cm"/>
      <inkml:brushProperty name="color" value="#008C3A"/>
    </inkml:brush>
  </inkml:definitions>
  <inkml:trace contextRef="#ctx0" brushRef="#br0">103 453 12547,'4'0'257,"0"-1"0,0 0 0,0 1 0,0-1 1,-1-1-1,1 1 0,0-1 0,-1 1 0,1-1 1,-1 0-1,1 0 0,-1-1 0,0 1 0,0-1 1,4-3-1,0-2 350,0 0 0,0 0-1,-1 0 1,9-16 0,-14 22-524,0 0-1,0 0 1,0 0-1,0 0 1,0 0-1,0 0 1,0 0-1,-1 0 1,1 0-1,-1-1 1,0 1-1,0 0 1,0 0-1,0-1 1,0 1-1,0 0 1,0 0-1,-2-4 1,2 4-36,-1 1 0,0-1 0,0 1 0,0-1 0,-1 1 0,1-1 0,0 1-1,0 0 1,-1-1 0,1 1 0,-1 0 0,1 0 0,-1 0 0,0 0 0,1 0 0,-1 1 0,-3-2 0,0 0-12,0 1 0,0 0 1,0 1-1,0-1 0,0 1 0,0 0 0,0 0 0,1 0 0,-1 1 1,0 0-1,0 0 0,0 0 0,0 0 0,0 1 0,-6 3 1,3 0-28,1 0 0,0 1 0,0 0 0,1 0 0,0 0 0,0 1 0,0 0 0,1 0 0,0 1 0,1-1 0,-1 1 1,2 0-1,-1 0 0,1 1 0,0-1 0,-2 13 0,2-9-10,0 1-1,1 0 1,1 0 0,0 0-1,1 0 1,0 0 0,1 0-1,1 0 1,0 0 0,6 20 0,-7-29-5,1 1 1,0-1 0,0 1 0,0-1 0,1 0 0,-1 0 0,1 0 0,0 0 0,0 0 0,1-1 0,-1 1 0,1-1 0,0 0 0,6 5 0,-7-7-16,1 1 1,-1-1 0,1 0 0,-1 1 0,1-2-1,-1 1 1,1 0 0,-1-1 0,1 1 0,0-1-1,-1 0 1,1 0 0,0-1 0,-1 1 0,1-1-1,-1 0 1,1 0 0,-1 0 0,1 0 0,4-3-1,4-2-154,0-1 0,-1-1 0,-1 0 0,1 0 0,-1-1 0,-1 0 0,1-1 0,-2 0 0,1-1 0,12-21 0,-6 6-357,-1 0 1,-1-1 0,17-54-1,-18 38-57,-2 0-1,-1-1 1,-3 0-1,-1 0 0,-2-80 1,-8 91 634,-1 22 144,6 11-175,0 0-1,-1 0 0,1 0 1,0 0-1,-1 0 0,1 0 1,0 0-1,-1 0 0,1 0 1,0 0-1,-1 0 0,1 0 1,0 0-1,-1 0 0,1 1 1,0-1-1,0 0 0,-1 0 1,1 0-1,0 1 0,-1-1 1,1 0-1,0 0 1,0 0-1,0 1 0,-1-1 1,1 0-1,0 1 0,0-1 1,0 0-1,0 0 0,-1 1 1,1 0-1,-8 15 333,1 0 1,1 0-1,0 1 0,1 0 1,0 1-1,-2 22 0,6-29-188,-1-2-34,-12 79 919,13-77-942,0 1 0,1-1 0,1 0 0,0 1-1,4 18 1,5-6-350,-9-23 203,-1 0-1,1 0 0,-1-1 1,1 1-1,-1 0 1,1-1-1,0 1 0,0-1 1,-1 1-1,1-1 1,0 1-1,0-1 0,0 0 1,-1 1-1,1-1 1,0 0-1,0 1 0,0-1 1,0 0-1,0 0 1,0 0-1,-1 0 0,3 0 1,-2 0 48,0 0-1,1 0 1,-1 0 0,0 1 0,0-1 0,0 0-1,0 1 1,0-1 0,1 1 0,-1-1 0,0 1-1,0-1 1,0 1 0,0 0 0,-1-1 0,1 1-1,0 0 1,0 0 0,0 0 0,-1 0-1,1 0 1,0 0 0,-1 0 0,1 0 0,-1 0-1,1 0 1,0 2 0,11 35 266,-9-29-165,-7-20 650,4 5-698,6 17 1367,-6-7-1369,1-1-1,-1 1 1,1-1 0,-1 0 0,1 1-1,0-1 1,1 4 0,-1-4-5,3 5 520,-3 2-416,-1 31 327,-4-94 401,3 43-877,2 0-1,-1 0 1,2 0-1,-1-1 1,1 2-1,1-1 1,4-11-1,0 0-142,-7 18 122,1 1 0,0-1 1,0 0-1,0 0 0,0 1 1,1-1-1,2-3 1,-4 5 17,0 1 0,0-1 1,1 1-1,-1-1 0,0 1 1,1 0-1,-1-1 0,0 1 1,1-1-1,-1 1 0,1 0 1,-1-1-1,1 1 0,-1 0 1,1 0-1,-1-1 0,1 1 1,-1 0-1,1 0 0,-1 0 1,1 0-1,-1 0 0,1-1 1,-1 1-1,1 0 0,-1 0 1,1 0-1,-1 0 0,1 1 1,0-1-1,-1 0 0,1 0 1,-1 0-1,1 0 0,-1 1 1,1-1-1,-1 0 0,1 0 1,-1 1-1,0-1 0,1 0 1,-1 1-1,1-1 0,-1 0 1,0 1-1,1-1 0,-1 1 1,0-1-1,1 1 1,-1-1-1,0 1 0,0-1 1,1 1-1,-1-1 0,0 1 1,0-1-1,0 2 0,15 40 17,-12-31-20,-3-11 3,3 10 9,0-1 0,1 0 1,0 0-1,0 0 1,9 11-1,-13-18-14,1-1 0,0 0 1,0 0-1,0 0 0,0 0 0,0 0 0,0-1 1,1 1-1,-1 0 0,0 0 0,0-1 0,1 1 1,-1-1-1,0 1 0,1-1 0,-1 1 0,0-1 0,3 0 1,-2 0-25,0 0 1,0-1-1,0 1 1,0-1 0,0 0-1,0 0 1,0 0-1,-1 0 1,1 0-1,0 0 1,-1 0 0,1 0-1,0-1 1,-1 1-1,0 0 1,1-1 0,1-2-1,0-1-70,0 1 0,0-1 0,0 1 0,0-1 0,-1 0 0,0 0 0,0-1 0,0 1 0,-1 0 0,0 0 1,1-12-1,-1-1-148,-1 0 0,-3-24 0,1 23 315,2-30-1,0 49-61,0-1-1,0 0 0,0 0 0,0 0 0,0 0 0,0 1 0,0-1 0,0 0 0,1 0 0,-1 0 0,0 1 0,0-1 1,1 0-1,-1 0 0,1 1 0,-1-1 0,1 0 0,-1 1 0,1-1 0,-1 1 0,1-1 0,0 1 0,-1-1 0,1 1 1,1-2-1,-1 2 6,0 0 1,1 0 0,-1 0-1,0 0 1,0 0 0,0 0 0,1 0-1,-1 0 1,0 1 0,0-1-1,0 0 1,0 1 0,1-1-1,-1 1 1,1 0 0,3 2 22,0 0-1,-1 0 1,1 0 0,-1 1 0,0 0-1,6 6 1,8 21 12,2 3 53,-20-34-89,1 1 1,-1-1-1,0 0 1,0 0-1,0 1 1,1-1-1,-1 0 1,0 0-1,0 1 1,1-1-1,-1 0 1,0 0-1,1 0 1,-1 0-1,0 0 1,0 1-1,1-1 1,-1 0-1,0 0 1,1 0-1,-1 0 1,0 0-1,1 0 1,-1 0-1,0 0 1,1 0-1,-1 0 1,0 0-1,1 0 1,-1-1-1,0 1 1,1 0-1,-1 0 1,0 0-1,0 0 1,1-1-1,8-12 248,1-17 136,-9 23-306,1 0 0,-2 0 0,1 0 1,-1-1-1,0 1 0,-1 0 0,0 0 0,0 0 0,0 0 0,-1 0 0,-5-13 0,2 8 17,-1 0 0,0 0 0,-1 1 1,0 0-1,-13-14 0,20 24-104,0 1-1,1 0 1,-1 0 0,0-1-1,0 1 1,0 0 0,1 0-1,-1 0 1,0-1 0,0 1-1,1 0 1,-1 0 0,0 0-1,0 0 1,1 0 0,-1 0-1,0-1 1,1 1 0,-1 0-1,0 0 1,0 0 0,1 0-1,-1 0 1,0 0 0,1 0-1,-1 0 1,0 0 0,1 0-1,-1 1 1,0-1 0,0 0-1,1 0 1,-1 0 0,1 0-1,14 2-59,-1 1-140,1-1 0,0 0 0,0-1 0,-1-1 0,1 0 0,0-1 0,0 0 0,14-4 0,7-11-128</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39.744"/>
    </inkml:context>
    <inkml:brush xml:id="br0">
      <inkml:brushProperty name="width" value="0.05" units="cm"/>
      <inkml:brushProperty name="height" value="0.05" units="cm"/>
      <inkml:brushProperty name="color" value="#008C3A"/>
    </inkml:brush>
  </inkml:definitions>
  <inkml:trace contextRef="#ctx0" brushRef="#br0">83 108 16540,'1'-5'372,"0"0"1,0 0 0,-1 0 0,0 0 0,1 0-1,-2-7 1,1 11-317,0 1-1,0-1 1,0 0-1,0 0 1,0 1 0,0-1-1,0 0 1,-1 1-1,1-1 1,0 0-1,0 0 1,-1 1 0,1-1-1,0 1 1,-1-1-1,1 0 1,-1 1-1,1-1 1,0 1 0,-1-1-1,1 1 1,-1-1-1,0 1 1,1-1-1,-1 1 1,1-1 0,-1 1-1,0 0 1,1 0-1,-1-1 1,0 1-1,0 0 1,1 0 0,-1 0-1,0-1 1,1 1-1,-1 0 1,0 0-1,0 0 1,1 0 0,-1 1-1,0-1 1,1 0-1,-1 0 1,0 0-1,0 0 1,1 1 0,-1-1-1,0 0 1,1 1-1,-1-1 1,1 0-1,-1 1 1,0-1 0,1 1-1,-2 0 1,-2 3 45,1-1 0,-1 1 0,0-1 1,1 1-1,0 0 0,0 0 0,0 1 0,0-1 1,1 0-1,0 1 0,0 0 0,0 0 0,0-1 1,-1 10-1,-1 3-53,1 0 0,1 0 0,-1 18-1,3-23-45,0-1-1,0 0 1,1 1-1,1-1 0,0 1 1,5 16-1,-6-25 2,0-1 0,-1 0-1,1 0 1,0 0 0,0 0 0,1 0-1,-1 0 1,0 0 0,0-1-1,1 1 1,-1 0 0,1-1 0,0 1-1,0-1 1,-1 1 0,1-1-1,0 0 1,0 0 0,0 0 0,0 0-1,0 0 1,0 0 0,1-1 0,-1 1-1,0-1 1,0 1 0,0-1-1,1 0 1,-1 0 0,0 0 0,0 0-1,1 0 1,-1-1 0,0 1-1,0-1 1,1 1 0,-1-1 0,0 0-1,0 0 1,2-1 0,2-1 11,1-1 1,-1 0 0,0 0-1,0-1 1,0 1-1,-1-1 1,0-1-1,0 1 1,0-1-1,-1 0 1,1 0 0,-1 0-1,3-8 1,1-1 40,-1-1 1,0 0-1,-1 0 1,6-27-1,-9 30-18,-1 0-1,-1-1 1,-1-23-1,0 32-34,0 0-1,0 0 1,-1 0 0,0 0-1,0 0 1,0 1-1,-1-1 1,0 0 0,0 0-1,0 1 1,0-1-1,-5-5 1,6 9-13,1 0-1,-1 0 1,1 1 0,-1-1-1,0 0 1,0 1 0,1-1-1,-1 0 1,0 1 0,0-1-1,0 1 1,0-1 0,0 1 0,1 0-1,-1-1 1,0 1 0,0 0-1,0 0 1,0-1 0,0 1-1,0 0 1,0 0 0,0 0-1,0 0 1,0 0 0,0 1-1,0-1 1,0 0 0,0 0-1,0 1 1,0-1 0,0 0 0,0 1-1,0-1 1,0 1 0,1-1-1,-1 1 1,-1 1 0,0 0-61,0 0 0,0 0 0,0 0 0,0 0 1,1 1-1,-1-1 0,1 1 0,0-1 0,-1 1 0,1-1 1,1 1-1,-2 4 0,1-1-136,0 0 0,1 0-1,0 0 1,0 0 0,0 0 0,1 0-1,0 0 1,0 0 0,0 0 0,1 0-1,2 6 1,-3-9 120,0-1 0,1 1 0,-1 0-1,1 0 1,0-1 0,0 1 0,0-1 0,0 0 0,0 1 0,0-1-1,0 0 1,1 0 0,-1 0 0,1-1 0,0 1 0,-1-1 0,1 1-1,0-1 1,0 0 0,0 0 0,0 0 0,6 1 0,23-1-747</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9:35.093"/>
    </inkml:context>
    <inkml:brush xml:id="br0">
      <inkml:brushProperty name="width" value="0.05" units="cm"/>
      <inkml:brushProperty name="height" value="0.05" units="cm"/>
    </inkml:brush>
  </inkml:definitions>
  <inkml:trace contextRef="#ctx0" brushRef="#br0">59 0 16147,'-2'1'111,"0"0"1,0 1-1,0-1 0,1 0 0,-1 0 0,1 1 0,-1-1 0,1 1 0,-1 0 0,1-1 0,0 1 0,0 0 0,0 0 0,-1 2 0,0-1 73,-4 11-166,0-1 0,1 2 0,1-1 0,0 0 0,1 1 0,1 0-1,0-1 1,1 1 0,0 0 0,1 0 0,5 29 0,-5-42 0,0 1-1,1 0 1,-1 0-1,1 0 1,0 0 0,0-1-1,0 1 1,0 0-1,0-1 1,1 1 0,-1-1-1,1 0 1,0 1 0,0-1-1,0 0 1,0 0-1,0 0 1,0 0 0,0 0-1,1-1 1,-1 1-1,1-1 1,-1 1 0,4 0-1,-2-1 18,0 0-1,0-1 1,-1 0 0,1 1-1,0-2 1,0 1-1,0 0 1,0-1 0,0 1-1,0-1 1,-1 0-1,1-1 1,0 1-1,-1-1 1,1 1 0,-1-1-1,6-4 1,8-5 169,0-2 1,-1 0-1,-1-1 0,0-1 1,25-32-1,52-91 864,-112 216-866,12-48-256,2 1-1,1 0 0,-2 53 1,7-82 22,0 1 1,0-1 0,0 0 0,1 0 0,-1 0 0,0 0 0,1 0-1,0 0 1,-1 0 0,1 0 0,0 0 0,0 0 0,0 0 0,0-1-1,0 1 1,1 0 0,-1-1 0,0 1 0,1 0 0,1 1-1,-1-3-1,0 1-1,-1 0 1,1-1-1,0 1 1,-1-1-1,1 1 0,0-1 1,0 0-1,-1 0 1,1 0-1,0 0 0,0 0 1,0 0-1,-1 0 1,1-1-1,0 1 0,0-1 1,-1 1-1,1-1 1,0 1-1,-1-1 0,1 0 1,2-2-1,23-19-232,1-14-68</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40.357"/>
    </inkml:context>
    <inkml:brush xml:id="br0">
      <inkml:brushProperty name="width" value="0.05" units="cm"/>
      <inkml:brushProperty name="height" value="0.05" units="cm"/>
      <inkml:brushProperty name="color" value="#008C3A"/>
    </inkml:brush>
  </inkml:definitions>
  <inkml:trace contextRef="#ctx0" brushRef="#br0">79 211 12427,'0'-4'221,"0"1"1,-1 0-1,1 0 0,-1-1 1,0 1-1,1 0 1,-1 0-1,-2-4 1,3 7-168,-1-1 1,1 1-1,0-1 1,-1 1-1,1-1 1,-1 1-1,1-1 1,0 1-1,-1-1 1,1 1-1,-1-1 1,1 1-1,-1 0 1,1-1-1,-1 1 1,1 0-1,-1 0 1,0-1-1,1 1 1,-1 0-1,1 0 1,-1 0-1,0 0 1,1 0-1,-1 0 1,0 0-1,1 0 1,-1 0-1,1 0 1,-1 0-1,0 0 1,1 0-1,-1 0 1,1 1-1,-1-1 1,0 0-1,1 0 1,-1 1 0,1-1-1,-1 0 1,1 1-1,-1-1 1,1 1-1,-1-1 1,1 0-1,0 1 1,-1-1-1,1 1 1,0-1-1,-1 2 1,-4 4 172,1-1 0,0 1 0,0 0 0,0 1 0,1-1 0,0 1 0,0 0 0,1-1 0,0 1 0,-2 9 0,2-3-13,-1 1 0,2-1 0,0 0 0,1 22 0,0-30-151,1 0 0,0 0 0,0 0 0,0-1 0,0 1 0,1-1 0,0 1 0,3 6 0,-5-10-45,1 0 1,0 0-1,-1 0 1,1-1 0,0 1-1,0 0 1,0 0-1,0 0 1,-1-1 0,1 1-1,0 0 1,0-1 0,0 1-1,0-1 1,1 1-1,-1-1 1,0 0 0,0 1-1,0-1 1,0 0-1,0 0 1,0 0 0,1 0-1,-1 0 1,0 0 0,0 0-1,0 0 1,0 0-1,0-1 1,1 1 0,-1 0-1,0-1 1,0 1-1,0-1 1,0 1 0,0-1-1,0 1 1,0-1 0,0 0-1,1-1 1,6-4 55,0-1-1,-1 0 1,0-1 0,0 1 0,0-2 0,-1 1-1,0-1 1,-1 1 0,6-14 0,2-6 164,18-57-1,-25 66-157,-2 8-52,0-1 0,-1 1 0,0-1 0,-1 0 0,0 0 0,-1 0 0,0-16 0,-4 24 1,-1 11-32,-3 13-15,4 8 6,0 0 0,2 40 0,2-55 15,0 0 0,0 0 0,1 0 0,1 0-1,0-1 1,1 1 0,8 18 0,-11-29-1,0 0 0,0 0 0,0 0 0,0 0 0,0 0 0,1 0 0,-1 0 1,1-1-1,0 1 0,-1-1 0,1 1 0,0-1 0,0 1 0,0-1 0,0 0 0,0 0 0,0 0 0,0 0 0,3 0 0,-3 0 1,0-1-1,1 0 1,-1 0-1,0-1 1,0 1-1,1 0 1,-1-1-1,0 1 0,0-1 1,0 0-1,1 0 1,-1 0-1,0 0 1,0 0-1,3-2 1,3-4 7,0 1 0,-1-2-1,0 1 1,0-1 0,-1 0 0,0 0 0,6-10 0,-4 5-5,-1 1 0,-1-1 0,0 0-1,-1-1 1,0 1 0,-1-1 0,4-21 0,-10 22-39,-5 10-10,6 4 40,0-1 0,-1 1 0,1 0 0,0 0 0,0 0 0,0-1 0,0 1-1,0 0 1,0 0 0,0 0 0,0 1 0,0-1 0,0 0 0,0 2 0,-3 5 3,0 0 0,0 0 1,1 0-1,-2 11 0,4-16 7,0 0 0,0 0 1,1 0-1,-1 1 0,1-1 0,0 0 1,0 0-1,0 0 0,0 1 1,1-1-1,-1 0 0,1 0 0,0 0 1,0 0-1,1 4 0,-1-6-2,0 0-1,0 0 1,0 0-1,0 0 1,0 0-1,0 0 1,1-1-1,-1 1 1,0 0-1,0-1 1,1 1-1,-1-1 1,0 1-1,1-1 1,-1 0-1,0 0 1,1 1-1,-1-1 1,1 0-1,-1 0 1,0 0-1,1 0 0,-1-1 1,1 1-1,-1 0 1,0-1-1,1 1 1,1-1-1,6-3 6,-1 1-1,0-1 1,9-5-1,-14 8-7,13-8-39,0 0 0,0-1 0,-1 0 0,-1-1 1,0-1-1,16-17 0,-29 28 35,-1 1 1,1-1 0,-1 0 0,0 1 0,1-1-1,-1 0 1,1 0 0,-1 0 0,0 1-1,0-1 1,1 0 0,-1 0 0,0 0-1,0 0 1,0 1 0,0-1 0,0 0 0,0 0-1,0 0 1,0 0 0,-1 0 0,1 1-1,0-1 1,0 0 0,-1 0 0,1 0-1,0 1 1,-1-1 0,1 0 0,-1 0 0,1 1-1,-1-1 1,1 1 0,-1-1 0,-1-1-1,-2-1 9,-1-1 0,0 1-1,0 0 1,-7-4-1,1 1 52,0-1 1,-30-20 189,39 25-224,0 0 0,-1 0 0,1 0 0,0 0 1,0 0-1,0-1 0,1 1 0,-1 0 0,1-1 1,-1 1-1,1-1 0,0 0 0,-2-3 0,3 5-41,0 0 1,0 0-1,0 0 0,0 0 0,1 0 0,-1 0 1,0 1-1,0-1 0,1 0 0,-1 0 0,0 0 1,1 0-1,-1 0 0,1 1 0,-1-1 0,1 0 1,-1 0-1,1 1 0,-1-1 0,1 0 1,0 1-1,-1-1 0,1 1 0,0-1 0,0 1 1,-1-1-1,1 1 0,0-1 0,0 1 0,0 0 1,0 0-1,0-1 0,0 1 0,-1 0 0,3 0 1,37-4-2363,-36 4 2022,82-4-1248,-38-1 629</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41.748"/>
    </inkml:context>
    <inkml:brush xml:id="br0">
      <inkml:brushProperty name="width" value="0.05" units="cm"/>
      <inkml:brushProperty name="height" value="0.05" units="cm"/>
      <inkml:brushProperty name="color" value="#008C3A"/>
    </inkml:brush>
  </inkml:definitions>
  <inkml:trace contextRef="#ctx0" brushRef="#br0">6 649 13755,'-2'-8'338,"0"0"0,1 0-1,1-1 1,-1 1 0,1 0 0,1-1-1,-1 1 1,1 0 0,3-9 0,-3 12-143,0 0 0,0 0 0,1 0 0,0 0 0,0 1 1,0-1-1,0 1 0,1-1 0,0 1 0,0 0 0,0 0 0,0 0 1,1 0-1,-1 1 0,9-7 0,-11 10-165,0-1 0,0 1 0,0-1-1,-1 1 1,1 0 0,0-1 0,0 1 0,0 0 0,0-1-1,0 1 1,0 0 0,0 0 0,0 0 0,0 0 0,0 0 0,0 0-1,0 0 1,0 1 0,0-1 0,0 0 0,0 0 0,0 1 0,0-1-1,0 1 1,0-1 0,0 1 0,0-1 0,0 1 0,0-1 0,-1 1-1,1 0 1,0-1 0,-1 1 0,1 0 0,0 0 0,-1 0-1,1-1 1,-1 1 0,1 0 0,0 2 0,2 3 15,0 1 1,-1 0 0,1 0-1,1 11 1,-4-16-34,20 124 126,-15-87-149,1 0 0,19 67-1,-24-104 11,0 1-1,0-1 0,0 1 0,0-1 1,0 1-1,0-1 0,1 1 0,-1-1 1,1 0-1,-1 0 0,1 0 1,0 0-1,0 0 0,0 0 0,0 0 1,0-1-1,1 1 0,-1-1 0,0 0 1,4 2-1,-3-3 4,-1 0 0,0 0 1,1 0-1,-1 0 0,1 0 1,-1-1-1,1 1 0,-1-1 0,1 1 1,-1-1-1,0 0 0,1 0 1,-1 0-1,0-1 0,0 1 0,0 0 1,0-1-1,0 1 0,0-1 0,0 0 1,-1 0-1,4-3 0,11-14 51,-1-1 0,-1 0 0,0-1-1,-2-1 1,18-40 0,-15 24 71,-1-1 0,14-69-1,-26 96-104,0 4-19,0 0 0,-1 1 0,1-1 0,-2 0 0,1 0 0,-1 0 0,0 0 0,-1 1 0,-1-10 0,2 17-1,0 0-1,0 1 1,0-1-1,0 0 1,0 0-1,0 0 1,0 0-1,0 0 1,0 0-1,0 0 1,0 0-1,0 1 1,0-1 0,0 0-1,0 0 1,-1 0-1,1 0 1,0 0-1,0 0 1,0 0-1,0 0 1,0 1-1,0-1 1,0 0-1,0 0 1,0 0-1,0 0 1,0 0-1,0 0 1,-1 0 0,1 0-1,0 0 1,0 0-1,0 0 1,0 0-1,0 0 1,0 0-1,0 0 1,0 0-1,-1 0 1,1 0-1,0 0 1,0 0-1,0 0 1,0 0-1,0 0 1,0 0-1,0 0 1,-1 0 0,1 0-1,0 0 1,0 0-1,0 0 1,0 0-1,0 0 1,0 0-1,0 0 1,0 0-1,-1 0 1,1 0-1,0 0 1,0 0-1,0-1 1,-3 14-46,2 3 23,1 0 1,1 1 0,0-1-1,1 0 1,1 1 0,1-1-1,0-1 1,1 1 0,0 0-1,1-1 1,1 0 0,1-1-1,17 27 1,-23-39 34,0 1 0,0-1 0,1 1 0,-1-1 0,1 0-1,0 0 1,-1 0 0,1 0 0,0 0 0,0-1 0,0 1 0,0-1 0,0 0 0,1 0-1,-1 0 1,6 1 0,-6-2 8,-1 0 0,1 0 0,0-1 0,0 1 0,0-1 0,-1 1 0,1-1 0,0 0 0,-1 0 0,1 0 0,0 0 0,-1-1 0,1 1 0,-1-1 0,0 0 0,0 1 0,0-1 0,1 0 1,2-4-1,2-4 42,0 1 0,-1-1 1,0 0-1,-1 0 1,0-1-1,-1 1 1,0-1-1,0 0 1,-1 0-1,-1-1 1,3-21-1,-4 18-19,0-1 0,-1 1-1,-1-1 1,0 1 0,-1-1 0,-1 1 0,-1 0-1,-6-20 1,-3 7-54,12 27 10,1 1 0,0-1-1,-1 0 1,1 1 0,0-1 0,-1 0 0,1 1 0,-1-1 0,0 0 0,1 1-1,-1-1 1,1 1 0,-1-1 0,0 1 0,1-1 0,-1 1 0,0-1 0,0 1-1,1 0 1,-1 0 0,0-1 0,0 1 0,0 0 0,1 0 0,-1 0 0,0 0-1,0 0 1,0 0 0,-1 0 0,1 1-2,0-1 0,1 1 0,-1 0 0,0-1 0,1 1 0,-1 0 0,1 0 0,-1 0 0,1-1 0,-1 1 0,1 0 0,-1 0 0,1 0 0,0 0 0,0 0 0,-1 0 0,1 0 1,0 0-1,0 0 0,0 0 0,0 0 0,0 0 0,0 0 0,0 0 0,1 1 0,5 28-65,-4-24 58,0 1 0,0-1 1,1 0-1,0 0 0,1 0 0,-1 0 0,1-1 1,0 1-1,0-1 0,8 8 0,-10-11 10,1 0 0,-1-1 0,0 1 0,0-1 0,1 1 0,-1-1 0,1 0-1,-1 0 1,1 0 0,0 0 0,-1 0 0,1 0 0,0-1 0,0 0 0,-1 1 0,1-1 0,0 0-1,0 0 1,0-1 0,-1 1 0,1 0 0,0-1 0,0 0 0,-1 1 0,1-1 0,-1 0 0,1-1-1,2-1 1,1 0 4,-1-1 0,0 0 0,0 0 0,0-1 1,0 1-1,-1-1 0,0 0 0,0 0 0,0-1 0,-1 1 0,1-1 0,-1 0 0,-1 0 0,1 0 0,-1 0 0,0 0 0,2-12 0,-2 9-8,-1 0 0,0 0 0,-1 0-1,0 0 1,0 0 0,-1 0 0,0 0 0,0 0 0,-1 0 0,0 0 0,-1 1-1,-5-13 1,7 19-6,-1-1-1,1 1 1,-1-1-1,1 1 0,-1 0 1,0 0-1,0-1 0,0 1 1,0 1-1,0-1 1,-1 0-1,1 0 0,-5-2 1,5 4 3,1-1 0,0 1 0,-1-1 0,1 1 0,0 0 1,-1 0-1,1 0 0,0 0 0,-1 0 0,1 0 0,0 0 0,-1 0 0,1 0 1,0 1-1,-1-1 0,1 0 0,0 1 0,-1 0 0,1-1 0,0 1 0,0-1 0,0 1 1,0 0-1,-1 0 0,1 0 0,0 0 0,0 0 0,1 0 0,-1 0 0,-1 2 1,-3 4-17,1 0 0,1 0 1,0 1-1,0-1 0,0 1 1,1 0-1,0 0 0,0 0 1,1 0-1,0 15 1,0-3 12,1 0 1,1 0 0,5 25-1,-5-39 14,0-1-1,1 0 0,-1 0 1,1 0-1,0 0 0,0 0 1,0 0-1,1-1 0,0 1 1,0-1-1,4 5 0,-5-7 1,0 0 0,1 0 0,-1 0 0,1 0 0,-1-1-1,1 1 1,-1-1 0,1 0 0,0 0 0,0 0 0,0 0 0,0 0-1,0 0 1,0-1 0,0 0 0,0 1 0,0-1 0,0 0 0,0-1-1,5 0 1,5-1 6,-1-2-1,0 0 0,0 0 1,0-1-1,0 0 0,-1-1 1,0 0-1,21-16 0,78-74 4,-88 75-8,-5 2-11,-14 16 4,-1-1 0,1 1 0,0 0 0,0 0 0,0 0 0,0 1 0,1-1 0,-1 1 0,1-1 0,-1 1 1,1 0-1,6-2 0,-9 4 1,0 0 1,0 1 0,0-1 0,0 0 0,0 0 0,0 1 0,0-1 0,0 0 0,1 1 0,-1-1 0,-1 1 0,1 0 0,0-1 0,0 1 0,0 0 0,0-1 0,0 1 0,0 0 0,-1 0-1,1 0 1,0 0 0,-1 0 0,1 1 0,16 28 12,-13-21-12,0-3 15,-1 1 1,1-1-1,0 1 1,1-1 0,-1 0-1,7 6 1,-10-12-8,0 1 0,0 0 1,0 0-1,0-1 0,0 1 1,1 0-1,-1-1 0,0 0 0,0 1 1,0-1-1,0 1 0,1-1 1,-1 0-1,0 0 0,0 0 0,0 0 1,1 0-1,0 0 0,0 0 1,0-1-1,-1 0 0,1 1 0,0-1 1,-1 0-1,1 0 0,-1 0 0,1 0 1,-1 0-1,0-1 0,1 1 0,-1 0 1,0-1-1,0 1 0,0 0 0,1-3 1,9-15 35,-2 0 1,0 0 0,-1-1-1,-1 0 1,9-42 0,4-12-236,-20 74 185,0-1 0,0 1-1,0-1 1,1 1 0,-1-1-1,0 1 1,0 0-1,0-1 1,0 1 0,1-1-1,-1 1 1,0 0 0,0-1-1,1 1 1,-1 0 0,0-1-1,1 1 1,-1 0 0,0-1-1,1 1 1,-1 0-1,0 0 1,1 0 0,-1-1-1,1 1 1,6 7-107,5 26 23,-8-23 70,-2-3 41,1 0 0,0 0 0,1 0 0,-1-1 0,7 9 0,-9-14-6,0 0 0,0 1-1,1-1 1,-1 0 0,0 0-1,0 0 1,1 0-1,-1 0 1,1 0 0,-1-1-1,1 1 1,-1 0-1,1-1 1,-1 1 0,1-1-1,-1 1 1,1-1-1,0 0 1,-1 0 0,1 0-1,0 0 1,-1 0-1,1 0 1,-1 0 0,1 0-1,0-1 1,-1 1 0,1-1-1,-1 1 1,1-1-1,2-1 1,3-2 34,1-1 0,-1 0 0,1-1 0,-1 1 0,-1-1 0,1-1 0,7-9 0,38-56 108,-39 53-160,45-65-439,-47 74 112,-9 18-168,-10 20-948,8-27 1403,-1 0 0,1-1 0,-1 1 1,1 0-1,-1 0 0,1 0 1,-1-1-1,0 1 0,1 0 0,-1-1 1,0 1-1,1 0 0,-1-1 1,0 1-1,0-1 0,0 0 0,0 1 1,1-1-1,-1 1 0,0-1 1,0 0-1,0 0 0,0 0 0,0 1 1,0-1-1,0 0 0,0 0 1,0 0-1,0 0 0,1-1 1,-1 1-1,0 0 0,0 0 0,0 0 1,0-1-1,0 1 0,0-1 1,0 1-1,-1-1 0,-11-13-484</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42.492"/>
    </inkml:context>
    <inkml:brush xml:id="br0">
      <inkml:brushProperty name="width" value="0.05" units="cm"/>
      <inkml:brushProperty name="height" value="0.05" units="cm"/>
      <inkml:brushProperty name="color" value="#008C3A"/>
    </inkml:brush>
  </inkml:definitions>
  <inkml:trace contextRef="#ctx0" brushRef="#br0">1 272 15699,'4'6'403,"2"0"-1,-1 0 1,1 0-1,-1 0 0,2-1 1,-1 0-1,1 0 0,7 4 1,-2-2-455,0 0 0,0-1 1,1 0-1,0 0 0,22 5 1,-12-7-105,45 1 0,-19-2-2063,-48-3 2130,1 1 1,0-1 0,-1 0 0,1 1 0,-1 0 0,1-1 0,0 1 0,-1 0 0,1 0 0,-1 0 0,0 0 0,1 0 0,-1 0 0,0 0 0,1 0-1,-1 0 1,0 1 0,0-1 0,0 1 0,1 1 0,13 35 481,-9-19 27,24 52 1369,55 157 460,-77-201-1970,-2 0-1,0 0 0,-2 1 1,-1 0-1,-1-1 1,-3 46-1,-3-56 70,4-17-335,0 0-1,-1 1 0,1-1 0,0 0 0,0 0 0,0 0 1,0 0-1,0 1 0,0-1 0,0 0 0,-1 0 0,1 0 1,0 0-1,0 0 0,0 1 0,0-1 0,0 0 0,-1 0 1,1 0-1,0 0 0,0 0 0,0 0 0,-1 0 0,1 0 0,0 0 1,0 0-1,0 0 0,-1 1 0,1-1 0,0 0 0,0 0 1,0-1-1,-1 1 0,1 0 0,0 0 0,-2-1 19,1 0-1,0 0 1,0-1-1,0 1 1,0-1-1,0 1 1,1-1 0,-1 1-1,0-1 1,1 1-1,-1-1 1,1 0-1,-1 1 1,1-1-1,0-2 1,-4-23 44,1 0 1,1-1-1,3-40 1,15-84-94,-1 78-63,34-104 0,-22 89 11,-24 69 30,-3 20 39,0 0 0,0 0 0,0 0 0,0 0 0,0 0 0,0-1 0,0 1 0,0 0 0,0 0 0,0 0 0,0 0 0,0 0 0,0 0 0,-1-1-1,1 1 1,0 0 0,0 0 0,0 0 0,0 0 0,0 0 0,0 0 0,0 0 0,0 0 0,0-1 0,0 1 0,-1 0 0,1 0 0,0 0-1,0 0 1,0 0 0,0 0 0,0 0 0,0 0 0,-1 0 0,1 0 0,0 0 0,0 0 0,0 0 0,0 0 0,0 0 0,0 0 0,-1 0-1,1 0 1,0 0 0,0 0 0,0 0 0,0 0 0,0 0 0,0 0 0,-1 0 0,1 0 0,0 0 0,0 1 0,0-1 0,-3 2-6,1 0 1,0 0 0,0 1 0,0-1 0,0 1 0,0-1 0,0 1 0,-1 4-1,-3 5-1,0 1 0,-6 22 0,10-31 9,1 0 1,0 1 0,0-1-1,1 1 1,-1-1 0,1 1 0,0-1-1,0 1 1,1-1 0,-1 1-1,1-1 1,2 6 0,-3-9-1,1 1 0,0-1 0,0 0 1,0 0-1,0 1 0,0-1 0,0 0 0,0 0 0,0 0 1,0 0-1,1-1 0,-1 1 0,0 0 0,1 0 1,-1-1-1,0 1 0,1-1 0,-1 1 0,1-1 0,-1 1 1,1-1-1,-1 0 0,1 0 0,-1 0 0,1 0 0,-1 0 1,4-1-1,3 1 3,1-2 0,-1 1 0,14-6 0,5-2 3,0-1 0,-1-1 0,-1-1 0,0-1 0,-1-2 0,0 0 0,36-32 0,-57 45 0,-1-1-1,1 0 1,0 0 0,-1 0-1,0 0 1,0 0-1,0 0 1,0 0 0,0-1-1,-1 1 1,1-1-1,-1 0 1,0 1 0,0-1-1,1-7 1,-2 8 9,-1 0 0,1 0 1,-1 0-1,1-1 0,-1 1 0,0 0 1,0 0-1,0 0 0,-1 1 0,1-1 1,-1 0-1,1 0 0,-1 1 0,0-1 1,0 1-1,0-1 0,-1 1 0,1 0 1,-5-4-1,-11-7 229,-2 1-1,1 1 1,-39-16 0,36 17 78,0-1 1,1 0-1,-22-16 0,43 27-316,-1-1 0,1 1 0,-1 0 0,1 0 0,0 0 0,-1 0 0,1-1 0,0 1 0,-1 0 0,1 0 0,0-1 0,-1 1 0,1 0 0,0-1 0,-1 1 0,1 0 0,0-1 0,0 1-1,-1 0 1,1-1 0,0 1 0,0-1 0,0 1 0,0 0 0,0-1 0,0 1 0,-1-1 0,1 1 0,0 0 0,0-1 0,0 1 0,0-1 0,1 1 0,-1-1 0,0 1 0,0 0 0,0-1 0,0 1 0,0-1-1,0 1 1,1 0 0,-1-1 0,0 1 0,0 0 0,0-1 0,1 1 0,-1 0 0,0-1 0,1 1 0,-1 0 0,0-1 0,1 1 0,-1 0 0,0 0 0,1 0 0,-1-1 0,0 1 0,1 0 0,-1 0-1,1 0 1,-1 0 0,1 0 0,-1 0 0,0-1 0,1 1 0,-1 0 0,1 1 0,38-7-122,-32 5 51,35-5 14,-1-2 1,0-2 0,63-23-1,-38 8-82</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43.867"/>
    </inkml:context>
    <inkml:brush xml:id="br0">
      <inkml:brushProperty name="width" value="0.05" units="cm"/>
      <inkml:brushProperty name="height" value="0.05" units="cm"/>
      <inkml:brushProperty name="color" value="#008C3A"/>
    </inkml:brush>
  </inkml:definitions>
  <inkml:trace contextRef="#ctx0" brushRef="#br0">394 92 15043,'2'-18'904,"0"-22"334,-2 38-1181,-1 0 1,1 1 0,0-1-1,0 0 1,-1 0-1,1 1 1,-1-1-1,1 1 1,-1-1-1,0 0 1,1 1 0,-1-1-1,0 1 1,0 0-1,0-1 1,0 1-1,0 0 1,-2-2 0,1 3 12,1-1 0,-1 1 1,0-1-1,1 1 0,-1 0 1,0-1-1,1 1 1,-1 0-1,0 0 0,0 1 1,1-1-1,-1 0 0,0 0 1,1 1-1,-1-1 1,0 1-1,1 0 0,-1-1 1,1 1-1,-1 0 0,1 0 1,-1 0-1,1 0 1,0 0-1,-1 0 0,0 2 1,-2-1 50,-36 30 379,2 1 0,1 2-1,-32 40 1,65-71-486,-19 21 19,0 2 1,2 0-1,1 1 1,1 1 0,-16 33-1,34-60-34,0 1 0,0-1 0,0 1 0,0-1 0,1 1 0,-1-1 0,1 1 0,-1 0 0,1 2 0,0-4 0,1 0-1,-1 0 1,0-1-1,0 1 0,1 0 1,-1-1-1,1 1 1,-1 0-1,0-1 0,1 1 1,0 0-1,-1-1 1,1 1-1,-1-1 0,1 1 1,-1-1-1,1 0 1,0 1-1,-1-1 0,1 1 1,0-1-1,0 0 1,-1 0-1,1 1 0,0-1 1,0 0-1,-1 0 1,1 0-1,0 0 0,0 0 1,-1 0-1,1 0 1,0 0-1,0 0 0,-1 0 1,1-1-1,1 1 0,16-3-47,0-1 0,0-1 0,0 0 0,26-13 0,10-2-56,-43 16 77,72-20-166,-75 23 167,0-1 1,0 1 0,0 0-1,1 1 1,-1 0 0,0 0 0,0 1-1,10 2 1,-16-3 23,0 1-1,0 0 1,0-1-1,0 1 1,0 0 0,0 0-1,0 0 1,0 0-1,0 0 1,0 1 0,-1-1-1,1 1 1,0-1 0,-1 1-1,1-1 1,-1 1-1,0 0 1,0 0 0,1 0-1,-1-1 1,0 1-1,-1 0 1,1 1 0,0-1-1,0 0 1,-1 0 0,0 0-1,1 0 1,-1 0-1,0 1 1,0-1 0,0 0-1,0 0 1,0 0-1,-1 1 1,1-1 0,-1 3-1,-2 4 29,0 0 0,0 1 1,-1-1-1,0 0 0,0 0 0,-1-1 0,-7 9 0,-11 13 102,-3-1-1,0-1 1,-2-2 0,-1 0-1,-54 36 1,58-48-663,19-14-133,12-10-234,82-88-1294,-85 94 2113,45-43-789</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44.308"/>
    </inkml:context>
    <inkml:brush xml:id="br0">
      <inkml:brushProperty name="width" value="0.05" units="cm"/>
      <inkml:brushProperty name="height" value="0.05" units="cm"/>
      <inkml:brushProperty name="color" value="#008C3A"/>
    </inkml:brush>
  </inkml:definitions>
  <inkml:trace contextRef="#ctx0" brushRef="#br0">1 69 14291,'18'-16'1478,"-18"16"-1449,0 0 0,0 0 0,1-1 0,-1 1 0,0 0 0,1 0 0,-1 0 1,0 0-1,0-1 0,1 1 0,-1 0 0,0 0 0,1 0 0,-1 0 0,0 0 0,1 0 1,-1 0-1,1 0 0,-1 0 0,0 0 0,1 0 0,-1 0 0,0 0 0,1 0 0,-1 0 1,0 0-1,1 0 0,-1 0 0,0 1 0,0-1 0,1 0 0,-1 0 0,0 0 0,1 0 1,-1 1-1,0-1 0,0 0 0,1 0 0,-1 1 0,0-1 0,0 0 0,0 0 0,1 1 1,-1-1-1,0 0 0,0 1 0,0-1 0,0 0 0,0 1 0,1-1 0,-1 0 0,0 1 1,0-1-1,0 0 0,0 1 0,0-1 0,0 0 0,-1 1 0,1 25 1092,0-23-859,-9 152 1371,21 282 0,-2-375-1530,-10-62-102,0-1 0,0 1-1,0 0 1,0 0 0,0 0 0,0 0-1,0 0 1,0 0 0,0 0 0,1 0-1,-1 0 1,0 0 0,0 0 0,0 0-1,0 0 1,0 0 0,0 0 0,0 0-1,0 0 1,0 0 0,0 0 0,1 0-1,-1 0 1,0 0 0,0 0 0,0 0-1,0 0 1,0 0 0,0 0 0,0 0-1,0 0 1,0 0 0,0 0 0,0 1-1,1-1 1,-1 0 0,0 0 0,0 0-1,0 0 1,0 0 0,0 0 0,0 0-1,0 0 1,0 0 0,0 0 0,0 0-1,0 0 1,0 1 0,0-1 0,0 0-1,0 0 1,0 0 0,0 0 0,0 0-1,0 0 1,0 0 0,0 0 0,0 0-1,0 0 1,0 1 0,0-1 0,0 0-1,0 0 1,0 0 0,0 0 0,3-10 21,1-18 2,6-212-165,13-135-345,-22 372 475,0-8-17,1 1 1,0-1-1,0 0 1,6-12-1,-8 22 25,0-1-1,1 1 1,-1 0-1,1 0 1,-1 0-1,1 0 1,-1 0-1,1 0 1,0 0-1,0 0 1,-1 0-1,1 0 1,0 0-1,0 0 1,0 0-1,0 1 1,0-1-1,0 0 1,0 1 0,0-1-1,0 1 1,0-1-1,1 1 1,-1-1-1,0 1 1,0 0-1,0 0 1,1 0-1,-1-1 1,0 1-1,0 0 1,1 0-1,-1 1 1,0-1-1,0 0 1,0 0-1,1 1 1,-1-1 0,0 0-1,0 1 1,0-1-1,0 1 1,0 0-1,0-1 1,0 1-1,0 0 1,1 1-1,3 1-10,-1 0 0,0 0 0,0 0 1,-1 1-1,1 0 0,-1 0 0,0 0 0,0 0 0,0 1 0,0-1 0,-1 1 0,1-1 0,-1 1 0,-1 0 0,3 6 1,-4-7 8,1 0 0,-1 0 0,1 0 0,-1 0 1,-1 0-1,1 0 0,0 0 0,-1 0 0,0 0 1,0 0-1,0 0 0,0 0 0,-1 0 0,0 0 1,0-1-1,0 1 0,0 0 0,0-1 0,-5 5 1,-2 2-4,0-1 0,0-1 0,-1 1-1,0-1 1,0-1 0,-1 0 0,0-1 0,0 0 0,-1 0 0,1-2 0,-14 5 0,24-9-29,0 1 0,0-1 0,0 0-1,1 1 1,-1-1 0,0 0-1,0 0 1,0 0 0,0 0-1,0 0 1,0 0 0,0 0 0,1 0-1,-1 0 1,0 0 0,0 0-1,0-1 1,0 1 0,0 0-1,1-1 1,-1 1 0,0 0 0,0-1-1,1 1 1,-1-1 0,0 0-1,0 1 1,1-1 0,-1 1-1,1-1 1,-1 0 0,0 1 0,1-1-1,0 0 1,-1-1 0,0 0-8,1 0 1,0 0 0,0 0-1,0-1 1,0 1-1,0 0 1,0 0 0,1 0-1,-1 0 1,1 0 0,-1 0-1,1-1 1,0 1-1,1-2 1,15-25-408</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44.785"/>
    </inkml:context>
    <inkml:brush xml:id="br0">
      <inkml:brushProperty name="width" value="0.05" units="cm"/>
      <inkml:brushProperty name="height" value="0.05" units="cm"/>
      <inkml:brushProperty name="color" value="#008C3A"/>
    </inkml:brush>
  </inkml:definitions>
  <inkml:trace contextRef="#ctx0" brushRef="#br0">70 214 13883,'-6'9'741,"0"0"0,1 0 0,1 0 0,-1 1 0,1-1 0,-3 15 0,-3 7-162,-10 53-1,20-83-564,-1 5 63,0 0 1,1 0-1,0 0 1,0 11 0,0-16-65,0-1 0,1 1 1,-1 0-1,0 0 1,0 0-1,0 0 1,1-1-1,-1 1 0,0 0 1,1 0-1,-1-1 1,1 1-1,-1 0 1,1 0-1,-1-1 0,1 1 1,-1-1-1,1 1 1,0 0-1,-1-1 1,1 1-1,0-1 0,0 0 1,-1 1-1,1-1 1,0 0-1,0 1 1,0-1-1,-1 0 0,1 0 1,0 1-1,0-1 1,0 0-1,0 0 1,-1 0-1,1 0 0,0 0 1,0 0-1,0-1 1,0 1-1,0 0 1,3-1 11,0-1 0,-1 1 1,0-1-1,1 1 0,-1-1 1,0 0-1,0 0 0,0 0 1,0-1-1,0 1 0,0-1 1,2-3-1,30-40 112,-29 37-110,64-110 151,-48 80-179,-22 38 2,1 1 0,-1-1-1,0 1 1,0-1 0,1 1-1,-1-1 1,0 0 0,1 1 0,-1 0-1,1-1 1,-1 1 0,1-1-1,-1 1 1,1-1 0,-1 1-1,1 0 1,-1-1 0,1 1-1,-1 0 1,1-1 0,5 9 13,-3 24 2,-3-27-17,1 39 2,0-6 34,7 45 0,-8-82-31,0 0 0,0 0 0,0 0 0,0 0 0,1 0 0,-1 0 0,0 0 0,0 0 0,1 0 0,-1 0 0,1 0 0,-1-1 0,1 1 0,-1 0 0,1 0 0,0 0 0,-1 0 0,2 0 0,-1-1 0,-1 0-1,1 0 1,-1 0-1,1 0 1,-1 0-1,1 0 0,-1 0 1,0-1-1,1 1 1,-1 0-1,1 0 1,-1 0-1,1-1 1,-1 1-1,0 0 0,1-1 1,-1 1-1,0 0 1,1-1-1,-1 1 1,0 0-1,0-1 1,1 1-1,-1-1 1,0 1-1,0-1 0,4-5 21,-1 0-1,-1 0 0,1 0 0,1-8 0,4-23 123,-2 0 0,-2-1 1,-1 0-1,-1 1 0,-3-1 0,-1 0 0,-11-64 0,11 97 149,1 7-183,8 10-41,-4-9-90,0-1-1,1 0 0,-1-1 0,0 1 0,1-1 0,0 1 0,-1-1 0,1 0 0,0 0 0,-1-1 0,1 1 0,0-1 0,0 0 0,0 0 0,-1 0 0,1 0 0,0-1 1,0 1-1,0-1 0,6-3 0,0 1-153,0-1 0,0 0 0,-1-1 0,1 0 0,-1 0 0,11-9 0,-6 1-143</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45.687"/>
    </inkml:context>
    <inkml:brush xml:id="br0">
      <inkml:brushProperty name="width" value="0.05" units="cm"/>
      <inkml:brushProperty name="height" value="0.05" units="cm"/>
      <inkml:brushProperty name="color" value="#008C3A"/>
    </inkml:brush>
  </inkml:definitions>
  <inkml:trace contextRef="#ctx0" brushRef="#br0">1 301 15475,'0'1'106,"1"-1"0,-1 1 0,1-1 0,0 1 0,0-1 0,-1 0-1,1 1 1,0-1 0,-1 0 0,1 0 0,0 0 0,0 0 0,0 0 0,-1 1-1,1-1 1,0-1 0,0 1 0,-1 0 0,1 0 0,0 0 0,0 0 0,-1 0-1,1-1 1,0 1 0,0 0 0,-1-1 0,1 1 0,0 0 0,0-1 0,22-17 1270,-18 14-956,9-9 124,0 0-1,-1-1 1,0 0-1,14-23 0,-21 28-439,-1 0 1,1 0-1,-2-1 0,1 0 0,-2 0 0,1 0 0,-1 0 0,-1 0 0,3-16 1,-5 24-95,0 0 0,0 0 1,0 0-1,0 0 0,0 1 1,0-1-1,-1 0 0,1 0 1,0 0-1,-1 0 0,0 1 1,1-1-1,-1 0 0,0 1 1,0-1-1,0 0 0,-2-2 1,2 4-8,0-1 1,1 1-1,-1-1 1,0 1-1,0-1 0,0 1 1,0 0-1,0-1 1,0 1-1,0 0 1,-1 0-1,1 0 1,0 0-1,0 0 1,0 0-1,0 0 0,0 0 1,0 0-1,0 0 1,0 1-1,0-1 1,0 0-1,0 1 1,0-1-1,0 1 0,0-1 1,0 1-1,0-1 1,1 1-1,-1 0 1,0 0-1,-1 0 1,-3 4-2,1 0 1,-1 0 0,1 0 0,0 1-1,0 0 1,0-1 0,1 1 0,0 1-1,0-1 1,0 0 0,1 1 0,0-1-1,1 1 1,-2 7 0,-1 8-9,2-1 1,0 1-1,2 24 0,0-35 2,1-1 1,0 1-1,1 0 0,0-1 0,6 19 0,-7-26 3,0 0 0,0 0 0,1 0-1,-1-1 1,1 1 0,-1-1 0,1 1 0,0-1 0,0 1-1,0-1 1,0 0 0,0 0 0,1 0 0,-1 0 0,0-1 0,1 1-1,0-1 1,-1 1 0,1-1 0,0 0 0,0 0 0,0 0-1,-1 0 1,1-1 0,4 1 0,0-1 1,-1 0 0,0-1 0,0 0 0,0-1 0,0 1 0,0-1 0,-1 0 0,1 0 0,0-1 0,-1 0 0,0 0 1,1 0-1,-1-1 0,8-7 0,7-6 3,-1-2 0,16-21 0,-33 38-2,22-28 13,24-40 1,9-13 16,-57 83-31,0-1 0,0 1 0,0 0 0,1 0-1,-1 0 1,0 0 0,0 0 0,0 0 0,0 0 0,0 0 0,0 0 0,0 0 0,1 0 0,-1 0 0,0 0 0,0 0 0,0 0 0,0 0 0,0 0 0,0 0 0,0 0 0,1 0 0,-1 0 0,0 0 0,0 0 0,0 0 0,0 0 0,0 0 0,0 0 0,0 1 0,0-1 0,0 0 0,1 0 0,-1 0 0,0 0 0,0 0 0,0 0 0,0 0 0,0 0 0,0 0 0,0 0 0,0 1 0,0-1 0,0 0 0,0 0 0,0 0 0,0 0 0,0 0 0,0 0 0,0 0 0,0 1 0,0-1 0,0 0 0,0 0 0,0 0-1,0 0 1,0 0 0,0 0 0,0 0 0,0 1 0,0-1 0,0 0 0,2 17 0,0 26 0,-2-36-1,0-5-2,0 6 13,1 1 0,0-1 0,3 16 0,-4-24-5,0 1-1,0 0 0,0 0 1,1 0-1,-1-1 0,0 1 0,0 0 1,1 0-1,-1-1 0,0 1 1,1 0-1,-1 0 0,1-1 0,-1 1 1,1-1-1,-1 1 0,1 0 1,-1-1-1,1 1 0,0-1 1,-1 1-1,1-1 0,0 0 0,-1 1 1,1-1-1,0 1 0,0-1 1,-1 0-1,1 0 0,0 0 1,0 1-1,-1-1 0,1 0 0,0 0 1,0 0-1,0 0 0,0 0 1,-1 0-1,1-1 0,0 1 0,0 0 1,-1 0-1,1 0 0,0-1 1,0 1-1,-1 0 0,1-1 1,0 1-1,-1-1 0,1 1 0,0-1 1,-1 1-1,2-2 0,10-10 48,0 0 0,0-1-1,-2-1 1,1 0 0,-2 0-1,10-18 1,-2 3 4,-7 12-52,12-19-61,-20 34 40,-1 0-1,1 0 0,-1 0 1,1 1-1,0-1 0,-1 0 1,1 1-1,0-1 0,0 1 0,0 0 1,0 0-1,0 0 0,3-1 1,-4 2 10,-1 0 1,1 0-1,-1 0 1,1 0 0,-1 0-1,1 0 1,-1 0 0,1 0-1,-1 1 1,1-1-1,-1 0 1,1 0 0,-1 1-1,1-1 1,-1 0-1,1 0 1,-1 1 0,0-1-1,1 1 1,-1-1-1,0 0 1,1 1 0,-1-1-1,0 1 1,1-1 0,-1 1-1,0-1 1,0 1-1,0-1 1,1 1 0,-1-1-1,0 1 1,0-1-1,0 1 1,3 21-95,-2-20 86,1 52-145,-2-32 120,5 35 0,-5-56 22,0 0 0,0-1 1,0 1-1,0 0 0,1-1 1,-1 1-1,0 0 0,0-1 1,1 1-1,-1 0 0,0-1 1,1 1-1,-1 0 0,1-1 1,-1 1-1,1-1 0,0 1 0,7-3-854,7-21-715,-7 4 1044,11-34 0,-6-6-200</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46.190"/>
    </inkml:context>
    <inkml:brush xml:id="br0">
      <inkml:brushProperty name="width" value="0.05" units="cm"/>
      <inkml:brushProperty name="height" value="0.05" units="cm"/>
      <inkml:brushProperty name="color" value="#008C3A"/>
    </inkml:brush>
  </inkml:definitions>
  <inkml:trace contextRef="#ctx0" brushRef="#br0">1 22 18092,'19'-21'1824,"-9"22"-1128,-6 8-264,-3 15 1537,-1 2-833,3 8-584,0 2-128,1 6-112,2 2-56,-2 2-296,4 1-312,-1 1-696,1-3-200,2 1 912,2-3-208,1-3-272</inkml:trace>
  <inkml:trace contextRef="#ctx0" brushRef="#br0" timeOffset="1">202 779 18044,'0'8'2144,"2"3"-1440,-2-7-311,2-1 1519,-2-6-2208,1 1 392,2 1-560</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46.741"/>
    </inkml:context>
    <inkml:brush xml:id="br0">
      <inkml:brushProperty name="width" value="0.05" units="cm"/>
      <inkml:brushProperty name="height" value="0.05" units="cm"/>
      <inkml:brushProperty name="color" value="#008C3A"/>
    </inkml:brush>
  </inkml:definitions>
  <inkml:trace contextRef="#ctx0" brushRef="#br0">29 777 13907,'-4'3'658,"-17"13"503,18-9-592,14-4 389,1-4-758,-1-1 1,1-1-1,-1 0 1,0-1-1,1 0 0,-2 0 1,1-1-1,19-13 1,4 1 29,387-230 892,-139 75-897,111-46-1260,-345 192 807,86-32 0,-66 34-79</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47.259"/>
    </inkml:context>
    <inkml:brush xml:id="br0">
      <inkml:brushProperty name="width" value="0.05" units="cm"/>
      <inkml:brushProperty name="height" value="0.05" units="cm"/>
      <inkml:brushProperty name="color" value="#008C3A"/>
    </inkml:brush>
  </inkml:definitions>
  <inkml:trace contextRef="#ctx0" brushRef="#br0">0 1357 14371,'2'0'1023,"5"0"-866,-1-1 1,1-1-1,-1 1 1,0-1-1,0 0 1,0 0-1,8-5 0,1 0 120,96-46 872,149-95-1,-155 84-784,426-274 427,-108 65-1042,267-137-3637,-641 383 3390,-15 7-100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9:35.536"/>
    </inkml:context>
    <inkml:brush xml:id="br0">
      <inkml:brushProperty name="width" value="0.05" units="cm"/>
      <inkml:brushProperty name="height" value="0.05" units="cm"/>
    </inkml:brush>
  </inkml:definitions>
  <inkml:trace contextRef="#ctx0" brushRef="#br0">76 0 16948,'-10'14'298,"1"0"-1,0 1 1,1 0 0,0 1 0,2-1 0,0 1 0,0 1 0,2-1 0,-4 23 0,8-37-307,-1-1 1,1 1-1,0 0 0,0 0 0,0-1 1,0 1-1,0 0 0,0 0 1,1-1-1,-1 1 0,0 0 1,1-1-1,-1 1 0,1 0 1,1 2-1,-1-3-2,0 0-1,0-1 1,0 1 0,0 0 0,-1 0 0,1-1-1,0 1 1,0 0 0,1-1 0,-1 1 0,0-1-1,0 0 1,0 1 0,0-1 0,0 0 0,0 0-1,3 1 1,3-2-53,1 1 1,0-1-1,-1 0 0,1-1 1,12-4-1,-4 2 3,-6 1 35,0 0 0,0 1 0,1 1 0,-1 0 0,0 0 0,19 2 0,-25 0 28,-1-1-1,0 1 1,1 0-1,-1 0 1,0 0-1,0 0 1,0 1 0,0-1-1,0 1 1,0 0-1,0 0 1,-1 0-1,1 0 1,-1 0-1,1 0 1,-1 1-1,0-1 1,0 1 0,0 0-1,0 0 1,-1-1-1,1 1 1,-1 0-1,1 1 1,0 2-1,0 0 37,-1 0 0,0 0-1,0 0 1,-1 0-1,1 0 1,-1 0 0,0 0-1,-1 0 1,0 0-1,0 0 1,0-1 0,0 1-1,-1 0 1,0 0 0,0-1-1,-1 1 1,1-1-1,-1 0 1,-1 1 0,1-2-1,-1 1 1,-4 5-1,4-5 1,0-1 0,-1 1 0,0-1 0,1 0-1,-1-1 1,-1 1 0,1-1 0,0 0-1,-1 0 1,0-1 0,1 1 0,-1-1 0,0 0-1,0-1 1,0 0 0,-1 0 0,1 0 0,0-1-1,0 1 1,0-2 0,-10 0 0,14 1-119,0-1 1,0 1-1,0-1 0,0 0 1,0 1-1,1-1 1,-1 0-1,0 0 0,0 0 1,0 0-1,-1-2 1,2 2 50,1 1 1,-1-1-1,1 0 1,-1 1-1,1-1 1,-1 0-1,1 0 1,0 0-1,-1 1 1,1-1-1,0 0 1,0 0-1,-1 0 0,1 1 1,0-1-1,0 0 1,0 0-1,0 0 1,0 0-1,0 0 1,0 1-1,1-1 1,-1 0-1,0 0 1,0 0-1,1 0 1,-1 1-1,0-1 1,2-1-1,9-13-451</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48.694"/>
    </inkml:context>
    <inkml:brush xml:id="br0">
      <inkml:brushProperty name="width" value="0.05" units="cm"/>
      <inkml:brushProperty name="height" value="0.05" units="cm"/>
      <inkml:brushProperty name="color" value="#008C3A"/>
    </inkml:brush>
  </inkml:definitions>
  <inkml:trace contextRef="#ctx0" brushRef="#br0">11 0 13579,'-2'5'242,"0"1"0,0-1-1,1 1 1,0-1 0,0 1 0,0-1 0,1 1 0,-1 0-1,2 7 1,7 54 819,-5-53-609,28 149 1327,-23-129-1438,2-1-1,23 55 1,-32-85-309,0-1-1,0 1 1,0-1-1,1 1 1,-1-1-1,1 0 1,0 1-1,-1-1 1,1 0-1,0 0 1,0 0-1,0 0 1,0 0-1,1-1 1,-1 1-1,0-1 1,1 1-1,3 0 1,-5-1-14,0-1 1,0 0-1,0 0 1,1 0-1,-1 0 1,0-1-1,0 1 1,0 0-1,0 0 1,0-1-1,0 1 1,0 0-1,0-1 1,0 1-1,0-1 1,0 0-1,2 0 0,-1-1 13,1-1 0,-1 1 0,0-1 0,0 1 0,0-1 0,0 0 0,3-5 0,6-16 137,-1-2-1,-1 1 1,-1-1 0,4-29 0,-4 22 3,21-59 1,-29 91-173,0 0 0,1 0 1,-1-1-1,1 1 1,-1 0-1,1 0 1,-1 0-1,1 0 1,0 0-1,-1 1 1,1-1-1,0 0 1,0 0-1,0 0 1,0 1-1,0-1 1,0 0-1,0 1 1,0-1-1,0 1 1,0-1-1,2 0 0,-2 1 0,1 0-1,-1 0 0,0 1 0,0-1 0,1 0 1,-1 1-1,0-1 0,0 1 0,1-1 0,-1 1 0,0 0 1,0-1-1,0 1 0,0 0 0,0 0 0,0 0 1,1 1-1,6 6-26,-1 2 0,0-1 0,10 19 0,-10-17-13,22 37-88,-18-27 70,1-2 0,1 1 0,0-2-1,2 0 1,23 23 0,-37-40 22,0 0 1,0 0-1,0 0 0,0 0 1,1 0-1,-1 0 1,0 0-1,1-1 0,-1 1 1,0-1-1,1 1 0,-1-1 1,1 1-1,-1-1 0,1 0 1,-1 1-1,1-1 1,-1 0-1,1 0 0,-1 0 1,1 0-1,-1-1 0,1 1 1,-1 0-1,1-1 0,-1 1 1,0-1-1,1 1 0,-1-1 1,1 0-1,-1 1 1,0-1-1,0 0 0,1 0 1,-1 0-1,0 0 0,0 0 1,0 0-1,0 0 0,0 0 1,0-1-1,1-1 0,4-7-220,-1 0-1,0 0 0,-1-1 1,6-17-1,-6 17 265,14-41-460,3-6-143</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49.583"/>
    </inkml:context>
    <inkml:brush xml:id="br0">
      <inkml:brushProperty name="width" value="0.05" units="cm"/>
      <inkml:brushProperty name="height" value="0.05" units="cm"/>
      <inkml:brushProperty name="color" value="#008C3A"/>
    </inkml:brush>
  </inkml:definitions>
  <inkml:trace contextRef="#ctx0" brushRef="#br0">23 555 15435,'-1'13'684,"-1"0"-1,0 0 1,-5 19-1,4-24-429,1 0-1,0 0 0,1 1 1,0-1-1,0 0 1,0 1-1,1-1 0,1 1 1,1 15-1,-2-24-245,0 0 0,0 1 0,0-1 0,1 0 0,-1 1 0,0-1 0,0 0 0,0 1 0,0-1 0,0 0-1,0 1 1,1-1 0,-1 0 0,0 1 0,0-1 0,1 0 0,-1 1 0,0-1 0,0 0 0,1 0 0,-1 0 0,0 1 0,0-1 0,1 0 0,-1 0 0,0 0 0,1 0-1,-1 1 1,0-1 0,1 0 0,-1 0 0,1 0 0,-1 0 0,0 0 0,1 0 0,-1 0 0,0 0 0,1 0 0,-1 0 0,0 0 0,1 0 0,-1 0 0,0-1 0,1 1-1,-1 0 1,0 0 0,1 0 0,-1 0 0,0-1 0,1 1 0,-1 0 0,0 0 0,1-1 0,13-13 79,-3-6-41,0 0 0,-1 0 0,-1-1-1,11-38 1,-1 2 155,-19 57-199,0 0 1,0 0 0,0 0 0,0-1 0,0 1 0,0 0-1,0 0 1,0 0 0,0 0 0,0 0 0,0 0 0,0 0-1,0-1 1,0 1 0,0 0 0,0 0 0,0 0 0,1 0-1,-1 0 1,0 0 0,0 0 0,0 0 0,0 0-1,0-1 1,0 1 0,0 0 0,0 0 0,0 0 0,0 0-1,0 0 1,1 0 0,-1 0 0,0 0 0,0 0 0,0 0-1,0 0 1,0 0 0,0 0 0,0 0 0,1 0 0,-1 0-1,0 0 1,0 0 0,0 0 0,0 0 0,0 0 0,0 0-1,0 0 1,0 0 0,1 0 0,-1 0 0,0 0 0,0 0-1,0 0 1,0 0 0,4 9 55,-1 11-28,-2-20-24,-1 3-4,0 3-6,1 0-1,0 1 1,0-1 0,1 0-1,0 0 1,0 0-1,0 0 1,1 0 0,5 9-1,-7-15 3,-1 1 0,1-1 0,-1 0 0,1 1 0,-1-1 0,1 1 0,0-1 0,-1 0 0,1 0 0,-1 1 0,1-1 0,0 0 0,-1 0 0,1 0 0,0 1 0,-1-1 0,1 0 0,0 0 0,0 0 0,-1 0 0,1-1 0,0 1 0,-1 0 0,1 0 0,0 0 0,-1 0 0,1-1 0,-1 1 0,1 0 0,0-1 0,-1 1 0,1 0 0,-1-1 0,1 1 0,-1-1 0,1 1 0,-1-1 0,2 0 0,16-22-145,2-16-244,-16 30 186,1 0-1,0 0 1,0 0 0,1 1 0,9-12 0,-15 20 178,1-1 1,-1 1-1,1-1 0,0 0 0,-1 1 1,1 0-1,-1-1 0,1 1 0,0-1 1,0 1-1,-1 0 0,1-1 0,0 1 0,-1 0 1,1 0-1,0 0 0,0-1 0,0 1 1,-1 0-1,1 0 0,0 0 0,0 0 0,-1 0 1,1 1-1,0-1 0,0 0 0,-1 0 1,1 0-1,0 1 0,0-1 0,-1 0 0,1 1 1,0-1-1,-1 0 0,1 1 0,0-1 1,-1 1-1,1-1 0,-1 1 0,1 0 1,-1-1-1,1 1 0,-1 0 0,1 1 0,3 3-43,-1 1 0,0 0-1,0 0 1,3 8 0,-4-9 47,14 37-5,-5-11 201,1-1 0,2 0-1,29 48 1,32 11 165,-57-69-371,0 1 0,-1 0 0,-1 2 0,17 28 0,-31-45 14,1 1-1,-1-1 0,0 1 1,0 0-1,0-1 0,0 8 1,-2-12 15,0 0 0,0 0 0,0-1 0,0 1 0,-1 0 1,1-1-1,0 1 0,-1 0 0,1-1 0,-1 1 0,1 0 0,-1-1 1,-1 3-1,2-4 5,-1 1 0,0 0 1,0 0-1,0-1 0,1 1 0,-1 0 1,0-1-1,0 1 0,0-1 0,0 1 1,0-1-1,0 0 0,0 1 0,0-1 1,0 0-1,0 0 0,0 0 1,0 0-1,0 1 0,0-1 0,-1-1 1,1 1-1,-1 0 0,-2-1 2,1 0-1,-1-1 1,1 1-1,0-1 1,0 1 0,0-1-1,0 0 1,0 0-1,0 0 1,0-1-1,1 1 1,-1-1 0,1 1-1,-1-1 1,1 0-1,0 0 1,0 0-1,1 0 1,-2-4 0,-5-7-13,1-1 0,-8-31 1,6 14-13,3-1 1,0-1 0,3 1 0,0 0-1,3-1 1,3-40 0,6-16-45,24-93 1,24-40 32,-13 57 82,-52 214 321,1 1 0,3 0 0,3 78 0,3-101-195,0 1 0,2 0 0,9 37 0,-10-54-224,0 1 0,1 0 0,0-1 0,1 0 0,0 0 0,0 0 0,1-1 0,1 0 0,0 0 0,14 14 0,-20-21 5,0-1 0,0 0 0,0 0 1,0 0-1,0-1 0,0 1 0,1 0 0,-1 0 0,0-1 0,1 1 0,-1-1 0,2 1 0,-3-1 26,1 0 1,-1 0 0,0 0-1,0 0 1,0 0-1,1-1 1,-1 1 0,0 0-1,0 0 1,0 0-1,1 0 1,-1-1 0,0 1-1,0 0 1,0 0-1,0-1 1,0 1 0,0 0-1,0 0 1,1-1-1,-1 1 1,0 0 0,0 0-1,0-1 1,0 1-1,0 0 1,0 0 0,0-1-1,0 1 1,0 0-1,0 0 1,0-1 0,-1 1-1,1 0 1,0 0-1,0 0 1,0-1-1,0 1 1,-2-5-78,1 1-1,-1-1 0,0 1 1,0-1-1,0 1 1,-4-4-1,-25-31 696,-1 2 0,-55-47 0,58 57 678,28 26-1201,1 1 0,-1-1 0,0 0-1,0 0 1,1 1 0,-1-1 0,0 0-1,1 0 1,-1 0 0,1 0 0,-1 0-1,1 0 1,-1 0 0,1 0 0,0 0 0,-1-1-1,1 1-47,1 1-1,-1-1 0,0 1 0,0-1 0,0 1 1,0 0-1,1-1 0,-1 1 0,0-1 1,0 1-1,1 0 0,-1-1 0,0 1 1,1 0-1,-1-1 0,0 1 0,1 0 1,-1-1-1,1 1 0,-1 0 0,0 0 0,1 0 1,-1-1-1,1 1 0,0 0 0,5-1 3,0-1 0,0 1 0,0 1-1,10-1 1,-4 1-303,-1-2 116,0 1 0,0-2 0,0 0 1,-1 0-1,1-1 0,-1 0 1,0-1-1,17-10 0,11-11-305</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50.329"/>
    </inkml:context>
    <inkml:brush xml:id="br0">
      <inkml:brushProperty name="width" value="0.05" units="cm"/>
      <inkml:brushProperty name="height" value="0.05" units="cm"/>
      <inkml:brushProperty name="color" value="#008C3A"/>
    </inkml:brush>
  </inkml:definitions>
  <inkml:trace contextRef="#ctx0" brushRef="#br0">0 317 13003,'1'-17'676,"0"-1"0,1 1 0,0 0 0,2 0-1,0 1 1,1-1 0,0 1 0,1 0 0,1 0 0,1 1 0,0 0 0,12-16 0,-19 30-642,-1 0 0,1-1 0,0 1 0,0 0 0,0 0 0,0-1 0,1 1 0,-1 0 0,0 0 0,0 0 0,1 0 0,-1 0 0,1 1 0,-1-1 0,1 0 0,2 0 0,-3 1-26,-1 0-1,1 0 1,0 0-1,-1 1 0,1-1 1,0 0-1,-1 0 1,1 1-1,0-1 1,-1 0-1,1 1 1,-1-1-1,1 1 1,0-1-1,-1 1 1,1-1-1,-1 1 1,1-1-1,-1 1 1,0-1-1,1 1 1,-1 0-1,0-1 1,1 1-1,-1 1 0,3 5-37,-1 1 0,0 0 0,0 0 0,1 16-1,2 43-226,-4-37 111,2 1 0,1-1-1,11 43 1,-15-71 147,1 0 0,-1 0 1,1 0-1,-1 0 0,1 0 1,0 0-1,0 0 1,0-1-1,0 1 0,0 0 1,1 0-1,-1-1 1,0 1-1,1-1 0,-1 1 1,1-1-1,0 0 0,-1 0 1,1 1-1,0-1 1,3 1-1,-3-2 15,0 0 0,0 0 0,0-1 0,0 1 0,0-1 0,0 1 0,0-1 0,0 0 0,0 1 0,0-1-1,0 0 1,0 0 0,-1-1 0,1 1 0,0 0 0,-1 0 0,1-1 0,-1 1 0,1-1 0,-1 0 0,2-2 0,14-20 182,0 1 0,-2-2 0,-1 0 0,-1-1-1,-1 0 1,-2-1 0,10-33 0,-17 49-131,-1-1 0,0 1 0,0 0 0,-1 0 1,0-1-1,-2-14 0,1 24-67,0 0 1,0 0-1,0-1 1,-1 1-1,1 0 1,-1 0-1,0 0 1,1-1-1,-1 1 1,0 0-1,0 0 1,0 0-1,-1 0 1,1 0-1,0 1 1,-1-1-1,1 0 1,-1 1-1,1-1 0,-1 1 1,0-1-1,0 1 1,0 0-1,0 0 1,0-1-1,0 2 1,0-1-1,0 0 1,0 0-1,0 1 1,-1-1-1,1 1 1,0-1-1,0 1 1,-1 0-1,1 0 1,-5 1-1,5-1-58,0 0 0,0 0-1,0 0 1,0 0 0,0 1-1,0-1 1,0 1 0,0 0-1,0-1 1,0 1 0,0 0-1,0 0 1,0 0 0,0 1-1,1-1 1,-1 0 0,0 1 0,1-1-1,-1 1 1,1-1 0,0 1-1,-1 0 1,1-1 0,0 1-1,0 0 1,0 0 0,0 0-1,0 0 1,1 0 0,-1 0 0,0 3-1,1-2-55,0-1-1,0 0 1,1 1-1,-1-1 1,0 0-1,1 1 1,0-1 0,-1 0-1,1 0 1,0 0-1,0 1 1,0-1-1,1 0 1,-1 0-1,0-1 1,1 1-1,-1 0 1,1 0-1,0-1 1,0 1-1,-1-1 1,1 1 0,0-1-1,0 0 1,0 0-1,1 0 1,-1 0-1,0 0 1,2 1-1,3 0-54,0 0 1,1-1-1,-1 1 0,0-2 0,0 1 0,1-1 0,7 0 0,24-5-549</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50.824"/>
    </inkml:context>
    <inkml:brush xml:id="br0">
      <inkml:brushProperty name="width" value="0.05" units="cm"/>
      <inkml:brushProperty name="height" value="0.05" units="cm"/>
      <inkml:brushProperty name="color" value="#008C3A"/>
    </inkml:brush>
  </inkml:definitions>
  <inkml:trace contextRef="#ctx0" brushRef="#br0">97 98 12995,'0'0'62,"0"-1"0,0 1 0,-1-1 0,1 1 0,0-1 0,-1 1 0,1-1 0,0 1-1,-1-1 1,1 1 0,-1-1 0,1 1 0,0-1 0,-1 1 0,1 0 0,-1-1 0,0 1 0,1 0 0,-1 0 0,1-1 0,-1 1 0,1 0 0,-1 0 0,0 0 0,1 0 0,-1 0 0,1 0 0,-1 0 0,0 0 0,0 0 0,-1 0 40,1 1 0,-1-1 1,1 1-1,-1 0 0,1 0 0,-1 0 0,1 0 1,0 0-1,-1 0 0,1 0 0,-1 1 1,-3 3 236,0 1 0,1-1 0,0 1 0,-6 11 0,2-1 69,1 1-1,-7 26 0,13-36-328,-1 0 1,1 0-1,0 0 0,0 0 0,0 0 0,1 0 0,1 1 0,-1-1 0,3 9 0,-3-15-70,0-1 1,0 1-1,0 0 1,0 0 0,1 0-1,-1-1 1,0 1-1,1 0 1,-1 0-1,0-1 1,1 1-1,-1 0 1,1-1-1,-1 1 1,1 0-1,0-1 1,-1 1-1,1-1 1,0 1-1,-1-1 1,1 1-1,0-1 1,-1 0-1,1 1 1,0-1-1,0 0 1,0 1-1,-1-1 1,2 0-1,0 0 4,0 0 0,0-1-1,0 1 1,0-1-1,-1 1 1,1-1-1,0 0 1,0 1-1,-1-1 1,1 0-1,0 0 1,1-2-1,6-4 19,-1 0 0,0-1 0,10-12 0,20-29 26,-23 28-14,1 0 0,33-31-1,-48 50-36,0 1-1,0 1 0,0-1 1,0 0-1,0 0 0,0 0 1,0 0-1,0 1 0,0-1 1,0 0-1,1 1 0,-1-1 1,0 1-1,0 0 1,1-1-1,-1 1 0,0 0 1,1 0-1,-1 0 0,0 0 1,0 0-1,1 0 0,-1 0 1,0 0-1,3 1 0,-2 0 11,-1 0 0,1 1 0,-1-1 1,0 1-1,1-1 0,-1 1 0,0-1 0,0 1 0,0 0 0,0-1 0,0 1 0,0 0 0,-1 0 0,1 0 0,-1 0 0,1 3 0,2 10 95,-3-12-60,0 0-1,0 0 1,1 1 0,0-1 0,-1 0 0,1 0-1,0 0 1,0 0 0,1 0 0,-1 0 0,1-1 0,2 6-1,-3-8-28,0 0-1,0 0 0,0 0 1,0 1-1,-1-1 1,1 0-1,0 0 0,0-1 1,0 1-1,0 0 0,0 0 1,-1 0-1,1-1 1,0 1-1,0 0 0,0 0 1,-1-1-1,1 1 0,0-1 1,-1 1-1,1-1 0,0 1 1,-1-1-1,1 0 1,0 1-1,0-2 0,20-22 240,-15 18-170,6-7 43,32-35 167,-39 44-292,1-1 0,-1 1 0,0 0 0,1 1 1,0-1-1,0 1 0,9-3 0,-14 5-10,0 1 0,1-1 0,-1 1 0,1-1 0,-1 1 0,1 0 0,0 0 1,-1-1-1,1 1 0,-1 0 0,1 1 0,-1-1 0,1 0 0,-1 0 0,1 1 0,-1-1 1,1 1-1,-1-1 0,1 1 0,-1-1 0,1 1 0,-1 0 0,0 0 0,0 0 0,1 0 1,-1 0-1,0 0 0,0 0 0,1 2 0,2 2-4,-1 1-1,0-1 1,-1 1 0,1 0-1,2 12 1,3 6 34,-7-24-23,-1 1-1,0 0 0,1 0 0,-1-1 1,0 1-1,1 0 0,-1-1 1,1 1-1,-1-1 0,1 1 0,-1-1 1,1 1-1,0-1 0,-1 1 0,1-1 1,-1 1-1,1-1 0,0 0 1,0 1-1,-1-1 0,1 0 0,0 1 1,-1-1-1,1 0 0,0 0 1,0 0-1,0 0 0,-1 0 0,1 0 1,0 0-1,0 0 0,-1 0 0,1 0 1,0 0-1,0-1 0,-1 1 1,1 0-1,0 0 0,0-1 0,-1 1 1,1-1-1,0 1 0,-1 0 1,1-1-1,-1 1 0,1-1 0,0 0 1,4-3 23,0-1 1,-1 1-1,0-1 1,6-7 0,11-19 58,-16 21-97,2 1 0,-1-1 0,1 1 1,1 0-1,-1 1 0,1 0 0,19-15 0,-27 23-2,1-1-1,0 1 1,0 0 0,-1-1-1,1 1 1,0-1-1,0 1 1,0 0 0,0 0-1,0 0 1,0-1 0,-1 1-1,1 0 1,0 0-1,0 0 1,0 0 0,0 0-1,0 1 1,0-1 0,0 0-1,0 0 1,-1 1 0,1-1-1,0 0 1,0 1-1,0-1 1,-1 1 0,1-1-1,0 1 1,0-1 0,-1 1-1,1-1 1,0 1-1,-1 0 1,1-1 0,-1 1-1,1 0 1,-1 0 0,1 0-1,-1-1 1,0 1-1,1 0 1,-1 0 0,0 0-1,1 0 1,-1 0 0,0-1-1,0 3 1,2 5-311,-1 1-1,0 0 1,1 16 0,-2-19 5,0 30-347,0-33 254</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51.899"/>
    </inkml:context>
    <inkml:brush xml:id="br0">
      <inkml:brushProperty name="width" value="0.05" units="cm"/>
      <inkml:brushProperty name="height" value="0.05" units="cm"/>
      <inkml:brushProperty name="color" value="#008C3A"/>
    </inkml:brush>
  </inkml:definitions>
  <inkml:trace contextRef="#ctx0" brushRef="#br0">157 399 13331,'0'-1'137,"0"-1"1,0 0-1,0 0 1,0 0-1,-1 1 1,1-1-1,0 0 1,-1 0-1,1 1 0,-1-1 1,1 0-1,-1 1 1,0-1-1,0 0 1,0 1-1,0-1 1,0 1-1,0-1 1,0 1-1,-1 0 0,1 0 1,0-1-1,-1 1 1,1 0-1,-1 0 1,1 0-1,-1 1 1,1-1-1,-1 0 1,0 0-1,0 1 1,1-1-1,-1 1 0,0 0 1,0-1-1,1 1 1,-1 0-1,-3 0 1,1 0 12,0 1 0,-1-1 0,1 1 0,0 0 0,0 0 0,0 1 0,0-1 0,0 1 0,0 0 0,0 0 0,0 0 0,1 0 0,-1 1 0,1-1 0,-6 7 1,3-3-100,1 1 0,0 0 1,0 1-1,1-1 0,-6 16 1,8-20-51,1 1 0,0-1 0,0 1 0,0-1 0,0 1 0,0-1 0,1 1 0,0 0 1,-1-1-1,1 1 0,1 0 0,-1-1 0,1 1 0,-1-1 0,1 1 0,2 5 0,-3-8-1,1 0-1,-1 0 1,1-1-1,-1 1 0,1-1 1,-1 1-1,1-1 1,0 1-1,-1-1 0,1 1 1,0-1-1,-1 1 1,1-1-1,0 0 1,0 1-1,-1-1 0,1 0 1,0 0-1,0 1 1,-1-1-1,1 0 0,0 0 1,0 0-1,0 0 1,-1 0-1,1 0 1,0 0-1,0 0 0,0-1 1,-1 1-1,1 0 1,0 0-1,0-1 0,-1 1 1,1 0-1,1-2 1,2 0-2,-1 0 1,1 0-1,0-1 1,-1 1-1,1-1 1,2-3-1,6-8-6,0-1 0,-1 0 0,-1-1 0,-1 0 0,0 0-1,-1-1 1,11-30 0,-5 2 33,15-86-1,-26 112-22,0 0 0,-1-24 0,-5 31-19,3 12 17,-1 0 0,1 0-1,0 0 1,0 0 0,0 0-1,0 0 1,-1 0 0,1 0 0,0 0-1,0 0 1,0 0 0,-1 0-1,1 0 1,0 0 0,0 0-1,0 0 1,0 0 0,-1 0-1,1 0 1,0 0 0,0 0 0,0 0-1,0 0 1,-1 0 0,1 0-1,0 0 1,0 1 0,0-1-1,0 0 1,0 0 0,-1 0 0,1 0-1,0 0 1,0 1 0,0-1-1,0 0 1,0 0 0,0 0-1,0 0 1,0 1 0,0-1-1,0 0 1,0 0 0,0 0 0,0 0-1,0 1 1,0-1 0,0 0-1,0 0 1,0 0 0,0 1-1,0-1 1,0 0 0,0 0 0,0 0-1,-3 11-8,1-1 0,1 1 0,-1 0-1,2 0 1,0 17 0,8 60-65,-8-83 71,3 24-6,10 37 0,-11-58 13,0 0 1,1 0-1,0 0 0,0-1 0,1 0 0,0 1 1,0-1-1,1 0 0,8 9 0,-12-14 9,1-1-1,-1 1 1,1-1 0,0 1-1,-1-1 1,1 1 0,0-1-1,0 0 1,0 0-1,0 0 1,0 0 0,0-1-1,0 1 1,0 0 0,0-1-1,1 1 1,-1-1-1,0 0 1,0 0 0,0 0-1,3 0 1,-2-1 9,0 0 0,-1 0 0,1 0 0,0 0 0,0 0 0,-1-1 0,1 1 0,-1-1 0,1 0 1,-1 0-1,0 0 0,0 0 0,3-4 0,2-3 41,0-1 0,-1 0 0,0 0 0,-1-1 0,0 1 0,6-20 0,-3 1 18,-2-2 0,-1 1 0,3-62 0,-8 90-92,0 0 0,0 0 0,0 0-1,0 0 1,0 0 0,0 0 0,-1 0-1,1 0 1,-1 0 0,1 0 0,-1 0-1,0 0 1,-1-2 0,2 4 8,0 0 1,-1-1-1,1 1 1,0 0-1,0 0 0,0 0 1,0 0-1,-1 0 1,1 0-1,0 0 1,0 0-1,0 0 0,0 0 1,-1 0-1,1 0 1,0 0-1,0 0 1,0 0-1,0 0 0,-1 0 1,1 1-1,0-1 1,0 0-1,0 0 1,0 0-1,-1 0 0,1 0 1,0 0-1,0 0 1,0 1-1,0-1 1,0 0-1,0 0 0,-1 0 1,1 0-1,0 0 1,0 1-1,0-1 1,0 0-1,0 0 0,0 0 1,-6 19-66,3-5 24,1 1 0,1 0 1,0 29-1,2-35 40,-1 0 1,2 0 0,-1 0 0,1 0-1,1 0 1,-1 0 0,8 14 0,-9-21 0,0 1-1,1-1 1,-1 0 0,1 0 0,0 0 0,-1 0 0,1 0-1,0 0 1,0 0 0,0-1 0,1 1 0,-1-1 0,0 1-1,0-1 1,1 0 0,-1 0 0,1 0 0,-1 0 0,1 0 0,0-1-1,-1 1 1,1-1 0,-1 0 0,1 0 0,0 0 0,0 0-1,-1 0 1,1 0 0,-1-1 0,1 1 0,0-1 0,-1 0-1,4-1 1,1-1-45,1 0 0,-1-1-1,0 0 1,-1 0 0,1 0-1,-1-1 1,0 0 0,0 0 0,0-1-1,6-7 1,-11 12 42,0 0 0,-1 0-1,1-1 1,0 1 0,-1 0 0,1 0 0,0 0 0,-1-1 0,0 1-1,1 0 1,-1-1 0,0 1 0,0 0 0,1-1 0,-1 1-1,0 0 1,0-1 0,0 1 0,-1 0 0,1-1 0,0 1 0,0 0-1,-1-1 1,1 1 0,-1 0 0,1 0 0,-1-1 0,0 1-1,1 0 1,-1 0 0,-1-1 0,-3-4 76,-1 0 0,0 1 1,0-1-1,-10-6 0,-6-5 196,11 6-27,0-1 1,-10-14-1,18 23-174,1-1 0,-1 1 0,1-1-1,0 0 1,0 0 0,0 0 0,0-1-1,1 1 1,0 0 0,0 0 0,0-1 0,0-6-1,1 9-57,0 1 1,0-1-1,1 0 0,-1 1 0,1-1 0,-1 1 0,1-1 0,0 1 1,-1-1-1,1 1 0,0-1 0,0 1 0,0 0 0,0-1 0,0 1 1,1 0-1,-1 0 0,0 0 0,0 0 0,1 0 0,1-1 0,37-14-235,-25 11 243,22-10-87,9-4-53</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53.172"/>
    </inkml:context>
    <inkml:brush xml:id="br0">
      <inkml:brushProperty name="width" value="0.05" units="cm"/>
      <inkml:brushProperty name="height" value="0.05" units="cm"/>
      <inkml:brushProperty name="color" value="#008C3A"/>
    </inkml:brush>
  </inkml:definitions>
  <inkml:trace contextRef="#ctx0" brushRef="#br0">57 539 12483,'-9'-65'3978,"13"74"-794,8 21-2293,75 324 76,-85-345-1107,4 26-330,-5-34 386,-1 1 1,0 0-1,0 0 1,0-1-1,0 1 1,0 0-1,0-1 1,0 1-1,0 0 1,-1-1-1,1 1 1,-1 0-1,1-1 1,-2 3-1,2-4 55,-1 1 0,1-1 0,0 0 0,-1 0 0,1 0 0,0 0 0,-1 0 0,1 0 0,0 0 0,-1 1 0,1-1 0,0 0 0,-1 0 0,1 0 1,0 0-1,-1 0 0,1-1 0,0 1 0,-1 0 0,1 0 0,0 0 0,-1 0 0,1 0 0,0 0 0,-1 0 0,1-1 0,0 1 0,-1 0 0,1 0 0,0-1 0,0 1 0,-1 0 0,1 0 0,0-1 0,-12-11-638,-4-10 227,1-1 1,0-1-1,2 0 1,1 0-1,-15-41 1,19 40 542,1 0 0,1 0 0,1 0 1,1 0-1,2-1 0,0-29 1,2 42 115,1 0 1,1 0 0,0 0-1,1 0 1,0 0 0,10-22-1,-12 31-140,1 1 0,-1-1 0,1 1 0,0-1 0,0 1 0,0 0 0,1 0 0,-1 0 0,1 0 0,-1 0-1,1 1 1,0-1 0,0 1 0,0 0 0,1 0 0,-1 0 0,0 0 0,1 0 0,-1 1 0,1 0 0,0-1 0,-1 1 0,1 1 0,0-1-1,0 0 1,-1 1 0,8 0 0,-8 1-52,1-1 1,-1 1-1,0 0 0,1 0 0,-1 1 0,0-1 0,0 1 0,0 0 0,0 0 1,0 0-1,0 0 0,-1 0 0,1 0 0,0 1 0,-1-1 0,0 1 1,0 0-1,0 0 0,0 0 0,0 0 0,0 0 0,-1 0 0,0 0 1,2 4-1,2 8-2,-1-1-1,0 1 1,-1 0 0,1 17 0,0 75 211,-5-78-93,1 0 0,8 46-1,-8-71-123,1-1 0,0 1 0,0 0 0,0-1 0,0 0-1,1 1 1,-1-1 0,1 0 0,0 0 0,0 0 0,0 0 0,0 0-1,1 0 1,-1 0 0,1-1 0,-1 0 0,1 1 0,0-1 0,0 0 0,5 2-1,-4-2-7,1 0 0,-1-1-1,1 0 1,0 0 0,0-1-1,-1 1 1,1-1 0,0 0-1,0 0 1,0 0 0,-1-1-1,1 0 1,0 0 0,7-3-1,3-1 2,0-1-1,-1-1 0,0-1 1,0 0-1,-1 0 0,0-1 0,-1-1 1,0 0-1,0-1 0,-1 0 1,15-20-1,-19 23-6,-1-1 0,0 0 0,0 0 0,-1 0 0,0 0 0,-1-1-1,0 0 1,-1 1 0,0-2 0,0 1 0,-1 0 0,0 0 0,-1-1 0,0 1 0,-1-1 0,0 0 0,0 1 0,-3-12 0,2 19-4,0 0 0,1 0 0,-1 0 0,-1 0 0,1 0 0,0 0 0,-1 0 0,0 1 0,1-1-1,-1 0 1,0 1 0,0 0 0,-1-1 0,1 1 0,0 0 0,-1 0 0,1 0 0,-1 1 0,0-1 0,0 1 0,-5-3 0,6 3-1,0 1 1,-1 0-1,1 0 0,0-1 0,-1 1 0,1 0 1,0 1-1,0-1 0,-1 0 0,1 1 1,0-1-1,0 1 0,-1 0 0,1 0 0,0 0 1,0 0-1,0 0 0,0 0 0,0 0 0,0 1 1,1-1-1,-1 1 0,0-1 0,1 1 0,-1 0 1,1 0-1,0 0 0,-1 0 0,1 0 0,-2 3 1,0 3-1,0-1 0,0 1 0,0 0 0,1 1 0,0-1 0,0 0 0,1 1 0,0-1 0,1 1 0,0-1 0,0 1 0,1-1 0,0 1-1,0-1 1,4 11 0,-4-16 5,0 1 0,0-1-1,0 1 1,1-1-1,-1 0 1,1 1-1,0-1 1,0 0 0,0 0-1,0 0 1,0 0-1,1-1 1,0 1-1,-1-1 1,1 1 0,0-1-1,0 0 1,0 0-1,0 0 1,1 0-1,-1-1 1,0 1 0,1-1-1,-1 0 1,1 0-1,-1 0 1,1-1-1,0 1 1,-1-1 0,1 0-1,0 0 1,-1 0-1,1 0 1,0-1-1,-1 1 1,1-1-1,3-1 1,2-1 0,0-1 0,-1 1-1,1-1 1,-1-1 0,0 0 0,0 0-1,-1 0 1,0-1 0,0 0 0,0 0 0,0-1-1,-1 0 1,0 0 0,-1-1 0,10-15-1,-8 11-18,-1-2 0,0 1 0,0-1 0,-1 0 0,-1 0-1,0 0 1,-1-1 0,-1 1 0,1-21 0,-5-14-44,-1 0 1,-12-53 0,9 64 53,4 23 3,-2-12 2,-1 0-1,-1 1 1,-11-32 0,17 56 2,-1 1 0,1 0-1,-1-1 1,1 1 0,-1-1-1,0 1 1,0 0 0,0 0-1,0-1 1,0 1 0,0 0-1,0 0 1,0 0 0,0 0-1,-3-1 1,4 2-2,-1 0 0,1-1 1,-1 1-1,0 0 0,1 0 0,-1 0 0,1 1 0,-1-1 1,1 0-1,-1 0 0,0 0 0,1 0 0,-1 0 1,1 1-1,-1-1 0,1 0 0,-1 1 0,1-1 0,-1 0 1,1 1-1,0-1 0,-1 0 0,1 1 0,-1-1 1,1 1-1,0-1 0,-1 1 0,-2 3 1,1 0 1,0 1-1,0-1 1,0 1-1,0-1 0,1 1 1,-2 7-1,-6 49 25,3 0 1,3 0-1,3 1 0,2-1 1,10 62-1,-11-115-25,0 3-14,0-1 0,0 1-1,1 0 1,1-1 0,0 0 0,0 0 0,1 0 0,0 0-1,1 0 1,10 14 0,-14-22-23,0-1 1,1 1-1,-1 0 0,1-1 0,-1 0 1,1 1-1,0-1 0,-1 0 0,1 0 1,0 0-1,0 0 0,0 0 0,0 0 1,0 0-1,0-1 0,0 1 1,0-1-1,0 1 0,0-1 0,5 0 1,-4 0-84,1-1 1,0 0 0,0 0 0,-1 0 0,1 0 0,-1-1 0,1 1 0,-1-1 0,0 0 0,1 0 0,2-3 0,5-4-244,-1 0 1,0-1 0,0-1-1,-1 0 1,11-16-1,5-14-303,-3-4-97</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53.817"/>
    </inkml:context>
    <inkml:brush xml:id="br0">
      <inkml:brushProperty name="width" value="0.05" units="cm"/>
      <inkml:brushProperty name="height" value="0.05" units="cm"/>
      <inkml:brushProperty name="color" value="#008C3A"/>
    </inkml:brush>
  </inkml:definitions>
  <inkml:trace contextRef="#ctx0" brushRef="#br0">98 483 13883,'-1'-1'67,"0"0"-1,0 0 1,0 0 0,0 0-1,0 1 1,0-1-1,0 0 1,0 0 0,-1 1-1,1-1 1,0 0 0,0 1-1,-1 0 1,1-1 0,0 1-1,-1 0 1,1-1 0,0 1-1,-1 0 1,1 0 0,-1 0-1,1 0 1,0 0-1,-1 1 1,1-1 0,0 0-1,-1 1 1,1-1 0,0 1-1,0-1 1,-1 1 0,1-1-1,0 1 1,0 0 0,0 0-1,0 0 1,0-1-1,0 1 1,0 0 0,0 0-1,0 1 1,-1 1 0,-2 3 116,0 0 1,0 0-1,0 1 1,1-1 0,0 1-1,1 0 1,-3 8-1,0 7 188,1 0 0,0 1 0,0 37 0,4-45-261,1 0 0,0-1 0,1 1 0,1 0 0,0-1 0,8 24 0,-9-34-76,0 0 0,0 0 0,0 0-1,0 0 1,0-1 0,1 1 0,0-1 0,-1 1 0,7 4 0,-8-7-15,1 0 0,0 0 1,0 0-1,0 0 1,0 0-1,0 0 1,0 0-1,0 0 0,0-1 1,0 1-1,0-1 1,0 0-1,0 0 1,0 1-1,1-1 0,-1 0 1,0-1-1,0 1 1,0 0-1,0-1 1,0 1-1,3-2 1,4-2 20,0-1 0,0 0 1,0 0-1,-1-1 0,0 0 0,0-1 1,-1 0-1,0 0 0,0 0 1,0-1-1,9-16 0,0 0 53,-2-1-1,0 0 1,9-28-1,6-33 83,-26 76-178,-1 0 0,0-1 0,0 1 0,-2 0 0,1 0-1,-2-17 1,1 26 1,0 0 0,0 1 0,0-1 0,0 0 0,0 1 0,0-1 0,0 0 0,0 1 0,-1-1 0,1 0 0,0 1 0,0-1 0,-1 1 0,1-1 0,0 0 0,-1 1 0,1-1 0,0 1 0,-1-1 0,1 1 0,-1-1 0,-6 9-61,-2 25-31,8-17 81,0-1 0,1 1 0,1-1-1,0 0 1,1 1 0,0-1 0,7 21 0,-8-33 16,0-1-1,0 0 1,0 0 0,0 0 0,0 0 0,0 1-1,1-1 1,-1-1 0,1 1 0,-1 0 0,4 3 0,-4-5-2,0 1 1,0-1 0,0 1 0,1-1 0,-1 1-1,0-1 1,0 1 0,0-1 0,1 0 0,-1 0 0,0 0-1,0 0 1,0 0 0,1 0 0,-1 0 0,0 0-1,0 0 1,1 0 0,-1-1 0,0 1 0,0-1-1,0 1 1,0-1 0,0 1 0,0-1 0,2 0-1,3-4 6,0 0-1,0 0 0,-1 0 0,1 0 0,-1-1 0,0 0 0,-1 0 1,0 0-1,0-1 0,6-10 0,1-8 46,14-46-1,-14 27-76,-2-1-1,-2 0 1,-2 0 0,-2 0-1,-2-1 1,-7-64 0,6 99-25,-1 0 1,-1 0 0,1 1-1,-2-1 1,0 0 0,-6-15-1,9 25 39,-1 0 0,1 0-1,0 0 1,-1 0 0,1 0-1,-1 1 1,1-1 0,-1 0-1,0 0 1,1 1 0,-1-1-1,0 0 1,1 1 0,-1-1 0,0 1-1,0-1 1,-1 0 0,1 1 3,1 0 0,0 0 1,-1 0-1,1 0 1,-1 0-1,1 1 1,-1-1-1,1 0 1,0 0-1,-1 0 1,1 1-1,0-1 1,-1 0-1,1 0 1,0 1-1,-1-1 0,1 0 1,0 1-1,-1-1 1,1 0-1,0 1 1,0-1-1,-1 0 1,1 1-1,0-1 1,0 1-1,-3 5-39,1 0 0,1 0 0,-1 0 0,-1 9-1,-5 42 137,-1 100 0,9-127 28,2-1 1,1 0 0,1 0-1,2 0 1,13 40-1,-16-61-72,0 0 0,1 0 0,-1 0 0,2-1 0,7 11 0,-11-17-54,0 1 1,0 0 0,1-1 0,-1 1 0,1-1 0,-1 1-1,1-1 1,-1 0 0,1 0 0,0 0 0,0 0-1,-1 0 1,1 0 0,0 0 0,0 0 0,0-1 0,0 1-1,0-1 1,0 1 0,0-1 0,0 0 0,0 0-1,0 0 1,0 0 0,0 0 0,1 0 0,-1-1 0,2 0-1,-2 1-10,-1-1 0,0 0 0,0 0 0,1 1 0,-1-1-1,0 0 1,0 0 0,0 0 0,0-1 0,0 1 0,0 0 0,0 0-1,0 0 1,-1-1 0,1 1 0,0 0 0,-1-1 0,1 1-1,-1-1 1,1 1 0,-1 0 0,0-1 0,0 1 0,0-1 0,0 1-1,0-1 1,0 1 0,0-1 0,0 1 0,0-1 0,-1-1-1,0-1-9,0 0-1,0 1 0,0-1 1,0 0-1,-1 1 0,0 0 0,1-1 1,-1 1-1,0 0 0,-1 0 1,-3-5-1,-4 1 43,0 0-1,0 0 1,-1 1 0,-18-8 0,19 9 114,0 1 1,0-2 0,1 1 0,0-2 0,-15-11 0,24 18-115,0 0 1,-1 0 0,1-1 0,0 1 0,-1 0-1,1-1 1,0 1 0,-1 0 0,1-1-1,0 1 1,0-1 0,0 1 0,-1 0-1,1-1 1,0 1 0,0-1 0,0 1 0,0 0-1,0-1 1,0 1 0,0-1 0,0 1-1,0-1 1,0 1 0,0 0 0,0-1-1,0 1 1,0-1 0,0 0 0,13-7 111,26 0-378,-29 6 110,61-10-106,-33 2 92</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54.751"/>
    </inkml:context>
    <inkml:brush xml:id="br0">
      <inkml:brushProperty name="width" value="0.05" units="cm"/>
      <inkml:brushProperty name="height" value="0.05" units="cm"/>
      <inkml:brushProperty name="color" value="#008C3A"/>
    </inkml:brush>
  </inkml:definitions>
  <inkml:trace contextRef="#ctx0" brushRef="#br0">30 336 18140,'14'80'1975,"-10"-49"-1527,2-1 0,0-1 0,15 38 0,-20-64-418,0 0-1,1 0 1,-1 0-1,1 0 0,0 0 1,0-1-1,0 1 1,0-1-1,3 3 1,-4-4-46,-1-1 0,1 0 1,0 1-1,-1-1 0,1 0 1,0 1-1,-1-1 1,1 0-1,0 0 0,0 1 1,-1-1-1,1 0 0,0 0 1,-1 0-1,1 0 0,0 0 1,0 0-1,-1 0 1,1 0-1,0 0 0,0 0 1,-1-1-1,1 1 0,0 0 1,-1 0-1,1-1 0,0 1 1,-1-1-1,1 1 0,0 0 1,-1-1-1,1 1 1,-1-1-1,1 1 0,-1-1 1,1 0-1,-1 1 0,1-1 1,-1 1-1,0-1 0,1 0 1,-1 1-1,0-1 1,1-1-1,2-6-232,0 0 1,0 0-1,0 0 0,-1 0 0,-1-1 1,1 1-1,-1-1 0,-1-16 1,-7-74-1493,0 46 996,-3-1 1,-3 2-1,-1-1 1,-32-71-1,44 119 764,-1-2 61,1 0 1,-2 0-1,1 0 0,-1 1 0,0-1 0,-9-9 0,13 15-60,0 1-1,0 0 1,-1-1-1,1 1 1,0 0-1,0-1 1,-1 1-1,1 0 1,0-1-1,0 1 0,-1 0 1,1 0-1,0-1 1,-1 1-1,1 0 1,0 0-1,-1 0 1,1 0-1,-1-1 1,1 1-1,0 0 1,-1 0-1,1 0 1,-1 0-1,1 0 1,0 0-1,-1 0 1,1 0-1,-1 0 1,1 0-1,0 0 1,-1 0-1,0 1 1,-1 12 666,9 23 150,-5-30-877,0 0 1,1 1 0,0-1 0,0 0 0,1-1 0,-1 1 0,1 0-1,0-1 1,1 0 0,-1 0 0,1 0 0,0-1 0,0 1 0,1-1-1,-1-1 1,13 7 0,-10-6-174,1-2 0,-1 1 0,1-1-1,-1 0 1,1-1 0,0 1 0,0-2 0,0 0 0,0 0-1,0 0 1,0-1 0,12-3 0,11-6-1513,-26 8 1697,-1 0 1,1 0 0,0 1-1,0-1 1,-1 1-1,1 0 1,0 1-1,12 0 1,-17 0 160,0 1 1,0-1-1,0 1 1,1 0-1,-1-1 0,0 1 1,0 0-1,0 0 1,0 0-1,-1 0 0,1 0 1,0 0-1,0 0 0,0 0 1,-1 0-1,1 0 1,-1 0-1,1 1 0,-1-1 1,1 0-1,-1 0 1,0 1-1,1-1 0,-1 0 1,0 1-1,0 1 0,0 42 735,-1-38-547,-5 58 2109,2-44-1913,2 1 1,1-1-1,0 0 0,2 1 0,3 28 1,-4-49-498,0-1 0,0 1 1,0 0-1,0-1 1,0 1-1,1 0 1,-1-1-1,0 1 1,0-1-1,0 1 1,1 0-1,-1-1 0,0 1 1,1-1-1,-1 1 1,0 0-1,1-1 1,-1 1-1,1-1 1,-1 1-1,1-1 1,-1 0-1,1 1 0,-1-1 1,1 1-1,-1-1 1,1 0-1,0 0 1,-1 1-1,1-1 1,0 0-1,-1 0 1,1 0-1,0 1 0,1-2 6,0 0-1,-1 1 0,1-1 1,-1 0-1,1 0 0,-1 0 1,1 0-1,-1 0 0,1 0 1,-1 0-1,0 0 0,2-3 0,6-7 27,-1 0-1,10-17 1,-2-4-58,17-48 1,-2 4-189,-31 75 188,1 0 0,-1 0 0,1 0 0,-1 0 0,1 0 0,-1 0 0,1 0 0,0 1 0,-1-1 0,1 0 0,0 0 0,0 0 0,0 1 0,1-2 0,-2 2 5,1 0 0,-1 0-1,0 0 1,0 0-1,1 0 1,-1 0-1,0 0 1,1 0-1,-1 0 1,0 0-1,1 1 1,-1-1-1,0 0 1,0 0 0,1 0-1,-1 0 1,0 1-1,0-1 1,0 0-1,1 0 1,-1 0-1,0 1 1,0-1-1,0 0 1,1 1 0,-1-1-1,0 0 1,0 0-1,0 1 1,0-1-1,0 1 1,8 34-55,-6-27 70,-1 5 3,6 21 43,-7-32-46,0 0 0,1 0 0,0 0 0,-1-1 0,1 1 0,0 0 0,0-1 0,0 1 0,0-1 0,0 1 0,0-1 0,0 1 0,1-1 0,1 2-1,-3-3-6,1 0-1,0 0 1,0 0 0,-1 0-1,1 0 1,0 0-1,0 0 1,-1 0-1,1 0 1,0 0-1,-1 0 1,1 0-1,0 0 1,0-1-1,-1 1 1,1 0-1,0-1 1,-1 1-1,1 0 1,-1-1-1,1 1 1,0-1-1,-1 1 1,1-1-1,-1 1 1,1-1-1,-1 1 1,1-1-1,-1 0 1,1 0-1,15-23-18,-12 19-39,-1 0-131,0 0 1,1 1-1,-1-1 1,1 1-1,7-6 1,-11 9 135,1 1 0,-1 0 1,1-1-1,-1 1 1,1 0-1,-1 0 1,1-1-1,-1 1 1,1 0-1,-1 0 1,1 0-1,-1 0 1,1 0-1,-1 0 0,1-1 1,-1 1-1,1 0 1,-1 0-1,1 1 1,0-1-1,-1 0 1,1 0-1,-1 0 1,1 0-1,0 1 1,0-1-35,-1 1 1,1 0 0,0 0 0,0 0 0,-1 0-1,1 0 1,0 1 0,-1-1 0,1 0-1,-1 0 1,0 0 0,1 0 0,-1 1 0,0-1-1,0 0 1,0 2 0,1 1-78,-1 0 0,0 0 0,0 1 0,0-1-1,0 0 1,-2 5 0,-4 3-311</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55.697"/>
    </inkml:context>
    <inkml:brush xml:id="br0">
      <inkml:brushProperty name="width" value="0.05" units="cm"/>
      <inkml:brushProperty name="height" value="0.05" units="cm"/>
      <inkml:brushProperty name="color" value="#008C3A"/>
    </inkml:brush>
  </inkml:definitions>
  <inkml:trace contextRef="#ctx0" brushRef="#br0">1 170 16011,'0'-5'479,"0"-36"1242,0 39-1641,0 1-1,0-1 1,0 1-1,1-1 1,-1 0 0,1 1-1,-1-1 1,1 1-1,-1-1 1,1 1 0,0 0-1,0-1 1,0 1-1,0 0 1,0 0-1,0-1 1,0 1 0,0 0-1,0 0 1,0 0-1,1 0 1,1 0 0,-3 0-58,0 1 1,1 0-1,-1 0 1,1 0-1,-1 0 1,1 0-1,-1 0 1,1 0-1,-1 0 1,1 0-1,-1 0 1,1 0 0,-1 0-1,1 0 1,-1 1-1,1-1 1,-1 0-1,0 0 1,1 0-1,-1 1 1,1-1-1,-1 0 1,0 1-1,1-1 1,-1 0-1,0 1 1,1-1-1,-1 0 1,0 1-1,1-1 1,-1 1 0,0-1-1,0 0 1,1 2-1,6 16 111,-7-15-122,13 50-26,-10-37 17,0 0 0,2 0 0,-1 0 0,2-1 0,10 21 0,-15-35 1,-1 1 0,1-1 0,0 0 0,0 0 0,0 0 1,-1 0-1,1 0 0,0 0 0,0 0 0,0 0 0,1 0 0,-1 0 0,0-1 0,0 1 0,0 0 0,1-1 0,-1 1 0,0-1 0,0 1 0,1-1 0,-1 0 1,0 1-1,3-1 0,-2 0 12,0-1 1,0 1-1,0-1 1,0 0-1,0 1 1,0-1-1,0 0 1,0 0 0,-1 0-1,1-1 1,0 1-1,-1 0 1,4-3-1,2-4 67,0 0-1,-1-1 0,0 1 0,0-1 1,4-10-1,3-6 240,15-48 1,-24 62-238,-1 0 1,-1 0 0,1 0-1,-2-1 1,0 1 0,0-1 0,-2-13-1,1 23-69,0 0-1,-1 0 1,1 0-1,-1 0 0,1 1 1,-1-1-1,0 0 1,1 0-1,-1 0 1,0 1-1,0-1 1,-1 1-1,-1-3 0,3 3-10,0 1-1,-1 0 0,1 0 1,0 0-1,-1-1 1,1 1-1,0 0 0,-1 0 1,1 0-1,0 0 0,0 0 1,-1-1-1,1 1 0,-1 0 1,1 0-1,0 0 0,-1 0 1,1 0-1,0 0 1,-1 0-1,1 0 0,0 0 1,-1 0-1,1 1 0,0-1 1,-1 0-1,1 0 0,-1 0 1,1 1-3,-1 0 0,0 0 0,0-1 1,1 1-1,-1 0 0,0 0 0,1 0 0,-1 0 0,1 0 1,-1 0-1,1 0 0,0 0 0,-1 2 0,-1 1-61,1 0-1,0 0 0,1 1 0,-1-1 0,1 0 1,-1 0-1,1 1 0,1-1 0,-1 0 0,1 1 1,-1-1-1,1 0 0,0 0 0,1 0 1,-1 0-1,1 0 0,-1 0 0,1 0 0,0 0 1,6 6-1,-6-8-45,0 1-1,1-1 1,0 0-1,-1 0 1,1 0 0,0-1-1,0 1 1,0-1 0,0 1-1,0-1 1,0 0 0,0 0-1,1 0 1,-1-1 0,0 1-1,1-1 1,-1 0 0,0 0-1,1 0 1,-1 0 0,0 0-1,0-1 1,1 1-1,-1-1 1,0 0 0,0 0-1,6-3 1,0-1-58,0 0 0,0 0 0,-1-1 0,1 0 0,-1-1 0,11-12 0,13-18-552</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56.129"/>
    </inkml:context>
    <inkml:brush xml:id="br0">
      <inkml:brushProperty name="width" value="0.05" units="cm"/>
      <inkml:brushProperty name="height" value="0.05" units="cm"/>
      <inkml:brushProperty name="color" value="#008C3A"/>
    </inkml:brush>
  </inkml:definitions>
  <inkml:trace contextRef="#ctx0" brushRef="#br0">52 1 13219,'-8'14'356,"0"0"0,2 1-1,0 1 1,0-1 0,2 1 0,0 0 0,0 0 0,2 0 0,0 0 0,1 0 0,0 1-1,1-1 1,3 17 0,-2-29-283,-1-1-1,1 0 0,-1 0 0,1 0 1,0 0-1,1-1 0,-1 1 1,0 0-1,1 0 0,0-1 1,-1 1-1,1-1 0,0 1 1,0-1-1,4 3 0,-5-4-26,1 0-1,0 0 0,-1-1 0,1 1 1,0 0-1,0-1 0,0 1 1,-1-1-1,1 0 0,0 0 1,0 0-1,0 1 0,0-2 1,0 1-1,0 0 0,0 0 1,-1-1-1,1 1 0,0-1 0,0 1 1,0-1-1,-1 0 0,1 0 1,0 0-1,2-1 0,5-4 82,0-1-1,0 0 0,-1 0 1,1 0-1,-2-1 0,11-13 1,39-61 362,-17 22-216,-38 57-272,0 0-1,1 0 0,0 0 1,-1 0-1,1 0 1,0 0-1,4-2 0,-6 5-2,0 0 0,-1-1 0,1 1 0,0 0 0,0 0 0,-1-1 0,1 1 0,0 0 0,0 0 0,0 0 0,-1 0 0,1 0 0,0 0 0,0 0 0,0 0 0,-1 0 0,1 1 0,0-1 1,0 0-1,-1 0 0,1 1 0,0-1 0,-1 0 0,1 1 0,0-1 0,-1 1 0,1-1 0,0 1 0,-1-1 0,1 1 0,-1-1 0,1 1 0,-1 0 0,1-1 0,-1 1 0,1 0 0,-1 0 0,0-1 0,1 1 0,-1 1 0,23 55-17,-7-13 306,-16-43-276,0-1 1,0 1-1,0-1 0,0 0 1,1 1-1,-1-1 1,0 0-1,0 1 1,0-1-1,0 0 0,1 1 1,-1-1-1,0 0 1,0 0-1,1 1 1,-1-1-1,0 0 0,1 0 1,-1 1-1,0-1 1,1 0-1,-1 0 0,0 0 1,1 0-1,-1 0 1,0 1-1,1-1 1,0 0-1,7-8 245,5-28-422,-8 19-769,-5 17 925,0 0 0,1 0 0,-1-1-1,0 1 1,0 0 0,0 0 0,0 0 0,0-1-1,0 1 1,1 0 0,-1 0 0,0 0-1,0 0 1,0-1 0,0 1 0,1 0 0,-1 0-1,0 0 1,0 0 0,0 0 0,1 0-1,-1 0 1,0 0 0,0 0 0,0 0 0,1 0-1,-1-1 1,0 1 0,0 0 0,0 0-1,1 0 1,-1 1 0,0-1 0,0 0-1,1 0 1,-1 0 0,0 0 0,0 0 0,0 0-1,1 0 1,-1 0 0,0 0 0,0 0-1,0 1 1,0-1 0,1 0 0,-1 0 0,0 0-1,0 0 1,0 0 0,0 1 0,0-1-1,1 0 1,-1 0 0,0 0 0,0 1 0,3 9-399</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9:35.964"/>
    </inkml:context>
    <inkml:brush xml:id="br0">
      <inkml:brushProperty name="width" value="0.05" units="cm"/>
      <inkml:brushProperty name="height" value="0.05" units="cm"/>
    </inkml:brush>
  </inkml:definitions>
  <inkml:trace contextRef="#ctx0" brushRef="#br0">45 171 15043,'5'-9'426,"0"1"1,-1-1-1,1 1 0,-2-1 1,1 0-1,-1 0 0,-1-1 0,1 1 1,-2-1-1,2-15 0,-3 24-409,0 1-1,0-1 1,1 1-1,-1 0 1,0-1-1,0 1 0,0-1 1,0 1-1,0 0 1,0-1-1,0 1 1,-1-1-1,1 1 1,0 0-1,0-1 1,0 1-1,0 0 1,0-1-1,-1 1 1,1 0-1,0-1 1,0 1-1,0 0 0,-1-1 1,1 1-1,0 0 1,-1 0-1,1-1 1,0 1-1,0 0 1,-1 0-1,0-1 1,-10 8 145,-9 18-194,13-13-24,0 1 1,0 0 0,1 0 0,1 1-1,0 0 1,-2 15 0,6-25 33,0 1 0,1-1 1,-1 1-1,1 0 0,0-1 0,1 1 1,-1 0-1,1-1 0,0 1 0,1 4 1,-1-6 10,1 0 0,-1-1 0,0 1 0,1-1 0,-1 0 0,1 1 1,0-1-1,0 0 0,0 0 0,0 0 0,0 0 0,1 0 0,-1 0 1,0-1-1,1 1 0,-1-1 0,5 2 0,4 1-11,1-1-1,-1 0 1,1 0-1,-1-1 1,1-1-1,0 0 1,16-1-1,6-2 123,42-8-1,-65 9-81,-6 0 86,1 0 0,-1 0 0,1 0 0,-1-1 0,10-3 0,-14 4-61,0 0 0,0 0-1,0 1 1,0-1 0,0 0 0,0 0 0,0 0-1,0 0 1,0 0 0,0 0 0,0 0 0,-1 0-1,1-1 1,0 1 0,-1 0 0,1 0-1,-1-1 1,0 1 0,1 0 0,-1-1 0,0 1-1,0 0 1,0-1 0,0 1 0,0 0 0,0-1-1,0 1 1,-1-3 0,-2-9 217,-1 0-1,-1 0 1,0 0 0,-1 0-1,-13-21 1,0 0-47,10 17-188,-9-19-82,17 34 28,0 0 0,0-1 0,0 1 0,1 0 1,-1 0-1,1-1 0,0 1 0,-1 0 0,1-1 1,0 1-1,0-1 0,1-3 0,0 5-6,0 0 1,-1 0-1,1 0 0,0 0 0,0 0 0,0 0 0,0 0 0,0 0 1,0 1-1,0-1 0,0 0 0,0 1 0,0-1 0,1 0 0,-1 1 1,0 0-1,0-1 0,0 1 0,1 0 0,-1-1 0,0 1 0,1 0 1,-1 0-1,2 0 0,39 1-839,-32 0 569,117 7-2287,-110-8 2060</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56.618"/>
    </inkml:context>
    <inkml:brush xml:id="br0">
      <inkml:brushProperty name="width" value="0.05" units="cm"/>
      <inkml:brushProperty name="height" value="0.05" units="cm"/>
      <inkml:brushProperty name="color" value="#008C3A"/>
    </inkml:brush>
  </inkml:definitions>
  <inkml:trace contextRef="#ctx0" brushRef="#br0">36 192 15947,'12'114'5583,"26"61"-3775,-32-154-1740,1 0 1,1-1-1,1 0 1,0-1-1,2 1 1,16 22-1,-26-41-94,-1 0 0,1 0 1,-1 0-1,1 0 0,-1 0 0,1 0 0,0-1 0,-1 1 0,1 0 0,0 0 1,0-1-1,0 1 0,0-1 0,-1 1 0,1 0 0,0-1 0,0 0 1,0 1-1,0-1 0,0 0 0,0 1 0,0-1 0,0 0 0,1 0 1,-1 0-1,1 0 0,-1-1-32,0 0-1,0 0 1,-1 0 0,1 0 0,0 0-1,-1 0 1,1 0 0,-1 0 0,0-1-1,1 1 1,-1 0 0,0 0-1,0 0 1,0-1 0,1 1 0,-1 0-1,-1 0 1,1-1 0,0 1 0,0 0-1,0 0 1,-1 0 0,0-2 0,-2-12-491,-1 0 0,-1 1-1,0-1 1,-13-24 0,-36-53-1370,36 62 1381,-7-8 95,16 25 556,0 1 1,1-1-1,1 0 0,0-1 0,1 0 0,-6-20 1,12 32 0,-1-1 0,1 0 0,0 1 0,0-1 0,0 0 1,0 1-1,0-1 0,1 1 0,-1-1 0,1 0 0,0 1 1,0-1-1,0 1 0,0 0 0,0-1 0,0 1 0,1 0 0,-1 0 1,1 0-1,0 0 0,-1 0 0,1 0 0,4-3 0,4-2 415,0-1 1,0 2-1,23-11 0,-9 5-95,18-12-539,-1-1-1,61-48 1,-90 58 677,-8 7-356,-5 5-372,-7 4-1</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57.070"/>
    </inkml:context>
    <inkml:brush xml:id="br0">
      <inkml:brushProperty name="width" value="0.05" units="cm"/>
      <inkml:brushProperty name="height" value="0.05" units="cm"/>
      <inkml:brushProperty name="color" value="#008C3A"/>
    </inkml:brush>
  </inkml:definitions>
  <inkml:trace contextRef="#ctx0" brushRef="#br0">0 168 15459,'7'-1'1905,"5"-6"-1161,6-11-240,7-3 984,4-5-608,1-1-111,0 3-409,-2 1-336,-3 8-640,-2 10-329,-13 5 705,-7 10-168,-8 11-192</inkml:trace>
  <inkml:trace contextRef="#ctx0" brushRef="#br0" timeOffset="1">70 396 14435,'9'19'1552,"4"-6"-1087,6-15-193,2-8 832,5-13-800,3-7-312,-2-7 960,-3-7-824,-8-8-64,-3-1-16</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57.534"/>
    </inkml:context>
    <inkml:brush xml:id="br0">
      <inkml:brushProperty name="width" value="0.05" units="cm"/>
      <inkml:brushProperty name="height" value="0.05" units="cm"/>
      <inkml:brushProperty name="color" value="#008C3A"/>
    </inkml:brush>
  </inkml:definitions>
  <inkml:trace contextRef="#ctx0" brushRef="#br0">0 481 14643,'7'36'978,"-4"-15"-565,1 0 1,1 0-1,8 22 1,-11-39-327,-1 0 0,1 1 0,0-1 1,1 0-1,-1 0 0,1-1 0,-1 1 1,1 0-1,0-1 0,0 0 0,1 0 1,-1 0-1,1 0 0,0 0 0,-1 0 1,1-1-1,0 0 0,0 0 0,1 0 1,3 1-1,-4-3-42,0 1-1,0-1 1,0 0 0,0 0 0,0 0-1,-1-1 1,1 0 0,0 1 0,0-1-1,0-1 1,-1 1 0,1 0 0,-1-1-1,1 0 1,-1 0 0,0 0 0,1 0 0,-1 0-1,0-1 1,0 1 0,3-5 0,5-5 21,0 0 0,-1 0 0,14-25 0,1-5 31,-17 25-58,2 1-1,0 0 1,15-17-1,-25 32-31,0 0 0,1 1 0,-1-1 0,1 0 0,-1 1 0,1-1 0,0 1-1,-1-1 1,1 1 0,-1-1 0,1 1 0,0-1 0,0 1 0,-1 0 0,1-1 0,0 1 0,0 0 0,-1 0 0,1-1 0,0 1 0,0 0-1,0 0 1,-1 0 0,1 0 0,0 0 0,0 0 0,0 0 0,-1 0 0,1 1 0,0-1 0,0 0 0,0 0 0,-1 1 0,1-1 0,0 0-1,-1 1 1,1-1 0,0 1 0,-1-1 0,1 1 0,0-1 0,-1 1 0,1-1 0,-1 1 0,1 0 0,-1-1 0,1 1 0,-1 0 0,0-1-1,1 1 1,-1 0 0,1 0 0,3 8 109,0 1 1,-1-1-1,5 17 0,-2-7 174,-6-18-264,0 0 0,1 0 0,-1 0 1,0 0-1,1 0 0,0 0 0,-1 0 1,1 0-1,-1 0 0,1 0 1,0-1-1,0 1 0,0 0 0,1 1 1,-2-2-17,1 0 1,-1 0 0,1 0 0,-1 0-1,0 0 1,1 0 0,-1 0 0,0 0 0,1 0-1,-1 0 1,1 0 0,-1 0 0,0 0-1,1-1 1,-1 1 0,0 0 0,1 0 0,-1 0-1,0 0 1,0-1 0,1 1 0,-1 0-1,0 0 1,1-1 0,-1 1 0,0 0-1,0-1 1,1 1 0,1-5 59,1 1 1,0-1-1,-1 0 0,3-9 0,-3 7-43,9-24 95,-7 18-216,1-1 0,0 1 0,1 0 0,1 1 1,0-1-1,11-14 0,-18 26 76,1 1-1,-1-1 1,0 0-1,1 1 1,-1-1-1,1 1 1,-1-1 0,1 1-1,-1 0 1,1-1-1,-1 1 1,1 0-1,-1-1 1,1 1-1,-1 0 1,1-1-1,0 1 1,-1 0 0,1 0-1,0 0 1,-1 0-1,1-1 1,0 1-1,-1 0 1,1 0-1,0 0 1,-1 1 0,1-1-1,0 0 1,0 0-1,0 1-17,0 0 1,-1-1-1,1 1 0,0 0 0,0 0 0,-1 0 0,1 0 1,0 0-1,-1 0 0,1 0 0,-1 0 0,1 1 0,-1-1 1,0 0-1,1 1 0,0 3-146,0 1 1,-1-1-1,1 0 0,-1 1 1,0-1-1,-1 7 1,1-11 165,0-1 1,0 1 0,0-1-1,0 1 1,0 0-1,-1-1 1,1 1 0,0-1-1,0 1 1,-1 0 0,1-1-1,0 1 1,-1-1 0,1 1-1,-1-1 1,1 0-1,-1 1 1,1-1 0,-1 1-1,1-1 1,-1 0 0,1 1-1,-1-1 1,1 0 0,-1 0-1,0 1 1,1-1 0,-1 0-1,-6-9-276</inkml:trace>
  <inkml:trace contextRef="#ctx0" brushRef="#br0" timeOffset="1">321 7 18132,'-11'-6'1088,"4"6"656,2 6-1936,4 4 913,1 0-217</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57.971"/>
    </inkml:context>
    <inkml:brush xml:id="br0">
      <inkml:brushProperty name="width" value="0.05" units="cm"/>
      <inkml:brushProperty name="height" value="0.05" units="cm"/>
      <inkml:brushProperty name="color" value="#008C3A"/>
    </inkml:brush>
  </inkml:definitions>
  <inkml:trace contextRef="#ctx0" brushRef="#br0">1 176 16131,'28'67'1244,"21"73"0,-34-89-901,3-1 0,2-1 0,33 61 0,-51-107-284,0 0 0,0 0 1,1 1-1,-1-2 0,0 1 0,1 0 1,0 0-1,5 3 0,-7-5-35,0-1-1,0 1 1,0-1-1,0 0 1,0 1-1,0-1 1,0 0-1,0 0 1,0 0-1,0 0 1,0 0 0,0 0-1,0 0 1,0 0-1,0 0 1,0 0-1,0 0 1,0-1-1,0 1 1,0 0-1,0-1 1,0 1 0,-1-1-1,1 1 1,0-1-1,0 1 1,0-1-1,0 0 1,-1 0-1,1 1 1,0-1-1,-1 0 1,2-1 0,5-8 117,-1-1 1,0 0-1,0 0 1,-1 0 0,0 0-1,-1-1 1,-1 0 0,1 0-1,0-15 1,0 10 10,16-84 325,-5-1 1,-4-1-1,-2-104 1,-11 201-1798,-1 13 472,-4 16-432,-9 37-51,2-24 575</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58.477"/>
    </inkml:context>
    <inkml:brush xml:id="br0">
      <inkml:brushProperty name="width" value="0.05" units="cm"/>
      <inkml:brushProperty name="height" value="0.05" units="cm"/>
      <inkml:brushProperty name="color" value="#008C3A"/>
    </inkml:brush>
  </inkml:definitions>
  <inkml:trace contextRef="#ctx0" brushRef="#br0">0 40 13059,'20'33'1888,"2"2"-1096,-4-2-296,4-4 1681,-2-6-1393,-3-7-224,2-15-560,-2-8-328,-1-16-440,-2-8 1920,-2-12-1296,-4-6-16,-1-7-80</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58.982"/>
    </inkml:context>
    <inkml:brush xml:id="br0">
      <inkml:brushProperty name="width" value="0.05" units="cm"/>
      <inkml:brushProperty name="height" value="0.05" units="cm"/>
      <inkml:brushProperty name="color" value="#008C3A"/>
    </inkml:brush>
  </inkml:definitions>
  <inkml:trace contextRef="#ctx0" brushRef="#br0">46 336 13947,'-1'13'599,"-1"0"0,0 0 0,-1 0 0,-8 25-1,-4 13 450,12-38-828,1-5-96,0 0-1,1 0 1,-1 0-1,1 0 1,1 0-1,0 0 1,1 14-1,-1-22-115,0 1-1,1-1 1,-1 0-1,0 0 0,0 1 1,0-1-1,1 0 0,-1 1 1,0-1-1,0 0 0,0 0 1,1 1-1,-1-1 0,0 0 1,1 0-1,-1 0 1,0 0-1,0 1 0,1-1 1,-1 0-1,0 0 0,1 0 1,-1 0-1,0 0 0,1 0 1,-1 0-1,0 0 0,1 0 1,-1 0-1,1 0 1,-1 0-1,0 0 0,1 0 1,-1 0-1,0 0 0,1 0 1,-1 0-1,0-1 0,0 1 1,1 0-1,-1 0 1,0 0-1,1-1 0,-1 1 1,0 0-1,0 0 0,1 0 1,-1-1-1,0 1 0,0 0 1,0-1-1,1 1 0,-1-1 1,15-16 147,54-111 239,-7 10-44,-59 114-328,-1 0 0,1 0 0,0 1 0,0-1 0,0 0 0,1 1 0,5-5 1,-8 8-16,-1-1 0,1 1 1,0 0-1,-1-1 0,1 1 1,0 0-1,0 0 0,-1-1 1,1 1-1,0 0 1,0 0-1,-1 0 0,1 0 1,0 0-1,0 0 0,0 0 1,-1 0-1,1 0 0,1 1 1,-1-1 2,1 1 1,-1 0-1,0 0 0,0-1 1,0 1-1,-1 0 1,1 0-1,0 0 1,0 0-1,0 0 1,-1 0-1,1 0 0,0 0 1,-1 1-1,1-1 1,0 2-1,7 21 125,8 36 0,7 21 51,-23-79-174,1 0-1,0-1 1,0 1-1,0 0 1,-1 0-1,1-1 1,1 1 0,-1-1-1,0 1 1,0-1-1,1 1 1,-1-1-1,1 0 1,-1 0-1,1 1 1,1 0-1,-2-2-3,1 0 0,-1 1 0,0-1-1,0 0 1,0 0 0,0 0 0,0 0-1,0-1 1,0 1 0,1 0 0,-1 0 0,0-1-1,0 1 1,0 0 0,0-1 0,0 1-1,0-1 1,0 1 0,0-1 0,0 0-1,0 1 1,-1-1 0,1 0 0,0 0 0,0 0-1,-1 1 1,1-1 0,1-2 0,10-15 63,0 0 0,-2-1 0,15-32 1,-14 26-246,23-36 0,-32 58 138,-1 1-1,1-1 1,0 1-1,0 0 1,0 0-1,1 0 1,-1 0-1,0 0 1,4-2-1,-5 4 25,-1 0 1,1-1-1,0 1 0,-1 0 1,1 0-1,0-1 0,0 1 0,-1 0 1,1 0-1,0 0 0,-1 0 0,1 0 1,0 0-1,0 0 0,-1 1 0,1-1 1,0 0-1,-1 0 0,1 0 1,0 1-1,-1-1 0,1 0 0,0 1 1,-1-1-1,1 0 0,-1 1 0,1-1 1,-1 1-1,1-1 0,-1 1 1,1 0-1,-1-1 0,1 1 0,-1-1 1,0 1-1,1 0 0,-1-1 0,0 1 1,1 0-1,-1-1 0,0 2 0,4 10-3,-1-1-1,0 1 1,2 17-1,6 20 557,-12-49-528,1 1-1,0-1 0,0 0 0,0 0 1,0 1-1,1-1 0,-1 0 1,0 1-1,0-1 0,0 0 1,0 0-1,0 1 0,0-1 0,0 0 1,0 0-1,1 1 0,-1-1 1,0 0-1,0 0 0,0 1 1,0-1-1,1 0 0,-1 0 0,0 0 1,0 1-1,1-1 0,-1 0 1,0 0-1,0 0 0,1 0 1,-1 0-1,0 0 0,1 1 0,-1-1 1,0 0-1,0 0 0,1 0 1,-1 0-1,0 0 0,1 0 1,-1 0-1,0 0 0,0 0 0,1 0 1,-1 0-1,0-1 0,1 1 1,-1 0-1,0 0 0,0 0 1,1 0-1,-1-1 0,10-11 348,2-13-16,18-52 0,0-3-487,-23 65-113,17-27 1,-24 41 237,1 1 1,-1-1 0,0 1 0,1-1-1,-1 1 1,1-1 0,-1 1-1,1-1 1,-1 1 0,1-1-1,-1 1 1,1-1 0,-1 1-1,1 0 1,0-1 0,-1 1-1,1 0 1,0 0 0,-1-1-1,1 1 1,0 0 0,-1 0-1,2 0 1,-2 0 3,1 0 0,-1 1 0,1-1 0,-1 0 1,1 1-1,-1-1 0,1 0 0,-1 1 0,1-1 0,-1 1 0,1-1 0,-1 1 0,0-1 0,1 1 0,-1-1 1,0 1-1,1 0 0,-1-1 0,0 2 0,7 30-278,-5 10 214,-2-28 168,1-1 0,4 25 0,-5-38-83,0 0-1,0 1 1,0-1-1,-1 0 1,1 0-1,0 1 1,0-1-1,0 0 1,0 0-1,0 1 1,0-1-1,1 0 1,-1 0-1,0 1 1,0-1-1,0 0 1,0 0-1,0 0 1,0 1-1,0-1 1,0 0-1,1 0 1,-1 1-1,0-1 1,0 0 0,0 0-1,0 0 1,1 0-1,-1 1 1,0-1-1,0 0 1,0 0-1,1 0 1,-1 0-1,0 0 1,0 0-1,1 0 1,-1 1-1,0-1 1,0 0-1,1 0 1,-1 0-1,0 0 1,0 0-1,1 0 1,-1 0-1,0 0 1,0 0-1,1 0 1,-1-1-1,0 1 1,0 0-1,0 0 1,1 0-1,-1 0 1,0 0-1,0 0 1,1 0-1,-1-1 1,0 1-1,0 0 1,0 0-1,1-1 1,8-13 187,-9 14-193,36-84 474,-28 61-538,1 1 0,1 0 0,1 0 0,1 1 0,22-29-1,-33 49 47,0 0 0,0-1 0,0 1 0,0 0 0,1 0-1,-1 0 1,0 0 0,0 0 0,1 0 0,-1 0-1,1 0 1,-1 1 0,0-1 0,1 1 0,-1-1 0,1 1-1,0-1 1,1 1 0,-2 0 6,1 0-1,-1 0 1,0 1-1,0-1 1,0 0-1,0 1 1,0-1 0,0 1-1,-1-1 1,1 1-1,0 0 1,0-1-1,0 1 1,0 0 0,-1 0-1,1 0 1,0-1-1,-1 1 1,1 0-1,0 1 1,3 7-13,-1-1 1,1 1-1,-2-1 1,4 18-1,-4-19 54,1 7 11,14 50 331,-17-63-363,0 0 1,0 0-1,0-1 0,1 1 1,-1 0-1,0-1 0,0 1 0,1 0 1,-1-1-1,1 1 0,-1-1 1,0 1-1,1-1 0,-1 1 0,1-1 1,-1 1-1,1-1 0,0 1 1,-1-1-1,1 1 0,-1-1 0,1 0 1,0 1-1,-1-1 0,1 0 1,1 1-1,-1-2-12,-1 1 1,1 0 0,0-1-1,0 1 1,0 0-1,0-1 1,-1 1 0,1-1-1,0 1 1,0-1 0,-1 0-1,1 1 1,0-1-1,-1 0 1,1 1 0,-1-1-1,1-1 1,4-5-157,-1 0-1,-1 0 1,5-11 0,13-51-217,-11 32 124</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7:59.686"/>
    </inkml:context>
    <inkml:brush xml:id="br0">
      <inkml:brushProperty name="width" value="0.05" units="cm"/>
      <inkml:brushProperty name="height" value="0.05" units="cm"/>
      <inkml:brushProperty name="color" value="#008C3A"/>
    </inkml:brush>
  </inkml:definitions>
  <inkml:trace contextRef="#ctx0" brushRef="#br0">14 481 16139,'-6'22'1860,"-1"11"-675,7-32-1093,-1 1 1,1-1 0,0 0-1,0 1 1,0-1 0,0 1-1,0-1 1,1 1 0,-1-1-1,0 1 1,1-1 0,-1 0-1,1 1 1,-1-1 0,1 0-1,1 3 1,-1-4-83,-1 1-1,1-1 1,0 0 0,-1 1 0,1-1-1,0 0 1,-1 0 0,1 1-1,0-1 1,0 0 0,-1 0-1,1 0 1,0 0 0,0 0-1,0 0 1,-1 0 0,1 0-1,0 0 1,0 0 0,-1 0 0,1-1-1,0 1 1,-1 0 0,1-1-1,0 1 1,0 0 0,-1-1-1,1 1 1,-1-1 0,1 1-1,0-1 1,-1 1 0,1-2-1,20-18-227,19-38-249,-7 9 182,-33 48 291,1 0 1,0 0-1,-1 1 1,1-1-1,0 0 0,-1 0 1,1 1-1,0-1 1,0 0-1,-1 1 1,1-1-1,0 1 1,0-1-1,0 1 1,0-1-1,0 1 1,0-1-1,0 1 1,0 0-1,0 0 1,1 0-1,-1 0 9,0 0 1,0 0-1,-1 1 1,1-1-1,0 1 1,-1-1-1,1 1 0,0-1 1,-1 1-1,1-1 1,0 1-1,-1-1 1,1 1-1,-1 0 0,1-1 1,-1 1-1,0 0 1,1 0-1,-1-1 1,1 2-1,2 7 177,-1-1 0,0 1 0,2 16 0,-3-16-58,0-4 2,0 0-1,0 0 1,0 0 0,1 0-1,-1 0 1,4 7 0,-4-12-112,-1 0 0,0 1 0,0-1 0,1 1 0,-1-1 0,1 0 1,-1 1-1,0-1 0,1 0 0,-1 1 0,0-1 0,1 0 1,-1 1-1,1-1 0,-1 0 0,1 0 0,-1 0 0,1 1 1,-1-1-1,1 0 0,-1 0 0,1 0 0,-1 0 0,1 0 1,-1 0-1,2 0 0,-1-1 4,1 1-1,-1-1 1,1 0 0,-1 0-1,0 0 1,1 0 0,-1 0-1,0 0 1,0 0 0,0 0 0,0 0-1,0-1 1,2-1 0,11-18-9,13-26 0,-20 34-352,0 0 0,1 0 1,1 0-1,0 1 0,0 0 0,17-16 1,-25 28 294,-1-1 1,1 1 0,-1-1 0,1 1 0,-1 0 0,1-1-1,-1 1 1,1 0 0,-1-1 0,1 1 0,-1 0 0,1 0-1,-1-1 1,1 1 0,0 0 0,-1 0 0,1 0 0,-1 0-1,1 0 1,0 0 0,-1 0 0,1 0 0,-1 0 0,1 0-1,0 0 1,-1 0 0,1 0 0,-1 1 0,2-1 0,-1 1 9,0 0 0,0 0 0,-1 0 0,1 0 1,0 1-1,0-1 0,-1 0 0,1 0 0,-1 0 0,1 1 1,-1-1-1,1 0 0,-1 2 0,2 8 141,0 0 0,-1 19-1,0-22 16,-1 0-52,0-1 111,0 0 1,1 0-1,0 0 0,2 8 0,-3-15-175,0 1 0,0-1 0,1 1-1,-1 0 1,0-1 0,0 1 0,1-1-1,-1 1 1,0-1 0,1 1 0,-1-1-1,1 1 1,-1-1 0,1 1 0,-1-1-1,0 0 1,1 1 0,0-1 0,-1 0 0,1 1-1,-1-1 1,1 0 0,0 0-27,0 0 0,0 0 0,0 0 0,0 0 0,0-1 0,0 1 0,0 0 0,0-1 0,0 1 0,0-1 0,0 1 0,-1-1 0,1 1 0,0-1 0,0 1 0,-1-1 0,1 0 0,0 0 0,0 0 0,14-18-844,-1-1 1,0 1 0,-2-2 0,16-34 0,3-4-575,-22 43 1140,26-42-248,-33 54 657,1 0 0,1 0-1,-1 0 1,0 1 0,1-1-1,0 1 1,0 0-1,0 0 1,0 0 0,7-3-1,-10 5-19,0 1-1,0 0 0,0 0 0,0 0 0,0-1 0,0 1 1,0 0-1,0 0 0,0 0 0,-1 0 0,1 0 0,0 1 1,0-1-1,0 0 0,0 0 0,0 1 0,0-1 0,0 0 1,0 1-1,-1-1 0,1 1 0,0-1 0,0 1 0,0 0 1,-1-1-1,1 1 0,0 0 0,-1-1 0,1 1 0,-1 0 1,1 0-1,-1-1 0,1 1 0,-1 0 0,1 0 0,-1 0 0,0 0 1,1 1-1,-2-3-20,0 0 0,0 0-1,1 0 1,-1 0 0,0 0 0,0 0 0,0 0 0,-1 0-1,1 0 1,0 1 0,0-1 0,0 0 0,0 1 0,-1-1-1,1 1 1,0-1 0,-1 1 0,1 0 0,0 0 0,-1-1 0,1 1-1,0 0 1,-2 0 0,1 0-73,0 0-1,0 1 0,0-1 1,-1 0-1,1 1 1,0-1-1,0 1 1,0-1-1,0 1 0,1 0 1,-1 0-1,0 0 1,0 0-1,-2 2 1,0 2-22,0 0 0,0 0-1,0 1 1,1-1 0,0 1 0,0 0 0,0 0 0,1 0 0,0 0 0,0 1 0,-1 10 0,2-13 15,0 1 1,0 0-1,1 0 0,0 0 0,0 0 0,0 0 0,0 0 1,1-1-1,0 1 0,0 0 0,0 0 0,1-1 1,-1 1-1,1 0 0,5 7 0,-6-10 10,0-1-1,0 0 1,0 0-1,1 0 1,-1 0-1,0 0 1,1 0-1,-1 0 0,1 0 1,-1-1-1,1 1 1,-1-1-1,1 1 1,-1-1-1,1 1 1,-1-1-1,1 0 1,0 0-1,-1 1 1,1-1-1,0-1 1,-1 1-1,1 0 1,-1 0-1,1 0 1,0-1-1,-1 1 1,1-1-1,-1 0 1,1 1-1,-1-1 0,1 0 1,-1 0-1,0 0 1,1 0-1,1-2 1,5-3 19,0-1 0,0 0 0,-1 0 0,10-14 0,2-5 13,-2-1 1,18-37-1,-19 31-116,28-38 0,-44 71 74,0-1-1,1 0 0,-1 1 1,1-1-1,-1 0 0,1 1 1,-1-1-1,1 1 0,-1-1 1,1 1-1,-1-1 0,1 1 1,0-1-1,-1 1 0,1 0 1,0-1-1,-1 1 0,1 0 1,0-1-1,0 1 0,-1 0 1,3 0-1,-3 0 2,1 0 1,-1 1-1,1-1 0,-1 0 0,1 1 1,-1-1-1,1 1 0,-1-1 1,1 1-1,-1-1 0,0 1 0,1-1 1,-1 1-1,0 0 0,1-1 0,-1 1 1,0-1-1,0 1 0,0 0 1,1 0-1,3 45-49,-3-39 51,-1 19 35,-1-20-6,1 0 1,0 0-1,0 0 1,1 0 0,-1 0-1,1 0 1,1 0-1,-1 0 1,5 10 0,-6-16-27,0 0 0,1 0 0,-1 1 0,0-1 0,1 0 0,-1 0 0,1 0 0,-1 0 0,0 0 0,1 0-1,-1 0 1,1 0 0,-1 0 0,0 0 0,1 0 0,-1 0 0,0 0 0,1 0 0,-1 0 0,1 0 0,-1 0 0,0 0 0,1-1 0,-1 1 0,0 0 0,1 0 0,-1 0 0,0-1 0,1 1 0,-1 0 0,0 0 0,0-1 0,1 1 0,-1 0 0,0-1 0,0 1 0,1 0 0,-1-1 0,0 1 0,0 0 0,0-1 0,0 0 0,12-17-237,1-12-423,0-1 1,14-56-1,-25 78 599,11-38-407</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8:00.172"/>
    </inkml:context>
    <inkml:brush xml:id="br0">
      <inkml:brushProperty name="width" value="0.05" units="cm"/>
      <inkml:brushProperty name="height" value="0.05" units="cm"/>
      <inkml:brushProperty name="color" value="#008C3A"/>
    </inkml:brush>
  </inkml:definitions>
  <inkml:trace contextRef="#ctx0" brushRef="#br0">38 0 14243,'-1'6'408,"0"-1"0,0 0 0,0 1 0,0-1 1,-1 0-1,0 0 0,0 0 0,-1 0 0,-3 6 0,3-6-138,1-1-1,-1 2 1,1-1-1,0 0 1,0 0-1,1 1 1,-2 7-1,3-13-273,0 1 0,0-1 1,0 0-1,1 1 0,-1-1 0,0 1 0,0-1 0,0 1 0,0-1 0,1 0 0,-1 1 0,0-1 0,1 0 0,-1 1 0,0-1 0,1 0 0,-1 1 0,0-1 0,1 0 0,-1 0 0,0 1 0,1-1 1,-1 0-1,1 0 0,-1 0 0,0 1 0,1-1 0,-1 0 0,1 0 0,-1 0 0,1 0 0,-1 0 0,1 0 0,-1 0 0,1 0 0,-1 0 0,0 0 0,1 0 0,-1 0 0,2-1 0,20-3-778,-20 3 727,16-4-575,0 1 0,1 1 0,36-3 0,-51 6 685,1 0 1,-1 0-1,1 0 1,-1 1 0,1-1-1,-1 1 1,1 0 0,-1 0-1,0 1 1,0-1-1,1 1 1,-1 0 0,0 0-1,-1 0 1,1 1 0,0-1-1,-1 1 1,1 0-1,-1 0 1,0 0 0,0 1-1,4 5 1,-5-7 50,-1 1 0,0-1 0,0 1 1,0 0-1,-1-1 0,1 1 0,-1 0 0,1 0 1,-1-1-1,0 1 0,0 0 0,0 0 0,0-1 1,-1 1-1,1 0 0,-1-1 0,0 1 0,1 0 1,-1-1-1,0 1 0,-1-1 0,1 1 0,0-1 1,-1 0-1,1 1 0,-1-1 0,0 0 0,0 0 1,-2 2-1,-1 1-30,0-1 1,1 0-1,-1 0 0,-1 0 1,1-1-1,0 0 0,-1 0 1,0 0-1,1-1 0,-1 0 0,0 0 1,-7 1-1,7-2-65,-1-1-1,0 0 1,1 0 0,-1 0-1,1-1 1,-13-2 0,-7-7-91</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8:00.694"/>
    </inkml:context>
    <inkml:brush xml:id="br0">
      <inkml:brushProperty name="width" value="0.05" units="cm"/>
      <inkml:brushProperty name="height" value="0.05" units="cm"/>
      <inkml:brushProperty name="color" value="#008C3A"/>
    </inkml:brush>
  </inkml:definitions>
  <inkml:trace contextRef="#ctx0" brushRef="#br0">1 178 17220,'24'-8'1608,"-1"3"-1232,3-5-208,1 0 568,8-7-960,-2-1-1552,0-13 1624,-3-3-328,-3-10-200</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8:01.183"/>
    </inkml:context>
    <inkml:brush xml:id="br0">
      <inkml:brushProperty name="width" value="0.05" units="cm"/>
      <inkml:brushProperty name="height" value="0.05" units="cm"/>
      <inkml:brushProperty name="color" value="#008C3A"/>
    </inkml:brush>
  </inkml:definitions>
  <inkml:trace contextRef="#ctx0" brushRef="#br0">0 596 17668,'1'9'284,"0"0"1,1 0 0,0-1-1,0 1 1,1 0-1,0-1 1,0 1 0,6 9-1,-8-15-260,0-1-1,0 0 1,1 0 0,-1 0-1,0 0 1,1-1-1,0 1 1,-1 0-1,1-1 1,0 1-1,0-1 1,-1 1-1,1-1 1,0 0 0,0 0-1,1 0 1,-1 0-1,0 0 1,0 0-1,0 0 1,1-1-1,-1 0 1,0 1-1,1-1 1,-1 0 0,0 0-1,1 0 1,-1 0-1,0 0 1,1-1-1,-1 1 1,0-1-1,1 1 1,-1-1-1,0 0 1,3-2 0,2-1-11,0 0 0,-1-1 0,1 0 1,-1-1-1,0 0 0,-1 0 1,0 0-1,0 0 0,0-1 1,0 1-1,6-14 0,0-3 8,-1-1-1,10-35 1,0-6-166,-21 82 124,-1 60 55,3-71-17,-1 0 1,1-1 0,-1 1-1,2-1 1,-1 1-1,1-1 1,-1 1-1,1-1 1,1 0 0,4 9-1,-6-13-10,0 0 0,0 0-1,0 0 1,0 0 0,0 0 0,0 0-1,1 0 1,-1-1 0,0 1 0,0 0-1,1-1 1,-1 1 0,1 0-1,-1-1 1,0 0 0,1 1 0,-1-1-1,1 0 1,-1 0 0,1 0 0,-1 0-1,1 0 1,-1 0 0,1 0-1,-1 0 1,0-1 0,1 1 0,-1-1-1,1 1 1,-1-1 0,0 1 0,3-3-1,2 0 10,0-1-1,0 0 1,0 0-1,0-1 1,6-7-1,17-20-50,27-41 1,-32 40-156,39-42 1,-61 73 171,-1 1 0,1-1-1,0 1 1,-1-1 0,1 1 0,0 0 0,0-1-1,0 1 1,0 0 0,0 0 0,0 1 0,0-1-1,0 0 1,5 0 0,-6 1-1,1 0 1,-1 0-1,0 1 0,1-1 1,-1 1-1,1-1 0,-1 1 1,0-1-1,1 1 0,-1 0 0,0-1 1,0 1-1,0 0 0,0 0 1,0 0-1,1 0 0,-2 0 1,1 0-1,0 1 0,0-1 0,1 2 1,-1-1-47,0-1 0,0 0 1,0 1-1,0-1 0,1 0 1,-1 0-1,0 0 0,0 0 1,1 0-1,-1 0 1,1 0-1,-1-1 0,1 1 1,-1 0-1,1-1 0,-1 1 1,1-1-1,0 0 0,-1 1 1,1-1-1,0 0 0,-1 0 1,1 0-1,0 0 0,-1 0 1,1 0-1,0-1 0,-1 1 1,1-1-1,-1 1 0,1-1 1,-1 1-1,1-1 0,-1 0 1,4-2-1,4-3-358,1-1 1,-1 0-1,0 0 1,9-10-1,-10 9 140,18-17-335,-1-2 0,-1 0 0,25-38 0,-41 48 990,-8 17-350,0-1 1,0 1-1,0 0 0,0 0 1,0 0-1,-1 0 0,1 0 1,0 0-1,0 0 1,0-1-1,0 1 0,0 0 1,-1 0-1,1 0 0,0 0 1,0 0-1,0 0 1,0 0-1,-1 0 0,1 0 1,0 0-1,0 0 0,0 0 1,0 0-1,-1 0 1,1 0-1,0 0 0,0 0 1,0 0-1,0 0 0,-1 0 1,1 0-1,0 0 0,0 0 1,0 0-1,0 1 1,0-1-1,-1 0 0,1 0 1,0 0-1,0 0 0,0 0 1,0 0-1,0 0 1,0 1-1,-1-1 0,-2 3 201,-1-1-1,0 1 0,1 0 0,-1 1 0,1-1 1,-3 5-1,-4 6 434,2 0 0,-11 23 0,16-32-495,1 0 0,0 1-1,0-1 1,1 0 0,-1 1 0,1-1-1,0 1 1,1 0 0,0-1-1,-1 1 1,2 6 0,-1-11-134,0 0 0,1 0 0,-1 0 1,0 0-1,0-1 0,1 1 0,-1 0 0,0 0 1,1-1-1,-1 1 0,1 0 0,-1 0 0,1-1 1,0 1-1,-1-1 0,1 1 0,-1 0 1,1-1-1,0 1 0,-1-1 0,1 0 0,0 1 1,0-1-1,0 0 0,-1 1 0,1-1 0,0 0 1,0 0-1,0 1 0,-1-1 0,1 0 0,0 0 1,0 0-1,0 0 0,0 0 0,0 0 1,-1-1-1,1 1 0,0 0 0,0 0 0,0-1 1,3 0 33,0-1 1,0 1-1,0-1 1,-1 0-1,1 0 1,-1 0-1,5-4 1,5-6-4,-1-1 0,0 0 0,-1-1 0,0 0 1,-2 0-1,1-1 0,-2 0 0,9-20 1,-7 10-73,0-1 1,-2-1 0,-1 1-1,6-42 1,-12 45-51,-1 23 62,0 0 0,0 1 0,0-1-1,0 0 1,0 0 0,0 0 0,0 0 0,0 0-1,0 0 1,-1 0 0,1 0 0,0 0 0,0 0-1,0 0 1,0 0 0,0 0 0,0 0 0,0 0 0,0 0-1,0 0 1,0 0 0,0 0 0,0-1 0,0 1-1,0 0 1,0 0 0,0 0 0,0 0 0,0 0 0,-1 0-1,1 0 1,0 0 0,0 0 0,0 0 0,0 0-1,0 0 1,0 0 0,0 0 0,0 0 0,0 0-1,0 0 1,0 0 0,0 0 0,0 0 0,0 0 0,0-1-1,0 1 1,0 0 0,0 0 0,-3 9-48,-2 14-4,3 0 5,0 0-1,2 1 1,4 38 0,-2-47-29,0-1 1,1 0-1,1 0 0,0 0 0,1 0 0,1 0 1,7 13-1,7 0-35,4-6-28</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9:36.392"/>
    </inkml:context>
    <inkml:brush xml:id="br0">
      <inkml:brushProperty name="width" value="0.05" units="cm"/>
      <inkml:brushProperty name="height" value="0.05" units="cm"/>
    </inkml:brush>
  </inkml:definitions>
  <inkml:trace contextRef="#ctx0" brushRef="#br0">0 19 14643,'15'-12'1440,"8"11"-951,2-3-321,7 2 680,7 2-424,13 0-296,0 3-56</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8:01.778"/>
    </inkml:context>
    <inkml:brush xml:id="br0">
      <inkml:brushProperty name="width" value="0.05" units="cm"/>
      <inkml:brushProperty name="height" value="0.05" units="cm"/>
      <inkml:brushProperty name="color" value="#008C3A"/>
    </inkml:brush>
  </inkml:definitions>
  <inkml:trace contextRef="#ctx0" brushRef="#br0">193 1 19492,'-3'0'131,"0"0"0,0 0 1,1 0-1,-1 0 0,0 1 0,0-1 0,0 1 0,1-1 1,-1 1-1,0 0 0,1 0 0,-1 1 0,1-1 0,-1 0 0,-3 4 1,-35 28 325,38-30-295,-11 9-152,2 1 0,-1 1-1,2-1 1,0 2 0,0 0-1,-15 29 1,26-44-27,0 1 0,-1-1 0,1 1 1,-1 0-1,1-1 0,0 1 0,0-1 0,-1 1 0,1 0 0,0-1 0,0 1 1,0 0-1,0-1 0,0 1 0,0 0 0,0-1 0,0 1 0,0 0 1,0-1-1,0 1 0,0 0 0,0-1 0,0 1 0,1 0 0,-1-1 0,0 1 1,0-1-1,1 1 0,-1 0 0,0-1 0,1 1 0,-1-1 0,1 1 0,-1-1 1,1 1-1,-1-1 0,1 0 0,-1 1 0,1-1 0,-1 1 0,1-1 0,0 0 1,-1 0-1,1 1 0,1-1 0,3 1-53,0-1 0,0 1-1,0-1 1,0-1 0,7 0 0,3 0 0,5 1 5,-1 0 0,1 2 0,0 0 1,35 9-1,-46-8 62,0 0 1,0 0 0,-1 1 0,1 0 0,-1 0-1,1 1 1,-1 0 0,-1 1 0,1-1-1,-1 1 1,0 1 0,7 7 0,-12-12 29,0 0 0,0 1-1,-1-1 1,1 0 0,-1 1 0,1-1 0,-1 1 0,0-1 0,0 1 0,0-1 0,0 1 0,0 0-1,-1 0 1,1-1 0,-1 1 0,0 0 0,1 0 0,-1 0 0,-1-1 0,1 1 0,0 0 0,-1 0-1,1-1 1,-1 1 0,0 0 0,0 0 0,0-1 0,0 1 0,-1-1 0,1 1 0,0-1 0,-1 0-1,0 1 1,0-1 0,0 0 0,0 0 0,-4 3 0,1-1 39,1-1 0,-1 0 1,-1 0-1,1 0 0,0-1 0,-1 0 0,1 0 1,-1 0-1,1-1 0,-1 1 0,0-1 0,0-1 1,0 1-1,0-1 0,1 0 0,-1 0 0,-9-2 1,11 1-139,0 0 0,0 0 1,1-1-1,-1 0 1,0 1-1,0-1 1,1 0-1,-1-1 1,1 1-1,0-1 1,0 1-1,0-1 1,0 0-1,0 0 0,0-1 1,1 1-1,-4-7 1,4 7-16,1 1 1,0-1-1,0 0 0,0 0 1,0 0-1,1 0 0,-1-1 1,1 1-1,-1 0 0,1 0 1,0 0-1,1 0 0,-1 0 1,0 0-1,1-1 0,0 1 1,-1 0-1,1 0 0,1 0 1,-1 1-1,0-1 0,1 0 1,-1 0-1,3-2 0,17-17-662</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8:02.234"/>
    </inkml:context>
    <inkml:brush xml:id="br0">
      <inkml:brushProperty name="width" value="0.05" units="cm"/>
      <inkml:brushProperty name="height" value="0.05" units="cm"/>
      <inkml:brushProperty name="color" value="#008C3A"/>
    </inkml:brush>
  </inkml:definitions>
  <inkml:trace contextRef="#ctx0" brushRef="#br0">3 199 14987,'-1'16'769,"0"0"-1,1 0 1,0 0 0,5 26-1,-3-32-567,0-1-1,0 0 1,1 0-1,0 0 1,0 0-1,1-1 1,0 1 0,11 15-1,-13-22-169,-1 0 0,1 0 0,-1-1 0,1 1 0,0 0 0,-1-1-1,1 1 1,0-1 0,0 1 0,0-1 0,0 0 0,1 0 0,-1 0 0,0 0 0,0 0 0,1 0 0,4 0 0,-5-1-27,0 0 0,0-1 0,0 1 0,0 0 1,1-1-1,-1 0 0,0 1 0,0-1 0,0 0 1,0 0-1,-1 0 0,1 0 0,0 0 0,0-1 1,-1 1-1,3-3 0,2-2-76,-1-1 0,1 0 0,-1 0 0,-1 0 0,1-1 0,-1 0 0,-1 1 0,5-16 0,-1-1-50,-2 0-1,0-1 1,1-44-1,-9-76 518,-1 102-415</inkml:trace>
  <inkml:trace contextRef="#ctx0" brushRef="#br0" timeOffset="1">158 111 9178,'0'55'1272,"3"-3"-784,3-9-248,1-10 897,3-16-857,0-10 64,1-9-112</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8:02.817"/>
    </inkml:context>
    <inkml:brush xml:id="br0">
      <inkml:brushProperty name="width" value="0.05" units="cm"/>
      <inkml:brushProperty name="height" value="0.05" units="cm"/>
      <inkml:brushProperty name="color" value="#008C3A"/>
    </inkml:brush>
  </inkml:definitions>
  <inkml:trace contextRef="#ctx0" brushRef="#br0">1 0 17612,'-1'63'1027,"3"0"0,2 0-1,14 71 1,-15-119-923,-3-7-54,1 0 0,1 0 0,-1 0 0,1 0 0,1 0 0,-1-1-1,1 1 1,1-1 0,5 11 0,-8-18-50,0 1-1,-1 0 0,1-1 1,-1 1-1,1 0 1,0-1-1,0 1 1,-1-1-1,1 1 1,0-1-1,0 1 1,-1-1-1,1 0 0,0 1 1,0-1-1,0 0 1,0 0-1,0 0 1,0 1-1,-1-1 1,1 0-1,0 0 0,0 0 1,0-1-1,0 1 1,0 0-1,0 0 1,0 0-1,-1-1 1,1 1-1,0 0 1,0-1-1,0 1 0,0-1 1,0 0-1,4-2-85,0-1 0,-1 0 0,1 0 0,5-6 0,-4 3-44,-6 7 125,10-10-301,-1 1-1,1 0 1,1 1 0,18-12 0,-27 19 268,0 0 0,-1 0 0,1 0 1,0 0-1,0 0 0,0 0 0,0 1 1,0-1-1,0 1 0,0-1 0,1 1 1,-1 0-1,0 0 0,0 0 0,0 0 1,0 0-1,0 0 0,0 0 0,0 1 1,0-1-1,1 1 0,-1 0 0,-1 0 1,1-1-1,0 1 0,0 0 0,0 1 1,0-1-1,-1 0 0,1 0 0,0 1 1,-1-1-1,1 1 0,-1 0 0,0-1 1,0 1-1,1 0 0,0 2 0,1 1 117,-1 0 0,0 1 0,-1-1 0,1 0-1,-1 1 1,0-1 0,0 1 0,0 0 0,-1-1-1,0 1 1,0-1 0,-1 1 0,1-1 0,-1 1 0,0 0-1,-1-1 1,1 0 0,-1 1 0,0-1 0,-1 0-1,1 0 1,-1 0 0,0 0 0,0-1 0,0 1 0,-5 3-1,5-3-15,-1-1 0,0 0-1,0 0 1,0-1-1,0 1 1,0-1 0,-1 0-1,0 0 1,0 0-1,1-1 1,-2 1-1,1-1 1,0 0 0,0-1-1,-1 0 1,1 1-1,0-2 1,-1 1 0,1-1-1,-1 1 1,1-1-1,-1-1 1,1 1 0,-1-1-1,1 0 1,-9-3-1,10 2-56,1 0 0,-1 0 0,1 0 0,0 0 0,-1-1 0,1 1 0,0-1 0,1 0 0,-1 0 0,0 0 0,1-1 0,0 1-1,0 0 1,0-1 0,0 0 0,0 1 0,1-1 0,-1 0 0,1 0 0,0 0 0,0 0 0,1 0 0,-1 0 0,1-5 0,-2-21-197</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8:03.230"/>
    </inkml:context>
    <inkml:brush xml:id="br0">
      <inkml:brushProperty name="width" value="0.05" units="cm"/>
      <inkml:brushProperty name="height" value="0.05" units="cm"/>
      <inkml:brushProperty name="color" value="#008C3A"/>
    </inkml:brush>
  </inkml:definitions>
  <inkml:trace contextRef="#ctx0" brushRef="#br0">135 9 15323,'-2'-2'135,"0"1"0,-1 0 0,1 0 0,0 1 0,0-1-1,-1 0 1,1 1 0,-1-1 0,1 1 0,0 0 0,-1 0 0,1 0 0,-1 0-1,1 0 1,-1 1 0,1-1 0,0 1 0,-1-1 0,-3 3 0,2-1 27,0 0 0,0 1 1,0-1-1,0 1 0,0 0 1,1 1-1,0-1 0,-1 0 1,-4 8-1,2-3-46,1 1 0,0-1 0,1 1 1,0 0-1,0 0 0,1 1 0,0-1 0,0 1 1,-1 15-1,4-23-100,-1-1 0,1 1 0,0-1 0,0 1 0,0 0 0,1-1 0,-1 1 0,0-1 0,1 1 0,-1-1 0,1 1 0,-1-1 0,1 1 0,0-1 0,0 1 0,1 1 0,-1-2-18,0-1 1,-1 1 0,1 0 0,0-1 0,0 1 0,0-1 0,0 1 0,0-1 0,1 0-1,-1 0 1,0 1 0,0-1 0,0 0 0,0 0 0,0 0 0,0 0 0,0 0 0,1 0-1,-1 0 1,0 0 0,0-1 0,0 1 0,0 0 0,1-1 0,32-12-411,-22 8 31,1 0 0,-1 1-1,1 0 1,1 1 0,14-1 0,-25 3 320,-1 1 0,1 0 1,0 0-1,-1 0 0,1 1 1,0-1-1,-1 1 0,1-1 1,0 1-1,-1 0 0,1 0 1,-1 0-1,0 0 0,1 1 0,-1-1 1,0 1-1,0-1 0,0 1 1,0 0-1,0 0 0,0 0 1,0 0-1,0 0 0,-1 0 1,1 0-1,-1 0 0,0 1 1,0-1-1,0 1 0,0-1 1,1 4-1,0 2 182,-1-1 0,0 0 0,-1 0 0,0 0 0,0 1 0,0-1 0,-1 0 0,0 0 0,0 0 0,-1 0 0,0 0 0,0 0 0,-1 0 0,1 0 0,-2-1 0,1 1 0,-1-1 0,0 0 0,0 0 0,0 0 0,-1-1 0,0 0 0,-8 7 0,13-11-115,-1-1-1,0 1 0,0-1 0,1 1 0,-1-1 0,0 1 1,0-1-1,0 1 0,0-1 0,0 0 0,0 1 0,0-1 1,1 0-1,-1 0 0,0 0 0,0 0 0,0 0 0,0 0 1,0 0-1,0 0 0,0 0 0,0 0 0,0-1 0,0 1 1,0 0-1,0 0 0,0-1 0,1 1 0,-1-1 0,0 1 1,0-1-1,0 1 0,1-1 0,-1 0 0,0 1 0,1-1 1,-1 0-1,0 1 0,1-1 0,-1 0 0,1 0 0,-1 0 1,0-1-1,-1-3 45,0 0 0,0 0 0,0 0 1,0-1-1,1 1 0,-1-7 0,-1-32-68,5-10-44</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8:04.432"/>
    </inkml:context>
    <inkml:brush xml:id="br0">
      <inkml:brushProperty name="width" value="0.05" units="cm"/>
      <inkml:brushProperty name="height" value="0.05" units="cm"/>
      <inkml:brushProperty name="color" value="#008C3A"/>
    </inkml:brush>
  </inkml:definitions>
  <inkml:trace contextRef="#ctx0" brushRef="#br0">0 335 13803,'3'4'258,"0"0"1,-1 0-1,0 1 0,0-1 1,0 1-1,0 0 1,-1-1-1,0 1 0,0 0 1,0 0-1,0 0 1,-1 0-1,0 0 0,0 6 1,1 13 859,0-21-1036,5 60 1152,3 0-1,32 118 0,-27-156-1071,-14-24-159,0-1 0,0 0 0,1 1-1,-1-1 1,0 0 0,0 0-1,1 1 1,-1-1 0,0 0 0,0 0-1,1 1 1,-1-1 0,0 0 0,1 0-1,-1 0 1,0 0 0,1 0 0,-1 1-1,0-1 1,1 0 0,-1 0-1,0 0 1,1 0 0,-1 0 0,1 0-1,-1-1-1,1 1-1,-1-1 0,1 1 1,-1-1-1,1 1 0,-1-1 0,0 1 1,1-1-1,-1 0 0,0 1 1,0-1-1,1 0 0,-1 1 0,0-1 1,0 0-1,0 1 0,0-1 1,0 0-1,0 0 0,1-21-75,-1 0 0,-1 1 1,0-1-1,-2 1 0,-1 0 0,-1-1 0,-10-29 0,12 43-11,3 16 73,5 16 38,-2-14-9,1 0 1,1 0-1,-1-1 1,2 1-1,-1-1 1,1 0-1,0 0 1,16 15 0,-20-22-14,1 0 0,-1 0 1,1 0-1,0 0 1,-1 0-1,1 0 1,0-1-1,1 1 1,-1-1-1,0 0 1,0 0-1,0 0 0,1-1 1,-1 1-1,0-1 1,1 0-1,-1 1 1,0-2-1,1 1 1,-1 0-1,0-1 0,1 1 1,-1-1-1,0 0 1,0 0-1,1 0 1,-1-1-1,0 1 1,0-1-1,0 1 1,-1-1-1,6-4 0,-1 0 5,0 0-1,-1 0 1,1-1-1,-1 0 1,0 0-1,-1 0 1,0-1-1,0 0 1,-1 0-1,5-10 1,-2 0-1,-1 0 0,-1 0 0,6-35 0,-9 29-14,-2 23 6,0 0 1,0 1 0,0-1 0,0 0-1,0 0 1,0 0 0,0 0 0,0 1-1,0-1 1,0 0 0,-1 0 0,1 0-1,0 1 1,0-1 0,-1 0 0,1 0-1,-1 1 1,1-1 0,0 0 0,-1 1 0,1-1-1,-1 0 1,-1 0 0,2 1-1,-1 1-1,0-1 1,1 1 0,-1-1-1,1 1 1,-1-1 0,1 1-1,-1-1 1,1 1 0,-1-1 0,1 1-1,-1 0 1,1-1 0,-1 1-1,1 0 1,0 0 0,0-1 0,-1 1-1,1 0 1,0 0 0,0-1-1,0 1 1,0 0 0,0 0-1,0 1 1,-3 23 1,3-25 0,-1 16 17,1 1 0,2 17-1,-1-29-13,-1-1 0,1 1 0,0 0 0,0-1 0,1 1 0,0-1 0,-1 0 0,1 1 0,1-1 0,-1 0 0,1 0 0,3 5-1,-5-8-21,0 0-1,0 0 0,-1-1 1,1 1-1,0 0 0,0 0 1,0 0-1,1-1 0,-1 1 1,0 0-1,0-1 0,0 1 1,0-1-1,1 1 0,-1-1 1,0 0-1,0 0 0,1 1 1,-1-1-1,0 0 0,1 0 1,-1 0-1,0 0 0,0 0 1,1-1-1,1 1 0,-1-2-64,1 1 0,-1-1 0,1 1 0,-1-1 0,0 1-1,0-1 1,0 0 0,0 0 0,0 0 0,-1-1 0,4-3 0,1-5-309,0 0 0,-1 0-1,0 0 1,5-20 0,-2-2-260,-3-1 0,3-45 0,-4-71-939,-4 103 798,1-8 1615,-10-77-1,9 216 2016,4-22-2309,2 0 0,3-1-1,2 0 1,4-1-1,22 60 1,-36-115-510,2 2 12,-1 1-1,1-1 1,0 0 0,1 0-1,0 0 1,0 0-1,0-1 1,7 8 0,-11-14-28,0 0 0,0-1 1,0 1-1,0 0 0,0 0 1,0 0-1,0-1 1,0 1-1,0 0 0,0 0 1,0-1-1,0 1 0,0 0 1,0 0-1,0-1 1,0 1-1,0 0 0,0 0 1,0-1-1,0 1 0,0 0 1,0 0-1,1-1 1,-1 1-1,0 0 0,0 0 1,0 0-1,0 0 0,0-1 1,1 1-1,-1 0 1,0 0-1,0 0 0,0 0 1,1-1-1,-1 1 0,0 0 1,0 0-1,1 0 1,-1 0-1,0 0 0,0 0 1,1 0-1,-1 0 0,0 0 1,0 0-1,1 0 1,-1 0-1,0 0 0,0 0 1,1 0-1,-1 0 0,0 0 1,0 0-1,0 0 1,1 0-1,-1 0 0,0 1 1,0-1-1,1 0 1,-1 0-1,0 0 0,0 0 1,0 0-1,1 1 0,-1-1 1,0 0-1,0 0 1,0 1-1,-1-21 28,-7-19-130,-1 0-1,-2 1 1,-2 0-1,-18-38 1,21 61 7,10 15 93,0 0-1,0 0 1,0 0-1,-1-1 1,1 1-1,0 0 1,0 0-1,0 0 1,0 0-1,0 0 0,0 0 1,0 0-1,0 0 1,0 0-1,-1 0 1,1 0-1,0 0 1,0 0-1,0 0 1,0 0-1,0 0 1,0 0-1,0 0 0,0 0 1,-1 0-1,1 0 1,0 0-1,0 0 1,0 0-1,0 0 1,0 0-1,0 0 1,0 0-1,0 0 1,0 0-1,-1 1 1,1-1-1,0 0 0,0 0 1,0 0-1,0 0 1,0 0-1,0 0 1,0 0-1,0 0 1,0 0-1,0 0 1,0 1-1,0-1 1,0 0-1,0 0 0,0 0 1,0 0-1,0 0 1,0 0-1,0 0 1,0 0-1,0 1 1,0-1-1,0 0 1,4 28-5,0-13 44,2 0 0,-1 0 0,2 0 0,11 18 0,-16-30-27,0 1 0,0 0 1,1-1-1,-1 0 1,1 0-1,0 0 0,0 0 1,0 0-1,0 0 0,0-1 1,1 1-1,-1-1 1,1 0-1,0 0 0,0 0 1,-1-1-1,1 1 0,0-1 1,0 0-1,0 0 0,7 0 1,-7-1-1,0-1 0,0 0 1,0 0-1,0 0 0,0 0 1,-1-1-1,1 1 0,0-1 1,-1 0-1,0 0 0,1 0 1,-1-1-1,0 1 0,0-1 1,0 0-1,0 1 1,-1-1-1,1-1 0,-1 1 1,3-5-1,1-2 10,0 0 1,-1-1-1,0 0 1,-1 0-1,5-19 1,-4 9-38,-1 0 1,0-1 0,-2 0 0,-1 1 0,-1-37 0,-6 40-82,6 18 95,0 0 0,0 0 0,-1 0 0,1 0 0,0 0 0,0 0-1,0 0 1,-1 0 0,1 0 0,0 0 0,0 0 0,-1 0 0,1 0 0,0 0 0,0 0 0,0 0 0,-1 0 0,1 0 0,0 0 0,0 0 0,0 0 0,-1 0 0,1 1 0,0-1 0,0 0 0,0 0 0,0 0-1,-1 0 1,1 1 0,0-1 0,0 0 0,0 0 0,0 0 0,0 0 0,0 1 0,-1-1 0,1 0 0,0 1 0,-2 3-6,1 0 0,-1 0 0,1 0 0,-1 0 1,1 0-1,0 5 0,-2 11 61,1 0 1,0 0-1,2 0 1,1 1-1,0-1 1,2 0-1,9 39 1,-12-58-44,0 1 0,1-1 0,-1 1 0,1-1 1,0 0-1,-1 1 0,1-1 0,0 1 0,0-1 0,0 0 0,0 0 0,0 0 1,0 1-1,0-1 0,0 0 0,0 0 0,0-1 0,1 1 0,-1 0 0,0 0 1,1-1-1,-1 1 0,1 0 0,1 0 0,-1-1-1,0-1 0,-1 1 0,1 0 0,0-1 0,0 1 0,-1-1 0,1 0 0,0 1 0,-1-1 0,1 0 0,-1 0 0,1 0 0,-1 0 0,0 0 0,1 0 0,-1-1 0,0 1 0,0 0 0,0-1 0,0 1 0,1-2 0,8-11 13,-2-1-1,1 0 1,-2 0 0,0 0 0,-1-1 0,4-18 0,20-103-136,-24 104 12,0-9-12,2-1-348,-7 41 364,1 7 30,2 28 62,13 113 577,-12-122-398,0-1 1,2 1-1,1-2 0,11 25 0,-17-43-134,0 0-1,0-1 0,0 1 0,1-1 0,0 0 0,-1 1 0,1-1 1,0 0-1,1-1 0,5 5 0,-8-6-40,0-1-1,0 1 1,0-1-1,0 1 1,0-1 0,0 0-1,0 1 1,0-1 0,0 0-1,0 0 1,0 0-1,0 0 1,0 0 0,0 0-1,0 0 1,0 0-1,0 0 1,0-1 0,2 1-1,-2-1-37,1 0-1,-1 0 0,0 0 0,1-1 1,-1 1-1,0 0 0,0 0 0,0-1 1,1 1-1,-1-1 0,-1 1 0,1-1 1,0 1-1,0-1 0,0-2 0,3-10-197,0 1 0,-1-1 1,-1 0-1,0 0 0,-1-14 0,0 17 112,2-32-326</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8:07.694"/>
    </inkml:context>
    <inkml:brush xml:id="br0">
      <inkml:brushProperty name="width" value="0.05" units="cm"/>
      <inkml:brushProperty name="height" value="0.05" units="cm"/>
      <inkml:brushProperty name="color" value="#008C3A"/>
    </inkml:brush>
  </inkml:definitions>
  <inkml:trace contextRef="#ctx0" brushRef="#br0">0 19 13691,'6'-17'1238,"-6"17"-1213,1 0 0,-1 0-1,0-1 1,0 1 0,0 0-1,0 0 1,0 0 0,0 0-1,1 0 1,-1 0 0,0 0-1,0 0 1,0 0 0,0 0-1,0 0 1,1 0 0,-1 0-1,0 0 1,0 0 0,0 0-1,0 0 1,0 0 0,1 0-1,-1 0 1,0 0 0,0 0-1,0 0 1,0 0 0,0 0-1,1 0 1,-1 0 0,0 0-1,0 0 1,0 0 0,0 0-1,0 0 1,0 0 0,1 1-1,-1-1 1,0 0 0,0 0-1,0 0 1,0 0 0,0 0-1,0 0 1,0 1 0,0-1 0,12 30 1600,-7-13-1465,128 406 1486,-95-299-1373,-35-114-207,-3-8-38,1 1-1,-1-1 0,1 0 0,-1 0 1,1 0-1,0 0 0,0 0 1,0 0-1,0-1 0,0 1 1,0 0-1,0 0 0,1-1 0,2 4 1,-4-5-20,0 0 1,1 0 0,-1 0 0,0 0-1,0 0 1,1 0 0,-1 0 0,0 0-1,0 0 1,1 0 0,-1-1 0,0 1-1,0 0 1,1 0 0,-1 0 0,0 0-1,0 0 1,0 0 0,1-1 0,-1 1 0,0 0-1,0 0 1,0 0 0,0-1 0,1 1-1,-1 0 1,0 0 0,0 0 0,0-1-1,0 1 1,0 0 0,0 0 0,0-1-1,0 1 1,0 0 0,0 0 0,0 0-1,0-1 1,0 1 0,0 0 0,0 0-1,0-1 1,0 1 0,0-1 0,1-14 140,-1 14-116,0-19 124,-1-1-1,-1 1 1,-1 0 0,-1 0 0,-1 0-1,0 1 1,-2 0 0,0 0 0,-1 0-1,-15-25 1,20 40-124,0 0 0,0 1 1,-1-1-1,1 0 0,-7-4 0,9 8-30,1-1-1,0 1 1,-1 0-1,1-1 1,0 1 0,-1 0-1,1-1 1,-1 1-1,1 0 1,-1 0-1,1-1 1,-1 1 0,1 0-1,-1 0 1,1 0-1,-1 0 1,1 0 0,-1-1-1,1 1 1,-1 0-1,1 0 1,-1 0-1,1 1 1,-1-1 0,1 0-1,-1 0 1,1 0-1,-1 0 1,1 0-1,-1 1 1,1-1 0,-1 0-1,1 0 1,-1 1-1,1-1 1,0 0-1,-1 1 1,1-1 0,-1 0-1,1 1 1,0-1-1,0 0 1,-1 1 0,1-1-1,0 1 1,-1-1-1,1 1 1,0-1-1,0 1 1,0-1 0,0 1-1,0-1 1,-1 1-1,1-1 1,0 1-1,0-1 1,0 1 0,0-1-1,0 1 1,1-1-1,-1 2 1,0 3-4,0 1 1,1 0 0,0-1-1,0 1 1,0-1-1,1 1 1,-1-1 0,1 1-1,1-1 1,-1 0-1,1 0 1,0 0 0,4 5-1,-4-6 8,-1 0 0,1 0 0,0-1 0,1 1 0,-1-1 0,1 0 0,-1 0 0,1 0 0,0-1 0,0 1 0,0-1 0,1 0 0,-1 0 0,0 0 0,1-1 0,5 2 0,-5-3 27,0 0-1,0 0 0,0-1 1,0 1-1,0-1 0,0-1 0,0 1 1,0-1-1,0 0 0,-1 0 1,1 0-1,-1 0 0,1-1 1,-1 0-1,0 0 0,0 0 1,0 0-1,0-1 0,-1 1 0,5-7 1,2-2 99,-1-1 0,-1 1 1,0-1-1,0-1 0,8-22 0,-11 25-30,-1 0 0,0-1-1,0 0 1,-2 1 0,3-18-1,-5 23-29,-2 7-28,-2 10-27,3 3-26,1 0-1,1 0 0,0 0 0,1 0 1,0-1-1,1 1 0,0-1 1,1 1-1,1-1 0,11 21 0,-15-32-19,-1 0 0,1 0 0,0-1 0,1 1 0,-1-1 0,0 1 0,0-1-1,1 0 1,-1 1 0,1-1 0,-1 0 0,1 0 0,-1 0 0,1 0 0,0 0-1,-1 0 1,1 0 0,0-1 0,2 1 0,-3-1-8,0 0 0,0 0 0,1 0 0,-1-1 1,0 1-1,0 0 0,1-1 0,-1 1 0,0-1 0,0 1 0,0-1 0,0 0 0,0 1 1,0-1-1,0 0 0,0 0 0,0 0 0,0 0 0,0 0 0,0 0 0,-1 0 0,1 0 1,0 0-1,-1 0 0,1 0 0,-1-1 0,1 1 0,-1 0 0,1-2 0,1-3-265,0-1 0,0 0-1,-1 0 1,0 0 0,0 0 0,0 0-1,-1 0 1,-1-12 0,-2 1-98,0 1 0,-6-23 0,-8-13-567</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8:08.152"/>
    </inkml:context>
    <inkml:brush xml:id="br0">
      <inkml:brushProperty name="width" value="0.05" units="cm"/>
      <inkml:brushProperty name="height" value="0.05" units="cm"/>
      <inkml:brushProperty name="color" value="#008C3A"/>
    </inkml:brush>
  </inkml:definitions>
  <inkml:trace contextRef="#ctx0" brushRef="#br0">8 62 16115,'-6'-4'1497,"4"11"-1017,2 4-224,6 4 720,3-1-248,7 0-720,2-2-368,7-4-448,0-1 672,3-7-192,-1-1-104</inkml:trace>
  <inkml:trace contextRef="#ctx0" brushRef="#br0" timeOffset="1">248 126 15715,'0'10'495,"-2"0"0,1-1-1,-1 0 1,-4 11 0,-3 16 576,7-26-732,0 0-1,0 1 1,1-1-1,1 1 0,-1-1 1,2 1-1,-1-1 1,2 1-1,4 19 1,-6-29-296,1 1 0,-1-1 0,1 0 0,-1 0 0,1 0 0,-1 0 1,1 0-1,0 0 0,0 0 0,-1 0 0,1 0 0,0-1 0,0 1 0,0 0 0,0 0 1,0-1-1,0 1 0,0 0 0,0-1 0,0 0 0,1 1 0,-1-1 0,2 1 0,-1-1 5,0 0 1,1 0-1,-1 0 0,0-1 0,1 1 0,-1 0 0,0-1 0,0 0 0,0 0 0,1 1 0,2-3 0,3-2 26,0-1 1,0 1-1,-1-1 0,0 0 0,8-9 0,8-13 30,-2-1 0,26-46 0,-23 36-78,-24 38-29,1 0 0,0-1 0,0 1 1,0 0-1,0 0 0,0-1 0,0 1 1,0 0-1,0 0 0,0 0 0,2-1 1,-3 2 0,1 0 0,-1 0 0,0 0 0,1 0 0,-1 0-1,0 0 1,0 0 0,1 0 0,-1 0 0,0 0 0,1 0 0,-1 0 0,0 0 0,0 0 0,1 0 0,-1 0 0,0 1 0,0-1 0,1 0 0,-1 0 0,0 0 0,0 0 0,1 0 0,-1 1 0,0-1 0,0 0 0,0 0 0,1 1 0,-1-1-1,0 0 1,0 0 0,0 0 0,0 1 0,0-1 0,1 0 0,0 5-10,1 0-1,-1-1 1,0 1-1,-1 0 1,1 8-1,0 11-1,-1-17 11,0 0 0,0-1 0,1 1 0,0-1 1,0 1-1,0-1 0,1 1 0,2 6 0,-4-13 0,1 0 0,-1 1-1,0-1 1,0 0 0,0 1-1,1-1 1,-1 0 0,0 0-1,0 1 1,1-1 0,-1 0-1,0 0 1,0 0 0,1 1-1,-1-1 1,0 0-1,1 0 1,-1 0 0,0 0-1,1 0 1,-1 0 0,1 1-1,-1-1 1,0 0 0,1 0-1,-1 0 1,0 0 0,1 0-1,-1 0 1,0-1 0,1 1-1,-1 0 1,0 0 0,1 0-1,-1 0 1,0 0 0,1 0-1,-1-1 1,0 1 0,1 0-1,-1 0 1,0 0 0,0-1-1,1 1 1,-1 0 0,0 0-1,0-1 1,1 1 0,-1-1-1,11-14-421,3-14-582,-1-1 0,-1-1 0,15-63 0,-25 86 932,11-44-795</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8:08.597"/>
    </inkml:context>
    <inkml:brush xml:id="br0">
      <inkml:brushProperty name="width" value="0.05" units="cm"/>
      <inkml:brushProperty name="height" value="0.05" units="cm"/>
      <inkml:brushProperty name="color" value="#008C3A"/>
    </inkml:brush>
  </inkml:definitions>
  <inkml:trace contextRef="#ctx0" brushRef="#br0">80 1 13875,'-31'57'4346,"15"-30"-2135,-15 36-1,31-62-2169,0 0 0,-1-1 0,1 1 0,0-1 0,0 1 0,0 0 0,-1-1 0,1 1 0,0 0 0,0-1 0,0 1 0,0 0 0,0-1 0,0 1 0,0 0 0,0-1 0,0 1 0,0 0 0,1-1 0,-1 2 0,1-2-32,-1 1-1,1-1 1,-1 0 0,0 0-1,1 1 1,-1-1 0,1 0-1,-1 0 1,1 0 0,-1 0-1,1 0 1,-1 0 0,1 0-1,-1 0 1,1 0 0,-1 0-1,1 0 1,-1 0-1,1 0 1,-1 0 0,1 0-1,0-1 1,38-17-613,-18 8 244,-15 8 259,0 0 0,0 1 0,0 0 0,0 0 0,0 1 1,0 0-1,0 0 0,0 0 0,0 1 0,0 0 0,-1 0 0,1 0 0,0 1 0,0 0 0,-1 0 0,10 5 0,-12-6 119,0 1-1,0 0 0,-1 0 1,1 0-1,-1 0 1,0 1-1,0-1 1,0 0-1,0 1 1,0 0-1,0-1 0,0 1 1,-1 0-1,0 0 1,1 0-1,-1 0 1,0 0-1,-1 0 1,1 0-1,0 0 1,-1 1-1,0-1 0,1 0 1,-2 0-1,1 1 1,0-1-1,0 0 1,-1 0-1,0 0 1,1 0-1,-1 0 0,-3 6 1,2-4 41,-1 1 1,0-1-1,-1 0 0,1 0 1,-1 0-1,0 0 1,0 0-1,-1-1 0,1 0 1,-1 0-1,0 0 1,0-1-1,0 1 0,0-1 1,-11 4-1,13-5-122,1-1-1,-1 0 0,0 0 1,0 0-1,0-1 1,0 1-1,0-1 1,0 1-1,1-1 0,-1 0 1,0 0-1,0 0 1,0-1-1,0 1 1,0-1-1,0 1 0,0-1 1,0 0-1,0 0 1,1 0-1,-1-1 0,0 1 1,1-1-1,-1 1 1,1-1-1,0 0 1,-1 0-1,1 0 0,0 0 1,0-1-1,0 1 1,1 0-1,-1-1 1,-1-3-1,-10-22-559</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8:09.084"/>
    </inkml:context>
    <inkml:brush xml:id="br0">
      <inkml:brushProperty name="width" value="0.05" units="cm"/>
      <inkml:brushProperty name="height" value="0.05" units="cm"/>
      <inkml:brushProperty name="color" value="#008C3A"/>
    </inkml:brush>
  </inkml:definitions>
  <inkml:trace contextRef="#ctx0" brushRef="#br0">3 410 16436,'-1'3'472,"1"1"0,-1-1 0,1 0 0,0 1 0,0-1 0,0 0 1,0 1-1,0-1 0,1 0 0,1 6 0,-1-8-389,-1 0 0,1 0 0,-1 0 0,1 0 0,0-1 0,0 1 0,-1 0 0,1 0 0,0-1 0,0 1 0,0 0 1,0-1-1,0 1 0,0-1 0,0 1 0,0-1 0,0 1 0,0-1 0,0 0 0,0 0 0,0 1 0,0-1 0,0 0 0,0 0 0,1 0 0,-1 0 0,0 0 0,0-1 0,0 1 0,0 0 0,0 0 0,0-1 0,0 1 0,0-1 0,0 1 0,2-2 0,5-1 9,0-1 0,0-1-1,0 0 1,0 0 0,-1 0-1,1-1 1,-2 0 0,1 0 0,-1-1-1,8-10 1,-4 4-61,0 0 0,-1-1-1,-1 0 1,-1 0 0,7-17 0,-10 20-23,0-2 0,3-19-1,-6 30-10,0 0-1,-1 0 1,0 0-1,1 0 1,-1 0-1,0 0 1,0 0-1,0 0 1,0 0-1,0 0 1,-1 0-1,1 0 1,-1 1-1,1-1 1,-1 0-1,0 0 1,0 0-1,1 0 1,-1 0-1,-1 1 1,1-1-1,0 1 1,0-1-1,-3-2 1,3 4 1,0-1 0,0 1 0,0 0 0,0 0 0,0-1 0,0 1 1,0 0-1,-1 0 0,1 0 0,0 0 0,0 1 0,0-1 0,0 0 0,0 0 0,0 1 1,0-1-1,0 0 0,0 1 0,0-1 0,0 1 0,0-1 0,0 1 0,0 0 0,0-1 0,1 1 1,-1 0-1,0 0 0,-1 1 0,-18 26-61,12-14 40,2 0 0,0 1 0,0 0 0,1 0 0,1 0 0,1 1 0,0-1 0,1 1 0,1 0 0,0 0 0,1 0-1,1-1 1,0 1 0,1 0 0,8 27 0,-10-40 9,1-1 0,0 1 0,0 0 1,1-1-1,-1 1 0,0-1 0,1 1 0,0-1 0,-1 1 0,1-1 1,0 0-1,0 0 0,0 0 0,1 0 0,-1-1 0,0 1 0,5 2 1,-4-3-19,-1-1 1,0 1 0,1-1 0,-1 1 0,1-1 0,-1 0-1,0 0 1,1 0 0,-1-1 0,1 1 0,-1 0 0,0-1 0,1 1-1,-1-1 1,0 0 0,0 0 0,1 0 0,-1 0 0,0 0-1,0-1 1,3-2 0,3-2-134,-1 0 1,0-1-1,0 0 0,-1-1 0,0 0 1,0 0-1,-1 0 0,0 0 0,6-14 1,0-3-437,-1-2 1,8-29-1,-7 5-276,-2-1-1,5-97 0,-12 67 179</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8:10.092"/>
    </inkml:context>
    <inkml:brush xml:id="br0">
      <inkml:brushProperty name="width" value="0.05" units="cm"/>
      <inkml:brushProperty name="height" value="0.05" units="cm"/>
      <inkml:brushProperty name="color" value="#008C3A"/>
    </inkml:brush>
  </inkml:definitions>
  <inkml:trace contextRef="#ctx0" brushRef="#br0">28 529 13979,'-8'34'464,"1"1"-1,1 0 1,2 0 0,2 0 0,2 50-1,6-17-1293,25 122 0,-5-53-1435,-26-137 2267,0 0-1,0 0 1,0 1 0,0-1 0,0 0-1,0 0 1,0 0 0,0 0-1,0 1 1,0-1 0,0 0-1,0 0 1,0 0 0,0 1-1,0-1 1,1 0 0,-1 0 0,0 0-1,0 0 1,0 0 0,0 1-1,0-1 1,0 0 0,1 0-1,-1 0 1,0 0 0,0 0-1,0 0 1,0 0 0,0 0-1,1 1 1,-1-1 0,0 0 0,0 0-1,0 0 1,0 0 0,1 0-1,-1 0 1,0 0 0,0 0-1,0 0 1,1 0 0,5-8 36,2-13-50,4-31-152,-3-1 1,-2 0-1,1-84 1,-4 59 362,41-384 3360,-46 458-2021,-2 8-1089,-4 10-80,-3 17 176,2 1 1,1 0 0,2 0 0,-2 34 0,6 131 829,4-145-1204,1 0-1,3-1 0,2 1 0,3-1 0,1-1 0,3 0 0,44 93 0,-94-262-2111,27 89 1696,1 1 1,2-1-1,1 0 0,0-43 0,4 55 198,1 1 1,0 0-1,1 0 0,1 0 1,0 0-1,1 1 0,1-1 1,1 1-1,10-18 0,48-65 60,-40 63-261,-2 0 0,25-52 0,-43 76 180,0-1 0,0 0 0,-1 0 0,-1-1 0,0 1 0,-1-1 0,-1 1 0,0-1 0,0 0 0,-1 0 0,-4-19 0,3 25 84,-1 1 1,0 0-1,0 0 0,-6-9 0,7 14 1,0 0 1,0 0-1,0 0 1,-1 0 0,1 1-1,0-1 1,-1 0-1,-2-2 1,3 4-9,0 0 0,1-1 1,-1 1-1,1 0 0,-1-1 1,0 1-1,1 0 0,-1 0 0,0-1 1,1 1-1,-1 0 0,0 0 1,1 0-1,-1 0 0,0 0 1,1 0-1,-1 0 0,0 0 0,0 1 1,1-1-1,-1 0 0,1 0 1,-1 0-1,0 1 0,1-1 0,-2 1 1,0 0 16,1 1-1,0-1 1,-1 1 0,1-1 0,0 1 0,-1-1-1,1 1 1,0 0 0,0 0 0,0-1 0,1 1 0,-1 0-1,0 0 1,0 3 0,-5 29 249,6-32-256,-1 26 171,1-1-1,2 1 1,1-1-1,1 1 1,12 44-1,-4-19 4,35 133-373,-47-183 157,1-1 1,-1 0-1,1 0 0,0 0 1,0 0-1,0 0 1,0 0-1,0 0 0,0 0 1,1 0-1,-1 0 1,1-1-1,-1 1 0,1-1 1,3 4-1,-4-5 14,-1 0 0,1 0 0,-1 0 0,1 0 1,-1 0-1,1 0 0,0 0 0,-1 0 0,1 0 0,-1 0 0,1 0 0,-1 0 0,1 0 0,-1 0 0,1-1 0,-1 1 0,1 0 0,0 0 0,-1-1 1,0 1-1,1 0 0,-1-1 0,1 1 0,13-21-149,-3-3 109,-1-2-1,-2 1 0,9-44 0,5-83 221,4-285 822,-27 419-905,1 18-85,0 0 1,0 0-1,0 0 1,0 0-1,0 0 0,0 0 1,0 0-1,0 0 1,0 0-1,0 0 0,0 0 1,0 0-1,0 0 1,0 0-1,0 0 0,0 0 1,0 0-1,0 0 1,-1 0-1,1 0 0,0 0 1,0 0-1,0 0 1,0 0-1,0 0 0,0 0 1,0 0-1,0 0 1,0 0-1,0 0 0,0 0 1,0 0-1,-4 32 134,0 33-75,2 1 0,4 0 0,2 0 0,3-1 0,18 76 0,-5-62 280,3 0 0,37 82 0,-58-157-320,-1 0 1,1-1 0,0 1-1,1-1 1,-1 1 0,4 2 0,-6-5-21,0-1-1,0 0 1,0 0 0,0 0 0,0 0 0,1 1 0,-1-1 0,0 0 0,0 0 0,0 0 0,0 0 0,1 0 0,-1 0 0,0 0 0,0 0 0,0 0 0,0 1 0,1-1 0,-1 0 0,0 0 0,0 0 0,0 0 0,1 0 0,-1 0 0,0 0 0,0 0 0,0 0 0,0 0 0,1 0 0,-1-1 0,0 1-1,0 0 1,0 0 0,1 0 0,-1 0 0,0 0 0,0 0 0,0 0 0,0 0 0,0 0 0,1-1 0,-1 1 0,0 0 0,2-19 67,-4-1-68,-1-1-1,-1 1 1,-1 1 0,-1-1-1,-10-23 1,-1 3-140,-32-53 0,34 68 161,-1 0 0,0 1 1,-2 1-1,-1 1 1,-23-22-1,42 44-13,0 0-1,0 0 0,0 0 0,0 0 0,0 0 1,-1 0-1,1 0 0,0 0 0,0-1 1,0 1-1,0 0 0,0 0 0,0 0 1,0 0-1,0 0 0,0 0 0,0-1 0,0 1 1,0 0-1,0 0 0,-1 0 0,1 0 1,0 0-1,0-1 0,0 1 0,0 0 0,1 0 1,-1 0-1,0 0 0,0 0 0,0-1 1,0 1-1,0 0 0,0 0 0,0 0 1,0 0-1,0 0 0,0-1 0,0 1 0,0 0 1,0 0-1,1 0 0,-1 0 0,0 0 1,0 0-1,0 0 0,0 0 0,0-1 1,0 1-1,0 0 0,1 0 0,-1 0 0,0 0 1,0 0-1,0 0 0,0 0 0,0 0 1,1 0-1,-1 0 0,0 0 0,0 0 1,0 0-1,0 0 0,1 0 0,-1 0 0,11-1 104,-11 1-77,16-1 192,77-6-576,-82 6 240,-1-1 0,0 0 0,0-1 0,0 0-1,0-1 1,15-7 0,-4-6-128</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9:36.879"/>
    </inkml:context>
    <inkml:brush xml:id="br0">
      <inkml:brushProperty name="width" value="0.05" units="cm"/>
      <inkml:brushProperty name="height" value="0.05" units="cm"/>
    </inkml:brush>
  </inkml:definitions>
  <inkml:trace contextRef="#ctx0" brushRef="#br0">229 1 15867,'-5'0'207,"0"-1"0,1 1-1,-1 1 1,0-1-1,0 1 1,1-1-1,-1 1 1,0 1 0,1-1-1,-1 1 1,1 0-1,-1 0 1,1 0-1,0 0 1,0 1 0,0 0-1,0 0 1,0 0-1,-3 4 1,-1 0-147,1 0 1,1 1-1,-1 0 1,1 0-1,0 0 1,1 1-1,0 0 1,-4 10-1,8-17-92,0 1 0,0-1 0,0 1 0,1-1 0,-1 1 0,1-1 0,-1 1 0,1 0 0,0-1 0,0 1 0,0 0 0,1-1 0,-1 1 0,1 0 1,-1-1-1,1 1 0,1 3 0,1 0-56,1-1 0,-1 0 1,1 0-1,0 0 1,8 7-1,11 12-46,-7-1 61,0 0 0,-1 1 0,-1 1 0,-2 0 0,11 28 0,-16-34 13,-1 0 1,-1 0 0,-1 0 0,0 1 0,-1-1-1,-1 1 1,-2 39 0,0-56 99,0 1 1,-1-1 0,1 1-1,-1-1 1,0 1-1,0-1 1,0 0-1,-1 1 1,1-1-1,-1 0 1,1 0-1,-1 0 1,0 0-1,0 0 1,-1 0-1,1-1 1,-1 1 0,1-1-1,-1 0 1,0 1-1,1-1 1,-1 0-1,0-1 1,-1 1-1,-2 1 1,1-2 82,0 1 0,-1-1 0,1 0 0,0-1 0,-1 1 0,1-1 0,0 0 0,-1-1 0,1 1 0,0-1 0,-1 0 0,1 0 0,0-1 0,0 1 0,-9-5 0,4 1 70,1-1 0,-1 1-1,1-2 1,0 1 0,0-1 0,-13-16 0,18 20-186,1 0 0,0-1 0,0 0 0,0 1 0,1-1 0,-1 0 0,1 0 0,0-1 1,0 1-1,0 0 0,1-1 0,0 1 0,0-1 0,0 0 0,0 1 0,1-1 0,-1 0 0,2-7 0,-1 9-92,1 0 0,0 0-1,1 0 1,-1 0-1,0 0 1,1 0 0,-1 0-1,1 1 1,0-1 0,0 1-1,0 0 1,1-1 0,-1 1-1,0 0 1,1 0 0,4-3-1,6-2-318,0 0-1,20-8 1,6-2 17,4-9-196</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8:11.453"/>
    </inkml:context>
    <inkml:brush xml:id="br0">
      <inkml:brushProperty name="width" value="0.05" units="cm"/>
      <inkml:brushProperty name="height" value="0.05" units="cm"/>
      <inkml:brushProperty name="color" value="#008C3A"/>
    </inkml:brush>
  </inkml:definitions>
  <inkml:trace contextRef="#ctx0" brushRef="#br0">21 679 12907,'5'0'309,"0"0"1,0-1 0,0 0-1,-1 0 1,1 0 0,0 0-1,0-1 1,-1 0-1,1 0 1,-1 0 0,1 0-1,-1-1 1,0 1 0,0-1-1,0 0 1,5-6 0,1-2 62,0-1 0,-1 0-1,-1-1 1,0 1 0,-1-2 0,0 1 0,-1-1 0,6-18 0,-9 22-228,0 0-1,0-1 0,-1 0 1,0 0-1,-1 0 1,-1 1-1,0-1 0,0 0 1,-1 0-1,0 0 1,-1 0-1,-3-12 0,4 21-120,1 0 0,-1 0-1,0 0 1,0-1 0,0 1-1,-1 0 1,1 0-1,0 1 1,-1-1 0,1 0-1,-1 0 1,1 1 0,-1-1-1,0 1 1,0-1 0,0 1-1,0 0 1,-3-2-1,3 3-12,0-1 0,0 1-1,1 0 1,-1-1 0,0 1-1,0 0 1,1 0 0,-1 1-1,0-1 1,0 0 0,1 1-1,-1-1 1,0 1 0,1-1-1,-1 1 1,0 0 0,1-1-1,-1 1 1,1 0 0,-1 0-1,1 0 1,0 0 0,-1 1-1,1-1 1,-2 2 0,-3 5-3,0-1-1,1 2 1,-1-1 0,2 0 0,-1 1 0,1 0-1,0 0 1,1 1 0,-4 17 0,2-5-9,2 0 0,0 1 1,1 26-1,2-47 2,0-1 0,0 0 0,-1 0-1,1 0 1,0 0 0,0 0 0,0 0 0,1 0 0,-1 0-1,0 0 1,0 0 0,1 0 0,-1 0 0,0 0 0,1 0-1,-1 0 1,1 0 0,-1 0 0,2 1 0,-2-3 0,1 1 1,-1 0-1,1 0 1,0 0-1,-1-1 1,1 1-1,-1 0 1,1-1-1,-1 1 1,1 0-1,-1-1 1,1 1-1,-1-1 1,1 1-1,-1-1 1,0 1-1,1-1 1,-1 1-1,0-1 1,0 1-1,1-2 1,17-39 43,-11 18-43,-4 17-6,-1 0 0,0 0 0,-1 0 0,1-1 0,0-10 0,-2 17 3,0 0 0,-1 0 1,1 0-1,0 0 0,0 0 0,0 0 1,0 0-1,0 0 0,0 0 0,0-1 1,0 1-1,0 0 0,0 0 1,-1 0-1,1 0 0,0 0 0,0 0 1,0 0-1,0 0 0,0 0 0,0 0 1,0 0-1,-1 0 0,1 0 0,0 0 1,0 0-1,0 0 0,0 0 0,0 0 1,0 0-1,0 0 0,-1 0 1,1 0-1,0 0 0,0 0 0,0 0 1,0 0-1,0 0 0,0 1 0,0-1 1,0 0-1,-1 0 0,1 0 0,0 0 1,0 0-1,0 0 0,0 0 0,0 0 1,0 0-1,0 1 0,0-1 1,0 0-1,0 0 0,0 0 0,0 0 1,0 0-1,0 0 0,0 0 0,0 1 1,0-1-1,0 0 0,0 0 0,0 0 1,-6 8-30,-24 53-19,21-46 101,0 0 0,2 1 0,0 0 0,1 0 0,0 0 0,1 1 0,-4 30 0,8-45-44,1 0 0,0 0 0,0 0 0,0 0 0,0 0 1,0 0-1,1 0 0,-1 0 0,1 0 0,-1 0 0,1 0 0,0 0 0,-1-1 0,1 1 1,0 0-1,0 0 0,0-1 0,2 3 0,-2-3-6,0-1 1,1 1-1,-1 0 1,0 0-1,0-1 1,1 1-1,-1-1 1,1 1-1,-1-1 1,1 1-1,-1-1 1,1 0-1,-1 0 0,1 0 1,-1 0-1,1 0 1,-1 0-1,3 0 1,2-2-8,0 1 1,0-1-1,-1 0 0,1-1 1,-1 1-1,1-1 1,-1 0-1,0 0 0,0-1 1,7-6-1,0-2-3,-1 0 0,0-1 0,-1 0-1,-1-1 1,0 0 0,-1 0 0,0-1-1,8-24 1,-9 18 0,0 0 0,-2 0 0,-1-1 0,0 1 0,-2-1 0,0-23 0,-1 41 6,-2-16-3,1 20 5,0-1 0,0 1 0,-1-1 0,1 0 0,0 1 0,0-1 0,0 1 0,0-1 0,-1 1 0,1-1 0,0 1 0,0-1 0,-1 1 0,1-1 0,0 1 0,-1-1 0,1 1 0,-1 0 0,1-1 0,0 1 0,-1-1 0,1 1 0,-1 0 0,1 0 0,-2-1 0,2 1 0,-1 0 0,1 0 0,0 0 0,-1 0 0,1 0 0,0 0 0,-1 0 0,1 1 0,0-1 0,0 0 0,-1 0-1,1 0 1,0 1 0,-1-1 0,1 0 0,0 0 0,0 1 0,-1-1 0,1 0 0,0 0 0,0 1 0,0-1 0,0 0 0,-1 1 0,1-1 0,0 0 0,0 1 0,0-1 0,0 0 0,0 1 0,-4 11-6,0 1 0,1 0-1,0-1 1,2 1 0,-1 0 0,1 15 0,5 81-33,-3-94 28,1-1-1,0 0 0,5 15 0,-7-27-25,1 1 1,-1-1 0,1 1-1,0-1 1,0 1-1,0-1 1,0 1 0,1-1-1,-1 0 1,1 0-1,-1 0 1,1 0-1,0 0 1,-1 0 0,1 0-1,0 0 1,0 0-1,1-1 1,-1 0 0,0 1-1,1-1 1,-1 0-1,5 2 1,-5-3-43,0 0 1,0 0-1,0-1 0,0 1 0,0 0 1,0-1-1,0 1 0,0-1 1,0 0-1,0 0 0,0 0 1,0 0-1,0 0 0,-1 0 1,1 0-1,0 0 0,-1-1 1,1 1-1,-1-1 0,0 1 0,1-1 1,0-2-1,5-6-461,-1 0-1,9-19 1,-13 26 401,20-45-1101,-3-2-1,-2 0 0,14-64 1,12-163-1209,-41 261 2622,0 6 483,-1 1 0,-1-1-1,0-13 1,0 23-628,0 0 1,0 0-1,0 0 0,-1 0 0,1 0 1,0 0-1,0 0 0,0 0 0,0 0 1,0 0-1,0 0 0,0 0 0,0 0 0,0 0 1,0 0-1,0 0 0,0 0 0,0 0 1,0 0-1,0 0 0,0 0 0,-1 0 1,1 0-1,0 0 0,0 0 0,0 0 1,0 0-1,0 0 0,0 0 0,0 0 0,0 0 1,0 0-1,0 0 0,0 0 0,0 0 1,0 0-1,0 0 0,0 0 0,0 0 1,0 0-1,-1 0 0,1 0 0,0 0 1,0 0-1,0 0 0,0 0 0,0 0 0,0 0 1,0-1-1,-4 13 455,-3 18-37,6-25-311,-18 144 2653,17-128-2481,2 0 1,0 0-1,2-1 1,0 1-1,5 23 0,-6-42-279,-1 0 0,1 0-1,-1 1 1,1-1 0,0 0-1,-1 0 1,1 0 0,0 0-1,1 0 1,-1-1 0,0 1-1,0 0 1,1 0 0,-1-1-1,1 1 1,0-1 0,-1 1-1,4 1 1,-3-3-37,-1 1-1,1-1 0,0 0 1,0 0-1,0 0 1,0 0-1,0 0 1,-1 0-1,1 0 1,0-1-1,0 1 1,0-1-1,0 1 0,-1-1 1,1 0-1,0 1 1,-1-1-1,1 0 1,-1 0-1,1 0 1,1-2-1,32-27-728,5-4-302,-37 32 912,0-1 0,1 1 0,-1 0 0,1 1 0,-1-1 0,1 1 0,-1-1 0,1 1 0,0 0 0,4 0 0,-6 1 100,-1 0 0,0 0 0,0 0-1,1 0 1,-1 0 0,0 0 0,0 0 0,0 1 0,1-1 0,-1 0 0,0 1 0,0-1 0,0 1 0,0 0 0,0-1 0,0 1 0,0 0-1,0 0 1,0-1 0,0 1 0,0 0 0,1 2 0,0-1 28,-1 1-1,1 0 1,-1 0 0,0-1-1,0 1 1,0 0 0,0 0-1,1 7 1,-1 0 182,-1 1 0,0-1 1,0 1-1,-3 16 0,0-10 267,-1-1 1,-1 1-1,-1-1 1,0 0-1,-14 25 0,18-36-338,-1 1 0,0-1 1,0 0-1,-1 0 0,0-1 0,0 1 0,0-1 0,0 1 0,-1-1 0,1-1 0,-1 1 0,0-1 0,0 1 0,-1-1 0,1-1 1,-1 1-1,1-1 0,-1 0 0,-8 2 0,12-4-148,0 0 1,0 1-1,0-1 0,-1 0 0,1 0 1,0-1-1,0 1 0,0 0 1,0-1-1,-1 1 0,1-1 1,0 0-1,0 0 0,0 0 1,0 0-1,0 0 0,1 0 1,-1 0-1,0-1 0,0 1 1,1 0-1,-1-1 0,1 0 1,-1 1-1,1-1 0,0 0 1,-1 0-1,1 0 0,-1-3 1,-1-3-82,1 1 0,0-1 0,0 0 0,1 0 0,0 1 0,0-1 0,1-10 0,2-29-442</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8:12.687"/>
    </inkml:context>
    <inkml:brush xml:id="br0">
      <inkml:brushProperty name="width" value="0.05" units="cm"/>
      <inkml:brushProperty name="height" value="0.05" units="cm"/>
      <inkml:brushProperty name="color" value="#008C3A"/>
    </inkml:brush>
  </inkml:definitions>
  <inkml:trace contextRef="#ctx0" brushRef="#br0">24 87 16820,'0'-8'689,"1"-10"97,0 17-413,3 10 131,53 255 1066,-24-99-585,-21-109-595,-4-10 158,3-1 0,28 75 0,-38-117-508,0-1-1,0 1 0,1-1 1,-1 1-1,0-1 1,1 1-1,0-1 1,0 0-1,0 0 0,0 0 1,0 0-1,0 0 1,0 0-1,0-1 1,5 3-1,-5-4-18,0 1 0,-1-1-1,1 0 1,0 1 0,0-1 0,0 0 0,0 0-1,-1-1 1,1 1 0,0 0 0,0-1 0,0 1-1,-1-1 1,1 1 0,0-1 0,-1 0 0,1 0-1,0 1 1,-1-1 0,1-1 0,-1 1 0,0 0-1,1 0 1,1-3 0,8-7 34,0-2 0,-1 1 0,-1-1 0,0 0 0,8-18 0,33-76 101,-43 90-138,83-226 112,-79 204-147,-2-1 0,-1 0 0,-2 0-1,1-55 1,-7 86-189,0 4-54,0 1-1,0-1 1,0 0-1,-1 1 1,1-1-1,-1 0 0,0 1 1,0-1-1,-3-5 1,3 10 39,0-1-1,-1 1 1,1-1 0,0 1 0,0 0 0,0-1-1,-1 1 1,1 0 0,0 0 0,0 0 0,-1 0-1,1 0 1,0 0 0,-2 1 0,-1-1-325,-123-5-4319,-29 0 418,131 5 4858,0 2 1,-1 1 0,-48 12 0,69-13-123,0 0 0,0 0 0,0 0 0,0 0 1,1 1-1,-1 0 0,1 0 0,-6 5 0,10-7-191,-1-1 0,0 1 0,1 0 0,-1-1 0,1 1 0,-1 0 0,1-1 0,-1 1-1,1 0 1,-1 0 0,1 0 0,0 0 0,-1-1 0,1 1 0,0 0 0,0 0 0,0 0 0,0 0-1,0 0 1,0 0 0,0 0 0,0 1-30,1-1 1,0 0-1,-1 0 0,1 0 1,0 0-1,0 0 0,0 0 1,-1 0-1,1 0 0,0 0 1,0-1-1,0 1 0,1 0 1,-1-1-1,0 1 0,0 0 0,0-1 1,0 0-1,3 1 0,6 3 247,0-2 1,1 1-1,-1-1 0,1-1 0,-1 0 0,1 0 0,18-2 0,78-14 566,-72 9-971,-12 2-148,-10 1 154,0 1-1,0 0 1,0 1-1,1 1 1,14 1 0,-8 5-258</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8:13.148"/>
    </inkml:context>
    <inkml:brush xml:id="br0">
      <inkml:brushProperty name="width" value="0.05" units="cm"/>
      <inkml:brushProperty name="height" value="0.05" units="cm"/>
      <inkml:brushProperty name="color" value="#008C3A"/>
    </inkml:brush>
  </inkml:definitions>
  <inkml:trace contextRef="#ctx0" brushRef="#br0">40 134 14707,'-2'31'922,"-4"82"662,7-100-1325,-1-1 0,2 0 0,0 1 0,0-1 1,1 0-1,9 22 0,-11-31-198,0 0 1,1 0 0,0 0-1,-1 0 1,1 0 0,0-1-1,0 1 1,1-1-1,-1 1 1,0-1 0,1 0-1,-1 0 1,1 0 0,0 0-1,0 0 1,0-1-1,0 1 1,0-1 0,0 0-1,0 0 1,0 0 0,4 0-1,-2 0-21,0-1 0,0 0 0,0-1 0,-1 1 0,1-1 0,0 0 0,0 0 0,-1 0 0,1-1 0,-1 0-1,1 0 1,-1 0 0,0 0 0,0-1 0,5-3 0,7-6 35,-2 0 1,1-2-1,-2 0 0,0 0 0,0-1 0,18-30 0,-24 34-60,-1 0-1,0-1 0,-1 1 0,0-1 0,0 0 0,-2 0 1,1-1-1,-2 1 0,1-1 0,-2 1 0,1-20 0,-2 27-14,0-1-1,-1 1 0,0 0 1,0 0-1,0 0 0,0 0 0,-1 0 1,0 0-1,0 0 0,0 0 1,-1 0-1,0 1 0,0 0 1,0-1-1,0 1 0,0 0 0,-1 0 1,0 1-1,0-1 0,0 1 1,0 0-1,0 0 0,-1 0 1,0 1-1,1-1 0,-1 1 0,0 0 1,0 0-1,0 1 0,0 0 1,0 0-1,-1 0 0,-7 0 1,4 0-1,-1 1 0,1 0 0,-1 1 0,1 0 0,-1 1 0,1 0 0,0 0 0,0 1 0,0 0 0,0 0 0,0 1 0,1 1 0,-1-1 0,1 1 0,0 1 0,1-1 0,-14 14 0,14-11-77,0 0-1,1 1 1,0 0-1,1 1 1,-1 0-1,2-1 1,-1 1 0,2 1-1,-1-1 1,1 0-1,1 1 1,0 0 0,0 0-1,0 18 1,2-27 57,0 0 1,0 0 0,0 0-1,0 0 1,0 0 0,0-1 0,0 1-1,1 0 1,-1 0 0,1 0-1,-1-1 1,1 1 0,0 0-1,0 0 1,0-1 0,0 1-1,0-1 1,0 1 0,0-1 0,0 1-1,2 1 1,12-4-267</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0:22.641"/>
    </inkml:context>
    <inkml:brush xml:id="br0">
      <inkml:brushProperty name="width" value="0.05" units="cm"/>
      <inkml:brushProperty name="height" value="0.05" units="cm"/>
      <inkml:brushProperty name="color" value="#008C3A"/>
    </inkml:brush>
  </inkml:definitions>
  <inkml:trace contextRef="#ctx0" brushRef="#br0">130 7 10834,'-1'0'33,"1"-1"0,-1 1 0,1-1 0,-1 1 0,0-1-1,1 1 1,-1-1 0,0 1 0,1-1 0,-1 1 0,0 0-1,1 0 1,-1-1 0,0 1 0,0 0 0,1 0 0,-1 0 0,0 0-1,0 0 1,0 0 0,1 0 0,-1 0 0,0 0 0,0 0 0,1 0-1,-1 0 1,0 1 0,0-1 0,1 0 0,-1 0 0,0 1-1,1-1 1,-1 1 0,0-1 0,1 1 0,-1-1 0,0 1 0,1-1-1,-1 1 1,1-1 0,-1 1 0,1 0 0,-1-1 0,1 1-1,0 0 1,-1-1 0,1 1 0,0 0 0,0 0 0,-1 0 0,-2 5 16,1 1 1,-1 0-1,1-1 1,-2 11-1,-7 57-26,-1 77-1,1-7-40,-7-7-3,3-22 9,-1 123 0,20 69 166,-4-306-149,0-1-1,0 1 0,0 0 0,-1-1 1,1 1-1,0-1 0,0 1 0,0 0 1,1-1-1,-1 1 0,0 0 0,0-1 0,0 1 1,0-1-1,1 1 0,-1-1 0,0 1 1,0 0-1,1-1 0,-1 1 0,0-1 1,1 1-1,-1-1 0,1 1 0,-1-1 1,1 0-1,-1 1 0,1-1 0,-1 1 0,1-1 1,-1 0-1,1 0 0,-1 1 0,1-1 1,-1 0-1,1 0 0,0 0 0,-1 1 1,1-1-1,-1 0 0,1 0 0,0 0 1,-1 0-1,1 0 0,0 0 0,0-1 0,4 0-27,-1 0 0,1-1-1,-1 0 1,0 0-1,6-3 1,-5 1-6,3 0-11</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0:24.353"/>
    </inkml:context>
    <inkml:brush xml:id="br0">
      <inkml:brushProperty name="width" value="0.05" units="cm"/>
      <inkml:brushProperty name="height" value="0.05" units="cm"/>
      <inkml:brushProperty name="color" value="#008C3A"/>
    </inkml:brush>
  </inkml:definitions>
  <inkml:trace contextRef="#ctx0" brushRef="#br0">1 279 11650,'8'-7'54,"0"0"-1,1 0 0,-1 1 0,2 0 0,-1 0 0,0 1 0,13-4 0,-4 0-450,8-4-420,0 2 0,1 1-1,0 2 1,53-11 0,114-2-1249,-161 19 2067,231-29 5,-142 13 42,172-1-1,-60 27-4,190-5 127,-263-15-36,542-37-258,-307 35 129,-292 16 195,186 28 1,-274-28-193,120 23 519,221 10 0,-298-35-81,331 18 1024,-389-18-1476,5 0 86,0 1-1,-1 0 1,1 0 0,0 0-1,-1 1 1,6 2-1,-10-3-25,1 0 0,-1 0 0,1 0-1,-1 0 1,0 0 0,0 0 0,1 0-1,-1 0 1,0 1 0,0-1 0,0 0-1,-1 1 1,1-1 0,0 1 0,0-1-1,-1 1 1,1-1 0,-1 1-1,1 0 1,-1-1 0,0 1 0,0-1-1,1 1 1,-1 0 0,-1 2 0,0 23 113,-2 0 0,-10 38 1,4-17-137,-2 19-47,3 1-1,2 103 0,8-130-60,1 1 0,3-1 0,1-1 0,2 1 0,20 56 0,-7-37 33,-2 1-1,13 72 1,-30-121-85,0-9-510,0-21 38,-3 18 610,0-1 0,0 1 0,0 0 0,-1-1 0,1 1 0,0 0 0,0-1 0,-1 1 0,1 0 0,0 0 0,0-1 0,-1 1 0,1 0 0,0 0 0,-1-1 0,1 1 0,0 0 0,-1 0 0,1 0 0,0 0 0,-1 0 0,1 0 0,0-1 0,-1 1 0,1 0 0,-1 0 0,1 0 0,0 0 0,-1 0 0,1 0 0,-1 0 0,1 0 0,0 1 0,-1-1 0,1 0 0,0 0 0,-1 0 0,1 0 0,0 0 0,-1 1 0,0-1 0,-15 7 118,-4 3-143,-11 8-125,-2-2 1,1-1-1,-48 14 0,25-14 120,-1-1 144,0 2 1,1 3 0,-73 37-1,82-32-33,0-2 0,-2-1 0,0-3-1,-1-2 1,-75 15 0,58-22-326,-1-3-1,0-3 1,0-3-1,0-3 1,1-3-1,-82-17 1,-109-13-384,193 29 464</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0:24.807"/>
    </inkml:context>
    <inkml:brush xml:id="br0">
      <inkml:brushProperty name="width" value="0.05" units="cm"/>
      <inkml:brushProperty name="height" value="0.05" units="cm"/>
      <inkml:brushProperty name="color" value="#008C3A"/>
    </inkml:brush>
  </inkml:definitions>
  <inkml:trace contextRef="#ctx0" brushRef="#br0">1898 1 3337,'-997'23'2250,"688"18"-704,-103 8 496,387-48-1934,-1 0-1,1-2 0,-37-6 1,20-4 1</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8:58.603"/>
    </inkml:context>
    <inkml:brush xml:id="br0">
      <inkml:brushProperty name="width" value="0.05" units="cm"/>
      <inkml:brushProperty name="height" value="0.05" units="cm"/>
      <inkml:brushProperty name="color" value="#008C3A"/>
    </inkml:brush>
  </inkml:definitions>
  <inkml:trace contextRef="#ctx0" brushRef="#br0">9 0 6649,'0'1'158,"1"-1"0,0 1-1,-1-1 1,1 0 0,-1 1-1,1-1 1,-1 1 0,1-1-1,-1 1 1,0 0 0,1-1-1,-1 1 1,0-1 0,1 1-1,-1 0 1,0-1 0,0 1-1,1 0 1,-1-1 0,0 1-1,0 0 1,0 0 0,0-1-1,0 1 1,0 0 0,0-1-1,0 2 1,-1 27-754,1-24 914,-7 98-122,2-58-412,3 0 0,1 0-1,10 83 1,-3-85 48,-2-21 133</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8:59.124"/>
    </inkml:context>
    <inkml:brush xml:id="br0">
      <inkml:brushProperty name="width" value="0.05" units="cm"/>
      <inkml:brushProperty name="height" value="0.05" units="cm"/>
      <inkml:brushProperty name="color" value="#008C3A"/>
    </inkml:brush>
  </inkml:definitions>
  <inkml:trace contextRef="#ctx0" brushRef="#br0">17 0 4209,'-3'20'6093,"-2"0"-4106,3-15-2094,0 0 0,1-1 0,0 1 0,0 0-1,0 0 1,1 0 0,0 0 0,0-1 0,0 1 0,1 7-1,-1-11-59,1 0-1,-1 0 0,1 0 0,-1 0 0,1-1 0,0 1 1,-1 0-1,1 0 0,0-1 0,0 1 0,-1 0 1,1-1-1,0 1 0,0-1 0,0 1 0,0-1 1,0 1-1,1 0 0,-1-1 100,0 0 0,0 1 0,0-1 0,0 1-1,0-1 1,0 1 0,0 0 0,0-1 0,-1 1 0,1 0 0,0 0 0,0-1 0,-1 1 0,1 0 0,0 0 0,-1 0-1,1 0 1,-1 0 0,1 0 0,0 1 0,-1 1-47</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9:00.272"/>
    </inkml:context>
    <inkml:brush xml:id="br0">
      <inkml:brushProperty name="width" value="0.05" units="cm"/>
      <inkml:brushProperty name="height" value="0.05" units="cm"/>
      <inkml:brushProperty name="color" value="#008C3A"/>
    </inkml:brush>
  </inkml:definitions>
  <inkml:trace contextRef="#ctx0" brushRef="#br0">52 22 7162,'9'-18'2505,"-7"14"-757,-6 14-1059,-7 34-558,-12 80 1,23-120-122,-14 135 51,7 220 0,8-236-52,7 15 51,-8-138-55,0 0 1,0 0-1,0 0 1,0 0-1,0 1 0,0-1 1,0 0-1,0 0 1,0 0-1,0 0 0,0 0 1,0 1-1,0-1 0,0 0 1,0 0-1,0 0 1,0 0-1,0 0 0,0 0 1,0 1-1,0-1 1,0 0-1,0 0 0,0 0 1,0 0-1,0 0 1,0 0-1,-1 0 0,1 0 1,0 1-1,0-1 0,0 0 1,0 0-1,0 0 1,0 0-1,0 0 0,-1 0 1,1 0-1,0 0 1,0 0-1,0 0 0,0 0 1,0 0-1,0 0 1,-1 0-1,1 0 0,0 0 1,0 0-1,-10-7-2</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9:01.207"/>
    </inkml:context>
    <inkml:brush xml:id="br0">
      <inkml:brushProperty name="width" value="0.05" units="cm"/>
      <inkml:brushProperty name="height" value="0.05" units="cm"/>
      <inkml:brushProperty name="color" value="#008C3A"/>
    </inkml:brush>
  </inkml:definitions>
  <inkml:trace contextRef="#ctx0" brushRef="#br0">1 79 11707,'16'8'741,"-5"-3"-942,0 0 0,0 0 0,0-1 0,1 0 0,-1-1 0,1-1 0,0 0 0,20 1 0,2-3-1266,60-8-1,-86 7 1322,203-11-3542,-39 5 2524,-96 0 1359,-1 4 1,0 3-1,86 11 0,-118-5-60,157 18 453,-144-21-211,90-4 0,381-17 834,-403 18-1174,209-30 0,-206 11-107,260-33-1389,-302 46 1180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51.312"/>
    </inkml:context>
    <inkml:brush xml:id="br0">
      <inkml:brushProperty name="width" value="0.05" units="cm"/>
      <inkml:brushProperty name="height" value="0.05" units="cm"/>
    </inkml:brush>
  </inkml:definitions>
  <inkml:trace contextRef="#ctx0" brushRef="#br0">59 5 16676,'-23'119'3115,"4"-24"-2382,13-58-530,2-18-128,1 1 1,1 0-1,0 39 0,3-54 172,1-5-52,4-13 79,6-27 54,-10 34-250,64-308 657,-66 314-738,0-1 0,0 1-1,0 0 1,0 0 0,0 0 0,0 0 0,0-1-1,0 1 1,0 0 0,0 0 0,0 0 0,0 0-1,0-1 1,0 1 0,0 0 0,0 0 0,0 0-1,0 0 1,0 0 0,0-1 0,1 1 0,-1 0-1,0 0 1,0 0 0,0 0 0,0 0 0,0-1 0,0 1-1,0 0 1,1 0 0,-1 0 0,0 0 0,0 0-1,0 0 1,0 0 0,1 0 0,-1 0 0,0 0-1,0 0 1,0 0 0,0 0 0,1 0 0,4 7-55,4 16 1,-9-22 45,2 5 3,0 0 0,1 0 0,-1 0-1,1 0 1,0 0 0,1-1 0,-1 1 0,1-1 0,0 0 0,1 0 0,-1-1 0,9 8 0,-9-10 13,0 0-1,0 0 1,0 0 0,1 0 0,-1-1 0,0 1 0,1-1-1,-1 0 1,0-1 0,1 1 0,-1-1 0,1 0 0,0 0-1,-1 0 1,1 0 0,-1-1 0,0 0 0,1 0 0,4-2-1,6-3 27,-1 0 0,0-1-1,0-1 1,0 0 0,-1-1-1,-1 0 1,1-1 0,20-22-1,-47 71-53,6-18-114,1 1-1,-7 39 0,12-49-80,1 0 0,0 0-1,1 0 1,0 0 0,1 0-1,5 24 1,-2-25-120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9:37.474"/>
    </inkml:context>
    <inkml:brush xml:id="br0">
      <inkml:brushProperty name="width" value="0.05" units="cm"/>
      <inkml:brushProperty name="height" value="0.05" units="cm"/>
    </inkml:brush>
  </inkml:definitions>
  <inkml:trace contextRef="#ctx0" brushRef="#br0">213 8 17428,'-1'-1'111,"-1"0"0,1 0 1,-1 1-1,1-1 0,-1 0 1,1 1-1,-1-1 0,0 1 1,1-1-1,-1 1 0,0 0 1,1 0-1,-1 0 0,0 0 0,-2 0 1,-26 4 119,21-1-124,0 0-1,0 0 1,1 1-1,-1 0 1,1 0-1,0 1 1,0 0 0,1 0-1,0 1 1,0 0-1,-7 7 1,9-8-159,0 1 1,0-1-1,1 1 1,0 0-1,0 0 1,0 0 0,1 1-1,0-1 1,0 1-1,0 0 1,1 0-1,0 0 1,1 0-1,-2 11 1,3-17 34,0 0 0,-1 0 0,1 0 0,0 1 0,0-1 0,0 0 0,1 0 0,-1 0 0,0 0 0,0 0 0,1 0-1,-1 0 1,0 0 0,1 0 0,-1 0 0,1 0 0,-1 0 0,1-1 0,-1 1 0,1 0 0,0 0 0,-1 0 0,1-1 0,0 1 0,0 0 0,0-1 0,0 1 0,0 0 0,-1-1 0,3 1 0,0 0-5,-1-1 0,1 0 0,0 0 0,0 0 1,-1 0-1,1 0 0,0-1 0,0 1 0,-1-1 0,1 0 1,4-1-1,9-5 39,-1 0 1,26-18 0,-40 25-13,33-26 216,-28 20-160,1 1 0,-1-1 0,1 1 0,0 1 0,0-1 0,1 1 0,-1 1 0,1-1 0,16-4 0,-23 9-61,1-1 1,0 0 0,0 1 0,0-1-1,-1 1 1,1-1 0,0 1 0,-1 0-1,1 0 1,0 0 0,-1 0 0,1 0 0,-1 0-1,0 0 1,1 0 0,-1 1 0,0-1-1,0 0 1,1 1 0,-1-1 0,0 1-1,0 1 1,1 0-7,0-1 0,-1 0-1,1 0 1,0 0 0,0 0-1,0 0 1,0 0 0,1 0-1,-1-1 1,3 3 0,-1-3 9,0 0 0,0-1 0,0 1 0,1-1 0,-1 0 0,0 0 0,0 0 0,0 0 0,0-1 0,0 0 0,1 0 0,-1 0 0,0 0 0,-1 0 0,6-3 0,8-4-46,32-21-1,-37 21-8,2-1 5,-7 4-70,1 0 0,0 1 0,0-1 0,14-4 0,-20 8 83,-1 0 0,1 1 0,0 0 0,-1-1 0,1 1 0,-1 0-1,1 0 1,0 0 0,-1 0 0,1 0 0,0 0 0,-1 0-1,1 1 1,-1-1 0,1 1 0,-1-1 0,1 1 0,0-1 0,-1 1-1,0 0 1,1 0 0,-1 0 0,0 0 0,1 0 0,-1 0-1,0 0 1,0 0 0,0 0 0,0 1 0,0-1 0,2 3 0,5 11-170,-2-3 193,1-1 0,1 1 0,-1-1 0,2-1 1,0 1-1,0-1 0,11 9 0,25 17 82,64 53-163,-93-74 38,-1 1 0,0 0-1,-1 1 1,15 23 0,-25-33 55,-1 0 1,0 0-1,0 0 0,-1 0 1,0 0-1,0 1 1,-1-1-1,0 1 1,0-1-1,0 1 0,-1 0 1,0-1-1,-1 1 1,0-1-1,0 1 0,-1-1 1,-3 13-1,2-13 109,1-1 0,-1 1 0,0-1-1,0 0 1,-1 1 0,0-2 0,0 1-1,0 0 1,-1-1 0,1 0-1,-2 0 1,1 0 0,0-1 0,-1 1-1,0-1 1,0-1 0,0 1 0,0-1-1,-10 4 1,13-6-48,0 0-1,0-1 1,-1 1 0,1-1-1,0 1 1,0-1-1,0 0 1,-1 0-1,1 0 1,0-1 0,0 1-1,0-1 1,0 0-1,0 1 1,-1-1-1,1-1 1,1 1-1,-1 0 1,0-1 0,0 0-1,0 1 1,1-1-1,-1 0 1,1 0-1,0-1 1,-1 1 0,1 0-1,0-1 1,0 0-1,1 1 1,-1-1-1,-2-4 1,1-1-28,-1 1 1,1-1-1,0-1 1,0 1-1,1 0 0,1-1 1,-1 1-1,1-1 1,1 0-1,-1 1 0,2-11 1,0 10-121,1 0 1,0 0 0,0 0-1,1 0 1,0 0 0,1 0-1,0 1 1,0-1 0,1 1-1,0 0 1,0 0-1,1 1 1,0 0 0,0 0-1,9-7 1,9-6-624,1 2-1,0 0 0,36-17 1,-41 24 629,34-21-605</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29:03.526"/>
    </inkml:context>
    <inkml:brush xml:id="br0">
      <inkml:brushProperty name="width" value="0.05" units="cm"/>
      <inkml:brushProperty name="height" value="0.05" units="cm"/>
      <inkml:brushProperty name="color" value="#008C3A"/>
    </inkml:brush>
  </inkml:definitions>
  <inkml:trace contextRef="#ctx0" brushRef="#br0">3776 281 3209,'605'-54'1077,"83"-6"1590,16-9-1700,-515 47-924,1 7 0,195 12-1,204 1 465,-11 0 576,-547 2-1044,706-6 1021,-512-12-982,177-11-28,-15 32-79,-136 4 74,-200-8-31,-12 0-3,0 1 1,0 2 0,0 2 0,42 9 0,-78-12 14,0-1 0,0 1 0,0 0 0,0 0 0,0 0 0,0 1 0,0-1 0,0 1 0,0 0 0,-1 0-1,1 0 1,-1 0 0,1 0 0,-1 0 0,0 0 0,0 1 0,0 0 0,0-1 0,2 5 0,-2-2 32,-1 0-1,0 0 1,0 0 0,0 0 0,-1 0 0,0 0 0,0 0-1,0 0 1,0 0 0,-1 0 0,-2 9 0,-6 32 88,-4 21-73,-7 84 0,15-95-40,-2 0 0,-29 103 1,-50 104 2,68-210-46,14-41-2,-7 20-5,-2 0 1,-18 34 0,26-56 7,0-2-1,-1 1 1,0 0-1,-1-1 1,0 0-1,0-1 1,-1 1 0,0-2-1,0 1 1,-1-1-1,-12 7 1,15-10 4,0 0 0,-1-1 0,1 0 0,-1 0 0,0-1 0,1 0 0,-1 0 0,-10 0 0,-60-6 28,20 1-8,-194 15 33,40 0-75,-979 18-533,855-15 697,-659 2-497,29-24 511,627 9 57,-500 28 109,367-8-148,24 3-57,-370 2 649,480-47-725,-92-1-259,325 22 179,-275 12-893,-116 25-5,326-29 1358,-148-2 431,288-10-736,-1-1-1,1-2 0,0-1 0,-56-23 1,28 9-52,36 15-78,0 0 0,-1 2 0,1 0 0,-1 1 0,-32-1-1,49 4-18,-10-5-2</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0:14.810"/>
    </inkml:context>
    <inkml:brush xml:id="br0">
      <inkml:brushProperty name="width" value="0.05" units="cm"/>
      <inkml:brushProperty name="height" value="0.05" units="cm"/>
      <inkml:brushProperty name="color" value="#008C3A"/>
    </inkml:brush>
  </inkml:definitions>
  <inkml:trace contextRef="#ctx0" brushRef="#br0">1 230 2353,'51'-2'272,"0"-2"1,-1-2 0,74-18 0,143-56-921,-169 47 389,1 4 0,105-15 0,-133 37 224</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0:16.312"/>
    </inkml:context>
    <inkml:brush xml:id="br0">
      <inkml:brushProperty name="width" value="0.05" units="cm"/>
      <inkml:brushProperty name="height" value="0.05" units="cm"/>
      <inkml:brushProperty name="color" value="#008C3A"/>
    </inkml:brush>
  </inkml:definitions>
  <inkml:trace contextRef="#ctx0" brushRef="#br0">0 275 2657,'249'0'962,"313"21"1260,-359 0-2092,311-6 0,-18-28-726,432-17-153,-66 24 2293,-582 11-1429,310-35 1,378-45 344,-545 46-373,179 3-219,-107 6-1159,101-38 2,-328 27 1275,-31 13 28,-197 18 178,-1 1 0,0 2 0,78 16 0,-114-18-166,3 0 85,-1 1 0,0-1 0,0 1 0,0 0 0,7 4-1,-11-5-67,0-1-1,0 1 0,0 0 1,0-1-1,0 1 0,-1 0 0,1 0 1,0 0-1,0-1 0,-1 1 1,1 0-1,-1 0 0,1 0 1,-1 0-1,1 0 0,-1 0 0,0 0 1,1 1-1,-1-1 0,0 0 1,0 0-1,0 0 0,0 0 0,0 0 1,0 0-1,0 0 0,0 0 1,0 0-1,-1 1 0,1-1 0,0 0 1,-1 0-1,1 0 0,-1 1 1,-8 13 141,0 0 1,-1-1-1,-1 1 0,0-2 1,-1 0-1,-25 23 1,-3 3-456,-203 240-1707,79-106 2137,31-38 560,109-108-605,-74 87 442,81-91-711,0 1 0,2 1 0,-15 32 0,22-41-9,5-9 60,0 0-1,0 0 1,0-1-1,-1 1 1,-6 7-1,8-12 129,0-1 0,0 1 0,0 0 0,0 0 0,-1-1 0,1 1 0,0-1 0,-1 0 0,1 0 0,-1 0 0,0 0 0,1 0 0,-1 0 0,0-1 0,1 1 0,-1-1 0,0 0 0,-3 0 0,-48 0 161,-136 6-1031,-225 70 1201,148-22 602,141-33-1322,-2-6 0,1-6 0,-2-5 0,-177-17 0,163-3 648,-386-28-88,371 39-1027,-744-35 2123,691 26-432,-773-34-1615,859 47 518</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0:16.801"/>
    </inkml:context>
    <inkml:brush xml:id="br0">
      <inkml:brushProperty name="width" value="0.05" units="cm"/>
      <inkml:brushProperty name="height" value="0.05" units="cm"/>
      <inkml:brushProperty name="color" value="#008C3A"/>
    </inkml:brush>
  </inkml:definitions>
  <inkml:trace contextRef="#ctx0" brushRef="#br0">1745 1 6281,'-146'14'648,"-3"0"-423,1 1-113,12-5 656,3 0-440,-5-2-104,3-2-24,13-2-48,6-2-24,3-1-360,1-1-232,3-1 472,9-2-64,13-3-216</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0:31.475"/>
    </inkml:context>
    <inkml:brush xml:id="br0">
      <inkml:brushProperty name="width" value="0.05" units="cm"/>
      <inkml:brushProperty name="height" value="0.05" units="cm"/>
      <inkml:brushProperty name="color" value="#008C3A"/>
    </inkml:brush>
  </inkml:definitions>
  <inkml:trace contextRef="#ctx0" brushRef="#br0">220 2 9786,'-2'-1'43,"0"1"0,0 0 1,0 0-1,0 0 0,-1 0 0,1 0 0,0 0 1,0 1-1,0-1 0,0 1 0,0-1 0,0 1 0,1 0 1,-1 0-1,0-1 0,-3 4 0,1-2-10,1 1 0,0 0 0,0 0 0,0 0 0,0 1 0,1-1 0,-5 7 0,1 2 27,0 0 0,1 0-1,0 1 1,-4 17-1,1 14-120,-7 87 1,1-6-324,-22 48 274,20-105 327,3 0 0,-8 114 0,20-176-209,1 0 0,1 0 0,-1 0 0,1 0 0,0 0 0,0 0-1,1 0 1,-1-1 0,1 1 0,6 10 0,-6-13-2,0 0 0,0 0 0,0-1-1,1 1 1,-1-1 0,1 1 0,0-1 0,-1 0 0,1 0 0,0 0 0,0-1-1,1 1 1,-1-1 0,0 1 0,1-1 0,-1 0 0,0 0 0,1-1 0,5 1-1,55 4 129,0-4-1,115-12 1,-91 4-105,186-22-177,397-93 1,-470 82 72,1 8 0,2 9 0,251 4 0,-128 22-107,236 1 65,544 66 157,-918-49 56,1007 98-460,-1004-107-3,-8-1-46,186 34 0,55 56-709,-350-84 791,1-3-1,126 7 0,155-17 58,-69-3 252,-287-1 22,325 2 46,-259-5 149,0-3 0,122-29 0,105-53 612,-23 7-518,-192 61-1070,120-15-1,-97 24 293,-52 4 215</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0:31.936"/>
    </inkml:context>
    <inkml:brush xml:id="br0">
      <inkml:brushProperty name="width" value="0.05" units="cm"/>
      <inkml:brushProperty name="height" value="0.05" units="cm"/>
      <inkml:brushProperty name="color" value="#008C3A"/>
    </inkml:brush>
  </inkml:definitions>
  <inkml:trace contextRef="#ctx0" brushRef="#br0">383 1144 6073,'11'-4'-24,"-1"0"-1,0 0 1,0-1 0,-1-1-1,1 1 1,-1-1-1,0-1 1,-1 0-1,1 0 1,-2-1-1,1 0 1,-1 0-1,0-1 1,0 0 0,-1 0-1,-1 0 1,1-1-1,-1 0 1,-1 0-1,6-20 1,-2-3 229,-1 1 0,-2-1 1,-2-1-1,0-53 0,-19-138 68,11 166-331,0-1 70,-12-96-24,13 132 88,-1-1 1,-1 1 0,-1 0 0,-12-25-1,15 41 30,0 0 0,0 1-1,0-1 1,-1 1 0,0 0-1,0 1 1,-1-1 0,0 1-1,0 0 1,-10-6 0,12 9-53,-1 0 1,0 1 0,1-1-1,-1 1 1,0 0-1,-1 1 1,1-1-1,0 1 1,0 0 0,-1 0-1,1 1 1,0-1-1,-1 1 1,1 1 0,-1-1-1,1 1 1,-8 1-1,-5 4-266,0 0 1,0 1-1,0 1 0,1 1 0,-20 14 0,-37 17-706,49-29 667,-39 12 1,26-14 200</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0:32.533"/>
    </inkml:context>
    <inkml:brush xml:id="br0">
      <inkml:brushProperty name="width" value="0.05" units="cm"/>
      <inkml:brushProperty name="height" value="0.05" units="cm"/>
      <inkml:brushProperty name="color" value="#008C3A"/>
    </inkml:brush>
  </inkml:definitions>
  <inkml:trace contextRef="#ctx0" brushRef="#br0">861 0 5281,'-108'8'88,"9"0"-584,0 2 40,0 2 376,1-1-176,4 2-392,3-4 160,5-1-24,0-2 135</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1:01.030"/>
    </inkml:context>
    <inkml:brush xml:id="br0">
      <inkml:brushProperty name="width" value="0.05" units="cm"/>
      <inkml:brushProperty name="height" value="0.05" units="cm"/>
    </inkml:brush>
  </inkml:definitions>
  <inkml:trace contextRef="#ctx0" brushRef="#br0">941 3 2072,'-19'4'134,"0"0"407,-1-1-1,0 0 1,-32-1 0,50-2-290,-1-1 1,0 0-1,1 1 1,-1-1-1,0 0 1,1 0-1,-1 0 0,-2-2 1,3 2-107,0-1 0,0 1 0,0 0 0,0 1 0,0-1 0,-1 0 0,1 0 0,0 1 0,-1 0 0,1-1 0,0 1 0,-1 0 0,-3 0 0,-26 6 559,-46 15 0,7-1-473,15-8-119,-99 27 195,135-32-290,1 0-1,0 1 1,0 1-1,0 1 1,-25 18 0,33-19-23,0 1 0,1 0 1,1 1-1,0 0 1,0 0-1,1 1 1,0 0-1,1 0 0,-11 27 1,0 8-29,-17 73 0,27-88 31,7-27 3,-48 212 129,46-190-109,0 0 0,2 0 1,1 0-1,1 0 0,2 0 0,7 34 1,1-14 5,28 74 0,-31-100-48,1-1 0,1-1-1,1 0 1,0 0 0,1-1 0,16 17 0,-17-24-13,0-1 0,0-1 0,1 0-1,0-1 1,0 0 0,1-1 0,0 0 0,24 8 0,12 2-39,58 10 1,-58-15 69,-12-3-13,1-1-1,66 4 1,-85-11-17,-1-2 0,1 0 0,0-1 0,-1 0 0,1-2 0,-1 0 0,30-12 0,16-11 168,-1-4 1,-2-2-1,-1-3 0,-2-3 0,-2-2 0,-1-2 1,94-99-1,-123 114-99,-1-1 0,-2-1 0,37-63 0,-50 74-11,-1 0-1,0-1 0,-2 0 0,0-1 0,-2 1 1,0-1-1,-1 0 0,1-30 0,-4 23 16,-2 1 1,0 0-1,-2 0 0,-1 0 0,-1 0 0,-1 0 1,-2 1-1,-1 0 0,0 1 0,-16-28 1,17 38-5,-1 1 0,0 1 0,-1-1 0,0 2 0,-1-1 0,-1 1 0,-22-17 1,24 21-17,-2 1 0,1 0 0,-1 0 0,0 2 0,0-1 0,-1 2 0,0-1 0,0 2 0,0 0 0,-18-2 0,-51 0-1376,62 5 1045</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1:02.420"/>
    </inkml:context>
    <inkml:brush xml:id="br0">
      <inkml:brushProperty name="width" value="0.05" units="cm"/>
      <inkml:brushProperty name="height" value="0.05" units="cm"/>
    </inkml:brush>
  </inkml:definitions>
  <inkml:trace contextRef="#ctx0" brushRef="#br0">838 63 10594,'-34'-15'559,"-61"-18"-1,82 29-492,-1 1 0,0 0 0,0 1 1,-1 1-1,1 0 0,0 1 0,-23 2 0,30 0-46,-1 0-1,1 0 1,0 1 0,0 0-1,0 0 1,0 1 0,1 0-1,-1 0 1,1 0 0,0 1-1,0 0 1,-9 11 0,-5 6-6,-31 48 1,44-60-16,-73 119-42,-100 215-1,154-289 18,2 2-1,3 0 1,2 1-1,-22 119 1,37-150-40,1 1-1,2-1 1,1 1 0,1 0 0,1-1-1,1 1 1,2-1 0,1 0-1,0 0 1,3-1 0,0 0 0,1 0-1,18 31 1,-18-40-141,0-1 0,1 0 0,1-1 0,0 0 0,1-1 0,1-1 0,0 0 0,19 13 1,-20-17 4,0-1 0,1-1 0,0 0 0,0-1 1,0 0-1,1-1 0,0-1 0,0 0 0,0-1 1,25 2-1,-7-4-32,-1-2 0,1 0 1,-1-2-1,0-2 0,0-1 0,-1-1 0,1-2 1,-1-1-1,37-18 0,-26 8 223,-1-2 0,-2-2 0,0-2 0,-1-1-1,63-62 1,-29 17 668,-4-4-1,-4-2 1,-3-4-1,-3-1 1,-4-4 0,61-131-1,-99 180-639,0 0 0,18-75 0,-30 98-102,-1-1 1,-1 1-1,-1-1 0,0 0 0,-1 1 0,0-1 1,-2 0-1,1 1 0,-2-1 0,-7-24 1,8 33 39,-1 0 0,-1-1 1,1 1-1,-1 0 1,-1 0-1,-8-10 0,4 8-49,0 0-1,-1 0 0,-14-8 1</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1:06.553"/>
    </inkml:context>
    <inkml:brush xml:id="br0">
      <inkml:brushProperty name="width" value="0.05" units="cm"/>
      <inkml:brushProperty name="height" value="0.05" units="cm"/>
    </inkml:brush>
  </inkml:definitions>
  <inkml:trace contextRef="#ctx0" brushRef="#br0">0 140 11170,'3'-6'158,"1"0"0,-1 0 0,1 1 0,0-1-1,0 1 1,1 0 0,0 0 0,0 0 0,0 1 0,0-1-1,1 1 1,-1 1 0,1-1 0,8-3 0,-13 7-153,1 0 1,0-1-1,-1 1 1,1 0-1,0 0 1,-1 0-1,1 0 1,0 1 0,-1-1-1,1 0 1,-1 1-1,1-1 1,0 1-1,-1-1 1,1 1-1,-1 0 1,1 0 0,-1-1-1,2 3 1,27 23-23,-18-15 5,-3-4 2,1 1-1,0-2 0,0 1 0,0-2 1,1 1-1,0-1 0,0-1 1,1 0-1,-1-1 0,1 0 0,0 0 1,14 0-1,15 0-14,0-3 0,52-4 0,-21-1 30,89 5 20,-95 2-29,-1-3 0,1-3 0,89-16 0,-7-25 5,-111 31-8,0 2 0,1 2-1,69-11 1,42 18-110,-105 4 83,1-2 0,0-2 0,51-10 0,-88 11 31,91-17 6,-85 18-8,-1 0 0,0 1-1,1 1 1,-1 0 0,20 4 0,40 13-83,-39-8 31,0-2 0,54 5 0,-57-12 44,1 2 0,-1 1-1,0 1 1,0 2 0,56 20-1,-68-20 13,1 0-1,0-2 0,0 0 1,1-1-1,-1-1 1,1-1-1,0-1 0,33-3 1,15-5 21,82-18 1,-145 23-20,32-6 4,-2-3-1,71-29 1,-104 38-152,1 1 1,-1-1-1,1 1 0,-1 0 1,1 1-1,-1-1 0,1 0 1,0 1-1,-1 0 1,1 0-1,0 0 0,-1 0 1,1 1-1,0-1 1,5 3-1,-9-3-268</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9:38.760"/>
    </inkml:context>
    <inkml:brush xml:id="br0">
      <inkml:brushProperty name="width" value="0.05" units="cm"/>
      <inkml:brushProperty name="height" value="0.05" units="cm"/>
    </inkml:brush>
  </inkml:definitions>
  <inkml:trace contextRef="#ctx0" brushRef="#br0">1 101 15131,'2'-5'239,"1"0"0,0 0 0,0 0-1,0 0 1,0 1 0,1-1 0,0 1-1,0 0 1,0 0 0,0 1 0,1-1-1,8-4 1,-1 1 179,0 0 1,1 1-1,26-8 0,-36 13-372,1-1-1,0 2 1,-1-1-1,1 0 1,0 1-1,0 0 1,-1 0-1,1 0 1,0 0-1,5 1 1,-8 0-44,1-1 0,-1 1 1,1-1-1,-1 1 0,1 0 1,-1 0-1,0-1 1,1 1-1,-1 0 0,0 0 1,0 0-1,0 1 0,0-1 1,0 0-1,0 0 1,0 0-1,0 1 0,0-1 1,-1 1-1,1-1 0,0 0 1,-1 1-1,1-1 1,-1 1-1,0-1 0,1 1 1,-1 1-1,0 12-15,0 1 0,-1-1 0,0 0 0,-1 0 1,-1 0-1,0-1 0,-7 17 0,-7 45-44,16-75 58,1 1-1,0-1 1,-1 0 0,1 0 0,0 0-1,0 1 1,0-1 0,0 0-1,0 0 1,0 0 0,1 1 0,-1-1-1,0 0 1,0 0 0,1 0 0,-1 0-1,1 1 1,-1-1 0,1 0-1,1 1 1,-2-1 5,1-1 1,0 0-1,-1 0 0,1 0 1,0 0-1,0 1 0,-1-1 1,1 0-1,0 0 0,0 0 1,0-1-1,-1 1 0,1 0 1,0 0-1,-1 0 0,1 0 1,0-1-1,0 1 0,-1 0 1,1-1-1,0 1 0,-1-1 1,2 0-1,5-4 67,0-1 0,1 1 0,11-15 0,85-106 1218,-104 126-1286,0-1 1,1 1-1,-1 0 1,0-1-1,0 1 1,0 0-1,0 0 1,1-1-1,-1 1 1,0 0-1,0 0 1,0 0-1,1-1 1,-1 1 0,0 0-1,0 0 1,1 0-1,-1 0 1,0-1-1,1 1 1,-1 0-1,0 0 1,0 0-1,1 0 1,-1 0-1,0 0 1,1 0-1,-1 0 1,0 0-1,1 0 1,-1 0-1,0 0 1,1 0-1,3 11 83,-4 25-81,0-27-19,0-4 3,0 2-15,0 1 0,0-1-1,3 13 1,-3-18 30,1-1 0,-1 0-1,0 1 1,1-1 0,-1 0-1,1 1 1,-1-1 0,1 0 0,0 0-1,0 0 1,-1 1 0,1-1-1,0 0 1,0 0 0,0 0 0,0 0-1,0 0 1,0-1 0,1 1-1,-1 0 1,0 0 0,0-1 0,1 1-1,-1-1 1,0 1 0,3 0-1,0-1 22,0 0 0,-1 0 0,1-1 0,0 1-1,0-1 1,-1 0 0,1 0 0,0 0 0,-1-1-1,1 1 1,3-3 0,38-24 225,-36 22-192,32-24 418,64-62 1,-39 31-185,-66 61-298,0 0 1,0 1-1,0-1 1,0 0-1,0 0 1,0 0-1,0 0 1,0 1-1,0-1 1,0 0-1,0 0 1,0 0-1,0 1 1,0-1-1,0 0 0,0 0 1,0 0-1,0 0 1,1 1-1,-1-1 1,0 0-1,0 0 1,0 0-1,0 0 1,0 0-1,0 0 1,1 1-1,-1-1 1,0 0-1,0 0 1,0 0-1,0 0 1,1 0-1,-1 0 0,0 0 1,0 0-1,0 0 1,1 0-1,-1 0 1,0 0-1,0 0 1,0 0-1,0 0 1,1 0-1,-1 0 1,0 0-1,0 0 1,0 0-1,1 0 1,-1 0-1,0 0 1,0 0-1,0 0 0,0 0 1,1-1-1,-8 26-134,4-17 56,0 3-102,0 0-1,1 0 0,0 0 0,1 1 1,1-1-1,0 0 0,0 0 0,1 1 1,0-1-1,1 0 0,0 0 0,5 12 1,-6-20 150,0-1 1,0 1 0,0-1 0,0 1 0,0-1 0,1 0 0,-1 1 0,1-1 0,0 0-1,-1 0 1,1 0 0,0 0 0,0 0 0,0-1 0,1 1 0,-1-1 0,0 1-1,1-1 1,-1 0 0,1 0 0,-1 0 0,1 0 0,2 1 0,28 2-497</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1:07.135"/>
    </inkml:context>
    <inkml:brush xml:id="br0">
      <inkml:brushProperty name="width" value="0.05" units="cm"/>
      <inkml:brushProperty name="height" value="0.05" units="cm"/>
    </inkml:brush>
  </inkml:definitions>
  <inkml:trace contextRef="#ctx0" brushRef="#br0">47 1 11795,'-8'17'162,"1"0"1,0 0 0,1 1-1,1 0 1,1 0 0,0 1 0,-1 30-1,5 136-417,1-157 325,25 486-385,5 154 632,-29-630 91,14 74-1,-14-76-1450,-1-33 841</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1:15.018"/>
    </inkml:context>
    <inkml:brush xml:id="br0">
      <inkml:brushProperty name="width" value="0.05" units="cm"/>
      <inkml:brushProperty name="height" value="0.05" units="cm"/>
    </inkml:brush>
  </inkml:definitions>
  <inkml:trace contextRef="#ctx0" brushRef="#br0">1 178 12491,'51'-8'656,"11"-1"-616,5-1-40,5-3 96,1 2-168,3-5-24,10 2-8,-3-4 24,-3 1-8,-9 1 16,-10 4-40,-16-1 56,-9 1 40,-28 4 8</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1:15.448"/>
    </inkml:context>
    <inkml:brush xml:id="br0">
      <inkml:brushProperty name="width" value="0.05" units="cm"/>
      <inkml:brushProperty name="height" value="0.05" units="cm"/>
    </inkml:brush>
  </inkml:definitions>
  <inkml:trace contextRef="#ctx0" brushRef="#br0">321 4 11458,'-10'-1'233,"-11"-1"385,1 1 1,-37 3-1,51-1-527,-1 0 0,1 1 0,0-1 0,0 1 0,0 1 0,0-1 0,0 1 0,0 0 0,1 0 0,0 0-1,-1 1 1,1 0 0,-6 6 0,-5 6-154,1 2 1,1 0-1,1 1 0,0 1 1,1-1-1,1 2 0,1 0 1,-7 22-1,16-41 61,0-1 0,1 1 0,-1-1 0,1 0 0,-1 1 0,1-1-1,0 1 1,0-1 0,0 1 0,-1-1 0,1 1 0,1-1 0,-1 1 0,0-1 0,0 1 0,0-1 0,1 1 0,-1-1 0,1 0-1,-1 1 1,1-1 0,0 0 0,0 1 0,-1-1 0,1 0 0,0 0 0,0 1 0,0-1 0,0 0 0,0 0 0,0 0 0,1 0-1,-1 0 1,0-1 0,0 1 0,1 0 0,-1-1 0,0 1 0,1-1 0,-1 1 0,1-1 0,2 1 0,31 8 157,41 5 0,27 6 71,-2 12-166,174 82 0,-238-98-87</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1:15.919"/>
    </inkml:context>
    <inkml:brush xml:id="br0">
      <inkml:brushProperty name="width" value="0.05" units="cm"/>
      <inkml:brushProperty name="height" value="0.05" units="cm"/>
    </inkml:brush>
  </inkml:definitions>
  <inkml:trace contextRef="#ctx0" brushRef="#br0">47 0 13203,'-8'32'1104,"-4"5"-952,1 9-64,-1 3 408,8 1-360,4 0-40,4-4-40,5-6-48,2-8-104,2-7-104,-1-6-1584,-2-6 1616,-9-4-232,-2-4-96</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1:16.407"/>
    </inkml:context>
    <inkml:brush xml:id="br0">
      <inkml:brushProperty name="width" value="0.05" units="cm"/>
      <inkml:brushProperty name="height" value="0.05" units="cm"/>
    </inkml:brush>
  </inkml:definitions>
  <inkml:trace contextRef="#ctx0" brushRef="#br0">8 559 9138,'-7'3'1344,"7"0"-752,10-3-192,7 0 1377,12-1-1137,3-2-88,14-3-80,5-4-64,9-3-104,3-3-24,0-2-80,0-2-48,-7-2-240,-5-1-168,-15-2-704,-10-3 848,-20 0-160,-16 0-120</inkml:trace>
  <inkml:trace contextRef="#ctx0" brushRef="#br0" timeOffset="1">49 81 9810,'2'-9'1112,"18"5"-528,7-3-207,12-2 1199,7 1-1072,8-3-96,3 1-72,4 2-296,0-2-928,-1 6 824,2 4-152,-5 2-152</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1:16.908"/>
    </inkml:context>
    <inkml:brush xml:id="br0">
      <inkml:brushProperty name="width" value="0.05" units="cm"/>
      <inkml:brushProperty name="height" value="0.05" units="cm"/>
    </inkml:brush>
  </inkml:definitions>
  <inkml:trace contextRef="#ctx0" brushRef="#br0">0 37 13547,'23'-3'1408,"3"-2"-968,3 1-168,4 0 881,10-2-809,-2 2-96,6-1-112,-1 1-232,-4 3-368,-2 1-136,-10 0 407,-7 1-127,-14 6-104</inkml:trace>
  <inkml:trace contextRef="#ctx0" brushRef="#br0" timeOffset="1">30 194 10682,'9'10'1153,"7"-5"-793,18-7-128,8-4 528,11-4-448,4-4-88,9-3-184,3-2 128,-3 2-160,-6 1-32</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1:17.367"/>
    </inkml:context>
    <inkml:brush xml:id="br0">
      <inkml:brushProperty name="width" value="0.05" units="cm"/>
      <inkml:brushProperty name="height" value="0.05" units="cm"/>
    </inkml:brush>
  </inkml:definitions>
  <inkml:trace contextRef="#ctx0" brushRef="#br0">437 10 12987,'-3'-2'66,"0"1"0,0 0 0,0 0 0,0 0 0,0 0 0,0 0 0,0 1 0,0-1 0,0 1 0,0 0 0,0 0 1,0 0-1,-4 1 0,-43 10-65,44-9 45,-27 8 10,1 2 1,0 2-1,1 1 0,1 1 1,0 1-1,1 2 0,-51 44 1,75-59-52,1 0 1,0 0-1,0 1 1,0-1-1,1 1 1,0 0-1,-4 6 1,6-9-5,1-1 0,-1 0 0,1 0 0,0 0 0,-1 1 0,1-1 0,0 0 0,0 1 1,0-1-1,0 0 0,0 0 0,0 1 0,0-1 0,0 0 0,0 1 0,1-1 0,-1 0 0,0 0 0,1 1 1,-1-1-1,1 0 0,0 0 0,-1 0 0,1 0 0,0 0 0,0 0 0,-1 0 0,1 0 0,0 0 0,0 0 0,0 0 1,0 0-1,0-1 0,1 1 0,-1 0 0,0-1 0,1 1 0,6 3-6,-1-1-1,1-1 1,0 1 0,0-1 0,0-1-1,15 2 1,54-1-42,-52-3 34,65-2-7,-43 1 41,66 4-1,-108-1-11,1-1-1,-1 1 1,0 1-1,1-1 1,-1 1-1,0 0 1,0 0-1,8 5 1,-11-6-3,-1 0 0,0 0 0,1 0 0,-1 0 0,0 0 0,1 0 1,-1 1-1,0-1 0,0 1 0,0-1 0,0 1 0,-1-1 0,1 1 0,0-1 0,-1 1 0,1 0 1,-1-1-1,1 1 0,-1 0 0,0-1 0,1 1 0,-1 0 0,0 0 0,0-1 0,0 1 1,-1 0-1,1-1 0,0 1 0,-1 0 0,1 0 0,-2 2 0,-2 5 57,0-1 0,-1 0 1,0 0-1,0 0 0,-1-1 0,0 1 0,0-1 0,-8 6 1,-7 6 273,-33 23 0,-28 11 267,75-49-599,0 0 0,0-1-1,-1 1 1,0-2 0,0 1 0,0-1 0,0 0 0,0 0-1,-12 0 1,19-2-5,-1 0 0,0-1 1,0 1-1,1 0 0,-1-1 0,1 1 0,-1-1 0,0 1 0,1-1 0,-3-1 1,-11-10-41</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1:18.673"/>
    </inkml:context>
    <inkml:brush xml:id="br0">
      <inkml:brushProperty name="width" value="0.05" units="cm"/>
      <inkml:brushProperty name="height" value="0.05" units="cm"/>
    </inkml:brush>
  </inkml:definitions>
  <inkml:trace contextRef="#ctx0" brushRef="#br0">304 42 12867,'0'-2'49,"0"0"0,-1 1 0,1-1 0,0 0 0,-1 0 0,1 1 0,-1-1 0,1 0 0,-1 1 0,0-1 0,0 0 0,0 1 0,0-1 0,0 1 0,0 0 0,0-1 0,0 1 0,0 0 0,-1-1 1,1 1-1,-3-2 0,1 2-18,0 0 1,0 0-1,0 1 0,1-1 1,-1 1-1,0-1 1,0 1-1,0 0 1,0 0-1,0 0 1,0 0-1,-4 1 1,-8 3-37,0 0 0,0 1 0,-29 14 0,38-16 10,-53 28-81,55-29 71,-1 1-1,1 0 1,0 0 0,0 0 0,1 0-1,-1 1 1,1 0 0,0 0-1,-1 0 1,-4 8 0,8-11 5,0-1 0,0 0 1,0 1-1,0-1 0,0 1 0,0-1 1,0 1-1,0-1 0,0 0 0,0 1 1,0-1-1,0 1 0,0-1 1,1 0-1,-1 1 0,0-1 0,0 1 1,0-1-1,1 0 0,-1 1 0,0-1 1,0 0-1,1 1 0,-1-1 1,0 0-1,0 1 0,1-1 0,-1 0 1,0 0-1,1 0 0,-1 1 0,1-1 1,-1 0-1,0 0 0,1 0 1,-1 0-1,1 1 0,-1-1 0,0 0 1,1 0-1,-1 0 0,1 0 0,-1 0 1,1 0-1,0 0 0,25 1 20,-21-1-18,22-1 3,1 1 6,34 3-1,-54-2-6,0 0 0,-1 1 0,1 0 0,0 0 0,0 1 0,-1 0 0,0 0 0,14 8 0,-20-11 2,0 1 1,0 0 0,0-1-1,0 1 1,0 0-1,0 0 1,0 0 0,0 0-1,0 0 1,0 0-1,-1 0 1,1 0 0,0 0-1,-1 0 1,1 0-1,0 0 1,-1 0 0,0 1-1,1-1 1,-1 0-1,0 0 1,1 1 0,-1-1-1,0 0 1,0 0-1,0 3 1,-1-2 13,0 0 1,0 0-1,0 0 1,0 0-1,0 0 1,-1 0-1,1 0 1,-1 0-1,1-1 1,-1 1-1,1 0 0,-1-1 1,-3 3-1,-7 3 144,0 1 0,-1-1 0,-20 7 0,32-14-157,-33 14 271,-1-1 0,0-2 1,-58 9-1,84-20-470,8-3 43,15-8-33,10-1-10</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1:19.126"/>
    </inkml:context>
    <inkml:brush xml:id="br0">
      <inkml:brushProperty name="width" value="0.05" units="cm"/>
      <inkml:brushProperty name="height" value="0.05" units="cm"/>
    </inkml:brush>
  </inkml:definitions>
  <inkml:trace contextRef="#ctx0" brushRef="#br0">147 1 14067,'-18'13'1080,"-5"7"-864,1 1-104,-3 3 256,2 2-112,3-1-184,9-2-136,6-8-248,7-2-88,8-7 288,6-5-88,7-1-104</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1:19.905"/>
    </inkml:context>
    <inkml:brush xml:id="br0">
      <inkml:brushProperty name="width" value="0.05" units="cm"/>
      <inkml:brushProperty name="height" value="0.05" units="cm"/>
    </inkml:brush>
  </inkml:definitions>
  <inkml:trace contextRef="#ctx0" brushRef="#br0">1 460 9170,'25'-5'3061,"1"1"-2751,-26 4-287,0 0 0,1 0 0,-1-1 0,0 1 0,1 0 0,-1-1 0,0 1 0,0 0 0,1 0 0,-1-1 0,0 1 0,0 0 0,0-1 0,1 1 0,-1 0 0,0-1-1,0 1 1,0-1 0,0 1 0,0 0 0,0-1 0,0 1 0,0 0 0,0-1 0,0 1 0,0-1 0,0 1 0,0-1 0,0 1 0,0 0 0,-1 0 0,1 0 0,0 0 0,0 0 1,0-1-1,0 1 0,0 0 0,0 0 0,0 0 0,0 0 0,0 0 1,0 0-1,0 0 0,0 0 0,0-1 0,0 1 0,0 0 0,0 0 0,0 0 1,0 0-1,0 0 0,0 0 0,0-1 0,0 1 0,0 0 0,0 0 0,0 0 1,0 0-1,0 0 0,0 0 0,0 0 0,0 0 0,0-1 0,0 1 1,0 0-1,1 0 0,-1 0 0,0 0 0,0 0 0,0 0 0,0 0 0,0 0 1,0 0-1,0 0 0,0 0 0,1 0 0,-1-1 0,0 1 0,0 0 0,0 0 1,0 0-1,0 0 0,0 0 0,0 0 0,1 0 0,-1 0 0,0 0 1,0 0-1,0 0 0,0 0 0,0 0 0,1 1 0,1 0 23,1 0 0,0 1 0,0-1 0,0 0 0,1-1 0,-1 1-1,0 0 1,0-1 0,0 0 0,0 0 0,1 0 0,-1 0 0,0 0 0,6-2 0,3 0 43,0-2 0,16-5 0,-18 6-44,-2-1-1,1 0 0,0 0 1,-1 0-1,1-1 0,-1-1 1,-1 1-1,1-1 0,-1-1 1,0 1-1,0-1 0,10-14 0,-17 21-40,0 0-1,0-1 0,0 1 1,0 0-1,1 0 0,-1 0 1,0 0-1,0 0 0,0-1 1,0 1-1,0 0 0,0 0 1,0 0-1,1 0 0,-1-1 0,0 1 1,0 0-1,0 0 0,0 0 1,0-1-1,0 1 0,0 0 1,0 0-1,0 0 0,0-1 1,0 1-1,0 0 0,0 0 0,0 0 1,0-1-1,-1 1 0,1 0 1,0 0-1,0 0 0,0 0 1,0-1-1,0 1 0,0 0 1,0 0-1,-1 0 0,1 0 1,0-1-1,0 1 0,0 0 0,0 0 1,0 0-1,-1 0 0,1 0 1,0 0-1,0 0 0,0 0 1,-1 0-1,1-1 0,0 1 1,0 0-1,0 0 0,-1 0 1,1 0-1,0 0 0,0 0 0,0 0 1,-1 0-1,1 0 0,0 0 1,0 1-1,0-1 0,0 0 1,-1 0-1,1 0 0,-17 6 122,-7 8-82,1 1 0,0 1 0,2 1 0,0 0 0,0 2 0,2 1 0,-31 40 0,45-54-38,1 1 1,0-1 0,0 1-1,-4 10 1,7-16-4,1 0 1,0 0-1,-1 0 0,1 0 0,0 0 1,0 0-1,0 1 0,-1-1 1,1 0-1,0 0 0,1 0 1,-1 0-1,0 0 0,0 0 1,0 0-1,1 0 0,-1 2 1,1-3-2,0 1 1,0 0-1,-1-1 1,1 1-1,0 0 1,0-1 0,-1 1-1,1-1 1,0 1-1,0-1 1,0 0 0,0 1-1,0-1 1,0 0-1,0 0 1,0 0 0,0 0-1,0 0 1,0 0-1,0 0 1,0 0-1,0 0 1,1 0 0,9-2-4,-1 0 0,0 0 0,0-1 1,0-1-1,-1 1 0,1-1 1,12-8-1,1-2-61,38-30 1,-8-1-73,-2-2 0,-2-3 0,-2-1 0,-3-3 0,62-97 0,-98 139 129,-1-1 0,0 0 0,-1 0 0,8-24 0,-14 36 8,1 1 0,-1-1 0,0 1 1,0-1-1,0 1 0,0-1 0,1 1 1,-1-1-1,0 1 0,0-1 0,0 0 1,0 1-1,0-1 0,-1 1 0,1-1 1,0 1-1,0-1 0,0 1 0,0-1 1,-1 1-1,1-1 0,0 1 0,0-1 1,-1 1-1,1-1 0,0 1 0,-1 0 1,1-1-1,-1 1 0,0-1 0,0 1 2,0-1 0,0 1 0,0 0 0,1 0-1,-1 0 1,0 0 0,0 0 0,0 0 0,0 0 0,0 1-1,0-1 1,0 0 0,0 0 0,0 1 0,-1 0-1,-9 5 18,-1 0 0,2 0 0,-1 2 0,1-1 0,-10 10 0,-48 50 14,59-58-32,2-2-3,-58 66-44,59-66-12,0 1 0,0 1 0,1-1 0,0 1 0,1 0 0,-1 0 0,-2 13 0,6-20 26,1-1-1,-1 1 1,1-1-1,0 1 0,-1 0 1,1 0-1,0-1 0,0 1 1,0 0-1,0-1 0,1 1 1,-1 0-1,0-1 1,1 1-1,-1 0 0,1-1 1,0 1-1,0 1 0,0-2-39,0 0 0,0 0-1,0 0 1,0 0 0,1 0-1,-1 0 1,0-1 0,0 1-1,1 0 1,-1-1 0,0 1-1,1-1 1,-1 1-1,0-1 1,1 0 0,-1 0-1,2 1 1,7-1-385,0-1 1,0 0-1,0 0 0,0 0 1,10-4-1,-1 0-36,-17 5 456,35-3-489,-36 3 534,0 0 0,0 0 1,0 0-1,0 0 0,0 1 0,0-1 1,0 0-1,0 0 0,0 1 0,0-1 1,0 0-1,0 1 0,0-1 0,0 1 1,0-1-1,0 1 0,-1 0 0,1-1 0,0 1 1,0 0-1,-1-1 0,1 1 0,0 0 1,-1 0-1,1 0 0,-1 0 0,1 0 1,-1 0-1,1 0 0,0 1 0,-1 35 2058,-1-30-1793,1-1 0,0 0 0,0 1 0,1-1 1,0 0-1,1 8 0,-1-13-237,0 1 1,0 0 0,-1-1 0,1 1 0,0-1-1,0 1 1,0-1 0,1 1 0,-1-1 0,0 0-1,0 1 1,1-1 0,-1 0 0,1 0 0,-1 0 0,1 0-1,-1 0 1,1-1 0,0 1 0,-1 0 0,1-1-1,0 1 1,0-1 0,0 0 0,-1 1 0,4-1-1,7 1 41,0-1 1,0 0-1,0-1 0,0 0 0,0-1 0,-1-1 0,21-6 1,78-37 69,-72 29-145,-38 17-3,0-1 1,0 1-1,0 0 0,0 0 0,0 0 1,0 0-1,1 0 0,-1 0 0,0 0 1,0-1-1,0 1 0,0 0 0,0 0 1,0 0-1,0 0 0,0 0 0,1 0 1,-1 0-1,0 0 0,0 0 0,0 0 1,0 0-1,0 0 0,0 0 0,1 0 1,-1 0-1,0 0 0,0 0 0,0 0 1,0 0-1,0 0 0,0 0 0,1 0 1,-1 0-1,0 0 0,0 0 0,0 0 1,0 0-1,0 0 0,0 0 0,1 0 1,-1 0-1,0 0 0,0 0 0,0 0 1,0 1-1,0-1 0,0 0 1,0 0-1,0 0 0,1 0 0,-1 0 1,0 0-1,0 0 0,0 1 0,0-1 1,0 0-1,0 0 0,0 0 0,0 0 1,0 0-1,0 1 0,-7 10 111,-20 22 141,21-26-179,2-3-31,-9 12 154,0-1 0,1 2 0,-13 23-1,25-39-187,-1 0 0,0 0 0,1 0-1,0 0 1,-1 0 0,1 0-1,0 0 1,-1 0 0,1 0 0,0 1-1,0-1 1,0 0 0,0 0-1,0 0 1,0 0 0,0 0 0,0 1-1,1-1 1,-1 0 0,0 0 0,1 0-1,-1 0 1,1 0 0,-1 0-1,1 0 1,-1 0 0,1 0 0,0 0-1,-1 0 1,1 0 0,0-1-1,0 1 1,0 0 0,0 0 0,0-1-1,0 1 1,0-1 0,0 1-1,0-1 1,0 1 0,2 0 0,5 2-1,0-1 0,0 0 1,0 0-1,14 0 0,-15-1 1,-1 0-11,7 1-134,1 0 0,0-1-1,-1-1 1,1 0 0,17-3 0,-30 3 125,-1 0 0,1 0 0,0 0 0,0 0 0,-1-1 0,1 1 1,0 0-1,0 0 0,-1-1 0,1 1 0,0-1 0,-1 1 0,1 0 0,-1-1 0,1 1 1,-1-1-1,1 1 0,-1-1 0,1 0 0,-1 1 0,1-1 0,-1 1 0,1-1 0,-1 0 1,0 1-1,0-1 0,1 0 0,-1 0 0,0 1 0,0-2 0,-7-12-211</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9:39.472"/>
    </inkml:context>
    <inkml:brush xml:id="br0">
      <inkml:brushProperty name="width" value="0.05" units="cm"/>
      <inkml:brushProperty name="height" value="0.05" units="cm"/>
    </inkml:brush>
  </inkml:definitions>
  <inkml:trace contextRef="#ctx0" brushRef="#br0">175 33 16235,'41'-32'2954,"-84"62"81,-28 22-2759,63-45-321,1 0 0,-1 0 0,2 1 1,-1-1-1,1 2 0,-9 14 0,14-21 21,0 1-1,0-1 1,0 0-1,0 1 1,0-1 0,1 1-1,-1-1 1,1 1-1,0-1 1,0 1-1,0-1 1,0 1 0,0-1-1,1 1 1,-1-1-1,1 0 1,-1 1-1,1-1 1,0 1-1,0-1 1,0 0 0,0 0-1,0 1 1,1-1-1,-1 0 1,1 0-1,2 3 1,5 3-107,0 1 0,0-1 0,1-1 0,16 10 0,-2-2-137,-19-11 186,0 0-1,0 0 1,0 1 0,0-1-1,-1 1 1,0 0 0,7 10-1,-10-13 75,0 0 0,0-1 0,-1 1 0,1 0 0,0 0 0,-1-1 0,0 1-1,1 0 1,-1 0 0,0 0 0,0 0 0,0-1 0,0 1 0,-1 0 0,1 0-1,0 0 1,-1-1 0,1 1 0,-1 0 0,1 0 0,-1-1 0,0 1-1,0 0 1,0-1 0,0 1 0,0-1 0,0 1 0,0-1 0,-1 0 0,1 1-1,0-1 1,-4 2 0,1 0 23,0 0-1,-1 0 1,0-1-1,1 1 1,-1-1-1,0 0 1,0-1-1,0 1 1,0-1-1,-1 0 1,1 0-1,0 0 1,-1-1-1,1 0 1,0 0-1,-10-1 0,11 0-22,0 0-1,0 1 0,1-1 0,-1 0 0,0-1 1,1 1-1,-1 0 0,1-1 0,0 0 0,0 0 1,-1 0-1,1 0 0,0-1 0,1 1 0,-1-1 0,0 0 1,1 0-1,-1 0 0,1 0 0,0 0 0,0 0 1,0 0-1,-2-8 0,1-17-146</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1:20.408"/>
    </inkml:context>
    <inkml:brush xml:id="br0">
      <inkml:brushProperty name="width" value="0.05" units="cm"/>
      <inkml:brushProperty name="height" value="0.05" units="cm"/>
    </inkml:brush>
  </inkml:definitions>
  <inkml:trace contextRef="#ctx0" brushRef="#br0">27 17 14307,'-2'-1'-928,"-7"1"960,0-2 64,2-12-312</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1:20.898"/>
    </inkml:context>
    <inkml:brush xml:id="br0">
      <inkml:brushProperty name="width" value="0.05" units="cm"/>
      <inkml:brushProperty name="height" value="0.05" units="cm"/>
    </inkml:brush>
  </inkml:definitions>
  <inkml:trace contextRef="#ctx0" brushRef="#br0">193 0 12171,'-7'4'179,"0"1"0,0 0 0,1 0 1,0 0-1,0 0 0,0 1 0,0 0 1,-4 8-1,-5 6-44,-15 30 1,14-21-52,2 2-1,-20 58 1,28-70-69,1-1 0,1 2-1,1-1 1,1 0 0,0 1 0,2 23 0,0-38-10,0-1 0,1 0 0,-1 0 0,1 1 1,0-1-1,0 0 0,0 0 0,1 0 0,0 0 1,0 0-1,0 0 0,0 0 0,0-1 0,1 1 1,0-1-1,-1 1 0,1-1 0,5 4 0,-4-5 8,-1 0 0,0-1 1,1 1-1,0-1 0,-1 0 0,1 0 0,0 0 0,-1 0 0,1-1 0,0 0 0,0 1 0,-1-1 1,1-1-1,0 1 0,0 0 0,0-1 0,-1 0 0,1 0 0,0 0 0,-1 0 0,7-4 0,6-3 65,0 0-1,-1-2 0,0 0 1,25-21-1,53-56 305,-51 44-84,46-62 1,-71 81-206,0 0 1,-2-1-1,-1-1 1,18-43-1,-28 53-86,-4 16-7,0 0-1,0 0 1,0 0-1,0-1 1,0 1-1,0 0 1,0 0 0,0 0-1,0 0 1,0 0-1,0 0 1,0 0-1,0 0 1,0-1-1,0 1 1,0 0 0,-1 0-1,1 0 1,0 0-1,0 0 1,0 0-1,0 0 1,0 0-1,0 0 1,0 0-1,0 0 1,0 0 0,0-1-1,0 1 1,0 0-1,-1 0 1,1 0-1,0 0 1,0 0-1,0 0 1,0 0 0,0 0-1,0 0 1,0 0-1,0 0 1,-1 0-1,1 0 1,0 0-1,0 0 1,0 0-1,0 0 1,0 0 0,0 0-1,0 0 1,0 0-1,0 0 1,-1 0-1,1 1 1,0-1-1,0 0 1,0 0 0,0 0-1,-16 18-56,3 3 12,2 0 0,0 1-1,2 1 1,-13 42 0,11-21-1,-10 77-1,19-101 45,1 0 0,1 28 0,0-41 11,1-1 1,0 0-1,0 0 1,1 0-1,-1 0 1,1 0-1,1 0 1,-1 0 0,1-1-1,0 1 1,6 8-1,-7-12 5,0 0-1,-1 0 1,1 0 0,0-1 0,0 1-1,0 0 1,1-1 0,-1 1-1,0-1 1,1 0 0,-1 0-1,0 0 1,1 0 0,-1 0-1,1-1 1,0 1 0,-1-1-1,5 1 1,-2-1 18,1-1 1,-1 1-1,0-1 0,0 0 1,0-1-1,0 1 0,0-1 1,9-4-1,3-4 81,-1 0 1,-1-1-1,0 0 0,18-18 1,-4 1 69,-2-2-1,0-1 1,-3-1 0,0-1 0,-2-1 0,-2-1 0,-1-1 0,20-53-1,-36 82-204,0 0 0,-1-1 0,0 1 0,0 0 0,-1-1 0,1 1 0,-2-1 0,1 1 0,-1-1 0,-1-9 0,1 16-3,0 0 0,-1 0 0,1 0 0,0 0 0,0 0 0,-1 0 0,1 0 0,-1 0 0,1 0 0,-1 0 0,1 1 0,-1-1 0,0 0 0,1 0 0,-1 0 0,0 1 0,0-1 0,0 0 0,1 1 0,-1-1 0,0 0 1,0 1-1,0 0 0,0-1 0,0 1 0,0-1 0,0 1 0,0 0 0,0 0 0,0 0 0,0-1 0,0 1 0,0 0 0,-1 0 0,1 0 0,0 1 0,0-1 0,0 0 0,0 0 0,0 1 0,0-1 0,0 0 0,0 1 0,-1 0 0,-3 1-96,0 1-1,1-1 0,0 1 0,0 0 1,0 0-1,0 1 0,0-1 0,-3 5 1,-7 11-292,-17 29 0,10-10-10</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1:21.653"/>
    </inkml:context>
    <inkml:brush xml:id="br0">
      <inkml:brushProperty name="width" value="0.05" units="cm"/>
      <inkml:brushProperty name="height" value="0.05" units="cm"/>
    </inkml:brush>
  </inkml:definitions>
  <inkml:trace contextRef="#ctx0" brushRef="#br0">0 344 11987,'2'-2'216,"0"-1"0,0 1 0,0 0 1,0 0-1,1 0 0,-1 0 0,1 0 1,-1 1-1,1-1 0,0 1 0,5-2 0,-7 2-173,-1 1 0,1 0-1,-1 0 1,1 0 0,0 0-1,-1 0 1,1 0-1,-1 1 1,1-1 0,0 0-1,-1 0 1,1 0 0,-1 1-1,1-1 1,-1 0-1,1 0 1,0 1 0,-1-1-1,1 1 1,-1-1 0,0 0-1,1 1 1,0 0-1,0 0 15,0 1 0,0 0 0,0 0-1,0 0 1,-1 0 0,1 0 0,0 0 0,-1 0-1,1 0 1,-1 3 0,1 14 46,0 0 1,-2 0 0,0 0-1,-1 0 1,-7 27-1,-3 31 169,12-77-265,0 1 0,0-1 0,0 1-1,0-1 1,0 1 0,0-1 0,0 1 0,0-1-1,0 1 1,0-1 0,0 1 0,0-1-1,0 1 1,0-1 0,1 1 0,-1-1 0,0 1-1,0-1 1,0 1 0,1-1 0,-1 1-1,0-1 1,1 1 0,-1-1 0,0 0 0,1 1-1,-1-1 1,1 0 0,-1 1 0,1-1-1,-1 0 1,0 0 0,1 1 0,-1-1 0,1 0-1,-1 0 1,1 0 0,-1 1 0,1-1-1,0 0 1,-1 0 0,1 0 0,-1 0 0,1 0-1,-1 0 1,1 0 0,-1 0 0,1-1-1,-1 1 1,1 0 0,-1 0 0,1 0 0,-1 0-1,1-1 1,-1 1 0,1-1 0,33-17 169,-28 15-152,87-58 224,-83 53-307,1-1 0,-2 0 0,1-1 0,-1 0 0,-1-1 0,9-14 0,109-224-2293,-100 192 1954,-14 31 264,-4 11 135,-1 0 0,-1 0-1,7-24 1,-47 100 599,18-22-521,3 1 0,0 0 0,3 1-1,-8 58 1,12-41 66,2 2-1,7 90 0,-37-251 295,0 0-348,-15-54 485,48 152-533,0 0 0,0-1 1,1 1-1,0 0 0,-1 0 0,1 0 1,0 0-1,1-1 0,0-4 1,-1 7-26,1 0-1,-1 0 1,1 0 0,0 0 0,-1 0 0,1 0 0,0 0 0,0 0 0,-1 0-1,1 0 1,0 1 0,0-1 0,0 0 0,0 1 0,0-1 0,0 1 0,0-1-1,0 1 1,1-1 0,-1 1 0,0 0 0,0-1 0,0 1 0,0 0 0,1 0-1,-1 0 1,2 0 0,14 0 89,1 1 0,25 4 1,-28-3-309,-1 0 0,1-1 0,-1-1 0,23-1 0,-37 1 191,1 0 0,0 0 0,-1 0 0,1 0 0,0 0-1,-1 0 1,1 0 0,-1-1 0,1 1 0,0 0 0,-1 0-1,1 0 1,-1-1 0,1 1 0,0 0 0,-1-1 0,1 1-1,-1-1 1,1 1 0,-1-1 0,0 1 0,1-1 0,-1 1 0,1-1-1,-1 1 1,0-1 0,1 1 0,-1-1 0,0 1 0,0-1-1,1 0 1,-1 1 0,0-1 0,0 0 0,0 1 0,0-1-1,0 0 1,0 1 0,0-1 0,0 1 0,0-2 0,-3-13-286</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1:22.111"/>
    </inkml:context>
    <inkml:brush xml:id="br0">
      <inkml:brushProperty name="width" value="0.05" units="cm"/>
      <inkml:brushProperty name="height" value="0.05" units="cm"/>
    </inkml:brush>
  </inkml:definitions>
  <inkml:trace contextRef="#ctx0" brushRef="#br0">1 0 12763,'14'29'1187,"0"-11"-1402,1 0 0,1-1 0,1-1 0,0 0 0,1-2 0,37 24 1,-6-9-1654,86 35 0,-135-64 1944,1 0 0,-1 0-1,1 1 1,-1-1 0,0 0 0,1 0 0,-1 0 0,0 0 0,1 0-1,-1 1 1,0-1 0,1 0 0,-1 0 0,0 0 0,1 1 0,-1-1-1,0 0 1,0 1 0,1-1 0,-1 0 0,0 1 0,0-1 0,1 0-1,-1 1 1,0-1 0,0 0 0,0 1 0,0-1 0,0 0 0,0 1-1,0 0 1,-10 6 1509,-32 4-39,32-9-1258,-6 2 6,-48 14 440,58-16-673,0 0 0,0 0 0,1 1 0,-1 0 0,1 0 0,0 1 0,-10 7-1,15-10-63,-1-1-1,0 1 0,1-1 0,-1 1 0,1 0 0,-1 0 1,1-1-1,0 1 0,-1 0 0,1 0 0,0-1 1,-1 1-1,1 0 0,0 0 0,0 0 0,0-1 0,0 1 1,0 0-1,0 0 0,0 0 0,0 0 0,0 0 0,0-1 1,0 1-1,0 0 0,0 0 0,1 0 0,-1-1 1,0 1-1,1 0 0,-1 0 0,1-1 0,-1 1 0,1 0 1,-1-1-1,1 1 0,-1 0 0,1-1 0,1 2 0,2 1-58,0 0-1,0 0 1,0 0-1,1-1 1,6 4-1,58 19-467,-43-17 269,41 20 0,-60-25 237,0 1 0,-1 0 0,1 0 1,-1 1-1,0 0 0,0 0 0,-1 0 0,1 1 0,-1 0 0,6 8 0,-9-11 39,-1 0 0,1-1 0,-1 1 0,0 0-1,0-1 1,0 1 0,0 0 0,0 0 0,0 0 0,-1 0-1,0 0 1,1 0 0,-1 0 0,0 0 0,-1 0 0,1 0-1,0 0 1,-1 0 0,-1 4 0,0-3 38,1 0-1,-2 0 1,1 0 0,0 0 0,-1-1-1,0 1 1,0-1 0,0 1 0,0-1-1,-1 0 1,-6 5 0,2-3 96,0 0 0,0 0 0,0-1 0,-1 0 1,0-1-1,0 0 0,0 0 0,0 0 0,0-1 0,0-1 0,-19 1 1,25-2-141,1 0 0,0 0 0,0 0 1,0-1-1,-1 1 0,1-1 1,0 1-1,0-1 0,0 0 0,0 0 1,0 0-1,0 0 0,0 0 1,0 0-1,0-1 0,1 1 0,-1-1 1,0 1-1,1-1 0,-3-3 1,3 3-23,0-1 1,0 1 0,0-1 0,0 0 0,0 1 0,1-1-1,-1 0 1,1 0 0,0 1 0,0-1 0,0 0 0,0 0-1,0 1 1,0-1 0,1 0 0,0 0 0,0-2 0,1-1-8,0 0 0,1 1 0,-1-1 0,6-8 0,24-27-208</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1:22.554"/>
    </inkml:context>
    <inkml:brush xml:id="br0">
      <inkml:brushProperty name="width" value="0.05" units="cm"/>
      <inkml:brushProperty name="height" value="0.05" units="cm"/>
    </inkml:brush>
  </inkml:definitions>
  <inkml:trace contextRef="#ctx0" brushRef="#br0">102 389 10970,'-19'32'917,"-38"68"646,52-91-1354,1 1-1,1 0 0,-1 0 0,2 0 0,-1 0 0,2 0 0,-1 0 0,1 18 0,0-26-171,1 1-1,1-1 0,-1 0 0,0 1 1,1-1-1,-1 0 0,1 0 1,-1 1-1,1-1 0,0 0 1,0 0-1,0 0 0,1 0 1,-1 0-1,0 0 0,1 0 0,-1 0 1,1-1-1,-1 1 0,1 0 1,0-1-1,0 0 0,0 1 1,0-1-1,0 0 0,0 0 0,0 0 1,0 0-1,0 0 0,1-1 1,-1 1-1,0 0 0,4-1 1,1 1 11,1-1 1,-1 0-1,1 0 1,-1-1 0,1 0-1,-1-1 1,0 1-1,0-1 1,12-5 0,6-4 14,-1-2 0,0 0 0,-1-2 0,-1 0 1,39-35-1,-33 23-14,-1-1 0,-2 0 1,36-54-1,-44 55-34,-1-1 1,24-59 0,-32 68-20,-2 0 1,-1 0-1,0-1 0,-2 0 1,3-37-1,-6 53 0,0 0 0,0-1 0,0 1-1,-1 0 1,1-1 0,-1 1 0,0 0 0,-1 0-1,1-1 1,-1 1 0,0 0 0,1 1 0,-2-1-1,1 0 1,0 0 0,-4-3 0,3 5 2,1 0 1,-1 0 0,1 0 0,-1 0 0,0 1-1,0-1 1,0 1 0,0 0 0,0 0-1,0 0 1,0 0 0,-1 0 0,1 1-1,0-1 1,0 1 0,-1 0 0,1 0-1,0 0 1,0 1 0,-1-1 0,-4 2-1,-3 1 20,0 1-1,0 0 0,0 0 1,0 1-1,1 1 0,0 0 1,0 0-1,-17 15 0,14-10 31,1 1-1,1-1 0,-1 2 0,2 0 0,-16 25 0,24-35-32,-1 1-1,2 0 0,-1 0 1,0 0-1,1 0 0,0 0 1,0 0-1,0 0 1,0 1-1,1-1 0,-1 5 1,1-7-14,1-1 0,-1 1 1,0 0-1,1 0 1,-1 0-1,1-1 0,0 1 1,-1 0-1,1-1 0,0 1 1,0 0-1,0-1 0,0 1 1,1-1-1,-1 0 1,0 1-1,0-1 0,1 0 1,-1 0-1,1 0 0,-1 0 1,1 0-1,0 0 0,-1 0 1,1 0-1,3 0 1,8 3-55,0-2 0,1 1 0,-1-2 0,1 0 1,-1 0-1,16-2 0,19 1-119,-46 0 167,0 0 1,0 1-1,-1-1 1,1 0-1,0 0 0,0 1 1,-1-1-1,1 1 0,0-1 1,-1 1-1,1 0 1,0 0-1,-1 0 0,1 0 1,-1 0-1,1 0 0,-1 0 1,0 0-1,0 1 0,1-1 1,-1 0-1,0 1 1,0-1-1,0 1 0,0-1 1,-1 1-1,1 0 0,0-1 1,-1 1-1,1 0 0,-1 0 1,1-1-1,-1 1 1,0 0-1,0 0 0,0 1 1,0 8 22,-1-1 0,0 1 1,0-1-1,-2 0 1,-2 11-1,2-11-8,-12 40-7,9-33-108,1 0-1,1 0 0,-4 24 0,11-28 40,4-7-38</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1:23.730"/>
    </inkml:context>
    <inkml:brush xml:id="br0">
      <inkml:brushProperty name="width" value="0.05" units="cm"/>
      <inkml:brushProperty name="height" value="0.05" units="cm"/>
    </inkml:brush>
  </inkml:definitions>
  <inkml:trace contextRef="#ctx0" brushRef="#br0">264 538 13723,'-6'-2'84,"-1"-1"1,0 1-1,0 0 1,0 1-1,0 0 0,0 0 1,0 1-1,0-1 1,0 1-1,0 1 1,0 0-1,-1 0 0,1 0 1,1 1-1,-1 0 1,0 0-1,0 0 0,1 1 1,-1 0-1,1 1 1,0-1-1,-9 8 1,7-6-28,1 1 1,-1 0 0,1 0 0,0 1-1,0 0 1,1 0 0,0 1 0,0 0-1,1 0 1,0 0 0,1 1 0,-1-1-1,2 1 1,-1 0 0,1 0-1,-2 11 1,5-18-43,-1 1 1,1-1-1,-1 1 0,1-1 0,0 1 0,0-1 0,0 1 1,0-1-1,1 1 0,-1 0 0,1-1 0,-1 1 0,1-1 1,0 0-1,0 1 0,0-1 0,0 0 0,1 1 1,-1-1-1,1 0 0,-1 0 0,1 0 0,0 0 0,-1-1 1,1 1-1,0 0 0,0-1 0,0 1 0,1-1 0,-1 0 1,0 1-1,3 0 0,1-1 1,0 1 1,-1-1-1,1 0 0,0-1 1,0 0-1,0 0 0,0 0 1,0 0-1,0-1 1,-1 0-1,1 0 0,11-4 1,3-4-4,0 0 0,0 0 1,-1-2-1,0-1 0,-1 0 0,29-27 1,-24 19-60,-2-2 1,0-1 0,-1 0 0,21-34-1,-31 38-94,-8 14 38,-7 11 10,-2 6 94,1 0 0,1 1 1,0-1-1,1 1 0,0 0 0,1 0 1,0 0-1,1 0 0,1 1 1,-1 16-1,2-25 17,0 0 0,1 0 0,-1 0-1,1-1 1,0 1 0,0 0 0,0 0 0,1-1 0,0 1 0,3 6 0,-4-9-11,1-1 1,-1 1 0,0 0 0,1-1 0,-1 1-1,1-1 1,0 1 0,-1-1 0,1 0-1,0 0 1,0 0 0,0 0 0,0 0 0,0 0-1,0 0 1,0-1 0,0 1 0,0-1 0,1 1-1,-1-1 1,0 0 0,0 0 0,0 0-1,1 0 1,3-1 0,3-1 10,1-1 0,-1 0 0,1 0 0,-1-1 0,0 0 0,-1 0 0,1-1 0,-1-1 0,13-9 0,9-11 43,28-28-1,-17 11-134,-2-1-1,-2-2 0,-2-1 0,30-56 0,-50 71-123,-15 31 190,0 1 1,1-1-1,-1 1 1,0-1-1,0 1 1,0-1-1,1 1 1,-1-1-1,0 1 1,0-1-1,0 1 1,0-1-1,0 1 1,0-1-1,0 1 1,0-1-1,0 1 1,0-1 0,0 1-1,-1 0 1,1-1-1,0 1 1,0-1-1,0 1 1,0-1-1,-1 1 1,1-1-1,0 1 1,-1 0-1,1-1 1,0 1-1,-1 0 1,1-1-1,0 1 1,-1 0-1,1-1 1,-1 1-1,1 0 1,-1 0-1,1-1 1,0 1-1,-1 0 1,1 0 0,-1 0-1,1 0 1,-1 0-1,1 0 1,-1-1-1,1 1 1,-1 0-1,1 1 1,-1-1-1,1 0 1,-1 0-1,1 0 1,-1 0-1,1 0 1,-1 0-1,1 1 1,-1-1-1,1 0 1,-1 0-1,0 1 1,-6 3-22,-1 1 0,1-1 0,-1 2 0,2-1 0,-1 1 0,0 0-1,1 0 1,0 1 0,-5 8 0,-47 71 2,41-59 53,2 1-1,1 1 1,-16 51-1,25-66-24,1 0 0,1 1 0,0 0 0,1-1 0,1 1 0,0 0 0,1 0 0,1 0 0,5 29 0,-6-41-4,0-1 0,1 0 0,-1 0 1,1 0-1,-1 0 0,1 0 1,0 0-1,0 0 0,0 0 0,0 0 1,0 0-1,1-1 0,-1 1 1,0 0-1,1-1 0,-1 1 0,1-1 1,0 1-1,-1-1 0,4 2 1,-3-3 5,0 1 0,0-1 0,0 0 0,0 0 0,0 0 0,0 0 1,0 0-1,0 0 0,0-1 0,0 1 0,0 0 0,-1-1 0,1 0 1,0 1-1,0-1 0,0 0 0,-1 0 0,3-1 0,7-7 46,0 1-1,0-1 0,-1-1 1,16-20-1,14-20 159,-3-1 0,41-75 0,47-119 219,-94 183-361,52-130-119,-76 178-12,-7 27-7,-56 235-117,-3 16 225,48-200-82,3 1 0,0 73 0,-6-293-505,0-17 34,13 170 518,1 0 0,0 0-1,0 1 1,0-1 0,0 0 0,1 0 0,-1 0 0,0 1 0,1-1 0,-1 0-1,1 0 1,0 1 0,-1-1 0,1 0 0,0 1 0,0-1 0,0 1 0,0-1-1,0 1 1,0 0 0,1-1 0,-1 1 0,0 0 0,1 0 0,1-2 0,1 2 4,-1 0 0,1 1 0,0-1 0,-1 0 0,1 1 0,0 0 0,0 0 0,0 0 0,-1 0 0,8 2 1,54 9-399,55 7-571,-106-17 841,0-1-1,1 0 1,-1-1-1,1 0 1,-1-1-1,16-5 1,-27 6 127,0 0 0,-1 0 1,1 0-1,-1-1 0,1 1 0,-1-1 0,4-3 1,-6 5 1,0 0 0,0 0 1,1 0-1,-1 0 0,0 0 1,0-1-1,0 1 0,0 0 1,1 0-1,-1 0 1,0-1-1,0 1 0,0 0 1,0 0-1,0-1 0,0 1 1,0 0-1,0 0 1,0-1-1,1 1 0,-1 0 1,0 0-1,0-1 0,0 1 1,0 0-1,0 0 1,-1-1-1,1 1 0,0 0 1,0 0-1,0-1 0,-14-1 266,12 2-254,0 0-1,0 0 1,1 1-1,-1-1 0,0 1 1,0-1-1,0 1 1,0-1-1,1 1 0,-1 0 1,0 0-1,1 0 1,-1 0-1,1 0 0,-1 0 1,1 0-1,-1 1 0,1-1 1,0 1-1,0-1 1,-2 2-1,3-1-9,-1-1-1,1 1 1,-1-1 0,1 1 0,-1-1-1,1 1 1,0 0 0,0-1-1,0 1 1,0-1 0,0 1-1,0-1 1,0 1 0,0 0 0,1-1-1,-1 1 1,1-1 0,-1 1-1,1-1 1,0 0 0,-1 1-1,1-1 1,0 1 0,0-1 0,1 2-1,12 14-36,-1-1-110,0 1-1,-1 0 0,11 23 1,-20-35 100,-1 0 1,0 0 0,0 0 0,-1-1 0,1 2 0,-1-1 0,0 0 0,-1 0 0,1 0 0,-1 0 0,0 0 0,0 1 0,-1-1 0,1 0 0,-1 0 0,0 0-1,-1 0 1,-2 7 0,2-9 36,0 1-1,0-1 0,0 0 0,-1 0 0,0 0 1,0 0-1,0 0 0,0-1 0,0 1 1,0-1-1,-1 0 0,1 0 0,-1 0 0,1 0 1,-1 0-1,0-1 0,0 0 0,0 0 1,1 0-1,-1 0 0,0 0 0,-1-1 0,1 0 1,0 0-1,-5-1 0,0 1-54,1 0 1,0-1-1,0-1 0,0 1 0,0-1 0,0-1 1,0 0-1,0 0 0,1 0 0,-1-1 1,-10-7-1,14 9 28,0-1 0,1-1 1,-1 1-1,1 0 0,0-1 0,0 0 1,0 0-1,0 0 0,1 0 0,-4-8 1,-2-13-140</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1:24.359"/>
    </inkml:context>
    <inkml:brush xml:id="br0">
      <inkml:brushProperty name="width" value="0.05" units="cm"/>
      <inkml:brushProperty name="height" value="0.05" units="cm"/>
    </inkml:brush>
  </inkml:definitions>
  <inkml:trace contextRef="#ctx0" brushRef="#br0">126 1 12283,'-10'26'376,"2"1"1,-6 42 0,2-16-100,-2 6-40,-8 31 399,3 1-1,-7 99 1,26-183-561,0 37 375,0-42-418,0-1 1,0 1 0,1-1-1,-1 1 1,0-1 0,1 1-1,-1-1 1,1 0 0,-1 1-1,1-1 1,0 0 0,0 1-1,0-1 1,-1 0-1,1 0 1,0 0 0,0 0-1,0 0 1,1 0 0,-1 0-1,0 0 1,0 0 0,1 0-1,-1-1 1,3 2 0,0-2 22,0 1 1,1-1 0,-1 0-1,0 0 1,0 0-1,1-1 1,-1 1 0,0-1-1,0 0 1,0-1-1,0 1 1,0-1 0,6-2-1,7-5 152,25-19-1,-38 25-174,36-27 270,0-2 1,47-51-1,57-83 54,-135 156-352,-1 0 0,-1 0 0,0-1 0,0 0 0,-1 0 1,-1-1-1,6-15 0,-11 26 36,1 0 0,-1 0 0,0-1 0,1 1-1,-1 0 1,0 0 0,0-1 0,0 1 0,0 0 0,0-1 0,0 1 0,0 0 0,-1-1 0,1 1 0,0 0 0,-1 0-1,1-1 1,-1 1 0,1 0 0,-1 0 0,0 0 0,0 0 0,1 0 0,-1 0 0,0 0 0,0 0 0,0 0 0,0 0-1,0 0 1,0 0 0,0 1 0,0-1 0,-3-1 0,1 1-20,0 1-1,0-1 1,0 1-1,0-1 0,0 1 1,0 0-1,-1 0 1,1 0-1,0 0 1,0 1-1,-6 1 1,-31 12 171</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1:25.045"/>
    </inkml:context>
    <inkml:brush xml:id="br0">
      <inkml:brushProperty name="width" value="0.05" units="cm"/>
      <inkml:brushProperty name="height" value="0.05" units="cm"/>
    </inkml:brush>
  </inkml:definitions>
  <inkml:trace contextRef="#ctx0" brushRef="#br0">1 228 13427,'280'62'3758,"-275"-61"-3762,0 0 0,1-1 0,-1 1 0,0-1 0,0 0 0,0-1 1,0 1-1,0-1 0,6-1 0,-8 1 1,-1 0 0,0 0 0,0 0 0,0-1 1,0 1-1,0 0 0,0-1 0,0 1 0,0-1 1,0 0-1,-1 0 0,1 0 0,-1 0 0,1 0 0,-1 0 1,0 0-1,0 0 0,0 0 0,0-1 0,0 1 0,1-4 1,1-8-2,0 0 1,-1-1 0,0 1 0,-1-1 0,-1 1 0,0-1 0,-1 0-1,0 1 1,-2-1 0,-6-25 0,-1 19-28,9 20 30,1 1-1,0-1 1,0 1 0,0-1-1,0 1 1,-1 0-1,1-1 1,0 1 0,0-1-1,-1 1 1,1-1 0,0 1-1,-1 0 1,1-1 0,0 1-1,-1 0 1,1-1-1,0 1 1,-1 0 0,1 0-1,-1-1 1,1 1 0,-1 0-1,1 0 1,-1 0 0,1-1-1,-1 1 1,1 0 0,-1 0-1,1 0 1,-1 0-1,1 0 1,-1 0 0,1 0-1,-1 0 1,0 1 0,0 0-1,1 0 0,-1 0 0,1 0 0,0 0 1,-1 0-1,1 0 0,0 0 0,0 0 0,0 0 0,-1 0 1,1 0-1,0 0 0,1 0 0,-1 1 0,0-1 0,0 0 1,0 0-1,1 0 0,-1 0 0,1 1 0,9 23 6,-5-17 0,-1-1 1,1 0-1,1 0 1,-1 0-1,1 0 1,1-1-1,-1 0 1,1 0-1,0-1 0,0 0 1,1 0-1,-1-1 1,1 1-1,0-2 1,0 1-1,1-1 1,-1-1-1,1 1 1,16 1-1,-19-3-5,0 0 1,1-1-1,-1 0 0,0 0 0,0 0 1,0-1-1,0 0 0,0 0 0,0 0 1,0-1-1,-1 0 0,1 0 0,-1-1 1,1 1-1,-1-1 0,0-1 0,0 1 1,0 0-1,0-1 0,0 0 0,-1-1 1,0 1-1,0 0 0,0-1 0,0 0 1,-1 0-1,0 0 0,0-1 0,4-8 1,-4 6-37,-1 0 1,1-1 0,2-16-1,-5 23 23,1 1 0,-1-1 0,0 0 0,0 0-1,0 0 1,0 0 0,0 0 0,0 0 0,-1 1-1,1-1 1,0 0 0,-1 0 0,0 0 0,1 1-1,-1-1 1,0 0 0,0 1 0,0-1 0,0 1-1,0-1 1,0 1 0,-1-1 0,1 1 0,-2-2 0,2 3 6,0-1 1,-1 1-1,1-1 0,0 1 1,-1 0-1,1 0 1,0-1-1,-1 1 1,1 0-1,0 0 1,-1 0-1,1 1 1,-1-1-1,1 0 1,0 0-1,-1 1 1,1-1-1,0 1 1,0-1-1,-1 1 1,1 0-1,0-1 1,0 1-1,0 0 1,0 0-1,0 0 1,0 0-1,0 0 1,0 0-1,0 0 1,-1 2-1,-3 4 16,0-1-1,0 2 0,-6 12 1,7-12 18,0 0-1,1 0 1,0 1 0,1-1 0,-1 1 0,2 0-1,-1-1 1,0 15 0,2-20-13,0 0 1,1 0-1,-1 0 0,0 0 1,1-1-1,-1 1 1,1 0-1,0-1 0,0 1 1,0 0-1,0-1 0,1 1 1,-1-1-1,1 1 1,-1-1-1,1 0 0,0 0 1,0 0-1,0 0 0,0 0 1,0 0-1,0 0 1,1-1-1,-1 1 0,1-1 1,-1 0-1,1 1 0,-1-1 1,1 0-1,3 0 1,4 1 6,0 0 0,0-1-1,0-1 1,0 0 0,0 0 0,-1-1 0,1 0 0,0-1 0,0 0 0,-1 0 0,1-1 0,-1-1 0,0 1 0,0-1 0,17-11 0,-10 5-23,0-1 0,-1-1 0,0 0 0,0-1 0,-1 0 0,-1-1-1,14-20 1,-26 33 1,1-1-7,0-1-1,0 0 1,-1 1-1,1-1 0,0 0 1,-1 0-1,0 0 1,1 1-1,-1-2 0,-1 1 1,1 0-1,0-4 1,0 7 7,-1 0 0,0 0 1,0-1-1,0 1 0,0 0 1,0 0-1,0 0 0,0 0 1,0 0-1,0 0 0,0-1 1,0 1-1,0 0 0,0 0 1,0 0-1,0 0 0,0 0 1,0 0-1,0-1 0,-1 1 1,1 0-1,0 0 0,0 0 1,0 0-1,0 0 0,0 0 1,0 0-1,0-1 0,0 1 1,0 0-1,0 0 0,-1 0 1,1 0-1,0 0 0,0 0 1,0 0-1,0 0 0,0 0 1,0 0-1,0 0 0,-1 0 1,1 0-1,0 0 0,0 0 1,0 0-1,0 0 0,0 0 1,0 0-1,-1 0 0,1 0 0,-8 6-26,-6 12 44,7-5 47,0 0 0,1 1-1,1-1 1,0 1 0,1 0-1,1 1 1,-3 17 0,5-27-32,1 0 1,0 0 0,0 0 0,1 1-1,-1-1 1,1 0 0,0 0-1,0 0 1,1-1 0,3 9-1,-3-9-11,0-2 0,0 1 0,0 0 0,0 0 0,0-1-1,1 1 1,-1-1 0,1 1 0,0-1 0,-1 0-1,1 0 1,0-1 0,0 1 0,1 0 0,-1-1 0,0 0-1,5 1 1,-5-1-21,0 0 0,0 0 0,0-1-1,0 1 1,0-1 0,0 0 0,0 0 0,0 0-1,-1-1 1,1 1 0,0-1 0,0 1 0,0-1-1,0 0 1,0 0 0,0 0 0,-1 0 0,1-1-1,-1 1 1,1-1 0,-1 0 0,1 0 0,3-3 0,-2 0 8,0 0 1,0 0 0,-1 0 0,1-1 0,-1 0-1,0 1 1,-1-1 0,1 0 0,-1 0 0,2-8 0,6-41-43</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1:25.595"/>
    </inkml:context>
    <inkml:brush xml:id="br0">
      <inkml:brushProperty name="width" value="0.05" units="cm"/>
      <inkml:brushProperty name="height" value="0.05" units="cm"/>
    </inkml:brush>
  </inkml:definitions>
  <inkml:trace contextRef="#ctx0" brushRef="#br0">2 1 13443,'-1'15'872,"4"1"-776,7 1-96,10 1 72,1-1-24,12-7 0</inkml:trace>
  <inkml:trace contextRef="#ctx0" brushRef="#br0" timeOffset="1">360 185 13347,'-3'4'160,"0"0"0,0-1 0,-1 0 0,1 0 0,-1 0 0,0 0 0,0-1 0,0 0 0,0 1 0,-1-2 0,1 1 0,-8 2 0,-17 9 368,-18 19-256,44-30-269,1 0 1,0 0-1,0 0 0,0 0 1,0 0-1,0 0 0,0 0 0,0 1 1,1-1-1,-1 1 0,1-1 0,0 1 1,0-1-1,0 1 0,0 0 1,0 0-1,0 5 0,1-6-28,1-1 0,-1 1 1,1 0-1,-1 0 0,1-1 0,0 1 0,0 0 0,0-1 0,0 1 1,0-1-1,0 1 0,0-1 0,1 0 0,-1 1 0,0-1 0,1 0 1,-1 0-1,1 0 0,1 1 0,36 18-533,-33-18 470,93 35-1072,-69-28 889,0 2 0,-1 1 0,42 24 0,-70-36 282,0 0 0,-1 1 1,1-1-1,0 0 0,0 1 1,-1-1-1,1 1 0,0 0 1,-1-1-1,1 1 0,-1-1 1,1 1-1,-1 0 0,1-1 1,-1 1-1,1 0 0,-1 0 1,1-1-1,-1 1 0,0 0 1,0 0-1,1 0 0,-1 1 1,0-1 8,-1-1 0,1 1 0,-1 0 0,1-1 0,0 1 0,-1 0 0,0-1 0,1 1 0,-1 0 0,1-1 0,-1 1 1,0-1-1,1 0 0,-1 1 0,0-1 0,1 1 0,-1-1 0,0 0 0,-1 1 0,-7 2 175,-1-1 0,1 0-1,-11 1 1,16-3-114,-39 5 817,1-2-1,-67-3 1,103 0-887,1-1 0,0 0 0,0 0 0,-9-3 1,13 4-15,1 0 1,-1 0 0,1 0-1,-1-1 1,1 1 0,-1 0-1,1 0 1,-1-1 0,1 1 0,-1 0-1,1-1 1,-1 1 0,1 0-1,0-1 1,-1 1 0,1-1-1,0 1 1,-1-1 0,1 1 0,0-1-1,-1 1 1,1-1 0,0 1-1,0-1 1,0 1 0,0-1-1,-1 1 1,1-1 0,0 1 0,0-1-1,0 0 1,0 1 0,0-1-1,0 1 1,0-1 0,0 1-1,1-1 1,-1 0 0,0 1 0,0-1-1,0 1 1,1-1 0,-1 1-1,0-1 1,1 1 0,-1-1-1,0 1 1,1 0 0,-1-1-1,0 1 1,1-1 0,-1 1 0,1 0-1,-1-1 1,1 1 0,16-14-142</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1:26.057"/>
    </inkml:context>
    <inkml:brush xml:id="br0">
      <inkml:brushProperty name="width" value="0.05" units="cm"/>
      <inkml:brushProperty name="height" value="0.05" units="cm"/>
    </inkml:brush>
  </inkml:definitions>
  <inkml:trace contextRef="#ctx0" brushRef="#br0">111 6 14427,'14'-6'1120,"-15"19"-808,-9 10-104,-5 19 593,-2 8-273,0 13-240,-2 6-80,2 1 0,4 0-8,5-8-80,2-5-64,4-15-192,2-8-128,8-12-208,4-7-104,4-10 416,7-7-136,9-9-81</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9:39.929"/>
    </inkml:context>
    <inkml:brush xml:id="br0">
      <inkml:brushProperty name="width" value="0.05" units="cm"/>
      <inkml:brushProperty name="height" value="0.05" units="cm"/>
    </inkml:brush>
  </inkml:definitions>
  <inkml:trace contextRef="#ctx0" brushRef="#br0">43 147 15531,'12'-3'391,"0"-1"0,0-1 0,0 0-1,-1 0 1,0-1 0,0 0 0,0-1-1,-1-1 1,0 0 0,0 0 0,-1 0-1,0-2 1,9-11 0,-17 20-373,0 0 0,0 0 0,0 0 0,0 0 1,-1 0-1,1-1 0,0 1 0,-1 0 0,1 0 0,-1-1 1,1 1-1,-1 0 0,0 0 0,0-1 0,0 1 0,1-1 1,-1 1-1,0 0 0,0-1 0,-1 1 0,1 0 0,0-1 0,-1 0 1,0 1-12,0 0 1,1 0-1,-1 0 0,0 0 1,-1 0-1,1 1 1,0-1-1,0 0 0,0 1 1,0-1-1,0 1 1,-1-1-1,1 1 1,0 0-1,0-1 0,-1 1 1,1 0-1,0 0 1,-1 0-1,1 0 1,0 0-1,-1 0 0,1 0 1,-2 1-1,-7 1 3,1 0 0,-1 1-1,1 0 1,0 0-1,0 1 1,0 0 0,0 1-1,1-1 1,0 2 0,0-1-1,-14 14 1,17-14-18,0-1 0,0 1 0,0 0 0,1 0 0,0 1 1,0-1-1,1 1 0,-1 0 0,1 0 0,0 0 0,1 1 0,0-1 0,0 0 0,0 1 0,1 0 0,-1-1 1,1 13-1,1-16-5,0 1-1,1-1 1,-1 0 0,1 0 0,0 0 0,0 0 0,0 0 0,0 0 0,0 0 0,1 0 0,-1 0-1,1-1 1,0 1 0,0-1 0,0 1 0,0-1 0,4 4 0,-2-4-41,0 1-1,0-1 1,0 1 0,0-1-1,0 0 1,1-1 0,-1 1 0,1-1-1,-1 0 1,9 1 0,0-1-52,0-1-1,0 0 1,0-1 0,0 0 0,-1-1 0,1-1 0,22-7 0,19-12-213</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1:26.655"/>
    </inkml:context>
    <inkml:brush xml:id="br0">
      <inkml:brushProperty name="width" value="0.05" units="cm"/>
      <inkml:brushProperty name="height" value="0.05" units="cm"/>
    </inkml:brush>
  </inkml:definitions>
  <inkml:trace contextRef="#ctx0" brushRef="#br0">166 211 12387,'0'0'70,"-1"-1"0,0 1 0,0 0 0,0-1 1,0 1-1,0 0 0,0 0 0,0 0 0,0 0 0,0 0 1,0 0-1,0 0 0,0 0 0,1 1 0,-1-1 1,0 0-1,0 0 0,0 1 0,0-1 0,0 1 0,0-1 1,1 0-1,-1 1 0,-1 0 0,-19 18 99,16-14 47,-7 7 12,0 1 0,0 1 0,1 0 0,1 0 0,1 1 0,0 0 0,0 1 0,2-1 0,0 2 0,1-1 0,-5 19 0,11-31-195,-1-1 0,1 0 0,-1 1 0,1-1 0,0 1 0,0-1 0,1 1 0,-1-1 0,1 0 0,0 1-1,2 5 1,-2-7-19,0 0 0,0 0 0,0 0 0,0 0 0,1-1 0,-1 1 0,0 0 0,1-1 0,0 1 0,-1-1 0,1 0 0,0 1-1,0-1 1,0 0 0,2 1 0,0-1-14,0 0-1,0 0 1,1 0 0,-1 0-1,0-1 1,1 0-1,-1 1 1,1-2 0,-1 1-1,0 0 1,1-1 0,-1 0-1,0 0 1,0 0-1,1-1 1,-1 0 0,6-3-1,0-1-36,1 0-1,-1-1 0,-1-1 1,1 0-1,-1 0 1,-1-1-1,0 0 0,0 0 1,0-1-1,-1 0 1,-1 0-1,0-1 0,0 0 1,-1 0-1,5-15 1,-10 23 19,1 1 0,0 0 0,-1-1 0,0 1 0,1-1-1,-1 1 1,0 0 0,0-1 0,-1 1 0,1-1 0,0 1 0,-1-1 0,0 1 0,-1-4 0,2 6 14,0-1-1,-1 1 0,1-1 1,0 1-1,-1-1 1,1 1-1,0 0 0,-1-1 1,1 1-1,-1-1 1,1 1-1,-1 0 0,1 0 1,-1-1-1,1 1 1,-1 0-1,0 0 0,1-1 1,-1 1-1,1 0 1,-1 0-1,-1 0 1,1 0 3,-1 0 1,1 1 0,0-1 0,-1 0 0,1 1-1,-1-1 1,1 1 0,-1 0 0,1-1 0,0 1 0,0 0-1,-1 0 1,0 1 0,-6 5 58,1 0-1,0 1 1,1 0-1,-1 0 1,1 1 0,1 0-1,0 0 1,0 0-1,1 1 1,0-1 0,0 1-1,1 0 1,1 0 0,-3 17-1,5-25-41,0 0 1,-1 1-1,1-1 0,0 0 0,0 0 1,1 0-1,-1 0 0,0 0 0,1 0 1,-1 1-1,1-1 0,0 0 0,0 0 1,-1-1-1,1 1 0,1 0 0,-1 0 1,0 0-1,0-1 0,1 1 0,-1 0 1,1-1-1,-1 1 0,1-1 1,0 0-1,-1 0 0,1 1 0,0-1 1,0 0-1,0 0 0,0-1 0,0 1 1,0 0-1,0-1 0,0 1 0,0-1 1,0 0-1,3 1 0,4-1-1,-1 0 1,1 0-1,-1-1 1,1 0-1,-1-1 0,1 0 1,-1 0-1,12-5 0,-3 0-29,-1-1-1,0-1 1,0 0-1,-1-1 1,0-1-1,-1 0 0,0-1 1,-1-1-1,0 0 1,-1 0-1,20-30 1,-26 29-77,-8 10-27,1 5 110,0 0 1,-1 1-1,1-1 0,0 0 0,0 0 0,0 0 0,0 1 0,0-1 0,0 0 0,0 1 1,1-1-1,-2 3 0,-1 5 23,-1-1 1,2 0-1,-1 1 1,1 0 0,1-1-1,-1 1 1,1 0-1,1 0 1,0 12-1,1-18-9,-1 0-1,1 0 0,-1-1 1,1 1-1,0 0 1,0-1-1,0 1 0,0-1 1,0 1-1,0-1 1,1 0-1,0 1 0,-1-1 1,1 0-1,0 0 1,0 0-1,0 0 0,0 0 1,0-1-1,0 1 0,1-1 1,-1 1-1,1-1 1,-1 0-1,1 0 0,-1 0 1,1 0-1,-1 0 1,1-1-1,0 1 0,0-1 1,-1 0-1,1 1 1,4-2-1,0 1-30,0 0 1,-1-1-1,1 0 1,0-1-1,-1 1 1,1-1-1,-1-1 1,0 1-1,1-1 0,-1 0 1,0 0-1,-1-1 1,1 0-1,0 0 1,6-7-1,-7 6-74,1 0 0,-1-1 1,0 0-1,-1 0 0,1 0 0,-1-1 0,0 1 1,-1-1-1,0 0 0,0 0 0,0 0 0,-1-1 0,2-9 1,-4 6-199,-4 10 47,3 1 243,1 1 0,-1 0 0,0 0 1,0 0-1,1 0 0,-1 0 0,1 0 1,-1 0-1,1 0 0,-1 0 0,1 0 1,-1 0-1,1 0 0,0 1 0,-1 1 30,1-1 0,-1 1 0,1-1 0,0 1 0,0-1 0,0 1-1,0 0 1,0-1 0,1 1 0,-1-1 0,1 1 0,-1-1 0,1 1 0,0-1-1,0 0 1,0 1 0,1-1 0,-1 0 0,0 0 0,1 0 0,-1 0 0,1 0-1,0 0 1,3 2 0,-2-2 13,1 1 0,0-1 0,-1-1 0,1 1 0,0-1 0,0 1 0,0-1 0,0 0 0,1-1 0,-1 1 1,0-1-1,0 0 0,0 0 0,9-1 0,2-1-7,0-2 1,0 0 0,0 0 0,-1-1 0,1-1 0,-1-1-1,-1 0 1,1-1 0,-1 0 0,-1-1 0,1 0 0,18-20-1,-2 0-81,-1-1 1,-1-2-1,34-54 0,-49 68-31,14-30 1,-24 42 57,1 1-1,-1-1 1,-1 1 0,1-1 0,-1 0-1,0 0 1,0 0 0,0 0-1,-1 0 1,0-6 0,0 11 20,0 0 1,0 1 0,0-1-1,-1 1 1,1-1-1,0 0 1,0 1-1,0-1 1,0 0-1,-1 1 1,1-1-1,0 1 1,-1-1-1,1 1 1,0-1-1,-1 1 1,1-1 0,-1 1-1,1-1 1,-1 1-1,1-1 1,-1 1-1,1 0 1,-1-1-1,1 1 1,-1 0-1,1-1 1,-1 1-1,-1 0 1,1 0 0,0 0 1,0 0-1,-1 0 0,1 0 1,0 0-1,0 0 0,-1 1 0,1-1 1,0 0-1,0 1 0,0-1 1,-1 1-1,1 0 0,-1 0 1,-7 6 16,0 0 1,1 0 0,-1 1 0,2 0-1,-1 0 1,1 1 0,-8 13 0,-1 3 83,-21 45 1,25-41-25,1-1-1,2 2 1,1-1 0,-8 58-1,9-18-365,3 74-1,-4 83-769,5-188 963,-2-1-1,-2-1 1,-1 1-1,-14 35 0,6-40 331,4-22 147,12-10-357,-1 0 0,1 0 0,0 0 0,-1 0 0,1 0 0,-1 0 1,1 0-1,-1 0 0,1 0 0,0 0 0,-1-1 0,1 1 0,0 0 0,-1 0 0,1-1 0,0 1 0,-1 0 0,1 0 1,0-1-1,-1 1 0,1 0 0,0-1 0,0 1 0,-1 0 0,1-1 0,0 1 0,0 0 0,0-1 0,-1 1 0,1-1 1,0 1-1,0 0 0,0-1 0,-3-11 84,1 0 0,0 0 0,1 0 1,1 1-1,-1-1 0,2 0 0,2-19 0,-2 24-109,2-22-516,1 0-1,2 1 1,1-1 0,1 1-1,1 1 1,2 0 0,0 0-1,2 1 1,1 1 0,25-36-1,-32 53 254,-1 1-1,2 0 0,13-12 1,23-10-1146</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1:27.712"/>
    </inkml:context>
    <inkml:brush xml:id="br0">
      <inkml:brushProperty name="width" value="0.05" units="cm"/>
      <inkml:brushProperty name="height" value="0.05" units="cm"/>
    </inkml:brush>
  </inkml:definitions>
  <inkml:trace contextRef="#ctx0" brushRef="#br0">874 20 11490,'-23'-5'122,"0"1"0,0 1 0,0 0 0,0 2 0,-1 1 0,1 1 0,-28 4-1,21 1-21,0 0-1,0 2 0,1 2 0,-56 25 0,44-13-1,0 2-1,2 1 0,1 3 0,1 1 0,1 1 1,1 2-1,-33 42 0,54-57-48,1 1 0,0 0 0,2 1 0,0 0 0,1 1 0,1 0 0,1 1 0,0 0 0,2 0 0,1 1 0,0-1 0,2 1 0,-2 32 0,5-37-43,0 0 0,1 0 0,1 0-1,0 0 1,1 0 0,1-1-1,1 0 1,0 1 0,1-2-1,1 1 1,1-1 0,0 0 0,0 0-1,2-1 1,0 0 0,0-1-1,1 0 1,14 12 0,-12-14-29,0 0 0,0-1-1,1-1 1,1 0 0,-1-1 0,1-1 0,1 0 0,-1-1 0,1 0 0,0-2-1,1 0 1,-1 0 0,1-2 0,-1 0 0,1-1 0,0 0 0,0-2 0,0 0 0,-1-1-1,1 0 1,-1-1 0,1-1 0,28-12 0,-18 4 95,0-1 0,-1-1-1,-1-2 1,-1 0 0,0-2 0,-1-1-1,-1 0 1,-1-2 0,0 0 0,33-48 0,-26 26 209,-1-1-1,-3-1 1,-1-1 0,-3-1 0,21-73 0,-30 87-133,-3-2-1,-1 1 1,4-45-1,-10 65-161,0 0-1,-1 0 1,-1 1-1,0-1 0,-1 0 1,-1 1-1,0-1 0,-1 1 1,0 0-1,-1 0 1,-8-15-1,11 22 2,-2 1 0,1-1-1,0 1 1,-1 0 0,0 0 0,0 0-1,-1 1 1,0 0 0,1-1 0,-1 1 0,0 1-1,-1-1 1,1 1 0,-1 0 0,1 0 0,-1 1-1,0 0 1,0 0 0,0 0 0,-7-1 0,-69-6-240</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2:30.547"/>
    </inkml:context>
    <inkml:brush xml:id="br0">
      <inkml:brushProperty name="width" value="0.05" units="cm"/>
      <inkml:brushProperty name="height" value="0.05" units="cm"/>
    </inkml:brush>
  </inkml:definitions>
  <inkml:trace contextRef="#ctx0" brushRef="#br0">18 11 9858,'10'0'776,"-1"-2"-600,-5 1 24,-4-2 2097,-6 3-1985,-9-1 104,-4-2 48</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2:34.227"/>
    </inkml:context>
    <inkml:brush xml:id="br0">
      <inkml:brushProperty name="width" value="0.05" units="cm"/>
      <inkml:brushProperty name="height" value="0.05" units="cm"/>
    </inkml:brush>
  </inkml:definitions>
  <inkml:trace contextRef="#ctx0" brushRef="#br0">127 11 9466,'4'-11'2414,"-5"18"-1614,-1 12-1415,-26 254-893,6-83 1652,-7 324 140,12-126-331,-1 13 115,10-56 49,3 301 293,12-532-181,-5-95-149,1 0-1,1-1 1,1 1-1,7 18 1,-12-37-77,4 7 27,-4-7-30,0 0 1,0 0-1,0 1 0,0-1 1,0 0-1,0 0 0,0 0 1,0 0-1,0 0 1,0 0-1,1 0 0,-1 0 1,0 0-1,0 0 0,0 0 1,0 0-1,0 0 1,0 1-1,0-1 0,0 0 1,1 0-1,-1 0 0,0 0 1,0 0-1,0 0 1,0 0-1,0 0 0,0 0 1,0 0-1,1 0 0,-1-1 1,0 1-1,0 0 1,0 0-1,0 0 0,0 0 1,0 0-1,0 0 0,0 0 1,1 0-1,-1 0 0,0 0 1,0 0-1,0 0 1,0 0-1,0 0 0,0-1 1,0 1-1,0 0 0,0 0 1,0 0-1,0 0 1,0 0-1,0 0 0,0 0 1,0-1-1,1 1 0,-1 0 1,0 0-1,0 0 1,0 0-1,2-10-5</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2:34.846"/>
    </inkml:context>
    <inkml:brush xml:id="br0">
      <inkml:brushProperty name="width" value="0.05" units="cm"/>
      <inkml:brushProperty name="height" value="0.05" units="cm"/>
    </inkml:brush>
  </inkml:definitions>
  <inkml:trace contextRef="#ctx0" brushRef="#br0">0 3 1136,'32'0'48,"2"0"-64,9 0-24,6-1 40,2 0-56,7 1-32,5 2 24,-2 3 16,4-1 16,-1 2 8,1 0 0,2 1-24,8-2-40,1 0 24,3-4-24,2-1 72,2-3-48,5-2 0</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2:35.276"/>
    </inkml:context>
    <inkml:brush xml:id="br0">
      <inkml:brushProperty name="width" value="0.05" units="cm"/>
      <inkml:brushProperty name="height" value="0.05" units="cm"/>
    </inkml:brush>
  </inkml:definitions>
  <inkml:trace contextRef="#ctx0" brushRef="#br0">1 138 920,'754'-83'166,"-713"80"-165,572-40 250,2 35-11,265 46-376,-791-35 86</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2:35.763"/>
    </inkml:context>
    <inkml:brush xml:id="br0">
      <inkml:brushProperty name="width" value="0.05" units="cm"/>
      <inkml:brushProperty name="height" value="0.05" units="cm"/>
    </inkml:brush>
  </inkml:definitions>
  <inkml:trace contextRef="#ctx0" brushRef="#br0">0 1 1448,'53'3'200,"-11"0"-72,-6-2-40,-12 1 216,-4-1-23,-7-1 191,-5 0 120,-2 0 144,-4 0 24,-1 0-48,0 0 168,1 0-600</inkml:trace>
  <inkml:trace contextRef="#ctx0" brushRef="#br0" timeOffset="1">248 2 3081,'6'0'4449,"-8"0"-3993,1 0-680,-2 0 480,2 2-264</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2:36.269"/>
    </inkml:context>
    <inkml:brush xml:id="br0">
      <inkml:brushProperty name="width" value="0.05" units="cm"/>
      <inkml:brushProperty name="height" value="0.05" units="cm"/>
    </inkml:brush>
  </inkml:definitions>
  <inkml:trace contextRef="#ctx0" brushRef="#br0">474 36 10482,'-32'-35'348,"31"34"-396,1 1 43,0 0 0,0 0 0,0 0 0,0 0 0,0 0 0,0 0 0,0 0 0,0 1-1,0-1 1,0 0 0,0 0 0,0 0 0,0 0 0,0 0 0,0 0 0,0 0 0,0 0 0,0 0 0,0 0 0,0 0-1,-1 0 1,1 0 0,0 0 0,0 0 0,0 0 0,0 0 0,0 0 0,0 0 0,0 0 0,0 0 0,0 0-1,0 0 1,0 0 0,0 0 0,0 0 0,0 0 0,-1 0 0,1 0 0,0 0 0,0 0 0,0 0 0,0 0-1,0 0 1,0 0 0,0 0 0,0-1 0,0 1 0,0 0 0,0 0 0,-3 8-150,0 40-418,-8 78 455,8-106 230,-2 1-1,0 0 1,-1-1-1,-9 20 1,-13 25 8,3 1 0,3 1 0,-20 103 0,37-140-88,-91 490 292,-8 40-267,43 6 283,57-510-336,3 0 0,2 0 0,15 95 0,-16-151-1,2 15-63,-2-14 59,0-1-1,0 0 1,0 0 0,0 1 0,0-1 0,0 0 0,0 0 0,1 1 0,-1-1 0,-1 0-1,1 0 1,0 1 0,0-1 0,0 0 0,0 0 0,0 1 0,0-1 0,0 0 0,0 0-1,0 1 1,0-1 0,0 0 0,-1 0 0,1 0 0,0 1 0,0-1 0,0 0 0,0 0-1,-1 0 1,1 0 0,0 1 0,0-1 0,0 0 0,-1 0 0,1 0 0,0 0-1,0 0 1,0 0 0,-1 0 0,1 0 0,0 0 0,0 0 0,-1 1 0,1-1 0,0 0-1,0 0 1,-1 0 0,1-1 0,-7-3-6</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2:36.952"/>
    </inkml:context>
    <inkml:brush xml:id="br0">
      <inkml:brushProperty name="width" value="0.05" units="cm"/>
      <inkml:brushProperty name="height" value="0.05" units="cm"/>
    </inkml:brush>
  </inkml:definitions>
  <inkml:trace contextRef="#ctx0" brushRef="#br0">1 261 11859,'542'18'164,"116"-1"-132,-58-56-91,0-29 13,-298 32-63,909-75-1935,5 69 1645,-1137 42 310,0 4-1,138 25 1,-196-25-55</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2:46.956"/>
    </inkml:context>
    <inkml:brush xml:id="br0">
      <inkml:brushProperty name="width" value="0.05" units="cm"/>
      <inkml:brushProperty name="height" value="0.05" units="cm"/>
    </inkml:brush>
  </inkml:definitions>
  <inkml:trace contextRef="#ctx0" brushRef="#br0">575 22 11787,'-5'-2'102,"1"-1"0,-1 0 0,0 1 0,0 0 1,0 0-1,0 0 0,0 1 0,0 0 1,-1 0-1,1 0 0,0 0 0,-1 1 0,1 0 1,0 0-1,-1 1 0,-8 1 0,0 0-4,1 2-1,-1 0 0,1 0 0,-1 1 0,-13 8 0,4 0-85,2 1 1,0 0-1,0 2 1,2 1-1,0 0 1,0 1-1,2 1 1,-23 32-1,13-12 2,2 2 0,1 0 0,-30 75 0,42-86-21,2 0 0,1 1 1,-9 51-1,16-72 4,1 1-1,0 0 1,1 0 0,0 0 0,1 0 0,0 0 0,0 0-1,1 0 1,1-1 0,0 1 0,0-1 0,1 1 0,0-1 0,7 10-1,-8-14-4,1-1 0,-1-1 0,1 1 0,1 0 0,-1-1 0,1 0 0,0 0-1,0-1 1,0 1 0,0-1 0,0 0 0,12 4 0,-8-4 0,0 0 0,0-1 0,0-1 0,0 1 0,0-1 0,0-1 0,0 0 0,10-1 0,0-1-1,0-2 1,-1 0 0,1 0 0,-1-2 0,0-1 0,-1 0 0,33-18 0,-9-2 29,-2-1 1,-2-2 0,0-2 0,-2-1 0,-1-1 0,-2-2-1,-2-2 1,-1 0 0,-2-2 0,41-82 0,-62 110-4,0 0 0,-1-1 0,-1 1 0,0-1 1,-1 0-1,0 0 0,-1 0 0,0-14 0,-2 23-27,0 0 0,0-1-1,-1 1 1,1 0 0,-1 0 0,0 0-1,0 0 1,-1 0 0,1 1-1,-1-1 1,0 0 0,0 1-1,0-1 1,0 1 0,-1-1-1,1 1 1,-1 0 0,0 0-1,0 0 1,0 1 0,0-1-1,-1 1 1,1-1 0,-1 1-1,1 0 1,-1 1 0,0-1-1,0 1 1,-7-3 0,1 2-71,-1-1 1,0 1 0,1 1-1,-1 0 1,0 0 0,0 1-1,-11 2 1,-5 4-125</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9:40.405"/>
    </inkml:context>
    <inkml:brush xml:id="br0">
      <inkml:brushProperty name="width" value="0.05" units="cm"/>
      <inkml:brushProperty name="height" value="0.05" units="cm"/>
    </inkml:brush>
  </inkml:definitions>
  <inkml:trace contextRef="#ctx0" brushRef="#br0">87 1 14835,'-18'59'2086,"-10"61"1,18-75-1500,-1 5-182,3 0 0,-3 55 0,11-103-398,0-1 1,0 1 0,0 0-1,0-1 1,0 1-1,0 0 1,0-1 0,0 1-1,1 0 1,-1-1-1,1 1 1,-1-1 0,1 1-1,0-1 1,0 1-1,-1-1 1,1 1 0,0-1-1,2 2 1,-2-2 12,0-1-1,0 1 1,0-1 0,0 0 0,0 1 0,0-1-1,0 0 1,1 0 0,-1 0 0,0 1 0,0-1-1,0 0 1,0-1 0,1 1 0,-1 0 0,0 0-1,0 0 1,0-1 0,0 1 0,2-1 0,7-4 168,-1 0 0,0 0 0,0-1 0,13-11 0,-16 13-103,6-6-223,1 0-1,-1-1 0,-1-1 0,0 1 0,15-21 0,-25 31-184,2 1-112</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2:41.048"/>
    </inkml:context>
    <inkml:brush xml:id="br0">
      <inkml:brushProperty name="width" value="0.05" units="cm"/>
      <inkml:brushProperty name="height" value="0.05" units="cm"/>
    </inkml:brush>
  </inkml:definitions>
  <inkml:trace contextRef="#ctx0" brushRef="#br0">0 0 3633,'15'39'288,"2"-10"-288,0-8-8,-4-7 312,1-5-496,-5-3 144,-2-2-72</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2:44.010"/>
    </inkml:context>
    <inkml:brush xml:id="br0">
      <inkml:brushProperty name="width" value="0.05" units="cm"/>
      <inkml:brushProperty name="height" value="0.05" units="cm"/>
    </inkml:brush>
  </inkml:definitions>
  <inkml:trace contextRef="#ctx0" brushRef="#br0">80 143 8394,'6'115'347,"33"192"1,-25-215-283,-8-42 197,-2-1 0,-3 1 0,-6 75 0,-34 145 1426,31-218-1426,6-45-229,1 0-10,0-1-1,0 1 0,0 0 0,1-1 0,0 1 0,0 0 0,2 9 1,-2-15-23,1 0-1,-1-1 1,1 1 0,-1 0 0,1-1 0,0 1 0,-1-1 0,1 1 0,0-1 0,0 1 0,-1-1-1,1 1 1,0-1 0,0 0 0,0 1 0,0-1 0,-1 0 0,1 0 0,0 0 0,0 1-1,0-1 1,0 0 0,0 0 0,0 0 0,-1-1 0,1 1 0,0 0 0,2-1 0,30-6-75,-27 5 59,37-7 8,1 1 0,85-4 0,92 14-51,-162-1 20,1419 15-40,-933-10 48,271-6-206,-263-25-118,334-12-654,180 39 1068,-293 5 430,303-29 124,-566-4-502,240-6-32,-723 31-45,-9 0 36,1 0 1,-1 2-1,0 0 1,1 1-1,29 8 1,-92-14 77,17-4-185,-245-77-4428,226 67 4024,1-2 1,0-1-1,-75-51 1,67 35 1159,1-2 1,2-2-1,-75-83 1,113 110-653,1-1 1,1 0-1,0-1 1,1 0-1,0 0 1,2-1 0,0 0-1,1 0 1,0-1-1,1 1 1,-2-35-1,3-7 300,3 1 1,10-76-1,-6 90 171,-4 43-534,-1 1 0,1 0 0,0 0-1,0 0 1,0 0 0,-1-1 0,1 1 0,0 0 0,0 0 0,-1 0 0,1 0 0,0 0 0,0 0 0,-1 0 0,1 0-1,0 0 1,0 0 0,-1 0 0,1 0 0,0 0 0,0 0 0,-1 0 0,1 0 0,0 0 0,0 0 0,0 0 0,-1 0-1,1 0 1,0 1 0,0-1 0,-1 0 0,1 0 0,0 0 0,0 0 0,0 0 0,-1 1 0,1-1 0,0 0 0,0 0-1,0 0 1,0 1 0,-1-1 0,-11 9-6,11-8 14,0-1 7,0 0-1,0 0 0,0 0 0,-1 0 0,1 0 0,0 0 0,0-1 0,0 1 0,-1 0 0,1-1 0,0 1 0,0 0 0,0-1 0,0 0 0,0 1 0,0-1 0,0 0 0,0 1 0,0-1 0,0 0 0,1 0 0,-2-1 0,-18-11-27,9 9-22,-1 0 0,1 1 1,-1 1-1,0 0 0,-21 0 0,-65 4-55,53-1 92,-737-35 439,6-14-422,-140-1-453,746 39 337,-893-23-462,-1 43-1133,-362 38 3157,107-2-700,1254-44-738,-65 1 44,-161-15 0,287 12-75,-1-1 0,0 0 1,1 0-1,-1 0 0,-8-3 0,11 1 2</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2:49.342"/>
    </inkml:context>
    <inkml:brush xml:id="br0">
      <inkml:brushProperty name="width" value="0.05" units="cm"/>
      <inkml:brushProperty name="height" value="0.05" units="cm"/>
    </inkml:brush>
  </inkml:definitions>
  <inkml:trace contextRef="#ctx0" brushRef="#br0">784 32 12203,'-3'-3'89,"0"0"0,0 0 0,0 1 1,-1-1-1,1 1 0,-1 0 1,1 0-1,-1 0 0,0 1 0,0-1 1,0 1-1,0 0 0,0 0 1,-7-1-1,-5 1 34,-1 0 1,-23 3-1,27-2 49,-16 3-66,0 0-1,1 2 1,0 1-1,0 2 0,0 0 1,1 2-1,1 1 0,0 1 1,0 1-1,1 1 1,1 2-1,0 0 0,-30 27 1,31-22-84,1 1 0,2 1 0,0 1 1,1 0-1,1 2 0,1 0 0,2 1 1,1 0-1,0 1 0,3 1 0,0 0 1,-9 41-1,16-53-11,1 0-1,1 1 1,1-1 0,0 1 0,1-1 0,1 0 0,1 1-1,0-1 1,5 18 0,-3-24-10,-1 0 0,1-1-1,1 1 1,-1-1 0,2 0 0,0 0 0,0-1-1,0 0 1,1 0 0,1-1 0,-1 1-1,1-1 1,1-1 0,18 13 0,-21-16-1,1-1 0,-1 0 0,1-1 0,0 1 1,0-1-1,0-1 0,0 1 0,1-1 0,-1 0 1,0-1-1,1 0 0,-1 0 0,0 0 0,0-1 1,1 0-1,-1-1 0,0 0 0,0 0 0,12-5 0,-13 4 7,1 1 1,-1-2-1,0 1 0,0 0 0,0-1 0,-1 0 0,1-1 0,-1 1 0,0-1 0,0 0 0,-1 0 0,1-1 0,-1 1 0,-1-1 0,1 0 0,-1 0 0,0 0 0,0-1 0,0 1 0,-1-1 0,2-7 0,-4 12-3,0-1-1,1 0 0,-1 0 1,0 1-1,0-1 0,0 0 1,0 1-1,-1-1 0,1 0 1,-1 1-1,0-1 0,0 0 0,0 1 1,0-1-1,0 1 0,0 0 1,-1-1-1,1 1 0,-1 0 1,1 0-1,-1 0 0,0 0 1,0 0-1,0 0 0,0 0 1,0 0-1,-1 1 0,1 0 0,0-1 1,-1 1-1,1 0 0,-1 0 1,1 0-1,-1 0 0,0 1 1,1-1-1,-1 1 0,0-1 1,1 1-1,-1 0 0,-3 0 0,3 0 1,-1 0 0,0 0-1,1 0 1,-1 1 0,0-1-1,1 1 1,-1 0 0,0 0-1,1 0 1,0 0 0,-1 1-1,1-1 1,0 1 0,-1 0-1,1 0 1,0 0-1,0 1 1,1-1 0,-1 1-1,0-1 1,1 1 0,0 0-1,-1 0 1,1 0 0,0 0-1,1 0 1,-1 1 0,0-1-1,1 0 1,-1 5-1,1-6-2,1 0-1,-1 0 0,1 0 0,0-1 0,0 1 0,0 0 0,0 0 0,0 0 0,1-1 0,-1 1 0,0 0 0,1 0 0,0-1 0,-1 1 0,1 0 0,0 0 0,0-1 0,0 1 0,0-1 0,0 1 0,0-1 0,2 3 0,0-2 0,0 0 0,0 0-1,0-1 1,0 1 0,0-1 0,1 1 0,-1-1 0,0 0 0,1 0 0,-1-1 0,5 1 0,7 1-3,1-2 1,-1 0-1,1-1 1,18-3-1,1-3-5,-1-2 0,0-2 1,-1 0-1,-1-3 0,1 0 0,-2-2 0,30-20 0,-56 32 15,0 1-1,1 0 0,-2-1 1,1 0-1,0-1 0,7-8 0,-12 13-5,0 0 0,0 0 0,0 0 0,0 0 0,0 0 0,1 0-1,-1 0 1,0 0 0,0-1 0,0 1 0,0 0 0,0 0-1,0 0 1,0 0 0,0 0 0,0-1 0,0 1 0,0 0 0,0 0-1,0 0 1,0 0 0,0 0 0,0-1 0,0 1 0,0 0 0,0 0-1,0 0 1,0 0 0,0 0 0,0 0 0,0-1 0,0 1-1,-1 0 1,1 0 0,0 0 0,0 0 0,0 0 0,0 0 0,0 0-1,0-1 1,0 1 0,0 0 0,-1 0 0,1 0 0,0 0-1,0 0 1,0 0 0,0 0 0,0 0 0,0 0 0,-1 0 0,1 0-1,0 0 1,0 0 0,0 0 0,0 0 0,0 0 0,-1 0-1,1 0 1,0 0 0,-10 2 41,0 3-24,0 2 0,1-1 0,0 1 0,0 1 0,0-1 0,1 1 0,0 1 0,1 0-1,0 0 1,0 0 0,1 1 0,0 0 0,1 0 0,-8 20 0,12-28-14,1-1-1,-1 1 0,0 0 1,1-1-1,-1 1 0,1 0 1,0-1-1,0 1 0,0 0 1,0 0-1,0 0 0,0-1 1,0 1-1,0 0 0,1 0 1,-1-1-1,1 1 0,-1 0 1,1-1-1,-1 1 0,3 2 1,-2-3 1,0 0 0,1 0 0,-1-1 0,1 1 0,-1 0 0,1-1 1,-1 1-1,1-1 0,-1 1 0,1-1 0,-1 1 0,1-1 0,0 0 0,-1 0 0,1 0 0,0 0 1,-1 0-1,1-1 0,0 1 0,-1 0 0,1-1 0,-1 1 0,3-2 0,26-11-3</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2:50.118"/>
    </inkml:context>
    <inkml:brush xml:id="br0">
      <inkml:brushProperty name="width" value="0.05" units="cm"/>
      <inkml:brushProperty name="height" value="0.05" units="cm"/>
    </inkml:brush>
  </inkml:definitions>
  <inkml:trace contextRef="#ctx0" brushRef="#br0">106 0 14243,'-22'31'1007,"-19"38"-1,34-55-932,1-1 0,1 1 0,0 0 0,1 0 0,-5 29 0,5 4-21,2 1 1,2-1 0,11 87-1,-13-182 566,2 0-1,8-67 0,-1 85-623,-7 30 4,0-1 1,1 1-1,-1 0 0,0-1 1,0 1-1,0 0 0,1-1 1,-1 1-1,0 0 0,0-1 1,1 1-1,-1 0 0,0 0 1,1-1-1,-1 1 0,0 0 1,1 0-1,-1 0 0,0-1 1,1 1-1,-1 0 0,1 0 1,0 0-1,-1 0 0,1 0 0,0 0 0,0 1 0,-1-1 0,1 0 0,0 1 0,-1-1 0,1 0 0,-1 1 0,1-1 0,0 1 0,-1-1 0,1 1 1,-1-1-1,1 1 0,-1 0 0,1 0 0,5 7-6,6 8-6,0 0 1,1-1 0,1 0 0,21 17-1,-30-29 12,-1 1-1,1-1 0,0-1 1,0 1-1,0-1 0,0 1 1,0-2-1,0 1 1,1 0-1,-1-1 0,1 0 1,-1 0-1,1-1 0,-1 0 1,1 0-1,-1 0 1,1 0-1,0-1 0,-1 0 1,11-3-1,-11 2 10,1-1 0,-1 0 0,0 0 0,0 0 0,-1 0 0,1-1 0,0 0 0,-1 0 0,0 0 0,0 0 0,-1-1 1,1 0-1,-1 0 0,0 0 0,0 0 0,0 0 0,-1 0 0,0-1 0,0 1 0,0-1 0,-1 0 0,1 1 0,-1-1 0,-1 0 0,1 0 0,-1 0 0,0 0 0,-1 1 0,-1-10 0,2 14-3,0 0-1,0 0 0,0 1 0,0-1 0,0 0 1,-1 0-1,1 0 0,0 0 0,-1 0 1,1 1-1,-1-1 0,1 0 0,-1 0 0,1 0 1,-1 1-1,0-1 0,1 0 0,-1 1 1,0-1-1,1 1 0,-1-1 0,0 1 0,0-1 1,0 1-1,1-1 0,-1 1 0,0 0 1,0 0-1,0-1 0,0 1 0,0 0 0,0 0 1,0 0-1,0 0 0,1 0 0,-1 0 1,0 0-1,0 0 0,0 0 0,0 0 0,0 1 1,-1-1-1,-1 2 4,0-1-1,0 1 1,0-1 0,0 1 0,1 0-1,-1 0 1,1 0 0,-1 0 0,1 1 0,0-1-1,-3 4 1,-4 7 9,1 0 0,1 1 0,0 0 0,-8 22 0,12-28-18,0 1 0,1 0 0,0 0 0,1 0 0,0 1 0,0-1 0,0 0 0,3 16 0,-2-23 1,0 1 0,0-1 0,1 0 0,-1 1 0,1-1 0,0 0 0,0 1 0,-1-1 0,2 0 0,-1 0 0,0 0 0,0 0 0,1 0 0,-1 0 0,1-1 0,-1 1 0,1 0 0,0-1 0,-1 1 0,1-1 0,0 1 0,0-1 0,0 0 0,0 0 0,1 0 0,-1 0 0,0 0 0,0-1 0,1 1 0,-1-1 0,0 1 0,1-1 0,-1 0 0,0 0 0,1 0 0,-1 0 0,0 0 0,1-1 0,-1 1 0,0-1 0,3 0 0,5-2 10,0 0 0,0 0 1,0-1-1,0-1 0,-1 0 0,0 0 0,16-12 0,-7 0 50,-1 0-1,0-1 0,-2-1 0,0 0 0,16-28 0,-23 36-11,-2 5 22,-2 9-37,-2 12 2,-4 30-28,1 18-23,1-57 15,0-1-1,1 0 1,0 0 0,0 0 0,0 0-1,1 0 1,0 0 0,-1 0 0,4 5-1,-4-9-2,-1 0 1,1 0-1,0 0 0,0-1 0,-1 1 0,1 0 0,0 0 0,0-1 1,0 1-1,0 0 0,0-1 0,0 1 0,0-1 0,0 0 1,0 1-1,0-1 0,0 0 0,0 1 0,0-1 0,0 0 1,0 0-1,1 0 0,-1 0 0,0 0 0,0 0 0,0 0 0,0 0 1,0-1-1,0 1 0,0 0 0,0-1 0,0 1 0,0 0 1,0-1-1,0 0 0,2 0 0,5-4-84,-1 0 0,0 0 0,12-11 0,-4 4-139,-12 10 228,-1 0 0,1 0 0,-1 0 0,1-1 0,-1 1 0,0 0 0,0-1 0,0 0 1,0 1-1,3-7 0,6-11-196</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2:50.622"/>
    </inkml:context>
    <inkml:brush xml:id="br0">
      <inkml:brushProperty name="width" value="0.05" units="cm"/>
      <inkml:brushProperty name="height" value="0.05" units="cm"/>
    </inkml:brush>
  </inkml:definitions>
  <inkml:trace contextRef="#ctx0" brushRef="#br0">38 6 11971,'4'-1'143,"-1"0"1,0 0-1,1 0 1,-1 1-1,1-1 1,-1 1-1,1 0 1,-1 0-1,1 0 1,-1 1-1,0-1 1,1 1-1,-1 0 1,1 0-1,-1 0 1,0 0-1,0 0 1,0 1-1,5 2 1,0 1-20,0 0 0,0 1 0,-1-1 1,1 2-1,-1-1 0,7 9 0,-10-11-95,-1 1 1,1 0-1,-1 0 0,0 0 1,-1 0-1,1 1 0,-1-1 1,0 1-1,0-1 0,-1 1 1,1 0-1,-1 0 0,0 10 1,-1-8-7,0 0 0,-1 0 0,-1 1 0,1-1 0,-1 0-1,0 0 1,-1 0 0,-6 14 0,-1-4 86,-1 0 0,0-1 0,-2 0 0,0-1 0,0 0 0,-31 26 0,26-28 42,7-4 44,0 0-1,-12 14 1,23-24-189,-1 0 1,1 0-1,0 1 0,-1-1 1,1 0-1,0 1 0,-1-1 0,1 0 1,0 1-1,0-1 0,-1 1 1,1-1-1,0 1 0,0-1 1,0 0-1,0 1 0,-1-1 0,1 1 1,0-1-1,0 1 0,0-1 1,0 1-1,0-1 0,0 1 0,0-1 1,0 1-1,0-1 0,1 1 1,-1-1-1,0 0 0,0 1 1,0-1-1,0 1 0,1-1 0,-1 1 1,0-1-1,1 0 0,-1 1 1,0-1-1,0 0 0,1 1 0,-1-1 1,1 0-1,-1 1 0,0-1 1,1 0-1,-1 0 0,1 1 0,-1-1 1,0 0-1,1 0 0,-1 0 1,1 0-1,-1 0 0,1 0 1,-1 1-1,1-1 0,-1 0 0,1-1 1,36 4 85,-31-3-86,-6 0-5,104-5-45,-95 4-119,1 0 1,-1-1 0,1-1-1,-1 1 1,0-1 0,0-1 0,0 0-1,13-8 1,-20 12 134,-1-1 0,1 0-1,-1 0 1,0 0 0,1 0 0,-1-1 0,0 1-1,0 0 1,0 0 0,0-1 0,0 1 0,0-1-1,0 1 1,0-1 0,0 1 0,-1-1 0,1 1 0,-1-1-1,1 0 1,-1 1 0,1-3 0,-3-13-378</inkml:trace>
  <inkml:trace contextRef="#ctx0" brushRef="#br0" timeOffset="1">41 242 12523,'7'7'1160,"9"-1"-872,9-3-88,3-2 432,8-1-448,0-5-120,0-8 64,-2-2-8,-2-10-96</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2:51.078"/>
    </inkml:context>
    <inkml:brush xml:id="br0">
      <inkml:brushProperty name="width" value="0.05" units="cm"/>
      <inkml:brushProperty name="height" value="0.05" units="cm"/>
    </inkml:brush>
  </inkml:definitions>
  <inkml:trace contextRef="#ctx0" brushRef="#br0">28 24 14715,'-10'78'806,"3"0"0,6 127-1,-1 17-603,-1-184-138,1-22-1,0 0 0,2 1 0,0-1 0,2 21 0,-2-37-59,0 0 0,0 1 1,0-1-1,0 0 0,0 0 0,0 0 0,0 0 1,0 1-1,0-1 0,0 0 0,0 0 0,0 0 1,0 0-1,0 1 0,0-1 0,1 0 0,-1 0 1,0 0-1,0 0 0,0 1 0,0-1 0,0 0 1,0 0-1,0 0 0,0 0 0,1 0 0,-1 1 0,0-1 1,0 0-1,0 0 0,0 0 0,0 0 0,1 0 1,-1 0-1,0 0 0,0 0 0,0 0 0,0 0 1,1 0-1,-1 0 0,0 0 0,0 0 0,0 0 1,0 0-1,1 0 0,-1 0 0,0 0 0,0 0 0,0 0 1,1 0-1,7-10 128,6-22 38,66-245 462,-21-10-352,-35 141-258,-24 153-123,2 6 32,-2-1 0,1 0 1,-3 14-1,-1-11 29,-1-1-1,-1 1 1,0-1 0,-1 0 0,-1 0 0,0-1 0,-10 15 0,-70 82-95,45-59-45,33-35-721,10-16 856,0-1 1,0 1 0,0 0 0,0-1-1,-1 1 1,1-1 0,0 1 0,-1-1-1,1 1 1,0-1 0,-1 0 0,1 1-1,0-1 1,-1 0 0,1 1 0,-1-1-1,1 0 1,0-1 0,17-23-283,4-6-96</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2:51.688"/>
    </inkml:context>
    <inkml:brush xml:id="br0">
      <inkml:brushProperty name="width" value="0.05" units="cm"/>
      <inkml:brushProperty name="height" value="0.05" units="cm"/>
    </inkml:brush>
  </inkml:definitions>
  <inkml:trace contextRef="#ctx0" brushRef="#br0">0 44 11058,'1'-1'40,"-1"1"0,0 0 0,0 0 0,1-1 0,-1 1-1,0 0 1,1 0 0,-1-1 0,1 1 0,-1 0 0,0 0-1,1 0 1,-1 0 0,0 0 0,1 0 0,-1 0 0,1 0-1,-1 0 1,0 0 0,1 0 0,-1 0 0,1 0 0,-1 0 0,0 0-1,1 0 1,-1 0 0,0 0 0,1 0 0,-1 0 0,1 1-1,-1-1 1,0 0 0,1 0 0,-1 1 0,0-1 0,0 0-1,1 0 1,-1 1 0,0-1 0,0 0 0,1 1 0,-1-1-1,0 0 1,0 1 0,0-1 0,1 0 0,-1 1 0,0-1 0,0 1-1,0-1 1,0 0 0,0 1 0,0-1 0,0 0 0,0 1-1,0-1 1,0 1 0,0-1 0,0 0 0,0 1 0,0-1-1,0 1 1,-1-1 0,-2 39 1245,0-24-1012,2 4-98,-4 26 129,3 0 0,6 81 0,3-97-237,-6-28-62,-1-1 0,0 0 0,0 1-1,0-1 1,1 1 0,-1-1 0,0 0-1,0 1 1,1-1 0,-1 0 0,0 1 0,1-1-1,-1 0 1,0 1 0,1-1 0,-1 0-1,1 0 1,-1 1 0,1-1 0,-1 0-1,1 0 1,0 0 3,-1 0 0,1 0-1,0-1 1,-1 1 0,1 0 0,-1 0-1,1-1 1,-1 1 0,1 0 0,-1-1-1,1 1 1,-1-1 0,1 1 0,-1 0-1,1-1 1,-1 1 0,0-1 0,1 0-1,-1 1 1,0-1 0,1 0 0,7-13 142,-1 0 0,-1 0 0,0-1 0,8-30 0,7-63 551,-18 90-574,-1 9-31,0 0 1,-1-1-1,0 1 0,0 0 0,-1-1 1,0 1-1,-3-18 0,-2 20 132,1 14-136,3-5-116,1 0 1,-1-1-1,1 1 0,0 0 1,0 0-1,0 0 1,0 0-1,0 0 0,1 0 1,-1 2-1,2-2-57,-1 0 1,0 0-1,1 0 0,0 0 0,-1 0 1,1 0-1,0-1 0,0 1 0,0-1 1,0 1-1,0-1 0,0 0 0,0 0 0,1 0 1,-1 0-1,0 0 0,1-1 0,-1 1 1,0-1-1,1 1 0,-1-1 0,1 0 1,-1 0-1,1 0 0,-1 0 0,0 0 1,4-1-1,6-1-332,0 0 1,0 0-1,0-2 1,12-4-1,13-8-789,59-34 0,-69 35 1302,-32 19 210,1 0 1,0 0-1,0 0 0,-6 9 1,0-1-7,-9 10 301,-26 41-1,37-51-497,1 0 0,0 1 0,1 0 0,1 1-1,-5 18 1,9-29-82,0 0 1,1 0-1,0 0 0,0 0 1,0 1-1,0-1 0,1 6 1,-1-8-13,0-1 1,0 1 0,0-1 0,1 1-1,-1-1 1,0 1 0,0-1 0,1 1-1,-1-1 1,0 1 0,1-1 0,-1 1-1,0-1 1,1 1 0,-1-1 0,1 0-1,-1 1 1,1-1 0,-1 0 0,1 1 0,-1-1-1,1 0 1,-1 0 0,1 1 0,-1-1-1,1 0 1,-1 0 0,1 0 0,-1 0-1,1 0 1,0 0 0,-1 0 0,1 0-1,-1 0 1,1 0 0,-1 0 0,1 0-1,0 0 1,-1 0 0,1 0 0,-1-1-1,1 1 1,-1 0 0,1 0 0,-1-1 0,1 1-1,-1 0 1,1-1 0,-1 1 0,1-1-1,5-3 119,-1 0-1,0-1 0,0 0 0,0 0 1,0 0-1,-1 0 0,0-1 1,5-8-1,27-52 950,-32 58-978,-1 0-1,1 0 0,-1 0 0,-1 0 1,0-1-1,0 1 0,0-1 0,0-16 1,-2 24-117,0 1 0,0-1 0,0 1 0,0-1 0,0 1 1,0-1-1,0 0 0,0 1 0,0-1 0,-1 1 0,1-1 1,0 1-1,0-1 0,0 1 0,-1-1 0,1 1 0,0-1 1,-1 1-1,1-1 0,-1 1 0,1-1 0,0 1 0,-1 0 0,1-1 1,-1 1-1,1 0 0,-1-1 0,1 1 0,-1 0 0,1-1 1,-1 1-1,1 0 0,-1 0 0,0 0 0,1 0 0,-1 0 1,1 0-1,-1-1 0,1 1 0,-1 0 0,0 1 0,1-1 0,-1 0 1,1 0-1,-1 0 0,1 0 0,-1 0 0,0 1 0,1-1 1,-1 0-1,0 1-81,-1 0-1,1-1 1,0 1 0,0 0 0,0-1 0,0 1 0,0 0-1,0 0 1,0 0 0,0 0 0,0 0 0,0 0 0,1 0-1,-1 0 1,0 1 0,1-1 0,-1 0 0,1 0 0,-1 1-1,1-1 1,0 0 0,-1 1 0,1 0 0,0 0 11,0-1-1,1 1 1,-1-1 0,0 0 0,1 1 0,-1-1 0,1 0 0,0 1 0,-1-1 0,1 0-1,0 0 1,0 0 0,0 1 0,0-1 0,0 0 0,0 0 0,0 0 0,0 0 0,0-1-1,0 1 1,1 0 0,-1 0 0,0-1 0,1 1 0,-1-1 0,0 1 0,1-1 0,1 1-1,18 4-556</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2:52.336"/>
    </inkml:context>
    <inkml:brush xml:id="br0">
      <inkml:brushProperty name="width" value="0.05" units="cm"/>
      <inkml:brushProperty name="height" value="0.05" units="cm"/>
    </inkml:brush>
  </inkml:definitions>
  <inkml:trace contextRef="#ctx0" brushRef="#br0">130 189 12523,'4'-8'1254,"-12"12"-597,-12 10 122,9-4-661,1 1 0,0-1 0,1 1 0,0 1 0,1 0 1,0 0-1,1 1 0,1 0 0,0 0 0,0 1 1,1-1-1,-4 22 0,8-34-110,1 0 0,0 0-1,0 0 1,0 0 0,0 0 0,0 0 0,0 0 0,0 0 0,0 0 0,0 0-1,0 0 1,0 0 0,1 0 0,-1 0 0,0 0 0,1 0 0,-1 0-1,1 0 1,-1 0 0,2 1 0,-2-1 1,1-1-1,0 0 1,-1 1 0,1-1-1,0 0 1,0 0 0,-1 0 0,1 1-1,0-1 1,0 0 0,-1 0-1,1 0 1,0 0 0,0 0 0,-1 0-1,1 0 1,0-1 0,0 1-1,-1 0 1,1 0 0,1-1 0,3-1 32,1-1 0,0 0 0,-1 0 0,0-1 0,8-6 0,15-14 133,-1-2 0,-2-1 0,39-52 1,47-100 355,-97 150-461,-13 19-45,-1 10-23,-1 0-1,1-1 1,0 1 0,0 0-1,-1 0 1,1 0 0,0 0-1,0 0 1,-1 0 0,1 0-1,0 0 1,-1 0-1,1 0 1,0 0 0,0 0-1,-1 0 1,1 0 0,0 0-1,0 0 1,-1 0 0,1 0-1,0 1 1,0-1 0,-1 0-1,1 0 1,0 0-1,0 0 1,0 1 0,-1-1-1,1 0 1,0 0 0,0 0-1,0 1 1,-1-1 0,-5 5 4,1 1 0,-1-1 0,1 1-1,0 0 1,0 0 0,-6 12 0,-22 46-6,24-47 1,-28 67-13,33-73 10,0 0-1,1 0 1,0 0 0,1 1 0,0-1-1,1 12 1,0-21 1,1 0-1,0 0 1,1 0 0,-1 0-1,0 0 1,0 0 0,1 0 0,-1 0-1,1 0 1,0 0 0,-1 0-1,1-1 1,0 1 0,0 0-1,0-1 1,0 1 0,1 0-1,-1-1 1,0 1 0,1-1 0,1 2-1,-1-2-3,0 0-1,0-1 1,0 1 0,0 0-1,0-1 1,0 1-1,0-1 1,0 0 0,0 0-1,0 0 1,0 0-1,0 0 1,0 0 0,0 0-1,0-1 1,0 1-1,0-1 1,0 1-1,0-1 1,2-1 0,6-2-50,-1-1 0,-1 0 0,1 0 0,-1-1 0,0 0 1,7-8-1,43-47-372,-20 20-128,-44 74 444,2-21 133,0-2 13,1 0 0,0 1 1,0-1-1,1 1 0,1-1 1,-1 18-1,2-27-28,0 0-1,0 0 1,-1-1-1,1 1 1,0 0-1,0 0 1,1 0-1,-1 0 1,0 0-1,0 0 1,0-1-1,0 1 1,1 0-1,-1 0 1,0 0-1,1-1 1,-1 1-1,1 0 1,-1 0-1,1-1 1,-1 1-1,1 0 1,0-1-1,-1 1 1,1-1-1,0 1 1,-1 0-1,1-1 1,0 0-1,0 1 1,-1-1-1,1 1 1,0-1-1,0 0 1,0 0-1,0 1 1,-1-1-1,1 0 1,0 0-1,0 0 1,0 0-1,0 0 1,0 0-1,-1 0 1,1 0-1,0-1 1,0 1-1,0 0 1,0 0-1,0-1 1,-1 1-1,1 0 1,0-1-1,0 0 1,6-2 26,-1-1 0,-1 0 0,1 0 1,0 0-1,7-9 0,12-14 127,40-60 0,-63 85-157,-21 58 114,17-51-110,-12 39 65,13-41-60,1 1 1,-1-1-1,1 0 0,-1 1 1,1-1-1,0 0 1,0 1-1,0-1 0,1 0 1,-1 1-1,2 3 1,-1-7-10,-1 1 0,0 0 1,1-1-1,-1 1 0,1 0 1,-1-1-1,1 1 0,0-1 1,-1 1-1,1-1 0,-1 0 1,1 1-1,0-1 0,0 1 0,-1-1 1,1 0-1,0 0 0,-1 1 1,1-1-1,0 0 0,0 0 1,-1 0-1,1 0 0,0 0 1,0 0-1,0 0 0,-1 0 1,1 0-1,0 0 0,0-1 1,-1 1-1,1 0 0,0 0 1,0-1-1,-1 1 0,1 0 1,0-1-1,-1 1 0,1-1 1,-1 1-1,1-1 0,0 0 1,29-24-94,4-14-422,39-62 0,-46 61 275</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2:52.958"/>
    </inkml:context>
    <inkml:brush xml:id="br0">
      <inkml:brushProperty name="width" value="0.05" units="cm"/>
      <inkml:brushProperty name="height" value="0.05" units="cm"/>
    </inkml:brush>
  </inkml:definitions>
  <inkml:trace contextRef="#ctx0" brushRef="#br0">181 80 13467,'-12'13'712,"0"1"0,1 0-1,-17 31 1,-20 50 70,47-94-774,-10 23 51,0 0 0,1 0 1,2 1-1,0 1 1,2-1-1,1 1 1,1 0-1,-1 28 0,5-50-62,0 1 0,0-1 0,1 1 0,0-1 0,0 0 0,1 6 0,-1-9 3,-1 0-1,0-1 1,0 1 0,1-1-1,-1 1 1,0-1-1,1 1 1,-1 0 0,0-1-1,1 1 1,-1-1 0,1 0-1,-1 1 1,1-1-1,-1 1 1,1-1 0,-1 0-1,1 1 1,-1-1-1,1 0 1,0 0 0,-1 1-1,1-1 1,-1 0 0,1 0-1,0 0 1,-1 0-1,1 0 1,0 0 0,-1 0-1,1 0 1,-1 0-1,1 0 1,0 0 0,-1 0-1,1 0 1,0 0 0,-1-1-1,1 1 1,-1 0-1,1-1 1,0 1 0,-1 0-1,1-1 1,-1 1-1,1 0 1,-1-1 0,0 1-1,1-1 1,-1 1 0,1-2-1,33-23-16,43-26 0,-50 35-67,1-2-1,-2-1 1,37-34-1,-29 14 100,-1-1 0,-3-2 0,-1-1-1,-2-2 1,-2 0 0,30-75 0,-95 223 279,4 1 0,-43 212 0,69-214-1037,12-237-1761,-3 109 2554,-1 1 0,-2 0 1,-9-35-1,6 43 467,2 7 1289,6 9-1775,-1 1-1,0 0 1,0 0-1,1 0 1,-1 0-1,0 0 1,0 0-1,0 0 1,1 0-1,-1 0 1,0 0-1,0 0 1,1 0-1,-1 0 1,0 0-1,0 0 1,1 0-1,-1 0 1,0 0-1,0 0 1,1 0-1,-1 0 1,0 0-1,0 0 1,1 0-1,-1 0 1,0 1-1,0-1 1,0 0-1,0 0 1,1 0-1,-1 0 1,0 1-1,0-1 1,0 0-1,0 0 0,1 0 1,-1 1-1,0-1 1,13 7-25,0-1 0,1 0 0,0-1 0,0 0 0,0-1 0,1-1 1,-1-1-1,16 2 0,6-3-149</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2:53.818"/>
    </inkml:context>
    <inkml:brush xml:id="br0">
      <inkml:brushProperty name="width" value="0.05" units="cm"/>
      <inkml:brushProperty name="height" value="0.05" units="cm"/>
    </inkml:brush>
  </inkml:definitions>
  <inkml:trace contextRef="#ctx0" brushRef="#br0">180 106 14099,'0'-1'44,"-1"0"0,1 0 0,0 0 0,-1 0 0,1 0 1,0 1-1,-1-1 0,1 0 0,-1 0 0,0 0 0,1 1 0,-1-1 0,1 0 0,-1 1 0,0-1 0,0 0 0,1 1 1,-1-1-1,0 1 0,0-1 0,0 1 0,0-1 0,0 1 0,-1-1 0,0 1-11,0 0 1,0 0-1,1 0 0,-1 0 1,0 1-1,0-1 0,0 0 1,0 1-1,0-1 0,1 1 1,-4 1-1,-3 3 44,0-1-1,1 1 0,-1 0 1,-8 9-1,4-3 15,1 0 1,1 1-1,-12 16 0,17-21-82,0 0 0,1 0 1,0 1-1,0 0 0,1-1 1,0 1-1,-3 15 0,5-22-11,1 0 0,0-1 1,0 1-1,0 0 0,0 0 0,0-1 0,-1 1 0,1 0 0,1 0 0,-1 0 0,0-1 1,0 1-1,0 0 0,0 0 0,0-1 0,1 1 0,-1 0 0,0 0 0,1-1 1,-1 1-1,0 0 0,1-1 0,-1 1 0,1 0 0,-1-1 0,2 1 0,-1 0 0,0-1-1,0 0 0,0 1 1,0-1-1,0 0 0,1 0 1,-1 0-1,0 0 1,0 0-1,0 0 0,0 0 1,0 0-1,1-1 0,-1 1 1,0 0-1,1-1 0,6-2-11,-1-1 0,1 0 0,13-9 0,3-4 4,-2-2-1,40-41 1,32-51 67,-63 72-32,-17 26-17,-14 13-8,0 0 0,0 0 0,0 0 0,0 0 0,0 0 0,0 0 0,1 1 1,-1-1-1,0 0 0,0 0 0,0 0 0,0 0 0,0 0 0,0 0 0,1 0 0,-1 0 0,0 0 0,0 0 1,0 0-1,0 0 0,0 0 0,0 1 0,0-1 0,0 0 0,0 0 0,1 0 0,-1 0 0,0 0 1,0 0-1,0 0 0,0 1 0,0-1 0,0 0 0,0 0 0,0 0 0,0 0 0,0 0 0,0 0 1,0 1-1,0-1 0,0 0 0,0 0 0,0 0 0,0 0 0,0 0 0,0 0 0,0 1 0,0-1 0,0 0 1,-1 0-1,1 0 0,0 0 0,0 0 0,-11 36-4,6-22-8,-3 11-9,0 0 0,2 0 0,1 0 0,1 1 0,-1 36-1,5-60 22,-1 1-1,1 0 1,1 0-1,-1 0 0,0 0 1,1 0-1,-1 0 1,1-1-1,0 1 0,0 0 1,0 0-1,0-1 1,1 1-1,-1-1 0,1 1 1,-1-1-1,1 0 1,0 1-1,0-1 0,0 0 1,0 0-1,0 0 1,1-1-1,-1 1 0,0 0 1,1-1-1,-1 0 1,1 1-1,0-1 0,-1 0 1,1 0-1,0-1 1,0 1-1,0 0 0,0-1 1,-1 0-1,1 0 1,0 0-1,4 0 0,1-1-3,0-1 0,1 0 0,-1 0-1,0 0 1,-1-1 0,1-1-1,0 1 1,-1-1 0,0 0-1,0-1 1,0 0 0,0 0-1,-1 0 1,0-1 0,0 0-1,8-9 1,-14 14-2,1 1-1,-1-1 1,1 1 0,-1-1-1,1 1 1,-1-1-1,0 1 1,1-1 0,-1 0-1,0 1 1,1-1 0,-1 0-1,0 1 1,0-1-1,1 0 1,-1 1 0,0-1-1,0 0 1,0 1 0,0-1-1,0 0 1,0 1-1,0-1 1,0 0 0,0 1-1,0-1 1,-1 0 0,1 0-1,0 1 1,-1-2-1,1 2 0,-1 0 0,0 0 0,0 0-1,1-1 1,-1 1 0,0 0 0,0 0-1,1 0 1,-1 0 0,0 0-1,0 0 1,0 1 0,1-1 0,-1 0-1,0 0 1,0 0 0,1 1 0,-1-1-1,0 0 1,1 1 0,-1-1-1,0 1 1,1-1 0,-1 1 0,0 0-1,-5 4-2,0 0-1,1 1 0,0-1 0,0 1 0,-5 7 0,9-12 16,-1 1-1,1 0 1,0 0-1,0 0 1,0 0-1,0 0 1,0 0-1,0 0 1,0 1-1,0-1 1,1 0-1,0 0 1,-1 1-1,1-1 1,0 0-1,0 1 1,0-1-1,0 0 1,0 0-1,2 4 1,-1-4 0,0-1 0,1 1 0,-1-1 1,1 0-1,0 1 0,-1-1 0,1 0 1,0 0-1,0 0 0,0 0 0,0 0 1,0-1-1,0 1 0,0-1 0,0 1 1,0-1-1,0 1 0,0-1 0,0 0 1,0 0-1,0 0 0,1-1 0,2 0 1,8 0 24,-1-1 0,19-5 0,-8 1-95,0-1 0,0-2 0,-1 0 0,0-1 0,36-24 0,-56 34 66,-1-1-1,0 1 0,0-1 0,0 1 0,0-1 0,0 0 1,-1 0-1,1 1 0,0-1 0,0 0 0,0 0 1,-1 0-1,1 0 0,0 0 0,-1 0 0,1 0 1,-1 0-1,1 0 0,-1 0 0,1-1 0,-1 1 1,0 0-1,0 0 0,0 0 0,1 0 0,-1-1 0,0 1 1,0 0-1,-1 0 0,1 0 0,0-1 0,-1 0 1,-1-1 81,0 0 0,0 0 0,0 0 0,-1 0 0,1 0 0,-1 1 0,0-1 1,-4-2-1,-9-8 522,16 13-598,0 0 0,0-1 0,0 1 0,-1 0 0,1 0 0,0 0 0,0 0 0,0 0 0,0-1 0,0 1 0,-1 0 0,1 0 0,0 0 0,0-1 0,0 1 0,0 0 0,0 0 0,0-1 0,0 1 0,0 0 0,0 0 0,0 0 0,0-1 0,0 1 0,0 0 0,0 0 0,0-1 0,0 1 0,0 0 0,0 0 0,0 0 0,0-1 0,0 1 0,0 0 0,0 0 0,0-1 0,0 1 0,1 0 0,-1 0 0,0 0 0,0 0 0,0-1 0,1 1 0,13-5-19,23 2-169,-33 3 206,29-1-133,6-2-88</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9:40.868"/>
    </inkml:context>
    <inkml:brush xml:id="br0">
      <inkml:brushProperty name="width" value="0.05" units="cm"/>
      <inkml:brushProperty name="height" value="0.05" units="cm"/>
    </inkml:brush>
  </inkml:definitions>
  <inkml:trace contextRef="#ctx0" brushRef="#br0">68 1 14787,'-3'6'243,"1"0"0,-1 1 0,1-1 0,0 1-1,1-1 1,0 1 0,0 0 0,0 0 0,1 11 0,-2 16 504,-32 183 1843,20-134-2001,14-82-576,-1 0-1,1-1 1,0 1 0,0 0-1,0-1 1,0 1 0,0 0-1,0-1 1,0 1 0,0 0 0,0-1-1,0 1 1,0 0 0,1-1-1,-1 1 1,0 0 0,0-1-1,1 1 1,0 0 0,-1-1-2,0 1 0,1-1-1,-1 0 1,1 0 0,-1 0 0,0 1 0,1-1 0,-1 0-1,1 0 1,-1 0 0,1 0 0,-1 0 0,0 0 0,1 0 0,-1 0-1,1 0 1,-1 0 0,1 0 0,-1 0 0,1-1 0,-1 1 0,1 0-1,28-17 379,-23 13-328,116-84 826,2-2-616,-123 90-280,-1 0 1,0-1-1,1 1 0,-1-1 1,1 1-1,-1 0 1,1-1-1,-1 1 0,1 0 1,0 0-1,-1-1 0,1 1 1,-1 0-1,1 0 0,-1 0 1,1 0-1,0 0 0,-1 0 1,1 0-1,0 0 1,-1 0-1,1 0 0,0 0 1,-1 1 0,1-1 0,-1 1 1,0-1-1,0 1 0,0-1 1,1 1-1,-1-1 0,0 1 1,0-1-1,0 1 0,0-1 1,0 1-1,0-1 0,0 1 1,0-1-1,0 1 0,0-1 1,-1 1-1,1-1 0,0 2 1,-13 29-203,12-30 193,-43 95-671,44-95 644,0 0 0,-1-1 0,1 1 0,-1 0 0,1 0 0,0-1 0,0 1 0,-1 0 0,1 0 0,0 0 0,0-1 0,0 1 0,0 0 0,0 0 0,0 0 0,0 0 0,0-1 0,1 1 0,-1 0 0,0 0 0,0 0 0,1-1 0,-1 1 0,0 0 0,1 0 0,-1-1 0,1 1 0,-1 0 0,1-1 0,0 2 0,1-1 45,0 0-1,-1-1 1,1 1-1,0 0 0,0-1 1,0 0-1,0 1 0,0-1 1,0 0-1,0 0 1,3 0-1,8 0-207</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2:54.721"/>
    </inkml:context>
    <inkml:brush xml:id="br0">
      <inkml:brushProperty name="width" value="0.05" units="cm"/>
      <inkml:brushProperty name="height" value="0.05" units="cm"/>
    </inkml:brush>
  </inkml:definitions>
  <inkml:trace contextRef="#ctx0" brushRef="#br0">285 0 13827,'0'0'30,"1"0"-1,-1 0 1,1 0 0,-1 0-1,1 0 1,-1 0 0,1 1 0,-1-1-1,1 0 1,-1 0 0,1 0-1,-1 1 1,0-1 0,1 0 0,-1 0-1,1 1 1,-1-1 0,0 0-1,1 1 1,-1-1 0,0 0-1,1 1 1,-1-1 0,0 0 0,0 1-1,1-1 1,-1 1 0,0-1-1,0 1 1,0-1 0,0 1 0,0-1-1,1 1 1,-1-1 0,0 1-1,0-1 1,0 0 0,0 1-1,0-1 1,0 1 0,-1-1 0,1 1-1,0 0 1,-8 26 144,7-25-133,-18 44 368,-2-1 0,-50 79 1,-72 72-135,139-190-328,-21 25 5,21-24-181,14-17-367,198-240-1739,-86 96 64,-88 116 1775,-18 27 711,-16 11-208,1 0 0,-1 0-1,0 0 1,0 0-1,0 0 1,1 0 0,-1 0-1,0 0 1,0 0-1,0 1 1,0-1 0,1 0-1,-1 0 1,0 0-1,0 0 1,0 1 0,0-1-1,0 0 1,1 0-1,-1 0 1,0 0 0,0 1-1,0-1 1,0 0-1,0 0 1,0 0 0,0 1-1,0-1 1,0 0-1,0 0 1,0 0 0,0 1-1,0-1 1,0 0-1,0 0 1,0 1 0,0-1-1,0 0 1,0 1-1,-8 27 329,-39 74 632,29-66-516,1 0 1,-18 64-1,32-89-385,1 1-1,0-1 1,1 1-1,1 0 1,0 0-1,0-1 1,1 1-1,1 0 1,0-1 0,1 1-1,0-1 1,7 18-1,-7-13-73,-11-20 106,-13-22 87,11 9-50,1-1 0,-12-34 0,18 43-105,1 0 0,-1 0 0,2 0 0,-1 0 0,1-1 1,1 1-1,-1 0 0,3-12 0,-2 19-23,0 0 0,0-1 0,1 1 0,0 0 0,-1 0 0,1-1-1,0 1 1,0 0 0,0 0 0,0 0 0,1 0 0,-1 0 0,0 0 0,1 0 0,-1 1 0,1-1 0,0 1 0,0-1 0,-1 1-1,1-1 1,0 1 0,0 0 0,1 0 0,-1 0 0,0 0 0,0 0 0,0 0 0,1 1 0,-1-1 0,0 1 0,0 0 0,1-1-1,-1 1 1,0 0 0,5 1 0,6 0 20,1 1 1,-1 1-1,0 0 0,23 8 0,-32-10-21,-1 1-4,38 11-45,0 2 0,-2 2 0,40 22 0,-76-37 25,0 0 0,1 0 0,-1 0 0,0 1 0,0-1 0,-1 1 0,1 0 0,-1 0 0,4 5 0,-5-7 10,-1 0 1,1 0 0,-1 0 0,0 1 0,0-1-1,1 0 1,-1 0 0,0 1 0,0-1 0,0 0-1,0 0 1,0 1 0,0-1 0,-1 0 0,1 0-1,0 1 1,-1-1 0,1 0 0,-1 0-1,1 0 1,-1 0 0,0 1 0,1-1 0,-1 0-1,0 0 1,0 0 0,0-1 0,1 1 0,-1 0-1,0 0 1,0 0 0,-2 0 0,-4 6 55,-1-1 1,0 0-1,-1 0 1,1-1 0,-1 0-1,-18 7 1,45-28 462,20-20-417,-1-1 0,-2-2 0,33-47 0,-27 34-424,-41 51 327,1 1 1,-1-1-1,1 0 0,0 0 0,-1 0 1,1 1-1,0-1 0,0 0 0,-1 0 1,1 1-1,0-1 0,0 1 0,0-1 1,0 1-1,0-1 0,0 1 0,0 0 1,0-1-1,0 1 0,0 0 0,0 0 1,1 0-1,0 0 19,-1 1 0,1-1-1,-1 1 1,1 0 0,-1-1 0,0 1 0,1 0-1,-1 0 1,0 0 0,0 0 0,2 2 0,5 4-121,8 4 9</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2:55.773"/>
    </inkml:context>
    <inkml:brush xml:id="br0">
      <inkml:brushProperty name="width" value="0.05" units="cm"/>
      <inkml:brushProperty name="height" value="0.05" units="cm"/>
    </inkml:brush>
  </inkml:definitions>
  <inkml:trace contextRef="#ctx0" brushRef="#br0">266 5 12523,'1'-5'1081,"-4"8"-603,-8 12-128,-18 44 163,2 1-1,3 1 1,-23 92-1,41-136-489,1 0 4,0 0 0,1 1 0,1 0-1,0-1 1,0 33 0,3-49-23,0 0 0,0 0-1,-1 0 1,2 0 0,-1 1 0,0-1-1,0 0 1,0 0 0,0 0 0,1 0-1,-1 0 1,1 0 0,-1 0 0,1 0-1,-1 0 1,1 0 0,-1 0 0,1 0-1,0 0 1,0 0 0,-1 0-1,1 0 1,0-1 0,0 1 0,0 0-1,0-1 1,0 1 0,0 0 0,0-1-1,0 1 1,0-1 0,0 0 0,2 1-1,1-1 4,-1 0 0,0 0 0,0-1 0,0 1 0,0-1-1,0 0 1,0 0 0,0 0 0,0 0 0,0-1 0,4-2 0,7-4 14,21-12 0,-33 19-19,0 0 1,0 0-1,0 0 0,1 1 0,-1-1 1,0 1-1,1-1 0,-1 1 1,0 0-1,1 0 0,-1 0 0,5 0 1,-6 1-4,0 0 0,0 0 0,1-1 0,-1 1 0,0 0 0,0 0 0,0 0 0,0 1 1,-1-1-1,1 0 0,0 0 0,0 0 0,-1 1 0,1-1 0,0 0 0,-1 1 0,0-1 1,1 0-1,-1 1 0,0-1 0,0 1 0,1-1 0,-1 1 0,0-1 0,0 0 0,-1 1 1,1-1-1,0 2 0,-8 46-20,5-38 74,-1 1-1,0 0 1,-1-1 0,0 0-1,-1 0 1,0 0 0,0-1-1,-1 0 1,-14 15 0,18-21-5,0-1 0,0 0 1,0 0-1,-1 0 0,1 0 0,-1-1 1,0 1-1,0-1 0,0 0 1,0 0-1,0-1 0,0 1 1,0-1-1,-1 0 0,1 0 1,0 0-1,-1 0 0,1-1 1,-1 0-1,1 0 0,-1 0 1,1-1-1,0 1 0,-1-1 1,1 0-1,0 0 0,-1-1 1,1 1-1,-7-4 0,7 2-126,0 0 0,0 1-1,0-1 1,1-1 0,0 1-1,-1 0 1,1-1 0,0 0-1,0 1 1,1-1 0,-1 0-1,1-1 1,0 1 0,0 0-1,-2-8 1,3 8-48,0 1 1,0-1-1,0 0 0,1 0 1,0 0-1,-1 0 1,1 0-1,0 0 0,1 0 1,-1 0-1,1 1 0,0-1 1,0 0-1,0 0 0,0 1 1,1-1-1,-1 0 1,1 1-1,2-5 0,11-4-670</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2:56.617"/>
    </inkml:context>
    <inkml:brush xml:id="br0">
      <inkml:brushProperty name="width" value="0.05" units="cm"/>
      <inkml:brushProperty name="height" value="0.05" units="cm"/>
    </inkml:brush>
  </inkml:definitions>
  <inkml:trace contextRef="#ctx0" brushRef="#br0">55 599 13003,'9'-22'967,"16"-36"703,-23 53-1561,-1 0-1,0 0 0,0 0 1,0 0-1,0 0 0,-1-1 1,0 1-1,0 0 0,-1-7 1,1 11-95,0 0 0,0 0 0,0 0 1,0 0-1,0 0 0,-1 0 1,1 1-1,0-1 0,-1 0 0,1 0 1,0 0-1,-1 0 0,1 1 1,-1-1-1,1 0 0,-1 0 0,0 1 1,1-1-1,-1 1 0,0-1 1,1 0-1,-1 1 0,0-1 1,0 1-1,0-1 0,1 1 0,-1 0 1,0-1-1,0 1 0,0 0 1,0 0-1,0-1 0,0 1 0,0 0 1,1 0-1,-1 0 0,0 0 1,0 0-1,0 0 0,0 1 0,0-1 1,0 0-1,0 0 0,0 1 1,1-1-1,-1 0 0,0 1 0,0-1 1,0 1-1,1-1 0,-1 1 1,-1 1-1,-3 1 4,1 0 0,0 0 0,-1 1 1,1-1-1,1 1 0,-1 0 0,-5 9 0,6-7-18,0 0-1,0 0 0,0 1 0,1-1 0,0 1 0,1-1 0,-1 1 0,1 0 1,1 0-1,-1 0 0,2 9 0,-1-14 0,0 0 1,0 0-1,1 0 1,-1-1-1,1 1 1,-1 0-1,1 0 1,0-1-1,-1 1 0,1-1 1,0 1-1,0 0 1,0-1-1,0 0 1,1 1-1,-1-1 1,0 0-1,3 3 1,-2-4 0,0 1 1,1 0-1,-1 0 1,0-1-1,1 1 1,-1-1-1,0 0 1,1 1-1,-1-1 1,1 0-1,-1-1 1,0 1 0,1 0-1,-1-1 1,0 1-1,1-1 1,-1 0-1,3-1 1,12-6 34,0 0 0,-1-2-1,0 0 1,-1 0 0,0-2 0,-1 0 0,0 0 0,-1-1 0,0-1 0,-1 0 0,20-31 0,-40 59 33,1 0 1,-6 16 0,10-24-74,1 0 0,0 0-1,1 1 1,-1-1 0,1 0 0,0 1 0,1-1 0,0 1-1,0 8 1,0-14 4,1 0 1,-1 0-1,0 0 0,0 0 0,1 0 1,-1 0-1,0 0 0,1 0 1,-1 0-1,1-1 0,-1 1 0,1 0 1,0 0-1,-1 0 0,1-1 0,0 1 1,0 0-1,-1-1 0,1 1 0,0 0 1,0-1-1,1 2 0,0-2 0,0 1 0,0-1-1,0 0 1,0 1 0,0-1 0,0 0 0,0 0 0,0 0-1,0-1 1,0 1 0,2-1 0,6-2-2,0 0 0,-1-1 0,16-8 0,-21 10 4,23-14-25,0 0 1,-2-2-1,0-1 1,-1-1 0,0-1-1,-2-1 1,-1-1 0,25-34-1,12-26-96,56-110 0,-73 120 113,-65 118 62,2 2 0,-24 73 0,-19 109 72,25-84-20,21-80-545,23-90 448,0 0 0,-2-1 0,-1 1 0,-1 0 0,-1-1 0,-2 1 0,0 0 0,-2 0 0,0 0 0,-2 0 0,0 1 0,-12-24 0,84 73 709,-57-22-776,0-1 0,0-1-1,-1 1 1,1-1 0,0-1 0,0 1 0,14-2 0,-19 0 33,1 0 0,-1 1 0,0-1 0,1 0 0,-1-1 0,0 1 0,0 0 0,0-1 0,0 0 0,0 0 0,0 0 0,0 0-1,0 0 1,-1-1 0,1 1 0,-1-1 0,0 1 0,0-1 0,3-5 0,8-19-157</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2:57.073"/>
    </inkml:context>
    <inkml:brush xml:id="br0">
      <inkml:brushProperty name="width" value="0.05" units="cm"/>
      <inkml:brushProperty name="height" value="0.05" units="cm"/>
    </inkml:brush>
  </inkml:definitions>
  <inkml:trace contextRef="#ctx0" brushRef="#br0">1 4 14907,'14'-3'960,"12"6"-880,5 0-8,12-1-56,6 3 24,4 2-24,1 1-24,-5 4-40</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2:57.517"/>
    </inkml:context>
    <inkml:brush xml:id="br0">
      <inkml:brushProperty name="width" value="0.05" units="cm"/>
      <inkml:brushProperty name="height" value="0.05" units="cm"/>
    </inkml:brush>
  </inkml:definitions>
  <inkml:trace contextRef="#ctx0" brushRef="#br0">0 28 12963,'2'23'1128,"18"-9"-688,5-4-112,17-5 600,8-1-432,13-10-31,5-2-89,3-5-336,-1-2-240,-5 1 224,-11 0-96,-12 1-120</inkml:trace>
  <inkml:trace contextRef="#ctx0" brushRef="#br0" timeOffset="1">83 270 13939,'12'4'1192,"15"-4"-728,9-4-104,11-2 361,8 1-113,3-1-40,0 2-168,-4 2-464,-1-1-240,-11-4 304,-5 3-144,-8-6-120</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2:57.962"/>
    </inkml:context>
    <inkml:brush xml:id="br0">
      <inkml:brushProperty name="width" value="0.05" units="cm"/>
      <inkml:brushProperty name="height" value="0.05" units="cm"/>
    </inkml:brush>
  </inkml:definitions>
  <inkml:trace contextRef="#ctx0" brushRef="#br0">2 346 13435,'0'1'66,"0"-1"-1,-1 1 1,1-1-1,0 1 1,0 0 0,-1-1-1,1 1 1,0-1 0,0 1-1,0 0 1,0-1 0,0 1-1,0 0 1,0-1 0,0 1-1,0-1 1,0 1 0,1 0-1,-1-1 1,0 1 0,0-1-1,0 1 1,1-1 0,-1 1-1,0 0 1,1-1 0,-1 1-1,1 0 1,0 0 4,1-1-1,-1 1 1,0 0 0,1-1 0,-1 1-1,0-1 1,1 0 0,-1 1 0,0-1-1,1 0 1,-1 0 0,3 0 0,3 0 97,0 0 1,1-1-1,-1 0 1,10-3 0,5-3 101,0-2 0,-1 0 0,0-1 0,0-1 1,-1-1-1,0-1 0,31-27 0,-31 22-118,-1 0-1,-1-2 1,0 0-1,-2-1 1,0-1-1,20-37 1,-33 52-123,1 0 1,-1 0-1,-1-1 1,0 1-1,0-1 0,2-11 1,-7 9 3,3 10-32,0 0 0,-1 0 0,1 0 1,0 0-1,0-1 0,0 1 0,-1 0 1,1 0-1,0 0 0,0 0 0,-1 0 1,1 0-1,0 1 0,0-1 0,0 0 1,-1 0-1,1 0 0,0 0 0,0 0 0,-1 0 1,1 0-1,0 0 0,0 0 0,0 1 1,0-1-1,-1 0 0,1 0 0,0 0 1,0 0-1,0 1 0,0-1 0,0 0 1,-1 0-1,1 0 0,0 1 0,0-1 1,0 0-1,0 0 0,-3 6-3,0 0 0,0 1 0,1-1 0,0 0 0,0 1 0,1-1 0,-2 13 0,-1 50-112,4-53-42,1 0-1,0 0 1,1 0-1,5 19 1,-5-27 72,0-1 1,1 1-1,0-1 1,0 0-1,1 0 0,0 0 1,0 0-1,0 0 1,1-1-1,8 9 1,9 5-243</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2:58.452"/>
    </inkml:context>
    <inkml:brush xml:id="br0">
      <inkml:brushProperty name="width" value="0.05" units="cm"/>
      <inkml:brushProperty name="height" value="0.05" units="cm"/>
    </inkml:brush>
  </inkml:definitions>
  <inkml:trace contextRef="#ctx0" brushRef="#br0">23 2 11939,'6'-2'4320,"-5"15"-3735,-1 13-329,-8 16-112,0 6 480,1 13-384,2 0-24,3-2-96,2-3-168,4-10-416,1-10-144,-1-19 496,-3-16-136,-2-25-80</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2:58.989"/>
    </inkml:context>
    <inkml:brush xml:id="br0">
      <inkml:brushProperty name="width" value="0.05" units="cm"/>
      <inkml:brushProperty name="height" value="0.05" units="cm"/>
    </inkml:brush>
  </inkml:definitions>
  <inkml:trace contextRef="#ctx0" brushRef="#br0">4 193 14899,'0'-2'90,"-1"-1"1,0 1-1,1 0 0,-1-1 1,1 1-1,0 0 0,0-1 0,0 1 1,0-1-1,0 1 0,1 0 1,-1-1-1,1 1 0,-1 0 1,1-1-1,2-3 0,-1 2 19,1 0-1,-1 0 1,1 0-1,0 0 1,1 0-1,-1 1 1,1 0 0,3-3-1,8-5 153,1 1 0,0 0 0,24-9 1,-34 16-190,22-9 197,0 1 0,58-15 0,-71 23-201,0 0 1,1 1-1,-1 0 0,1 2 1,0 0-1,-1 0 0,23 5 1,-33-4-64,-1 0 0,0 0 0,0 0 0,0 1 0,0 0 0,0 0 0,0 0 0,-1 0 0,1 0 0,0 1 0,-1-1 1,0 1-1,0 0 0,6 6 0,-8-6-5,1 0 1,0 0-1,-1-1 0,0 1 1,0 0-1,0 0 0,0 0 1,0 1-1,0-1 1,-1 0-1,1 0 0,-1 0 1,0 0-1,0 0 0,0 1 1,-1-1-1,1 0 1,-1 0-1,0 0 0,-2 6 1,-1 0 0,0 1 0,-1-1 1,0-1-1,0 1 1,-1-1-1,-9 11 0,-49 45 37,28-29 12,14-12-15,-53 58 117,66-71-125,2 1 1,-1-1-1,1 2 0,1-1 0,0 1 0,-5 12 0,10-21-23,0-1 0,0 1 0,0 0-1,0 0 1,1 0 0,-1 0 0,1-1-1,-1 1 1,1 0 0,0 0-1,0 0 1,1 0 0,-1 0 0,1 0-1,-1 0 1,1 0 0,0-1 0,0 1-1,0 0 1,0-1 0,1 1 0,-1 0-1,1-1 1,-1 0 0,1 1-1,0-1 1,0 0 0,0 0 0,0 0-1,1 0 1,-1 0 0,0 0 0,1-1-1,3 2 1,2 1-63,0-1-1,0 0 1,1-1-1,-1 0 1,1 0 0,-1-1-1,1 0 1,0-1-1,-1 0 1,12-1 0,9-3 38,0-2 1,-1 0 0,0-2 0,0-1 0,-1-2-1,52-26 1,-30 9-184</inkml:trace>
  <inkml:trace contextRef="#ctx0" brushRef="#br0" timeOffset="1">694 285 14347,'11'7'78,"0"-1"0,0 0-1,1 0 1,0-1 0,0-1 0,0 0-1,0-1 1,1 0 0,0-1 0,-1 0 0,1-1-1,0 0 1,0-1 0,0 0 0,0-2-1,-1 1 1,1-1 0,20-7 0,-29 8-29,-1 0 1,0-1-1,1 0 0,-1 1 1,0-1-1,0 0 1,0-1-1,-1 1 1,1 0-1,0-1 0,2-3 1,-4 5-25,0 0-1,-1 0 1,1 0 0,-1 0 0,1-1-1,-1 1 1,0 0 0,1 0 0,-1 0-1,0-1 1,0 1 0,0 0-1,0 0 1,0 0 0,0-1 0,0 1-1,0 0 1,0 0 0,0-1 0,-1 1-1,1 0 1,-1 0 0,1 0 0,-1 0-1,1 0 1,-1 0 0,0-1 0,1 1-1,-1 1 1,0-1 0,0 0-1,0 0 1,0 0 0,-1-1 0,-3-2 37,0 1 1,0 0 0,0 0 0,0 0-1,0 1 1,0 0 0,-1 0 0,0 0-1,1 0 1,-1 1 0,0 0 0,1 0-1,-1 1 1,0 0 0,0 0 0,0 0-1,0 0 1,-6 2 0,3 0-25,-1 0 0,1 0 1,-1 1-1,1 0 0,0 1 1,0 0-1,0 0 0,0 1 1,1 0-1,-9 7 0,9-5-12,1 1-1,0 0 0,0 0 1,0 1-1,1 0 0,1 0 1,-1 0-1,2 1 0,-1 0 1,1 0-1,1 0 0,0 0 1,0 1-1,1-1 0,0 1 1,1 0-1,0 13 0,1-17-17,0 0 1,1 0-1,0 0 0,0 0 0,1 0 0,-1 0 0,2 0 0,-1-1 0,1 1 0,0-1 0,7 12 0,-6-13-26,0-1 0,-1 1 0,2-1 0,-1 0 0,1 0-1,-1-1 1,1 1 0,0-1 0,0 0 0,0-1 0,1 1 0,-1-1 0,1 0-1,-1 0 1,11 2 0,-7-3-37,-1 0 0,1-1 0,-1 0 0,1 0 0,0 0 0,-1-1 0,1-1 0,-1 1 0,10-4 0,3-3-16,-1 1-1,29-18 1,20-14-169</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2:59.463"/>
    </inkml:context>
    <inkml:brush xml:id="br0">
      <inkml:brushProperty name="width" value="0.05" units="cm"/>
      <inkml:brushProperty name="height" value="0.05" units="cm"/>
    </inkml:brush>
  </inkml:definitions>
  <inkml:trace contextRef="#ctx0" brushRef="#br0">0 13 12379,'2'-3'656,"-2"-1"-640,0 1-8,0 0 16</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2:59.943"/>
    </inkml:context>
    <inkml:brush xml:id="br0">
      <inkml:brushProperty name="width" value="0.05" units="cm"/>
      <inkml:brushProperty name="height" value="0.05" units="cm"/>
    </inkml:brush>
  </inkml:definitions>
  <inkml:trace contextRef="#ctx0" brushRef="#br0">224 95 15787,'1'-2'126,"-1"1"-1,1-1 1,-1 0-1,0 0 1,1 0-1,-1 1 1,0-1-1,0 0 1,0 0-1,0 0 1,-1 0-1,1 1 1,0-1-1,-1 0 1,1 0-1,-1 1 0,0-1 1,-1-2-1,1 3-76,0 0 0,0 0 0,0 0 0,0 1 0,0-1 0,0 0 0,-1 1 0,1-1 0,0 1-1,0-1 1,-1 1 0,1-1 0,0 1 0,-1 0 0,1 0 0,0-1 0,-1 1 0,1 0 0,0 0-1,-1 1 1,1-1 0,0 0 0,-1 0 0,1 1 0,-3 0 0,-4 2 19,1 0 0,-1 0 1,1 1-1,-1 0 0,1 0 1,1 1-1,-1 0 0,1 0 1,-12 12-1,5-3-48,1 0-1,1 1 1,-14 22-1,19-28-13,1 0-1,0 1 0,0 0 1,1 0-1,0 1 0,1-1 1,0 1-1,1-1 0,-2 19 1,3-28-5,1 0 1,0 0 0,0 0-1,0 0 1,0 0 0,0 0-1,0 0 1,0 0 0,0 0-1,0 0 1,0 0 0,1 0-1,-1 0 1,0 0 0,1 0-1,-1 0 1,0 0 0,1 0-1,-1-1 1,1 1 0,0 0-1,-1 0 1,1-1 0,0 1-1,-1 0 1,1-1 0,0 1-1,0 0 1,-1-1 0,1 1-1,0-1 1,0 1 0,0-1-1,0 0 1,0 1 0,0-1-1,0 0 1,0 0 0,0 0-1,0 1 1,0-1 0,0 0-1,0 0 1,0-1 0,0 1-1,0 0 1,-1 0 0,1 0-1,0-1 1,0 1 0,0 0-1,0-1 1,1 0 0,6-2 8,0-1 0,0 0 1,0 0-1,13-11 0,6-7 9,-1-1 0,-1-1 0,25-32 0,57-87-34,-92 120-21,-13 15-28,-8 10 29,-8 11 4,5-1-11,0 0-1,1 0 1,0 1 0,1 0 0,1 1 0,0 0 0,0 0 0,2 0 0,0 0 0,0 1 0,1 0-1,1-1 1,0 24 0,6-5-433,-4-32 461,1 0 1,-1 0 0,1 0-1,-1 0 1,0 0-1,1 0 1,0 0-1,-1 0 1,1 0-1,0 0 1,-1 0-1,1 0 1,0 0-1,0 0 1,0-1-1,0 1 1,0 0-1,0 0 1,0-1 0,0 1-1,0-1 1,0 1-1,0-1 1,0 0-1,2 1 1,12-2-214</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9:41.378"/>
    </inkml:context>
    <inkml:brush xml:id="br0">
      <inkml:brushProperty name="width" value="0.05" units="cm"/>
      <inkml:brushProperty name="height" value="0.05" units="cm"/>
    </inkml:brush>
  </inkml:definitions>
  <inkml:trace contextRef="#ctx0" brushRef="#br0">124 1 16524,'-45'122'4002,"-4"28"-3731,40-117-175,1 1 1,-4 54-1,12-84-61,0 0 1,-1-1-1,2 1 0,-1 0 1,0-1-1,1 1 1,-1-1-1,1 1 0,2 6 1,-2-9-8,0 1 1,0-1 0,0 0-1,0 0 1,0 0 0,0 0-1,0 0 1,0 0-1,0 0 1,1 0 0,-1-1-1,0 1 1,0 0 0,1-1-1,-1 1 1,1-1-1,-1 1 1,0-1 0,1 0-1,-1 0 1,1 1 0,-1-1-1,1 0 1,-1 0-1,1-1 1,1 1 0,5-1 94,0-1 0,0 0 1,0 0-1,-1-1 1,1 1-1,-1-2 0,0 1 1,0-1-1,11-7 0,6-7 301,25-23-1,-31 26-552,-1-1 0,-1-1 0,0 0 1,-2-1-1,20-30 0,-30 35-892,-4 13 1005,0 0 0,0 0 0,-1 0 0,1 0 0,0 0 0,0 0 0,0 0 0,0 0-1,0 0 1,0 0 0,0 0 0,0 0 0,-1 0 0,1 0 0,0 0 0,0 0 0,0 0 0,0 0 0,0 0 0,0 0 0,0 0 0,-1 0 0,1 0 0,0 0 0,0 0 0,0 0 0,0 0 0,0 0 0,0 0 0,0 0 0,0 0-1,-1 0 1,1 0 0,0 0 0,0 0 0,0 0 0,0 0 0,0 0 0,0-1 0,0 1 0,0 0 0,0 0 0,0 0 0,0 0 0,0 0 0,0 0 0,0 0 0,0 0 0,-1 0 0,1-1 0,0 1 0,0 0 0,-6 9-589</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3:00.351"/>
    </inkml:context>
    <inkml:brush xml:id="br0">
      <inkml:brushProperty name="width" value="0.05" units="cm"/>
      <inkml:brushProperty name="height" value="0.05" units="cm"/>
    </inkml:brush>
  </inkml:definitions>
  <inkml:trace contextRef="#ctx0" brushRef="#br0">137 0 16059,'-19'42'1217,"-1"12"-873,2 6-96,-1 12 264,2 3-72,2 2-56,4 0-24,1-11-136,4-5-40,5-11-112,1-6-32,3-9-168,-1-7-200,4-13-216,-2-11 432,5-16-48,-3-6-88</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3:00.872"/>
    </inkml:context>
    <inkml:brush xml:id="br0">
      <inkml:brushProperty name="width" value="0.05" units="cm"/>
      <inkml:brushProperty name="height" value="0.05" units="cm"/>
    </inkml:brush>
  </inkml:definitions>
  <inkml:trace contextRef="#ctx0" brushRef="#br0">111 3 13691,'0'0'34,"0"0"0,0-1 0,0 1 0,1 0 0,-1 0 0,0 0 1,0 0-1,0-1 0,0 1 0,1 0 0,-1 0 0,0 0 0,0 0 0,0 0 0,1 0 0,-1 0 0,0 0 1,0 0-1,0 0 0,1 0 0,-1 0 0,0 0 0,0 0 0,1 0 0,-1 0 0,0 0 0,0 0 0,0 0 1,1 0-1,-1 0 0,0 0 0,0 0 0,0 0 0,1 0 0,-1 1 0,0-1 0,0 0 0,0 0 1,1 0-1,2 12 513,-4 18-143,0-27-231,-9 78 1278,-38 141 0,27-142-805,-16 139 1,37-218-642,-3 58-43,3-54-16,0 0 0,1 0 0,-1 0 0,1 0 0,0 0 0,1 0 0,-1 0 0,1-1 1,2 6-1,-4-9 46,1-1 1,-1 1 0,1 0 0,0-1-1,-1 1 1,1 0 0,0-1 0,-1 1 0,1 0-1,0-1 1,0 1 0,0-1 0,0 0-1,-1 1 1,1-1 0,0 0 0,0 1 0,0-1-1,0 0 1,0 0 0,0 0 0,0 0-1,0 0 1,0 0 0,0 0 0,0 0 0,-1 0-1,1 0 1,0 0 0,0-1 0,0 1-1,0 0 1,0-1 0,0 1 0,1-2 0,18-15-195</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3:01.364"/>
    </inkml:context>
    <inkml:brush xml:id="br0">
      <inkml:brushProperty name="width" value="0.05" units="cm"/>
      <inkml:brushProperty name="height" value="0.05" units="cm"/>
    </inkml:brush>
  </inkml:definitions>
  <inkml:trace contextRef="#ctx0" brushRef="#br0">190 21 14963,'-10'1'102,"1"0"0,-1 1 1,1 0-1,0 1 0,0 0 0,0 1 0,0 0 0,0 0 0,1 1 0,0 0 0,0 0 1,0 1-1,0 0 0,1 0 0,-12 14 0,15-15-79,0-1-1,0 1 1,1 0-1,-1 0 1,1 0-1,0 1 1,0-1-1,1 1 1,0 0-1,0 0 1,0 0-1,1 0 1,0 0-1,0 0 1,0 0-1,1 0 1,0 0-1,0 0 1,0 1-1,1-1 1,0 0-1,0 0 1,1 0-1,-1 0 1,5 8-1,-5-11 1,1 0 0,-1 0-1,1 0 1,-1-1 0,1 1 0,0 0-1,0-1 1,1 0 0,-1 1-1,0-1 1,1 0 0,-1 0 0,1 0-1,-1-1 1,1 1 0,0-1-1,0 1 1,0-1 0,0 0 0,0 0-1,0 0 1,0-1 0,0 1-1,1-1 1,-1 0 0,0 1 0,0-1-1,0-1 1,1 1 0,-1 0-1,0-1 1,3 0 0,2-2 43,0 0 1,0 0 0,0-1-1,-1 1 1,1-2-1,-1 1 1,0-1-1,0 0 1,-1 0 0,0-1-1,7-7 1,-4 2 42,0-1-1,0 1 1,-2-1 0,1-1 0,6-15 0,-11 20-72,0 0 0,0 0-1,-1 1 1,0-2 0,0 1 0,-1 0 0,0 0 0,0 0 0,-1-1 0,-1-12 0,0 19-32,1-1 0,-1 0 0,0 1 0,0-1 0,0 1 0,0-1 0,-1 1 0,1-1 0,0 1 1,-1 0-1,0 0 0,0 0 0,0 0 0,0 0 0,0 0 0,0 0 0,0 1 0,0-1 0,-5-2 1,6 4-7,-1-1 1,0 0 0,1 1 0,-1-1 0,0 1 0,0-1 0,1 1-1,-1 0 1,0 0 0,0 0 0,0 0 0,1 0 0,-1 0-1,0 0 1,0 1 0,1-1 0,-1 1 0,0-1 0,0 1 0,1 0-1,-1-1 1,1 1 0,-1 0 0,1 0 0,-1 0 0,1 0 0,-1 0-1,1 1 1,0-1 0,-2 3 0,2-3-15,0 0-1,0 0 1,0 0 0,1 0-1,-1 0 1,0 0 0,1 0 0,-1 1-1,1-1 1,-1 0 0,1 0-1,0 1 1,-1-1 0,1 0 0,0 1-1,0-1 1,0 0 0,0 1-1,0-1 1,0 0 0,0 1 0,0-1-1,1 0 1,-1 0 0,1 1-1,-1-1 1,1 0 0,-1 0 0,1 0-1,-1 1 1,1-1 0,1 1-1,0 0-45,-1-1 0,1 0 0,0 1-1,-1-1 1,1 0 0,0 0 0,0 0-1,0 0 1,0 0 0,1 0 0,-1 0-1,0-1 1,0 1 0,0-1 0,0 0-1,1 0 1,-1 1 0,4-2 0,1 0-7,-1 0 0,0 0 0,0-1 0,0 0-1,0 0 1,0 0 0,0-1 0,8-5 0,20-21-334</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3:01.826"/>
    </inkml:context>
    <inkml:brush xml:id="br0">
      <inkml:brushProperty name="width" value="0.05" units="cm"/>
      <inkml:brushProperty name="height" value="0.05" units="cm"/>
    </inkml:brush>
  </inkml:definitions>
  <inkml:trace contextRef="#ctx0" brushRef="#br0">121 0 16412,'-17'29'271,"1"0"0,1 1 0,1 0 0,2 1 0,1 1 1,2 0-1,1 0 0,1 1 0,2 0 0,1 0 0,1 38 1,3-69-260,1 26 109,4 39 1,-4-61-113,0 1 1,1-1 0,0 1 0,0-1-1,0 1 1,0-1 0,1 0 0,0 0-1,0-1 1,1 1 0,8 9 0,-11-13-7,1-1 0,0 0 1,-1 0-1,1 0 1,0 0-1,0 0 0,-1 0 1,1-1-1,0 1 1,0 0-1,0-1 0,0 0 1,0 1-1,0-1 1,0 0-1,0 0 0,0 0 1,0 0-1,0-1 1,0 1-1,0 0 1,0-1-1,0 1 0,3-3 1,5-1 10,-1 0 1,1-1-1,12-9 1,-16 10-6,26-18 22,-19 12-12,1 1-1,27-14 0,-40 22-18,0 1 0,-1 0 1,1-1-1,-1 1 0,1 0 0,0 0 0,-1-1 0,1 1 0,0 0 0,0 0 0,-1 0 0,1 0 0,0 0 0,-1 0 0,1 0 0,0 0 0,-1 0 0,1 0 1,0 0-1,-1 1 0,1-1 0,0 0 0,-1 0 0,1 1 0,0-1 0,-1 0 0,1 1 0,-1-1 0,1 1 0,-1-1 0,1 1 0,-1-1 0,1 1 1,-1-1-1,1 1 0,-1-1 0,1 1 0,-1 0 0,0-1 0,1 2 0,0 2 1,0 0-1,0 1 1,0-1 0,-1 0 0,1 7-1,0 6 1,0-13 0,0-1 0,-1 1 0,2 0 0,-1 0 0,0-1-1,1 1 1,0-1 0,-1 1 0,1-1 0,1 0 0,-1 1 0,0-1-1,1 0 1,0-1 0,-1 1 0,1 0 0,0-1 0,1 0-1,-1 1 1,0-1 0,7 3 0,-3-3 1,0 0 1,0-1-1,0 0 1,1 0-1,-1 0 1,0-1-1,1 0 0,-1 0 1,1-1-1,11-2 1,5-3-41,0-1 0,-1-1 0,0-2 0,42-22 0,-33 16-102,-15 10 1,-17 6 136,1 0 0,-1 0 0,0 0 0,0 0 0,0 0 0,0 0 0,1 0 0,-1 0 0,0 0 0,0 0 0,0 0-1,0 1 1,1-1 0,-1 0 0,0 0 0,0 0 0,0 0 0,0 0 0,0 0 0,1 0 0,-1 1 0,0-1 0,0 0 0,0 0 0,0 0 0,0 0 0,0 1 0,0-1 0,0 0 0,0 0 0,0 0 0,0 0 0,0 1 0,0-1 0,0 0 0,0 0 0,0 0 0,0 1-1,0-1 1,0 0 0,0 0 0,0 0 0,-13 28-158,6-15 168,5-9-7,-3 5 17,1 1-1,0 0 1,-3 14 0,6-22-11,1 1 1,0-1 0,-1 0-1,1 0 1,0 0 0,0 1-1,1-1 1,-1 0 0,1 5-1,0-6-2,-1-1-1,0 1 0,1 0 1,-1 0-1,1 0 0,-1 0 1,1-1-1,0 1 0,-1 0 1,1 0-1,0-1 0,-1 1 1,1-1-1,0 1 0,0-1 1,0 1-1,0-1 0,-1 1 1,1-1-1,0 1 1,0-1-1,0 0 0,1 0 1,5 1 0,-1-1 1,0 1 0,1-2-1,-1 1 1,0-1-1,1 0 1,-1 0 0,0-1-1,11-4 1,55-26-139,-64 28 98,43-24-275,-31 16 2,0 2 1,39-16-1,-58 26 283,-1-1 0,1 1 1,0 0-1,-1-1 0,1 1 0,0 0 0,-1 0 0,1 0 0,0 0 0,-1 0 0,1 0 0,0 0 0,0 0 0,-1 0 1,1 0-1,0 0 0,-1 0 0,1 1 0,0-1 0,-1 0 0,1 0 0,0 1 0,0 0 0,0-1 8,-1 1 0,0 0 1,1-1-1,-1 1 0,0 0 0,0 0 0,0-1 0,0 1 0,0 0 0,1-1 0,-1 1 0,-1 0 0,1 0 0,0-1 0,0 1 0,0 0 1,0-1-1,-1 2 0,-17 38-191,14-33 184,-1 4-12,0 0 18,-1 0 0,0 0 0,-11 14 0,5-14 15</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3:04.783"/>
    </inkml:context>
    <inkml:brush xml:id="br0">
      <inkml:brushProperty name="width" value="0.05" units="cm"/>
      <inkml:brushProperty name="height" value="0.05" units="cm"/>
    </inkml:brush>
  </inkml:definitions>
  <inkml:trace contextRef="#ctx0" brushRef="#br0">355 55 10114,'-17'-13'776,"-3"0"-712,1 4-24,-3-1 168,2 5-144,0 0-56,-4 5-48,-2 6-104,-7 7-544,0 4-384,-5 7 880,-3 5-192,0 3-112</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3:05.515"/>
    </inkml:context>
    <inkml:brush xml:id="br0">
      <inkml:brushProperty name="width" value="0.05" units="cm"/>
      <inkml:brushProperty name="height" value="0.05" units="cm"/>
    </inkml:brush>
  </inkml:definitions>
  <inkml:trace contextRef="#ctx0" brushRef="#br0">503 0 5481,'-46'53'373,"2"1"1,3 2-1,-36 64 0,66-103-398,-26 47 766,2 1-1,3 2 0,4 1 0,2 2 0,3 0 0,-26 143 1,3 101-708,41-257-123,3 1 0,2 0 0,12 87 0,6-14-1769,-6-33-801,41 165 0,-43-236 2405,22 44 1,1 5 1194,-30-68-758,1 1 0,-1-1 0,1 0 0,1 0 0,-1 0 0,2-1 0,-1 0 0,1 0 1,11 11-1,-12-14-158,0 0 0,1 0 0,-1-1 1,1 0-1,0 0 0,0 0 0,1-1 1,-1 1-1,0-1 0,1-1 0,-1 0 1,1 0-1,12 1 0,15-3-760,0-1-1,52-10 1,14-1-686,214-2-1442,109-11 3666,-214 6-90,272-42-444,-444 54-329,0-2 0,-1-1 0,37-17 0,-25 3-6</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3:05.958"/>
    </inkml:context>
    <inkml:brush xml:id="br0">
      <inkml:brushProperty name="width" value="0.05" units="cm"/>
      <inkml:brushProperty name="height" value="0.05" units="cm"/>
    </inkml:brush>
  </inkml:definitions>
  <inkml:trace contextRef="#ctx0" brushRef="#br0">1432 2279 6913,'1'-20'247,"8"-160"1816,-5 145-1839,2 0 1,1 1-1,13-39 1,104-225 308,-23 66-406,-81 179-285,-3-1 0,16-80-1,-29 110 53,-1 0 1,-1-1-1,-1 1 0,-1 0 0,-6-43 1,4 52 101,-2 1 0,1 0 1,-2 0-1,0 0 0,0 0 1,-2 1-1,1 0 0,-2 0 1,1 1-1,-18-20 0,-6 0 239,-2 1 0,-66-47 0,16 13 274,-18-22 22,-124-95 284,175 150-783,0 1 1,-2 4-1,-1 1 1,-1 3-1,-1 2 1,-82-20 0,-16 7-992,-244-23 0,269 49 596</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3:11.025"/>
    </inkml:context>
    <inkml:brush xml:id="br0">
      <inkml:brushProperty name="width" value="0.05" units="cm"/>
      <inkml:brushProperty name="height" value="0.05" units="cm"/>
    </inkml:brush>
  </inkml:definitions>
  <inkml:trace contextRef="#ctx0" brushRef="#br0">939 6 10754,'-70'-3'213,"-1"2"0,0 4 0,-122 20 0,176-19-214,0 1 0,0 1 0,1 0 0,0 1 0,0 1-1,0 0 1,1 1 0,0 1 0,1 0 0,0 1 0,1 1-1,0 0 1,-21 26 0,4 1-108,2 2 0,1 0 0,-35 77 0,36-60-202,2 2 0,3 0 0,-27 123-1,34-98-43,3 1 0,2 124 1,9-185 322,6 410-297,37-2 179,-34-383 133,3-1-1,2-1 1,2 0 0,2-1 0,2-1 0,45 77 0,-29-65 165,58 72 1,-80-113-129,0-1 0,2 0 0,0-1 1,0-1-1,1-1 0,1 0 0,0-1 0,29 13 1,-36-20-38,0-1 0,1-1 0,-1 1 1,1-2-1,0 0 0,0 0 1,-1-1-1,1-1 0,0 0 0,0-1 1,0 0-1,0 0 0,0-1 0,0-1 1,-1 0-1,1-1 0,-1 0 1,18-10-1,-13 6 89,-1-2 0,0 0 0,0-1 0,-1 0 0,-1-1 0,0-1 0,0 0 0,-1 0 0,-1-2 0,0 1 0,15-30 0,18-49 568,53-168-1,-52 130-371,104-257 321,-39 108-726,-82 206-458,62-181-808,-78 213 671,-2 0-1,-2 0 1,-2-1 0,1-52 0,-8 72 997,0 0 1,-2 0-1,0 0 1,-2 1 0,-1-1-1,0 1 1,-2 1-1,0-1 1,-2 1 0,0 0-1,-1 1 1,-22-28 0,-6-2 533,-2 1 0,-2 3 0,-63-53 0,94 89-786,0-1 0,1 0-1,1 0 1,-1-2 0,2 1 0,0-1 0,0 0-1,1-1 1,1 0 0,1 0 0,0-1 0,0 1-1,1-1 1,-3-21 0,2-6-53,3-1-1</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3:11.867"/>
    </inkml:context>
    <inkml:brush xml:id="br0">
      <inkml:brushProperty name="width" value="0.05" units="cm"/>
      <inkml:brushProperty name="height" value="0.05" units="cm"/>
    </inkml:brush>
  </inkml:definitions>
  <inkml:trace contextRef="#ctx0" brushRef="#br0">95 149 13371,'-33'7'1104,"7"0"-752,0-2-168,16-1 448,13-3-184,19-3-176,5-4-47,14-7-121,8-1-32,10-4-40,5-2 8,5 0-152,0 0-160,-2 0 248,-2 0-57,-9 0-15</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3:12.356"/>
    </inkml:context>
    <inkml:brush xml:id="br0">
      <inkml:brushProperty name="width" value="0.05" units="cm"/>
      <inkml:brushProperty name="height" value="0.05" units="cm"/>
    </inkml:brush>
  </inkml:definitions>
  <inkml:trace contextRef="#ctx0" brushRef="#br0">1 1 12459,'0'2'89,"0"-1"0,1 1 0,-1-1 0,1 1-1,-1-1 1,1 1 0,0-1 0,-1 0 0,1 1 0,0-1 0,0 0 0,0 1 0,0-1 0,0 0 0,0 0 0,0 0 0,1 0 0,-1 0 0,0 0 0,0 0 0,3 0 0,35 16 650,-30-13-589,6 2-115,2 0-8,-1 1 0,1 0 0,25 17 0,-37-20-26,0 0-1,-1 0 1,1 0 0,-1 0 0,0 0-1,-1 1 1,1 0 0,-1 0-1,0 0 1,0 0 0,0 0-1,0 1 1,-1-1 0,0 1 0,1 7-1,0 3 1,-1-1 1,-1 1-1,0-1 0,-1 1 0,-1-1 0,0 1 0,-4 17 0,-5 13-4,-17 46-1,-66 145 1468,73-201-1247,7-18 93</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9:41.911"/>
    </inkml:context>
    <inkml:brush xml:id="br0">
      <inkml:brushProperty name="width" value="0.05" units="cm"/>
      <inkml:brushProperty name="height" value="0.05" units="cm"/>
    </inkml:brush>
  </inkml:definitions>
  <inkml:trace contextRef="#ctx0" brushRef="#br0">0 102 14459,'1'0'92,"-1"1"-1,0-1 1,1 0 0,-1 1-1,1-1 1,-1 0 0,1 0-1,0 1 1,-1-1 0,1 0-1,-1 0 1,1 0 0,-1 0-1,1 0 1,0 0 0,-1 0-1,1 0 1,-1 0-1,1 0 1,-1 0 0,1 0-1,0 0 1,-1 0 0,1 0-1,-1-1 1,1 1 0,0 0-1,19-6 444,-4 2 115,3-3-171,0 1 0,1 1 0,0 1 0,0 0-1,0 2 1,25 0 0,-43 2-495,0 0 0,-1 0 0,1 0 0,0 1 0,-1-1 0,1 1 0,0-1 0,-1 1 0,1-1 0,0 1 0,-1 0 0,1 0 0,-1 0 0,0 0 0,1 0 0,-1 0 0,0 1-1,0-1 1,1 0 0,-1 1 0,0-1 0,0 0 0,-1 1 0,1-1 0,0 1 0,0 0 0,-1-1 0,2 4 0,-1 2-58,0 0-1,-1 1 0,1-1 0,-1 1 1,-2 10-1,1 3 34,1-20 50,0-1-1,0 0 1,0 0-1,0 0 1,0 1-1,0-1 1,0 0-1,0 0 1,0 1-1,0-1 0,0 0 1,0 0-1,0 1 1,0-1-1,0 0 1,0 0-1,0 0 1,1 1-1,-1-1 1,0 0-1,0 0 0,0 0 1,0 0-1,0 1 1,1-1-1,-1 0 1,0 0-1,0 0 1,0 0-1,1 0 1,-1 1-1,0-1 0,0 0 1,1 0-1,-1 0 1,0 0-1,0 0 1,1 0-1,10-4 232,9-10 100,-2-2-62,-1-2 0,-1 0 1,0-1-1,13-22 0,-29 41-301,1-1 0,-1 0 0,1 1 0,0-1 0,0 0 0,-1 1 0,1-1 0,0 1 0,0-1 0,0 1 0,0 0 0,-1-1 0,1 1 0,0 0 0,0-1 0,0 1 0,0 0 0,0 0 0,0 0 0,0 0 0,0 0 0,0 0 0,0 0 0,1 1 0,27 6-458,-13-3 313,-5-2 143,-1 0 0,1-1 0,0 0 0,0-1 0,0 0 0,-1-1 0,1-1 0,0 1 0,-1-1 0,1-1 0,16-7 0,-26 10 34,0 0 0,0-1 1,0 1-1,0-1 0,0 1 1,0-1-1,0 1 0,0-1 1,-1 0-1,1 1 0,0-1 1,0 0-1,-1 0 0,1 0 1,0 1-1,-1-1 0,1 0 1,-1 0-1,0 0 1,1 0-1,-1 0 0,0 0 1,1 0-1,-1 0 0,0 0 1,0 0-1,0 0 0,0 0 1,0-2-1,0 2-7,-1 0 1,1 0-1,-1 0 0,1 1 1,-1-1-1,0 0 0,1 0 0,-1 1 1,0-1-1,0 0 0,1 1 1,-1-1-1,0 0 0,0 1 1,0-1-1,0 1 0,0 0 1,0-1-1,0 1 0,0 0 1,0 0-1,0-1 0,0 1 0,0 0 1,0 0-1,0 0 0,0 0 1,0 0-1,0 0 0,-2 1 1,-2 0-30,-1 0 0,0 1 0,0 0-1,1 0 1,-1 0 0,1 0 0,0 1 0,0 0 0,0 0 0,-5 4 0,6-4-53,1 0 1,-1 0-1,1 0 0,0 0 0,0 0 0,0 1 0,1-1 1,-1 1-1,1 0 0,0 0 0,0 0 0,0 0 0,-2 7 1,4-10 39,-1 0 1,1 0-1,0 0 1,0-1-1,0 1 1,0 0-1,0 0 1,0 0-1,0-1 1,0 1-1,1 0 1,-1 0-1,0-1 1,0 1-1,1 0 1,-1 0-1,0-1 1,1 1-1,-1 0 1,0-1-1,1 1 1,-1 0-1,1-1 1,0 1-1,-1-1 1,1 1-1,-1-1 1,1 1-1,0-1 1,-1 1-1,1-1 1,0 0-1,0 1 1,-1-1-1,1 0 1,1 1-1,4 0-54,-1 0 0,1-1 1,0 1-1,8-1 0,-4 0-61,32 0-373</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3:13.534"/>
    </inkml:context>
    <inkml:brush xml:id="br0">
      <inkml:brushProperty name="width" value="0.05" units="cm"/>
      <inkml:brushProperty name="height" value="0.05" units="cm"/>
    </inkml:brush>
  </inkml:definitions>
  <inkml:trace contextRef="#ctx0" brushRef="#br0">12 241 12059,'-1'1'40,"0"0"1,0-1-1,1 1 1,-1 0-1,0-1 1,0 1-1,1 0 1,-1 0-1,0-1 1,1 1-1,-1 0 1,1 0-1,-1 0 1,1 0-1,0 0 1,-1 0-1,1 0 1,0 0-1,-1 0 1,1 0-1,0 0 1,0 0-1,0 0 1,0 0-1,0 0 1,0 0-1,0 0 1,1 0-1,-1 1 1,0-1-1,1 0 1,-1-1-1,0 1 1,1 0-1,-1 0 0,1 0 1,-1 0-1,1 0 1,1 1 0,0 0 9,-1 0 0,1 0 0,0 0 0,0 0 0,0-1 0,0 1 0,0-1 0,0 1 0,0-1 0,1 0 0,-1 0 0,0 0 0,1 0 0,-1 0 0,5 1 0,-3-3 1,1 1 0,-1-1 0,0 1 0,0-1 0,0 0 0,0-1 0,0 1 0,-1-1 0,1 0 0,0 0 0,-1 0 0,1 0 0,-1 0 0,0-1 0,1 0 0,-1 1 0,-1-1-1,1 0 1,0-1 0,-1 1 0,1 0 0,2-7 0,2-2 76,0-1 0,-1 0-1,0 0 1,-1 0 0,5-19 0,-6 14 24,-1 0 0,2-20 0,-5 34-128,0-1 0,1 1 1,-2-1-1,1 0 0,0 1 0,-1-1 1,0 1-1,0-1 0,0 1 0,-1-1 1,0 1-1,1 0 0,-6-8 0,7 12-21,-1-1 0,1 0 0,-1 0-1,1 1 1,-1-1 0,0 0 0,1 1-1,-1-1 1,0 1 0,0-1-1,1 1 1,-1-1 0,0 1 0,0 0-1,0-1 1,0 1 0,1 0 0,-1 0-1,0-1 1,0 1 0,0 0 0,0 0-1,0 0 1,0 0 0,-1 0 0,0 1-2,0 0 1,0-1 0,1 1 0,-1 0 0,1 0-1,-1 0 1,1 0 0,-1 1 0,1-1 0,-1 0-1,1 0 1,-1 3 0,-4 3-4,1 1-1,0 1 1,0-1-1,-3 10 1,0 2-24,0 1-1,2-1 1,1 1-1,0 0 1,2 1 0,0-1-1,2 1 1,0-1-1,1 1 1,6 37 0,-6-55 16,1-1 1,0 1 0,0 0-1,0-1 1,0 1 0,0-1-1,1 1 1,0-1 0,0 0 0,0 1-1,0-1 1,0 0 0,1 0-1,-1-1 1,1 1 0,0 0-1,0-1 1,0 0 0,0 0-1,0 0 1,0 0 0,0 0 0,1 0-1,-1-1 1,1 0 0,0 1-1,-1-1 1,1-1 0,0 1-1,-1-1 1,1 1 0,0-1-1,0 0 1,-1 0 0,7-1 0,4-2-10,0 1 0,0-2 1,-1 0-1,1 0 1,-1-1-1,0-1 1,0 0-1,14-11 1,11-9 31,-2-2 0,35-35 1,-14 12 67,-57 51-79,0-1 0,0 1 0,0 0 0,1-1-1,-1 1 1,0 0 0,1 0 0,-1-1 0,0 1 0,1 0-1,-1 0 1,0 0 0,1 0 0,-1-1 0,0 1 0,1 0-1,-1 0 1,0 0 0,1 0 0,-1 0 0,1 0-1,-1 0 1,0 0 0,1 0 0,-1 0 0,0 0 0,1 0-1,-1 0 1,1 0 0,-1 0 0,0 1 0,1-1 0,4 13 10,-7 31-7,0-31 1,2-2-5,-1-1 4,0 1 0,1 0 0,1-1 0,0 1 0,2 11 0,-2-21-1,-1 1-1,1-1 1,-1 1-1,1 0 1,0-1 0,-1 1-1,1-1 1,0 0 0,0 1-1,0-1 1,0 0-1,0 1 1,1-1 0,-1 0-1,0 0 1,3 1 0,-3-1 1,1 0 0,0-1 0,0 0 0,-1 1 0,1-1 1,0 0-1,0 0 0,0 0 0,0 0 0,-1 0 1,1 0-1,0 0 0,0-1 0,0 1 0,-1-1 1,1 1-1,0-1 0,2-1 0,8-5 11,-1 0 0,1 0 0,-2-1 0,1-1 0,-1 1 1,14-16-1,-14 13 0,0 0 1,1 1 0,1 1 0,0 0-1,15-8 1,-26 16-14,0 0-1,1 1 1,-1-1-1,0 0 1,1 1-1,-1 0 1,1-1-1,-1 1 1,1 0-1,-1 0 1,1-1-1,-1 1 1,1 1-1,-1-1 1,1 0 0,-1 0-1,1 0 1,-1 1-1,0-1 1,1 1-1,-1-1 1,1 1-1,-1-1 1,0 1-1,1 0 1,-1 0-1,0 0 1,0 0-1,0 0 1,2 1-1,1 4 4,1 0 0,-1 0 0,0 0 0,-1 1-1,4 8 1,-4-9 0,-1 0 0,1 0 1,1-1-1,-1 1 0,5 4 0,-6-8 0,0-1 1,0 1-1,0-1 1,0 1-1,0-1 1,0 0-1,0 0 1,1 0-1,-1-1 1,0 1-1,1 0 1,-1-1-1,0 0 1,1 1-1,-1-1 1,1 0-1,-1 0 1,0 0-1,1-1 1,-1 1-1,0 0 1,1-1-1,-1 0 1,0 0-1,1 1 1,-1-1-1,0 0 1,2-2-1,9-4 38,-1 0-1,0-1 0,17-16 1,-16 14-1,-1-1-18,29-19 67,-38 28-84,0 0 0,0 1 0,0-1 0,0 1 0,0 0 0,0 0 0,1 0 0,-1 0-1,0 1 1,1-1 0,-1 1 0,4 0 0,-5 0-5,0 1-1,-1-1 1,1 1 0,0 0-1,-1 0 1,1-1 0,-1 1-1,1 0 1,-1 0 0,1 0-1,-1 0 1,0 1 0,1-1-1,-1 0 1,0 1-1,0-1 1,0 1 0,0-1-1,0 1 1,0-1 0,-1 1-1,2 2 1,13 43 26,-12-33-27,1-4 218,1 11-1260,-7-19 385,-7-10 356,-8-9-19</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3:13.975"/>
    </inkml:context>
    <inkml:brush xml:id="br0">
      <inkml:brushProperty name="width" value="0.05" units="cm"/>
      <inkml:brushProperty name="height" value="0.05" units="cm"/>
    </inkml:brush>
  </inkml:definitions>
  <inkml:trace contextRef="#ctx0" brushRef="#br0">1 1 13811,'7'24'2336,"-2"-5"-2352,10-2-72,8 2 593</inkml:trace>
  <inkml:trace contextRef="#ctx0" brushRef="#br0" timeOffset="1">561 200 13675,'2'-3'174,"1"1"1,-1-1-1,0 0 0,0 0 1,0 0-1,-1 0 0,1 0 1,-1 0-1,0 0 1,1-1-1,-2 1 0,1 0 1,0-1-1,-1 1 0,1-1 1,-1 1-1,0-1 0,0-3 1,0 3-99,0 1 1,0-1-1,0 1 1,-1-1-1,1 1 0,-1-1 1,0 1-1,0-1 1,0 1-1,0 0 1,0 0-1,-1-1 0,0 1 1,1 0-1,-1 0 1,0 0-1,-1 1 1,-2-4-1,4 5-37,-1 0 0,0 1 0,1-1 1,-1 0-1,0 1 0,0 0 0,0-1 0,1 1 0,-1 0 0,0 0 0,0 0 1,0 0-1,0 0 0,1 0 0,-1 0 0,0 1 0,0-1 0,0 1 1,1 0-1,-1-1 0,0 1 0,1 0 0,-1 0 0,1 0 0,-1 0 1,-1 1-1,-3 3 107,-1 0 0,1 0 1,1 1-1,-10 10 0,7-5-57,0 0-1,1 0 1,1 1-1,-1 0 1,2 0 0,-5 14-1,8-22-86,0 1 0,1-1 1,0 0-1,0 0 0,0 1 0,1-1 0,0 0 0,-1 1 1,1-1-1,1 0 0,-1 1 0,1-1 0,-1 0 0,1 1 1,1-1-1,-1 0 0,0 0 0,1 0 0,0 0 0,0 0 0,0 0 1,4 4-1,-2-4-59,1-1 1,-1 0-1,0 0 0,1 0 1,0 0-1,0-1 1,0 0-1,0 0 0,0 0 1,0-1-1,0 0 1,0 0-1,1 0 0,-1 0 1,8-1-1,4 0-105,0-1-1,1 0 0,24-5 0,-3-4-126</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3:14.799"/>
    </inkml:context>
    <inkml:brush xml:id="br0">
      <inkml:brushProperty name="width" value="0.05" units="cm"/>
      <inkml:brushProperty name="height" value="0.05" units="cm"/>
    </inkml:brush>
  </inkml:definitions>
  <inkml:trace contextRef="#ctx0" brushRef="#br0">4 0 13979,'0'0'43,"0"0"0,0 0 0,0 0 0,0 0 0,0 0 0,-1 0 0,1 0 0,0 0 0,0 0 0,0 0 0,0 0 0,0 0 0,0 0 0,0 0 0,0 0 1,-1 0-1,1 0 0,0 0 0,0 0 0,0 0 0,0 0 0,0 0 0,0 0 0,0 0 0,0 0 0,0 0 0,-1 1 0,1-1 0,0 0 0,0 0 0,0 0 0,0 0 0,0 0 0,0 0 0,0 0 0,0 0 0,0 0 0,0 0 0,0 0 0,0 1 0,0-1 0,0 0 0,0 0 0,0 0 1,0 0-1,-1 0 0,1 0 0,0 0 0,0 0 0,0 1 0,1-1 0,-1 0 0,0 0 0,0 0 0,0 0 0,0 0 0,0 0 0,0 0 0,0 0 0,0 1 0,0-1 0,0 0 0,0 0 0,0 0 0,0 0 0,0 0 0,1 16 1286,4 17-448,6 22-455,2-1 0,33 90 0,-44-140-402,0 1 1,0-1-1,1 1 1,0-1 0,-1 0-1,1 0 1,4 3-1,-6-6-13,-1 0 1,1-1-1,0 1 0,0 0 0,0-1 0,0 1 0,0-1 1,-1 1-1,1-1 0,0 0 0,0 1 0,0-1 0,0 0 1,0 1-1,0-1 0,0 0 0,0 0 0,0 0 0,0 0 1,0 0-1,1 0 0,-1-1 0,0 1 0,0 0 0,0 0 1,-1-1-1,1 1 0,0 0 0,0-1 0,0 1 0,0-1 1,0 0-1,0 1 0,0-1 0,-1 1 0,1-1 0,0 0 1,0-1-1,9-9 93,-2-1 0,0-1 1,0 1-1,-1-1 0,-1-1 1,0 1-1,6-22 0,16-33 199,-27 66-299,-1 1-1,1 0 0,0 0 0,-1-1 0,1 1 1,0 0-1,0 0 0,0 0 0,0 0 1,0 0-1,0 0 0,0 0 0,0 0 0,3-1 1,-4 2-4,1 0 0,-1 0 1,1 0-1,-1 0 1,1 0-1,-1 0 1,1 0-1,-1 0 1,1 0-1,-1 0 1,0 0-1,1 0 0,-1 1 1,1-1-1,-1 0 1,1 0-1,-1 1 1,1-1-1,-1 0 1,0 0-1,1 1 0,-1-1 1,0 0-1,1 1 1,-1-1-1,0 1 1,1 0-1,2 4-3,0 1-1,-1-1 1,1 1-1,-1 0 1,1 7 0,-1-6 0,2 5-3,12 36-24,-14-45 29,-1 0 0,0 0-1,1-1 1,-1 1-1,1 0 1,0-1 0,0 0-1,0 1 1,0-1 0,0 0-1,0 0 1,5 3-1,-6-4 3,0-1 0,1 0-1,-1 1 1,0-1 0,0 0-1,0 0 1,1 0 0,-1 0-1,0 0 1,0 0 0,1 0-1,-1-1 1,0 1 0,0 0-1,1-1 1,-1 1 0,0 0-1,0-1 1,0 0 0,0 1-1,0-1 1,0 0 0,0 1-1,0-1 1,0 0 0,1-2-1,21-25 30,-7 2-4,-2-1-1,15-42 0,-6 15-10,-11 37-64,-12 17 48,0 0 0,0 0-1,0 0 1,1 0 0,-1 0 0,0 0 0,0 0 0,1 0 0,-1 0 0,0 0-1,0 0 1,0 0 0,1 0 0,-1 0 0,0 0 0,0 1 0,0-1 0,1 0-1,-1 0 1,0 0 0,0 0 0,0 1 0,0-1 0,1 0 0,-1 0-1,0 0 1,0 1 0,0-1 0,0 0 0,0 0 0,0 0 0,0 1 0,0-1-1,1 0 1,-1 0 0,0 1 0,0-1 0,0 0 0,0 0 0,0 1 0,2 41-67,-1-27 55,1 24-36,-1-20-19,0 0 0,1-1 0,5 20 0,-7-37 53,0 0 1,1 0 0,-1 0 0,0-1 0,0 1-1,1 0 1,-1 0 0,0 0 0,1-1 0,-1 1-1,1 0 1,-1 0 0,1-1 0,-1 1 0,1 0-1,0-1 1,-1 1 0,1-1 0,1 2 0,-2-2-20,1 0 1,-1 0 0,1 0 0,0 0-1,-1-1 1,1 1 0,-1 0 0,1 0-1,-1 0 1,1 0 0,-1 0 0,1-1-1,-1 1 1,1 0 0,-1 0 0,1-1-1,-1 1 1,0 0 0,1-1 0,-1 1-1,0 0 1,1-1 0,-1 0 0,4-3-178,-1 0 1,0-1-1,0 1 1,-1-1 0,3-6-1,41-111-729,-29 76 460</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3:15.272"/>
    </inkml:context>
    <inkml:brush xml:id="br0">
      <inkml:brushProperty name="width" value="0.05" units="cm"/>
      <inkml:brushProperty name="height" value="0.05" units="cm"/>
    </inkml:brush>
  </inkml:definitions>
  <inkml:trace contextRef="#ctx0" brushRef="#br0">47 1 13515,'-19'73'2148,"11"-50"-1472,2-1 1,1 1 0,-2 31-1,7-54-664,-1 0 0,1 1 0,0-1 0,0 0 0,0 0-1,0 1 1,0-1 0,0 0 0,0 0 0,0 1 0,0-1 0,0 0-1,0 1 1,0-1 0,0 0 0,0 0 0,0 1 0,0-1 0,0 0-1,0 0 1,0 1 0,0-1 0,0 0 0,1 0 0,-1 1-1,0-1 1,0 0 0,0 0 0,0 1 0,1-1 0,-1 0 0,0 0-1,0 0 1,0 0 0,1 1 0,-1-1 0,0 0 0,0 0 0,1 0-1,-1 0 1,0 0 0,0 0 0,1 0 0,-1 0 0,0 0 0,1 1-1,-1-1 1,0 0 0,0 0 0,1-1 0,-1 1 0,0 0 0,0 0-1,1 0 1,-1 0 0,0 0 0,0 0 0,1 0 0,-1 0 0,0 0-1,0-1 1,1 1 0,13-11 185,-13 10-189,29-29 134,-20 19-126,0 0 0,1 0 0,0 1 0,1 1 0,0 0 0,0 0 0,21-9 0,-31 17-15,0 0 0,0 0 0,0 1-1,0-1 1,1 1 0,-1-1 0,0 1 0,0 0 0,0 0 0,1 0 0,-1 0 0,0 1 0,0-1-1,0 0 1,4 2 0,-2 0-1,1 0 0,-1 1 1,0 0-1,0-1 0,5 5 0,5 4-8,-13-10 2,0 0 1,0-1 0,0 1 0,1-1 0,-1 1 0,0-1-1,0 1 1,1-1 0,-1 0 0,0 1 0,1-1 0,-1 0 0,0 0-1,0 0 1,1 0 0,-1 0 0,0-1 0,1 1 0,-1 0-1,0-1 1,0 1 0,1 0 0,-1-1 0,0 0 0,0 1 0,0-1-1,0 0 1,2-1 0,3-2-161,-1-1 0,1 0 0,-1-1 0,4-5 1,2-1-263,5-8 539,9-7-386,-12 19-44</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3:15.886"/>
    </inkml:context>
    <inkml:brush xml:id="br0">
      <inkml:brushProperty name="width" value="0.05" units="cm"/>
      <inkml:brushProperty name="height" value="0.05" units="cm"/>
    </inkml:brush>
  </inkml:definitions>
  <inkml:trace contextRef="#ctx0" brushRef="#br0">53 143 10914,'0'-8'286,"1"-12"336,-2 0 0,0 0 0,-1 0 0,-5-20 0,0 26 963,7 14-1554,0 0 0,0 0 0,0 0 0,-1 0 0,1 0 0,0 0 0,0 0 0,0 0 0,-1 0 0,1 0 0,0 0 0,0 0 0,0 0 0,-1 0 0,1 0 1,0 0-1,0 0 0,0 0 0,0 0 0,-1 0 0,1 0 0,0 0 0,0 0 0,0 0 0,0 0 0,-1 1 0,1-1 0,0 0 0,0 0 0,0 0 0,0 0 0,0 0 0,-1 1 0,1-1 0,0 0 0,0 0 0,0 1 0,-8 22 846,0 14-647,2-1 0,2 1 0,2 0 1,1 1-1,4 39 0,-1-54-200,1 0 1,1-1-1,1 1 0,1-1 1,1 0-1,1 0 0,1-1 0,0 0 1,18 27-1,-25-45-24,0 0 0,1 0 0,-1 0-1,1-1 1,0 1 0,3 2 0,-6-4-2,1-1-1,-1 0 1,1 1 0,-1-1-1,1 0 1,-1 0-1,1 1 1,-1-1 0,1 0-1,-1 0 1,1 0 0,-1 0-1,1 0 1,-1 0-1,1 0 1,-1 0 0,1 0-1,-1 0 1,1 0 0,-1 0-1,1 0 1,-1 0-1,1 0 1,-1 0 0,1-1-1,-1 1 1,1 0 0,-1 0-1,1-1 1,-1 1-1,1 0 1,-1-1 0,0 1-1,1 0 1,-1-1 0,1 1-1,-1-1 1,0 1-1,0 0 1,1-1 0,-1 1-1,0-1 1,0 1 0,1-1-1,-1 1 1,0-1-1,0 1 1,0-1 0,0 1-1,0-1 1,0 0 0,0 0-1,2-7 56,-1-1 0,0 0 0,0 0 1,-1 1-1,0-1 0,-1 0 0,0 0 0,-3-14 0,0 9 21,0 0 1,0 1 0,-1-1-1,-10-18 1,14 32-86,1 0 0,0 0 0,0 0 1,0 0-1,0 0 0,0-1 0,0 1 0,0 0 0,0 0 0,0 0 0,0 0 0,0-1 1,0 1-1,0 0 0,0 0 0,0 0 0,0 0 0,0 0 0,0-1 0,0 1 0,0 0 0,0 0 1,0 0-1,0 0 0,0-1 0,0 1 0,0 0 0,0 0 0,0 0 0,0 0 0,1 0 1,-1 0-1,0-1 0,0 1 0,0 0 0,0 0 0,0 0 0,0 0 0,1 0 0,-1 0 1,0 0-1,0 0 0,0 0 0,0 0 0,0-1 0,1 1 0,-1 0 0,0 0 0,0 0 1,0 0-1,0 0 0,1 0 0,-1 0 0,0 0 0,0 0 0,0 0 0,0 0 0,1 1 0,-1-1 1,0 0-1,0 0 0,15 2-226,-10-1 118,9 1-84,1-1 0,-1-1 0,1 0 0,-1-1 1,1 0-1,-1-2 0,0 1 0,1-2 0,-2 0 0,1 0 0,0-2 0,-1 1 0,0-2 0,0 0 0,23-17 0,-22 7 472,-13 12 118,-10 10 169,5-2-471,1 0 0,0 0 0,0 0 0,0 1 0,0 0 0,0-1 0,1 1 1,0 0-1,0 0 0,0 0 0,0 0 0,0 1 0,1-1 0,0 0 0,-1 8 0,1-10-82,1 0 0,0 0-1,0 0 1,0-1 0,0 1-1,0 0 1,1 0-1,-1 0 1,0 0 0,1-1-1,0 1 1,-1 0 0,1-1-1,0 1 1,0 0 0,0-1-1,0 1 1,0-1-1,0 1 1,0-1 0,0 0-1,1 1 1,-1-1 0,0 0-1,1 0 1,-1 0-1,1 0 1,0 0 0,-1 0-1,1 0 1,0-1 0,-1 1-1,1-1 1,0 1 0,0-1-1,0 0 1,-1 1-1,1-1 1,0 0 0,0 0-1,2-1 1,4 1-2,0 0-1,0-1 1,0 0-1,0-1 1,-1 1 0,1-2-1,0 1 1,10-6-1,5-3 7,27-19-1,-5 2-23,-43 27 9,-1 0-1,1 0 1,0 1 0,-1-1-1,1 0 1,0 0-1,0 1 1,0-1 0,-1 1-1,1 0 1,0 0-1,0-1 1,0 1 0,0 0-1,3 1 1,-2 0-1,0 0 1,0 1 0,0-1-1,0 1 1,-1 0-1,1 0 1,3 3-1,1 0 5,-4-3 11,0 0 0,0-1 0,1 1 0,-1-1 1,0 0-1,1 0 0,-1 0 0,1 0 0,-1-1 0,1 0 0,-1 1 0,1-1 0,-1 0 0,1-1 0,-1 1 0,1 0 0,-1-1 0,0 0 0,1 0 0,-1 0 0,1 0 0,-1-1 0,0 1 0,5-4 0,8-5 34,-1 0-1,0 0 0,18-18 0,-32 27-45,19-16-13,-1 0-1,-1-2 1,0 0-1,-2-1 0,0 0 1,-1-2-1,-2 0 1,12-23-1,-24 42 11,1 0 1,-2 0-1,1 0 0,0 0 0,0 0 1,-1 0-1,0 0 0,1-1 0,-1 1 1,0 0-1,-1 0 0,0-5 0,1 7 3,0 0-1,-1 1 0,1-1 0,0 0 1,-1 0-1,1 1 0,-1-1 1,1 0-1,-1 1 0,1-1 0,-1 0 1,1 1-1,-1-1 0,0 1 1,1-1-1,-1 1 0,0-1 0,1 1 1,-2-1-1,0 1 2,1-1 1,-1 1-1,1 0 0,-1 0 0,1 0 1,-1 0-1,1 0 0,-1 0 1,1 0-1,-1 0 0,1 1 1,0-1-1,-1 1 0,-1 0 0,-5 3 22,1 0 0,0 0 0,0 0 0,0 1 0,1 0 0,0 1 0,0-1 0,0 1 0,0 0 0,1 1 0,0-1 0,1 1 0,-7 11-1,8-12 6,0 0-1,0 1 0,0-1 1,0 1-1,1-1 0,1 1 1,-1 0-1,1 0 0,0-1 0,0 1 1,1 0-1,0 0 0,0 0 1,1 0-1,0 0 0,2 9 1,-2-13-39,0 1 0,1-1 0,0 0 0,-1-1 1,1 1-1,0 0 0,0 0 0,1-1 1,-1 1-1,1-1 0,-1 0 0,1 0 0,-1 0 1,1 0-1,0 0 0,0 0 0,0-1 1,0 1-1,1-1 0,-1 0 0,0 0 0,0 0 1,1-1-1,-1 1 0,6 0 0,-4-1-59,0 0 0,0 0 0,0-1 0,0 1 0,0-1-1,-1 0 1,1 0 0,0-1 0,0 1 0,0-1 0,-1 0 0,1 0-1,-1-1 1,0 1 0,0-1 0,0 0 0,4-4 0,14-17-261</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3:16.896"/>
    </inkml:context>
    <inkml:brush xml:id="br0">
      <inkml:brushProperty name="width" value="0.05" units="cm"/>
      <inkml:brushProperty name="height" value="0.05" units="cm"/>
    </inkml:brush>
  </inkml:definitions>
  <inkml:trace contextRef="#ctx0" brushRef="#br0">256 220 12635,'-5'-3'448,"-1"1"1,0 0-1,0 0 1,0 0-1,0 1 1,-7-1-1,13 2-410,0 0 0,0 0-1,-1 0 1,1 0 0,0 0 0,0 0 0,0 0-1,-1 0 1,1 0 0,0 0 0,0 0 0,0 0-1,-1 0 1,1 0 0,0 0 0,0 0-1,0 1 1,0-1 0,0 0 0,-1 0 0,1 0-1,0 0 1,0 0 0,0 1 0,0-1 0,0 0-1,0 0 1,-1 0 0,1 0 0,0 1 0,0-1-1,0 0 1,0 0 0,0 0 0,0 1-1,0-1 1,0 0 0,0 0 0,0 1 0,2 12 892,8 15 30,-9-24-745,10 24 431,37 93 820,-41-105-1391,1-1 1,1 0 0,1 0-1,0-1 1,16 17 0,-24-28-80,1-1 0,-1 0 0,0 0 0,1 0 0,-1 0 1,1-1-1,0 1 0,-1-1 0,1 1 0,0-1 0,0 0 1,0 0-1,0 0 0,0-1 0,0 1 0,0-1 0,5 1 1,-6-2-24,-1 1 0,1 0 1,0-1-1,-1 1 1,1-1-1,-1 1 1,1-1-1,-1 0 1,1 0-1,-1 0 0,1 0 1,-1 0-1,0 0 1,0 0-1,1 0 1,-1 0-1,0-1 1,0 1-1,0 0 0,0-1 1,-1 1-1,1-1 1,0 1-1,0-1 1,-1 1-1,1-1 1,-1 0-1,0 1 0,1-1 1,-1 1-1,0-1 1,0-3-1,0-1-136,0-1 0,0 1 0,-1 0 0,0-1 0,0 1 0,-1-1 0,0 1 0,0 0 0,0 0 0,-1 0 0,0 0 0,0 1 0,-7-11 0,1 4-291,-1 0 0,0 1 0,-1 0-1,-22-19 1,9 14-127,0 0 0,-1 1-1,-1 2 1,-33-13 0,-112-31 3087,171 57-2480,0 0-1,0 0 1,0 0-1,0 0 1,0 0-1,0-1 1,0 1 0,0 0-1,0 0 1,0 0-1,0 0 1,0 0-1,0 0 1,0-1-1,0 1 1,0 0-1,0 0 1,0 0 0,0 0-1,0 0 1,0 0-1,0 0 1,0-1-1,0 1 1,0 0-1,0 0 1,0 0 0,0 0-1,0 0 1,0 0-1,0 0 1,0 0-1,1-1 1,-1 1-1,0 0 1,0 0 0,0 0-1,0 0 1,0 0-1,0 0 1,0 0-1,0 0 1,0 0-1,1 0 1,-1 0-1,0 0 1,0 0 0,0 0-1,0 0 1,0 0-1,0 0 1,1 0-1,-1 0 1,0 0-1,0 0 1,0 0 0,0 0-1,8-4 268,22-7 424,1-1 0,49-28-1,50-42-983,-97 57-52,-30 23-10</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3:17.384"/>
    </inkml:context>
    <inkml:brush xml:id="br0">
      <inkml:brushProperty name="width" value="0.05" units="cm"/>
      <inkml:brushProperty name="height" value="0.05" units="cm"/>
    </inkml:brush>
  </inkml:definitions>
  <inkml:trace contextRef="#ctx0" brushRef="#br0">4 89 15435,'-3'17'1185,"14"-6"-961,5-6-96,10-5 328,7-5-208,8-8-440,7-3-176,2-7 304,0-6-104,-3-7-48</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3:17.871"/>
    </inkml:context>
    <inkml:brush xml:id="br0">
      <inkml:brushProperty name="width" value="0.05" units="cm"/>
      <inkml:brushProperty name="height" value="0.05" units="cm"/>
    </inkml:brush>
  </inkml:definitions>
  <inkml:trace contextRef="#ctx0" brushRef="#br0">40 207 13763,'-34'168'2028,"31"-142"-1723,1-1 0,1 0 0,2 0 0,5 44 0,-5-63-240,0 1 1,1 0-1,0-1 1,0 1-1,1-1 1,0 1 0,0-1-1,6 9 1,-8-13-49,1 0 0,-1-1 1,1 1-1,-1 0 1,1-1-1,0 1 0,0-1 1,-1 0-1,1 1 1,0-1-1,0 0 1,0 0-1,1-1 0,-1 1 1,0 0-1,0-1 1,0 1-1,1-1 0,-1 1 1,0-1-1,0 0 1,1 0-1,-1 0 1,0-1-1,0 1 0,1 0 1,-1-1-1,4-1 1,2-1-4,0-1 1,-1-1-1,0 1 1,1-1 0,-2 0-1,1-1 1,-1 1-1,1-1 1,-2-1 0,1 1-1,-1-1 1,0 0-1,0 0 1,6-14-1,5-12-108,24-69 0,-40 102 93,17-48-360,-11 84-561,-5-27 894,0 0-1,0 0 1,0 0-1,1 0 1,1 0-1,0 0 1,0 0-1,0-1 1,1 1-1,6 9 1,-9-17 33,0 0 1,0 0 0,0 0 0,0 0-1,1 0 1,-1 0 0,0 0 0,0 0-1,1 0 1,-1 0 0,0-1 0,1 1-1,-1-1 1,1 1 0,-1-1 0,1 1-1,-1-1 1,1 0 0,0 0 0,1 0-1,1 0 6,-1-1-1,0 1 1,0-1-1,0 0 0,0 0 1,0 0-1,0 0 0,0-1 1,4-2-1,3-3 23,-1 0 0,1 0-1,-2-1 1,14-14 0,-7 2 25,0-1 1,-1 0-1,-1 0 1,-1-1-1,17-43 1,-17 31 39,-1-1 0,-2 0 0,8-53 0,-16 81-68,0-1 1,-1 1 0,1-1-1,-1 1 1,0 0 0,-1-1-1,0 1 1,-2-9 0,3 16-28,0-1 1,-1 1 0,1 0 0,0-1-1,0 1 1,0 0 0,0-1 0,-1 1-1,1 0 1,0-1 0,0 1 0,-1 0 0,1-1-1,0 1 1,-1 0 0,1 0 0,0-1-1,-1 1 1,1 0 0,0 0 0,-1 0-1,1 0 1,-1-1 0,1 1 0,0 0 0,-1 0-1,1 0 1,-1 0 0,1 0 0,0 0-1,-1 0 1,1 0 0,-1 0 0,1 0-1,0 0 1,-1 0 0,1 1 0,-1-1 0,0 0-1,0 1 8,0 0-1,0 0 0,0-1 0,0 1 0,0 0 1,0 0-1,0 1 0,0-1 0,0 0 1,0 0-1,-1 2 0,-4 10 56,1 0 1,0 0-1,1 0 0,-5 26 0,-2 59 296,10-83-279,1 1 0,0-1 0,1 0 0,1 0 0,0 0 0,1 0 0,1 0 0,11 27 0,-12-36-173,0 1 1,0 0 0,1-1-1,0 0 1,1 1-1,-1-2 1,1 1-1,0 0 1,1-1-1,-1 0 1,1-1-1,0 1 1,1-1-1,-1 0 1,0 0-1,1-1 1,0 0-1,0 0 1,13 3 0,-61-32-2701,21 16 2477,-46-23 1002,-77-51 0,140 82-501,0 0 0,0 0 0,0 0-1,0-1 1,1 1 0,-1-1 0,-3-5 0,6 8-138,0 0-1,0-1 1,-1 1 0,1-1 0,0 1 0,0-1 0,0 1 0,0-1 0,0 1-1,0-1 1,-1 1 0,1-1 0,0 1 0,0-1 0,1 1 0,-1-1 0,0 1 0,0 0-1,0-1 1,0 1 0,0-1 0,0 1 0,1-1 0,0 0 7,0 0 0,-1 0 0,1 0 0,0 1 0,0-1 0,0 0 0,0 1 0,0-1-1,0 1 1,0-1 0,0 1 0,0 0 0,0-1 0,2 1 0,26-6 466,48-4-1,-51 8-768,-1-1 0,50-13 0,-12-9 46,-1-5-75</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3:18.433"/>
    </inkml:context>
    <inkml:brush xml:id="br0">
      <inkml:brushProperty name="width" value="0.05" units="cm"/>
      <inkml:brushProperty name="height" value="0.05" units="cm"/>
    </inkml:brush>
  </inkml:definitions>
  <inkml:trace contextRef="#ctx0" brushRef="#br0">0 212 14355,'4'-12'467,"0"0"0,1 1-1,0 0 1,0-1 0,2 2 0,8-13-1,-13 18-340,1 1 0,0 1-1,1-1 1,-1 0 0,0 1 0,1-1-1,0 1 1,0 0 0,0 1-1,0-1 1,0 1 0,1-1 0,-1 1-1,1 0 1,-1 1 0,1-1 0,0 1-1,6-1 1,-8 2-97,1 1 0,-1-1-1,0 1 1,0-1 0,-1 1 0,1 0 0,0 1 0,0-1 0,0 0-1,-1 1 1,1-1 0,0 1 0,-1 0 0,0 0 0,1 0 0,-1 0-1,0 0 1,0 1 0,0-1 0,0 1 0,-1-1 0,1 1 0,-1 0-1,3 4 1,2 8-22,1 1 0,-2 0-1,5 20 1,-8-26 6,11 48-15,-9-36 16,1 1 0,15 40 0,-19-61-5,0 0 0,0 0 0,0 0 0,0-1 0,0 1 0,0 0 0,0 0 0,1-1 0,-1 1-1,1-1 1,-1 1 0,1-1 0,-1 1 0,1-1 0,0 0 0,0 0 0,0 0 0,0 0-1,3 1 1,-3-2 6,0 0 0,1 1 0,-1-1 0,0-1 0,1 1 0,-1 0 0,0 0 0,0-1 0,1 0 0,-1 1 0,0-1 0,0 0 0,0 0 0,0 0 0,0 0 0,0 0 0,0-1 0,2-1 0,6-5 44,-1-1 0,0 0 0,0-1 0,-1 1 0,0-2 0,-1 1 0,0-1 0,9-21 0,-6 10 43,-1-1 1,-1 1-1,9-44 0,-15 53-50,0-1 1,0 0-1,-2 1 0,0-19 0,-1 28-33,1 0 1,-1 0-1,0 0 0,0 0 1,0 1-1,0-1 0,-1 0 1,-3-6-1,4 8-8,0 1 0,-1-1-1,1 1 1,0-1 0,-1 1 0,1 0 0,-1 0 0,1-1-1,-1 1 1,0 0 0,1 0 0,-1 1 0,0-1-1,0 0 1,0 1 0,0-1 0,1 1 0,-1-1-1,-2 1 1,3 0-19,0-1 0,0 1 1,0 0-1,0 0 0,0 0 0,0 0 0,0 0 0,0 0 0,0 0 0,0 0 0,0 0 0,0 0 0,0 1 0,0-1 1,0 0-1,0 1 0,0-1 0,0 1 0,0-1 0,0 1 0,1-1 0,-1 1 0,0-1 0,0 1 0,1 0 1,-1 0-1,0-1 0,1 1 0,-1 0 0,1 0 0,-1 0 0,1 0 0,-1 0 0,1 0 0,-1-1 0,1 1 1,0 0-1,0 0 0,0 0 0,-1 0 0,1 0 0,0 0 0,0 0 0,0 0 0,0 0 0,1 0 0,-1 0 1,0 2-1,1 0-114,0 1 1,0-1-1,0 1 1,0-1 0,1 0-1,-1 0 1,1 1-1,0-1 1,0 0 0,0-1-1,0 1 1,5 5-1,-2-5 35,0 0 0,1 0 0,-1-1 0,1 1 0,0-1 0,0 0 0,0-1 0,0 1 0,0-1-1,0-1 1,0 1 0,0-1 0,0 0 0,0 0 0,1-1 0,-1 0 0,0 0 0,9-2-1,21-8-409</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3:18.924"/>
    </inkml:context>
    <inkml:brush xml:id="br0">
      <inkml:brushProperty name="width" value="0.05" units="cm"/>
      <inkml:brushProperty name="height" value="0.05" units="cm"/>
    </inkml:brush>
  </inkml:definitions>
  <inkml:trace contextRef="#ctx0" brushRef="#br0">64 21 14491,'-7'9'391,"0"2"-1,0-1 1,1 1-1,0 0 1,1 0-1,0 1 1,1-1-1,0 1 1,1 0-1,-4 22 1,6-28-273,1 0 1,-1 0 0,1 1-1,1 8 1,-1-15-107,-1 1 0,1 0 1,0-1-1,1 1 0,-1 0 1,0-1-1,0 1 0,0-1 1,0 1-1,0 0 0,1-1 1,-1 1-1,0 0 0,0-1 0,1 1 1,-1-1-1,1 1 0,-1-1 1,0 1-1,1-1 0,-1 1 1,1-1-1,-1 1 0,1-1 0,-1 0 1,1 1-1,0-1 0,-1 0 1,1 0-1,-1 1 0,1-1 1,0 0-1,-1 0 0,1 0 1,0 1-1,-1-1 0,1 0 0,0 0 1,-1 0-1,1 0 0,-1 0 1,1-1-1,0 1 0,-1 0 1,1 0-1,0 0 0,-1-1 0,1 1 1,-1 0-1,1 0 0,0-1 1,-1 1-1,1-1 0,11-7 67,0 0 0,-1-1 0,0-1 0,0 0-1,14-18 1,1 1 16,-22 23-76,7-9 23,1 2 1,0 0-1,1 0 1,16-9-1,-25 18-36,-1 0 1,1 0-1,0 0 0,-1 1 0,1 0 0,0 0 0,0 0 0,0 0 0,8 0 0,-10 1-5,1 0 0,-1 0 0,1 1-1,-1-1 1,1 1 0,-1 0 0,1 0 0,-1 0 0,0 0-1,0 0 1,1 0 0,-1 0 0,0 1 0,0-1 0,0 1-1,0 0 1,2 2 0,4 5 10,-5-5-7,0-1 0,1 1 0,0 0 0,0-1 0,0 0 0,5 3 0,-8-5 0,0 0 0,1-1 0,-1 1 0,1-1 0,-1 0 0,0 1 0,1-1 0,-1 0 1,1 0-1,-1 0 0,0 0 0,1 0 0,-1 0 0,1 0 0,-1-1 0,0 1 0,1-1 0,-1 1 1,0 0-1,1-1 0,-1 0 0,0 1 0,0-1 0,1 0 0,-1 0 0,0 0 0,1-1 1,31-33 126,-26 27-100,0 0 1,0 1-1,16-14 1,-22 21-33,-1-1 1,1 1-1,-1 0 1,1-1-1,0 1 1,-1-1 0,1 1-1,-1 0 1,1-1-1,0 1 1,0 0-1,-1 0 1,1-1-1,0 1 1,-1 0-1,1 0 1,0 0-1,0 0 1,-1 0-1,1 0 1,0 0-1,0 0 1,-1 1-1,1-1 1,0 0-1,-1 0 1,1 0-1,0 1 1,-1-1-1,1 0 1,0 1-1,-1-1 1,1 1-1,-1-1 1,1 1 0,-1-1-1,1 1 1,0 0-1,2 3-108,-1 1 1,0-1-1,0 1 0,0-1 0,1 8 0,-3-10 49,1 1 1,0 0-1,-1-1 0,1 1 0,0-1 0,0 1 0,0-1 0,0 0 0,1 1 0,-1-1 1,1 0-1,-1 0 0,1 0 0,0 0 0,0 0 0,3 2 0,6-2-208</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9:42.615"/>
    </inkml:context>
    <inkml:brush xml:id="br0">
      <inkml:brushProperty name="width" value="0.05" units="cm"/>
      <inkml:brushProperty name="height" value="0.05" units="cm"/>
    </inkml:brush>
  </inkml:definitions>
  <inkml:trace contextRef="#ctx0" brushRef="#br0">173 339 14259,'-3'-2'172,"-1"1"-1,1 0 1,-1 0-1,1 0 1,-1 0 0,0 1-1,0-1 1,1 1 0,-1 0-1,0 0 1,1 1-1,-1-1 1,0 1 0,0-1-1,-4 3 1,-3 0 312,1 1-1,-1-1 1,-19 12 0,26-12-363,-1 0 1,0 0-1,0 1 0,1 0 1,0 0-1,0 0 1,-6 8-1,9-11-110,1 0-1,-1 0 1,0-1 0,1 1-1,-1 0 1,1 0 0,-1 0-1,1 0 1,0 0 0,-1 1-1,1-1 1,0 0 0,0 0-1,0 0 1,0 0 0,0 0-1,0 0 1,0 0 0,0 0-1,0 0 1,1 1 0,-1-1-1,0 0 1,1 0 0,-1 0-1,0 0 1,1 0 0,0 0-1,-1 0 1,1-1 0,-1 1-1,1 0 1,0 0 0,0 0-1,-1-1 1,1 1 0,0 0-1,0-1 1,0 1 0,0 0-1,0-1 1,0 1 0,0-1-1,0 0 1,0 1 0,2-1-1,6 3-21,0 0 0,0-1 0,0 0 0,1 0 0,-1-1 0,1-1 0,-1 0 0,1 0 0,-1 0 0,1-1 0,-1-1 0,0 0 0,1 0 0,-1-1 0,0 0 0,14-7 0,-9 4 22,0-2 0,0 0 1,-1 0-1,0-1 0,0-1 0,-1 0 0,0-1 0,-1 0 0,12-16 0,-12 12 45,-1 1-1,13-28 0,-20 37-37,0-1 0,-1 0 0,0 0 0,0 1-1,-1-1 1,1 0 0,-1 0 0,-1 0 0,1-1 0,-1 1 0,-1-8-1,1 12-14,0 1 0,0-1-1,0 1 1,-1 0 0,1-1-1,0 1 1,-1 0 0,1-1-1,-1 1 1,0 0 0,1-1-1,-1 1 1,0 0 0,0 0-1,0 0 1,1 0 0,-1 0-1,0 0 1,-1 0 0,1 0-1,0 0 1,0 0 0,0 0-1,-1 1 1,1-1 0,0 1-1,0-1 1,-1 1 0,1-1-1,-1 1 1,1 0 0,0-1-1,-1 1 1,1 0 0,-1 0-1,1 0 1,-1 0 0,1 0-1,0 1 1,-1-1 0,1 0-1,-2 1 1,-3 1-14,1 0 0,0 0-1,0 0 1,0 1 0,0 0 0,0 0 0,0 0-1,1 0 1,-8 7 0,6-3-101,1-1-1,-1 1 1,1 0-1,0 0 1,0 1 0,1 0-1,0 0 1,-3 10-1,6-15 47,0-1 0,0 1 0,0 0 0,1 0 0,-1-1 0,1 1-1,0 0 1,0 0 0,0 0 0,0 0 0,1 0 0,-1-1 0,1 1 0,-1 0 0,1 0-1,0-1 1,0 1 0,1 0 0,-1-1 0,0 1 0,1-1 0,-1 0 0,1 1-1,0-1 1,0 0 0,0 0 0,0 0 0,0 0 0,3 1 0,0 1-27,1-1 0,-1 0 0,1-1 0,0 1-1,0-1 1,0 0 0,0 0 0,0-1 0,0 0 0,1 0 0,-1-1 0,0 1 0,0-1 0,1-1 0,-1 1 0,0-1 0,1 0 0,-1 0 0,8-3-1,-2-1 164,-1 1-1,1-1 1,0-1-1,-1 0 1,0 0-1,-1-1 1,0-1-1,16-14 1,-10 5 220,0-1 1,-1 0 0,-1-1 0,13-25 0,-5 4 579,21-52 0,-35 70-626,-8 22-241,0 0-1,0 0 1,-1 0 0,1 0 0,0 0 0,0 0 0,0 0 0,0 0 0,0 0 0,0 0 0,0 0 0,0 0 0,-1 0 0,1 0 0,0 0 0,0 0 0,0 0 0,0 0 0,0 0 0,0 0 0,0 0 0,0 0-1,0 0 1,0 0 0,-1 0 0,1-1 0,0 1 0,0 0 0,0 0 0,0 0 0,0 0 0,0 0 0,0 0 0,0 0 0,0 0 0,0 0 0,0-1 0,0 1 0,0 0 0,0 0 0,0 0 0,0 0-1,0 0 1,0 0 0,0 0 0,0 0 0,0-1 0,0 1 0,0 0 0,0 0 0,0 0 0,0 0 0,0 0 0,0 0 0,0 0 0,0 0 0,0 0 0,1-1 0,-1 1 0,0 0 0,0 0 0,0 0 0,0 0-1,0 0 1,0 0 0,0 0 0,0 0 0,0 0 0,1 0 0,-7 5 20,-6 19-92,1 0 1,1 1 0,-12 45-1,19-60 42,3-7 17,-10 30-163,-7 45 0,15-69 120,1 0 0,0 0 0,1 0 0,0 1 0,0-1 0,1 0 1,0 0-1,1 0 0,0 0 0,4 12 0,-4-18 40,-1-1 0,0 1 0,0-1 0,1 1 0,0-1 0,-1 0 0,1 1 0,0-1 0,0 0 0,0 0 0,0 0-1,1-1 1,-1 1 0,0 0 0,1-1 0,-1 0 0,1 1 0,0-1 0,-1 0 0,1 0 0,0-1 0,0 1 0,0 0 0,-1-1 0,1 0 0,0 0 0,0 0 0,0 0 0,0 0 0,0 0 0,-1-1 0,1 1 0,0-1-1,3-1 1,2-1 64,-1 0 0,1 0-1,0 0 1,-1-1-1,0 0 1,0-1 0,0 0-1,-1 0 1,0 0-1,11-12 1,-4 2 124,-2-1-1,14-24 1,-21 35-159,-2 0 1,1-1-1,0 0 0,-1 1 0,0-1 0,-1 0 1,1 0-1,-1 0 0,0 0 0,0 0 1,-1-12-1,0 17-22,0 0-1,0 0 1,0 0 0,0 0-1,0 0 1,0 0 0,-1 1-1,1-1 1,0 0 0,0 0-1,-1 0 1,1 0 0,-1 1-1,1-1 1,-1 0 0,1 0-1,-1 1 1,1-1 0,-1 0 0,1 1-1,-1-1 1,0 1 0,1-1-1,-1 1 1,0-1 0,0 1-1,1-1 1,-1 1 0,0 0-1,0-1 1,0 1 0,0 0-1,1 0 1,-1 0 0,0-1-1,0 1 1,0 0 0,0 0-1,0 0 1,0 0 0,1 1 0,-1-1-1,0 0 1,0 0 0,0 0-1,0 1 1,0-1 0,1 1-1,-1-1 1,0 0 0,0 1-1,1-1 1,-2 2 0,-5 2-50,1 0 1,0 1 0,0 0 0,-9 9-1,11-10 32,-1 1 0,1 0-1,0 0 1,1 1 0,-1-1-1,1 1 1,0 0 0,-4 10-1,7-14 20,-1 0 0,1 0 0,0-1 0,-1 1-1,1 0 1,0 0 0,0 0 0,0 0 0,0 0 0,1 0-1,-1-1 1,0 1 0,1 0 0,0 0 0,-1 0 0,1-1-1,0 1 1,0 0 0,0-1 0,0 1 0,0 0-1,0-1 1,0 1 0,0-1 0,1 0 0,-1 1 0,1-1-1,-1 0 1,1 0 0,-1 0 0,1 0 0,0 0 0,-1 0-1,4 0 1,14 6-81,0-1 0,1-2 0,0 1 0,0-2 0,0-1 0,31 0 0,-18-1-137,38 8 0,-68-9 215,-2 0 9,-1 0 0,1 0 0,0 0 0,0 0 1,0 0-1,0 1 0,0-1 0,0 0 0,0 0 1,0 1-1,-1-1 0,1 0 0,0 1 0,0-1 1,0 1-1,-1-1 0,1 1 0,0-1 0,-1 1 1,1 0-1,0-1 0,-1 1 0,1 0 0,-1 0 1,1-1-1,0 3 0,-1-3 32,1 0 1,0 0-1,-1-1 0,1 1 1,-1 0-1,1 0 1,-1 0-1,1 0 0,-1-1 1,1 1-1,-1 0 0,1-1 1,-1 1-1,1 0 0,-1-1 1,1 1-1,-1 0 0,0-1 1,1 1-1,-1-1 0,0 1 1,1-2-1,5-9 143,-1-1 0,0 0-1,-1 0 1,-1-1 0,4-21 0,2-69 14,-4 32-60,-5 70-136,0 1 0,0-1 0,0 0 1,0 0-1,0 0 0,0 0 0,0 0 0,0 0 0,1 0 0,-1 0 1,0 0-1,0 1 0,1-1 0,-1 0 0,1 0 0,-1 0 1,1 1-1,-1-1 0,1 0 0,-1 0 0,1 1 0,0-1 0,-1 1 1,1-1-1,0 0 0,0 1 0,0-1 0,-1 1 0,1 0 0,0-1 1,0 1-1,0 0 0,0-1 0,1 1 0,1 0-60,0 1 1,0 0-1,1-1 0,-1 1 0,0 1 0,0-1 1,0 0-1,3 2 0,6 3-227,-4-2 128,1-1-1,-1 0 1,1 0-1,0-1 1,0-1-1,0 1 1,15 0-1,8-3-203</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3:19.389"/>
    </inkml:context>
    <inkml:brush xml:id="br0">
      <inkml:brushProperty name="width" value="0.05" units="cm"/>
      <inkml:brushProperty name="height" value="0.05" units="cm"/>
    </inkml:brush>
  </inkml:definitions>
  <inkml:trace contextRef="#ctx0" brushRef="#br0">0 50 13811,'1'0'15,"2"-6"468,0 0 1,0 0 0,1 1 0,0-1-1,0 1 1,10-9 0,-13 14-418,-1 0 1,1-1 0,-1 1-1,1 0 1,0 0 0,-1 0 0,1 0-1,-1 0 1,1 0 0,-1 0-1,1 0 1,0 0 0,-1 0-1,1 0 1,-1 0 0,1 1 0,0-1-1,-1 0 1,1 0 0,-1 1-1,1-1 1,-1 0 0,1 1-1,-1-1 1,1 0 0,-1 1 0,1-1-1,-1 1 1,0-1 0,1 0-1,-1 1 1,0-1 0,1 1-1,-1 0 1,0-1 0,0 1 0,1-1-1,-1 1 1,0-1 0,0 1-1,0 0 1,10 26 589,-10-26-583,7 36 291,-2 0 1,-2 1-1,-2 69 1,-2-45-162,1-20-81,-1-22-66,1 0 0,0 0 0,2 0 1,0-1-1,1 1 0,7 21 0,-10-39-44,2 1 0,-1-1 0,0 0 1,0 0-1,1 0 0,-1 0 0,1 0 0,-1 0 0,1-1 0,0 1 0,0 0 0,0-1 0,0 1 0,0-1 1,0 0-1,0 0 0,1 0 0,-1 0 0,0 0 0,0 0 0,1-1 0,-1 1 0,1-1 0,-1 1 0,1-1 1,-1 0-1,1 0 0,-1 0 0,0 0 0,4-1 0,7-1 33,-1-1-1,1 0 1,-1-1-1,17-6 1,-22 7-28,274-92-448,-226 80 310</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3:21.687"/>
    </inkml:context>
    <inkml:brush xml:id="br0">
      <inkml:brushProperty name="width" value="0.05" units="cm"/>
      <inkml:brushProperty name="height" value="0.05" units="cm"/>
    </inkml:brush>
  </inkml:definitions>
  <inkml:trace contextRef="#ctx0" brushRef="#br0">0 1 13427,'0'0'1112,"9"0"-1000,7 1 336,5 3-160,6-2-40,3-1-8,6-1-16,3 0-24,5 0 9,2-3-49,-1 2-32,-5-2-104,-6 3-320,-5 0-297,-13 0 521,-14 0-88,-14 3-88</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3:22.191"/>
    </inkml:context>
    <inkml:brush xml:id="br0">
      <inkml:brushProperty name="width" value="0.05" units="cm"/>
      <inkml:brushProperty name="height" value="0.05" units="cm"/>
    </inkml:brush>
  </inkml:definitions>
  <inkml:trace contextRef="#ctx0" brushRef="#br0">1 387 14387,'0'15'1064,"8"-5"-808,4-3-64,9-4 393,4-1-89,6-2-104,5 0-8,5-7-64,7-1-176,2-2-440,-1 1 224,-1-4 16,1-4-104,-2-3-56</inkml:trace>
  <inkml:trace contextRef="#ctx0" brushRef="#br0" timeOffset="1">593 0 14259,'-3'7'1280,"6"5"-984,-1-5-72,6 2 521,2-1-385,4 5-32,0 1-32,-1 4-32,-3 6-96,-1 8-24,-8 13-144,-5 8-152,-6 12-336,-6-1-496,-3-1 816,1-8-161,-1-34-103</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3:23.031"/>
    </inkml:context>
    <inkml:brush xml:id="br0">
      <inkml:brushProperty name="width" value="0.05" units="cm"/>
      <inkml:brushProperty name="height" value="0.05" units="cm"/>
    </inkml:brush>
  </inkml:definitions>
  <inkml:trace contextRef="#ctx0" brushRef="#br0">5 113 10906,'-3'-95'4045,"3"78"-2650,-1 48 582,0-5-1822,1 0-1,5 37 1,-3-53-150,0 0 0,0 0-1,1 0 1,0-1 0,1 1 0,0-1 0,6 9 0,-9-16-1,0 0-1,1 0 1,-1 0 0,1-1 0,-1 1 0,1 0-1,0-1 1,-1 0 0,1 1 0,0-1-1,0 0 1,0 0 0,0 0 0,0 0-1,0 0 1,1 0 0,-1-1 0,0 1 0,0-1-1,1 1 1,-1-1 0,0 0 0,0 0-1,1 0 1,-1 0 0,0 0 0,1-1-1,-1 1 1,0-1 0,0 1 0,0-1 0,1 0-1,-1 0 1,0 0 0,0 0 0,3-3-1,3 0 29,-1-1-1,0 0 1,0-1-1,-1 0 1,1 0-1,-1 0 0,-1-1 1,6-7-1,6-11 126,12-28-1,-5 11 67,-20 42-173,0 7-42,3 18-44,-5-16 25,-1-6 6,0 1-1,0-1 1,1 0 0,-1 0 0,1 0 0,-1-1-1,1 1 1,0 0 0,0-1 0,0 1-1,0-1 1,1 1 0,-1-1 0,0 0-1,1 0 1,0 0 0,-1 0 0,1-1-1,5 3 1,-4-3-1,0 0 0,1-1 0,-1 1 1,1-1-1,-1 0 0,1 0 0,-1 0 0,1 0 0,-1-1 0,0 0 0,1 0 0,-1 0 0,0 0 0,5-3 1,30-13-17,-24 9 17,0 1 0,1 0 0,28-6 0,-41 12 5,0 0 1,1 0-1,-1 1 0,0 0 0,0-1 0,0 1 1,1 0-1,-1 1 0,0-1 0,0 1 1,1-1-1,-1 1 0,0 0 0,0 0 0,0 0 1,0 1-1,0-1 0,0 1 0,-1-1 0,1 1 1,0 0-1,-1 0 0,0 0 0,5 5 1,-1 2-1,0 1 0,-1-1 0,-1 1 0,1 0 0,3 15 0,-5-15-1,1 0-1,0 0 1,0 0-1,1-1 1,7 10 0,-12-18 1,1 0 1,0-1-1,-1 1 1,1 0-1,0-1 1,-1 1-1,1 0 1,0-1-1,0 1 1,0-1-1,0 1 1,0-1-1,0 0 1,0 1 0,-1-1-1,1 0 1,0 0-1,0 1 1,0-1-1,0 0 1,0 0-1,0 0 1,0 0-1,0 0 1,0-1-1,0 1 1,0 0-1,0 0 1,0-1 0,0 1-1,0 0 1,0-1-1,0 1 1,0-1-1,0 1 1,-1-1-1,1 0 1,1 0-1,3-3 6,0-1 0,0 0 0,0 0 0,4-7-1,-8 11-4,31-44 52,-26 34-37,1 0 0,1 0-1,0 1 1,0 0 0,1 0-1,1 1 1,20-16 0,-29 24-15,1 0 1,0 0-1,0 0 0,-1 0 0,1 0 1,0 0-1,0 1 0,0-1 1,0 1-1,0-1 0,0 1 1,0 0-1,0 0 0,0 0 0,0 0 1,0 0-1,0 0 0,0 0 1,0 1-1,0-1 0,0 1 1,0 0-1,0-1 0,0 1 1,0 0-1,-1 0 0,1 0 0,0 0 1,-1 0-1,1 1 0,2 1 1,2 5-1,0 0 0,0 0 0,-1 0 0,0 1 0,6 13 0,5 10-5,-14-30-34,0-1-1,0 1 1,0 0 0,0 0 0,0-1-1,0 1 1,0-1 0,0 0 0,0 1-1,1-1 1,-1 0 0,1-1 0,3 2-1,8 4-348,-12-6 227</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3:23.580"/>
    </inkml:context>
    <inkml:brush xml:id="br0">
      <inkml:brushProperty name="width" value="0.05" units="cm"/>
      <inkml:brushProperty name="height" value="0.05" units="cm"/>
    </inkml:brush>
  </inkml:definitions>
  <inkml:trace contextRef="#ctx0" brushRef="#br0">6 59 13475,'-2'46'4605,"-1"5"-3997,3 1-1,8 79 1,-8-130-602,0 0 1,0 0-1,1 0 1,-1 0 0,0 1-1,0-1 1,1 0-1,-1 0 1,0 0-1,1 0 1,-1 0-1,1 0 1,0 0-1,-1 0 1,1 0-1,0 0 1,0 0-1,-1 0 1,1-1-1,0 1 1,0 0-1,0 0 1,0-1-1,0 1 1,1 0-1,0-1 6,-1 0 0,1 0 0,-1 0 1,0-1-1,1 1 0,-1 0 0,0-1 0,1 1 0,-1-1 0,0 1 0,1-1 0,-1 0 0,0 1 0,0-1 0,0 0 0,1 0 0,0-1 0,7-7 66,0 0 0,0-1 0,9-15-1,-18 24-75,78-118 525,26-36 233,-102 152-739,0 0 0,1 0 0,-1 0 0,1 1-1,-1-1 1,1 1 0,4-3 0,-6 5-17,-1 0 0,1-1 0,-1 1 0,1 0 0,-1 0 0,1 0 0,-1 0 0,1 0 0,-1 0 0,1 0 0,-1 0 0,0 0 0,1 0 0,-1 0 0,1 0 0,-1 0 0,1 0 0,-1 0 0,1 0 0,-1 0 0,1 1 0,0-1 0,0 1-1,-1 0 0,1-1 0,0 1 0,-1 0 0,1 0 1,0 0-1,-1 0 0,1 0 0,-1 0 0,0 0 0,1 0 0,-1 0 0,0 0 0,1 1 0,2 10-177,-1-1-1,-1 1 1,0 0 0,0 23 0,-2-30 65,1 0-1,0-1 1,-1 1 0,0 0 0,0 0 0,-1-1 0,0 1 0,1-1 0,-1 1 0,-1-1 0,1 0 0,0 1 0,-1-1 0,-6 6 0,-5 2-342</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3:24.055"/>
    </inkml:context>
    <inkml:brush xml:id="br0">
      <inkml:brushProperty name="width" value="0.05" units="cm"/>
      <inkml:brushProperty name="height" value="0.05" units="cm"/>
    </inkml:brush>
  </inkml:definitions>
  <inkml:trace contextRef="#ctx0" brushRef="#br0">1 0 12339,'5'26'1416,"3"-2"-936,-4-6-240,2-3 1456,8-5-1391,2-4-73,8-6-336,1-1-153,2-6 233,0-5-72,3 1-32</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3:24.558"/>
    </inkml:context>
    <inkml:brush xml:id="br0">
      <inkml:brushProperty name="width" value="0.05" units="cm"/>
      <inkml:brushProperty name="height" value="0.05" units="cm"/>
    </inkml:brush>
  </inkml:definitions>
  <inkml:trace contextRef="#ctx0" brushRef="#br0">0 408 10602,'2'3'206,"1"1"0,-1-1 0,1 0 0,0 0 0,0 0 0,0-1 0,0 1 0,0-1 0,5 3 0,-6-4-120,-1-1 0,1 1 0,0 0 0,0-1 0,0 0 0,0 1-1,0-1 1,0 0 0,0 0 0,0 0 0,0 0 0,0-1 0,0 1 0,0 0-1,0-1 1,0 0 0,0 1 0,0-1 0,-1 0 0,4-1 0,1-2 75,1 0 0,-1 0-1,-1-1 1,1 0 0,-1 0 0,1 0 0,-2 0 0,1-1 0,6-10 0,-8 11-33,0 0 1,0 0-1,-1 0 1,0 0 0,0 0-1,0 0 1,-1 0-1,0-1 1,0 1-1,0-1 1,-1 1-1,1 0 1,-2-10-1,1 14-101,0 0 0,0 0 0,0 0 0,0 0 0,0 0 0,-1 0-1,1 0 1,0 0 0,-1 0 0,1 0 0,0 0 0,-1 0-1,1 0 1,-1 0 0,0 0 0,1 1 0,-1-1 0,0 0-1,1 0 1,-1 1 0,0-1 0,0 0 0,0 1 0,0-1-1,1 1 1,-1-1 0,0 1 0,0-1 0,0 1 0,0 0 0,0-1-1,0 1 1,0 0 0,0 0 0,-1 0 0,1 0 0,0 0-1,0 0 1,0 0 0,0 0 0,0 0 0,0 1 0,0-1-1,0 0 1,0 1 0,0-1 0,-1 1 0,-3 1 29,0 1 0,0-1 1,0 1-1,0 0 0,1 1 1,0-1-1,-1 1 0,-3 4 1,1 0-23,1 1 0,-1 0 1,2 1-1,-1-1 1,1 1-1,1 0 1,-7 21-1,10-26-32,0 0-1,0 0 1,0 0-1,1 1 1,-1-1 0,1 0-1,0 0 1,2 9 0,-1-12-2,-1 1 1,1-1 0,0 1-1,0-1 1,0 1 0,0-1 0,1 1-1,-1-1 1,1 0 0,-1 0-1,1 0 1,0 0 0,0 0-1,0 0 1,0 0 0,0-1 0,3 3-1,-1-2-24,1 0-1,-1-1 0,0 1 1,1-1-1,0 0 1,-1 0-1,1 0 0,-1-1 1,1 0-1,0 0 1,-1 0-1,1 0 0,0-1 1,-1 0-1,1 0 0,-1 0 1,1 0-1,7-4 1,0 0 137,0-1 1,0-1-1,0 1 1,-1-2-1,14-10 1,-17 11-57,-1 1 0,-1-1 1,1 0-1,-1-1 0,10-15 1,5-14 40</inkml:trace>
  <inkml:trace contextRef="#ctx0" brushRef="#br0" timeOffset="1">302 1 13491,'-5'34'549,"2"0"1,1 0-1,1 0 1,2 0-1,2 0 1,0 0-1,11 37 0,-13-62-481,1-1-1,1 0 0,0 0 0,0-1 0,0 1 1,6 9-1,-8-16-58,1 1-1,-1-1 1,0 1 0,0-1 0,0 0 0,1 0 0,-1 1 0,1-1-1,-1 0 1,1 0 0,-1 0 0,1 0 0,-1-1 0,1 1 0,0 0-1,0-1 1,-1 1 0,1-1 0,0 0 0,0 1 0,0-1 0,0 0-1,-1 0 1,1 0 0,0 0 0,0-1 0,0 1 0,-1 0 0,1-1-1,0 1 1,0-1 0,-1 0 0,1 1 0,2-3 0,38-25 37,-30 19-31,0 0 0,14-7 0,-23 14-12,0 1-1,0 0 0,0-1 1,0 1-1,0 0 1,0 1-1,0-1 1,0 0-1,1 1 0,-1 0 1,0 0-1,0 0 1,0 0-1,7 1 1,-8 0-2,1 1 1,-1-1-1,1 1 1,-1-1-1,0 1 0,0 0 1,0-1-1,0 1 1,0 0-1,0 0 1,0 1-1,-1-1 1,1 0-1,-1 1 1,1-1-1,-1 1 1,0-1-1,1 6 0,3 7 5,7 32-1,-9-33-1,-1 1 6,-2-13-4,0 1-1,0-1 0,0 1 0,1-1 0,-1 1 0,1-1 0,0 1 0,-1-1 1,1 0-1,0 1 0,0-1 0,1 0 0,-1 0 0,0 0 0,3 3 0,-3-5 1,0 1-1,-1-1 0,1 0 0,-1 0 0,1 0 0,0 0 0,-1 0 1,1 0-1,0 0 0,-1 0 0,1 0 0,0 0 0,-1 0 1,1 0-1,0 0 0,-1-1 0,1 1 0,-1 0 0,1 0 1,0-1-1,-1 1 0,1 0 0,-1-1 0,1 1 0,-1-1 0,1 1 1,-1-1-1,1 1 0,-1-1 0,1 0 0,13-20 119,-6 2-50,0-2-1,-2 1 0,0-1 0,-1 0 0,-1 0 1,-1-1-1,0-33 0,-3 54-92,0 1 0,0-1 0,0 1 0,0-1 0,0 1 0,0 0 0,0-1 0,0 1 0,0-1 0,0 1 0,0-1 0,1 1 0,-1 0 0,0-1 0,0 1 0,0 0 1,1-1-1,-1 1 0,0 0 0,0-1 0,1 1 0,-1 0 0,0-1 0,1 1 0,-1 0 0,0 0 0,1-1 0,-1 1 0,1 0 0,-1 0 0,0 0 0,1-1 0,0 1 0,17 1-709,-1 1 417,5-9 34,3-7-101</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3:24.987"/>
    </inkml:context>
    <inkml:brush xml:id="br0">
      <inkml:brushProperty name="width" value="0.05" units="cm"/>
      <inkml:brushProperty name="height" value="0.05" units="cm"/>
    </inkml:brush>
  </inkml:definitions>
  <inkml:trace contextRef="#ctx0" brushRef="#br0">2 1 14291,'-1'8'271,"1"0"0,-1 0 0,1 0 0,1 0 0,0 1 0,0-1 0,0 0 0,4 11 0,1 11 387,3 26 187,-1 6 307,23 82-1,-29-138-1101,0 0 0,0 0 0,0-1 0,1 1 0,0-1 0,0 1 0,5 6 0,-7-10-47,1-1-1,-1 0 1,0 0 0,0 0 0,1 0 0,-1 0-1,0 0 1,1 0 0,-1-1 0,1 1 0,-1 0-1,1-1 1,-1 1 0,1-1 0,0 1 0,-1-1 0,1 0-1,-1 0 1,1 0 0,0 0 0,-1 0 0,1 0-1,0 0 1,-1-1 0,1 1 0,-1 0 0,1-1-1,0 1 1,-1-1 0,1 0 0,-1 0 0,2 0-1,7-6-47,-1 1 0,0-2-1,0 1 1,-1-1-1,14-16 1,-13 14-50,0 0 0,1 1 0,20-16 0,-29 25 88,0-1-1,0 0 0,0 1 1,-1-1-1,1 0 0,0 1 1,0-1-1,0 1 0,0 0 1,0-1-1,0 1 0,0 0 1,0 0-1,0-1 0,1 1 1,-1 0-1,0 0 0,0 0 1,0 0-1,0 1 0,0-1 1,0 0-1,0 0 0,0 0 1,0 1-1,0-1 0,0 1 1,0-1-1,0 1 0,0-1 1,0 1-1,0 0 0,-1-1 1,1 1-1,0 0 0,0-1 1,-1 1-1,1 0 0,0 0 1,-1 0-1,1 0 0,-1 0 1,1 0-1,-1 0 0,1 0 1,-1 0-1,0 0 0,1 0 1,-1 0-1,0 0 0,0 2 1,2 4-1,-1 1 1,0 0-1,-1 0 0,1 0 1,-2 14-1,0-17 45,0 0 0,0 0 0,0-1 0,-1 1 0,1 0 0,-1 0 0,0-1 0,-1 1 0,1-1 0,-1 0 0,0 0 0,0 0 0,0 0 0,0 0 0,-1-1 0,0 1 0,1-1 0,-1 0 0,0 0 0,-1-1 0,1 1 0,0-1 0,-1 0 0,1 0 0,-6 2 0,3-2-60,-1 0 0,1-1 1,0 1-1,-1-2 1,1 1-1,-1-1 1,0 0-1,1 0 0,-1-1 1,1 0-1,0 0 1,-1-1-1,1 0 0,0 0 1,0-1-1,-8-4 1,12 6-145,1-1 0,-1 1 0,1-1 0,0 0 1,-1 1-1,1-1 0,-3-5 0,4 7 100,1 0 1,0-1-1,-1 1 0,1-1 1,0 1-1,0-1 1,0 1-1,-1-1 0,1 1 1,0-1-1,0 1 0,0-1 1,0 1-1,0-1 0,0 0 1,0 1-1,0-1 0,0 1 1,0-1-1,0 1 0,0-1 1,0 1-1,1-1 0,-1 1 1,0-1-1,0 1 0,1-1 1,-1 1-1,0-1 0,1 1 1,-1-1-1,0 1 0,1 0 1,-1-1-1,0 1 0,1 0 1,-1-1-1,1 1 0,-1 0 1,1-1-1,-1 1 0,1 0 1,-1 0-1,1 0 0,-1-1 1,1 1-1,0 0 0,48-14-1688,-13 5 794</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3:25.442"/>
    </inkml:context>
    <inkml:brush xml:id="br0">
      <inkml:brushProperty name="width" value="0.05" units="cm"/>
      <inkml:brushProperty name="height" value="0.05" units="cm"/>
    </inkml:brush>
  </inkml:definitions>
  <inkml:trace contextRef="#ctx0" brushRef="#br0">31 45 13291,'0'0'25,"0"0"1,0 0 0,1 0-1,-1 0 1,0 0-1,0 1 1,0-1 0,0 0-1,0 0 1,0 0-1,0 0 1,0 0 0,0 0-1,0 0 1,0 0-1,0 1 1,1-1 0,-1 0-1,0 0 1,0 0-1,0 0 1,0 0 0,0 0-1,0 0 1,1 0-1,-1 0 1,0 0 0,0 0-1,0 0 1,0 0-1,0 0 1,0 0 0,1 0-1,-1 0 1,0 0-1,0 0 1,0 0 0,0 0-1,0 0 1,1 0-1,-1 0 1,0 0 0,0 0-1,0 0 1,0 0-1,0 0 1,0 0 0,0 0-1,1 0 1,-1-1-1,0 1 1,0 0 0,0 0-1,0 0 1,0 0-1,0 0 1,0 0 0,0 0-1,0-1 1,0 1-1,0 0 1,0 0 0,0 0-1,1 0 1,-1 0-1,0 0 1,0-1 0,0 1-1,0 0 1,-4 16 1121,-13 33-4,13-39-894,1-2-123,1-1-1,0 1 0,0-1 1,-1 14-1,3-19-103,0-1 0,-1 1 1,1 0-1,0-1 0,0 1 0,1 0 0,-1-1 1,0 1-1,0-1 0,1 1 0,-1-1 0,1 1 1,-1-1-1,1 1 0,0-1 0,0 1 0,0-1 1,-1 1-1,1-1 0,0 0 0,1 0 1,-1 0-1,0 1 0,0-1 0,0 0 0,1 0 1,-1-1-1,1 1 0,-1 0 0,2 1 0,9 0 105,0 0 0,0-1 0,0 0 0,0-1 0,20-2 0,18 0 157,-27 4-172,1 2 0,32 8 0,-24-5-89,-31-6-21,0-1 0,-1 0 1,1 0-1,0 1 1,0-1-1,-1 0 0,1 0 1,0 0-1,0 0 1,0 0-1,-1 0 0,1 0 1,0 0-1,0 0 0,-1-1 1,1 1-1,0 0 1,0 0-1,-1-1 0,1 1 1,0 0-1,-1-1 1,1 1-1,0-1 0,-1 1 1,1-1-1,-1 1 0,1-1 1,0 0-1,0-1 5,-1 1 1,0-1-1,1 1 0,-1-1 0,0 1 0,0-1 0,0 1 1,0-1-1,0 1 0,0-1 0,0 1 0,-1-1 1,1 1-1,-1-2 0,-3-8 55,0 0 0,-11-21 0,14 31-57,-12-23 145,-28-37 0,34 51-103,-1 1 1,0-1-1,-1 2 1,0-1-1,-1 2 1,-11-9 0,27 18-32,0 1 1,0-1 0,1 0 0,-1-1 0,14 2 0,42 2-182,-3-5-420,100-12 0,-98 4 342</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3:30.920"/>
    </inkml:context>
    <inkml:brush xml:id="br0">
      <inkml:brushProperty name="width" value="0.05" units="cm"/>
      <inkml:brushProperty name="height" value="0.05" units="cm"/>
    </inkml:brush>
  </inkml:definitions>
  <inkml:trace contextRef="#ctx0" brushRef="#br0">1866 176 5089,'-1'-2'355,"0"-1"-1,0 1 1,0-1 0,-1 1-1,1-1 1,-1 1-1,1 0 1,-1 0 0,0 0-1,0 0 1,0 0 0,0 0-1,-4-2 1,1 1 45,-1 1 0,1 0 0,-1 0 0,-10-2 0,-3-1-602,-19-6 412,-99-24 260,119 32-422,-1 1 0,1 1 0,-1 0 0,1 2 0,-33 4 0,-184 41-393,203-41 519,-1-2 1,1 0 0,-1-3-1,1 0 1,-39-6-1,-65-1-125,108 8-49,0 1 0,0 1 0,1 2 0,-1 1 0,1 1 0,0 1 0,1 1 0,0 1 0,0 2 0,1 1 0,-31 20 0,-39 27-37,-55 38-96,131-84 92,1 1 1,1 1-1,0 1 1,1 0-1,-20 28 0,19-16-134,1 2-1,2-1 0,1 2 0,-14 53 0,16-50 82,1-5 63,1 1 1,2 0-1,1 1 1,2-1 0,0 1-1,2 37 1,1 150 203,3-195-148,0 0 0,2 0 0,8 29 0,0 0-17,-2-2-4,3 0-1,2-1 1,31 70 0,-42-110-7,54 105-45,-49-101 33,0-1-1,0 0 0,2 0 1,-1-1-1,2 0 0,12 9 1,60 45-45,61 52 29,-123-99-9,0 0 0,1-2 0,1 0 0,1-2 0,0-1 0,1-1 0,0 0 0,30 8 0,122 34 21,257 46 0,-348-87-79,0-4 0,142-2 0,-211-9 50,-1-1 0,0-1 0,0 0 0,0-2 0,0 0 0,0 0 0,-1-2 0,0 0 0,-1-1 0,1 0 0,-1-1 0,-1-1 0,0 0 0,0-1 0,-1-1 0,15-17 0,-5 2 97,-2 0-1,-1-1 0,-1-2 0,-1 0 1,-2 0-1,-1-2 0,13-40 0,5-29 390,22-115-1,-25 102-375,59-148-1,-32 103-62,-49 133 22,0 0 1,-2-1-1,-1 1 1,-1-1-1,0-33 1,-4 39 37,-1 0 1,-1 1-1,-1-1 1,-1 1-1,0-1 1,-2 1-1,-11-28 1,-16-25 81,-3 2 1,-61-91-1,-112-118-1106,193 258 677,-2 1 1,0 0 0,-2 2-1,0 0 1,-1 1 0,-26-17-1,24 23 10,-29-11-1</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9:43.175"/>
    </inkml:context>
    <inkml:brush xml:id="br0">
      <inkml:brushProperty name="width" value="0.05" units="cm"/>
      <inkml:brushProperty name="height" value="0.05" units="cm"/>
    </inkml:brush>
  </inkml:definitions>
  <inkml:trace contextRef="#ctx0" brushRef="#br0">15 517 12883,'-14'-1'1481,"38"-3"-652,-15 3-792,848-104 4917,-60 8-4794,95-42-2216,64-9-531,-915 142 2555,-5 0-70,1 1 0,1 2 0,-1 1 0,63 7 0,-94-4 68,-15 1-64</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3:45.521"/>
    </inkml:context>
    <inkml:brush xml:id="br0">
      <inkml:brushProperty name="width" value="0.05" units="cm"/>
      <inkml:brushProperty name="height" value="0.05" units="cm"/>
    </inkml:brush>
  </inkml:definitions>
  <inkml:trace contextRef="#ctx0" brushRef="#br0">263 0 11210,'-41'108'283,"6"2"0,4 0 0,-30 213-1,-25 589 470,77-674-517,36 402 0,-13-190 282,-14-403-570,0-45-37,-2 22-394,2-23 472,0-1 0,0 1 0,0 0 0,0 0 0,-1 0 0,1 0 0,0-1 0,-1 1 0,1 0 0,0 0 0,-1-1 0,1 1 0,-1 0 0,1-1 0,-1 1 0,1 0 0,-1-1 0,0 1 0,1-1 0,-1 1 0,0-1 0,-1 1 0,-8-3-210</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3:46.271"/>
    </inkml:context>
    <inkml:brush xml:id="br0">
      <inkml:brushProperty name="width" value="0.05" units="cm"/>
      <inkml:brushProperty name="height" value="0.05" units="cm"/>
    </inkml:brush>
  </inkml:definitions>
  <inkml:trace contextRef="#ctx0" brushRef="#br0">1 51 12155,'142'25'713,"-34"-15"-826,117-4-1,109-19 326,-187 5-144,271-14-4,575-16 87,425 37-52,-1290-1 29,-21 0 217,134 14-1,-214-9-399,-1 0-1,1-2 0,0-1 0,0-2 0,0 0 0,29-7 1,-18-2-28</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3:46.746"/>
    </inkml:context>
    <inkml:brush xml:id="br0">
      <inkml:brushProperty name="width" value="0.05" units="cm"/>
      <inkml:brushProperty name="height" value="0.05" units="cm"/>
    </inkml:brush>
  </inkml:definitions>
  <inkml:trace contextRef="#ctx0" brushRef="#br0">79 1 14555,'30'19'1428,"29"15"-1524,97 39-385,-127-62 252,1-2 1,-1 0 0,50 6-1,-73-14 198,2 0-35,-1 0 0,1 0 1,-1 1-1,1 0 0,11 4 1,-18-5 64,0 0 0,0-1 1,1 1-1,-1 0 1,0-1-1,0 1 1,0 0-1,0 0 1,0 0-1,-1 0 1,1 0-1,0 0 1,0 0-1,-1 0 1,1 0-1,0 1 1,-1-1-1,1 0 0,-1 0 1,0 1-1,1-1 1,-1 0-1,0 0 1,0 1-1,0-1 1,0 0-1,0 1 1,0-1-1,0 0 1,0 1-1,0-1 1,-1 0-1,1 0 1,-1 1-1,1-1 1,-1 0-1,1 0 0,-1 0 1,1 1-1,-1-1 1,-1 1-1,-6 11 84,0-1 0,-1-1 0,-1 0 0,-15 16 1,-51 39 248,63-55-277,-36 29 138,-73 46 0,101-73-219,0-1 1,-1-1-1,0-2 1,0 0-1,-1-1 0,-42 9 1,16-15-82</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3:47.417"/>
    </inkml:context>
    <inkml:brush xml:id="br0">
      <inkml:brushProperty name="width" value="0.05" units="cm"/>
      <inkml:brushProperty name="height" value="0.05" units="cm"/>
    </inkml:brush>
  </inkml:definitions>
  <inkml:trace contextRef="#ctx0" brushRef="#br0">5 751 14411,'-1'1'34,"1"-1"-1,0 0 1,-1 1-1,1-1 1,0 1-1,-1-1 1,1 1-1,0-1 1,0 1-1,0-1 1,-1 1-1,1-1 1,0 1-1,0-1 1,0 1-1,0-1 1,0 1-1,0-1 1,0 1-1,0-1 1,0 1-1,0-1 1,0 2-1,11-1 117,18-14-200,12-13 124,-2-2 0,-1-2 0,64-65 0,-36 26 146,-2-2-1,-4-4 0,95-153 1,-139 202-163,-2-1 0,19-50 0,-39 154 21,0-27-86,3 1-1,4 73 1,1-100 41,1 0 0,0 0 1,2 0-1,1-1 0,1 0 0,1 0 0,14 28 0,-16-41 9,-1-1 0,1 1-1,1-2 1,11 13-1,2-2 1</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3:48.382"/>
    </inkml:context>
    <inkml:brush xml:id="br0">
      <inkml:brushProperty name="width" value="0.05" units="cm"/>
      <inkml:brushProperty name="height" value="0.05" units="cm"/>
    </inkml:brush>
  </inkml:definitions>
  <inkml:trace contextRef="#ctx0" brushRef="#br0">17 0 8258,'-2'4'325,"-1"1"0,1-1 0,0 1 0,1-1 0,-1 1 0,1-1 0,0 1 0,0 0 0,0 0 0,1-1 0,-1 1 0,1 0 0,1 8 0,1 7-12,8 35 1,-10-55-306,69 264 920,-52-214-783,2-2 1,1 0-1,35 55 1,-18-45 10,54 63 1,55 46 47,-107-123-164,112 122 70,320 272 0,-408-388-88,3-4-1,1-2 1,2-4-1,2-3 1,143 54-1,460 96 269,-627-177-161,80 7 0,-112-16-25,0 0 1,-1-2 0,1 0 0,0 0 0,0-2 0,-1 1 0,0-2 0,1 0 0,23-11 0,-36 14-112,-6 2-134,-19 4-206,12-8 190</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3:53.879"/>
    </inkml:context>
    <inkml:brush xml:id="br0">
      <inkml:brushProperty name="width" value="0.05" units="cm"/>
      <inkml:brushProperty name="height" value="0.05" units="cm"/>
    </inkml:brush>
  </inkml:definitions>
  <inkml:trace contextRef="#ctx0" brushRef="#br0">98 1 12835,'-21'54'3115,"-5"20"-2329,9-21-746,10-32 135,0 1 1,1 0 0,1 0 0,-3 43-1,8-63-144,0 0-1,0 1 0,1-1 0,-1 0 0,1 0 0,-1 0 1,1 0-1,0 0 0,0 0 0,0 0 0,0 0 0,0 0 0,0 0 1,0 0-1,1-1 0,-1 1 0,1 0 0,-1-1 0,1 1 1,0-1-1,-1 0 0,1 1 0,0-1 0,0 0 0,0 0 0,0 0 1,0-1-1,4 2 0,5 1 56,1 0 0,-1-1 0,1-1 0,14 1 1,-14-1-47,46 0-10,-37-2-357,0 2 0,30 4 0,-47-4 90</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3:55.024"/>
    </inkml:context>
    <inkml:brush xml:id="br0">
      <inkml:brushProperty name="width" value="0.05" units="cm"/>
      <inkml:brushProperty name="height" value="0.05" units="cm"/>
    </inkml:brush>
  </inkml:definitions>
  <inkml:trace contextRef="#ctx0" brushRef="#br0">4 62 14075,'-1'1'103,"1"1"1,-1-1-1,1 0 0,0 0 0,-1 0 1,1 0-1,0 1 0,0-1 1,-1 0-1,1 0 0,0 0 0,0 1 1,0-1-1,0 0 0,1 2 1,1 23 303,0-6-212,1 0-1,1 0 0,0 1 0,2-2 0,0 1 1,1-1-1,15 28 0,-21-45-171,1 0 1,-1 0-1,0 0 0,0-1 1,1 1-1,-1 0 0,1-1 1,0 1-1,-1-1 0,1 0 0,0 1 1,0-1-1,0 0 0,0 0 1,0 0-1,0-1 0,0 1 1,0 0-1,0-1 0,4 1 1,-3-1 11,1 0 0,-1 0 0,0-1 1,1 0-1,-1 1 0,0-1 1,0-1-1,0 1 0,1 0 0,-1-1 1,-1 1-1,5-3 0,4-5 75,-1 1-1,1-2 0,-2 1 1,1-1-1,11-17 0,11-21 248,-2-1 0,32-72-1,-53 106-259,-9 15-96,0 0 0,0 0 1,0 0-1,0 0 0,0-1 0,0 1 1,0 0-1,1 0 0,-1 0 1,0 0-1,0 0 0,0 0 0,0 0 1,0 0-1,0 0 0,0 0 0,0 0 1,1 0-1,-1 0 0,0 0 1,0 0-1,0 0 0,0 0 0,0 0 1,0 0-1,0 0 0,0 0 0,1 0 1,-1 0-1,0 0 0,0 0 1,0 0-1,0 0 0,0 0 0,0 1 1,0-1-1,0 0 0,0 0 1,0 0-1,1 0 0,-1 0 0,0 0 1,0 0-1,0 0 0,0 0 0,0 0 1,0 0-1,0 1 0,0-1 1,0 0-1,0 0 0,0 0 0,0 0 1,0 0-1,0 0 0,0 0 0,0 0 1,0 1-1,0-1 0,0 29 82,0-16-80,-1 22 30,-1-2-11,2 1-1,1-1 1,9 49 0,-10-81-22,0 1 0,0 0 0,1-1 0,-1 1 0,0 0 0,1-1 0,0 1 0,-1-1 1,1 1-1,0-1 0,0 1 0,0-1 0,0 0 0,0 1 0,0-1 0,0 0 0,0 0 0,1 0 0,-1 0 1,0 0-1,1 0 0,-1 0 0,1 0 0,-1 0 0,3 0 0,-2-1 1,0 0-1,0 0 1,1 0 0,-1 0-1,0-1 1,0 1-1,0-1 1,0 1 0,0-1-1,0 0 1,0 0-1,0 0 1,-1 0 0,1 0-1,0 0 1,-1-1 0,1 1-1,0 0 1,2-4-1,8-9-26,1-1-1,-2 0 1,0-1-1,15-29 0,26-72-268,-58 140 67,-5 46-1,11-69 204,-3 22 23</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3:55.454"/>
    </inkml:context>
    <inkml:brush xml:id="br0">
      <inkml:brushProperty name="width" value="0.05" units="cm"/>
      <inkml:brushProperty name="height" value="0.05" units="cm"/>
    </inkml:brush>
  </inkml:definitions>
  <inkml:trace contextRef="#ctx0" brushRef="#br0">0 186 13363,'19'7'1176,"17"-7"-672,10-7-128,14-6 512,9-4-111,4-5-137,0-1-24,-4-3-280,-3 2-168,-15 3-408,-9 3-216,-18 7 344,-8 2-136,-7 8-88</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3:55.875"/>
    </inkml:context>
    <inkml:brush xml:id="br0">
      <inkml:brushProperty name="width" value="0.05" units="cm"/>
      <inkml:brushProperty name="height" value="0.05" units="cm"/>
    </inkml:brush>
  </inkml:definitions>
  <inkml:trace contextRef="#ctx0" brushRef="#br0">1 177 14819,'0'56'687,"1"1"0,3-2 0,3 1 0,14 60 1,2-46-499,-26-81-47,0 0 1,1-1-1,1 1 1,0-1 0,1-22-1,0 33-129,1-25 10,1 1-1,1-1 0,2 1 1,0 0-1,12-33 1,-1 17-46,1-1 0,28-46-1,-45 87 24,14-23-34,26-36 0,-37 55 29,1 1 0,-1-1 0,1 1 1,0 0-1,1 0 0,-1 1 0,1-1 1,-1 1-1,1 0 0,0 0 0,0 0 1,0 1-1,1 0 0,7-2 0,-11 4 5,0-1-1,0 2 0,0-1 0,1 0 0,-1 0 0,0 1 0,0-1 0,0 1 1,0 0-1,0-1 0,0 1 0,0 0 0,0 0 0,-1 1 0,1-1 1,0 0-1,0 0 0,-1 1 0,1-1 0,-1 1 0,1-1 0,-1 1 0,0 0 1,0 0-1,0 0 0,2 3 0,1 3 1,0 1 0,-1-1 0,0 1 1,4 16-1,-5-16 20,0 1 0,-1-1 0,-1 1 0,1-1 0,-1 1 0,-1-1 1,0 1-1,0-1 0,-1 0 0,0 1 0,-1-1 0,-4 11 0,5-15 4,-1 0 0,0 0 0,0 0 0,0 0 0,-1 0 0,0-1 0,0 0 0,0 0 0,0 0 0,-1 0 0,1 0 0,-1-1-1,0 0 1,0 0 0,0 0 0,0-1 0,-1 0 0,1 0 0,-1 0 0,1 0 0,-7 0 0,3-1-45,0 0 0,0 0 0,0 0 0,0-2 0,0 1 0,0-1 0,0 0 0,0-1 0,0 0 0,0 0 0,1-1 0,-1 0 1,1-1-1,-1 0 0,1 0 0,1-1 0,-1 1 0,1-2 0,-1 1 0,-7-9 0,-24-28-106</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3:57.267"/>
    </inkml:context>
    <inkml:brush xml:id="br0">
      <inkml:brushProperty name="width" value="0.05" units="cm"/>
      <inkml:brushProperty name="height" value="0.05" units="cm"/>
    </inkml:brush>
  </inkml:definitions>
  <inkml:trace contextRef="#ctx0" brushRef="#br0">0 683 14779,'244'-185'3501,"116"-96"-3534,-258 201 41,-69 55-178,-11 10-176,-1-2 1,-1 0-1,-1-1 0,22-27 1,-82 78-2072,-64 37 1,56-41 1894,-9-2-38</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51.846"/>
    </inkml:context>
    <inkml:brush xml:id="br0">
      <inkml:brushProperty name="width" value="0.05" units="cm"/>
      <inkml:brushProperty name="height" value="0.05" units="cm"/>
    </inkml:brush>
  </inkml:definitions>
  <inkml:trace contextRef="#ctx0" brushRef="#br0">1 12 16396,'17'3'1984,"5"1"-1264,7-2-272,7-2 792,9 0-383,5-2-137,2-2-672,3 0-496,0-1 408,0 2-144,-1 0-128</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9:43.964"/>
    </inkml:context>
    <inkml:brush xml:id="br0">
      <inkml:brushProperty name="width" value="0.05" units="cm"/>
      <inkml:brushProperty name="height" value="0.05" units="cm"/>
    </inkml:brush>
  </inkml:definitions>
  <inkml:trace contextRef="#ctx0" brushRef="#br0">415 1 13331,'-22'33'1288,"-2"3"-984,-14 5-136,-2 3 656,-8 11-576,0 0-64,2 0 17,3 0-65,5-8-176,5-3-152,12-19-65,7-10 209,15-24-72,10-11 8</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3:57.699"/>
    </inkml:context>
    <inkml:brush xml:id="br0">
      <inkml:brushProperty name="width" value="0.05" units="cm"/>
      <inkml:brushProperty name="height" value="0.05" units="cm"/>
    </inkml:brush>
  </inkml:definitions>
  <inkml:trace contextRef="#ctx0" brushRef="#br0">151 0 11570,'-13'19'553,"2"1"-1,0 1 1,1-1-1,-10 32 0,-21 90 745,32-106-1025,7-26-211,-8 24 111,2 1 0,2 0 0,-3 40 0,9-73-168,0 0 0,-1 0 0,1-1 0,1 1 0,-1 0 0,0 0 0,0 0 0,1-1 0,-1 1 0,1 0 0,-1 0 0,1-1-1,0 1 1,-1-1 0,1 1 0,0 0 0,0-1 0,0 0 0,1 1 0,-1-1 0,0 1 0,0-1 0,1 0 0,-1 0 0,1 0 0,-1 0 0,1 0 0,-1 0-1,1 0 1,0-1 0,-1 1 0,1-1 0,0 1 0,0-1 0,-1 1 0,1-1 0,0 0 0,0 0 0,0 0 0,3 0 0,7-1-6,1-1 1,0 0-1,-1-1 1,22-7 0,-33 9 1,120-39-90,-1-5 0,137-74 1,-184 77 53</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3:59.129"/>
    </inkml:context>
    <inkml:brush xml:id="br0">
      <inkml:brushProperty name="width" value="0.05" units="cm"/>
      <inkml:brushProperty name="height" value="0.05" units="cm"/>
    </inkml:brush>
  </inkml:definitions>
  <inkml:trace contextRef="#ctx0" brushRef="#br0">308 29 11851,'10'-14'983,"-1"1"-204,-7 12-329,-4 5 85,-30 58 1028,-161 291-146,98-192-1170,89-143-203,6-17-43,0-1 1,0 0-1,-1 0 1,1 1-1,0-1 1,0 0-1,0 0 1,0 1-1,1-1 1,-1 0-1,0 1 1,0-1-1,0 0 1,0 0-1,0 1 1,0-1-1,0 0 1,0 0-1,1 1 1,-1-1-1,0 0 1,0 0-1,0 1 1,0-1-1,1 0 1,-1 0-1,0 0 1,0 0-1,1 1 1,-1-1-1,1 0 1,1 0 1,0 0 0,0-1 0,0 1 0,0-1-1,0 1 1,0-1 0,0 0 0,0 0 0,0 0 0,0 0 0,0 0 0,0 0 0,-1 0 0,1-1 0,1-1 0,22-18 3,-1-1-1,-2-2 1,0 0 0,21-31-1,70-116-109,-90 133-27,-1-1 0,28-73-1,-94 281-6,16-56 138,16-68-18,-5 11-428,3 2 0,-12 104 1,28-181 860,1 0-1,1 1 1,1 0 0,10-23 0,-12 31-362,1 0 0,0 1 1,1 0-1,0 0 0,0 0 1,1 1-1,0 0 0,1 0 1,0 0-1,0 1 0,14-12 1,-20 18-62,1 0 1,-1 0-1,1 0 1,0 1-1,-1-1 1,1 0-1,0 1 1,0-1-1,-1 1 1,1-1-1,0 1 1,0 0-1,0 0 1,0 0-1,0 0 1,-1 0-1,1 0 1,0 0 0,0 1-1,0-1 1,0 1-1,2 0 1,-2 1-30,1 0 0,0 0 0,-1 0 0,0 0 0,1 0 0,-1 0 0,0 0 0,0 1 0,0-1 1,0 1-1,-1 0 0,2 3 0,2 3-111,-2 0 1,1 0 0,-1 1-1,-1-1 1,0 1-1,0-1 1,0 18 0,-3-26 178,-1-10 37,-1-17 67,2 1-3,2-1-1,1 0 1,1 0-1,11-48 1,-13 73-125,-1 0 0,0 0-1,0 0 1,1 0 0,-1 1 0,1-1 0,-1 0 0,1 0 0,-1 0-1,1 0 1,-1 1 0,1-1 0,0 0 0,-1 0 0,1 1 0,0-1-1,0 1 1,0-1 0,-1 0 0,2 0 0,-1 1-1,0 0-1,0 0 1,0 0 0,0 0 0,-1 0-1,1 1 1,0-1 0,0 0 0,0 0-1,-1 0 1,1 1 0,0-1 0,0 0 0,-1 1-1,1-1 1,0 1 0,-1-1 0,1 1-1,1 0 1,4 5 30,0 1 0,0 0 0,9 15 0,-1-3-6,-7-11-23,0 0 0,1-1 0,1 0-1,-1 0 1,1 0 0,0-1 0,0-1 0,1 0 0,0 0-1,0-1 1,20 6 0,-23-8-5,1-1 0,0 0 0,0 0-1,0-1 1,-1 0 0,1 0 0,0-1 0,0 0-1,0 0 1,-1-1 0,1 0 0,0-1 0,-1 1 0,0-1-1,0-1 1,0 1 0,9-7 0,-5 1 12,0 0 1,0 0-1,-1-1 0,0 0 1,0-1-1,-1 0 1,-1-1-1,0 0 0,-1 0 1,0-1-1,-1 0 0,8-20 1,-10 23-7,-1-1 0,0 0 0,-1 0 0,0-1 1,0 1-1,-1 0 0,-1-1 0,0 1 0,-1 0 0,0-1 0,0 1 1,-1 0-1,-1 0 0,0 0 0,0 0 0,-6-12 0,7 19-11,0 1-1,0-1 0,0 1 1,0 0-1,-1 0 0,1 0 1,-1 0-1,0 0 0,0 0 1,0 1-1,0-1 0,0 1 1,-1 0-1,-3-2 0,5 3-1,0 1 0,0-1 0,-1 0-1,1 1 1,0 0 0,0 0 0,0-1-1,-1 1 1,1 0 0,0 1 0,0-1 0,0 0-1,-1 1 1,1-1 0,0 1 0,0 0 0,0-1-1,0 1 1,0 0 0,0 0 0,0 1-1,0-1 1,1 0 0,-1 1 0,-3 2 0,0 2-8,0 1 0,0-1 1,0 1-1,1 0 0,0 1 1,0-1-1,1 1 0,0 0 0,1-1 1,-1 1-1,1 0 0,1 1 1,0-1-1,-1 11 0,1-6-4,1 1-1,0-1 0,1 0 0,0 0 0,1 1 0,1-1 1,0 0-1,6 14 0,-7-22 3,-1-1 0,1 0 0,0 0 1,1 0-1,-1 0 0,1 0 0,0-1 0,0 1 1,0-1-1,0 0 0,1 1 0,-1-2 0,1 1 1,-1 0-1,1-1 0,0 1 0,0-1 0,1 0 0,-1-1 1,0 1-1,1-1 0,-1 0 0,0 0 0,1 0 1,0 0-1,-1-1 0,1 0 0,-1 0 0,1 0 1,-1 0-1,1-1 0,0 0 0,-1 0 0,0 0 1,1 0-1,-1-1 0,6-3 0,1-1-24,0 0-1,0-1 0,-1 0 1,12-12-1,23-15 225,-45 37-134,1 1 1,-1-1 0,0 0-1,0 1 1,0-1 0,0 0-1,-2 7 1,1-2 15,-5 57 260,5-62-311,1 1 0,0-1 0,1 1 0,-1 0 0,1-1 0,-1 0 0,1 1 0,0-1 0,0 1 0,1-1 0,-1 0 0,1 0 0,-1 0 0,1 0 0,3 4 0,-4-6-11,1 0 0,-1 0 0,1 0 0,0 0 0,-1 0 0,1-1 0,0 1 0,0 0 0,0-1 0,0 1 0,0-1 1,0 0-1,-1 1 0,1-1 0,0 0 0,0 0 0,0 0 0,0-1 0,0 1 0,0 0 0,0-1 0,0 1 0,0-1 0,-1 0 0,1 0 1,0 1-1,2-3 0,5-2 6,0 0 0,-1-1 0,15-12 0,3-7 1,0-2 0,-2 0 0,39-59 0,-63 86-10,0 0-1,0 0 0,0 0 0,0 0 1,0 0-1,0 0 0,0 0 0,0 0 0,0 1 1,0-1-1,0 0 0,0 0 0,0 0 1,0 0-1,0 0 0,0 0 0,0 0 1,1 0-1,-1 0 0,0 0 0,0 0 1,0 0-1,0 0 0,0 0 0,0 0 0,0 0 1,0 0-1,0 0 0,0 0 0,0 0 1,0 0-1,1 0 0,-1 0 0,0 0 1,0 0-1,0 0 0,0 0 0,0 0 0,0 0 1,0 0-1,0 0 0,0 0 0,1 0 1,-5 19 64,-10 38 80,8-36-79,4-11-22,-6 26 80,7-34-105,1 0-1,0 0 0,0 0 1,0 0-1,0 0 0,0 0 0,0 0 1,1 0-1,-1 0 0,1 0 1,-1 0-1,1 0 0,0-1 1,1 4-1,-1-4-9,0 0 0,-1-1 1,1 1-1,0-1 0,0 1 1,-1-1-1,1 1 0,0-1 1,0 1-1,0-1 0,0 0 1,0 1-1,-1-1 0,1 0 1,0 0-1,0 0 0,0 0 1,0 0-1,0 0 0,0 0 1,0 0-1,0 0 0,0 0 0,0 0 1,0-1-1,-1 1 0,1 0 1,0-1-1,0 1 0,0-1 1,0 0-1,28-18 164,-14 6-106,-1-2 0,0 1 0,-1-2 0,13-19 0,40-72-203,-73 122 11,1 0 1,1 0-1,-6 32 0,1-7-409,9-36 462,-1 2-67,0 1 0,1-1 0,-1 1 0,1 7 0,1-14 134,0 0 0,0 0 0,0 0 1,0 0-1,0 0 0,0 0 0,-1 0 1,1 1-1,0-1 0,0 0 0,0 0 1,0 0-1,0 0 0,0 0 1,0 0-1,0 0 0,0 0 0,0 0 1,0 0-1,0 1 0,0-1 0,0 0 1,0 0-1,0 0 0,0 0 0,0 0 1,0 0-1,0 0 0,0 0 0,0 1 1,0-1-1,0 0 0,0 0 0,0 0 1,0 0-1,0 0 0,1 0 0,-1 0 1,0 0-1,0 0 0,0 0 0,0 0 1,0 1-1,0-1 0,0 0 1,0 0-1,0 0 0,0 0 0,0 0 1,1 0-1,-1 0 0,0 0 0,0 0 1,0 0-1,0 0 0,0 0 0,0 0 1,0 0-1,0 0 0,0 0 0,1 0 1,-1 0-1,0 0 0,0 0 0,0 0 1,0 0-1,8-12-332</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3:59.602"/>
    </inkml:context>
    <inkml:brush xml:id="br0">
      <inkml:brushProperty name="width" value="0.05" units="cm"/>
      <inkml:brushProperty name="height" value="0.05" units="cm"/>
    </inkml:brush>
  </inkml:definitions>
  <inkml:trace contextRef="#ctx0" brushRef="#br0">28 0 17028,'-3'2'83,"1"0"1,0 0-1,-1 0 1,1 0-1,0 1 0,1-1 1,-1 1-1,0-1 1,1 1-1,-1-1 1,1 1-1,0 0 1,-2 4-1,3-6-129,0 1-1,0-1 0,0 0 0,0 0 1,0 1-1,0-1 0,0 0 0,0 0 1,1 0-1,-1 1 0,0-1 1,1 0-1,-1 0 0,1 0 0,-1 0 1,1 0-1,0 0 0,-1 0 1,1 0-1,0 0 0,0 0 0,0 0 1,-1 0-1,1 0 0,0 0 0,0-1 1,0 1-1,0 0 0,1-1 1,-1 1-1,0-1 0,0 1 0,0-1 1,0 0-1,3 1 0,3 0-357,0 0 1,0 0-1,0 0 0,10-1 0,-11-1 206,0 1 1,-1 0-1,1 1 1,-1-1-1,1 1 1,-1 0-1,1 1 1,8 2-1,-13-3 236,0-1-1,-1 1 0,1 0 0,0-1 0,-1 1 1,1 0-1,0 0 0,-1-1 0,1 1 0,-1 0 0,1 0 1,-1 0-1,0 0 0,1 0 0,-1-1 0,0 1 1,0 0-1,1 0 0,-1 0 0,0 0 0,0 0 1,0 0-1,0 0 0,0 0 0,0 0 0,-1 0 0,1 0 1,0 0-1,0 0 0,-1 1 0,-15 32 1307,12-26-1035,-16 30 807,-11 26 135,31-64-1246,0 1 0,0-1-1,0 1 1,0-1-1,0 1 1,0-1 0,0 1-1,0-1 1,0 1-1,0-1 1,1 1-1,-1-1 1,0 0 0,0 1-1,0-1 1,1 1-1,-1-1 1,0 1-1,1-1 1,-1 0 0,0 1-1,1-1 1,-1 0-1,0 1 1,1-1 0,-1 0-1,1 1 1,-1-1-1,0 0 1,1 0-1,-1 1 1,1-1 0,-1 0-1,1 0 1,-1 0-1,1 0 1,-1 0-1,1 0 1,-1 0 0,1 0-1,32 5-203,-11-2 86,-9 1 4,-1 1-1,0 0 0,0 1 0,0 0 0,-1 1 0,0 1 0,14 11 0,-19-14 51,1 1-1,-1 0 1,0 0-1,-1 1 1,0 0-1,0 0 1,0 0 0,-1 0-1,0 1 1,0 0-1,-1 0 1,4 10-1,-7-15 71,1 1 0,-1-1-1,0 0 1,0 0 0,0 0-1,0 0 1,0 0 0,-1 0-1,1 0 1,-1 0 0,0 0-1,0 0 1,0 0 0,0 0 0,-1 0-1,1 0 1,-1-1 0,0 1-1,1-1 1,-1 1 0,0-1-1,-1 0 1,1 1 0,0-1 0,-1 0-1,1-1 1,-1 1 0,1 0-1,-1-1 1,-3 2 0,0 0 15,-1 0 0,1-1 0,-1 1 1,1-2-1,-1 1 0,0-1 0,0 0 0,1 0 0,-1 0 1,0-1-1,0 0 0,-12-2 0,17 1-22,0 1-1,0-1 1,0 0-1,0 0 1,0 0 0,0 0-1,0 0 1,1 0-1,-1 0 1,0 0-1,1-1 1,-1 1-1,0-1 1,1 1 0,0-1-1,-1 0 1,1 1-1,0-1 1,0 0-1,0 0 1,0 0-1,0 0 1,0-3 0,-5-31-64</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4:00.367"/>
    </inkml:context>
    <inkml:brush xml:id="br0">
      <inkml:brushProperty name="width" value="0.05" units="cm"/>
      <inkml:brushProperty name="height" value="0.05" units="cm"/>
    </inkml:brush>
  </inkml:definitions>
  <inkml:trace contextRef="#ctx0" brushRef="#br0">0 2 13531,'1'0'41,"-1"0"0,0-1 0,1 1 0,-1 0 0,1 0 0,-1 0 0,0 0 0,1-1 1,-1 1-1,1 0 0,-1 0 0,1 0 0,-1 0 0,1 0 0,-1 0 0,1 0 0,-1 0 0,1 0 0,-1 0 0,0 1 0,1-1 0,-1 0 1,1 0-1,-1 0 0,1 0 0,-1 1 0,1-1 0,7 15 663,-1 30 17,-6-28-415,27 174 666,3 242 1,-33-420-1204,-2-17-337,-6-21-352,9 23 915,-42-132-1591,22 77 1082</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4:00.871"/>
    </inkml:context>
    <inkml:brush xml:id="br0">
      <inkml:brushProperty name="width" value="0.05" units="cm"/>
      <inkml:brushProperty name="height" value="0.05" units="cm"/>
    </inkml:brush>
  </inkml:definitions>
  <inkml:trace contextRef="#ctx0" brushRef="#br0">5 50 10994,'-5'-14'1273,"10"7"-673,3 0-192,11 2 1256,5 1-792,9 3-255,7-1-73,6 1-248,0-1-264,0 0-1905,0 0 1817,-10 1-336,-3-1-176</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4:01.350"/>
    </inkml:context>
    <inkml:brush xml:id="br0">
      <inkml:brushProperty name="width" value="0.05" units="cm"/>
      <inkml:brushProperty name="height" value="0.05" units="cm"/>
    </inkml:brush>
  </inkml:definitions>
  <inkml:trace contextRef="#ctx0" brushRef="#br0">66 1 13483,'-4'3'105,"0"1"1,0-1-1,0 1 1,0 0-1,1 0 0,-1 0 1,1 1-1,0-1 1,0 1-1,1-1 0,0 1 1,-1 0-1,1 0 1,1 0-1,-2 7 0,-2 7 167,2 1 0,-2 35 0,4-43-177,-1 21 182,3 45-1,0-70-203,-1 0-1,1-1 1,1 1 0,-1-1 0,1 1 0,1-1-1,0 0 1,0 0 0,0 0 0,0 0 0,9 11-1,-11-16-49,0-1 0,0 0 0,0 0 0,0 0 0,0 0 0,1-1 0,-1 1 0,0 0 0,0 0 0,1-1 0,-1 1 0,0 0 0,1-1 0,-1 0 0,0 1 0,1-1 0,-1 0 0,1 1 0,-1-1 0,1 0-1,-1 0 1,1 0 0,-1-1 0,0 1 0,1 0 0,-1 0 0,1-1 0,-1 1 0,0-1 0,1 1 0,-1-1 0,0 0 0,1 1 0,-1-1 0,0 0 0,0 0 0,0 0 0,0 0 0,0 0 0,1-2 0,6-4 79,-1-1 0,0-1 0,-1 0 0,7-11 1,-11 17-82,27-50 374,-3 0 0,33-98-1,-57 177-236,-3 30-116,1-43-30,-1 9-10,0-8-11,1 0 0,0 0 1,1-1-1,0 1 0,1 0 1,0 0-1,5 13 0,-7-26-8,0 0-1,1 0 0,-1 0 1,0 0-1,1 0 0,-1 0 1,1 0-1,-1 0 1,1-1-1,-1 1 0,1 0 1,0 0-1,0 0 0,-1-1 1,1 1-1,0 0 0,0-1 1,0 1-1,-1-1 1,1 1-1,0-1 0,0 1 1,0-1-1,0 1 0,0-1 1,0 0-1,0 0 0,0 1 1,0-1-1,0 0 0,0 0 1,0 0-1,0 0 1,0 0-1,0-1 0,0 1 1,1 0-1,-1 0 0,1-1 1,1-1-13,1 0 1,-1 0-1,0 0 1,0-1-1,0 1 1,0-1 0,0 0-1,-1 0 1,4-4-1,16-27-194</inkml:trace>
  <inkml:trace contextRef="#ctx0" brushRef="#br0" timeOffset="1">532 57 14163,'-34'30'1293,"11"-11"-301,-35 39 1,52-51-851,1-1 1,0 1-1,0 0 1,1 1 0,-1-1-1,2 1 1,-1 0 0,1 0-1,1 0 1,-4 14-1,6-20-120,-1-1 1,1 1-1,0 0 0,0 0 0,0-1 0,0 1 0,0 0 0,1-1 0,-1 1 0,0 0 0,1-1 1,-1 1-1,1 0 0,0 1 0,0-2-12,-1-1 0,1 1 1,0 0-1,-1-1 0,1 1 0,0 0 0,-1-1 1,1 1-1,0-1 0,0 1 0,0-1 1,-1 1-1,1-1 0,0 0 0,0 1 1,0-1-1,0 0 0,0 0 0,1 1 1,1-1-1,1-1 1,0 1-1,-1 0 1,1-1-1,-1 0 1,1 0-1,-1 0 1,1 0 0,-1-1-1,0 1 1,0-1-1,4-2 1,14-10 6,-1-2 1,0 0-1,-2 0 1,0-2-1,-1 0 1,0-2-1,-2 1 1,0-2-1,20-37 1,-28 34 46,-9 16-20,-7 11 8,3 2-41,0 0 0,1 0 1,0 1-1,0-1 0,0 1 1,1 0-1,0 1 0,0-1 1,0 1-1,1 0 0,-5 13 1,5-11-18,0 1 0,0 0 0,1 0 1,0 0-1,1 0 0,0 0 0,0 1 0,2 12 1,-1-21-22,0 0 0,1 1-1,-1-1 1,1 0 0,-1 0 0,1 0 0,0 0 0,0 0 0,0 0 0,0 0 0,0 0 0,0 0 0,0-1 0,1 1 0,-1 0 0,1-1 0,-1 1 0,1-1 0,0 1 0,-1-1-1,1 0 1,0 0 0,4 2 0,-3-2-93,-1-1-1,1 1 1,0-1-1,0 1 1,0-1-1,0 0 0,0 0 1,0 0-1,-1-1 1,1 1-1,0-1 1,0 0-1,0 1 1,-1-1-1,1-1 0,0 1 1,4-3-1,5-4-116,0 0 0,-1-1-1,0 0 1,14-17-1,13-15-526</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4:01.840"/>
    </inkml:context>
    <inkml:brush xml:id="br0">
      <inkml:brushProperty name="width" value="0.05" units="cm"/>
      <inkml:brushProperty name="height" value="0.05" units="cm"/>
    </inkml:brush>
  </inkml:definitions>
  <inkml:trace contextRef="#ctx0" brushRef="#br0">39 436 14667,'-30'101'1825,"27"-89"-1637,1 0 0,0 1 0,1-1 0,1 0 0,0 1 0,1 14 0,-1-25-156,1 0 1,-1-1-1,0 1 1,1 0-1,-1-1 1,1 1-1,-1-1 1,1 1 0,0-1-1,-1 1 1,1-1-1,0 1 1,0-1-1,0 0 1,2 2-1,-3-3-14,1 1 0,0-1-1,0 1 1,-1-1 0,1 0 0,0 1-1,0-1 1,0 0 0,0 0-1,-1 0 1,1 0 0,0 1 0,0-1-1,0 0 1,0 0 0,0-1 0,0 1-1,-1 0 1,1 0 0,2-1-1,1-1 21,0 0 0,1 0 0,-1-1 0,0 0 0,0 1 0,0-2 0,-1 1 0,7-7-1,7-10-5,-1 0 0,0-2 0,-2 0 0,-1 0 0,0-2 0,-2 0 0,13-37 0,-11 19 1,-1-1 0,-3 0 0,8-75 0,-15 92-2,-2-29 0,0 47-21,-1 1 0,0-1-1,0 0 1,-1 1-1,0-1 1,0 1 0,-6-14-1,8 20-8,-1 0 0,1 0 0,-1 0 0,1 0 1,-1 0-1,0 0 0,1 0 0,-1 0 0,0 0 0,0 0 0,1 1 0,-1-1 0,0 0 0,0 0 0,0 1 0,0-1 0,0 1 0,0-1 0,0 0 1,0 1-1,0 0 0,0-1 0,-1 1 0,1 0 0,0 0 0,0-1 0,0 1 0,0 0 0,0 0 0,-1 0 0,1 0 0,0 1 0,0-1 0,0 0 1,0 0-1,0 1 0,-1-1 0,1 1 0,0-1 0,0 1 0,0-1 0,0 1 0,0 0 0,0-1 0,0 1 0,1 0 0,-2 1 0,-4 3 8,0 1-1,1 0 0,0 1 1,0-1-1,-5 10 1,-4 6 16,2 0 0,1 1 1,0 1-1,2-1 0,-10 40 1,18-61-38,1 0-1,0 0 1,0-1 0,-1 1 0,1 0 0,0 0 0,1 0 0,-1 0 0,0 0 0,0-1 0,1 1 0,-1 0 0,1 0 0,0 0 0,0-1 0,-1 1 0,1 0 0,0-1 0,0 1 0,2 1 0,1 1-54,0 0 1,1-1-1,-1 0 1,1 0-1,7 4 1,-7-4 3,1 0 0,-1 1-1,1-1 1,8 10 0,-7-5 28,-1 1 0,0 0-1,-1 0 1,0 0 0,0 1-1,-1 0 1,-1 0 0,1 0-1,-1 0 1,-1 0 0,0 1-1,-1 0 1,1 19 0,-2 9-81,-1-1 0,-9 54 0,0-29-525,7-54 492,3-15-23,4-16-26</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4:02.837"/>
    </inkml:context>
    <inkml:brush xml:id="br0">
      <inkml:brushProperty name="width" value="0.05" units="cm"/>
      <inkml:brushProperty name="height" value="0.05" units="cm"/>
    </inkml:brush>
  </inkml:definitions>
  <inkml:trace contextRef="#ctx0" brushRef="#br0">143 0 15123,'-18'31'391,"0"2"-1,3-1 1,0 2-1,3 0 1,0 1-1,2 0 1,-10 69-1,9 11-46,2 134-1,6-88-241,4-156 22,1-7-29,7-16 22,8-30-52,109-287-505,-125 333 425,14-27-158,-14 28 165,-1 0 0,0 0 0,1 1 1,-1-1-1,1 0 0,-1 0 0,1 1 1,-1-1-1,1 0 0,0 1 0,-1-1 1,1 0-1,0 1 0,0-1 0,-1 1 1,1 0-1,0-1 0,0 1 0,0-1 1,-1 1-1,1 0 0,0 0 0,0-1 1,0 1-1,0 0 0,0 0 0,0 0 0,0 0 1,1 0-1,-1 1 0,0 0 0,-1 0 1,1 0-1,0 0 0,0 0 1,-1 0-1,1 0 0,-1 0 0,1 0 1,-1 0-1,1 1 0,-1-1 0,0 0 1,1 0-1,-1 0 0,0 1 0,0-1 1,0 2-1,1 27-90,-2-23 71,-1 52 256,20-86 366,23-36-1123,-36 56 331,0 1 0,1 0 0,0 0 0,0 0 0,0 1 0,15-10 0,-20 14 156,0 1-1,1-1 1,-1 0-1,0 1 1,1-1 0,-1 1-1,1-1 1,-1 1 0,1 0-1,0 0 1,-1-1-1,1 1 1,-1 0 0,1 0-1,-1 1 1,1-1-1,-1 0 1,1 0 0,-1 1-1,1-1 1,-1 1 0,1-1-1,1 2 1,1 1-40,1 0-1,-1 0 1,0 1 0,0 0 0,4 6 0,-5-7 26,0 0 0,-1 0 0,1 0 0,0 0 0,0 0 0,0-1 0,1 0 0,-1 1 0,1-1 0,-1 0 0,5 1 0,-1-2-80,0 0 1,-1 0 0,1-1 0,0 0 0,0-1 0,0 1-1,-1-1 1,1 0 0,0-1 0,-1 0 0,1 0-1,-1 0 1,0-1 0,12-6 0,-9 4-142,1-2 1,-1 1-1,0-1 1,-1 0-1,1-1 0,-1 1 1,-1-2-1,8-9 1,-12 14 261,-1 0 0,1 0 1,-1 0-1,0 0 0,-1-1 1,1 1-1,-1 0 0,1-1 1,-1 1-1,-1-1 0,2-5 1,-2 9 38,0 0 1,-1-1-1,1 1 1,0 0 0,0-1-1,-1 1 1,1 0-1,0 0 1,-1-1 0,1 1-1,-1 0 1,0 0 0,1 0-1,-1 0 1,0 0-1,0 0 1,-1-2 0,1 2 36,-1 0 0,0 0-1,1 0 1,-1 1 0,0-1 0,0 0 0,1 1 0,-1-1 0,0 1 0,0-1 0,0 1 0,0 0 0,0 0 0,1 0 0,-4 0 0,-3 1 231,1 1 0,-1-1 0,1 1 1,0 1-1,-1-1 0,1 1 0,1 1 0,-1-1 0,0 1 0,1 0 1,0 1-1,-8 6 0,7-5-120,1 0 1,-1 0 0,1 1-1,0 0 1,1 0-1,0 0 1,0 1-1,0 0 1,1 0-1,-3 9 1,6-15-159,0-1-1,1 0 1,-1 1 0,1-1 0,-1 0-1,1 1 1,0-1 0,0 1 0,0-1-1,0 0 1,0 1 0,0-1 0,0 1-1,0-1 1,0 0 0,0 1-1,1-1 1,-1 1 0,1-1 0,-1 0-1,1 1 1,0-1 0,-1 0 0,1 0-1,0 0 1,0 1 0,0-1 0,0 0-1,0 0 1,0 0 0,0 0 0,0-1-1,0 1 1,0 0 0,0 0 0,1-1-1,-1 1 1,0 0 0,1-1 0,-1 1-1,0-1 1,1 0 0,-1 0 0,1 1-1,1-1 1,6 1-51,-1-1 0,1 0 0,0 0 0,0-1-1,17-3 1,-8-2-109,0 0-1,0 0 0,-1-2 1,0 0-1,0-1 0,-1-1 1,0-1-1,0 0 1,25-24-1,-39 32 123,1 1 0,0 0 0,-1 0 0,0-1 1,1 1-1,-1-1 0,0 0 0,0 0 0,-1 0 0,1 0 1,-1 0-1,1 0 0,-1 0 0,2-7 0,-36 50 502,27-31-337,1 0 0,0 0 1,1 0-1,-7 19 0,10-24-122,0-1 1,0 0-1,1 1 0,0-1 1,-1 1-1,1-1 0,0 1 0,1-1 1,-1 1-1,1-1 0,-1 1 0,1-1 1,0 1-1,0-1 0,1 0 0,-1 0 1,1 1-1,3 4 0,5 6-161,0 1 0,-1 1 0,0 0 0,-2 0 0,0 1 0,0 0 0,3 18 0,-2 4-109,-2 1-1,-2 1 1,-1 46-1,-2-114 213,1 0 0,1 1 0,1-1 0,2 1 0,0 0 0,2 0-1,1 0 1,1 1 0,1 1 0,1 0 0,1 0 0,1 1 0,1 1 0,1 0-1,1 2 1,34-33 0,-30 36 63,-5 3 45,23-23-1,-36 33-46,0 1 0,0-1 0,0 0 1,0 0-1,-1 0 0,1 0 0,-1-1 0,0 1 0,-1-1 0,1 1 0,-1-1 0,2-7 0,-3 11-11,0-1 0,0 1-1,0 0 1,0 0-1,0 0 1,0-1 0,0 1-1,0 0 1,0 0 0,-1 0-1,1-1 1,0 1-1,-1 0 1,1 0 0,-1 0-1,0 0 1,1 0-1,-1 0 1,0 0 0,1 0-1,-1 0 1,0 0 0,0 0-1,-1-1 1,0 2 12,0-1 0,0 0 1,0 1-1,1-1 1,-1 1-1,0-1 0,0 1 1,0 0-1,0 0 0,0 0 1,0 0-1,0 0 0,-3 1 1,-1 0 43,0 1 0,0 0 0,0-1 0,1 2 0,-1-1 0,1 1 0,-1 0 0,-7 6 1,8-5-27,1 0 1,1 0 0,-1 1 0,1-1 0,-1 1 0,1 0-1,0 0 1,1 0 0,0 0 0,-1 1 0,-1 7 0,4-11-36,-1 0 1,1 1 0,-1-1-1,1 0 1,0 1 0,0-1 0,0 0-1,0 0 1,1 1 0,-1-1 0,0 0-1,1 1 1,0-1 0,0 0-1,-1 0 1,1 0 0,0 0 0,1 0-1,-1 0 1,0 0 0,0 0 0,1 0-1,0-1 1,-1 1 0,1 0-1,0-1 1,-1 0 0,1 1 0,0-1-1,4 2 1,3 1-81,-1-1 0,1 0 0,0 0 0,0-1 0,0-1 0,0 1 0,19-1 0,69-5-545,-71 2 585,23-2-206</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4:03.306"/>
    </inkml:context>
    <inkml:brush xml:id="br0">
      <inkml:brushProperty name="width" value="0.05" units="cm"/>
      <inkml:brushProperty name="height" value="0.05" units="cm"/>
    </inkml:brush>
  </inkml:definitions>
  <inkml:trace contextRef="#ctx0" brushRef="#br0">261 354 10874,'-104'43'1362,"-41"18"636,134-52-1464,19-6 109,25-5 109,279-62 1586,-204 38-1959,1184-311-1300,-1154 296 502</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4:36.968"/>
    </inkml:context>
    <inkml:brush xml:id="br0">
      <inkml:brushProperty name="width" value="0.05" units="cm"/>
      <inkml:brushProperty name="height" value="0.05" units="cm"/>
    </inkml:brush>
  </inkml:definitions>
  <inkml:trace contextRef="#ctx0" brushRef="#br0">7 73 10898,'-5'10'649,"3"-2"44,17-2-581,37 10-349,-36-10 228,0-1 0,0 0 0,18 1 0,9-2 11,0-2 0,1-2 0,-1-2 0,0-1 1,83-19-1,-111 19-3,291-61 52,6 25 128,552 32 8,-363 40-104,1 0 147,-368-27-348,-128-5-517,-5-4 458</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9:44.374"/>
    </inkml:context>
    <inkml:brush xml:id="br0">
      <inkml:brushProperty name="width" value="0.05" units="cm"/>
      <inkml:brushProperty name="height" value="0.05" units="cm"/>
    </inkml:brush>
  </inkml:definitions>
  <inkml:trace contextRef="#ctx0" brushRef="#br0">294 0 14987,'0'5'1104,"-7"15"-896,-5 7-128,0 11 441,4 4-201,2 7-256,0 3-48,6-3 0,4-1-40,7-5 8,3-4-48,3-4-144,1-3-72,-4-5-169,1-2 1730,-7-11-1297,-3-3 128</inkml:trace>
  <inkml:trace contextRef="#ctx0" brushRef="#br0" timeOffset="1">2 362 16299,'-2'-2'1129,"18"2"-929,10 3-88,16 2 456,3-1-192,10-1-360,4 0-224,5-3-376,-2 0-720,-14-5 1112,-5 2-209,-13-2-215</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4:58.734"/>
    </inkml:context>
    <inkml:brush xml:id="br0">
      <inkml:brushProperty name="width" value="0.05" units="cm"/>
      <inkml:brushProperty name="height" value="0.05" units="cm"/>
    </inkml:brush>
  </inkml:definitions>
  <inkml:trace contextRef="#ctx0" brushRef="#br0">117 3 10786,'-25'-1'496,"18"0"-423,1 1-1,-1 0 1,1 0 0,-1 0-1,1 1 1,-13 3-1,17-3-68,0-1-1,0 2 1,0-1-1,0 0 1,0 0-1,0 1 1,0-1-1,1 1 1,-1-1-1,1 1 1,-1 0-1,1-1 1,0 1-1,-1 0 1,1 0-1,0 0 1,0 0-1,1 0 1,-1 0-1,0 1 1,1-1-1,-1 0 1,1 0-1,-1 0 1,1 3-1,0-1-54,-1 0 1,1-1-1,0 1 0,0 0 0,1-1 0,-1 1 0,1-1 1,-1 1-1,1-1 0,0 1 0,0-1 0,1 1 0,-1-1 1,1 0-1,0 0 0,3 5 0,-1-3-10,0-2 1,-1 1-1,2 0 1,-1-1-1,0 0 1,1 0-1,0 0 0,-1 0 1,1-1-1,6 2 1,8 3 21,0-2 0,1-1 0,-1 0 0,40 1 0,321-12 1283,-233 0-1016,-87 4-79,886-21-3852,-814 25 3071</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4:59.207"/>
    </inkml:context>
    <inkml:brush xml:id="br0">
      <inkml:brushProperty name="width" value="0.05" units="cm"/>
      <inkml:brushProperty name="height" value="0.05" units="cm"/>
    </inkml:brush>
  </inkml:definitions>
  <inkml:trace contextRef="#ctx0" brushRef="#br0">0 83 4473,'46'0'1232,"-6"0"-464,-10-8-232,-7 3 841,-6-1-281,-1-1-112,-7-2-328,-4 2-168,0 0-311,-5 1-161,0-1 32,-9-2-48,-4-2-48</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5:05.647"/>
    </inkml:context>
    <inkml:brush xml:id="br0">
      <inkml:brushProperty name="width" value="0.05" units="cm"/>
      <inkml:brushProperty name="height" value="0.05" units="cm"/>
    </inkml:brush>
  </inkml:definitions>
  <inkml:trace contextRef="#ctx0" brushRef="#br0">0 1306 4001,'148'-83'552,"3"-2"-136,0 3-120,1 1 664,-1-1-536,2-1-47,-2 1-49,4 5-64,-4 1-24,-3 1-240,-2 2-104,-1 3-208,0 1 0,-12 3-25,-4 3 25,-6 6 136,2 2-128,-9 8 40</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5:05.186"/>
    </inkml:context>
    <inkml:brush xml:id="br0">
      <inkml:brushProperty name="width" value="0.05" units="cm"/>
      <inkml:brushProperty name="height" value="0.05" units="cm"/>
    </inkml:brush>
  </inkml:definitions>
  <inkml:trace contextRef="#ctx0" brushRef="#br0">0 2653 10114,'305'-211'986,"-6"2"-2010,-200 148 818,121-55-1,-153 85 145,258-127-849,188-135-971,-60 65 1162,-322 168 692,434-261 733,-163 83-80,37-27-433,-200 111-686,102-71-422,-225 142 641</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5:06.585"/>
    </inkml:context>
    <inkml:brush xml:id="br0">
      <inkml:brushProperty name="width" value="0.05" units="cm"/>
      <inkml:brushProperty name="height" value="0.05" units="cm"/>
    </inkml:brush>
  </inkml:definitions>
  <inkml:trace contextRef="#ctx0" brushRef="#br0">138 124 10010,'-7'6'407,"0"-1"1,1 2-1,-9 8 0,14-14-359,-1 1-1,1 0 1,-1 0 0,1 0-1,0 1 1,0-1-1,0 0 1,0 0-1,0 1 1,0-1 0,1 1-1,-1-1 1,1 0-1,0 1 1,-1-1-1,2 6 1,-1-8-44,0 1 0,0 0 0,0-1 0,0 1 0,0 0 0,0-1 0,0 1-1,1-1 1,-1 1 0,0 0 0,0-1 0,1 1 0,-1-1 0,1 1 0,-1-1 0,0 1 0,1-1 0,-1 1 0,1-1 0,-1 1 0,1-1 0,-1 1 0,1-1-1,-1 0 1,1 1 0,0-1 0,0 0 0,1 1 9,-1-1-1,0 0 0,0 0 1,1 0-1,-1-1 0,0 1 1,1 0-1,-1 0 1,0-1-1,0 1 0,1-1 1,-1 1-1,1-2 0,3 0 40,-1-1 0,0 0 0,1 0 0,-1 0 0,0-1 0,3-3 0,-2 0 12,-1 1 1,0-1-1,0 0 1,0 0-1,-1 0 1,0-1-1,-1 1 1,1-1-1,-2 0 1,1 1-1,-1-1 1,0 0-1,0 0 1,-1 0-1,0 0 1,-3-15-1,3 21-65,0 1 1,-1 0-1,1-1 1,-1 1-1,1-1 0,-1 1 1,1 0-1,-1-1 1,0 1-1,0 0 0,0 0 1,1 0-1,-1-1 0,0 1 1,-1 0-1,1 0 1,0 0-1,0 1 0,0-1 1,0 0-1,-1 0 1,1 1-1,0-1 0,-1 1 1,1-1-1,-1 1 0,1-1 1,-1 1-1,1 0 1,0 0-1,-1 0 0,1 0 1,-1 0-1,1 0 1,-1 0-1,1 0 0,-1 0 1,1 1-1,-1-1 0,1 1 1,0-1-1,-1 1 1,1-1-1,-3 3 0,-2 0-24,-1 1-1,1 0 1,0 0-1,0 0 1,0 1-1,1 0 1,-8 8-1,3 0-26,0 1 0,1 0 0,0 1 0,-8 20 0,13-25 31,0-1 1,0 1-1,2 0 1,-1 0 0,1 0-1,1 0 1,0 1-1,0 11 1,1-20 13,-1 0 0,1-1 0,0 1 0,1 0 0,-1-1 0,0 1 0,0 0 0,1-1-1,-1 1 1,1-1 0,-1 1 0,1-1 0,0 1 0,0-1 0,0 1 0,-1-1 0,1 0 0,1 0 0,-1 1 0,0-1 0,0 0 0,0 0 0,1 0 0,-1 0 0,0 0 0,1 0 0,-1 0 0,1-1 0,-1 1 0,1-1 0,-1 1-1,1-1 1,-1 1 0,1-1 0,0 0 0,-1 0 0,1 1 0,0-1 0,-1 0 0,4-1 0,0 0 6,0 0 0,0 0-1,0-1 1,0 1 0,0-1-1,0 0 1,0-1 0,0 1 0,-1-1-1,1 0 1,5-5 0,-3 1 38,-1 0 1,0 0-1,0 0 1,7-11-1,-11 15-13,0 0 0,0 0-1,-1-1 1,1 1-1,-1 0 1,0-1 0,0 1-1,0-1 1,0 1-1,-1-1 1,1 1-1,-1-1 1,0 1 0,0-7-1,0 9-21,0 0 0,0 1 0,-1-1 0,1 0 0,0 0 0,0 1 0,0-1-1,-1 0 1,1 1 0,0-1 0,-1 1 0,1-1 0,0 0 0,-1 1 0,1-1 0,-1 1 0,1-1-1,-1 1 1,1-1 0,-1 1 0,1-1 0,-1 1 0,0 0 0,1-1 0,-1 1 0,0 0-1,1-1 1,-2 1 0,1 0-4,-1 0 0,1 0 0,0 1-1,-1-1 1,1 0 0,0 1-1,-1-1 1,1 1 0,0-1 0,0 1-1,0 0 1,0 0 0,0-1 0,-2 2-1,-2 3-20,0-1-1,1 1 1,-1 0-1,1 0 1,-4 7-1,-5 18-105,13-30 123,0 1 0,-1 0 0,1 0-1,0-1 1,0 1 0,0 0 0,0 0 0,0-1 0,0 1 0,0 0 0,0 0 0,0-1 0,0 1 0,1 0-1,-1-1 1,0 2 0,1-1 1,-1-1 1,1 0-1,-1 0 0,1 1 0,-1-1 0,1 0 1,-1 0-1,1 0 0,-1 0 0,1 0 0,-1 0 1,1 0-1,-1 0 0,1 0 0,-1 0 1,1 0-1,0 0 0,-1 0 0,1 0 0,-1 0 1,1 0-1,-1-1 0,1 1 0,-1 0 0,0 0 1,1-1-1,-1 1 0,1-1 0,4-2 8,0 0 0,0-1 0,-1 1 0,1-1 0,-1 0 1,0-1-1,0 1 0,0-1 0,-1 1 0,3-6 0,2-3 87,0-1 0,9-24 0,-14 27-9,0 1 0,0 0 0,1-16 0,-3 23-55,-1 0 1,0 0 0,0 0-1,0 0 1,0 0-1,0 0 1,0 0-1,-1 0 1,1 0-1,-1 0 1,0 0-1,0 1 1,0-1 0,0 0-1,-1 1 1,1-1-1,-3-3 1,3 5-19,-1 0 1,1 0 0,-1 0-1,1 1 1,-1-1 0,1 0-1,-1 1 1,0-1 0,1 1-1,-1-1 1,0 1 0,1 0-1,-1 0 1,0-1 0,1 1-1,-1 1 1,0-1 0,1 0-1,-1 0 1,0 1 0,1-1 0,-1 0-1,0 1 1,1 0 0,-1-1-1,1 1 1,-1 0 0,-2 2-1,-4 2 2,1 0 0,0 0-1,0 1 1,-8 8 0,5-4-20,0 1 0,1 0 0,0 1 0,1 0 1,0 0-1,1 1 0,-7 14 0,14-26 7,0 0 0,-1 0 0,1 0 0,0 0-1,-1 0 1,1 0 0,0 0 0,0 0 0,0 0 0,0 0 0,0 0-1,0 0 1,0 0 0,0 1 0,0-1 1,0-1 0,1 0 0,-1 0 0,0 0 0,0 1 0,1-1-1,-1 0 1,0 0 0,0 0 0,1 0 0,-1 0 0,0 0 0,0 0 0,1 1 0,-1-1 0,0 0-1,0 0 1,1 0 0,-1 0 0,0 0 0,0 0 0,1 0 0,-1 0 0,0-1 0,1 1 0,-1 0 0,0 0-1,0 0 1,1 0 0,-1 0 0,0 0 0,1-1 0,25-17-218,-20 13 176,-1 0-1,0 0 1,-1 0-1,1-1 1,-1 0 0,0 1-1,0-2 1,-1 1-1,0 0 1,0-1-1,0 1 1,1-9 0,-4-7-83</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5:17.715"/>
    </inkml:context>
    <inkml:brush xml:id="br0">
      <inkml:brushProperty name="width" value="0.05" units="cm"/>
      <inkml:brushProperty name="height" value="0.05" units="cm"/>
    </inkml:brush>
  </inkml:definitions>
  <inkml:trace contextRef="#ctx0" brushRef="#br0">0 47 13267,'0'-3'160,"1"-1"1,-1 1 0,1 0-1,0 0 1,0 0-1,0 0 1,2-4-1,-3 7-153,0 0 0,0 0 0,0 0 0,0 0 0,0 0 0,0-1 0,0 1 0,0 0 0,0 0-1,0 0 1,0 0 0,1 0 0,-1 0 0,0 0 0,0 0 0,0-1 0,0 1 0,0 0 0,0 0 0,0 0-1,0 0 1,0 0 0,1 0 0,-1 0 0,0 0 0,0 0 0,0 0 0,0 0 0,0 0 0,0 0 0,0 0-1,1 0 1,-1 0 0,0 0 0,0 0 0,0 0 0,0 0 0,0 0 0,0 0 0,1 0 0,-1 0 0,0 0-1,0 0 1,0 0 0,0 0 0,0 0 0,0 0 0,0 0 0,0 0 0,1 0 0,-1 1 0,0-1 0,3 16 141,-4 61-146,2 18-133,-1-92 140,1 0 1,-1 0 0,0-1 0,1 1 0,0 0 0,0 0 0,-1-1 0,2 1 0,-1-1 0,0 1 0,0-1 0,1 1 0,2 2 0,-3-4 5,0 0-1,0 0 1,0 0 0,1-1-1,-1 1 1,0 0 0,1 0-1,-1-1 1,1 1 0,-1-1 0,1 1-1,-1-1 1,1 0 0,-1 0-1,1 1 1,-1-1 0,1 0-1,0 0 1,-1 0 0,1-1 0,-1 1-1,1 0 1,-1-1 0,3 0-1,7-3 83,-1-1 1,0 1-1,0-2 0,-1 1 0,0-2 0,0 1 0,11-11 0,3-5 234,25-29-1,-32 31-178,-11 14-121,0 0 0,0 0 0,0 0 0,1 1 0,0 0 0,7-5 0,-13 9-34,0 1 0,0 0-1,1 0 1,-1 0 0,0 0-1,0 0 1,1-1 0,-1 1-1,0 0 1,0 0 0,1 0-1,-1 0 1,0 0 0,0 0-1,1 0 1,-1 0 0,0 0 0,0 0-1,1 0 1,-1 0 0,0 0-1,0 0 1,1 0 0,-1 0-1,0 0 1,0 1 0,1-1-1,-1 0 1,0 0 0,0 0-1,1 0 1,-1 0 0,0 1-1,0-1 1,0 0 0,1 0-1,-1 0 1,0 1 0,4 13-98,-3 25-35,-1-31 104,0 12-23,-1 0 8,1 0 0,1 0 1,1 0-1,6 25 1,-8-44 56,1 1 1,-1-1 0,0 1 0,1-1 0,-1 1 0,1-1 0,-1 0 0,1 1 0,0-1 0,-1 0 0,1 1-1,0-1 1,0 0 0,0 0 0,0 0 0,0 0 0,0 0 0,0 0 0,1 0 0,-1 0 0,0-1 0,0 1-1,1 0 1,-1-1 0,1 1 0,2 0 0,-2-1 18,1 0 0,0 0 0,-1-1 0,1 1 0,-1-1 0,1 0 0,-1 0 1,1 0-1,-1 0 0,0 0 0,1 0 0,-1-1 0,0 1 0,2-3 0,8-6 135,-1 0 0,0-1 0,0-1-1,9-13 1,-4 3-119,-1 0 0,-1-2 0,-1 1-1,-1-2 1,-1 1 0,12-43 0,-23 62-203,-4 3-75</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5:18.173"/>
    </inkml:context>
    <inkml:brush xml:id="br0">
      <inkml:brushProperty name="width" value="0.05" units="cm"/>
      <inkml:brushProperty name="height" value="0.05" units="cm"/>
    </inkml:brush>
  </inkml:definitions>
  <inkml:trace contextRef="#ctx0" brushRef="#br0">127 14 11034,'21'-4'2451,"-10"1"-1752,1 0-1,-1 2 0,0-1 1,22 1-1,-31 1-678,-1 0-1,0 0 1,0 1 0,0-1-1,1 0 1,-1 1-1,0-1 1,0 0 0,0 1-1,0-1 1,0 1 0,0 0-1,0-1 1,0 1 0,0 0-1,0 0 1,0-1 0,0 1-1,0 0 1,-1 0-1,1 0 1,0 0 0,-1 0-1,2 1 1,-2 1-6,1 0 0,0-1 0,-1 1 0,1 0-1,-1-1 1,0 1 0,0 0 0,0-1 0,0 1 0,-1 4 0,-2 5-6,0 0 0,-1 0 0,-9 20 0,-18 28 59,-3-2 1,-44 58-1,0 1 139,77-116-199,0 0 0,0 1-1,0-1 1,0 1 0,0 0 0,1-1-1,-1 1 1,0-1 0,1 1-1,0 0 1,-1-1 0,1 4 0,0-4-4,1 0 0,-1-1 1,0 1-1,1 0 0,-1 0 1,1-1-1,0 1 0,-1-1 1,1 1-1,0 0 0,-1-1 1,1 1-1,0-1 1,-1 0-1,1 1 0,0-1 1,0 1-1,0-1 0,-1 0 1,1 0-1,0 1 0,0-1 1,0 0-1,0 0 0,-1 0 1,1 0-1,0 0 1,0 0-1,1 0 0,14 0 198,-1-1-1,1 0 1,0 0 0,-1-2-1,25-6 1,-12 0 160,1-1-1,27-14 1,-4-2 36</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5:19.246"/>
    </inkml:context>
    <inkml:brush xml:id="br0">
      <inkml:brushProperty name="width" value="0.05" units="cm"/>
      <inkml:brushProperty name="height" value="0.05" units="cm"/>
    </inkml:brush>
  </inkml:definitions>
  <inkml:trace contextRef="#ctx0" brushRef="#br0">229 53 12707,'4'-6'235,"0"1"1,1-1 0,0 1-1,0 0 1,0 0-1,1 0 1,0 1 0,10-6-1,-16 10-218,0 0 1,0-1-1,0 1 0,0 0 1,0 0-1,0 0 0,0 0 1,1 0-1,-1 0 0,0 0 0,0 0 1,0 0-1,0 0 0,0 0 1,0 0-1,0 0 0,0 0 0,0 0 1,0 0-1,1 0 0,-1 0 1,0 0-1,0 0 0,0 0 1,0 0-1,0 0 0,0 0 0,0 0 1,0 0-1,0 0 0,0 0 1,1 0-1,-1 0 0,0 0 0,0 0 1,0 1-1,0-1 0,0 0 1,0 0-1,0 0 0,0 0 0,0 0 1,0 0-1,0 0 0,0 0 1,0 0-1,0 0 0,0 0 1,0 0-1,0 1 0,0-1 0,0 0 1,0 0-1,0 0 0,0 0 1,0 0-1,0 0 0,0 0 0,0 0 1,0 0-1,0 1 0,0-1 1,0 0-1,0 0 0,0 0 1,-4 11 342,-10 13-286,13-23-12,-35 59 122,-161 291 20,190-337-191,-15 37 21,20-47-24,1 0-1,0 0 0,0 0 0,1 1 1,-1-1-1,1 0 0,0 0 1,0 1-1,0-1 0,1 5 0,0-7 6,0 0 0,0 0-1,1 1 1,-1-1-1,0 0 1,1 0 0,-1 0-1,1-1 1,0 1 0,0 0-1,-1-1 1,1 1-1,0-1 1,0 1 0,1-1-1,-1 0 1,0 0 0,0 0-1,0 0 1,1 0-1,-1-1 1,1 1 0,2 0-1,11 2 93,0-1 0,22 1-1,-27-2-37,254 7 573,-169-6-739,-65-2 6</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5:22.377"/>
    </inkml:context>
    <inkml:brush xml:id="br0">
      <inkml:brushProperty name="width" value="0.05" units="cm"/>
      <inkml:brushProperty name="height" value="0.05" units="cm"/>
    </inkml:brush>
  </inkml:definitions>
  <inkml:trace contextRef="#ctx0" brushRef="#br0">25 13 17516,'-4'-13'1257,"0"18"-613,-3 22-111,3 0-593,1 1 0,1 0 1,2 0-1,1 0 0,1 0 1,9 48-1,-10-74 59,0 0 0,-1 1-1,1-1 1,0 0 0,0 1 0,0-1 0,0 0-1,1 0 1,-1 0 0,1 0 0,-1 0-1,3 2 1,-3-4 7,-1 1 0,1-1 0,0 0 0,0 1 0,0-1-1,0 1 1,-1-1 0,1 0 0,0 0 0,0 0 0,0 0 0,0 1 0,0-1 0,0 0-1,0-1 1,0 1 0,0 0 0,0 0 0,0 0 0,-1 0 0,1-1 0,0 1-1,0 0 1,0-1 0,0 1 0,0-1 0,-1 1 0,1-1 0,0 1 0,0-1 0,-1 0-1,1 1 1,1-2 0,14-16 163,-1-1-1,0-1 1,-1 0-1,17-33 1,-11 18-50,-2 5-52,-11 16-66,2 0-1,9-13 1,-18 27-4,0 0-1,0 0 1,0-1 0,0 1-1,0 0 1,0 0 0,1 0-1,-1 0 1,0 0-1,0 0 1,0 0 0,0-1-1,0 1 1,0 0 0,0 0-1,0 0 1,0 0 0,1 0-1,-1 0 1,0 0-1,0 0 1,0 0 0,0 0-1,0 0 1,0 0 0,1 0-1,-1 0 1,0 0 0,0 0-1,0 0 1,0 0-1,0 0 1,1 0 0,-1 0-1,0 0 1,0 0 0,0 0-1,0 0 1,0 0-1,0 0 1,1 0 0,-1 0-1,0 0 1,0 0 0,0 0-1,0 0 1,0 0 0,0 0-1,0 1 1,1-1-1,-1 0 1,0 0 0,0 0-1,0 0 1,0 0 0,0 0-1,0 0 1,0 1 0,0-1-1,0 0 1,0 0-1,0 0 1,0 0 0,0 0-1,0 0 1,0 1 0,0-1-1,0 0 1,0 0-1,2 20-189,-6 36-131,3-43 218,0-7 43,0 17-300,1 40 1,0-58 313,0-1 0,1 1 1,-1-1-1,1 1 0,0-1 1,1 0-1,-1 1 0,1-1 0,0 0 1,0 0-1,0 0 0,0 0 1,1-1-1,-1 1 0,1 0 1,4 3-1,-5-6 29,0 1 1,0-1-1,0 0 1,0 0-1,0 0 1,1 0-1,-1 0 1,0 0-1,1 0 0,-1-1 1,1 1-1,-1-1 1,0 0-1,1 0 1,-1 0-1,1 0 1,4-1-1,-2 0 15,-1 0 0,1-1 0,-1 1 0,1-1 0,-1 0 0,0-1 0,0 1 0,7-6 0,1-2 57,-2 0 1,1 0-1,-1-1 0,-1-1 1,9-12-1,-6 6-42,-1-1 0,0 0 1,-2 0-1,0-1 0,-1 0 0,9-34 0,-15 38-842,0 20 568</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5:22.805"/>
    </inkml:context>
    <inkml:brush xml:id="br0">
      <inkml:brushProperty name="width" value="0.05" units="cm"/>
      <inkml:brushProperty name="height" value="0.05" units="cm"/>
    </inkml:brush>
  </inkml:definitions>
  <inkml:trace contextRef="#ctx0" brushRef="#br0">50 46 15555,'13'-9'614,"-1"2"0,27-13 1,-36 18-552,0 1 1,1 0-1,-1-1 1,1 1 0,-1 1-1,1-1 1,0 0-1,-1 1 1,1 0 0,0 0-1,-1 0 1,1 0 0,0 1-1,-1-1 1,1 1-1,-1 0 1,6 2 0,-8-3-55,0 1 1,0 0-1,0 0 0,0 0 1,-1 0-1,1 0 1,0-1-1,0 2 1,-1-1-1,1 0 1,-1 0-1,1 0 1,-1 0-1,1 0 1,-1 0-1,0 1 0,1-1 1,-1 0-1,0 0 1,0 1-1,0-1 1,0 0-1,0 0 1,0 1-1,0-1 1,0 0-1,-1 0 1,1 0-1,0 1 1,-1-1-1,0 2 0,-1 3-18,-1 1 0,0 0-1,0-1 1,-5 7 0,-9 10-8,-1 0 0,-24 24 0,25-31 34,2 2 0,0-1 0,1 2 0,-15 25 0,28-43-15,1 0-1,-1 1 1,0-1-1,1 0 0,-1 0 1,1 0-1,-1 0 0,1 1 1,0-1-1,0 0 1,-1 1-1,1-1 0,0 0 1,0 0-1,0 1 1,0-1-1,0 0 0,0 1 1,1-1-1,-1 0 1,0 0-1,1 1 0,-1-1 1,2 2-1,-1-2-1,1 0 0,-1 1 1,0-1-1,1 0 0,-1-1 0,1 1 0,-1 0 0,1 0 1,0-1-1,-1 1 0,1-1 0,0 1 0,-1-1 0,1 0 1,3 1-1,7-1-29,0 0 0,0-1 0,0 0-1,11-3 1,11-4 79,35-12 0,-41 12-63</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9:44.848"/>
    </inkml:context>
    <inkml:brush xml:id="br0">
      <inkml:brushProperty name="width" value="0.05" units="cm"/>
      <inkml:brushProperty name="height" value="0.05" units="cm"/>
    </inkml:brush>
  </inkml:definitions>
  <inkml:trace contextRef="#ctx0" brushRef="#br0">325 1 13627,'-106'80'1860,"53"-43"-1093,-79 75 0,129-109-747,-22 26 59,24-28-84,1 0-1,-1 0 0,0 0 1,1 1-1,-1-1 1,1 0-1,0 0 0,-1 0 1,1 0-1,0 1 1,0-1-1,-1 0 0,1 0 1,0 1-1,0-1 1,0 0-1,1 0 1,-1 0-1,0 1 0,0-1 1,1 0-1,-1 0 1,1 0-1,-1 0 0,1 1 1,-1-1-1,2 1 1,1 1-29,0 0 0,1 0 0,-1 0 0,1-1 0,0 1 0,-1-1 0,1 0 0,0-1 0,0 1 0,0 0 0,7 0 0,54 10-292,-43-8 206,20 2-40,-3 0-46,63 17 1,-97-22 185,-1 1 0,1 0 0,-1 0 0,0 0 0,0 1-1,0-1 1,4 4 0,-7-5 23,0 0 0,0-1-1,0 1 1,0 0 0,-1 0 0,1 0 0,0 0-1,-1 0 1,1 0 0,0 0 0,-1 0-1,0 0 1,1 0 0,-1 0 0,1 0 0,-1 0-1,0 0 1,0 0 0,0 1 0,0-1-1,0 0 1,0 0 0,0 0 0,0 0 0,0 0-1,0 1 1,-1-1 0,1 0 0,0 0-1,-1 0 1,1 0 0,-1 0 0,1 0 0,-2 1-1,-1 2 51,-1 0 0,0 0 0,0 0 0,0 0 0,0-1 0,-1 0 0,1 0 0,-1 0 0,0-1 0,-7 4 0,-7 1 261,-29 9 0,26-11-78,0 0-1,-27 2 1,44-6-104,0 0 0,0-1 0,1 0 0,-1 0 0,0-1 0,0 1 0,0-1-1,0 0 1,0 0 0,0-1 0,1 1 0,-1-1 0,1 0 0,-1 0 0,1-1 0,-7-4 0,10 6-114,1 1 0,-1-1 0,0 1 0,1-1 0,-1 0 0,1 0 0,-1 1 0,1-1 0,-1 0 0,1 0 0,-1 1 0,1-1 0,0 0 0,0 0 0,-1 0 0,1 0 0,0-1 0,9-15 346</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5:23.450"/>
    </inkml:context>
    <inkml:brush xml:id="br0">
      <inkml:brushProperty name="width" value="0.05" units="cm"/>
      <inkml:brushProperty name="height" value="0.05" units="cm"/>
    </inkml:brush>
  </inkml:definitions>
  <inkml:trace contextRef="#ctx0" brushRef="#br0">10 7 15579,'8'-1'1553,"50"-5"-434,-24 8-1057,0 2 1,0 1 0,-1 1 0,0 2 0,0 1 0,-1 2-1,40 18 1,-67-26-84,0-1 0,-1 0 0,1 1 0,-1 0 0,0 0-1,0 0 1,0 1 0,0-1 0,3 5 0,-6-6 13,0-1-1,-1 0 1,1 1 0,0-1 0,-1 1-1,0-1 1,1 1 0,-1-1 0,0 1-1,1-1 1,-1 1 0,0-1 0,0 1-1,0-1 1,0 1 0,-1-1 0,1 1-1,0 0 1,-1-1 0,1 0 0,-1 1-1,1-1 1,-1 1 0,0-1 0,1 0-1,-1 1 1,0-1 0,0 0 0,0 0-1,0 1 1,0-1 0,0 0 0,-1 0-1,0 1 1,-20 15-4,0 0 0,-1-1 0,-36 18 0,4-2 139,-5 4 14,-33 20 193,79-46-326,1-1 0,1 2 1,0 0-1,-15 16 0,26-26-32,1-1 0,0 0 0,0 0 0,-1 1 0,1-1 1,0 0-1,0 0 0,-1 1 0,1-1 0,0 0 0,0 1 0,0-1 0,-1 0 0,1 1 0,0-1 0,0 0 0,0 1 1,0-1-1,0 1 0,0-1 0,0 0 0,0 1 0,0-1 0,0 0 0,0 1 0,0-1 0,0 1 0,0-1 0,0 0 1,0 1-1,11 1-260,17-9 47,-2-10-33</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5:24.217"/>
    </inkml:context>
    <inkml:brush xml:id="br0">
      <inkml:brushProperty name="width" value="0.05" units="cm"/>
      <inkml:brushProperty name="height" value="0.05" units="cm"/>
    </inkml:brush>
  </inkml:definitions>
  <inkml:trace contextRef="#ctx0" brushRef="#br0">97 3 14771,'0'0'28,"0"0"1,0 0-1,0 0 0,0 0 0,0-1 0,0 1 1,0 0-1,1 0 0,-1 0 0,0 0 1,0 0-1,0 0 0,0-1 0,0 1 0,0 0 1,1 0-1,-1 0 0,0 0 0,0 0 0,0 0 1,0 0-1,0 0 0,1 0 0,-1 0 1,0 0-1,0 0 0,0 0 0,0 0 0,1 0 1,-1 0-1,0 0 0,0 0 0,0 0 0,0 0 1,1 0-1,-1 0 0,0 0 0,0 0 1,0 0-1,0 0 0,0 0 0,1 1 0,-1-1 1,0 0-1,0 0 0,0 0 0,0 0 0,0 0 1,0 0-1,0 0 0,1 1 0,-1-1 1,0 0-1,0 0 0,-3 14 696,-13 28-290,11-31-159,-50 140 354,49-131-600,1 1 0,0-1 0,2 1 0,0 0 0,1 34 0,2-52-22,0-1 1,0 1 0,0-1 0,1 1-1,-1-1 1,0 1 0,1-1-1,0 1 1,0-1 0,0 0 0,0 1-1,0-1 1,0 0 0,1 0-1,-1 0 1,1 1 0,-1-2 0,1 1-1,0 0 1,-1 0 0,1 0 0,0-1-1,0 1 1,4 1 0,-2-2 8,0 0 0,0 0-1,1 0 1,-1 0 0,1-1 0,-1 0 0,1 0 0,-1 0 0,1 0 0,-1-1 0,0 1 0,1-1 0,4-2 0,9-3 36,1 0 0,-1-1 0,-1-1 0,0-1 0,0-1 0,17-12 0,6-8 71,41-40 1,-59 50-85,-2-2 1,27-35-1,-47 57-39,0 0-1,0 0 0,0 1 1,0-1-1,0 0 0,0 0 1,0 0-1,0 0 0,0 0 1,0 0-1,0 0 0,0 0 1,0 0-1,0 0 0,1 0 1,-1 0-1,0 0 0,0 0 1,0 0-1,0 0 0,0 0 1,0 0-1,0 0 0,0 0 1,0 0-1,0 0 0,0 0 1,0 0-1,0 0 1,1 0-1,-1 0 0,0 0 1,0 0-1,0 0 0,0 0 1,0 0-1,0 0 0,0 0 1,0 0-1,0 0 0,0 0 1,0 0-1,0 0 0,0-1 1,-3 15-23,-10 31-1,7-27 23,2-4-2,-1-1-15,1 0-1,0 1 1,1 0 0,0-1-1,2 1 1,-1 0 0,2 21-1,0-34 17,0 1-1,0-1 0,1 0 1,-1 0-1,0 1 0,1-1 1,-1 0-1,1 0 0,-1 1 1,1-1-1,0 0 0,-1 0 1,1 0-1,0 0 0,0 0 1,0 0-1,0 0 0,0 0 1,0-1-1,0 1 0,0 0 1,2 1-1,-2-2-2,1 1 1,0-1-1,0 0 0,0 1 1,0-1-1,1 0 1,-1 0-1,0 0 0,0 0 1,0-1-1,0 1 0,0 0 1,2-2-1,4 0-7,-1-2-1,1 1 1,0-1-1,-1 0 1,0 0 0,8-7-1,14-15 7,-2-1 0,0-1 0,-2-1 0,-1-2 0,-1 0 0,-2-1 0,33-67 0,-49 83-422,-6 16 37,-3 6 61,4-6 75</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5:24.659"/>
    </inkml:context>
    <inkml:brush xml:id="br0">
      <inkml:brushProperty name="width" value="0.05" units="cm"/>
      <inkml:brushProperty name="height" value="0.05" units="cm"/>
    </inkml:brush>
  </inkml:definitions>
  <inkml:trace contextRef="#ctx0" brushRef="#br0">1 238 14963,'46'-19'493,"0"-2"1,-2-2-1,0-2 0,-2-2 0,0-1 1,71-67-1,-121 105-558,0 0 0,1 1 0,0-1 0,0 2 0,-5 12 0,9-18-8,-1 1 0,2 0 0,-1 0 1,1 0-1,0 1 0,0-1 0,1 0 0,0 1 0,1-1 0,-1 1 1,2 10-1,7 6-163</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5:32.183"/>
    </inkml:context>
    <inkml:brush xml:id="br0">
      <inkml:brushProperty name="width" value="0.05" units="cm"/>
      <inkml:brushProperty name="height" value="0.05" units="cm"/>
    </inkml:brush>
  </inkml:definitions>
  <inkml:trace contextRef="#ctx0" brushRef="#br0">994 2 13131,'0'0'6,"0"0"0,0 0 0,0 0 0,0 0 1,-1 0-1,1 0 0,0 0 0,0 0 0,0 0 0,0 0 1,0 0-1,0 0 0,0 0 0,0 0 0,0 0 0,0 0 0,0 0 1,0 0-1,0 0 0,0-1 0,0 1 0,0 0 0,0 0 1,-1 0-1,1 0 0,0 0 0,0 0 0,0 0 0,0 0 0,0 0 1,0 0-1,0 0 0,0 0 0,0 0 0,0 0 0,-15 5 93,-23 14-60,-74 33-32,-137 45 0,17-9-39,204-76 58,1 2-1,1 1 1,0 1-1,1 1 1,1 1-1,0 1 1,2 1 0,0 1-1,1 1 1,1 1-1,1 1 1,-29 50-1,35-53 70</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5:32.672"/>
    </inkml:context>
    <inkml:brush xml:id="br0">
      <inkml:brushProperty name="width" value="0.05" units="cm"/>
      <inkml:brushProperty name="height" value="0.05" units="cm"/>
    </inkml:brush>
  </inkml:definitions>
  <inkml:trace contextRef="#ctx0" brushRef="#br0">533 1 9522,'-145'96'-135,"-133"114"-1,267-201 153,-7 7 478,-28 28-1,43-40-394,-1 0-1,1 1 0,-1-1 0,2 1 0,-1-1 1,0 1-1,1 0 0,0 0 0,0 0 1,0 0-1,1 0 0,-1 1 0,0 6 0,2-10-88,0 0 0,1-1 0,-1 1 0,0 0 0,1-1 0,-1 1 0,1 0 0,-1-1 0,1 1 0,0 0 0,0-1 0,-1 1 0,1-1 0,0 0 0,0 1 0,1-1 0,-1 0 0,0 1 0,0-1 0,1 0 0,-1 0 0,0 0 0,1 0 0,-1 0 0,1-1 0,0 1 0,-1 0 0,1-1 0,0 1 0,-1-1 0,1 0 0,2 1 0,7 1 23,0-1 1,1 0 0,20-1 0,-25-1-14,27-2 112,1-1 0,-2-2 0,1-2 0,-1 0 0,0-3 0,-1-1 0,0-1 0,32-18 0,-4-1 216</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5:33.415"/>
    </inkml:context>
    <inkml:brush xml:id="br0">
      <inkml:brushProperty name="width" value="0.05" units="cm"/>
      <inkml:brushProperty name="height" value="0.05" units="cm"/>
    </inkml:brush>
  </inkml:definitions>
  <inkml:trace contextRef="#ctx0" brushRef="#br0">1257 1 12019,'-70'21'772,"-2"-4"0,-121 14 0,145-24-567,-64 9 117,-202 26 108,2-20-357,300-22-78,-6 1 12,-30-4-1,44 3-17,1-1 0,-1 1 0,1-1 0,0 0 0,-1 0 0,1 0 0,0 0 0,0-1 0,0 1 1,0-1-1,0 0 0,0 0 0,0 0 0,1 0 0,-4-4 0,6 6-7,-1 0 0,1 0-1,0-1 1,-1 1 0,1 0 0,0-1 0,-1 1-1,1 0 1,0-1 0,0 1 0,0 0-1,-1-1 1,1 1 0,0 0 0,0-1 0,0 1-1,0-1 1,0 1 0,0 0 0,-1-1 0,1 1-1,0-1 1,0 1 0,0 0 0,1-1 0,-1 1-1,0-1 1,0 1 0,0 0 0,0-1 0,0 1-1,0-1 1,0 1 0,1 0 0,-1-1 0,0 1-1,0 0 1,1-1 0,-1 1 0,0 0 0,0-1-1,1 1 1,-1 0 0,0 0 0,1-1 0,-1 1-1,0 0 1,1 0 0,-1 0 0,1-1 0,-1 1-1,0 0 1,1 0 0,-1 0 0,1 0 0,2-1-52,-1 1 1,0 0-1,1 0 1,-1 0-1,1 0 1,-1 0-1,0 0 1,5 2 0,11 4-226</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5:33.965"/>
    </inkml:context>
    <inkml:brush xml:id="br0">
      <inkml:brushProperty name="width" value="0.05" units="cm"/>
      <inkml:brushProperty name="height" value="0.05" units="cm"/>
    </inkml:brush>
  </inkml:definitions>
  <inkml:trace contextRef="#ctx0" brushRef="#br0">249 406 11010,'-1'0'89,"1"1"0,0-1 0,0 1 0,0-1 0,-1 0-1,1 1 1,0-1 0,-1 1 0,1-1 0,0 0 0,-1 1-1,1-1 1,0 0 0,-1 1 0,1-1 0,-1 0 0,1 0-1,-1 1 1,1-1 0,0 0 0,-1 0 0,1 0 0,-1 0-1,1 1 1,-1-1 0,1 0 0,-1 0 0,1 0 0,-1 0-1,1 0 1,-1 0 0,1 0 0,-1-1 0,1 1 0,-1 0-1,1 0 1,-1 0 0,1 0 0,-1-1 0,1 1 0,-1 0-1,1 0 1,0-1 0,-1 1 0,0-1 0,-28-17 1673,21 12-1621,-23-13 218,9 7-287,1-2-1,0 0 0,-22-20 1,38 29-87,0 1 0,0-1 1,1 0-1,0 0 0,0-1 0,1 1 1,-1-1-1,1 0 0,0 0 0,1 0 1,-1 0-1,1 0 0,0-1 1,1 1-1,0-1 0,0 1 0,0-9 1,1 13-12,0 0 1,1 0 0,-1 0-1,1 0 1,-1 1-1,1-1 1,0 0 0,0 0-1,0 0 1,0 1 0,0-1-1,0 0 1,1 1-1,-1-1 1,0 1 0,1 0-1,-1-1 1,1 1-1,-1 0 1,1 0 0,0 0-1,0 0 1,-1 0 0,1 0-1,0 1 1,3-2-1,7-2-153,0 1-1,0 0 0,14-1 0,-17 3 99,50-7-330,0-3 1,-1-2-1,0-3 0,59-24 0,-37 2 166</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5:36.091"/>
    </inkml:context>
    <inkml:brush xml:id="br0">
      <inkml:brushProperty name="width" value="0.05" units="cm"/>
      <inkml:brushProperty name="height" value="0.05" units="cm"/>
    </inkml:brush>
  </inkml:definitions>
  <inkml:trace contextRef="#ctx0" brushRef="#br0">382 264 9498,'-42'-23'600,"-1"-8"-552,3-1-48,3-2 128,1 1-112,0 2-312,2 0-376,-2 10 560,-1 4-80,-4 7-72</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5:36.594"/>
    </inkml:context>
    <inkml:brush xml:id="br0">
      <inkml:brushProperty name="width" value="0.05" units="cm"/>
      <inkml:brushProperty name="height" value="0.05" units="cm"/>
    </inkml:brush>
  </inkml:definitions>
  <inkml:trace contextRef="#ctx0" brushRef="#br0">528 94 8434,'-46'-18'352,"-7"1"-568,-3 0 8,-3 3-120,-3 1-72,1 6-361,-2 1 489,0 4-144,-2 2 24</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5:37.773"/>
    </inkml:context>
    <inkml:brush xml:id="br0">
      <inkml:brushProperty name="width" value="0.05" units="cm"/>
      <inkml:brushProperty name="height" value="0.05" units="cm"/>
    </inkml:brush>
  </inkml:definitions>
  <inkml:trace contextRef="#ctx0" brushRef="#br0">1660 1 8530,'-93'5'-73,"1"4"0,0 5 1,-170 47-1,41 10 212,165-50 34,-99 52-1,118-51-255,1 1-1,1 3 0,1 0 1,1 2-1,1 2 0,-39 47 1,56-56-152,0 1-1,2 0 1,1 0 0,0 1 0,-11 36 0,-30 127-879,39-131 886,-172 804-471,155-653 817,10 2 1,5 254-1,19-369-39,26 154 0,-19-197-68,2-1 1,2 0 0,2-1-1,40 81 1,-12-49 30,65 88 0,68 65 163,-141-187-135,127 144 315,-137-164-316,2-1 0,1-1 0,1-2-1,54 32 1,331 134 82,-363-168-119,1-3 0,1-3-1,108 16 1,168-6 121,56 9-88,-16 56-97,-121-24 39,-164-48 45,136 9-1,88-16 107,-108-5-83,249 21-74,27 1-80,751-2 400,-724-47 329,-65 2 38,-342 18-531,319-15 487,-342 10-560,0-4-1,-1-3 0,113-37 0,-168 45-72,187-71 62,-162 58-61,-1-1-1,64-43 1,-88 49-27,0 0-1,-2-1 0,0-1 1,-1 0-1,0-2 1,-1 1-1,-1-2 1,-1 0-1,-1 0 0,0-1 1,8-25-1,4-15-145,-4-1 0,19-103-1,-27 106 103,-3 0-1,-3 0 0,-2-1 1,-3 0-1,-2 0 1,-3 1-1,-2 0 0,-3 0 1,-23-75-1,-2 14 202,-67-218 468,-28 11-223,79 229-643,-80-115-1,-80-80-720,133 190 249,-6 4 0,-3 4 0,-193-161 0,186 184 313</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9:45.351"/>
    </inkml:context>
    <inkml:brush xml:id="br0">
      <inkml:brushProperty name="width" value="0.05" units="cm"/>
      <inkml:brushProperty name="height" value="0.05" units="cm"/>
    </inkml:brush>
  </inkml:definitions>
  <inkml:trace contextRef="#ctx0" brushRef="#br0">1 41 17412,'16'-6'1216,"-5"4"-992,4 0-168,5-1 112,2-3-472,5 1 304,1-1-80,7-4-152</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5:38.226"/>
    </inkml:context>
    <inkml:brush xml:id="br0">
      <inkml:brushProperty name="width" value="0.05" units="cm"/>
      <inkml:brushProperty name="height" value="0.05" units="cm"/>
    </inkml:brush>
  </inkml:definitions>
  <inkml:trace contextRef="#ctx0" brushRef="#br0">2504 872 4689,'-124'-58'368,"3"-1"-296,-1 2 120,-7 3 224,-5-1-48,-4 2-48,5-3 0,4-1-31,-10 1-17,-7 3-120,1 1-200,0 7-152,-4 0-1,-3 6-71,2 4-248,-2 2 328,5 0-80,-2 1 72</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5:48.818"/>
    </inkml:context>
    <inkml:brush xml:id="br0">
      <inkml:brushProperty name="width" value="0.05" units="cm"/>
      <inkml:brushProperty name="height" value="0.05" units="cm"/>
    </inkml:brush>
  </inkml:definitions>
  <inkml:trace contextRef="#ctx0" brushRef="#br0">549 11 9434,'-32'-2'442,"-31"-4"-18,1 3 1,-125 11-1,177-6-459,1-1 0,-1 2-1,0-1 1,0 1 0,1 1 0,0 0 0,0 0-1,0 1 1,0 0 0,1 0 0,0 1-1,0 0 1,0 0 0,1 1 0,-1 0 0,2 1-1,-1 0 1,1 0 0,0 0 0,1 0-1,0 1 1,1 0 0,-1 0 0,2 0 0,-1 1-1,-3 14 1,5-15 2,1-1 1,0 1-1,0 0 0,0-1 0,1 1 0,1 0 1,-1 0-1,1-1 0,1 1 0,0-1 0,0 1 1,0-1-1,7 14 0,-1-7 5,0-1-1,2 0 1,-1 0 0,2 0-1,0-2 1,14 14 0,-2-3-66,2-1 0,0-1 0,1-2 0,1 0 1,1-2-1,33 16 0,-42-25 25,0 0 1,1-1-1,0-1 0,0-1 1,1-1-1,-1 0 0,1-2 0,0-1 1,-1 0-1,37-4 0,-29-1 95,0-1 0,-1-1 0,0-1-1,-1-2 1,0-1 0,0-1-1,-1-1 1,0-1 0,-1-1-1,25-20 1,-35 24 12,-1-1-1,0-1 0,0-1 1,-2 1-1,0-2 1,0 0-1,-1 0 0,-1 0 1,0-2-1,-1 1 1,-1-1-1,0 0 1,-1 0-1,-1-1 0,0 0 1,-2 0-1,3-22 1,-5 28 39,0-1 0,-1 1 0,-1 0 0,0 0 0,-1 0 0,0 0 0,0 0 1,-1 0-1,-7-16 0,7 21-13,0 0 1,0 0 0,0 1-1,-1 0 1,0 0 0,0 0-1,-1 0 1,1 0 0,-1 1-1,0 0 1,0 0 0,0 0-1,-1 1 1,1 0 0,-1 0-1,0 0 1,-11-3 0,3 2 7,0 2 1,-1 0 0,1 0-1,0 1 1,-1 1-1,1 1 1,-1 0 0,1 1-1,0 0 1,-18 6 0,-2 2-177,0 1 0,1 2 0,-31 17 1,-2 11-121,44-27 86</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5:50.210"/>
    </inkml:context>
    <inkml:brush xml:id="br0">
      <inkml:brushProperty name="width" value="0.05" units="cm"/>
      <inkml:brushProperty name="height" value="0.05" units="cm"/>
    </inkml:brush>
  </inkml:definitions>
  <inkml:trace contextRef="#ctx0" brushRef="#br0">526 163 7690,'-8'-5'156,"0"1"1,-1 0 0,1 0-1,-1 1 1,0 0-1,0 0 1,0 1 0,0 0-1,0 1 1,-1 0 0,-14 0-1,14 2-116,-1 1-1,0 0 1,1 0-1,-1 1 0,1 0 1,0 1-1,0 0 1,0 1-1,-16 11 0,0 1-78,1 1-1,1 1 1,1 1-1,0 2 0,2 0 1,-35 47-1,45-54 45,1 0 0,0 1 1,1 1-1,1 0 0,0 0 0,2 0 0,0 1 0,1 0 0,0 0 0,2 0 1,0 1-1,0 29 0,3-38 9,1-1 0,0 1 0,0-1 0,1 0 0,1 0 0,0 0 1,0 0-1,0 0 0,1 0 0,1-1 0,-1 0 0,8 10 0,-4-8 0,0-1-1,2 1 0,-1-1 1,1-1-1,0 1 0,0-2 1,1 0-1,12 7 0,5-1 5,1-1 0,0-2 0,0 0-1,1-2 1,0-2 0,55 6 0,282-1-788,-185-10-290,-166-1 933,12 1-177,0-1-1,0-1 0,38-7 1,-58 6 318,0 0 1,1 0-1,-1-1 1,0 0-1,-1-1 1,1 0-1,0 0 1,-1-1-1,0 1 1,0-1-1,0-1 1,-1 0-1,0 0 1,0 0-1,7-9 1,-1-5 176,0 0 1,-1 0-1,-1-1 1,-1 0-1,-1-1 1,-1 0-1,0 0 1,-2-1-1,-1 0 1,-1 0-1,1-36 1,-4 26-114,-1 0 0,-1-1 1,-2 1-1,-2 0 0,-1 1 1,-1 0-1,-18-46 0,19 61-61,-1 0-1,0 1 0,-1 0 1,-1 1-1,0-1 0,-25-26 1,27 35-52,0 0 0,0 0 0,0 0 0,-1 1 0,0 1 1,0-1-1,-1 2 0,0-1 0,0 1 0,0 1 0,0-1 0,0 2 1,-16-3-1,5 3-155,0 1 0,0 1-1,0 0 1,0 2 0,-26 5 0,12 1-74,0 1-1,-41 17 1,7 2-205</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9:32.848"/>
    </inkml:context>
    <inkml:brush xml:id="br0">
      <inkml:brushProperty name="width" value="0.05" units="cm"/>
      <inkml:brushProperty name="height" value="0.05" units="cm"/>
    </inkml:brush>
  </inkml:definitions>
  <inkml:trace contextRef="#ctx0" brushRef="#br0">377 58 11298,'0'-3'250,"-1"0"-1,1 0 0,-1 0 0,0 0 0,0 1 0,0-1 0,0 0 1,-1 0-1,1 0 0,-1 1 0,0-1 0,-3-3 0,4 5-211,0 0 0,0 0-1,0 0 1,0 1 0,0-1-1,-1 0 1,1 1-1,0-1 1,0 1 0,0-1-1,-1 1 1,1 0 0,0-1-1,-1 1 1,1 0 0,0 0-1,-1 0 1,1 0-1,0 0 1,-1 0 0,1 0-1,0 1 1,-1-1 0,1 0-1,0 1 1,0-1 0,-1 1-1,1-1 1,0 1-1,0 0 1,0 0 0,-2 0-1,-3 5-64,0 0 0,0 1 0,1-1 0,0 1 0,0 0 0,1 1 0,-1-1 0,2 1 0,-6 12 0,-3 6-63,-68 121-293,-39 78 141,107-199 227,1 0 1,-8 31-1,16-50 12,1 0 1,1 1-1,0 0 0,0-1 1,0 1-1,1 0 0,0-1 1,0 1-1,1 0 0,0-1 1,0 1-1,5 13 0,-5-18 2,1 0 0,-1 0 0,1 0 0,0 0 0,0 0 0,0 0 0,0-1 0,0 1 0,1-1 1,-1 1-1,1-1 0,-1 0 0,1 0 0,0 0 0,0-1 0,5 3 0,-3-2 1,0-1 1,0 1 0,0-1-1,1 0 1,-1-1 0,0 1-1,1-1 1,-1 0-1,9-1 1,0-2 5,0 0 0,0-1-1,0 0 1,-1-1 0,0 0 0,0-1-1,14-9 1,-6 1 38,0-1 0,0-1 0,-2 0 1,0-2-1,-1 0 0,-1-2 0,0 0 0,-2 0 0,0-2 0,-2 1 0,19-40 0,-23 40-44,-1 1-1,-1-1 1,-1 0-1,0 0 0,-2-1 1,0 1-1,-2-1 1,0 0-1,-2 0 0,0 0 1,-1 0-1,-2 0 0,0 1 1,-6-23-1,7 38-32,1 0-1,-1-1 1,-1 1-1,1 0 1,-1 1-1,0-1 0,0 0 1,-1 1-1,0 0 1,0 0-1,0 0 1,0 0-1,-1 1 1,0-1-1,0 1 0,0 0 1,0 1-1,-1-1 1,1 1-1,-1 0 1,0 0-1,0 1 1,0 0-1,0 0 1,-1 0-1,1 1 0,0 0 1,-1 0-1,1 1 1,-1 0-1,-11 1 1,-12 1-114</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0:05.345"/>
    </inkml:context>
    <inkml:brush xml:id="br0">
      <inkml:brushProperty name="width" value="0.05" units="cm"/>
      <inkml:brushProperty name="height" value="0.05" units="cm"/>
    </inkml:brush>
  </inkml:definitions>
  <inkml:trace contextRef="#ctx0" brushRef="#br0">532 78 10050,'-4'-3'169,"-1"1"0,1 0 0,-1 0 0,1 0 0,-1 1 0,0 0 0,1 0 0,-1 0 1,0 0-1,-6 0 0,-54 5 320,20-2-427,34-1-46,1 1 1,-1-1-1,0 2 0,0-1 0,1 2 0,-1-1 0,1 1 0,0 1 0,0 0 1,-17 12-1,-3 4-95,-51 48 0,67-57 50,0 2 0,1 0-1,1 0 1,0 1-1,1 0 1,-16 30 0,24-38 14,0 0-1,0 0 1,1 0 0,0 0 0,0 1 0,1-1 0,0 1 0,0-1 0,1 1-1,-1-1 1,2 1 0,-1-1 0,1 1 0,0-1 0,1 0 0,0 1 0,0-1-1,0 0 1,7 13 0,1-3-284,0 0-1,0-1 0,2 0 1,0-1-1,1-1 1,0 1-1,1-2 1,1 0-1,0-1 0,1 0 1,22 12-1,-25-17 150,1 0 1,0-1-1,0 0 0,1-2 0,-1 1 1,1-2-1,0 0 0,0 0 0,1-2 1,-1 0-1,0 0 0,0-2 0,1 0 1,27-5-1,-10-2 441,-1-2 1,0-1 0,-1-1-1,44-25 1,-55 26-10,-1-1 0,-1-1 0,0 0 0,-1-1 1,0-1-1,-1-1 0,23-30 0,-33 38-186,-1 0-1,0 0 0,-1 0 1,0 0-1,0-1 0,-1 1 1,0-1-1,0 0 0,-1 0 1,0 0-1,-1-1 0,0 1 1,0 0-1,-1 0 0,0-1 1,-1 1-1,0 0 0,0 0 1,-1-1-1,0 1 0,-1 0 1,0 1-1,-1-1 0,1 0 1,-1 1-1,-1 0 0,0 0 1,-11-14-1,-10-8-14,-1 2 1,-1 0-1,-1 2 0,-36-25 1,-3-3-513,52 41 342</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2:11.222"/>
    </inkml:context>
    <inkml:brush xml:id="br0">
      <inkml:brushProperty name="width" value="0.05" units="cm"/>
      <inkml:brushProperty name="height" value="0.05" units="cm"/>
      <inkml:brushProperty name="color" value="#FF0066"/>
    </inkml:brush>
  </inkml:definitions>
  <inkml:trace contextRef="#ctx0" brushRef="#br0">158 0 6185,'-9'19'660,"2"1"-1,0 0 1,-8 34-1,-4 66 1811,10-64-1771,-4 30 108,-39 207-96,40-254-695,9-31-29,0 0 1,1 0-1,0 1 1,0 0-1,-1 9 1,6-42 103,0 0-1,1 0 1,1 0 0,16-42 0,-4 14 32,8-35-24,5 0 0,3 2 0,47-85 0,-77 163-111,1 0-1,1 0 0,-1 1 0,1 0 0,0-1 1,1 2-1,0-1 0,8-6 0,-11 10 4,0 0-1,0 0 1,0 1 0,0 0-1,0-1 1,1 1 0,-1 0-1,0 1 1,1-1-1,-1 1 1,1-1 0,-1 1-1,0 0 1,1 0 0,-1 0-1,1 1 1,-1-1-1,1 1 1,-1 0 0,0 0-1,4 2 1,-3-2 28,0 0 0,0 1 0,-1 0 0,1 0 1,0 0-1,-1 0 0,1 1 0,-1-1 0,0 1 0,0 0 0,0 0 0,5 6 0,-7-6 22,1-1 0,-1 1 0,0-1 0,0 1 0,-1 0 0,1-1 0,0 1 0,-1 0 0,0-1 0,0 1 0,0 0 0,0 0 0,0 0 0,0-1 0,0 1 0,-1 0-1,0-1 1,1 1 0,-1 0 0,-3 4 0,-3 9 160,-2 1-1,0-2 0,-1 0 1,-1 0-1,0-1 1,-1 0-1,0 0 0,-1-2 1,0 0-1,-1 0 1,-1-1-1,0-1 0,0 0 1,-25 10-1,37-18-205,-1-1 1,0 1-1,0-1 0,0 0 0,0-1 0,1 1 0,-1-1 1,0 1-1,-7-2 0,10 1-9,-1 0 0,1 0-1,0-1 1,0 1 0,0-1 0,0 1-1,0-1 1,0 1 0,0-1 0,0 0-1,0 1 1,0-1 0,1 0 0,-1 0 0,0 0-1,0 1 1,1-1 0,-1 0 0,0 0-1,1 0 1,-1 0 0,1 0 0,-1 0-1,1-1 1,0 1 0,-1 0 0,1 0-1,0 0 1,0 0 0,0 0 0,0 0 0,0-1-1,0 1 1,0 0 0,0 0 0,1-2-1,6-24-155,12-1-66</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2:11.590"/>
    </inkml:context>
    <inkml:brush xml:id="br0">
      <inkml:brushProperty name="width" value="0.05" units="cm"/>
      <inkml:brushProperty name="height" value="0.05" units="cm"/>
      <inkml:brushProperty name="color" value="#FF0066"/>
    </inkml:brush>
  </inkml:definitions>
  <inkml:trace contextRef="#ctx0" brushRef="#br0">1 235 13275,'0'1'69,"0"0"0,0 0 0,0 0 0,0 0 0,1 0 1,-1 0-1,0 0 0,1 0 0,-1 0 0,1 0 0,-1 0 0,1 0 0,0 0 0,-1 0 1,1-1-1,0 1 0,-1 0 0,1 0 0,0-1 0,0 1 0,0 0 0,0-1 1,0 1-1,1 0 0,0-1 0,0 0 1,0 1 0,-1-1-1,1 0 1,0-1-1,0 1 1,-1 0 0,1 0-1,0-1 1,-1 1 0,1-1-1,0 0 1,2-1-1,7-4 143,-1 0 0,-1-1-1,15-13 1,-20 17-130,43-40 343,-2-2-1,56-71 1,-94 111-343,-6 12-52,-2 5-16,-2 1 0,0-1-1,0 0 1,-9 22 0,-3 6-15,4-3 20,-3 5-253,2 0 0,2 1 0,-6 50-1,17-73 82,-1-20 148,0 1 0,0-1-1,0 0 1,0 0 0,0 0 0,1 1 0,-1-1 0,0 0-1,0 0 1,0 0 0,0 0 0,1 1 0,-1-1-1,0 0 1,0 0 0,0 0 0,1 0 0,-1 0 0,0 0-1,0 0 1,1 0 0,-1 0 0,0 0 0,0 0-1,0 0 1,1 0 0,-1 0 0,0 0 0,0 0 0,1 0-1,-1 0 1,0 0 0,0 0 0,1 0 0</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2:12.062"/>
    </inkml:context>
    <inkml:brush xml:id="br0">
      <inkml:brushProperty name="width" value="0.05" units="cm"/>
      <inkml:brushProperty name="height" value="0.05" units="cm"/>
      <inkml:brushProperty name="color" value="#FF0066"/>
    </inkml:brush>
  </inkml:definitions>
  <inkml:trace contextRef="#ctx0" brushRef="#br0">379 0 14987,'-7'16'1224,"-8"7"-887,-5 3-121,-3 5 464,0 4-296,-1 2-120,-2 0-16,0 0-72,-1 1-88,-2-1-112,4 0-96,-1-7-160,1-2-128,3-13-288,0-5-417,5-13 825,3-11-224,6-16-72</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2:12.515"/>
    </inkml:context>
    <inkml:brush xml:id="br0">
      <inkml:brushProperty name="width" value="0.05" units="cm"/>
      <inkml:brushProperty name="height" value="0.05" units="cm"/>
      <inkml:brushProperty name="color" value="#FF0066"/>
    </inkml:brush>
  </inkml:definitions>
  <inkml:trace contextRef="#ctx0" brushRef="#br0">1 6 14123,'15'-6'1264,"1"11"-832,1 6-160,3 8 489,3 2-161,4 2-232,2 1-144,3-1-432,-1-3-216,4-10 352,-1-2-104,3-5-64</inkml:trace>
  <inkml:trace contextRef="#ctx0" brushRef="#br0" timeOffset="1">459 274 12291,'0'0'25,"0"0"1,0 0-1,0 1 1,0-1-1,0 0 1,0 0-1,0 0 1,0 0-1,1 1 1,-1-1-1,0 0 0,0 0 1,0 0-1,0 0 1,0 0-1,0 0 1,0 1-1,0-1 1,1 0-1,-1 0 1,0 0-1,0 0 1,0 0-1,0 0 1,0 0-1,1 0 1,-1 0-1,0 0 1,0 0-1,0 0 1,0 0-1,0 0 1,1 0-1,-1 0 1,0 0-1,0 0 1,0 0-1,0 0 1,1 0-1,-1 0 1,8-5 420,8-13-133,-13 15-97,6-7-4,3-5 179,1 1 0,1 0 0,28-22 0,-42 35-378,1 1 0,-1 0 0,0 0 0,1-1 0,-1 1 0,0 0 0,0 0 0,1-1 0,-1 1 0,0 0 0,1 0 0,-1 0 0,0-1 0,1 1 0,-1 0-1,1 0 1,-1 0 0,0 0 0,1 0 0,-1 0 0,1 0 0,-1 0 0,0 0 0,1 0 0,-1 0 0,0 0 0,1 0 0,-1 0 0,1 0 0,-1 1 0,0-1-1,1 0 1,-1 0 0,0 0 0,1 0 0,-1 1 0,0-1 0,1 0 0,-1 0 0,0 1 0,0-1 0,1 0 0,-1 1 0,0-1 0,0 0 0,1 1 0,-1-1 0,0 0-1,0 1 1,0-1 0,0 0 0,0 1 0,0 21 358,-8 24 112,-18 55 1,14-57-448,-9 55 0,23-117-63</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2:13.004"/>
    </inkml:context>
    <inkml:brush xml:id="br0">
      <inkml:brushProperty name="width" value="0.05" units="cm"/>
      <inkml:brushProperty name="height" value="0.05" units="cm"/>
      <inkml:brushProperty name="color" value="#FF0066"/>
    </inkml:brush>
  </inkml:definitions>
  <inkml:trace contextRef="#ctx0" brushRef="#br0">47 1 14467,'-5'10'1280,"3"10"-864,-3 3-151,1 5 1015,0 4-720,-1 4-352,3 2-8,-1-5-16,3-1-24,0-8-96,0-2-64,0-6-224,1-6-112,-4-25-1288,-3 0 1232,-2-7-105</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9:45.809"/>
    </inkml:context>
    <inkml:brush xml:id="br0">
      <inkml:brushProperty name="width" value="0.05" units="cm"/>
      <inkml:brushProperty name="height" value="0.05" units="cm"/>
    </inkml:brush>
  </inkml:definitions>
  <inkml:trace contextRef="#ctx0" brushRef="#br0">57 0 15467,'-3'60'869,"-3"-1"0,-14 64 0,-7 75-462,27-196-373,0 0 0,0 0 0,0 0 0,0 0 0,0 0 0,0 0 0,1 0 0,-1 0-1,1 0 1,-1 0 0,2 2 0,-1-3-10,-1-1-1,1 1 1,-1 0-1,1-1 1,0 1 0,-1-1-1,1 1 1,0-1-1,0 0 1,-1 1-1,1-1 1,0 0 0,0 1-1,0-1 1,-1 0-1,1 0 1,0 0-1,0 0 1,0 0 0,0 0-1,-1 0 1,1 0-1,0 0 1,0 0-1,0 0 1,0 0 0,-1-1-1,1 1 1,0 0-1,1-1 1,9-3 157,0-1 0,0 0 0,0-1 0,-1 0 0,16-12 0,48-44 519,-60 49-563,10-8 33,28-24-197,-3-3 1,58-69 0,-105 115-56,18-29-503,-19 30 563,-1 0 0,1-1-1,0 1 1,-1 0 0,1 0-1,-1-1 1,0 1 0,1 0 0,-1-1-1,0 1 1,0 0 0,0-1-1,0 1 1,0-1 0,0 1-1,0 0 1,0-1 0,0 1 0,-1 0-1,1-1 1,-1 1 0,1 0-1,-2-2 1,-12-7-357</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2:13.440"/>
    </inkml:context>
    <inkml:brush xml:id="br0">
      <inkml:brushProperty name="width" value="0.05" units="cm"/>
      <inkml:brushProperty name="height" value="0.05" units="cm"/>
      <inkml:brushProperty name="color" value="#FF0066"/>
    </inkml:brush>
  </inkml:definitions>
  <inkml:trace contextRef="#ctx0" brushRef="#br0">1 9 14499,'0'-5'1328,"5"2"-727,4 3-193,5 4 584,3 2-144,8-1-240,1 1-128,5 0-392,2-2-336,-1-1 248,-2 0-80,-5-3-96</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2:13.944"/>
    </inkml:context>
    <inkml:brush xml:id="br0">
      <inkml:brushProperty name="width" value="0.05" units="cm"/>
      <inkml:brushProperty name="height" value="0.05" units="cm"/>
      <inkml:brushProperty name="color" value="#FF0066"/>
    </inkml:brush>
  </inkml:definitions>
  <inkml:trace contextRef="#ctx0" brushRef="#br0">79 39 15371,'-3'8'216,"-15"43"481,3 1-1,-17 98 1,25-69-448,3 1-1,10 121 1,-2-188-11,-4-15-230,0 0 1,0 0-1,0 0 0,0 0 1,0 0-1,0 0 0,0 0 1,1 0-1,-1 0 1,0 0-1,0 0 0,0 1 1,0-1-1,0 0 0,0 0 1,1 0-1,-1 0 0,0 0 1,0 0-1,0 0 1,0-1-1,0 1 0,0 0 1,0 0-1,1 0 0,-1 0 1,0 0-1,0 0 0,0 0 1,0 0-1,0 0 0,0 0 1,0 0-1,1 0 1,-1 0-1,0 0 0,0-1 1,0 1-1,0 0 0,0 0 1,0 0-1,0 0 0,0 0 1,0 0-1,0 0 1,0-1-1,0 1 0,0 0 1,0 0-1,0 0 0,9-28 424,143-512 212,-145 519-670,-4 9-18,0 1 1,1 0-1,1 1 0,0-1 1,11-17-1,-16 28 41,0 0 0,0-1 1,0 1-1,0 0 0,1-1 0,-1 1 0,0 0 1,0-1-1,1 1 0,-1 0 0,0-1 0,1 1 1,-1 0-1,0 0 0,1-1 0,-1 1 0,0 0 1,1 0-1,-1 0 0,0-1 0,1 1 0,-1 0 1,0 0-1,1 0 0,-1 0 0,1 0 0,-1 0 1,1 0-1,-1 0 0,0 0 0,1 0 0,-1 0 1,1 0-1,-1 0 0,0 0 0,1 0 0,-1 1 1,0-1-1,1 0 0,-1 0 0,0 0 0,1 1 1,-1-1-1,0 0 0,1 0 0,-1 1 0,0-1 1,1 0-1,-1 1 0,0-1 0,0 0 0,1 1 1,-1-1-1,0 0 0,0 1 0,0-1 0,0 0 1,1 1-1,5 24-109,-4-20 102,-2 1 1,1 0 0,-1 0 0,0 1 0,0-1 0,-1 0 0,0 0 0,0-1-1,0 1 1,-1 0 0,1 0 0,-1 0 0,-3 5 0,0-3-1,0-1 0,0 0 0,-1 0 0,1 0 0,-2-1 0,1 0 0,-1 0 0,-9 7 0,-13 6-338,-43 23 1,16-11 18,53-28 165,1-1-64</inkml:trace>
  <inkml:trace contextRef="#ctx0" brushRef="#br0" timeOffset="1">397 185 15203,'3'1'96,"-1"-1"-1,1 1 0,-1 0 0,1 0 1,-1 0-1,0 0 0,0 0 0,1 1 1,-1-1-1,0 1 0,0 0 0,0-1 1,-1 1-1,1 0 0,0 0 0,-1 0 1,1 0-1,-1 0 0,0 0 0,1 1 1,-1-1-1,0 0 0,0 1 0,-1-1 1,1 1-1,0-1 0,-1 1 0,0-1 1,1 1-1,-1-1 0,0 1 0,0 0 1,-1-1-1,1 1 0,-1 4 0,-3 3 2,1 1 0,-1-1-1,-1 0 1,1 0 0,-2-1-1,1 1 1,-9 8-1,-20 26 408,23-32-306,1 0-1,1 1 1,-1 0 0,2 1-1,0-1 1,1 2-1,-7 17 1,13-30-182,1-1 0,0 0-1,-1 1 1,1-1 0,0 0 0,0 1 0,-1-1-1,1 0 1,0 1 0,0-1 0,1 1 0,-1-1-1,0 0 1,0 1 0,1-1 0,-1 0 0,1 1-1,-1-1 1,1 0 0,1 3 0,-1-3-29,0-1 0,0 1-1,0 0 1,0 0 0,0-1 0,1 1 0,-1-1 0,0 1 0,0-1 0,1 1 0,-1-1-1,0 0 1,0 1 0,1-1 0,-1 0 0,0 0 0,3 0 0,3-1-184,0 0 1,0-1 0,0 1-1,0-1 1,0-1-1,11-5 1,-8 3 65,-1-1 0,0 0 0,0-1 0,10-9 0,7-10-285</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2:14.581"/>
    </inkml:context>
    <inkml:brush xml:id="br0">
      <inkml:brushProperty name="width" value="0.05" units="cm"/>
      <inkml:brushProperty name="height" value="0.05" units="cm"/>
      <inkml:brushProperty name="color" value="#FF0066"/>
    </inkml:brush>
  </inkml:definitions>
  <inkml:trace contextRef="#ctx0" brushRef="#br0">257 11 13811,'12'-10'1272,"-10"21"-736,-3 9-184,-13 15 665,-2 6-393,-7 4-160,-1 2-16,-4-3-112,3-2-80,0-9-144,1-6 0,5-7-128,2-4-152,4-10-408,0-5 2256,2-6-1616,1-6 56,3-7 64</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2:15.058"/>
    </inkml:context>
    <inkml:brush xml:id="br0">
      <inkml:brushProperty name="width" value="0.05" units="cm"/>
      <inkml:brushProperty name="height" value="0.05" units="cm"/>
      <inkml:brushProperty name="color" value="#FF0066"/>
    </inkml:brush>
  </inkml:definitions>
  <inkml:trace contextRef="#ctx0" brushRef="#br0">0 0 14555,'19'16'1656,"-1"1"-1079,5 2-217,2 1 712,5 1-320,0-2-104,1 0-488,-1-5-400,-2-1 272,-5-2-72,-8 1-104</inkml:trace>
  <inkml:trace contextRef="#ctx0" brushRef="#br0" timeOffset="1">476 126 14235,'8'-2'359,"-1"1"-1,1-1 1,0 1-1,0 1 1,0-1-1,0 1 1,0 1-1,0-1 1,-1 2 0,15 2-1,-19-2-303,0-1 0,0 0 0,0 0-1,0 1 1,-1 0 0,1 0 0,-1-1-1,1 1 1,-1 1 0,0-1 0,1 0 0,-1 0-1,-1 1 1,1-1 0,0 1 0,0 0 0,-1 0-1,0-1 1,1 1 0,-1 0 0,0 0-1,0 0 1,-1 0 0,1 1 0,-1-1 0,1 0-1,-1 0 1,0 0 0,0 0 0,-1 4 0,0 1-38,0-1 0,-1 1 1,0 0-1,0-1 0,0 1 1,-1-1-1,0 0 0,-1 0 1,0 0-1,0 0 0,0 0 1,-1-1-1,0 0 0,-6 6 1,-11 10 193,-1-2 0,-32 24 1,12-11 209,38-29-349,-21 18 242,25-22-307,1 1 0,0-1 0,-1 0 0,1 1 0,-1-1 0,1 1 0,0-1 0,-1 1 0,1-1 0,0 0 0,0 1 0,-1-1 0,1 1 0,0-1 0,0 1 0,0 0 0,-1-1 0,1 1 0,0-1 0,0 1 0,0-1 0,0 1 0,0-1 0,0 1 0,0-1 0,0 1 0,0 0 0,1-1 0,-1 1 0,0-1 0,0 1 0,0-1 0,1 1 0,-1-1 0,0 1 0,0-1 0,1 1 0,-1-1 0,1 0 0,-1 1 0,0-1 0,1 1 0,-1-1 0,1 0 0,-1 1 0,1-1 0,0 0 0,5 3-76,0-1 0,0 0 0,0-1 0,1 0 0,-1 0 0,0 0 0,1-1-1,-1 0 1,1 0 0,-1 0 0,12-3 0,3-2-218,0 0 0,25-10-1,5-5 7,0-5-74</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2:15.602"/>
    </inkml:context>
    <inkml:brush xml:id="br0">
      <inkml:brushProperty name="width" value="0.05" units="cm"/>
      <inkml:brushProperty name="height" value="0.05" units="cm"/>
      <inkml:brushProperty name="color" value="#FF0066"/>
    </inkml:brush>
  </inkml:definitions>
  <inkml:trace contextRef="#ctx0" brushRef="#br0">1 33 16107,'9'4'1481,"13"-4"-905,9-3-168,13-1 632,6-2-224,12 2-216,4-2-55,-5 1-329,-6 0-232,-8 1-488,-8 4-257,-21 3 705,-12 0-168,-24 2-144,-11 6-144</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2:16.076"/>
    </inkml:context>
    <inkml:brush xml:id="br0">
      <inkml:brushProperty name="width" value="0.05" units="cm"/>
      <inkml:brushProperty name="height" value="0.05" units="cm"/>
      <inkml:brushProperty name="color" value="#FF0066"/>
    </inkml:brush>
  </inkml:definitions>
  <inkml:trace contextRef="#ctx0" brushRef="#br0">1 41 14515,'1'4'1464,"16"1"-799,6-5-193,13-2 712,4-3-304,8-3-280,3 0-224,4-1-704,-1 1-264,-2 0 512,-4 7-224,-3 2-144</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2:16.594"/>
    </inkml:context>
    <inkml:brush xml:id="br0">
      <inkml:brushProperty name="width" value="0.05" units="cm"/>
      <inkml:brushProperty name="height" value="0.05" units="cm"/>
      <inkml:brushProperty name="color" value="#FF0066"/>
    </inkml:brush>
  </inkml:definitions>
  <inkml:trace contextRef="#ctx0" brushRef="#br0">74 0 15219,'-1'15'590,"-1"0"0,-1-1 0,0 1 0,0-1 0,-10 23-1,-3 11 504,10-24-858,-16 68 415,20-84-591,1 1-1,0 0 1,1 0-1,0-1 1,0 1-1,1 0 1,0 0 0,3 10-1,-3-16-54,0-1 1,0 0-1,0 0 0,0-1 0,0 1 0,1 0 1,-1 0-1,1 0 0,-1-1 0,1 1 0,-1-1 1,1 1-1,0-1 0,0 0 0,0 0 0,0 1 1,0-1-1,0-1 0,0 1 0,0 0 0,0 0 0,0-1 1,0 1-1,1-1 0,-1 0 0,0 0 0,0 0 1,1 0-1,-1 0 0,0 0 0,4-1 0,3 0 0,0-1-1,0 0 0,0-1 0,0 0 0,-1 0 0,16-8 0,9-10 25,0-2 0,-2-1 0,0-1 0,32-35 0,-63 60-27,0 0 0,0 0 0,0 0 0,0 0 0,0-1 0,0 1-1,0 0 1,0 0 0,0 0 0,0 0 0,0 0 0,0-1 0,1 1 0,-1 0 0,0 0-1,0 0 1,0 0 0,0 0 0,0 0 0,0 0 0,1-1 0,-1 1 0,0 0 0,0 0-1,0 0 1,0 0 0,0 0 0,1 0 0,-1 0 0,0 0 0,0 0 0,0 0 0,1 0-1,-1 0 1,0 0 0,0 0 0,0 0 0,0 0 0,1 0 0,-1 0 0,0 0 0,0 0-1,0 0 1,0 0 0,0 0 0,1 1 0,-1-1 0,0 0 0,0 0 0,0 0 0,0 0-1,0 0 1,0 0 0,1 0 0,-1 1 0,0-1 0,-1 15 26,-9 21 37,10-34-52,-1 0-12,-1 5 29,0 0 0,0 0 0,0 0-1,1 0 1,0 13 0,1-19-21,0 0 1,0 0 0,0 0-1,0 0 1,1 0 0,-1 0 0,0 0-1,1 0 1,-1 0 0,1 0 0,-1 0-1,1 0 1,-1 0 0,1 0 0,0 0-1,-1 0 1,1-1 0,1 2-1,0-1 4,-1 0-1,0-1 1,1 1-1,0-1 0,-1 1 1,1-1-1,-1 0 0,1 1 1,-1-1-1,1 0 1,0 0-1,-1 0 0,1 0 1,-1-1-1,1 1 0,2-1 1,20-6 73,0-1 0,-1 0 0,0-2 0,41-24 0,-34 17-15,51-20-1,-77 36-68,-1-1 0,1 1-1,-1 0 1,1 0 0,0 1 0,-1-1 0,1 1 0,0 0-1,5 0 1,-7 0-2,-1 1 0,0-1-1,0 1 1,0-1-1,0 1 1,1-1 0,-1 1-1,0 0 1,0 0 0,0-1-1,0 1 1,-1 0 0,1 0-1,0 0 1,0 0 0,0 0-1,-1 0 1,1 0 0,0 1-1,-1-1 1,1 0 0,-1 0-1,0 0 1,1 1 0,-1-1-1,0 0 1,0 0 0,0 1-1,1 1 1,0 12-10,-1 1 0,-2 18 1,1-23-81,0 1 0,1-1 1,1 0-1,-1 1 0,2-1 1,2 12-1,-3-21 13,-1-1 0,1 1 1,0 0-1,0-1 0,0 1 0,0-1 0,0 0 0,0 1 0,0-1 1,1 0-1,-1 0 0,0 1 0,1-1 0,-1 0 0,1 0 0,-1-1 1,1 1-1,0 0 0,-1 0 0,1-1 0,0 1 0,-1-1 1,4 1-1,9-1-376</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2:50.938"/>
    </inkml:context>
    <inkml:brush xml:id="br0">
      <inkml:brushProperty name="width" value="0.05" units="cm"/>
      <inkml:brushProperty name="height" value="0.05" units="cm"/>
    </inkml:brush>
  </inkml:definitions>
  <inkml:trace contextRef="#ctx0" brushRef="#br0">17 73 11690,'-17'-1'1019,"19"1"-296,29-1-188,386-17-190,-2-23-1239,-364 36 764,-39 3 115,-17 0 24,-19 0 45,-396 27 236,187-6-138,172-13-151,488-36-1895,-333 26 1666,-7 2-51</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3:37.919"/>
    </inkml:context>
    <inkml:brush xml:id="br0">
      <inkml:brushProperty name="width" value="0.05" units="cm"/>
      <inkml:brushProperty name="height" value="0.05" units="cm"/>
    </inkml:brush>
  </inkml:definitions>
  <inkml:trace contextRef="#ctx0" brushRef="#br0">35 125 12283,'-4'-2'758,"-17"-11"420,20 12-1054,1 1 1,-1 0 0,1-1 0,-1 1 0,1-1 0,-1 1-1,1 0 1,-1-1 0,1 1 0,-1-1 0,1 0-1,-1 1 1,1-1 0,0 1 0,-1-1 0,1 0-1,0 1 1,-1-1 0,1 1 0,0-1 0,0 0 0,0 1-1,0-1 1,0 0 0,0-1 0,24 6 1751,12 1-1673,1-2 0,0-2 1,0-1-1,53-7 0,146-34-605,1-12-3466,-215 48 3073</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3:07.891"/>
    </inkml:context>
    <inkml:brush xml:id="br0">
      <inkml:brushProperty name="width" value="0.05" units="cm"/>
      <inkml:brushProperty name="height" value="0.05" units="cm"/>
    </inkml:brush>
  </inkml:definitions>
  <inkml:trace contextRef="#ctx0" brushRef="#br0">9 88 13739,'-8'-8'2061,"14"3"-726,24 3-37,-17 2-935,652-65 1564,-583 58-2190,-82 7 257,-1 0 0,1 0 0,0 0 0,0 0 0,0 0 0,0 0 0,0 0 0,0 0 0,0 0 0,0 0 0,0 0 0,0 0 0,0 0 0,0 0-1,0 0 1,0 0 0,0 0 0,0 0 0,0 0 0,0 0 0,0 0 0,0 1 0,0-1 0,0 0 0,0 0 0,0 0 0,0 0 0,0 0 0,0 0 0,0 0 0,0 0 0,0 0-1,0 0 1,0 0 0,0 0 0,0 0 0,0 0 0,0 0 0,0 0 0,0 0 0,0 0 0,0 0 0,0 0 0,0 0 0,0 0 0,0 1 0,1-1 0,-1 0 0,0 0-1,0 0 1,0 0 0,0 0 0,-8 5-347,-11 4-253,17-8 565,0-1-1,-1 1 1,1 0 0,0 0-1,-1 0 1,1 1 0,0-1-1,-3 3 1,-3 3-203</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9:46.655"/>
    </inkml:context>
    <inkml:brush xml:id="br0">
      <inkml:brushProperty name="width" value="0.05" units="cm"/>
      <inkml:brushProperty name="height" value="0.05" units="cm"/>
    </inkml:brush>
  </inkml:definitions>
  <inkml:trace contextRef="#ctx0" brushRef="#br0">0 139 12475,'3'5'186,"-1"1"-1,1-1 1,0 0 0,1 1 0,-1-1 0,1-1 0,0 1 0,0-1 0,1 1 0,-1-1 0,1 0 0,0-1-1,0 1 1,0-1 0,1 0 0,-1 0 0,1-1 0,0 1 0,-1-1 0,11 2 0,-6-2-136,0 1 1,-1-2-1,1 1 1,0-1-1,0-1 1,0 0-1,0 0 1,0-1 0,0 0-1,0-1 1,0 0-1,10-4 1,-12 2 47,0 0-1,-1-1 1,1 0 0,-1 0 0,-1-1 0,1 0 0,-1 0 0,0 0 0,9-14-1,-2 5 330,-19 72 584,6-56-1009,0 0 0,0 1 0,0-1 0,0 0 1,0 0-1,1 0 0,-1 0 0,0 0 0,1 1 0,-1-1 0,1 0 0,-1 0 0,1 0 0,-1 0 0,1 0 0,0 0 0,-1 0 0,1-1 0,0 1 1,0 0-1,-1 0 0,1 0 0,0-1 0,0 1 0,1 0 0,0 0 4,0-1 0,0 1 1,0-1-1,0 0 0,0 0 0,0 0 1,0 0-1,0 0 0,0 0 0,0 0 1,0-1-1,0 1 0,2-2 0,5-1 24,-1 0-1,0-1 1,0 0 0,0-1-1,11-7 1,-4-1 57,21-24 0,-12 12-76,-41 73-143,16-44 122,-1 1 41,0 0-1,0 0 0,1 1 1,0-1-1,-1 11 1,2-16-20,0 1-1,0 0 1,0 0 0,0-1 0,0 1-1,0 0 1,1 0 0,-1-1 0,0 1 0,0 0-1,1 0 1,-1-1 0,1 1 0,-1 0-1,0-1 1,1 1 0,-1-1 0,1 1-1,1 0 1,-1 0 3,0 0-1,0-1 1,0 0-1,1 1 0,-1-1 1,0 0-1,0 1 1,1-1-1,-1 0 0,0 0 1,1 0-1,-1 0 1,0 0-1,0-1 1,1 1-1,0 0 0,17-5-8,-1-1-1,1 0 1,18-10-1,-24 9-113,0 1 1,1 1-1,0 0 0,1 1 1,-1 1-1,24-3 1,-36 6 98,0 0 0,0 0 0,1 0 1,-1 1-1,0-1 0,0 1 1,0 0-1,0 0 0,0 0 1,0 0-1,0 0 0,0 0 0,0 0 1,0 0-1,-1 1 0,1-1 1,0 1-1,-1-1 0,3 4 1,-3-3 22,0 0 1,1-1 0,-1 1 0,1-1 0,-1 0 0,1 1 0,-1-1 0,1 0 0,0 0-1,-1 0 1,1 0 0,0 0 0,0 0 0,0-1 0,0 1 0,0 0 0,0-1-1,0 0 1,0 1 0,0-1 0,0 0 0,3 0 0,7-3 34,0 0 0,-1 0 0,19-9 0,-17 7-94,0 0 0,18-4 1,-31 9 40,1 0 0,-1 0 1,1 0-1,-1 0 1,1 0-1,0 0 1,-1 0-1,1 0 1,-1 0-1,1 0 1,-1 0-1,1 1 0,-1-1 1,1 0-1,-1 0 1,1 0-1,-1 1 1,1-1-1,-1 0 1,1 1-1,-1-1 1,0 0-1,1 1 1,-1-1-1,0 1 0,1-1 1,-1 0-1,0 1 1,1-1-1,-1 2 1,1-2 16,-1 1-1,0 0 1,1-1 0,-1 1 0,1-1 0,-1 1 0,1-1 0,-1 1 0,1-1 0,-1 1 0,1-1 0,-1 1-1,1-1 1,0 0 0,-1 1 0,1-1 0,0 0 0,0 1 0,5-1 44,-1 1 1,1-1 0,-1 0-1,0 0 1,1-1-1,-1 0 1,1 0-1,-1 0 1,6-2-1,45-22-585,-43 19-1268,-1 0-1,27-8 0,-36 13 1720,-1 0 1,0 1 0,1-1-1,-1 0 1,0 0 0,1 0-1,-1 0 1,0 0 0,0-1-1,0 1 1,0-1 0,0 1-1,-1-1 1,1 0 0,0 0-1,-1 0 1,1 1-1,1-4 1,4-6-1936,-3 6-1694,-4 16 5865,0-6 227,3-15 6034,2-13-5553,-16 38-3164,8-6 322,3-9-14,0 0 0,0 0 0,0 0 0,0-1 0,0 1 0,0 0 0,0 0 0,0 0 0,0 0 0,0 0 0,0 0 0,0 0 0,0 0 0,0 0 0,0 0 0,0 0 0,0-1 0,0 1 0,0 0 0,0 0 0,-1 0 0,1 0 0,0 0 0,0 0 0,0 0 0,0 0 0,0 0 0,0 0 0,0 0 0,0 0 0,0 0 0,0 0 0,0 0 0,0 0 0,-1 0 0,1 0 0,0 0 0,0 0 0,0 0 0,0 0 0,0 0 0,0 0 0,0 0 0,0 0 0,0 0 0,22-7 37,-12 4 36,-1-1 0,1-1 0,15-10 0,-22 14-65,-1 0 0,1-1 1,-1 0-1,0 1 0,0-1 0,1 0 1,-1 0-1,-1 0 0,1 0 0,0-1 0,0 1 1,-1 0-1,0-1 0,1 1 0,-1-1 0,0 0 1,0 1-1,0-1 0,0-3 0,-19 15 17,6 1-87,1 0 0,0 0 0,1 1 0,0 0 0,1 1 0,0 0 0,-10 20 0,18-31 36,0 0 1,1 1 0,-1-1-1,1 1 1,-1-1 0,1 1-1,-1-1 1,1 1 0,0-1-1,0 0 1,0 1 0,0-1-1,0 1 1,1 2 0,-1-3-4,0 0 0,1 0 1,-1-1-1,1 1 0,-1 0 0,1 0 1,-1-1-1,1 1 0,-1 0 1,1-1-1,0 1 0,0 0 1,-1-1-1,1 1 0,0-1 0,0 0 1,-1 1-1,2 0 0,4 0-44,0 0 1,0 0-1,-1 0 0,1 0 0,0-1 0,6 0 0,-8 0 74,27 0-215</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3:09.539"/>
    </inkml:context>
    <inkml:brush xml:id="br0">
      <inkml:brushProperty name="width" value="0.05" units="cm"/>
      <inkml:brushProperty name="height" value="0.05" units="cm"/>
    </inkml:brush>
  </inkml:definitions>
  <inkml:trace contextRef="#ctx0" brushRef="#br0">90 0 15035,'4'12'368,"0"-1"-1,-1 1 0,0 0 0,-1 0 1,0 0-1,-1 0 0,0 24 1,-3-1 308,-9 50 1,-34 102 544,27-125-807,-13 84-1,31-144-405,-1 3 26,0 0 1,1 1-1,0-1 0,0 10 1,0-14-25,1 0 0,-1 0 0,0 0 0,0 0 0,1 0 0,-1 0 1,0 0-1,1 0 0,-1 0 0,1 0 0,-1 0 0,1 0 0,-1-1 0,1 1 1,0 0-1,0 0 0,-1 0 0,1-1 0,0 1 0,0-1 0,0 1 0,0 0 0,-1-1 1,1 0-1,0 1 0,0-1 0,0 1 0,0-1 0,0 0 0,0 0 0,0 0 1,2 1-1,7-2 57,1 0 0,0-1 0,0 0 1,-1 0-1,1-1 0,17-7 0,0 0 56,351-92-528,-334 89-31,-31 5 128</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3:28.906"/>
    </inkml:context>
    <inkml:brush xml:id="br0">
      <inkml:brushProperty name="width" value="0.05" units="cm"/>
      <inkml:brushProperty name="height" value="0.05" units="cm"/>
    </inkml:brush>
  </inkml:definitions>
  <inkml:trace contextRef="#ctx0" brushRef="#br0">121 81 9666,'-6'3'70,"0"1"0,1 0 0,0 0 1,-1 0-1,2 1 0,-1 0 0,0-1 0,1 2 0,0-1 0,0 0 1,1 1-1,-6 12 0,-1 2 78,2 1-1,-10 33 1,13-34 120,0 0 0,-2 27 1,6-42-170,0 0 0,1 0 0,0 0 0,0 0 0,1 0 1,-1-1-1,1 1 0,0 0 0,0 0 0,1 0 0,-1-1 1,1 1-1,0 0 0,0-1 0,5 7 0,-6-10-46,0 0-1,1 0 1,-1 1-1,1-1 1,-1 0-1,1 0 1,0-1-1,-1 1 0,1 0 1,0 0-1,0-1 1,-1 1-1,1-1 1,0 0-1,0 1 1,0-1-1,0 0 1,0 0-1,-1 0 1,1 0-1,0-1 1,0 1-1,0 0 1,0-1-1,-1 1 1,1-1-1,0 0 1,0 0-1,-1 0 1,1 1-1,1-3 0,6-2 135,-1 0-1,1-1 1,-1-1-1,9-8 0,8-12 150,-1 0 0,-1-2-1,-1-1 1,-2 0 0,-1-2 0,20-43-1,-44 89-364,1 0 1,1 0-1,1 1 0,0 0 0,0-1 1,2 22-1,0-30 21,1 0 0,0-1 0,0 1 0,0 0 1,1-1-1,0 1 0,0-1 0,1 1 0,-1-1 0,1 0 1,0 0-1,0 0 0,7 7 0,-6-9 7,0 0 0,-1 0 0,1 0 0,0 0 0,0-1-1,1 0 1,-1 0 0,0 0 0,1 0 0,0-1 0,-1 0 0,1 0 0,0 0 0,-1 0 0,1-1 0,0 1 0,5-2 0,2 0 86,0 0 1,0-1 0,0-1-1,-1 0 1,1-1 0,-1 0-1,0 0 1,0-1 0,0-1-1,-1 0 1,1 0 0,-2-1-1,1 0 1,-1-1 0,0 0-1,11-13 1,-14 15 43,-1-1 1,-1 0-1,1 1 1,-1-1-1,0-1 1,-1 1 0,0-1-1,0 1 1,-1-1-1,1 0 1,0-8-1,-2 9-36,-1 1 0,0-1 0,0 0 0,-1 1 0,1-1 0,-1 0 0,-1 1 1,1-1-1,-1 1 0,-1-1 0,1 1 0,-1 0 0,0 0 0,-6-10 0,4 10-61,1-1 1,-1 1-1,0 0 1,0 1-1,-1-1 1,0 1-1,0 0 1,0 0-1,-8-4 1,11 7-33,-1 1 1,1-1-1,0 1 1,-1 0-1,1 0 0,-1 0 1,0 0-1,1 1 1,-1-1-1,0 1 1,1 0-1,-1 0 1,0 0-1,1 1 0,-1-1 1,1 1-1,-1 0 1,0 0-1,1 0 1,-1 0-1,-4 3 1,0 0-342,0 1 0,1 0 0,-1 0 1,1 1-1,0 0 0,1 0 0,-11 13 1,14-14-110,2 1-114</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3:29.883"/>
    </inkml:context>
    <inkml:brush xml:id="br0">
      <inkml:brushProperty name="width" value="0.05" units="cm"/>
      <inkml:brushProperty name="height" value="0.05" units="cm"/>
    </inkml:brush>
  </inkml:definitions>
  <inkml:trace contextRef="#ctx0" brushRef="#br0">47 4 16155,'3'-2'1473,"-1"0"-1049,-2 4-176,0 8 552,-2 4-176,-1 9-256,-1 4-144,0 6-160,-1 3-80,1 1-88,0-1-80,1-6-128,3-4-120,-3-9-312,2-4-136,-7-19 72,-3-14 287</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3:30.371"/>
    </inkml:context>
    <inkml:brush xml:id="br0">
      <inkml:brushProperty name="width" value="0.05" units="cm"/>
      <inkml:brushProperty name="height" value="0.05" units="cm"/>
    </inkml:brush>
  </inkml:definitions>
  <inkml:trace contextRef="#ctx0" brushRef="#br0">1 79 14275,'3'-1'225,"0"-1"0,1 1 0,-1 0 0,0 0-1,1 0 1,0 0 0,-1 1 0,1-1 0,-1 1 0,7 0 0,12-2 142,-10-1-63,1-1 1,-1 0 0,1-1-1,-1 0 1,-1-1 0,1 0-1,-1-1 1,18-14 0,-28 20-272,0 0 1,0 1 0,1-1 0,-1 0 0,0 1 0,0-1 0,0 1 0,1-1 0,-1 1 0,0 0-1,0 0 1,1-1 0,-1 1 0,0 0 0,0 0 0,1 0 0,-1 1 0,0-1 0,1 0 0,-1 0 0,0 1-1,0-1 1,1 0 0,-1 1 0,0-1 0,0 1 0,0 0 0,0-1 0,0 1 0,0 0 0,1 1-1,6 4-140,-2 0-1,1 1 1,9 11-1,2 2-862,14 7-475,-18-18 952</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3:31.059"/>
    </inkml:context>
    <inkml:brush xml:id="br0">
      <inkml:brushProperty name="width" value="0.05" units="cm"/>
      <inkml:brushProperty name="height" value="0.05" units="cm"/>
    </inkml:brush>
  </inkml:definitions>
  <inkml:trace contextRef="#ctx0" brushRef="#br0">1 9 14371,'0'0'53,"0"-1"1,0 1-1,0 0 0,0 0 0,0 0 0,0 0 1,0 0-1,0 0 0,0 0 0,0 0 1,0 0-1,0 0 0,0-1 0,0 1 1,0 0-1,0 0 0,0 0 0,0 0 0,1 0 1,-1 0-1,0 0 0,0 0 0,0 0 1,0 0-1,0 0 0,0 0 0,0 0 1,0 0-1,0 0 0,0 0 0,0 0 0,1 0 1,-1 0-1,0 0 0,0 0 0,0 0 1,0 0-1,0 0 0,0 0 0,0 0 1,0 0-1,0 0 0,1 0 0,-1 0 1,0 0-1,0 0 0,0 0 0,0 0 0,0 0 1,0 0-1,0 0 0,0 0 0,0 0 1,0 0-1,0 0 0,0 0 0,0 1 1,1-1-1,-1 0 0,0 0 0,3 9 1075,3 15-955,-6-22-20,8 56-44,-5-33-64,1 1-1,8 26 1,-12-51-32,0-1 0,1 1 0,-1-1 1,0 1-1,0-1 0,0 0 0,0 1 1,0-1-1,1 1 0,-1-1 0,0 1 1,0-1-1,1 0 0,-1 1 0,0-1 0,1 0 1,-1 1-1,0-1 0,1 0 0,-1 0 1,0 1-1,1-1 0,-1 0 0,1 0 0,-1 1 1,1-1-1,-1 0 0,0 0 0,1 0 1,-1 0-1,1 0 0,0 0 0,0 0 16,0 0-1,0-1 0,0 1 0,0-1 1,0 1-1,0-1 0,0 0 0,0 1 1,0-1-1,0 0 0,0 0 0,1-1 1,24-35 569,-24 33-503,32-53 747,21-33 153,-55 90-995,0 0 0,0 1 0,0-1 1,0 0-1,0 0 0,0 0 0,0 1 0,0-1 0,0 0 1,0 0-1,0 0 0,0 1 0,0-1 0,0 0 0,0 0 1,1 0-1,-1 0 0,0 1 0,0-1 0,0 0 0,0 0 1,0 0-1,1 0 0,-1 0 0,0 0 0,0 1 0,0-1 1,0 0-1,1 0 0,-1 0 0,0 0 0,0 0 0,0 0 1,1 0-1,-1 0 0,0 0 0,0 0 0,0 0 0,1 0 1,-1 0-1,0 0 0,0 0 0,0 0 0,1 0 0,-1 0 1,0 0-1,0 0 0,0 0 0,1 0 0,-1 0 0,0-1 1,0 1-1,0 0 0,0 0 0,1 0 0,-1 0 0,0 0 1,0-1-1,0 1 0,0 0 0,0 0 0,0 0 0,0 0 1,1-1-1,0 20-75,-1-17 69,0 6-25,-1 6-8,1 1 0,1-1 0,0 0 0,1 0-1,1 0 1,5 18 0,-8-31 39,0 0 1,1 0-1,-1 0 0,1 0 0,-1 0 1,1 0-1,-1 0 0,1 0 1,-1 0-1,1 0 0,0-1 0,0 1 1,-1 0-1,1-1 0,0 1 1,0 0-1,0-1 0,0 1 0,0-1 1,0 1-1,0-1 0,0 0 0,0 1 1,0-1-1,0 0 0,0 0 1,0 1-1,0-1 0,0 0 0,0 0 1,0 0-1,0 0 0,0-1 1,0 1-1,0 0 0,0 0 0,0-1 1,0 1-1,0 0 0,0-1 0,0 1 1,0-1-1,2-1 0,4-2 43,0-1 0,-1 0 0,1-1 0,8-8 0,-11 10-11,18-17 62,88-81 308,-105 95-2196,-5 6 1632,1 0 1,-1 1-1,0-1 0,0 1 1,1-1-1,-1 1 0,1-1 1,-1 1-1,0-1 0,1 1 1,-1-1-1,1 1 0,-1 0 1,1-1-1,-1 1 0,1 0 1,-1-1-1,1 1 0,-1 0 1,1 0-1,1-1 0,2 1-872</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3:31.593"/>
    </inkml:context>
    <inkml:brush xml:id="br0">
      <inkml:brushProperty name="width" value="0.05" units="cm"/>
      <inkml:brushProperty name="height" value="0.05" units="cm"/>
    </inkml:brush>
  </inkml:definitions>
  <inkml:trace contextRef="#ctx0" brushRef="#br0">1 75 13115,'0'1'64,"0"-1"0,0 1 0,0-1 0,0 1 0,0-1 0,0 1 0,0-1 0,1 1 0,-1 0 0,0-1 0,0 1 1,0-1-1,1 0 0,-1 1 0,0-1 0,1 1 0,-1-1 0,0 1 0,1-1 0,-1 0 0,1 1 0,-1-1 0,0 0 0,1 1 0,-1-1 0,1 0 0,0 1 1,20 0 1016,28-12-91,-37 7-744,54-13-154,1 2 0,0 3 0,1 3 0,119 0 0,-183 9-237,-1 1 65,0-1-1,0 0 1,-1 0 0,1 0 0,0 0-1,0-1 1,-1 1 0,1-1 0,0 0 0,-1 1-1,5-3 1,0-3-279</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3:32.206"/>
    </inkml:context>
    <inkml:brush xml:id="br0">
      <inkml:brushProperty name="width" value="0.05" units="cm"/>
      <inkml:brushProperty name="height" value="0.05" units="cm"/>
    </inkml:brush>
  </inkml:definitions>
  <inkml:trace contextRef="#ctx0" brushRef="#br0">11 0 14027,'2'21'554,"-1"0"-1,-1 0 1,-3 29-1,0-3-348,-4 249 2072,15-342-754,-1 16-1307,1-21-117,3 1 0,2 1 0,2 0 1,21-46-1,-34 89-143,1 1 1,0 0-1,0 0 1,0 0 0,1 0-1,-1 1 1,1-1-1,0 1 1,0 0-1,1 0 1,-1 1-1,1-1 1,0 1 0,0 0-1,0 0 1,8-3-1,-5 4-35,1 0-1,0 0 1,-1 1-1,1 0 0,0 1 1,0-1-1,0 2 1,-1-1-1,1 1 1,9 3-1,-6-2 2,-5-2 42,0 1 0,0 1 1,0-1-1,0 1 0,0 0 0,0 1 0,0-1 1,-1 1-1,10 6 0,-16-8 35,0-1-1,1 1 1,-1 0-1,0 0 1,1-1-1,-1 1 1,0 0 0,0-1-1,0 1 1,1 0-1,-1 0 1,0-1-1,0 1 1,0 0-1,0 0 1,0-1 0,-1 1-1,1 0 1,0 0-1,0-1 1,0 1-1,-1 0 1,1 0 0,0-1-1,-1 1 1,1 0-1,0-1 1,-1 1-1,1-1 1,-1 1-1,1-1 1,-1 1 0,1-1-1,-1 1 1,0 0-1,-24 18 21,3-4 7,-1-2 0,0-1 1,-26 10-1,37-17-90,0-1 1,0-1-1,-1 0 0,1 0 0,-1-1 1,1-1-1,-1 0 0,-17-1 1,5-5-39,5-3-23</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8:47.830"/>
    </inkml:context>
    <inkml:brush xml:id="br0">
      <inkml:brushProperty name="width" value="0.05" units="cm"/>
      <inkml:brushProperty name="height" value="0.05" units="cm"/>
    </inkml:brush>
  </inkml:definitions>
  <inkml:trace contextRef="#ctx0" brushRef="#br0">1 92 11242,'0'0'815,"16"10"911,5-10-1685,0-1 0,-1-1 0,1 0 1,25-8-1,-13 3 32,85-16 163,199-31 118,-312 53-339,1-1 166,-11 5-124,0 3-2023,4-7 1702</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8:49.434"/>
    </inkml:context>
    <inkml:brush xml:id="br0">
      <inkml:brushProperty name="width" value="0.05" units="cm"/>
      <inkml:brushProperty name="height" value="0.05" units="cm"/>
    </inkml:brush>
  </inkml:definitions>
  <inkml:trace contextRef="#ctx0" brushRef="#br0">208 1 13195,'-4'4'212,"0"0"1,0 1-1,0-1 1,1 1-1,-6 10 0,-2 1-74,-9 14 80,2 2 0,1-1 0,2 2 0,-14 41-1,-29 143-258,54-210 618,1-17-179,0-18-172,1 0-46</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8:49.907"/>
    </inkml:context>
    <inkml:brush xml:id="br0">
      <inkml:brushProperty name="width" value="0.05" units="cm"/>
      <inkml:brushProperty name="height" value="0.05" units="cm"/>
    </inkml:brush>
  </inkml:definitions>
  <inkml:trace contextRef="#ctx0" brushRef="#br0">0 189 12659,'1'1'63,"-1"0"0,0-1 0,0 1 1,0 0-1,1-1 0,-1 1 0,0 0 1,1-1-1,-1 1 0,0 0 0,1-1 0,-1 1 1,1-1-1,-1 1 0,1-1 0,-1 1 1,1-1-1,-1 1 0,1-1 0,0 0 1,-1 1-1,1-1 0,0 0 0,-1 1 0,2-1 1,23 0 901,22-14 134,-24 2-733,0-1-1,-1 0 0,0-2 0,-1 0 0,38-37 0,19-14 389,-77 66-750,-1-1-1,0 1 1,0 0-1,0 0 1,0 0-1,1-1 1,-1 1-1,0 0 1,0 0 0,1 0-1,-1 0 1,0 0-1,0 0 1,0-1-1,1 1 1,-1 0-1,0 0 1,0 0-1,1 0 1,-1 0 0,0 0-1,0 0 1,1 0-1,-1 0 1,0 0-1,0 0 1,1 0-1,-1 0 1,0 0-1,0 1 1,1-1 0,-1 0-1,0 0 1,0 0-1,1 0 1,-1 0-1,0 0 1,0 1-1,0-1 1,1 0-1,-1 0 1,0 0 0,0 1-1,3 15 70,-8 31-43,4-39-22,-2 15-237,0 0-1,1 0 1,2 1 0,0-1 0,2 0 0,7 40 0,-7-52-37,-1-3-103</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9:47.138"/>
    </inkml:context>
    <inkml:brush xml:id="br0">
      <inkml:brushProperty name="width" value="0.05" units="cm"/>
      <inkml:brushProperty name="height" value="0.05" units="cm"/>
    </inkml:brush>
  </inkml:definitions>
  <inkml:trace contextRef="#ctx0" brushRef="#br0">1 0 19756,'4'12'1369,"-4"2"-1153,-1 4-104,-1 1 528,2 4-360,0 0-384,2-4-200,1-3-376,0-6-129,-1-9 2098,1-4-1433,-3-11-32,-4-6-32</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8:50.350"/>
    </inkml:context>
    <inkml:brush xml:id="br0">
      <inkml:brushProperty name="width" value="0.05" units="cm"/>
      <inkml:brushProperty name="height" value="0.05" units="cm"/>
    </inkml:brush>
  </inkml:definitions>
  <inkml:trace contextRef="#ctx0" brushRef="#br0">8 276 15907,'0'0'2,"0"0"-1,0 0 0,0 0 1,-1 0-1,1 0 0,0 0 1,0 0-1,0 0 0,-1 0 1,1 0-1,0 0 0,0 0 0,0 0 1,0 1-1,-1-1 0,1 0 1,0 0-1,0 0 0,0 0 1,0 0-1,-1 0 0,1 0 1,0 1-1,0-1 0,0 0 1,0 0-1,0 0 0,0 0 0,-1 0 1,1 1-1,0-1 0,0 0 1,0 0-1,0 0 0,0 1 1,0-1-1,0 0 0,0 0 1,-2 14-11,2-11 58,0 1-1,0-1 0,0 0 1,1 0-1,-1 1 0,3 5 1,-3-9-27,1 1 1,-1-1-1,0 0 0,1 0 1,-1 1-1,1-1 0,-1 0 1,0 0-1,1 0 0,-1 0 1,1 0-1,-1 1 0,1-1 1,-1 0-1,0 0 1,1 0-1,-1 0 0,1 0 1,-1-1-1,1 1 0,-1 0 1,1 0-1,-1 0 0,0 0 1,1 0-1,-1 0 1,1-1-1,-1 1 0,0 0 1,1 0-1,-1-1 0,1 1 1,-1 0-1,0-1 0,1 0 1,17-13 331,-16 12-270,143-131 2141,33-29-1700,-176 161-558,4-5-37,-6 6 66,0 0 1,0 0 0,0 0-1,0 0 1,0 0 0,0 0 0,0 0-1,0 0 1,0 0 0,0 0 0,-1 0-1,1 0 1,0 0 0,0 0-1,0 0 1,0 0 0,0 1 0,0-1-1,0 0 1,0-1 0,0 1-1,-1 0 1,1 0 0,0 0 0,0 0-1,0 0 1,0 0 0,0 0-1,0 0 1,0 0 0,0 0 0,0 0-1,0 0 1,0 0 0,-1 0 0,1 0-1,0 0 1,0 0 0,0 0-1,0 0 1,0 0 0,0 0 0,0-1-1,0 1 1,0 0 0,0 0-1,0 0 1,0 0 0,0 0 0,0 0-1,0 0 1,0 0 0,0 0 0,0 0-1,0-1 1,0 1 0,0 0-1,0 0 1,0 0 0,0 0 0,0 0-1,0 0 1,0 0 0,0 0-1,0 0 1,0-1 0,-10 4-200</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8:50.794"/>
    </inkml:context>
    <inkml:brush xml:id="br0">
      <inkml:brushProperty name="width" value="0.05" units="cm"/>
      <inkml:brushProperty name="height" value="0.05" units="cm"/>
    </inkml:brush>
  </inkml:definitions>
  <inkml:trace contextRef="#ctx0" brushRef="#br0">1 0 10258,'2'23'1529,"4"-1"-897,1-4-272,2 0 1640,1-7-1456,1 1-128,5-7-240,-2 0-160,5-5-168,0-5 144,1-2-64,3 0-64</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8:51.284"/>
    </inkml:context>
    <inkml:brush xml:id="br0">
      <inkml:brushProperty name="width" value="0.05" units="cm"/>
      <inkml:brushProperty name="height" value="0.05" units="cm"/>
    </inkml:brush>
  </inkml:definitions>
  <inkml:trace contextRef="#ctx0" brushRef="#br0">129 13 13371,'-2'-2'203,"1"1"0,0 0 1,-1 0-1,1 0 0,-1 0 0,1 0 1,-1 0-1,0 1 0,1-1 0,-1 0 1,0 1-1,0-1 0,1 1 1,-1 0-1,0-1 0,0 1 0,0 0 1,-3 1-1,1-1-36,0 1 1,0 0 0,1 0-1,-1 0 1,0 1 0,1-1-1,-1 1 1,-5 3-1,4-1-155,0-1 0,1 1-1,-1 0 1,1-1-1,0 2 1,0-1-1,0 1 1,1-1-1,-1 1 1,1 0-1,-5 10 1,8-14-12,-1 0-1,1 0 1,0-1-1,0 1 1,0 0 0,-1-1-1,1 1 1,0 0-1,0 0 1,0-1 0,0 1-1,0 0 1,0 0-1,0-1 1,0 1 0,0 0-1,1 0 1,-1-1-1,0 1 1,0 0 0,1-1-1,-1 1 1,0 0-1,1-1 1,-1 1 0,1 0-1,-1-1 1,1 1-1,0 0 1,1 0 2,-1-1-1,1 1 0,-1 0 1,1-1-1,0 0 1,-1 1-1,1-1 1,0 0-1,-1 0 1,1 0-1,0 0 0,2 0 1,7-2 23,-1 0 0,1-1 0,10-4 0,39-16 200,-35 12 92,51-14 0,-75 25-311,-1 0 1,0 0 0,1 0 0,-1 0-1,1 0 1,-1 0 0,0 0 0,1 0-1,-1 0 1,0 0 0,1 0 0,-1 0 0,1 0-1,-1 0 1,0 0 0,1 0 0,-1 0-1,0 1 1,1-1 0,-1 0 0,0 0-1,1 0 1,-1 0 0,0 1 0,1-1-1,-1 0 1,0 1 0,0-1 0,1 0 0,-1 0-1,0 1 1,0-1 0,0 0 0,1 1-1,1 15 60,1 4-77,-3-20 11,0 1 1,1 0 0,-1-1-1,0 1 1,1-1 0,-1 1 0,1-1-1,-1 1 1,0-1 0,1 1 0,-1-1-1,1 1 1,-1-1 0,1 0-1,0 1 1,-1-1 0,1 0 0,-1 1-1,1-1 1,0 0 0,-1 0 0,1 0-1,0 1 1,-1-1 0,1 0 0,0 0-1,12 0 11,-1-1 0,1 0 0,-1-1 0,20-5-1,-17 3-554,-1 1 0,1 1 0,19-1-1,-22 3 108</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8:51.803"/>
    </inkml:context>
    <inkml:brush xml:id="br0">
      <inkml:brushProperty name="width" value="0.05" units="cm"/>
      <inkml:brushProperty name="height" value="0.05" units="cm"/>
    </inkml:brush>
  </inkml:definitions>
  <inkml:trace contextRef="#ctx0" brushRef="#br0">177 1 12499,'-31'8'1112,"1"3"1,0 0-1,-37 20 1,66-30-1099,0-1 1,0 0-1,0 1 0,0 0 0,1-1 1,-1 1-1,0 0 0,0-1 0,0 1 1,1 0-1,-1 0 0,0 0 1,0 1-1,1-1-10,0-1 0,0 0 0,0 1 0,0-1 0,0 0 0,0 0 0,0 1 0,0-1 0,0 0 0,0 1 0,0-1 0,0 0 0,0 1 0,0-1 0,0 0 0,1 0 0,-1 1 0,0-1 0,0 0 0,0 0 0,1 1 0,-1-1 0,0 0 0,0 0 0,1 0 0,-1 1 0,0-1 0,0 0 0,1 0 0,32 10 98,-18-7-68,-13-2-31,46 18 82,-45-18-79,-1 0-1,1 1 0,0-1 1,-1 1-1,1 0 1,-1 0-1,0 0 0,0 0 1,0 0-1,0 1 1,0-1-1,0 0 1,0 1-1,2 4 0,-4-6 0,0 0 0,0 0 0,0 0-1,0 0 1,0 0 0,0 0-1,-1 0 1,1 0 0,0 0 0,0 0-1,-1-1 1,1 1 0,0 0-1,-1 0 1,1 0 0,-1 0 0,1-1-1,-1 1 1,1 0 0,-1-1-1,0 1 1,1 0 0,-1-1-1,0 1 1,0 0 0,1-1 0,-1 1-1,0-1 1,0 0 0,0 1-1,0-1 1,0 0 0,1 1 0,-1-1-1,0 0 1,-1 0 0,-36 8 200,36-8-200,-42 3 152,42-3-199,0 0-1,-1 0 1,1 0 0,0-1 0,0 1 0,-1 0-1,1-1 1,0 0 0,0 1 0,0-1 0,0 0-1,0 0 1,0 0 0,0 0 0,0-1 0,-2-1-1,3 2-16,1 1-1,0-1 0,0 1 1,-1-1-1,1 1 0,0-1 1,0 0-1,0 1 0,0-1 1,0 0-1,0 1 0,0-1 1,0 0-1,0 1 0,0-1 0,0 1 1,0-1-1,1 0 0,-1 1 1,0-1-1,0 1 0,1-1 1,-1 1-1,0-1 0,1 0 1,-1 1-1,0 0 0,1-1 1,-1 1-1,1-1 0,-1 1 1,1-1-1,-1 1 0,1-1 1,20-13-767,-20 14 812,20-12-677</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8:52.217"/>
    </inkml:context>
    <inkml:brush xml:id="br0">
      <inkml:brushProperty name="width" value="0.05" units="cm"/>
      <inkml:brushProperty name="height" value="0.05" units="cm"/>
    </inkml:brush>
  </inkml:definitions>
  <inkml:trace contextRef="#ctx0" brushRef="#br0">10 3 13931,'17'-2'1168,"-17"2"-1133,1 0 0,-1 0 0,0 0 0,0 0 0,1 0 0,-1 0 0,0 0 0,0 0 0,0 0 0,1 0 0,-1 1 0,0-1 0,0 0 0,0 0 0,1 0 0,-1 0 0,0 1 0,0-1 0,0 0 0,0 0 0,1 0 0,-1 1 0,0-1 0,0 0 0,0 0 0,0 1 0,0-1 0,0 0 0,0 0 0,0 1 0,0 1 146,0 1 1,-1-1-1,0 1 0,0-1 1,0 1-1,0-1 1,0 0-1,-1 3 0,-5 10 238,6-14-394,-2 7 128,0-1-1,0 2 0,1-1 1,-2 10-1,4-16-143,0-1 0,0 0 1,0 1-1,-1-1 0,1 1 0,1-1 0,-1 0 1,0 1-1,0-1 0,0 0 0,1 1 0,-1-1 1,1 0-1,-1 1 0,1-1 0,-1 0 0,1 0 1,0 1-1,-1-1 0,1 0 0,0 0 0,0 0 1,0 0-1,0 0 0,0 0 0,0 0 0,0 0 1,1-1-1,-1 1 0,0 0 0,0-1 0,0 1 1,3 0-1,3 1-3,-1-1 0,1 0 0,-1-1 1,1 0-1,0 0 0,-1 0 0,1 0 0,9-3 1,52-17 80,-51 14-20,0 1 0,28-5 0,-43 10-52,0 0 0,0 0 0,0 0 0,0 1 0,-1-1 0,1 1 0,0-1 0,0 1-1,0 0 1,-1-1 0,1 1 0,0 0 0,-1 0 0,3 2 0,-2-1 3,0 0-1,1-1 1,-1 0 0,0 0-1,1 0 1,-1 0-1,1 0 1,3 1 0,11-1-104,1 0 1,0-2 0,0 0 0,0-1 0,-1 0 0,31-9-1,-41 8-55,-10 4-75</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8:52.673"/>
    </inkml:context>
    <inkml:brush xml:id="br0">
      <inkml:brushProperty name="width" value="0.05" units="cm"/>
      <inkml:brushProperty name="height" value="0.05" units="cm"/>
    </inkml:brush>
  </inkml:definitions>
  <inkml:trace contextRef="#ctx0" brushRef="#br0">1 0 13251,'2'13'345,"1"0"0,-2 0 1,0 0-1,0 0 0,-1 0 1,-2 16-1,0 13 65,2-16-231,4 417 1827,-4-440-1938,0 0 0,1 0 0,-1 0 0,0 0 1,1 0-1,0 1 0,-1-1 0,1 0 0,3 5 1,-4-8-40,0 0 0,1 1 1,-1-1-1,1 1 0,-1-1 1,0 0-1,1 1 0,-1-1 1,1 0-1,-1 1 0,1-1 1,-1 0-1,1 0 0,-1 0 1,1 1-1,-1-1 0,1 0 1,-1 0-1,1 0 0,-1 0 1,1 0-1,0 0 0,0 0 22,1 0-1,0-1 0,-1 1 1,0-1-1,1 1 1,-1-1-1,1 0 1,-1 1-1,0-1 0,1 0 1,0-1-1,-1 1-62,0 1 1,-1-1-1,1 1 0,-1-1 0,1 0 0,-1 1 0,1-1 0,-1 0 0,0 1 1,1-1-1,-1 0 0,0 1 0,0-1 0,1 0 0,-1-1 0,4-7-654,0 5 430</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8:53.593"/>
    </inkml:context>
    <inkml:brush xml:id="br0">
      <inkml:brushProperty name="width" value="0.05" units="cm"/>
      <inkml:brushProperty name="height" value="0.05" units="cm"/>
    </inkml:brush>
  </inkml:definitions>
  <inkml:trace contextRef="#ctx0" brushRef="#br0">12 2 10922,'0'0'57,"-1"0"0,1-1 0,0 1 0,-1 0 0,1 0 0,0 0 0,-1 0 1,1 0-1,0 0 0,-1 0 0,1 0 0,0 0 0,-1 0 0,1 0 0,0 0 0,0 0 0,-1 0 0,1 0 0,0 0 0,-1 0 0,1 0 0,0 0 0,-1 0 0,1 1 0,0-1 0,0 0 0,-1 0 0,1 0 0,0 0 0,-1 1 0,1-1 0,0 0 0,0 0 0,0 1 0,-1-1 0,1 0 0,0 0 0,0 1 0,0-1 0,0 0 0,0 1 0,-1-1 0,1 0 0,0 1 0,0-1 0,0 0 0,0 1 0,0-1 0,0 0 0,0 1 0,0-1 0,0 0 0,0 1 1,0-1-1,0 0 0,1 0 0,-1 1 0,0-1 0,0 0 0,0 1 0,0-1 0,0 0 0,1 1 0,10 19 1168,-1-9-1046,1-1 0,0 0 1,0-1-1,1-1 0,0 0 0,1 0 1,20 9-1,-13-7-45,44 21 264,71 22 0,-86-35-302,-1 1-1,0 3 1,71 44 0,-107-58-97,0 1 1,-1 1-1,-1 0 0,0 1 1,0-1-1,-1 2 0,13 19 1,-23-31-12,1 0 1,0 0 0,0 0-1,0 0 1,0 0 0,0 0-1,0 0 1,0 0 0,0 0-1,0 0 1,-1 0 0,1 0-1,0 0 1,0 0-1,0 0 1,0 0 0,0 0-1,0 0 1,0 0 0,0 0-1,0 0 1,-1 0 0,1 0-1,0 0 1,0 0 0,0 0-1,0 0 1,0 1 0,0-1-1,0 0 1,0 0 0,0 0-1,0 0 1,0 0 0,0 0-1,0 0 1,0 0 0,0 0-1,0 0 1,0 1 0,0-1-1,0 0 1,0 0 0,0 0-1,0 0 1,0 0-1,0 0 1,0 0 0,0 0-1,0 0 1,0 1 0,0-1-1,0 0 1,0 0 0,0 0-1,0 0 1,0 0 0,0 0-1,0 0 1,0 0 0,0 0-1,0 1 1,-14-7-900,-26-17-505,31 18 1330,-13-7-514</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8:54.079"/>
    </inkml:context>
    <inkml:brush xml:id="br0">
      <inkml:brushProperty name="width" value="0.05" units="cm"/>
      <inkml:brushProperty name="height" value="0.05" units="cm"/>
    </inkml:brush>
  </inkml:definitions>
  <inkml:trace contextRef="#ctx0" brushRef="#br0">0 353 13387,'0'0'100,"1"1"-1,-1 0 1,0-1 0,0 1 0,1-1-1,-1 1 1,0-1 0,1 0 0,-1 1 0,1-1-1,-1 1 1,1-1 0,-1 0 0,1 1-1,-1-1 1,1 0 0,-1 0 0,1 1-1,-1-1 1,1 0 0,-1 0 0,1 0 0,0 1-1,-1-1 1,1 0 0,-1 0 0,1 0-1,0 0 1,-1 0 0,1 0 0,-1-1-1,1 1 1,-1 0 0,2 0 0,22-5 1214,-14 1-1102,0-1 0,-1 0 0,0-1 0,0 0 0,0-1 0,-1 1 0,0-2 0,0 1 0,0-1 0,-1 0 0,-1-1 0,10-15 0,-3 3-96,-1 0 0,-1-2 1,-2 1-1,11-36 0,1-46-77,-21 104-42,0 0-1,0 0 1,0 0 0,0 0 0,0-1 0,0 1 0,1 0 0,-1 0 0,0 0 0,0 0 0,0-1 0,0 1 0,0 0 0,0 0 0,0 0 0,0 0 0,1 0 0,-1 0-1,0-1 1,0 1 0,0 0 0,0 0 0,0 0 0,1 0 0,-1 0 0,0 0 0,0 0 0,0 0 0,0 0 0,1 0 0,-1 0 0,0 0 0,0 0 0,0 0 0,0 0 0,1 0-1,-1 0 1,0 0 0,0 0 0,9 5-79,6 14-27,-13-17 83,33 37-373,2-2 0,1-2 0,62 46 1,-80-67 542,0-1 0,1 0 0,0-2 1,34 13-1,-14-12-175</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9:09.367"/>
    </inkml:context>
    <inkml:brush xml:id="br0">
      <inkml:brushProperty name="width" value="0.05" units="cm"/>
      <inkml:brushProperty name="height" value="0.05" units="cm"/>
    </inkml:brush>
  </inkml:definitions>
  <inkml:trace contextRef="#ctx0" brushRef="#br0">145 26 13483,'7'-23'2214,"-7"21"-1094,-6 14-349,-38 107-523,-44 191 1,85-298-235,-7 46 21,10-54-29,0-1 0,-1 1 0,1 0 0,1 0 0,-1 0 0,0-1 0,1 1 0,0 0 0,0-1 0,0 1 0,0-1 0,2 5 0,-1-7-26,-1 1 1,1-1-1,-1 0 1,1 0-1,0 0 0,-1 0 1,1 0-1,0 0 1,0 0-1,0 0 0,0-1 1,0 1-1,-1-1 1,1 1-1,0-1 0,0 0 1,0 0-1,0 1 1,0-2-1,0 1 0,0 0 1,0 0-1,4-2 1,4 1-158,1-2 0,19-7 1,1-4 6,1-5-52</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9:09.847"/>
    </inkml:context>
    <inkml:brush xml:id="br0">
      <inkml:brushProperty name="width" value="0.05" units="cm"/>
      <inkml:brushProperty name="height" value="0.05" units="cm"/>
    </inkml:brush>
  </inkml:definitions>
  <inkml:trace contextRef="#ctx0" brushRef="#br0">92 2 13603,'-2'0'67,"0"-1"0,1 1 0,-1 0 0,1 0 0,-1 0 0,0 0 0,1 0 0,-1 1 0,0-1 0,1 0 0,-1 1 0,1-1 0,-1 1 0,1 0 0,-1-1 0,1 1 0,-1 0 1,1 0-1,0 0 0,-1 0 0,1 0 0,0 0 0,0 0 0,0 1 0,0-1 0,0 0 0,-1 2 0,-4 5 83,1 0 0,1 0 1,-6 12-1,5-8-117,1 0 1,0 0-1,1 0 1,0 1 0,-2 21-1,4-30-22,1 1-1,0-1 0,0 1 1,0-1-1,0 1 1,1-1-1,-1 1 0,1-1 1,1 0-1,-1 1 1,0-1-1,1 0 0,0 0 1,0 0-1,0 0 1,1 0-1,-1 0 0,1-1 1,4 5-1,-5-6 51,1 0 0,0-1 0,0 1 0,0-1 0,0 1 0,0-1 0,0 0 0,1 0 0,-1 0 0,0-1 0,1 1 0,-1-1 0,0 0 0,1 0 0,-1 0 0,0 0 0,1 0 0,-1-1 0,0 0 0,1 0 0,5-2 0,-3 1 139,1-1 0,-1 0 0,1 0-1,-1-1 1,0 0 0,0 0-1,-1 0 1,1-1 0,5-6 0,-7 6-13,0 0 0,0 0 0,-1 0 0,0 0 1,0-1-1,-1 0 0,4-11 0,-5 15-153,0 0 0,-1 0 0,1 0 0,-1 0 0,0-1 0,1 1 0,-1 0 0,0 0 0,0 0 0,0-1 0,-1 1 0,1 0 0,-1 0 0,1 0 0,-1 0 0,1 0 0,-1-1 0,0 1 0,0 1 0,0-1 0,0 0 0,-1 0 0,1 0 0,0 0 0,-4-2 0,4 3-60,0 1 0,0-1 0,0 1 0,0-1 0,0 1-1,0-1 1,0 1 0,0 0 0,0 0 0,-1-1-1,1 1 1,0 0 0,0 0 0,0 0 0,-1 0 0,1 0-1,0 1 1,0-1 0,0 0 0,0 0 0,-1 1 0,1-1-1,-1 1 1,-1 1-240,-1 0-1,1-1 1,0 1-1,1 1 1,-1-1-1,-3 3 1,5-5-117,1-4-108</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9:47.611"/>
    </inkml:context>
    <inkml:brush xml:id="br0">
      <inkml:brushProperty name="width" value="0.05" units="cm"/>
      <inkml:brushProperty name="height" value="0.05" units="cm"/>
    </inkml:brush>
  </inkml:definitions>
  <inkml:trace contextRef="#ctx0" brushRef="#br0">5 29 14651,'-3'-14'1720,"1"-1"217,7 15-1369,5 2-272,7-2-688,5 0 2112,5 0-1696,5 0 104,6 0 0</inkml:trace>
  <inkml:trace contextRef="#ctx0" brushRef="#br0" timeOffset="1">352 51 13627,'0'0'102,"1"0"-1,-1 0 1,0 1 0,1-1-1,-1 0 1,0 1 0,1-1 0,-1 0-1,0 1 1,1-1 0,-1 0-1,0 1 1,0-1 0,0 0 0,1 1-1,-1-1 1,0 1 0,0-1-1,0 1 1,0-1 0,0 0-1,1 1 1,-1-1 0,0 1 0,0-1-1,0 1 1,0-1 0,-1 1-1,1-1 1,0 1 0,0-1 0,0 1-1,-14 6 2466,2-2-1810,-3 2 67,-33 18 238,46-23-1081,0-1 1,0 1-1,0-1 1,0 1-1,0 0 1,0 0-1,0 0 1,0 0-1,1 0 1,-1 0-1,1 0 1,0 1-1,-1-1 1,1 0-1,0 1 1,0 2-1,1-3-22,0-1 0,0 0-1,0 0 1,1 0 0,-1 0 0,0 0-1,1 0 1,-1 1 0,1-1 0,-1 0-1,1 0 1,0 0 0,-1-1 0,1 1-1,0 0 1,0 0 0,0 0 0,-1 0-1,1-1 1,0 1 0,0 0 0,0-1-1,0 1 1,0-1 0,0 1 0,1-1-1,0 1 1,38 12-1089,-31-10 820,42 9-1051,19 6-327,-63-16 1506,-1 0 0,0 1 0,0-1 0,-1 1-1,1 1 1,-1-1 0,1 1 0,5 6 0,-10-10 180,0 1-1,0 0 1,-1-1 0,1 1-1,0 0 1,-1 0 0,1-1-1,0 1 1,-1 0-1,1 0 1,-1 0 0,0 0-1,1 0 1,-1 0 0,0 0-1,1 0 1,-1 0 0,0 0-1,0 0 1,0 0-1,0 0 1,0 0 0,0 0-1,0 0 1,-1 2 0,1-2 45,-1 1 0,0-1 1,0 1-1,0-1 0,-1 0 1,1 0-1,0 1 0,0-1 1,-1 0-1,1 0 1,0 0-1,-1 0 0,-2 1 1,-5 2 305,-1-1 1,1 0 0,0 0 0,-12 1 0,-35 2 1287,51-6-1537,1 0-1,0 0 1,-1-1 0,1 1 0,-1-1-1,1 0 1,0 0 0,-1-1 0,1 0-1,-5-2 1,7 3-99,1 0 0,0 0 0,0 0 0,-1-1 0,1 1-1,0 0 1,0-1 0,0 1 0,0-1 0,1 1 0,-1-1 0,0 1-1,1-1 1,-1 1 0,1-1 0,-1 0 0,1 1 0,0-1 0,-1 0 0,1 1-1,0-1 1,0 0 0,0 1 0,1-1 0,-1 0 0,0 1 0,1-1-1,-1 0 1,1 1 0,0-2 0,3-8-31,0 0 1,1 1-1,9-15 0,-8 15-26,23-43-200</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9:10.563"/>
    </inkml:context>
    <inkml:brush xml:id="br0">
      <inkml:brushProperty name="width" value="0.05" units="cm"/>
      <inkml:brushProperty name="height" value="0.05" units="cm"/>
    </inkml:brush>
  </inkml:definitions>
  <inkml:trace contextRef="#ctx0" brushRef="#br0">60 1 15451,'-28'133'2022,"23"-94"-1878,-7 42 178,-3 138 0,15-214-278,1 0 0,-1 1 0,1-1 0,2 9 0,-3-13-33,0-1 1,1 1 0,-1 0 0,0-1-1,0 1 1,1-1 0,-1 1 0,0 0-1,1-1 1,-1 1 0,0-1 0,1 1-1,-1-1 1,1 1 0,-1-1 0,0 0-1,1 1 1,0-1 0,-1 0 0,1 1-1,-1-1 1,1 0 0,-1 1 0,1-1-1,0 0 1,-1 0 0,1 0 0,-1 0-1,1 1 1,0-1 0,-1 0 0,1 0-1,0 0 1,-1 0 0,1-1 0,-1 1-1,1 0 1,0 0 0,-1 0 0,1 0 0,-1-1-1,1 1 1,0 0 0,-1 0 0,1-1-1,-1 1 1,1-1 0,-1 1 0,1 0-1,0-2 1,10-7 201,1-1 1,-2 0-1,12-14 0,-11 12-74,1-1 1,13-10-1,-24 23-140,-1-1 0,1 1 0,-1 0-1,0-1 1,1 1 0,-1 0 0,1-1 0,-1 1-1,1 0 1,-1-1 0,1 1 0,-1 0 0,1 0 0,0 0-1,-1 0 1,1 0 0,-1-1 0,1 1 0,-1 0 0,1 0-1,0 0 1,-1 1 0,1-1 0,-1 0 0,1 0 0,-1 0-1,1 0 1,-1 0 0,1 1 0,-1-1 0,1 0 0,-1 0-1,1 1 1,-1-1 0,1 0 0,-1 1 0,1-1 0,-1 1-1,0-1 1,1 0 0,-1 1 0,0-1 0,1 1 0,-1-1-1,0 1 1,0-1 0,1 1 0,-1-1 0,0 1 0,0 0-1,0-1 1,0 1 0,0-1 0,1 1 0,-1-1-1,0 1 1,-1 0 0,5 47-99,-4-32 51,0-11 38,1-1 1,-1 0-1,1 1 1,0-1-1,0 0 1,1 1-1,2 5 1,-3-9 11,-1 0-1,1 0 1,0 0-1,-1-1 1,1 1 0,0 0-1,0-1 1,-1 1 0,1-1-1,0 1 1,0-1 0,0 1-1,0-1 1,0 1 0,0-1-1,0 0 1,0 0 0,0 1-1,0-1 1,0 0 0,0 0-1,0 0 1,0 0 0,0 0-1,0 0 1,0-1 0,0 1-1,0 0 1,0 0 0,0-1-1,0 1 1,0-1 0,0 1-1,-1-1 1,1 1 0,0-1-1,0 1 1,0-1 0,0 0-1,12-8 22,-1 0 0,-1 0 0,14-14 0,24-20 38,-48 42-64,0 0-1,0 0 0,0 1 1,1-1-1,-1 0 1,0 0-1,1 1 0,-1-1 1,1 1-1,-1-1 1,0 1-1,1 0 0,-1 0 1,1-1-1,-1 1 0,1 0 1,-1 0-1,2 1 1,-2-1-3,0 1 1,0-1-1,0 1 1,0 0-1,0-1 0,0 1 1,-1 0-1,1 0 1,0-1-1,-1 1 1,1 0-1,0 0 1,-1 0-1,1 0 1,-1 0-1,1 0 1,-1 0-1,0 0 1,1 0-1,-1 0 1,0 0-1,0 0 0,0 0 1,0 1-1,0 0 1,2 31-109,-2-25 108,0-1 0,0 1 0,1-1 0,0 1-1,0-1 1,1 1 0,4 10 0,-6-17 18,0-1 0,1 1 0,-1 0-1,1 0 1,-1-1 0,1 1 0,0 0 0,-1-1 0,1 1 0,0 0-1,-1-1 1,1 1 0,0-1 0,0 1 0,-1-1 0,1 1 0,0-1 0,0 0-1,0 0 1,-1 1 0,1-1 0,0 0 0,0 0 0,0 0 0,0 0-1,0 0 1,0 0 0,0 0 0,-1 0 0,2 0 0,30-12 339,-30 10-356,1 1-1,-1 0 1,0-1-1,1 1 1,-1 0 0,1 1-1,-1-1 1,1 0-1,-1 1 1,1-1 0,-1 1-1,1 0 1,4 0-1,-6 1-32,-1-1 0,1 1-1,-1-1 1,1 1-1,-1-1 1,0 1-1,1-1 1,-1 1 0,1 0-1,-1-1 1,0 1-1,0 0 1,1-1-1,-1 1 1,0 0 0,0-1-1,0 1 1,0 0-1,0-1 1,0 1-1,0 0 1,0 0 0,0-1-1,0 1 1,0 0-1,0-1 1,0 1-1,-1 0 1,1 0 0,-8 22-320,8-22 328,-7 16-353</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9:11.226"/>
    </inkml:context>
    <inkml:brush xml:id="br0">
      <inkml:brushProperty name="width" value="0.05" units="cm"/>
      <inkml:brushProperty name="height" value="0.05" units="cm"/>
    </inkml:brush>
  </inkml:definitions>
  <inkml:trace contextRef="#ctx0" brushRef="#br0">48 181 14819,'-1'2'107,"0"-1"1,1 1-1,-1 0 0,1 0 0,-1 0 0,1-1 1,0 1-1,0 0 0,0 0 0,0 0 0,0 0 1,0-1-1,1 1 0,-1 0 0,2 2 0,-2-3-70,0-1-1,0 1 1,1-1-1,-1 1 1,1-1-1,-1 1 1,0-1-1,1 1 0,-1-1 1,1 0-1,-1 1 1,1-1-1,-1 0 1,1 0-1,-1 1 1,1-1-1,-1 0 1,1 0-1,-1 0 0,2 1 1,0-1 26,-1 0 0,1 0 1,-1-1-1,1 1 0,0 0 0,-1-1 1,1 1-1,-1-1 0,1 1 1,2-2-1,3-2 39,0-1-1,-1 1 1,1-1 0,-1-1-1,0 1 1,-1-1 0,1 0-1,-1 0 1,0-1 0,-1 1-1,1-1 1,-1 0 0,-1-1-1,1 1 1,-1 0 0,0-1 0,-1 0-1,0 0 1,0 0 0,-1 0-1,0 0 1,0 0 0,-1-14-1,0 21-89,0-1 1,0 1-1,0-1 0,-1 0 0,1 1 0,0-1 0,0 0 0,-1 1 0,1-1 1,-1 1-1,0-1 0,1 1 0,-1-1 0,0 1 0,0-1 0,0 1 0,0 0 0,0 0 1,0-1-1,0 1 0,0 0 0,-1 0 0,1 0 0,0 0 0,-1 0 0,1 1 1,-1-1-1,1 0 0,-1 0 0,1 1 0,-3-1 0,1 1-11,1 0 1,-1 0-1,0 1 1,0-1-1,0 1 0,1-1 1,-1 1-1,0 0 0,1 0 1,-1 0-1,1 1 0,-1-1 1,1 1-1,-1-1 0,1 1 1,0 0-1,0-1 0,-2 4 1,-7 6-50,1 1 0,1 0 1,0 0-1,-14 27 0,18-31 27,1 0 1,0 1-1,1 0 0,0 0 0,0 0 0,1 0 0,0 0 1,0 1-1,0 10 0,2-19 20,0 0-1,1 0 1,-1 1 0,0-1-1,0 0 1,0 0 0,1 0-1,-1 0 1,1 0 0,-1 0-1,1 0 1,-1 0 0,1 0-1,-1 0 1,1 0 0,0 0-1,0 0 1,-1 0 0,1 0-1,0 0 1,0-1 0,0 1-1,0 0 1,0-1 0,0 1-1,0-1 1,0 1 0,0-1-1,0 1 1,0-1 0,1 0-1,-1 0 1,0 0 0,0 1-1,0-1 1,0 0 0,1 0-1,-1 0 1,0-1 0,0 1-1,2-1 1,6 0 0,-1-1-1,0 0 1,0 0-1,10-5 1,-16 6 0,96-44 26,-96 45-22,-1-1-1,0 1 1,1-1-1,-1 1 1,1 0-1,0 0 1,-1-1-1,1 1 0,-1 0 1,1 0-1,-1 1 1,1-1-1,-1 0 1,1 0-1,-1 1 1,1-1-1,-1 1 1,1-1-1,1 2 1,0 0 12,-1 0 1,1 1 0,0-1 0,-1 1 0,0-1 0,3 5 0,-3-4-3,0 0-1,0-1 1,0 1-1,1-1 1,-1 1 0,0-1-1,1 0 1,0 0 0,-1 0-1,1 0 1,4 1-1,-3-2 24,1 1-1,-1-2 1,1 1-1,0 0 1,0-1-1,-1 0 1,1 0-1,0 0 1,0-1-1,-1 1 1,1-1-1,7-3 0,6-2 107,32-16 0,-29 12-50,6-3 6,46-19 65,-67 30-167,1 0 1,0 0-1,-1 0 1,1 1-1,0 0 1,0 1-1,0-1 1,11 2-1,-16-1-4,-1 0-1,1 1 1,-1-1 0,0 1 0,1-1-1,-1 1 1,1 0 0,-1-1-1,0 1 1,0 0 0,1 0 0,-1 0-1,0 0 1,0 0 0,0 0-1,0 0 1,0 1 0,0-1 0,-1 0-1,1 0 1,1 3 0,9 33-205,-5-14-159,-6-23 357,0 0-1,0 1 1,0-1-1,0 0 1,0 0-1,0 1 1,1-1-1,-1 0 1,0 0-1,0 1 1,0-1-1,0 0 1,0 0-1,0 0 1,1 1-1,-1-1 0,0 0 1,0 0-1,0 0 1,1 0-1,-1 1 1,0-1-1,0 0 1,0 0-1,1 0 1,-1 0-1,0 0 1,0 0-1,1 0 1,-1 0-1,0 0 1,0 0-1,1 0 1,-1 0-1,0 0 1,0 0-1,1 0 1,-1 0-1,0 0 1,0 0-1,1 0 1,-1 0-1,0 0 1,0 0-1,1 0 1,-1 0-1,0-1 1,0 1-1,0 0 1,1 0-1,-1 0 1,0 0-1,0-1 1,0 1-1,1 0 1,-1 0-1,0 0 1,0-1-1,0 1 1,0 0-1,9-15-171,0-11-24,2-10-96</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9:11.716"/>
    </inkml:context>
    <inkml:brush xml:id="br0">
      <inkml:brushProperty name="width" value="0.05" units="cm"/>
      <inkml:brushProperty name="height" value="0.05" units="cm"/>
    </inkml:brush>
  </inkml:definitions>
  <inkml:trace contextRef="#ctx0" brushRef="#br0">7 13 17684,'-5'-3'1616,"4"3"-888,4-1 48,0-4-672,5 3 121,4 0-105,2 2-224</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9:12.235"/>
    </inkml:context>
    <inkml:brush xml:id="br0">
      <inkml:brushProperty name="width" value="0.05" units="cm"/>
      <inkml:brushProperty name="height" value="0.05" units="cm"/>
    </inkml:brush>
  </inkml:definitions>
  <inkml:trace contextRef="#ctx0" brushRef="#br0">58 0 13379,'-14'42'228,"2"1"-1,2 0 1,2 1 0,1-1-1,3 2 1,1-1 0,5 54 0,-2-93-211,4 50 251,-3-51-203,0 0 1,0 1-1,0-1 1,0 0-1,0 0 1,1 0-1,0 0 1,0 0-1,5 6 1,-7-9-32,1 0-1,0 0 1,0-1 0,0 1 0,0 0-1,0-1 1,0 1 0,0-1 0,0 1-1,0-1 1,0 0 0,0 1 0,0-1-1,0 0 1,0 0 0,0 0 0,0 1-1,1-1 1,-1-1 0,0 1 0,0 0-1,0 0 1,0 0 0,0 0 0,0-1-1,0 1 1,0 0 0,0-1 0,0 1-1,2-2 1,27-19 646,-29 19-637,113-102 1950,90-76-645,-196 173-1407,-3 5-125,-1-1-1,0 0 0,0-1 1,0 1-1,-1-1 1,1 0-1,-1 0 0,0 0 1,0 0-1,0 0 0,0-1 1,2-6-1,-7 4-319,-9 2-148</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9:12.728"/>
    </inkml:context>
    <inkml:brush xml:id="br0">
      <inkml:brushProperty name="width" value="0.05" units="cm"/>
      <inkml:brushProperty name="height" value="0.05" units="cm"/>
    </inkml:brush>
  </inkml:definitions>
  <inkml:trace contextRef="#ctx0" brushRef="#br0">1 1 13283,'0'34'1096,"2"-4"-816,3-2-112,6-1 256,3-3-224,11-4-680,4-4-1344,8-9 1560,3-7-256,9-10-217</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9:13.198"/>
    </inkml:context>
    <inkml:brush xml:id="br0">
      <inkml:brushProperty name="width" value="0.05" units="cm"/>
      <inkml:brushProperty name="height" value="0.05" units="cm"/>
    </inkml:brush>
  </inkml:definitions>
  <inkml:trace contextRef="#ctx0" brushRef="#br0">131 1 13691,'-17'10'330,"1"1"1,0 1-1,-15 13 1,26-20-289,1 0 0,-1-1-1,1 1 1,0 1 0,0-1 0,0 1 0,1-1 0,0 1 0,0 0 0,0 0 0,1 0 0,-3 12 0,5-17-37,0 0 0,-1 1 0,1-1 0,0 0-1,0 0 1,0 0 0,0 1 0,0-1 0,0 0 0,0 0 0,1 0 0,-1 0-1,0 1 1,1-1 0,-1 0 0,1 0 0,-1 0 0,1 0 0,-1 0 0,1 0-1,0 0 1,-1 0 0,1 0 0,0 0 0,0 0 0,0-1 0,0 1 0,0 0-1,0 0 1,0-1 0,0 1 0,0-1 0,0 1 0,0-1 0,0 1 0,0-1 0,1 0-1,-1 0 1,0 1 0,0-1 0,0 0 0,1 0 0,-1 0 0,2-1 0,4 1 9,0 0 1,0-1-1,0 0 1,-1-1-1,1 0 1,10-3-1,4-5 84,0-1 0,23-16 0,-28 17 37,0 0 0,1 1-1,0 1 1,25-9-1,-41 16-122,0 1-1,-1 0 0,1-1 0,0 1 1,0 0-1,0-1 0,0 1 0,0 0 1,0 0-1,0 0 0,0 0 0,0 0 1,0 0-1,0 0 0,0 0 0,0 1 1,0-1-1,0 0 0,0 1 0,0-1 1,0 0-1,0 1 0,0-1 0,0 1 1,-1-1-1,1 1 0,0 0 0,0-1 1,-1 1-1,1 0 0,1 1 0,-1 1 6,0 0-1,0 0 1,0 0-1,-1 1 1,1-1-1,-1 0 1,1 7-1,-1-6-10,0 1-1,1-1 0,-1 0 1,1 1-1,2 5 1,-3-9-5,1 0 1,-1 0 0,1 0 0,0 0 0,-1 0 0,1 0 0,-1-1 0,1 1 0,0 0 0,0 0-1,0-1 1,-1 1 0,1 0 0,0-1 0,0 1 0,0-1 0,0 1 0,0-1 0,0 0 0,0 1-1,0-1 1,0 0 0,0 0 0,0 0 0,0 0 0,0 0 0,2 0 0,7-1 8,0-1 0,0 0 0,0-1 0,0 0 1,-1-1-1,1 0 0,-1 0 0,15-10 0,11-5 15,-27 16-23,0-1 1,0 1-1,0 0 0,0 1 1,17-3-1,-23 5-4,0-1 0,0 1 0,0 1-1,0-1 1,0 0 0,-1 0 0,1 1-1,0-1 1,0 1 0,0-1 0,-1 1 0,1 0-1,0 0 1,-1-1 0,1 1 0,-1 1-1,1-1 1,-1 0 0,1 0 0,-1 0-1,0 1 1,1-1 0,-1 1 0,0-1-1,0 1 1,0-1 0,0 1 0,-1 0 0,1-1-1,0 1 1,-1 0 0,1 0 0,0 2-1,3 17-19,-4-14 31,1-1 0,1 0 0,-1 0 0,1 1 0,3 6 0,-5-12 0,1 0 0,0 1 0,-1-1 1,1 0-1,0 0 0,0 0 0,0 0 1,-1-1-1,1 1 0,0 0 0,0 0 1,0 0-1,1-1 0,-1 1 0,0 0 0,0-1 1,0 1-1,0-1 0,1 0 0,-1 1 1,0-1-1,0 0 0,1 0 0,-1 1 1,0-1-1,0 0 0,1 0 0,-1-1 0,0 1 1,1 0-1,1-1 0,15-5 50,0-1 1,0 0-1,0-1 0,-1-2 1,30-20-1,12-6-205,-53 32 119,0 1-39,0 0 0,0 0 0,0 0 0,10-3 1,-15 6 53,-1 0 1,1 0 0,0 0-1,0-1 1,-1 1 0,1 0-1,0 0 1,-1 0-1,1 0 1,0 0 0,-1 0-1,1 1 1,0-1 0,0 0-1,-1 0 1,1 0 0,0 1-1,-1-1 1,1 0 0,-1 1-1,1-1 1,0 0 0,-1 1-1,1-1 1,-1 1-1,1-1 1,-1 1 0,1-1-1,-1 1 1,0 0 0,1-1-1,-1 1 1,0-1 0,1 1-1,-1 0 1,0-1 0,0 1-1,1 0 1,-1-1 0,0 1-1,0 0 1,0 0-1,0-1 1,0 1 0,0 0-1,0-1 1,0 1 0,0 0-1,0-1 1,-1 1 0,1 0-1,-1 1 1,-6 27-226,3-14-883,18-33 152,0-4 628,3-3-105</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9:13.670"/>
    </inkml:context>
    <inkml:brush xml:id="br0">
      <inkml:brushProperty name="width" value="0.05" units="cm"/>
      <inkml:brushProperty name="height" value="0.05" units="cm"/>
    </inkml:brush>
  </inkml:definitions>
  <inkml:trace contextRef="#ctx0" brushRef="#br0">68 0 15283,'-24'41'1825,"15"-28"-1300,1 1 1,1 0 0,-10 25 0,16-38-519,1-1 0,0 1 0,0-1 1,0 1-1,-1-1 0,1 1 0,0 0 1,0-1-1,0 1 0,0-1 0,0 1 0,0 0 1,0-1-1,0 1 0,0-1 0,0 1 1,0-1-1,1 1 0,-1 0 0,0-1 0,0 1 1,1-1-1,-1 1 0,0-1 0,0 1 0,1-1 1,-1 1-1,1 0 0,0-1-18,0 0 0,0 1 0,0-1-1,0 0 1,0 1 0,0-1 0,0 0 0,0 0-1,0 0 1,0 0 0,0 0 0,0 0 0,0 0-1,2 0 1,3-2-94,1 1-1,-1-1 0,0-1 1,7-2-1,56-33-669,-45 24 609,0 0 0,50-18-1,-73 32 177,0-1-1,0 1 1,0-1-1,1 1 1,-1-1-1,0 1 1,0 0-1,0 0 1,1 0-1,-1-1 1,0 1-1,0 0 1,1 1-1,-1-1 1,0 0-1,0 0 1,0 0-1,1 1 1,-1-1-1,0 1 1,0-1-1,0 1 1,0-1-1,0 1 1,0 0-1,0-1 1,0 1-1,0 0 1,0 0-1,0 0 1,0 0-1,0 0 1,-1 0-1,1 0 1,0 0-1,0 2 1,1 3 50,0 0 1,-1 0 0,0 0-1,0 0 1,-1 1 0,0 6 0,1 11 71,0-24-133,-1 1 1,0 0 0,0 0 0,1-1 0,-1 1 0,0 0-1,1 0 1,-1-1 0,1 1 0,-1 0 0,1-1 0,-1 1-1,1-1 1,0 1 0,-1-1 0,1 1 0,-1-1 0,1 1 0,0-1-1,0 1 1,-1-1 0,1 0 0,0 0 0,0 1 0,-1-1-1,1 0 1,0 0 0,0 0 0,0 0 0,-1 0 0,1 0-1,0 0 1,0 0 0,0 0 0,1 0 0,35-9-237,-26 6 186,36-5-252,-36 7-264,0-1 0,-1 0 0,1 0 0,-1-1 1,1-1-1,17-7 0,-17 4-72</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9:14.068"/>
    </inkml:context>
    <inkml:brush xml:id="br0">
      <inkml:brushProperty name="width" value="0.05" units="cm"/>
      <inkml:brushProperty name="height" value="0.05" units="cm"/>
    </inkml:brush>
  </inkml:definitions>
  <inkml:trace contextRef="#ctx0" brushRef="#br0">0 75 14843,'6'3'175,"0"0"-1,1-1 1,-1 0-1,0-1 1,1 1-1,-1-1 1,1 0-1,0-1 1,-1 0-1,1 0 1,0 0-1,10-2 1,-1-1-149,0-1 0,0 0 1,28-12-1,-2-4-192,-40 18 143,1 1 0,0-1 1,-1 0-1,0 0 0,1 1 0,-1-2 0,0 1 0,0 0 1,0 0-1,0-1 0,0 1 0,2-5 0,-4 7 21,0-1 0,0 1 0,0 0 0,0 0-1,0-1 1,0 1 0,0 0 0,0-1 0,0 1 0,0 0-1,0-1 1,0 1 0,0 0 0,0-1 0,0 1 0,0 0-1,0 0 1,0-1 0,-1 1 0,1 0 0,0-1 0,0 1-1,0 0 1,0 0 0,-1-1 0,1 1 0,0 0 0,0 0-1,-1 0 1,1-1 0,0 1 0,0 0 0,-1 0 0,1 0 0,0 0-1,0 0 1,-1-1 0,1 1 0,0 0 0,-1 0 0,1 0-1,0 0 1,-1 0 0,1 0 0,0 0 0,-1 0 0,1 0-1,0 0 1,0 0 0,-1 0 0,1 0 0,0 1 0,-1-1-1,1 0 1,0 0 0,-1 0 0,1 0 0,-22 7 34,12-1 37,0 0-1,0 0 1,1 1 0,-1 1-1,-10 11 1,15-15-23,0 1 1,1 0-1,0 1 0,0-1 1,0 1-1,0 0 0,1 0 0,0 0 1,0 0-1,-3 10 0,6-15-35,0 0 0,0 0 0,0 0 0,0 0 0,0-1 0,-1 1 0,1 0 0,1 0 0,-1 0 0,0 0 0,0 0 0,0 0 0,0-1 0,1 1 0,-1 0 0,0 0 0,1 0 0,-1-1 0,0 1-1,1 0 1,-1 0 0,1-1 0,-1 1 0,1 0 0,0-1 0,-1 1 0,2 0 0,0 0-3,0 0 1,0 0-1,0-1 0,0 1 1,0-1-1,0 1 0,0-1 1,0 0-1,0 0 0,0 0 1,3 0-1,5-1-28,0 0-1,0-1 1,16-5 0,31-16-137,-41 15 9,0 2 1,32-10 0,-47 16 148,0 0-1,-1 0 1,1 0-1,0 0 1,-1 0-1,1 0 1,0 0-1,-1 0 1,1 0-1,0 0 1,0 1 0,-1-1-1,1 0 1,-1 0-1,1 1 1,0-1-1,-1 0 1,1 1-1,-1-1 1,1 1-1,0-1 1,-1 1-1,1-1 1,-1 1 0,0-1-1,1 1 1,-1-1-1,1 1 1,-1 0-1,0-1 1,1 1-1,-1 0 1,0-1-1,0 1 1,0 0 0,0-1-1,1 1 1,-1 0-1,0-1 1,0 1-1,0 0 1,0 0-1,0-1 1,-1 2-1,-5 43 420,3-27-248,6 3 342,-3-21-505,0 1 0,0-1 0,1 0 0,-1 1 0,0-1 1,0 0-1,1 0 0,-1 1 0,0-1 0,0 0 0,1 0 0,-1 0 0,0 1 0,0-1 0,1 0 0,-1 0 1,0 0-1,1 0 0,-1 0 0,0 1 0,1-1 0,-1 0 0,0 0 0,1 0 0,-1 0 0,0 0 0,1 0 0,-1 0 1,0 0-1,1 0 0,-1 0 0,0-1 0,1 1 0,-1 0 0,0 0 0,1 0 0,-1 0 0,0 0 0,0-1 1,1 1-1,-1 0 0,0 0 0,0 0 0,1-1 0,-1 1 0,0 0 0,0 0 0,1-1 0,-1 1 0,0 0 1,0-1-1,0 1 0,0 0 0,0-1 0,1 1 0,8-12 103</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9:14.862"/>
    </inkml:context>
    <inkml:brush xml:id="br0">
      <inkml:brushProperty name="width" value="0.05" units="cm"/>
      <inkml:brushProperty name="height" value="0.05" units="cm"/>
    </inkml:brush>
  </inkml:definitions>
  <inkml:trace contextRef="#ctx0" brushRef="#br0">357 20 9778,'-3'-3'267,"0"1"0,0 0 0,-1 0 0,1 1 0,0-1-1,-1 1 1,1-1 0,-1 1 0,0 0 0,1 0 0,-1 1 0,0-1 0,1 1 0,-1 0-1,0 0 1,0 0 0,1 0 0,-1 1 0,-6 1 0,-2 1-233,1 0 0,0 0 0,0 1-1,0 0 1,-11 7 0,11-4-39,1 0 0,0 1-1,0 1 1,1 0-1,0 0 1,0 0 0,1 1-1,0 1 1,1-1 0,0 1-1,1 0 1,0 1 0,-8 23-1,-1 7-61,3 1-1,-12 73 1,21-95 14,-17 110-378,18-107 275,1 0 1,1-1 0,4 37-1,-4-56 175,1 0 0,-1 1 0,1-1 0,0 0-1,1 0 1,-1 0 0,1 0 0,0 0 0,0-1-1,0 1 1,0 0 0,0-1 0,1 1 0,0-1 0,3 3-1,-3-4 29,0 0 0,0 0 0,1 0 0,-1-1 0,1 1-1,-1-1 1,1 0 0,0 0 0,-1-1 0,1 1 0,0 0-1,-1-1 1,1 0 0,0 0 0,0 0 0,-1-1 0,7-1 0,22-5 285,1-1 0,-2-2 0,1-2 0,-1 0 0,-1-2 0,-1-2 0,48-32 0,-66 41-281,0-1 0,0-1 0,-1 0 0,0 0 0,-1-1 0,0 0-1,12-18 1,-15 18-47,-1 0 0,-1 1 0,0-1 0,0-1 0,-1 1 0,0-1 0,0 1 0,-2-1 0,1 0 0,-1-10 0,0-10-8,-1 1 1,-2 0-1,-7-40 1,7 57-86,-1 0 0,-1 1 1,1-1-1,-2 1 0,0 0 0,0 0 0,-1 0 0,-1 1 1,0 0-1,-11-13 0,15 21 43,-1-1 0,1 1 0,-1 0-1,1 1 1,-1-1 0,0 0 0,0 1 0,0 0 0,-1 0 0,1 1-1,0-1 1,-1 1 0,1 0 0,-1 0 0,0 0 0,1 0 0,-1 1-1,0 0 1,-5 0 0,-31 4-273</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9:19.055"/>
    </inkml:context>
    <inkml:brush xml:id="br0">
      <inkml:brushProperty name="width" value="0.05" units="cm"/>
      <inkml:brushProperty name="height" value="0.05" units="cm"/>
    </inkml:brush>
  </inkml:definitions>
  <inkml:trace contextRef="#ctx0" brushRef="#br0">613 72 13155,'0'-2'162,"0"-1"1,-1 1-1,0 0 0,1-1 1,-1 1-1,0 0 1,0-1-1,0 1 0,-1 0 1,1 0-1,0 0 0,-1 0 1,0 0-1,1 1 1,-1-1-1,-4-3 0,2 2-28,-1-1 0,0 1 0,0 0 0,0 0 0,0 0 0,-7-2 0,3 3-124,0 0 1,0 0-1,-1 1 1,1 0-1,-1 0 1,1 1-1,-1 1 1,1-1-1,-1 2 1,1-1-1,0 1 1,-11 4-1,-2 1-110,1 1 0,0 2 0,-38 22 0,38-18 64,0 1 0,2 1 0,0 0 0,1 2 0,0 0 0,2 1 0,0 1 0,1 0 0,1 2 0,-20 40 0,19-30 31,1 0 0,2 1 1,2 1-1,1 0 0,1 0 1,2 1-1,-2 42 0,7-50-10,2 0-1,0 0 0,2 0 1,1 0-1,8 30 0,-8-40-9,2 0 0,0 0-1,1-1 1,0 0-1,1 0 1,1-1 0,1 0-1,20 25 1,-27-37 23,1 1 0,-1-1 1,1 1-1,0-1 0,0 0 0,0-1 1,0 1-1,0-1 0,1 0 1,-1 0-1,1 0 0,0 0 0,-1-1 1,1 0-1,0 0 0,0 0 0,0-1 1,0 0-1,0 1 0,-1-2 1,1 1-1,0-1 0,0 1 0,0-1 1,0 0-1,-1-1 0,9-3 1,3-2 18,0-2 1,0 0 0,0-1 0,-2 0 0,1-1 0,15-16 0,-3 1 10,-1-1-1,-2-2 1,0 0-1,-3-1 1,0-2-1,21-42 1,-20 27-134,-2 0 0,-2-1 0,-2-1 0,10-53 0,-10 5-225,-15 85 263,-1 1 1,0-1 0,0 1 0,-1-1 0,-1 1-1,-3-17 1,4 26 42,0-1 0,0 1 0,0-1 0,-1 0 0,1 1 0,0 0 0,-1-1-1,0 1 1,1 0 0,-1 0 0,0 0 0,0 0 0,-1 0 0,1 0 0,0 1 0,0-1 0,-1 1 0,1-1 0,-1 1-1,-3-1 1,1 0-2,0 1 0,0 0-1,0 0 1,0 1-1,0-1 1,0 1 0,0 0-1,0 1 1,-1-1-1,-6 2 1,-10 5-81</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9:48.052"/>
    </inkml:context>
    <inkml:brush xml:id="br0">
      <inkml:brushProperty name="width" value="0.05" units="cm"/>
      <inkml:brushProperty name="height" value="0.05" units="cm"/>
    </inkml:brush>
  </inkml:definitions>
  <inkml:trace contextRef="#ctx0" brushRef="#br0">132 0 13523,'0'3'154,"0"-1"0,0 1-1,0-1 1,0 1 0,0-1 0,0 1 0,-1-1-1,0 1 1,1-1 0,-1 1 0,0-1 0,-2 5 0,-2 4 257,-4 24 259,0 0 1,3 0-1,-5 72 0,11-49-1430,11 98 1,-11-155 698,0-1 0,0 1 0,1-1 0,-1 1 0,0-1 0,0 1 1,0-1-1,0 1 0,0-1 0,0 1 0,0-1 0,0 1 0,0-1 1,0 1-1,0-1 0,0 1 0,0-1 0,0 1 0,0-1 0,-1 1 1,1-1-1,0 1 0,0-1 0,-1 1 0,1-1 0,0 1 0,0-1 1,-1 1-1,-10-12-601,-10-29 557,21 40 101,-11-21 171,-24-57 1177,32 70-1024,0 0 0,0 0-1,1 0 1,1 0 0,-1 0 0,1-1 0,0-13-1,1 21-283,0 0 0,1 0 0,-1 0-1,0-1 1,0 1 0,1 0 0,-1 0 0,0 0-1,1 0 1,-1 0 0,1 0 0,-1 0-1,1 0 1,0 0 0,-1 0 0,1 0 0,0 0-1,0 1 1,0-1 0,-1 0 0,1 0 0,0 1-1,0-1 1,0 1 0,0-1 0,2 0-1,2 0-27,-1 0-1,1 0 0,-1 0 0,1 1 0,7 0 0,8-1 95,19-6-91,6-3-126</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9:19.726"/>
    </inkml:context>
    <inkml:brush xml:id="br0">
      <inkml:brushProperty name="width" value="0.05" units="cm"/>
      <inkml:brushProperty name="height" value="0.05" units="cm"/>
    </inkml:brush>
  </inkml:definitions>
  <inkml:trace contextRef="#ctx0" brushRef="#br0">513 1 11274,'-70'222'1700,"40"-137"-1635,-84 244 282,-178 572 1761,287-885-2104,5-16-10,0 0 1,0 0-1,0 0 1,0 0-1,0 0 1,0 0 0,0 0-1,0 0 1,0 0-1,0 0 1,0 0-1,0 0 1,0 0-1,0 0 1,0 0-1,-1 0 1,1 0-1,0 0 1,0 0-1,0 0 1,0 0-1,0 0 1,0 0-1,0 0 1,0 1-1,0-1 1,0 0-1,0 0 1,4-29-262,-3 23 290,5-35-105,5-17 0</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9:20.157"/>
    </inkml:context>
    <inkml:brush xml:id="br0">
      <inkml:brushProperty name="width" value="0.05" units="cm"/>
      <inkml:brushProperty name="height" value="0.05" units="cm"/>
    </inkml:brush>
  </inkml:definitions>
  <inkml:trace contextRef="#ctx0" brushRef="#br0">9 260 10618,'-1'3'214,"-1"1"1,1-1-1,0 0 0,0 0 0,1 0 0,-1 1 0,0-1 0,1 0 0,0 1 1,0-1-1,0 4 0,0-6-160,1-1 0,-1 1 0,0 0 0,1 0-1,-1-1 1,0 1 0,1-1 0,-1 1 0,1 0 0,-1-1 0,1 1 0,-1-1 0,1 1 0,-1-1 0,1 1 0,-1-1 0,1 1 0,0-1 0,-1 0-1,2 1 1,0 0 34,1-1 0,-1 1 0,0-1-1,0 0 1,1 0 0,-1 1 0,0-2-1,0 1 1,5-1 0,11-3 142,0 0 1,0-2-1,0 0 1,-1-1-1,0-1 1,0 0-1,-1-2 1,27-19-1,-1-4 119,67-69-1,-91 83-324,-1-1-1,26-40 1,-49 160-216,5-89 41,1 0 1,1 0-1,0 0 0,0 0 1,1 0-1,0 0 1,1-1-1,0 1 0,1-1 1,0 0-1,1 0 0,0 0 1,0 0-1,12 15 1,7 3-260</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9:21.311"/>
    </inkml:context>
    <inkml:brush xml:id="br0">
      <inkml:brushProperty name="width" value="0.05" units="cm"/>
      <inkml:brushProperty name="height" value="0.05" units="cm"/>
    </inkml:brush>
  </inkml:definitions>
  <inkml:trace contextRef="#ctx0" brushRef="#br0">39 49 13539,'9'-6'307,"0"0"0,0 0 1,0 1-1,1 0 0,0 1 0,18-6 1,-23 8-236,-1 1 1,1 0 0,0 0 0,0 1-1,0-1 1,0 1 0,0 0 0,0 0-1,0 0 1,0 1 0,0 0 0,0 0-1,0 0 1,0 1 0,0 0 0,5 2-1,-7-2-52,-1 0-1,0 0 1,-1 0-1,1 0 0,0 0 1,-1 0-1,1 0 1,-1 0-1,1 1 1,-1-1-1,0 1 1,0-1-1,0 1 0,0-1 1,-1 1-1,1-1 1,-1 1-1,0 0 1,1-1-1,-1 1 0,0 0 1,-1-1-1,1 1 1,0 0-1,-2 4 1,-1 8-19,-1 0 0,0-1 1,-7 17-1,-16 29 2,-47 76 0,42-81 38,-36 85 0,66-135-33,0 0 0,0 0 0,1 0 0,0 0 0,0 1 0,0-1 0,0 8 0,1-11 3,0-1 0,1 1 0,-1 0 1,0-1-1,1 1 0,-1 0 1,1-1-1,-1 1 0,1-1 0,0 1 1,0-1-1,0 1 0,0-1 1,0 1-1,0-1 0,0 0 0,0 0 1,0 0-1,1 1 0,-1-1 0,0 0 1,1 0-1,-1-1 0,1 1 1,-1 0-1,3 0 0,5 2 76,1 0-1,0-1 1,-1-1 0,1 1-1,0-2 1,0 1 0,16-2-1,71-13 409,-91 13-473,8-1-82,0-1 0,0-1 1,-1 0-1,21-9 0,-33 13 78,0-1-1,-1 1 1,1 0-1,0 0 1,-1-1-1,1 1 1,0-1 0,-1 1-1,1 0 1,0-1-1,-1 1 1,1-1-1,-1 0 1,1 1-1,-1-1 1,1 1 0,-1-1-1,0 0 1,1 1-1,-1-1 1,0 0-1,1 1 1,-1-1 0,0 0-1,0 0 1,1 1-1,-1-1 1,0 0-1,0 0 1,0 1-1,0-1 1,0 0 0,0 0-1,-1 0 1,1 1-1,0-1 1,0 0-1,0 0 1,-1 1 0,1-1-1,0 0 1,-1 1-1,1-1 1,0 0-1,-2 0 1,-1-2 32,0 0 1,0 0-1,0 0 0,-1 0 1,0 1-1,-5-4 0,-18-9 78</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9:21.755"/>
    </inkml:context>
    <inkml:brush xml:id="br0">
      <inkml:brushProperty name="width" value="0.05" units="cm"/>
      <inkml:brushProperty name="height" value="0.05" units="cm"/>
    </inkml:brush>
  </inkml:definitions>
  <inkml:trace contextRef="#ctx0" brushRef="#br0">2 13 12995,'-1'3'1144,"4"-3"-816,5-1-152,8-2 424,4-3-288,4 5-432,2-4 208,1 5-88,1 0-104</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9:22.245"/>
    </inkml:context>
    <inkml:brush xml:id="br0">
      <inkml:brushProperty name="width" value="0.05" units="cm"/>
      <inkml:brushProperty name="height" value="0.05" units="cm"/>
    </inkml:brush>
  </inkml:definitions>
  <inkml:trace contextRef="#ctx0" brushRef="#br0">0 481 12043,'4'2'127,"-1"0"0,1 0 0,-1 0 0,1-1 0,0 1 0,0-1 0,0 0 1,-1 0-1,1-1 0,0 1 0,0-1 0,0 0 0,0 0 0,6-1 1,-3 0 7,1 0 1,-1-1-1,0 0 1,0-1 0,0 0-1,0 0 1,8-5-1,-3 1 48,-1-1 0,0 0 0,0-1 0,-1 0-1,0 0 1,-1-1 0,0-1 0,8-12 0,-15 21-109,14-27 330,-15 28-373,0 0 0,-1 0 0,1 0 0,-1 0 0,1-1 0,-1 1 0,1 0 0,-1 0 0,0 0 0,0-1 0,0 1 0,1 0 0,-1 0 0,0-1 0,-1 1 0,1 0 0,0-1 0,0 1 0,0 0 0,-1-2 0,0 3-17,1-1 0,0 1 0,-1 0 1,1-1-1,0 1 0,-1 0 0,1-1 0,-1 1 0,1 0 0,-1 0 0,1 0 0,0-1 0,-1 1 1,1 0-1,-1 0 0,1 0 0,-1 0 0,1 0 0,-1 0 0,1 0 0,-1 0 0,1 0 1,-1 0-1,1 0 0,-1 0 0,1 0 0,-1 0 0,1 1 0,-1-1 0,-16 12 201,-8 19-73,-2 16-112,25-43-35,1 0 0,-1 0 1,1 0-1,0 1 0,0-1 0,0 1 0,0-1 0,1 1 0,0 8 1,0-12 1,0 0 0,0 0 1,1 0-1,-1 0 0,0 0 1,0 0-1,1 0 1,-1 0-1,0-1 0,1 1 1,-1 0-1,1 0 0,-1 0 1,1 0-1,0-1 0,-1 1 1,1 0-1,0 0 0,0-1 1,-1 1-1,1-1 1,0 1-1,0-1 0,1 1 1,0 0-1,0-1 0,0 1 0,0-1 0,0 0 0,0 0 0,0 0 0,0 0 1,0 0-1,0 0 0,0 0 0,3-2 0,3 0-3,1-1 0,-1-1 0,0 0 0,10-6 0,7-7 26,-2-1 0,0-1 0,28-30 0,-51 49-22,0-1 1,1 1-1,-1-1 1,0 1-1,1 0 1,-1-1-1,1 1 1,-1 0-1,1-1 1,-1 1 0,1 0-1,-1-1 1,1 1-1,-1 0 1,1 0-1,-1 0 1,1-1-1,-1 1 1,1 0-1,-1 0 1,1 0-1,-1 0 1,2 0-1,-2 0 0,1 1 1,-1-1-1,0 1 1,1-1-1,-1 0 1,0 1-1,0-1 0,1 1 1,-1-1-1,0 1 1,0-1-1,0 1 1,1-1-1,-1 1 0,0-1 1,0 1-1,0-1 1,0 1-1,0-1 1,0 2-1,-4 39-62,2-25 29,1-8 40,1 1 1,0-1-1,0 0 0,1 0 1,0 0-1,1 0 1,4 13-1,-6-19-1,1 0 0,0 0 0,0-1 0,0 1 1,0 0-1,0 0 0,1-1 0,-1 1 0,1 0 0,-1-1 1,1 0-1,-1 1 0,1-1 0,0 0 0,0 0 0,-1 0 0,1 0 1,0 0-1,0 0 0,0 0 0,0-1 0,0 1 0,0-1 0,0 1 1,1-1-1,-1 0 0,0 0 0,0 0 0,0 0 0,0 0 0,0 0 1,0-1-1,0 1 0,3-2 0,-2 2 70,1-2-1,-1 1 1,0 0-1,1-1 1,-1 1 0,0-1-1,0 0 1,0 0-1,-1 0 1,1 0 0,0-1-1,-1 1 1,1-1 0,-1 1-1,0-1 1,0 0-1,3-4 1,-1-2 26,0 0-1,0 0 1,-1 0 0,0 0-1,2-13 1,3-34 201</inkml:trace>
  <inkml:trace contextRef="#ctx0" brushRef="#br0" timeOffset="1">667 1 14795,'-5'27'1064,"0"15"-856,0 5-88,4 7 217,1 5-105,3-1-48,0-1-24,2-7-96,3-7-32,-1-10-40,0-6-56,-3-10-144,-2-4-16,-2-11-145,-3-1 2298,-10-14-1865,-4-5 112,-6-8 96</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9:22.721"/>
    </inkml:context>
    <inkml:brush xml:id="br0">
      <inkml:brushProperty name="width" value="0.05" units="cm"/>
      <inkml:brushProperty name="height" value="0.05" units="cm"/>
    </inkml:brush>
  </inkml:definitions>
  <inkml:trace contextRef="#ctx0" brushRef="#br0">65 291 13603,'14'1'1328,"6"5"-968,9 1-168,4 0 472,3-1-536,1-1-144,-1-7 136,-2-8-7,-15-13-185</inkml:trace>
  <inkml:trace contextRef="#ctx0" brushRef="#br0" timeOffset="0.5">0 0 13427,'5'3'1088,"3"6"-912,5-5-184,3 0 2649,-2 2-2369,1 0 160,-4 1 120</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9:23.214"/>
    </inkml:context>
    <inkml:brush xml:id="br0">
      <inkml:brushProperty name="width" value="0.05" units="cm"/>
      <inkml:brushProperty name="height" value="0.05" units="cm"/>
    </inkml:brush>
  </inkml:definitions>
  <inkml:trace contextRef="#ctx0" brushRef="#br0">87 1 10986,'-3'4'364,"1"1"1,-1 0-1,1 0 0,0 0 0,0 0 0,1 1 0,-1-1 0,1 0 0,0 1 0,1-1 0,-1 1 1,1 5-1,-2 11-121,-2 10 16,-5 25 266,2 0 0,3 113 0,4-165-498,1 0-1,-1 0 0,1 0 1,0-1-1,0 1 1,1 0-1,0-1 0,-1 1 1,5 6-1,-4-9-30,-1 0 1,0-1-1,1 0 1,-1 1-1,1-1 0,-1 0 1,1 0-1,0 1 0,-1-1 1,1-1-1,0 1 1,0 0-1,0 0 0,0-1 1,0 1-1,0-1 0,0 1 1,0-1-1,0 0 1,0 0-1,0 0 0,0 0 1,0 0-1,3-1 1,11-2-140,0-1 0,25-9 1,-27 8-3,0 0 0,1 1 0,22-3 1,-36 6 127,0 1 1,1 0 0,-1 0-1,0 0 1,1 0 0,-1 0-1,0 0 1,0 0 0,1 0 0,-1 0-1,0 1 1,1-1 0,-1 0-1,0 1 1,0-1 0,0 1-1,1 0 1,-1-1 0,0 1 0,0 0-1,2 1 1,-3-1 9,1 0 1,-1 0-1,0 0 1,1 0-1,-1 0 1,0 0-1,0 1 1,0-1-1,0 0 1,0 0-1,0 0 1,0 0-1,0 0 1,0 0-1,-1 0 1,1 0-1,0 0 1,-1 0-1,0 2 1,-2 4 10,0-1-1,-1 0 1,0 0 0,0-1-1,0 1 1,-9 7 0,5-6 82,1-1 0,-2 0 0,1 0 0,-1-1-1,0 0 1,0 0 0,0-1 0,-1-1 0,1 1 0,-16 2 0,17-5 6,1 0-1,0 0 1,-1 0 0,1-1-1,0 0 1,0-1-1,-1 1 1,1-2 0,0 1-1,0-1 1,0 0 0,0 0-1,0-1 1,0 0-1,-8-4 1,1-7-513,13 14 411,1 0 1,0-1 0,0 1 0,0 0 0,0 0-1,0-1 1,0 1 0,0 0 0,0 0 0,0-1 0,0 1-1,0 0 1,0 0 0,0-1 0,0 1 0,0 0 0,1 0-1,-1-1 1,0 1 0,0 0 0,0 0 0,0 0 0,0-1-1,1 1 1,-1 0 0,0 0 0,0 0 0,0-1 0,0 1-1,1 0 1,-1 0 0,0 0 0,0 0 0,1 0 0,-1-1-1,4 0-48,0 0 0,0 0-1,0 0 1,0 0 0,9 0-1,9 0-179</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9:23.704"/>
    </inkml:context>
    <inkml:brush xml:id="br0">
      <inkml:brushProperty name="width" value="0.05" units="cm"/>
      <inkml:brushProperty name="height" value="0.05" units="cm"/>
    </inkml:brush>
  </inkml:definitions>
  <inkml:trace contextRef="#ctx0" brushRef="#br0">1 11 15779,'10'-11'1510,"-13"21"-391,-4 18-568,7-23-531,-1-1-1,1 1 1,0 0 0,1-1 0,-1 1 0,1 0-1,0-1 1,0 1 0,0-1 0,1 1 0,4 8 0,-5-11-19,1 0 1,-1-1-1,1 1 1,-1 0-1,1 0 1,0-1 0,0 1-1,0-1 1,0 0-1,0 1 1,0-1 0,0 0-1,0 0 1,1 0-1,-1-1 1,0 1-1,1 0 1,-1-1 0,0 0-1,1 1 1,-1-1-1,1 0 1,-1 0 0,5-1-1,0 0 3,-1 0-1,1-1 1,-1 1 0,1-1-1,-1-1 1,0 1-1,0-1 1,0 0 0,0-1-1,0 1 1,-1-1-1,9-8 1,3-4 65,-2 0 1,19-26-1,-23 33 14,-11 9-82,1 0 1,-1 0-1,0 0 0,0 0 1,1 0-1,-1 1 1,0-1-1,1 0 1,-1 0-1,0 0 1,0 0-1,1 0 0,-1 1 1,0-1-1,0 0 1,0 0-1,1 0 1,-1 1-1,0-1 1,0 0-1,0 0 0,0 1 1,1-1-1,-1 0 1,0 0-1,0 1 1,0-1-1,0 1 1,4 29 10,-3-17-17,0-7-31,0 0 0,0 0 0,1 0-1,0 0 1,0 0 0,1 0 0,0 0 0,0-1 0,6 10 0,-7-13 8,0 0 1,-1-1 0,1 1-1,0-1 1,0 0-1,-1 1 1,1-1-1,0 0 1,0 0 0,1 0-1,-1 0 1,0 0-1,0-1 1,0 1 0,1-1-1,-1 1 1,0-1-1,0 0 1,1 0 0,-1 0-1,0 0 1,0 0-1,1-1 1,-1 1-1,0-1 1,0 1 0,1-1-1,-1 0 1,0 0-1,2-1 1,21-12-205</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9:26.212"/>
    </inkml:context>
    <inkml:brush xml:id="br0">
      <inkml:brushProperty name="width" value="0.05" units="cm"/>
      <inkml:brushProperty name="height" value="0.05" units="cm"/>
    </inkml:brush>
  </inkml:definitions>
  <inkml:trace contextRef="#ctx0" brushRef="#br0">177 284 11819,'1'-3'140,"-1"1"1,1-1-1,0 1 1,-1-1 0,0 1-1,1-1 1,-1 0 0,0 1-1,-1-1 1,1 0-1,0 1 1,-1-1 0,1 1-1,-1-1 1,0 1 0,0-1-1,-2-3 1,2 5-88,0-1 1,0 1-1,0 0 0,0 0 1,0 0-1,-1 0 0,1 0 1,0 1-1,-1-1 0,1 0 1,-1 1-1,1-1 0,-1 1 1,1-1-1,-1 1 0,1-1 1,-1 1-1,1 0 0,-1 0 1,1 0-1,-1 0 0,0 0 1,1 0-1,-1 1 0,1-1 1,-1 0-1,1 1 0,-1-1 1,1 1-1,-1-1 0,-1 2 1,-3 1-5,-1 1 0,0 0 1,1 0-1,0 1 0,0-1 1,0 1-1,1 0 1,-1 1-1,1 0 0,0 0 1,-6 11-1,3-5-46,1 0 0,1 1 0,0 0 0,0 0 0,-4 20 1,8-28-2,1 1 1,0 0-1,0-1 1,0 1 0,1 0-1,0 8 1,0-13-3,0 1 1,1-1-1,-1 0 0,0 0 1,0 0-1,1 0 1,-1 0-1,1 0 0,-1 0 1,1 0-1,-1 0 0,1 0 1,0 0-1,0-1 1,-1 1-1,1 0 0,0 0 1,0-1-1,0 1 0,0 0 1,-1-1-1,1 1 1,0-1-1,0 1 0,0-1 1,1 1-1,-1-1 0,0 0 1,0 0-1,0 1 1,0-1-1,0 0 0,0 0 1,0 0-1,0 0 0,0 0 1,1-1-1,-1 1 1,2-1-1,4 0 9,1-1-1,0-1 1,-1 1 0,0-1-1,0-1 1,0 1 0,0-1-1,0 0 1,-1-1 0,11-8-1,5-8 156,27-31 0,-28 29 36,-1-2 1,-1 0-1,-1-1 1,-1-1-1,-2-1 1,0 0-1,-2-1 1,10-33-1,-17 23 195,-5 38-378,-1-1 0,0 1 1,0 0-1,0 0 0,1 0 0,-2 0 0,1-1 0,0 1 0,0 0 1,0 0-1,0 0 0,-1 0 0,1-1 0,0 1 0,-1 0 0,1 0 1,-1 0-1,0 0 0,1 0 0,-1 0 0,0 0 0,1 0 0,-1 1 1,0-1-1,0 0 0,0 0 0,0 0 0,-1 0 0,1 1-9,0 0-1,0 0 0,0 0 1,0 0-1,0 0 0,-1 1 1,1-1-1,0 0 0,0 1 1,0-1-1,0 1 1,0-1-1,0 1 0,0-1 1,0 1-1,0 0 0,0-1 1,1 1-1,-1 0 0,0 0 1,0 0-1,1-1 0,-1 1 1,-1 2-1,-15 27 58,16-28-58,-5 12 0,0 0 0,2 0 0,-1 1 0,2-1 0,0 1 0,1 0 0,0 0 0,1 28-1,1-35-27,1 0-1,0 0 0,1 0 0,-1 0 0,1 0 0,1-1 0,6 16 0,-6-19-21,-1 1-1,1-1 1,0 0-1,0 0 1,1 0 0,-1-1-1,1 1 1,-1-1-1,1 0 1,0 0-1,1 0 1,-1 0-1,9 3 1,-9-4-35,0-1 1,0 0 0,0 1-1,0-2 1,0 1-1,0 0 1,1-1-1,-1 0 1,0 0-1,0 0 1,0 0 0,1-1-1,-1 1 1,0-1-1,7-3 1,-4 2-103,-1-1 0,1-1 0,-1 1 0,0-1 0,0-1 0,0 1-1,-1-1 1,8-8 0,-1-1-577,-1 0-1,0 0 0,-2-1 0,1-1 0,-2 1 0,11-29 0,-13 26 366,-7 15 1053,-4 9 325,-3 8 49,0-1-1,0 1 0,1 1 0,-5 17 0,10-24-952,0-1 1,1 0-1,0 0 0,0 1 0,0-1 0,1 1 0,1-1 0,-1 0 0,1 1 0,0-1 0,4 11 0,23 62-80,-18-57-17,-2 0 0,0 1 0,-1 0 0,-2 0 0,3 26 0,-7-43 14,-1-1 0,0 0 0,-1 1 0,0-1 0,0 0-1,0 1 1,0-1 0,-1 0 0,0 0 0,-1 0 0,1 0 0,-1 0 0,0 0 0,0-1-1,-1 0 1,0 1 0,0-1 0,0-1 0,0 1 0,-1-1 0,0 1 0,0-1-1,0 0 1,-8 4 0,7-5 40,1 0 0,-1 0 0,0-1 0,0 0 0,0 0 0,-1 0 0,1-1 0,0 0 0,-12 1 0,16-2-18,0 0 0,0 0 0,-1 0 0,1 0 0,0 0 0,0-1 1,0 1-1,0 0 0,0-1 0,0 0 0,0 0 0,1 1 0,-1-1 0,0 0 0,0-1 0,0 1 0,1 0 0,-1 0 0,1-1 0,-1 1 0,1-1 0,-1 1 0,1-1 0,0 0 0,0 1 0,0-1 1,0 0-1,0 0 0,0 0 0,1 0 0,-1 0 0,0 0 0,0-3 0,1 0 2,0 0 0,1 1 0,-1-1 1,1 1-1,0 0 0,0-1 0,1 1 0,-1 0 1,1-1-1,0 1 0,0 0 0,0 0 0,0 1 1,1-1-1,0 0 0,0 1 0,6-7 0,8-6-17,0 0-1,20-14 0,-35 28-5,93-65-42,-61 45 53,-1-1 0,-1-2 0,-2-1 0,43-47 1,-58 55 23,-2 0 0,14-23 0,-23 33-15,0 0-1,0 0 1,-1 0-1,0 0 1,-1-1-1,1 1 1,-1-1-1,0-11 1,-1 18-13,-1 0 0,0 0-1,0-1 1,0 1 0,-1 0 0,1 0-1,0 0 1,-1 0 0,1 0 0,-1 0-1,0 0 1,0 0 0,1 0 0,-1 1-1,0-1 1,-2-2 0,2 3-2,0 0 0,0 0 0,-1 0 0,1 0 0,0 1 0,0-1 0,-1 0 0,1 1 0,-1-1 0,1 0 1,0 1-1,-1 0 0,1-1 0,-1 1 0,1 0 0,-1 0 0,-1 0 0,-3 0 2,0 1 1,1 0-1,-1 0 1,1 1-1,-1-1 0,1 1 1,-1 1-1,1-1 1,-9 7-1,8-6-7,0 1 0,1 0 0,0 0-1,0 1 1,0-1 0,0 1 0,1 0 0,0 1 0,0-1 0,0 1 0,1 0-1,0 0 1,0 0 0,0 0 0,-1 7 0,2-4-20,0-1 1,1 0-1,0 1 1,1-1-1,0 1 1,0-1-1,1 0 1,0 1-1,0-1 1,1 0 0,5 15-1,-5-18-79,0 1 0,0 0 0,1 0 0,0-1 0,0 1 1,0-1-1,1 0 0,0 0 0,0 0 0,0-1 0,0 1 0,7 4 0,-7-7 118,-1 0 0,1 1 1,0-1-1,0-1 0,0 1 0,0-1 0,1 1 1,-1-1-1,0-1 0,1 1 0,-1 0 0,0-1 0,1 0 1,-1 0-1,0 0 0,1-1 0,-1 1 0,7-3 0,23-11-100,4-5 61</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9:26.634"/>
    </inkml:context>
    <inkml:brush xml:id="br0">
      <inkml:brushProperty name="width" value="0.05" units="cm"/>
      <inkml:brushProperty name="height" value="0.05" units="cm"/>
    </inkml:brush>
  </inkml:definitions>
  <inkml:trace contextRef="#ctx0" brushRef="#br0">249 1 14171,'0'0'54,"-1"0"1,1 0-1,-1 0 0,1 0 1,-1 0-1,1 0 0,-1 0 1,1 0-1,-1 0 0,1 0 1,-1 0-1,1 0 0,-1 1 1,0-1-1,1 0 0,0 0 1,-1 0-1,1 1 0,-1-1 1,1 0-1,-1 1 0,1-1 0,-1 0 1,1 1-1,0-1 0,-1 1 1,1-1-1,0 0 0,-1 1 1,1-1-1,0 1 0,0-1 1,-1 1-1,1-1 0,0 2 1,-12 23 382,10-20-29,-5 14-89,1 0 1,0 0 0,2 1 0,0 0 0,1 0 0,0 29-1,9 122 549,14-36-420,-1-9-644,-19-125 180,0-1 0,0 0 0,0 0 0,0 0 0,0 1 0,0-1 0,0 0 0,0 0 0,1 0 0,-1 1 0,0-1 0,0 0 0,0 0 0,0 1 0,0-1 0,-1 0 0,1 0 0,0 0 0,0 1 0,0-1 0,0 0 0,0 0 0,0 0 0,0 1 0,0-1 0,0 0 0,0 0 0,-1 0 0,1 1 0,0-1 0,0 0 0,0 0 0,0 0 0,-1 0 0,1 0 0,0 0 0,0 1 0,0-1 0,-1 0 0,1 0 0,0 0 0,0 0 0,-10-7-428,-9-16-235,16 19 589,-50-71-954,-76-141 1,127 212 1148,0 0 0,0 0 0,1 0 0,-1 0 0,1-1 0,0 1 0,0 0 0,0-1 0,0 1 0,1-1 0,0-6 0,1 9-30,-1 0 1,1 0 0,0 0-1,0 0 1,0 0 0,0 0 0,1 1-1,-1-1 1,0 0 0,1 1-1,-1-1 1,1 1 0,0-1-1,-1 1 1,1 0 0,0-1 0,0 1-1,0 0 1,0 0 0,0 1-1,0-1 1,0 0 0,0 1-1,0-1 1,0 1 0,3-1 0,39-6 359,0 1 0,63 0 1,-73 5-401,17-1-15,-4 1-63</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9:48.708"/>
    </inkml:context>
    <inkml:brush xml:id="br0">
      <inkml:brushProperty name="width" value="0.05" units="cm"/>
      <inkml:brushProperty name="height" value="0.05" units="cm"/>
    </inkml:brush>
  </inkml:definitions>
  <inkml:trace contextRef="#ctx0" brushRef="#br0">202 141 17516,'0'-2'62,"0"1"0,-1-1 0,1 1 0,-1 0 0,1 0 0,-1-1 0,1 1 0,-1 0 0,0 0 0,0 0 0,1 0-1,-1-1 1,0 1 0,0 0 0,0 1 0,0-1 0,-1 0 0,1 0 0,0 0 0,0 1 0,0-1 0,-1 0 0,1 1 0,0-1 0,-3 1 0,2 0 2,-1 0 1,1 0-1,0 0 0,-1 1 1,1-1-1,0 1 0,-1 0 0,1 0 1,0 0-1,0 0 0,0 0 0,0 0 1,-3 3-1,-7 5 99,1 0-1,1 1 1,-16 20 0,12-14-165,1 1 1,-14 25-1,23-33-11,-1 0 0,1 0 1,0 0-1,1 0 0,0 1 1,1 0-1,-2 11 0,4-19 12,-1 0 0,1 0 1,0 0-1,0 0 0,0 0 0,1 0 1,-1 0-1,0 0 0,1 0 0,-1 0 0,1 0 1,-1 0-1,1-1 0,0 1 0,0 0 0,0 0 1,0-1-1,0 1 0,2 2 0,-1-3 3,0 0 0,0 1 0,0-1 0,0 0 0,0 0 0,0 0 0,0-1 0,0 1 0,1 0-1,-1-1 1,0 1 0,1-1 0,-1 0 0,0 0 0,0 0 0,1 0 0,2 0 0,8-2-5,-1-1 0,0 0 1,0 0-1,0-1 0,0-1 1,0 0-1,-1 0 1,0-1-1,0-1 0,18-14 1,0-3 21,0-1 1,32-37-1,-44 44-17,-1-1-1,-1 0 1,0-1-1,-1-1 1,-2 0-1,0-1 1,12-31-1,-18 28-6,-8 22-10,-3 6 7,-4 10-7,-3 8-17,2 0 0,1 1-1,-11 39 1,17-48 19,0 1 1,1-1 0,0 0 0,1 1-1,0-1 1,1 1 0,1 0 0,2 13-1,-3-23 11,1-1 0,0 0 0,0-1 0,0 1 0,0 0 0,0 0 0,0 0 0,1 0 0,0-1-1,-1 1 1,1-1 0,0 1 0,0-1 0,0 0 0,1 0 0,-1 0 0,0 0 0,1 0 0,0 0 0,-1-1 0,1 1-1,0-1 1,0 0 0,-1 0 0,1 0 0,0 0 0,0 0 0,0-1 0,0 1 0,1-1 0,-1 0 0,3 0-1,2 0-10,-1-1 0,1 0 0,-1 0-1,0-1 1,1 0 0,-1 0 0,0 0-1,0-1 1,0-1 0,0 1 0,-1-1-1,8-6 1,0-1-10,0-1 0,-1 0 0,16-21 0,-22 24 13,-1 0-1,0 0 0,0 0 0,0-1 0,-1 0 0,6-19 0,-9 12 21,-2 17-9,0 0 1,-1-1 0,1 1 0,0 0-1,0 0 1,0-1 0,0 1 0,0 0 0,0 0-1,-1-1 1,1 1 0,0 0 0,0 0 0,0-1-1,0 1 1,-1 0 0,1 0 0,0 0-1,0 0 1,-1-1 0,1 1 0,0 0 0,0 0-1,-1 0 1,1 0 0,0 0 0,0 0-1,-1 0 1,1 0 0,-2 0 4,1 0 0,-1 1 0,1-1 0,0 1 0,-1-1 0,1 1 0,0 0 0,0-1-1,-1 1 1,1 0 0,0 0 0,0 0 0,0 0 0,0 0 0,0 0 0,-1 2 0,-5 6 15,0 0-1,1 0 1,1 0 0,-8 17 0,12-23-23,0 1 1,0-1 0,0 0 0,0 0 0,1 0 0,-1 0 0,1 1 0,0 5 0,0-7 0,1-1 1,-1 1-1,0-1 0,1 1 0,-1-1 0,1 1 1,0-1-1,-1 1 0,1-1 0,0 0 1,0 1-1,0-1 0,0 0 0,0 0 1,0 0-1,0 0 0,0 0 0,1 0 0,1 1 1,5 3-22,1-1 0,0 0 0,0-1 0,0 0 0,1 0-1,-1-1 1,10 1 0,74 5-342,-64-7 238,-17 0 82,26 1-121,50-2 0,-88 0 197,1 0 0,0 0 0,0-1-1,0 1 1,-1 0 0,1 0-1,0-1 1,-1 1 0,1 0 0,0-1-1,0 1 1,-1-1 0,1 1 0,-1-1-1,1 1 1,-1-1 0,1 1-1,0-1 1,-1 0 0,0 1 0,1-1-1,-1 0 1,1 1 0,-1-1-1,0 0 1,0 0 0,1 1 0,-1-1-1,0 0 1,0 0 0,0 1-1,0-1 1,0 0 0,0 0 0,0 0-1,0 1 1,0-3 0,-9-35 723,5 23-462,-6-30 323,2 16-556,-5-51-1,13 80-89,0-1 0,0 0 0,0 0 0,-1 0 0,1 0 0,0 0 0,0 0 0,0 0 0,1 0 1,-1 0-1,0 0 0,0 0 0,0 0 0,1 0 0,-1 0 0,0 0 0,1 0 0,-1 0 0,1 1 0,-1-1 0,1 0 0,-1 0 0,1 1 0,0-1 0,-1 0 0,1 0 0,0 1 0,0-1 0,0 1 0,-1-1 0,3 0 1,0 1-129,0-1 0,0 1 0,0 0 1,0 0-1,0 1 0,0-1 0,0 0 0,4 2 1,13 1-80,10-3-167,4-2-111</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7:30.987"/>
    </inkml:context>
    <inkml:brush xml:id="br0">
      <inkml:brushProperty name="width" value="0.05" units="cm"/>
      <inkml:brushProperty name="height" value="0.05" units="cm"/>
    </inkml:brush>
  </inkml:definitions>
  <inkml:trace contextRef="#ctx0" brushRef="#br0">15 40 14835,'-7'-5'1272,"4"3"-911,-1-3-153,12 4 664,11-2-360,16 0-288,9-1-16,12 1-64,5-1-64,5 1-112,0 1-96,-4 2-248,-6 0-192,-15 0 456,-8 0-120,-10-4-104</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7:31.445"/>
    </inkml:context>
    <inkml:brush xml:id="br0">
      <inkml:brushProperty name="width" value="0.05" units="cm"/>
      <inkml:brushProperty name="height" value="0.05" units="cm"/>
    </inkml:brush>
  </inkml:definitions>
  <inkml:trace contextRef="#ctx0" brushRef="#br0">20 0 13347,'6'3'231,"-1"-1"0,1-1 0,-1 1 0,1-1 0,0 0 0,0 0 0,8 0 0,17 3 87,-17-1-237,0 1 0,0 0 0,0 1 0,25 13 0,-36-16-84,0-1 0,0 1-1,-1 0 1,1 0 0,0 0-1,-1 1 1,0-1 0,1 1-1,-1-1 1,0 1 0,0-1-1,0 1 1,-1 0 0,1 0-1,-1 0 1,1 0-1,-1 1 1,0-1 0,0 0-1,0 0 1,-1 1 0,1-1-1,-1 0 1,0 1 0,0-1-1,0 0 1,-1 6 0,-1 0 4,-1 0 0,0 0 0,0 0 0,-1-1 0,0 1 1,0-1-1,-12 15 0,-46 54 216,43-55-123,-4 4 36,-6 7-48,-30 44-1,50-59-35,7-10-38</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7:31.980"/>
    </inkml:context>
    <inkml:brush xml:id="br0">
      <inkml:brushProperty name="width" value="0.05" units="cm"/>
      <inkml:brushProperty name="height" value="0.05" units="cm"/>
    </inkml:brush>
  </inkml:definitions>
  <inkml:trace contextRef="#ctx0" brushRef="#br0">54 21 12339,'-6'46'1017,"-11"44"0,-1 11-483,16-87-449,-2 12 127,1 0 0,1 1 0,1-1 1,3 33-1,-2-57-177,1-1-1,-1 1 1,0 0 0,1-1 0,-1 1 0,1-1 0,0 1 0,-1-1-1,1 1 1,0-1 0,0 1 0,0-1 0,2 2 0,-3-2-8,1 0 0,0-1 0,-1 1 0,1-1 1,0 0-1,0 1 0,0-1 0,-1 0 0,1 1 1,0-1-1,0 0 0,0 0 0,0 0 0,0 0 0,0 0 1,-1 0-1,1 0 0,0 0 0,1 0 0,2-1 53,1-1-1,-1 0 1,0 1-1,0-2 1,0 1 0,0 0-1,0-1 1,-1 0-1,5-3 1,70-68 880,111-133 0,-152 164-874,-3 6-90,-18 19-429,0 0 0,14-22 0,-29 38-196,-5 5 311,-9 7 84,7-5 28,-15 10-322</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7:32.501"/>
    </inkml:context>
    <inkml:brush xml:id="br0">
      <inkml:brushProperty name="width" value="0.05" units="cm"/>
      <inkml:brushProperty name="height" value="0.05" units="cm"/>
    </inkml:brush>
  </inkml:definitions>
  <inkml:trace contextRef="#ctx0" brushRef="#br0">0 1 12179,'7'18'968,"2"-2"-752,1-2-80,6-2 288,2-1-136,5-5-312,2-6 80,5-4-56,1-11-40,8-8-16</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7:33.023"/>
    </inkml:context>
    <inkml:brush xml:id="br0">
      <inkml:brushProperty name="width" value="0.05" units="cm"/>
      <inkml:brushProperty name="height" value="0.05" units="cm"/>
    </inkml:brush>
  </inkml:definitions>
  <inkml:trace contextRef="#ctx0" brushRef="#br0">80 90 12443,'-32'34'1667,"24"-27"-1332,1 1 0,0 0 0,0 0 0,-8 13 0,14-21-322,1 0 1,0 1-1,0-1 1,-1 0 0,1 0-1,0 1 1,0-1-1,0 0 1,0 0-1,-1 1 1,1-1-1,0 0 1,0 1 0,0-1-1,0 0 1,0 1-1,0-1 1,0 0-1,0 1 1,0-1-1,0 0 1,0 1 0,0-1-1,0 0 1,0 1-1,0-1 1,0 0-1,0 1 1,0-1 0,0 0-1,0 1 1,1-1-1,-1 0 1,0 0-1,0 1 1,0-1-1,1 0 1,-1 0 0,0 1-1,0-1 1,1 0-1,-1 1 1,19-3 197,20-12-142,16-16-33,-35 18-8,1 1 1,30-12-1,-50 22-28,1 1 1,-1-1-1,1 0 1,-1 1 0,1 0-1,-1-1 1,1 1-1,-1 0 1,1 0-1,-1 0 1,1 0-1,-1 0 1,1 0-1,-1 0 1,1 0-1,-1 1 1,1-1-1,-1 1 1,1-1-1,-1 1 1,1-1-1,-1 1 1,3 2-1,-3-1 13,1 0-1,-1 0 0,1 0 0,-1 1 1,0-1-1,0 1 0,0-1 0,0 1 1,0-1-1,-1 1 0,1 0 0,-1-1 1,1 5-1,0 4 21,-1-5 14,1 0 0,-1 0 0,1 0 0,1 0 0,-1-1 1,3 8-1,-3-12-33,0 1-1,0-1 1,0 0 0,0 0 0,0 1-1,0-1 1,0 0 0,0 0 0,0 0 0,0 0-1,1 0 1,-1-1 0,0 1 0,1 0-1,-1 0 1,0-1 0,1 1 0,-1-1 0,1 1-1,-1-1 1,1 0 0,-1 0 0,1 1-1,0-1 1,-1 0 0,1 0 0,-1-1 0,1 1-1,1 0 1,9-3-85,-1 0 1,0 0-1,1-1 0,-1 0 1,-1-1-1,1 0 0,-1 0 0,0-2 1,0 1-1,17-15 0,-12 7-974,0 0-1,-1-1 1,0-1-1,-1 0 1,15-25-1,-6 7 2427,-37 36 1714,11 1-3001,0-1-1,0 1 1,0 0-1,1 0 1,-1 1 0,1-1-1,0 1 1,0 0 0,0-1-1,0 1 1,1 1 0,-4 5-1,5-8-87,0 0 1,1 1-1,-1-1 0,0 0 0,1 0 0,-1 0 0,1 1 0,0-1 0,0 0 1,0 1-1,0-1 0,0 0 0,0 0 0,1 1 0,-1-1 0,1 0 0,0 0 1,-1 0-1,1 0 0,0 1 0,0-1 0,0 0 0,1-1 0,-1 1 0,0 0 1,1 0-1,-1 0 0,4 2 0,48 32 11,-42-30-34,0 1 1,-1 0-1,0 1 0,0 0 1,12 13-1,-21-20 17,0 0 0,0 0 0,0 0 1,0 1-1,0-1 0,0 0 0,0 1 0,0-1 0,0 0 0,-1 1 0,1-1 0,-1 1 0,1 0 0,-1-1 1,0 1-1,1-1 0,-1 1 0,0 0 0,0-1 0,0 1 0,0 0 0,0-1 0,-1 1 0,1-1 0,0 1 0,-1 0 1,1-1-1,-1 1 0,0-1 0,1 1 0,-1-1 0,0 0 0,0 1 0,0-1 0,0 0 0,0 1 0,0-1 1,0 0-1,-1 0 0,1 0 0,0 0 0,-1 0 0,1 0 0,0-1 0,-1 1 0,-1 0 0,-5 3 59,0 0 0,0-1-1,0-1 1,0 1 0,0-1-1,-1-1 1,-12 2 0,14-3-65,1 1-1,-1-1 1,0 0 0,0-1 0,0 0 0,0 0 0,0-1 0,-10-3 0,17 5-15,0 0 0,0 0 0,-1-1 0,1 1 0,0 0 0,0 0 0,-1-1 0,1 1 0,0 0 0,0 0 1,0-1-1,0 1 0,-1 0 0,1-1 0,0 1 0,0 0 0,0-1 0,0 1 0,0 0 0,0-1 0,0 1 0,0 0 0,0-1 0,0 1 0,0 0 0,0-1 0,0 1 0,0 0 0,0-1 1,0 1-1,0 0 0,1-1 0,-1 1 0,0 0 0,0-1 0,0 1 0,0 0 0,1 0 0,-1-1 0,0 1 0,0 0 0,1 0 0,-1-1 0,1 1 0,12-13-127,-12 12 83,17-13-285</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7:33.451"/>
    </inkml:context>
    <inkml:brush xml:id="br0">
      <inkml:brushProperty name="width" value="0.05" units="cm"/>
      <inkml:brushProperty name="height" value="0.05" units="cm"/>
    </inkml:brush>
  </inkml:definitions>
  <inkml:trace contextRef="#ctx0" brushRef="#br0">88 0 14251,'-3'11'393,"-1"0"-1,-1-1 1,0 0-1,0 0 1,-10 14 0,-11 20 336,24-41-683,-2 6 57,-1 1 0,1 0 1,-4 16-1,8-24-93,-1 0 0,1 0 1,0 0-1,0 0 0,0-1 0,0 1 1,0 0-1,0 0 0,0 0 1,1 0-1,-1 0 0,1 2 0,0-3-8,-1-1-1,1 1 0,0 0 0,-1 0 0,1 0 0,0-1 0,-1 1 0,1 0 0,0-1 0,0 1 0,0-1 1,-1 1-1,1-1 0,0 1 0,0-1 0,0 0 0,0 1 0,0-1 0,0 0 0,0 0 0,0 1 1,0-1-1,0 0 0,2 0 0,2-1-27,1 1 1,0-1-1,0 0 1,-1 0-1,1-1 1,-1 0-1,1 0 1,-1 0-1,0-1 1,8-4-1,8-6-73,21-19-1,-35 27 76,37-33-134,58-62 0,-94 94 216,-5 12-2,-7 20 51,2-17-59,2-6-24,0 0 0,0 0 0,0-1 0,0 1 0,0 0 0,1 0 0,-1 0 0,1 0 0,0 0 0,-1-1 0,4 6 1,-3-7-12,-1 0 1,1 0 0,0 0 0,0 0 0,0 0 0,0 0 0,0 0 0,0-1 0,0 1 0,0 0 0,0-1 0,1 1 0,-1-1 0,0 1 0,0-1 0,0 1 0,1-1 0,-1 0-1,0 0 1,1 0 0,-1 0 0,0 0 0,0 0 0,1 0 0,-1 0 0,0 0 0,1 0 0,-1-1 0,1 0 0,14-3 78,-1-1 0,20-11 0,-24 11-128,0 0 1,0 0-1,1 1 0,-1 1 0,1 0 0,13-2 0,-23 5 22,-1 0-1,1 0 1,-1 0-1,1 0 1,0 0-1,-1 0 1,1 1 0,-1-1-1,0 0 1,1 1-1,-1-1 1,1 1-1,-1 0 1,0-1-1,1 1 1,-1 0-1,0 0 1,0 0-1,1 0 1,-1 0 0,0 0-1,0 0 1,0 0-1,0 1 1,-1-1-1,1 0 1,0 0-1,0 3 1,2 3-21,-1 0-1,0 0 1,-1 0 0,1 0 0,-1 7 0,0-7 71,0-1 1,0 1 0,0-1 0,3 8-1,-3-13-16,-1 0-1,1 0 0,0 0 0,0 0 1,-1 0-1,1 0 0,0 0 0,0 0 1,0 0-1,0-1 0,0 1 0,0 0 1,0-1-1,1 1 0,-1-1 0,0 1 1,0-1-1,0 1 0,1-1 0,-1 0 1,0 0-1,0 0 0,1 1 0,-1-1 0,0 0 1,0-1-1,1 1 0,-1 0 0,0 0 1,2-1-1,5-1 71,-1 0 0,1 0 1,11-6-1,-17 7-67,79-39 371,-52 24-454,1 2-1,58-20 1,-86 33 36,0 0 0,0 1 0,0-1 0,0 1 0,0-1 0,0 1 0,1 0-1,-1 0 1,0 0 0,0 0 0,0 0 0,0 0 0,0 1 0,0-1 0,3 2 0,-3-1 3,-1 0-1,1 1 1,-1 0 0,0-1 0,0 1 0,1 0 0,-1-1-1,0 1 1,0 0 0,-1 0 0,1 0 0,0 0 0,-1 0-1,1 3 1,0-4 31,-1 0-1,1 1 0,-1-1 1,1 0-1,0 1 1,-1-1-1,1 0 0,0 0 1,0 0-1,0 0 0,0 0 1,0 0-1,0 0 1,0 0-1,0 0 0,1 0 1,-1 0-1,0-1 1,0 1-1,1 0 0,-1-1 1,0 1-1,1-1 1,-1 0-1,1 1 0,-1-1 1,0 0-1,1 0 0,-1 0 1,1 0-1,-1 0 1,1 0-1,-1 0 0,0-1 1,3 0-1,5-1-9,0-1 0,0 0-1,0 0 1,11-7 0,-9 4-159,9-4-183,-13 7 202,-1-1 0,1 1 0,0 0 0,14-3 0,-20 7-165</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7:33.894"/>
    </inkml:context>
    <inkml:brush xml:id="br0">
      <inkml:brushProperty name="width" value="0.05" units="cm"/>
      <inkml:brushProperty name="height" value="0.05" units="cm"/>
    </inkml:brush>
  </inkml:definitions>
  <inkml:trace contextRef="#ctx0" brushRef="#br0">0 46 15771,'19'10'1425,"0"-8"-961,2-4-200,9-2 640,3 1-368,9-3-512,-1-2-224,5 2 304,-4-1-136,-4-3-120,-3-2-80</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7:34.366"/>
    </inkml:context>
    <inkml:brush xml:id="br0">
      <inkml:brushProperty name="width" value="0.05" units="cm"/>
      <inkml:brushProperty name="height" value="0.05" units="cm"/>
    </inkml:brush>
  </inkml:definitions>
  <inkml:trace contextRef="#ctx0" brushRef="#br0">295 51 15611,'2'10'1225,"-7"11"-849,0 6-136,-2 11 392,-1 3-200,4 6-104,1 4-56,2-4-176,1-1-120,3-10-288,0-2-144,-1-14-264,1-3 1296,-3-15-744,-10-1-40,0-20 32</inkml:trace>
  <inkml:trace contextRef="#ctx0" brushRef="#br0" timeOffset="1">3 43 13667,'-3'-5'1520,"15"5"-720,8-2-255,10-1 1151,7 0-648,9 1-336,4-3-72,4 1-216,4 0-159,-8 1-441,-7-1-313,-7 1 1874,-9-2-1393,-11 5 56,-10 2 0</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7:34.828"/>
    </inkml:context>
    <inkml:brush xml:id="br0">
      <inkml:brushProperty name="width" value="0.05" units="cm"/>
      <inkml:brushProperty name="height" value="0.05" units="cm"/>
    </inkml:brush>
  </inkml:definitions>
  <inkml:trace contextRef="#ctx0" brushRef="#br0">0 92 16155,'17'-3'1449,"13"-9"-945,6 0-200,9-1 552,1 0-240,4 0-368,-1 0-200,-8 6-592,-5 4-56,-10 1 408,-12 1-168,-13 1-168</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7:35.453"/>
    </inkml:context>
    <inkml:brush xml:id="br0">
      <inkml:brushProperty name="width" value="0.05" units="cm"/>
      <inkml:brushProperty name="height" value="0.05" units="cm"/>
    </inkml:brush>
  </inkml:definitions>
  <inkml:trace contextRef="#ctx0" brushRef="#br0">31 1 15747,'-12'67'2608,"-5"50"-1404,16-103-1173,1-1 0,0 1 0,1-1 0,0 1-1,1-1 1,6 20 0,-8-32-20,0 0 1,0 0-1,0 0 1,0 0-1,1 0 1,-1 0-1,0 0 1,1 0-1,-1 0 1,0 0-1,1-1 1,-1 1-1,1 0 1,0 0-1,-1 0 1,1-1-1,0 1 1,-1 0-1,1 0 1,0-1-1,0 1 1,0-1-1,0 1 1,-1-1-1,1 1 1,0-1-1,0 0 1,0 1-1,0-1 1,2 1-1,-1-2 19,-1 0-1,0 1 1,1-1-1,-1 0 1,0 0 0,0 0-1,0 0 1,1 0-1,-1 0 1,0 0-1,0 0 1,0 0-1,-1-1 1,1 1-1,0 0 1,0-1-1,-1 1 1,1 0-1,0-3 1,15-42 202,-3-1 1,12-67-1,-23 114-585,0 6 142,6 17 54,2 3 35,-9-23 119,1-1-1,-1 1 1,0-1-1,0 0 0,1 1 1,0-1-1,-1 0 1,1 0-1,0 0 0,0 0 1,0-1-1,0 1 1,0 0-1,0-1 0,1 0 1,-1 1-1,0-1 0,1 0 1,-1 0-1,1 0 1,-1-1-1,1 1 0,0 0 1,-1-1-1,1 0 1,0 0-1,-1 0 0,1 0 1,0 0-1,-1 0 1,1-1-1,0 1 0,-1-1 1,1 0-1,3-1 1,1-1 7,0-1 1,0 0 0,0 0 0,-1 0 0,0-1-1,0 1 1,0-2 0,0 1 0,-1-1 0,0 1 0,5-9-1,3-9 3,-7 12-39,-10 27 11,2-8 15,0-1 0,0 1 0,1 0 0,0 0 0,1-1 0,-1 1 0,2 0 0,1 14 0,-2-20 8,1 0 1,-1 0-1,1 0 0,-1 0 0,1 0 1,0 0-1,0 0 0,0 0 0,0-1 0,1 1 1,-1 0-1,0-1 0,1 1 0,-1-1 0,1 1 1,-1-1-1,1 0 0,0 1 0,-1-1 1,1 0-1,0 0 0,0 0 0,0-1 0,0 1 1,0 0-1,0-1 0,0 1 0,0-1 0,0 0 1,0 1-1,0-1 0,0 0 0,0 0 1,0-1-1,0 1 0,1 0 0,1-1 0,3-1 7,1 0-1,-1-1 0,1 0 1,-1 0-1,0 0 0,0-1 1,0 0-1,-1 0 0,0-1 1,1 0-1,-2 0 0,7-6 1,4-6-9,-1-1 0,23-33-1,-28 39-198,-10 12 197,0 0 0,1 0 0,-1 0-1,0 1 1,0-1 0,0 0 0,0 0-1,0 0 1,1 0 0,-1 0 0,0 0-1,0 0 1,0 0 0,0 0 0,0 0-1,0 0 1,0 0 0,0 1 0,1-1-1,-1 0 1,0 0 0,0 0 0,0 0-1,0 0 1,0 0 0,0 1 0,0-1-1,0 0 1,0 0 0,0 0 0,0 0-1,0 0 1,0 1 0,0-1 0,0 0-1,0 0 1,0 0 0,0 0 0,0 0-1,0 0 1,0 1 0,0-1 0,0 0 0,0 0-1,0 0 1,0 0 0,-1 0 0,-6 34-66,2-14 33,4-9 9,0 0 0,0 0 0,1 0-1,1 0 1,1 15 0,-1-22-17,-1-1 0,1 0 0,0 1 0,0-1 0,0 0 0,0 0 0,1 1 0,-1-1 0,1 0 0,0 0 0,-1-1 0,2 1 0,-1 0 0,0-1 0,0 1 0,1-1 0,-1 0 0,1 0 0,0 0 0,0 0 0,5 3 0,-7-5 30,0 0-1,0 1 0,0-1 1,0 0-1,1 0 1,-1 0-1,0 0 1,0 0-1,1 0 1,-1 0-1,0 0 1,2-1-1,15-6-242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52.395"/>
    </inkml:context>
    <inkml:brush xml:id="br0">
      <inkml:brushProperty name="width" value="0.05" units="cm"/>
      <inkml:brushProperty name="height" value="0.05" units="cm"/>
    </inkml:brush>
  </inkml:definitions>
  <inkml:trace contextRef="#ctx0" brushRef="#br0">76 70 15459,'-11'18'270,"1"0"0,1 1 0,0 0 0,2 1 0,0 0 0,1 0-1,1 0 1,1 1 0,1 0 0,1-1 0,0 1 0,2 0 0,3 39-1,7-26 216,1-56 376,-3-8-538,-1 0 0,5-60 0,-5-63-184,-7 57-181,3 110 6,1 1 1,0-1-1,1-1 0,1 1 1,0-1-1,0 1 1,2-2-1,10 16 1,-15-25 36,0 1 1,0-1-1,0 0 1,0 0 0,1-1-1,-1 1 1,1-1 0,0 1-1,-1-1 1,1 0 0,0 0-1,0-1 1,1 1-1,-1-1 1,0 0 0,0 0-1,6 0 1,-4-1 11,-1-1 0,1 1 0,0-1 1,-1 0-1,1 0 0,0-1 0,-1 0 0,1 0 0,-1 0 0,0 0 1,8-6-1,2-2 63,0-2-1,-1 0 1,0 0 0,-1-1 0,0-1-1,20-29 1,-23 28-1,1-2-2,-8 14-31,-4 6 7,-15 34-106,2 0 1,1 1 0,3 0 0,-10 62-1,18-92-78,1 1 0,1-1 0,0 1 1,0-1-1,0 1 0,3 11 0,-3-18 85,1 0 1,0 1 0,-1-1-1,1 0 1,0 0-1,0 0 1,0 0 0,0 0-1,0 0 1,1 0 0,-1-1-1,0 1 1,1 0-1,0-1 1,-1 1 0,1-1-1,0 0 1,0 1 0,-1-1-1,1 0 1,0 0-1,0 0 1,1 0 0,-1-1-1,0 1 1,0 0 0,0-1-1,0 0 1,5 1 0,20-1-453</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9:50.623"/>
    </inkml:context>
    <inkml:brush xml:id="br0">
      <inkml:brushProperty name="width" value="0.05" units="cm"/>
      <inkml:brushProperty name="height" value="0.05" units="cm"/>
    </inkml:brush>
  </inkml:definitions>
  <inkml:trace contextRef="#ctx0" brushRef="#br0">57 42 14835,'-7'9'157,"1"0"0,1 0 0,0 0 1,0 1-1,0 0 0,1 0 0,1 0 0,0 1 0,-3 14 0,3-6-109,0 0-1,2 0 1,0 0-1,3 27 1,-2-42-26,0 0 0,1-1 0,0 1 1,-1 0-1,2-1 0,-1 1 1,0-1-1,1 1 0,-1-1 1,1 0-1,0 0 0,0 1 1,4 4-1,-4-7 5,0 1 0,0-1 0,-1 0 0,1 0-1,0 0 1,0 0 0,0 0 0,0 0 0,0 0 0,1-1 0,-1 1 0,0-1 0,0 0 0,0 1 0,1-1 0,-1 0 0,0 0 0,0-1 0,0 1-1,1 0 1,-1-1 0,0 1 0,0-1 0,3-1 0,6-2 89,-1-1 0,0 0 1,0-1-1,-1 0 0,1-1 0,-2 0 0,14-12 0,2-5 311,26-35 0,30-63 426,-34 49-499,-44 72-274,-1 7-71,-2 10-39,-1-4-5,-8 37-79,3 0 1,2 1 0,1 83 0,5-126 41,-1-1-1,2 0 1,-1 1 0,0-1 0,1 0 0,1 0 0,2 6-1,-5-10 48,1-1-1,0 0 0,-1 0 0,1 1 1,0-1-1,0 0 0,0 0 0,0 0 0,0 0 1,0 0-1,0 0 0,0 0 0,1 0 1,-1-1-1,0 1 0,0 0 0,1-1 0,-1 1 1,0-1-1,1 1 0,-1-1 0,1 0 1,-1 0-1,1 1 0,-1-1 0,0 0 0,1 0 1,-1 0-1,1-1 0,-1 1 0,1 0 1,-1 0-1,0-1 0,1 1 0,-1-1 0,3 0 1,23-18-207,5-7-87</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7:36.066"/>
    </inkml:context>
    <inkml:brush xml:id="br0">
      <inkml:brushProperty name="width" value="0.05" units="cm"/>
      <inkml:brushProperty name="height" value="0.05" units="cm"/>
    </inkml:brush>
  </inkml:definitions>
  <inkml:trace contextRef="#ctx0" brushRef="#br0">0 54 15371,'10'-7'534,"0"1"0,0 1 0,0 0 0,1 0 0,0 1 0,0 1 0,17-5 0,-7 4-480,-1 1 0,0 1 0,28 1 0,-36 2-517,0 0 0,-1 0 1,1 2-1,-1-1 0,1 1 1,18 9-1,-25-10 252,1 1 0,0-1 0,-1 1 0,0 1 0,0-1 0,0 1 0,0 0 0,0 0 0,-1 1 0,0-1 0,0 1 0,0 0 0,0 0 0,3 7 0,-6-9 360,0 0 1,0 0-1,-1 0 1,1 0-1,-1 0 1,0 0-1,0 0 0,0-1 1,0 1-1,0 0 1,-1 0-1,1 0 1,-1 0-1,-2 5 1,-20 42 1847,13-29-1543,-8 14 78,-1 0 0,-38 50 0,42-68-497,11-12-17,0-1 1,0 1 0,0 0 0,1 0-1,-6 9 1,9-12-6,-1-1 0,1 0-1,0 0 1,-1 1 0,1-1-1,0 0 1,0 1 0,0-1-1,0 0 1,0 1 0,0-1 0,0 0-1,0 1 1,1-1 0,-1 0-1,0 1 1,1-1 0,-1 0 0,1 0-1,0 1 1,-1-1 0,1 0-1,0 0 1,0 0 0,0 0-1,-1 0 1,1 0 0,0 0 0,0 0-1,0-1 1,2 2 0,3 2 46,0-1 1,0 0-1,0 0 1,0-1-1,0 0 1,1 0-1,-1 0 1,1-1-1,0 0 1,-1 0 0,1 0-1,10-1 1,6-1-157,1-1 1,27-6 0,-38 6-139,-4 0-261,1 1-1,0-1 1,-1-1-1,0 0 1,13-6-1,-21 9 455,0 0 0,-1-1 1,1 1-1,0-1 0,-1 1 0,1-1 0,-1 1 0,1-1 1,-1 1-1,1-1 0,-1 0 0,1 1 0,-1-1 0,1 1 1,-1-1-1,0 0 0,0 0 0,1 1 0,-1-1 0,0 0 1,0 0-1,0 1 0,1-1 0,-1 0 0,0 0 0,0 1 1,0-1-1,-1 0 0,1-1 0,-6-10-669</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7:36.524"/>
    </inkml:context>
    <inkml:brush xml:id="br0">
      <inkml:brushProperty name="width" value="0.05" units="cm"/>
      <inkml:brushProperty name="height" value="0.05" units="cm"/>
    </inkml:brush>
  </inkml:definitions>
  <inkml:trace contextRef="#ctx0" brushRef="#br0">1 1 14035,'1'4'1120,"12"0"-792,1 1-88,7 0 320,0 1-111,6 1-369,2-2-104,1-5 104,-1-9-48,-3-5-88</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7:37.003"/>
    </inkml:context>
    <inkml:brush xml:id="br0">
      <inkml:brushProperty name="width" value="0.05" units="cm"/>
      <inkml:brushProperty name="height" value="0.05" units="cm"/>
    </inkml:brush>
  </inkml:definitions>
  <inkml:trace contextRef="#ctx0" brushRef="#br0">1 411 15243,'0'0'48,"0"1"0,1 0-1,-1-1 1,0 1 0,0-1-1,1 1 1,-1 0 0,1-1-1,-1 1 1,0-1 0,1 1-1,-1-1 1,1 0 0,-1 1-1,1-1 1,-1 1 0,1-1-1,0 0 1,-1 0 0,1 1-1,-1-1 1,1 0 0,0 0-1,-1 0 1,1 1 0,0-1-1,-1 0 1,1 0 0,-1 0-1,1 0 1,0 0 0,-1 0-1,1 0 1,0-1 0,-1 1-1,1 0 1,0 0 0,0-1-1,31-9 369,-27 8-202,9-4 28,0-1 0,0 0-1,-1-1 1,22-15 0,-28 17-211,1-1 0,-1 0-1,0 0 1,0 0 0,-1-1-1,0 0 1,-1 0 0,7-12-1,-9 7-102,-8 11 8,3 3 57,1-1 0,-1 1 0,1 0 0,-1 0 0,1 0-1,0 0 1,-1 0 0,1 0 0,0 0 0,0 0 0,-2 2 0,-6 9-14,1 1-1,1-1 1,-8 16-1,13-23 38,0 0-1,0-1 0,0 1 1,1 0-1,0 0 0,0 0 1,0 0-1,0 1 0,1-1 0,0 0 1,0 0-1,1 9 0,-1-13-6,1 1 0,-1 0 1,1-1-1,-1 1 0,1-1 0,0 1 0,0-1 0,-1 1 0,1-1 0,0 1 0,0-1 0,0 0 0,1 1 0,-1-1 0,0 0 0,0 0 0,1 0 0,-1 0 0,1 0 0,-1 0 0,1 0 0,1 0 0,-1-1-5,1 1 0,0-1-1,-1 0 1,1 1 0,-1-2 0,1 1 0,0 0-1,-1 0 1,1-1 0,-1 1 0,1-1-1,-1 0 1,3-1 0,3-1-38,1-1 0,-2-1 1,1 0-1,0 0 0,-1 0 1,0-1-1,7-7 0,-6 4-129,-1 0 1,0 0-1,-1-1 0,1 0 1,-2 0-1,0-1 0,7-19 0,-13 36 143,-1 0 0,1 0 0,0 0 0,0 0 0,1 0 0,0 0 0,0 0 0,0 0 0,1 0 0,0 0 0,0-1 0,0 1 0,1 0 0,2 6 0,-3-9 47,1 0 0,-1 0 0,1 0 0,-1-1 0,1 1 0,0 0 0,0-1 0,0 0 0,1 1 0,-1-1 0,1 0 0,-1 0 0,1 0 0,-1 0 0,1-1 0,0 1 0,0-1 0,0 0 0,0 1 0,0-2 0,0 1 0,0 0 0,0 0 0,1-1 0,-1 0 1,0 1-1,7-2 0,-2 0 3,1-1 0,-1 0 1,0 0-1,0-1 0,0 0 1,0-1-1,0 0 0,0 0 1,-1 0-1,0-1 1,0 0-1,0-1 0,-1 0 1,12-12-1,-2-1-26,0-1 1,-1 0-1,22-42 1,-18 25-41,-2-1-1,-1-1 1,19-77 0,-33 99 14,-2 17 23,0 0 1,0 0 0,0 0 0,-1 0 0,1 0-1,0 0 1,0-1 0,0 1 0,0 0 0,0 0 0,0 0-1,0 0 1,0 0 0,0 0 0,0 0 0,0-1-1,0 1 1,0 0 0,0 0 0,-1 0 0,1 0-1,0 0 1,0 0 0,0 0 0,0 0 0,0 0-1,0 0 1,0 0 0,-1 0 0,1 0 0,0 0 0,0 0-1,0 0 1,0 0 0,0 0 0,0 0 0,-1 0-1,1 0 1,0 0 0,0 0 0,0 0 0,0 0-1,0 0 1,0 0 0,-1 0 0,1 0 0,0 0 0,0 0-1,-2 1 22,1 1 0,-1-1 1,0 1-1,1 0 0,0-1 0,-1 1 0,1 0 0,0 0 0,-2 4 0,-8 20-76,1 0 0,2 1 0,1 0 0,0 1 0,2 0 0,2 0 0,0 0 0,2 0 0,1 0 0,1 1 0,9 50 0,-10-76 7,11 42-553,-10-43 516,-1 0 1,1 0-1,0-1 1,-1 1 0,1 0-1,0 0 1,0 0-1,1-1 1,-1 1 0,0 0-1,0-1 1,1 1-1,-1-1 1,1 0-1,-1 1 1,1-1 0,0 0-1,2 1 1,-3-2 69,-1 0 0,0 0 0,0 0 0,1 0 0,-1 0 0,0 0 0,0 0 0,1 0 0,-1 0 0,0 0 0,0 0 0,0-1 0,1 1 0,-1 0 0,0 0 0,0 0 0,0 0 1,0 0-1,1-1 0,-1 1 0,0 0 0,0 0 0,0 0 0,0-1 0,0 1 0,0 0 0,0 0 0,0-1 0,1 1 0,-1 0 0,0 0 0,0 0 0,0-1 0,0 1 0,0 0 0,0 0 0,0-1 0,0 1 0,0 0 0,-1 0 1,1-1-1,0 1 0,0 0 0,0 0 0,0 0 0,0-1 0,0 1 0,0 0 0,0 0 0,-1 0 0,1-1 0,0 1 0,-6-15-284,-9-11 97,-2 1 1,-1 1 0,-38-40 0,-19-26 2162,74 89-1927,1 1 0,-1 0 0,1-1 0,0 1 0,0 0 0,-1-1 0,1 1 0,0-1 0,-1 1 0,1 0 0,0-1 0,0 1 0,0-1 0,0 1 0,-1-1 0,1 1 0,0 0 0,0-1 0,0 1 0,0-1 0,0 1 0,0-1 0,0 1 0,0-1 0,0 1 0,0-1 0,1 1 0,-1-1 0,0 1 0,0 0 0,0-1 0,0 1 0,1-1 0,0 0 16,0 1-1,0-1 1,0 1-1,1-1 1,-1 1-1,0 0 1,0 0 0,0-1-1,0 1 1,1 0-1,-1 0 1,0 0-1,2 1 1,47 8 503,-42-7-488,10 2-155,0-1 1,1 0 0,-1-2-1,1 0 1,-1-1 0,1-1-1,-1 0 1,0-2 0,36-8-1,-3-4-161</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7:38.120"/>
    </inkml:context>
    <inkml:brush xml:id="br0">
      <inkml:brushProperty name="width" value="0.05" units="cm"/>
      <inkml:brushProperty name="height" value="0.05" units="cm"/>
    </inkml:brush>
  </inkml:definitions>
  <inkml:trace contextRef="#ctx0" brushRef="#br0">0 106 15179,'3'-2'1385,"9"-3"-889,3-2-176,14 0 592,7-3-144,7 1-192,3 1-120,7-1-368,1 1-208,-2 3-552,-5 1 848,-8-3-304,-6-5-96,-6-1-88</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7:38.639"/>
    </inkml:context>
    <inkml:brush xml:id="br0">
      <inkml:brushProperty name="width" value="0.05" units="cm"/>
      <inkml:brushProperty name="height" value="0.05" units="cm"/>
    </inkml:brush>
  </inkml:definitions>
  <inkml:trace contextRef="#ctx0" brushRef="#br0">46 217 12955,'11'12'1443,"-11"-12"-1393,0 0 0,1 0 0,-1 0 0,0 0 0,1 0 0,-1 0 0,1 1 0,-1-1 0,0 0 0,1 0-1,-1-1 1,0 1 0,1 0 0,-1 0 0,1 0 0,-1 0 0,0 0 0,1 0 0,-1 0 0,0-1 0,1 1 0,-1 0 0,0 0 0,1-1 0,1-1 113,1-1 0,-1 0 0,0 0 0,0 1 1,-1-1-1,3-6 0,-4 9-164,3-6 171,-1 1 1,0-1 0,-1 1-1,1-1 1,0-10-1,-1 15-155,-1 1 0,0-1 0,0 0 0,0 1-1,1-1 1,-1 0 0,0 0 0,0 0-1,0 1 1,0-1 0,0 0 0,-1 0 0,1 1-1,0-1 1,0 0 0,0 1 0,-1-1-1,1 0 1,0 0 0,-1 1 0,1-1-1,-1 0 1,1 1 0,0-1 0,-1 1 0,0-1-1,1 1 1,-1-1 0,1 1 0,-1-1-1,0 1 1,1-1 0,-1 1 0,0 0-1,1-1 1,-1 1 0,0 0 0,1 0 0,-1 0-1,0-1 1,0 1 0,1 0 0,-1 0-1,0 0 1,0 0 0,1 0 0,-1 0-1,0 0 1,0 1 0,1-1 0,-1 0 0,0 0-1,0 1 1,1-1 0,-2 1 0,-2 1 6,0 0 1,0 0 0,0 1 0,1-1 0,-1 1 0,0 0-1,1 0 1,0 1 0,0-1 0,0 1 0,0-1-1,1 1 1,-1 0 0,1 0 0,-3 6 0,3-4-24,-1-1 1,1 0 0,1 1 0,-1-1 0,1 1-1,-1-1 1,2 1 0,-1 0 0,1-1 0,-1 1-1,2 0 1,0 6 0,-1-10 1,1 0-1,-1 1 1,1-1-1,0 0 1,0 0-1,0 1 1,0-1-1,0 0 1,1 0-1,-1 0 1,1 0-1,-1 0 1,1-1-1,0 1 1,0 0-1,0-1 1,-1 1-1,5 1 1,-2-1 2,0-1-1,0 1 1,0-1 0,0 0-1,0 0 1,0-1 0,0 1-1,0-1 1,1 0 0,4 0-1,4-2 15,0 0 1,0-1-1,0 0 0,0-1 0,22-10 1,-10 2 129,-1 0 0,0-2 1,34-26-1,-41 30 27,-17 10-165,1 0 0,-1 0 0,1 0 0,-1-1 0,1 1 0,-1 0 0,1 0-1,-1 1 1,1-1 0,-1 0 0,1 0 0,-1 0 0,1 0 0,-1 0 0,0 0 0,1 1 0,-1-1 0,1 0-1,-1 0 1,0 1 0,1-1 0,0 0 0,0 2 20,0 1 0,0-1 0,0 0 0,0 0-1,0 1 1,0-1 0,0 0 0,-1 1 0,1 4 0,4 12 10,-5-17-28,1 0 0,0 1-1,0-1 1,0 1 0,0-1-1,1 0 1,-1 0 0,1 0-1,-1 0 1,1 0 0,0 0-1,-1 0 1,1 0 0,0-1-1,0 1 1,0-1 0,1 1-1,3 1 1,-4-3-10,0 1-1,0-1 1,0 0 0,0 0-1,0 0 1,0 0-1,1 0 1,-1 0 0,0 0-1,0-1 1,0 1 0,0-1-1,0 0 1,0 1-1,0-1 1,0 0 0,0 0-1,0 0 1,-1 0 0,1-1-1,0 1 1,0-1-1,2-2 1,3-3-116,0-1 0,0-1 0,-1 1 0,0-1 0,0 0 1,-1 0-1,4-12 0,26-75 768,-17 44-717,-1 4-22</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7:39.100"/>
    </inkml:context>
    <inkml:brush xml:id="br0">
      <inkml:brushProperty name="width" value="0.05" units="cm"/>
      <inkml:brushProperty name="height" value="0.05" units="cm"/>
    </inkml:brush>
  </inkml:definitions>
  <inkml:trace contextRef="#ctx0" brushRef="#br0">85 0 13619,'-1'3'175,"0"0"-1,1 0 1,-1-1 0,0 1 0,0 0 0,0-1-1,-1 1 1,1 0 0,-1-1 0,-1 3-1,-6 10 170,-1 9-193,1 0 0,1 1 0,1 0 0,2 0 0,-5 41 0,7-30-5,2-1 1,1 0-1,8 57 1,-7-83-122,-1-8-20,0 1 0,0 0 1,0-1-1,0 1 0,1 0 0,-1-1 1,0 1-1,1 0 0,0-1 1,-1 1-1,1-1 0,0 1 0,-1-1 1,3 3-1,-3-4-4,0 0-1,0 0 1,0 0-1,1 0 1,-1 0-1,0 0 0,0 0 1,0 0-1,1 0 1,-1 0-1,0 0 1,0 0-1,0 0 1,0 0-1,1 0 1,-1-1-1,0 1 1,0 0-1,0 0 1,0 0-1,0 0 1,1 0-1,-1 0 1,0 0-1,0-1 1,0 1-1,0 0 1,0 0-1,0 0 1,0 0-1,1 0 1,-1-1-1,0 1 1,0 0-1,0 0 1,0 0-1,0 0 1,0-1-1,0 1 1,0 0-1,0 0 1,0 0-1,0 0 1,0-1-1,0 1 1,0 0-1,0 0 0,0-1 1,1-10-8,-1-34 221,-2 0 0,-2 0 0,-19-86 0,20 119-45,4 12-158,-1 0 1,0 0-1,0 0 1,0 0-1,0 0 1,0 0-1,0-1 1,0 1-1,0 0 1,1 0 0,-1 0-1,0 0 1,0 0-1,0 0 1,0 0-1,0 0 1,0 0-1,1 0 1,-1 0-1,0 0 1,0 0-1,0-1 1,0 1-1,1 0 1,-1 0 0,0 0-1,0 0 1,0 1-1,0-1 1,0 0-1,1 0 1,-1 0-1,0 0 1,0 0-1,0 0 1,0 0-1,0 0 1,1 0-1,-1 0 1,0 0 0,0 0-1,0 0 1,0 1-1,0-1 1,0 0-1,0 0 1,1 0-1,-1 0 1,0 1-1,8 3 66,2 3-186,1-2 1,0 1-1,1-1 0,-1-1 0,1 0 0,0-1 1,0 0-1,0-1 0,0 0 0,0-1 1,0 0-1,1-1 0,-1 0 0,0-1 1,15-3-1,10-4-235</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7:39.593"/>
    </inkml:context>
    <inkml:brush xml:id="br0">
      <inkml:brushProperty name="width" value="0.05" units="cm"/>
      <inkml:brushProperty name="height" value="0.05" units="cm"/>
    </inkml:brush>
  </inkml:definitions>
  <inkml:trace contextRef="#ctx0" brushRef="#br0">136 0 13915,'-46'19'2070,"37"-17"-1790,0 2 0,0-1 1,0 1-1,1 1 1,-1-1-1,1 1 0,-13 11 1,20-15-283,0-1 0,1 1 0,-1 0-1,1 0 1,-1 0 0,1 0 0,-1 0 0,1 0 0,-1-1 0,1 1 0,0 0-1,-1 0 1,1 0 0,0 0 0,0 0 0,0 0 0,0 0 0,0 0 0,0 0-1,0 0 1,0 0 0,1 0 0,-1 0 0,0 0 0,0 0 0,1 0 0,-1 0-1,1 0 1,-1 0 0,1 0 0,-1 0 0,1 0 0,-1-1 0,1 1 0,0 0-1,1 0 1,3 5-168,0-2 1,0 1-1,13 8 0,-14-10 96,34 20-504,16 12 50,-50-32 505,0 0 0,1 1 0,-2-1 0,1 1 0,0 0 0,-1 1-1,0-1 1,5 8 0,-7-11 36,-1 0-1,1 0 0,-1 0 1,0 0-1,1 0 1,-1 0-1,0 0 0,1 1 1,-1-1-1,0 0 1,0 0-1,0 0 0,0 0 1,0 0-1,0 0 1,0 0-1,-1 0 0,1 0 1,0 0-1,0 0 1,-1 0-1,1 0 0,-1 0 1,1 0-1,-1 0 1,-1 2-1,1-2 30,-1 1-1,0-1 1,0 0-1,0 1 1,0-1-1,0 0 1,0 0 0,0 0-1,0-1 1,0 1-1,-1-1 1,-2 1-1,-1 0 47,0 0 0,0 0-1,1-1 1,-1 0 0,0-1 0,0 1-1,0-1 1,0 0 0,-8-3-1,11 3-104,1 0 0,0 0-1,0 0 1,0-1-1,0 1 1,0-1 0,0 1-1,1-1 1,-1 0-1,0 1 1,1-1-1,-1 0 1,1 0 0,0 0-1,0 0 1,0 0-1,0-1 1,0 1-1,0 0 1,0 0 0,1-1-1,-1 1 1,1 0-1,-1-1 1,1 1 0,0-1-1,0 1 1,0 0-1,1-1 1,-1 1-1,1-4 1,10-17-192</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7:40.053"/>
    </inkml:context>
    <inkml:brush xml:id="br0">
      <inkml:brushProperty name="width" value="0.05" units="cm"/>
      <inkml:brushProperty name="height" value="0.05" units="cm"/>
    </inkml:brush>
  </inkml:definitions>
  <inkml:trace contextRef="#ctx0" brushRef="#br0">106 263 13163,'-8'2'1295,"2"0"-1120,-1 1 1,0 0-1,1 0 1,-1 1-1,1 0 1,0 0-1,0 0 1,1 1-1,-9 9 1,11-11-143,0-1 1,1 1 0,0 0 0,0 0 0,0 0-1,0 0 1,0 0 0,0 0 0,1 1-1,-1-1 1,1 1 0,0-1 0,0 1-1,1-1 1,-1 1 0,1-1 0,-1 1 0,1 0-1,0-1 1,1 1 0,0 4 0,-1-6-11,0-1 1,1 0-1,-1 0 1,1 0-1,-1 1 1,1-1-1,0 0 1,-1 0-1,1 0 1,0 0-1,0 0 1,0 0 0,0 0-1,0 0 1,0 0-1,0-1 1,0 1-1,0 0 1,0-1-1,0 1 1,2 0-1,0 0 11,-1-1 0,1 0 0,-1 1-1,1-1 1,-1 0 0,1 0-1,0 0 1,-1 0 0,1-1 0,3 0-1,1-1 29,1-1-1,0 0 1,0 0-1,-1-1 1,0 1-1,8-7 1,2-2 25,0-2 0,-1 0 0,-1-1 0,0-1 0,-1 0 0,17-26 0,-21 28-73,-1-1-1,-1-1 1,0 1-1,-2-1 1,1-1-1,-2 1 1,0-1-1,3-24 0,-7 36-12,-1 0 0,1 0 0,-1-1 0,0 1 0,-1 0 0,1 0 0,-1 0-1,-2-8 1,2 11 0,1 0-1,-1 1 0,0-1 0,0 0 0,0 0 0,0 1 0,-1-1 1,1 1-1,0-1 0,-1 1 0,1-1 0,-1 1 0,1 0 1,-1 0-1,0 0 0,1 0 0,-1 0 0,0 0 0,0 0 1,0 0-1,0 1 0,0-1 0,0 1 0,-2-1 0,-3 1 31,-1 0 0,0 0-1,1 0 1,-1 1 0,0 0-1,1 1 1,0 0 0,-1 0-1,1 0 1,0 1 0,0 0-1,0 0 1,0 1 0,1 0-1,-1 0 1,1 1 0,0 0 0,-9 9-1,14-12-29,0-1-1,0 0 1,0 1-1,0-1 0,0 0 1,0 1-1,1-1 1,-1 1-1,0-1 1,1 1-1,0-1 1,-1 1-1,1-1 1,0 1-1,0 0 1,0-1-1,0 1 0,0-1 1,0 1-1,0 0 1,0-1-1,1 1 1,-1-1-1,1 1 1,-1-1-1,1 1 1,-1-1-1,1 1 1,0-1-1,0 1 0,0-1 1,0 0-1,2 3 1,5 4-111,0 1 1,1-2-1,18 14 0,-1-1-114,-18-12 171,1 1-1,-2-1 1,1 1-1,-1 1 0,0-1 1,-1 1-1,0 1 1,-1-1-1,0 1 1,-1 0-1,0 0 0,0 0 1,-1 0-1,-1 1 1,0-1-1,0 14 1,2-1-202,1-20-102,4-13 178,2-12 45,3-8-36</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7:40.541"/>
    </inkml:context>
    <inkml:brush xml:id="br0">
      <inkml:brushProperty name="width" value="0.05" units="cm"/>
      <inkml:brushProperty name="height" value="0.05" units="cm"/>
    </inkml:brush>
  </inkml:definitions>
  <inkml:trace contextRef="#ctx0" brushRef="#br0">0 254 10242,'2'3'170,"0"-1"-1,1 1 1,-1-1-1,0 1 1,1-1-1,-1 0 1,1 0-1,0 0 0,0 0 1,0-1-1,0 1 1,0-1-1,0 0 1,0 0-1,0 0 1,0 0-1,1 0 1,-1-1-1,0 1 1,0-1-1,1 0 1,-1 0-1,0 0 1,1-1-1,-1 1 1,0-1-1,0 0 0,1 0 1,-1 0-1,0 0 1,0 0-1,3-2 1,-1 0-24,0 1 1,0-1-1,0 0 1,0-1-1,-1 1 1,0-1-1,0 0 1,0 0 0,0 0-1,0 0 1,-1-1-1,0 1 1,0-1-1,0 0 1,0 0-1,-1 0 1,0 0-1,2-9 1,-3 11-125,-1 0 1,1 0-1,-1 1 1,0-1-1,0 0 0,0 0 1,-1 0-1,1 0 1,-1 0-1,1 0 1,-1 1-1,0-1 1,0 0-1,0 0 1,-1 1-1,1-1 1,0 1-1,-1-1 0,0 1 1,-3-3-1,4 3-22,0 1-1,-1 0 0,0 0 0,1 0 1,-1 0-1,0 1 0,1-1 1,-1 0-1,0 1 0,0-1 0,0 1 1,0 0-1,1-1 0,-1 1 0,0 0 1,0 0-1,0 0 0,0 1 0,0-1 1,1 0-1,-1 1 0,0-1 0,0 1 1,0-1-1,1 1 0,-1 0 1,0 0-1,1 0 0,-1 0 0,1 0 1,-1 0-1,1 0 0,-2 2 0,0 0 4,-1 0 0,1 0-1,1 0 1,-1 0 0,0 1-1,1 0 1,-1-1-1,1 1 1,0 0 0,1 0-1,-1 0 1,0 0 0,1 0-1,0 0 1,0 1-1,0-1 1,1 0 0,0 0-1,-1 1 1,1-1 0,2 9-1,-2-9 2,1-1-1,0 1 1,0-1-1,0 1 1,0-1-1,1 0 1,-1 1 0,1-1-1,0 0 1,0 0-1,0 0 1,0 0-1,1 0 1,-1-1-1,1 1 1,-1-1-1,1 0 1,0 1-1,0-1 1,0 0 0,0-1-1,1 1 1,-1 0-1,0-1 1,1 0-1,4 1 1,-1 0-2,0-1 0,0-1 0,0 1 1,-1-1-1,1 0 0,0-1 0,0 0 0,0 0 0,-1 0 1,1-1-1,0 0 0,-1 0 0,1-1 0,-1 0 1,0 0-1,7-4 0,6-7 24,-1 0 1,0 0-1,21-25 0,-33 33-18,-9 20 28,0 0-1,2-1 0,-1 16 1,1-16-4,1-1 1,1 1-1,3 18 0,-3-26-50,0 0 0,0 1 0,1-1 0,0 0-1,0 0 1,0-1 0,1 1 0,-1 0 0,1-1-1,6 8 1,-8-11-13,0 0 0,-1 0 0,1-1 0,-1 1 0,1 0 0,0 0 0,0-1 0,-1 1 0,1-1-1,0 1 1,0-1 0,0 1 0,-1-1 0,1 1 0,0-1 0,0 0 0,0 1 0,0-1 0,0 0 0,0 0 0,0 0 0,0 0 0,0 0-1,0 0 1,0 0 0,0 0 0,0 0 0,0 0 0,0-1 0,0 1 0,-1 0 0,1-1 0,0 1 0,0 0 0,0-1 0,0 1 0,0-1 0,-1 0-1,1 1 1,0-1 0,-1 0 0,1 1 0,1-2 0,2-4-119,0 0-1,-1 0 1,1 0 0,-1 0-1,2-8 1,-1 5 107,12-26-441</inkml:trace>
  <inkml:trace contextRef="#ctx0" brushRef="#br0" timeOffset="1">498 0 14555,'-6'8'984,"2"0"-856,4 2-40,-3-1-8,3-1 2121,6 3-1945,7 0 184,4-1 24</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7:41.184"/>
    </inkml:context>
    <inkml:brush xml:id="br0">
      <inkml:brushProperty name="width" value="0.05" units="cm"/>
      <inkml:brushProperty name="height" value="0.05" units="cm"/>
    </inkml:brush>
  </inkml:definitions>
  <inkml:trace contextRef="#ctx0" brushRef="#br0">169 137 10450,'-9'0'415,"-1"1"0,0 0 1,0 1-1,0 0 0,1 1 0,-1 0 0,1 0 0,0 1 0,-15 9 0,20-11-264,0 0 1,0 1-1,0-1 0,1 1 0,-1 0 1,1 0-1,0 0 0,-1 1 0,1-1 1,1 1-1,-1 0 0,1-1 0,-1 1 1,1 0-1,0 1 0,0-1 0,1 0 1,-1 1-1,1-1 0,0 1 0,0-1 1,0 8-1,1-10-109,0 0 0,0 0 1,0 0-1,1-1 0,-1 1 0,0 0 1,1-1-1,-1 1 0,1 0 0,0-1 1,0 1-1,-1 0 0,1-1 0,0 1 1,0-1-1,1 0 0,-1 1 0,0-1 1,0 0-1,3 2 0,-2-1-10,1-1-1,-1 0 0,1 0 1,0 0-1,-1 0 1,1 0-1,0-1 0,-1 1 1,1-1-1,0 0 1,0 0-1,3 0 0,2-1-14,-1 0 0,1 0 0,0-1 0,0 0 0,-1 0-1,1-1 1,-1 0 0,11-6 0,-4 0-34,-1-1 1,0-1-1,-1 1 1,0-2-1,-1 0 1,14-18-1,-5 3-119,-2-2 0,16-33 0,-32 58 121,13-27-54,-14 29 64,-1 1 1,1-1 0,-1 0-1,1 1 1,-1-1-1,0 0 1,1 0-1,-1 1 1,0-1-1,0 0 1,0 0-1,0 1 1,-1-1-1,0-3 1,1 5 6,0-1 1,-1 1-1,1 0 0,-1-1 1,1 1-1,-1 0 1,1 0-1,-1 0 0,1 0 1,-1 0-1,1-1 0,-1 1 1,1 0-1,-1 0 1,1 0-1,-1 0 0,1 0 1,-1 1-1,0-1 0,1 0 1,-1 0-1,1 0 1,-1 0-1,1 0 0,0 1 1,-1-1-1,1 0 0,-1 1 1,1-1-1,-1 0 1,1 1-1,0-1 0,-1 0 1,1 1-1,0-1 0,-1 1 1,1-1-1,-1 1 0,-15 16 157,9-8-91,1 0-1,0 0 1,1 0 0,0 1 0,1 0 0,-1 0 0,-4 19 0,9-26-69,-1-1 1,0 1-1,1 0 1,-1 0-1,1-1 1,0 1-1,0 0 1,0 0 0,0-1-1,1 1 1,-1 0-1,1-1 1,-1 1-1,1 0 1,0-1-1,0 1 1,0-1 0,1 1-1,-1-1 1,1 1-1,-1-1 1,1 0-1,0 0 1,-1 0-1,1 0 1,0 0 0,0 0-1,1-1 1,-1 1-1,0-1 1,1 1-1,-1-1 1,1 0-1,-1 0 1,4 1 0,-1 0-28,1-1 1,-1 0 0,1 0-1,-1 0 1,1-1 0,-1 0 0,0 0-1,1-1 1,-1 1 0,1-1-1,-1 0 1,0 0 0,1-1 0,-1 0-1,0 0 1,9-5 0,3-3-2,0-1 1,0-1-1,17-16 0,-13 10 121,-20 17-87,0 1 0,0-1 0,-1 1 1,1-1-1,0 1 0,0-1 0,0 1 0,0-1 1,0 1-1,0 0 0,-1-1 0,1 1 0,0 0 1,0 0-1,0 0 0,0 0 0,0-1 0,0 2 1,0-1-1,0 0 0,0 0 0,0 0 0,0 0 1,0 1-1,0-1 0,0 0 0,0 1 0,0-1 1,1 2-1,2 1-1,0 0 0,-1 0 0,0 0 0,1 1-1,2 5 1,12 10-174,-8-11-92,1 0 0,15 7 0,20 15-644,-43-27 866,-1 0 0,1 0 1,-1 0-1,1 0 0,-1 0 0,0 1 1,-1-1-1,1 1 0,0 0 0,-1-1 1,0 1-1,0 0 0,0 0 0,0 4 1,1 9 25,-1 0 0,-1 17 0,0-17 9,0-13 7,-5 142 85,3-128-74,-1 0-1,0 0 0,-2 0 0,0 0 0,-13 32 1,16-47 2,1 0 1,-1 0 0,0 0-1,0 0 1,-1 0 0,1-1-1,0 1 1,-1-1 0,1 0-1,-1 1 1,0-1 0,0 0-1,0 0 1,0-1 0,0 1-1,-4 1 1,5-3 7,0 1 1,0-1-1,0 0 0,0 0 1,1 1-1,-1-1 0,0 0 0,0-1 1,0 1-1,0 0 0,0 0 1,0-1-1,0 1 0,0-1 0,0 0 1,1 0-1,-1 0 0,0 1 0,0-1 1,1-1-1,-1 1 0,1 0 1,-1 0-1,1-1 0,0 1 0,-1-1 1,1 1-1,0-1 0,0 1 1,-2-4-1,-1-4 24,0 0 0,0 0 1,1 0-1,0 0 0,0 0 0,1-1 0,1 1 1,-1-1-1,2 0 0,-1-12 0,2-5-30,2 0 0,7-38-1,-7 48-70,1 1-1,0 0 0,1 0 1,1 0-1,1 1 1,0-1-1,1 2 0,1-1 1,0 1-1,1 0 1,0 1-1,1 1 0,0-1 1,1 2-1,1-1 0,0 2 1,0 0-1,1 0 1,0 1-1,23-10 0,-2 6-53,-3 1-42</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9:51.050"/>
    </inkml:context>
    <inkml:brush xml:id="br0">
      <inkml:brushProperty name="width" value="0.05" units="cm"/>
      <inkml:brushProperty name="height" value="0.05" units="cm"/>
    </inkml:brush>
  </inkml:definitions>
  <inkml:trace contextRef="#ctx0" brushRef="#br0">138 1 16548,'-43'98'2047,"30"-72"-1773,2 1 0,0 0 1,-8 31-1,19-57-275,-1 0 0,1 0-1,0 0 1,-1 0 0,1 1 0,0-1-1,0 0 1,0 0 0,0 1 0,0-1-1,0 0 1,0 0 0,0 1 0,0-1-1,0 0 1,1 0 0,-1 1 0,1-1-1,-1 0 1,1 0 0,-1 0 0,1 0-1,0 0 1,-1 0 0,1 0 0,0 0-1,0 0 1,0 0 0,0 0-1,0 0 1,0 0 0,0-1 0,0 1-1,0-1 1,0 1 0,0 0 0,0-1-1,2 1 1,4 0-44,1 0-1,-1 0 0,0-1 1,0 0-1,14-2 0,6 0-70,-22 2 95,0 1 0,0 0 0,0 0 0,0 0 0,0 1 0,0-1 0,0 1 0,-1 0 0,1 1 0,-1-1 0,1 1 0,-1 0 0,4 3 0,-5-4 21,-1 0 1,0 1-1,1-1 1,-1 0-1,-1 1 1,1-1-1,0 1 0,0-1 1,-1 1-1,0 0 1,1 0-1,-1 0 1,0-1-1,0 1 0,-1 0 1,1 0-1,-1 0 1,1 1-1,-1-1 1,0 0-1,0 0 1,0 0-1,-1 4 0,0-5 35,0 0 0,0 0 0,1 0-1,-1 0 1,-1 0 0,1 0 0,0-1-1,0 1 1,-1 0 0,1-1 0,-1 1-1,1-1 1,-1 1 0,0-1 0,1 0-1,-1 1 1,0-1 0,0 0 0,0 0-1,0-1 1,0 1 0,0 0 0,0-1-1,0 1 1,-1-1 0,1 0 0,0 1-1,0-1 1,-4 0 0,-7-1 127,0 1-1,0-1 1,-20-5 0,30 5-155,-102-25-1490,98 22 989,7 2 233,10 1-315</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7:41.655"/>
    </inkml:context>
    <inkml:brush xml:id="br0">
      <inkml:brushProperty name="width" value="0.05" units="cm"/>
      <inkml:brushProperty name="height" value="0.05" units="cm"/>
    </inkml:brush>
  </inkml:definitions>
  <inkml:trace contextRef="#ctx0" brushRef="#br0">61 0 17748,'6'16'1336,"-8"13"-1040,0 4-136,-4 11 520,-1 5-360,1 8-264,-1 2-152,1-2-504,5-5 552,-8-5-136,0-4-64</inkml:trace>
  <inkml:trace contextRef="#ctx0" brushRef="#br0" timeOffset="1">1 727 14003,'3'10'1240,"-3"-6"-840,1-2-208,1-2 144,-1-5 17,-1-5-81,-1-1-80</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0:12.962"/>
    </inkml:context>
    <inkml:brush xml:id="br0">
      <inkml:brushProperty name="width" value="0.05" units="cm"/>
      <inkml:brushProperty name="height" value="0.05" units="cm"/>
    </inkml:brush>
  </inkml:definitions>
  <inkml:trace contextRef="#ctx0" brushRef="#br0">1 45 11178,'4'-2'372,"1"-1"-1,0 1 0,0 1 1,0-1-1,0 1 1,0-1-1,0 2 0,0-1 1,1 0-1,-1 1 0,7 0 1,2 0 50,61-6 725,175-15-2546,-229 19 1045</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0:13.466"/>
    </inkml:context>
    <inkml:brush xml:id="br0">
      <inkml:brushProperty name="width" value="0.05" units="cm"/>
      <inkml:brushProperty name="height" value="0.05" units="cm"/>
    </inkml:brush>
  </inkml:definitions>
  <inkml:trace contextRef="#ctx0" brushRef="#br0">3 17 12619,'-3'0'1072,"3"2"-736,6-1-120,6-1 480,-2 0-192,10 0-104,1 0-56,8 0-103,1-1-57,2-1-144,0-1-112,1 1-305,2 0-119,1-2 368,1 0-80,-1 2-104</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0:13.910"/>
    </inkml:context>
    <inkml:brush xml:id="br0">
      <inkml:brushProperty name="width" value="0.05" units="cm"/>
      <inkml:brushProperty name="height" value="0.05" units="cm"/>
    </inkml:brush>
  </inkml:definitions>
  <inkml:trace contextRef="#ctx0" brushRef="#br0">1 1 14435,'1'0'80,"1"0"-1,-1 0 1,1-1-1,-1 1 1,1 0-1,-1 0 1,1 0-1,-1 1 1,1-1 0,-1 0-1,3 1 1,2 0 19,38 6-22,-1 1 1,0 3 0,82 30-1,-119-38-85,0-1 0,-1 1 0,1 0 0,-1 1 0,0-1 0,8 9 0,-12-11 6,0 0 1,0 0 0,0 0 0,0 0-1,0 0 1,0 0 0,-1 1 0,1-1-1,0 0 1,-1 0 0,1 1 0,-1-1-1,0 0 1,1 1 0,-1-1 0,0 1 0,0-1-1,0 0 1,0 1 0,0-1 0,0 1-1,0-1 1,0 1 0,-1-1 0,1 0-1,-1 1 1,1-1 0,-1 0 0,1 0-1,-1 1 1,0-1 0,1 0 0,-1 0-1,0 0 1,0 0 0,-1 2 0,-9 7 39,-1-1 1,0 1 0,0-2-1,-1 0 1,1 0 0,-28 10-1,13-5-39,-40 17 81,34-18-43</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0:17.462"/>
    </inkml:context>
    <inkml:brush xml:id="br0">
      <inkml:brushProperty name="width" value="0.05" units="cm"/>
      <inkml:brushProperty name="height" value="0.05" units="cm"/>
    </inkml:brush>
  </inkml:definitions>
  <inkml:trace contextRef="#ctx0" brushRef="#br0">89 0 15683,'-2'12'1729,"-31"118"-421,-18 85-1277,50-213-15,1 1 0,-1-1 1,1 1-1,-1 0 1,1-1-1,0 1 0,0 0 1,0-1-1,1 1 0,-1 0 1,0-1-1,1 1 0,0-1 1,0 1-1,1 2 1,-1-3 19,1-1 0,-1 1 1,1-1-1,-1 0 1,1 0-1,0 1 0,-1-1 1,1 0-1,0-1 0,0 1 1,0 0-1,0 0 1,0-1-1,0 0 0,0 1 1,0-1-1,0 0 0,0 0 1,4 0-1,163-2-867,-91-1-885,-49 3 1143</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0:18.020"/>
    </inkml:context>
    <inkml:brush xml:id="br0">
      <inkml:brushProperty name="width" value="0.05" units="cm"/>
      <inkml:brushProperty name="height" value="0.05" units="cm"/>
    </inkml:brush>
  </inkml:definitions>
  <inkml:trace contextRef="#ctx0" brushRef="#br0">1 52 14427,'14'-4'1552,"3"-2"-1031,9-3-193,6 1 720,5 0-424,5 1-104,-1 2-176,1 0-88,-4 5-256,-2 0-152,-9 3-392,-5 0-152,-8 0 536,-4 0-144,-10-2-112</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0:18.433"/>
    </inkml:context>
    <inkml:brush xml:id="br0">
      <inkml:brushProperty name="width" value="0.05" units="cm"/>
      <inkml:brushProperty name="height" value="0.05" units="cm"/>
    </inkml:brush>
  </inkml:definitions>
  <inkml:trace contextRef="#ctx0" brushRef="#br0">0 0 12299,'0'3'1192,"9"0"-648,4 0-152,7-2 744,6-1-416,4 2-183,4-1-49,3 1-200,-1-1-216,0 1-472,0-1 2264,-6-1-1784,-3 0 96,-3-1 64</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0:18.897"/>
    </inkml:context>
    <inkml:brush xml:id="br0">
      <inkml:brushProperty name="width" value="0.05" units="cm"/>
      <inkml:brushProperty name="height" value="0.05" units="cm"/>
    </inkml:brush>
  </inkml:definitions>
  <inkml:trace contextRef="#ctx0" brushRef="#br0">48 0 14355,'3'8'338,"0"1"0,-1-1 0,0 1 0,0-1 0,-1 1 0,0-1 0,-1 1 0,0 0 0,-2 14 0,2-5-37,-4 24-53,-1 0 0,-2 0 0,-18 58 0,8-33-192,17-66-44,-1 0-1,1 1 1,0-1-1,-1 0 1,1 1-1,0-1 0,0 0 1,0 1-1,0-1 1,1 0-1,-1 1 1,0-1-1,0 0 1,1 0-1,-1 1 1,1-1-1,-1 0 1,1 0-1,-1 0 1,1 1-1,0-1 1,0 0-1,-1 0 1,1 0-1,0 0 1,0 0-1,0-1 1,0 1-1,0 0 1,0 0-1,0-1 1,1 1-1,-1 0 1,0-1-1,0 1 1,1-1-1,-1 0 1,0 1-1,0-1 1,1 0-1,-1 0 1,0 0-1,3 0 1,7 1 101,0-1 1,1 0-1,-1-1 1,13-3 0,-15 3-80,7-1 12,25-4-459,-1-1 1,54-17-1,-93 24 341,11-5-523,-12 5 574,0 0-1,0 0 0,1-1 0,-1 1 0,0 0 1,0 0-1,0 0 0,1 0 0,-1 0 0,0-1 1,0 1-1,0 0 0,0 0 0,1 0 0,-1-1 1,0 1-1,0 0 0,0 0 0,0-1 0,0 1 1,0 0-1,0 0 0,0-1 0,0 1 0,0 0 1,0 0-1,0-1 0,0 1 0,0 0 0,0 0 1,0-1-1,0 1 0,0 0 0,0 0 1,0-1-1,0 1 0,0 0 0,0 0 0,0-1 1,0 1-1,-1 0 0,1 0 0,0-1 0,-6-5-532</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0:19.335"/>
    </inkml:context>
    <inkml:brush xml:id="br0">
      <inkml:brushProperty name="width" value="0.05" units="cm"/>
      <inkml:brushProperty name="height" value="0.05" units="cm"/>
    </inkml:brush>
  </inkml:definitions>
  <inkml:trace contextRef="#ctx0" brushRef="#br0">1 17 14891,'1'-5'1505,"1"0"-945,2 2-216,10 3 656,5 0-136,10 0-256,3 0-128,11 0-264,0 0-56,6 0-160,0 0-120,-5 0-320,-3-1-184,-13-2 472,-6 3-104,-14 0-96</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0:19.764"/>
    </inkml:context>
    <inkml:brush xml:id="br0">
      <inkml:brushProperty name="width" value="0.05" units="cm"/>
      <inkml:brushProperty name="height" value="0.05" units="cm"/>
    </inkml:brush>
  </inkml:definitions>
  <inkml:trace contextRef="#ctx0" brushRef="#br0">1 36 15171,'1'3'1481,"11"-4"-889,6-5-216,11-1 688,1 0-304,9 1-312,2 0-176,1 3-520,0 2-288,-7 1 432,-3 1-160,-2-4-48</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9:52.226"/>
    </inkml:context>
    <inkml:brush xml:id="br0">
      <inkml:brushProperty name="width" value="0.05" units="cm"/>
      <inkml:brushProperty name="height" value="0.05" units="cm"/>
    </inkml:brush>
  </inkml:definitions>
  <inkml:trace contextRef="#ctx0" brushRef="#br0">14 152 11819,'10'-1'426,"0"0"0,1-1 0,-1 0 0,0-1 0,0 0 0,0-1 0,0 0 0,11-7 0,-16 9-171,0-1 0,-1 0-1,1 0 1,-1-1-1,0 1 1,0-1 0,0 0-1,0 0 1,-1 0 0,1 0-1,-1-1 1,0 1-1,0-1 1,-1 0 0,0 0-1,0 0 1,2-7-1,-3 11-215,-1 1 0,0-1 0,0 0 0,0 1 0,0-1 0,0 0 0,0 1 0,0-1 0,0 0 0,0 1-1,0-1 1,0 0 0,0 1 0,0-1 0,-1 1 0,1-1 0,0 0 0,0 1 0,-1-1 0,1 1 0,0-1 0,-1 1-1,1-1 1,-1 1 0,1-1 0,-1 1 0,1-1 0,-1 1 0,0-1 0,-1 0 5,1 1 1,-1-1 0,0 1-1,0-1 1,1 1-1,-1 0 1,0-1 0,0 1-1,0 0 1,-2 1-1,-4 0-15,0 0 0,1 1-1,-15 4 1,7 1-180,0 0 1,0 0-1,0 2 1,-20 14 0,35-22 133,-1-1 1,0 1-1,0-1 1,0 1-1,0-1 1,1 1-1,-1 0 1,0-1-1,1 1 1,-1 0-1,1 0 1,-1 0-1,0 0 1,1-1-1,0 1 1,-1 0-1,1 0 1,0 0-1,-1 0 1,1 0-1,0 2 1,0-3 4,0 1 0,1 0 1,-1-1-1,1 1 0,-1-1 1,1 1-1,-1-1 0,1 1 1,-1-1-1,1 1 0,-1-1 1,1 0-1,0 1 0,-1-1 1,1 0-1,0 1 0,-1-1 1,1 0-1,0 0 0,-1 0 1,1 1-1,0-1 0,7 1-36,0 0-1,0-1 1,0 0 0,9 0-1,32-5-262,-1-2 1,0-1-1,61-21 0,-105 28-21,0-1 0,-1 0 1,1 0-1,-1-1 0,1 1 0,-1-1 0,0 0 1,0 0-1,0 0 0,3-4 0,-3 4 136,-1 0-1,1 0 1,0 0-1,0 1 1,0-1-1,0 1 0,0-1 1,1 1-1,-1 0 1,4-1-1,-5 3 171,0 0 1,-1 0-1,1 0 0,0 0 0,-1 0 0,1 0 1,0 1-1,-1-1 0,1 1 0,0-1 1,-1 1-1,1-1 0,-1 1 0,1 0 0,-1 0 1,1 0-1,-1 0 0,2 2 0,28 24 111,-24-20-29,14 14-91,-1 0 1,-1 1-1,-1 1 1,-1 1-1,-1 0 1,-1 1-1,-1 1 0,-1 0 1,9 30-1,-19-48 67,-2-1 0,1 1-1,-1 0 1,0-1 0,0 1 0,-1 0-1,0 0 1,-1 8 0,1-14 60,-1 0 1,1 0 0,-1 0-1,1 1 1,-1-1 0,1 0-1,-1 0 1,0 0 0,0 0-1,0 0 1,0 0 0,-1 0-1,1-1 1,0 1 0,-1 0-1,1-1 1,-1 1 0,0-1-1,1 1 1,-1-1 0,0 0-1,0 0 1,0 0 0,0 0-1,0 0 1,0 0 0,0 0-1,0-1 1,-1 1 0,1-1-1,0 1 1,-4-1 0,3 0 43,-1-1 0,0 1 0,1-1 0,0 0 0,-1 0 0,1 0 0,-1 0 0,1-1 1,0 1-1,0-1 0,0 0 0,0 0 0,0 0 0,0 0 0,0-1 0,1 1 0,-1-1 0,-3-5 0,-3-3 102,1-1 0,1 0 0,-9-18-1,12 21-249,-1-1 0,1 0 0,1 0-1,0 0 1,1-1 0,0 1-1,0-1 1,1 1 0,0-13 0,1 18-65,0 1 1,1 0 0,-1 0 0,1 0 0,0 0-1,0 0 1,1 0 0,-1 0 0,1 1-1,0-1 1,0 0 0,0 1 0,0-1 0,1 1-1,-1 0 1,1 0 0,0 0 0,0 0 0,0 0-1,0 1 1,0-1 0,1 1 0,-1 0 0,1 0-1,0 0 1,5-2 0,18-4-639,0 1 0,40-5 0,-33 6 193,35-9 0,-58 11 654,-1 1 0,0-1-1,0-1 1,0 0 0,0 0-1,-1-1 1,13-10 0,-9-1 1101,-12 11-222,-11 8-230,8-1-786,0 0 1,0 1 0,0-1 0,1 1 0,-1-1 0,1 1 0,-1 0 0,1 0 0,-1 0 0,1 0 0,0 0 0,0 0 0,0 0-1,0 0 1,0 0 0,0 3 0,1-4-11,0-1-1,1 1 0,-1-1 0,1 1 1,-1-1-1,1 0 0,-1 1 1,1-1-1,0 0 0,-1 1 1,1-1-1,-1 0 0,1 0 1,0 0-1,-1 1 0,1-1 1,0 0-1,-1 0 0,1 0 0,-1 0 1,1 0-1,0 0 0,-1 0 1,1-1-1,0 1 0,-1 0 1,1 0-1,-1 0 0,1-1 1,1 1-1,25-7-168,-26 6 157,55-19-235,-40 13 253,1 1 0,-1 1-1,1 0 1,26-3 0,-40 8 31,0 0 1,0 0 0,0 1 0,0 0 0,0-1-1,1 1 1,-1 1 0,0-1 0,4 3-1,21 6 149,-3-7-157,0 1 0,-1 2-1,0 0 1,35 15-1,-46-16-105,-1 1 0,0 0 0,0 1 0,0 0 0,-1 1 0,0 1 0,-1-1 0,0 2 0,16 17 0,-24-24 78,1 1 0,-1 0 0,0 0 0,0 0 0,-1 0 0,1 0 0,-1 1 0,0-1 0,0 0-1,0 1 1,0-1 0,-1 0 0,0 1 0,0-1 0,0 1 0,0-1 0,-1 1 0,1-1 0,-1 0 0,-1 1 0,1-1 0,0 0 0,-1 0-1,0 0 1,-3 5 0,2-3 145,-1 1 0,-1-1 0,1 0 0,-1-1-1,0 1 1,0-1 0,-1 0 0,1 0 0,-1-1-1,0 1 1,-1-1 0,1-1 0,-1 1 0,-10 3 0,16-6-80,-1-1 0,1 1 0,0-1 0,0 0 0,-1 1 0,1-1 0,0 0 0,-1 0 0,1 0 0,0 0 0,-1 0 0,1 0 0,0 0 0,-1 0 0,1-1 0,0 1 1,0-1-1,-1 1 0,1-1 0,0 1 0,0-1 0,0 1 0,-1-1 0,-1-2 0,2 2-1,-1-1 0,1 0 0,0-1 1,0 1-1,0 0 0,0 0 0,0 0 0,0-1 0,0 1 1,1 0-1,-1-1 0,0-3 0,1-4-11,-1 0 0,2 1 0,-1-1 0,1 1-1,5-19 1,-2 14-165,0 0 0,2 0 0,-1 0 0,2 1-1,0 0 1,10-13 0,-12 19 89,0 0-1,1 1 1,0-1-1,0 1 0,1 1 1,0-1-1,0 1 1,0 0-1,0 1 1,1 0-1,13-6 1,17-2-166</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0:20.283"/>
    </inkml:context>
    <inkml:brush xml:id="br0">
      <inkml:brushProperty name="width" value="0.05" units="cm"/>
      <inkml:brushProperty name="height" value="0.05" units="cm"/>
    </inkml:brush>
  </inkml:definitions>
  <inkml:trace contextRef="#ctx0" brushRef="#br0">311 24 13331,'0'-1'78,"-1"0"0,1 0 1,0 0-1,0 0 0,0 0 1,0 0-1,-1 0 0,1 0 0,-1 0 1,1 0-1,0 0 0,-1 0 0,0 0 1,1 0-1,-1 1 0,1-1 1,-1 0-1,0 0 0,0 1 0,1-1 1,-1 0-1,0 1 0,0-1 1,0 1-1,0-1 0,0 1 0,0 0 1,1-1-1,-1 1 0,0 0 1,0-1-1,0 1 0,0 0 0,0 0 1,0 0-1,0 0 0,0 0 1,-2 0-1,0 1-13,0 0 0,1-1 0,-1 1 0,1 0 0,-1 0-1,1 1 1,-1-1 0,1 0 0,0 1 0,0-1 0,0 1 0,0 0 0,-4 3 0,1 3-24,0-1 0,0 1 0,1 0 0,0 0 0,1 0 0,-1 0 0,2 1 0,-4 12 0,-7 73 7,11-83-32,-1 35 134,2 0-1,2 0 1,2 0-1,2-1 0,2 1 1,21 73-1,-27-117-141,8 42 118,-9-42-122,0 1 1,1-1 0,-1 0-1,0 0 1,-1 1-1,1-1 1,0 0-1,0 0 1,-1 0 0,0 1-1,1-1 1,-1 0-1,0 0 1,0 0-1,0 0 1,0 0 0,-2 2-1,2-3-2,0 0 0,0-1 0,0 1-1,0-1 1,0 1 0,0-1 0,0 0 0,0 1-1,0-1 1,0 0 0,0 0 0,0 1 0,0-1-1,0 0 1,0 0 0,-1 0 0,1 0 0,0-1 0,0 1-1,0 0 1,0 0 0,0-1 0,0 1 0,0-1-1,0 1 1,0 0 0,-1-2 0,-26-17-150,25 17 112,-17-16-288,0-1 1,1-1-1,0-1 1,2 0 0,1-2-1,0 1 1,-16-35-1,30 53 365,0 0-1,0 0 1,1 0-1,0 0 1,-1-1-1,1 1 1,1 0-1,-1 0 1,0-5-1,1 8-23,0 0-1,1-1 1,-1 1-1,0 0 1,0 0 0,0 0-1,1 0 1,-1 0-1,1-1 1,-1 1-1,1 0 1,-1 0-1,1 0 1,-1 0-1,1 0 1,0 0-1,0 1 1,-1-1 0,1 0-1,0 0 1,0 0-1,0 1 1,0-1-1,0 1 1,0-1-1,0 0 1,0 1-1,0 0 1,0-1-1,0 1 1,1 0 0,-1-1-1,0 1 1,0 0-1,1 0 1,14-1 50,-1 2 0,0 0 0,0 0 0,22 6 0,-18-4-667,39 3 1,-51-6 504,0 0 1,-1-1-1,1 0 1,-1 0-1,1 0 1,-1-1 0,0 0-1,1 0 1,10-6-1,20-16-321</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0:24.305"/>
    </inkml:context>
    <inkml:brush xml:id="br0">
      <inkml:brushProperty name="width" value="0.05" units="cm"/>
      <inkml:brushProperty name="height" value="0.05" units="cm"/>
    </inkml:brush>
  </inkml:definitions>
  <inkml:trace contextRef="#ctx0" brushRef="#br0">5109 478 5385,'-3'-4'527,"1"-1"-1,-1 1 1,0 0 0,-1 1-1,1-1 1,-1 1-1,0-1 1,1 1 0,-1 0-1,-1 0 1,1 1-1,0-1 1,-6-1 0,-11-5-662,-37-9 1,19 6 601,-302-86-1470,231 69 550,-291-67 453,269 71 275,-143-7-1,-403-39 32,392 36 111,218 32-396,-1 3 0,-82 10 0,88-2-43,-393 32-86,-266-43 174,661 2-31,1 3 1,0 3-1,0 2 1,-100 26-1,87-11-32,1 2 1,1 4-1,-87 47 0,34-11 40,-114 64 100,231-124-138,4-2 0,-1 0 1,1 0-1,-1 0 0,1 0 1,0 1-1,0-1 0,0 1 1,0 0-1,0 0 0,-4 6 1,11-10-290,2-6 196,-5 1 36</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0:24.764"/>
    </inkml:context>
    <inkml:brush xml:id="br0">
      <inkml:brushProperty name="width" value="0.05" units="cm"/>
      <inkml:brushProperty name="height" value="0.05" units="cm"/>
    </inkml:brush>
  </inkml:definitions>
  <inkml:trace contextRef="#ctx0" brushRef="#br0">183 1 9674,'-1'5'294,"-1"0"1,1-1-1,-1 1 0,0 0 0,0 0 1,0-1-1,-1 1 0,0-1 0,0 0 0,-3 4 1,-2 4-159,-15 22-73,1 2 0,2 1 0,1 0 0,3 1 0,1 1 0,-11 43 0,24-73-51,0 0-1,1 0 1,0 0 0,1 0-1,0 10 1,0-17-8,0 0-1,0 0 1,1-1 0,-1 1 0,0 0 0,1 0-1,-1-1 1,1 1 0,-1 0 0,1-1-1,0 1 1,0-1 0,0 1 0,0-1 0,0 1-1,0-1 1,0 0 0,0 1 0,1-1 0,-1 0-1,0 0 1,1 0 0,-1 0 0,1 0 0,-1 0-1,1 0 1,0-1 0,-1 1 0,1-1 0,0 1-1,-1-1 1,4 1 0,1-1 15,0 0 0,1 0 1,-1-1-1,0 0 0,0 0 0,0-1 1,11-3-1,44-22 108,-35 14-80,188-93 129,-142 73-104</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0:26.352"/>
    </inkml:context>
    <inkml:brush xml:id="br0">
      <inkml:brushProperty name="width" value="0.05" units="cm"/>
      <inkml:brushProperty name="height" value="0.05" units="cm"/>
    </inkml:brush>
  </inkml:definitions>
  <inkml:trace contextRef="#ctx0" brushRef="#br0">61 1 12355,'-3'9'489,"1"0"0,0 0 0,1 0 0,-1 16 1,0-4-209,-12 197 592,-20 149 956,48-448-139,34-166-468,-30 170-1512,33-88 0,-47 155 240,0 0 0,0 0 1,1 0-1,10-14 0,-13 22 30,0-1 1,0 0-1,1 1 0,-1-1 1,1 1-1,0 0 1,-1 0-1,1 0 1,0 0-1,0 0 0,0 1 1,1-1-1,-1 1 1,0 0-1,1 0 1,-1 0-1,0 0 0,5 0 1,2 2-12,0-1 0,0 2 1,1-1-1,-2 1 0,1 1 0,0-1 0,0 2 1,-1-1-1,1 2 0,-1-1 0,0 1 1,-1 0-1,1 1 0,12 11 0,-20-16 28,1 0-1,-1 0 0,0 0 1,1 0-1,-1 1 0,0-1 0,0 0 1,0 1-1,0-1 0,0 1 1,0-1-1,-1 1 0,1-1 1,0 1-1,-1 0 0,1 2 0,-1-3 10,0 0-1,0 0 1,0 1-1,-1-1 1,1 0-1,0 0 1,-1 0-1,1 0 0,-1 0 1,1 0-1,-1 0 1,0 0-1,1 0 1,-1 0-1,0 0 1,0 0-1,0 0 1,1 0-1,-1-1 0,0 1 1,0 0-1,0-1 1,0 1-1,-2 0 1,-9 5 67,0-1-1,0-1 1,-1 0 0,1 0 0,-1-1 0,-22 2-1,-80 0 396,99-5-444,11 1-91,0-1 1,0 1-1,0-1 1,0-1 0,-1 1-1,1-1 1,0 0 0,0 0-1,0 0 1,-6-3-1,11 4 51,0 0 0,0 0 0,0-1 0,0 1 0,-1 0-1,1 0 1,0 0 0,0 0 0,0 0 0,0 0-1,0 0 1,0 0 0,0-1 0,-1 1 0,1 0 0,0 0-1,0 0 1,0 0 0,0 0 0,0-1 0,0 1-1,0 0 1,0 0 0,0 0 0,0 0 0,0-1-1,0 1 1,0 0 0,0 0 0,0 0 0,0 0 0,0 0-1,0-1 1,0 1 0,0 0 0,0 0 0,0 0-1,0 0 1,0-1 0,0 1 0,0 0 0,1 0 0,-1 0-1,0 0 1,0 0 0,0 0 0,0-1 0,0 1-1,0 0 1,0 0 0,1 0 0,-1 0 0,0 0-1,0 0 1,10-4-498,13-2 106,0 2-1,29-1 1,-5 2-193</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0:26.812"/>
    </inkml:context>
    <inkml:brush xml:id="br0">
      <inkml:brushProperty name="width" value="0.05" units="cm"/>
      <inkml:brushProperty name="height" value="0.05" units="cm"/>
    </inkml:brush>
  </inkml:definitions>
  <inkml:trace contextRef="#ctx0" brushRef="#br0">233 17 14355,'12'-12'1680,"-12"12"-1644,0 0-1,0 0 0,0-1 1,0 1-1,0 0 0,0 0 1,0 0-1,-1-1 0,1 1 1,0 0-1,0 0 0,0 0 1,0 0-1,0-1 0,0 1 1,0 0-1,0 0 0,0 0 1,-1 0-1,1 0 0,0-1 1,0 1-1,0 0 0,0 0 1,0 0-1,-1 0 0,1 0 1,0 0-1,0 0 0,0 0 1,0 0-1,-1 0 0,1-1 1,0 1-1,0 0 0,0 0 1,-1 0-1,1 0 0,0 0 1,0 0-1,0 0 0,-4 0 131,1 1 0,0-1-1,0 0 1,0 1 0,0-1 0,0 1-1,0 0 1,-3 1 0,-14 6 36,1 2 1,0 0-1,0 1 1,1 1 0,-21 18-1,32-25-178,1 1 0,0 0 0,0 0 0,0 0 0,1 1 0,0 0 0,1 0 0,-1 0 0,1 0 0,1 1 0,-1 0 0,1 0 0,1 0 0,-1 0 0,1 0 0,-1 13 0,3-18-14,0 0 0,0 0 0,0 0 1,0 0-1,1 0 0,-1 0 1,1 0-1,0 0 0,0 0 0,0 0 1,0 0-1,0 0 0,1-1 0,-1 1 1,1 0-1,0-1 0,0 0 0,0 1 1,2 1-1,0 0-20,1-1 0,-1-1 0,0 1 0,1-1 0,-1 1 0,1-1 0,0 0 0,0-1 0,0 1 0,8 0 0,2 0-66,0-1 0,1 0 0,-1-1 0,0-1 0,0 0-1,27-7 1,6-7-28,-4-3-40</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0:28.518"/>
    </inkml:context>
    <inkml:brush xml:id="br0">
      <inkml:brushProperty name="width" value="0.05" units="cm"/>
      <inkml:brushProperty name="height" value="0.05" units="cm"/>
    </inkml:brush>
  </inkml:definitions>
  <inkml:trace contextRef="#ctx0" brushRef="#br0">1 29 14451,'11'-6'1472,"6"2"-903,2-2-257,5 4 1096,7 1-752,6 1-312,2 0-48,-2 0-248,1 0-144,-2 0-336,-3-1-104,-7-2-256,-3 1-264,-9-1 711,-12 3-223,-7-1-80</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0:28.970"/>
    </inkml:context>
    <inkml:brush xml:id="br0">
      <inkml:brushProperty name="width" value="0.05" units="cm"/>
      <inkml:brushProperty name="height" value="0.05" units="cm"/>
    </inkml:brush>
  </inkml:definitions>
  <inkml:trace contextRef="#ctx0" brushRef="#br0">1 38 13523,'10'9'1552,"11"-4"-728,8 0-255,8-5 823,6-2-280,5-2-224,2-3-328,-4-3-816,0 1 48,-5 0 192,-2 1-176,-9 1-208</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0:30.772"/>
    </inkml:context>
    <inkml:brush xml:id="br0">
      <inkml:brushProperty name="width" value="0.05" units="cm"/>
      <inkml:brushProperty name="height" value="0.05" units="cm"/>
    </inkml:brush>
  </inkml:definitions>
  <inkml:trace contextRef="#ctx0" brushRef="#br0">0 29 12331,'1'8'624,"1"-1"0,-1 1 1,6 13-1,1 8-149,-3-3-119,-4-15-171,0 0 1,2-1-1,-1 0 1,1 1-1,1-1 0,9 18 1,-12-26-141,-1-1 1,1 0-1,0 0 1,0 0-1,0 0 0,0 0 1,0 0-1,0 0 0,0-1 1,0 1-1,0 0 1,0 0-1,1-1 0,-1 1 1,0-1-1,0 1 1,1-1-1,-1 0 0,0 1 1,1-1-1,-1 0 1,0 0-1,1 0 0,-1 0 1,0 0-1,1 0 0,-1 0 1,0-1-1,1 1 1,-1 0-1,0-1 0,1 1 1,-1-1-1,0 1 1,0-1-1,2 0 0,4-4 196,0 0 0,1 0 0,-2-1 0,10-9 0,-8 8-42,72-73 1002,-49 46-951,47-38 0,-78 72-253,0 0 0,0 0 0,0 0 0,1 0 0,-1 0 1,0 0-1,0 0 0,0 0 0,1 0 0,-1 0 0,0 0 0,0 0 1,0 0-1,1 0 0,-1 0 0,0 0 0,0 0 0,0 0 0,1 0 1,-1 1-1,0-1 0,0 0 0,0 0 0,1 0 0,-1 0 0,0 0 1,0 1-1,0-1 0,0 0 0,0 0 0,0 0 0,1 0 0,-1 1 1,0-1-1,0 0 0,0 0 0,0 0 0,0 1 0,0-1 0,0 0 1,0 0-1,0 0 0,0 1 0,0-1 0,0 0 0,0 0 0,0 0 1,0 1-1,0-1 0,0 0 0,0 0 0,0 0 0,0 1 0,0 18-86,1-14 53,-1 4 11,2 1 0,-1-1 0,1 0 1,6 14-1,-8-21 38,0-1 0,1 1 0,-1-1 0,1 1 0,0-1 0,-1 0 0,1 1 0,0-1 0,0 0 0,0 0 0,0 1 0,0-1 0,0 0 0,0 0 0,0 0 0,0 0 0,1-1 0,-1 1 0,0 0 0,1 0 0,-1-1 0,1 1 0,-1-1 0,0 1 0,1-1 0,-1 0 0,1 1 0,-1-1 0,1 0 0,-1 0 0,1 0 0,-1 0 0,1 0 0,-1-1 0,1 1 0,2-1 0,8-4 122,-1-1 0,0 0 1,-1-1-1,1 0 0,-1-1 0,15-14 0,20-15-210,-45 37 56,1-1 0,-1 1 0,0 0-1,0 0 1,1 0 0,-1-1 0,0 1 0,0 0 0,1 0 0,-1 0 0,0-1-1,0 1 1,1 0 0,-1 0 0,0 0 0,1 0 0,-1 0 0,0 0 0,1 0 0,-1 0-1,0 0 1,1 0 0,-1 0 0,0 0 0,1 0 0,-1 0 0,0 0 0,1 0 0,-1 0-1,0 0 1,1 0 0,-1 0 0,0 1 0,1-1 0,-1 0 0,0 0 0,0 0-1,1 0 1,-1 1 0,0-1 0,0 0 0,1 0 0,-1 1 0,0-1 0,0 0 0,0 1-1,1-1 1,2 9-203</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0:32.330"/>
    </inkml:context>
    <inkml:brush xml:id="br0">
      <inkml:brushProperty name="width" value="0.05" units="cm"/>
      <inkml:brushProperty name="height" value="0.05" units="cm"/>
    </inkml:brush>
  </inkml:definitions>
  <inkml:trace contextRef="#ctx0" brushRef="#br0">193 6 13939,'7'-6'1258,"-13"8"-764,-15 7 6,5 2-281,0 1-1,1 1 0,1 1 1,0 0-1,0 0 0,2 2 0,0-1 1,0 2-1,-11 22 0,19-31-147,0 1-1,1 0 1,-1 0-1,2 0 0,0 0 1,0 1-1,0-1 1,1 1-1,1 12 0,0-15-23,1 0-1,0 0 1,0 1 0,1-1-1,0 0 1,1 0-1,-1 0 1,1-1-1,0 1 1,1-1-1,0 1 1,0-1-1,6 7 1,-6-8-87,1-1 1,-1 1-1,1-1 1,0 0 0,-1-1-1,2 1 1,-1-1 0,0 0-1,1 0 1,0 0 0,-1-1-1,1 0 1,0 0-1,0-1 1,0 0 0,0 0-1,0 0 1,1 0 0,-1-1-1,0 0 1,0-1-1,0 1 1,1-1 0,9-3-1,22-6-165</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0:32.787"/>
    </inkml:context>
    <inkml:brush xml:id="br0">
      <inkml:brushProperty name="width" value="0.05" units="cm"/>
      <inkml:brushProperty name="height" value="0.05" units="cm"/>
    </inkml:brush>
  </inkml:definitions>
  <inkml:trace contextRef="#ctx0" brushRef="#br0">88 1 16436,'1'0'133,"-1"1"0,0 0 0,1 0 0,-1 0 0,0 0 0,1 0 0,-1 0 0,0 0 0,0 1 1,0-1-1,0 0 0,0 0 0,0 0 0,0 0 0,0 0 0,0 0 0,-1 0 0,1 0 0,-1 2 1,-9 23 473,7-18-309,-25 61 403,12-34-535,-12 43 0,27-77-161,1 1 0,-1-1-1,1 1 1,-1-1-1,1 0 1,0 1-1,-1-1 1,1 1-1,0-1 1,0 1-1,0-1 1,0 1-1,0-1 1,0 1-1,1-1 1,-1 0-1,0 1 1,1-1-1,-1 1 1,1-1-1,0 0 1,-1 1-1,1-1 1,0 0-1,1 2 1,0-2 13,1 1-1,0-1 1,0 0 0,-1-1 0,1 1 0,0 0 0,0-1 0,0 0 0,0 1 0,0-1 0,5-1 0,23 0-278,0-2 0,0-1 1,0-1-1,-1-2 1,38-13-1,-62 18 124,-4 2 103,0-1 0,-1 1 0,1-1 0,-1 1 0,1-1 0,-1 1 0,1-1 0,-1 0 0,1 0 0,-1 0 0,0 0 0,1 0 0,-1 0 0,0 0 0,0 0-1,1-2 1,0-4-460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9:52.827"/>
    </inkml:context>
    <inkml:brush xml:id="br0">
      <inkml:brushProperty name="width" value="0.05" units="cm"/>
      <inkml:brushProperty name="height" value="0.05" units="cm"/>
    </inkml:brush>
  </inkml:definitions>
  <inkml:trace contextRef="#ctx0" brushRef="#br0">0 40 13987,'5'-4'485,"-1"0"0,0 0 0,1 0 1,0 0-1,0 1 0,0 0 0,8-4 0,-11 6-381,0 0-1,0 0 0,1 1 0,-1-1 1,0 0-1,0 1 0,0-1 0,1 1 1,-1 0-1,0 0 0,0 0 0,1 0 1,-1 0-1,0 0 0,0 1 0,0-1 1,1 1-1,-1-1 0,0 1 0,0 0 0,0 0 1,3 2-1,-4-2-94,0 0 0,1 0-1,-1 1 1,0-1 0,0 1 0,-1-1-1,1 0 1,0 1 0,0 0 0,-1-1-1,1 1 1,-1-1 0,1 1 0,-1 0 0,0-1-1,1 1 1,-1 0 0,0-1 0,0 1-1,0 0 1,-1 0 0,1-1 0,0 1-1,0 0 1,-1-1 0,1 1 0,-1-1 0,-1 3-1,-2 6-33,-1 0-1,0-1 0,-9 12 0,9-12 35,-7 7-39,9-12 26,0-1 0,1 1 0,-1 0 0,1 0 0,0 0 1,-3 5-1,5-8 5,0-1 1,0 1-1,0-1 1,0 0-1,0 1 1,0-1-1,0 0 1,0 1 0,0-1-1,0 0 1,0 1-1,0-1 1,0 1-1,1-1 1,-1 0-1,0 1 1,0-1-1,0 0 1,0 0 0,1 1-1,-1-1 1,0 0-1,0 1 1,1-1-1,-1 0 1,0 0-1,0 1 1,1-1-1,-1 0 1,0 0 0,1 0-1,-1 0 1,0 1-1,1-1 1,-1 0-1,0 0 1,1 0-1,-1 0 1,0 0-1,1 0 1,-1 0-1,0 0 1,1 0 0,-1 0-1,1 0 1,-1 0-1,0 0 1,1 0-1,19-3 42,-19 3-43,17-5-6,-1 0 0,0-2-1,0 0 1,23-13 0,60-44-542,-24 15-686,-89 72 383,6-14 879,1 0 0,1 1 0,-1 0 1,1 0-1,1 0 0,-6 18 0,10-27-5,0 0-1,0 0 0,-1 0 1,1-1-1,0 1 1,0 0-1,0 0 1,0-1-1,0 1 1,0 0-1,0 0 0,0 0 1,0-1-1,1 1 1,-1 0-1,0 0 1,0-1-1,1 1 0,-1 0 1,0 0-1,1-1 1,-1 1-1,1 0 1,-1-1-1,1 1 1,-1-1-1,1 1 0,-1-1 1,1 1-1,0-1 1,1 1-1,0 0 27,0 0-1,0-1 1,0 1-1,1-1 1,-1 0-1,0 0 1,1 0 0,-1 0-1,0 0 1,0 0-1,3-1 1,9-3 184,0 0 0,21-9 0,-33 13-216,18-10 156,-1 0 0,0-2 0,22-16 0,21-14-451,-65 46 231,1 0-1,-1 0 1,1 0-1,0 0 1,0 0-1,0 0 1,1 1-1,0-1 1,-1 5-1,-1-1 5,3-7 44,-1 0 0,1 0 0,0 0 0,-1 0 0,1 0 0,0 1 0,0-1 0,0 0 1,0 0-1,0 0 0,0 0 0,0 1 0,0-1 0,0 0 0,0 0 0,1 0 0,-1 0 0,0 0 1,1 0-1,-1 0 0,1 0 0,-1 0 0,1 0 0,0 0 0,-1 0 0,1 0 0,0 0 0,0 0 1,0 0-1,0-1 0,1 2 0,2 0-56,0 0 0,0-1 0,0 0 0,0 1 0,0-2 0,0 1 0,0 0 0,5-1-1,27 4-141,-22-3 69</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0:33.217"/>
    </inkml:context>
    <inkml:brush xml:id="br0">
      <inkml:brushProperty name="width" value="0.05" units="cm"/>
      <inkml:brushProperty name="height" value="0.05" units="cm"/>
    </inkml:brush>
  </inkml:definitions>
  <inkml:trace contextRef="#ctx0" brushRef="#br0">1 74 15587,'2'0'1889,"13"-3"-1201,2-6-208,7 2 1016,9-1-624,6-1-119,5 2-209,4-2-224,-4 5-656,-1 1-440,-10 2 672,-9-5-168,-13-1-129</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0:33.681"/>
    </inkml:context>
    <inkml:brush xml:id="br0">
      <inkml:brushProperty name="width" value="0.05" units="cm"/>
      <inkml:brushProperty name="height" value="0.05" units="cm"/>
    </inkml:brush>
  </inkml:definitions>
  <inkml:trace contextRef="#ctx0" brushRef="#br0">1 25 16355,'5'0'1513,"13"0"-937,2 0-168,7-3 472,3-1-168,7-2-152,1 2-167,-3 1-593,-3-1-441,-12 4 545,-4 4-176,-12 6-64</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0:34.241"/>
    </inkml:context>
    <inkml:brush xml:id="br0">
      <inkml:brushProperty name="width" value="0.05" units="cm"/>
      <inkml:brushProperty name="height" value="0.05" units="cm"/>
    </inkml:brush>
  </inkml:definitions>
  <inkml:trace contextRef="#ctx0" brushRef="#br0">476 126 14643,'4'-7'344,"-1"-1"0,0 0 0,0 0 0,0 0 0,-1 0 0,0 0 0,0-13 0,-1 20-279,-1-1 0,0 0 0,0 0 0,0 0 0,0 0 0,0 0 0,-1 1 0,1-1 0,0 0 0,-1 0 0,0 0 0,1 1 0,-1-1 0,0 0 0,0 1 0,0-1-1,0 1 1,0-1 0,0 1 0,0-1 0,0 1 0,-1 0 0,1-1 0,-1 1 0,1 0 0,-1 0 0,1 0 0,-1 0 0,0 0 0,1 1 0,-1-1 0,0 0 0,1 1 0,-1-1-1,0 1 1,0 0 0,0 0 0,-3-1 0,-2 2-24,1-1 1,0 1-1,-1 0 0,1 0 0,-1 1 1,1 0-1,0 0 0,0 0 0,0 1 1,0 0-1,1 0 0,-1 1 0,1-1 1,-9 8-1,-3 4-62,1 1-1,-27 32 1,28-28 37,1 0 0,1 0 1,0 2-1,2 0 0,0 0 0,2 1 0,0 0 1,2 0-1,-6 27 0,11-36 6,0 0-1,1 0 1,0 0 0,1 0 0,1 0-1,0 0 1,5 21 0,-3-25-11,0 0 1,1 0-1,0-1 0,0 1 1,1-1-1,0 0 0,0-1 1,1 1-1,1-1 0,-1 0 1,10 8-1,-15-15-11,14 12 31,-14-12-33,-1-1 0,1 0 0,-1 1 0,1-1 1,-1 1-1,1-1 0,0 0 0,-1 1 0,1-1 0,0 0 1,-1 0-1,1 0 0,0 1 0,0-1 0,-1 0 0,1 0 1,0 0-1,-1 0 0,1 0 0,0 0 0,-1 0 0,1-1 1,1 1-1,-2 0-13,0-1 0,1 1 1,-1-1-1,0 1 0,0-1 1,1 1-1,-1-1 0,0 1 1,0-1-1,0 1 0,0-1 1,0 1-1,1-1 0,-1 1 1,0-1-1,0 1 0,0-1 0,-1 0 1,1 1-1,0-1 0,0 1 1,0-1-1,0 1 0,0-1 1,-1 1-1,1-1 0,-8-16-432,-4-2-435,-1 1 1,-1 0 0,0 0 0,-20-17 0,-72-59-2662,46 44 3137,59 49 461,1 1 0,-1 0 1,1 0-1,0 0 0,-1 0 1,1 0-1,0-1 0,-1 1 1,1 0-1,0 0 1,0-1-1,-1 1 0,1 0 1,0 0-1,-1-1 0,1 1 1,0 0-1,0-1 0,0 1 1,-1 0-1,1-1 1,0 1-1,0 0 0,0-1 1,0 1-1,0-1 0,0 1 1,0 0-1,0-1 1,0 1-1,0 0 0,0-1 1,0 1-1,0-1 0,0 1 1,0 0-1,0-1 0,0 1 1,0 0-1,0-1 1,1 1-1,-1-1 0,0 1 1,0 0-1,0 0 0,1-1 1,-1 1-1,0 0 0,0-1 1,1 1-1,-1 0 1,0 0-1,1-1 0,-1 1 1,0 0-1,1 0 0,-1 0 1,0 0-1,1-1 1,-1 1-1,1 0 0,-1 0 1,0 0-1,1 0 0,0 0 1,31-3 1775,-24 2-1691,132-13 1818,55-3-3944,-176 17 1458</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0:35.466"/>
    </inkml:context>
    <inkml:brush xml:id="br0">
      <inkml:brushProperty name="width" value="0.05" units="cm"/>
      <inkml:brushProperty name="height" value="0.05" units="cm"/>
    </inkml:brush>
  </inkml:definitions>
  <inkml:trace contextRef="#ctx0" brushRef="#br0">111 8 12955,'1'-1'104,"0"0"0,0 0 0,1 1 0,-1-1 0,0 0 0,1 1 0,-1-1 0,0 1 0,1 0 0,-1-1 0,1 1 0,-1 0 0,0 0 0,1 0 0,-1 0 0,1 0 0,-1 0 0,1 0 0,-1 0 0,1 0 0,-1 1 0,0-1 0,1 1 0,-1-1 0,0 1 0,1 0 0,-1-1 0,0 1 0,0 0 0,0 0 0,1 0 0,-1 0 0,1 2 0,5 3 121,-1 1 0,0 0 0,-1 0-1,6 10 1,-9-13-155,20 31 323,-3 0-1,24 58 1,-35-70-265,0 1 0,-1 0 0,-1 0 0,-2 1 0,3 33 0,-7-40-56,-1 0 0,-1-1 1,0 1-1,-2 0 0,0-1 0,-1 0 1,0 0-1,-2 0 0,0-1 0,0 0 0,-16 23 1,0-3 188,-2-2 0,-2-1 0,-51 51 0,66-73-142,0 0 1,-1-1-1,-20 12 0,6-8 59</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0:37.812"/>
    </inkml:context>
    <inkml:brush xml:id="br0">
      <inkml:brushProperty name="width" value="0.05" units="cm"/>
      <inkml:brushProperty name="height" value="0.05" units="cm"/>
    </inkml:brush>
  </inkml:definitions>
  <inkml:trace contextRef="#ctx0" brushRef="#br0">4 20 14171,'-3'10'1304,"6"-2"-752,4 0-183,16-9 919,8-2-496,15-3-248,6-1-48,7 1-96,1-1-48,0 1-200,-4 1-136,-10 2-296,-6 1-200,-19 2-256,-6 0-72,-15 5 520,-7-2-192,-16 1-112</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0:38.255"/>
    </inkml:context>
    <inkml:brush xml:id="br0">
      <inkml:brushProperty name="width" value="0.05" units="cm"/>
      <inkml:brushProperty name="height" value="0.05" units="cm"/>
    </inkml:brush>
  </inkml:definitions>
  <inkml:trace contextRef="#ctx0" brushRef="#br0">1 40 12659,'7'12'1120,"7"-8"-648,9-1-136,10-5 408,6-2-88,8-3-47,1-3-41,3 0-472,-4 0-264,-1 3 224,-4 0-64,-9 5-136</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0:38.914"/>
    </inkml:context>
    <inkml:brush xml:id="br0">
      <inkml:brushProperty name="width" value="0.05" units="cm"/>
      <inkml:brushProperty name="height" value="0.05" units="cm"/>
    </inkml:brush>
  </inkml:definitions>
  <inkml:trace contextRef="#ctx0" brushRef="#br0">0 0 16363,'2'9'333,"0"0"0,-1 0-1,0 0 1,-1 0 0,0 16-1,0 12 166,0-32-431,1 10 87,1 0 0,0 0-1,1 0 1,4 16 0,-6-28-114,1 0 0,-1 0 0,1 1 0,-1-1 0,1 0-1,0-1 1,0 1 0,0 0 0,1 0 0,3 2 0,-5-3-10,1-1 0,0 0 1,0 0-1,-1 0 1,1 0-1,0 0 1,0-1-1,0 1 0,0-1 1,0 1-1,0-1 1,1 0-1,-1 0 1,0 0-1,0 0 0,0 0 1,0 0-1,4-1 1,2-1 45,0-1 1,0-1 0,0 1-1,0-1 1,0-1 0,-1 1-1,1-1 1,-1 0 0,-1-1-1,1 0 1,5-6 0,11-13 222,29-40-1,-15 7-34,-39 92-110,0-21-144,-1 6 0,1 0-1,0 0 1,1 0 0,3 38 0,-2-56-10,1 1 0,-1 0 1,0-1-1,0 1 1,1-1-1,-1 1 1,1-1-1,0 1 0,-1-1 1,1 0-1,0 1 1,0-1-1,0 0 1,0 1-1,0-1 1,0 0-1,0 0 0,0 0 1,0 0-1,0 0 1,1 0-1,-1 0 1,2 0-1,-1 0 3,0-1-1,0 0 1,0 0-1,0 1 1,0-2 0,0 1-1,0 0 1,0 0-1,0-1 1,0 1 0,0-1-1,0 1 1,0-1-1,0 0 1,2-1 0,7-4 38,-1 0 1,-1-1 0,1 0 0,15-15 0,-16 12-45,1 1-1,-2-1 1,1-1 0,-1 1-1,-1-1 1,0-1 0,0 0 0,-1 0-1,-1 0 1,0 0 0,-1-1 0,5-22-1,-1 18-64,-1 7-101</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0:39.313"/>
    </inkml:context>
    <inkml:brush xml:id="br0">
      <inkml:brushProperty name="width" value="0.05" units="cm"/>
      <inkml:brushProperty name="height" value="0.05" units="cm"/>
    </inkml:brush>
  </inkml:definitions>
  <inkml:trace contextRef="#ctx0" brushRef="#br0">69 17 13595,'37'-17'2362,"-44"32"1185,-12 29-2966,16-37-299,-14 34-83,3 0 0,1 1 0,2 1 0,-8 63 0,18-101-152,0 1 0,1 0 0,0-1 0,0 1 0,2 11 0,-2-15-25,1-1 0,-1 1 1,1-1-1,-1 0 0,1 1 0,0-1 1,-1 1-1,1-1 0,0 0 0,0 0 1,0 1-1,0-1 0,0 0 0,0 0 1,1 0-1,-1 0 0,0 0 0,0 0 1,1-1-1,-1 1 0,1 0 0,-1-1 1,0 1-1,1-1 0,-1 1 0,4 0 1,7 0 50,0-1 0,1 1 0,-1-2 0,0 0 0,0 0 0,0-1 0,0 0 0,18-7 0,-1-1-506,0-2 0,33-18 0,-51 25 322,-1-2-1,0 1 0,-1-1 0,11-10 1,0-6-250</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0:39.755"/>
    </inkml:context>
    <inkml:brush xml:id="br0">
      <inkml:brushProperty name="width" value="0.05" units="cm"/>
      <inkml:brushProperty name="height" value="0.05" units="cm"/>
    </inkml:brush>
  </inkml:definitions>
  <inkml:trace contextRef="#ctx0" brushRef="#br0">1 11 15539,'2'-5'1433,"14"4"-753,7 1-232,16 0 640,7 0-112,10 0-232,2 0-95,7 0-281,-1 0-248,-8-1-856,-4-2 736,-16 3-208,-8 0-73</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0:40.441"/>
    </inkml:context>
    <inkml:brush xml:id="br0">
      <inkml:brushProperty name="width" value="0.05" units="cm"/>
      <inkml:brushProperty name="height" value="0.05" units="cm"/>
    </inkml:brush>
  </inkml:definitions>
  <inkml:trace contextRef="#ctx0" brushRef="#br0">0 51 15443,'0'4'1633,"2"-4"-1081,8 0-104,4-3 728,9 0-344,3 2-112,4-2-207,2 2-73,1-1-128,-2 1-112,-5-2-376,0 2-232,-8-5-537,-2-1 785,-7-5-128,-4 1-136</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9:53.469"/>
    </inkml:context>
    <inkml:brush xml:id="br0">
      <inkml:brushProperty name="width" value="0.05" units="cm"/>
      <inkml:brushProperty name="height" value="0.05" units="cm"/>
    </inkml:brush>
  </inkml:definitions>
  <inkml:trace contextRef="#ctx0" brushRef="#br0">100 1 14819,'2'0'2304,"-2"0"-2235,-3 12 1214,-8 19-11,-21 42-672,-21 56-603,53-129 12,-1 1 1,1-1-1,0 0 0,0 0 0,0 1 0,0-1 0,-1 0 0,1 1 0,0-1 1,0 0-1,0 1 0,0-1 0,0 0 0,0 1 0,0-1 0,0 0 0,0 1 1,0-1-1,0 0 0,0 0 0,0 1 0,0-1 0,0 0 0,0 1 0,0-1 1,1 0-1,-1 1 0,0-1 0,0 0 0,0 0 0,0 1 0,1-1 0,-1 0 1,0 0-1,1 1 0,10-6 322,11-16 312,-4-1-187,-1 0 0,-1-1 0,-1-1 0,20-41-1,-35 64-444,1 0 0,-1 0 0,1 0 0,-1 0 0,1-1 0,0 1 0,-1 0 1,1 0-1,0 0 0,0 0 0,0 0 0,0 1 0,0-1 0,0 0 0,0 0 0,0 0 0,0 1 0,0-1 0,0 1 0,0-1 0,1 1 0,-1-1 0,2 1 0,1 0-37,0 0-1,-1 0 1,1 1 0,-1 0 0,1-1 0,-1 1 0,5 2 0,-5-2-20,5 2 28,0 0 1,0-1-1,1 1 1,-1-2 0,1 1-1,-1-1 1,1-1-1,0 0 1,-1 0-1,1 0 1,0-1 0,-1 0-1,13-4 1,18-15-134</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0:41.083"/>
    </inkml:context>
    <inkml:brush xml:id="br0">
      <inkml:brushProperty name="width" value="0.05" units="cm"/>
      <inkml:brushProperty name="height" value="0.05" units="cm"/>
    </inkml:brush>
  </inkml:definitions>
  <inkml:trace contextRef="#ctx0" brushRef="#br0">63 1 15507,'-15'29'1989,"5"-11"-1178,1 1-1,-12 34 0,19-48-754,0 0 0,1 1 0,0-1 0,0 1 0,1-1 0,0 1 0,-1-1 0,2 1 0,-1-1 0,1 1 0,0-1 0,0 0 0,0 1 0,1-1 0,2 7 0,-3-10-32,0 0 1,0 0-1,0 0 0,0 0 0,1 0 1,-1-1-1,1 1 0,-1 0 0,1-1 0,-1 1 1,1-1-1,0 1 0,0-1 0,0 0 1,0 0-1,0 0 0,0 0 0,0 0 1,0 0-1,3 0 0,-1 0 10,0-1-1,-1 0 1,1 0 0,0 0-1,0-1 1,-1 1 0,1-1-1,0 0 1,-1 0-1,1 0 1,4-2 0,6-5 81,0 0 1,0 0 0,0-1-1,18-17 1,39-41 240,-27 23-268,-44 43-88,1 1 0,-1 0 0,0 0 0,0 0 0,0 0 0,0-1 0,0 1 0,0 0 0,0 0 0,0 0 0,0 0 0,0 0 0,1-1 0,-1 1 0,0 0 0,0 0 0,0 0 0,0 0 0,0 0 0,1 0 0,-1 0 0,0-1 0,0 1 0,0 0 0,0 0 0,1 0 0,-1 0 0,0 0 0,0 0 0,0 0 0,0 0 0,1 0 0,-1 0 0,0 0 0,0 0 0,0 0 0,1 0 0,-1 0 0,0 0 0,0 0 0,0 1 0,0-1 0,1 0 0,-1 0 0,0 0 0,0 0 0,0 0 0,0 0 0,0 0 0,1 1 0,-1-1 0,0 0 0,0 0 0,0 0 0,-1 16-6,-11 26-30,11-37 25,-8 21-10,2-1 0,1 1 0,1 0 0,1 0 0,0 28 0,3-53 20,1 0 0,0 1-1,0-1 1,0 0-1,0 1 1,1-1-1,-1 0 1,0 0 0,0 1-1,1-1 1,-1 0-1,1 0 1,-1 1-1,1-1 1,0 0 0,-1 0-1,1 0 1,0 0-1,0 0 1,0 0-1,0 0 1,0 0 0,0 0-1,0 0 1,0-1-1,0 1 1,2 0-1,-1 0 3,0-1-1,0 0 1,0 0-1,0 0 1,0 0-1,0 0 1,0 0-1,0-1 0,0 1 1,0-1-1,0 0 1,0 1-1,0-1 1,0 0-1,0 0 1,0 0-1,1-2 0,12-7 56,0-1 0,-1-1 0,-1 0 0,0-1 0,16-20 0,50-77 423,-73 103-645,-1-1 0,0 0 0,-1 1 0,0-1 0,0-1 0,-1 1 1,0-1-1,0 1 0,-1-1 0,2-9 0,-6 16-212,-5 1-113</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0:42.242"/>
    </inkml:context>
    <inkml:brush xml:id="br0">
      <inkml:brushProperty name="width" value="0.05" units="cm"/>
      <inkml:brushProperty name="height" value="0.05" units="cm"/>
    </inkml:brush>
  </inkml:definitions>
  <inkml:trace contextRef="#ctx0" brushRef="#br0">383 142 14251,'6'-3'305,"-1"0"0,1 0-1,-1-1 1,0 0 0,0 0 0,0 0-1,5-6 1,-9 8-201,0 1 1,0-1-1,0 0 0,0 0 0,0 0 0,0 0 0,-1 1 0,1-1 1,-1 0-1,1 0 0,-1-1 0,0 1 0,0 0 0,0 0 1,0 0-1,0 0 0,0 0 0,0 0 0,-1 0 0,1 0 1,-1 0-1,1 0 0,-1 0 0,0 1 0,0-1 0,-2-3 1,1 1-61,-1 0 1,1 1 0,-1-1 0,0 1-1,0 0 1,0 0 0,-1 0 0,1 0-1,-1 0 1,0 1 0,1-1 0,-1 1-1,0 0 1,0 0 0,0 1 0,-1-1 0,1 1-1,0 0 1,-1 0 0,1 0 0,-1 1-1,1 0 1,-1-1 0,1 2 0,0-1-1,-6 1 1,-2 1-51,1 0-1,0 0 1,0 1-1,0 1 1,1 0 0,-1 0-1,1 1 1,0 1-1,-11 7 1,13-7 10,0 1-1,0-1 1,0 2 0,1-1 0,0 1 0,1 0-1,0 0 1,0 1 0,1 0 0,-8 16-1,7-11 9,1 1-1,1 0 1,0 0-1,1 1 1,1-1-1,-1 23 0,3 0 44,2 0 0,2 1 0,2-1 0,19 70 0,-22-95-28,22 66 96,-22-70-68,1 0 0,0-1 0,0 1 0,1-1 1,0 0-1,10 11 0,-15-19-45,0 0 1,0 1-1,1-1 0,-1 1 1,0-1-1,0 0 0,1 0 1,-1 1-1,0-1 0,0 0 1,1 1-1,-1-1 0,0 0 1,1 0-1,-1 0 0,0 1 1,1-1-1,-1 0 0,0 0 1,1 0-1,-1 0 0,1 0 1,-1 1-1,0-1 0,1 0 1,-1 0-1,1 0 1,-1 0-1,0-11-95,-11-20-558,1 9 219,-64-131-2977,63 132 2521,-2 2 0,0-1 1,-1 2-1,-1 0 0,-22-21 1,25 25 2165,23 14 1569,14 0-1937,20-3-496,0-2 0,-1-2-1,0-2 1,46-16 0,-54 12-417</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0:44.430"/>
    </inkml:context>
    <inkml:brush xml:id="br0">
      <inkml:brushProperty name="width" value="0.05" units="cm"/>
      <inkml:brushProperty name="height" value="0.05" units="cm"/>
    </inkml:brush>
  </inkml:definitions>
  <inkml:trace contextRef="#ctx0" brushRef="#br0">1 12 14395,'3'10'1088,"11"-3"-744,11 0-120,19-7 257,15 0-113,12-7-48,4 1-32,-3-1-328,-4 0-216,-16 1-729,-15 3 841,-24 5-152,-16 0-128</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0:44.867"/>
    </inkml:context>
    <inkml:brush xml:id="br0">
      <inkml:brushProperty name="width" value="0.05" units="cm"/>
      <inkml:brushProperty name="height" value="0.05" units="cm"/>
    </inkml:brush>
  </inkml:definitions>
  <inkml:trace contextRef="#ctx0" brushRef="#br0">0 126 13155,'9'11'1384,"8"-5"-888,19-6-136,8-2 456,15-8-239,6 0-169,5-5-480,0-5 224,-5-6-72,-5-3-136,-13-1-136</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0:45.263"/>
    </inkml:context>
    <inkml:brush xml:id="br0">
      <inkml:brushProperty name="width" value="0.05" units="cm"/>
      <inkml:brushProperty name="height" value="0.05" units="cm"/>
    </inkml:brush>
  </inkml:definitions>
  <inkml:trace contextRef="#ctx0" brushRef="#br0">25 25 14499,'0'-1'71,"0"0"1,0 0-1,1 0 0,-1 0 1,0 0-1,1 0 1,-1 0-1,1 0 0,0 0 1,-1 0-1,1 0 0,0 1 1,-1-1-1,1 0 0,0 0 1,0 1-1,0-1 0,-1 0 1,1 1-1,0-1 0,0 1 1,0-1-1,0 1 0,0 0 1,0-1-1,0 1 0,0 0 1,0 0-1,0 0 0,2-1 1,37-2 565,-34 3-479,19-1 3,1 2-1,39 5 0,-58-5-162,-1 0 0,1 1 0,-1-1 0,0 1 0,0 0 0,0 1 0,0 0 0,0 0 0,0 0 0,-1 0 0,0 1 0,1 0 0,-1 0 0,-1 0 0,9 10-1,-11-10 4,0 0-1,0 0 0,0 0 0,-1 0 1,0 0-1,0 0 0,0 0 0,0 0 1,-1 0-1,1 1 0,-1-1 0,0 0 1,0 0-1,-1 1 0,1-1 0,-1 0 0,0 0 1,0 0-1,-4 8 0,-1 4 4,-1-1-1,-1 0 1,-17 24-1,-4 2-7,-66 70 0,-46 25-1397,136-132 1120</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0:46.610"/>
    </inkml:context>
    <inkml:brush xml:id="br0">
      <inkml:brushProperty name="width" value="0.05" units="cm"/>
      <inkml:brushProperty name="height" value="0.05" units="cm"/>
    </inkml:brush>
  </inkml:definitions>
  <inkml:trace contextRef="#ctx0" brushRef="#br0">119 0 14355,'-1'22'742,"-1"0"0,-6 27 1,-1 5-281,-11 146 286,-20 129 292,36-306-747,-1 0-1,-13 35 1,10-45 138,5-20 48,5-28 0,94-354-363,-69 289-383,-24 86 215,6-20-195,1 1 1,27-61-1,-35 89 215,1 1-1,0 0 1,0 0-1,0 0 1,0 0-1,1 1 1,0-1-1,-1 1 1,1 0-1,0 0 1,1 0-1,-1 0 1,0 1-1,1 0 1,0 0-1,-1 0 1,1 1-1,0-1 1,7 0-1,-5 1-3,0 0-1,1 0 0,-1 1 1,0 0-1,1 1 1,-1-1-1,0 1 1,0 1-1,1-1 0,-1 1 1,0 1-1,12 5 1,-18-8 33,0 1 0,-1-1 0,1 0 0,0 1 0,-1-1 0,1 1 0,0-1 0,-1 1 0,1-1 0,0 1 0,-1 0 0,1-1 0,-1 1 0,1-1 0,-1 1 0,1 0 0,-1 0 0,0-1 0,1 1 0,-1 0 0,0 0 0,0-1 0,0 1 0,1 0 0,-1 0 0,0 1 0,-1 0 6,1 0 0,0-1 0,-1 1 0,0-1 0,1 1 0,-1-1 0,0 1 1,0-1-1,0 1 0,0-1 0,0 0 0,-2 2 0,-6 6 60,0-2 1,-1 1-1,-11 5 0,13-7-2,-41 26 255,16-11-32,0 2 1,-35 32 0,59-45-466,11-9 490,19-15 128,2-5-429,6-2-19</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0:47.053"/>
    </inkml:context>
    <inkml:brush xml:id="br0">
      <inkml:brushProperty name="width" value="0.05" units="cm"/>
      <inkml:brushProperty name="height" value="0.05" units="cm"/>
    </inkml:brush>
  </inkml:definitions>
  <inkml:trace contextRef="#ctx0" brushRef="#br0">178 45 13235,'13'-7'567,"-4"3"-185,0-1 0,-1 0 0,0 0 1,12-10-1,-20 15-325,0 0 0,0-1 0,-1 1 0,1 0 0,0 0-1,-1-1 1,1 1 0,0 0 0,-1 0 0,1 0 0,0-1 0,-1 1 0,1 0 0,0 0 0,-1 0 0,1 0 0,-1 0 0,1 0 0,0 0 0,-1 0 0,1 0 0,-1 0 0,1 0 0,0 0 0,-1 0 0,1 0 0,0 0 0,-1 0 0,1 0 0,-1 0 0,1 1 0,-1-1 0,-17 2 363,1 3-246,0 1-1,0 0 1,1 1 0,0 1-1,1 1 1,0 0 0,0 1-1,1 1 1,-24 22 0,35-30-129,-1 1 0,1 0 0,0 1 0,0-1 0,0 0 0,1 1 0,0 0 0,0-1 0,0 1 0,0 0 0,0 0 0,1 0 0,-1 7 0,2-10-20,0 1-1,0 0 1,0 0-1,0 0 0,1 0 1,-1 0-1,1-1 1,0 1-1,-1 0 1,1 0-1,0-1 0,1 1 1,-1 0-1,0-1 1,1 0-1,0 1 0,-1-1 1,1 0-1,0 0 1,0 1-1,0-2 0,1 1 1,-1 0-1,0 0 1,4 1-1,1 1-51,0 0-1,1-1 1,0 0 0,0-1-1,0 1 1,0-2 0,0 1-1,0-1 1,0 0 0,0-1-1,1 1 1,-1-2 0,0 1-1,0-1 1,1-1 0,-1 1-1,0-1 1,0-1 0,-1 0-1,1 0 1,0 0 0,-1-1-1,8-5 1,3-6-192</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0:47.631"/>
    </inkml:context>
    <inkml:brush xml:id="br0">
      <inkml:brushProperty name="width" value="0.05" units="cm"/>
      <inkml:brushProperty name="height" value="0.05" units="cm"/>
    </inkml:brush>
  </inkml:definitions>
  <inkml:trace contextRef="#ctx0" brushRef="#br0">16 9 12803,'5'-8'3684,"-5"22"-1449,-6 27-724,5-40-1501,-4 36 439,0 1 0,2 56-1,3-75-559,2 0-1,0 0 1,1-1-1,1 1 1,0 0-1,14 32 0,-27-71 775,-1 0-737</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0:48.060"/>
    </inkml:context>
    <inkml:brush xml:id="br0">
      <inkml:brushProperty name="width" value="0.05" units="cm"/>
      <inkml:brushProperty name="height" value="0.05" units="cm"/>
    </inkml:brush>
  </inkml:definitions>
  <inkml:trace contextRef="#ctx0" brushRef="#br0">0 9 15531,'0'-6'1441,"9"5"-913,4-1-192,5 2 624,5 0-256,9 0-216,6 2-80,10-1-400,3 3-288,4 1-496,-4-3 664,0 1-120,-8 2-96</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0:48.563"/>
    </inkml:context>
    <inkml:brush xml:id="br0">
      <inkml:brushProperty name="width" value="0.05" units="cm"/>
      <inkml:brushProperty name="height" value="0.05" units="cm"/>
    </inkml:brush>
  </inkml:definitions>
  <inkml:trace contextRef="#ctx0" brushRef="#br0">17 70 15539,'-4'8'274,"1"1"-1,1-1 0,0 1 1,0 0-1,1 0 0,0-1 1,0 1-1,1 0 0,0 0 0,1 0 1,0 0-1,0 0 0,1 0 1,0 0-1,0-1 0,1 1 1,7 13-1,-9-19-226,1-1 0,-1 0 0,1 0 0,0 1 1,0-1-1,0 0 0,0 0 0,0 0 0,0-1 0,1 1 0,-1-1 0,0 1 0,1-1 0,0 0 0,-1 1 1,1-1-1,3 0 0,-1 0 7,-1 0 0,1-1 0,-1 0 0,1 0 0,0 0 0,-1 0 0,1-1 0,0 0 0,7-2 0,3-2 52,-1-1 0,1-1 0,-1 0 0,-1-1 0,15-11 0,0-3 109,-1-1 0,25-28 0,-33 32-77,-21 24-133,1 0 0,-1 0 0,1 1-1,1-1 1,-1 1 0,1-1-1,0 1 1,1 8 0,-1-12-5,0-1-1,0 1 1,0-1-1,0 1 1,0 0-1,1-1 1,-1 1-1,1-1 1,-1 1-1,1-1 1,0 1-1,-1-1 1,1 0-1,0 1 1,0-1 0,0 0-1,0 1 1,0-1-1,0 0 1,0 0-1,1 0 1,-1 0-1,2 1 1,0-1-2,-1 0 1,1 0-1,0-1 1,-1 1-1,1-1 1,0 1-1,-1-1 0,1 0 1,0 0-1,-1-1 1,1 1-1,5-1 1,2-2 2,0 0 1,-1-1 0,1 1 0,-1-2 0,1 1-1,10-9 1,-3 1 124,-1 0 0,-1-1 0,0-1 0,0 0 0,-2-1-1,0-1 1,22-34 0,-34 50-150,-1-1-1,0 0 1,1 1-1,-1-1 1,0 1-1,0-1 1,1 1-1,-1-1 1,0 0-1,0 1 1,0-1 0,0 1-1,0-1 1,0 0-1,0 1 1,0-1-1,0 0 1,0 1-1,0-2 1,-8 0-222,-15 11-50,11-1 59</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9:54.221"/>
    </inkml:context>
    <inkml:brush xml:id="br0">
      <inkml:brushProperty name="width" value="0.05" units="cm"/>
      <inkml:brushProperty name="height" value="0.05" units="cm"/>
    </inkml:brush>
  </inkml:definitions>
  <inkml:trace contextRef="#ctx0" brushRef="#br0">121 1 17348,'2'9'195,"-1"1"1,1-1-1,-1 1 0,-1 0 1,0-1-1,0 1 1,-2 10-1,-17 69 120,9-47-10,-83 297-537,93-339 198,0 0 1,0 0 0,0 0 0,0 0-1,0 0 1,-1 0-134,1 0 134,0-1 0,0 1-1,0 0 1,0 0 0,0 0 0,0 0-1,0 0 1,0 0 0,0 0-1,0 0 1,0 0 0,0 0-1,0 0 1,0 0 0,0 0-1,-1 0 1,1 0 0,0 0 0,0 0-1,0 0 1,0 0 0,0 0-1,0 0 1,0 0 0,0 0-1,0 0 1,0 1 0,0-13-545,1-17-34,13-58-215,3 1 0,30-87-1,-46 170 899,0 0 0,0-1 0,0 1-1,1 0 1,-1 0 0,1 0 0,4-5-1,-6 8-59,0 0-1,0-1 1,0 1-1,0 0 1,0 0-1,1 0 1,-1 0-1,0 0 1,0 0-1,0 0 1,0 0-1,1 0 1,-1 0-1,0 0 1,0 0-1,0 0 1,0 0-1,1 0 1,-1 0-1,0 0 1,0 0-1,0 0 1,0 0-1,1 0 1,-1 0-1,0 0 1,0 0-1,0 0 1,0 0-1,0 0 1,1 0-1,-1 1 1,0-1-1,0 0 1,0 0-1,0 0 1,0 0-1,0 0 0,0 0 1,1 1-1,-1-1 1,0 0-1,0 0 1,0 0-1,0 1 1,5 18 378,-1 18-98,17 67 0,-18-93-254,1 0 1,0 0 0,0 0-1,1-1 1,1 0 0,-1 0-1,2 0 1,-1-1 0,1 0 0,13 14-1,-17-21 55,0 1-1,0-1 0,0 0 1,0 1-1,1-1 1,-1-1-1,1 1 0,-1 0 1,1-1-1,-1 0 0,1 0 1,0 0-1,0 0 0,-1-1 1,1 1-1,0-1 1,0 0-1,5 0 0,-3-2 63,0 1 0,0-1-1,0 0 1,-1 0-1,1 0 1,-1-1 0,1 0-1,-1 0 1,0 0-1,8-8 1,1-1 148,-2-1 0,1-1-1,-1 0 1,-1-1 0,-1 0 0,16-30 0,-18 29-169,-1-1-1,-1 0 1,7-31 0,-11 41-148,-1-1 0,0 0 0,0 0-1,0-1 1,-1 1 0,0 0 0,-1 0-1,0 0 1,0 0 0,-4-12 0,4 18-50,1 1 0,-1-1 0,0 1-1,1-1 1,-1 1 0,0-1 0,0 1 0,0 0 0,0-1 0,0 1 0,0 0 0,0 0 0,0 0-1,-3-2 1,4 3 1,-1 0 0,1 0 0,-1 0-1,1-1 1,-1 1 0,1 0 0,-1 0-1,0 0 1,1 0 0,-1 0-1,1 0 1,-1 0 0,1 1 0,-1-1-1,1 0 1,-1 0 0,1 0 0,-1 1-1,1-1 1,-1 0 0,1 0 0,-1 1-1,1-1 1,-1 0 0,1 1 0,0-1-1,-1 1 1,-1 2-99,0-1 1,0 1-1,1-1 0,-1 1 1,1 0-1,-1 0 0,1 0 1,0 0-1,0 0 0,1 0 1,-1 0-1,0 6 0,1 21-783</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0:49.052"/>
    </inkml:context>
    <inkml:brush xml:id="br0">
      <inkml:brushProperty name="width" value="0.05" units="cm"/>
      <inkml:brushProperty name="height" value="0.05" units="cm"/>
    </inkml:brush>
  </inkml:definitions>
  <inkml:trace contextRef="#ctx0" brushRef="#br0">389 80 15219,'1'-5'257,"0"0"-1,0-1 1,-1 1-1,1 0 1,-1 0-1,-1-1 1,1 1-1,-2-7 1,2 11-198,-1-1 1,1 1 0,-1 0 0,1-1-1,-1 1 1,0 0 0,0-1 0,1 1-1,-1 0 1,0 0 0,0 0 0,0 0-1,0 0 1,-1 0 0,1 0 0,0 0-1,0 0 1,-1 1 0,1-1 0,0 0-1,-1 1 1,1-1 0,0 1 0,-1 0-1,1-1 1,-1 1 0,1 0 0,-1 0-1,1 0 1,-1 0 0,1 0 0,-1 0-1,1 0 1,-3 1 0,-2 0-6,0 1 1,1 0-1,-1 0 0,1 0 1,-1 1-1,1 0 1,0 0-1,0 0 0,0 1 1,0-1-1,1 1 1,0 0-1,-1 0 0,2 1 1,-1-1-1,0 1 1,-5 9-1,-3 7-55,1 0 1,1 1-1,-8 24 0,6-13 105,1 1 0,2 1 0,2 0 0,-5 58 0,11-72-41,0 1-1,2-1 1,0 1-1,2-1 1,0 0-1,1 0 1,1 0-1,16 39 1,-4-29 30,-17-30-91,1 0 1,-1 0-1,1 0 0,-1 0 0,1 0 1,-1-1-1,1 1 0,0 0 1,0 0-1,-1-1 0,1 1 0,0 0 1,0-1-1,0 1 0,-1-1 1,1 1-1,0-1 0,0 0 1,0 1-1,0-1 0,0 0 0,0 0 1,0 0-1,0 1 0,0-1 1,0 0-1,0 0 0,0 0 0,0-1 1,1 1-1,-1-1-20,0 1 1,-1-1-1,1 0 0,0 0 0,-1 1 1,1-1-1,-1 0 0,1 0 0,-1 0 1,0 0-1,1 0 0,-1 1 0,0-1 1,0 0-1,0 0 0,1 0 0,-1 0 1,0 0-1,0 0 0,0 0 1,-1 0-1,1 0 0,0 0 0,0 0 1,0 0-1,-1 0 0,1 0 0,0 1 1,-1-2-1,-13-30-1038,-4 6 400,0 1 1,-2 1-1,-1 0 1,-1 1-1,-30-24 0,-13-13-562,65 60 1244,-1-1-1,0 1 1,1-1 0,-1 1-1,1-1 1,-1 1 0,1-1-1,0 1 1,-1-1 0,1 0 0,-1 1-1,1-1 1,0 1 0,0-1-1,-1 0 1,1 1 0,0-1-1,0 0 1,0 1 0,0-1 0,0 0-1,0 0 1,0 1 0,0-1-1,0 0 1,0 1 0,0-2-1,1 1 33,0 0 0,-1 0 0,1 0 0,0 1 0,0-1 0,0 0 0,0 1 0,0-1 1,0 0-1,0 1 0,0-1 0,0 1 0,0 0 0,0-1 0,2 1 0,9-3 550,1 2 0,20-1 0,-21 1-198,71-4 723,88-10-667,-137 11-533</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0:49.541"/>
    </inkml:context>
    <inkml:brush xml:id="br0">
      <inkml:brushProperty name="width" value="0.05" units="cm"/>
      <inkml:brushProperty name="height" value="0.05" units="cm"/>
    </inkml:brush>
  </inkml:definitions>
  <inkml:trace contextRef="#ctx0" brushRef="#br0">0 75 15843,'10'-6'1545,"15"4"-881,8-4-280,18-1 720,10-2-272,10 0-272,1 1-71,-2-1-281,-4 1-232,-11 2-352,-8 2-177,-21 4-359,-24 0-96,4 0 656,-19 1-232,-14 6-112</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0:50.014"/>
    </inkml:context>
    <inkml:brush xml:id="br0">
      <inkml:brushProperty name="width" value="0.05" units="cm"/>
      <inkml:brushProperty name="height" value="0.05" units="cm"/>
    </inkml:brush>
  </inkml:definitions>
  <inkml:trace contextRef="#ctx0" brushRef="#br0">1 8 11362,'0'10'1425,"17"-3"-601,12-1-264,17-5 1376,8 1-847,8-4-233,2-2-32,-2 0-312,-3-2-224,-11-1-664,-5 0 472,-15 5-160,-7 1-120</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0:50.749"/>
    </inkml:context>
    <inkml:brush xml:id="br0">
      <inkml:brushProperty name="width" value="0.05" units="cm"/>
      <inkml:brushProperty name="height" value="0.05" units="cm"/>
    </inkml:brush>
  </inkml:definitions>
  <inkml:trace contextRef="#ctx0" brushRef="#br0">17 0 15499,'0'1'88,"1"1"-1,-1-1 0,0 0 1,1 0-1,-1 0 0,0 1 0,0-1 1,0 0-1,0 0 0,0 1 1,0-1-1,-1 0 0,1 0 1,0 1-1,-1-1 0,1 0 1,-1 0-1,1 0 0,-1 2 0,-1 2 120,-2 8 17,1 0 0,1 0 0,0 1 0,1-1 0,0 15 0,1-21-172,0-1-1,1 1 0,0 0 1,0-1-1,0 1 0,1 0 0,0-1 1,0 1-1,1-1 0,-1 0 1,8 11-1,-9-15-6,1 0 0,0 0 1,0 0-1,-1 0 0,1-1 0,0 1 0,1 0 0,-1-1 0,0 0 1,0 1-1,1-1 0,-1 0 0,0 0 0,1 0 0,-1-1 1,1 1-1,-1-1 0,5 1 0,-3-1 24,1 0-1,-1 0 1,1-1-1,-1 0 1,1 0-1,-1 0 1,1 0 0,-1-1-1,7-3 1,4-3 138,-1-1-1,0-1 1,-1 0 0,19-17 0,-19 15-85,0-1 0,0 0-1,-1 0 1,-1-1 0,0 0-1,14-27 1,-27 45-99,-23 59 83,23-57-111,0 1 1,0-1-1,1 1 0,0 0 0,1-1 0,-1 1 0,1 0 0,1 8 1,-1-14 4,1 1 0,-1-1 1,1 1-1,-1-1 1,1 1-1,0-1 0,0 0 1,-1 1-1,1-1 1,0 0-1,0 1 0,0-1 1,0 0-1,0 0 1,1 0-1,-1 0 0,0 0 1,0 0-1,1-1 1,-1 1-1,0 0 0,1 0 1,-1-1-1,1 1 1,-1-1-1,1 0 0,-1 1 1,1-1-1,0 0 1,-1 0-1,1 0 0,-1 0 1,1 0-1,2-1 0,5 1 13,0-2-1,0 1 0,0-1 0,12-4 0,-2-1 46,0-1-1,-1-1 1,0 0-1,20-14 1,-28 17-14,0-2 1,0 1 0,-1-1-1,-1 0 1,1-1 0,-1 0-1,-1-1 1,10-13 0,-16 21-94,0 0 1,0-1 0,0 1 0,0 0-1,0 0 1,-1-1 0,1 1-1,0-4 1,-1 5-5,0 0 1,0 1-1,0-1 0,0 0 1,0 0-1,-1 1 0,1-1 0,0 0 1,0 0-1,0 1 0,-1-1 1,1 0-1,0 1 0,-1-1 0,1 0 1,-1 1-1,1-1 0,-1 1 1,1-1-1,-1 1 0,1-1 1,-1 1-1,1-1 0,-1 1 0,0-1 1,1 1-1,-1 0 0,-1-1 1,-7-5-360</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0:51.607"/>
    </inkml:context>
    <inkml:brush xml:id="br0">
      <inkml:brushProperty name="width" value="0.05" units="cm"/>
      <inkml:brushProperty name="height" value="0.05" units="cm"/>
    </inkml:brush>
  </inkml:definitions>
  <inkml:trace contextRef="#ctx0" brushRef="#br0">76 1 15363,'1'1'82,"1"0"0,-1 0 0,0 0 0,0 0 0,0 0 0,0 0 0,0 1 0,0-1 0,-1 0 0,1 1 0,0-1 0,-1 0 0,1 1 0,-1-1 0,1 1 0,-1-1 0,0 1 0,1-1 0,-1 1 0,0-1 0,0 1 0,0 0 0,-1 1 0,-4 44 491,4-39-288,-38 160 1197,24-114-1157,-12 90 1,26-138-313,0 1 1,1-1 0,0 0 0,0 0 0,0 0-1,1 1 1,2 7 0,-3-12-6,1 0 0,0 0 0,0 0 0,0-1 0,0 1 0,0 0 0,1 0 0,-1-1 1,0 1-1,1-1 0,-1 1 0,1-1 0,0 0 0,-1 0 0,1 1 0,0-1 0,0 0 0,0 0 0,-1-1 0,1 1 0,0 0 0,0-1 1,0 1-1,1-1 0,2 1 0,8 0 34,1 0 1,0-1 0,-1-1-1,1 0 1,0 0 0,15-5 0,84-26 136,-86 23-132,10-2-13,-21 7-169,0 0 1,-1-1 0,1-1 0,-1-1-1,26-15 1,-28 10-34,-9 3-23</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0:52.108"/>
    </inkml:context>
    <inkml:brush xml:id="br0">
      <inkml:brushProperty name="width" value="0.05" units="cm"/>
      <inkml:brushProperty name="height" value="0.05" units="cm"/>
    </inkml:brush>
  </inkml:definitions>
  <inkml:trace contextRef="#ctx0" brushRef="#br0">0 97 13427,'10'-12'1776,"13"2"-1024,15-4-207,9 1 1655,17 0-1416,11-1-80,1 4-328,1 1-592,-2 8 352,-6 1-72,-9 5-192</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1:06.271"/>
    </inkml:context>
    <inkml:brush xml:id="br0">
      <inkml:brushProperty name="width" value="0.05" units="cm"/>
      <inkml:brushProperty name="height" value="0.05" units="cm"/>
    </inkml:brush>
  </inkml:definitions>
  <inkml:trace contextRef="#ctx0" brushRef="#br0">8 0 14067,'-6'92'2260,"5"428"-2280,1-514 29,1 16-490,-1-22 454,0 1-1,0-1 1,0 1-1,1-1 1,-1 1-1,0-1 1,0 1-1,0 0 1,1-1-1,-1 1 1,0-1-1,0 0 1,1 1 0,-1-1-1,0 1 1,1-1-1,-1 1 1,1-1-1,-1 0 1,0 1-1,1-1 1,-1 0-1,1 1 1,-1-1-1,1 0 1,-1 0-1,1 1 1,-1-1-1,1 0 1,0 0-1,7-3-224</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1:06.747"/>
    </inkml:context>
    <inkml:brush xml:id="br0">
      <inkml:brushProperty name="width" value="0.05" units="cm"/>
      <inkml:brushProperty name="height" value="0.05" units="cm"/>
    </inkml:brush>
  </inkml:definitions>
  <inkml:trace contextRef="#ctx0" brushRef="#br0">2 1 15763,'0'4'1289,"-1"3"-977,1 0-128,1-1 808,5 3-1048,0 1 24,0-2-64,6 1 0</inkml:trace>
  <inkml:trace contextRef="#ctx0" brushRef="#br0" timeOffset="1">41 335 14875,'-11'21'1424,"3"-12"-935,6-2-209,-1-4 608,3 1-312,1-10 1432,13-2-1776,2-8 48,4-5 25</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1:07.280"/>
    </inkml:context>
    <inkml:brush xml:id="br0">
      <inkml:brushProperty name="width" value="0.05" units="cm"/>
      <inkml:brushProperty name="height" value="0.05" units="cm"/>
    </inkml:brush>
  </inkml:definitions>
  <inkml:trace contextRef="#ctx0" brushRef="#br0">19 0 13643,'-15'60'3615,"12"-34"-3536,3 0-1,0 1 0,1-1 1,1 0-1,2 0 0,1-1 1,13 42-1,-17-63-70,0-1 1,0 1-1,1-1 0,-1 0 0,1 0 0,0 0 0,0 0 1,1 0-1,-1 0 0,0 0 0,1-1 0,0 1 0,2 1 1,-3-3 4,0 0-1,0 0 1,0 0 0,0-1 0,0 1 0,0-1 0,0 1 0,0-1 0,0 0 0,0 0 0,1 0-1,-1 0 1,0 0 0,0 0 0,0-1 0,0 1 0,0-1 0,0 1 0,0-1 0,0 0 0,0 0-1,0 0 1,3-2 0,5-3 54,-1-1-1,0-1 0,0 1 0,-1-1 1,1-1-1,-2 0 0,12-15 1,39-73 468,-53 87-492,1 1 11,-1-1 0,0 0 0,-1-1 0,6-19 0,-20 67 63,-8 31-110,17-61-11,0 1 0,0-1 0,0 0 1,1 1-1,0-1 0,1 1 0,2 10 1,-3-16 1,1 0 0,-1-1 0,1 1 1,-1-1-1,1 1 0,0-1 1,-1 0-1,1 1 0,0-1 1,0 0-1,0 1 0,0-1 1,1 0-1,-1 0 0,0 0 0,0 0 1,1 0-1,-1 0 0,0 0 1,1 0-1,-1-1 0,1 1 1,-1-1-1,1 1 0,0-1 1,-1 1-1,1-1 0,-1 0 0,1 0 1,0 0-1,-1 0 0,1 0 1,-1 0-1,1 0 0,0 0 1,1-1-1,4-1 2,-1 1 0,1-1 0,-1-1 0,0 1 0,0-1 0,0 0 0,10-6 0,4-6 44,0 0 1,-1-1 0,0-1-1,-2 0 1,0-1-1,-1-2 1,-1 1 0,20-33-1,-34 50-78,0 0-1,0 0 1,-1 0-1,1 0 0,0 0 1,-1 0-1,1 0 1,-1 0-1,0 0 0,1 0 1,-1 0-1,0 0 1,0 0-1,-1-4 0,0 5 18,1 0 0,-1 0 0,1 0 0,-1 0 0,1 0 0,-1 0 0,0 0 0,0 0 0,1 0 0,-1 0 0,0 0-1,0 1 1,0-1 0,0 0 0,0 1 0,0-1 0,0 1 0,0-1 0,0 1 0,0-1 0,-1 1 0,1 0 0,0-1 0,0 1 0,-2 0-1,-15-1-199</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1:18.877"/>
    </inkml:context>
    <inkml:brush xml:id="br0">
      <inkml:brushProperty name="width" value="0.05" units="cm"/>
      <inkml:brushProperty name="height" value="0.05" units="cm"/>
    </inkml:brush>
  </inkml:definitions>
  <inkml:trace contextRef="#ctx0" brushRef="#br0">3 39 12619,'-3'0'1280,"6"0"-736,9 2-136,19-2 1064,8-3-543,15 0-201,4-1-80,9-2-112,3 0-72,-1 0-104,-6-1-184,-16 4-328,-9 1-224,-17 2-392,-8 0-528,-14 4 984,-8 4-216,-8 2-193</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9:54.677"/>
    </inkml:context>
    <inkml:brush xml:id="br0">
      <inkml:brushProperty name="width" value="0.05" units="cm"/>
      <inkml:brushProperty name="height" value="0.05" units="cm"/>
    </inkml:brush>
  </inkml:definitions>
  <inkml:trace contextRef="#ctx0" brushRef="#br0">35 146 14739,'16'-2'471,"1"0"1,0-1-1,-1-1 0,1 0 0,-1-2 1,0 0-1,-1 0 0,1-1 0,-1-1 1,26-19-1,-39 26-421,-1 0 0,1-1 1,-1 1-1,1 0 0,-1-1 0,0 1 0,1-1 1,-1 1-1,0-1 0,0 0 0,0 1 0,0-1 0,-1 0 1,1 0-1,0 0 0,0-1 0,-1 2-23,0-1 0,0 1 0,-1 0 0,1 0 0,0 0 0,0 0 0,-1 0 0,1 0 0,0 0 0,-1 0 0,1 0-1,-1 0 1,1 0 0,-1 0 0,0 0 0,1 0 0,-1 0 0,0 0 0,0 1 0,-1-2 0,-2-1 15,0 1 1,0-1-1,0 1 0,0 0 1,0 1-1,-1-1 0,1 1 1,-1 0-1,1 0 0,-1 0 1,-7 0-1,3 1-33,0 0-1,0 0 1,1 1 0,-1 1 0,0 0-1,1 0 1,-1 0 0,1 1 0,0 0-1,-1 1 1,-13 8 0,17-9-17,0 1 0,0 0 0,0 0 0,0 0 0,1 1 0,-1 0 0,1-1-1,0 1 1,1 1 0,-1-1 0,1 1 0,0-1 0,0 1 0,1 0 0,0 0 0,0 0 0,-1 8 0,2-12-32,1 1 0,-1 0-1,1-1 1,0 1 0,0 0 0,0 0-1,0 0 1,1-1 0,-1 1 0,1 0-1,0-1 1,0 1 0,0 0 0,0-1 0,0 1-1,0-1 1,1 1 0,-1-1 0,1 0-1,0 0 1,-1 0 0,1 0 0,0 0-1,0 0 1,0 0 0,1 0 0,-1-1 0,0 1-1,1-1 1,-1 0 0,1 0 0,-1 0-1,1 0 1,0 0 0,3 1 0,7 0-181,-1 1 1,0-2 0,1 1 0,0-2 0,-1 0-1,20-2 1,24-7-256,3-9-112</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1:19.311"/>
    </inkml:context>
    <inkml:brush xml:id="br0">
      <inkml:brushProperty name="width" value="0.05" units="cm"/>
      <inkml:brushProperty name="height" value="0.05" units="cm"/>
    </inkml:brush>
  </inkml:definitions>
  <inkml:trace contextRef="#ctx0" brushRef="#br0">0 136 11186,'27'6'1433,"19"-10"-633,6-6-232,9-7 1320,1-2-887,1 0-241,-3 2-152,-11 1-656,-6 4-1184,-14 2 1192,-6-1-264,-8 4-201</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1:22.556"/>
    </inkml:context>
    <inkml:brush xml:id="br0">
      <inkml:brushProperty name="width" value="0.05" units="cm"/>
      <inkml:brushProperty name="height" value="0.05" units="cm"/>
    </inkml:brush>
  </inkml:definitions>
  <inkml:trace contextRef="#ctx0" brushRef="#br0">910 104 10682,'-8'-9'197,"0"-1"0,0 1-1,-1 1 1,0 0 0,0 0 0,-1 0-1,0 1 1,0 1 0,-1 0-1,-11-5 1,15 8-144,-1 1 0,0-1 0,1 1 0,-1 1 0,0 0 0,0 0 0,0 0 0,0 1 0,0 1 0,0-1 0,0 1 0,0 0 0,0 1 0,0 0 0,0 0 0,-8 4 0,-6 4-29,0 2 0,0 0 1,1 1-1,1 1 0,-22 20 0,-88 91-15,102-97-3,-9 11-15,2 2-1,1 1 1,2 2-1,2 1 1,2 2-1,2 0 1,2 2-1,3 1 1,1 0-1,-13 59 1,24-73-1,3 1 0,0-1-1,3 1 1,1 0 0,2 0 0,7 63-1,-2-70 8,1-1-1,2 1 1,0-2-1,2 1 0,1-1 1,2-1-1,0 0 1,34 49-1,-35-60 7,0 0 1,1-1-1,1 0 1,0-1-1,1-1 0,1 0 1,0-1-1,0 0 0,2-2 1,-1 0-1,1-1 1,0-1-1,1 0 0,0-1 1,0-2-1,1 0 1,-1 0-1,1-2 0,0-1 1,0 0-1,32-2 1,-26-2 1,-1-1 0,0-1 0,0-1 0,0-1 0,-1-1-1,0-1 1,0-1 0,-1-2 0,0 0 0,28-19 0,-7-1 5,0-1-1,-2-3 0,65-70 1,-79 74-32,-2 0 0,-1-1-1,-1-2 1,-2 0 0,-1-2 0,-3 0 0,0-1 0,-2-1 0,-2-1 0,-2 0 0,-1 0 0,-3-1 0,0-1 0,1-48 0,-8 67 9,-1 0 0,-1-1 1,-1 1-1,-1 0 0,-1 0 0,0 1 1,-14-37-1,13 45 22,-1 1-1,0 0 1,-1 1 0,0-1-1,0 1 1,-1 1 0,-1-1 0,0 2-1,0-1 1,-1 1 0,0 0-1,-1 1 1,-22-13 0,-44-17 35,54 27-50,0 0 0,0-1 0,1-1 0,-33-27 1,23 9-2</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1:23.773"/>
    </inkml:context>
    <inkml:brush xml:id="br0">
      <inkml:brushProperty name="width" value="0.05" units="cm"/>
      <inkml:brushProperty name="height" value="0.05" units="cm"/>
    </inkml:brush>
  </inkml:definitions>
  <inkml:trace contextRef="#ctx0" brushRef="#br0">1 28 12771,'7'13'1320,"6"-2"-928,17-2-64,12 0 440,15-5-216,8-1-63,5-3-49,1-5-168,-2-5-472,-6 0 2104,-14-7-1752,-10 0 96,-18 0 40</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1:24.216"/>
    </inkml:context>
    <inkml:brush xml:id="br0">
      <inkml:brushProperty name="width" value="0.05" units="cm"/>
      <inkml:brushProperty name="height" value="0.05" units="cm"/>
    </inkml:brush>
  </inkml:definitions>
  <inkml:trace contextRef="#ctx0" brushRef="#br0">52 6 15659,'0'0'23,"0"0"0,0 0 0,0 0 0,0 0 0,0 0 0,0 0 0,-1 0 0,1 0 0,0 0 0,0 0 0,0 0 0,0 0 0,0 0 0,0 0 0,0 0 0,0 0 0,0 0 0,0-1 0,-1 1 0,1 0 0,0 0 0,0 0 0,0 0 0,0 0 0,0 0 0,0 0 0,0 0 0,0 0 0,0 0 0,0-1 0,0 1 0,0 0 0,0 0 0,0 0 0,0 0 0,0 0 0,0 0 0,0 0 0,0 0 0,0-1 0,0 1 0,0 0 0,0 0 0,0 0 0,0 0 0,0 0 0,0 0 0,0 0 0,0 0 0,0-1 0,0 1 0,0 0 0,1 0 0,-1 0 0,0 0 0,0 0 0,0 0 0,0 0 0,0 0 0,0 0 0,0 0 0,0 0 0,1 0 0,10-1 463,17 4-124,-5 2-231,1 1 1,41 17 0,-58-20-132,-1 0 0,0 0 0,0 0-1,0 1 1,0-1 0,-1 2 0,1-1-1,-1 1 1,0-1 0,-1 1 0,1 1-1,-1-1 1,0 1 0,7 11 0,-10-11-1,1-1 1,-1 1-1,0-1 0,0 1 1,-1-1-1,0 1 1,0 0-1,0-1 1,-1 1-1,1 0 1,-1-1-1,-1 1 1,1-1-1,-1 0 0,0 1 1,0-1-1,-1 0 1,1 0-1,-7 8 1,-6 9-12,0-1 0,-35 36 0,44-51 0,-40 42-275,10-11 1299,-52 68 1,75-83-723</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1:24.754"/>
    </inkml:context>
    <inkml:brush xml:id="br0">
      <inkml:brushProperty name="width" value="0.05" units="cm"/>
      <inkml:brushProperty name="height" value="0.05" units="cm"/>
    </inkml:brush>
  </inkml:definitions>
  <inkml:trace contextRef="#ctx0" brushRef="#br0">0 479 13635,'20'-7'826,"-1"-2"-1,0 0 1,0-1 0,26-19-1,62-56 445,-53 37-795,-1-3 1,-3-1-1,80-110 0,-119 146-403,-9 16-13,-12 24 10,-2 3-70,5-6 9,-61 185 32,58-169-40,2 0-1,1 1 1,-2 62-1,9-94-115,0 0-1,1 0 0,0 0 1,0 0-1,0 0 1,1 0-1,0 0 0,0 0 1,0 0-1,1-1 1,0 1-1,5 7 1,-3-5-671,-5-8 773,0 1 1,0-1-1,0 0 0,0 0 0,0 0 0,0 1 0,0-1 0,0 0 0,0 0 0,0 0 0,0 0 1,0 1-1,0-1 0,0 0 0,0 0 0,0 0 0,0 0 0,0 1 0,0-1 0,-1 0 0,1 0 1,0 0-1,0 0 0,0 0 0,0 1 0,0-1 0,0 0 0,-1 0 0,1 0 0,0 0 0,0 0 1,0 0-1,0 0 0,0 0 0,-1 0 0,1 0 0,0 1 0,0-1 0,0 0 0,-1 0 0,1 0 0,0 0 1,0 0-1,0 0 0,0 0 0,-1 0 0,1-1 0,0 1 0,0 0 0,0 0 0,-1 0 0,0 0-99,-11 2-476</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1:25.223"/>
    </inkml:context>
    <inkml:brush xml:id="br0">
      <inkml:brushProperty name="width" value="0.05" units="cm"/>
      <inkml:brushProperty name="height" value="0.05" units="cm"/>
    </inkml:brush>
  </inkml:definitions>
  <inkml:trace contextRef="#ctx0" brushRef="#br0">1 88 12955,'0'8'1088,"14"-4"-632,9-4-104,17 0 488,12-4-95,11-3-73,6-3-40,4-3-72,1 0-80,-6-1-440,-4 1-320,-14 1 2040,-11 2-1640,-17 8 32,-10 0 64</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1:34.923"/>
    </inkml:context>
    <inkml:brush xml:id="br0">
      <inkml:brushProperty name="width" value="0.05" units="cm"/>
      <inkml:brushProperty name="height" value="0.05" units="cm"/>
    </inkml:brush>
  </inkml:definitions>
  <inkml:trace contextRef="#ctx0" brushRef="#br0">100 0 12339,'-3'2'121,"-1"0"0,1 0 0,-1 0 0,1 0 0,0 0 0,0 1 0,0-1 0,0 1 0,0 0 0,1 0 0,-1 0 0,-2 3 0,-24 43 597,24-38-625,0 0 0,0 1-1,-5 22 1,9-30-72,0 0 0,1 0 0,-1 0 0,1 1 1,0-1-1,0 0 0,0 0 0,0 0 0,1 0 0,0 0 0,-1 0 0,2 0 0,-1 0 0,0 0 0,3 5 0,-2-8-12,-1 1 0,1 0 0,-1-1 0,1 1 0,0 0 0,0-1 1,0 0-1,0 0 0,0 1 0,0-1 0,0 0 0,0-1 0,0 1 0,1 0 0,-1-1 0,0 1 1,0-1-1,1 1 0,-1-1 0,0 0 0,1 0 0,-1 0 0,0-1 0,3 1 0,6-2 13,-1 0-1,1 0 1,19-8-1,0-3 25,1-1-1,-2-2 1,34-23 0,76-64 391,-133 98-401,0 4 241,-10 9-149,-12 18-44,13-21-47,-6 8-12,2 0 1,-1 0 0,1 1-1,1 0 1,1 0-1,0 0 1,1 1-1,0 0 1,1 0-1,1 0 1,0 0-1,1 17 1,1-28-13,0-1 0,1 0 0,-1 1 0,1-1 0,0 1 0,0-1 0,0 0 0,0 0 0,0 0 0,1 0 0,0 0 0,-1 0 1,1 0-1,0 0 0,0 0 0,1-1 0,-1 1 0,1-1 0,-1 0 0,1 0 0,5 4 0,-4-4 19,0 0-1,0-1 1,1 0 0,-1 1 0,1-1-1,-1 0 1,1-1 0,-1 1 0,1-1 0,-1 0-1,1 0 1,-1-1 0,1 1 0,-1-1-1,1 0 1,5-2 0,5-3 112,1 0-1,-1-1 1,0-1 0,-1 0-1,0-1 1,14-12 0,-1-1 435,45-48 0,-63 60-425,-2 4 22,-1-1 1,0 0-1,7-11 1,-12 16-135,0 0 0,0 0 0,0 0 0,0 0 1,-1 0-1,1 0 0,0 0 0,-1 0 1,0 0-1,1 0 0,-1 0 0,0 0 0,0 0 1,0 0-1,0 0 0,-1 0 0,1 0 0,-1 0 1,1 0-1,-2-3 0,-3-7 82,-1 1 0,-1 0 0,-8-10-1,12 16-222,-1 1-1,1-1 0,-1 1 1,0 0-1,-1 1 0,1-1 1,-1 1-1,1 0 0,-7-4 1,10 7 80,1 0 1,0 0 0,0 0 0,0-1-1,-1 1 1,1 0 0,0 0 0,0 0-1,0 0 1,-1 0 0,1 0 0,0 0-1,0 0 1,-1-1 0,1 1 0,0 0-1,0 0 1,-1 0 0,1 0 0,0 0-1,0 0 1,-1 1 0,1-1 0,0 0-1,0 0 1,-1 0 0,1 0 0,0 0 0,0 0-1,-1 0 1,1 0 0,0 0 0,0 1-1,0-1 1,-1 0 0,1 0 0,0 0-1,0 0 1,0 1 0,0-1 0,0 0-1,-1 0 1,1 1 0,0-1 0,0 0-1,0 0 1,0 0 0,0 1 0,0-1-1,0 1 1,3 14-381,5 0-36</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1:37.317"/>
    </inkml:context>
    <inkml:brush xml:id="br0">
      <inkml:brushProperty name="width" value="0.05" units="cm"/>
      <inkml:brushProperty name="height" value="0.05" units="cm"/>
    </inkml:brush>
  </inkml:definitions>
  <inkml:trace contextRef="#ctx0" brushRef="#br0">1 0 12931,'2'1'107,"1"0"1,-1-1-1,1 1 1,-1 0 0,0 0-1,1 0 1,-1 0-1,0 1 1,0-1-1,0 1 1,0-1-1,0 1 1,0 0-1,0 0 1,0-1 0,-1 1-1,1 1 1,1 2-1,3 5 160,0 1 0,6 20 0,-5-14-3,51 124 788,155 349 433,-196-457-1525,-7-15-198,-1 0 0,0 1 0,-2 0-1,8 29 1,-14-46 195,-1-1 1,0 0-1,0 0 1,0 1-1,0-1 0,0 1 1,0-1-1,0 0 1,0 1-1,0-1 0,0 0 1,-1 1-1,1-1 0,-1 2 1,0-3 22,1 1 0,-1-1 1,1 1-1,-1-1 0,0 0 0,1 1 1,-1-1-1,1 0 0,-1 1 0,0-1 0,0 0 1,1 1-1,-1-1 0,0 0 0,1 0 1,-1 0-1,0 0 0,0 0 0,1 0 1,-1 0-1,0 0 0,0 0 0,1 0 1,-1 0-1,0-1 0,1 1 0,-1 0 1,-1-1-1,-19-7-430</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1:37.744"/>
    </inkml:context>
    <inkml:brush xml:id="br0">
      <inkml:brushProperty name="width" value="0.05" units="cm"/>
      <inkml:brushProperty name="height" value="0.05" units="cm"/>
    </inkml:brush>
  </inkml:definitions>
  <inkml:trace contextRef="#ctx0" brushRef="#br0">4 65 13427,'-1'4'119,"0"-1"0,0 0 0,1 1 0,0-1 0,0 1 0,0-1-1,0 0 1,0 1 0,1-1 0,-1 1 0,1-1 0,0 0 0,2 6 0,22 43 418,-18-40-227,12 22 236,1-1-1,35 44 0,-43-62-402,2 0 0,0-1 0,0-1-1,1 0 1,1-1 0,28 18 0,-39-27-101,1 0 1,0-1 0,0 1 0,0-1 0,0 0 0,0 0-1,1-1 1,-1 0 0,0 0 0,1-1 0,-1 1 0,1-1-1,-1-1 1,0 1 0,12-4 0,-10 2 15,0-1 0,0 0 0,0-1 0,-1 0 0,1 0 0,-1-1 0,0 0 0,-1 0 0,1 0 0,10-12 0,-4 1 48,0-1 1,-1 0-1,0-1 0,-2 0 1,0-1-1,-1 0 0,-1-1 1,10-36-1,-11 28-102,5-38 0,-11 59-108,-1-1 0,1 0 0,-1 1 1,-1-1-1,1 1 0,-1-1 1,-1 0-1,1 1 0,-1 0 0,-4-10 1,1 10-139,-1 4-98</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1:38.429"/>
    </inkml:context>
    <inkml:brush xml:id="br0">
      <inkml:brushProperty name="width" value="0.05" units="cm"/>
      <inkml:brushProperty name="height" value="0.05" units="cm"/>
    </inkml:brush>
  </inkml:definitions>
  <inkml:trace contextRef="#ctx0" brushRef="#br0">4 534 13515,'0'1'67,"-1"-1"-1,1 1 1,0-1 0,-1 1-1,1 0 1,0-1 0,0 1 0,-1-1-1,1 1 1,0 0 0,0-1-1,0 1 1,0 0 0,0-1-1,0 1 1,0 0 0,0-1 0,0 1-1,0-1 1,0 1 0,0 0-1,0-1 1,1 1 0,-1 0-1,1 0 1,-1-1-11,1 0-1,0 0 1,-1 1 0,1-1-1,0 0 1,-1 0 0,1 0-1,0 0 1,-1 0 0,1 0-1,0-1 1,-1 1-1,1 0 1,0 0 0,-1 0-1,1-1 1,0 1 0,0-1-1,34-21 955,18-19-590,-1-3 1,-3-2-1,-1-2 1,-3-2-1,-2-2 1,64-102-1,-96 138-382,-2-1 0,13-30 1,-18 35 15,-7 18-14,-8 22 2,-3 21-30,1 0 1,4 1-1,1 0 1,-1 63-1,9-103-29,0 0-1,1 1 1,1-1-1,0 0 1,0 0 0,1 0-1,0 0 1,0-1-1,1 1 1,10 15-1,-2-7 180,1 0 0,0 0 0,30 28 0,-39-41-107,-8-4 3</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9:55.108"/>
    </inkml:context>
    <inkml:brush xml:id="br0">
      <inkml:brushProperty name="width" value="0.05" units="cm"/>
      <inkml:brushProperty name="height" value="0.05" units="cm"/>
    </inkml:brush>
  </inkml:definitions>
  <inkml:trace contextRef="#ctx0" brushRef="#br0">209 16 13891,'0'-1'52,"0"1"0,0-1-1,0 0 1,0 1 0,0-1 0,0 1 0,0-1 0,-1 0-1,1 1 1,0-1 0,0 1 0,0-1 0,-1 1-1,1-1 1,0 0 0,-1 1 0,1-1 0,0 1 0,-1 0-1,1-1 1,-1 1 0,1-1 0,-1 1 0,1 0 0,-1-1-1,1 1 1,-1 0 0,1-1 0,-1 1 0,0 0-1,1 0 1,-1 0 0,0-1 0,-1 1 28,0 1 1,0-1-1,0 0 1,0 1 0,0-1-1,0 1 1,1 0-1,-1-1 1,0 1-1,0 0 1,-1 1-1,-10 7 249,1 0 1,-13 13-1,20-18-107,-16 15 214,-31 34 1,47-47-388,0 0 1,0 1 0,1-1 0,0 1 0,0 0-1,1 0 1,-1 0 0,2 0 0,-1 0 0,-2 15-1,5-20-34,-1 0 0,1-1-1,1 1 1,-1 0-1,0 0 1,0 0 0,1 0-1,-1 0 1,1-1-1,0 1 1,-1 0 0,1 0-1,0-1 1,0 1-1,0-1 1,0 1 0,0-1-1,0 1 1,1-1-1,-1 1 1,0-1 0,1 0-1,-1 0 1,1 0-1,0 0 1,-1 0 0,1 0-1,0 0 1,-1 0-1,1-1 1,0 1 0,0-1-1,2 1 1,4 1 65,0-1 1,0 0-1,0 0 0,0-1 1,0 0-1,12-1 0,-12 0 22,-1-1 0,1 1 0,-1-1 0,0-1 0,0 1 0,0-1 0,0 0 0,0-1 0,-1 0 0,0 0 0,1 0 0,-1-1 0,-1 0 0,9-8 0,-11 10-87,0-1 0,-1 0 0,1 0 0,-1 0-1,0 0 1,0-1 0,0 1 0,0 0 0,-1-1-1,1 0 1,-1 1 0,-1-1 0,1 0 0,-1 1 0,1-1-1,-1 0 1,-1 0 0,1 1 0,-1-1 0,1 0 0,-1 1-1,-1-1 1,-2-8 0,1 8-217,1 0 0,-1 0 0,0 0 0,0 1 0,0-1 1,-6-5-1,7 8 104,0 0 1,0 0 0,0 0 0,0 0-1,0 0 1,0 1 0,-1 0-1,1-1 1,-1 1 0,1 0 0,-1 0-1,1 0 1,-1 0 0,-5 0-1,-4 2-603</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1:38.874"/>
    </inkml:context>
    <inkml:brush xml:id="br0">
      <inkml:brushProperty name="width" value="0.05" units="cm"/>
      <inkml:brushProperty name="height" value="0.05" units="cm"/>
    </inkml:brush>
  </inkml:definitions>
  <inkml:trace contextRef="#ctx0" brushRef="#br0">0 346 13251,'4'1'205,"0"0"-1,0 1 1,0-1 0,0 0 0,0-1-1,1 1 1,-1-1 0,0 0 0,0 0-1,7-1 1,45-9 545,-37 5-217,547-152 3047,-155 35-3339,-363 109-1013,1 3 0,1 1 0,77-3-1,-127 12 751,1 0 0,-1 0-1,0-1 1,0 1 0,0 0-1,0 0 1,0-1 0,0 1-1,0 0 1,0 0 0,0-1-1,0 1 1,0 0 0,-1 0-1,1-1 1,0 1 0,0 0-1,0 0 1,0 0 0,0-1-1,0 1 1,0 0 0,-1 0-1,1 0 1,0-1 0,0 1-1,0 0 1,-1 0 0,1 0-1,0 0 1,0-1 0,-13-6-411</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1:39.756"/>
    </inkml:context>
    <inkml:brush xml:id="br0">
      <inkml:brushProperty name="width" value="0.05" units="cm"/>
      <inkml:brushProperty name="height" value="0.05" units="cm"/>
    </inkml:brush>
  </inkml:definitions>
  <inkml:trace contextRef="#ctx0" brushRef="#br0">163 103 15195,'4'184'2616,"-1"-143"-2256,2 0 0,15 57 0,29 55-4,-49-152-388,1 1 1,0-1 0,-1 1 0,1 0-1,-1-1 1,0 1 0,0-1 0,1 1-1,-1 0 1,0-1 0,0 1-1,0 0 1,-1-1 0,1 1 0,0 0-1,-1-1 1,1 1 0,-1-1-1,1 1 1,-1-1 0,-1 3 0,1-4-21,0 1 0,0-1 0,0 1 0,-1-1 0,1 1 0,0-1 0,-1 1 0,1-1-1,0 0 1,-1 0 0,1 0 0,0 0 0,-1 0 0,1 0 0,0 0 0,-1 0 0,1-1 0,0 1 0,-1 0 0,1-1 0,0 1 0,0-1 0,-1 1 0,1-1 0,0 0 0,0 1 0,-1-2 0,-12-7-188,0 0-1,1 0 1,0-1 0,1-1-1,0 0 1,1-1-1,0 0 1,1-1-1,0 0 1,1 0-1,1-1 1,0 0-1,-9-23 1,8 16 365,2 0 0,0 0 0,1 0 0,2-1 0,0 0 0,1 0 0,1 0 0,1 0 0,3-32 0,-1 44 8,1-1 0,0 1 1,1-1-1,0 1 0,1 0 0,0 0 0,0 1 1,1-1-1,1 1 0,0 0 0,0 0 1,0 0-1,1 1 0,0 0 0,1 1 0,0 0 1,0 0-1,0 0 0,1 1 0,0 0 1,1 1-1,-1 0 0,1 1 0,0-1 0,0 2 1,0 0-1,0 0 0,1 0 0,-1 2 1,1-1-1,-1 1 0,1 1 0,0 0 0,0 0 1,-1 1-1,1 1 0,12 2 0,-17-2-117,0-1-1,-1 1 0,1 0 0,-1 0 1,0 0-1,1 1 0,-1 0 1,0 0-1,-1 0 0,1 1 0,7 6 1,-10-6-15,1-1 0,0 0 0,-1 1 1,0 0-1,0-1 0,0 1 0,0 0 0,-1 0 1,1 0-1,-1 0 0,0 0 0,0 1 1,-1-1-1,1 0 0,-1 0 0,0 1 0,0 4 1,-2 3 0,0 1 0,0 0 0,-1-1 0,-1 0 0,0 0 0,-8 16 0,-42 71 83,23-45 65,25-43-118,0-1 28,1 0 1,0 1-1,0-1 1,1 1-1,-5 20 1,9-29-48,0 0 0,-1 1 1,1-1-1,0 0 0,1 0 1,-1 0-1,0 1 0,0-1 1,1 0-1,0 0 0,-1 0 1,1 0-1,0 0 0,0 0 1,1 2-1,0-1-2,0-2 1,0 1-1,-1 0 0,2 0 1,-1 0-1,0-1 0,0 1 1,0-1-1,1 0 0,-1 0 1,1 0-1,-1 0 1,1 0-1,-1 0 0,5 0 1,10 2-150,-1-1 1,1-1-1,0 0 1,0-2 0,0 1-1,22-6 1,-15 2-168,-1-1 1,1-2-1,40-16 0,-27 3-107</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1:40.229"/>
    </inkml:context>
    <inkml:brush xml:id="br0">
      <inkml:brushProperty name="width" value="0.05" units="cm"/>
      <inkml:brushProperty name="height" value="0.05" units="cm"/>
    </inkml:brush>
  </inkml:definitions>
  <inkml:trace contextRef="#ctx0" brushRef="#br0">17 96 11290,'1'3'146,"-1"-1"-1,0 1 0,1-1 0,-1 1 0,1-1 0,0 0 0,-1 1 0,1-1 1,1 0-1,-1 0 0,0 0 0,0 0 0,1 0 0,-1 0 0,1 0 0,0 0 0,-1 0 1,1 0-1,4 2 0,-3-3 3,0 1-1,1 0 1,-1-1 0,1 0-1,0 0 1,-1 0 0,1 0-1,0 0 1,0-1 0,0 0 0,7 0-1,-4-1-37,0 1 0,0-2 0,1 1 0,-1-1 0,0 0 0,0 0 0,-1-1 0,1 0 0,0 0 0,-1-1 0,0 1 0,0-1 0,7-6 0,-10 6-34,0 0 1,0 0-1,0 0 0,-1 0 1,0-1-1,1 1 0,-1-1 0,-1 1 1,1-1-1,-1 0 0,0 0 1,0 0-1,0-6 0,0 9-53,-1 1 0,0-1 0,0 1-1,0-1 1,0 0 0,0 1 0,-1-1 0,1 1 0,0-1-1,-1 1 1,1-1 0,-1 0 0,1 1 0,-1 0 0,0-1-1,0 1 1,0-1 0,0 1 0,0 0 0,0 0 0,0-1-1,0 1 1,0 0 0,0 0 0,-1 0 0,1 0-1,0 1 1,-1-1 0,1 0 0,-1 0 0,1 1 0,-1-1-1,1 1 1,-1-1 0,1 1 0,-1 0 0,0 0 0,1 0-1,-1 0 1,1 0 0,-1 0 0,0 0 0,-1 0 0,-3 2 5,0-1 1,1 1 0,-1 0 0,1 0 0,-1 0 0,1 1 0,0 0 0,0 0 0,0 0 0,0 1-1,1 0 1,-1 0 0,1 0 0,0 0 0,0 0 0,-6 11 0,-1 1 0,1 0 1,0 1-1,-14 34 1,16-29 0,0 1 1,-4 25 0,10-41-46,0 1 0,1-1 0,1 0 0,-1 1 0,1-1 0,1 1 0,-1-1 0,1 1 0,0-1 0,4 13 0,-4-18-27,0 0 0,0 0 1,0 0-1,0 0 0,0 0 1,1 0-1,-1 0 1,1 0-1,-1 0 0,1-1 1,-1 1-1,1-1 0,0 1 1,0-1-1,0 0 0,0 0 1,0 1-1,4 0 1,-3-1-38,0 0 0,1-1 1,-1 1-1,1-1 0,-1 0 1,1 0-1,-1 0 0,1-1 1,-1 1-1,1-1 0,3-1 1,3-1-53,0 0 0,-1-2 1,0 1-1,0-1 0,0 0 0,0-1 1,10-8-1,25-26-446</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1:40.719"/>
    </inkml:context>
    <inkml:brush xml:id="br0">
      <inkml:brushProperty name="width" value="0.05" units="cm"/>
      <inkml:brushProperty name="height" value="0.05" units="cm"/>
    </inkml:brush>
  </inkml:definitions>
  <inkml:trace contextRef="#ctx0" brushRef="#br0">102 0 14227,'-11'17'617,"-11"16"423,-18 38 0,35-61-861,1 0-1,0 0 1,0 0-1,1 1 1,0-1-1,1 1 1,0 0-1,0 18 1,2-27-151,0 0 0,0 0 1,0 0-1,1 0 1,-1 0-1,0 0 0,1 0 1,-1 0-1,1 0 0,0 0 1,0-1-1,0 1 1,0 0-1,0 0 0,0-1 1,2 4-1,-1-5-9,-1 1 0,0 0-1,0 0 1,1 0 0,-1-1-1,0 1 1,1-1 0,-1 1-1,1-1 1,-1 1 0,1-1-1,-1 0 1,1 0 0,-1 0 0,1 0-1,-1 0 1,3 0 0,0-1 5,1 0 1,0 0-1,0-1 0,-1 1 1,1-1-1,-1 0 1,1-1-1,-1 1 1,0-1-1,0 0 0,7-5 1,0-5 31,-1 1 0,0-2 0,-1 1 0,0-1 0,-1-1 0,-1 1 0,0-1 0,-1-1 0,0 1 0,4-24 0,-7 16 19,-5 17-18,-3 11-2,0 7-46,1 1 0,1 0-1,0 0 1,1-1 0,0 2 0,0 18 0,0-15-7,1-4 1,1 0 1,0 0-1,1 0 0,0 0 1,6 23-1,-6-33-32,0 1 0,0-1 0,0 1 0,1-1 0,0 1 0,0-1 0,0 0 0,0 0 0,0 0 0,5 5 0,-5-6-26,0-1-1,0 0 1,0 0 0,0 1 0,0-1 0,0 0 0,0-1 0,0 1 0,1 0-1,-1-1 1,0 1 0,0-1 0,1 0 0,-1 1 0,0-1 0,1 0-1,-1-1 1,0 1 0,4-1 0,-3 0 16,-1 1 1,1-1-1,0 0 0,0-1 1,-1 1-1,1 0 0,0-1 1,-1 1-1,1-1 0,-1 0 1,0 0-1,0 0 0,3-4 1,14-20-309</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1:41.180"/>
    </inkml:context>
    <inkml:brush xml:id="br0">
      <inkml:brushProperty name="width" value="0.05" units="cm"/>
      <inkml:brushProperty name="height" value="0.05" units="cm"/>
    </inkml:brush>
  </inkml:definitions>
  <inkml:trace contextRef="#ctx0" brushRef="#br0">0 88 14403,'2'-4'1539,"3"8"-951,4 10 135,-4-2-357,-1 1 0,0-1 0,-1 1 0,-1 0 0,2 21 0,-2 70 383,-2-52-431,1 18 19,-2-25-135,2 0 0,2 0 0,18 88 0,-21-131-212,1 1 1,0-1-1,0 0 1,0 1 0,0-1-1,0 0 1,1 1-1,-1-1 1,1 0-1,-1 0 1,1 0 0,0 0-1,2 1 1,-4-2 18,1-1 0,-1 0 0,1 0 0,-1 1 0,1-1 0,-1 0 0,1 0 0,-1 0 0,1 0 0,-1 0 0,1 1 0,-1-1 0,1 0 0,-1 0 0,1 0 0,-1 0 0,1-1 0,-1 1 0,1 0 0,-1 0 0,1 0 0,-1 0-1,0 0 1,1-1 0,0 1 0,0-1 35,0 0-1,0 0 1,0-1-1,0 1 0,0 0 1,0 0-1,0-1 0,0 1 1,0 0-1,-1-1 0,1 1 1,0-3-1,5-22 30,-1-5 21</inkml:trace>
  <inkml:trace contextRef="#ctx0" brushRef="#br0" timeOffset="1">196 1 15683,'-11'38'1805,"8"-26"-1564,-1-1 0,1 0 0,-1 15 0,3-2 67,1 0 0,0-1 0,2 1 0,1 0 0,8 29 0,39 114 374,-44-148-625,4 12-67,4 11-612,33 73 1,-47-115 603,0 1 0,0-1 0,1 1 0,-1-1 0,0 1 1,0-1-1,1 1 0,-1-1 0,0 1 0,1-1 0,-1 1 1,1-1-1,-1 0 0,0 1 0,1-1 0,-1 0 1,1 1-1,-1-1 0,1 0 0,-1 0 0,1 1 0,-1-1 1,1 0-1,-1 0 0,1 0 0,0 0 0,-1 1 0,1-1 1,0 0-1,7-5-333</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1:41.667"/>
    </inkml:context>
    <inkml:brush xml:id="br0">
      <inkml:brushProperty name="width" value="0.05" units="cm"/>
      <inkml:brushProperty name="height" value="0.05" units="cm"/>
    </inkml:brush>
  </inkml:definitions>
  <inkml:trace contextRef="#ctx0" brushRef="#br0">100 0 14603,'-8'6'227,"0"1"0,1-1 0,-1 1 0,1 1 0,1-1 0,-1 1 0,2 1 0,-1-1-1,1 1 1,0 0 0,1 0 0,0 0 0,0 1 0,-2 10 0,3-11-114,1 1 0,0-1 0,1 1 1,0-1-1,0 1 0,1 0 0,1-1 0,0 1 0,0 0 0,0-1 1,1 1-1,1-1 0,0 0 0,7 16 0,-9-22-77,0 0-1,1-1 0,-1 1 1,1-1-1,0 0 0,0 1 1,0-1-1,0 0 0,0 0 0,0-1 1,1 1-1,-1 0 0,1-1 1,-1 1-1,1-1 0,-1 0 1,1 0-1,0 0 0,0 0 1,0 0-1,-1 0 0,1-1 1,0 0-1,0 1 0,0-1 1,0 0-1,0 0 0,0-1 1,0 1-1,-1-1 0,1 1 1,0-1-1,0 0 0,0 0 1,-1 0-1,1-1 0,0 1 1,-1 0-1,0-1 0,1 0 1,-1 0-1,0 1 0,0-1 1,2-3-1,3-2 23,-2 0 0,1 0 0,-1 0 0,0-1 0,-1 0 0,1 0 1,-2-1-1,1 1 0,-1-1 0,-1 0 0,1 1 0,-1-1 0,-1 0 0,1-12 0,-1 13-47,-1 1-1,0-1 1,0 0 0,-1 1-1,0-1 1,0 1-1,-1-1 1,0 1-1,0-1 1,-1 1 0,0 0-1,0 0 1,0 0-1,-1 1 1,0-1-1,-1 1 1,-5-8-1,7 12-13,0 0 0,0 0 0,0 0 0,0 0 0,0 0-1,0 0 1,0 1 0,0-1 0,-1 1 0,1 0 0,-1 0-1,1 0 1,-1 1 0,1-1 0,-1 1 0,1 0-1,-1 0 1,1 0 0,-1 0 0,-4 2 0,6-2-34,0 1 0,0-1 0,0 1 0,0 0 0,0 0 0,0 0 0,0 0 0,0 0 0,0 0 0,0 0 0,1 0 0,-1 1 0,0-1 0,1 1 0,-1 0 0,1-1 0,0 1 0,-1 0 0,1 0 0,0 0 0,0-1 0,0 1 0,1 0 0,-1 1 0,0-1 0,1 0 0,-1 0 0,1 0 0,0 0 0,-1 0 0,1 1 0,0-1 0,1 2 0,-1-2-32,0-1 0,0 1 1,0 0-1,1-1 0,-1 1 0,1-1 0,-1 1 0,1-1 0,-1 1 1,1-1-1,0 0 0,0 1 0,0-1 0,0 0 0,0 0 0,0 1 0,0-1 1,0 0-1,0 0 0,0 0 0,1 0 0,-1 0 0,3 0 0,-1 1-14,0-1 0,0 0 0,0-1-1,0 1 1,0-1 0,0 1 0,1-1-1,-1 0 1,0 0 0,6-1 0,20-4-528</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1:42.130"/>
    </inkml:context>
    <inkml:brush xml:id="br0">
      <inkml:brushProperty name="width" value="0.05" units="cm"/>
      <inkml:brushProperty name="height" value="0.05" units="cm"/>
    </inkml:brush>
  </inkml:definitions>
  <inkml:trace contextRef="#ctx0" brushRef="#br0">36 1 15875,'-7'16'284,"1"0"0,1 1-1,0-1 1,1 1 0,1 0-1,0 1 1,1-1 0,1 0-1,1 1 1,1-1 0,0 0-1,4 19 1,0-9-124,1 1-1,2-1 1,0 0-1,2-1 1,1 0 0,23 39-1,-29-56-125,0 0 0,0-1 0,1 0-1,1-1 1,7 9 0,-13-15-17,1 1 1,0-1 0,0 0-1,0 1 1,0-1-1,0 0 1,0 0-1,0 0 1,0 0-1,0-1 1,0 1-1,1 0 1,-1-1-1,0 0 1,0 1-1,1-1 1,-1 0 0,0 0-1,1 0 1,-1-1-1,0 1 1,0 0-1,1-1 1,-1 0-1,0 1 1,0-1-1,3-1 1,3-3 48,1-1 1,-1 0-1,0 0 1,0-1-1,0 0 1,-1 0-1,0-1 1,9-13 0,-1 0 80,-2 0 1,15-31-1,-27 60 60,-1-1-202,0 0 1,0 0-1,1 0 1,2 10 0,-3-15-9,1-1 1,-1 1 0,0-1 0,1 1 0,-1-1 0,1 1 0,0-1 0,0 0 0,-1 0 0,1 1 0,0-1 0,0 0 0,0 0 0,0 0 0,0 0 0,0 0 0,1 0 0,-1 0 0,0 0 0,0 0 0,1-1 0,-1 1 0,1 0-1,-1-1 1,0 1 0,1-1 0,-1 0 0,1 1 0,-1-1 0,3 0 0,2 0-9,-1-1-1,1 0 0,0 0 1,-1 0-1,1-1 0,-1 0 1,1 0-1,-1 0 0,0-1 1,10-5-1,4-6-53,25-22 0,8-5-145,-52 41 208,0 0 0,0 0 0,1 0-1,-1 0 1,0 0 0,0 0 0,0 0 0,0 0 0,1 0-1,-1 0 1,0 0 0,0 0 0,0 0 0,0 0 0,0 0-1,1 0 1,-1 0 0,0 0 0,0 0 0,0 0 0,0 0-1,0 0 1,1 1 0,-1-1 0,0 0 0,0 0 0,0 0 0,0 0-1,0 0 1,0 1 0,0-1 0,0 0 0,1 0 0,-1 0-1,0 0 1,0 0 0,0 1 0,0-1 0,0 0 0,0 0-1,0 0 1,0 0 0,0 1 0,0-1 0,0 0 0,0 0-1,0 0 1,0 0 0,0 1 0,-1-1 0,1 0 0,0 0-1,0 0 1,0 0 0,0 1 0,0-1 0,0 0 0,0 0-1,0 0 1,-1 0 0,-1 13-21,0-6 9,-2 3 7,1 0 1,1 1 0,0-1 0,-1 15 0,3-23 8,0-1 0,0 0 0,0 0 0,0 1 1,0-1-1,0 0 0,0 0 0,0 0 1,1 1-1,-1-1 0,0 0 0,1 0 1,-1 0-1,1 0 0,-1 1 0,1-1 1,0 0-1,-1 0 0,1 0 0,0 0 0,0 0 1,0-1-1,-1 1 0,1 0 0,0 0 1,0 0-1,0-1 0,0 1 0,1-1 1,-1 1-1,0-1 0,0 1 0,0-1 0,0 0 1,1 1-1,-1-1 0,0 0 0,0 0 1,1 0-1,-1 0 0,0 0 0,0 0 1,0 0-1,1 0 0,-1-1 0,0 1 0,2-1 1,6-2-8,0 0 0,0-1 0,0 0 1,0 0-1,-1-1 0,0 0 1,0 0-1,0-1 0,-1 0 0,9-9 1,-6 6-90,0 0 1,0 1 0,1 0-1,17-9 1,-28 17 83,0 0 0,1 0-1,-1 0 1,0 0 0,0-1 0,1 1 0,-1 0 0,0 0-1,0 0 1,1 0 0,-1 0 0,0 0 0,1 0 0,-1 0-1,0 0 1,0 0 0,1 0 0,-1 0 0,0 0-1,0 0 1,1 0 0,-1 0 0,0 0 0,1 0 0,-1 1-1,0-1 1,0 0 0,1 0 0,-1 0 0,0 0 0,0 0-1,0 1 1,1-1 0,-1 0 0,0 0 0,0 1 0,2 13-207,-8 22-55,4-28 150,-3 10-12,4-15 280,0 1 0,0 0-1,0-1 1,0 1 0,0 0-1,1 0 1,0 0 0,0-1-1,0 6 1,1-4 97</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1:19.839"/>
    </inkml:context>
    <inkml:brush xml:id="br0">
      <inkml:brushProperty name="width" value="0.05" units="cm"/>
      <inkml:brushProperty name="height" value="0.05" units="cm"/>
    </inkml:brush>
  </inkml:definitions>
  <inkml:trace contextRef="#ctx0" brushRef="#br0">95 0 13155,'3'7'303,"-1"-1"1,1 1-1,-2 0 1,1 0-1,-1 0 0,0 0 1,-1 0-1,1 0 1,-1 0-1,-1 0 1,1 0-1,-3 8 1,-3 12 280,-15 45 0,18-62-621,-26 65 347,18-50-204,2 1 0,0 0 0,-5 29 0,13-52-89,0-1 1,1 1-1,0-1 0,0 0 0,-1 1 0,1-1 0,1 1 0,-1-1 0,0 1 0,1-1 0,-1 0 0,1 1 0,0-1 0,-1 0 0,1 0 0,0 1 1,3 2-1,-3-4 7,1 1 0,-1-1 0,1 0 0,0 0 0,-1 0 0,1 0 0,0 0 0,0-1 0,0 1 0,0-1 0,0 1 0,0-1 0,0 1 0,0-1 0,0 0 0,0 0 0,0 0 0,0 0 0,0-1 0,0 1 1,4-1-1,24-7 305,1 0 0,48-22 1,-16 6 18,186-58-987,-242 80 516,-5 2 99,-1 0 1,1-1-1,-1 1 1,1-1-1,-1 1 0,1-1 1,-1 1-1,1-1 0,-1 0 1,0 0-1,1 0 1,-1 0-1,0 0 0,0 0 1,0 0-1,0 0 1,2-2-1,-3-4-355</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1:20.287"/>
    </inkml:context>
    <inkml:brush xml:id="br0">
      <inkml:brushProperty name="width" value="0.05" units="cm"/>
      <inkml:brushProperty name="height" value="0.05" units="cm"/>
    </inkml:brush>
  </inkml:definitions>
  <inkml:trace contextRef="#ctx0" brushRef="#br0">1 71 15227,'43'-9'1609,"7"-1"-1137,16-2-192,4 2 592,9 3-288,3 0-248,-2 1 1441,-6 2-1505,-18 1 24,-8 0 56</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2:36.705"/>
    </inkml:context>
    <inkml:brush xml:id="br0">
      <inkml:brushProperty name="width" value="0.05" units="cm"/>
      <inkml:brushProperty name="height" value="0.05" units="cm"/>
    </inkml:brush>
  </inkml:definitions>
  <inkml:trace contextRef="#ctx0" brushRef="#br0">0 220 15763,'9'-9'1305,"17"-5"-937,8 1-152,19-3 368,7-2-80,11-1-160,5 0-80,7 1-144,0 1-48,-4 1-112,-3 3-80,-13 4-144,-6 4-128,-13-1-280,-6 3-104,-17-3 528,-9-2-192,-21-2-33</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9:55.516"/>
    </inkml:context>
    <inkml:brush xml:id="br0">
      <inkml:brushProperty name="width" value="0.05" units="cm"/>
      <inkml:brushProperty name="height" value="0.05" units="cm"/>
    </inkml:brush>
  </inkml:definitions>
  <inkml:trace contextRef="#ctx0" brushRef="#br0">1 55 16452,'18'-4'1632,"7"2"-1032,2 1-240,10-2 848,2 0-496,6-1-880,-1-4 1793,4 3-1497,-6-4 40,-6-7-32</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2:37.121"/>
    </inkml:context>
    <inkml:brush xml:id="br0">
      <inkml:brushProperty name="width" value="0.05" units="cm"/>
      <inkml:brushProperty name="height" value="0.05" units="cm"/>
    </inkml:brush>
  </inkml:definitions>
  <inkml:trace contextRef="#ctx0" brushRef="#br0">425 8 12995,'-65'-7'1862,"64"7"-1813,0 0 1,0 0 0,0 0 0,0 0-1,0 1 1,0-1 0,0 0 0,0 1 0,0-1-1,0 0 1,0 1 0,0 0 0,0-1 0,0 1-1,0-1 1,0 1 0,1 0 0,-1 0 0,0-1-1,1 1 1,-2 1 0,-13 24 382,9-16-326,-13 21-53,-2-1 0,-2 0 0,-34 34-1,-87 70 40,131-123-55,-22 25-1,35-36-34,-1 1 0,1-1 0,-1 0 0,1 1 0,0-1 1,-1 1-1,1-1 0,-1 1 0,1-1 0,0 1 0,-1-1 0,1 1 0,0-1 0,0 1 0,0 0 0,-1-1 0,1 1 0,0-1 0,0 1 0,0 0 0,0-1 0,0 1 0,0-1 0,0 1 0,0 0 0,0-1 0,0 1 0,1-1 0,-1 1 1,0 0-1,0-1 0,1 1 0,-1-1 0,0 1 0,0-1 0,1 1 0,-1-1 0,1 1 0,-1-1 0,0 1 0,1-1 0,-1 0 0,1 1 0,-1-1 0,1 1 0,-1-1 0,1 0 0,-1 0 0,1 1 0,0-1 0,0 0 0,5 2 21,0 0-1,0-1 1,0 0 0,9 0-1,-7 0 1,406 49 1534,-355-43-1354</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2:37.962"/>
    </inkml:context>
    <inkml:brush xml:id="br0">
      <inkml:brushProperty name="width" value="0.05" units="cm"/>
      <inkml:brushProperty name="height" value="0.05" units="cm"/>
    </inkml:brush>
  </inkml:definitions>
  <inkml:trace contextRef="#ctx0" brushRef="#br0">1 11 15283,'9'-10'1450,"-9"10"-1428,0 0 1,0 0 0,0 0-1,0 0 1,0 0 0,1 0-1,-1 0 1,0 0-1,0 0 1,0 0 0,0 0-1,1 0 1,-1 0-1,0 0 1,0 0 0,0 0-1,0 0 1,0 0 0,1 0-1,-1 0 1,0 0-1,0 0 1,0 1 0,0-1-1,0 0 1,0 0-1,0 0 1,1 0 0,-1 0-1,0 0 1,0 1 0,0-1-1,0 0 1,0 0-1,0 0 1,0 0 0,0 0-1,0 1 1,0-1-1,0 0 1,2 27 903,-1-14-627,20 239 1257,-11-180-1965,28 104 0,-36-167 333,0-4-133,-1-1 0,1 0-1,-1 1 1,-1 0 0,1-1-1,0 10 1,-1-13 163,-1-1-1,1 1 1,0 0-1,0 0 0,0-1 1,-1 1-1,1 0 1,0-1-1,-1 1 1,1-1-1,0 1 1,-1 0-1,1-1 1,-1 1-1,1-1 1,-1 1-1,0-1 1,1 1-1,-2 0 1,1-1-7,-1 1 1,1 0-1,-1-1 1,1 0 0,-1 1-1,1-1 1,-1 0-1,0 0 1,1 0-1,-1 0 1,1 0 0,-3-1-1,-23-3-510</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2:38.448"/>
    </inkml:context>
    <inkml:brush xml:id="br0">
      <inkml:brushProperty name="width" value="0.05" units="cm"/>
      <inkml:brushProperty name="height" value="0.05" units="cm"/>
    </inkml:brush>
  </inkml:definitions>
  <inkml:trace contextRef="#ctx0" brushRef="#br0">1 178 14619,'0'-4'111,"1"0"1,0-1-1,0 1 0,0 0 1,0-1-1,1 1 1,0 0-1,-1 0 0,2 0 1,-1 0-1,0 1 0,1-1 1,-1 1-1,1-1 0,0 1 1,1 0-1,-1 0 0,0 0 1,1 0-1,7-4 0,7-3 165,0 0-1,0 1 0,23-7 0,-41 16-270,33-12 355,0 2 1,69-13 0,-82 20-284,1 1 1,0 1-1,0 1 0,0 1 1,0 0-1,27 7 1,-44-8-75,0 1-1,0 0 1,0 0 0,1 0-1,-1 1 1,0-1 0,-1 1-1,1 0 1,0 0 0,-1 1 0,1-1-1,-1 1 1,1 0 0,-1 0-1,0 0 1,0 0 0,-1 0 0,1 1-1,-1-1 1,1 1 0,-1-1-1,0 1 1,-1 0 0,1 0-1,-1 0 1,1 0 0,-1 0 0,0 1-1,-1-1 1,1 0 0,-1 0-1,0 1 1,0-1 0,0 0-1,0 0 1,-1 1 0,-1 5 0,-2 3 1,0 0 0,-1-1 0,-1 1 0,0-1 0,0 0 0,-1 0 0,-1-1 0,0 0 0,-1 0 0,0-1 0,0 0 0,-1-1 1,0 0-1,-1 0 0,0-1 0,0-1 0,-16 8 0,14-10-50,16-6-158,-1 0 181,-1 1-1,1 0 0,0 0 1,0 0-1,0 0 0,0 0 1,0 0-1,0 0 1,0 0-1,0 1 0,0-1 1,0 1-1,0-1 0,3 3 1,3 2-30,1 1 0,-1 0-1,-1 1 1,1 0 0,-1 0 0,0 0 0,-1 1 0,0 0 0,0 1 0,0-1 0,-1 1 0,-1 0 0,0 0-1,4 11 1,-4-10 35,-1 0 0,0 0 0,-1 0 0,0 0 0,0 1 0,-1-1 0,-1 0 0,0 1 0,0-1 0,-1 1 1,0-1-1,-1 0 0,-5 19 0,4-22 39,0-1 1,-1 0 0,0 0 0,0 0 0,-1 0 0,1-1 0,-1 0 0,0 0 0,-1 0 0,1 0 0,-1-1-1,0 0 1,0 0 0,0-1 0,-1 1 0,1-2 0,-13 5 0,1-1 69,-2-1-1,1 0 1,0-2 0,-1 0 0,-25 0-1,13-7-464,31 3 360,1 1 0,-1 0 0,1 0 0,0 0 0,-1 0 0,1-1 0,-1 1 0,1 0 0,-1 0 0,1-1 0,0 1 0,-1 0 0,1-1 0,0 1 0,-1 0 0,1-1 0,0 1 0,-1-1 0,1 1 0,0 0 0,-1-2 0,1 2 8,1-1 1,-1 1-1,0-1 0,0 0 0,1 1 0,-1-1 0,0 1 0,0-1 0,1 0 0,-1 1 1,1-1-1,-1 1 0,1 0 0,-1-1 0,0 1 0,1-1 0,-1 1 0,1 0 0,0-1 1,-1 1-1,1 0 0,0-1 0,16-9-202</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2:38.968"/>
    </inkml:context>
    <inkml:brush xml:id="br0">
      <inkml:brushProperty name="width" value="0.05" units="cm"/>
      <inkml:brushProperty name="height" value="0.05" units="cm"/>
    </inkml:brush>
  </inkml:definitions>
  <inkml:trace contextRef="#ctx0" brushRef="#br0">68 36 14187,'-1'1'160,"-1"0"1,0 0-1,0 0 0,1 0 1,-1 1-1,1-1 0,-1 0 1,1 1-1,-1-1 0,1 1 1,0 0-1,0-1 0,-2 4 1,1-1 120,-4 5 72,0 1 1,0 0-1,1 1 0,1-1 1,-6 21-1,8-26-315,1 1 0,0 0 0,0 0 0,0 0 0,1 0 0,-1 0 0,2 0 0,-1 0 0,1 0 0,-1 0 0,2 0 0,2 10 0,-3-14-33,-1-1 1,1 1-1,0-1 1,0 0-1,-1 1 0,1-1 1,0 0-1,0 0 1,1 1-1,-1-1 1,0 0-1,0 0 0,0 0 1,1 0-1,-1-1 1,1 1-1,-1 0 1,1 0-1,-1-1 1,3 1-1,-2 0 1,1-1 0,0 0 0,0 0 0,0 0 0,0 0 1,0 0-1,-1-1 0,1 1 0,0-1 0,5-1 0,-1-2 8,1 1 1,0-1-1,-1 0 0,0-1 1,0 0-1,0 0 1,6-6-1,-1-2 48,-1 0-1,0-1 1,0 0 0,9-19 0,-14 23-14,-1 0 0,0-1 0,-1 0 1,0 1-1,0-2 0,-1 1 0,2-15 1,-5 25-42,0 0 1,0 0-1,1 1 1,-1-1-1,0 0 1,0 0-1,0 0 1,0 1-1,0-1 1,-1 0-1,1 0 1,0 1-1,0-1 1,0 0-1,-1 0 1,1 1-1,0-1 1,-1 0-1,1 1 1,0-1-1,-1 0 1,1 1-1,-1-1 1,1 0-1,-1 1 1,0-1-1,0 0 1,0 1-1,0 0 0,0 0 1,0 1-1,0-1 0,0 0 1,0 0-1,0 0 1,0 1-1,0-1 0,0 1 1,0-1-1,1 0 0,-1 1 1,0 0-1,0-1 0,0 1 1,1-1-1,-1 1 1,0 0-1,1 0 0,-1-1 1,0 1-1,0 1 0,-8 12-6,0 1-1,1 0 1,0 0-1,1 0 0,1 1 1,1 0-1,0 0 0,1 0 1,0 1-1,2 0 1,0-1-1,1 1 0,1 27 1,0-41-46,1 0 0,-1 0 0,1 0 0,-1 0 0,1 0 1,0 0-1,0 0 0,0 0 0,0-1 0,1 1 0,-1 0 1,1-1-1,0 1 0,0-1 0,0 1 0,0-1 0,0 0 0,0 0 1,0 0-1,1 0 0,-1 0 0,1-1 0,0 1 0,-1-1 0,1 1 1,0-1-1,5 1 0,-3-1-42,0 0 0,1-1 0,-1 1 0,1-1 0,-1-1-1,1 1 1,-1-1 0,1 0 0,-1 0 0,0-1 0,0 1 0,0-1 0,1 0 0,8-6 0,23-15-385</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2:39.456"/>
    </inkml:context>
    <inkml:brush xml:id="br0">
      <inkml:brushProperty name="width" value="0.05" units="cm"/>
      <inkml:brushProperty name="height" value="0.05" units="cm"/>
    </inkml:brush>
  </inkml:definitions>
  <inkml:trace contextRef="#ctx0" brushRef="#br0">129 248 12339,'-13'11'1291,"0"1"0,-17 20 0,22-21-1096,0 1 0,0 0 1,1 0-1,1 0 1,0 1-1,-6 17 1,8-16-90,-1 1 0,-2 19-1,7-30-85,-1 0-1,1-1 0,-1 1 0,1-1 1,0 1-1,1 0 0,-1-1 0,1 1 1,-1-1-1,1 1 0,0-1 0,0 1 1,1-1-1,-1 0 0,3 5 0,-3-7-6,0 0-1,0 0 1,-1 0-1,1 0 0,0-1 1,0 1-1,1 0 1,-1-1-1,0 1 1,0 0-1,0-1 1,0 1-1,1-1 0,-1 0 1,0 1-1,0-1 1,1 0-1,-1 0 1,0 0-1,0 0 0,1 0 1,-1 0-1,0 0 1,1 0-1,-1 0 1,0-1-1,0 1 1,1 0-1,0-1 0,3-2 42,1 1 0,-1-1 0,0 0 0,9-7 0,4-5 87,0-1 0,-1-1 0,-1 0 0,-1-1 1,16-24-1,0-5 211,25-55 0,-5-6 42,-44 90-295,0 0 0,-1-1 1,6-36-1,-12 53-93,1 1 0,-1 0 0,0 0 0,0 0 0,0-1 0,0 1 0,0 0 0,0 0 0,0 0 0,0-1 0,-1 1 0,1 0 0,0 0 0,-1 0 0,1 0 0,-1-1 1,0 0-1,0 1-5,1 1 1,-1 0 0,1 0 0,-1 0-1,1-1 1,-1 1 0,1 0 0,-1 0-1,1 0 1,-1 0 0,1 0-1,-1 0 1,1 0 0,-1 0 0,1 0-1,-1 0 1,1 0 0,-1 1 0,1-1-1,-1 0 1,1 0 0,-1 0 0,1 1-1,0-1 1,-1 0 0,1 0 0,-1 1-1,-3 2 2,0 0 0,1 0 0,-1 0 0,1 1-1,0-1 1,0 1 0,-4 6 0,-6 14-29,1 0 1,1 1-1,2 0 0,0 1 1,2 0-1,1 1 0,1-1 1,1 1-1,1 0 0,1 0 1,2 0-1,4 43 0,-2-62-106,-1-1 0,1 0 0,0 1 0,0-1 0,1 0-1,0-1 1,0 1 0,1 0 0,6 9 0,-7-13 64,-1-1 1,0 1-1,0-1 0,1 0 1,0 1-1,-1-1 0,1 0 1,0 0-1,0-1 1,0 1-1,0-1 0,0 1 1,0-1-1,1 0 0,-1 0 1,0-1-1,1 1 1,-1-1-1,0 1 0,1-1 1,-1 0-1,1 0 0,4-1 1,26-9-557</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2:40.036"/>
    </inkml:context>
    <inkml:brush xml:id="br0">
      <inkml:brushProperty name="width" value="0.05" units="cm"/>
      <inkml:brushProperty name="height" value="0.05" units="cm"/>
    </inkml:brush>
  </inkml:definitions>
  <inkml:trace contextRef="#ctx0" brushRef="#br0">185 296 13083,'0'0'50,"0"-1"1,1 1 0,-1 0-1,0-1 1,0 1 0,0 0-1,0-1 1,0 1 0,0-1-1,0 1 1,0 0 0,0-1-1,0 1 1,0 0-1,0-1 1,0 1 0,0-1-1,0 1 1,-1 0 0,1-1-1,0 1 1,0 0 0,0-1-1,0 1 1,-1 0 0,1-1-1,0 1 1,0 0-1,-1 0 1,1-1 0,0 1-1,-1 0 1,1 0 0,0-1-1,-1 1 1,1 0 0,0 0-1,-1 0 1,-15 7 1258,-16 22 290,24-21-1448,1 1-1,0 0 1,0 1-1,1-1 1,0 1-1,1 1 1,-6 14-1,10-20-144,-1 1 0,1-1 0,0 0 0,0 1 0,0-1 0,1 1 0,0-1 0,0 1 0,0-1 0,1 1 0,0-1 0,0 1 0,0-1 0,1 0 0,0 0 0,0 1 0,4 6-1,3 3-67,19 23-1,-19-27 14,0 1 0,12 21 0,-19-28 45,0 0 0,0 0 0,0 0 0,-1 0 0,1 1-1,-1-1 1,-1 0 0,1 1 0,-1-1 0,0 1 0,0 5 0,-2 3 16,-1-1 0,0 0-1,-1 0 1,-1 0 0,0-1 0,0 1 0,-1-1 0,-1 0-1,0-1 1,0 0 0,-1 0 0,-1 0 0,-18 17-1,24-25 15,0-1-1,0 0 1,0 0-1,0 0 0,-1 0 1,1 0-1,-1-1 0,1 1 1,-1-1-1,-4 1 0,7-1-15,0-1 0,0 0 0,0 0 0,0 0 0,0 0 0,-1 0 0,1 0 0,0-1 0,0 1 0,0 0 0,0-1 0,0 1 0,0 0 0,0-1 0,0 1-1,0-1 1,0 0 0,0 1 0,0-1 0,0 0 0,0 1 0,0-1 0,0 0 0,1 0 0,-1 0 0,0 0 0,1 0 0,-1 0 0,0 0 0,1 0 0,0 0 0,-1 0-1,1 0 1,-1 0 0,1 0 0,0-2 0,-1-3-4,0 0-1,1 0 1,-1 0-1,1 0 1,1 0 0,-1 0-1,1 0 1,0 0-1,1 0 1,-1 0-1,1 1 1,3-7-1,5-11-116,20-33 1,-25 47 83,43-68-405,59-70 0,-5 6 139,-98 136 297,-1 1 10,0 0 0,0-1 0,0 1 1,-1-1-1,1 0 0,-1 0 0,0 0 0,2-11 1,-32 57 286,19-24-246,1-1 1,0 1-1,-8 34 0,13-42-37,2-1 0,-1 1 0,1-1 0,0 1-1,1 0 1,0 0 0,0-1 0,1 1 0,0 0 0,3 11-1,-3-18-9,0 0 0,-1 0-1,1 0 1,0 0 0,0 0-1,0-1 1,0 1-1,1 0 1,-1-1 0,0 1-1,1 0 1,-1-1 0,1 0-1,-1 1 1,1-1-1,0 0 1,-1 0 0,1 0-1,4 2 1,-3-2 4,1 0 0,0-1 0,-1 1 0,1-1 0,0 0 0,-1 1 0,1-2 0,0 1 0,-1 0 0,7-2 0,2-1 23,-1-1 0,1 0 0,-1-1 0,0 0 0,0-1 0,10-7 0,6-7 47,0-2 0,-2-1 0,-1 0 0,-1-2-1,-1-1 1,-1-1 0,-1 0 0,-1-2 0,-2 0 0,-1-1 0,17-43 0,-27 55-37,0 1 1,3-20-1,-8 32-36,0-1 0,-1 0-1,1 0 1,-1 0 0,-1 1 0,1-1 0,-1 0 0,1 0-1,-2 1 1,-1-9 0,2 13-9,0-1 0,0 0 0,1 0-1,-1 1 1,0-1 0,-1 1 0,1-1 0,0 1 0,0-1-1,-1 1 1,1 0 0,0-1 0,-1 1 0,1 0-1,-1 0 1,0 0 0,1 0 0,-1 0 0,0 1 0,0-1-1,1 0 1,-1 1 0,0-1 0,0 1 0,0 0-1,0 0 1,0 0 0,0 0 0,1 0 0,-1 0 0,0 0-1,0 0 1,0 1 0,0-1 0,0 1 0,1-1 0,-1 1-1,-2 1 1,-3 1-1,1 0 0,-1 0 0,1 1 0,0 0 0,0 0 0,0 1 0,0-1 0,-8 11 0,5-3 8,0 0 0,1 1 0,1 1 0,0-1 1,1 1-1,1 0 0,0 0 0,0 1 0,2-1 0,0 1 0,0 0 0,1 0 0,1 0 0,1 15 0,1-4-56,1 0-1,1 0 0,1 0 1,1 0-1,1-1 1,2 0-1,13 32 0,-21-56 42,6 12-242,-1 0-1,2-1 1,0 0-1,0 0 1,11 13-1,-17-25-277,-2-3 169,-6-13 6,-12-23 121,-8-11 161,-6-10 433,3-3 0,-26-76 0,54 135-296,1 1 1,0-1-1,0 0 0,0 0 0,1 0 1,-1 0-1,1 0 0,1-7 1,-1 10-53,0 0 1,1 0 0,-1 0-1,1 0 1,-1 0 0,1 0-1,0 0 1,-1 0 0,1 0 0,0 0-1,-1 1 1,1-1 0,0 0-1,0 1 1,0-1 0,0 0-1,0 1 1,0-1 0,0 1-1,0 0 1,0-1 0,0 1 0,0 0-1,0-1 1,0 1 0,0 0-1,0 0 1,0 0 0,0 0-1,0 0 1,0 0 0,0 0 0,1 0-1,-1 1 1,1-1 0,59 11 1178,-6 0-574,6-5-396,6-2 81</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2:41.436"/>
    </inkml:context>
    <inkml:brush xml:id="br0">
      <inkml:brushProperty name="width" value="0.05" units="cm"/>
      <inkml:brushProperty name="height" value="0.05" units="cm"/>
    </inkml:brush>
  </inkml:definitions>
  <inkml:trace contextRef="#ctx0" brushRef="#br0">64 14 15587,'-44'186'2202,"37"-142"-1981,1-1-1,0 57 1,6-94-153,0 17 87,0-22-127,0-1 0,0 1 0,0 0 0,1-1 1,-1 1-1,0 0 0,0-1 0,0 1 0,0-1 1,0 1-1,1 0 0,-1-1 0,0 1 0,1-1 1,-1 1-1,0-1 0,1 1 0,-1-1 0,0 1 1,1-1-1,-1 1 0,1-1 0,-1 0 0,1 1 0,-1-1 1,2 1-1,-1-2 26,0 1 1,0 0-1,-1-1 1,1 1-1,0-1 1,0 1-1,0-1 0,0 0 1,-1 1-1,1-1 1,0 0-1,-1 0 1,1 1-1,0-1 1,-1 0-1,1 0 0,-1 0 1,1 0-1,-1 0 1,1-1-1,9-23 549,-1-9-214,-1-1 1,-2 0-1,-1-1 1,-2 1 0,-1-44-1,-7 29-353,6 54-56,0-1-1,0 1 0,1-1 0,-1 1 0,1-1 1,0 0-1,-1 0 0,2 0 0,-1 0 0,0 0 1,0 0-1,1-1 0,0 1 0,-1-1 0,1 0 1,0 0-1,0 0 0,1 0 0,-1 0 0,0-1 1,0 1-1,1-1 0,-1 0 0,1 0 0,-1 0 1,1 0-1,0-1 0,-1 1 0,1-1 0,0 0 1,6-1-1,-2-1 11,0 0-1,0-1 1,-1 0 0,1 0-1,-1-1 1,0 0 0,0-1-1,0 1 1,0-1 0,-1 0 0,0-1-1,0 0 1,0 0 0,-1 0-1,0 0 1,0-1 0,0 0-1,-1 0 1,0 0 0,-1-1 0,5-12-1,-7 19 12,-1 0 0,0 0 0,1 0 0,-1-1 0,0 1 0,0 0-1,0 0 1,0-1 0,0 1 0,0 0 0,-1 0 0,1-1 0,0 1 0,-1-1 0,1 1-1,0 1 1,-1 0 0,1-1 0,0 1-1,0 0 1,-1-1 0,1 1 0,0 0-1,-1 0 1,1 0 0,0-1-1,-1 1 1,1 0 0,-1 0 0,1 0-1,0 0 1,-1 0 0,1 0-1,-1-1 1,1 1 0,0 0 0,-1 0-1,1 0 1,-1 0 0,1 0 0,0 1-1,-1-1 1,0 0 0,-1 1 3,-1 0 0,0 0 0,1 0 0,-1 1 0,0-1 0,1 1 0,0 0 0,-1 0 0,1 0 0,-4 4 0,-7 10-41,1 0 1,0 2 0,2-1-1,0 2 1,0-1-1,2 1 1,1 0-1,0 1 1,1 0-1,1 0 1,-4 37-1,9-53-49,-1 0 0,1 1 0,0-1 0,1 0-1,-1 0 1,1 1 0,0-1 0,0 0 0,0 0 0,1 0-1,-1 0 1,4 7 0,-3-9 11,0 0 0,-1 0 0,1 0 0,0 0 0,0-1 0,0 1 0,0 0 0,0-1 0,1 0 0,-1 1 0,0-1 0,1 0-1,-1 0 1,1 0 0,-1 0 0,1-1 0,0 1 0,-1-1 0,1 1 0,0-1 0,2 0 0,5-1 42,0 0-1,-1-1 1,1 0 0,-1-1-1,0 0 1,0 0 0,0-1-1,0 0 1,0 0 0,-1-1-1,0 0 1,12-10 0,29-20-350</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2:41.976"/>
    </inkml:context>
    <inkml:brush xml:id="br0">
      <inkml:brushProperty name="width" value="0.05" units="cm"/>
      <inkml:brushProperty name="height" value="0.05" units="cm"/>
    </inkml:brush>
  </inkml:definitions>
  <inkml:trace contextRef="#ctx0" brushRef="#br0">283 8 14467,'-2'-1'126,"0"0"0,1 0 0,-1 0 0,0 1 0,0-1 0,0 0 0,0 1-1,0-1 1,0 1 0,0-1 0,0 1 0,-1 0 0,1 0 0,0 0 0,0 0 0,0 1 0,0-1 0,0 0 0,0 1 0,-3 1-1,-6 1 221,0 2-1,-16 8 1,11-5 287,4-3-395,3-1-119,-1 0 0,1 0 1,0 1-1,0 1 0,1-1 0,-13 12 1,21-17-118,-1 1 0,1 0 0,-1-1 0,1 1 0,-1 0 0,1 0 1,0-1-1,0 1 0,-1 0 0,1 0 0,0-1 0,0 1 0,0 0 1,0 0-1,0 0 0,0 0 0,0-1 0,0 1 0,0 0 0,0 0 0,0 0 1,1-1-1,-1 1 0,0 0 0,1 0 0,-1-1 0,0 1 0,1 0 1,-1-1-1,1 1 0,-1 0 0,2 0 0,23 23-41,-16-16 36,20 18-20,-12-12 9,-2 0 0,0 1 0,0 0 1,23 34-1,-37-47 15,0 0 1,0-1-1,0 1 1,0 0-1,0 0 1,0 0-1,-1 0 1,1 0-1,-1 0 1,1 0-1,-1 0 1,0 0-1,0 0 1,0 0-1,0 0 1,0 0-1,0 0 1,-1 0-1,1 0 1,-2 3-1,1-3 6,0 0 1,-1 0-1,1 0 0,-1 0 0,0 0 1,1 0-1,-1 0 0,0-1 0,0 1 1,0-1-1,-1 1 0,1-1 1,-5 2-1,-5 2 40,0-1 1,-1 0-1,0-1 1,-26 3-1,28-5-54,0 0-1,0-1 1,0 0-1,0-1 1,-12-2-1,20 3-67,0 0-1,0-1 1,0 0-1,1 0 1,-1 0-1,0 0 1,0 0-1,1 0 0,-1-1 1,1 1-1,-1-1 1,1 0-1,0 0 1,0 0-1,0 0 1,0 0-1,0 0 0,0 0 1,0-1-1,1 1 1,-1-1-1,1 1 1,-1-1-1,0-3 1,1-2-34,0 0 1,0 0-1,1-1 1,1 1 0,-1 0-1,1 0 1,2-9 0,8-35-480</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2:42.482"/>
    </inkml:context>
    <inkml:brush xml:id="br0">
      <inkml:brushProperty name="width" value="0.05" units="cm"/>
      <inkml:brushProperty name="height" value="0.05" units="cm"/>
    </inkml:brush>
  </inkml:definitions>
  <inkml:trace contextRef="#ctx0" brushRef="#br0">135 1 16011,'-2'0'130,"0"1"-1,-1 0 1,1-1 0,0 1-1,1 0 1,-1 0-1,0 0 1,0 0-1,0 0 1,0 0-1,1 1 1,-1-1-1,1 1 1,-1-1-1,-1 3 1,-20 26 645,23-30-754,-12 19 161,2 1 0,0-1 0,2 1 0,0 1 0,1 0 0,1 0 0,1 0 0,0 0 0,-1 34 0,2 22-147,8 100-1,-4-156 17,1-9-49,-1-2 25,0 0-1,1 0 1,1 0-1,-1 0 1,5 11 0,-6-19-22,1 0 0,-1-1 0,1 1 0,0-1 0,0 1 0,0 0-1,0-1 1,0 0 0,0 1 0,0-1 0,0 0 0,1 1 0,-1-1 0,1 0 0,-1 0 0,0 0 0,1 0 0,0 0 0,-1-1 0,1 1 0,-1 0 0,1-1 0,0 1 0,0-1 0,-1 1 0,1-1 0,0 0 0,0 0 0,-1 0 0,1 0 0,0 0 0,0 0 0,0-1 0,-1 1 0,4-1 0,7-3-85,1 0 0,-1-1 1,20-10-1,-21 9-79,0 0 0,1 1 0,21-6 0,-32 11 150,-1 0 0,0-1 0,1 1 0,-1 0 0,0 0 0,0 0 0,1 0 1,-1 0-1,0 0 0,1 0 0,-1 0 0,0 0 0,1 0 0,-1 0 0,0 0 0,1 0 1,-1 0-1,0 0 0,0 1 0,1-1 0,-1 0 0,0 0 0,1 0 0,-1 0 0,0 0 1,0 1-1,0-1 0,1 0 0,-1 0 0,0 1 0,1-1 0,-2 11-70,-15 20 221,10-19-74,5-10-51,0-1-1,1 0 1,-1 1 0,0-1-1,1 0 1,0 1-1,-1-1 1,1 1-1,0-1 1,0 1 0,-1-1-1,1 1 1,0-1-1,1 3 1,-1-4-9,0 1 0,1-1 0,-1 0 0,0 0 1,1 0-1,-1 1 0,1-1 0,-1 0 0,0 0 0,1 0 0,-1 0 0,0 0 1,1 0-1,-1 0 0,1 0 0,-1 0 0,0 0 0,1 0 0,-1 0 0,1 0 0,-1 0 1,0 0-1,1-1 0,-1 1 0,0 0 0,1 0 0,-1 0 0,0 0 0,1-1 1,-1 1-1,0 0 0,1-1 0,4-2 41,-1 0 1,0-1-1,0 1 1,0-1-1,0 0 1,0 0-1,3-6 0,0-4 54,1 0 0,-2-1 0,0 0 0,0 0 0,-2-1 0,0 1 0,2-18 0,-2 4 98,-1 1 0,-2-1 0,-3-32-1,2 56-173,0 3-10,0 0-1,0-1 1,0 1-1,-1 0 1,1 0-1,0-1 1,-1 1-1,0 0 1,0 0-1,1 0 1,-1-1-1,-3-2 1,4 5-15,0 0-1,0-1 1,0 1 0,0 0-1,0 0 1,0 0 0,0 0-1,0 0 1,0 0 0,0 0-1,0 0 1,-1 0 0,1 0-1,0 0 1,0 0 0,0 0-1,0 0 1,0 0 0,0 0-1,0 0 1,0 0-1,0 0 1,0 0 0,0 0-1,-1 0 1,1 0 0,0 0-1,0 0 1,0 0 0,0 0-1,0 0 1,0 0 0,0 0-1,0 0 1,0 0 0,0 0-1,0 0 1,0 0 0,-1 0-1,1 0 1,0 0 0,0 0-1,0 1 1,0-1 0,0 0-1,0 0 1,0 0 0,0 0-1,0 0 1,0 0 0,0 0-1,0 0 1,0 0 0,0 0-1,0 0 1,0 0 0,0 1-1,0-1 1,0 0 0,0 0-1,-2 9 40,2 12-12,1-15-27,1 0-1,-1 0 1,1 0 0,0 0 0,0-1 0,1 1 0,0 0 0,0-1 0,0 0 0,1 0 0,0 0 0,-1 0 0,2 0 0,4 3 0,-7-6-1,0 0 1,0 0 0,0-1-1,1 1 1,-1-1-1,1 0 1,-1 1 0,1-1-1,-1 0 1,1-1 0,0 1-1,-1 0 1,1-1-1,0 1 1,-1-1 0,1 0-1,0 0 1,0 0-1,0 0 1,-1-1 0,1 1-1,0-1 1,-1 1-1,1-1 1,0 0 0,-1 0-1,1 0 1,-1-1 0,1 1-1,-1-1 1,0 1-1,0-1 1,4-3 0,1-1-1,-1-1 0,0 1 0,6-11 0,-10 14-23,0 0 1,0 0-1,0 0 1,0 0-1,-1-1 1,0 1-1,1 0 1,-1-1-1,0 0 1,0-6 0,-8 20-201,-7 19 47,2 0 0,2 0-1,0 1 1,-7 42 0,17-70 145,-2 6-200,1 1 0,0-1 0,-1 12 0,2-19 174,0 0-1,0 0 1,0 0-1,1-1 1,-1 1 0,0 0-1,0 0 1,0 0-1,1 0 1,-1-1 0,0 1-1,1 0 1,-1 0-1,0-1 1,1 1 0,-1 0-1,1 0 1,1 0-1,-1 0-14,-1-1-1,1 0 1,0 0-1,0 0 1,0 0-1,0 0 1,-1 0 0,1 0-1,0 0 1,0 0-1,0 0 1,0-1-1,-1 1 1,1 0-1,0 0 1,0-1-1,0 1 1,-1-1-1,1 1 1,0-1-1,-1 1 1,1-1-1,0 1 1,0-1-1,5-5-144,0 1-1,0-1 1,-1 0-1,0-1 1,5-6-1,13-22-374</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2:42.999"/>
    </inkml:context>
    <inkml:brush xml:id="br0">
      <inkml:brushProperty name="width" value="0.05" units="cm"/>
      <inkml:brushProperty name="height" value="0.05" units="cm"/>
    </inkml:brush>
  </inkml:definitions>
  <inkml:trace contextRef="#ctx0" brushRef="#br0">77 80 12995,'4'-16'721,"-1"11"-437,-2-1 0,1 1 0,-1-1 0,0 0 0,0 0 0,0 0 1,-1 1-1,0-12 0,0 17-249,0 0 1,-1 0-1,1 0 0,0 0 1,0 0-1,0-1 1,0 1-1,0 0 0,0 0 1,0 0-1,0 0 1,-1 0-1,1 0 1,0 0-1,0 0 0,0 0 1,0 0-1,0 0 1,0 0-1,-1-1 0,1 1 1,0 0-1,0 0 1,0 0-1,0 0 0,0 0 1,-1 0-1,1 0 1,0 0-1,0 0 0,0 0 1,0 0-1,0 1 1,0-1-1,-1 0 1,1 0-1,0 0 0,0 0 1,0 0-1,0 0 1,0 0-1,0 0 0,-1 0 1,1 0-1,0 0 1,0 1-1,0-1 0,0 0 1,0 0-1,0 0 1,0 0-1,0 0 0,0 0 1,0 1-1,-7 6 772,0 7-327,0 1 0,0-1 1,2 1-1,0 0 0,-5 23 0,-9 81 61,17-107-451,-6 45 2,3 0 0,2 1 0,8 86-1,-5-142-87,0-1 0,0 1 0,0 0 0,0-1 0,1 1 0,-1-1-1,0 0 1,1 1 0,-1-1 0,1 1 0,0-1 0,-1 0 0,1 1 0,0-1 0,0 0-1,0 0 1,0 0 0,0 1 0,2 0 0,-2-2 0,0 1-1,0-1 1,0 0-1,0 0 1,0 0-1,0 0 1,0 0-1,0 0 1,0 0-1,0 0 1,0 0-1,0 0 1,0 0-1,0 0 1,-1-1-1,1 1 1,0 0-1,0-1 1,0 1-1,0-1 1,1 0-1,3-3 2,0 0 1,0 0-1,-1 0 0,0 0 0,1-1 0,-1 1 0,5-9 0,3-8-169,-1 0 0,-1-1 0,0 0-1,-2-1 1,0 0 0,-2 0 0,5-32 0,-11 53 112,1 0 1,-1 0-1,0 0 0,0 0 1,0 0-1,0 0 1,0 0-1,0 0 1,-1 0-1,1 0 0,-1 0 1,1 0-1,-1 0 1,0 0-1,1 0 0,-1 1 1,0-1-1,-2-2 1,2 4 27,1-1 1,0 1 0,-1 0-1,1 0 1,-1-1 0,1 1-1,-1 0 1,1 0-1,0 0 1,-1 0 0,1 0-1,-1 0 1,1 0 0,-1 0-1,1 0 1,-1 0-1,1 0 1,-1 0 0,1 0-1,-1 0 1,1 0 0,-1 0-1,1 1 1,0-1-1,-1 0 1,0 1 0,-1 0-29,0 0 1,0 1-1,1 0 1,-1-1 0,0 1-1,1 0 1,0 0-1,-3 3 1,-7 13-112,2 0 0,-1 1 0,2 0-1,-7 24 1,11-30 113,1 0 0,0 0 0,0 1-1,2-1 1,0 1 0,0-1 0,2 21-1,-1-32 38,0 0 1,1 0-1,-1 0 0,0 0 0,1 0 1,-1 0-1,1 0 0,0 0 0,-1 0 0,1-1 1,0 1-1,0 0 0,0 0 0,0-1 0,1 1 1,-1 0-1,0-1 0,1 0 0,-1 1 0,1-1 1,0 0-1,-1 0 0,1 1 0,0-1 0,0-1 1,-1 1-1,1 0 0,0 0 0,0-1 1,0 1-1,0-1 0,2 1 0,0-1-44,-1-1 1,1 1-1,-1-1 0,1 1 1,-1-1-1,1 0 0,-1 0 0,0-1 1,1 1-1,-1-1 0,0 1 1,0-1-1,0 0 0,0 0 0,-1-1 1,1 1-1,4-5 0,4-8-146,0 0 0,-1-1 0,-1 0 0,0 0 0,-2-1 0,9-25 0,-6 16 36,12-29-232</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9:56.022"/>
    </inkml:context>
    <inkml:brush xml:id="br0">
      <inkml:brushProperty name="width" value="0.05" units="cm"/>
      <inkml:brushProperty name="height" value="0.05" units="cm"/>
    </inkml:brush>
  </inkml:definitions>
  <inkml:trace contextRef="#ctx0" brushRef="#br0">78 0 15171,'-1'7'645,"-1"0"1,1 0-1,-1-1 0,-4 10 0,-4 14-334,-1 16 261,3 0 1,1 1-1,0 61 1,5-66 74,-7 41 0,4-47-379,1-1 0,2 37 0,2-71-257,0 1 1,0-1-1,0 0 0,0 1 1,0-1-1,0 0 1,1 1-1,-1-1 1,0 0-1,1 0 1,-1 1-1,1-1 1,-1 0-1,1 0 1,-1 0-1,1 0 1,0 0-1,0 0 1,0 0-1,-1 0 1,1 0-1,0 0 1,0 0-1,0 0 0,0 0 1,1-1-1,-1 1 1,0-1-1,0 1 1,0 0-1,1-1 1,-1 0-1,0 1 1,0-1-1,1 0 1,-1 0-1,0 0 1,1 0-1,-1 0 1,0 0-1,0 0 1,1 0-1,-1 0 0,0 0 1,1-1-1,-1 1 1,2-2-1,5 0 48,0-1 0,0-1-1,0 0 1,0 0 0,-1 0-1,8-7 1,11-10-5,-2-1 0,0-1 0,-1-1 0,32-45 0,62-117-45,-109 173-57,12-25 4,-19 36-4,0 0 0,0-1 0,0 0 0,0 1 0,0-1 0,-1 1 0,1-1 0,-1 0 0,0 1 0,0-1 0,0 0 0,-1-2 0,1 4 1,0 1 0,0-1 0,-1 1-1,1-1 1,0 1 0,-1-1 0,1 1 0,-1-1 0,1 1 0,0-1 0,-1 1 0,1 0 0,-1-1 0,1 1 0,-1 0 0,1 0 0,-1-1 0,0 1-1,1 0 1,-1 0 0,1 0 0,-1-1 0,1 1 0,-1 0 0,0 0 0,1 0 0,-1 0 0,1 0 0,-1 0 0,0 1 0,1-1 0,-1 0 0,0 0-1,-28 8-687,16-4 474,-13 2-342</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2:43.503"/>
    </inkml:context>
    <inkml:brush xml:id="br0">
      <inkml:brushProperty name="width" value="0.05" units="cm"/>
      <inkml:brushProperty name="height" value="0.05" units="cm"/>
    </inkml:brush>
  </inkml:definitions>
  <inkml:trace contextRef="#ctx0" brushRef="#br0">41 1 14867,'-6'13'2149,"2"-3"-1702,-1 0-1,1 0 0,-3 13 0,1 17 147,1 1 1,2 55-1,10 82-65,-5-146-482,-2-14-19,1-1 0,1 1-1,8 32 1,-10-50-25,0 1 0,0-1 1,0 0-1,0 0 0,0 1 0,0-1 1,0 0-1,0 0 0,0 1 0,0-1 1,0 0-1,0 0 0,0 1 0,0-1 1,1 0-1,-1 0 0,0 0 0,0 1 1,0-1-1,0 0 0,0 0 0,1 0 1,-1 0-1,0 1 0,0-1 0,0 0 1,1 0-1,-1 0 0,0 0 0,0 0 1,1 1-1,-1-1 0,0 0 1,0 0-1,1 0 0,-1 0 0,0 0 1,0 0-1,1 0 0,-1 0 0,0 0 1,1 0-1,5-11 68,2-19 16,-1-9-28,-2-1 0,-2 1 0,-1 0 0,-6-65 0,3 98-54,1 4-1,0-1-1,0 0 1,0 0 0,-1 1 0,1-1-1,-1 0 1,0 1 0,0-1 0,0 0-1,0 1 1,0-1 0,-1 1 0,-1-3-1,3 5-1,0 0 0,0-1 0,0 1 0,-1 0 0,1 0 0,0 0 0,0 0 0,0 0 0,0 0 0,-1 0 0,1 0 0,0 0 0,0 0 0,0-1 0,0 1 0,-1 0 0,1 0 0,0 0 0,0 0 0,0 0 0,-1 0 0,1 0 0,0 0 0,0 0 0,0 1 0,0-1 0,-1 0 0,1 0 0,0 0 0,0 0 0,0 0 0,-1 0 0,1 0 0,0 0 0,0 0 0,0 1 0,0-1 0,0 0 0,0 0 0,-1 0 0,1 0 0,0 1 0,-5 10 28,0 15 13,5-12-29,0 0 0,1 1 1,1-1-1,0 0 0,1 0 1,0-1-1,1 1 0,8 17 0,-10-24-8,1-1-1,1 0 0,-1 0 0,1-1 0,0 1 1,0-1-1,1 1 0,8 6 0,-10-9-1,1-1-1,-1 0 1,0 0 0,1 0-1,-1 0 1,1-1 0,-1 1-1,1-1 1,0 0 0,0 0-1,0 0 1,-1-1 0,1 1-1,0-1 1,0 0 0,5-1-1,-4 0 2,1 0-1,-1-1 0,0 0 0,1 0 0,-1 0 0,0-1 0,0 1 1,-1-1-1,1-1 0,-1 1 0,1-1 0,-1 1 0,0-1 0,5-6 1,-2 2-1,0-1 1,-1 0 0,0 0 0,0 0-1,-1-1 1,6-13 0,-9 10 34,-8 18 14,-11 19 66,7-4 81,-15 43 1,22-56-157,1 1 0,1-1 0,-1 1 0,1-1 1,0 1-1,1 0 0,0-1 0,0 1 0,2 14 1,-2-20-42,1-1 1,-1 1-1,1 0 0,-1-1 1,1 1-1,-1 0 1,1-1-1,0 1 0,0-1 1,0 1-1,0-1 1,0 0-1,0 1 1,0-1-1,0 0 0,1 0 1,-1 0-1,0 0 1,1 0-1,-1 0 1,1 0-1,-1 0 0,1 0 1,-1-1-1,1 1 1,0-1-1,-1 1 1,1-1-1,0 0 0,0 1 1,-1-1-1,1 0 1,2 0-1,-2-1-87,1 1 1,-1-1-1,1 0 0,-1 1 0,0-1 1,1 0-1,-1 0 0,0-1 0,0 1 1,0 0-1,0-1 0,0 1 0,0-1 0,0 0 1,0 0-1,-1 1 0,1-1 0,-1 0 1,1-1-1,-1 1 0,0 0 0,2-3 1,0-5-119,0 1 1,-1-1-1,3-15 1,-2-15-305</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2:43.979"/>
    </inkml:context>
    <inkml:brush xml:id="br0">
      <inkml:brushProperty name="width" value="0.05" units="cm"/>
      <inkml:brushProperty name="height" value="0.05" units="cm"/>
    </inkml:brush>
  </inkml:definitions>
  <inkml:trace contextRef="#ctx0" brushRef="#br0">40 0 15931,'-7'0'1793,"-4"12"-1137,0 2-288,1 3 960,9 2-608,1 1-215,6 0-481,5 1-305,8-2 1714,5-2-1409,3-5 32,6-2-16</inkml:trace>
  <inkml:trace contextRef="#ctx0" brushRef="#br0" timeOffset="1">244 271 15859,'-60'64'2410,"-5"6"-769,58-62-1346,1 0 0,1 1-1,-1 0 1,1 0-1,1 0 1,-7 18 0,10-25-233,0 1-1,1 0 1,-1-1 0,1 1 0,-1-1 0,1 1 0,0 0 0,0-1 0,0 1-1,0 0 1,1-1 0,-1 1 0,1 0 0,0-1 0,-1 1 0,1-1-1,1 3 1,0-3-37,-1 0 1,0-1-1,1 1 0,-1-1 0,1 1 0,0-1 0,-1 0 0,1 0 0,0 1 0,0-1 0,0 0 0,-1-1 1,1 1-1,0 0 0,0 0 0,1-1 0,-1 1 0,0-1 0,0 0 0,0 0 0,2 0 0,4 1-4,0-2 0,0 1 0,0-1 0,0 0 0,0-1 0,0 0 0,14-5 0,-3-1-19,29-19 0,5-2-170,-53 29 164,0 0-1,0 0 0,1 0 1,-1 0-1,0 0 1,0 0-1,0 0 0,0-1 1,1 1-1,-1 0 0,0 0 1,0 0-1,0 0 0,1 0 1,-1 0-1,0 0 1,0 0-1,0 0 0,1 0 1,-1 0-1,0 0 0,0 0 1,0 0-1,1 0 0,-1 0 1,0 0-1,0 1 1,0-1-1,0 0 0,1 0 1,-1 0-1,0 0 0,0 0 1,0 0-1,0 0 0,1 1 1,-1-1-1,0 0 1,0 0-1,0 0 0,0 0 1,0 0-1,0 1 0,0-1 1,0 13-87,-11 18 65,10-28 19,-3 5 37,1 0 0,1 0-1,0 0 1,0 1 0,0-1 0,0 13-1,2-19-56,0 0 0,0 0-1,1 0 1,-1 0 0,0 0-1,1 0 1,-1-1 0,1 1 0,-1 0-1,1 0 1,0-1 0,0 1-1,0 0 1,0-1 0,0 1-1,0-1 1,0 1 0,1-1 0,-1 1-1,1-1 1,-1 0 0,1 0-1,-1 0 1,1 0 0,-1 0-1,1 0 1,0 0 0,0 0 0,-1-1-1,1 1 1,0-1 0,0 1-1,0-1 1,0 0 0,3 0-1,11 1-149,-2 0-72</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2:44.468"/>
    </inkml:context>
    <inkml:brush xml:id="br0">
      <inkml:brushProperty name="width" value="0.05" units="cm"/>
      <inkml:brushProperty name="height" value="0.05" units="cm"/>
    </inkml:brush>
  </inkml:definitions>
  <inkml:trace contextRef="#ctx0" brushRef="#br0">2 308 14571,'0'0'43,"0"0"-1,0 0 0,0 0 1,0-1-1,-1 1 1,1 0-1,0 0 1,0 0-1,0-1 1,0 1-1,0 0 1,-1 0-1,1-1 1,0 1-1,0 0 0,0 0 1,0-1-1,0 1 1,0 0-1,0 0 1,0-1-1,0 1 1,0 0-1,0-1 1,0 1-1,0 0 1,0 0-1,0-1 0,1 1 1,-1 0-1,0 0 1,0 0-1,0-1 1,0 1-1,1 0 1,10-8 438,22-4-437,-28 11 151,105-28 1052,183-25 0,120 13-462,507 2-1134,-210 13-822,234-48 188,-818 58 983</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1:13.731"/>
    </inkml:context>
    <inkml:brush xml:id="br0">
      <inkml:brushProperty name="width" value="0.05" units="cm"/>
      <inkml:brushProperty name="height" value="0.05" units="cm"/>
    </inkml:brush>
  </inkml:definitions>
  <inkml:trace contextRef="#ctx0" brushRef="#br0">48 65 10618,'-1'-1'420,"-6"-16"616,6 17-959,1 0 0,0-1 0,0 1 0,0 0-1,-1 0 1,1-1 0,0 1 0,0 0 0,0 0 0,0-1 0,0 1 0,0 0 0,-1-1 0,1 1 0,0 0 0,0-1-1,0 1 1,0 0 0,0-1 0,0 1 0,0 0 0,0-1 0,0 1 0,1 0 0,-1 0 0,0-1 0,0 1-1,0 0 1,0-1 0,0 1 0,0 0 0,1 0 0,-1-1 0,0 1 0,0 0 0,0 0 0,1-1 0,-1 1-1,0 0 1,1 0 0,-1 0 1,1 1 1,-1 0-1,1 0 0,-1 0 0,1 0 0,-1 0 1,0 0-1,1 0 0,-1 1 0,0-1 0,0 0 1,0 0-1,0 0 0,0 0 0,0 1 0,0 0 5,0 42 482,-13 84 0,3-44-395,8-56-104,-17 270 478,24-426-97,34-203 0,-35 305-482,10-49-108,-12 68 103,-1 1 1,2 0 0,-1 0 0,0 0 0,1 1 0,0-1 0,1 1 0,7-11 0,-10 15 21,1 0 1,-1-1-1,1 1 1,0 0 0,-1 0-1,1 0 1,0 0-1,-1 0 1,1 1 0,0-1-1,0 0 1,0 1-1,0-1 1,0 1 0,0 0-1,0 0 1,3 0-1,-1 0-8,1 0 0,0 1-1,-1 0 1,1 0-1,0 1 1,-1-1 0,6 3-1,-1 1-4,0 0-1,0 0 1,0 1-1,0 1 0,-1-1 1,8 9-1,-15-14 34,0 0 0,1 0 0,-1 0 0,0 0 0,0 0 0,0 1 0,0-1 0,0 0 0,0 1 0,0-1 0,-1 0 0,1 1 0,0 0 0,-1-1 0,1 1 0,-1-1 0,0 1 0,1-1 0,-1 1 0,0 0 0,0-1 0,0 1 0,0 0 0,0-1 0,-1 1 0,1-1 0,0 1 0,-1 0 0,1-1 0,-1 1 0,0-1 0,1 1 0,-1-1 0,0 1 0,0-1 0,0 0 0,0 0 0,0 1 0,0-1 0,0 0 0,0 0 0,-1 0 0,1 0 0,-3 2 0,-5 2 48,0 0 1,-1 0 0,1-1-1,-1 0 1,-18 4 0,2-1-4,0-1 1,0-1 0,-27 1-1,32-10-234,22 4 184,-1 0 1,0 0 0,0 0 0,0 0-1,1 0 1,-1 0 0,0 0-1,0 0 1,0-1 0,0 1-1,1 0 1,-1 0 0,0 0-1,0 0 1,0 0 0,0 0-1,0-1 1,1 1 0,-1 0-1,0 0 1,0 0 0,0-1-1,0 1 1,0 0 0,0 0-1,0 0 1,0-1 0,0 1-1,0 0 1,0 0 0,0 0-1,0-1 1,0 1 0,0 0-1,0 0 1,0 0 0,0-1-1,0 1 1,0 0 0,0 0-1,0 0 1,0-1 0,0 1-1,0 0 1,0 0 0,0 0-1,-1 0 1,1-1 0,0 1 0,0 0-1,0 0 1,0 0 0,0 0-1,-1 0 1,1-1 0,0 1-1,0 0 1,0 0 0,0 0-1,-1 0 1,1 0 0,0 0-1,0 0 1,-1 0 0,14-5-129</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1:14.157"/>
    </inkml:context>
    <inkml:brush xml:id="br0">
      <inkml:brushProperty name="width" value="0.05" units="cm"/>
      <inkml:brushProperty name="height" value="0.05" units="cm"/>
    </inkml:brush>
  </inkml:definitions>
  <inkml:trace contextRef="#ctx0" brushRef="#br0">0 38 11682,'8'4'311,"-1"0"-1,1-1 1,-1 0-1,1 0 0,0-1 1,0 0-1,0 0 1,0-1-1,16 1 0,8-1 423,35-5-1,-57 3-646,190-28 1451,1 0-1271,-186 28-500,0 1-1,20 1 1,-29 0 43,-1 0 0,1 0-1,-1 0 1,0 1 0,0-1 0,0 1-1,0 0 1,0 1 0,8 4 0,-12-6-219</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1:14.858"/>
    </inkml:context>
    <inkml:brush xml:id="br0">
      <inkml:brushProperty name="width" value="0.05" units="cm"/>
      <inkml:brushProperty name="height" value="0.05" units="cm"/>
    </inkml:brush>
  </inkml:definitions>
  <inkml:trace contextRef="#ctx0" brushRef="#br0">0 1 13251,'1'0'43,"-1"0"0,1 0 0,-1 0 0,1 0 0,-1 0 1,0 0-1,1 0 0,-1 0 0,1 0 0,-1 0 0,1 0 0,-1 0 0,0 0 1,1 1-1,-1-1 0,1 0 0,-1 0 0,0 0 0,1 1 0,-1-1 0,1 0 0,-1 1 1,0-1-1,0 0 0,1 1 0,-1-1 0,0 0 0,1 1 0,-1-1 0,0 0 1,0 1-1,0-1 0,0 1 0,1-1 0,-1 1 0,0-1 0,0 0 0,0 1 1,0-1-1,0 1 0,0-1 0,0 1 0,0-1 0,0 1 0,0 0 0,2 33 655,-2-22-347,1 2-175,10 87 699,-9-87-777,1 0 1,1 0 0,0 0 0,1-1 0,7 14-1,-11-25-69,0 1-1,0-1 1,0 0-1,1 0 0,-1 0 1,1 0-1,-1 0 0,1-1 1,0 1-1,-1 0 0,1-1 1,0 1-1,0-1 0,0 0 1,1 1-1,-1-1 0,0 0 1,0-1-1,1 1 1,-1 0-1,0 0 0,1-1 1,-1 0-1,1 1 0,-1-1 1,0 0-1,1 0 0,-1 0 1,1-1-1,-1 1 0,1 0 1,-1-1-1,0 0 0,1 1 1,-1-1-1,0 0 1,3-2-1,6-3 104,0 0 0,0-1 1,-1 0-1,0-1 0,17-17 1,6-9 128,-1-2-1,46-69 1,-91 152-197,9-34-62,-1 1-1,2 1 0,0-1 0,0 0 0,2 1 0,0-1 1,0 16-1,1-29-1,0 0 0,1 0 1,-1 0-1,0 0 0,0 1 1,0-1-1,1 0 0,-1 0 0,1 0 1,-1 0-1,1 0 0,-1 0 1,1 0-1,-1 0 0,1 0 1,0 0-1,0 0 0,0-1 0,-1 1 1,1 0-1,0 0 0,0-1 1,0 1-1,0 0 0,0-1 1,0 1-1,0-1 0,0 0 0,0 1 1,1-1-1,-1 0 0,0 1 1,0-1-1,0 0 0,0 0 1,1 0-1,-1 0 0,0 0 0,0 0 1,0-1-1,0 1 0,0 0 1,0 0-1,2-1 0,5-2 14,0 0 1,0-1-1,0 1 0,11-8 0,-18 10-12,20-12 70,-1-1-1,31-28 0,-41 32-70,0 0 0,0 0-1,-1-1 1,0-1 0,13-23 0,-22 34-30,1 0 0,-1 1 0,1-1 0,-1 1-1,1-1 1,-1 0 0,0 0 0,0 1 0,1-1 0,-1 0 0,0 1-1,0-1 1,0 0 0,0 0 0,0 0 0,0 1 0,0-1 0,0 0-1,0 0 1,0 1 0,0-1 0,0 0 0,-1 0 0,1 1 0,0-1-1,0 0 1,-1 1 0,1-1 0,-1 0 0,1 1 0,0-1-1,-1 0 1,1 1 0,-1-1 0,0 1 0,1-1 0,-1 1 0,1-1-1,-1 1 1,0 0 0,1-1 0,-1 1 0,0 0 0,0-1 0,1 1-1,-1 0 1,-1 0 0,-10-7-303</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1:15.466"/>
    </inkml:context>
    <inkml:brush xml:id="br0">
      <inkml:brushProperty name="width" value="0.05" units="cm"/>
      <inkml:brushProperty name="height" value="0.05" units="cm"/>
    </inkml:brush>
  </inkml:definitions>
  <inkml:trace contextRef="#ctx0" brushRef="#br0">5 0 14563,'-3'15'1568,"2"-3"-959,1-1-249,1-7 1264,4 2-952,0-2-312,3-1-152,2-3-448,-2-5-344,-1-6 488,-1-2-120,0-3-48</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1:15.971"/>
    </inkml:context>
    <inkml:brush xml:id="br0">
      <inkml:brushProperty name="width" value="0.05" units="cm"/>
      <inkml:brushProperty name="height" value="0.05" units="cm"/>
    </inkml:brush>
  </inkml:definitions>
  <inkml:trace contextRef="#ctx0" brushRef="#br0">329 23 11851,'1'0'200,"-1"-1"0,1 0 1,-1 1-1,1-1 0,-1 0 1,1 0-1,-1 0 1,0 1-1,1-1 0,-1 0 1,0 0-1,0 0 0,0 0 1,0 0-1,0 1 1,0-1-1,0 0 0,0 0 1,0 0-1,0 0 0,0 0 1,-1-1-1,0 1-29,0 1-1,-1 0 1,1-1 0,0 1-1,-1 0 1,1 0 0,0-1-1,-1 1 1,1 0 0,0 0-1,-1 0 1,1 1 0,0-1-1,-1 0 1,-2 1-1,-18 4 63,1 0-1,-1 1 0,1 2 0,0 0 0,1 1 0,-25 14 1,34-16-231,-1 0 0,1 1-1,1 0 1,-1 1 0,1 0 0,1 1 0,0 0 0,0 0 0,1 1 0,0 0 0,-9 20 0,15-28 0,0 1 1,1-1-1,-1 1 1,1 0-1,0-1 0,0 1 1,1 0-1,-1 0 1,1 0-1,0 0 1,0 0-1,0-1 0,0 1 1,1 0-1,0 0 1,-1 0-1,1-1 1,1 1-1,-1 0 0,2 3 1,0-3 4,0 0 0,0 0 0,0-1 0,0 1 0,0-1 0,1 0 0,-1 0 0,1 0 0,0 0 0,0-1 1,0 1-1,1-1 0,-1 0 0,0 0 0,10 2 0,-1-1-34,1 0 1,0-1-1,0 0 1,0-1 0,1-1-1,-1 0 1,0-1-1,23-4 1,-25 3-71,-1-1 0,0 0 0,0-1 0,0 0 0,-1 0 0,1-1 0,-1-1 0,0 0 0,0 0 0,-1-1 0,9-7 0,2-8-211</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1:17.515"/>
    </inkml:context>
    <inkml:brush xml:id="br0">
      <inkml:brushProperty name="width" value="0.05" units="cm"/>
      <inkml:brushProperty name="height" value="0.05" units="cm"/>
    </inkml:brush>
  </inkml:definitions>
  <inkml:trace contextRef="#ctx0" brushRef="#br0">11 27 13307,'0'-1'175,"0"-1"-1,1 0 1,-1 1 0,1-1 0,-1 1 0,1-1-1,-1 0 1,1 1 0,0-1 0,0 1-1,0-1 1,0 1 0,0 0 0,0-1 0,0 1-1,2-1 1,-3 4 77,1 0 0,0 0 1,-1 0-1,1 0 0,-1 0 0,0 0 0,0 0 1,1 0-1,-1 0 0,-1 2 0,-1 115 484,-1-50-645,3 1 0,12 89 1,-11-144-569,-6-18 621,-9-25 454,10 19-793,-8-17 147</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1:18.002"/>
    </inkml:context>
    <inkml:brush xml:id="br0">
      <inkml:brushProperty name="width" value="0.05" units="cm"/>
      <inkml:brushProperty name="height" value="0.05" units="cm"/>
    </inkml:brush>
  </inkml:definitions>
  <inkml:trace contextRef="#ctx0" brushRef="#br0">2 58 13779,'-2'-8'1328,"4"4"-784,5 0-184,6 2 665,5-1-137,4 1-256,2-1-104,3 0-224,6-1-168,3 1-488,6-2-248,1 0 496,0-1-160,3 0-88</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52.897"/>
    </inkml:context>
    <inkml:brush xml:id="br0">
      <inkml:brushProperty name="width" value="0.05" units="cm"/>
      <inkml:brushProperty name="height" value="0.05" units="cm"/>
    </inkml:brush>
  </inkml:definitions>
  <inkml:trace contextRef="#ctx0" brushRef="#br0">100 66 15603,'-23'-1'2312,"20"0"-2186,0 0 0,0 1 0,1 0-1,-1-1 1,0 1 0,0 0 0,1 0 0,-1 1-1,0-1 1,0 1 0,1-1 0,-1 1 0,0 0-1,1 0 1,-1 0 0,1 0 0,-1 0-1,1 1 1,-1-1 0,1 1 0,0 0 0,-4 3-1,5-4-113,0 0 0,0 0 0,0 1 0,0-1-1,0 0 1,0 1 0,0-1 0,0 1-1,1-1 1,-1 1 0,0 0 0,1-1 0,0 1-1,-1-1 1,1 1 0,0 0 0,0-1-1,0 1 1,0 0 0,0-1 0,0 1 0,0 0-1,0-1 1,1 1 0,-1 0 0,1-1 0,-1 1-1,1-1 1,0 1 0,0-1 0,-1 1-1,1-1 1,0 1 0,3 1 0,-1 1 2,0-1 0,0 0 0,1-1 1,0 1-1,-1-1 0,1 1 0,0-1 1,0 0-1,0-1 0,1 1 0,-1-1 1,5 2-1,0-2 45,0 0 1,0 0 0,0-1-1,-1 0 1,1-1-1,0 0 1,0 0 0,0-1-1,-1 0 1,1 0-1,-1-1 1,13-6-1,-18 8-43,1-1 0,-1 0 0,0 0 0,0 0 0,0 0 0,0-1 0,0 1 0,0-1-1,-1 1 1,1-1 0,-1 0 0,0 0 0,0 0 0,0-1 0,0 1 0,0 0 0,-1-1-1,1 1 1,-1-1 0,0 1 0,0-1 0,-1 0 0,1 1 0,-1-1 0,1 0 0,-1 0-1,0 1 1,-1-1 0,1 0 0,-1 0 0,-1-6 0,1 6-84,-1 1-1,1-1 1,-1 0 0,0 1-1,0-1 1,-2-3 0,3 6-33,0 0 1,0 0 0,0 0-1,0 0 1,0 0 0,0 0-1,0 0 1,0 0 0,0 0-1,-1 0 1,1 0 0,0 1-1,-1-1 1,1 0 0,0 1-1,-1-1 1,1 1 0,-3-1-1,4 1 53,0 0 0,-1 0 0,1 0 0,0 0-1,0 0 1,-1 0 0,1 0 0,0 0-1,0 0 1,-1 0 0,1 0 0,0 0 0,0 0-1,0 0 1,-1 1 0,1-1 0,0 0 0,0 0-1,0 0 1,-1 0 0,1 0 0,0 0 0,0 1-1,0-1 1,0 0 0,-1 0 0,1 0 0,0 0-1,0 1 1,0-1 0,0 0 0,0 0-1,0 0 1,0 1 0,-1-1 0,1 0 0,0 0-1,0 1 1,0-1 0,5 11-792,12 9 6,5-7 31</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9:56.493"/>
    </inkml:context>
    <inkml:brush xml:id="br0">
      <inkml:brushProperty name="width" value="0.05" units="cm"/>
      <inkml:brushProperty name="height" value="0.05" units="cm"/>
    </inkml:brush>
  </inkml:definitions>
  <inkml:trace contextRef="#ctx0" brushRef="#br0">1 478 15355,'4'17'1545,"3"-2"-897,3-4-264,0 2 568,1-1-96,2-1-400,1-1-272,3 1-728,2-4-184,1-6 520,-4 1-168,3-4-152</inkml:trace>
  <inkml:trace contextRef="#ctx0" brushRef="#br0" timeOffset="1">465 0 15459,'-9'15'1433,"1"8"-1145,-4 16-88,2 6 984,-3 14-912,1 2-56,2 5-8,3-2 8,3-6-72,2-6 8,2-14-176,2-7-168,3-10-352,1-7-152,4-8 544,0-5-144,8-2-104</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1:18.414"/>
    </inkml:context>
    <inkml:brush xml:id="br0">
      <inkml:brushProperty name="width" value="0.05" units="cm"/>
      <inkml:brushProperty name="height" value="0.05" units="cm"/>
    </inkml:brush>
  </inkml:definitions>
  <inkml:trace contextRef="#ctx0" brushRef="#br0">359 54 13827,'0'-2'112,"1"-1"1,-1 1-1,0 0 0,0 0 0,-1-1 1,1 1-1,0 0 0,-1-1 1,1 1-1,-1 0 0,0 0 0,0 0 1,0 0-1,0 0 0,0 0 1,0 0-1,-3-4 0,2 5-43,0 0 0,0 0-1,0 0 1,0 0 0,0 0 0,0 0 0,0 0-1,0 1 1,0-1 0,-1 1 0,1-1-1,0 1 1,0 0 0,0 0 0,-1 0 0,1 0-1,0 0 1,0 1 0,-4 0 0,-1 1 32,1 0 0,-1 0 0,1 1 1,-1 0-1,1 0 0,0 1 0,0 0 1,0 0-1,0 0 0,1 1 0,0-1 0,-8 10 1,0 1-14,1 1 1,0 0 0,-11 23 0,13-21-22,1 1 0,1 0 0,0 0 0,2 1 0,0 0 0,2 0 0,0 1 0,1-1 0,0 29 0,3-19 41,2-1 1,1 1-1,1-1 1,2 0 0,18 54-1,13 6 30,-23-61-143,11 37 0,-24-59-260,-3-5 26,-10-10-164,-12-18-153,-7-14 163,2-1 0,1-2 0,3 0 0,-22-52 0,45 90 471,0 1 0,0-1 0,0 1 1,1-1-1,-1-7 0,2 11-36,-1 1-1,1-1 1,0 1 0,1 0-1,-1-1 1,0 1 0,0-1-1,1 1 1,-1-1-1,0 1 1,1 0 0,-1-1-1,1 1 1,0 0 0,0-1-1,-1 1 1,1 0 0,0 0-1,0 0 1,0 0-1,0 0 1,0 0 0,0 0-1,1 0 1,-1 0 0,1 0-1,7-3 136,-1 0-1,0 1 1,1 0 0,0 1-1,0 0 1,15-1-1,60-1 213,-36 3-445,76-6-602,-86 5 474</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2:24.823"/>
    </inkml:context>
    <inkml:brush xml:id="br0">
      <inkml:brushProperty name="width" value="0.05" units="cm"/>
      <inkml:brushProperty name="height" value="0.05" units="cm"/>
    </inkml:brush>
  </inkml:definitions>
  <inkml:trace contextRef="#ctx0" brushRef="#br0">1 610 11971,'0'1'43,"0"-1"1,0 1-1,-1-1 1,1 1 0,0-1-1,0 1 1,0 0 0,0-1-1,0 1 1,1-1 0,-1 1-1,0-1 1,0 1 0,0-1-1,0 1 1,1 0 0,-1-1-1,0 1 1,0-1-1,1 0 1,0 2 0,11-15 312,59-91 615,73-115-154,-120 178-695,-2-1-1,-3 0 1,23-71 0,-39 104-78,-1 4 11,0-1 0,-1 1 0,0 0 1,0-1-1,0-7 0,-15 105 319,-11 72-708,-5 236-1,31-382 231,4-8-15</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2:25.957"/>
    </inkml:context>
    <inkml:brush xml:id="br0">
      <inkml:brushProperty name="width" value="0.05" units="cm"/>
      <inkml:brushProperty name="height" value="0.05" units="cm"/>
    </inkml:brush>
  </inkml:definitions>
  <inkml:trace contextRef="#ctx0" brushRef="#br0">2 18 13147,'8'-15'1322,"-3"13"221,-4 28 280,-1-21-1857,-6 157 1241,-2 122-3958,6-297 1952,2-4 400</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2:26.387"/>
    </inkml:context>
    <inkml:brush xml:id="br0">
      <inkml:brushProperty name="width" value="0.05" units="cm"/>
      <inkml:brushProperty name="height" value="0.05" units="cm"/>
    </inkml:brush>
  </inkml:definitions>
  <inkml:trace contextRef="#ctx0" brushRef="#br0">0 398 12443,'5'-2'519,"-1"0"0,0 0 0,0 0 1,0-1-1,6-4 0,3-6-212,1 0-1,-2-1 1,0-1 0,-1 1-1,0-2 1,13-25 0,-3-3 339,22-58 0,-10-6 240,-33 108-882,0 1-1,0-1 1,0 0 0,0 0 0,1 0 0,-1 0-1,0 1 1,0-1 0,0 0 0,0 0-1,0 0 1,0 1 0,0-1 0,0 0 0,0 0-1,0 0 1,1 0 0,-1 1 0,0-1 0,0 0-1,0 0 1,0 0 0,0 0 0,1 0-1,-1 0 1,0 0 0,0 1 0,0-1 0,1 0-1,-1 0 1,0 0 0,0 0 0,0 0-1,0 0 1,1 0 0,-1 0 0,0 0 0,0 0-1,0 0 1,1 0 0,-1 0 0,0 0-1,0 0 1,0 0 0,1 0 0,-1-1 0,0 1-1,0 0 1,0 0 0,0 0 0,1 0-1,-1 0 1,0 0 0,0 0 0,0-1 0,0 1-1,0 0 1,1 0 0,-1 0 0,0 0-1,0 0 1,0-1 0,0 1 0,0 0 0,0 0-1,3 12 32,-1 1-1,0 23 0,1 7-9,19 78-441,-18-106 108,1 1 0,0-1 0,2 0 0,-1-1 0,15 22 0,-15-27-124</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2:27.699"/>
    </inkml:context>
    <inkml:brush xml:id="br0">
      <inkml:brushProperty name="width" value="0.05" units="cm"/>
      <inkml:brushProperty name="height" value="0.05" units="cm"/>
    </inkml:brush>
  </inkml:definitions>
  <inkml:trace contextRef="#ctx0" brushRef="#br0">1 0 11747,'2'19'1144,"1"11"-712,-1 4-176,-1 9 1000,1 15-816,0 6-216,0 5-32,-1-2-64,1-4-32,-2-8-80,1-8-40,-1-12-128,0-5-64,-3-16 176,-2-7-40,0-10-24</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2:29.206"/>
    </inkml:context>
    <inkml:brush xml:id="br0">
      <inkml:brushProperty name="width" value="0.05" units="cm"/>
      <inkml:brushProperty name="height" value="0.05" units="cm"/>
    </inkml:brush>
  </inkml:definitions>
  <inkml:trace contextRef="#ctx0" brushRef="#br0">26 250 11642,'-3'2'633,"-13"11"881,16-12-1442,-1-1 0,1 0 0,-1 1 0,1-1 0,-1 1 0,1-1 0,-1 1 0,1-1 0,0 1 0,-1 0 0,1-1 0,0 1 0,0-1 0,-1 1 0,1 0 0,0-1 0,0 1 0,0 0 0,0-1 0,0 1 0,0 0 0,0-1 0,0 2 0,0-2-36,1 0 0,-1 1 1,1-1-1,-1 0 0,1 0 0,-1 0 1,1 0-1,-1 0 0,1 0 1,-1 1-1,1-1 0,-1 0 0,1 0 1,-1-1-1,0 1 0,1 0 1,-1 0-1,1 0 0,-1 0 0,1 0 1,-1 0-1,1-1 0,-1 1 1,1 0-1,-1 0 0,0-1 0,1 1 1,-1 0-1,1-1 0,-1 1 1,0 0-1,1-1 0,-1 1 0,0-1 1,1 0-1,14-13 406,26-33 730,63-96 0,-65 86-934,-26 44-218,-13 13-21,0 0 1,1 0-1,-1 0 0,0 0 1,0 0-1,1 0 0,-1-1 1,0 1-1,0 0 1,1 1-1,-1-1 0,0 0 1,0 0-1,1 0 0,-1 0 1,0 0-1,0 0 0,1 0 1,-1 0-1,0 0 1,0 0-1,0 1 0,1-1 1,-1 0-1,0 0 0,0 0 1,0 0-1,1 1 1,-1-1-1,0 0 0,0 0 1,0 0-1,0 1 0,0-1 1,2 4-18,-1-1 1,0 1 0,0 0-1,0 0 1,0 7 0,0 1-21,31 228-1557,-32-236 1558,0 0 4,1 0-1,0 0 1,0 0 0,0 0 0,0 0 0,0 0 0,1 0 0,0 0 0,-1 0-1,2 0 1,2 4 0,13 8-228</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2:55.672"/>
    </inkml:context>
    <inkml:brush xml:id="br0">
      <inkml:brushProperty name="width" value="0.05" units="cm"/>
      <inkml:brushProperty name="height" value="0.05" units="cm"/>
    </inkml:brush>
  </inkml:definitions>
  <inkml:trace contextRef="#ctx0" brushRef="#br0">12 155 11522,'-12'-12'1792,"26"9"-1191,0 2-596,845-108-189,-776 94 28,-68 8 209,-24 2 140,-28 2 160,-14 5-192,0 1 0,0 3 0,0 2-1,1 3 1,0 1 0,1 3 0,-89 39 0,103-36-208</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2:56.990"/>
    </inkml:context>
    <inkml:brush xml:id="br0">
      <inkml:brushProperty name="width" value="0.05" units="cm"/>
      <inkml:brushProperty name="height" value="0.05" units="cm"/>
    </inkml:brush>
  </inkml:definitions>
  <inkml:trace contextRef="#ctx0" brushRef="#br0">1 34 12099,'7'-16'687,"2"-1"2459,-5 20-1690,-1 12-749,35 492 495,-38-473-1163,-1-6 84,1-1 0,2 1 0,9 51 0,-4-65-1,-6-14-138,-1 0-1,0 1 0,0-1 0,1 0 0,-1 0 0,0 0 0,0 0 0,1 0 0,-1 0 0,0 0 0,0 0 0,1 0 0,-1 0 0,0 0 0,1 0 0,-1 0 1,0 0-1,0 0 0,1 0 0,-1 0 0,0 0 0,0 0 0,1 0 0,-1 0 0,0 0 0,0-1 0,1 1 0,-1 0 0,0 0 0,0 0 0,1-1 0,-1 1-21,1-1-1,-1 0 0,1 0 1,-1 0-1,1 0 0,-1 0 1,1 0-1,-1 0 0,0 0 1,0 0-1,1 0 0,-1 0 0,0 0 1,0 0-1,0 0 0,0 0 1,0 0-1,0 0 0,0 0 1,-1 0-1,1 0 0,0 0 1,-1 0-1,0-1 0,-7-9-278</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2:57.464"/>
    </inkml:context>
    <inkml:brush xml:id="br0">
      <inkml:brushProperty name="width" value="0.05" units="cm"/>
      <inkml:brushProperty name="height" value="0.05" units="cm"/>
    </inkml:brush>
  </inkml:definitions>
  <inkml:trace contextRef="#ctx0" brushRef="#br0">49 0 15843,'-12'43'930,"2"1"0,1 0-1,-4 65 1,10-80-724,3-27-150,-1 1-1,1 0 0,0 0 1,0 0-1,0-1 0,0 1 1,0 0-1,0 0 1,1-1-1,0 1 0,-1 0 1,2 3-1,-1-5-19,0 0 0,1 0 0,-1-1 0,0 1 0,0 0 0,1 0-1,-1-1 1,0 1 0,1 0 0,-1-1 0,0 1 0,1-1 0,-1 0 0,1 1 0,-1-1 0,1 0 0,-1 0-1,1 0 1,-1 0 0,1 0 0,-1-1 0,1 1 0,-1 0 0,2-1 0,116-17 934,-67 9-987,0 2-1,0 2 1,102 4-1,-125 4-496,-16-1-262,0 0 0,0-1-1,0-1 1,0 0 0,23-3-1,-18-4-278</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2:57.969"/>
    </inkml:context>
    <inkml:brush xml:id="br0">
      <inkml:brushProperty name="width" value="0.05" units="cm"/>
      <inkml:brushProperty name="height" value="0.05" units="cm"/>
    </inkml:brush>
  </inkml:definitions>
  <inkml:trace contextRef="#ctx0" brushRef="#br0">63 1 14659,'-5'0'247,"0"0"-1,0 0 1,0 1-1,0-1 1,0 1 0,0 0-1,0 1 1,1-1-1,-10 5 1,14-6-212,0 0 0,0 0 0,-1 0 0,1 0 0,0 0 0,-1 0 0,1 1 0,0-1 0,0 0 0,-1 0 0,1 0 0,0 1 0,0-1 0,0 0 0,-1 0 0,1 1 0,0-1 0,0 0 0,0 0 0,0 1 0,0-1 0,-1 0 1,1 0-1,0 1 0,0-1 0,0 0 0,0 1 0,0-1 0,0 0 0,0 1 0,0-1 0,0 0 0,0 1 0,0-1 0,0 0 0,0 1 0,11 8 749,18 1 65,13-3-200,1-2 0,-1-2 0,58-2 1,-23-1-175,307 21-119,-362-19-501,-10 0-108,-1-1 1,1-1 0,0 1 0,0-2 0,0 0-1,20-4 1,-31 5 205,-1 0 0,1 0 0,0-1 0,-1 1-1,1 0 1,-1-1 0,1 1 0,0 0 0,-1-1 0,1 1-1,-1 0 1,1-1 0,-1 1 0,1-1 0,-1 1-1,0-1 1,1 1 0,-1-1 0,1 0 0,-1 1 0,0-1-1,0 1 1,1-1 0,-1 0 0,0 1 0,0-1 0,0 0-1,0 1 1,0-1 0,0 0 0,0 1 0,0-1 0,0 0-1,0 1 1,0-1 0,0 0 0,0 1 0,0-1-1,-1 0 1,1 1 0,0-1 0,0 1 0,-1-1 0,1 0-1,-1 1 1,1-1 0,0 1 0,-1-1 0,1 1 0,-1-1-1,1 1 1,-1 0 0,1-1 0,-1 1 0,0-1 0,1 1-1,-1 0 1,-1-1 0,-11-6-521</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9:56.922"/>
    </inkml:context>
    <inkml:brush xml:id="br0">
      <inkml:brushProperty name="width" value="0.05" units="cm"/>
      <inkml:brushProperty name="height" value="0.05" units="cm"/>
    </inkml:brush>
  </inkml:definitions>
  <inkml:trace contextRef="#ctx0" brushRef="#br0">121 48 15307,'-1'-1'90,"-1"0"0,1 1 0,0-1-1,-1 1 1,1-1 0,-1 1 0,1 0-1,-1-1 1,1 1 0,-1 0 0,1 0-1,-1 0 1,1 0 0,-1 0 0,1 0-1,0 1 1,-1-1 0,1 0 0,-3 2-1,1-1 18,0 1 0,0 0 0,0 0-1,0 0 1,1 0 0,-1 0 0,0 0-1,-2 4 1,-3 4 120,1 0 1,0 1-1,-10 19 0,13-22-160,1-1-1,0 1 1,0 0 0,1 1-1,-1-1 1,2 0 0,-1 1-1,1 15 1,1-22-43,0 0 0,0 0 0,0 0 0,1 1 0,-1-1 0,1 0 1,0 0-1,-1 0 0,1 0 0,0 0 0,0-1 0,0 1 0,0 0 0,1 0 0,-1-1 0,2 3 0,0-2 4,-1-1 0,0 0 0,0 1 0,0-1 0,1 0 0,-1-1 0,1 1 0,-1 0 0,1-1 0,-1 1 1,1-1-1,-1 0 0,1 1 0,-1-1 0,1-1 0,-1 1 0,4-1 0,1 0 16,1-1 0,-1 0 1,0 0-1,0-1 0,0 0 0,0 0 1,-1-1-1,1 0 0,-1 0 1,0 0-1,0-1 0,-1 0 0,1 0 1,-1-1-1,9-10 0,-7 6-40,0 0 1,0 0-1,-1-1 0,-1 0 0,0 0 1,0 0-1,-1 0 0,0-1 0,2-12 1,-5 20-23,-1-1 1,0 1 0,0 0 0,0-1 0,0 1-1,-1-1 1,1 1 0,-1 0 0,0-1 0,-3-5-1,4 9 5,-1 0 0,1 0 0,-1 0 0,1 0-1,-1 0 1,1 0 0,-1 0 0,0 0 0,0 0 0,0 1-1,1-1 1,-1 0 0,0 0 0,0 1 0,0-1-1,0 1 1,0-1 0,0 1 0,0-1 0,0 1-1,-1-1 1,1 1 0,0 0 0,0 0 0,0 0-1,0-1 1,0 1 0,-1 0 0,1 0 0,0 1 0,0-1-1,0 0 1,0 0 0,-1 1 0,1-1 0,0 0-1,0 1 1,0-1 0,0 1 0,0-1 0,0 1-1,0 0 1,-1 0 0,-2 2-142,0 0 0,1 0 0,-1 0 0,1 0-1,-7 8 1,9-10 180,0 1 0,0-1 0,0 1 0,0-1 0,0 1 0,0-1 0,0 1 0,0 0 0,1-1-1,-1 1 1,1 0 0,-1 0 0,1-1 0,0 1 0,0 0 0,0 0 0,0 0 0,0 3 0,0-5-22,1 1 0,-1 0 1,0-1-1,1 1 1,-1 0-1,1-1 1,-1 1-1,1-1 0,0 1 1,-1-1-1,1 1 1,0-1-1,-1 1 1,1-1-1,0 0 0,-1 1 1,1-1-1,0 0 1,0 0-1,-1 1 1,1-1-1,0 0 0,0 0 1,-1 0-1,1 0 1,0 0-1,0 0 0,0 0 1,-1 0-1,1 0 1,0-1-1,0 1 1,-1 0-1,1 0 0,0-1 1,0 0-1,22-7-47</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3:42.140"/>
    </inkml:context>
    <inkml:brush xml:id="br0">
      <inkml:brushProperty name="width" value="0.05" units="cm"/>
      <inkml:brushProperty name="height" value="0.05" units="cm"/>
    </inkml:brush>
  </inkml:definitions>
  <inkml:trace contextRef="#ctx0" brushRef="#br0">1 1 7066,'4'7'4266,"8"9"-3869,-2-5-428,4 8-41,0-2-1,2 0 0,0-1 0,0 0 0,2-1 0,35 23 0,-36-28 78,-1 0 0,0 1 0,-1 1 0,-1 1 0,0 0 1,17 21-1,-19-18 18,-8-9-1,1-1 0,0 1 1,0-1-1,0-1 1,0 1-1,1-1 1,0 0-1,0 0 1,1 0-1,-1-1 1,1 0-1,9 4 0,-14-7-7,1 0-1,-1 0 1,0 1-1,1-1 1,-1 0-1,0 1 1,0 0 0,0 0-1,0-1 1,-1 1-1,1 0 1,0 0-1,-1 0 1,2 4-1,15 37 140,-17-37-137,1-1-1,0 1 1,0 0 0,1-1 0,-1 0 0,1 1 0,1-1 0,-1 0 0,7 7 0,21 14 34,2-1-1,55 31 1,79 33-23,-45-27-44,-36-16-5,-25-16-5,-2 4-1,56 41 1,-61-38 17,1-3 1,93 42 0,12 7-3,-129-65 24,-1 2-1,-1 1 1,27 25-1,-41-32-6,34 32 11,1-2 0,3-2 0,63 39 0,-49-43-7,6 3-2,98 73 0,-106-66 4,131 75 0,-142-93-1,-1 2 0,-1 3-1,-2 2 1,76 72 0,-82-64-18,3-2 0,93 66 1,-86-75 2,135 93-1,-136-88 6,70 68-1,-39-25-3,4-4 0,106 73 1,-126-105 12,-3 2 0,-1 3 0,92 97 0,-96-82 1,3-4 1,2-2-1,3-3 1,123 79-1,-6-26-25,81 52-16,-199-117 47,113 101-1,-145-112-11,3-1 0,0-2 1,2-2-1,65 36 0,22-2-8,-55-30 8,-1 4 0,110 76 0,221 207 148,-113-87 354,73 33-334,-209-158-133,-93-68 4,114 53-1,12 8 25,-161-85-34,0 2-1,-2 0 0,0 2 0,-1 0 1,22 26-1,-16-9 30,24 42 0,-27-40-29,30 37-1,-45-64-28,0-1 0,1-1 0,0 1 0,1-2 0,0 1 0,0-2 0,17 10 0,33 9 12,1-2 1,115 30-1,-119-39-22,-41-10 12,-1 0 1,-1 1-1,1 1 1,26 17-1,56 48-4,-9-5-12,85 39 2,-53-34 59,-38-20 71,131 58-1,-96-52 216,-117-58-324,0 0 0,0 0 0,1-1 0,-1 1 0,0-1-1,0 1 1,1-1 0,-1 0 0,0 0 0,4 0 0,-5 0-12,-1 0-1,1 0 1,0-1-1,0 1 1,-1 0-1,1 0 1,0-1-1,-1 1 0,1 0 1,-1-1-1,1 1 1,0-1-1,-1 1 1,1-1-1,-1 1 1,1-1-1,-1 1 1,1-1-1,-1 1 1,0-1-1,1 0 1,-1 1-1,0-1 1,1 0-1,-1 1 0,0-1 1,0 0-1,1 1 1,-1-1-1,0 0 1,0 0-1,0 1 1,0-1-1,0 0 1,0 0-1,0 1 1,-1-2-1,-2-17 3</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3:42.865"/>
    </inkml:context>
    <inkml:brush xml:id="br0">
      <inkml:brushProperty name="width" value="0.05" units="cm"/>
      <inkml:brushProperty name="height" value="0.05" units="cm"/>
    </inkml:brush>
  </inkml:definitions>
  <inkml:trace contextRef="#ctx0" brushRef="#br0">0 445 14987,'10'-9'127,"0"1"1,0 1-1,0 0 0,1 0 0,0 1 0,1 1 1,11-5-1,16-8-46,140-62-12,2 7 0,311-79 0,-411 132-259,2 3 1,100-8 0,-175 25 118,-1 0 0,0 0 0,0 0 0,9 2 0,-15-2 60,-1 0 0,1 0 0,0 0 1,-1 0-1,1 0 0,0 1 0,-1-1 0,1 0 0,0 0 1,-1 0-1,1 1 0,0-1 0,-1 0 0,1 1 1,-1-1-1,1 0 0,-1 1 0,1-1 0,-1 1 1,1-1-1,-1 1 0,1-1 0,-1 1 0,0 0 1,1-1-1,-1 1 0,0-1 0,1 1 0,-1 0 1,0-1-1,0 1 0,0 0 0,0-1 0,1 1 1,-1 0-1,0-1 0,0 1 0,0 0 0,0-1 1,-1 1-1,1 0 0,0-1 0,0 1 0,0 0 0,0-1 1,-1 1-1,1-1 0,0 1 0,-1 0 0,1-1 1,0 1-1,-1-1 0,1 1 0,-1-1 0,1 1 1,-1 0-1,-3 4-9,0-1-1,-1 1 1,1-1 0,-1 0 0,0 0-1,0-1 1,0 1 0,0-1 0,-9 4-1,2-2 10,-1 0 0,1-1-1,-21 4 1,-26 1 28</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3:43.350"/>
    </inkml:context>
    <inkml:brush xml:id="br0">
      <inkml:brushProperty name="width" value="0.05" units="cm"/>
      <inkml:brushProperty name="height" value="0.05" units="cm"/>
    </inkml:brush>
  </inkml:definitions>
  <inkml:trace contextRef="#ctx0" brushRef="#br0">371 61 13603,'17'-36'1174,"-15"34"-1141,-1 0 1,0 0-1,0 0 1,1 0-1,-1 1 1,1-1-1,0 1 1,0-1-1,-1 1 1,1-1-1,0 1 1,0 0-1,0 0 1,4-1-1,-6 1-26,0 1 0,0 0-1,1 0 1,-1 0 0,0 0 0,0 0-1,0 0 1,1 0 0,-1 0 0,0 0-1,0 0 1,0 0 0,1 0 0,-1 0-1,0 0 1,0 0 0,0 0 0,1 0-1,-1 0 1,0 1 0,0-1 0,0 0-1,1 0 1,-1 0 0,0 0 0,0 0-1,0 0 1,0 1 0,0-1 0,1 0-1,-1 0 1,0 0 0,0 0 0,0 1-1,0-1 1,0 0 0,0 0-1,0 0 1,0 0 0,0 1 0,1-1-1,-1 0 1,-2 14 133,-9 15-15,-39 57 6,-103 132-1,-21 33 492,169-244-592,0 1 1,1 0-1,0 0 0,1 1 1,-1-1-1,2 1 0,-4 14 1,6-22-28,0 1 0,0-1 0,-1 0 1,1 1-1,0-1 0,1 0 0,-1 1 0,0-1 1,0 1-1,1-1 0,-1 0 0,0 1 1,1-1-1,-1 0 0,1 0 0,0 1 0,-1-1 1,1 0-1,0 0 0,0 0 0,0 0 1,0 0-1,0 0 0,0 0 0,0 0 0,0 0 1,0-1-1,0 1 0,0 0 0,1-1 1,-1 1-1,2 0 0,4 1-3,-1-1 0,1 0 1,0 0-1,-1 0 0,1-1 0,8-1 1,62-6-231,126-28 0,-102 15 171,9 0-14</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3:44.085"/>
    </inkml:context>
    <inkml:brush xml:id="br0">
      <inkml:brushProperty name="width" value="0.05" units="cm"/>
      <inkml:brushProperty name="height" value="0.05" units="cm"/>
    </inkml:brush>
  </inkml:definitions>
  <inkml:trace contextRef="#ctx0" brushRef="#br0">1 1 11707,'3'37'1152,"-5"4"-840,2 10-176,0 3 840,0-2-920,2-6 464,-2-8-424,0-6 0,-2-9-16</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3:44.821"/>
    </inkml:context>
    <inkml:brush xml:id="br0">
      <inkml:brushProperty name="width" value="0.05" units="cm"/>
      <inkml:brushProperty name="height" value="0.05" units="cm"/>
    </inkml:brush>
  </inkml:definitions>
  <inkml:trace contextRef="#ctx0" brushRef="#br0">0 354 14499,'0'-12'145,"1"1"0,-1-1-1,2 0 1,-1 1 0,2 0 0,0 0-1,0-1 1,1 2 0,0-1 0,0 0-1,2 1 1,-1 0 0,1 0-1,8-10 1,1 3 106,0 1 0,1 0-1,1 1 1,0 1 0,1 1 0,0 0-1,23-11 1,-25 16-128,-1 0 0,1 1 1,1 1-1,-1 1 0,1 0 0,0 1 1,0 1-1,0 0 0,29 1 0,-42 1-111,1 2-1,-1-1 0,0 0 1,1 1-1,-1 0 0,0 0 0,0 0 1,1 1-1,-1-1 0,0 1 1,0 0-1,-1 0 0,1 0 1,0 1-1,-1-1 0,1 1 1,-1 0-1,0 0 0,0 0 1,0 1-1,0-1 0,-1 1 1,4 6-1,-2-3-9,-1 0 0,-1 1 0,0-1-1,0 1 1,0 0 0,-1 0 0,0 0 0,-1 0 0,0 0 0,0 0 0,0 0-1,-3 8 1,-1 6 17,-1 0-1,-2 0 0,0-1 0,-1 1 0,-1-2 1,-1 1-1,-1-2 0,0 1 0,-2-1 1,0-1-1,-31 33 0,40-47-13,2-2-12,0 0 0,0 0 0,0 0 0,0-1 0,0 1 1,-1-1-1,1 1 0,0-1 0,-1 0 0,-4 2 0,7-3-2,0 0 1,0 0-1,0 0 0,0 0 0,0 0 0,0 0 0,0 0 0,0 0 0,1 0 0,-1 0 0,0 0 0,0 0 1,0 0-1,0 0 0,0 0 0,0 0 0,0 0 0,0 0 0,0-1 0,0 1 0,0 0 0,0 0 0,0 0 1,0 0-1,0 0 0,0 0 0,0 0 0,0 0 0,0 0 0,-1 0 0,1 0 0,0 0 0,0 0 0,0 0 1,0 0-1,0 0 0,9-6-242,15-4-165,-18 8 322,0 2 0,0-1 0,0 1 0,0 0 0,0 0 0,0 0 0,-1 1-1,1 0 1,0 0 0,0 1 0,0 0 0,-1 0 0,1 0 0,0 0 0,-1 1 0,0 0 0,0 0 0,0 1 0,0-1-1,0 1 1,-1 0 0,8 9 0,-9-10 75,0 1 0,0 0-1,0 0 1,-1 1 0,1-1 0,-1 0-1,0 1 1,0-1 0,-1 1 0,1 0-1,-1 0 1,0 0 0,0-1 0,-1 1-1,1 0 1,-1 0 0,0 0 0,-1 0-1,1 0 1,-1 0 0,0 0-1,0 0 1,-1-1 0,1 1 0,-1 0-1,0-1 1,-5 9 0,0-2 164,-1 0 0,-1-1 1,0 0-1,0 0 0,-15 11 0,18-16-45,0 0-1,0-1 0,-1 1 1,0-2-1,0 1 0,0-1 1,0 0-1,0 0 1,-1-1-1,-10 3 0,17-5-108,1 0 0,-1 0 0,1 0 0,0 1 0,-1-1 0,1 0 0,-1 0 0,1 0 0,0 0 0,-1 0-1,1 0 1,-1 0 0,1 0 0,0 0 0,-1-1 0,1 1 0,-1 0 0,1 0 0,0 0 0,-1 0 0,1-1 0,0 1 0,-1 0-1,1 0 1,0 0 0,-1-1 0,1 1 0,0 0 0,0-1 0,-1 1 0,1 0 0,0-1 0,0 1 0,-1 0 0,1-1 0,0 1 0,0 0-1,0-1 1,0 1 0,0-1 0,0 1 0,-1 0 0,1-1 0,0 1 0,0-1 0,0 1 0,0 0 0,0-1 0,1 1 0,-1-1-1,0 1 1,0 0 0,0-1 0,0 1 0,0 0 0,0-1 0,1 1 0,-1-1 0,0 1 0,1-1 0,15-22-663,11-1 158,1 2-1,0 1 1,34-19 0,3-2 129,-11 5 656,-2-3 1,92-92 0,-142 131 552,-2 6-586,-6 9-48,0 1-64,0 0-1,1 0 1,1 1-1,0-1 1,1 1 0,1 0-1,0 0 1,1 0 0,2 31-1,-1-45-115,0 0 1,1 0-1,-1 0 0,0-1 0,1 1 0,-1 0 0,1 0 1,0-1-1,-1 1 0,1 0 0,0-1 0,0 1 0,0-1 1,0 1-1,1-1 0,-1 1 0,0-1 0,0 0 0,1 0 1,-1 1-1,1-1 0,-1 0 0,1-1 0,0 1 1,-1 0-1,1 0 0,0-1 0,0 1 0,-1-1 0,1 1 1,0-1-1,0 0 0,0 1 0,-1-1 0,1 0 0,0 0 1,0-1-1,0 1 0,2-1 0,3 0 19,-1-1 0,1 1-1,-1-2 1,0 1 0,0-1-1,0 0 1,0 0 0,0 0 0,0-1-1,4-4 1,3-4 16,0-1 0,-1 0 0,0-1 0,-1 0 0,-1-1 0,0 0 0,-1 0 0,-1-1 0,0 0 0,10-34 0,-37 113-1075,16-43 639,0-1-1,2 1 0,0 23 0,6-22 50,8-11-71</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3:45.246"/>
    </inkml:context>
    <inkml:brush xml:id="br0">
      <inkml:brushProperty name="width" value="0.05" units="cm"/>
      <inkml:brushProperty name="height" value="0.05" units="cm"/>
    </inkml:brush>
  </inkml:definitions>
  <inkml:trace contextRef="#ctx0" brushRef="#br0">183 155 12795,'-7'5'252,"0"-1"1,1 1 0,-1 1 0,1-1-1,0 1 1,0 0 0,-6 9 0,-30 50 437,39-60-562,-14 26 419,-19 44 0,31-61-391,0 0 0,0 1 0,1-1 0,1 1 0,-2 26 0,5-38-135,0-1 0,0 1 0,0-1 0,0 0 0,0 1-1,1-1 1,-1 0 0,1 1 0,-1-1 0,1 0 0,0 0 0,0 1 0,0-1 0,3 3-1,-3-4-8,0 0-1,0 0 1,0 0-1,0 0 0,0 0 1,0 0-1,1 0 0,-1-1 1,0 1-1,1-1 1,-1 1-1,1-1 0,-1 1 1,1-1-1,-1 0 1,0 1-1,1-1 0,1 0 1,2-1 3,1 1 0,-1-1 0,0-1 0,0 1 0,0 0 0,0-1 0,0 0 1,0-1-1,0 1 0,0-1 0,8-6 0,10-10-5,-1-1 0,-1-1 1,-1 0-1,-1-2 0,0-1 0,17-29 1,-6 3 107,-2-2 1,24-64 0,-41 90 26,-1-2 0,9-38 0,-50 168 311,5 38-231,23-117-242,2-1 0,0 1 0,1 0 0,4 26 0,-3-45 56,-1 0 0,1 0 0,0 0 0,0 0 0,1 0 0,-1 0 0,1 0-1,0 0 1,0-1 0,0 1 0,4 3 0,-5-6-18,0 0 0,0 0 0,0-1 0,0 1 0,0 0 0,0-1 0,0 1 0,0-1 0,1 1 0,-1-1 0,0 1 0,0-1 0,1 0 0,-1 0 0,0 0 0,0 1 0,1-1 0,-1 0 0,0-1 0,1 1 0,-1 0 0,0 0 0,0 0 0,1-1 0,-1 1 0,0-1 0,0 1 0,0-1 0,0 1 0,0-1 0,1 0 0,-1 0 0,0 1 0,0-1 0,-1 0 0,1 0 0,0 0 0,1-1 0,19-23 135</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3:46.069"/>
    </inkml:context>
    <inkml:brush xml:id="br0">
      <inkml:brushProperty name="width" value="0.05" units="cm"/>
      <inkml:brushProperty name="height" value="0.05" units="cm"/>
    </inkml:brush>
  </inkml:definitions>
  <inkml:trace contextRef="#ctx0" brushRef="#br0">209 463 16099,'-3'-5'193,"0"1"0,-1-1 0,1 0 0,-1 1 0,0 0-1,0-1 1,0 2 0,0-1 0,-10-6 0,12 9-141,-1-1 0,0 1-1,1-1 1,-1 1 0,0 0 0,0 0 0,0 0 0,0 1 0,0-1 0,0 1 0,0 0 0,0-1 0,0 1 0,0 1 0,0-1 0,0 0 0,0 1 0,0-1 0,0 1 0,-4 2 0,0 0-26,1 1 0,0 0 1,0 0-1,1 1 0,-1 0 0,1 0 1,0 0-1,1 1 0,-1-1 0,1 1 1,0 0-1,0 0 0,1 1 1,-1-1-1,-2 11 0,3-8-31,-1 0-1,2 0 1,-1 1 0,2 0-1,-1-1 1,1 1 0,1 0-1,-1-1 1,2 1 0,-1 0-1,3 11 1,-2-18-2,0 1 0,1-1 0,-1 1 0,1-1 1,0 1-1,0-1 0,0 0 0,0 0 0,0 0 0,0 0 0,1 0 1,0-1-1,4 4 0,4 2-56,0-1 0,18 10 0,4 1-84,-19-9 49,0 1 1,-1 0-1,0 1 1,-1 0-1,0 1 1,-1 0-1,15 20 1,-22-26 70,0 0 1,-1 0-1,0 0 1,0 1-1,0 0 1,-1-1 0,0 1-1,0 0 1,-1 0-1,1 0 1,-2 0 0,1 0-1,-1 0 1,0 1-1,0-1 1,-1 0-1,0 0 1,0 0 0,-1 0-1,-2 7 1,1-7 39,0 0 0,0 0 0,-1-1 0,1 1 0,-1-1 0,-1 1 0,1-1 0,-1-1 0,0 1 0,-12 9 0,15-13 5,-1 0 0,0 0 0,0 0 0,0-1 0,0 1 1,0-1-1,0 0 0,0 0 0,0 0 0,0 0 0,-1-1 0,1 1 0,0-1 0,0 0 1,-1 1-1,1-2 0,0 1 0,-1 0 0,1-1 0,0 1 0,0-1 0,-1 0 0,1 0 1,0-1-1,0 1 0,-5-4 0,3 2-15,0 0-1,1 0 1,-1-1 0,1 1 0,0-1-1,0 0 1,0 0 0,1-1 0,0 1 0,0-1-1,0 0 1,0 0 0,0 0 0,1 0-1,0 0 1,0-1 0,1 1 0,-1 0-1,1-1 1,1 0 0,-1 1 0,1-1-1,0-11 1,1 8-42,0-1 0,1 1 0,0-1 0,1 1 0,0 0 0,0-1 0,1 2 0,0-1 0,1 0 0,0 1 0,0 0 0,1 0 0,6-8 0,16-11-77,1 1 0,1 0 0,34-20 1,47-40 61,-97 74 47,-1-1 1,-1 0-1,0-1 1,-1-1-1,16-25 1,-23 32 1,0-1 0,-1 1 0,0 0 0,3-12 0,-5 17 3,-1 0 1,1 1-1,-1-1 0,0 0 1,0 1-1,0-1 1,0 0-1,-1-3 0,0 5 0,1 0 1,0 0-1,0 1 0,-1-1 0,1 0 0,-1 0 1,1 0-1,-1 1 0,1-1 0,-1 0 0,1 0 1,-1 1-1,0-1 0,1 0 0,-1 1 0,0-1 1,0 1-1,0-1 0,1 1 0,-1-1 0,0 1 1,0 0-1,-1-1 0,0 1 2,0 0 0,-1 0 0,1 0-1,0 0 1,0 1 0,0-1 0,-1 1 0,1-1 0,0 1 0,0 0-1,0 0 1,0 0 0,0 0 0,0 0 0,0 0 0,1 0 0,-1 1-1,0-1 1,1 1 0,-1-1 0,1 1 0,-1 0 0,1 0 0,0-1-1,-2 4 1,-3 5 22,0 0-1,1 0 1,-7 17 0,6-12 16,1 1 0,1 0 0,-3 20 0,6-29-18,0 0 0,1 0-1,0 0 1,0 0 0,0 0-1,1 0 1,0 0 0,1 0-1,4 13 1,-5-18-13,-1 0 0,1 0 0,0 0 1,1 0-1,-1 0 0,0 0 0,1 0 0,-1 0 0,1-1 0,-1 1 0,1 0 0,0-1 0,0 0 1,0 1-1,0-1 0,0 0 0,0 0 0,0 0 0,0 0 0,0 0 0,0 0 0,0-1 1,1 1-1,-1-1 0,0 0 0,1 1 0,3-1 0,-1-1-1,0 1 0,0-1 0,0-1 0,0 1-1,0-1 1,0 1 0,0-1 0,-1-1 0,1 1 0,-1-1 0,7-4 0,9-9-96,-1-1 1,-1-1 0,-1-1-1,0 0 1,-1-1 0,-1-1-1,-1 0 1,-1-1 0,14-32 0,2-17-861,38-133 0,-59 180 865,-2-1-1,-1-1 1,3-38-1,-10 50 313,-3 12 146,4 3-318,-1 0 0,1 0 0,0 0 0,0 0 0,0 1 0,-1-1 0,1 0 0,0 1 0,1-1 0,-2 3 0,-9 18 165,2 0 0,0 1 0,2 1 1,0-1-1,2 1 0,0 0 0,2 0 0,1 0 1,0 1-1,2-1 0,4 38 0,2-24-154,0 0 0,3-1-1,1 0 1,1-1-1,3 0 1,28 57 0,-25-66-63,-13-23-17,-1 1 0,0 0 0,0 1-1,0-1 1,3 10 0,-6-15 12,0 0-1,0 0 0,0 1 1,0-1-1,0 0 0,0 0 1,0 0-1,0 0 1,0 0-1,0 0 0,0 0 1,0 1-1,0-1 0,0 0 1,0 0-1,0 0 0,0 0 1,0 0-1,0 0 0,0 0 1,0 0-1,0 1 0,0-1 1,0 0-1,0 0 0,0 0 1,0 0-1,0 0 0,0 0 1,0 0-1,-1 0 0,1 0 1,0 0-1,0 1 0,0-1 1,0 0-1,0 0 1,0 0-1,0 0 0,0 0 1,0 0-1,-1 0 0,1 0 1,0 0-1,0 0 0,0 0 1,0 0-1,0 0 0,0 0 1,-9-2-88,-8-10-45,-3-7 128,0-2-1,1-1 1,2 0 0,0-1-1,2-1 1,0-1 0,2 0-1,0-1 1,-17-53 0,28 69 131,-1-1 0,1 1 0,1 0 0,-1-19 0,2 26-97,0 1 0,0-1 0,0 1 0,1 0 0,-1-1 0,1 1 1,-1-1-1,1 1 0,0 0 0,0-1 0,0 1 0,0 0 0,1 0 0,-1 0 0,0 0 0,1 0 0,0 0 0,-1 0 0,1 1 0,0-1 1,0 1-1,0-1 0,0 1 0,0-1 0,4-1 0,12-2-278,0 1 1,0 0-1,0 1 1,0 1-1,1 1 0,35 2 1,-23-1 201,33 0-427</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3:46.831"/>
    </inkml:context>
    <inkml:brush xml:id="br0">
      <inkml:brushProperty name="width" value="0.05" units="cm"/>
      <inkml:brushProperty name="height" value="0.05" units="cm"/>
    </inkml:brush>
  </inkml:definitions>
  <inkml:trace contextRef="#ctx0" brushRef="#br0">0 30 13971,'1'0'77,"1"0"-1,-1 0 1,0 0-1,0 0 1,0 1 0,0-1-1,1 1 1,-1-1-1,0 0 1,0 1 0,0 0-1,0-1 1,0 1-1,0 0 1,0-1 0,0 1-1,0 0 1,-1 0-1,1 0 1,0 0 0,0 0-1,-1 0 1,1 0-1,0 0 1,-1 0 0,1 0-1,-1 0 1,0 0-1,1 1 1,-1 0 0,10 46 1082,-8-35-826,35 259 1237,-32-231-1319,-5-32-174,0-7-36,1 0-1,-1 0 0,0 1 0,0-1 0,1 0 1,-1 0-1,1 1 0,0-1 0,0 0 1,0 0-1,1 2 0,-1-4-17,-1-1 1,1 1-1,-1 0 0,1-1 1,-1 1-1,1 0 0,-1-1 1,0 1-1,1-1 0,-1 1 1,0-1-1,1 1 0,-1-1 1,0 1-1,1-1 0,-1 1 1,0-1-1,0 0 0,0 1 1,1-1-1,-1 1 0,0-1 1,0 0-1,0 1 0,0-1 1,0 1-1,0-2 1,4-24 206,0-203 573,-6 124-778,3 108-33,0-1-1,0 1 0,0-1 0,0 0 0,0 1 0,1-1 0,-1 0 1,1 0-1,-1 0 0,1 0 0,0 0 0,0 0 0,0-1 1,2 3-1,1 0-14,0 0 1,0 0-1,1-1 0,-1 0 1,9 4-1,-9-6 12,0 0 1,0 0-1,0 0 0,0-1 0,0 0 0,0 0 0,1 0 0,-1-1 0,0 0 0,0 0 1,0 0-1,0 0 0,0-1 0,0 0 0,-1 0 0,1 0 0,-1-1 0,1 1 0,-1-1 0,7-5 1,-8 6 9,0-1 1,0 1 0,0-1 0,-1 0-1,1 0 1,-1 0 0,1 0-1,-1 0 1,0 0 0,0-1 0,0 1-1,-1-1 1,1 0 0,-1 1 0,0-1-1,0 0 1,0 1 0,-1-1 0,1 0-1,-1 0 1,0 0 0,0 0 0,0 0-1,0 0 1,-1 1 0,0-1 0,-1-6-1,1 9 2,1 0 0,0 0-1,-1-1 1,1 1 0,-1 0-1,1 0 1,-1 0 0,0 0-1,1 1 1,-1-1 0,0 0 0,0 0-1,0 0 1,1 0 0,-1 1-1,0-1 1,0 0 0,0 1-1,0-1 1,0 1 0,0-1-1,-1 1 1,1-1 0,0 1 0,0 0-1,0 0 1,0 0 0,0-1-1,0 1 1,-1 0 0,1 0-1,0 0 1,0 1 0,0-1-1,0 0 1,0 0 0,-1 1 0,1-1-1,0 0 1,0 1 0,0-1-1,0 1 1,0 0 0,0-1-1,-1 2 1,-2 1 0,-1 0 0,1 1 0,0-1 0,0 1 0,0 0 0,0 0 0,1 0 1,-4 7-1,-1 3-8,2 1 0,0 0 0,0 1 0,1-1 0,1 1 0,1 0 0,0 0 0,1 1 0,1-1 0,0 0 0,1 1 1,1-1-1,1 0 0,0 0 0,8 30 0,-8-42-42,0 0 0,0 1 0,0-1-1,0 0 1,0 0 0,1 0 0,0 0 0,0-1 0,0 1 0,0-1 0,0 1-1,1-1 1,0 0 0,-1-1 0,1 1 0,0-1 0,0 1 0,1-1 0,4 2 0,-4-3 1,0 0 1,0 0 0,1-1 0,-1 1 0,0-1 0,0 0-1,0 0 1,1-1 0,-1 0 0,0 0 0,0 0 0,0 0 0,0-1-1,0 0 1,0 0 0,-1 0 0,7-4 0,34-24-300</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3:47.308"/>
    </inkml:context>
    <inkml:brush xml:id="br0">
      <inkml:brushProperty name="width" value="0.05" units="cm"/>
      <inkml:brushProperty name="height" value="0.05" units="cm"/>
    </inkml:brush>
  </inkml:definitions>
  <inkml:trace contextRef="#ctx0" brushRef="#br0">260 5 17468,'-3'-1'153,"-1"0"0,1 0 1,-1 0-1,1 1 1,-1 0-1,1-1 0,-1 1 1,1 1-1,0-1 0,-1 0 1,1 1-1,-6 1 0,-39 16 365,46-18-434,-20 10 127,0 0 1,1 1-1,0 1 0,1 1 1,-22 18-1,41-31-216,0 1 0,0 0-1,1 0 1,-1 0 0,0 0 0,0 0-1,0 0 1,0 0 0,1 0-1,-1 0 1,1 0 0,-1 0 0,1 0-1,-1 0 1,1 1 0,-1 1 0,1-3-1,0 1 0,1-1 0,-1 1 1,0-1-1,0 1 0,0-1 0,1 1 1,-1-1-1,0 1 0,1-1 0,-1 1 1,0-1-1,1 0 0,-1 1 0,0-1 1,1 1-1,-1-1 0,1 0 0,-1 0 1,1 1-1,-1-1 0,1 0 0,-1 0 1,1 1-1,0-1 0,6 2-58,1-1 0,-1 0 0,0 0 0,11-1 0,-6 1-2,109 12-544,-109-11 523,1 0 0,-1 2 0,0-1 0,0 1 0,0 1 0,-1 0 0,17 10 0,-26-13 69,1 0 0,-1-1 0,0 1 0,1 0 0,-1 0 0,0 0 0,0 1 0,-1-1 0,1 0-1,0 1 1,-1-1 0,1 1 0,-1 0 0,0-1 0,0 1 0,0 0 0,0 0 0,0 4 0,-1-3 14,0 0-1,0 0 1,0 0 0,-1 0 0,0 0-1,0-1 1,0 1 0,0 0 0,0 0-1,-1-1 1,0 1 0,-2 3 0,-6 7 47,1-2 1,-2 1-1,1-1 1,-2-1-1,-18 15 1,22-20-9,0 0-1,-1 0 1,0 0 0,0-1 0,-13 4 0,19-8-49,1 0 0,0 0 1,-1 0-1,1-1 1,-1 0-1,1 1 0,-1-1 1,1 0-1,-1 0 1,0 0-1,1 0 0,-4-2 1,5 2-20,-1-1 0,1 1-1,0-1 1,0 0 0,-1 0 0,1 1 0,0-1 0,0 0 0,0 0 0,0 0-1,0-1 1,0 1 0,0 0 0,0 0 0,1 0 0,-1-1 0,0 1 0,1 0 0,-1-1-1,1 1 1,-1 0 0,1-1 0,0-1 0,-1-5-17,0 0-1,1 1 1,0-1 0,0 0 0,1 1 0,0-1-1,1 1 1,2-10 0,15-33-242</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3:47.782"/>
    </inkml:context>
    <inkml:brush xml:id="br0">
      <inkml:brushProperty name="width" value="0.05" units="cm"/>
      <inkml:brushProperty name="height" value="0.05" units="cm"/>
    </inkml:brush>
  </inkml:definitions>
  <inkml:trace contextRef="#ctx0" brushRef="#br0">96 0 15627,'1'4'185,"0"1"-1,-1-1 0,1 0 0,-1 0 0,0 0 0,0 0 0,-1 1 1,1-1-1,-1 0 0,-2 6 0,-16 43 373,7-24 32,8-18-442,-9 26 326,0 0 0,3 1-1,1 1 1,-4 41 0,13-76-467,-1-1 1,1 1 0,1 0-1,-1-1 1,0 1-1,1 0 1,0-1-1,-1 1 1,2 0-1,-1-1 1,0 1-1,1-1 1,-1 0-1,1 1 1,0-1 0,0 0-1,5 6 1,-1-4-51,0-1 1,0 1 0,0-1 0,1 0 0,0 0-1,-1-1 1,13 5 0,17 7-360,44 25 0,-79-40 398,0 1 0,0-1 0,0 0 0,0 1 0,0-1 0,0 0 0,0 0 0,0 0-1,0 0 1,0 1 0,0-2 0,0 1 0,0 0 0,0 0 0,0 0 0,0 0 0,0-1 0,0 1-1,-1 0 1,1-1 0,0 1 0,0-1 0,0 1 0,0-1 0,0 1 0,1-2 0,21-22-61,-13 12 1,1 1 13,15-17-145,1 2-1,36-27 1,-63 53 198,0 0 1,0 0-1,0 1 0,0-1 1,0 0-1,0 1 0,0-1 1,0 0-1,0 0 0,0 1 1,0-1-1,0 0 0,0 0 1,0 1-1,0-1 0,0 0 1,0 0-1,0 1 0,0-1 1,1 0-1,-1 0 0,0 1 1,0-1-1,0 0 0,0 0 1,1 0-1,-1 0 0,0 1 0,0-1 1,0 0-1,1 0 0,-1 0 1,0 0-1,0 0 0,1 1 1,-1-1-1,0 0 0,0 0 1,1 0-1,-1 0 0,0 0 1,0 0-1,1 0 0,-1 0 1,0 0-1,0 0 0,1 0 1,-1 0-1,0 0 0,1 0 1,-1 0-1,0 0 0,0-1 1,1 1-1,-1 0 0,0 0 1,0 0-1,0 0 0,1 0 0,-1-1 1,0 1-1,0 0 0,0 0 1,1 0-1,-1-1 0,0 1 1,0 0-1,0 0 12,0 1 0,0 0 0,0-1 0,0 1-1,0 0 1,0-1 0,0 1 0,0 0 0,0-1 0,0 1 0,1-1 0,-1 1-1,0 0 1,0-1 0,1 1 0,-1-1 0,0 1 0,1 0 0,-1-1-1,0 1 1,1-1 0,-1 1 0,1-1 0,-1 0 0,1 1 0,-1-1 0,1 1-1,0-1 1,-1 0 0,1 0 0,-1 1 0,1-1 0,0 0 0,-1 0 0,1 0-1,-1 1 1,1-1 0,0 0 0,-1 0 0,1 0 0,0 0 0,-1 0 0,1 0-1,0 0 1,-1-1 0,2 1 0,5-2 50,0 0 1,0-1-1,-1 0 0,1 0 1,-1 0-1,1-1 0,-1 0 0,0-1 1,0 1-1,-1-1 0,0 0 1,7-7-1,-4 4-6,0 0 0,1 0 0,18-11 0,-27 19-57,0 0 0,0 0 0,0 0 0,1 0 0,-1 0 1,0 0-1,0 0 0,0 0 0,0 0 0,0 0 0,0 0 0,0 0 0,1 0 0,-1 0 1,0 0-1,0 0 0,0 0 0,0 0 0,0 0 0,0 0 0,0 0 0,1 0 0,-1 0 1,0 0-1,0 0 0,0 0 0,0 0 0,0 0 0,0 0 0,0 0 0,1 1 0,-1-1 1,0 0-1,0 0 0,0 0 0,0 0 0,0 0 0,0 0 0,0 0 0,0 0 0,0 0 1,0 1-1,0-1 0,0 0 0,0 0 0,0 0 0,0 0 0,0 0 0,0 0 0,0 1 1,0-1-1,0 0 0,0 0 0,0 12 2,-6 14 14,5-24-11,-1 6 14,-8 39 35,10-45-48,-1 0 0,1 0 0,0 0 0,0 0 0,0 1 0,0-1 0,0 0 0,0 0 0,1 0 0,-1 0 0,1 0 0,-1 0 0,1 1 0,0-1 0,0-1 1,0 1-1,1 3 0,-1-5-29,1 1 1,-1 0 0,0-1 0,0 1-1,0-1 1,0 1 0,1-1 0,-1 1-1,0-1 1,0 0 0,1 0 0,-1 0-1,0 0 1,0 0 0,1 0 0,-1 0-1,0 0 1,0 0 0,1 0 0,-1-1-1,0 1 1,0-1 0,1 1 0,-1-1-1,0 1 1,0-1 0,0 1 0,0-1-1,0 0 1,0 0 0,0 0 0,0 1-1,1-3 1,4-2-225,0 0 0,-1-1 0,0 0-1,5-7 1,-3 2 58,0 0-1,0-1 1,9-25 0,1-14-346</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9:57.394"/>
    </inkml:context>
    <inkml:brush xml:id="br0">
      <inkml:brushProperty name="width" value="0.05" units="cm"/>
      <inkml:brushProperty name="height" value="0.05" units="cm"/>
    </inkml:brush>
  </inkml:definitions>
  <inkml:trace contextRef="#ctx0" brushRef="#br0">231 0 15539,'-6'2'215,"1"-1"-1,-1 1 0,0 0 1,1 0-1,-1 0 0,1 1 1,0 0-1,0 0 1,0 0-1,-5 5 0,2-2 244,7-5-417,-44 34 952,42-33-963,1 0 0,0 0 0,-1 0 0,1 0 0,0 1 0,0-1 0,1 1 0,-1 0 0,0 0 0,1-1 0,0 1 0,0 0-1,0 0 1,0 0 0,-1 5 0,2-7-45,1 1 0,0 0 0,-1 0-1,1 0 1,0-1 0,0 1 0,0-1 0,0 1-1,0 0 1,0-1 0,0 0 0,0 1 0,1-1-1,-1 0 1,1 1 0,-1-1 0,4 2-1,32 18-601,-31-17 500,63 29-859,-43-22 541,0 2-1,46 31 0,-71-44 455,0 1 1,0-1-1,0 1 1,-1-1-1,1 1 1,0-1-1,0 1 1,-1 0-1,1 0 1,0-1-1,-1 1 1,1 0-1,-1 0 1,1 0-1,-1 0 1,0-1-1,1 1 1,-1 0-1,0 0 1,1 0-1,-1 0 1,0 0-1,0 0 1,0 0-1,0 1 1,0-1 12,-1 0 1,0 0 0,1 0-1,-1 0 1,0 0 0,0 0-1,1 0 1,-1 0 0,0 0-1,0-1 1,0 1 0,0 0-1,0-1 1,0 1-1,0 0 1,0-1 0,-2 1-1,-8 3 228,0-1-1,0 0 0,-15 2 0,20-4-148,-114 16 1491,100-16-1394,0 0-1,0-1 1,-38-5-1,55 5-262,0-1 0,0 0 0,0 1 0,1-1 0,-1 0 0,0 0 0,1 0 0,-1-1 0,-3-2 0,5 4 40,1-1 1,-1 0 0,1 1-1,-1-1 1,1 1 0,0-1-1,-1 0 1,1 1 0,0-1-1,0 0 1,-1 0 0,1 1-1,0-1 1,0 0 0,0 1-1,0-1 1,0 0 0,0 0-1,0 1 1,0-1 0,0 0-1,1 0 1,-1 1 0,0-1-1,0 0 1,1 1 0,-1-1-1,0 0 1,1 1 0,-1-1-1,0 1 1,1-1 0,-1 0-1,1 1 1,-1-1 0,1 1-1,0-1 1,0 0 0,25-21-257,12-7-140</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3:48.622"/>
    </inkml:context>
    <inkml:brush xml:id="br0">
      <inkml:brushProperty name="width" value="0.05" units="cm"/>
      <inkml:brushProperty name="height" value="0.05" units="cm"/>
    </inkml:brush>
  </inkml:definitions>
  <inkml:trace contextRef="#ctx0" brushRef="#br0">97 1 16388,'0'5'291,"-1"-1"1,0 1 0,0 0-1,0 0 1,-1-1 0,0 1-1,-2 5 1,-4 8 59,-10 39 114,2 0 0,2 0 0,3 1 0,3 1 0,2 0 0,2 70 0,5-120-455,-1 1 3,0 1 0,1-1-1,4 21 1,-4-29-11,-1-1 0,0 0 0,0 1 0,1-1 0,-1 0 1,1 1-1,-1-1 0,1 0 0,0 0 0,-1 1 0,1-1 1,0 0-1,0 0 0,0 0 0,0 0 0,0 0 0,0 0 1,0 0-1,0-1 0,0 1 0,0 0 0,0-1 0,1 1 1,-1 0-1,0-1 0,0 1 0,1-1 0,-1 0 0,0 1 1,1-1-1,-1 0 0,0 0 0,1 0 0,-1 0 0,1 0 1,-1 0-1,0 0 0,1-1 0,1 0 0,4-1 11,0-1 0,0-1 1,0 1-1,0-1 0,-1-1 0,1 1 0,10-11 0,40-44 32,-46 45-52,32-34-1110,55-83 0,-113 158 688,1 1 0,1 0 0,-18 59 0,29-80 414,0 0 0,1 1 0,-1-1 0,2 1 0,-1-1 0,2 15 0,-1-20 11,0-1-1,0 0 1,0 0-1,1 1 1,-1-1-1,0 0 1,1 0-1,-1 0 1,1 0-1,0 0 1,-1 1 0,1-1-1,0 0 1,-1 0-1,1-1 1,0 1-1,0 0 1,0 0-1,0 0 1,1 0-1,0 0-9,0-1 1,0 1-1,-1-1 0,1 0 0,0 0 1,0 0-1,0 0 0,-1 0 0,1 0 0,0 0 1,0-1-1,0 1 0,-1-1 0,1 1 1,0-1-1,-1 0 0,1 1 0,2-3 1,7-3-107,-1-1 1,0 0 0,-1 0 0,1-1-1,-1 0 1,-1-1 0,12-15-1,-1-1-228,28-49 0,-19 22 288,-2 0 0,-2-2 0,-3-1 1,22-84-1,-40 126 188,-2 10-76,0 0-1,0 0 0,0-1 1,0 1-1,-1 0 1,1 0-1,-1-1 0,0 1 1,0 0-1,0-1 1,0 1-1,-1 0 1,-1-6-1,2 9-39,0 0 1,0 0-1,0-1 1,0 1-1,0 0 1,-1 0-1,1-1 0,0 1 1,0 0-1,0 0 1,-1 0-1,1-1 1,0 1-1,0 0 1,0 0-1,-1 0 0,1 0 1,0 0-1,-1-1 1,1 1-1,0 0 1,0 0-1,-1 0 1,1 0-1,0 0 0,0 0 1,-1 0-1,1 0 1,0 0-1,-1 0 1,1 0-1,0 0 0,0 0 1,-1 0-1,1 0 1,0 1-1,0-1 1,-1 0-1,1 0 1,0 0-1,0 0 0,-1 0 1,1 1-1,0-1 1,0 0-1,-1 0 1,1 0-1,0 1 1,0-1-1,-12 14 380,12-13-355,-13 20 209,2 0-1,0 0 1,1 1 0,2 0 0,-12 44-1,13-33-57,0 1-1,3 0 1,-1 51-1,5-72-162,0 0 0,5 24 0,-4-34-37,-1 0 0,1 0 0,0-1-1,-1 1 1,1 0 0,0-1 0,1 1-1,-1-1 1,0 1 0,1-1 0,0 1 0,-1-1-1,1 0 1,0 0 0,0 0 0,0 0-1,0 0 1,5 3 0,-6-5 0,0 0 0,0 1 0,0-1 0,0 0 0,0 1 0,0-1 0,0 0-1,0 0 1,0 0 0,0 0 0,0 0 0,0 0 0,0 0 0,0 0 0,0-1 0,0 1 0,0 0 0,0-1 0,0 1 0,0 0 0,2-2 0,-1 1-10,0-1 0,0 0 1,0 0-1,0 0 0,-1 1 1,1-2-1,-1 1 0,3-3 1,1-5-20,-1 1 0,0-1 1,4-12-1,-8 21 41,20-102 184,-16 83 498,-3 27-665,0-1 0,0 0 0,1 0 0,-1 0-1,1 0 1,1 0 0,-1-1 0,1 1 0,0-1 0,1 1 0,-1-1 0,1 0 0,0 0 0,5 4 0,-6-6-29,1 0 0,-1-1 0,1 1 1,0-1-1,0 0 0,0 0 0,0 0 0,0-1 0,0 1 0,1-1 1,-1 0-1,0 0 0,1 0 0,-1-1 0,1 0 0,-1 0 0,1 0 1,-1 0-1,1-1 0,7-1 0,-1-1-44,0-1 1,0 0-1,-1-1 1,1 0-1,-1 0 1,0-1-1,-1 0 1,0-1-1,0 0 0,12-13 1,7-9-134,38-53 1,-54 67 169,-2 5 112,-8 16 155,-8 24 272,3-20-462,0 9 148,-13 71 599,14-79-692,2-1 0,-1 0 0,1 1 0,1-1 0,0 1 0,3 13 0,-3-22-106,-1 0 0,0-1 0,1 1 0,-1-1 0,1 1 0,-1-1 0,1 1 0,0-1 0,0 1 0,-1-1 0,1 1 0,0-1 0,0 0 1,0 1-1,1-1 0,-1 0 0,0 0 0,0 0 0,1 0 0,-1 0 0,1 0 0,-1 0 0,0-1 0,1 1 0,0 0 0,-1-1 0,1 1 0,-1-1 0,1 0 0,0 0 0,-1 1 0,1-1 1,0 0-1,-1 0 0,1 0 0,0-1 0,-1 1 0,1 0 0,-1-1 0,1 1 0,2-2 0,2 0-91,0-1-1,0 0 1,0 0 0,0-1 0,-1 0-1,0 0 1,0 0 0,0-1-1,5-5 1,2-5 97,-1-1 0,-1-1 1,0 0-1,-1 0 0,-1-1 0,0 0 0,-2 0 1,0-1-1,-1 0 0,4-27 0,1-19-223</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3:49.035"/>
    </inkml:context>
    <inkml:brush xml:id="br0">
      <inkml:brushProperty name="width" value="0.05" units="cm"/>
      <inkml:brushProperty name="height" value="0.05" units="cm"/>
    </inkml:brush>
  </inkml:definitions>
  <inkml:trace contextRef="#ctx0" brushRef="#br0">44 0 14787,'-15'17'1657,"3"6"-1129,2-1-232,4 1 920,9-3-712,4-3-360,11-8 1688,5-5-1583,7-6-1,3-3 56</inkml:trace>
  <inkml:trace contextRef="#ctx0" brushRef="#br0" timeOffset="1">345 146 15099,'-15'28'1111,"-19"26"0,23-39-723,1 1 0,1 0-1,0 0 1,1 0 0,1 1-1,-8 30 1,14-46-356,1 1 0,0-1 1,-1 1-1,1 0 0,0-1 0,0 1 1,0 0-1,0-1 0,0 1 0,1 0 1,-1-1-1,0 1 0,1-1 0,-1 1 1,1 0-1,1 1 0,-1-2-29,0 0 1,0 0-1,0 0 0,0 0 0,0 0 0,0-1 0,1 1 0,-1 0 1,0-1-1,0 1 0,1-1 0,-1 1 0,1-1 0,-1 0 0,0 0 1,1 1-1,-1-1 0,1 0 0,-1 0 0,0-1 0,2 1 0,13-2-205,0-1-1,0-1 0,-1 0 0,0-1 0,0-1 0,0 0 0,13-8 0,-13 6-18,1 1-1,0 0 1,0 1-1,0 1 0,33-6 1,-47 11 239,1-1 1,-1 1-1,0 0 1,1 0-1,-1 0 1,1 0-1,-1 1 1,1-1 0,-1 0-1,0 1 1,1 0-1,-1 0 1,0-1-1,1 2 1,-1-1-1,0 0 1,0 0-1,0 0 1,0 1-1,0 0 1,0-1-1,-1 1 1,4 3-1,-1 2 153,-1-1 0,0 0-1,-1 1 1,1 0-1,-1-1 1,2 13-1,-3-13-28,0 1-1,1 0 0,0-1 0,0 0 1,1 1-1,0-1 0,6 10 0,-8-15-148,0 0-1,0 0 0,0 1 1,0-1-1,0-1 0,0 1 1,0 0-1,0 0 0,0 0 1,1 0-1,-1-1 0,0 1 1,1-1-1,-1 1 0,1-1 1,-1 0-1,0 1 0,1-1 1,-1 0-1,1 0 0,-1 0 1,1 0-1,-1 0 0,0 0 1,3-1-1,-1 0-8,0 0 0,-1 0 1,1 0-1,0 0 0,-1-1 1,1 1-1,-1-1 0,0 0 0,0 0 1,1 0-1,-1 0 0,2-2 0,16-23-148</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3:52.642"/>
    </inkml:context>
    <inkml:brush xml:id="br0">
      <inkml:brushProperty name="width" value="0.05" units="cm"/>
      <inkml:brushProperty name="height" value="0.05" units="cm"/>
    </inkml:brush>
  </inkml:definitions>
  <inkml:trace contextRef="#ctx0" brushRef="#br0">12 2 7194,'-1'0'81,"1"0"0,0 0 1,0-1-1,-1 1 0,1 0 1,0 0-1,0 0 0,-1 0 1,1 0-1,0 0 0,0 0 1,-1 0-1,1 0 0,0 0 1,0 0-1,-1 0 0,1 0 1,0 0-1,0 0 0,-1 0 1,1 0-1,0 0 0,0 0 1,0 1-1,-1-1 0,1 0 1,0 0-1,0 0 0,-1 0 1,1 0-1,0 1 0,0-1 1,0 0-1,0 0 0,-1 0 1,1 1-1,0-1 0,0 0 0,0 0 1,0 1-1,-3 14 809,6 17-1272,-3-31 410,43 242-1462,-28-177 1764,39 103-1,-32-121-327,2-1 1,43 64-1,27 49 352,-61-83-132,25 92 0,15 37 421,57 189-886,-105-310-129,112 285-320,32-13 836,-27-59-76,-60-111-69,-18-37 227,83 143 0,12-56-153,-94-146-75,79 148 0,-24 28 81,-67-144 0,101 176-1,-21-96 142,75 128-66,-50-60-108,-109-194-13,86 100 0,-75-108-14,14 14 16,76 114-1,-17-5 94,-96-146-33,81 82 1,6-16-10,73 71-18,-159-144-54,88 85 48,-99-101-51,1 0 1,61 35 0,92 38 21,84 49 45,177 87-64,17-38-3,-320-138 10,129 60-22,56 22 7,9-24 15,-145-62 30,472 137 328,-92-43-187,6-37-105,-472-91-50,517 87 209,1-22-123,-540-74-164,55 4-318,155 36 1,-279-46 269,0 1-1,0-1 1,13 8 0,-8-1-127</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8:35.209"/>
    </inkml:context>
    <inkml:brush xml:id="br0">
      <inkml:brushProperty name="width" value="0.05" units="cm"/>
      <inkml:brushProperty name="height" value="0.05" units="cm"/>
    </inkml:brush>
  </inkml:definitions>
  <inkml:trace contextRef="#ctx0" brushRef="#br0">0 3 11995,'1'-1'53,"-1"1"0,0 0 1,0 0-1,0 0 1,1-1-1,-1 1 0,0 0 1,0 0-1,1 0 0,-1 0 1,0 0-1,0 0 1,1 0-1,-1 0 0,0 0 1,1 0-1,-1 0 1,0 0-1,0 0 0,1 0 1,-1 0-1,0 0 0,1 0 1,-1 0-1,0 0 1,0 0-1,1 0 0,-1 0 1,0 0-1,0 0 1,1 1-1,-1-1 0,0 0 1,0 0-1,1 0 1,-1 0-1,0 1 0,6 14 454,-1 25-955,-4-32 633,9 221-733,-14-232 292,-5-4 92</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8:35.731"/>
    </inkml:context>
    <inkml:brush xml:id="br0">
      <inkml:brushProperty name="width" value="0.05" units="cm"/>
      <inkml:brushProperty name="height" value="0.05" units="cm"/>
    </inkml:brush>
  </inkml:definitions>
  <inkml:trace contextRef="#ctx0" brushRef="#br0">1 89 12819,'1'-4'1176,"1"1"-912,-1 0-144,1 2 416,0-1-288,4 2-64,3 0-56,2 0-40,6 0-88,4 0 0,3-1-40,5-3-88,4-2-224,1-4-752,3-4 944,2-5-152,0-3-88</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38:36.190"/>
    </inkml:context>
    <inkml:brush xml:id="br0">
      <inkml:brushProperty name="width" value="0.05" units="cm"/>
      <inkml:brushProperty name="height" value="0.05" units="cm"/>
    </inkml:brush>
  </inkml:definitions>
  <inkml:trace contextRef="#ctx0" brushRef="#br0">70 1 11947,'-2'1'920,"1"5"-824,-1 3-56,1 1 256,1 4-216,0 2-40,1 4-8,2 1-16,1 2-24,1-1-8,-1-1-64,-1 1-40,0-2-376,-2-4-577,1-2 881,-2-3-144,0-2-72</inkml:trace>
  <inkml:trace contextRef="#ctx0" brushRef="#br0" timeOffset="1">1 190 11723,'4'-4'872,"7"0"-672,4 1-80,5 1 256,6 1-200,4 1-624,1 0 472,2-4-40,-3-4-88</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3:53.712"/>
    </inkml:context>
    <inkml:brush xml:id="br0">
      <inkml:brushProperty name="width" value="0.05" units="cm"/>
      <inkml:brushProperty name="height" value="0.05" units="cm"/>
    </inkml:brush>
  </inkml:definitions>
  <inkml:trace contextRef="#ctx0" brushRef="#br0">10 0 13395,'0'0'88,"-1"1"0,1-1 0,0 0 0,-1 1 0,1-1 0,0 0 0,-1 1 0,1-1 0,0 1 0,0-1 0,-1 0 0,1 1 0,0-1 0,0 1-1,0-1 1,0 1 0,-1-1 0,1 1 0,0-1 0,0 1 0,0-1 0,0 1 0,0-1 0,0 1 0,1 0 0,-1 19 701,0-13-324,-3 82 1637,1 44-608,3-114-1463,0-1-1,2 0 1,0 0-1,1 0 1,7 19-1,0-16-163,-9-17-72,1 0 0,-1 0 0,0 1 0,0-1-1,2 9 1,-4-12 176,0 0 0,0 0-1,0 0 1,0 0 0,0 0 0,0 0 0,0 0-1,0 0 1,-1 0 0,1 0 0,0 0-1,-1 0 1,1 0 0,0-1 0,-1 1-1,1 0 1,-1 0 0,1 0 0,-1-1 0,0 1-1,1 0 1,-1 0 0,0-1 0,0 1-1,1-1 1,-1 1 0,0 0 0,0-1-1,0 0 1,0 1 0,0-1 0,1 1-1,-2-1 1,-12 5-348</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3:54.167"/>
    </inkml:context>
    <inkml:brush xml:id="br0">
      <inkml:brushProperty name="width" value="0.05" units="cm"/>
      <inkml:brushProperty name="height" value="0.05" units="cm"/>
    </inkml:brush>
  </inkml:definitions>
  <inkml:trace contextRef="#ctx0" brushRef="#br0">11 146 11274,'-7'-1'1225,"4"1"-809,4-4-80,8 2 632,6-3-256,6-3-64,7-2-152,4-1-63,1-3-65,0-2-144,-2 1-360,-1-5 224,-2 0-80,-3 0-24</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3:54.614"/>
    </inkml:context>
    <inkml:brush xml:id="br0">
      <inkml:brushProperty name="width" value="0.05" units="cm"/>
      <inkml:brushProperty name="height" value="0.05" units="cm"/>
    </inkml:brush>
  </inkml:definitions>
  <inkml:trace contextRef="#ctx0" brushRef="#br0">82 1 13123,'-1'0'130,"0"1"0,0-1 0,0 1 0,0 0 0,0-1 0,1 1 0,-1 0 1,0 0-1,0 0 0,1 0 0,-1 0 0,1 0 0,-1-1 0,1 1 0,-1 1 0,1-1 0,-1 0 1,1 2-1,-5 24 825,4-22-651,-4 38 204,1-1 0,3 1 0,7 78-1,-3-90-824,2 0-1,2 0 0,1-1 0,1 0 0,25 56 0,-45-120-2789,3 10 2535</inkml:trace>
  <inkml:trace contextRef="#ctx0" brushRef="#br0" timeOffset="1">27 256 11194,'-11'-28'1329,"2"8"-753,2 6-240,8 8 816,7 6-192,6 0-320,5 2-103,5-2-209,3-2-40,6-3-80,3-3-208,-6-4 88,-4-3 40,-10-1-104</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3:56.390"/>
    </inkml:context>
    <inkml:brush xml:id="br0">
      <inkml:brushProperty name="width" value="0.05" units="cm"/>
      <inkml:brushProperty name="height" value="0.05" units="cm"/>
    </inkml:brush>
  </inkml:definitions>
  <inkml:trace contextRef="#ctx0" brushRef="#br0">189 1 10394,'-2'3'304,"-1"0"-1,0 0 1,1 0-1,-1 0 1,1 0-1,0 0 1,0 1 0,0-1-1,1 1 1,-3 6-1,0 0 319,-3 6 106,3-9-405,0 1-1,0-1 0,1 1 0,0 0 0,1 1 1,0-1-1,-1 10 0,3-18-320,0 0 1,0 0-1,0 1 0,0-1 0,0 0 0,0 0 1,0 0-1,0 1 0,0-1 0,0 0 0,0 0 1,0 0-1,1 1 0,-1-1 0,0 0 0,0 0 1,0 0-1,0 0 0,0 0 0,0 1 0,1-1 1,-1 0-1,0 0 0,0 0 0,0 0 0,1 0 1,-1 0-1,0 0 0,0 0 0,0 0 0,0 0 1,1 1-1,-1-1 0,0 0 0,0 0 0,0 0 1,1 0-1,-1 0 0,0 0 0,0-1 0,0 1 1,1 0-1,-1 0 0,0 0 0,0 0 0,0 0 1,1 0-1,-1 0 0,0 0 0,0 0 0,0 0 1,0-1-1,0 1 0,1 0 0,-1 0 0,0 0 1,0 0-1,0 0 0,0-1 0,1 1 0,9-10 47,-7 6-55,-1 0 0,1 0-1,-1-1 1,-1 1 0,1-1 0,-1 1 0,1-1 0,-1 0 0,-1 1-1,1-1 1,-1 0 0,1 0 0,-1 0 0,-1-5 0,1 8 3,0 0 0,-1 1 0,1-1 1,0 0-1,-1 1 0,1-1 0,-1 1 0,0-1 0,1 0 1,-1 1-1,0 0 0,0-1 0,0 1 0,0-1 1,0 1-1,0 0 0,0 0 0,-1 0 0,1 0 0,0 0 1,-1 0-1,1 0 0,0 0 0,-1 0 0,1 0 1,-1 1-1,0-1 0,1 1 0,-1-1 0,1 1 0,-1 0 1,0-1-1,1 1 0,-1 0 0,0 0 0,0 0 1,1 1-1,-1-1 0,0 0 0,1 0 0,-1 1 0,1-1 1,-3 2-1,-2 0-10,0 1 1,1-1 0,-1 1-1,1 1 1,0-1 0,0 1 0,0-1-1,0 1 1,1 1 0,0-1-1,-1 1 1,2 0 0,-5 5-1,3-3-20,1 1-1,-1-1 1,1 1-1,1 0 0,-1 0 1,1 0-1,1 0 1,-3 15-1,4-21 24,1-1 1,0 0-1,-1 1 0,1-1 1,0 0-1,0 1 0,0-1 1,0 0-1,0 1 0,1-1 1,-1 1-1,0-1 0,0 0 1,1 0-1,-1 1 0,1-1 1,-1 0-1,1 0 0,0 1 1,0-1-1,-1 0 0,1 0 1,0 0-1,0 0 0,0 0 1,0 0-1,0 0 0,0-1 1,0 1-1,0 0 0,1 0 1,-1-1-1,0 1 0,0-1 1,1 1-1,-1-1 0,0 0 1,1 1-1,-1-1 0,0 0 1,1 0-1,-1 0 0,0 0 1,1 0-1,-1 0 0,0 0 1,3-1-1,3 0 11,0 0 0,0-1 0,0 0 1,-1 0-1,1-1 0,0 0 0,9-6 0,-9 5 70,0-1-1,-1 1 0,0-1 1,0-1-1,-1 1 0,1-1 1,-1 0-1,0 0 0,-1-1 1,0 1-1,6-11 0,-10 17-62,0-1 0,1 1 0,-1-1-1,0 1 1,0-1 0,1 0 0,-1 1-1,0-1 1,0 1 0,0-1 0,0 1-1,0-1 1,0 0 0,0 1-1,0-1 1,0 1 0,0-1 0,0 1-1,0-1 1,0 0 0,0 1 0,0-1-1,-1 1 1,1-1 0,0 1 0,0-1-1,-1 1 1,1-1 0,0 1 0,-1-1-1,1 1 1,-1 0 0,1-1 0,0 1-1,-1-1 1,1 1 0,-1 0-1,1-1 1,-1 1 0,1 0 0,-1 0-1,1-1 1,-1 1 0,1 0 0,-1 0-1,0 0 1,0 0 0,-1 0-1,-1 0 0,1 0-1,0 0 1,-1 0 0,1 1 0,0-1 0,-1 1 0,1-1-1,0 1 1,-4 2 0,-2 2-19,1 1-1,-1 0 1,1 0-1,1 1 1,-1 0-1,1 0 1,0 0-1,1 1 0,0 0 1,0 0-1,1 0 1,0 1-1,0 0 1,1-1-1,0 1 1,0 1-1,-2 17 1,5-26 7,-1 1 0,1 0 0,0-1 1,0 1-1,0 0 0,0 0 0,0-1 0,0 1 1,1 0-1,-1-1 0,0 1 0,1 0 0,0-1 1,-1 1-1,1-1 0,0 1 0,0-1 0,-1 1 1,1-1-1,0 0 0,2 2 0,-2-2 1,1 0 1,-1-1-1,1 1 1,-1-1-1,1 1 0,-1-1 1,1 1-1,-1-1 0,1 0 1,-1 0-1,1 0 0,-1 0 1,1 0-1,-1 0 0,1 0 1,-1-1-1,1 1 0,2-1 1,4-3 6,1 1 1,0-1-1,-1-1 1,0 0-1,0 0 1,9-7-1,-5 2 72,-1 0 0,1-1 1,11-15-1,-20 21-36,1 0 0,-1 1 0,0-1 0,0 0 0,0 0-1,-1-1 1,0 1 0,0-1 0,0 1 0,0-1 0,-1 1 0,0-7 0,0 11-27,-1-1 1,0 1-1,-1 0 1,1 0-1,0-1 1,0 1-1,0 0 1,-1 0-1,1 0 1,0-1-1,-1 1 0,1 0 1,-1 0-1,0 0 1,1 0-1,-1 0 1,0 0-1,0 0 1,1 0-1,-1 0 1,-2-1-1,1 1-2,0 0 0,-1 0 0,1 0 1,0 0-1,0 0 0,-1 0 0,1 1 0,0-1 0,-1 1 0,-3 0 0,-1-1-11,0 2 0,0-1 0,0 1 0,0 0-1,0 1 1,0 0 0,-7 2 0,8-2-19,0 1 1,1-1-1,0 1 0,-1 0 0,1 0 1,0 1-1,0-1 0,1 1 0,-9 9 1,13-13 16,0 0 0,0 0 0,-1 0 1,1 0-1,0 0 0,0 0 0,0 1 0,0-1 1,0 0-1,0 0 0,0 0 0,0 0 1,0 0-1,-1 1 0,1-1 0,0 0 1,0 0-1,0 0 0,0 0 0,0 0 0,0 1 1,0-1-1,0 0 0,0 0 0,0 0 1,0 0-1,0 1 0,0-1 0,0 0 1,0 0-1,0 0 0,0 0 0,1 1 0,-1-1 1,0 0-1,0 0 0,0 0 0,0 0 1,0 0-1,0 0 0,0 1 0,0-1 0,0 0 1,1 0-1,-1 0 0,0 0 0,10 0-58,13-6 9,-6-1 45,0-2 0,-1 0 0,0-1 0,-1 0 0,0-2 0,24-22 1,-32 30-18,-5 7-44,-8 14-23,-14 16 5,-63 121-416,82-153 490,1 0 0,-1 1 1,0-1-1,1 0 1,-1 1-1,1-1 0,-1 0 1,1 1-1,0-1 0,0 1 1,-1-1-1,1 0 1,0 1-1,0-1 0,1 3 1,-1-4 37,0 0 0,1 0 1,-1 1-1,1-1 0,-1 0 1,0 0-1,1 0 0,-1 0 0,1 0 1,-1 0-1,0 0 0,1 1 1,-1-1-1,1 0 0,-1-1 1,1 1-1,-1 0 0,0 0 1,1 0-1,-1 0 0,1 0 1,-1 0-1,1 0 0,-1-1 1,0 1-1,1 0 0,-1 0 1,0-1-1,1 1 0,0-1 1,4-2 75,-1 0 0,1-1 0,0 0 0,-1 0 0,0 0 0,4-5 0,8-15 70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9:57.866"/>
    </inkml:context>
    <inkml:brush xml:id="br0">
      <inkml:brushProperty name="width" value="0.05" units="cm"/>
      <inkml:brushProperty name="height" value="0.05" units="cm"/>
    </inkml:brush>
  </inkml:definitions>
  <inkml:trace contextRef="#ctx0" brushRef="#br0">217 0 17196,'-15'0'383,"0"1"1,0 0-1,0 1 0,0 1 1,0 0-1,0 1 1,1 0-1,-1 2 0,1-1 1,1 2-1,-27 15 1,39-21-406,0 0-1,0-1 1,0 1 0,0 0 0,0 0 0,0 0 0,0 0 0,0 0 0,0 0-1,1 0 1,-1 0 0,0 0 0,1 1 0,-1-1 0,0 0 0,1 0 0,0 1-1,-1-1 1,1 0 0,0 1 0,-1-1 0,1 0 0,0 1 0,0-1 0,0 0-1,0 1 1,1-1 0,-1 0 0,0 1 0,0-1 0,1 0 0,-1 1 0,1-1-1,-1 0 1,1 0 0,0 0 0,-1 1 0,1-1 0,0 0 0,1 1 0,4 5-335,1-1-1,-1 0 1,1 0 0,15 10 0,-13-10 74,5 4-142,-1-2 140,-1 1 0,0 1 0,0 0 0,17 19 0,-28-27 317,1-1-1,0 1 1,-1 0 0,1 1-1,-1-1 1,0 0 0,0 0 0,0 1-1,0-1 1,0 0 0,0 1-1,0-1 1,-1 1 0,0-1-1,1 1 1,-1-1 0,0 1-1,0-1 1,0 1 0,0-1 0,-1 1-1,1-1 1,-1 1 0,0-1-1,1 1 1,-1-1 0,0 0-1,0 1 1,-1-1 0,1 0-1,0 0 1,-1 0 0,1 0 0,-1 0-1,-2 2 1,-5 5 296,0-1 1,-1 0-1,0-1 1,-16 10-1,19-13-230,1-1 0,0 0 0,-1 0 0,0-1 1,0 0-1,0 0 0,0 0 0,0-1 0,-8 1 0,15-2-113,-1 0-1,1 0 1,-1 1 0,1-1-1,-1 0 1,1 0-1,-1 0 1,1 0 0,0 0-1,-1 0 1,1 0-1,-1 0 1,1 0 0,-1-1-1,1 1 1,-1 0-1,1 0 1,-1 0 0,1 0-1,0-1 1,-1 1-1,1 0 1,-1 0 0,1-1-1,0 1 1,-1 0-1,1-1 1,0 1 0,-1 0-1,1-1 1,0 1-1,0-1 1,-1 1 0,1-1-1,0 1 1,0 0-1,0-1 1,0 1 0,-1-1-1,1 1 1,0-1-1,0 1 1,0-1 0,0 1-1,0-1 1,0 1-1,0-1 1,0 1 0,0 0-1,1-1 1,-1 1-1,0-1 1,0 1 0,0-1-1,0 1 1,1-1-1,-1 1 1,19-28-285,-15 24 213,19-25-292</inkml:trace>
  <inkml:trace contextRef="#ctx0" brushRef="#br0" timeOffset="1">341 47 17044,'-1'18'1584,"-14"7"-1032,1 2-208,-3 7 816,-1 0-415,2 6-313,3-3-144,3-2-408,4-6-256,5-6-537,1-4-967,4-9 1504,2-1-304,1-12-264</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3:57.120"/>
    </inkml:context>
    <inkml:brush xml:id="br0">
      <inkml:brushProperty name="width" value="0.05" units="cm"/>
      <inkml:brushProperty name="height" value="0.05" units="cm"/>
    </inkml:brush>
  </inkml:definitions>
  <inkml:trace contextRef="#ctx0" brushRef="#br0">0 442 14107,'4'1'103,"0"-1"1,0 1-1,-1-1 1,1 0-1,0 0 1,0 0-1,0-1 1,0 1-1,0-1 1,-1 0-1,1 0 1,6-3-1,10-1 60,778-162 1315,8 34-2374,-90 2-446,-798 151-513,13-5 1442</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3:57.552"/>
    </inkml:context>
    <inkml:brush xml:id="br0">
      <inkml:brushProperty name="width" value="0.05" units="cm"/>
      <inkml:brushProperty name="height" value="0.05" units="cm"/>
    </inkml:brush>
  </inkml:definitions>
  <inkml:trace contextRef="#ctx0" brushRef="#br0">561 0 9866,'-32'12'465,"1"1"-1,0 1 1,2 2 0,-33 21-1,38-22-428,-35 21-46,-64 54 1,102-73-4,1 1 0,0 1 0,2 1 0,0 0 1,2 1-1,-18 29 0,34-49 13,-4 6-3,0 0 1,0 0-1,-4 14 1,8-20 6,-1 1 0,1-1 1,-1 1-1,1 0 1,0-1-1,0 1 0,0-1 1,0 1-1,0-1 1,0 1-1,0 0 0,0-1 1,0 1-1,1-1 0,-1 1 1,1-1-1,-1 1 1,1-1-1,0 1 0,-1-1 1,1 1-1,0-1 0,0 0 1,0 0-1,0 1 1,2 1-1,3-1 30,0 1 0,0-1-1,0 0 1,0 0 0,1-1 0,-1 0 0,0 0 0,1 0-1,-1-1 1,13 0 0,71-4 526,97-15 0,-79 6-197,-61 8-258,295-40 475,-223 22-389</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3:58.470"/>
    </inkml:context>
    <inkml:brush xml:id="br0">
      <inkml:brushProperty name="width" value="0.05" units="cm"/>
      <inkml:brushProperty name="height" value="0.05" units="cm"/>
    </inkml:brush>
  </inkml:definitions>
  <inkml:trace contextRef="#ctx0" brushRef="#br0">74 141 13595,'-30'96'1111,"18"-61"-1107,2 0 0,-10 52 0,20-84-11,-1-1 0,1 1-1,0 0 1,0-1 0,0 1 0,0-1 0,0 1 0,1-1 0,-1 1-1,1-1 1,0 1 0,-1-1 0,1 1 0,0-1 0,0 0 0,3 4-1,-3-5-1,1 0-1,-1 0 0,0 0 0,1 0 1,-1 0-1,1 0 0,-1-1 0,1 1 0,0-1 1,-1 1-1,1-1 0,-1 0 0,1 1 1,0-1-1,0 0 0,-1 0 0,1 0 0,0 0 1,-1 0-1,1-1 0,0 1 0,-1-1 1,1 1-1,-1-1 0,1 1 0,2-2 0,9-4-78,0-1 0,-1 1 0,0-2-1,-1 0 1,0 0 0,0-1 0,0-1-1,-1 1 1,10-14 0,75-107-470,-89 122 531,1-2-2,51-83-163,-51 81 227,-1 0-1,0-1 0,-1 0 1,-1 1-1,6-24 1,-10 26 102,-2 8-12,-8 15 100,-8 22-83,1 0 1,3 1-1,0 0 1,3 1-1,1 0 1,-8 60-1,16-81-93,0 0 1,2 23-1,1-33-25,-1 0-1,1 0 1,0-1-1,0 1 0,1 0 1,0-1-1,0 1 1,0-1-1,6 10 1,1-5 42,-3-11-324,-5-1 186,-1 1 0,0-1 0,0 1-1,1 0 1,-1-1 0,0 1 0,0 0 0,0-1 0,-1 1 0,1-1 0,0 1 0,0 0-1,-1-1 1,1 1 0,-1-2 0,-7-14-236,0 1 1,-1 0-1,-1 0 0,0 1 1,-1 0-1,-1 1 0,0 1 1,-1-1-1,0 2 0,-22-16 0,34 27 418,0 1-1,0-1 1,-1 0-1,1 1 0,-1-1 1,1 1-1,0-1 1,-1 1-1,1 0 0,-1 0 1,1-1-1,-1 1 0,-1 0 1,-3 4 1177,11 6-327,-2-7-894,1 0 1,0 0-1,0 0 1,1 0-1,-1-1 1,0 0-1,1 0 1,-1 0 0,1-1-1,0 1 1,-1-1-1,1 0 1,0-1-1,0 1 1,7-1-1,8 1-23,1-2-1,26-3 1,5-6 17,2-8-35</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3:59.412"/>
    </inkml:context>
    <inkml:brush xml:id="br0">
      <inkml:brushProperty name="width" value="0.05" units="cm"/>
      <inkml:brushProperty name="height" value="0.05" units="cm"/>
    </inkml:brush>
  </inkml:definitions>
  <inkml:trace contextRef="#ctx0" brushRef="#br0">147 0 14075,'-50'53'1378,"-5"5"-721,49-51-542,1 0 0,0 0 0,1 1 0,-1 0 0,1 0-1,-5 15 1,8-20-88,1 0-1,-1 0 0,0 0 1,1 0-1,0 0 1,0 0-1,-1 0 0,2 0 1,-1 0-1,0 0 0,2 4 1,-2-5-21,1-1 1,0 1-1,-1 0 0,1-1 1,0 1-1,0-1 1,0 1-1,1-1 0,-1 0 1,0 1-1,0-1 1,1 0-1,-1 0 0,1 0 1,-1 0-1,1 0 1,-1 0-1,1 0 0,0-1 1,-1 1-1,4 0 1,5 2-17,1-1 1,1-1 0,-1 0 0,0-1-1,0 0 1,0 0 0,0-1-1,1 0 1,15-5 0,-4 0-28,0-1 0,0-1 0,31-16 1,-53 24 35,22-12 4,26-17 0,-44 26 14,-1 0-1,1-1 1,-1 1 0,1-1 0,-1 0-1,0 0 1,-1-1 0,1 1-1,-1-1 1,1 1 0,-2-1 0,4-6-1,-6 11-11,0-1-1,1 1 1,-1 0-1,0-1 0,0 1 1,1-1-1,-1 1 1,0-1-1,0 1 1,0-1-1,0 1 0,0 0 1,0-1-1,1 1 1,-1-1-1,0 1 0,0-1 1,0 1-1,-1-1 1,1 1-1,0-1 0,0 1 1,0-1-1,0 1 1,0-1-1,-1 1 1,1-1-1,0 1 0,0 0 1,-1-1-1,1 1 1,0-1-1,-1 1 0,1 0 1,0-1-1,-1 1 1,1 0-1,0-1 1,-1 1-1,1 0 0,-1 0 1,1 0-1,-1-1 1,1 1-1,0 0 0,-1 0 1,1 0-1,-1 0 1,1 0-1,-1 0 0,1 0 1,-1 0-1,1 0 1,-1 0-1,1 0 1,-1 0-1,1 0 0,-1 0 1,1 0-1,-1 0 1,1 0-1,-1 1 0,1-1 1,-1 0-1,-3 2 28,0-1-1,0 1 0,0 0 1,0 0-1,-7 4 0,2 1 5,1 1 0,0 0 0,0 0 0,-8 10 0,14-14-21,-1-1 1,1 0-1,0 1 1,0 0-1,0 0 0,0-1 1,1 1-1,-1 0 1,1 0-1,0 1 0,0-1 1,1 0-1,-1 0 0,1 5 1,0-8-7,0 0 0,0 1 0,1-1 0,-1 0-1,1 0 1,-1 1 0,1-1 0,0 0 0,-1 0 0,1 0 0,0 0 0,0 0 0,0 0 0,-1 0 0,1 0-1,0 0 1,0 0 0,0 0 0,1-1 0,-1 1 0,0 0 0,0-1 0,0 1 0,1-1 0,-1 1 0,0-1-1,0 0 1,1 1 0,-1-1 0,0 0 0,1 0 0,1 0 0,4 0 23,0 0-1,1 0 1,-1-1-1,13-2 1,-7-1-18,1 0-1,-1-1 1,0 0-1,-1-1 1,1 0-1,-1-1 1,18-14-1,1-4-148,39-41-1,-72 71 118,-1-1-1,0 1 1,1 0 0,0 0-1,0 0 1,1 0-1,-2 9 1,0-3 15,1 1 0,1-1-1,-1 14 1,2-23 7,0 0 0,0 0-1,0-1 1,0 1 0,1 0 0,-1 0-1,1-1 1,-1 1 0,1 0 0,-1 0-1,1-1 1,0 1 0,0-1 0,0 1-1,0-1 1,0 1 0,0-1 0,0 0-1,0 1 1,3 1 0,-2-2 3,1 0 0,-1 0 0,0 0-1,0 0 1,0-1 0,1 1 0,-1-1 0,0 1 0,1-1 0,-1 0 0,1 0 0,-1 0 0,5-1 0,3-1 22,0 0-1,0-1 1,0-1 0,0 1 0,-1-1 0,11-7 0,5-5 172,47-38 1,-1 0 286,-70 53-473,0 0 1,0 1-1,0-1 1,0 0 0,0 1-1,0-1 1,0 1-1,0 0 1,0-1 0,0 1-1,0 0 1,0-1-1,0 1 1,0 0 0,0 0-1,3 0 1,-4 0-7,1 1 0,-1-1 0,0 0-1,1 1 1,-1-1 0,1 0 0,-1 1 0,0-1 0,1 0 0,-1 1 0,0-1-1,1 1 1,-1-1 0,0 0 0,0 1 0,1-1 0,-1 1 0,0-1 0,0 1-1,0-1 1,0 1 0,1-1 0,-1 1 0,0 0 0,0 6 37,-1 0 0,1-1 0,-1 1 0,-2 9 0,1-8-47,-1 6 15,1-4-81,0 1-1,0-1 0,1 0 0,1 1 0,0 10 0,0-20 22,0 1-1,0 0 1,0 0-1,1 0 1,-1-1-1,1 1 1,-1 0-1,1-1 1,0 1-1,0 0 1,0-1-1,0 1 1,0-1-1,0 1 1,0-1-1,0 1 0,0-1 1,1 0-1,-1 0 1,0 0-1,1 0 1,-1 0-1,1 0 1,0 0-1,-1 0 1,1 0-1,0-1 1,-1 1-1,1-1 1,0 1-1,0-1 1,-1 0-1,1 0 1,0 1-1,2-2 1,6 1-183,-1-1 0,1 0 0,-1-1 0,1 0 0,-1-1 0,0 0 0,0 0 0,0-1 0,0 0 0,-1-1 0,0 0 0,0 0 0,14-12 0,-6 4 48,-1-2-1,0 0 1,-1 0-1,-1-1 1,15-23-1,-25 34 196,17-31 199,-18 34-159,-2 0 0,1 0 0,0 0-1,0 0 1,-1-1 0,1 1 0,-1 0 0,0-1 0,1 1 0,-1 0 0,0-1 0,0 1-1,-1 0 1,0-4 0,1 6-23,0-1 0,-1 0 0,1 1 0,0-1 1,-1 1-1,1-1 0,-1 0 0,1 1 0,-1 0 0,1-1 0,-1 1 0,1-1 0,-1 1 0,1-1 0,-1 1 0,0 0 0,1 0 0,-1-1 1,0 1-1,1 0 0,-1 0 0,0 0 0,1-1 0,-1 1 0,0 0 0,1 0 0,-1 0 0,0 0 0,1 0 0,-1 1 0,0-1 0,1 0 0,-1 0 1,0 0-1,1 1 0,-1-1 0,-1 1 0,-22 11 607,4 3-140,0 0-1,-31 34 1,41-35-335,10-14-162,0 0 1,0 1-1,0-1 1,0 0-1,0 0 1,0 1-1,0-1 1,0 0-1,0 0 1,0 1-1,0-1 1,0 0-1,0 0 1,0 1 0,1-1-1,-1 0 1,0 0-1,0 1 1,0-1-1,0 0 1,0 0-1,0 0 1,1 1-1,-1-1 1,0 0-1,0 0 1,0 0-1,1 0 1,-1 0-1,0 1 1,0-1 0,0 0-1,1 0 1,3 1-38,0-1 0,-1 1-1,1-1 1,0 1 0,0-1 0,4-1 0,-7 1 18,21-1-319,0 1 0,41 6 0,-56-5 299,0 1 1,0-1-1,0 2 0,0-1 1,-1 1-1,1 0 0,-1 0 1,0 0-1,0 1 0,0 0 1,-1 0-1,1 1 1,5 6-1,-10-10 45,0-1 1,0 1-1,0 0 1,0 0-1,0 0 1,0 0-1,-1 1 1,1-1-1,0 0 0,-1 0 1,1 0-1,-1 1 1,1-1-1,-1 0 1,0 0-1,1 1 1,-1-1-1,0 0 0,0 1 1,0-1-1,0 0 1,0 1-1,0-1 1,-1 0-1,1 1 1,0-1-1,-1 0 1,1 1-1,0-1 0,-1 0 1,0 0-1,1 0 1,-1 1-1,0-1 1,0 0-1,1 0 1,-1 0-1,0 0 1,0 0-1,0 0 0,0-1 1,0 1-1,0 0 1,-1 0-1,1-1 1,-2 2-1,-6 2 59,1 0 1,-1-1-1,1 0 0,-1 0 1,-13 2-1,-9 1-153,-1-1 0,1-1-1,0-2 1,-59-4 0,87 2 32,2 0 37,-1 0-1,0 0 0,1 0 1,-1 0-1,1-1 0,-1 1 1,1-1-1,-1 1 0,1-1 1,-1 1-1,1-1 0,-1 0 1,1 1-1,0-1 0,-1 0 1,1 0-1,0 0 0,-2-2 1,4-6-259</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3:59.840"/>
    </inkml:context>
    <inkml:brush xml:id="br0">
      <inkml:brushProperty name="width" value="0.05" units="cm"/>
      <inkml:brushProperty name="height" value="0.05" units="cm"/>
    </inkml:brush>
  </inkml:definitions>
  <inkml:trace contextRef="#ctx0" brushRef="#br0">66 1 14379,'-4'4'202,"0"0"0,1 0 0,-1 1 0,1 0 0,0-1 0,1 1 0,-1 0 0,1 0 0,0 1 0,0-1 0,-2 10 0,-1 8 240,-2 33-1,5-39-182,-12 153 907,13-140-988,1 0 0,2 0 0,10 50 0,-12-76-168,1 0 1,0 0-1,0-1 1,1 1-1,-1-1 1,1 1-1,0-1 1,0 0-1,0 1 1,3 3-1,-4-6-6,0 0 0,1 0 1,-1 0-1,0 0 0,1-1 0,-1 1 0,0 0 0,1-1 1,-1 1-1,1-1 0,-1 1 0,1-1 0,0 1 0,-1-1 1,1 0-1,-1 0 0,1 0 0,-1 0 0,1 0 1,0 0-1,-1-1 0,1 1 0,-1 0 0,1-1 0,-1 1 1,1-1-1,1 0 0,11-7 7,0 0 1,0 0-1,-1-2 1,0 1-1,-1-2 0,0 0 1,20-23-1,-14 15-12,34-29-1,-52 48 1,0 0 1,1-1-1,-1 1 1,1 0-1,-1-1 1,1 1-1,-1 0 1,1-1-1,-1 1 1,1 0-1,-1 0 1,1-1-1,-1 1 1,1 0-1,-1 0 1,1 0-1,-1 0 1,1 0-1,-1 0 0,1 0 1,0 0-1,0 0 1,2 10 0,-9 20 22,5-26-17,-9 31 19,5-21-35,0-1 1,2 1-1,0 0 1,0 1-1,2-1 1,-1 15-1,2-28-20,0 0-1,0 0 0,1 0 0,-1 0 1,0 0-1,0 0 0,1 0 0,-1 0 1,1 0-1,-1 0 0,1 0 1,-1 0-1,1 0 0,0 0 0,-1-1 1,1 1-1,0 0 0,0 0 0,-1-1 1,1 1-1,0 0 0,0-1 0,0 1 1,0-1-1,0 0 0,0 1 1,0-1-1,0 1 0,0-1 0,0 0 1,0 0-1,0 0 0,0 0 0,0 0 1,0 0-1,0 0 0,0 0 1,0 0-1,0 0 0,1 0 0,-1-1 1,1 0-1,7-1-110,0 0 0,0-2 0,15-6 0,-23 10 141,36-20-394</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4:00.903"/>
    </inkml:context>
    <inkml:brush xml:id="br0">
      <inkml:brushProperty name="width" value="0.05" units="cm"/>
      <inkml:brushProperty name="height" value="0.05" units="cm"/>
    </inkml:brush>
  </inkml:definitions>
  <inkml:trace contextRef="#ctx0" brushRef="#br0">140 369 15147,'-11'13'641,"-1"-1"-1,0-1 1,-14 11-1,16-15-417,0 1-1,1 0 0,0 1 1,1 0-1,-1 0 0,-9 16 0,17-25-217,1 1 0,-1 0 0,1 0-1,-1 0 1,1 0 0,-1 0 0,1 0-1,-1 0 1,1 1 0,0-1 0,0 0-1,0 0 1,-1 0 0,1 0 0,0 0-1,0 0 1,1 2 0,-1-3-10,0 0 0,0 1 1,1-1-1,-1 0 0,0 1 0,1-1 1,-1 1-1,0-1 0,1 0 0,-1 0 1,1 1-1,-1-1 0,0 0 0,1 0 1,-1 1-1,1-1 0,-1 0 0,1 0 1,-1 0-1,1 0 0,-1 0 1,1 0-1,-1 0 0,1 0 0,-1 0 1,1 0-1,3 0-34,-1-1 0,0 1 0,1-1 1,-1 0-1,1 0 0,-1 0 0,0 0 0,6-4 0,4-4-39,-1 0 0,0-1 0,0-1 0,-1 0 0,0-1 0,13-18 0,-28 40 208,1 0 0,0 0 1,-3 19-1,5-27-113,1 0-1,0-1 1,-1 1-1,1 0 0,0 0 1,0 0-1,0 0 1,0 0-1,1 0 1,-1 0-1,1 0 1,-1 0-1,1 0 1,-1 0-1,1 0 1,0-1-1,0 1 1,0 0-1,0-1 1,0 1-1,0 0 1,1-1-1,-1 1 1,0-1-1,2 2 1,1-2 11,-1 1 0,0-1 0,0 0 0,0 0 1,1 0-1,-1 0 0,0-1 0,1 1 0,-1-1 1,1 0-1,-1 0 0,0 0 0,5-1 0,8-2 54,-1 0-1,1-1 0,-1 0 0,0-2 1,17-8-1,-9 2-13,-1-1 0,-1-1 1,0-1-1,-1-1 0,0-1 0,20-23 0,-16 13-10,-2-1-1,-1 0 0,34-61 1,-25 25-4,-28 58-51,0-1-1,0 1 1,0-1 0,-1 0 0,0 0-1,0 1 1,-1-13 0,0 18-3,0 0 1,0 1-1,0-1 0,0 0 1,0 1-1,0-1 0,0 0 1,-1 1-1,1-1 0,0 0 1,0 1-1,-1-1 1,1 0-1,0 1 0,-1-1 1,1 1-1,-1-1 0,1 1 1,-1-1-1,1 1 0,-1-1 1,1 1-1,-1 0 0,1-1 1,-1 1-1,0-1 1,1 1-1,-1 0 0,1 0 1,-1-1-1,0 1 0,1 0 1,-1 0-1,0 0 0,1 0 1,-1 0-1,0 0 1,0 0-1,1 0 0,-1 0 1,0 0-1,1 0 0,-1 0 1,0 1-1,1-1 0,-1 0 1,1 0-1,-1 1 1,0-1-1,1 0 0,-1 1 1,0 0-1,-29 19-2,12-3-4,2 1 0,0 1-1,1 0 1,1 1 0,1 1 0,1 0-1,0 0 1,2 1 0,1 1 0,0 0-1,2 0 1,-7 33 0,13-49 4,0-1-1,1 1 1,-1-1 0,1 1 0,1-1-1,-1 1 1,1 0 0,0-1 0,3 10 0,-3-13 1,0-1 0,1 1 0,-1-1 1,0 0-1,1 1 0,-1-1 0,1 0 1,-1 0-1,1 0 0,0 0 1,0 0-1,0 0 0,0-1 0,1 1 1,-1-1-1,0 1 0,1-1 0,-1 0 1,0 0-1,1 0 0,0 0 0,-1-1 1,1 1-1,-1 0 0,4-1 0,1 0 3,-1 0-1,0 0 1,1-1-1,-1 1 0,0-2 1,0 1-1,0-1 0,0 0 1,0 0-1,0 0 0,0-1 1,0 0-1,-1 0 0,6-5 1,5-4 2,0-1 0,-1 0 1,15-19-1,7-11 68,-3-2 0,-1-1 1,-2-1-1,-3-2 0,32-74 0,-46 88 68,-12 21-26,-2 13-111,0 1-1,0 0 0,0 0 1,0 0-1,0 0 0,0 0 0,0 0 1,0 0-1,-1 0 0,1-1 1,0 1-1,0 0 0,0 0 0,0 0 1,0 0-1,0 0 0,0 0 0,-1 0 1,1 0-1,0 0 0,0 0 1,0 0-1,0 0 0,0 0 0,0 0 1,-1 0-1,1 0 0,0 0 1,0 0-1,0 0 0,0 0 0,0 0 1,0 0-1,-1 0 0,1 0 1,0 0-1,0 0 0,0 0 0,0 0 1,0 0-1,0 0 0,0 0 1,0 1-1,-1-1 0,1 0 0,-15 15 105,6 2-76,-1-1 1,2 1-1,0 1 1,2 0-1,-8 25 1,6-6-46,-8 66 1,13-71-16,2 1-1,3 44 1,-1-64-26,1-1 0,0 1-1,0-1 1,2 1 0,-1-1 0,2 0 0,0 0 0,0-1-1,7 12 1,-2-12-151,-10-11 199,0 0 1,1 0 0,-1 0 0,0 1 0,0-1 0,0 0-1,0 0 1,0 0 0,0 0 0,0 0 0,1 0 0,-1 0 0,0 0-1,0 0 1,0 0 0,0 0 0,0 0 0,0-1 0,0 1 0,0 0-1,1 0 1,-1 0 0,0 0 0,0 0 0,0 0 0,0 0 0,0 0-1,0 0 1,0 0 0,0 0 0,0 0 0,0 0 0,0 0-1,1-1 1,-1 1 0,0 0 0,0 0 0,0 0 0,0 0 0,0 0-1,0 0 1,0 0 0,0 0 0,0-1 0,0 1 0,0 0 0,0 0-1,0 0 1,0 0 0,0 0 0,0 0 0,0 0 0,0 0 0,0-1-1,-1-1-40,1 0 0,0 0 0,-1 0 0,1-1 0,-1 1 0,0 0-1,1 0 1,-1 0 0,-2-3 0,-118-177-545,120 180 629,-1-1 1,1 0-1,-1 1 1,1-1-1,0 0 1,0 0-1,0 0 1,1 0-1,-1 0 0,1 1 1,-1-7-1,1 9-24,0-1 0,0 0 1,0 1-1,1-1 0,-1 1 0,0-1 0,0 0 0,1 1 0,-1-1 0,0 1 0,1-1 0,-1 1 0,0-1 0,1 1 0,-1-1 0,1 1 1,-1-1-1,1 1 0,-1 0 0,1-1 0,-1 1 0,1-1 0,1 1 6,-1-1 0,1 1 0,0 0 1,-1-1-1,1 1 0,0 0 0,-1 0 0,1 0 0,-1 0 0,1 0 0,0 1 1,1-1-1,64 14-386,-22-3-438,1-3 0,73 5 0,-106-13 341,0 0 0,0 0 0,0-2 0,0 1 0,0-2 0,-1 0 0,1 0 0,0-1 0,-1-1 0,0 0 0,0 0 0,-1-2 0,20-13 0,-29 19 487,0 0 0,0-1 0,0 1 0,0-1 0,-1 0 0,1 0 0,-1 0 0,1 0 0,-1 0 0,0 0 0,0 0 0,0 0 0,0 0 0,0 0 0,1-4 0,-2 6 16,0-1 0,0 1 0,0-1 1,0 1-1,0-1 0,0 1 0,-1-1 0,1 1 0,0-1 0,0 1 0,0-1 0,-1 1 0,1-1 1,0 1-1,0-1 0,-1 1 0,1-1 0,0 1 0,-1-1 0,1 1 0,0 0 0,-1-1 0,1 1 1,-1-1-1,-1 1 121,0-1 1,1 0-1,-1 1 0,0-1 1,1 1-1,-1 0 1,0 0-1,1-1 1,-1 1-1,0 0 1,-2 1-1,-4 0 165,0 0-1,0 1 1,0 0 0,1 1 0,-1 0-1,1 0 1,0 0 0,-10 7-1,14-8-295,0-1-1,0 1 0,0 0 1,1 0-1,-1 0 1,1 0-1,-1 1 0,1-1 1,0 1-1,0-1 1,0 1-1,0 0 1,0 0-1,1 0 0,-1 0 1,1 0-1,0 0 1,0 0-1,0 0 0,0 1 1,0-1-1,0 5 1,2-5-40,0-1 0,-1 1 0,1-1 0,0 0 0,0 1 0,0-1 0,1 0 0,-1 1 0,0-1 0,1 0 0,0 0 0,-1 0 0,1 0 0,0-1 0,0 1 0,0 0 0,0-1-1,3 2 1,5 3-133,1 0 0,16 7 0,-21-11 96,25 10-194,-23-10 202,0 1 1,0-1 0,0 2 0,-1-1-1,0 1 1,0 0 0,0 0-1,11 10 1,-17-13 59,0 0 0,0 0 0,0 0 0,-1 0 0,1 1 0,-1-1 0,1 0 0,0 0 0,-1 1 0,0-1 0,1 0 0,-1 0 0,0 1-1,0-1 1,0 0 0,0 1 0,0-1 0,0 0 0,0 1 0,0-1 0,0 0 0,-1 1 0,1-1 0,0 0 0,-1 0 0,1 1 0,-1-1 0,0 0 0,1 0 0,-1 0 0,0 0 0,0 0 0,0 0 0,1 0 0,-1 0 0,0 0 0,0 0 0,-2 1 0,-3 3 94,-1 0 0,0 0 0,0-1 0,-11 6 1,1-3-42,-1 0 0,1-1-1,-1-1 1,0-1 0,0 0 0,-37 2 0,10-5-26</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4:01.531"/>
    </inkml:context>
    <inkml:brush xml:id="br0">
      <inkml:brushProperty name="width" value="0.05" units="cm"/>
      <inkml:brushProperty name="height" value="0.05" units="cm"/>
    </inkml:brush>
  </inkml:definitions>
  <inkml:trace contextRef="#ctx0" brushRef="#br0">264 140 14619,'3'-5'177,"-1"-1"-1,-1 1 1,1-1-1,-1 1 0,0-1 1,0 0-1,-1 0 1,1 1-1,-1-1 1,-1 0-1,1 0 1,-1 1-1,0-1 1,-2-5-1,2 8-102,0 0-1,0 0 1,-1 0 0,1 1-1,-1-1 1,0 0 0,1 1-1,-1 0 1,0-1 0,-1 1-1,1 0 1,0 0-1,-1 0 1,1 0 0,-1 1-1,1-1 1,-1 0 0,0 1-1,0 0 1,1 0 0,-1 0-1,0 0 1,0 0 0,0 1-1,0-1 1,-1 1-1,-5 0 1,1 0-28,0 1-1,0 0 1,1 1 0,-1 0 0,0 0-1,1 1 1,-1-1 0,1 2-1,0-1 1,0 1 0,0 0-1,0 0 1,1 1 0,-1 0-1,1 0 1,-10 12 0,9-9-40,0 0 0,1 0 1,0 1-1,0 0 0,0 0 1,2 0-1,-1 1 0,1-1 1,0 1-1,1 0 0,0 0 1,-2 15-1,5-22 0,0 0 0,-1 0 1,1 0-1,0 0 0,0 0 0,0 0 1,1 0-1,-1 0 0,1-1 0,0 1 0,0 0 1,0 0-1,0 0 0,0-1 0,0 1 0,1-1 1,-1 1-1,1-1 0,0 1 0,0-1 1,0 0-1,0 0 0,0 0 0,0 0 0,1 0 1,-1 0-1,0-1 0,1 1 0,0-1 1,-1 0-1,1 0 0,0 0 0,0 0 0,3 1 1,2-1 29,1 1 0,0-1 0,0-1 0,-1 0 0,1 0 0,0-1 0,0 0 0,-1 0 1,1-1-1,12-4 0,-6 0 35,0 0 0,0-1 0,0 0 0,-1-1 0,0-1 0,12-10 0,-20 14-57,-1 1 0,1-1 0,-1 0 0,-1 0 1,1 0-1,0-1 0,-1 0 0,0 0 0,-1 0 0,0 0 0,1 0 1,-2-1-1,1 0 0,-1 1 0,0-1 0,1-8 0,-3 14-27,1 0 0,-1-1-1,0 1 1,0 0 0,0-1-1,0 1 1,0 0 0,-1-1-1,1 1 1,0 0 0,-1-1-1,1 1 1,0 0 0,-1 0-1,0-1 1,1 1-1,-1 0 1,0 0 0,-1-2-1,1 3-7,1-1-1,-1 1 1,0-1-1,0 1 0,0-1 1,0 1-1,0 0 0,0-1 1,0 1-1,0 0 0,0 0 1,0 0-1,0 0 0,-1 0 1,1 0-1,0 0 1,0 0-1,0 0 0,-1 1 1,-2 0-89,0 0 1,0 0 0,1 1 0,-1 0 0,0 0 0,1 0-1,-1 0 1,1 0 0,0 1 0,0 0 0,-3 3 0,3-2-100,-1 0 1,2 0 0,-1 0 0,1 1 0,-1 0 0,-2 8 0,5-11 157,-1-1 0,0 1-1,1-1 1,0 1 0,-1 0 0,1 0 0,0-1-1,0 1 1,0 0 0,0-1 0,0 1-1,0 0 1,1-1 0,-1 1 0,0 0-1,1-1 1,-1 1 0,1 0 0,0-1 0,0 1-1,0-1 1,-1 1 0,3 2 0,12 4-486</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4:01.976"/>
    </inkml:context>
    <inkml:brush xml:id="br0">
      <inkml:brushProperty name="width" value="0.05" units="cm"/>
      <inkml:brushProperty name="height" value="0.05" units="cm"/>
    </inkml:brush>
  </inkml:definitions>
  <inkml:trace contextRef="#ctx0" brushRef="#br0">14 237 13235,'12'-25'1383,"-5"11"984,-9 42-848,-26 276 0,26-225-1108,14 146-1,9-341 13,9-36-750,7 1 0,76-196 0,-107 332 300,-5 10 23,0 0-1,1 1 1,0-1 0,0 1 0,1-1 0,-1 1 0,1 0 0,0 0 0,5-6 0,-8 10 3,1-1 1,-1 1 0,0 0-1,1 0 1,-1-1 0,1 1 0,-1 0-1,0 0 1,1 0 0,-1 0-1,1 0 1,-1 0 0,1 0 0,-1-1-1,1 1 1,-1 0 0,0 0-1,1 1 1,-1-1 0,1 0-1,-1 0 1,1 0 0,-1 0 0,0 0-1,1 0 1,-1 1 0,1-1-1,-1 0 1,0 0 0,1 1 0,-1-1-1,1 0 1,-1 0 0,0 1-1,0-1 1,1 0 0,-1 1-1,0-1 1,1 0 0,-1 1 0,0-1-1,0 1 1,0-1 0,0 1-1,1-1 1,-1 0 0,0 1 0,0-1-1,0 1 1,0-1 0,0 1-1,0 0 1,6 26-48,-5-14 36,-1 0 1,0 0 0,0 0-1,-1 0 1,-1 0 0,0-1 0,-1 1-1,-1 0 1,0-1 0,0 0-1,-1 0 1,-1 0 0,-11 18-1,11-20 17,-1 0 1,-1-1-1,1 1 0,-2-1 0,1-1 0,-1 0 0,0 0 0,-1-1 0,0 0 0,0-1 0,0 0 0,-1 0 0,0-1 0,-22 7 0,31-11 9,0-1 1,0 1-1,-1-1 0,1 0 0,0 1 1,-1-1-1,1 0 0,-5-1 1,7 1 9,0 0 0,-1 0 1,1 0-1,-1 0 1,1 0-1,0-1 0,-1 1 1,1 0-1,0 0 0,-1 0 1,1-1-1,0 1 1,-1 0-1,1-1 0,0 1 1,0 0-1,-1-1 1,1 1-1,0 0 0,0-1 1,-1 1-1,1 0 0,0-1 1,0 1-1,0 0 1,0-1-1,0 1 0,0-1 1,0 1-1,0-1 0,0-3 36,1 0-1,0 1 0,0-1 0,1 0 0,-1 1 1,1-1-1,0 1 0,0 0 0,4-6 0,24-34 143</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4:02.751"/>
    </inkml:context>
    <inkml:brush xml:id="br0">
      <inkml:brushProperty name="width" value="0.05" units="cm"/>
      <inkml:brushProperty name="height" value="0.05" units="cm"/>
    </inkml:brush>
  </inkml:definitions>
  <inkml:trace contextRef="#ctx0" brushRef="#br0">148 1 15675,'-1'5'1131,"-16"23"-529,-1 2-19,0 0 1,3 2-1,-21 55 1,25-50-380,1 0 0,2 0 0,2 1 0,1 0 1,2 0-1,4 74 0,-1-108-196,1 1-1,0-1 1,0 1 0,0-1-1,0 0 1,1 0-1,2 7 1,-3-11-6,-1 1-1,0-1 1,0 0 0,0 0-1,0 1 1,1-1 0,-1 0-1,0 0 1,0 1 0,1-1 0,-1 0-1,0 0 1,0 0 0,1 1-1,-1-1 1,0 0 0,1 0 0,-1 0-1,0 0 1,1 0 0,-1 0-1,0 0 1,0 0 0,1 0-1,-1 0 1,0 0 0,1 0 0,-1 0-1,0 0 1,1 0 0,-1 0-1,0 0 1,1 0 0,-1 0 0,0 0-1,1 0 1,1-2 1,-1 1 0,0-1 1,0 1-1,1-1 0,-1 1 0,0-1 1,0 0-1,0 1 0,0-1 0,-1 0 1,2-2-1,8-29-18,-1 1 1,-1-2-1,-2 1 0,-1-1 1,0-62-1,-4 92 1,-1-1-1,0 0 1,0 0 0,-1 1 0,1-1 0,-1 0-1,0 1 1,-3-9 0,4 13 13,0 0 0,-1 0 0,1 0 1,0-1-1,0 1 0,0 0 0,0 0 0,0 0 1,-1 0-1,1 0 0,0 0 0,0-1 0,0 1 1,0 0-1,-1 0 0,1 0 0,0 0 0,0 0 1,0 0-1,0 0 0,-1 0 0,1 0 0,0 0 0,0 0 1,0 0-1,-1 0 0,1 0 0,0 0 0,0 0 1,0 0-1,-1 0 0,1 0 0,0 0 0,0 0 1,0 0-1,0 0 0,-1 1 0,1-1 0,0 0 1,0 0-1,0 0 0,0 0 0,0 0 0,-1 0 1,1 1-1,0-1 0,0 0 0,0 0 0,0 0 1,0 0-1,0 1 0,0-1 0,0 0 0,0 0 0,-1 0 1,1 1-1,-5 12-17,3-3 8,1 0 0,-1 0 0,2 0-1,-1 1 1,1-1 0,1 0 0,0 0 0,0 0 0,1 0 0,1 0 0,-1 0 0,2 0-1,-1 0 1,10 17 0,-9-21 6,1 0-1,-1 1 0,1-1 1,0-1-1,0 1 1,1-1-1,0 0 1,0 0-1,0 0 0,0-1 1,1 0-1,0 0 1,0-1-1,0 0 0,0 0 1,0-1-1,0 0 1,1 0-1,-1 0 0,14 0 1,-4-2-19,1 0 0,-1-1 0,0-1 0,0 0 0,-1-2 1,1 0-1,0-1 0,-1 0 0,0-1 0,0-1 0,22-14 0,-16 8-15,-1-1-1,0-1 0,-1-1 1,-1-1-1,0-1 0,31-38 0,-45 48 28,3-1 32,-10 14 52,-6 16 40,5-11-52,0 0-1,1 0 0,0 1 0,1 0 0,0-1 0,1 16 0,0-23-41,0 0 0,1 0 0,-1 0 0,1 0 0,-1 0 0,1 0 0,0 0 0,0 0 0,1-1 0,-1 1 0,1 0-1,-1-1 1,1 1 0,0-1 0,0 1 0,0-1 0,0 0 0,0 0 0,0 0 0,1 0 0,-1 0 0,1 0 0,-1-1 0,1 1-1,0-1 1,0 0 0,4 2 0,3-1-2,1 0-1,-1-1 0,1 0 1,0 0-1,-1-1 1,1-1-1,0 0 0,-1 0 1,13-4-1,94-29-189,-112 32 162,36-13-82,-26 8 5,0 1 0,1 1 0,0 1 0,32-6 0,-45 11 85,0-1-1,-1 0 1,1 1 0,0-1-1,0 1 1,-1 0 0,1 0 0,0 0-1,-1 0 1,1 0 0,-1 1-1,1-1 1,-1 1 0,0-1 0,1 1-1,-1 0 1,0 0 0,0 0-1,0 0 1,-1 1 0,3 2 0,-2-1 29,1-1-1,-1-1 1,1 1 0,-1 0 0,1-1 0,0 1 0,0-1 0,0 0 0,0 0 0,1 0 0,-1 0 0,0 0 0,1-1 0,-1 0 0,6 2 0,13-2 80,0 0 0,1-2 0,-1 0 0,0-1 0,27-7 0,40-4-61,-72 12-83,-1 1 0,25 1 0,-36 0 21,-1 0 0,1 0 0,0 0-1,-1 0 1,1 0 0,-1 1 0,0 0 0,1 0 0,-1 0 0,0 1 0,0-1 0,0 1 0,4 4 0,-7-6 0,0 0 1,0 0-1,0 0 1,1 0-1,-1 0 1,0 0-1,1 0 1,-1-1 0,0 1-1,1 0 1,-1-1-1,1 1 1,-1-1-1,1 0 1,-1 0-1,1 1 1,0-1-1,-1 0 1,1 0 0,-1 0-1,1 0 1,-1-1-1,1 1 1,-1 0-1,1-1 1,-1 1-1,1-1 1,-1 1-1,1-1 1,-1 0 0,0 0-1,1 0 1,-1 1-1,0-1 1,0 0-1,1-1 1,-1 1-1,0 0 1,1-2-1,3-2-136,-1 0-1,0-1 1,0 0-1,-1 1 0,1-1 1,-1-1-1,4-12 1,2-17-193,-2-2-94</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4:03.196"/>
    </inkml:context>
    <inkml:brush xml:id="br0">
      <inkml:brushProperty name="width" value="0.05" units="cm"/>
      <inkml:brushProperty name="height" value="0.05" units="cm"/>
    </inkml:brush>
  </inkml:definitions>
  <inkml:trace contextRef="#ctx0" brushRef="#br0">21 12 19676,'-13'4'1256,"6"0"-1288,12-6-120,11-3-312,4-2 448,6 4-64,1 0-120,2 3-56</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9:58.340"/>
    </inkml:context>
    <inkml:brush xml:id="br0">
      <inkml:brushProperty name="width" value="0.05" units="cm"/>
      <inkml:brushProperty name="height" value="0.05" units="cm"/>
    </inkml:brush>
  </inkml:definitions>
  <inkml:trace contextRef="#ctx0" brushRef="#br0">314 326 16820,'-4'4'207,"0"1"0,1-1 1,-1 1-1,1 0 1,0 0-1,0 0 1,1 0-1,-1 1 0,-1 6 1,-14 55 398,15-56-395,-4 17 23,1 0 1,1 1-1,2-1 0,1 1 1,1 0-1,4 37 0,-3-62-198,1 0 1,0 0-1,0 0 0,0 0 0,0-1 1,1 1-1,0 0 0,-1-1 0,1 1 0,1-1 1,-1 0-1,3 4 0,-3-5-7,0-1 0,-1 1 0,1-1-1,0 0 1,0 0 0,0 0 0,0 0 0,0 0 0,0 0-1,0 0 1,0-1 0,0 1 0,0-1 0,0 0 0,1 1-1,-1-1 1,0 0 0,0 0 0,0 0 0,1-1 0,-1 1-1,0 0 1,4-2 0,5-2 91,0-1-1,0 1 1,-1-2-1,1 0 1,-1 0-1,0-1 1,-1 0-1,18-17 1,-9 6-1,-1-1 1,0-1-1,14-24 1,-26 38-182,-1-1 0,0 1 0,-1 0 0,1-1 0,-1 0 0,-1 0 0,1 0 0,1-10 0,-4 17 40,0 0 0,1-1 0,-1 1 0,0 0 0,0 0 0,0-1-1,0 1 1,0 0 0,0-1 0,0 1 0,0 0 0,0 0 0,0-1 0,0 1-1,0 0 1,0-1 0,0 1 0,0 0 0,0 0 0,0-1 0,0 1 0,0 0-1,0-1 1,0 1 0,0 0 0,0 0 0,0-1 0,-1 1 0,1 0 0,0 0-1,0 0 1,0-1 0,-1 1 0,1 0 0,0 0 0,0 0 0,0-1-1,-1 1 1,1 0 0,0 0 0,0 0 0,-1 0 0,1 0 0,0 0 0,-1-1-1,1 1 1,0 0 0,0 0 0,-1 0 0,1 0 0,0 0 0,-1 0 0,1 0-1,0 0 1,0 0 0,-1 0 0,1 1 0,0-1 0,0 0 0,-1 0 0,1 0-1,0 0 1,-1 0 0,-14 11-818,15-11 833,-5 5-436</inkml:trace>
  <inkml:trace contextRef="#ctx0" brushRef="#br0" timeOffset="1">427 758 13603,'2'41'1632,"5"-4"-1000,4-6-240,2-2 641,3-10-225,2-5-168,-1-7-584,-2-7 1776,-4-7-1624,-1-7 41,-5-24 39</inkml:trace>
  <inkml:trace contextRef="#ctx0" brushRef="#br0" timeOffset="2">3 0 19772,'-3'12'1256,"3"-5"-1183,2-1-338,1-2 538,-2-5-217,-1-11-112</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4:03.654"/>
    </inkml:context>
    <inkml:brush xml:id="br0">
      <inkml:brushProperty name="width" value="0.05" units="cm"/>
      <inkml:brushProperty name="height" value="0.05" units="cm"/>
    </inkml:brush>
  </inkml:definitions>
  <inkml:trace contextRef="#ctx0" brushRef="#br0">7 0 13259,'1'6'197,"0"0"0,0 0 0,-1-1 1,0 1-1,0 0 0,0 0 0,-1-1 0,0 1 1,-1 7-1,0-9-130,1 1-1,0-1 1,1 1 0,-1 0 0,1 0 0,0-1-1,0 1 1,0 0 0,1 0 0,-1-1 0,1 1-1,0-1 1,1 1 0,3 8 0,-2-8-55,1-1 1,-1 1 0,1-1-1,0 0 1,0 0 0,0 0-1,1-1 1,-1 0 0,1 1-1,0-2 1,0 1 0,0 0-1,0-1 1,0 0-1,1 0 1,-1-1 0,9 2-1,10 1-42,0-1-1,41 0 1,-59-3 27,11 0-1,-4 0 75,1 0 0,-1 1 0,20 4 0,-29-4 6,0 0 0,0 1 0,0-1 0,0 1 0,0 0 0,0 0 0,-1 0 0,1 1 0,-1-1 0,1 1 0,-1 0 0,0-1 0,0 2 0,0-1 0,3 5 0,-4-4 26,1 1 0,0-1 0,1 0-1,-1 0 1,1 0 0,0 0-1,0-1 1,0 1 0,0-1-1,1 0 1,-1 0 0,1-1-1,0 0 1,-1 1 0,1-1-1,0-1 1,1 1 0,-1-1 0,0 0-1,0 0 1,0 0 0,7-1-1,21-1-444,-1-1 0,1-2 0,58-15 0,23-3-738,-78 19 468</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4:05.975"/>
    </inkml:context>
    <inkml:brush xml:id="br0">
      <inkml:brushProperty name="width" value="0.05" units="cm"/>
      <inkml:brushProperty name="height" value="0.05" units="cm"/>
    </inkml:brush>
  </inkml:definitions>
  <inkml:trace contextRef="#ctx0" brushRef="#br0">49 1 13427,'-13'39'763,"-16"77"0,26-99-722,1-1 0,1 1 0,0-1 0,1 0 1,1 1-1,1-1 0,4 25 0,-5-36-33,1-1 0,-1 1 0,1-1 0,0 0 0,0 0 0,0 0 0,1 0 0,-1 0 0,1 0 0,0 0 0,0-1 0,0 0 0,0 1 0,1-1 0,0 0 0,-1-1 0,1 1 0,0-1 0,0 1 0,0-1 0,1-1 0,-1 1 0,1 0 0,-1-1 0,0 0 0,1 0 0,0 0 0,-1-1 0,1 0 0,0 0 0,6 0 0,3-1 25,-1-1 0,0 0 0,-1-1 0,1 0 0,0-1 0,-1-1 0,0 0 0,0 0-1,23-15 1,-24 13 53,1-2-1,-1 1 0,-1-1 0,0-1 0,0 0 0,0 0 1,-2-1-1,1-1 0,-1 1 0,-1-1 0,0 0 0,-1-1 0,6-16 1,-10 16 114,-7 16 17,3 0-193,0-1 1,1 1-1,-1 0 1,1 0-1,-1-1 1,1 1 0,-1 4-1,1 0-36,0 1 0,0 0 0,1 0 0,0 0 1,0 0-1,1 0 0,0-1 0,0 1 0,1 0 0,0-1 0,4 10 0,-4-12 9,0-1-1,0 0 1,0 0 0,1 0-1,0 0 1,-1 0 0,1-1-1,1 1 1,-1-1 0,0 0-1,1 0 1,0 0 0,0 0-1,0 0 1,0-1-1,0 0 1,0 0 0,0 0-1,1 0 1,6 1 0,-1-2 51,0 0 0,0 0 0,0-1 0,0 0-1,0 0 1,0-2 0,0 1 0,0-1 0,0 0 0,-1-1 0,1 0 0,-1-1 0,1 0 0,-1 0 0,0-1 0,12-9 0,-14 9 47,0 0-1,0 0 1,0-1 0,-1 0 0,0-1-1,0 1 1,0-1 0,-1-1 0,0 1-1,0-1 1,-1 1 0,0-1 0,0 0-1,-1-1 1,0 1 0,-1-1-1,0 1 1,3-18 0,-6 22-110,1-1-1,0 1 1,-1-1 0,0 1-1,0 0 1,0-1 0,-1 1-1,1 0 1,-5-8 0,5 11 8,1-1 1,-1 1-1,1 0 0,-1 0 1,0 0-1,1 0 1,-1 0-1,0 0 1,0 1-1,0-1 1,0 0-1,0 0 1,0 1-1,0-1 0,0 0 1,0 1-1,0-1 1,0 1-1,0-1 1,0 1-1,-1 0 1,1-1-1,0 1 1,0 0-1,0 0 1,-1 0-1,1 0 0,0 0 1,0 0-1,0 0 1,-1 0-1,1 1 1,0-1-1,0 0 1,0 1-1,0-1 1,-1 1-1,1-1 1,0 1-1,0 0 0,-1 0 1,-6 7-229</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4:06.414"/>
    </inkml:context>
    <inkml:brush xml:id="br0">
      <inkml:brushProperty name="width" value="0.05" units="cm"/>
      <inkml:brushProperty name="height" value="0.05" units="cm"/>
    </inkml:brush>
  </inkml:definitions>
  <inkml:trace contextRef="#ctx0" brushRef="#br0">122 0 15843,'-15'14'292,"1"1"0,1 1 0,0 0 0,-13 21 0,20-27-240,1 0 0,0 0 0,0 1 1,1-1-1,1 1 0,-1 0 0,2 0 1,0 0-1,-1 14 0,2-23-37,1 1-1,0 0 1,0 0-1,0 0 1,0 0-1,1 0 1,-1 0-1,1 0 1,0 0-1,-1-1 1,1 1-1,1 0 1,-1 0-1,0-1 1,1 1-1,-1-1 1,1 1-1,0-1 1,0 0-1,0 0 1,0 0-1,0 0 1,0 0-1,0 0 1,1 0-1,-1-1 1,1 1-1,-1-1 1,1 0-1,0 0 1,0 0 0,-1 0-1,1 0 1,0 0-1,0-1 1,0 1-1,0-1 1,0 0-1,0 0 1,0 0-1,4-1 1,3-1 28,0 0 1,0-1 0,0 0 0,0 0-1,-1-1 1,0-1 0,1 1 0,-1-1-1,-1-1 1,1 0 0,-1 0 0,0-1-1,0 0 1,-1 0 0,0-1-1,0 1 1,-1-2 0,0 1 0,-1-1-1,1 0 1,-2 0 0,1 0 0,-1-1-1,3-11 1,-8 17 88,-5 8-61,-7 12-40,6-3-222,0 0 0,-10 28 1,15-36 101,1-1 1,-1 1-1,1 0 1,0 0-1,0 0 1,1 0 0,-1 0-1,1 1 1,0-1-1,1 0 1,-1 0-1,2 6 1,-2-10 73,1 0 1,-1 0-1,0-1 1,1 1-1,-1 0 1,0 0-1,1-1 1,-1 1-1,1-1 1,-1 1-1,1 0 1,0-1-1,-1 1 0,1-1 1,-1 1-1,1-1 1,0 1-1,1 0 1,18 0-346</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4:06.859"/>
    </inkml:context>
    <inkml:brush xml:id="br0">
      <inkml:brushProperty name="width" value="0.05" units="cm"/>
      <inkml:brushProperty name="height" value="0.05" units="cm"/>
    </inkml:brush>
  </inkml:definitions>
  <inkml:trace contextRef="#ctx0" brushRef="#br0">139 0 15083,'-22'27'954,"-26"36"-177,44-57-728,1 0-1,0 0 0,0 0 0,0 0 0,1 0 0,0 0 0,0 1 0,0-1 1,0 8-1,2-12-41,0-1-1,0 1 1,1 0 0,-1-1 0,0 1 0,1-1-1,-1 1 1,1-1 0,-1 1 0,1-1 0,0 1 0,-1-1-1,1 0 1,0 1 0,0-1 0,0 0 0,0 0 0,0 1-1,1-1 1,-1 0 0,0 0 0,0 0 0,1-1 0,-1 1-1,0 0 1,3 0 0,5 3-63,0 0-1,0-1 1,14 3 0,0 0-71,-15-3 83,-1 0 0,-1 0 0,1 1 0,0-1 0,-1 2 1,1-1-1,-1 1 0,-1 0 0,8 8 0,-11-12 69,0 1 0,-1 0 0,1 0 0,-1 0 0,0 0 0,0 0 1,0 1-1,0-1 0,0 0 0,0 0 0,-1 1 0,1-1 0,-1 0 0,1 1 0,-1-1 0,0 1 0,0-1 0,0 1 0,0-1 0,0 0 0,-1 1 0,1-1 0,-1 1 0,0-1 1,0 0-1,1 0 0,-1 1 0,-1-1 0,1 0 0,0 0 0,0 0 0,-1 0 0,-2 2 0,-2 2-47,-1 0 0,0 0 0,0-1 0,-1 0-1,0 0 1,1 0 0,-2-1 0,1-1 0,0 1 0,-1-2 0,1 1 0,-1-1-1,0 0 1,0-1 0,0 0 0,0 0 0,0-1 0,0 0 0,0-1 0,0 1-1,-12-4 1,3-4-508</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4:07.501"/>
    </inkml:context>
    <inkml:brush xml:id="br0">
      <inkml:brushProperty name="width" value="0.05" units="cm"/>
      <inkml:brushProperty name="height" value="0.05" units="cm"/>
    </inkml:brush>
  </inkml:definitions>
  <inkml:trace contextRef="#ctx0" brushRef="#br0">15 1 14387,'-3'13'329,"1"0"1,1 0-1,-1 1 1,3 26-1,-1 1 217,-7 472 2009,7-498-2387,4-150 366,25-158 0,-25 265-617,10-61-170,-12 80 223,1 1 0,-1-1 1,1 1-1,1 0 0,-1 0 1,1 0-1,8-11 1,-11 18 28,0 1 0,-1-1 0,1 0 0,0 0 1,-1 0-1,1 1 0,0-1 0,0 0 1,0 1-1,0-1 0,0 1 0,0-1 1,-1 1-1,1-1 0,0 1 0,1 0 1,-1-1-1,0 1 0,0 0 0,0 0 0,0 0 1,0 0-1,0 0 0,0 0 0,0 0 1,0 0-1,1 0 0,1 1-1,-1 0 1,0 1-1,1-1 1,-1 0-1,0 1 1,0-1-1,0 1 0,0 0 1,0 0-1,3 3 1,4 6-17,-1 1 0,-1-1 0,8 16 0,-9-16-10,-1 1 0,0 0 1,0 0-1,-1 0 0,-1 1 0,0-1 1,2 23-1,-5-29 19,0-1 1,0 1-1,0-1 0,-1 1 1,0 0-1,0-1 1,0 1-1,-1-1 1,0 0-1,0 1 1,0-1-1,0 0 0,-1 0 1,0-1-1,0 1 1,-1 0-1,1-1 1,-1 0-1,-8 8 0,4-6-11,0 0-1,-1 0 0,0-1 1,0 0-1,-12 5 0,17-9 104,-1 1 1,1 0-1,-1-1 0,1 0 0,-1 0 0,1-1 0,-1 1 0,1-1 0,-1 0 0,0 0 0,1-1 0,-1 1 0,-7-3 0,11 3-64,0 0 0,1-1 0,-1 1 0,0 0 0,0-1 0,1 1-1,-1-1 1,0 1 0,1-1 0,-1 0 0,1 1 0,-1-1 0,0 1 0,1-1-1,-1 0 1,1 0 0,0 1 0,-1-1 0,1 0 0,0 0 0,-1 0 0,1 1-1,0-1 1,0 0 0,0 0 0,0 0 0,0 0 0,0 0 0,0 1 0,0-1-1,0 0 1,0-1 0,8-18 263</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4:07.927"/>
    </inkml:context>
    <inkml:brush xml:id="br0">
      <inkml:brushProperty name="width" value="0.05" units="cm"/>
      <inkml:brushProperty name="height" value="0.05" units="cm"/>
    </inkml:brush>
  </inkml:definitions>
  <inkml:trace contextRef="#ctx0" brushRef="#br0">276 1 10306,'-11'1'213,"1"0"0,0 0 0,0 1 0,0 1 0,0 0 0,0 0 0,1 1 0,-1 0 0,1 1 0,0 0-1,0 0 1,1 1 0,-15 13 0,10-8-102,0 2 0,1-1 0,0 2-1,1 0 1,1 0 0,0 1 0,-9 19 0,14-24-57,1 0 1,0 0-1,0 1 1,1-1-1,1 1 1,0 0-1,-1 19 1,3-28-36,0 1 0,0-1 0,0 1 0,0-1 0,1 0 1,-1 1-1,1-1 0,0 1 0,0-1 0,0 0 0,0 0 0,0 1 0,0-1 1,0 0-1,1 0 0,2 3 0,-2-4 0,0 0 0,0 1 1,0-1-1,1 0 0,-1 0 0,0 0 0,1-1 1,-1 1-1,1 0 0,-1-1 0,1 0 1,-1 1-1,1-1 0,-1 0 0,1 0 0,-1 0 1,1-1-1,-1 1 0,5-2 0,1 0 49,1-1 0,-1 0 0,0-1 0,-1 0 0,1 0 0,0 0 0,-1-1 0,0 0 0,0-1 0,-1 1 0,7-8 0,4-6 309,0 0-1,20-32 1,-13 11 215,-8 12 8,-12 22-150,-4 10 147,-3 9-507,-22 95 267,22-90-509,0 0-1,2 0 1,1 36-1,0-52 91,0 0 0,0 0 0,0 0 0,1 0-1,-1 0 1,1 0 0,-1 0 0,1 0 0,0 0-1,-1-1 1,1 1 0,0 0 0,0-1-1,1 1 1,-1 0 0,0-1 0,0 1 0,1-1-1,-1 0 1,1 1 0,-1-1 0,1 0-1,2 1 1,-2-1-12,0-1 0,1 1 0,-1-1 0,0 1 1,1-1-1,-1 0 0,1 0 0,-1 0 0,1 0 0,-1 0 0,1-1 0,-1 1 0,0-1 0,1 0 0,-1 1 0,0-1 0,0 0 0,5-3 1,27-20-496,5-14-167</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4:08.465"/>
    </inkml:context>
    <inkml:brush xml:id="br0">
      <inkml:brushProperty name="width" value="0.05" units="cm"/>
      <inkml:brushProperty name="height" value="0.05" units="cm"/>
    </inkml:brush>
  </inkml:definitions>
  <inkml:trace contextRef="#ctx0" brushRef="#br0">214 1 13979,'-44'36'1138,"2"2"-1,-71 85 1,98-100-913,16-15-134,13-8-118,55-20-322,-50 13 244,1 1 0,-1 1 0,31-4 0,-39 9 78,-1-1 0,0 2 1,0-1-1,1 1 1,-1 1-1,19 4 1,-27-5 33,0-1 0,0 1 0,0 0 0,0 0 0,1 0 0,-1 0 0,0 0 0,-1 0 1,1 0-1,0 1 0,0-1 0,-1 1 0,1-1 0,0 1 0,-1 0 0,0-1 0,1 1 1,-1 0-1,0 0 0,0 0 0,0 0 0,0 0 0,0 0 0,0 1 0,-1-1 0,1 0 0,-1 0 1,0 1-1,0-1 0,1 0 0,-1 0 0,0 1 0,-1-1 0,1 0 0,0 0 0,-1 1 1,0 1-1,-2 3 69,1 0 0,-1-1 0,-1 0 0,1 1 0,-1-1 0,0 0 0,0-1 0,-1 1 0,0-1 1,0 0-1,0 0 0,-1 0 0,-7 4 0,-1 1 128,-1-1 0,0-1 0,0 0 0,-24 8 0,28-12-191,-1 0 0,-1-1 0,1-1 0,-15 2 0,24-4-41,0 1 1,0-1 0,0 0 0,0 0 0,0 0-1,0 0 1,0-1 0,0 1 0,0-1 0,0 0-1,0 0 1,0 0 0,0 0 0,0-1 0,1 1-1,-1-1 1,0 1 0,1-1 0,0 0 0,-1 0-1,1 0 1,-4-5 0,-3-15-233</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4:08.954"/>
    </inkml:context>
    <inkml:brush xml:id="br0">
      <inkml:brushProperty name="width" value="0.05" units="cm"/>
      <inkml:brushProperty name="height" value="0.05" units="cm"/>
    </inkml:brush>
  </inkml:definitions>
  <inkml:trace contextRef="#ctx0" brushRef="#br0">317 13 14907,'0'-1'73,"-1"0"-1,0 0 1,0 0 0,0 0-1,0 0 1,0 0-1,0 1 1,0-1 0,0 0-1,-1 1 1,1-1 0,0 1-1,0-1 1,-1 1-1,1 0 1,0-1 0,0 1-1,-1 0 1,1 0-1,0 0 1,-3 0 0,-34 2 45,31-1 49,-16 1 167,1 1-1,0 2 1,-34 10-1,45-11-298,1 0 0,0 0 1,0 1-1,0 0 0,1 1 0,-1 0 0,2 1 1,-1 0-1,-10 10 0,17-16-36,1 1 1,0-1-1,-1 1 1,1 0-1,0-1 1,0 1-1,0 0 1,0 0-1,0-1 1,0 1-1,0 0 1,1 0-1,-1 0 1,1 0-1,0 0 1,-1 0-1,1 3 1,0-3-5,1-1 0,-1 0 1,1 1-1,-1-1 0,1 0 0,-1 0 1,1 0-1,0 1 0,0-1 0,0 0 1,-1 0-1,1 0 0,0 0 0,0 0 1,1 0-1,-1-1 0,0 1 0,0 0 1,2 0-1,6 3-31,0 0-1,1-1 1,-1-1 0,1 1 0,14 0-1,-23-3 35,37 6-76,48 7-37,-76-10 113,-1 0 1,1 0 0,0 0-1,-1 1 1,0 1 0,11 5-1,-19-9 15,1 1-1,0-1 1,0 0-1,-1 0 1,1 1-1,-1-1 0,1 1 1,-1-1-1,1 1 1,-1 0-1,0-1 1,0 1-1,0 0 1,0 0-1,0 0 1,0 0-1,-1 0 1,1 0-1,-1 0 1,1 0-1,-1 0 1,0 0-1,0 0 1,0 0-1,0 0 1,0 0-1,0 0 0,0 1 1,-1-1-1,1 0 1,-1 0-1,0 0 1,1 0-1,-1 0 1,0-1-1,0 1 1,0 0-1,0 0 1,-1-1-1,-1 3 1,-4 5 95,-1 0 1,1-1 0,-2 0-1,1-1 1,-1 0 0,-12 8-1,5-5-32,0-1 0,-1 0 0,0-1 1,0-1-1,0 0 0,-37 7 0,31-13-572,22-2 485,0 1 0,1 0-1,-1-1 1,0 1 0,1 0 0,-1-1-1,0 1 1,1 0 0,-1-1 0,0 1-1,1-1 1,-1 0 0,1 1-1,-1-1 1,1 1 0,-1-1 0,1 0-1,0 1 1,-1-1 0,1 0 0,0 1-1,-1-1 1,1 0 0,0 0 0,0 1-1,0-1 1,-1-1 0,2-18-264</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4:09.441"/>
    </inkml:context>
    <inkml:brush xml:id="br0">
      <inkml:brushProperty name="width" value="0.05" units="cm"/>
      <inkml:brushProperty name="height" value="0.05" units="cm"/>
    </inkml:brush>
  </inkml:definitions>
  <inkml:trace contextRef="#ctx0" brushRef="#br0">17 0 15667,'-8'54'974,"3"0"-1,2 1 0,5 58 0,-2-107-926,0 7 45,0 0-1,1 0 1,0 0-1,1 1 1,1-1-1,0-1 1,8 22-1,-11-33-90,0 0 1,1 0-1,-1-1 0,0 1 0,1 0 1,-1 0-1,1-1 0,-1 1 0,1 0 1,-1-1-1,1 1 0,-1 0 0,1-1 1,0 1-1,-1-1 0,1 1 0,0-1 1,0 1-1,-1-1 0,1 1 0,0-1 1,0 0-1,0 0 0,1 1 0,-2-1-30,1-1 0,0 1 1,0 0-1,-1-1 0,1 1 0,0-1 0,-1 1 0,1-1 0,0 0 0,-1 1 0,1-1 0,-1 1 0,1-1 0,-1 0 0,1 1 0,-1-1 1,1 0-1,-1 0 0,1-1 0,1-4-243,0 0-1,0-1 1,0 1 0,1-13 0,-1-48-475,0 30 227</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4:10.021"/>
    </inkml:context>
    <inkml:brush xml:id="br0">
      <inkml:brushProperty name="width" value="0.05" units="cm"/>
      <inkml:brushProperty name="height" value="0.05" units="cm"/>
    </inkml:brush>
  </inkml:definitions>
  <inkml:trace contextRef="#ctx0" brushRef="#br0">0 157 9170,'1'3'133,"1"1"0,-1-1 0,1 0 0,-1 0 0,1 0 0,0 0 0,0 0 0,0 0 0,1-1 0,-1 1 0,1-1 0,-1 1-1,1-1 1,0 0 0,0 0 0,3 2 0,-1-2 54,0 0 0,0 0 0,1-1-1,-1 1 1,0-1 0,1 0 0,-1 0-1,1-1 1,8 0 0,-3 0 115,0-2 0,0 1 0,0-1 0,0-1 1,0 0-1,-1-1 0,1 0 0,-1 0 0,16-10 0,-16 7 11,0 0-1,-1 0 0,1-1 1,-2 0-1,10-11 0,-15 15-192,0 0 1,0 0-1,0 0 0,-1 0 1,0 0-1,0 0 0,0-1 0,0 1 1,-1-1-1,1 0 0,-1 1 0,0-1 1,-1 0-1,1 0 0,-1-7 1,0 11-103,0 0 0,0 0 0,0 0 1,0 0-1,0 0 0,-1 0 1,1 0-1,0 0 0,-1 0 0,1 0 1,-1 0-1,1 0 0,-1 1 0,1-1 1,-1 0-1,1 0 0,-1 0 1,0 1-1,1-1 0,-1 0 0,0 1 1,0-1-1,1 1 0,-1-1 0,-1 0 1,0 1 0,0-1 0,0 1 0,0 0 0,0-1 0,0 1-1,0 0 1,0 0 0,0 1 0,0-1 0,1 0 0,-1 1 0,-2 0 0,-4 1 5,1 1-1,0 0 0,0 0 0,0 1 1,-11 7-1,4 0-23,1 0-1,0 1 1,0 1-1,1 0 1,1 0-1,0 1 1,1 1-1,1 0 1,0 0-1,-11 29 1,19-42-3,-1 1 0,2 0 0,-1 0 1,0 0-1,1 0 0,-1 0 0,1 0 0,0 0 1,0 0-1,0 0 0,0 0 0,0 0 0,1 0 1,-1 0-1,1 0 0,2 4 0,-2-5 0,0 0-1,1 0 1,-1 0 0,1-1-1,0 1 1,-1 0-1,1-1 1,0 1 0,0-1-1,0 0 1,0 0-1,0 0 1,0 0-1,0 0 1,0 0 0,1 0-1,-1-1 1,0 1-1,0-1 1,1 0 0,4 1-1,16-1-24,0-1-1,0 0 1,38-9-1,-44 7 12,0 0 0,0 0 0,0 2 0,1 0 0,-1 1 0,0 1 0,0 0 0,19 5 0,-33-5 26,1 0 0,0 0 0,0 1 0,0 0 0,-1-1 0,1 2 0,-1-1 0,1 0 0,-1 1 0,0-1 0,0 1 0,0 0 0,0 0 0,-1 0 0,1 0 0,-1 1 0,0-1 0,0 1 0,0-1-1,3 8 1,-5-11 2,0 0-1,0 0 1,-1 0-1,1 0 1,0 1-1,0-1 0,0 0 1,0 0-1,0 0 1,0 0-1,0 0 0,0 1 1,0-1-1,1 0 1,-1 0-1,0 0 1,0 0-1,0 0 0,0 0 1,0 1-1,0-1 1,0 0-1,0 0 1,0 0-1,0 0 0,0 0 1,0 0-1,0 0 1,1 1-1,-1-1 1,0 0-1,0 0 0,0 0 1,0 0-1,0 0 1,0 0-1,1 0 0,-1 0 1,0 0-1,0 0 1,0 0-1,0 0 1,0 0-1,1 0 0,-1 0 1,0 0-1,0 0 1,0 0-1,0 0 1,0 0-1,0 0 0,1 0 1,-1 0-1,0 0 1,0 0-1,0 0 0,0 0 1,0 0-1,0 0 1,1-1-1,2-11 416,1-22 63,-4 33-462,-1-180 1034,-3 68-1303,4 113 215,0-1 1,0 1-1,0 0 1,0-1-1,0 1 1,0-1-1,1 1 1,-1 0-1,0-1 1,0 1-1,0 0 1,1-1-1,-1 1 0,0 0 1,0-1-1,1 1 1,-1 0-1,0 0 1,1-1-1,-1 1 1,1 0-1,-1 0 1,0-1-1,1 1 1,-1 0-1,0 0 1,1 0-1,-1 0 0,1 0 1,-1 0-1,1 0 1,-1 0-1,0 0 1,1 0-1,-1 0 1,1 0-1,-1 0 1,1 0-1,22 4-888,-12-2 296,-4-1 15,1-1 0,0 1 0,0-1-1,0-1 1,0 0 0,-1 0-1,15-4 1,-13 0-343</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9:58.966"/>
    </inkml:context>
    <inkml:brush xml:id="br0">
      <inkml:brushProperty name="width" value="0.05" units="cm"/>
      <inkml:brushProperty name="height" value="0.05" units="cm"/>
    </inkml:brush>
  </inkml:definitions>
  <inkml:trace contextRef="#ctx0" brushRef="#br0">0 1 15139,'15'4'1433,"9"0"-865,2-1-176,15 0 840,8 1-440,12-1-296,7 0-96,11-1-280,5-2-160,-6-2-488,-3-1-232,-10-4 584,-5 1-160,-14-2-160</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4:10.446"/>
    </inkml:context>
    <inkml:brush xml:id="br0">
      <inkml:brushProperty name="width" value="0.05" units="cm"/>
      <inkml:brushProperty name="height" value="0.05" units="cm"/>
    </inkml:brush>
  </inkml:definitions>
  <inkml:trace contextRef="#ctx0" brushRef="#br0">18 30 18036,'-7'-13'1856,"3"5"-1360,-1 2-312,4 3 1089,4 3-1337,2 0-456,4 1 432,3 4-153,-2 5-175</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4:10.933"/>
    </inkml:context>
    <inkml:brush xml:id="br0">
      <inkml:brushProperty name="width" value="0.05" units="cm"/>
      <inkml:brushProperty name="height" value="0.05" units="cm"/>
    </inkml:brush>
  </inkml:definitions>
  <inkml:trace contextRef="#ctx0" brushRef="#br0">161 0 14531,'24'197'3104,"-14"-105"-2752,24 108 0,23 7-262,-58-199-455,-6-12 117,-10-14-138,-105-155-1012,70 96 1563,51 77-161,-81-125 2630,82 125-2592,-1-1 0,1 1-1,0-1 1,-1 1 0,1-1 0,0 1 0,-1-1 0,1 1 0,0-1 0,0 1 0,0-1 0,-1 1 0,1-1 0,0 0 0,0 1 0,0-1 0,0 1-1,0-1 1,0 0 0,0 1 0,0-1 0,0 1 0,1-1 0,-1 1 0,0-1 0,0 1 0,0-1 0,1 0 0,-1 1 0,0-1 0,0 1-1,1-1 1,-1 1 0,1 0 0,-1-1 0,0 1 0,1-1 0,-1 1 0,1 0 0,-1-1 0,1 1 0,-1 0 0,1-1 0,-1 1 0,1 0-1,-1 0 1,1 0 0,-1 0 0,1-1 0,0 1 0,-1 0 0,1 0 0,-1 0 0,1 0 0,0 0 0,0 0 0,7 0 92,1 0 0,0 0 0,10 2 0,-6-1 19,247 6-1352,-210-7 936</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4:13.353"/>
    </inkml:context>
    <inkml:brush xml:id="br0">
      <inkml:brushProperty name="width" value="0.05" units="cm"/>
      <inkml:brushProperty name="height" value="0.05" units="cm"/>
    </inkml:brush>
  </inkml:definitions>
  <inkml:trace contextRef="#ctx0" brushRef="#br0">32 13 13339,'5'-9'1668,"-8"13"-602,-8 18-62,4 5-872,2 0 0,0 0 0,2 1 0,1-1 0,1 1 0,4 38 0,-2-60-119,0-1-1,0 1 1,0-1 0,0 0-1,1 0 1,0 0-1,0 1 1,5 7 0,-5-11 4,-1-1 0,0 1 0,1 0 0,-1-1 1,1 1-1,-1-1 0,1 1 0,0-1 1,-1 0-1,1 0 0,0 1 0,0-1 1,0-1-1,0 1 0,0 0 0,0 0 0,0-1 1,0 1-1,1-1 0,-1 0 0,0 1 1,0-1-1,0 0 0,3-1 0,2 0 51,0-1-1,0 0 1,0 0-1,0-1 0,0 0 1,-1 0-1,1-1 1,-1 0-1,0 0 0,0 0 1,-1-1-1,8-7 1,7-8 360,31-41 1,-21 11 28,-23 38-276,0 0-1,12-16 1,-17 51 0,-3-10-163,-2 115 17,4-109-49,0 0-1,1 0 1,2-1 0,9 33 0,-12-46 13,1-1 0,0 1 0,0-1 0,0 0 1,1 1-1,0-1 0,-1 0 0,2 0 1,-1-1-1,0 1 0,1-1 0,-1 0 0,6 4 1,-7-5 11,1-1-1,-1 0 1,1 0 0,0 0 0,-1 0 0,1 0 0,0 0 0,0-1 0,0 1 0,-1-1-1,1 0 1,0 0 0,0 0 0,0 0 0,0-1 0,-1 1 0,1-1 0,0 1 0,0-1 0,-1 0-1,1 0 1,0 0 0,-1-1 0,3-1 0,2-1 57,0-1 0,0-1 0,-1 1 0,0-1 0,0 0 0,-1-1 0,0 1 0,0-1 0,0 0 0,-1 0 0,0-1 0,0 1 0,-1-1 0,0 0 0,2-9 0,-1 6-5,-2 0 1,1 0 0,-2 0-1,1-1 1,-2 1 0,0-1 0,0 1-1,-1-1 1,0 1 0,-4-19-1,4 29-82,1-1 0,-1 0 0,0 0 0,1 0 0,-1 1 0,0-1 0,0 1 0,0-1 0,0 0 0,0 1 0,-1 0 0,1-1 0,0 1 0,-1 0 0,-1-2 0,2 3 4,1-1 0,0 1 0,-1 0 0,1 0 1,0 0-1,-1 0 0,1 0 0,0 0 0,-1 0 0,1 0 1,-1 0-1,1 0 0,0 0 0,-1 0 0,1 0 0,0 0 0,-1 0 1,1 0-1,0 0 0,-1 1 0,1-1 0,0 0 0,-1 0 1,1 0-1,0 1 0,-1-1 0,1 0 0,0 1 0,-1 0-19,0 0-1,0 0 1,0 1-1,0-1 1,1 1-1,-1-1 1,1 0-1,-1 1 1,1-1-1,-1 4 0,1-5 20,0 1-1,-1-1 1,1 1-1,0 0 1,0-1-1,0 1 0,0-1 1,0 1-1,0-1 1,0 1-1,0-1 0,0 1 1,0 0-1,0-1 1,0 1-1,0-1 0,0 1 1,1-1-1,-1 1 1,0-1-1,0 1 1,1-1-1,-1 1 0,9-6-88,9-21 144,-17 24-5,7-19 100,-8 20-112,0 0-1,1 0 1,-1 1 0,0-1-1,0 0 1,0 0 0,0 0-1,0 0 1,0 0-1,0 0 1,0 1 0,0-1-1,0 0 1,-1 0-1,1 0 1,0 0 0,0 0-1,-1 1 1,1-1 0,-1-1-1,0 2 3,1-1-1,0 1 1,0 0 0,-1-1-1,1 1 1,0 0 0,0-1-1,-1 1 1,1 0 0,0 0-1,-1 0 1,1-1-1,0 1 1,-1 0 0,1 0-1,0 0 1,-1 0 0,1-1-1,0 1 1,-1 0 0,1 0-1,-1 0 1,1 0 0,0 0-1,-1 0 1,1 0-1,-1 0 1,1 0 0,0 0-1,-1 1 1,-3 9 121,5 17-238,0-20 79,1 1 1,0-1-1,0 0 1,1 1-1,0-1 1,0 0-1,1-1 1,0 1-1,4 6 1,-5-10-5,0 1 0,1-1 1,-1 0-1,1 0 1,-1 0-1,1-1 1,0 1-1,0-1 0,0 0 1,0 0-1,0-1 1,1 1-1,-1-1 1,1 0-1,-1 0 0,7 1 1,1-2-28,0 0 1,0 0-1,0-1 1,0-1-1,0 0 1,0 0-1,-1-1 0,1-1 1,-1 0-1,0-1 1,0 0-1,0 0 1,13-11-1,-15 11 40,0-1 0,-1-1-1,0 1 1,0-1 0,-1-1 0,1 0-1,-2 0 1,1 0 0,-1-1 0,-1 1 0,1-1-1,-1-1 1,-1 1 0,0-1 0,4-15-1,-7 20 15,0 1-1,-1-1 1,0 1-1,0-1 1,0 0-1,0 1 0,-1-1 1,1 1-1,-1-1 1,-1 1-1,1-1 1,-4-6-1,5 9-11,-1 1 0,0-1 0,0 1 0,0 0 0,0-1 0,0 1 0,0 0 0,0 0 0,-1 0 0,1 0 0,0 0 0,-1 0 0,1 0 0,0 0 0,-1 1 0,1-1 0,-1 0-1,1 1 1,-1-1 0,0 1 0,1 0 0,-1-1 0,1 1 0,-1 0 0,0 0 0,1 0 0,-1 0 0,1 0 0,-1 1 0,0-1 0,1 0 0,-1 1 0,1-1 0,-1 1 0,1 0 0,-1-1 0,1 1 0,-1 0 0,0 1 0,-5 2-11,1 1-1,-1 0 1,1 0 0,1 0-1,-1 1 1,1-1 0,0 2 0,0-1-1,1 0 1,-1 1 0,-2 8-1,-2 1-7,2 1-1,0 0 0,-7 30 0,12-37 10,0 0 0,0-1 0,1 1-1,1 0 1,-1 0 0,2-1 0,-1 1 0,4 17 0,-3-23 2,0 0 1,1 0-1,-1-1 1,1 1-1,-1 0 1,1-1-1,0 1 1,0-1-1,1 0 1,-1 0-1,1 0 1,0 0-1,-1 0 1,1 0-1,1-1 1,-1 1-1,0-1 1,0 0-1,1 0 1,0 0-1,-1 0 1,1-1-1,0 0 1,4 1-1,1 0-9,1 0 0,0-1 0,-1 0 0,1-1 0,0-1 0,-1 1 0,1-1 0,0-1 0,-1 0 0,1 0 0,-1-1 0,0 0 0,0 0 0,10-6 0,12-8-20,0-2 0,42-32 0,-28 19 44,-45 31-6,1 0-1,0 1 1,-1-1-1,1 1 1,-1-1 0,1 1-1,0-1 1,-1 1 0,1-1-1,0 1 1,0 0 0,-1-1-1,1 1 1,0 0-1,0 0 1,0-1 0,-1 1-1,1 0 1,0 0 0,0 0-1,0 0 1,0 0 0,-1 0-1,1 0 1,0 1-1,0-1 1,0 0 0,-1 0-1,1 1 1,0-1 0,0 0-1,-1 1 1,1-1 0,0 1-1,-1-1 1,1 1-1,0-1 1,-1 1 0,1-1-1,-1 1 1,1 0 0,-1-1-1,1 1 1,-1 0 0,1-1-1,-1 1 1,0 0-1,1 0 1,-1-1 0,0 1-1,0 1 1,2 6-4,0 1 1,-1-1-1,0 1 0,0 10 1,-1-1-18,0-17 23,0-1 1,0 1 0,0 0-1,0 0 1,0 0-1,0 0 1,0 0-1,0 0 1,1 0-1,-1 0 1,0 0-1,1 0 1,-1 0 0,0-1-1,1 1 1,-1 0-1,1 0 1,-1 0-1,1-1 1,0 1-1,-1 0 1,1 0 0,0-1-1,0 1 1,-1-1-1,1 1 1,0-1-1,0 1 1,0-1-1,-1 1 1,1-1 0,0 0-1,0 1 1,0-1-1,0 0 1,0 0-1,0 0 1,0 0-1,0 0 1,0 0 0,0 0-1,0 0 1,0 0-1,0 0 1,0 0-1,-1-1 1,1 1-1,0 0 1,0-1-1,0 1 1,0-1 0,0 1-1,0-1 1,8-4 19,-1 0 1,-1 0-1,1-1 0,8-8 1,-11 10-18,13-13 24,-9 8-17,1 1 0,-1 0 0,1 1-1,0-1 1,1 2 0,19-9 0,-29 14-14,0 0 1,0 1 0,1-1-1,-1 1 1,1-1 0,-1 1-1,1-1 1,-1 1 0,0 0-1,1 0 1,-1 0 0,1 0 0,-1 0-1,1 0 1,-1 0 0,1 1-1,-1-1 1,1 0 0,-1 1-1,0-1 1,1 1 0,-1 0-1,0-1 1,1 1 0,-1 0 0,0 0-1,0 0 1,0 0 0,0 0-1,0 0 1,2 2 0,0 3-11,0 0-1,-1-1 1,0 1 0,0 1 0,0-1 0,1 9 0,-2-9 13,0 1-1,1-1 1,0 0 0,0 0-1,0 0 1,6 10 0,-7-15 6,0 0 0,0 1 1,1-1-1,-1 0 1,0 0-1,0 0 1,1 0-1,-1 0 0,1-1 1,-1 1-1,1 0 1,-1-1-1,1 1 0,-1-1 1,1 1-1,-1-1 1,1 0-1,0 1 1,-1-1-1,1 0 0,-1 0 1,1 0-1,0-1 1,-1 1-1,1 0 0,0-1 1,-1 1-1,1-1 1,-1 1-1,1-1 1,1 0-1,9-5 50,1 0 0,-1-1 0,0 0 0,14-12 1,-16 11-23,0 1-1,1 0 1,0 1 0,0 0 0,14-5 0,-24 10-36,-1 1 0,1 0 0,-1 0 0,0 0-1,1 0 1,-1 0 0,1 0 0,-1-1 0,0 1 0,1 0 0,-1 0 0,1 0 0,-1 1-1,1-1 1,-1 0 0,0 0 0,1 0 0,-1 0 0,1 0 0,-1 0 0,0 1 0,1-1-1,-1 0 1,0 0 0,1 1 0,-1-1 0,0 0 0,1 0 0,0 1 0,2 15-82,-10 25-318,5-31 135,1-6-27,-3 31 677,4-35-366,0 1 1,0-1-1,0 1 1,0-1-1,0 0 0,0 1 1,0-1-1,0 1 1,0-1-1,0 0 1,1 1-1,-1-1 1,0 0-1,0 1 0,0-1 1,0 0-1,1 1 1,-1-1-1,0 0 1,0 1-1,1-1 1,-1 0-1,0 0 1,1 1-1,-1-1 0,1 0 1,0 0-19,-1 0 0,1 0 1,0 0-1,0-1 0,0 1 0,-1 0 0,1-1 1,0 1-1,0-1 0,0 1 0,-1 0 1,1-1-1,0 0 0,-1 1 0,1-1 1,-1 1-1,1-1 0,0-1 0,18-23 15</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4:14.119"/>
    </inkml:context>
    <inkml:brush xml:id="br0">
      <inkml:brushProperty name="width" value="0.05" units="cm"/>
      <inkml:brushProperty name="height" value="0.05" units="cm"/>
    </inkml:brush>
  </inkml:definitions>
  <inkml:trace contextRef="#ctx0" brushRef="#br0">6 0 15067,'-2'10'307,"0"0"0,1 0-1,1 0 1,-1-1 0,2 1 0,-1 0-1,1 0 1,1 0 0,0 0 0,6 17-1,-7-25-281,0 0-1,0-1 0,0 0 0,0 1 1,0-1-1,0 0 0,1 1 1,-1-1-1,0 0 0,1 0 0,-1 0 1,1 0-1,0-1 0,-1 1 1,1 0-1,0-1 0,-1 1 0,1-1 1,0 1-1,0-1 0,-1 0 0,1 1 1,0-1-1,0 0 0,-1 0 1,1-1-1,0 1 0,0 0 0,-1-1 1,1 1-1,0-1 0,0 1 1,1-2-1,9-2 75,-1-1 1,0 0-1,18-12 1,-20 11-33,47-31 257,-39 24-211,1 1-1,1 1 1,20-10 0,-38 20-107,1 1 0,0-1 0,-1 0 0,1 1 0,0-1 0,-1 1 0,1-1 0,0 1 0,0 0 0,-1-1 0,1 1 0,0 0 0,0 1 0,0-1 0,-1 0 0,1 0-1,0 1 1,0-1 0,-1 1 0,1-1 0,0 1 0,2 1 0,-3-1 3,0 1 0,1 0 0,-1-1 0,0 1 0,0 0 0,0 0 0,0 0 0,0 0 0,0 0 0,0 0-1,-1 0 1,1 0 0,-1 0 0,1 0 0,-1 0 0,0 0 0,0 0 0,0 3 0,-1 12 50,0 0 0,-5 24 1,3-26-26,1 1 1,0 26-1,1-41-36,1 0-1,0 0 0,0 0 1,0 0-1,0 0 0,1 0 1,-1-1-1,0 1 1,0 0-1,0 0 0,1 0 1,-1 0-1,1 0 1,-1-1-1,0 1 0,1 0 1,-1 0-1,2 0 0,-2 0-21,1-1-1,-1 0 1,1 0-1,-1 0 1,1 0-1,-1 0 1,1 0-1,-1 0 1,0 0-1,1 0 1,-1 0-1,1 0 0,-1 0 1,1-1-1,-1 1 1,0 0-1,1 0 1,-1 0-1,1-1 1,-1 1-1,0 0 1,1 0-1,-1-1 1,0 1-1,1-1 1,2-1-95,0-1 0,-1 0 0,1-1 0,-1 1 0,0 0 0,3-6 0,3-13-136,-2-6-69</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4:15.475"/>
    </inkml:context>
    <inkml:brush xml:id="br0">
      <inkml:brushProperty name="width" value="0.05" units="cm"/>
      <inkml:brushProperty name="height" value="0.05" units="cm"/>
    </inkml:brush>
  </inkml:definitions>
  <inkml:trace contextRef="#ctx0" brushRef="#br0">25 1 14499,'0'1'90,"1"0"0,-1 0 0,0 0 0,1 1 0,-1-1 0,0 0 0,0 1 0,0-1 0,0 0 0,0 0 0,0 1-1,0-1 1,0 0 0,0 0 0,-1 1 0,0 1 0,0 2 95,-7 54 645,1-21-607,2-1 1,2 1-1,2 60 0,1-94-213,1-1-1,-1 1 1,1 0 0,0-1 0,0 1 0,0-1 0,0 0-1,0 1 1,1-1 0,-1 0 0,1 0 0,0 0 0,0 0-1,0 0 1,1 0 0,-1 0 0,1-1 0,-1 1 0,1-1-1,4 2 1,-4-2 6,1 0 0,-1-1 0,1 0 0,-1 0 0,1 0 0,0 0 0,0-1 0,-1 0 0,1 1 0,0-1 0,0-1 0,0 1 0,-1 0 0,1-1-1,0 0 1,-1 0 0,1 0 0,5-3 0,2-1 49,-1 0-1,0-1 1,0 0-1,0-1 1,-1 0-1,0-1 1,-1 0-1,1 0 1,-1-1-1,9-14 1,-7 9 89,0 0 0,-1-1 0,-1 0 0,-1-1 0,0 0 1,7-22-1,-18 59 188,-2 42 0,5-54-350,0 0 1,1 1-1,1-1 0,0 0 0,0 0 0,1 0 0,0 0 0,0 0 0,1 0 0,4 10 0,-5-17 7,0 1 0,0-1 0,1 0 0,-1 0 0,0 0-1,1 0 1,-1 0 0,1-1 0,0 1 0,-1-1 0,1 1 0,0-1 0,0 0 0,0 0-1,0 0 1,0-1 0,0 1 0,0-1 0,0 0 0,0 1 0,0-1 0,0-1 0,0 1-1,0 0 1,0-1 0,5-1 0,6-1 19,-1-1 0,0 0-1,0-1 1,19-10 0,-10 3 51,-2-1 0,1 0 1,35-32-1,-47 36-11,1 0 1,-1 0 0,-1-1-1,0 0 1,-1 0-1,1-1 1,-2 0 0,0-1-1,5-13 1,-9 22-35,-1 0-1,0 0 1,-1 0 0,1 0 0,0 0 0,-1 0 0,0 0-1,0-1 1,0 1 0,0 0 0,0 0 0,0 0 0,-1 0 0,0 0-1,0-1 1,0 1 0,0 0 0,-2-3 0,2 4-10,-1 0 0,0 0 1,1 0-1,-1 0 0,0 0 1,0 1-1,-1-1 0,1 1 1,0-1-1,0 1 0,-1 0 1,1 0-1,-1 0 0,1 0 1,-1 0-1,1 1 0,-1-1 1,0 1-1,1-1 0,-1 1 1,-3 0-1,-9 0-138,1 1 0,0 0 1,0 0-1,-1 2 0,1 0 1,1 0-1,-22 9 0,28-7-758,14-3 277,6-3 117</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4:15.899"/>
    </inkml:context>
    <inkml:brush xml:id="br0">
      <inkml:brushProperty name="width" value="0.05" units="cm"/>
      <inkml:brushProperty name="height" value="0.05" units="cm"/>
    </inkml:brush>
  </inkml:definitions>
  <inkml:trace contextRef="#ctx0" brushRef="#br0">0 0 14843,'4'26'1569,"2"6"-1049,-6 8-200,-1 7 904,2 6-760,2 4-32,3-1-40,1-3-72,3-10-184,-1-7-104,4-10-152,-3-6-168,-5-10-264,-3-9-160,2 2-168,-11-8 568,-6-10-168,-7-3-145</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4:16.340"/>
    </inkml:context>
    <inkml:brush xml:id="br0">
      <inkml:brushProperty name="width" value="0.05" units="cm"/>
      <inkml:brushProperty name="height" value="0.05" units="cm"/>
    </inkml:brush>
  </inkml:definitions>
  <inkml:trace contextRef="#ctx0" brushRef="#br0">14 310 13667,'-1'1'151,"0"0"0,0 0 0,-1 1 0,1-1 0,0 0 0,0 1 1,0-1-1,1 1 0,-1-1 0,0 1 0,1 0 0,-1-1 0,0 1 0,1 0 0,0-1 0,-1 1 0,1 0 0,0-1 1,0 1-1,0 0 0,1 1 0,-1-1-52,1-1 0,-1 0 0,1 1 0,0-1 0,-1 0 0,1 0 0,0 0 0,0 0 0,0 1 0,0-1 0,0-1 0,0 1 0,0 0 0,1 0 0,-1 0 0,0-1 0,0 1 0,1 0 0,-1-1 0,0 1 0,1-1 0,-1 0 0,1 1 0,-1-1 0,0 0 0,1 0 0,1 0 0,3 0 48,0 0 0,-1 0 0,1-1 0,0 0-1,-1 0 1,1-1 0,0 1 0,-1-1 0,0-1 0,1 1 0,-1-1 0,0 1 0,9-8 0,5-5 324,33-31 0,-51 45-463,18-18 124,-1-1 0,0-1 0,-2-1 0,0 0 0,-1-1 0,-2-1-1,0 0 1,-2-1 0,12-36 0,-20 52-124,-1 2-58,0 14-27,1 3 41,12 29-260,2-1 0,2-1-1,1-1 1,25 35-1,-42-67 220,6 11-119,0-2-1,1 1 1,1-1-1,0-1 0,1 0 1,16 13-1,6-4-222</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4:52.458"/>
    </inkml:context>
    <inkml:brush xml:id="br0">
      <inkml:brushProperty name="width" value="0.05" units="cm"/>
      <inkml:brushProperty name="height" value="0.05" units="cm"/>
      <inkml:brushProperty name="color" value="#008C3A"/>
    </inkml:brush>
  </inkml:definitions>
  <inkml:trace contextRef="#ctx0" brushRef="#br0">0 1 13579,'6'5'680,"-8"-3"-1016,17-4-2217,2-3 2017</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4:57.295"/>
    </inkml:context>
    <inkml:brush xml:id="br0">
      <inkml:brushProperty name="width" value="0.05" units="cm"/>
      <inkml:brushProperty name="height" value="0.05" units="cm"/>
    </inkml:brush>
  </inkml:definitions>
  <inkml:trace contextRef="#ctx0" brushRef="#br0">0 2 15931,'1'16'1081,"-1"-11"1007,-1-3-1792,2-8-56,-2-13 32</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5:00.035"/>
    </inkml:context>
    <inkml:brush xml:id="br0">
      <inkml:brushProperty name="width" value="0.05" units="cm"/>
      <inkml:brushProperty name="height" value="0.05" units="cm"/>
      <inkml:brushProperty name="color" value="#008C3A"/>
    </inkml:brush>
  </inkml:definitions>
  <inkml:trace contextRef="#ctx0" brushRef="#br0">1 0 16796,'11'9'760,"-9"-5"-760,-2-3-8,7-5 624</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9:59.410"/>
    </inkml:context>
    <inkml:brush xml:id="br0">
      <inkml:brushProperty name="width" value="0.05" units="cm"/>
      <inkml:brushProperty name="height" value="0.05" units="cm"/>
    </inkml:brush>
  </inkml:definitions>
  <inkml:trace contextRef="#ctx0" brushRef="#br0">0 8 16331,'1'-1'105,"0"0"-1,-1 1 0,1-1 0,0 1 1,0-1-1,0 0 0,-1 1 0,1 0 0,0-1 1,0 1-1,0-1 0,0 1 0,0 0 0,0 0 1,0 0-1,0 0 0,0-1 0,0 1 1,0 0-1,0 1 0,0-1 0,0 0 0,0 0 1,1 1-1,30 6 745,-26-5-517,10 1-263,-1 2 0,0 0 0,0 0 0,0 1 1,-1 1-1,0 1 0,15 9 0,-27-14-71,0-1 0,0 0 0,0 1-1,0-1 1,0 1 0,0 0 0,-1 0 0,1-1 0,-1 1-1,0 0 1,0 0 0,0 1 0,0-1 0,-1 0 0,1 0-1,-1 0 1,0 0 0,1 1 0,-1-1 0,-1 0 0,1 0-1,-1 0 1,1 1 0,-1-1 0,0 0 0,0 0 0,-1 3-1,-4 9 4,-1 0-1,0 0 1,-17 25-1,9-17 41,-89 128-420,100-147 293</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5:01.401"/>
    </inkml:context>
    <inkml:brush xml:id="br0">
      <inkml:brushProperty name="width" value="0.05" units="cm"/>
      <inkml:brushProperty name="height" value="0.05" units="cm"/>
      <inkml:brushProperty name="color" value="#008C3A"/>
    </inkml:brush>
  </inkml:definitions>
  <inkml:trace contextRef="#ctx0" brushRef="#br0">70 0 12283,'-12'23'121,"1"0"1,2 1 0,0 0 0,2 0 0,-7 36 0,11-43-172,1 1 1,0 0-1,1 0 1,2-1-1,-1 1 1,2 0-1,0-1 1,7 26-1,-8-40 56,0 1-1,1 0 1,-1-1-1,1 1 1,-1-1-1,1 0 1,0 1-1,0-1 1,0 0-1,1 0 1,-1 0 0,1-1-1,0 1 1,-1-1-1,1 1 1,0-1-1,1 0 1,-1 0-1,0 0 1,1-1-1,-1 1 1,6 1 0,-4-2 52,1 0 1,0-1 0,-1 1 0,1-1 0,0 0 0,-1-1 0,1 0 0,0 1 0,-1-2-1,1 1 1,-1-1 0,1 0 0,-1 0 0,6-3 0,16-10 406,-1-2 0,-1 0 0,-1-2-1,44-42 1,-56 52-415,-6 12-81,-3 21-124,-3-9 105,1-8 4,0 0 1,0-1 0,1 1 0,-1-1 0,1 0-1,1 1 1,-1-1 0,1 0 0,0 0-1,8 10 1,-9-14 47,0 0 1,0 0-1,0 0 0,1 0 1,-1 0-1,1 0 0,-1-1 0,1 0 1,-1 1-1,1-1 0,0 0 1,-1 0-1,1 0 0,0-1 0,0 1 1,0-1-1,0 1 0,0-1 1,0 0-1,0 0 0,-1 0 1,1-1-1,0 1 0,0-1 0,0 0 1,0 1-1,4-3 0,1-1 77,0 0-1,0 0 0,-1 0 0,1-1 0,-1 0 1,0-1-1,0 1 0,-1-1 0,0-1 1,0 1-1,5-8 0,-2 1 195,0 1-1,-1-2 1,-1 1-1,0-1 1,8-22-1,-12 26-60,-1 1 0,1-1 0,-2 0-1,1 0 1,-1 1 0,-1-18 0,0 24-244,0 1 0,0-1 0,-1 0 0,1 0 0,-1 0 0,0 0 0,1 1 0,-1-1 0,-1 0 0,1 1 0,0-1 0,-1 1 0,1-1 0,-1 1 0,0 0 0,0-1 0,0 1 0,0 0 0,0 0 0,0 1 0,0-1 0,-1 0 0,1 1 0,-1-1 0,1 1 0,-6-2 0,1 1-666,5 2 537,0-1 0,0 1 0,0-1 0,0 0 1,0 0-1,1 0 0,-1 1 0,0-2 0,0 1 0,0 0 0,-2-3 0,2-3-587</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5:01.755"/>
    </inkml:context>
    <inkml:brush xml:id="br0">
      <inkml:brushProperty name="width" value="0.05" units="cm"/>
      <inkml:brushProperty name="height" value="0.05" units="cm"/>
      <inkml:brushProperty name="color" value="#008C3A"/>
    </inkml:brush>
  </inkml:definitions>
  <inkml:trace contextRef="#ctx0" brushRef="#br0">20 0 15675,'5'13'1249,"-8"4"-1081,-3 11-120,3 3 560,-1 8-504,-2 1-80,5 3-104,-1 0-80,2-6-368,2-1-961,-1-9 1289,-1-4-200,-3-8-160</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5:02.465"/>
    </inkml:context>
    <inkml:brush xml:id="br0">
      <inkml:brushProperty name="width" value="0.05" units="cm"/>
      <inkml:brushProperty name="height" value="0.05" units="cm"/>
      <inkml:brushProperty name="color" value="#008C3A"/>
    </inkml:brush>
  </inkml:definitions>
  <inkml:trace contextRef="#ctx0" brushRef="#br0">12 1 15691,'8'2'3383,"21"7"-2617,0 0-696,27 8-557,1-3 0,1-2 0,0-3 1,98 3-1,-156-12 478,0 0 0,1 0 0,-1 0 0,0 0 1,0 0-1,0 1 0,1-1 0,-1 0 0,0 0 1,0 0-1,0 0 0,0 0 0,1 0 0,-1 0 1,0 0-1,0 1 0,0-1 0,0 0 0,0 0 0,1 0 1,-1 0-1,0 0 0,0 1 0,0-1 0,0 0 1,0 0-1,0 0 0,0 1 0,0-1 0,0 0 0,0 0 1,1 0-1,-1 1 0,0-1 0,0 0 0,0 0 1,0 0-1,0 1 0,-1-1 0,1 0 0,0 0 1,0 0-1,0 0 0,0 1 0,0-1 0,0 0 0,0 0 1,0 0-1,0 1 0,0-1 0,-1 0 0,1 0 1,0 0-1,0 0 0,0 0 0,0 1 0,-1-1 1,-8 11-53,-25 17 299,-2-2 0,-45 26-1,33-23 32,-35 22 184,-88 61-1394,168-109 469,5-3 377,-2 0 12,10-1-374</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5:03.098"/>
    </inkml:context>
    <inkml:brush xml:id="br0">
      <inkml:brushProperty name="width" value="0.05" units="cm"/>
      <inkml:brushProperty name="height" value="0.05" units="cm"/>
      <inkml:brushProperty name="color" value="#008C3A"/>
    </inkml:brush>
  </inkml:definitions>
  <inkml:trace contextRef="#ctx0" brushRef="#br0">201 1 13675,'-4'1'108,"0"0"0,0 0-1,1 1 1,-1-1 0,1 1 0,-1 0 0,1 0-1,0 0 1,0 1 0,-3 2 0,-4 2 73,-4 3-128,1 0 0,0 1 1,1 0-1,0 1 0,1 0 1,0 1-1,1 0 0,-16 26 1,22-31-39,0 0 0,0 1 0,1-1 0,0 1 1,1-1-1,0 1 0,0 0 0,1 0 1,0 0-1,0 0 0,1 0 0,0 0 0,1 0 1,0 0-1,0 0 0,1-1 0,6 18 0,-7-21-26,1 0 0,1-1 0,-1 1-1,1 0 1,0-1 0,0 0 0,0 0-1,0 0 1,1 0 0,0 0 0,-1-1-1,1 0 1,1 0 0,-1 0 0,0 0-1,1 0 1,0-1 0,-1 0 0,1 0-1,9 2 1,-7-2-8,0-1 0,-1 0 0,1-1-1,0 0 1,0 0 0,-1 0 0,1-1 0,0 0 0,-1 0-1,1-1 1,-1 0 0,1 0 0,-1 0 0,0-1 0,9-5 0,1-1-36,-1-2 1,0 0-1,-1-1 0,0 0 1,-1-1-1,16-21 1,-9 9 194,-2-2-1,28-55 1,-56 170 215,7 16-334,3-94-24,0-1 0,1 1 1,1 0-1,0 0 0,0-1 1,1 1-1,0-1 1,6 11-1,-9-18 5,1 0 1,0-1-1,0 1 0,0-1 1,1 1-1,-1-1 0,0 0 1,0 0-1,1 1 0,-1-1 1,1 0-1,-1 0 0,1 0 1,-1 0-1,1-1 0,0 1 1,-1 0-1,1-1 1,0 1-1,0-1 0,-1 0 1,1 1-1,0-1 0,0 0 1,0 0-1,-1 0 0,1 0 1,0 0-1,0-1 0,0 1 1,-1-1-1,1 1 0,0-1 1,0 1-1,-1-1 0,1 0 1,-1 0-1,1 0 0,1-1 1,5-3 41,-1 0 0,0-1 1,0 0-1,0 0 0,0 0 1,6-10-1,10-13 243,-3-1 0,32-60 1,-43 72-158,-1-1 0,-1 0 0,0 0 0,-1-1 0,-2 0 0,5-31 0,-9 50-139,0-1 0,1 1 0,-1-1 0,0 1 0,0-1 0,0 1 0,0-1 0,-1 1 0,1-1 0,0 1 0,-1-1 0,1 1 0,-1 0 0,1-1 0,-1 1 0,1 0 0,-1-1 0,0 1 0,0 0 0,0 0 0,0-1 0,0 1 0,0 0 0,0 0 0,0 0-1,-2-1 1,1 1-13,-1 1 0,1-1 0,-1 0-1,0 1 1,1 0 0,-1-1-1,0 1 1,1 0 0,-1 0 0,1 1-1,-1-1 1,0 0 0,-4 2-1,-7 2-187</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5:08.873"/>
    </inkml:context>
    <inkml:brush xml:id="br0">
      <inkml:brushProperty name="width" value="0.05" units="cm"/>
      <inkml:brushProperty name="height" value="0.05" units="cm"/>
      <inkml:brushProperty name="color" value="#008C3A"/>
    </inkml:brush>
  </inkml:definitions>
  <inkml:trace contextRef="#ctx0" brushRef="#br0">1 1 2729,'35'26'265,"-2"2"1,-1 2 0,-1 1 0,-1 1-1,-2 1 1,45 72 0,-11 1 1261,-25-41 320,57 78 0,-13-43-1442,5-4 0,130 113 0,-170-164-50,52 65-1,2 3-267,-78-91-68,0-2 0,1-1 0,27 18 0,-43-33-17,169 116 30,-141-93-21,-2 1 1,56 61-1,-24-12 58,5 6 43,134 124 1,-199-203-109,180 160 75,-127-108-69,53 67 1,-12-10 9,129 115 0,-159-162 3,-4 2 1,79 107-1,-98-112 25,3-2-1,3-3 0,102 90 1,-87-91 58,-3 3-1,101 121 1,-94-90-14,134 154 151,-116-158-170,-31-32-41,-3 3 1,49 64 0,39 92-17,45 59 4,90 69 21,-103-129-12,172 181 25,-122-145 18,219 190 139,-266-274-168,146 117-12,-187-166-20,62 71 18,-9-8-29,-184-174 1,305 283-2,-257-230 3,208 204 44,-138-152-49,133 154-1,-171-167 32,107 94-1,214 190-34,-52-52-7,-114-112 27,-222-199-12,1-1 1,0 0-1,1-1 1,1-1-1,0-2 1,2 0-1,-1-1 1,1-1-1,1-1 1,31 7-1,33-1 1115,-88-16-937,-9-4 46</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5:09.959"/>
    </inkml:context>
    <inkml:brush xml:id="br0">
      <inkml:brushProperty name="width" value="0.05" units="cm"/>
      <inkml:brushProperty name="height" value="0.05" units="cm"/>
      <inkml:brushProperty name="color" value="#008C3A"/>
    </inkml:brush>
  </inkml:definitions>
  <inkml:trace contextRef="#ctx0" brushRef="#br0">8 350 14995,'-8'12'1512,"14"-17"-1064,13-14 66,11-3-176,0 2 0,54-28 0,74-25 24,-74 39-295,2 3-1,2 5 1,165-28-1,-134 38-160,0 6 0,176 7 0,-92 20-127,-218-17 64,0 0 1,0 0-1,-26 5 0,6 1 52</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5:11.149"/>
    </inkml:context>
    <inkml:brush xml:id="br0">
      <inkml:brushProperty name="width" value="0.05" units="cm"/>
      <inkml:brushProperty name="height" value="0.05" units="cm"/>
      <inkml:brushProperty name="color" value="#008C3A"/>
    </inkml:brush>
  </inkml:definitions>
  <inkml:trace contextRef="#ctx0" brushRef="#br0">134 22 14603,'-1'-2'70,"-1"1"0,1 0-1,0 0 1,-1 0 0,1 0 0,0 0 0,-1 0-1,1 1 1,-1-1 0,0 0 0,1 1 0,-1-1-1,0 1 1,1 0 0,-1 0 0,0-1-1,1 1 1,-1 0 0,0 0 0,1 0 0,-1 1-1,0-1 1,-1 1 0,0 0-9,0 0 0,1 1 0,-1-1 0,0 1 1,1 0-1,0 0 0,-1 0 0,1 0 0,0 0 0,0 0 0,-3 6 0,-3 3 14,1 1-1,1 0 0,0 1 0,-6 21 0,6-13-49,0 0-1,2 1 0,1-1 0,-1 27 1,3-34-16,1 1 0,1 0 0,0 0 0,1-1 1,1 1-1,0-1 0,6 16 0,-7-26-4,-1 0 0,1-1 0,0 1 0,0 0 0,0-1-1,0 1 1,1-1 0,-1 0 0,1 0 0,0 0 0,0 0 0,0 0 0,0 0-1,0-1 1,1 0 0,-1 1 0,1-1 0,0-1 0,-1 1 0,1 0 0,0-1 0,8 2-1,-6-3 7,1 1 0,-1-1-1,1-1 1,-1 1-1,0-1 1,1 0-1,-1 0 1,0-1-1,0 0 1,0 0 0,0-1-1,0 1 1,0-1-1,5-4 1,7-5 46,0-1 1,-1-1 0,-1 0-1,0-1 1,14-18 0,-19 20 3,-1 0 0,0-1 0,-1 0 0,-1 0 0,0-1-1,-1 0 1,6-19 0,-8 12 54,-5 22-113,0-1 0,1 1 0,-1 0 1,0 0-1,0 0 0,0-1 0,0 1 0,0 0 0,0 0 1,0-1-1,0 1 0,0 0 0,0 0 0,0 0 0,0-1 1,0 1-1,0 0 0,-1 0 0,1-1 0,0 1 0,0 0 0,0 0 1,0 0-1,0 0 0,0-1 0,0 1 0,-1 0 0,1 0 1,0 0-1,0 0 0,0-1 0,0 1 0,-1 0 0,1 0 0,0 0 1,0 0-1,0 0 0,-1 0 0,1 0 0,0 0 0,-1-1 1,-6 8 65,2 0-52,2 1 1,-1-1-1,1 1 1,0 0-1,1 0 1,0 0 0,0 1-1,-1 15 1,2-12-19,1 0 0,0 0 0,0 0 0,2 0 0,4 22 0,-5-30 0,0 0 0,0 0 0,1-1 0,-1 1 1,1 0-1,0-1 0,0 1 0,1-1 0,-1 1 0,1-1 0,-1 0 0,1 0 0,0 0 0,0-1 0,0 1 1,1-1-1,-1 1 0,1-1 0,-1 0 0,1 0 0,7 2 0,-6-3 14,0 0 1,1 0-1,-1 0 0,0-1 0,1 0 1,-1 0-1,1 0 0,-1-1 1,0 0-1,0 0 0,1 0 0,-1 0 1,0-1-1,0 0 0,0 0 1,8-5-1,0-1 79,-1-1 1,0 0-1,0-1 1,-1 0-1,0-1 1,0 0 0,-2 0-1,1-1 1,-1-1-1,-1 0 1,8-15-1,-11 17 24,0 0 1,0-1-1,-1 1 0,0-1 0,-1 0 0,0 0 0,-1 0 1,-1 0-1,0-1 0,0 1 0,-1 0 0,-1 0 0,0-1 1,-4-15-1,4 24-102,0 0 0,-1 0 0,1 0 1,-1 1-1,0-1 0,-1 0 0,1 1 1,0 0-1,-1-1 0,0 1 0,0 0 1,0 0-1,0 1 0,-7-6 0,8 7-94,0 0 0,0 0 0,0 0 0,0 0 0,0 0 0,0 0 0,-1 1-1,1-1 1,0 1 0,0-1 0,-1 1 0,1 0 0,0 0 0,-1 0 0,1 0 0,0 0-1,-1 1 1,1-1 0,0 1 0,0-1 0,-1 1 0,1 0 0,0 0 0,0 0 0,0 0 0,0 0-1,-3 3 1,1 2-365,8 1-124</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5:11.566"/>
    </inkml:context>
    <inkml:brush xml:id="br0">
      <inkml:brushProperty name="width" value="0.05" units="cm"/>
      <inkml:brushProperty name="height" value="0.05" units="cm"/>
      <inkml:brushProperty name="color" value="#008C3A"/>
    </inkml:brush>
  </inkml:definitions>
  <inkml:trace contextRef="#ctx0" brushRef="#br0">21 1 17652,'-1'14'1272,"-2"3"-984,-2 6-104,1 5 328,1 2-152,0 4-120,2 1-64,1-5-128,3-5-160,1-6-408,2-5-160,-2-2 544,0-6-128,-2-6-152</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5:11.969"/>
    </inkml:context>
    <inkml:brush xml:id="br0">
      <inkml:brushProperty name="width" value="0.05" units="cm"/>
      <inkml:brushProperty name="height" value="0.05" units="cm"/>
      <inkml:brushProperty name="color" value="#008C3A"/>
    </inkml:brush>
  </inkml:definitions>
  <inkml:trace contextRef="#ctx0" brushRef="#br0">153 1 18420,'-3'17'1525,"3"-6"-1407,-81 303 1009,27-124-962,51-178-153,0-2 0,1 0-1,-1 0 0,2 0 1,-1 0-1,1 0 0,1 0 1,1 16-1,-1-24-4,1-1 0,-1 1 1,1 0-1,0-1 0,-1 1 0,1-1 0,0 1 1,0-1-1,0 1 0,0-1 0,0 0 0,1 1 1,-1-1-1,0 0 0,0 0 0,1 0 0,-1 0 1,1 0-1,-1 0 0,1 0 0,-1 0 0,1-1 1,0 1-1,-1-1 0,1 1 0,0-1 0,0 0 1,-1 1-1,1-1 0,0 0 0,0 0 0,-1 0 1,4-1-1,5 1 55,1-2-1,0 1 1,0-1 0,11-4-1,208-76 544,-118 40-4294,-109 42 3570,-1-1 0,1 0 0,-1 0 1,0 0-1,1 0 0,-1-1 0,0 1 0,1-1 1,-1 1-1,0-1 0,0 0 0,-1 1 0,3-3 1,-1-9-903</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5:12.368"/>
    </inkml:context>
    <inkml:brush xml:id="br0">
      <inkml:brushProperty name="width" value="0.05" units="cm"/>
      <inkml:brushProperty name="height" value="0.05" units="cm"/>
      <inkml:brushProperty name="color" value="#008C3A"/>
    </inkml:brush>
  </inkml:definitions>
  <inkml:trace contextRef="#ctx0" brushRef="#br0">1 71 18140,'20'-5'1560,"13"0"-1016,8-2-208,12-5 561,9 2-193,9 0-224,4 1-48,-2 2-408,-7 1-392,-17 6 344,-13 0-88,-21 6-88</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9:59.885"/>
    </inkml:context>
    <inkml:brush xml:id="br0">
      <inkml:brushProperty name="width" value="0.05" units="cm"/>
      <inkml:brushProperty name="height" value="0.05" units="cm"/>
    </inkml:brush>
  </inkml:definitions>
  <inkml:trace contextRef="#ctx0" brushRef="#br0">1 39 13459,'4'-11'1096,"1"12"-173,-4 0-806,0 0 0,-1 0 0,1 1 0,-1-1 0,1 0 0,-1 1 0,1-1 0,-1 1-1,0-1 1,0 0 0,0 1 0,0 2 0,-6 127 1292,2-84-1161,2 1 0,5 65 0,-3-110-194,1-1 1,-1 1 0,1-1 0,-1 0-1,1 1 1,0-1 0,0 1 0,0-1-1,0 0 1,2 3 0,-3-5-25,1 1 0,-1-1 1,1 1-1,0-1 0,-1 1 1,1-1-1,0 1 0,0-1 1,-1 0-1,1 1 0,0-1 1,0 0-1,0 1 0,-1-1 1,1 0-1,0 0 0,0 0 1,0 0-1,0 0 0,0 0 1,-1 0-1,1 0 0,0 0 1,0-1-1,0 1 0,-1 0 1,1 0-1,0-1 0,0 1 0,0 0 1,-1-1-1,1 1 0,0-1 1,-1 1-1,2-2 0,11-8 259,-1-1 0,0 0 0,-1-1 0,0 0 0,14-23 0,-12 18-62,25-32 324,-3-1 0,52-100 1,-86 148-579,1-1 0,-1 0 0,0 0 0,0-1 1,0 1-1,0 0 0,-1 0 0,1 0 0,-1-1 1,0 1-1,0-3 0,0 4-38,0 1 1,-1 0 0,1 0-1,-1 0 1,1 0-1,-1 0 1,0 0-1,1 0 1,-1 1-1,0-1 1,0 0-1,1 0 1,-1 0-1,0 1 1,0-1-1,0 0 1,0 1 0,0-1-1,0 1 1,0-1-1,0 1 1,0 0-1,0-1 1,0 1-1,-1 0 1,1 0-1,0 0 1,0-1-1,0 1 1,0 0 0,-2 1-1,-2-1-58,1 0-1,-1 1 0,1-1 1,-1 1-1,1 0 1,-1 0-1,-6 3 1,-9 6-543</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5:15.452"/>
    </inkml:context>
    <inkml:brush xml:id="br0">
      <inkml:brushProperty name="width" value="0.05" units="cm"/>
      <inkml:brushProperty name="height" value="0.05" units="cm"/>
      <inkml:brushProperty name="color" value="#008C3A"/>
    </inkml:brush>
  </inkml:definitions>
  <inkml:trace contextRef="#ctx0" brushRef="#br0">17 33 12939,'-8'-23'1337,"3"14"-639,5 9-673,0 0 1,0 0-1,-1 0 1,1 0-1,0 0 1,0 0-1,0 0 0,0 0 1,0 0-1,-1 0 1,1 0-1,0 0 1,0 0-1,0 1 1,0-1-1,0 0 0,-1 0 1,1 0-1,0 0 1,0 0-1,0 0 1,0 0-1,0 0 1,0 1-1,0-1 0,0 0 1,-1 0-1,1 0 1,0 0-1,0 0 1,0 1-1,0-1 1,0 0-1,0 0 0,0 0 1,0 0-1,0 1 1,0-1-1,0 0 1,0 0-1,0 0 0,0 0 1,0 0-1,0 1 1,0-1-1,0 0 1,0 0-1,0 0 1,0 0-1,1 1 0,-1 17 176,0 1 0,2 0 0,0-1 0,1 1-1,1-1 1,9 25 0,-6-15-124,62 196 40,149 333 0,-215-552-64,72 149 1449,-75-153-1462,1 1 4,0-1 0,0 1-1,0 0 1,0-1 0,0 1-1,0-1 1,0 1 0,1-1-1,-1 0 1,0 0 0,1 1-1,-1-1 1,1 0 0,0 0-1,-1 0 1,3 0 0,8 2 362</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5:16.269"/>
    </inkml:context>
    <inkml:brush xml:id="br0">
      <inkml:brushProperty name="width" value="0.05" units="cm"/>
      <inkml:brushProperty name="height" value="0.05" units="cm"/>
      <inkml:brushProperty name="color" value="#008C3A"/>
    </inkml:brush>
  </inkml:definitions>
  <inkml:trace contextRef="#ctx0" brushRef="#br0">5 2 14603,'-5'-1'4533,"21"6"-3281,40 1-611,102-5 0,-78-2-536,-43 1-118,-8-1-136,-1 1 0,0 2 0,30 5 0,-56-7 61,0 1 1,1-1-1,-1 1 1,0 0-1,0 0 1,0 0-1,0 0 1,0 1-1,0-1 0,0 0 1,0 1-1,-1 0 1,3 2-1,-4-4 57,1 0 1,-1 1-1,0-1 0,0 0 0,0 1 0,1-1 1,-1 1-1,0-1 0,0 0 0,0 1 0,0-1 1,0 1-1,0-1 0,0 1 0,1-1 0,-2 0 1,1 1-1,0-1 0,0 1 0,0-1 0,0 1 1,0-1-1,0 0 0,0 1 0,0-1 0,-1 1 1,1 0 63,-1 0 0,0-1 0,0 1-1,0 0 1,0-1 0,0 1 0,0-1 0,0 1 0,0-1 0,0 1 0,0-1 0,0 0 0,0 1 0,0-1 0,-2 0 0,0 1-38,-1-1 0,0 0-1,0 0 1,1 0 0,-1 0-1,0-1 1,0 1 0,-4-3-1,-15-3-58</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5:16.689"/>
    </inkml:context>
    <inkml:brush xml:id="br0">
      <inkml:brushProperty name="width" value="0.05" units="cm"/>
      <inkml:brushProperty name="height" value="0.05" units="cm"/>
      <inkml:brushProperty name="color" value="#008C3A"/>
    </inkml:brush>
  </inkml:definitions>
  <inkml:trace contextRef="#ctx0" brushRef="#br0">0 1 14419,'7'0'400,"0"0"0,0 0 0,0 1 0,0 0 0,0 0 0,0 1 0,0 0 0,10 4 0,2 0-30,-11-4-294,-1 0-1,0 0 0,1 1 0,-1 0 0,0 1 1,-1 0-1,11 6 0,-15-7-69,1 0 0,0-1-1,0 1 1,-1 0 0,0 0 0,0 0-1,1 1 1,-2-1 0,1 0 0,0 1-1,-1-1 1,0 1 0,1 0 0,-1-1-1,-1 1 1,1 0 0,0 6 0,-1 4 6,-1-1 1,0 1-1,-1-1 0,-1 0 1,0 0-1,0 0 1,-1 0-1,-11 21 1,-1 1-39,-39 58 1,53-91-3,-2 5 119,0-1 0,-1 1 0,1-1-1,-1 0 1,-1 0 0,1-1 0,-10 8 0,14-13-82,0 1 0,0-1 0,0 0 0,0 0-1,0 0 1,0 0 0,0 0 0,0 0 0,0 0 0,0 0 0,0 0 0,0 0 0,0 0 0,0-1-1,0 1 1,0 0 0,0-1 0,0 1 0,0-1 0,0 1 0,0-1 0,0 0 0,1 1 0,-1-1-1,0 0 1,0 1 0,1-1 0,-1 0 0,0 0 0,1 0 0,-1 0 0,1 0 0,-1 0 0,1 0-1,-1 0 1,1 0 0,0 0 0,-1 0 0,1-2 0,-6-29 144</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5:17.544"/>
    </inkml:context>
    <inkml:brush xml:id="br0">
      <inkml:brushProperty name="width" value="0.05" units="cm"/>
      <inkml:brushProperty name="height" value="0.05" units="cm"/>
      <inkml:brushProperty name="color" value="#008C3A"/>
    </inkml:brush>
  </inkml:definitions>
  <inkml:trace contextRef="#ctx0" brushRef="#br0">132 92 12067,'-2'0'231,"-1"-1"0,1 0 0,-1 0 0,1 1-1,0-1 1,-1 1 0,1 0 0,-1 0 0,1 0 0,-1 0 0,1 0 0,-1 0 0,1 1 0,-1-1 0,1 1 0,0 0 0,-1 0 0,-3 2 0,4-2-128,0 1 0,1-1 0,-1 1 0,1 0 0,-1 0 0,1-1 0,0 1 0,-1 0 0,1 0 0,0 0 0,1 0 0,-1 1 0,0-1 0,0 0 0,1 0 0,-1 0 0,1 1 0,0-1 0,0 0 0,0 1 0,0 1 0,0-2-82,0-1-1,0 1 0,0-1 1,0 1-1,0 0 0,0-1 1,0 1-1,1-1 0,-1 1 1,0-1-1,1 1 0,0-1 1,-1 1-1,1-1 0,0 1 1,0-1-1,0 0 0,-1 0 1,1 1-1,1-1 0,-1 0 0,0 0 1,0 0-1,0 0 0,1 0 1,0 1-1,0-2-8,0 0 0,0 0 0,-1 0 0,1 1-1,0-2 1,0 1 0,-1 0 0,1 0 0,0-1 0,0 1 0,-1 0-1,1-1 1,0 0 0,-1 1 0,1-1 0,-1 0 0,1 0 0,-1 0 0,1 0-1,-1 0 1,0 0 0,1-1 0,1-1 0,3-3 21,0-1 0,0 0 0,-1-1 0,0 1 0,0-1 0,-1 0 0,0 0 0,0 0 1,-1-1-1,0 1 0,0-1 0,-1 0 0,0 0 0,1-9 0,-3 16-27,0 1 0,0 0 0,0-1-1,0 1 1,0 0 0,0-1 0,0 1 0,0-1 0,0 1 0,0 0-1,-1-1 1,1 1 0,-1 0 0,1 0 0,-1-1 0,1 1 0,-1 0-1,0 0 1,0 0 0,1 0 0,-1 0 0,0 0 0,0 0 0,-1-1 0,0 1-3,1 1 1,-1-1-1,0 1 1,1 0 0,-1-1-1,1 1 1,-1 0-1,0 0 1,1 0 0,-1 0-1,1 1 1,-1-1 0,0 0-1,1 1 1,-1-1-1,1 1 1,-2 0 0,-5 3-2,0-1 0,1 2 1,0-1-1,0 1 0,0 0 1,-10 9-1,7-3 1,0 1 0,-14 21 0,21-29-1,0 1-1,1-1 1,0 1-1,-1-1 1,2 1-1,-1 0 0,0 0 1,1 0-1,0 0 1,0 0-1,0 8 1,1-13-1,0 1 0,0-1 0,0 0 0,0 1 0,1-1 0,-1 0 0,0 0 1,0 1-1,0-1 0,0 0 0,0 1 0,1-1 0,-1 0 0,0 0 0,0 1 0,1-1 0,-1 0 1,0 0-1,0 1 0,1-1 0,-1 0 0,0 0 0,1 0 0,-1 0 0,0 1 0,0-1 1,1 0-1,-1 0 0,0 0 0,1 0 0,-1 0 0,1 0 0,-1 0 0,0 0 0,1 0 1,-1 0-1,0 0 0,1 0 0,-1 0 0,0 0 0,1 0 0,-1 0 0,0-1 0,1 1 1,-1 0-1,0 0 0,0 0 0,1 0 0,-1-1 0,1 1 0,14-10 65,-5 2-17,-2-1 0,1 0-1,-1-1 1,-1 0 0,0 0-1,0 0 1,-1-1 0,0 0-1,7-21 1,-13 31-48,0 1 0,1 0 0,-1-1 0,0 1 0,0-1 0,0 1 0,0-1-1,0 1 1,0-1 0,1 1 0,-1-1 0,0 1 0,0-1 0,-1 1 0,1-1 0,0 1 0,0-1 0,0 1 0,0-1-1,0 1 1,0 0 0,-1-1 0,1 1 0,0-1 0,0 1 0,-1-1 0,1 1 0,0 0 0,-1-1 0,1 1 0,0 0-1,-1-1 1,-1 1 2,1-1-1,0 1 0,0 0 0,0 0 0,-1 0 1,1 0-1,0 0 0,0 0 0,-1 0 0,1 0 0,0 1 1,-2 0-1,-43 19 34,39-17-34,0 1 3,2-2 7,0 0 1,1 0 0,-1 1 0,1-1 0,-8 7 0,12-8-11,-1-1-1,0 1 1,1 0 0,-1 0 0,0-1 0,1 1 0,-1 0 0,1 0 0,-1 0 0,1 0 0,0 0 0,-1 0 0,1 0 0,0 0 0,0 0 0,0 0 0,0 0 0,0 0 0,0 0 0,0 0 0,0 0 0,0 0-1,0 0 1,0 0 0,1 0 0,-1-1 0,0 1 0,1 0 0,-1 0 0,0 0 0,1 0 0,-1 0 0,1 0 0,0-1 0,-1 1 0,2 1 0,2 2 4,-1 0-1,1-1 1,0 0 0,0 1-1,1-1 1,-1-1 0,1 1 0,-1-1-1,1 1 1,8 1 0,-12-3-7,0-1 0,0 1 0,1-1 0,-1 0 0,0 1 0,0-1 0,1 0-1,-1 0 1,0 0 0,0 0 0,1 0 0,-1 0 0,0 0 0,1-1 0,-1 1 0,0 0 0,0-1 0,0 1 0,1-1 0,-1 1 0,0-1 0,0 0 0,0 1 0,0-1 0,0 0 0,0 0 0,0 0 0,0 0 0,0 0 0,0 0 0,-1 0 0,1 0 0,0 0 0,-1 0 0,1 0 0,-1 0 0,1 0-1,-1-1 1,1 1 0,-1 0 0,0 0 0,0-1 0,1 1 0,-1 0 0,0-1 0,0 1 0,-1-2 0,2 1-71,-1 0 1,0 1-1,0-1 0,0 0 0,-1 0 0,1 1 1,0-1-1,-1 0 0,1 1 0,-1-1 0,1 0 0,-1 1 1,0-1-1,0 1 0,0-1 0,0 1 0,0-1 1,0 1-1,0 0 0,0-1 0,-1 1 0,1 0 1,0 0-1,-1 0 0,1 0 0,-1 0 0,1 0 0,-1 0 1,1 1-1,-1-1 0,0 0 0,1 1 0,-1 0 1,0-1-1,1 1 0,-1 0 0,0 0 0,0 0 1,1 0-1,-1 0 0,0 0 0,0 0 0,1 1 0,-1-1 1,0 1-1,1-1 0,-1 1 0,0 0 0,1-1 1,-1 1-1,1 0 0,-1 0 0,1 0 0,0 0 1,-1 0-1,1 1 0,0-1 0,-2 3 0,-6 10-587</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5:18.318"/>
    </inkml:context>
    <inkml:brush xml:id="br0">
      <inkml:brushProperty name="width" value="0.05" units="cm"/>
      <inkml:brushProperty name="height" value="0.05" units="cm"/>
      <inkml:brushProperty name="color" value="#008C3A"/>
    </inkml:brush>
  </inkml:definitions>
  <inkml:trace contextRef="#ctx0" brushRef="#br0">51 117 14563,'-4'2'212,"0"1"0,0-1-1,0 1 1,0 0 0,1 0 0,0 0 0,-1 1-1,1 0 1,0-1 0,1 1 0,-1 0-1,1 0 1,-1 0 0,-2 8 0,5-11-178,1-1 0,-1 0 1,0 0-1,1 0 0,-1 0 1,0 1-1,1-1 0,-1 0 1,0 0-1,1 0 0,-1 0 1,1 0-1,-1 0 0,0 0 0,1 0 1,-1 0-1,0 0 0,1 0 1,-1 0-1,0-1 0,1 1 1,-1 0-1,0 0 0,1 0 1,-1 0-1,0 0 0,1-1 0,-1 1 1,0 0-1,1 0 0,-1-1 1,1 1-1,6-6 171,0 0 0,-1-1 0,0 0 0,0 0 0,0 0 0,9-16 0,-4 4 175,15-37 0,-15 22-89,-11 34-289,0 0 1,0 0-1,0 0 1,0 0-1,0 0 1,0 0-1,0 0 1,0 0-1,0 0 1,-1 0-1,1 0 0,0 0 1,0 0-1,0 0 1,0 0-1,0 0 1,0 0-1,0 0 1,0 0-1,0 0 1,-1 0-1,1 0 1,0 0-1,0 0 0,0 0 1,0 0-1,0 0 1,0 0-1,0 0 1,0 0-1,0 0 1,0 0-1,0 0 1,-1 0-1,1 0 1,0 0-1,0 0 0,0-1 1,0 1-1,0 0 1,0 0-1,0 0 1,0 0-1,-6 9 15,1 2-12,1 1 1,0 0-1,1 0 0,0 0 0,1 0 0,0 1 1,1-1-1,1 23 0,5-20 78,-5-15-76,0 0 0,0 0 0,1 0 0,-1 0 0,0 0 0,0 0 0,0 1 1,1-1-1,-1 0 0,0 0 0,0 0 0,0 0 0,1 0 0,-1 0 0,0 0 0,0 0 1,1 0-1,-1 0 0,0 0 0,0 0 0,1 0 0,-1-1 0,0 1 0,0 0 1,0 0-1,1 0 0,-1 0 0,0 0 0,0 0 0,0 0 0,0-1 0,1 1 1,-1 0-1,0 0 0,0-1 0,2 0 25,-1-1-1,0 1 1,0-1 0,0 0-1,0 0 1,0 0 0,0 0-1,-1 0 1,1 0 0,-1 0-1,1 0 1,-1-2 0,1 2-66,-1 0 0,0 0 0,0 0 0,0 0 0,0 0 0,0 0 1,0 0-1,0 0 0,-1 0 0,1 0 0,-1 0 0,1 0 0,-1 0 0,0 0 0,0 0 1,0 1-1,0-1 0,0 0 0,0 1 0,-1-1 0,-1-1 0,-1 3-142,2 4-74</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5:18.972"/>
    </inkml:context>
    <inkml:brush xml:id="br0">
      <inkml:brushProperty name="width" value="0.05" units="cm"/>
      <inkml:brushProperty name="height" value="0.05" units="cm"/>
      <inkml:brushProperty name="color" value="#008C3A"/>
    </inkml:brush>
  </inkml:definitions>
  <inkml:trace contextRef="#ctx0" brushRef="#br0">16 863 7818,'-5'-7'521,"-6"-14"2023,11 21-2472,0-1 0,0 1 0,0-1 0,0 1 0,0-1 0,0 1 0,0-1 0,0 1 0,1-1 0,-1 1-1,0-1 1,0 1 0,0-1 0,0 1 0,1-1 0,-1 1 0,0-1 0,1 1 0,-1 0 0,0-1 0,1 1 0,-1-1 0,0 1 0,1 0-1,-1-1 1,1 1 0,-1 0 0,1 0 0,-1-1 0,0 1 0,1 0 0,-1 0 0,1 0 0,-1 0 0,1 0 0,-1-1 0,1 1-1,-1 0 1,1 0 0,0 0 0,83-15 1164,110-24-522,1272-402-794,-1158 331-152,128-41 273,-258 103 102,-149 42-102,0 1 1,0 2 0,0 1-1,34 1 1,-51 2-25,0 1 0,0 0 0,0 0 0,11 4 0,-19-4-8,0-1 0,0 1-1,0 0 1,0 0 0,0 0 0,0 0 0,-1 1-1,1-1 1,-1 1 0,0 0 0,0 0 0,0 0-1,4 5 1,-7-7-18,1 0 0,0 0 1,-1-1-1,1 1 0,-1 0 0,1 0 0,-1 0 0,0 0 1,1 0-1,-1 0 0,0 0 0,0 0 0,0 0 0,0 0 0,1 0 1,-2 2-1,1-3 37,0 0 0,0 1 0,0-1 0,-1 0 1,1 1-1,0-1 0,0 0 0,-1 0 0,1 1 0,0-1 1,-1 0-1,1 0 0,0 0 0,-1 1 0,1-1 0,0 0 0,-1 0 1,1 0-1,0 0 0,-1 0 0,1 0 0,-1 0 0,1 0 1,0 0-1,-1 0 0,1 0 0,0 0 0,-1 0 0,-2 0 134,0-1-1,-1 1 1,1-1-1,0 0 0,0 0 1,0 0-1,1-1 1,-5-1-1,-17-13 169,-3-5 99</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5:19.374"/>
    </inkml:context>
    <inkml:brush xml:id="br0">
      <inkml:brushProperty name="width" value="0.05" units="cm"/>
      <inkml:brushProperty name="height" value="0.05" units="cm"/>
      <inkml:brushProperty name="color" value="#008C3A"/>
    </inkml:brush>
  </inkml:definitions>
  <inkml:trace contextRef="#ctx0" brushRef="#br0">708 1 13171,'-2'0'45,"1"1"1,-1 0 0,1 0 0,0 0-1,0 0 1,0 0 0,-1 1-1,1-1 1,0 0 0,1 0-1,-1 1 1,0-1 0,0 0-1,0 1 1,1-1 0,-1 1-1,1-1 1,-1 1 0,1 0-1,-1 1 1,0 1 54,-29 95 579,-25 145-1,37-156-431,-17 84 157,-187 776 507,108-577-675,-41 146 466,139-460-586,2 2 0,3 0 1,-5 70-1,16-122-154,0-3 15,-1-1 0,1 1 0,0-1 1,1 1-1,-1 0 0,0-1 0,1 1 0,0-1 0,2 7 0,-3-10 21,0 0 0,0 0 0,0 0 0,0 0 0,0 0 1,0 0-1,0 0 0,1 0 0,-1-1 0,0 1 0,0 0 0,0 0 0,0 0 0,0 0 0,0 0 0,0 0 0,0 0 0,0 0 0,0 0 0,0 0 0,0 0 0,0 0 0,1 0 0,-1 0 0,0 0 0,0 0 0,0 0 1,0 0-1,0 0 0,0 0 0,0 0 0,0 0 0,0 0 0,0 0 0,0 0 0,1 0 0,-1 0 0,0 0 0,0 0 0,0 0 0,0 0 0,0 0 0,1-24-107</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5:20.432"/>
    </inkml:context>
    <inkml:brush xml:id="br0">
      <inkml:brushProperty name="width" value="0.05" units="cm"/>
      <inkml:brushProperty name="height" value="0.05" units="cm"/>
      <inkml:brushProperty name="color" value="#008C3A"/>
    </inkml:brush>
  </inkml:definitions>
  <inkml:trace contextRef="#ctx0" brushRef="#br0">12 1 11658,'-6'41'415,"2"-1"0,2 2 0,2-1 0,2 0 0,1 0 0,14 63 0,79 236 1079,-87-313-1398,291 763 1572,-195-532-1196,-100-246-458,38 96 227,63 112 1,-90-190-135,3 0 1,0-1-1,2-2 0,1 0 1,1-1-1,1-1 1,1-1-1,37 27 0,-49-43-37,1 1 0,0-2 0,0 0 0,1-1 0,28 9 0,-5-6 191,46 4 0,-52-3-32,-9-2 322,-23-8-538,1 0 0,-1 1 1,0-1-1,1 0 0,-1 0 0,0 0 1,1 0-1,-1 0 0,0 0 1,1 0-1,-1 0 0,0 0 0,1 0 1,-1 0-1,0 0 0,1 0 0,-1 0 1,0 0-1,1 0 0,-1 0 0,0 0 1,1 0-1,-1 0 0,0-1 0,1 1 1,-1 0-1,0 0 0,1 0 0,-1-1 1,0 1-1,0 0 0,1 0 0,-1-1 1,0 1-1,0 0 0,0 0 1,1-1-1,-1 1 0,0 0 0,0-1 1,0 0-1,-2-15-401,1 9 324,-1-12-202</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5:21.669"/>
    </inkml:context>
    <inkml:brush xml:id="br0">
      <inkml:brushProperty name="width" value="0.05" units="cm"/>
      <inkml:brushProperty name="height" value="0.05" units="cm"/>
      <inkml:brushProperty name="color" value="#008C3A"/>
    </inkml:brush>
  </inkml:definitions>
  <inkml:trace contextRef="#ctx0" brushRef="#br0">70 44 10738,'-7'-8'729,"5"4"-512,-1 0 0,0 1 0,-1 0 0,1-1 0,-1 1 1,1 0-1,-1 0 0,0 1 0,-7-4 0,10 6-177,0 0 0,1 0 0,-1 0 0,0 0 0,1 0 0,-1 1 0,0-1 0,1 0 0,-1 1 0,0-1 0,1 0 0,-1 1 1,1-1-1,-1 0 0,0 1 0,1-1 0,-1 1 0,1-1 0,-1 1 0,1-1 0,0 1 0,-1 0 0,1-1 0,0 1 0,-1 0 0,1-1 1,0 1-1,-1 0 0,1-1 0,0 1 0,0 0 0,0-1 0,0 1 0,0 1 0,-4 26 331,3 10-100,2-1 0,1 0-1,9 45 1,35 108 755,-32-146-785,2 0 0,1-1 0,3-1 0,1 0 0,48 67 0,-47-79-120,1-2-1,2-1 1,1 0 0,0-2-1,2-2 1,1 0-1,60 35 1,124 51 234,75 44-59,-231-114-229,43 25 12,-88-57-68,1-1-1,-1-1 1,1 0-1,0-1 1,0 0-1,21 3 1,116 0 293,-16-2 20,-112-2-269,0 0 0,0 1 0,42 14 0,-43-9-83,-20-8 104,1-1-1,-1 1 1,0-1-1,0 1 0,0-1 1,0 1-1,0 0 1,0-1-1,0 1 1,-1 0-1,1 0 1,0 0-1,0 0 1,0 0-1,-1 0 0,2 1 340,-7-31 482,-23-5-2841,10 8 1512</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5:23.877"/>
    </inkml:context>
    <inkml:brush xml:id="br0">
      <inkml:brushProperty name="width" value="0.05" units="cm"/>
      <inkml:brushProperty name="height" value="0.05" units="cm"/>
      <inkml:brushProperty name="color" value="#008C3A"/>
    </inkml:brush>
  </inkml:definitions>
  <inkml:trace contextRef="#ctx0" brushRef="#br0">56 83 13235,'-2'-16'728,"0"3"-112,-1 1-1,-7-24 0,10 36-584,0 0 1,0 0-1,0-1 1,0 1-1,0 0 1,0 0-1,0-1 1,0 1-1,0 0 1,0 0-1,0-1 1,-1 1-1,1 0 1,0 0-1,0 0 1,0-1-1,0 1 1,-1 0 0,1 0-1,0 0 1,0 0-1,0-1 1,-1 1-1,1 0 1,0 0-1,0 0 1,-1 0-1,1 0 1,0 0-1,0 0 1,-1 0-1,1 0 1,0 0-1,0-1 1,-1 1-1,1 1 1,-6 8 595,-2 17-86,8-25-513,-7 33 313,2 0 0,-1 46 0,6-63-330,0-1 0,1 1 0,1-1 0,0 0 1,1 1-1,1-1 0,6 16 0,-8-28-8,0 0 1,-1-1-1,1 1 1,1 0-1,-1-1 0,0 1 1,1-1-1,0 0 1,0 0-1,0 0 1,0 0-1,0-1 1,0 1-1,1-1 1,7 4-1,-6-4 2,0 0 1,0 0-1,0-1 1,1 0-1,-1 0 0,1-1 1,-1 1-1,0-1 0,1 0 1,-1-1-1,6 0 1,3-2 7,0-1 1,0 0 0,-1-1 0,0 0 0,0-1-1,0 0 1,0-1 0,16-13 0,-9 5 19,-1-1 0,-1-1 0,-1-1 1,18-22-1,-27 29-8,0 0 1,0 0-1,-1-1 1,-1 0 0,0-1-1,0 1 1,-2-1-1,7-24 1,-11 36-20,1-1-1,-1 1 1,0-1-1,1 0 1,-1 1 0,0-1-1,0 1 1,0-1-1,0 0 1,-1 1 0,1-1-1,0 1 1,-1-1 0,1 0-1,-2-1 1,2 3-4,0 0 0,-1-1 0,1 1 0,0 0 1,-1 0-1,1-1 0,-1 1 0,1 0 0,-1 0 1,1 0-1,0-1 0,-1 1 0,1 0 0,-1 0 0,1 0 1,-1 0-1,1 0 0,-1 0 0,1 0 0,-1 0 0,1 0 1,-1 0-1,1 0 0,-1 1 0,1-1 0,-1 0 1,1 0-1,0 0 0,-1 0 0,0 1 0,-2 1 4,-1 0 0,1 1 0,0-1 0,0 1-1,0 0 1,0 0 0,1-1 0,-1 2 0,1-1-1,-3 5 1,-2 5-4,2 1 1,0 0-1,0 0 0,1 0 0,1 0 0,0 0 0,1 1 1,1-1-1,0 1 0,1 0 0,3 22 0,-2-28-3,1 0-1,0 0 1,0-1-1,1 1 1,0-1-1,0 1 1,1-1-1,9 14 1,-9-17-1,0 0 1,0 0 0,0-1 0,0 0-1,1 0 1,0 0 0,0-1 0,0 1-1,0-1 1,0 0 0,0-1-1,1 1 1,0-1 0,6 2 0,0-2 4,0 0 0,0-1 0,-1 0 0,1-1 0,0 0 0,0-1 0,0 0 0,0-1 0,-1-1 0,1 0 0,-1 0 0,1-1 0,-1 0 1,0-1-1,-1 0 0,1-1 0,-1 0 0,0-1 0,11-9 0,-12 8 9,0 0 0,0-1 0,-1 0 0,0 0 0,-1-1 0,0 0 0,0 0 0,7-16 0,-11 18-1,0 0 0,0-1 0,0 1 0,-1-1-1,0 0 1,-1 1 0,0-1 0,0 0 0,-1 0 0,0 0 0,-3-17 0,2 21-7,0 0 0,-1 0 0,0 0 0,0 1 0,0-1 0,0 0 0,-1 1 1,0 0-1,0 0 0,0 0 0,0 0 0,-8-7 0,10 10-5,0 0 1,-1-1-1,1 1 0,-1 0 1,0 0-1,1 0 0,-1 0 0,0 1 1,1-1-1,-1 0 0,0 1 0,0-1 1,0 1-1,1-1 0,-1 1 1,0 0-1,0 0 0,0 0 0,0 0 1,0 0-1,0 0 0,0 1 1,1-1-1,-1 0 0,0 1 0,0 0 1,0-1-1,1 1 0,-1 0 0,0 0 1,1 0-1,-1 0 0,1 0 1,-1 0-1,1 1 0,-3 1 0,3-1 4,0-1 0,0 0 0,0 0 0,0 1 0,0-1 0,0 1 0,0-1 0,1 1 0,-1-1 0,1 1 0,-1-1 0,1 1 0,-1 0 0,1-1 0,0 1 0,0 0 0,0-1 0,0 1 0,0 0-1,0-1 1,0 1 0,1 3 0,-1-4 0,1-1 0,-1 1-1,0-1 1,1 1 0,-1 0-1,0-1 1,1 1 0,-1-1 0,1 1-1,-1-1 1,1 1 0,-1-1-1,1 0 1,-1 1 0,1-1-1,0 0 1,-1 1 0,1-1-1,-1 0 1,1 0 0,0 1-1,0-1 1,1 0-4,-1 0 1,1 0-1,-1 0 0,1 0 1,-1-1-1,1 1 1,-1 0-1,1-1 0,-1 1 1,0-1-1,1 1 0,-1-1 1,0 0-1,2-1 0,3-2-81,-1 0 0,0-1 0,0 0 0,0 0 0,-1 0 0,1-1 0,-1 1-1,0-1 1,-1 0 0,0 0 0,0-1 0,0 1 0,3-12 0,3-14-165</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0:00.359"/>
    </inkml:context>
    <inkml:brush xml:id="br0">
      <inkml:brushProperty name="width" value="0.05" units="cm"/>
      <inkml:brushProperty name="height" value="0.05" units="cm"/>
    </inkml:brush>
  </inkml:definitions>
  <inkml:trace contextRef="#ctx0" brushRef="#br0">164 95 16908,'0'-2'127,"0"1"0,-1 0 1,1 0-1,-1 0 0,0 1 0,1-1 1,-1 0-1,0 0 0,1 0 1,-1 0-1,0 0 0,0 1 1,0-1-1,0 0 0,0 1 1,0-1-1,0 1 0,0-1 0,-2 0 1,-20-8 889,19 8-943,1 1 0,-1-1-1,1 1 1,-1-1 0,1 1 0,-1 0-1,1 0 1,-1 1 0,1-1 0,0 1-1,-1 0 1,1-1 0,-1 2 0,1-1-1,0 0 1,-6 4 0,5-2-58,0 0 0,0 0 1,0 0-1,1 1 0,-1-1 1,1 1-1,0 0 0,0 0 0,0 0 1,-4 9-1,4-7-30,0 1 0,1-1 1,0 1-1,0-1 0,0 1 1,1-1-1,0 1 0,0 0 0,0 0 1,1 0-1,0-1 0,1 1 0,0 0 1,0 0-1,0-1 0,1 1 0,3 9 1,-4-14 23,-1 0-1,1 0 1,0 0 0,1 0 0,-1 0 0,0-1 0,0 1 0,1 0 0,-1-1 0,1 1 0,-1-1 0,1 1 0,0-1 0,0 0 0,0 0 0,-1 0 0,1 0-1,0 0 1,0 0 0,0 0 0,0-1 0,1 1 0,-1-1 0,0 1 0,0-1 0,0 0 0,0 0 0,1 0 0,-1 0 0,0 0 0,0 0 0,0-1-1,0 1 1,0-1 0,1 1 0,-1-1 0,0 0 0,0 0 0,2-2 0,3-1 45,-1 0 0,1 0 0,-1 0 0,-1-1 0,1 0 0,-1-1-1,0 1 1,0-1 0,0 0 0,5-9 0,-3 2 55,-1 0 0,0-1-1,0 1 1,5-29 0,-9 35-254,-1 0 0,0 0 0,0 0 1,0 0-1,-1 0 0,-1 0 0,1-1 1,-1 1-1,0 0 0,0 0 0,-1 0 1,-3-8-1,4 14 0,1-1 0,-1 1 0,0-1-1,0 1 1,0 0 0,0-1 0,0 1 0,0 0 0,0 0 0,0 0 0,0 0 0,-1 0-1,1 0 1,0 0 0,-1 0 0,-1 0 0,2 1-716</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5:24.323"/>
    </inkml:context>
    <inkml:brush xml:id="br0">
      <inkml:brushProperty name="width" value="0.05" units="cm"/>
      <inkml:brushProperty name="height" value="0.05" units="cm"/>
      <inkml:brushProperty name="color" value="#008C3A"/>
    </inkml:brush>
  </inkml:definitions>
  <inkml:trace contextRef="#ctx0" brushRef="#br0">0 37 15771,'5'-8'622,"-4"4"-394,1 1-1,0 0 1,0 0-1,0 0 1,0 0-1,0 1 1,4-5-1,-5 7-207,-1 0 1,0 0-1,1 0 0,-1 0 0,0-1 0,0 1 0,1 0 0,-1 0 0,0 0 1,1 0-1,-1 0 0,0 0 0,0 0 0,1 0 0,-1 0 0,0 0 0,1 0 0,-1 0 1,0 0-1,1 0 0,-1 0 0,0 1 0,0-1 0,1 0 0,-1 0 0,0 0 1,0 0-1,1 0 0,-1 1 0,0-1 0,0 0 0,1 0 0,-1 1 0,9 20 678,-1 20-278,-2 1 0,1 44-1,-6-54-387,2-1-1,0 1 0,3-1 0,0 0 1,15 42-1,-19-70-73,-1 0 1,1 1-1,0-1 1,0 0-1,0 0 1,0 0-1,0 0 1,1 0-1,-1-1 1,1 1-1,0-1 1,0 1-1,0-1 1,3 2-1,-4-4-13,-1 1 0,1 0-1,0-1 1,0 1 0,0-1 0,0 1-1,-1-1 1,1 0 0,0 0-1,0 0 1,0 0 0,0 0-1,0 0 1,0 0 0,0-1-1,0 1 1,-1-1 0,1 1 0,0-1-1,0 0 1,-1 0 0,1 0-1,0 0 1,-1 0 0,1 0-1,-1 0 1,3-2 0,12-14-299,1-5-143</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5:24.759"/>
    </inkml:context>
    <inkml:brush xml:id="br0">
      <inkml:brushProperty name="width" value="0.05" units="cm"/>
      <inkml:brushProperty name="height" value="0.05" units="cm"/>
      <inkml:brushProperty name="color" value="#008C3A"/>
    </inkml:brush>
  </inkml:definitions>
  <inkml:trace contextRef="#ctx0" brushRef="#br0">1 476 13811,'0'-1'83,"0"0"-1,0 0 1,0 0 0,0 0 0,0 0 0,0 0-1,0 0 1,1 0 0,-1 0 0,0 0-1,0 0 1,1 0 0,-1 1 0,1-1-1,-1 0 1,1 0 0,-1 0 0,1 0 0,-1 1-1,1-1 1,0 0 0,-1 1 0,1-1-1,0 0 1,0 1 0,1-2 0,0 2 48,0 0 1,0 0-1,0 1 1,0-1 0,0 0-1,0 1 1,-1-1 0,1 1-1,0-1 1,0 1-1,0 0 1,-1 0 0,1 0-1,1 1 1,6 2-83,-1 0 1,0 0 0,1-1-1,0 0 1,-1 0 0,1-1-1,0-1 1,0 1 0,1-1-1,-1-1 1,0 0 0,0 0-1,0-1 1,0 0-1,0 0 1,0-1 0,0-1-1,0 1 1,0-1 0,-1-1-1,1 1 1,-1-2 0,0 1-1,0-1 1,-1 0 0,12-10-1,-8 5-20,0 1 1,-1-2-1,0 1 0,-1-1 0,14-22 1,-20 29-10,0-1-1,-1 1 1,1-1 0,-1 0 0,0 0 0,-1 0 0,1 0 0,-1 0 0,0-1 0,0 1 0,0 0 0,-1 0 0,0-1 0,0 1 0,0 0 0,-1-1 0,0 1 0,-2-8 0,3 10-7,-1 1 0,0 0 1,0 0-1,0 0 0,-1 0 1,1 0-1,0 0 0,-1 0 0,1 0 1,-1 0-1,0 1 0,0-1 0,1 1 1,-1-1-1,0 1 0,0 0 0,0-1 1,-1 1-1,1 0 0,0 1 0,0-1 1,-1 0-1,1 0 0,0 1 1,-1 0-1,1-1 0,0 1 0,-1 0 1,1 0-1,0 0 0,-1 1 0,1-1 1,-1 0-1,1 1 0,0 0 0,0-1 1,-4 3-1,-3 0 26,0 1 1,0 1-1,0-1 0,1 2 1,-1-1-1,1 1 0,-12 12 1,8-6 5,0 2 1,2 0-1,-1 0 1,2 0-1,0 1 1,1 1-1,0 0 1,-6 18 0,9-20-12,1 0 1,0 0 0,1 0 0,1 1 0,0-1 0,1 0 0,1 1 0,0-1 0,0 1-1,4 17 1,-3-27-36,1 0 0,-1-1 0,1 1 0,0 0 0,0-1 0,0 1 0,1-1-1,-1 0 1,1 0 0,0 0 0,0 0 0,1 0 0,-1-1 0,8 7 0,-9-9-41,1 0 1,-1 1 0,0-1-1,0 0 1,1 0 0,-1 0-1,1-1 1,-1 1-1,0-1 1,1 1 0,-1-1-1,1 0 1,0 0 0,-1 0-1,1 0 1,-1 0-1,1-1 1,-1 1 0,1-1-1,-1 1 1,0-1 0,1 0-1,-1 0 1,0 0 0,1 0-1,-1-1 1,0 1-1,0-1 1,0 1 0,0-1-1,2-2 1,1-1 62,-1 0 0,0 0 0,0 0 0,0-1 1,-1 0-1,1 1 0,-1-1 0,-1 0 0,4-10 0,-1 0-121,-1-1 1,3-24-1,0-26-243</inkml:trace>
  <inkml:trace contextRef="#ctx0" brushRef="#br0" timeOffset="1">225 23 15627,'-13'-19'1529,"3"15"-1041,1 4-240,6 13 744,3 3-336,8 7-856,3 2-368,5-2 440,1 0-152,3-7-104</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5:25.297"/>
    </inkml:context>
    <inkml:brush xml:id="br0">
      <inkml:brushProperty name="width" value="0.05" units="cm"/>
      <inkml:brushProperty name="height" value="0.05" units="cm"/>
      <inkml:brushProperty name="color" value="#008C3A"/>
    </inkml:brush>
  </inkml:definitions>
  <inkml:trace contextRef="#ctx0" brushRef="#br0">97 272 14587,'-12'16'251,"1"0"0,1 1 0,0 0-1,1 0 1,1 1 0,0 0 0,2 1 0,0 0 0,1 0-1,1 0 1,0 0 0,0 21 0,4-34-198,1 0 0,-1 0 1,1 0-1,0 0 0,1 0 1,-1 0-1,1 0 0,3 5 0,-4-9-27,-1-1 1,1 1-1,0-1 0,0 1 0,0-1 0,-1 0 0,2 1 0,-1-1 1,0 0-1,0 0 0,0 0 0,1 0 0,-1 0 0,0 0 0,1 0 1,-1 0-1,1 0 0,-1-1 0,1 1 0,-1-1 0,1 1 0,-1-1 1,1 1-1,0-1 0,-1 0 0,1 0 0,0 0 0,-1 0 0,1 0 1,0 0-1,-1 0 0,1-1 0,2 0 0,1-1 42,0 0 0,0 0 1,0-1-1,-1 0 0,1 0 0,-1 0 0,1 0 0,-1-1 0,5-5 0,32-42 387,-28 34-324,19-28 76,-1-2-1,-3-1 1,-1-2-1,-3 0 1,-2-2-1,21-73 1,-39 113-181,-2 7-10,-1 0 0,1 0 1,-1-1-1,0 1 0,0-1 1,0 1-1,-1 0 0,0-1 1,-1-8-1,1 13-12,0 0 0,0 1-1,0-1 1,0 1 0,0-1 0,-1 0 0,1 1-1,0-1 1,0 1 0,-1-1 0,1 1 0,0-1-1,-1 1 1,1-1 0,-1 1 0,1-1 0,0 1-1,-1-1 1,1 1 0,-1-1 0,1 1 0,-1 0-1,0-1 1,1 1 0,-1 0 0,1 0-1,-1 0 1,0-1 0,1 1 0,-1 0 0,1 0-1,-1 0 1,0 0 0,1 0 0,-1 0 0,0 0-1,1 0 1,-1 0 0,1 0 0,-1 0 0,0 1-1,1-1 1,-1 0 0,1 0 0,-1 1 0,0-1-1,0 1 1,-3 1 8,0 0 0,0 1 0,0 0 0,1-1 0,-7 7-1,-1 4 7,1 0 0,0 1-1,0 0 1,1 0-1,1 1 1,-9 23-1,12-25-13,0 0-1,1 1 1,0 0-1,1 0 0,1 0 1,0 0-1,0 0 0,2 15 1,0-23-5,1-1 0,0 0 1,0 0-1,0 0 0,0 0 0,1 0 1,0 0-1,0 0 0,1-1 0,-1 1 1,1-1-1,0 0 0,0 1 0,0-1 1,5 4-1,-3-3-1,1-1-1,0 1 1,0-1 0,0 0-1,1-1 1,-1 1 0,1-1-1,0-1 1,13 4 0,-6-3 4,-1-1 1,1 0 0,0-1-1,0 0 1,-1-1-1,1-1 1,0 0-1,0-1 1,-1 0 0,1-2-1,13-4 1,-22 6 2,1 0 0,-1-1 0,1 0 0,-1 0 1,0 0-1,0 0 0,0-1 0,-1 0 0,6-5 0,-8 7-3,-1 0 0,1-1 0,-1 1 0,1 0 0,-1 0 0,0-1 0,0 1 0,0 0 0,0-1 0,0 1 0,0-1 0,-1 1 0,1-1 0,-1 0 0,0 1 0,0-1 0,0 0 0,0 1 0,0-1 0,-1 1 0,1-1 0,-1 0 0,-1-3 0,2 5-2,-1-1 0,1 1 0,-1-1 1,0 1-1,0 0 0,1-1 0,-1 1 1,0 0-1,0 0 0,0-1 1,0 1-1,-1 0 0,1 0 0,0 0 1,0 0-1,-1 1 0,1-1 0,0 0 1,-1 1-1,1-1 0,-1 0 0,1 1 1,-1 0-1,1-1 0,-1 1 1,1 0-1,-1 0 0,0 0 0,1 0 1,-1 0-1,1 0 0,-1 0 0,1 0 1,-1 1-1,1-1 0,-1 1 1,-1 0-1,-2 1 0,1-1-1,0 1 1,0 0 0,0 1-1,0-1 1,1 1 0,-1-1-1,1 1 1,-1 0 0,1 1-1,-6 6 1,7-7 0,0 0-1,0 0 0,0 1 1,0-1-1,0 1 1,1 0-1,-1-1 0,1 1 1,0 0-1,0 0 1,0 0-1,1 0 0,-1 0 1,1-1-1,0 1 1,0 0-1,1 0 0,-1 0 1,1 0-1,0 0 1,0 0-1,0 0 0,0-1 1,1 1-1,0 0 0,-1-1 1,1 1-1,0-1 1,1 0-1,-1 0 0,1 0 1,-1 0-1,1 0 1,0 0-1,0-1 0,0 1 1,0-1-1,1 0 1,-1 0-1,1 0 0,4 2 1,1-1 0,1 1-1,0-1 1,1-1 0,-1 0-1,0 0 1,1-1 0,-1-1-1,1 1 1,-1-2 0,1 1-1,-1-1 1,20-5 0,-25 4 26,0 1 0,0-1 1,0 1-1,-1-1 0,1 0 1,-1-1-1,1 1 0,-1-1 1,0 0-1,0 0 0,0-1 0,-1 1 1,1-1-1,-1 1 0,1-1 1,-1 0-1,0-1 0,-1 1 1,1 0-1,-1-1 0,0 1 0,0-1 1,0 0-1,-1 0 0,0 0 1,0 0-1,0 0 0,0-6 1,-1-2 68,-1-1 1,0 1 0,-1 0-1,-1-1 1,0 1 0,-9-24 0,-5-18-77,17 55-50,0-1 0,0 1 0,-1-1 0,1 1 0,0 0 0,0-1 0,0 1 0,0-1 0,0 1 0,0-1 0,0 1 0,0-1 0,0 1 0,0 0 0,0-1 0,1 1 0,-1-1 0,0 1 0,0-1 0,0 1 0,0 0 0,1-1 0,-1 1 0,0 0 0,0-1 0,1 1 0,-1 0 0,0-1 0,1 1 0,-1 0 0,0-1 0,1 1 0,-1 0 1,1 0-1,-1 0 0,0-1 0,1 1 0,-1 0 0,1 0 0,-1 0 0,0 0 0,1 0 0,-1 0 0,1 0 0,-1 0 0,1 0 0,-1 0 0,1 0 0,-1 0 0,0 0 0,1 0 0,-1 0 0,1 0 0,-1 0 0,1 1 0,31 10-1409,-24-8 1314,107 35-12,-62-25-212</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5:25.967"/>
    </inkml:context>
    <inkml:brush xml:id="br0">
      <inkml:brushProperty name="width" value="0.05" units="cm"/>
      <inkml:brushProperty name="height" value="0.05" units="cm"/>
      <inkml:brushProperty name="color" value="#008C3A"/>
    </inkml:brush>
  </inkml:definitions>
  <inkml:trace contextRef="#ctx0" brushRef="#br0">154 28 15603,'-4'-3'308,"0"0"0,1 0 0,-1 1 0,0-1 1,0 1-1,0 0 0,-1 0 0,1 1 0,0-1 0,-1 1 0,1 0 0,-1 0 0,0 0 0,-5 1 0,6 0-216,1 0 1,-1 1-1,0 0 1,0 0-1,0 0 1,1 0-1,-1 1 1,1-1-1,-1 1 1,1 0-1,-1 0 1,1 0-1,0 0 1,0 1-1,0-1 1,0 1-1,-3 4 1,4-5-92,0 0 0,1 0-1,-1 0 1,0 0 0,1 0 0,0 1 0,-1-1 0,1 0 0,0 1 0,0-1 0,0 1 0,1-1 0,-1 1 0,0 0 0,1 3 0,0-4-11,0 1 0,1-1 0,0 0 0,-1 0 0,1 1 0,0-1 0,0 0 0,0 0 0,0 0 0,1 0 0,-1 0 0,0 0 0,1 0 0,0-1 0,-1 1 0,1-1 0,0 1 0,2 1 0,8 5-94,0-1 1,1 0-1,-1-1 1,24 8-1,-23-10 46,0 2 0,0-1 0,-1 2-1,1-1 1,14 12 0,-24-15 58,0-1-1,0 1 1,-1 0 0,1 0-1,0 1 1,-1-1 0,0 1-1,0-1 1,0 1 0,0-1-1,-1 1 1,1 0 0,-1 0-1,0 0 1,0 0 0,0 0-1,-1 0 1,0 0-1,1 0 1,-1 0 0,-1 0-1,0 7 1,-2 4 30,0-1 1,-1 1-1,-1-1 1,0 0-1,-1 0 0,0-1 1,-1 0-1,-13 18 1,20-30-30,-1 0 1,1 0 0,-1 0-1,1 0 1,-1 0 0,0 0-1,1 0 1,-1-1 0,0 1-1,0 0 1,0 0 0,0-1-1,0 1 1,0-1 0,0 1-1,0-1 1,0 1 0,0-1-1,-1 1 1,1-2-17,1 1 0,-1-1 0,1 0 0,0 0 0,-1 1 0,1-1 1,0 0-1,0 0 0,0 1 0,0-1 0,0 0 0,0 0 0,0 0 0,0 1 0,0-1 0,0 0 0,0 0 0,0 0 0,0 1 1,1-1-1,-1 0 0,0 0 0,1 1 0,-1-1 0,1 0 0,0-1 0,14-37-402,2 0 0,1 1 0,3 1 0,0 1 0,3 1 1,0 1-1,36-37 0,-58 69 528,0 0 0,0 0 0,0 0 0,0 1 0,0-1 0,0 0 0,0 1 0,1 0 0,-1 0 0,1 0 1,3-2-1,-4 3-14,-1 0 1,1 0 0,-1 0-1,0 0 1,1 1 0,-1-1-1,1 0 1,-1 0 0,0 1 0,1-1-1,-1 1 1,0 0 0,1-1-1,-1 1 1,0 0 0,0 0-1,0 0 1,1 0 0,-1 0-1,0 0 1,1 2 0,5 2 4,-1 1 0,1-1 1,0 0-1,0-1 0,0 0 1,1 0-1,0-1 0,0 1 0,0-2 1,0 1-1,0-1 0,0 0 1,0-1-1,1 0 0,-1-1 1,17 0-1,5-1-54,0-2 0,0-1 0,38-11 0,-28 3-37,-31 8-3,0 1 1,0 1-1,0-1 0,0 1 0,1 1 1,-1 0-1,1 0 0,12 1 0,-20 1-4,1-1 0,-1 1-1,1 0 1,-1 1 0,0-1-1,0 0 1,1 1 0,-1-1-1,0 1 1,2 2 0,-3-3-14,1 1 0,-1-1 1,0 0-1,1 0 1,-1 0-1,1 0 0,0 0 1,-1 0-1,1 0 0,0 0 1,-1-1-1,1 1 1,0-1-1,0 1 0,3-1 1,-4 0-77,0 0 1,0-1-1,0 0 0,0 1 1,0-1-1,0 1 1,0-1-1,0 0 0,0 0 1,-1 0-1,1 1 0,0-1 1,0 0-1,-1 0 1,1 0-1,0 0 0,-1 0 1,1 0-1,-1 0 0,1 0 1,-1-1-1,0 1 1,1 0-1,-1 0 0,0 0 1,0-2-1,3-36-669,-3 35 651,1-26-514</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5:26.341"/>
    </inkml:context>
    <inkml:brush xml:id="br0">
      <inkml:brushProperty name="width" value="0.05" units="cm"/>
      <inkml:brushProperty name="height" value="0.05" units="cm"/>
      <inkml:brushProperty name="color" value="#008C3A"/>
    </inkml:brush>
  </inkml:definitions>
  <inkml:trace contextRef="#ctx0" brushRef="#br0">6 21 13947,'-4'-16'1568,"2"12"945,7 11-1601,5 3-488,3-3-328,5 5-536,2-1-232,5-1 520,0-3-128,4-2-112</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5:26.745"/>
    </inkml:context>
    <inkml:brush xml:id="br0">
      <inkml:brushProperty name="width" value="0.05" units="cm"/>
      <inkml:brushProperty name="height" value="0.05" units="cm"/>
      <inkml:brushProperty name="color" value="#008C3A"/>
    </inkml:brush>
  </inkml:definitions>
  <inkml:trace contextRef="#ctx0" brushRef="#br0">65 261 13779,'0'3'239,"-1"-1"0,0 0 0,0 1 0,0-1 0,0 0 0,0 0 0,-1 0 0,1 0 1,0 0-1,-1 0 0,0-1 0,1 1 0,-4 2 0,-6 8 1019,6-6-825,1 0 1,0 1-1,0-1 1,0 1-1,1 0 0,-3 11 1,5-16-397,0-1 0,1 1 0,0-1 0,-1 1 0,1-1 0,0 1 0,0-1 0,0 1 0,0 0 0,0-1 0,0 1 0,0-1 0,1 1 0,-1-1 0,1 1 0,-1-1 0,1 1 0,-1-1 0,1 1 0,0-1 0,0 1 0,0-1 0,0 0 0,0 0 0,0 1 0,0-1 0,0 0 0,0 0 0,0 0 0,1 0 0,-1 0 0,0-1 0,1 1 1,-1 0-1,1 0 0,2 0 0,5 1-7,0 0 1,0 0 0,0-1-1,1 0 1,-1-1 0,0 0-1,0 0 1,1-1 0,-1 0 0,0-1-1,0 0 1,0 0 0,0-1-1,12-5 1,-9 2-20,0 0 0,0 0-1,-1-1 1,1 0 0,-2-1 0,1-1-1,-1 1 1,-1-2 0,14-15 0,-15 12 2,0 0-1,0 0 1,-1-1 0,-1-1 0,0 1 0,-1-1 0,-1 0 0,0 0 0,-1 0 0,-1 0-1,0-1 1,-1 1 0,-1-1 0,-2-22 0,1 32 0,0 0 1,0 0-1,-1 0 0,0 0 1,0 1-1,-5-10 0,7 14-10,0 0 0,-1 1 0,1-1 0,0 0 0,-1 0 0,1 0-1,-1 1 1,1-1 0,-1 0 0,1 1 0,-1-1 0,0 1 0,1-1 0,-1 0 0,0 1-1,0 0 1,1-1 0,-1 1 0,0-1 0,0 1 0,1 0 0,-1-1 0,0 1 0,0 0 0,0 0-1,0 0 1,0 0 0,1 0 0,-1 0 0,0 0 0,0 0 0,0 0 0,0 0 0,0 0-1,0 1 1,1-1 0,-1 0 0,0 0 0,0 1 0,0-1 0,1 1 0,-1-1 0,0 1 0,1-1-1,-1 1 1,0-1 0,1 1 0,-1 0 0,1-1 0,-1 1 0,0 0 0,1-1 0,-1 3-1,-2 2 11,-1 0-1,1 1 1,1-1-1,-1 1 0,1 0 1,0 0-1,0 0 0,1 0 1,0 0-1,0 0 1,0 6-1,0 8 4,1 0 0,3 23-1,-1-26-120,1 0-1,1 0 0,1-1 1,0 1-1,1-1 0,1-1 1,0 1-1,1-1 0,1 0 1,0-1-1,20 23 0,-4-11-143</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5:28.285"/>
    </inkml:context>
    <inkml:brush xml:id="br0">
      <inkml:brushProperty name="width" value="0.05" units="cm"/>
      <inkml:brushProperty name="height" value="0.05" units="cm"/>
      <inkml:brushProperty name="color" value="#008C3A"/>
    </inkml:brush>
  </inkml:definitions>
  <inkml:trace contextRef="#ctx0" brushRef="#br0">9 0 16516,'-4'105'2112,"1"-64"-2004,1 0-1,6 51 1,-3-86-83,0 0 1,0 0-1,0 0 1,1 0-1,0-1 1,5 11-1,-7-14-13,1-1-1,0 0 0,0 1 1,-1-1-1,1 0 0,0 0 0,0 0 1,1 0-1,-1 0 0,0 0 1,0 0-1,0 0 0,1-1 1,-1 1-1,0 0 0,1-1 0,-1 1 1,0-1-1,1 1 0,-1-1 1,1 0-1,-1 0 0,1 1 1,-1-1-1,1 0 0,-1 0 0,0-1 1,1 1-1,-1 0 0,1 0 1,-1-1-1,1 1 0,1-1 1,51-26 278,-44 21-241,0 0-1,0 1 1,1 0-1,0 0 0,0 2 1,14-5-1,-22 8-42,0 0-1,0 0 0,0 0 0,0 0 0,0 0 1,0 1-1,0-1 0,0 1 0,0 0 1,0 0-1,-1 0 0,1 0 0,0 1 1,-1-1-1,1 0 0,0 1 0,-1 0 1,0 0-1,1 0 0,-1 0 0,0 0 0,0 0 1,0 0-1,-1 1 0,1-1 0,0 1 1,-1 0-1,0-1 0,2 5 0,2 5 56,0 1-1,-1-1 0,-1 1 0,0 0 1,0 0-1,-2 0 0,1 0 0,-2 0 0,0 0 1,0 1-1,-3 15 0,2-26-13,1 0 0,-1 0-1,0-1 1,1 1 0,-1 0 0,-1-1 0,1 1-1,0-1 1,0 1 0,-1-1 0,0 0-1,1 0 1,-1 0 0,0 0 0,0 0-1,0 0 1,0 0 0,-1 0 0,1-1-1,0 1 1,-1-1 0,1 0 0,-1 1 0,1-1-1,-1 0 1,0-1 0,1 1 0,-1 0-1,0-1 1,1 0 0,-1 1 0,0-1-1,0 0 1,0 0 0,1-1 0,-6 0-1,-1-1-12,-1 0-1,0 0 1,0-1-1,1-1 1,-1 1-1,1-2 0,0 1 1,-17-12-1,17 9-313,1 0 0,-15-14 0,21 19 114,-1-1 1,1 1-1,1-1 1,-1 1-1,0-1 1,1 0-1,-1 0 1,1 0-1,0 0 1,0 0-1,0 0 0,0 0 1,0 0-1,0-5 1,1 7 113,0 0 0,0 0 1,1 0-1,-1 0 0,0 0 0,0-1 1,1 1-1,-1 0 0,1 0 0,-1 0 1,1 0-1,-1 1 0,1-1 0,-1 0 1,1 0-1,0 0 0,0 0 0,-1 0 1,1 1-1,0-1 0,0 0 0,0 1 1,0-1-1,0 1 0,1-1 0,18-2-697</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5:28.722"/>
    </inkml:context>
    <inkml:brush xml:id="br0">
      <inkml:brushProperty name="width" value="0.05" units="cm"/>
      <inkml:brushProperty name="height" value="0.05" units="cm"/>
      <inkml:brushProperty name="color" value="#008C3A"/>
    </inkml:brush>
  </inkml:definitions>
  <inkml:trace contextRef="#ctx0" brushRef="#br0">0 268 13659,'10'-7'358,"1"-1"0,-2 0 0,1-1 0,-2 0 0,1 0 0,-1-1 0,0 0 1,-1 0-1,0-1 0,-1 0 0,0 0 0,-1-1 0,0 1 0,0-1 0,-2 0 0,1-1 0,-2 1 0,0 0 0,2-24 0,-4 34-338,0 0-1,0 0 0,0 0 1,-1 0-1,1 0 0,0 0 1,-1 0-1,1 0 0,-1 0 0,0 0 1,0 0-1,1 0 0,-1 1 1,-2-4-1,2 5-14,1-1 0,0 1 0,-1 0 0,1 0 0,0 0 0,-1-1 0,1 1 0,0 0 0,-1 0 0,1 0 0,-1 0 0,1 0 0,0 0 0,-1-1 0,1 1 0,-1 0 0,1 0 0,0 0 0,-1 0 0,1 1 0,-1-1 0,1 0 0,0 0 0,-1 0 0,1 0 0,-1 1 0,-14 13 71,8-1-34,-1 1 0,2 0 1,0 0-1,0 0 0,2 1 0,-1 0 1,2 0-1,0 0 0,1 0 1,0 0-1,2 0 0,-1 1 1,2-1-1,4 29 0,-4-41-31,-1 0-1,1 0 0,0 0 0,0 0 0,1 0 0,-1 0 0,0 0 1,1-1-1,0 1 0,0-1 0,-1 1 0,1-1 0,1 0 0,-1 1 1,0-1-1,1 0 0,-1 0 0,1-1 0,-1 1 0,1-1 1,0 1-1,0-1 0,-1 0 0,1 0 0,0 0 0,0 0 0,0 0 1,0-1-1,1 1 0,-1-1 0,0 0 0,0 0 0,0 0 1,0-1-1,0 1 0,4-1 0,4-2 26,1 0 0,-1 0 0,1-1 0,-1-1 0,0 0-1,-1 0 1,1-1 0,12-9 0,-6 1 45,0 0 0,-1-1 0,27-31 1,-36 37-59,1-1 1,-2 1-1,1-1 1,-1-1-1,-1 1 1,0-1-1,0 0 1,4-19-1,-9 31-26,-6 30-92,-3 42 0,8-64 96,1 1 0,0-1 0,1 1 0,-1 0-1,2-1 1,-1 1 0,2-1 0,-1 0 0,1 0-1,4 9 1,-6-16 1,0 0-1,0-1 0,0 1 0,0 0 1,0-1-1,0 1 0,0-1 1,1 1-1,-1-1 0,1 0 0,-1 0 1,1 0-1,-1 0 0,1 0 1,0 0-1,-1 0 0,1 0 0,0 0 1,0-1-1,-1 1 0,1-1 1,0 1-1,0-1 0,0 0 0,0 0 1,0 0-1,0 0 0,0 0 1,0 0-1,-1 0 0,1-1 0,0 1 1,0-1-1,0 1 0,3-2 0,0-1-93,0 0 0,0 1-1,-1-2 1,1 1-1,0 0 1,-1-1-1,0 0 1,0 0 0,0 0-1,-1-1 1,4-4-1,-1-1 13,-1 0 0,-1 0 0,0-1-1,0 1 1,2-15 0,3-20-265</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5:29.105"/>
    </inkml:context>
    <inkml:brush xml:id="br0">
      <inkml:brushProperty name="width" value="0.05" units="cm"/>
      <inkml:brushProperty name="height" value="0.05" units="cm"/>
      <inkml:brushProperty name="color" value="#008C3A"/>
    </inkml:brush>
  </inkml:definitions>
  <inkml:trace contextRef="#ctx0" brushRef="#br0">27 27 19860,'-11'-9'1809,"5"5"-1465,1 1-312,2 1 696,3-2-96,1 4-400,-4-4-264</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5:31.447"/>
    </inkml:context>
    <inkml:brush xml:id="br0">
      <inkml:brushProperty name="width" value="0.05" units="cm"/>
      <inkml:brushProperty name="height" value="0.05" units="cm"/>
      <inkml:brushProperty name="color" value="#008C3A"/>
    </inkml:brush>
  </inkml:definitions>
  <inkml:trace contextRef="#ctx0" brushRef="#br0">211 103 13979,'0'-1'98,"0"-1"0,-1 1-1,0-1 1,1 1 0,-1 0 0,0-1-1,0 1 1,1 0 0,-1-1 0,0 1 0,-1 0-1,1 0 1,0 0 0,0 0 0,0 0-1,-1 0 1,1 0 0,0 0 0,-1 1 0,1-1-1,-1 0 1,-2 0 0,1 1-19,1 0 0,-1 0 1,0 1-1,1-1 0,-1 0 0,0 1 1,1 0-1,-1 0 0,1 0 1,-1 0-1,1 0 0,-4 3 0,-5 2-12,0 1-1,1 0 1,0 1 0,1 0-1,-1 1 1,2 0-1,-1 0 1,1 1-1,1 0 1,-1 0-1,2 1 1,0 0-1,0 0 1,1 0 0,0 1-1,1 0 1,0 0-1,1 0 1,-3 24-1,5-33-50,1-1 0,0 1 0,0-1 0,0 1 0,0-1 0,0 0 0,1 1 0,-1-1 0,1 1 0,0-1 0,-1 0 0,1 1 0,0-1 0,0 0-1,1 0 1,-1 0 0,0 0 0,1 0 0,-1 0 0,1 0 0,0 0 0,0 0 0,-1-1 0,1 1 0,0-1 0,0 0 0,0 1 0,1-1 0,-1 0 0,0 0 0,0 0 0,1 0-1,-1-1 1,0 1 0,1-1 0,-1 1 0,1-1 0,-1 0 0,1 0 0,-1 0 0,1 0 0,-1 0 0,0-1 0,1 1 0,2-2 0,5-1 47,0 0 0,0-1 1,0 0-1,0 0 0,0-1 1,-1-1-1,0 0 0,0 0 1,-1-1-1,10-8 0,0-2 193,-1-2 0,0 0 0,16-25 0,-22 28 11,-1 1 1,-1-1-1,10-26 0,-17 36-171,1 0 0,-1 0 0,-1 0 0,1-1-1,-1 1 1,0 0 0,-1-1 0,0 1 0,0-1 0,0 1 0,0-1 0,-1 1-1,-2-10 1,2 15-88,1 0 0,0 0 0,0 0 0,-1 0 0,1 0 0,-1 0 0,1 0 0,-1 0 0,1 0 0,-1 0 0,0 0 0,1 0 0,-1 0 0,0 0 1,0 1-1,0-1 0,1 0 0,-1 0 0,0 1 0,0-1 0,0 1 0,0-1 0,0 1 0,0-1 0,0 1 0,0 0 0,-1-1 0,1 1 0,0 0 0,0 0 0,0 0 0,0 0 0,0 0 0,0 0 0,0 0 0,-1 0 0,1 1 0,0-1 0,0 0 0,0 1 0,0-1 0,-1 1 0,-1 1-91,0-1 0,0 1-1,0 0 1,0 0 0,0 1 0,0-1 0,1 0 0,-1 1 0,1 0 0,0 0-1,-1 0 1,-1 3 0,1 0-55,1-1 0,0 1 0,0 0-1,0-1 1,0 1 0,1 0 0,0 0 0,0 0 0,1 0-1,0 0 1,0 1 0,1 5 0,5 16-484</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0:00.878"/>
    </inkml:context>
    <inkml:brush xml:id="br0">
      <inkml:brushProperty name="width" value="0.05" units="cm"/>
      <inkml:brushProperty name="height" value="0.05" units="cm"/>
    </inkml:brush>
  </inkml:definitions>
  <inkml:trace contextRef="#ctx0" brushRef="#br0">63 4 15387,'0'0'26,"0"0"1,0 0-1,0 0 0,0 0 0,1-1 0,-1 1 0,0 0 0,0 0 0,0 0 0,0 0 1,0 0-1,0 0 0,0 0 0,0 0 0,0-1 0,0 1 0,0 0 0,0 0 1,0 0-1,-1 0 0,1 0 0,0 0 0,0 0 0,0-1 0,0 1 0,0 0 0,0 0 1,0 0-1,0 0 0,0 0 0,0 0 0,0 0 0,0 0 0,0 0 0,-1 0 1,1 0-1,0-1 0,0 1 0,0 0 0,0 0 0,0 0 0,0 0 0,0 0 0,0 0 1,-1 0-1,1 0 0,0 0 0,0 0 0,0 0 0,0 0 0,0 0 0,0 0 1,0 0-1,-1 0 0,1 0 0,0 0 0,0 0 0,0 0 0,0 0 0,0 1 0,0-1 1,0 0-1,0 0 0,-1 0 0,-5 11 499,-4 18 129,-2 14-526,2 0 0,2 1 0,2 0 0,2 0 0,2 53 0,2-93-102,0 0-1,0 1 1,1-1-1,0 0 1,0 0 0,0 0-1,0 0 1,0 0-1,1 0 1,0 0 0,4 6-1,-5-9-9,-1 0 0,1 0 0,0 0 0,0-1 0,0 1 0,0 0 0,-1-1 0,1 1 0,0-1 0,0 1 0,0-1 0,0 1 0,0-1 0,1 0 0,-1 0 0,0 1 0,0-1 0,0 0 0,1 0 0,1 0 12,-1-1-1,0 1 1,1-1-1,-1 0 1,0 1-1,0-1 1,1 0-1,-1 0 1,0-1 0,0 1-1,4-3 1,8-8 113,0-1 1,-1 0 0,0-1 0,-1 0 0,17-26 0,47-88 561,-69 114-632,12-19 56,28-56 202,-43 73-216,-9 19-35,-15 23-29,4 2-58,1 0 0,1 1-1,1 0 1,2 1 0,1 0-1,-7 38 1,16-61-10,0-1-1,0 1 1,1-1-1,1 13 1,-1-18-7,0 0 0,0 0 1,0-1-1,1 1 0,-1 0 1,0 0-1,0 0 0,1 0 0,-1 0 1,0-1-1,1 1 0,-1 0 1,0 0-1,1 0 0,0-1 0,-1 1 1,1 0-1,-1-1 0,1 1 1,0-1-1,-1 1 0,1 0 1,0-1-1,0 1 0,-1-1 0,1 0 1,0 1-1,0-1 0,0 0 1,-1 1-1,1-1 0,0 0 1,0 0-1,0 0 0,0 0 0,0 0 1,0 0-1,0 0 0,-1 0 1,1 0-1,0 0 0,0 0 1,1-1-1,3-1-151,-1-1 1,1 1 0,-1-1 0,0 0-1,0 0 1,0-1 0,-1 1-1,1-1 1,-1 1 0,0-1-1,0 0 1,0-1 0,3-4-1,8-15-480</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5:31.919"/>
    </inkml:context>
    <inkml:brush xml:id="br0">
      <inkml:brushProperty name="width" value="0.05" units="cm"/>
      <inkml:brushProperty name="height" value="0.05" units="cm"/>
      <inkml:brushProperty name="color" value="#008C3A"/>
    </inkml:brush>
  </inkml:definitions>
  <inkml:trace contextRef="#ctx0" brushRef="#br0">13 0 13963,'-6'148'3588,"2"-96"-2789,2-1-1,2 0 1,9 66 0,-9-117-794,8 31 236,-8-30-232,0 0-1,0-1 0,0 1 1,1 0-1,-1-1 1,0 1-1,0-1 0,1 1 1,-1 0-1,0-1 1,1 1-1,-1-1 0,1 1 1,-1-1-1,1 1 0,-1-1 1,1 0-1,-1 1 1,1-1-1,-1 1 0,1-1 1,-1 0-1,1 0 1,0 1-1,-1-1 0,1 0 1,-1 0-1,1 0 1,0 1-1,-1-1 0,1 0 1,0 0-1,-1 0 1,1 0-1,0 0 0,-1 0 1,1-1-1,0 1 0,-1 0 1,1 0-1,0 0 1,-1-1-1,1 1 0,0-1 1,3-2 22,0-1 1,0 0-1,0 1 0,-1-1 0,0-1 1,0 1-1,0 0 0,0-1 1,0 0-1,1-5 0,21-59 183,-15 40-121,58-215 383,-67 239-486,0 1 0,0 0 1,0 1-1,1-1 0,-1 0 1,1 0-1,0 0 0,0 1 1,0-1-1,4-3 0,-4 5-36,0 0-1,1 1 0,-1-1 0,0 1 0,1-1 1,-1 1-1,1 0 0,0 0 0,-1 0 1,1 0-1,0 0 0,0 1 0,-1-1 0,1 1 1,5 0-1,-7 0 29,2-1-46,0 1 0,1 0 0,-1 0 0,0 0 0,0 0 1,1 1-1,-1-1 0,4 2 0,-6-1 54,0-1 1,0 1 0,0 0 0,0 0 0,0-1-1,0 1 1,-1 0 0,1 0 0,0 0 0,0 0 0,-1 0-1,1 0 1,-1 0 0,1 1 0,-1-1 0,1 0-1,-1 0 1,0 0 0,1 1 0,-1-1 0,0 0 0,0 0-1,0 1 1,0-1 0,0 2 0,0 9 3,-1 0 0,-1 1 1,0-1-1,0 0 0,-1 0 1,0 0-1,-2 0 0,1-1 1,-1 1-1,-9 13 0,4-8 45,-1 0 0,0-1 0,-1-1 0,-1 1 0,-25 21-1,31-31-4,1-1-1,-1 1 1,-1-2-1,1 1 1,-11 4-1,17-8-35,-1 0 1,0-1 0,1 1-1,-1 0 1,0-1-1,0 1 1,1-1-1,-1 0 1,0 0 0,0 1-1,0-1 1,1 0-1,-1-1 1,0 1-1,0 0 1,0 0 0,1-1-1,-1 1 1,0-1-1,0 0 1,1 1-1,-1-1 1,1 0 0,-1 0-1,0 0 1,1 0-1,0 0 1,-1 0-1,1-1 1,0 1 0,-2-2-1,0-2-56,1 1 0,0-1-1,1 0 1,-1 1 0,1-1 0,0 0-1,0 0 1,0 0 0,1 0-1,0 0 1,0 0 0,0 0 0,0 0-1,1 0 1,0 0 0,2-7 0,3-10-73,1 0 1,12-26 0,12-18-220</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5:32.562"/>
    </inkml:context>
    <inkml:brush xml:id="br0">
      <inkml:brushProperty name="width" value="0.05" units="cm"/>
      <inkml:brushProperty name="height" value="0.05" units="cm"/>
      <inkml:brushProperty name="color" value="#008C3A"/>
    </inkml:brush>
  </inkml:definitions>
  <inkml:trace contextRef="#ctx0" brushRef="#br0">29 1 17196,'0'4'246,"1"1"0,-1-1 0,-1 1 1,1-1-1,-1 1 0,1-1 0,-3 7 0,-1 11 81,-15 148 1871,17-132-1934,2 1 1,7 56-1,-7-93-254,9 43 58,-9-43-60,1 1-1,0-1 1,0 0-1,-1 1 1,2-1-1,-1 0 1,0 1-1,0-1 1,1 0 0,0 0-1,-1 0 1,1 0-1,0 0 1,3 2-1,-5-4 2,1 0 0,0 0 0,-1 1 0,1-1 0,0 0 0,0 0 0,-1 0 0,1 0 0,0 0 0,0 0 0,-1 0 0,1 0 0,0 0 0,-1-1 0,1 1 1,0 0-1,-1 0 0,1-1 0,0 1 0,-1 0 0,1-1 0,0 1 0,-1-1 0,1 1 0,-1 0 0,1-1 0,-1 0 0,1 1 0,-1-1 0,1 1 0,-1-1 0,1 1 0,-1-1 0,0 0 0,1-1 0,12-26 246,-13 27-243,34-119 828,-33 127-840,1 0 0,0 1 0,0-1 0,0 0 0,1 0 0,7 11 0,-8-15-2,0 0-1,0 0 0,0-1 0,1 1 1,-1-1-1,1 1 0,-1-1 0,1 0 1,0 0-1,0 0 0,0-1 0,0 1 0,0-1 1,0 1-1,6 0 0,-2 0 0,-1-1 0,1-1 0,-1 1 0,1-1 0,-1 0 0,1-1 0,11-1 0,5-4 4,0 0 1,-1-2-1,32-15 1,-51 21-1,4-1 4,1-1-4,0 1 0,1 0 0,13-4 0,-21 7-2,1-1 0,-1 1-1,1 0 1,-1-1 0,1 1-1,-1 0 1,1 0-1,-1 0 1,1 0 0,0 1-1,-1-1 1,1 0 0,-1 1-1,1-1 1,-1 1-1,0-1 1,1 1 0,-1 0-1,1-1 1,-1 1-1,0 0 1,0 0 0,1 0-1,-1 0 1,0 0 0,0 0-1,1 2 1,9 17-14,-9-15 8,1 0-1,0 1 0,0-1 0,1 0 1,4 4-1,-7-7 8,1-1 1,-1 1-1,1-1 0,0 0 0,-1 0 0,1 0 1,0 0-1,0 0 0,0 0 0,0-1 1,0 1-1,0-1 0,0 1 0,0-1 1,0 0-1,0 0 0,0 0 0,0 0 1,3 0-1,5-2 9,0-1-1,0 0 1,-1 0 0,1-1-1,-1 0 1,0 0 0,0-1-1,0-1 1,14-11 0,-12 9-16,1 0 1,0 0 0,24-10-1,-35 18 2,0-1 0,1 1-1,-1-1 1,0 1 0,1 0-1,-1-1 1,0 1 0,1 0-1,-1 0 1,0 0 0,1 0-1,-1 0 1,1 0 0,-1 0-1,0 0 1,1 1 0,-1-1-1,0 0 1,1 1 0,-1-1-1,0 1 1,0 0 0,1-1 0,1 3-1,-1-1-9,0 1 0,0 0 0,0 0-1,0 0 1,0 0 0,0 1 0,1 4-1,12 20-43,-14-26 59,0-1 1,0 0 0,0 0-1,0 0 1,0 0 0,1 0-1,-1 0 1,0 0 0,1 0-1,-1-1 1,1 1 0,-1 0-1,1-1 1,-1 1-1,1-1 1,-1 0 0,4 1-1,2-1-14,1-1 0,-1 1 0,0-1 0,1-1 0,-1 0 0,0 0 0,0 0 0,0-1 0,0 0 0,9-5 0,4-3-550,-1-2-1,20-16 0,-36 27 389,20-20-725,-22 21 860,0 0 1,0 0-1,-1 0 0,1 0 0,0 0 0,-1 0 0,1 0 0,-1 0 1,0-1-1,1 1 0,-1 0 0,0 0 0,1 0 0,-1-1 0,0 1 1,0 0-1,0 0 0,0-1 0,0 1 0,0 0 0,-1 0 0,0-3 1,-10-12-674</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5:33.010"/>
    </inkml:context>
    <inkml:brush xml:id="br0">
      <inkml:brushProperty name="width" value="0.05" units="cm"/>
      <inkml:brushProperty name="height" value="0.05" units="cm"/>
      <inkml:brushProperty name="color" value="#008C3A"/>
    </inkml:brush>
  </inkml:definitions>
  <inkml:trace contextRef="#ctx0" brushRef="#br0">2 6 15947,'-2'-5'1433,"4"9"-1041,3 2-136,4 2 640,0-2-1304,-1 0 456,1-3-184,2-3-144</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5:33.435"/>
    </inkml:context>
    <inkml:brush xml:id="br0">
      <inkml:brushProperty name="width" value="0.05" units="cm"/>
      <inkml:brushProperty name="height" value="0.05" units="cm"/>
      <inkml:brushProperty name="color" value="#008C3A"/>
    </inkml:brush>
  </inkml:definitions>
  <inkml:trace contextRef="#ctx0" brushRef="#br0">142 0 15571,'-4'1'181,"1"0"0,-1 0 0,1 0 0,-1 1 0,1 0 0,-1-1 0,1 1 0,0 0-1,0 0 1,0 1 0,0-1 0,0 1 0,0 0 0,1-1 0,-3 5 0,-5 6 333,0 1 0,-7 14 0,9-15-231,1 0-1,1 1 1,0 0 0,0 0-1,1 0 1,1 0-1,-4 30 1,7-43-264,1 0 0,0 1 0,0-1 1,0 0-1,0 1 0,0-1 0,0 1 0,0-1 1,1 0-1,-1 1 0,0-1 0,1 0 0,-1 1 1,1-1-1,-1 0 0,1 0 0,0 1 1,-1-1-1,1 0 0,0 0 0,0 0 0,0 0 1,0 0-1,0 0 0,2 1 0,-1-1-1,0-1 0,0 1-1,0-1 1,0 1 0,0-1-1,0 0 1,0 0 0,0 0 0,0 0-1,0 0 1,0-1 0,0 1-1,0 0 1,0-1 0,2 0 0,7-4 30,0 1 1,0-2-1,0 1 1,15-13-1,3-4 53,-2-1 1,-1-2-1,-1-1 0,-1 0 0,-2-2 0,25-38 0,-52 77-90,1 0 0,1 0 0,0 0 0,0 0 1,1 1-1,1-1 0,-1 23 0,2-22-115,0 1 0,0-1 0,1 1 0,0-1 1,2 1-1,-1-1 0,1 0 0,1 0 1,5 13-1,-7-22 83,1 1 0,-1 0 0,1 0 0,0-1 0,0 1 1,0-1-1,0 0 0,4 3 0,1-1-42,0-1 0,-1 0 0,13 5 0</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5:33.946"/>
    </inkml:context>
    <inkml:brush xml:id="br0">
      <inkml:brushProperty name="width" value="0.05" units="cm"/>
      <inkml:brushProperty name="height" value="0.05" units="cm"/>
      <inkml:brushProperty name="color" value="#008C3A"/>
    </inkml:brush>
  </inkml:definitions>
  <inkml:trace contextRef="#ctx0" brushRef="#br0">2 0 14899,'-1'47'2132,"1"37"397,0-74-2310,1 0-1,1 0 0,0-1 0,0 1 0,1-1 0,5 12 0,-8-19-179,1 0 0,1 0 0,-1 0 0,0 0 0,0 0 0,1 0 0,-1 0 0,1 0-1,0 0 1,-1-1 0,1 1 0,0-1 0,0 1 0,0-1 0,0 0 0,0 0 0,1 0 0,-1 0 0,3 1 0,-2-2 0,1 1 0,0-1 0,-1 0 1,1 0-1,0 0 0,0 0 0,-1 0 1,1-1-1,0 0 0,-1 0 0,5-1 1,5-4 46,-1 0 1,0 0 0,0-1-1,0-1 1,16-13 0,15-18 196,-30 26-172,0 0 0,1 1 0,18-11 0,-32 23-107,1-1 1,0 1-1,0-1 1,0 1-1,-1 0 1,1-1-1,0 1 1,0 0-1,0 0 1,0 0-1,0 0 1,-1 0-1,1 0 1,0 0-1,0 0 1,0 0-1,0 0 0,0 0 1,0 1-1,-1-1 1,1 0-1,0 0 1,0 1-1,0-1 1,-1 1-1,1-1 1,0 1-1,-1-1 1,1 1-1,0-1 1,-1 1-1,1 0 1,0-1-1,-1 1 1,1 0-1,-1 0 1,0-1-1,1 1 1,-1 0-1,1 0 1,-1 0-1,0-1 1,1 3-1,2 6 9,0 1 1,-1-1-1,2 14 0,0-6-11,-1-5-2,-1-3 5,0 0 1,0-1-1,1 1 0,0-1 0,1 0 1,8 14-1,-11-21-3,-1 0-1,1 0 1,0 0 0,0 0-1,0 0 1,-1-1-1,1 1 1,0 0 0,0 0-1,0-1 1,0 1-1,1-1 1,-1 1 0,0-1-1,0 1 1,0-1 0,0 0-1,0 1 1,1-1-1,-1 0 1,0 0 0,0 0-1,2 0 1,-1-1-1,1 1 1,-1-1 0,1 0-1,-1 0 1,0 0 0,1 0-1,-1 0 1,0-1 0,0 1-1,3-4 1,5-4-1,-1 0 0,-1-1 0,12-15 0,-17 20-2,19-27-41,-16 21-59,1 0-1,1 1 1,0 0-1,1 0 1,9-9-1,-18 19 85,0 0 0,1 0-1,-1-1 1,0 1 0,0 0 0,1 0-1,-1-1 1,0 1 0,0 0-1,1 0 1,-1 0 0,0 0-1,1-1 1,-1 1 0,0 0 0,0 0-1,1 0 1,-1 0 0,0 0-1,1 0 1,-1 0 0,0 0-1,1 0 1,-1 0 0,0 0 0,1 0-1,-1 0 1,0 0 0,1 0-1,-1 1 1,0-1 0,1 0-1,-1 0 1,0 0 0,0 0 0,1 0-1,-1 1 1,0-1 0,0 0-1,1 0 1,-1 1 0,0-1-1,0 0 1,0 0 0,1 1 0,-1-1-1,0 0 1,0 0 0,0 1-1,0-1 1,0 0 0,0 1 0,1-1-1,-1 1 1,2 16-851,-2-16 819,-1 8-415,0 1 0,0-1 0,-4 14 0,4-20-74</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5:34.331"/>
    </inkml:context>
    <inkml:brush xml:id="br0">
      <inkml:brushProperty name="width" value="0.05" units="cm"/>
      <inkml:brushProperty name="height" value="0.05" units="cm"/>
      <inkml:brushProperty name="color" value="#008C3A"/>
    </inkml:brush>
  </inkml:definitions>
  <inkml:trace contextRef="#ctx0" brushRef="#br0">32 52 13083,'-11'-27'1760,"2"13"-976,1 3-384,5 11 1873,3 6-1553,6 7-664,5 1-400,6 2 288,3 0-152,9-2-104</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5:34.780"/>
    </inkml:context>
    <inkml:brush xml:id="br0">
      <inkml:brushProperty name="width" value="0.05" units="cm"/>
      <inkml:brushProperty name="height" value="0.05" units="cm"/>
      <inkml:brushProperty name="color" value="#008C3A"/>
    </inkml:brush>
  </inkml:definitions>
  <inkml:trace contextRef="#ctx0" brushRef="#br0">115 249 15731,'-1'0'173,"-1"1"0,0 0-1,0-1 1,0 1 0,1 0 0,-1 0-1,0 0 1,1 0 0,-1 1-1,1-1 1,-1 0 0,-2 4 0,-16 18 537,12-12-523,0 0 1,1 0-1,0 1 1,0 0-1,1 0 1,1 0-1,0 1 1,1 0-1,0 0 1,1 0-1,1 0 1,-2 15 0,4-26-167,0 0 1,0 0-1,0 0 1,0-1 0,0 1-1,0 0 1,1 0-1,-1 0 1,1-1-1,-1 1 1,1 0 0,-1 0-1,1-1 1,0 1-1,0-1 1,0 1 0,0 0-1,0-1 1,0 0-1,3 3 1,-3-3-5,1-1 0,-1 1 1,1-1-1,0 1 0,-1-1 0,1 1 0,-1-1 0,1 0 0,0 0 1,-1 0-1,1 0 0,0 0 0,-1 0 0,1 0 0,-1-1 1,1 1-1,0-1 0,1 0 0,5-2 31,0-1 1,0 0-1,0 0 0,-1-1 0,0 0 1,0 0-1,7-8 0,4-4 101,-2-1 1,0-1-1,0-1 1,-2 0-1,-1-1 0,0-1 1,-2 0-1,0 0 0,-2-1 1,0 0-1,-2-1 0,7-31 1,-14 53-129,1-1 0,-1 1 0,0 0 1,0-1-1,0 1 0,0-1 0,-1 1 0,1 0 1,-1-1-1,0-1 0,1 4-20,0-1 1,0 1-1,0 0 1,0 0-1,0 0 0,0 0 1,0 0-1,0 0 1,-1-1-1,1 1 1,0 0-1,0 0 0,0 0 1,0 0-1,0 0 1,0 0-1,0 0 0,0 0 1,-1 0-1,1 0 1,0-1-1,0 1 0,0 0 1,0 0-1,0 0 1,-1 0-1,1 0 1,0 0-1,0 0 0,0 0 1,0 0-1,0 0 1,-1 0-1,1 0 0,0 0 1,0 0-1,0 0 1,0 0-1,0 0 1,0 0-1,-1 1 0,1-1 1,0 0-1,0 0 1,0 0-1,0 0 0,-8 14-8,3 4-7,0-1 0,1 1 1,1-1-1,-1 20 0,3-26 17,1 1-1,0 0 0,1 0 1,0 0-1,1-1 1,0 1-1,4 13 1,-5-22-3,0-1 1,0 1-1,0-1 1,0 1-1,0-1 1,1 0-1,-1 1 1,1-1-1,-1 0 1,1 0-1,0 0 1,0 0-1,0 0 1,0-1-1,0 1 1,0-1-1,1 1 1,-1-1-1,0 0 1,1 0-1,-1 0 1,1 0-1,0 0 1,-1 0-1,5 0 1,-4-1 0,0 0-1,0-1 1,1 1 0,-1-1-1,0 0 1,0 0 0,1 0 0,-1 0-1,0-1 1,0 1 0,-1-1-1,1 1 1,0-1 0,0 0-1,-1 0 1,1-1 0,-1 1-1,0 0 1,1-1 0,1-3 0,2-3 8,0-1 1,0 0 0,-1 0-1,0-1 1,3-11 0,0 1-47,-9 26 0,0 1 0,1 0 0,-1 0 1,2 11-1,0-4 2,-2 14-26,0-12 6,1 0 1,1 0 0,0 0-1,5 22 1,-6-38 15,0 1 0,0 0 0,0 0 0,0-1 0,0 1 0,0 0 0,0 0 0,1-1 0,-1 1 0,0 0 0,0 0 0,0-1 0,0 1 0,1 0 0,-1 0 0,0 0 0,0-1 0,1 1 0,-1 0 0,0 0 0,0 0 0,1 0 0,-1 0 0,0 0 0,1 0 0,-1-1 0,0 1 0,0 0 1,1 0-1,-1 0 0,0 0 0,1 0 0,-1 0 0,0 0 0,0 0 0,1 0 0,-1 1 0,0-1 0,1 0 0,-1 0 0,0 0 0,0 0 0,1 0 0,-1 0 0,0 1 0,0-1 0,1 0 0,-1 0 0,0 0 0,0 1 0,0-1 0,1 0 0,-1 0 0,0 1 0,0-1 0,0 0 0,0 0 0,0 1 0,1-1 0,-1 0 0,0 0 0,0 1 0,0-1 0,0 0 0,0 1 0,0-1 0,0 0 0,0 1 0,11-24-1775,-11 22 1910,10-23-837,1-3-270</inkml:trace>
  <inkml:trace contextRef="#ctx0" brushRef="#br0" timeOffset="1">435 5 19260,'-10'-4'1552,"6"4"-1175,1 0-169,0 3 608,3 2-592,0 4-936,1 0 1976,2 2-1320,2 2 32,2 4-56</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5:35.472"/>
    </inkml:context>
    <inkml:brush xml:id="br0">
      <inkml:brushProperty name="width" value="0.05" units="cm"/>
      <inkml:brushProperty name="height" value="0.05" units="cm"/>
      <inkml:brushProperty name="color" value="#008C3A"/>
    </inkml:brush>
  </inkml:definitions>
  <inkml:trace contextRef="#ctx0" brushRef="#br0">1 263 11410,'31'-3'1647,"-20"1"-892,1 0 0,0 2 0,0-1 0,24 3 0,-34-1-667,0-1-1,0 1 1,1-1-1,-1 1 1,0 0 0,0 0-1,0 0 1,0 0-1,0 0 1,0 0 0,0 0-1,-1 1 1,1-1-1,0 1 1,-1-1-1,1 1 1,-1 0 0,1-1-1,-1 1 1,0 0-1,0 0 1,0 0 0,0 0-1,0 0 1,0 0-1,-1 0 1,1 1 0,-1-1-1,1 0 1,-1 0-1,0 5 1,0 5 91,-1 0 0,0 0 0,-1 0 0,-1 0 0,1 0 0,-8 17 0,5-14 102,0 0 0,-4 30 0,9-44-256,-1 0-1,1 1 1,0-1-1,0 0 1,0 0-1,0 0 1,0 1-1,0-1 1,0 0-1,0 0 1,1 0-1,-1 0 1,0 1-1,1-1 1,-1 0-1,1 0 1,-1 0-1,1 0 1,0 0-1,-1 0 1,1 0-1,1 1 1,-1-2-5,0 1 0,0-1 0,0 0 0,0 0 0,0 1 0,0-1-1,0 0 1,0 0 0,0 0 0,0 0 0,0 0 0,0 0 0,0 0 0,0 0 0,0-1 0,0 1 0,0 0 0,0-1 0,2 1 0,4-4 65,1 0 1,-1 0 0,0-1 0,12-9-1,0-2 23,0-2 0,-2 0 0,0-1-1,18-25 1,-26 30-97,0 0-1,0-1 1,-1 0-1,-1 0 1,-1-1-1,0 1 1,5-23-1,-8 12-32,-3 25 21,0 1 1,0-1-1,0 1 0,1-1 1,-1 0-1,0 1 0,0-1 1,0 1-1,0-1 0,-1 0 1,1 1-1,0-1 1,0 0-1,0 1 0,0-1 1,-1 1-1,1-1 0,0 1 1,0-1-1,-1 0 0,1 1 1,-1-1-1,1 1 0,0 0 1,-1-1-1,1 1 1,-1-1-1,1 1 0,-1 0 1,1-1-1,-1 1 0,1 0 1,-2-1-1,1 1 1,0 1 1,0-1-1,1 1 0,-1-1 0,0 1 1,0 0-1,0-1 0,0 1 1,0 0-1,1-1 0,-1 1 0,0 0 1,1 0-1,-1 0 0,0 0 0,1-1 1,-1 1-1,1 0 0,0 0 1,-1 1-1,-8 21 5,7-15 6,0-1 0,1 1 0,0-1 1,0 1-1,0 0 0,2 10 0,-1-16-5,0 0-1,0-1 1,0 1-1,0 0 1,1 0-1,-1-1 1,1 1-1,-1-1 1,1 1-1,0 0 1,-1-1-1,1 1 1,0-1-1,0 1 1,0-1-1,0 0 1,1 0-1,-1 1 1,0-1-1,0 0 1,1 0-1,-1 0 1,1 0-1,-1 0 1,1 0-1,-1-1 1,1 1-1,-1 0 1,1-1-1,0 1 0,-1-1 1,1 0-1,0 0 1,3 1-1,1-2 16,0 1-1,0-1 0,1 0 0,-1 0 0,0-1 0,0 0 0,0 0 0,0 0 0,-1-1 0,1 0 0,-1 0 0,1 0 1,-1-1-1,0 0 0,5-4 0,6-7 45,-1-1 0,0 0 0,12-20 0,-31 98-163,3-45 80,0-8-2,1 49 69,0-55-61,0 0 0,1 1 0,-1-1 0,1 1 0,0-1 0,0 0 0,0 0 1,0 1-1,1-1 0,-1 0 0,1 0 0,0 0 0,0 0 0,2 2 1,-3-4-26,-1-1 1,1 1 0,-1-1 0,1 0-1,-1 1 1,1-1 0,-1 0 0,1 1 0,0-1-1,-1 0 1,1 1 0,-1-1 0,1 0 0,0 0-1,-1 0 1,1 0 0,0 0 0,-1 0 0,1 0-1,0 0 1,-1 0 0,1 0 0,0 0-1,-1 0 1,1 0 0,-1 0 0,1-1 0,0 1-1,0-1 1,1 0-84,-1 0 0,1 0-1,-1-1 1,1 1-1,-1-1 1,1 1 0,-1-1-1,0 0 1,2-3 0,1-3-411,0-1 1,-1 0-1,4-13 1,0-20-388,-1-1 0,-2 1 1,-2-1-1,-4-63 0,-5 53 2132,4 47-217,2 10-361,0 9-46,1-7-514,1 0 1,0 0 0,0 0 0,1-1-1,0 1 1,0 0 0,0-1-1,1 1 1,0-1 0,0 0 0,0 0-1,0 0 1,1 0 0,0-1-1,0 1 1,0-1 0,1 0-1,0 0 1,-1-1 0,1 1 0,0-1-1,9 4 1,10 2 12</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5:35.909"/>
    </inkml:context>
    <inkml:brush xml:id="br0">
      <inkml:brushProperty name="width" value="0.05" units="cm"/>
      <inkml:brushProperty name="height" value="0.05" units="cm"/>
      <inkml:brushProperty name="color" value="#008C3A"/>
    </inkml:brush>
  </inkml:definitions>
  <inkml:trace contextRef="#ctx0" brushRef="#br0">119 271 16700,'-4'1'237,"0"0"0,0 1 1,0 0-1,0-1 1,1 2-1,-1-1 1,0 0-1,1 1 1,0-1-1,-1 1 0,-4 6 1,0 1 331,-1-1 0,-10 19 1,13-18-285,0 0 0,1 1 0,-5 13 1,9-20-189,-1 0 1,1 1-1,0-1 1,0 1-1,1-1 1,-1 1-1,1 0 1,0-1-1,0 1 1,2 8-1,-2-11-74,1-1-1,0 0 0,-1 1 1,1-1-1,0 0 0,-1 0 1,1 1-1,0-1 1,0 0-1,0 0 0,0 0 1,0 0-1,0 0 0,1-1 1,-1 1-1,0 0 0,0 0 1,1-1-1,-1 1 1,0-1-1,1 1 0,-1-1 1,0 1-1,1-1 0,-1 0 1,1 0-1,-1 0 0,1 0 1,-1 0-1,0 0 0,2 0 1,4-1-3,-1 0 1,0 0-1,0 0 1,0 0-1,0-1 1,6-3-1,0-1-2,0-1 0,-1 0 0,1-1 0,-2 0-1,1-1 1,-1 0 0,0 0 0,13-18 0,-3 0 13,0-1 1,18-36-1,-12 13 28,-3-1 0,29-95 0,-52 146-59,1 1 1,-1-1-1,0 1 0,0-1 0,1 1 1,-1-1-1,0 1 0,0-1 0,0 1 0,0-1 1,0 0-1,0 1 0,0-1 0,0 1 0,0-1 1,0 1-1,0-1 0,-1 1 0,1-1 0,0 0 1,0 1-1,-1-2 0,-3 2 6,4 0-5,-5 9 19,0 1-1,1-1 0,0 1 1,1 0-1,0 0 1,-2 16-1,3-18 4,-7 27 132,2 0 0,2 0 0,-2 46 0,7-69-139,1 1-1,0 0 0,1-1 1,0 1-1,0-1 1,2 0-1,-1 0 0,2 0 1,0 0-1,0 0 0,1-1 1,13 19-1,24 24-2355,-43-54 2296,0 1 0,0-1 0,1 0 0,-1 0 0,0 1 0,0-1 0,1 0 0,-1 0 0,0 1 0,0-1 0,1 0 0,-1 0 0,0 0 0,1 1 0,-1-1 0,0 0-1,1 0 1,-1 0 0,0 0 0,1 0 0,-1 0 0,0 0 0,1 0 0,-1 0 0,0 0 0,1 0 0,-1 0 0,0 0 0,1 0 0,-1 0 0,0 0 0,1 0 0,-1 0 0,0-1 0,1 1 0,-1 0 0,0 0 0,1 0 0,-1 0 0,0-1 0,0 1 0,1 0 0,-1 0 0,0-1 0,0 1 0,0 0 0,1-1 0,-1 1 0,0 0 0,0 0 0,0-1 0,0 1 0,1-1 0,6-8-707</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5:36.403"/>
    </inkml:context>
    <inkml:brush xml:id="br0">
      <inkml:brushProperty name="width" value="0.05" units="cm"/>
      <inkml:brushProperty name="height" value="0.05" units="cm"/>
      <inkml:brushProperty name="color" value="#008C3A"/>
    </inkml:brush>
  </inkml:definitions>
  <inkml:trace contextRef="#ctx0" brushRef="#br0">3 3 17772,'-3'-3'1632,"6"9"-1136,1 3-224,2 8 865,1 4-313,-1 10-312,0 2-168,1 2-200,-1 0-16,-1-7-40,1-3-16,0-8-136,-2-4-176,0-7-328,-2-5-304,2-4 664,0-1-120,2-5-121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53.371"/>
    </inkml:context>
    <inkml:brush xml:id="br0">
      <inkml:brushProperty name="width" value="0.05" units="cm"/>
      <inkml:brushProperty name="height" value="0.05" units="cm"/>
    </inkml:brush>
  </inkml:definitions>
  <inkml:trace contextRef="#ctx0" brushRef="#br0">139 171 14467,'-16'7'625,"0"0"0,1 1 0,-27 18 0,38-24-545,0 1 0,1-1-1,-1 1 1,1 0 0,0 1-1,0-1 1,0 1 0,0-1 0,1 1-1,-1 0 1,1 0 0,0 0-1,0 0 1,0 0 0,1 1-1,-1-1 1,1 0 0,0 1 0,0 6-1,1-10-49,0 1-1,0-1 1,0 1 0,0-1-1,0 1 1,1-1-1,-1 0 1,0 1-1,1-1 1,-1 1 0,1-1-1,0 0 1,0 0-1,-1 1 1,1-1 0,0 0-1,0 0 1,0 0-1,0 0 1,0 0-1,0 0 1,2 1 0,0 0 4,0-1-1,0 0 1,-1 0 0,1 0 0,0 0 0,0 0 0,0-1 0,0 1 0,1-1 0,2 0 0,6 0 40,-1-1-1,0-1 1,0 0-1,20-6 1,-19 4-3,0-1 0,-1-1 0,0 1 1,0-2-1,-1 0 0,1 0 0,-1-1 0,-1 0 1,0-1-1,0 0 0,0 0 0,12-20 0,-12 16 14,-1 0 1,-1-1-1,0 0 0,0 0 0,-2-1 1,0 0-1,0 0 0,-2 0 1,0 0-1,2-17 0,-5 30-72,0 0 0,0 0 0,0 1 0,0-1 0,0 0 0,0 0 0,0 1 0,0-1 0,-1 0 0,1 0 0,-1 1 0,1-1 0,-1 0 0,0 1 0,0-1 0,0 1 0,1-1 0,-3-1 0,2 2-9,1 1 0,0 0 0,-1 0 0,1 0 0,-1-1 1,1 1-1,0 0 0,-1 0 0,1 0 0,-1 0 0,1 0 0,-1 0 1,1 0-1,-1 0 0,1 0 0,-1 0 0,1 0 0,0 0 1,-1 0-1,1 0 0,-1 0 0,1 1 0,-1-1 0,1 0 1,-1 0-1,-14 16 57,8-5-42,1 1-1,0 0 1,1 1-1,0-1 1,1 1-1,-4 19 1,6-22-72,1 0 0,0-1 0,0 1 0,1 0 0,0 0 0,0 0 0,1 0 0,1-1 0,3 16 0,-2-20-50,-1 0 0,1 0 0,0 0 0,0 0-1,0 0 1,1-1 0,0 1 0,0-1 0,0 0 0,0 0 0,0-1 0,1 1 0,0-1-1,0 0 1,0 0 0,0-1 0,0 1 0,10 2 0,11 4-340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0:01.273"/>
    </inkml:context>
    <inkml:brush xml:id="br0">
      <inkml:brushProperty name="width" value="0.05" units="cm"/>
      <inkml:brushProperty name="height" value="0.05" units="cm"/>
    </inkml:brush>
  </inkml:definitions>
  <inkml:trace contextRef="#ctx0" brushRef="#br0">137 1 17524,'-28'90'3380,"6"-22"-3122,-58 237-209,78-294-50,1-8 2,0 0 0,1 0 0,-1 0-1,1 0 1,-1 0 0,1 0 0,0 0-1,0 0 1,0 0 0,1 0 0,-1 0 0,1 0-1,0 0 1,1 4 0,-2-6 1,0-1-1,1 1 1,-1-1 0,0 1-1,1-1 1,-1 1 0,1-1 0,-1 0-1,1 1 1,-1-1 0,1 1-1,-1-1 1,1 0 0,-1 0-1,1 1 1,-1-1 0,1 0 0,0 0-1,-1 0 1,1 1 0,-1-1-1,1 0 1,0 0 0,-1 0-1,2 0 1,17-7 56,16-22 88,159-187 1064,-91 93-800,-98 118-394,23-32-639,-26 36 584,-1-1 0,-1 0 0,1 1 0,0-1 0,0 0 0,-1 0 0,1 0 0,0 0 0,-1 1 0,0-1 0,0 0-1,1 0 1,-1 0 0,0 0 0,-1 0 0,1 0 0,0 0 0,0 0 0,-1 0 0,0-2 0,-7-10-355</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5:37.181"/>
    </inkml:context>
    <inkml:brush xml:id="br0">
      <inkml:brushProperty name="width" value="0.05" units="cm"/>
      <inkml:brushProperty name="height" value="0.05" units="cm"/>
      <inkml:brushProperty name="color" value="#008C3A"/>
    </inkml:brush>
  </inkml:definitions>
  <inkml:trace contextRef="#ctx0" brushRef="#br0">38 552 16548,'5'0'271,"0"-1"1,0 0 0,0 0 0,1-1 0,-2 1 0,1-1 0,0 0 0,0 0 0,-1-1 0,1 0 0,-1 1 0,1-1 0,-1-1 0,0 1 0,-1-1 0,1 1 0,0-1 0,-1 0 0,0-1 0,0 1 0,3-6 0,2-4-11,0 0 0,-2-1 1,1 0-1,-2 0 0,7-25 0,-11 35-255,0 1-1,-1-1 0,1 0 0,-1 1 0,0-1 0,0 1 0,-1-1 0,1 0 1,-1 1-1,0-1 0,0 1 0,-1-1 0,-1-4 0,2 8-7,0-1-1,0 1 1,0-1-1,0 1 0,0 0 1,0-1-1,0 1 1,-1 0-1,1 0 1,0 0-1,-1 0 1,1 0-1,-1 0 0,1 0 1,-1 0-1,0 1 1,1-1-1,-1 1 1,0-1-1,1 1 1,-1-1-1,0 1 1,0 0-1,1 0 0,-1 0 1,0 0-1,0 0 1,1 1-1,-1-1 1,0 0-1,1 1 1,-1-1-1,0 1 0,1-1 1,-1 1-1,1 0 1,-3 1-1,-2 2 1,-1 0 0,1 0 0,0 1-1,0 0 1,1 0 0,-1 0 0,1 0 0,0 1 0,1 0-1,-1 0 1,1 0 0,-4 10 0,1-2 20,0 0 0,1 1 1,1 0-1,-6 29 0,8-32 8,1 0 0,1 0 1,0 0-1,1 0 0,0 0 0,1 0 0,4 22 1,-3-29-12,-1 0 0,1-1 1,-1 1-1,1-1 1,0 1-1,1-1 0,-1 0 1,1 0-1,0 0 1,0 0-1,0 0 0,1-1 1,-1 1-1,1-1 1,0 0-1,0 0 1,0 0-1,0-1 0,0 0 1,0 1-1,1-2 1,4 3-1,0-2 2,-1 0 1,1 0-1,0-1 1,-1 0-1,1-1 1,0 0-1,0 0 1,0-1-1,-1 0 1,1-1-1,0 1 1,-1-2-1,1 1 1,-1-1-1,0-1 1,12-6-1,-4 1-2,-1 0 0,-1-1 1,0-1-1,0 0 0,-1 0 0,-1-2 0,16-18 1,-3-1-32,-2-1 1,-1-1 0,-1-1-1,-2-1 1,-2 0 0,-1-1-1,21-75 1,-35 104-13,0 0-1,-1 1 1,0-1-1,0 0 1,-1-11-1,0 18 22,-1-1 0,1 1-1,0-1 1,0 1-1,-1 0 1,1-1-1,-1 1 1,1 0-1,-1-1 1,1 1-1,-1 0 1,0 0-1,0 0 1,0-1-1,0 1 1,0 0 0,0 0-1,0 0 1,0 0-1,0 1 1,0-1-1,0 0 1,0 0-1,-1 1 1,1-1-1,0 0 1,-1 1-1,1 0 1,0-1 0,-1 1-1,1 0 1,-1-1-1,1 1 1,-1 0-1,1 0 1,-2 1-1,-4-1-6,0 1 0,0 0 0,0 1 1,0 0-1,0 0 0,0 0 0,1 1 0,-1 0 0,1 0 0,0 1 0,0-1 0,0 2 0,1-1 0,-1 0 0,1 1 1,0 0-1,0 0 0,0 1 0,-6 10 0,1-1 23,0 0 1,2 1-1,0 0 1,0 1-1,2 0 1,-9 30-1,11-27 8,0 0 0,2 0-1,0 1 1,1 24 0,1-36-7,1 0-1,-1 0 1,2 0 0,-1-1 0,1 1 0,1-1-1,0 1 1,0-1 0,0 0 0,1 0-1,0 0 1,7 8 0,-9-13-5,0-1 0,0 1 1,1-1-1,-1 0 0,1 0 1,0 0-1,0 0 0,-1-1 0,1 1 1,0-1-1,0 1 0,1-1 0,-1 0 1,0 0-1,0-1 0,0 1 0,1-1 1,-1 1-1,0-1 0,1 0 1,-1 0-1,0 0 0,1-1 0,-1 1 1,0-1-1,0 0 0,0 0 0,1 0 1,4-3-1,5-2 24,1-1 0,-1-1 1,0 0-1,-1-1 0,14-12 0,25-24 50,-3-2 0,-1-3 0,-3-1 0,-2-2 0,-2-1 0,36-68-1,-72 115-82,-1 0-1,0 0 1,0 0-1,0-1 0,-1 1 1,0-1-1,1-14 0,-2 21 2,-1-1-1,0 1 1,0 0 0,-1 0-1,1-1 1,0 1-1,0 0 1,-1 0-1,1-1 1,0 1-1,-1 0 1,1 0-1,-1 0 1,0 0-1,1-1 1,-1 1-1,0 0 1,0 0-1,0 0 1,1 1-1,-3-2 1,1 1-3,0 0 0,0 0 0,0 0-1,0 1 1,-1-1 0,1 1 0,0 0 0,0 0 0,-1-1 0,1 1 0,0 1 0,0-1-1,-1 0 1,1 1 0,0-1 0,-4 2 0,-5 1 3,1 1 0,0 0-1,0 1 1,0 0 0,1 1 0,-1 0-1,1 0 1,1 1 0,-1 0 0,1 1 0,0 0-1,1 0 1,0 0 0,0 1 0,1 0-1,0 1 1,1-1 0,0 1 0,-5 14-1,3-9 15,2 1-1,0 0 0,1 0 0,0 0 0,2 1 1,0-1-1,0 1 0,2 0 0,0-1 0,1 1 1,0-1-1,6 23 0,-3-25-142,0-1 0,1 1 0,0-1 0,2 0 1,12 21-1,-17-30 82,0 0-1,1-1 1,0 1 0,0-1 0,0 1 0,0-1 0,0 0 0,1 0 0,-1 0-1,1-1 1,0 1 0,0-1 0,0 0 0,0 0 0,0 0 0,0-1-1,0 0 1,1 1 0,-1-1 0,1-1 0,-1 1 0,6 0 0,27-11-341</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5:38.143"/>
    </inkml:context>
    <inkml:brush xml:id="br0">
      <inkml:brushProperty name="width" value="0.05" units="cm"/>
      <inkml:brushProperty name="height" value="0.05" units="cm"/>
      <inkml:brushProperty name="color" value="#008C3A"/>
    </inkml:brush>
  </inkml:definitions>
  <inkml:trace contextRef="#ctx0" brushRef="#br0">0 0 16083,'6'24'939,"-1"0"-1,3 43 1,3 15 232,-10-76-1104,21 84 693,-19-82-671,-1 0 0,2 0 0,-1-1 1,1 1-1,0-1 0,1 0 0,0 0 0,9 11 0,-13-17-57,1 1-1,-1-1 0,1 0 0,-1 0 1,1 0-1,-1 0 0,1 0 0,0 0 0,-1 0 1,1 0-1,0-1 0,0 1 0,-1-1 1,1 1-1,0-1 0,0 0 0,0 0 1,0 1-1,0-1 0,0-1 0,2 1 1,-1-1 8,0 0 0,0 0 0,0 0 0,0-1 0,0 1 0,0-1 0,-1 0 0,1 0 0,-1 0 0,1 0 0,2-3 0,5-7 80,-1 0-1,0 0 0,-1 0 0,8-16 0,-16 27-109,59-126 701,-36 74-567,-10 28-132,-4 17-19,-3 12 0,0 15-2,-6-17 8,8 38-27,-5-25 24,-1 0 0,2 0-1,0 0 1,1-1 0,11 25 0,-15-38 6,-1 0 0,1 0 0,-1 0 1,1-1-1,-1 1 0,1 0 1,0 0-1,0 0 0,-1-1 1,1 1-1,0 0 0,0-1 1,0 1-1,0-1 0,0 1 1,-1-1-1,1 0 0,0 1 1,0-1-1,0 0 0,0 1 0,0-1 1,1 0-1,0 0 0,0 0 1,0-1-1,0 1 0,0-1 1,0 0-1,-1 1 1,1-1-1,0 0 0,-1 0 1,1 0-1,0 0 0,-1 0 1,3-3-1,4-4 4,-1-1 0,0 0 0,10-15 0,-14 19-2,26-44 2,-18 30-26,0 1-1,20-26 1,-31 43 13,1 0 1,-1 1-1,1-1 1,0 0-1,0 0 1,0 0-1,-1 0 1,1 1-1,0-1 0,0 0 1,0 1-1,0-1 1,0 1-1,0-1 1,0 1-1,1-1 1,-1 1-1,0 0 1,0 0-1,0-1 1,0 1-1,3 0 0,-3 1 1,0-1-1,0 1 1,0-1-1,0 1 0,0 0 1,0-1-1,0 1 0,0 0 1,-1 0-1,1 0 0,0 0 1,0 0-1,-1 0 1,1 0-1,0 0 0,-1 0 1,1 0-1,0 2 0,2 8-34,1 0 0,-1 1 0,2 19 0,-4-20 22,3 19-51,-4-23-19,0-1 0,1 1 0,0 0 0,0-1 0,0 1 0,1-1 0,0 1 0,1-1 0,3 8 0,-5-13 36,-1-1 0,1 1 0,0-1 0,0 1 1,-1-1-1,1 1 0,0-1 0,0 0 0,0 1 0,-1-1 1,1 0-1,0 1 0,0-1 0,0 0 0,0 0 1,0 0-1,-1 0 0,1 0 0,0 0 0,0 0 1,0 0-1,0 0 0,0-1 0,0 1 0,-1 0 1,1-1-1,0 1 0,0 0 0,0-1 0,-1 1 0,1-1 1,0 1-1,-1-1 0,1 1 0,0-1 0,-1 0 1,2 0-1,28-30-489,-26 26 421,25-25-469,6-4-74</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5:38.621"/>
    </inkml:context>
    <inkml:brush xml:id="br0">
      <inkml:brushProperty name="width" value="0.05" units="cm"/>
      <inkml:brushProperty name="height" value="0.05" units="cm"/>
      <inkml:brushProperty name="color" value="#008C3A"/>
    </inkml:brush>
  </inkml:definitions>
  <inkml:trace contextRef="#ctx0" brushRef="#br0">184 17 12635,'-4'0'265,"0"0"0,-1 0 0,1 0 0,0 0 0,0 1 0,0 0 0,0-1 0,0 2 0,0-1 0,0 0 0,0 1 0,0 0 0,0 0 0,1 0 0,-5 3 0,-4 3 401,1 0-1,0 1 0,-11 11 0,15-12-454,0 0 0,0 0 0,1 1 0,0-1 1,1 2-1,-6 9 0,10-15-170,-1-1 0,1 0 1,-1 0-1,1 1 0,0-1 0,1 1 1,-1-1-1,0 1 0,1-1 1,0 1-1,0-1 0,0 1 0,0-1 1,1 1-1,-1-1 0,1 1 1,0-1-1,0 1 0,0-1 0,0 0 1,4 6-1,-4-7-26,0 0-1,1-1 1,-1 1 0,0-1 0,1 0-1,-1 1 1,1-1 0,0 0-1,-1 0 1,1 0 0,0 0-1,0 0 1,-1 0 0,1-1 0,0 1-1,0-1 1,0 1 0,2-1-1,0 1-1,0-1 0,-1-1-1,1 1 1,0 0 0,0-1 0,-1 0-1,1 0 1,0 0 0,3-2-1,3-1 16,0-1-1,-1-1 1,1 0-1,-1 0 0,13-13 1,-13 11 28,-1 0 0,0-1 1,-1 0-1,1 0 0,-2-1 1,1 0-1,-1 0 0,-1 0 0,0-1 1,-1 0-1,0 0 0,0 0 1,2-18-1,-5 28-42,-1-1 0,0 0 0,0 1 0,0-1 1,0 0-1,0 1 0,0-1 0,0 0 0,-1 1 0,1-1 0,-1 1 0,1-1 0,-1 0 1,0 1-1,1-1 0,-1 1 0,0-1 0,0 1 0,0 0 0,0-1 0,0 1 0,0 0 1,-1 0-1,1 0 0,-2-2 0,1 3-15,0-1 1,0 1-1,1-1 1,-1 1-1,0 0 1,0-1 0,1 1-1,-1 0 1,0 0-1,0 1 1,1-1-1,-1 0 1,0 0-1,0 1 1,1-1-1,-1 1 1,0 0-1,1-1 1,-1 1-1,1 0 1,-1 0-1,1 0 1,-1 0-1,-1 2 1,1-1-66,0 0 1,0 0-1,0 0 0,0 0 1,0 0-1,1 1 1,-1-1-1,1 0 1,-1 1-1,1-1 0,0 1 1,0 0-1,0-1 1,1 1-1,-1 0 1,1-1-1,-1 5 0,1-6-1,0 0-1,0-1 1,0 1-1,0 0 1,0 0-1,1 0 1,-1 0-1,0 0 1,0-1-1,1 1 1,-1 0-1,0 0 1,1-1-1,-1 1 0,1 0 1,-1 0-1,1-1 1,0 1-1,-1-1 1,1 1-1,0 0 1,0 0-1,1-1-44,-1 1-1,1-1 1,0 1 0,-1-1-1,1 0 1,0 1 0,-1-1-1,1 0 1,0 0-1,-1 0 1,1 0 0,0 0-1,-1-1 1,1 1-1,3-2 1,2 0-109,1-1-1,-1 0 1,0-1 0,0 0-1,8-5 1,13-11-519</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5:39.138"/>
    </inkml:context>
    <inkml:brush xml:id="br0">
      <inkml:brushProperty name="width" value="0.05" units="cm"/>
      <inkml:brushProperty name="height" value="0.05" units="cm"/>
      <inkml:brushProperty name="color" value="#008C3A"/>
    </inkml:brush>
  </inkml:definitions>
  <inkml:trace contextRef="#ctx0" brushRef="#br0">29 146 12595,'-6'15'1169,"0"1"1,1 0 0,-4 23-1,8-30-989,0-1 1,1 0-1,0 0 0,0 1 0,1-1 0,0 0 0,1 0 0,0 0 1,3 9-1,10 22 43,3-1 1,1-1-1,38 55 1,-34-56-208,-1 0-1,-2 1 1,23 59 0,-40-87 14,-1-1-1,0 1 0,0 0 0,-1 0 1,0 0-1,-1 0 0,0 0 1,-2 16-1,2-22 12,-1 0 1,0 1 0,1-1 0,-1 0-1,0 1 1,-1-1 0,1 0-1,0 0 1,-1 0 0,0 0-1,0 0 1,0 0 0,0-1-1,0 1 1,-1 0 0,1-1-1,-1 0 1,1 0 0,-1 0-1,0 0 1,0 0 0,0 0-1,0-1 1,0 1 0,-4 0-1,4-1-4,1-1 1,-1 1-1,1-1 0,-1 0 0,1 0 1,-1 0-1,1 0 0,0 0 0,-1-1 1,1 1-1,-1-1 0,1 1 0,0-1 0,-1 0 1,1 0-1,0 0 0,0 0 0,0-1 1,0 1-1,0-1 0,0 1 0,0-1 0,0 1 1,0-1-1,1 0 0,-1 0 0,1 0 1,-1 0-1,1 0 0,0 0 0,0-1 1,-1-2-1,-3-5 22,1-1 0,0 0 0,1-1 0,0 1 0,-2-21 0,2-4-134,2 0 1,1 0-1,2-1 0,2 1 0,1 0 1,2 1-1,1-1 0,14-35 0,1 8-455,2 1-1,4 2 1,54-87-1,-76 136 413,-4 7 67,1-1 0,-1 1-1,-1-1 1,1 0 0,0 0-1,-1 0 1,0 0 0,0 0-1,-1-1 1,0 1 0,1-8-1,-2 13 53,1 0 0,-1-1 0,0 1 0,0 0-1,0 0 1,0 0 0,0-1 0,-1 1-1,1 0 1,0 0 0,0 0 0,0-1 0,0 1-1,0 0 1,0 0 0,0 0 0,0 0-1,0-1 1,0 1 0,-1 0 0,1 0-1,0 0 1,0 0 0,0-1 0,0 1 0,0 0-1,-1 0 1,1 0 0,0 0 0,0 0-1,0 0 1,0 0 0,-1 0 0,1 0-1,0 0 1,0-1 0,0 1 0,-1 0 0,1 0-1,-9 5 71,-6 9 90,10-6-70,0-1 0,1 1 0,0 0 0,0 1 0,1-1 0,0 0 0,1 1 0,0 0 0,0 0 0,1-1 0,0 1 0,1 0 0,0 0-1,0 0 1,0 0 0,4 16 0,-2-20-32,-1 1-1,1 0 0,0-1 0,0 1 0,0-1 0,1 0 1,0 0-1,0 0 0,0 0 0,1 0 0,6 6 1,-6-8-33,-1 0 0,1 0 1,0-1-1,0 1 1,0-1-1,0 0 1,0 0-1,1 0 1,-1-1-1,0 0 0,1 1 1,-1-2-1,1 1 1,-1 0-1,1-1 1,6 0-1,-5-1-13,0 0-1,0 0 0,1 0 1,-1-1-1,0 0 1,0-1-1,-1 1 1,1-1-1,0 0 0,-1 0 1,0-1-1,0 0 1,0 0-1,0 0 1,0 0-1,-1-1 1,0 1-1,4-7 0,-1 3 7,-1-1-1,-1 0 0,1-1 0,-1 1 0,-1-1 0,0 0 1,0 0-1,-1 0 0,-1 0 0,3-12 0,-5 8 55,-4 21 56,-4 24 63,7-29-177,0 11 86,0 1 1,2 22 0,-1-33-91,0-1 1,1 1-1,-1-1 1,0 0-1,1 1 1,-1-1-1,1 0 1,0 1-1,0-1 1,0 0-1,0 0 1,0 0-1,0 0 1,1 0-1,-1 0 1,1 0-1,-1 0 1,1 0-1,0-1 1,0 1-1,0-1 1,0 1-1,2 0 1,-3-1-42,1-1 1,-1 0-1,0 1 0,1-1 1,-1 0-1,0 0 0,0 0 1,1 0-1,-1 0 1,0-1-1,1 1 0,-1 0 1,0-1-1,0 1 1,1 0-1,-1-1 0,0 0 1,0 1-1,0-1 0,0 0 1,0 1-1,0-1 1,0 0-1,0 0 0,0 0 1,0 0-1,0 0 1,0 0-1,-1 0 0,1 0 1,1-3-1,1 0 72,-1-1 0,0-1 0,0 1-1,0 0 1,0-1 0,0-5 0,3-20-201,-4-5-54</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5:39.552"/>
    </inkml:context>
    <inkml:brush xml:id="br0">
      <inkml:brushProperty name="width" value="0.05" units="cm"/>
      <inkml:brushProperty name="height" value="0.05" units="cm"/>
      <inkml:brushProperty name="color" value="#008C3A"/>
    </inkml:brush>
  </inkml:definitions>
  <inkml:trace contextRef="#ctx0" brushRef="#br0">10 1 16043,'-7'6'1233,"4"5"-993,3 2-224,3 3 184,3-2-384,2 0 160,7 1-144,3-2-96</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5:40.002"/>
    </inkml:context>
    <inkml:brush xml:id="br0">
      <inkml:brushProperty name="width" value="0.05" units="cm"/>
      <inkml:brushProperty name="height" value="0.05" units="cm"/>
      <inkml:brushProperty name="color" value="#008C3A"/>
    </inkml:brush>
  </inkml:definitions>
  <inkml:trace contextRef="#ctx0" brushRef="#br0">1279 315 15075,'-24'26'2342,"12"-13"-1462,0-1 1,1 2 0,-10 16 0,18-27-780,1 1 1,0 0 0,1-1 0,-1 1 0,1 0 0,-1 0 0,1 0 0,0 0 0,1 0 0,-1 0-1,1 0 1,0 0 0,0 1 0,0-1 0,0 0 0,1 0 0,-1 0 0,3 5 0,-3-7-78,1-1 0,-1 1 0,1-1 0,0 0 0,-1 1 0,1-1 0,0 1 1,0-1-1,0 0 0,0 0 0,0 0 0,1 1 0,-1-1 0,0 0 0,0 0 0,1-1 1,-1 1-1,1 0 0,-1 0 0,1-1 0,1 2 0,1-2-6,-1 1 0,1-1 1,-1 1-1,1-1 0,-1 0 0,1-1 0,-1 1 0,1-1 0,5-1 0,1-1-13,1 0-1,-1-1 1,0-1-1,-1 0 1,16-10-1,-11 4-9,0-1 1,0 0-1,-1-1 0,-1-1 0,0 0 0,-1-1 0,-1 0 0,0-1 1,14-28-1,-15 24-43,-1-1 0,-1 0 0,-1 0 1,0 0-1,-2-1 0,0 1 0,0-42 1,-4 55 15,0 0 1,-1 0 0,0-1 0,0 1 0,-1 0-1,-5-14 1,6 20 23,1 0-1,-1 0 1,0 1-1,0-1 1,0 0 0,0 1-1,0-1 1,0 1-1,0-1 1,-1 1 0,1-1-1,-1 1 1,1 0-1,-1 0 1,1-1 0,-1 1-1,1 0 1,-1 1 0,0-1-1,0 0 1,0 0-1,1 1 1,-1-1 0,0 1-1,0 0 1,0-1-1,0 1 1,0 0 0,0 0-1,0 0 1,0 0-1,0 1 1,-3 0 0,-1 1 19,0 0 1,-1 1-1,1 0 1,1 0-1,-1 1 1,0 0-1,1 0 1,0 0-1,0 0 1,-7 9-1,-5 6 131,-19 28 0,32-41-125,-4 5 63,0 0 0,1 0 0,1 0 1,-10 23-1,15-32-77,1 1 1,-1-1-1,0 1 1,1-1 0,-1 1-1,1 0 1,0-1-1,-1 1 1,1 0-1,1-1 1,-1 1 0,0-1-1,1 1 1,-1 0-1,1-1 1,0 1-1,0-1 1,0 1 0,0-1-1,0 0 1,0 1-1,1-1 1,-1 0-1,1 0 1,0 0 0,0 0-1,-1 0 1,1 0-1,0-1 1,4 3-1,19 11-177,0-2-1,41 16 1,-11-5-132,57 22-590,-99-41 646,1-2 1,-1 0-1,1 0 0,-1-1 1,1-1-1,24 0 1,-11-5-109,-9-7-50</inkml:trace>
  <inkml:trace contextRef="#ctx0" brushRef="#br0" timeOffset="1">5 274 15331,'-5'0'1545,"30"-13"-825,9-3-256,19 2 752,9 4-280,15 1-704,3 3-72,-7-1 16,-7-2-64,-11-3-232</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6:07.509"/>
    </inkml:context>
    <inkml:brush xml:id="br0">
      <inkml:brushProperty name="width" value="0.05" units="cm"/>
      <inkml:brushProperty name="height" value="0.05" units="cm"/>
      <inkml:brushProperty name="color" value="#008C3A"/>
    </inkml:brush>
  </inkml:definitions>
  <inkml:trace contextRef="#ctx0" brushRef="#br0">9 97 11154,'-3'-12'582,"-3"-8"1665,8 32-1694,38 181 1132,-15-84-1146,16 167-1,-38-249-495,-2-1 0,-1 1-1,-2-1 1,0 0 0,-1 1-1,-9 30 1,12-55-28,-1-1 1,1 1-1,0-1 0,-1 1 1,0-1-1,1 0 0,-1 1 1,0-1-1,1 1 0,-1-1 1,0 0-1,0 0 1,0 1-1,0-1 0,0 0 1,0 0-1,-1 0 0,1 0 1,0 0-1,0-1 0,-1 1 1,1 0-1,-2 0 0,1-1 0,1 0-1,-1-1 0,1 1 0,0-1 1,0 1-1,-1-1 0,1 1 1,0-1-1,0 0 0,0 0 1,-1 1-1,1-1 0,0 0 1,0 0-1,0 0 0,1 0 0,-1 0 1,0-1-1,0 1 0,0 0 1,1 0-1,-1 0 0,1-1 1,-1 1-1,0-3 0,-5-11 41,1-1 0,1 0 0,0 0-1,1 0 1,0-1 0,2 1 0,0-32 0,2 22-67,2 1 0,0-1 1,2 1-1,11-35 0,-9 42-12,0 0 0,1 1 0,1 0 1,0 0-1,18-23 0,66-67-41,-16 21 215,-71 79-92,0 0 0,-1-1 0,0 0 0,0 0 0,-1 0 0,0-1 0,0 1 1,3-15-1,-6 19-22,0 0 1,-1 0-1,0 0 1,0-1-1,0 1 1,0 0-1,0 0 1,-1 0 0,0 0-1,0 0 1,0 1-1,0-1 1,-1 0-1,1 0 1,-1 1-1,0-1 1,0 1-1,0-1 1,-1 1-1,1 0 1,-6-5 0,2 1 0,-1 1 0,0 1 0,0-1 0,-1 1 0,1 0 0,-1 1 0,-1 0 1,1 0-1,0 1 0,-11-4 0,17 7-40,-1-1-1,1 0 1,-1 1 0,1 0 0,-1-1-1,0 1 1,1 0 0,-1 0 0,1 1 0,-1-1-1,1 0 1,-1 1 0,1 0 0,-1-1-1,1 1 1,0 0 0,-1 0 0,1 0-1,0 1 1,0-1 0,-1 0 0,1 1-1,0 0 1,1-1 0,-1 1 0,0 0-1,0 0 1,1 0 0,-1 0 0,1 0 0,0 0-1,-1 1 1,1-1 0,0 0 0,0 1-1,1-1 1,-1 1 0,0-1 0,0 5-1,-1 8-112,0-1-1,0 1 1,2 0-1,0 0 1,0 0-1,1 0 1,1 0-1,1 0 1,0-1-1,5 15 1,2-11-82,-3-14-55</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6:07.969"/>
    </inkml:context>
    <inkml:brush xml:id="br0">
      <inkml:brushProperty name="width" value="0.05" units="cm"/>
      <inkml:brushProperty name="height" value="0.05" units="cm"/>
      <inkml:brushProperty name="color" value="#008C3A"/>
    </inkml:brush>
  </inkml:definitions>
  <inkml:trace contextRef="#ctx0" brushRef="#br0">0 17 15067,'0'-13'1801,"0"10"-1225,0 6-256,3 4 1408,6 6-1168,2 1-488,11 3 24,-4 5-112,5-2-88</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6:08.406"/>
    </inkml:context>
    <inkml:brush xml:id="br0">
      <inkml:brushProperty name="width" value="0.05" units="cm"/>
      <inkml:brushProperty name="height" value="0.05" units="cm"/>
      <inkml:brushProperty name="color" value="#008C3A"/>
    </inkml:brush>
  </inkml:definitions>
  <inkml:trace contextRef="#ctx0" brushRef="#br0">0 163 15603,'1'2'106,"1"1"1,-1-1-1,1 0 0,0 0 0,-1 0 0,1 0 0,0 0 0,0 0 0,0 0 0,1 0 0,3 2 1,0 1 106,12 11 37,-9-7-38,1-1 0,0 0 0,0 0 0,12 7 0,-19-14-141,0 0 1,-1 1 0,1-1 0,0 0-1,0 0 1,0 0 0,0-1 0,0 1-1,0-1 1,0 0 0,0 0 0,0 0-1,0 0 1,0 0 0,0 0-1,0-1 1,0 0 0,-1 1 0,1-1-1,0 0 1,0-1 0,4-1 0,10-9 233,1-2 1,-2 1-1,0-2 1,21-25 0,13-11 151,-48 49-435,0 0-1,0 0 1,0 1-1,0-1 0,1 1 1,-1-1-1,0 1 0,4-1 1,-6 2-17,1-1-1,-1 1 1,1 0 0,-1 0-1,1 1 1,0-1 0,-1 0 0,1 0-1,-1 0 1,1 0 0,-1 0 0,1 1-1,-1-1 1,1 0 0,-1 0-1,1 1 1,-1-1 0,0 0 0,1 1-1,-1-1 1,1 0 0,-1 1-1,0-1 1,1 1 0,-1-1 0,0 1-1,1-1 1,-1 1 0,0-1-1,0 1 1,0-1 0,1 1 0,-1-1-1,0 1 1,0-1 0,0 1 0,0-1-1,0 1 1,0-1 0,0 1-1,0 0 1,2 12 11,-1-3-4,1-1 0,0 1-1,0-1 1,1 0 0,6 14-1,-9-22-31,1 1 0,0-1 0,0 0 0,0 0 0,0 1 0,0-1-1,0 0 1,0 0 0,0 0 0,0 0 0,0 0 0,1 0 0,-1 0 0,0 0-1,1-1 1,-1 1 0,1 0 0,-1-1 0,1 1 0,-1-1 0,1 0 0,-1 0 0,1 1-1,-1-1 1,1 0 0,0 0 0,-1 0 0,1 0 0,-1-1 0,1 1 0,-1 0-1,1-1 1,-1 1 0,1-1 0,-1 1 0,1-1 0,-1 0 0,0 0 0,1 1-1,1-3 1,15-9-979,-2-1 1,1 0-1,-2-2 0,0 1 0,-1-2 0,13-17 0,27-28-4175,-83 89 12992,25-24-7574,0 0 1,1 0-1,-1 1 0,1-1 1,0 1-1,0 0 1,0 0-1,1 0 0,-3 7 1,4-10-245,1-1 0,0 0 0,0 0 1,0 0-1,0 0 0,0 0 0,0 0 0,0 0 1,1 0-1,-1 0 0,0 0 0,0 0 0,1 0 1,-1 0-1,1 0 0,-1 0 0,1 0 0,-1 0 0,1 0 1,0 0-1,-1-1 0,1 1 0,0 0 0,0 0 1,-1-1-1,1 1 0,0-1 0,0 1 0,0 0 1,0-1-1,0 0 0,0 1 0,0-1 0,0 1 0,0-1 1,0 0-1,0 0 0,0 0 0,0 0 0,0 0 1,0 0-1,1 0 0,-1 0 0,0 0 0,1 0 0,3-1 2,-1 1-1,1-1 0,0 0 1,0 0-1,-1-1 0,1 1 0,-1-1 1,8-4-1,-5 1 106,0 0-1,-1 0 1,1-1 0,-1 0-1,-1 0 1,1-1 0,-1 1-1,0-1 1,-1 0 0,1-1-1,-2 1 1,1-1 0,-1 1 0,4-14-1,-7 20-78,1 1 0,-1-1 0,0 0 0,0 1 0,0-1 0,0 0 0,0 0 0,0 1 0,0-1 0,0 0 0,0 0 0,0 1 0,0-1 0,0 0-1,0 1 1,0-1 0,-1 0 0,1 1 0,0-1 0,-1 0 0,1 1-8,-1-1-1,1 1 1,-1 0 0,1 0-1,0 0 1,-1 0-1,1 0 1,-1 0-1,1 0 1,0 1 0,-1-1-1,1 0 1,-1 0-1,1 0 1,0 0-1,-1 0 1,1 1 0,0-1-1,-1 0 1,1 0-1,0 0 1,-1 1-1,1-1 1,-1 1 0,-20 23 384,16-16-359,1 1 0,0 0 0,-6 18 0,9-23-90,-1 0 0,2 0 0,-1 0 0,0 1 0,1-1 0,-1 0 0,1 0 0,1 1 0,-1-1 0,0 0 0,3 7-1,-3-10 4,0 0-1,1-1 0,-1 1 1,0 0-1,1 0 0,0 0 1,-1-1-1,1 1 0,-1 0 0,1 0 1,0-1-1,-1 1 0,1-1 1,0 1-1,0 0 0,0-1 1,-1 0-1,1 1 0,0-1 0,0 1 1,0-1-1,0 0 0,0 0 1,0 1-1,0-1 0,0 0 1,0 0-1,-1 0 0,1 0 0,0 0 1,0 0-1,0 0 0,0-1 1,0 1-1,0 0 0,0-1 1,0 1-1,0 0 0,0-1 0,-1 1 1,1-1-1,1 0 0,3-2-139,0 0-1,0 0 1,0-1-1,0 1 1,5-7-1,7-8-405</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6:09.636"/>
    </inkml:context>
    <inkml:brush xml:id="br0">
      <inkml:brushProperty name="width" value="0.05" units="cm"/>
      <inkml:brushProperty name="height" value="0.05" units="cm"/>
      <inkml:brushProperty name="color" value="#008C3A"/>
    </inkml:brush>
  </inkml:definitions>
  <inkml:trace contextRef="#ctx0" brushRef="#br0">161 428 15147,'1'-1'113,"-1"0"0,1 0-1,0 0 1,-1 0 0,1 0 0,-1 0-1,0 0 1,1 0 0,-1 0 0,0 0-1,1 0 1,-1 0 0,0-1-1,0 1 1,0 0 0,0 0 0,0 0-1,0 0 1,-1-1 0,1 1 0,0 0-1,0 0 1,-1 0 0,1 0 0,-1 0-1,1 0 1,-1 0 0,1 0-1,-1 0 1,0 0 0,1 0 0,-1 0-1,0 0 1,0 1 0,0-1 0,0 0-1,0 0 1,-1 0 0,0 0-22,0 1-1,0-1 1,-1 1 0,1-1 0,0 1 0,0 0 0,0 0-1,-1 0 1,1 0 0,0 0 0,0 0 0,0 1 0,0-1-1,-1 1 1,1 0 0,0-1 0,0 1 0,0 0 0,0 0-1,-2 2 1,-5 3-74,1 1-1,-1 0 1,1 0 0,1 1-1,-1 0 1,2 1-1,-1-1 1,1 1 0,0 0-1,1 1 1,0 0-1,0-1 1,1 2-1,1-1 1,-5 19 0,7-27-21,1 0 1,0 0-1,0 0 0,0 0 1,0 0-1,0 0 1,0 0-1,0 0 1,1 0-1,-1 0 0,1 0 1,-1 0-1,1 0 1,0 0-1,0 0 1,0-1-1,0 1 0,0 0 1,0-1-1,0 1 1,2 1-1,-1-1-1,0-1 0,0 0 0,0 0 0,1 0 0,-1 0 0,0-1 0,0 1 0,0 0 0,1-1 0,-1 0 0,0 1 0,1-1 0,-1 0 0,0 0 1,5-1-1,2-1-13,1 0 0,0 0 0,-1-1 0,1 0 0,-1-1 0,0 0 0,14-9 0,-2-1 3,0-2 1,-2 0-1,0-1 0,-1-1 0,-1-1 1,0 0-1,14-24 0,-13 16 34,-2 0 1,-1-1-1,-1-1 1,-1 0-1,11-41 1,-21 61-2,-2 6-10,1 0 0,-1 0-1,0-1 1,-1 1 0,1 0 0,0-1 0,-1 1 0,0-1 0,0 1 0,0-1 0,0 1 0,0 0 0,-1-1 0,-1-3 0,2 7-6,0 0 1,0-1-1,0 1 0,0 0 0,0-1 0,-1 1 0,1 0 1,0 0-1,0 0 0,0-1 0,-1 1 0,1 0 0,0 0 1,0-1-1,-1 1 0,1 0 0,0 0 0,0 0 0,-1 0 1,1 0-1,0 0 0,0-1 0,-1 1 0,1 0 0,0 0 1,-1 0-1,1 0 0,0 0 0,-1 0 0,1 0 0,0 0 1,-1 0-1,1 0 0,0 0 0,0 1 0,-1-1 0,1 0 1,-1 0-1,-12 11 46,-10 21-2,9-9-16,0 0 0,2 1 0,1 0 0,1 1 0,1 0-1,-10 47 1,19-69-22,-1-1 0,1 1 0,0-1 0,0 1-1,0-1 1,0 1 0,1-1 0,-1 1 0,1-1 0,0 3-1,0-4-3,-1 0-1,1 0 0,-1 0 0,1 0 0,0 0 1,-1-1-1,1 1 0,0 0 0,0-1 0,0 1 1,-1 0-1,1-1 0,0 1 0,0-1 0,0 1 1,0-1-1,0 0 0,0 1 0,0-1 0,0 0 0,0 0 1,0 0-1,0 0 0,0 0 0,0 0 0,0 0 1,0 0-1,2 0 0,3-1 9,0 0 0,0-1 1,0 0-1,-1 0 0,1 0 0,-1 0 0,0-1 0,6-4 0,43-31 65,-33 22-56,2-2 1,-15 11-21,0 1 1,0 0 0,0 0 0,1 1-1,0 0 1,0 0 0,16-5 0,-24 10-3,0 0 0,0 0 0,0 0 0,0 0 1,0 0-1,0 0 0,0 0 0,0 0 0,0 1 0,0-1 0,0 0 1,-1 1-1,1-1 0,0 1 0,0-1 0,0 1 0,0-1 0,-1 1 1,1 0-1,0-1 0,-1 1 0,1 0 0,0 0 0,-1-1 0,1 1 1,-1 0-1,1 0 0,0 1 0,11 32-36,-8-19 19,-3-13-3,0 1 0,0-1 0,0 0 0,1 0 0,-1 0 0,0 0 0,1 0 0,0 0 0,-1 0 0,1-1 0,0 1 0,0 0 0,0-1 0,0 0 0,0 1 1,0-1-1,0 0 0,0 0 0,1 0 0,-1 0 0,0 0 0,1-1 0,-1 1 0,0-1 0,1 0 0,-1 0 0,1 1 0,-1-1 0,1-1 0,-1 1 0,1 0 0,-1-1 0,0 1 0,1-1 0,2-1 1,7-2-295,-2-1 1,1 0 0,0-1 0,-1 0 0,0 0 0,11-10 0,6-7-289,0 0 0,-2-2 0,-1 0 0,-1-2-1,-1-1 1,-1 0 0,21-40 0,-40 64 813,-1 0 1,1 1-1,-1-1 1,1 0-1,-1 0 0,0 0 1,0-6-1,-1 10-159,0-1 1,0 1-1,0 0 0,0-1 0,0 1 1,0 0-1,0-1 0,0 1 0,0 0 0,0-1 1,0 1-1,0 0 0,-1-1 0,1 1 1,0 0-1,0-1 0,0 1 0,0 0 1,-1-1-1,1 1 0,0 0 0,0 0 1,-1-1-1,1 1 0,0 0 0,0 0 0,-1-1 1,1 1-1,0 0 0,-1 0 0,0 0 1,0 0 38,0 0 0,-1 0 1,1 0-1,0 1 1,-1-1-1,1 0 0,0 1 1,0-1-1,-1 1 1,1-1-1,0 1 0,0 0 1,0 0-1,-1 0 0,-5 4 151,1 0 0,1 0 0,-1 0 0,1 1 0,0 0 0,0 0-1,-5 9 1,8-11-204,-1-1 1,2 0-1,-1 1 0,0-1 0,1 1 0,0 0 1,-1-1-1,1 1 0,1 0 0,-1 0 0,1 0 1,-1 0-1,1 0 0,0-1 0,0 1 0,2 6 1,-2-9-35,0 0 1,1 0 0,-1 0 0,0 0 0,1 0 0,-1 0 0,1 0-1,-1-1 1,1 1 0,-1 0 0,1 0 0,0-1 0,-1 1-1,1 0 1,0-1 0,0 1 0,-1 0 0,1-1 0,0 1 0,0-1-1,0 0 1,0 1 0,0-1 0,0 0 0,1 1 0,1-1-3,-1 0-1,0 0 1,1 0 0,-1 0 0,1-1 0,-1 1 0,0-1 0,1 0 0,-1 1 0,3-3 0,3-1-5,0 0 1,0-1 0,-1 0-1,12-10 1,-5 2 27,0 0 0,-2-2 0,0 1-1,0-1 1,-1-1 0,-1 0 0,15-34 0,-29 60 33,-22 72 123,24-71-175,0-1 1,0 0 0,1 0 0,1 1 0,-1-1-1,3 18 1,-1-25-5,-1-1 1,0 1-1,1-1 0,-1 0 1,1 1-1,0-1 0,0 0 1,0 0-1,0 1 0,0-1 1,1 0-1,-1 0 0,1 0 1,-1-1-1,1 1 0,0 0 1,-1 0-1,1-1 0,4 3 1,-3-3-1,0 1 0,1-1 0,-1 0 0,0 0 1,0-1-1,1 1 0,-1-1 0,1 0 0,-1 0 1,0 0-1,1 0 0,5-1 0,4-2-19,1-1 0,-1 0 0,1-1 0,-1-1 0,21-11-1,34-29-111,-49 32 24,1 1 0,38-20 0,-57 33 104,-1 0 0,1 0-1,-1-1 1,1 1 0,-1 0-1,1 0 1,-1 0-1,1 0 1,-1 0 0,1-1-1,0 1 1,-1 0 0,1 0-1,-1 0 1,1 1-1,-1-1 1,1 0 0,-1 0-1,1 0 1,-1 0 0,1 0-1,-1 1 1,1-1 0,-1 0-1,1 0 1,-1 1-1,1-1 1,-1 0 0,0 1-1,1-1 1,-1 0 0,1 1-1,-1-1 1,0 1 0,1-1-1,-1 1 1,0-1-1,0 1 1,1-1 0,-1 1-1,0-1 1,0 1 0,0-1-1,0 1 1,0-1 0,0 1-1,1-1 1,-1 1-1,-1 0 1,1 36 99,-1-19-42,1-17-48,1 0 0,-1 0 0,0 0 0,0 0 0,1 0-1,-1 0 1,1 0 0,-1 0 0,1 0 0,-1-1 0,1 1 0,-1 0 0,1 0 0,0 0 0,0-1 0,-1 1 0,1 0 0,0 0 0,0-1 0,0 1 0,0-1 0,0 1 0,1 0 0,0-1 3,0 1 1,1-1-1,-1 1 1,0-1-1,1 0 1,-1 0-1,0 0 0,1 0 1,-1-1-1,3 0 1,5-1 2,0-1 0,0-1 0,14-7 0,46-29-481,11-5-347,-65 39 531</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0:01.732"/>
    </inkml:context>
    <inkml:brush xml:id="br0">
      <inkml:brushProperty name="width" value="0.05" units="cm"/>
      <inkml:brushProperty name="height" value="0.05" units="cm"/>
    </inkml:brush>
  </inkml:definitions>
  <inkml:trace contextRef="#ctx0" brushRef="#br0">4 0 15251,'-3'5'1369,"6"8"-1033,4 4-120,0 5 704,8 5-592,-2 3-48,5 2-120,1-1-176,1-5-320,2-5-208,-3-10 440,-2-7-120,-5-13-88</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6:10.432"/>
    </inkml:context>
    <inkml:brush xml:id="br0">
      <inkml:brushProperty name="width" value="0.05" units="cm"/>
      <inkml:brushProperty name="height" value="0.05" units="cm"/>
      <inkml:brushProperty name="color" value="#008C3A"/>
    </inkml:brush>
  </inkml:definitions>
  <inkml:trace contextRef="#ctx0" brushRef="#br0">276 1 14643,'-12'0'158,"1"1"-1,-1 1 1,1 0 0,-1 1-1,1 0 1,0 0 0,0 1-1,0 1 1,0 0-1,1 0 1,0 1 0,0 0-1,0 1 1,1 0 0,-13 13-1,12-11-106,2 1 1,-1 0-1,1 0 0,1 0 0,0 1 1,0 1-1,1-1 0,1 1 0,0 0 1,0 0-1,1 0 0,1 1 0,-4 25 0,7-32-34,-1 0 0,1 0-1,0 0 1,1 0-1,0 0 1,0 0 0,0 0-1,0 0 1,1 0-1,0 0 1,0 0-1,1-1 1,0 1 0,0-1-1,0 0 1,0 0-1,1 0 1,0 0 0,6 5-1,-6-6 19,0-1 0,1 1 1,0-1-1,0 0 0,0-1 0,0 1 0,0-1 1,0 0-1,1 0 0,-1-1 0,1 0 0,-1 0 0,1 0 1,-1 0-1,1-1 0,0 0 0,-1 0 0,1-1 1,0 1-1,-1-1 0,7-2 0,-1 0 80,-1-1 0,0-1-1,0 1 1,0-2 0,-1 1 0,1-1-1,-1-1 1,-1 0 0,1 0 0,-1 0 0,0-1-1,-1 0 1,0-1 0,0 0 0,-1 0-1,9-18 1,-8 14 75,0 0-1,-1-1 1,-1 0 0,-1-1-1,0 1 1,0-1-1,-2 0 1,1 0 0,-2 0-1,0 0 1,-3-28-1,2 40-147,-1 0 0,0-1-1,0 1 1,0 0 0,0 0-1,-1-1 1,1 1 0,-1 0-1,0 0 1,-2-3 0,4 6-38,-1-1 0,1 1 1,-1-1-1,1 1 0,-1-1 0,1 1 1,-1-1-1,0 1 0,1-1 1,-1 1-1,0 0 0,1-1 1,-1 1-1,0 0 0,1 0 0,-1-1 1,0 1-1,0 0 0,1 0 1,-1 0-1,0 0 0,1 0 1,-1 0-1,0 0 0,0 0 0,1 0 1,-1 0-1,0 1 0,0-1 1,1 0-1,-1 0 0,0 1 0,1-1 1,-1 0-1,0 1 0,1-1 1,-1 1-1,1-1 0,-1 1 1,1-1-1,-1 1 0,1-1 0,-1 1 1,1-1-1,-1 1 0,1 0 1,0-1-1,-1 1 0,1 0 1,0 0-1,-3 4-83,1 0 0,0-1 0,1 1 0,-1 0 0,1 0 0,0 0 0,0 1 0,1-1-1,-1 0 1,1 0 0,0 0 0,1 0 0,1 11 0,-1-12 8,-1 0-1,1-1 0,0 1 0,0 0 0,0 0 1,1-1-1,-1 1 0,1-1 0,0 1 1,0-1-1,0 0 0,1 1 0,-1-1 1,1 0-1,0-1 0,-1 1 0,1 0 0,0-1 1,4 3-1,15-1-410</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6:11.518"/>
    </inkml:context>
    <inkml:brush xml:id="br0">
      <inkml:brushProperty name="width" value="0.05" units="cm"/>
      <inkml:brushProperty name="height" value="0.05" units="cm"/>
      <inkml:brushProperty name="color" value="#008C3A"/>
    </inkml:brush>
  </inkml:definitions>
  <inkml:trace contextRef="#ctx0" brushRef="#br0">12 16 14035,'-6'-16'2291,"3"24"-570,2 33-171,1-33-1623,0 24 266,-1-16-174,0 1 0,2-1 0,0 1-1,0-1 1,2 1 0,8 30-1,-9-44-12,-1-1 1,0 0-1,0 0 0,1 0 0,-1 0 0,1 0 0,0 0 0,0 0 0,0 0 1,-1-1-1,2 1 0,-1-1 0,0 1 0,0-1 0,0 0 0,1 0 1,-1 0-1,0 0 0,1 0 0,-1-1 0,1 1 0,-1-1 0,1 1 1,-1-1-1,1 0 0,-1 0 0,5-1 0,8 0 36,0-1-1,0-1 1,25-8 0,-8 3 46,-15 4-45,0 1 1,0 1-1,1 1 1,28 1-1,-41 0-31,-1 1 0,1 0 1,0 0-1,0 0 0,-1 0 0,1 1 0,-1 0 1,1 0-1,6 4 0,-9-4-2,0 0 0,0-1 1,0 1-1,0 0 0,0 0 0,-1 0 1,1 0-1,-1 0 0,1 1 0,-1-1 1,0 0-1,0 1 0,0-1 1,0 1-1,0-1 0,-1 1 0,1-1 1,-1 1-1,0 3 0,0-3 19,0 0 1,0 0-1,0 0 0,-1 0 0,0 1 1,0-1-1,1 0 0,-2 0 1,1 0-1,0 0 0,-1-1 0,1 1 1,-1 0-1,0-1 0,0 1 0,0-1 1,0 1-1,0-1 0,-1 0 0,1 0 1,0 0-1,-1 0 0,0 0 1,0-1-1,1 1 0,-1-1 0,-5 2 1,-4 2 105,-1-1 0,0 0 0,1-1 0,-1-1 0,-19 2 0,7-2-174,-1 0 1,1-2-1,-1-1 1,1-1-1,0-1 1,-25-7-1,47 10-230,5 1-6,8 6-91</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6:12.305"/>
    </inkml:context>
    <inkml:brush xml:id="br0">
      <inkml:brushProperty name="width" value="0.05" units="cm"/>
      <inkml:brushProperty name="height" value="0.05" units="cm"/>
      <inkml:brushProperty name="color" value="#008C3A"/>
    </inkml:brush>
  </inkml:definitions>
  <inkml:trace contextRef="#ctx0" brushRef="#br0">3 66 15763,'3'7'335,"-1"1"-1,0 0 0,-1 0 0,1 0 0,-2-1 0,1 1 1,-2 15-1,2 8 428,12 119 382,-10-132-1078,1 0 0,0 0-1,1 0 1,1-1 0,1 0-1,10 19 1,-17-35-70,1 1 0,0-1 1,0 1-1,0-1 0,0 1 0,0-1 0,0 1 0,1-1 0,-1 0 1,0 0-1,1 0 0,-1 1 0,1-1 0,-1-1 0,1 1 0,-1 0 1,1 0-1,0-1 0,-1 1 0,4 0 0,-5-1-6,1 0 0,-1 0 0,1 0 0,0 0-1,-1 0 1,1-1 0,0 1 0,-1 0 0,1 0 0,-1-1 0,1 1-1,-1 0 1,1-1 0,-1 1 0,1-1 0,-1 1 0,1 0 0,-1-1-1,1 1 1,-1-1 0,1 0 0,0-1-26,0 0-1,0 1 1,-1-1 0,1 0 0,0 0-1,-1 0 1,0 0 0,1 0 0,-1-3-1,0-11-272,0 0 0,-1 0 0,-1 1 0,0-1 0,-2 0 0,1 1 0,-2 0 0,-6-15 0,-61-117-1801,54 112 2016,18 34 132,-1 1 0,1 0 0,0-1 0,-1 1 0,1-1 0,0 1 1,0-1-1,0 1 0,-1-1 0,1 1 0,0-1 0,0 1 0,0-1 0,0 1 0,0-1 0,0 1 0,0-1 0,0 1 0,0-1 0,0 1 0,0-1 0,0 1 0,1 0 0,-1-1 0,0 1 0,0-1 0,0 1 0,1-1 0,-1 1 0,0-1 1,0 1-1,1 0 0,-1-1 0,1 1 0,-1 0 0,0-1 0,1 1 0,-1 0 0,0-1 0,1 1 0,-1 0 0,1 0 0,-1-1 0,1 1 0,-1 0 0,1 0 0,0 0 0,30-3 1408,-17 3-966,31-5 1,0-1 1,-1-2-1,0-2 0,-1-2 1,62-26-1,-80 24-1381,-20 7 223,-18 5 58,-8 5 116</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6:12.742"/>
    </inkml:context>
    <inkml:brush xml:id="br0">
      <inkml:brushProperty name="width" value="0.05" units="cm"/>
      <inkml:brushProperty name="height" value="0.05" units="cm"/>
      <inkml:brushProperty name="color" value="#008C3A"/>
    </inkml:brush>
  </inkml:definitions>
  <inkml:trace contextRef="#ctx0" brushRef="#br0">0 67 13123,'3'10'1520,"13"-3"-672,5-7-256,15-4 865,6-6-377,6-3-144,3-2-56,-1 1-456,-4 1-264,-9 4-648,-6 4-248,-15 5 568,-12 1-160,-9 9-152</inkml:trace>
  <inkml:trace contextRef="#ctx0" brushRef="#br0" timeOffset="1">33 408 13995,'10'28'1496,"14"-12"-776,5-11-207,11-13 687,6-5-208,6-8-248,-2-3-240,-4-7-840,-3 1 184,-7-5 120,-5 3-176,-6 3-120</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6:13.345"/>
    </inkml:context>
    <inkml:brush xml:id="br0">
      <inkml:brushProperty name="width" value="0.05" units="cm"/>
      <inkml:brushProperty name="height" value="0.05" units="cm"/>
      <inkml:brushProperty name="color" value="#008C3A"/>
    </inkml:brush>
  </inkml:definitions>
  <inkml:trace contextRef="#ctx0" brushRef="#br0">0 1 15763,'0'66'2313,"11"79"-1,-9-124-2213,2 0 0,1 0 0,1-1 1,0 1-1,1-1 0,2-1 1,18 34-1,-25-51-88,-1 1-1,1-1 1,-1 0 0,1 0 0,0 0-1,0-1 1,0 1 0,0 0 0,0-1 0,5 3-1,-7-4-11,1 0 0,-1 1-1,1-1 1,-1 0 0,0 0-1,1 0 1,-1 0 0,1 0-1,-1 0 1,1 0 0,-1 0-1,1 0 1,-1 0 0,1 0-1,-1 0 1,1 0 0,-1 0-1,1-1 1,-1 1 0,1 0-1,-1 0 1,1-1 0,0 1-11,0-1 0,-1 0 0,1 0 0,-1 0 1,1 1-1,-1-1 0,1 0 0,-1 0 0,0 0 0,1 0 1,-1 0-1,0 0 0,0 0 0,1 0 0,-1 0 0,0-1 0,0-4-13,0-1 1,0 0-1,-1 0 0,0 0 0,0 0 0,0 0 0,-1 0 0,0 1 0,0-1 0,-5-8 0,-5-7 374,-20-32 0,24 43-559,-23-36 157</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6:13.790"/>
    </inkml:context>
    <inkml:brush xml:id="br0">
      <inkml:brushProperty name="width" value="0.05" units="cm"/>
      <inkml:brushProperty name="height" value="0.05" units="cm"/>
      <inkml:brushProperty name="color" value="#008C3A"/>
    </inkml:brush>
  </inkml:definitions>
  <inkml:trace contextRef="#ctx0" brushRef="#br0">1 165 14723,'21'2'1873,"7"0"-1057,12 3-216,6-1 880,10-4-392,1 0-87,5-3-201,-4-5-192,-6-5-408,-8 0-240,-9-7-496,-9-3-320,-15 0-2049,-7-4 2433,-9 1-400,-7 4-321</inkml:trace>
  <inkml:trace contextRef="#ctx0" brushRef="#br0" timeOffset="1">114 339 16227,'9'5'1681,"12"-6"-993,9-8-256,15-9 680,2-4-135,8-4-177,-2 2-208,-5 0-416,-5 4-216,-11 5-328,-5 7-208,-14 12-385,-4 4-151,-11 7 696,-1 3-264,-4 8-32</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6:14.220"/>
    </inkml:context>
    <inkml:brush xml:id="br0">
      <inkml:brushProperty name="width" value="0.05" units="cm"/>
      <inkml:brushProperty name="height" value="0.05" units="cm"/>
      <inkml:brushProperty name="color" value="#008C3A"/>
    </inkml:brush>
  </inkml:definitions>
  <inkml:trace contextRef="#ctx0" brushRef="#br0">1 114 16428,'17'7'1672,"9"-14"-968,6-3-240,8-3 648,0-1-135,4-2-225,1 0-200,-7 4-560,-3 0-240,-7 6-688,-8 1 784,-1 0-177,0 1-127</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6:14.685"/>
    </inkml:context>
    <inkml:brush xml:id="br0">
      <inkml:brushProperty name="width" value="0.05" units="cm"/>
      <inkml:brushProperty name="height" value="0.05" units="cm"/>
      <inkml:brushProperty name="color" value="#008C3A"/>
    </inkml:brush>
  </inkml:definitions>
  <inkml:trace contextRef="#ctx0" brushRef="#br0">29 0 14763,'-2'2'140,"0"-1"-1,0 0 0,0 0 1,0 1-1,0-1 0,0 1 1,1-1-1,-1 1 0,1 0 1,-1 0-1,1 0 1,-1 0-1,1 0 0,0 0 1,0 0-1,-2 5 0,3-6-69,1 1 0,-1-1 0,0 1 0,0-1 0,1 1 0,-1-1-1,1 1 1,-1-1 0,1 1 0,0-1 0,0 0 0,-1 1-1,1-1 1,0 0 0,0 0 0,0 0 0,0 1 0,1-1-1,-1 0 1,0 0 0,0-1 0,1 1 0,-1 0 0,0 0 0,1-1-1,-1 1 1,4 0 0,9 5 96,0 0 0,1-2-1,0 0 1,0 0 0,0-1-1,1-1 1,-1-1 0,21 0 0,7-3-17,73-12 1,-68 5-190,-1-1 0,57-21 0,-95 29 9,-7 6 12,-12 13 8,-21 20 21,-6 2 54,-3-1-1,-1-2 0,-2-1 0,-1-3 0,-1-2 1,-2-1-1,-73 32 0,113-59-1419,18-8 841,25-9-64,-3 5 51</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6:15.106"/>
    </inkml:context>
    <inkml:brush xml:id="br0">
      <inkml:brushProperty name="width" value="0.05" units="cm"/>
      <inkml:brushProperty name="height" value="0.05" units="cm"/>
      <inkml:brushProperty name="color" value="#008C3A"/>
    </inkml:brush>
  </inkml:definitions>
  <inkml:trace contextRef="#ctx0" brushRef="#br0">651 0 13163,'-16'13'4662,"-49"43"-2357,32-29-2004,-229 202 611,182-153-827,-78 97 1,153-168-88,0 1 0,0 0 0,1 1 0,0-1 0,0 1 1,-5 12-1,9-18 1,0-1 1,0 1 0,0-1 0,-1 1-1,1-1 1,0 1 0,0 0-1,0-1 1,0 1 0,0-1 0,0 1-1,0-1 1,0 1 0,0-1 0,1 1-1,-1-1 1,0 1 0,0 0-1,0-1 1,1 1 0,-1-1 0,0 0-1,0 1 1,1-1 0,-1 1 0,0-1-1,1 1 1,-1-1 0,1 0 0,-1 1-1,1-1 1,-1 0 0,0 1-1,1-1 1,-1 0 0,1 0 0,-1 1-1,1-1 1,0 0 0,-1 0 0,1 0-1,-1 0 1,1 0 0,0 0-1,26-2-11,-25 2 13,39-10-28,76-29 0,-31 9-150,-9 7-303,88-31-280,-114 32 502</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6:16.097"/>
    </inkml:context>
    <inkml:brush xml:id="br0">
      <inkml:brushProperty name="width" value="0.05" units="cm"/>
      <inkml:brushProperty name="height" value="0.05" units="cm"/>
      <inkml:brushProperty name="color" value="#008C3A"/>
    </inkml:brush>
  </inkml:definitions>
  <inkml:trace contextRef="#ctx0" brushRef="#br0">345 40 12491,'0'-1'111,"0"0"0,-1 0 0,1 0 0,0 0-1,-1 0 1,1 0 0,-1 0 0,1 0 0,-1 0 0,1 0 0,-1 0 0,0 0 0,1 0 0,-1 0 0,0 0 0,0 1 0,1-1 0,-1 0 0,0 1 0,0-1 0,0 0 0,0 1 0,0-1 0,0 1 0,0-1 0,0 1 0,0 0 0,-1 0-1,1-1 1,0 1 0,0 0 0,0 0 0,0 0 0,-2 0 0,-7 0 903,-1-1 0,-20 4 1,12-2 142,17-1-1063,1 1 0,0-1-1,0 0 1,-1 0 0,1 0 0,0-1 0,0 1 0,0 0 0,-1 0 0,1-1 0,0 1 0,0-1-1,-1 0 1,1 0-57,1 1 0,-1-1 0,1 0-1,-1 0 1,1 0 0,0 0 0,-1 0 0,1 0-1,0 0 1,0 0 0,0 0 0,0 0-1,0 0 1,0 0 0,0-2 0,2 12-6,-2-9 5,-6 0-25,-6 3-17,0 1 0,0 0 0,0 1 0,1 0 0,0 1 0,0 0 0,0 1 0,-16 13 0,17-12 3,1 0 0,0 1 0,0 0 0,1 0 1,0 1-1,1 0 0,0 0 0,0 0 0,-7 19 0,12-25-14,0 0 0,0 0 0,1 0 1,0 1-1,0-1 0,0 0 0,0 1 0,1-1 0,-1 0 0,1 1 0,0-1 0,1 1 0,-1-1 0,1 0 0,0 1 1,0-1-1,0 0 0,0 0 0,1 0 0,0 0 0,0 0 0,0 0 0,0 0 0,1 0 0,-1-1 0,1 1 0,0-1 1,0 0-1,7 6 0,-1-3-66,0 0-1,1 0 1,0-1 0,0-1 0,0 1 0,1-2 0,15 5 0,83 10-477,-46-8 272,-48-8 219,0 1-1,0 1 1,0 1-1,0 0 0,19 10 1,-31-14 65,-1 0 1,0 0-1,1 1 1,-1-1-1,0 1 1,0-1-1,0 1 1,0 0-1,0 0 1,0 0-1,0 0 1,-1 0-1,1 0 1,-1 1-1,1-1 1,-1 0-1,0 1 1,0-1 0,0 1-1,-1 0 1,1-1-1,0 1 1,-1-1-1,0 1 1,1 0-1,-1-1 1,0 1-1,-1 0 1,1 0-1,0-1 1,-1 1-1,1-1 1,-1 1-1,0 0 1,0-1-1,0 1 1,0-1-1,-3 4 1,-1 3 97,-1-1 1,1 0-1,-2-1 1,1 0-1,-1 0 0,0 0 1,-1-1-1,1 0 1,-1 0-1,-18 9 0,1-2 373,0-2 0,-42 14 0,49-19-311,-1-1-1,1-1 1,-1-1-1,-37 3 1,54-6-195,1 0 1,-1 0-1,1 0 1,-1 0-1,1 0 1,-1-1-1,1 1 1,-1 0-1,1-1 1,-1 1-1,1-1 1,-1 0-1,1 1 1,-1-1-1,1 0 1,0 0-1,-2-1 1,2 1-36,1 0 0,-1 0 0,0 0 0,1 0 0,-1 0 1,1 0-1,0-1 0,-1 1 0,1 0 0,0 0 0,0 0 0,-1 0 1,1 0-1,0-1 0,0 1 0,0 0 0,1-2 0,0-4-147,1 0 0,1 0 1,-1 1-1,1-1 0,0 1 0,5-7 0,15-27-429,7-10-123</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0:02.346"/>
    </inkml:context>
    <inkml:brush xml:id="br0">
      <inkml:brushProperty name="width" value="0.05" units="cm"/>
      <inkml:brushProperty name="height" value="0.05" units="cm"/>
    </inkml:brush>
  </inkml:definitions>
  <inkml:trace contextRef="#ctx0" brushRef="#br0">184 5 15491,'0'0'33,"0"0"0,0 0 0,0-1 0,0 1 0,0 0 0,0 0 0,0 0 0,0 0 0,0 0 0,0 0 0,0 0 0,0-1 0,0 1-1,0 0 1,0 0 0,0 0 0,0 0 0,0 0 0,0 0 0,0 0 0,0-1 0,0 1 0,0 0 0,0 0 0,0 0 0,0 0 0,0 0 0,0 0 0,0 0 0,0-1-1,0 1 1,0 0 0,-1 0 0,1 0 0,0 0 0,0 0 0,0 0 0,0 0 0,0 0 0,0 0 0,0 0 0,0 0 0,0 0 0,-1 0 0,1 0 0,0-1 0,0 1-1,0 0 1,0 0 0,0 0 0,0 0 0,0 0 0,-1 0 0,1 0 0,0 0 0,0 0 0,0 1 0,-13 1 571,-14 8 411,15-3-868,0 1 0,0 0 0,0 0 0,1 1 0,-13 14 0,17-15-154,1-1 1,0 1 0,0 0-1,0 0 1,1 0 0,0 1-1,1 0 1,-5 13 0,8-20 6,0 0 0,1-1 1,-1 1-1,1 0 0,0 0 1,-1 0-1,1 0 0,0-1 1,0 1-1,0 0 0,1 0 1,-1 0-1,0 0 0,1-1 1,-1 1-1,2 3 0,-1-4 3,-1 0-1,1 0 1,0 0 0,0-1-1,0 1 1,-1 0-1,1 0 1,0-1 0,0 1-1,0 0 1,0-1-1,0 1 1,1-1 0,-1 1-1,0-1 1,0 0-1,0 0 1,0 1 0,2-1-1,3 0 11,-1 0-1,0 0 1,0-1-1,0 0 0,0 0 1,0 0-1,0-1 1,0 1-1,0-1 1,5-3-1,44-27 465,-2-2 0,75-65 0,-122 95-428,-3 2-14,0 0 0,0 0 0,1 1 0,-1-1-1,1 0 1,-1 1 0,1 0 0,4-2 0,-6 3-31,-1 0 0,0 0 0,0 0-1,0 0 1,0 0 0,1 0 0,-1 0 0,0 0 0,0 0 0,0 0 0,0 0-1,1 0 1,-1 0 0,0 0 0,0 0 0,0 0 0,0 0 0,1 0-1,-1 1 1,0-1 0,0 0 0,0 0 0,0 0 0,0 0 0,0 0 0,0 0-1,1 1 1,-1-1 0,0 0 0,0 0 0,0 0 0,0 0 0,0 1-1,0-1 1,0 0 0,0 0 0,0 0 0,0 0 0,0 1 0,0-1-1,0 0 1,0 0 0,0 0 0,0 1 0,-1 13 25,-8 16-103,8-28 77,-4 13-29,3-11 27,0 0 0,0 0 0,1 0 0,0 0 0,-1 0 0,2 0 0,-1 1 0,0-1 0,1 0 0,0 0 0,0 1 0,1 8 0,-1-13 1,1 1 1,0 0-1,-1-1 1,1 1-1,0-1 1,0 1-1,-1-1 1,1 1 0,0-1-1,0 0 1,0 1-1,0-1 1,0 0-1,-1 0 1,1 1-1,0-1 1,0 0-1,0 0 1,0 0 0,0 0-1,0 0 1,0-1-1,0 1 1,0 0-1,-1 0 1,1 0-1,0-1 1,0 1-1,0 0 1,0-1-1,-1 1 1,1-1 0,1 0-1,32-18 24,-31 17-25,35-24-25,-20 13-116,1 1-1,0 0 1,31-13 0,-49 25 120,0-1 1,0 1-1,0-1 1,0 1-1,0 0 1,0-1-1,0 1 1,0 0-1,0 0 1,0 0-1,1 0 1,-1-1-1,0 2 0,0-1 1,0 0-1,0 0 1,0 0-1,0 0 1,0 1-1,0-1 1,0 0-1,2 2 1,-2-1 3,-1 0 0,1-1 0,-1 1 0,0 0 0,1 0 0,-1 0 0,0 0-1,1 0 1,-1 0 0,0 0 0,0 0 0,0 0 0,0 0 0,0 0 0,0 0 0,0 0 0,0 0 0,0 0 0,-1 1 0,-2 9-2,-1-1-1,0 0 1,-7 14 0,8-18 100,1-2-101,-5 13 488,8-13-119,8-7-68,45-34 232,-45 28-657,1 2 0,0-1 0,1 1 0,0 1 0,0 0 0,0 1 0,23-8 1,-33 13 117,-1-1 1,0 1-1,1 0 1,-1 0 0,1 0-1,-1 0 1,1 0 0,-1 0-1,1-1 1,-1 1 0,1 0-1,-1 0 1,1 1 0,-1-1-1,1 0 1,-1 0 0,1 0-1,-1 0 1,1 0 0,-1 0-1,1 1 1,-1-1 0,1 0-1,-1 0 1,0 1 0,1-1-1,-1 0 1,1 1-1,-1-1 1,0 0 0,1 1-1,-1-1 1,0 1 0,1 0-1,-1 0-7,0 0 0,0 1 0,0-1 0,0 1 0,0-1 0,0 0 0,0 1 0,-1-1 0,1 1 0,0-1 0,-1 0 0,0 2 0,-21 37-95,21-38 130,-2 2 27,-7 12 184,10-10 17,9-7 117,2-4-209,1-1-1,-1 0 1,20-15 0,-23 15-206,-1 1 0,1 0 0,0 0-1,1 0 1,-1 1 0,1 1 0,0-1 0,17-3 0,-26 7 31,1 0 1,0-1-1,-1 1 1,1 0-1,0 0 0,-1 0 1,1 0-1,0 0 1,0 0-1,-1 0 1,1 0-1,0 0 1,-1 0-1,1 0 0,0 0 1,-1 0-1,1 1 1,0-1-1,-1 0 1,1 1-1,-1-1 1,1 0-1,0 1 0,-1-1 1,1 0-1,-1 1 1,1-1-1,-1 1 1,1-1-1,-1 1 1,0 0-1,1-1 1,-1 1-1,0-1 0,1 1 1,-1 0-1,0-1 1,0 1-1,1 0 1,-1-1-1,0 1 1,0 0-1,0-1 0,0 1 1,0 0-1,0-1 1,0 1-1,0 0 1,0-1-1,0 1 1,0 0-1,-1-1 0,1 1 1,0 0-1,0-1 1,-1 2-1,0 1-97,0 0 1,-1 0-1,1 0 0,-1-1 0,1 1 0,-1 0 0,0-1 0,0 1 1,0-1-1,0 1 0,-4 2 0,-5 0-268</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6:16.536"/>
    </inkml:context>
    <inkml:brush xml:id="br0">
      <inkml:brushProperty name="width" value="0.05" units="cm"/>
      <inkml:brushProperty name="height" value="0.05" units="cm"/>
      <inkml:brushProperty name="color" value="#008C3A"/>
    </inkml:brush>
  </inkml:definitions>
  <inkml:trace contextRef="#ctx0" brushRef="#br0">66 115 15243,'0'0'52,"1"-1"-1,-1 1 1,0 0-1,1 0 0,-1 0 1,1-1-1,-1 1 1,0 0-1,1 0 1,-1 0-1,1 0 0,-1 0 1,0 0-1,1 0 1,-1 0-1,1 0 1,-1 0-1,1 0 0,-1 0 1,0 0-1,1 0 1,-1 0-1,1 0 1,-1 1-1,0-1 0,1 0 1,-1 0-1,0 0 1,1 1-1,-1-1 1,4 15 849,-10 30-194,2-24-352,-2 52 117,5 83-1,3-120-463,1 0 0,2 0-1,2 0 1,14 45 0,-10-59-304,-4-15-151,-6-7 421,-1 0 0,0 0 0,1 0 0,-1 0 0,0 0 0,0 0 0,1-1 0,-1 1 0,0 0 0,0 0 0,1-1 0,-1 1 0,0 0 0,0 0 0,1-1 0,-1 1 0,0 0 0,0 0 0,0-1 0,0 1 0,0 0 0,1-1 0,-1 1 0,0 0 0,0-1 0,0 1 0,0 0 0,0-1 0,0 1 0,0 0 0,0-1 0,0-7-71,0 0-1,0 0 1,-1 0-1,0 0 1,0 1 0,-4-10-1,-8-37-368</inkml:trace>
  <inkml:trace contextRef="#ctx0" brushRef="#br0" timeOffset="1">0 145 14523,'12'-16'1600,"12"9"-855,5 3-257,8 1 768,2 0-248,9 2-256,4-4-144,1 1-295,3-2-153,-7-2-320,-5-5-161,-14-2-399,-8-3-152,-21 1 632,-7 1-208,-14 7-120</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6:16.965"/>
    </inkml:context>
    <inkml:brush xml:id="br0">
      <inkml:brushProperty name="width" value="0.05" units="cm"/>
      <inkml:brushProperty name="height" value="0.05" units="cm"/>
      <inkml:brushProperty name="color" value="#008C3A"/>
    </inkml:brush>
  </inkml:definitions>
  <inkml:trace contextRef="#ctx0" brushRef="#br0">9 1 12731,'-9'27'1184,"18"-10"-616,5-5-112,18-9 520,8-3-71,7-6-81,5-4-64,-1-2-160,1-1-128,-12 5-368,-4-1-216,-17 8-472,-8 1 512,-17 6-136,-8 4-120</inkml:trace>
  <inkml:trace contextRef="#ctx0" brushRef="#br0" timeOffset="1">30 481 15603,'12'13'1641,"15"-16"-1001,0-7-232,15-9 600,2-4-128,4-4-528,0-3-536,-10-6 256,-5-2-144,-13 0-128</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6:18.233"/>
    </inkml:context>
    <inkml:brush xml:id="br0">
      <inkml:brushProperty name="width" value="0.05" units="cm"/>
      <inkml:brushProperty name="height" value="0.05" units="cm"/>
      <inkml:brushProperty name="color" value="#008C3A"/>
    </inkml:brush>
  </inkml:definitions>
  <inkml:trace contextRef="#ctx0" brushRef="#br0">1 298 14963,'0'2'97,"0"0"0,0 0 0,1 0 0,-1 0 0,1 0 0,-1 0 0,1 0 0,0 0 0,0 0 0,0 0 0,0 0 0,0-1 0,0 1-1,0 0 1,1-1 0,-1 1 0,0-1 0,1 0 0,0 1 0,2 1 0,-1-1 4,1-1 0,-1 0 0,0 0 0,1 0 0,-1 0 0,1 0 0,-1-1 0,1 0 0,-1 1 0,1-1 0,3-1 0,6-1 123,0 0-1,0 0 1,-1-2-1,1 1 1,16-9-1,-11 3-68,-1 0 1,0-1-1,-1-1 0,0 0 1,0-1-1,-2-1 0,16-17 1,-21 21-110,-1 0 1,-1-1-1,1 0 1,-1 0 0,-1-1-1,0 0 1,-1 0-1,0 0 1,-1-1 0,0 0-1,0 0 1,2-16 0,-6 24-36,0 1 0,0 0 0,0 0 0,0 0 0,0 0 0,0 0 0,-1 0 0,0 0 0,1 0 0,-1 0 0,0 0 0,-1 0 0,-1-3 0,3 5-7,-1 0 0,0 0 0,0 0 0,0 0 0,0 0 0,0 1 0,0-1 0,0 0 0,0 1 0,0-1 0,0 0 0,0 1 0,0 0 0,-1-1 0,1 1 0,0-1 0,0 1 0,-1 0 0,1 0 0,0 0 0,0 0 0,-1 0 0,1 0 0,0 0 0,0 0 0,-1 1 0,1-1 0,0 0 0,0 1 0,0-1 0,0 1 0,-1-1 0,0 2 0,-4 1 4,-1 1-1,1 0 0,0 0 1,0 0-1,1 1 0,-1 0 0,1 1 1,0-1-1,0 1 0,1 0 1,-6 9-1,2-1-1,0 0 0,1 0 1,1 1-1,-5 18 0,10-28-8,0 0 0,0 1 0,0-1 0,1 0 0,0 9 0,0-13 7,0 0-1,0-1 1,-1 1-1,1 0 1,0-1 0,1 1-1,-1 0 1,0 0-1,0-1 1,0 1 0,0 0-1,0-1 1,1 1-1,-1 0 1,0-1-1,1 1 1,-1 0 0,0-1-1,1 1 1,-1-1-1,1 1 1,-1-1-1,1 1 1,-1-1 0,1 1-1,0-1 1,-1 1-1,1-1 1,-1 0-1,1 1 1,0-1 0,-1 0-1,1 0 1,0 1-1,-1-1 1,1 0-1,0 0 1,0 0 0,-1 0-1,1 0 1,0 0-1,-1 0 1,1 0 0,0 0-1,0 0 1,-1-1-1,1 1 1,0 0-1,-1 0 1,1-1 0,0 1-1,0-1 1,1 0 24,0 0 1,0-1-1,-1 1 1,1-1 0,0 0-1,-1 1 1,1-1-1,-1 0 1,0 0-1,1 0 1,-1 0-1,0 0 1,0 0 0,-1-1-1,1 1 1,0 0-1,-1 0 1,1-1-1,-1 1 1,0 0 0,1 0-1,-1-1 1,-1-3-1,1 6-32,0 0-1,0 0 1,0 0 0,0 0-1,0 0 1,0-1 0,0 1-1,0 0 1,0 0 0,0 0-1,0 0 1,0 0 0,0 0-1,0 0 1,0 0 0,0 0-1,0 0 1,0 0-1,0 0 1,0-1 0,0 1-1,0 0 1,0 0 0,0 0-1,0 0 1,0 0 0,0 0-1,0 0 1,0 0 0,0 0-1,0 0 1,0 0 0,0 0-1,0 0 1,0 0-1,0 0 1,0 0 0,0 0-1,0-1 1,0 1 0,-1 0-1,1 0 1,0 0 0,0 0-1,0 0 1,0 0 0,0 0-1,0 0 1,0 0 0,0 0-1,0 0 1,0 0-1,0 0 1,0 0 0,-1 0-1,1 0 1,0 0 0,0 0-1,0 0 1,0 0 0,0 1-1,0-1 1,0 0 0,0 0-1,-5 5-416,-4 8-1260,9-12 1601,0 0 63,0-1 0,0 0 0,0 0 0,0 0 0,-1 0 0,1 1 0,0-1 0,0 0 0,0 0 0,0 0 0,0 0 0,0 0 1,0 0-1,0 1 0,0-1 0,0 0 0,0 0 0,0 0 0,-1 0 0,1 0 0,0 0 0,0 0 0,0 1 0,0-1 0,0 0 0,0 0 0,-1 0 0,1 0 0,0 0 1,0 0-1,0 0 0,0 0 0,0 0 0,-1 0 0,1 0 0,0 0 0,0 0 0,0 0 0,0 0 0,0 0 0,-1 0 0,1 0 0,0 0 0,0 0 0,0 0 0,0 0 1,0 0-1,-1 0 0,1 0 0,0-1 0,0 1 0,0 0 0,0 0 0,0 0 0,0 0 0,-1 0 0,1-1 0,-4-5-472</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6:18.679"/>
    </inkml:context>
    <inkml:brush xml:id="br0">
      <inkml:brushProperty name="width" value="0.05" units="cm"/>
      <inkml:brushProperty name="height" value="0.05" units="cm"/>
      <inkml:brushProperty name="color" value="#008C3A"/>
    </inkml:brush>
  </inkml:definitions>
  <inkml:trace contextRef="#ctx0" brushRef="#br0">1 10 15283,'7'-9'1665,"-5"9"-428,-2 15 266,-2 3-911,6 197 1284,-1-178-1735,2 0 0,2-1 1,20 65-1,-13-69-174,-14-31 22,0-1-1,0 0 1,0 0 0,1 1-1,-1-1 1,0 0 0,0 0-1,0 1 1,0-1-1,1 0 1,-1 0 0,0 1-1,0-1 1,0 0 0,1 0-1,-1 0 1,0 0 0,0 1-1,1-1 1,-1 0-1,0 0 1,0 0 0,1 0-1,-1 0 1,0 0 0,1 0-1,-1 0 1,0 0-1,0 0 1,1 0 0,0 0-1,-1-1-26,1 0-1,-1 0 0,1 0 1,-1 0-1,1 0 1,-1 0-1,1 0 0,-1 0 1,0 0-1,0 0 0,0 0 1,1 0-1,-1 0 0,-1-2 1,3-13 285,0 0 0,5-22 0,2 10-360</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6:19.203"/>
    </inkml:context>
    <inkml:brush xml:id="br0">
      <inkml:brushProperty name="width" value="0.05" units="cm"/>
      <inkml:brushProperty name="height" value="0.05" units="cm"/>
      <inkml:brushProperty name="color" value="#008C3A"/>
    </inkml:brush>
  </inkml:definitions>
  <inkml:trace contextRef="#ctx0" brushRef="#br0">142 313 15539,'-3'0'175,"0"-1"0,-1 1-1,1 0 1,0 0 0,0 0 0,0 0-1,-1 0 1,1 1 0,0 0-1,0-1 1,0 1 0,0 0-1,0 1 1,0-1 0,0 0 0,0 1-1,0 0 1,1 0 0,-1 0-1,-3 3 1,-4 4 76,1 0 0,0 0-1,-13 18 1,18-22-229,1-1-1,0 1 1,0 0-1,1 0 1,-1 0 0,-2 10-1,4-13-24,1-1 1,0 1-1,0-1 0,-1 1 0,1-1 0,0 1 0,0-1 0,0 1 0,0-1 1,1 1-1,-1-1 0,0 1 0,1-1 0,-1 0 0,1 1 0,-1-1 1,1 1-1,-1-1 0,1 0 0,0 0 0,0 1 0,0-1 0,0 0 1,0 0-1,0 0 0,0 0 0,0 0 0,0 0 0,3 1 0,20 11-91,2-1 0,34 12 0,-39-17-34,0 1 0,0 2 0,-1 0 1,29 19-1,-46-28 130,0 2 0,0-1 0,-1 0 0,1 1 0,-1-1 0,1 1 0,-1-1 1,0 1-1,0 0 0,0 0 0,0 0 0,-1 1 0,1-1 0,-1 0 0,0 1 0,0-1 0,0 0 0,0 1 1,0-1-1,-1 1 0,0-1 0,0 1 0,0 0 0,0-1 0,0 1 0,-1-1 0,1 1 0,-1-1 0,0 1 0,0-1 1,-1 0-1,1 1 0,-1-1 0,1 0 0,-1 0 0,-4 6 0,0-1 137,-1 0-1,0 0 1,0 0 0,0-1-1,-1 0 1,0-1 0,-9 7-1,13-11-88,1 1 0,-1-1 1,0 0-1,0 0 0,0 0 0,0-1 0,0 0 0,-1 1 0,1-1 0,0-1 0,-1 1 0,1-1 1,0 1-1,-1-1 0,1-1 0,0 1 0,-1 0 0,1-1 0,-5-1 0,6 0-87,1 1-1,-1 0 0,1-1 0,0 1 1,0-1-1,0 0 0,0 0 0,0 0 1,0 0-1,0 0 0,0 0 0,1 0 1,-1-1-1,1 1 0,0 0 0,0-1 1,0 1-1,0-1 0,0 0 0,0 1 1,0-6-1,-1-4-205,1 1-1,1 0 1,0 0 0,1-14-1,4-14 14,1 1 0,2 0-1,2 1 1,23-59 0,75-139-1684,-80 178 1658,-17 32 412,16-30-412,-24 50 259,0 0 0,0 0-1,1 1 1,-1-1 0,1 1-1,0 0 1,8-7 0,-11 11 14,-1 0 1,0 0-1,0-1 1,1 1-1,-1 0 1,0 0-1,1 0 1,-1 0-1,0-1 1,1 1 0,-1 0-1,0 0 1,1 0-1,-1 0 1,0 0-1,1 0 1,-1 0-1,0 0 1,1 0-1,-1 0 1,0 0-1,1 0 1,-1 0-1,0 0 1,1 0-1,-1 0 1,0 1-1,1-1 1,-1 0-1,0 0 1,0 0-1,1 1 1,4 11 438,-4 21 311,-1-30-621,0 19 217,-2 47 567,3 1 0,13 86 0,-10-132-821,2 0 1,0 0-1,20 45 0,-19-55-94,0 1-1,1-1 1,1-1 0,1 0-1,0 0 1,0-1 0,13 12-1,-23-24-17,21 17-204,-20-16 170,0 0-1,0 0 1,0-1-1,0 1 0,1-1 1,-1 1-1,0-1 1,0 1-1,0-1 0,1 0 1,-1 1-1,0-1 1,0 0-1,1 0 0,-1 0 1,0 0-1,2 0 0,-3-1-2,1 1 0,-1-1 0,0 1-1,1-1 1,-1 0 0,0 1-1,0-1 1,0 1 0,1-1-1,-1 0 1,0 1 0,0-1-1,0 1 1,0-1 0,0 0 0,0 1-1,0-1 1,-1 0 0,1 1-1,0-1 1,0 1 0,0-1-1,0 0 1,-1 1 0,1-1-1,0 1 1,-1-1 0,1 1 0,0-1-1,-1 0 1,-13-24-678,13 23 592,-41-60-840,-3 1 0,-55-57 0,-5-7 2585,102 121-1474,-18-28 796,20 31-900,1 0 0,-1 1 0,1-1 0,0 0 0,-1 0 0,1 1 1,0-1-1,0 0 0,0 0 0,-1 0 0,1 0 0,0 1 0,0-1 0,0 0 1,0 0-1,1 0 0,-1 0 0,0 1 0,0-1 0,0 0 0,1 0 0,-1 1 0,0-1 1,1 0-1,-1 0 0,1 1 0,-1-1 0,0 0 0,1 1 0,0-1 0,-1 0 1,1 1-1,-1-1 0,1 1 0,0-1 0,-1 1 0,2-1 0,9-3 123,0 1 0,1 0 0,-1 1 1,1 0-1,-1 1 0,1 0 0,13 1 0,24-3-566,52-12 73,-54 7 99</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6:19.664"/>
    </inkml:context>
    <inkml:brush xml:id="br0">
      <inkml:brushProperty name="width" value="0.05" units="cm"/>
      <inkml:brushProperty name="height" value="0.05" units="cm"/>
      <inkml:brushProperty name="color" value="#008C3A"/>
    </inkml:brush>
  </inkml:definitions>
  <inkml:trace contextRef="#ctx0" brushRef="#br0">12 8 16572,'-11'-2'1264,"13"2"-1104,11 0-304,6 2 944,0-2-600,-2-8-200</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6:28.213"/>
    </inkml:context>
    <inkml:brush xml:id="br0">
      <inkml:brushProperty name="width" value="0.05" units="cm"/>
      <inkml:brushProperty name="height" value="0.05" units="cm"/>
      <inkml:brushProperty name="color" value="#008C3A"/>
    </inkml:brush>
  </inkml:definitions>
  <inkml:trace contextRef="#ctx0" brushRef="#br0">60 1 8258,'-2'13'734,"1"0"0,-2 0 0,1-1 0,-8 20 0,0 1-523,-1 16-163,3 1 0,2 0 1,1 1-1,3-1 1,6 65-1,7-11-210,35 156 0,-38-222 134,-2-6 7,2-1 0,1 0 0,1 0 0,16 35 0,-23-60 15,10 13 61,-13-19 201,-1-13 132,2-1-298</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6:30.265"/>
    </inkml:context>
    <inkml:brush xml:id="br0">
      <inkml:brushProperty name="width" value="0.05" units="cm"/>
      <inkml:brushProperty name="height" value="0.05" units="cm"/>
      <inkml:brushProperty name="color" value="#008C3A"/>
    </inkml:brush>
  </inkml:definitions>
  <inkml:trace contextRef="#ctx0" brushRef="#br0">1 374 10266,'7'1'172,"1"1"1,-1 0-1,0 0 0,0 0 0,0 1 0,0 0 0,7 4 0,17 7-43,-10-6-111,1-2 0,0 0 1,1-2-1,-1 0 0,1-1 0,0-2 1,32-1-1,16-6-32,74-15 0,-11 0 23,-6 11 22,-1 5 1,163 15-1,161 2 44,1-21-44,-12 0-33,706-50 22,-684 26 74,282-38-8,-35-21-56,-513 82 8,199 15 0,-269 0-17,37-3 44,0-7-1,0-6 1,196-41 0,-110 22-37,-105 16-10,-65 4-50,0 3 0,148 6 0,-67 18-30,193 11-6,-14-12 37,-60-1 58,-119-16-2,194-26 0,-319 24-23,1 2 0,-1 2 1,0 1-1,0 2 0,0 1 0,0 2 0,-1 1 0,38 15 0,-71-23-9,1 1 25,1-1 1,-1 1-1,1 0 1,-1 0-1,1 0 0,-1 1 1,0-1-1,0 0 1,4 4-1,-6-4-5,1-1-1,-1 1 0,0 0 0,0 0 1,0 0-1,0 0 0,0 0 0,0 0 0,0 0 1,0 0-1,0 0 0,0 0 0,-1 0 1,1 0-1,0 0 0,-1 0 0,1 0 1,0 0-1,-1 0 0,1-1 0,-1 1 1,0 0-1,1 0 0,-1-1 0,0 1 1,1 0-1,-2 0 0,-4 7 10,1 1-1,0-1 1,0 1 0,1 1 0,0-1-1,0 0 1,1 1 0,1 0-1,-1-1 1,2 1 0,-1 0-1,1 0 1,1 0 0,0 12-1,2 0-18,1 0-1,1 0 0,1-1 0,1 0 1,12 29-1,-5-12-82,-3 1 1,7 40-1,-10-43 32,1 0-1,22 58 1,23 15-6,4 12 56,-50-102 8,0 0 1,-1 1-1,-1 0 0,3 31 1,-5 1 121,-3 0 1,-2 0 0,-16 94 0,18-146-128,0 0 0,-1 1 0,1-1 0,-1 0 0,1 0 0,0 0 0,-1 1 0,1-1 0,-1 0 0,1 0 0,-1 0 0,1 0 1,0 0-1,-1 0 0,1 0 0,-1 0 0,1 0 0,-1 0 0,1 0 0,-1 0 0,1 0 0,-1-1 0,1 1 0,0 0 0,-1 0 1,1 0-1,-1-1 0,1 1 0,-1-1 0,-25-10 38,6 2-10,-4 3-43,0 1-1,0 1 1,-36-1 0,-76 5-228,108 1 178,-1094 99-752,6-4 753,-4-97-2143,984-3 1966,3-3-76</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6:30.678"/>
    </inkml:context>
    <inkml:brush xml:id="br0">
      <inkml:brushProperty name="width" value="0.05" units="cm"/>
      <inkml:brushProperty name="height" value="0.05" units="cm"/>
      <inkml:brushProperty name="color" value="#008C3A"/>
    </inkml:brush>
  </inkml:definitions>
  <inkml:trace contextRef="#ctx0" brushRef="#br0">2551 99 7034,'-666'-37'1894,"-489"-12"742,473 49-408,676 0-2348,-19 0-300,24 0 406,1 0 1,-1 0-1,0 0 1,0 0-1,0 0 1,1 0 0,-1-1-1,0 1 1,0 0-1,0 0 1,1-1-1,-1 1 1,0 0 0,0-1-1,1 1 1,-1-1-1,0 1 1,1-1-1,-1 1 1,1-1 0,-2 0-1,5-5-147</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7:17.109"/>
    </inkml:context>
    <inkml:brush xml:id="br0">
      <inkml:brushProperty name="width" value="0.05" units="cm"/>
      <inkml:brushProperty name="height" value="0.05" units="cm"/>
      <inkml:brushProperty name="color" value="#008C3A"/>
    </inkml:brush>
  </inkml:definitions>
  <inkml:trace contextRef="#ctx0" brushRef="#br0">327 0 9538,'-9'34'806,"2"-1"1,-7 69-1,4-16-604,-6 5-94,-18 170-94,-5 34 74,6-80 234,-47 312 112,59-416-342,4 0-1,6 1 1,3 128-1,-6 29 0,1 41-79,14-293-77,1 0 0,7 30 0,-2-16-1714,-8-29 1456,-5 1-100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0:02.835"/>
    </inkml:context>
    <inkml:brush xml:id="br0">
      <inkml:brushProperty name="width" value="0.05" units="cm"/>
      <inkml:brushProperty name="height" value="0.05" units="cm"/>
    </inkml:brush>
  </inkml:definitions>
  <inkml:trace contextRef="#ctx0" brushRef="#br0">121 0 14571,'-12'12'573,"0"0"0,1 1 0,1 0 0,0 1 0,1 0-1,-12 23 1,15-26-358,-16 33 410,21-41-582,0-1-1,0 1 1,0 0-1,0 0 1,0-1 0,1 1-1,-1 0 1,1 0-1,0 0 1,0 0 0,0 0-1,1 5 1,-1-7-39,0-1-1,1 0 1,-1 1 0,0-1 0,1 1-1,-1-1 1,0 1 0,1-1 0,-1 0-1,0 1 1,1-1 0,-1 0-1,1 1 1,-1-1 0,1 0 0,-1 0-1,1 0 1,-1 1 0,1-1 0,-1 0-1,1 0 1,-1 0 0,1 0-1,-1 0 1,1 0 0,-1 0 0,1 0-1,-1 0 1,1 0 0,-1 0 0,1 0-1,-1 0 1,1 0 0,-1 0-1,1-1 1,0 1 0,18-9 19,-7 0-14,0-1-1,-1 1 0,18-22 0,20-16 43,-49 47-46,1 0-1,-1-1 0,0 1 1,1-1-1,-1 1 1,1 0-1,-1 0 0,1-1 1,-1 1-1,0 0 0,1 0 1,-1-1-1,1 1 0,-1 0 1,1 0-1,0 0 1,-1 0-1,1 0 0,-1 0 1,1 0-1,0 0 0,2 9 105,-11 27 165,4-17-3,4-19-264,0 0 0,0 1 0,0-1 0,0 0 0,0 0 0,0 0 0,0 0 0,0 0 0,0 1 0,0-1 0,0 0-1,0 0 1,0 0 0,0 0 0,0 0 0,0 1 0,0-1 0,0 0 0,0 0 0,0 0 0,0 0 0,0 0 0,1 0 0,-1 1 0,0-1 0,0 0 0,0 0 0,0 0 0,0 0 0,0 0 0,1 0 0,-1 0 0,0 0 0,0 0 0,0 0 0,0 0 0,0 0 0,1 0 0,-1 0 0,0 0 0,0 0 0,8-3 140,11-10-51,-17 11-75,13-11 39,37-26 23,-48 37-110,0-1 0,1 0 0,0 1 0,-1 0 0,1 0 0,0 0 0,0 1 0,0-1 0,8 0 1,-13 2 19,1 0 1,0 0 0,0 0 0,-1 0-1,1 1 1,0-1 0,-1 0 0,1 0 0,0 1-1,0-1 1,-1 0 0,1 1 0,-1-1 0,1 0-1,0 1 1,-1-1 0,1 1 0,-1-1-1,1 1 1,-1-1 0,1 1 0,-1 0 0,1-1-1,-1 1 1,0 0 0,1-1 0,-1 1 0,0 0-1,0-1 1,0 1 0,1 0 0,-1-1-1,0 1 1,0 0 0,0 0 0,0-1 0,0 1-1,0 1 1,-4 32-25,4-32 39,-33 120 342,37-137-470</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7:17.835"/>
    </inkml:context>
    <inkml:brush xml:id="br0">
      <inkml:brushProperty name="width" value="0.05" units="cm"/>
      <inkml:brushProperty name="height" value="0.05" units="cm"/>
      <inkml:brushProperty name="color" value="#008C3A"/>
    </inkml:brush>
  </inkml:definitions>
  <inkml:trace contextRef="#ctx0" brushRef="#br0">0 412 11971,'46'3'821,"66"-3"-830,148-18 0,111-36-45,25-3 59,656-18-670,-864 68 467,701-55 348,365-66 1226,-1243 127-1374,201-11 25,-162 11-21,0 3 1,59 9-1,-14 13-258,-87-23 207</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7:18.285"/>
    </inkml:context>
    <inkml:brush xml:id="br0">
      <inkml:brushProperty name="width" value="0.05" units="cm"/>
      <inkml:brushProperty name="height" value="0.05" units="cm"/>
      <inkml:brushProperty name="color" value="#008C3A"/>
    </inkml:brush>
  </inkml:definitions>
  <inkml:trace contextRef="#ctx0" brushRef="#br0">53 11 11891,'20'-2'1536,"83"-6"-1535,-88 8-11,18-1-13,1 2 0,0 1 0,-1 1 0,47 12 0,-78-15 23,1 1 1,-1 0-1,1 0 1,-1 0-1,1 0 1,-1 0-1,0 0 1,0 1-1,1-1 1,-1 1-1,0-1 1,0 1-1,-1 0 1,1 0-1,0 0 1,-1 0-1,1 0 1,2 5-1,-3-5 3,-1 1 0,1 0-1,-1-1 1,0 1 0,0-1 0,1 1-1,-2 0 1,1-1 0,0 1-1,0-1 1,-1 1 0,0-1 0,1 1-1,-1-1 1,0 1 0,0-1 0,0 0-1,-3 5 1,-15 20 76,0-2 0,-1 0 0,-2-1 0,-28 25 0,5-4 58,-11 15 38,15-16-171,-2-1 0,-55 43 0,72-72-52</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7:19.117"/>
    </inkml:context>
    <inkml:brush xml:id="br0">
      <inkml:brushProperty name="width" value="0.05" units="cm"/>
      <inkml:brushProperty name="height" value="0.05" units="cm"/>
      <inkml:brushProperty name="color" value="#008C3A"/>
    </inkml:brush>
  </inkml:definitions>
  <inkml:trace contextRef="#ctx0" brushRef="#br0">0 703 12643,'7'-4'263,"-1"0"0,1-1 0,-1 1 0,9-10 0,69-67-168,-4-3 1,-3-4 0,-4-2 0,115-192-1,-181 270-93,-5 8 2,0 1 0,0-1 0,1 0-1,-1 1 1,1-1 0,0 1 0,4-5-1,-7 8-1,1 0-1,-1 0 0,0 0 0,0-1 0,0 1 0,1 0 0,-1 0 0,0 0 0,0 0 0,1 0 0,-1 0 0,0 0 1,0 0-1,1 0 0,-1 0 0,0 0 0,1 0 0,-1 0 0,0 0 0,0 0 0,1 0 0,-1 0 0,0 0 1,0 0-1,1 0 0,-1 0 0,0 0 0,0 0 0,1 1 0,-1-1 0,0 0 0,0 0 0,0 0 0,1 0 1,-1 1-1,0-1 0,5 13 26,-1 15 9,-4-26-32,3 121 103,-3-63-40,12 89 0,-9-130-106,0-2 0,2 1-1,0 0 1,1-1-1,1 0 1,0 0-1,1-1 1,1 0 0,14 19-1,42 49-393,-47-53 302</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7:22.499"/>
    </inkml:context>
    <inkml:brush xml:id="br0">
      <inkml:brushProperty name="width" value="0.05" units="cm"/>
      <inkml:brushProperty name="height" value="0.05" units="cm"/>
      <inkml:brushProperty name="color" value="#008C3A"/>
    </inkml:brush>
  </inkml:definitions>
  <inkml:trace contextRef="#ctx0" brushRef="#br0">116 24 12099,'0'-23'2279,"1"35"-789,-1 38-849,-3-19-589,-2-1 1,-1 0-1,-1 0 1,-2 0 0,-1-1-1,-1 0 1,-2-1-1,0 0 1,-22 32-1,34-59-48,1-1 0,0 1-1,-1-1 1,1 0 0,0 1-1,-1-1 1,1 1-1,0-1 1,0 1 0,0-1-1,-1 1 1,1-1 0,0 1-1,0-1 1,0 1 0,0-1-1,0 1 1,0-1 0,0 1-1,0-1 1,0 1-1,0-1 1,0 1 0,0-1-1,1 1 1,-1-1 0,0 1-1,1 0 1,-1 0 1,1-1 0,0 1 0,0-1 0,0 1 0,0-1 0,0 1 0,0-1 0,-1 0 0,1 1 0,0-1 0,0 0 0,0 0 0,0 0 0,2 0 0,44-3 61,-34 1-69,193 2-253,-170 2-318,-34-2 463,1 0 1,-1 1 0,0-1-1,1 0 1,-1-1 0,1 1 0,-1 0-1,0-1 1,1 1 0,-1-1 0,0 1-1,0-1 1,1 0 0,-1 0-1,0 0 1,0-1 0,0 1 0,2-2-1,8-8-446</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7:23.965"/>
    </inkml:context>
    <inkml:brush xml:id="br0">
      <inkml:brushProperty name="width" value="0.05" units="cm"/>
      <inkml:brushProperty name="height" value="0.05" units="cm"/>
      <inkml:brushProperty name="color" value="#008C3A"/>
    </inkml:brush>
  </inkml:definitions>
  <inkml:trace contextRef="#ctx0" brushRef="#br0">56 48 9762,'10'-32'2390,"-25"58"-615,7-9-1618,0 0 1,1 0-1,1 0 0,0 1 1,2 0-1,0 0 1,1 0-1,0 1 0,2-1 1,0 28-1,1-45-147,0 1-1,0 0 1,0 0 0,1-1-1,-1 1 1,0 0 0,1 0-1,-1-1 1,1 1 0,0 0-1,-1-1 1,1 1 0,0 0-1,0-1 1,0 1 0,0-1 0,0 0-1,0 1 1,1-1 0,-1 0-1,0 0 1,1 0 0,-1 0-1,1 0 1,-1 0 0,4 2-1,-2-3 9,-1 0-1,1 0 1,0 0-1,0 0 0,-1 0 1,1 0-1,0-1 1,-1 1-1,1-1 0,0 0 1,-1 0-1,1 0 1,-1 0-1,1 0 1,-1 0-1,0-1 0,3-1 1,20-16 153,-2-1 1,0-1-1,-2-1 1,0-1 0,26-38-1,14-14 427,-59 76-434,-2 7-92,-2 7 4,-2 5 29,-7 40 25,10-55-123,1 0-1,0 1 1,0-1-1,0 0 0,1 0 1,0 1-1,0-1 1,3 10-1,-3-14-2,0 1 0,0-1 0,0 0-1,0 1 1,0-1 0,0 0 0,0 0-1,0 0 1,1 0 0,-1 0 0,0 0-1,1 0 1,-1 0 0,1 0 0,-1-1-1,1 1 1,-1-1 0,1 1 0,-1-1-1,1 1 1,0-1 0,-1 0 0,1 0-1,0 0 1,-1 0 0,1 0 0,-1 0-1,3-1 1,4 0 28,0 0 0,-1-1 0,1 0 1,11-5-1,0-1 129,-1-1 0,-1-1 1,27-19-1,-35 22-34,0 0 0,-1 0 0,1-1-1,-1-1 1,-1 1 0,0-1 0,10-17 0,-15 25-97,-1-1 0,0 0 0,-1 0 0,1 0 0,0 0 0,0 0 1,-1 1-1,1-2 0,-1 1 0,0 0 0,0 0 0,0 0 0,0 0 0,0 0 0,0 0 0,0 0 0,0 0 0,-1 0 0,1 0 0,-1 0 1,0 0-1,1 0 0,-1 0 0,-2-3 0,0 3-36,1-1 1,0 1-1,-1 0 1,1-1-1,-1 1 0,0 1 1,0-1-1,0 0 1,0 1-1,0-1 1,0 1-1,0 0 1,0 0-1,-5-1 0,3 1-108,-1 0 0,1 1-1,-1-1 1,1 1 0,-1 0-1,0 1 1,1-1 0,-12 4-1,15-4 0,-1 1-1,0 0 0,1 0 0,-1 0 0,1 0 0,-1 1 0,1-1 1,-1 1-1,1-1 0,0 1 0,0 0 0,0 0 0,0 0 1,0 0-1,0 0 0,1 0 0,-3 4 0,-1 10-517</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7:27.921"/>
    </inkml:context>
    <inkml:brush xml:id="br0">
      <inkml:brushProperty name="width" value="0.05" units="cm"/>
      <inkml:brushProperty name="height" value="0.05" units="cm"/>
      <inkml:brushProperty name="color" value="#008C3A"/>
    </inkml:brush>
  </inkml:definitions>
  <inkml:trace contextRef="#ctx0" brushRef="#br0">3 2327 10722,'0'0'26,"0"0"0,0 0 0,0 0 0,0 0 0,0 0 0,0 0 1,1-1-1,-1 1 0,0 0 0,0 0 0,0 0 0,0 0 0,0 0 0,0 0 0,0 0 0,0 0 0,0 0 0,0-1 0,0 1 0,0 0 0,0 0 0,0 0 0,0 0 0,0 0 0,0 0 0,0 0 0,0-1 0,0 1 0,0 0 0,0 0 0,0 0 0,0 0 0,0 0 0,0 0 0,0 0 1,0 0-1,0 0 0,-1-1 0,1 1 0,0 0 0,0 0 0,0 0 0,0 0 0,0 0 0,0 0 0,0 0 0,0 0 0,0 0 0,0 0 0,-1 0 0,1 0 0,0 0 0,0 0 0,0 0 0,0 0 0,0 0 0,0 0 0,0 0 0,-1 0 0,1 0 0,0 0 0,0 0 0,0 0 0,0 0 1,0 0-1,0 0 0,-1 0 0,15-6 597,23-6-487,-34 11-25,18-5-88,52-14 193,-1-3 1,81-39-1,-11-13-177,-4-6 0,-4-6 0,165-139 0,175-197 142,-64-12-116,-361 380-60,393-499 52,-401 494 56,-1-1-1,32-70 1,-69 127 163,-3 8-161,-6 20-181,-2 14-55,11-25 59</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7:28.915"/>
    </inkml:context>
    <inkml:brush xml:id="br0">
      <inkml:brushProperty name="width" value="0.05" units="cm"/>
      <inkml:brushProperty name="height" value="0.05" units="cm"/>
      <inkml:brushProperty name="color" value="#008C3A"/>
    </inkml:brush>
  </inkml:definitions>
  <inkml:trace contextRef="#ctx0" brushRef="#br0">99 47 13643,'32'-43'1654,"-32"42"-1636,0 1 0,0 0-1,0 0 1,0 0 0,0 0 0,0 0 0,0 0 0,0 0 0,0 0 0,0-1 0,0 1 0,0 0 0,0 0 0,0 0 0,0 0 0,0 0 0,0 0 0,0 0 0,0 0 0,1 0 0,-1 0 0,0 0 0,0-1 0,0 1 0,0 0 0,0 0 0,0 0 0,0 0-1,0 0 1,0 0 0,0 0 0,1 0 0,-1 0 0,0 0 0,0 0 0,0 0 0,0 0 0,0 0 0,0 0 0,0 0 0,0 0 0,0 0 0,1 0 0,-1 0 0,0 0 0,0 0 0,0 0 0,0 0 0,0 0 0,0 0 0,0 0 0,0 0 0,1 0 0,-1 0-1,0 0 1,0 1 0,0-1 0,0 0 0,0 0 0,0 0 0,0 0 0,0 0 0,0 0 0,0 0 0,0 0 0,0 0 0,0 1 0,0 10 559,-5 16-194,-105 312 662,104-320-990,-5 37 1,10-52-44,1 1 1,-1-1-1,1 1 0,0-1 1,0 1-1,0-1 0,1 1 1,0-1-1,0 1 0,0-1 0,0 0 1,1 0-1,-1 1 0,4 4 1,-3-7 1,-1-1 1,1 1-1,0-1 0,0 1 1,0-1-1,0 0 1,0 0-1,0 0 0,0 0 1,0 0-1,1 0 1,-1-1-1,0 1 1,0-1-1,1 1 0,-1-1 1,0 0-1,1 0 1,-1 0-1,0 0 0,1 0 1,2-1-1,9-2 75,-1 0-1,22-7 0,-27 7-52,243-99-534,-233 92 321,-6 0-67</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7:29.424"/>
    </inkml:context>
    <inkml:brush xml:id="br0">
      <inkml:brushProperty name="width" value="0.05" units="cm"/>
      <inkml:brushProperty name="height" value="0.05" units="cm"/>
      <inkml:brushProperty name="color" value="#008C3A"/>
    </inkml:brush>
  </inkml:definitions>
  <inkml:trace contextRef="#ctx0" brushRef="#br0">402 132 11747,'4'-7'427,"2"-2"74,-2 1-1,1-1 1,-1-1 0,5-15 0,-8 23-390,-1 1 1,0-1-1,1 0 0,-1 0 1,0 0-1,0 0 1,0 0-1,0 1 0,0-1 1,0 0-1,0 0 1,-1 0-1,1 0 0,-1 0 1,1 1-1,-1-1 1,0 0-1,0 1 0,1-1 1,-1 0-1,-1 1 1,1-1-1,0 1 0,0-1 1,0 1-1,-1 0 1,1-1-1,-1 1 0,1 0 1,-1 0-1,-3-1 1,0-1-6,-1 2-1,1-1 1,-1 1 0,0 0 0,0 0 0,0 0 0,0 1 0,0 0 0,1 0 0,-1 0 0,0 1 0,-6 2 0,-8 1 63,0 1 0,-23 10 0,17-5-118,1 1 1,-46 29-1,59-32-44,-1 1-1,2 0 0,-1 1 0,2 0 0,-1 1 1,1 0-1,-9 14 0,16-21-5,0 1-1,1-1 1,-1 1-1,1-1 1,0 1-1,1 0 1,-1 0-1,0 8 1,1-12-3,1 0-1,0 1 1,0-1 0,0 0 0,0 1 0,0-1 0,1 0 0,-1 1 0,0-1 0,1 0-1,-1 1 1,1-1 0,-1 0 0,1 1 0,0-1 0,-1 0 0,1 0 0,0 0 0,0 0-1,0 0 1,0 0 0,0 0 0,0 0 0,0 0 0,0 0 0,0-1 0,0 1-1,0 0 1,1-1 0,-1 1 0,0-1 0,1 1 0,-1-1 0,2 1 0,10 0-19,-1 0 1,0 0-1,1-1 1,-1-1 0,1 0-1,-1 0 1,20-6-1,5 0-15,-30 6 28,11-2-13,0 1-1,0 0 1,1 2 0,19 1-1,-34-1 18,1 1 0,-1 0 0,0 0 0,0 0 0,1 1 0,-1-1 0,0 1 0,0 0 0,6 4 0,-8-4 3,0 0 1,0 0-1,0 0 0,0 0 0,0 0 1,-1 0-1,1 0 0,-1 1 0,1-1 1,-1 1-1,0-1 0,0 1 0,0-1 1,0 1-1,-1 0 0,1-1 0,0 4 1,-1 0 24,-1 1 1,1-1-1,-1 0 1,0 0 0,0 0-1,-1 0 1,1 0 0,-1 0-1,-1 0 1,1-1 0,-1 1-1,0-1 1,-1 1-1,1-1 1,-1 0 0,0 0-1,0-1 1,0 1 0,-7 4-1,-7 7 228,0-2-1,-1 0 0,-37 20 0,38-25-53,1 0-1,-1-2 1,-21 7-1,33-12-183,1 0 1,-1-1-1,0 0 1,1 0-1,-1-1 0,0 1 1,1-1-1,-1 0 1,0-1-1,1 0 0,-1 1 1,0-2-1,1 1 1,-1-1-1,-5-2 0,10 3-17,-1 0-1,0 0 0,0 0 0,0-1 0,1 1 1,-1 0-1,1-1 0,-1 1 0,1-1 0,-1 0 0,1 1 1,0-1-1,0 0 0,-1-3 0,-1-5-137</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7:33.644"/>
    </inkml:context>
    <inkml:brush xml:id="br0">
      <inkml:brushProperty name="width" value="0.05" units="cm"/>
      <inkml:brushProperty name="height" value="0.05" units="cm"/>
      <inkml:brushProperty name="color" value="#008C3A"/>
    </inkml:brush>
  </inkml:definitions>
  <inkml:trace contextRef="#ctx0" brushRef="#br0">9090 290 9866,'-111'-25'764,"-218"-42"-914,16 11-3373,-76-12-684,128 34 4524,-109 2 947,-603 25 0,406 47 428,-490 16-944,606-59-709,-425 5-85,363 20 564,-674 118-1,1004-106-241,-180 61 0,235-53-229,1 6-1,-136 73 0,214-95-29,-38 18 128,-155 107 0,219-134-111,1 1 0,0 1 0,2 1 1,0 1-1,1 1 0,1 0 0,1 2 1,1 0-1,1 0 0,2 2 0,-12 28 1,20-42-44,1 1 0,1-1 0,0 1 0,1 0 0,0 0 0,1 0-1,0 1 1,1-1 0,1 0 0,0 0 0,1 0 0,0 0 0,1 0 0,5 15 0,-1-12-50,0-1 0,0 0-1,1 0 1,1 0 0,1-1-1,0-1 1,1 0-1,0 0 1,1-1 0,21 17-1,4-1-165,0-2-1,2-1 0,61 27 1,132 42-352,-13-22 268,255 50-1,236-13 227,-5-65 124,1-33 7,-120-4-11,319 30 113,391 4 67,563-82-116,-1223-2-97,-469 23-16,291-74 0,-391 74 40,0-4 0,69-34 0,-91 36 128,-1-3 1,-1-1 0,66-55 0,-96 70-60,0 0-1,-1-2 1,-1 0-1,0 0 1,0-1-1,-2 0 1,1 0-1,-2-1 1,10-23-1,-13 23-34,0 1-1,-2-1 0,1 0 1,-2 0-1,0 0 1,-1 0-1,0 0 0,-1 0 1,-1-1-1,-5-28 1,-4-2-25,-3 1 1,-1 1-1,-2 0 0,-2 1 1,-2 1-1,-2 1 1,-1 1-1,-2 0 1,-35-39-1,1 9 97,-4 3 0,-3 3 0,-121-93 0,114 104-55,-3 3-1,-1 3 1,-3 4 0,-1 3-1,-2 4 1,-2 4-1,-1 3 1,-99-19-1,44 20-72</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7:36.863"/>
    </inkml:context>
    <inkml:brush xml:id="br0">
      <inkml:brushProperty name="width" value="0.05" units="cm"/>
      <inkml:brushProperty name="height" value="0.05" units="cm"/>
      <inkml:brushProperty name="color" value="#008C3A"/>
    </inkml:brush>
  </inkml:definitions>
  <inkml:trace contextRef="#ctx0" brushRef="#br0">0 1 2353</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0:03.555"/>
    </inkml:context>
    <inkml:brush xml:id="br0">
      <inkml:brushProperty name="width" value="0.05" units="cm"/>
      <inkml:brushProperty name="height" value="0.05" units="cm"/>
    </inkml:brush>
  </inkml:definitions>
  <inkml:trace contextRef="#ctx0" brushRef="#br0">8 70 13755,'6'4'569,"0"-1"-1,0 0 1,0 0 0,0 0-1,1-1 1,-1 0 0,1 0-1,-1-1 1,1 0-1,0 0 1,0 0 0,11-1-1,-14-1-509,0 1 0,0-1-1,0 1 1,0-1-1,0 0 1,0-1 0,0 1-1,0-1 1,-1 1 0,1-1-1,-1 0 1,1-1-1,-1 1 1,0-1 0,1 1-1,-1-1 1,-1 0-1,1 0 1,0 0 0,-1-1-1,1 1 1,1-4-1,-3 6-52,-1 0-1,1 0 0,0-1 0,-1 1 0,1 0 1,-1 0-1,0 0 0,1 0 0,-1 0 0,0-1 0,0 1 1,1 0-1,-1 0 0,0-1 0,0 1 0,-1 0 1,1 0-1,0 0 0,0-1 0,0 1 0,-1 0 0,1 0 1,-1 0-1,1-1 0,-1 0 0,-1 1-7,1 0 0,0-1-1,-1 1 1,1 0 0,-1 0 0,1 0-1,-1 1 1,0-1 0,1 0 0,-1 1-1,0-1 1,0 1 0,1-1 0,-1 1-1,-2 0 1,-3-1-28,0 1 0,0-1 1,0 2-1,0-1 0,0 1 0,1 0 0,-14 4 0,12-1 8,0 0 0,0 0-1,0 1 1,0 0-1,-7 6 1,12-8 14,0-1 0,0 1 0,1-1 0,-1 1 0,1 0 0,-1 0 0,1 0 0,0 0 0,1 0 0,-1 1 0,0-1 0,1 0 0,0 1 0,0-1 0,-1 5 0,2-6 4,0-1 0,0 1-1,1-1 1,-1 1 0,0-1 0,1 0 0,-1 1 0,1-1 0,0 1 0,-1-1 0,1 0 0,0 0 0,0 1 0,0-1-1,0 0 1,0 0 0,0 0 0,0 0 0,0 0 0,0 0 0,1 0 0,-1 0 0,0-1 0,1 1 0,-1 0 0,0-1 0,1 1-1,-1-1 1,1 0 0,2 1 0,9 2-30,0 0-1,21 1 1,-18-2 32,6 2-17,-7-2 45,0 0-1,18 1 0,-28-3-6,0-1 1,0 1-1,0-1 0,-1 0 1,1 0-1,0 0 1,0-1-1,-1 0 1,1 1-1,7-6 0,94-71 224,-105 77-247,0 0 0,0 0-1,0 1 1,0-1 0,0 0 0,0 1-1,0-1 1,1 1 0,-1-1 0,0 1-1,0 0 1,0-1 0,1 1 0,-1 0-1,3 0 1,-4 0 3,0 0 0,1 0 0,-1 1 0,1-1 0,-1 0 0,0 1 0,1-1 0,-1 0 0,0 1 0,1-1 0,-1 0 0,0 1 0,0-1 0,1 0 0,-1 1 0,0-1 0,0 1 0,0-1 0,0 1 0,1-1 0,-1 1 0,0-1 0,0 0-1,0 1 1,0-1 0,0 1 0,0-1 0,0 1 0,-1 7 6,0-1 0,0 1 0,-5 14 0,3-12 13,0 0 9,-5 31 75,7-39-86,1 1 1,0-1-1,-1 1 0,1-1 0,1 1 0,-1-1 0,0 1 0,1-1 0,-1 1 0,1-1 1,0 0-1,-1 1 0,3 2 0,-3-5-16,1 1 1,-1 0-1,1-1 1,0 1 0,-1 0-1,1-1 1,0 1-1,0-1 1,0 1-1,-1-1 1,1 0-1,0 1 1,0-1-1,0 0 1,0 0 0,0 1-1,0-1 1,0 0-1,0 0 1,-1 0-1,1 0 1,0 0-1,0 0 1,0 0-1,0-1 1,0 1 0,0 0-1,0 0 1,0-1-1,0 1 1,-1 0-1,1-1 1,0 1-1,0-1 1,1 0-1,27-22-682,-21 15 562,-1 0 0,12-16 0,-6 4-81</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7:37.268"/>
    </inkml:context>
    <inkml:brush xml:id="br0">
      <inkml:brushProperty name="width" value="0.05" units="cm"/>
      <inkml:brushProperty name="height" value="0.05" units="cm"/>
      <inkml:brushProperty name="color" value="#008C3A"/>
    </inkml:brush>
  </inkml:definitions>
  <inkml:trace contextRef="#ctx0" brushRef="#br0">2399 71 4913,'-134'-13'448,"1"1"-312,-6 1-80,-10 1 224,0 1-232,0 4-360,1-1-32,-5 3 8,-2 1 104,0 2 72,-1 0 24,1 3 112,0 0 0,1 6 96,-1-1 96,-4 7 24</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7:38.248"/>
    </inkml:context>
    <inkml:brush xml:id="br0">
      <inkml:brushProperty name="width" value="0.05" units="cm"/>
      <inkml:brushProperty name="height" value="0.05" units="cm"/>
      <inkml:brushProperty name="color" value="#008C3A"/>
    </inkml:brush>
  </inkml:definitions>
  <inkml:trace contextRef="#ctx0" brushRef="#br0">855 708 2817,'-76'75'95,"3"3"1,4 3-1,4 4 1,-98 162-1,129-184-13,3 2-1,3 1 1,-24 82 0,-41 213 314,88-336-368,-54 250 312,-44 536 0,99-703-433,5-1 0,5 1 1,5-1-1,4 0 0,5-2 0,63 194 1,-28-150 12,6-3 0,7-3-1,6-2 1,98 139 0,-128-218 61,3-2-1,3-2 1,77 70-1,-53-63-12,3-4-1,96 59 0,-20-32-3,4-6-1,270 99 0,933 272 318,-623-264-239,11-73 21,876-39 831,-687-104-509,-634-2-263,322-75-1,26-60 129,-19-58 24,-442 137-170,324-199-1,-419 222-61,-3-4 0,91-86 0,-120 92 26,-3-2 0,-3-2 0,68-101 1,-101 127-27,-2-1 0,-1 0 1,-3-2-1,18-51 0,-18 32 141,-3-1 0,12-92 0,-17 43 243,-5 1 0,-5-1 0,-15-120 0,1 121-196,-3 1-1,-6 0 1,-4 2 0,-5 1-1,-5 2 1,-98-196-1,67 172 35,-6 3 0,-135-175 0,-80-46 369,-22 16-293,-52-4-284,-27 28-79,-78 5 93,307 210-99,-175-69 1,77 56-290,-5 11 1,-428-89-1,-177 40-1973,-8 40 285,553 68 1332</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7:52.837"/>
    </inkml:context>
    <inkml:brush xml:id="br0">
      <inkml:brushProperty name="width" value="0.05" units="cm"/>
      <inkml:brushProperty name="height" value="0.05" units="cm"/>
      <inkml:brushProperty name="color" value="#008C3A"/>
    </inkml:brush>
  </inkml:definitions>
  <inkml:trace contextRef="#ctx0" brushRef="#br0">0 1 14483,'3'6'155,"0"0"0,-1 1 0,0-1-1,0 1 1,0-1 0,-1 1 0,0 0 0,0 10 0,3 16 1,30 105 123,-26-114-240,1 0 0,1-1 0,22 37 0,-30-57-18,0 1 1,0-1-1,1 1 1,-1-1 0,1 0-1,0 0 1,0 0-1,0-1 1,1 1 0,-1-1-1,0 1 1,1-1-1,0 0 1,-1-1 0,1 1-1,0 0 1,0-1-1,0 0 1,0 0 0,8 1-1,-7-3 4,1 1-1,-1-1 1,0 0-1,0 0 1,0 0-1,1-1 0,-1 1 1,-1-1-1,1-1 1,0 1-1,0-1 1,-1 1-1,0-1 1,1-1-1,-1 1 1,4-5-1,13-13-175,-2 0 1,0-2-1,19-29 1,42-80-1515,-18 28-89,-61 102 1707,0-1 1,0 1-1,1 0 0,0 0 1,-1 0-1,1 0 0,0 0 1,3-2-1,-5 4 53,1 0-1,-1 0 1,0 0 0,0 0 0,0 0-1,1 0 1,-1 0 0,0 0-1,0 1 1,1-1 0,-1 0 0,0 0-1,0 0 1,0 0 0,0 0-1,1 1 1,-1-1 0,0 0 0,0 0-1,0 0 1,0 1 0,0-1-1,1 0 1,-1 0 0,0 0 0,0 1-1,0-1 1,0 0 0,0 0-1,0 1 1,0-1 0,0 0 0,0 0-1,0 1 1,0-1 0,0 0-1,0 0 1,0 1 0,0-1 0,0 0-1,0 0 1,0 1 0,-1-1-1,1 0 1,0 0 0,0 1 0,-10 47 853,-40 133 1256,-48 206-47,94-368-2418,2 0 1,-1 20-1,3-42 256,1 0 0,0 0 0,0 1 0,0-1 0,1 0-1,-1 0 1,1 1 0,3-5 0,-1 0-52,13-20-200</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7:53.297"/>
    </inkml:context>
    <inkml:brush xml:id="br0">
      <inkml:brushProperty name="width" value="0.05" units="cm"/>
      <inkml:brushProperty name="height" value="0.05" units="cm"/>
      <inkml:brushProperty name="color" value="#008C3A"/>
    </inkml:brush>
  </inkml:definitions>
  <inkml:trace contextRef="#ctx0" brushRef="#br0">354 27 11370,'24'-19'1297,"-17"12"-438,-14 9-43,-12 9 469,0 4-936,0 1-1,1 1 1,0 1-1,-23 31 1,-50 85 181,-4 35-33,84-145-409,1 0 0,1 0 1,1 1-1,1 1 0,-4 35 1,10-55-76,0-1 1,1 1-1,0 0 1,0 0 0,1-1-1,-1 1 1,1 0-1,0-1 1,1 1 0,0-1-1,-1 1 1,6 8-1,-5-10-43,1-1-1,-1 0 0,1 0 0,0 0 0,0 0 0,0 0 0,0-1 1,0 1-1,1-1 0,-1 0 0,1 0 0,-1 0 0,1-1 1,0 1-1,0-1 0,0 0 0,0 0 0,6 1 0,4-1-95,-1 0 0,0 0 1,1-2-1,-1 1 0,0-2 0,0 0 0,1 0 0,-1-1 0,-1-1 0,1 0 0,12-7 0,24-16-300</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7:53.743"/>
    </inkml:context>
    <inkml:brush xml:id="br0">
      <inkml:brushProperty name="width" value="0.05" units="cm"/>
      <inkml:brushProperty name="height" value="0.05" units="cm"/>
      <inkml:brushProperty name="color" value="#008C3A"/>
    </inkml:brush>
  </inkml:definitions>
  <inkml:trace contextRef="#ctx0" brushRef="#br0">180 120 14939,'-13'10'271,"0"1"0,0 0 0,1 1 0,1 1 0,0 0 0,1 0 0,0 1 0,1 0 0,1 1 0,-11 22 0,9-12 95,1 1 0,1-1 0,1 1 0,2 1 0,-5 48 0,9-72-360,1 0 0,0-1 0,0 1 0,0-1 0,0 1 0,0 0 0,1-1 0,-1 1 0,1-1 0,0 1 0,-1 0 1,1-1-1,0 0 0,1 1 0,-1-1 0,0 0 0,1 1 0,-1-1 0,1 0 0,3 3 0,-1-2 10,1 0 1,0-1 0,-1 1 0,1-1 0,0 0 0,0 0 0,0-1-1,1 1 1,7 0 0,100 15 85,-101-16-252,1 0 1,-1-1-1,0-1 0,1 0 0,-1 0 0,0-1 1,15-5-1,2-6-64,-3-9-107</inkml:trace>
  <inkml:trace contextRef="#ctx0" brushRef="#br0" timeOffset="1">520 1 12691,'1'0'81,"0"0"0,0 0 1,0 0-1,0 1 0,0-1 1,0 0-1,0 1 0,0-1 1,0 0-1,0 1 0,-1-1 0,1 1 1,0 0-1,0-1 0,0 1 1,-1 0-1,1-1 0,0 1 1,-1 0-1,1 0 0,0 0 1,-1-1-1,1 1 0,-1 0 1,0 0-1,1 1 0,15 33 573,-13-28-440,11 23 78,-2 2 0,-1 0-1,-1 0 1,-2 1 0,-1 0 0,4 54-1,-11-68-229,0 0 0,-1 1 0,-1-1 0,0 0 0,-2 0 0,0 0 0,-1 0 1,-1-1-1,-1 0 0,0 0 0,-2 0 0,-19 30 0,9-22-59,-1-1 0,-1-2 1,-1 0-1,-1-1 0,-2-1 1,1-1-1,-32 18 0,-30 12-44</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7:54.737"/>
    </inkml:context>
    <inkml:brush xml:id="br0">
      <inkml:brushProperty name="width" value="0.05" units="cm"/>
      <inkml:brushProperty name="height" value="0.05" units="cm"/>
      <inkml:brushProperty name="color" value="#008C3A"/>
    </inkml:brush>
  </inkml:definitions>
  <inkml:trace contextRef="#ctx0" brushRef="#br0">3443 0 10770,'-378'177'969,"174"-86"-909,-317 163-349,231-102 270,-309 172-174,282-111 272,20 29 524,215-169-196,-109 126 1,142-140-246,3 3 0,2 1 0,-36 71 0,55-82-86,2 1-1,-25 85 1,-16 118 36,35-135-60,-46 159 42,24-92 10,22-53 60,33-215 1753,-3 41-1602</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47:55.158"/>
    </inkml:context>
    <inkml:brush xml:id="br0">
      <inkml:brushProperty name="width" value="0.05" units="cm"/>
      <inkml:brushProperty name="height" value="0.05" units="cm"/>
      <inkml:brushProperty name="color" value="#008C3A"/>
    </inkml:brush>
  </inkml:definitions>
  <inkml:trace contextRef="#ctx0" brushRef="#br0">146 1 11138,'2'1'185,"-1"1"0,1 0 0,-1-1 0,1 1 0,-1 0 0,0 0 0,0 0 0,0 0 0,0 0 0,0 0 0,-1 0 0,1 0 0,0 0 0,-1 4 0,4 36 1055,-4-28-1052,1 46 156,-2 0 0,-18 112-1,-40 114 258,-19 30 160,76-307-732,0-2-15,0-1 0,1 1 0,0-1 0,0 1 1,0-1-1,1 1 0,0-1 0,2 12 0,-2-17-13,1 0-1,-1 0 0,0 0 0,0 0 0,1-1 0,-1 1 0,0 0 0,1 0 0,-1-1 0,1 1 0,-1 0 0,1-1 0,-1 1 0,1 0 0,0-1 0,-1 1 0,1-1 0,0 1 0,-1-1 0,1 0 0,0 1 0,0-1 0,-1 1 0,3-1 0,-1 1 0,0-1-1,0 0 1,1 0 0,-1 0-1,0 0 1,0 0-1,0 0 1,1-1-1,2 0 1,4-2-3,0-1 1,-1 1 0,16-10-1,14-13 11,-1-2 0,-2-2 1,62-66-1,-67 65 3,5-5-39,156-165-16,-134 132 31</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0:04.625"/>
    </inkml:context>
    <inkml:brush xml:id="br0">
      <inkml:brushProperty name="width" value="0.05" units="cm"/>
      <inkml:brushProperty name="height" value="0.05" units="cm"/>
    </inkml:brush>
  </inkml:definitions>
  <inkml:trace contextRef="#ctx0" brushRef="#br0">165 1 16548,'-1'0'56,"0"0"1,0-1-1,0 1 1,1 0-1,-1 0 1,0 0-1,0 0 1,0 0 0,0 1-1,0-1 1,1 0-1,-1 0 1,0 0-1,0 1 1,0-1-1,1 0 1,-1 1-1,0-1 1,1 1 0,-1-1-1,0 1 1,1-1-1,-1 1 1,0 0-1,1-1 1,-1 1-1,1 0 1,-1-1 0,1 1-1,-1 1 1,-14 28 117,12-22 10,-24 57 607,3 2 1,-22 96 0,36-115-619,2-1 0,3 1 0,1 0 0,5 73 0,-1-116-131,0-1-1,1 1 1,0 0-1,0 0 1,0 0 0,3 7-1,-3-12-36,-1 0-1,0 0 0,0 0 1,0 0-1,0 0 1,0 0-1,0 0 0,0 1 1,0-1-1,0 0 1,0 0-1,0 0 1,0 0-1,0 0 0,0 0 1,0 0-1,0 0 1,1 0-1,-1 0 1,0 0-1,0 1 0,0-1 1,0 0-1,0 0 1,0 0-1,0 0 1,0 0-1,1 0 0,-1 0 1,0 0-1,0 0 1,0 0-1,0 0 1,0 0-1,0 0 0,0 0 1,1 0-1,-1 0 1,0 0-1,0 0 1,0 0-1,0 0 0,0 0 1,0-1-1,0 1 1,0 0-1,1 0 1,-1 0-1,0 0 0,0 0 1,0 0-1,5-8 128,1-10 52,0-5 9,27-90 352,-31 107-571,1 0-1,0 0 0,0 1 1,0-1-1,1 1 0,-1 0 1,1 0-1,1 0 1,-1 0-1,7-4 0,4-3-132,1 1 0,17-10 0,24-16-82,-35 19 191,0-2-1,-2 0 0,0-1 0,30-43 0,-39 47 50,0 0 1,-1 0-1,-1-1 1,-1 0-1,0-1 1,-2 0-1,8-34 1,-13 49 1,0-1 0,-1 1 1,1-1-1,-1 0 0,-1 1 1,1-1-1,0 1 0,-1-1 0,0 1 1,-2-7-1,2 10 0,1 0-1,-1 0 1,1 0-1,-1 0 1,0 0-1,1 1 1,-1-1-1,0 0 1,1 0-1,-1 0 1,0 1-1,0-1 1,0 0-1,0 1 1,0-1-1,0 1 1,0-1-1,-1 0 1,0 1-1,0 0-1,0 0 1,0 0 0,1 0-1,-1 0 1,0 0 0,0 0-1,1 1 1,-1-1 0,0 1-1,1-1 1,-1 1-1,0 0 1,1 0 0,-3 1-1,-7 5-10,0 1-1,1 0 0,0 0 1,0 1-1,1 1 1,0 0-1,0 0 0,-8 15 1,-4 6-15,-26 59 0,30-55-1,-15 46 0,29-72 0,0 1 0,1 1-1,-1-1 1,2 0 0,0 0 0,0 1-1,1-1 1,0 1 0,3 19 0,-2-26-6,0 0-1,0-1 1,1 1 0,-1 0 0,1-1 0,0 1 0,0-1-1,0 0 1,0 0 0,0 0 0,1 0 0,0 0 0,-1 0 0,1 0-1,0-1 1,0 0 0,1 1 0,-1-1 0,0 0 0,1-1 0,-1 1-1,1-1 1,0 1 0,-1-1 0,1 0 0,5 1 0,0-1 8,-1-1 1,0 1 0,1-1-1,-1-1 1,0 0 0,1 0-1,-1 0 1,0-1 0,0 0-1,0-1 1,10-4 0,-1 0 105,-1-2-1,1 1 1,27-22 0,-41 28-49,1-1 0,-1 0 0,0 0 0,1 0 0,-1-1 0,-1 1 0,1-1 0,0 0 0,-1 1 0,0-1 0,0 0 1,0-1-1,0 1 0,-1 0 0,1 0 0,-1-1 0,0 1 0,-1-1 0,1 1 0,-1-1 0,0-6 0,0 9-27,0 1 1,0-1-1,0 1 0,0-1 1,-1 1-1,1-1 0,-1 1 1,1 0-1,-1-1 0,1 1 1,-1 0-1,0-1 0,1 1 1,-1 0-1,0 0 0,0-1 1,0 1-1,0 0 0,0 0 1,0 0-1,-1 0 0,1 1 1,0-1-1,0 0 0,-1 0 1,1 1-1,0-1 0,-1 1 1,1-1-1,-1 1 0,1-1 1,0 1-1,-1 0 0,1 0 1,-1 0-1,1 0 1,-1 0-1,1 0 0,-1 0 1,1 0-1,-1 1 0,1-1 1,-1 0-1,1 1 0,-2 0 1,-6 2-18,0 1 1,1 0-1,-1 0 1,1 0 0,-15 12-1,16-11 26,1 1-1,0 1 1,0-1-1,0 1 1,1 0-1,0 0 1,0 1-1,-7 15 1,10-19-7,1 0 1,-1 0-1,1 0 1,0 1-1,0-1 0,1 0 1,-1 0-1,1 1 1,0 4-1,0-6-4,1-1 0,-1 0 1,1 0-1,-1 0 0,1 1 0,0-1 1,0 0-1,0 0 0,0 0 0,0 0 1,0-1-1,1 1 0,-1 0 0,0 0 1,1-1-1,0 1 0,-1-1 0,4 3 1,-2-3-51,0 1 0,0-1 0,0 0-1,0 1 1,1-1 0,-1-1 0,1 1 0,-1 0 0,0-1 0,1 0 0,-1 0 0,1 0 0,-1 0 0,1 0 0,-1-1 0,0 1 0,6-3-1,1 0-66,1 0 0,-1-2 0,0 1 0,11-7 0,4-6-169</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0:05.096"/>
    </inkml:context>
    <inkml:brush xml:id="br0">
      <inkml:brushProperty name="width" value="0.05" units="cm"/>
      <inkml:brushProperty name="height" value="0.05" units="cm"/>
    </inkml:brush>
  </inkml:definitions>
  <inkml:trace contextRef="#ctx0" brushRef="#br0">303 0 15595,'-13'7'503,"0"0"0,0 1 0,1 1 0,-16 13 0,6-4 275,-50 44 105,47-39-830,-1 0 1,-38 23-1,64-45-103,0-1 1,-1 1-1,1-1 0,-1 0 1,1 1-1,0-1 0,-1 0 1,1 1-1,-1-1 0,1 0 1,-1 0-1,1 1 0,-1-1 1,1 0-1,-1 0 0,1 0 1,-1 0-1,1 0 0,-1 0 1,1 0-1,-1 0 0,1 0 1,-1 0-1,1 0 0,-1 0 1,1 0-1,-1 0 1,1 0-1,-1 0 0,0-1 1,5-14-1576,18-21-1319,-11 21 2258,1 1-1,0 0 1,1 0-1,29-22 1,-37 33 933,0 0 0,0 0 1,0 0-1,1 1 0,-1-1 0,1 1 0,0 0 1,8-1-1,-10 3 190,0-1 0,0 1 0,1 0 0,-1 0 0,0 1 0,0-1 0,0 1 0,1 0 0,-1 0-1,0 1 1,0-1 0,0 1 0,4 2 0,90 47 1658,-78-42-2087</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0:05.514"/>
    </inkml:context>
    <inkml:brush xml:id="br0">
      <inkml:brushProperty name="width" value="0.05" units="cm"/>
      <inkml:brushProperty name="height" value="0.05" units="cm"/>
    </inkml:brush>
  </inkml:definitions>
  <inkml:trace contextRef="#ctx0" brushRef="#br0">0 1 16604,'7'11'1568,"-1"2"-1080,1 0-224,-1-3 840,3-3-552,-1-7 841,0-1-1177,-4-8-64,-1-2 48</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0:05.954"/>
    </inkml:context>
    <inkml:brush xml:id="br0">
      <inkml:brushProperty name="width" value="0.05" units="cm"/>
      <inkml:brushProperty name="height" value="0.05" units="cm"/>
    </inkml:brush>
  </inkml:definitions>
  <inkml:trace contextRef="#ctx0" brushRef="#br0">109 1 18612,'0'3'1328,"-9"19"-1120,-2 4-96,-4 13 544,1 7-351,-2 9-273,2 9-16,2 8-96,2 0-169,6-1-431,1 0-176,3-9 680,1-1-144,3-11-152</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0:06.425"/>
    </inkml:context>
    <inkml:brush xml:id="br0">
      <inkml:brushProperty name="width" value="0.05" units="cm"/>
      <inkml:brushProperty name="height" value="0.05" units="cm"/>
    </inkml:brush>
  </inkml:definitions>
  <inkml:trace contextRef="#ctx0" brushRef="#br0">1 317 15883,'0'-17'292,"0"1"-1,0-1 1,2 0-1,0 1 1,1 0 0,0-1-1,7-15 1,-6 22-104,0 1 0,0 0 1,1 0-1,0 0 0,1 1 1,0 0-1,0 0 1,1 0-1,0 1 0,0 0 1,1 0-1,16-11 0,-10 10-17,0 1-1,0 1 0,1-1 0,0 2 0,0 0 0,1 1 1,-1 1-1,1 0 0,0 1 0,0 1 0,0 0 1,25 3-1,-30-1-172,1 0 0,-1 0 0,0 1 0,-1 1 1,1 0-1,0 0 0,-1 1 0,0 1 0,1 0 1,-2 0-1,1 1 0,-1 0 0,0 0 0,0 1 0,0 0 1,-1 1-1,0 0 0,11 15 0,-16-18-20,0 1-1,0-1 1,0 1-1,-1-1 1,0 1 0,0 0-1,0 0 1,-1-1-1,0 1 1,0 0-1,0 1 1,-1-1 0,0 12-1,-2-10 6,1 1-1,-1-1 1,-1 1-1,0-1 1,0 0-1,0 0 1,-1 0 0,-9 13-1,-1-1 27,-1-2-1,-1 0 1,0-1 0,-2 0-1,0-2 1,-24 18-1,-124 73-506,165-106 554,-5 5 65,6-5-123,0 0 0,0 0 0,0 1 0,0-1 0,0 0 0,0 0 0,0 0 0,0 0 0,-1 0 0,1 0 0,0 0 0,0 0 0,0 0 0,0 0 0,0 1 0,0-1 0,0 0 0,0 0 0,0 0 0,0 0 0,0 0 0,0 0 0,0 0 0,0 0 0,0 1 0,0-1 0,0 0-1,0 0 1,0 0 0,0 0 0,0 0 0,0 0 0,1 0 0,-1 0 0,0 0 0,0 1 0,0-1 0,0 0 0,0 0 0,0 0 0,0 0 0,0 0 0,0 0 0,0 0 0,0 0 0,0 0 0,1 0 0,-1 0 0,0 0 0,0 0 0,0 0 0,0 0 0,0 0 0,0 0 0,0 0 0,0 0 0,0 0 0,1 0 0,-1 0 0,13 2-134</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53.846"/>
    </inkml:context>
    <inkml:brush xml:id="br0">
      <inkml:brushProperty name="width" value="0.05" units="cm"/>
      <inkml:brushProperty name="height" value="0.05" units="cm"/>
    </inkml:brush>
  </inkml:definitions>
  <inkml:trace contextRef="#ctx0" brushRef="#br0">1 366 14411,'4'3'182,"1"0"0,-1 1 0,1-1 0,0-1-1,0 1 1,0-1 0,0 0 0,0 0 0,1 0 0,-1-1 0,1 1 0,10 0 0,0-1 155,1 0 0,33-4 1,-36 2-137,0-2 0,0 1 0,0-2 0,24-9 0,-34 11-147,1 0 0,0 0 0,0 0 0,-1-1 0,1 0 0,-1 0-1,0 0 1,0-1 0,0 1 0,0-1 0,-1 0 0,1 0 0,-1 0 0,0-1 0,4-8 0,-6 11-43,0 1-1,-1-1 0,1 1 1,-1-1-1,1 1 1,-1-1-1,0 0 1,1 1-1,-1-1 0,0 1 1,0-1-1,0 0 1,0 1-1,0-1 0,-1 1 1,1-1-1,-1 0 1,1 1-1,-1-1 0,1 1 1,-1-1-1,0 1 1,1-1-1,-1 1 1,0 0-1,0-1 0,0 1 1,0 0-1,-1 0 1,1 0-1,0 0 0,0 0 1,-1 0-1,1 0 1,-2-1-1,-1 0-5,0 1 0,0 0 0,1-1 1,-1 2-1,0-1 0,0 0 0,0 1 0,0-1 0,0 1 0,0 0 1,0 1-1,0-1 0,-7 2 0,2 1 0,-1 0 0,0 1 0,1 1 0,0-1 0,0 1-1,0 1 1,1-1 0,0 1 0,-13 13 0,15-14 5,1 0 1,0 1-1,1-1 0,-1 1 0,1 0 1,0 0-1,1 1 0,-1-1 0,1 1 1,1 0-1,-1 0 0,1 0 0,1 0 0,-3 10 1,4-14-7,0-1 1,0 0 0,0 0-1,0 0 1,1 1 0,-1-1 0,1 0-1,-1 0 1,1 0 0,0 0-1,-1 0 1,1 0 0,0 0-1,1 0 1,-1 0 0,0 0-1,0 0 1,1-1 0,1 3 0,0-2-3,0 1 0,1-1 1,-1 0-1,1 0 0,-1 0 1,1 0-1,0-1 1,0 1-1,6 1 0,5-1-26,-1 0-1,1 0 0,-1-2 0,28-1 0,-22-1-15,-1-1-1,1-1 1,-1-1-1,0 0 1,0-2-1,-1 0 1,0-1-1,0-1 1,-1 0-1,24-18 1,-23 14 43,-1-1-1,0-1 1,-1 0 0,-1-2-1,0 0 1,-2 0-1,0-1 1,0-1 0,9-21-1,-18 32 61,0 1 0,-1-1 0,0 0 0,-1 0 0,3-14 0,-5 21-58,0 1 0,0 0 0,0-1 0,1 1 1,-1 0-1,0-1 0,0 1 0,0 0 0,0 0 0,0-1 1,0 1-1,0 0 0,0-1 0,0 1 0,0 0 0,0-1 1,0 1-1,0 0 0,0-1 0,-1 1 0,1 0 0,0-1 1,0 1-1,0 0 0,0-1 0,0 1 0,-1 0 0,1 0 1,0-1-1,0 1 0,-1 0 0,1 0 0,0 0 1,0-1-1,-1 1 0,1 0 0,0 0 0,-1 0 0,1 0 1,0-1-1,0 1 0,-1 0 0,1 0 0,0 0 0,-1 0 1,1 0-1,0 0 0,-1 0 0,1 0 0,0 0 0,-1 0 1,1 0-1,0 0 0,-1 0 0,1 0 0,0 1 0,-1-1 1,1 0-1,0 0 0,0 0 0,-1 0 0,1 1 0,0-1 1,-1 0-1,-16 14 169,9-3-152,0-1 0,1 2-1,0-1 1,1 1-1,0 0 1,1 1-1,1-1 1,0 1 0,0 0-1,-3 23 1,7-33-24,0 0 0,0 1 0,0-1 1,0 0-1,1 0 0,-1 1 0,1-1 0,0 0 1,0 0-1,0 0 0,0 0 0,1 0 0,-1 0 1,1 0-1,0-1 0,0 1 0,0 0 0,3 2 1,-2-2-1,1 0 0,0 0 0,0 0 0,1-1 0,-1 0 0,0 0 0,1 0 0,-1 0 0,1-1 0,0 1 0,5 0 0,5 0 10,2-1 0,-1 0-1,0-1 1,0-1 0,0 0-1,21-5 1,-10 0 66,1-2 0,-1 0 1,-1-2-1,0-1 0,0-1 1,35-22-1,-45 24-10,0-2-1,0 0 1,-1-1 0,0 0-1,-2-1 1,1-1-1,-2 0 1,0-1 0,-1 0-1,11-20 1,-19 28-49,1 1 1,-1-1-1,-1 0 1,1 1-1,-1-1 1,-1-1-1,1 1 0,-1-13 1,0 19-19,-1 0 1,-1 0 0,1 0-1,0 0 1,0 0-1,-1 0 1,1 0 0,-1 0-1,0 0 1,0 0-1,1 0 1,-1 0 0,0 0-1,-1 0 1,1 1-1,0-1 1,0 0 0,-1 1-1,1-1 1,-1 1-1,0-1 1,1 1 0,-1 0-1,0 0 1,0 0 0,1 0-1,-1 0 1,0 0-1,0 0 1,0 0 0,0 1-1,0-1 1,0 1-1,-1 0 1,1 0 0,0 0-1,0 0 1,-2 0-1,-3 0-12,0 1 0,1 0 0,-1 0 0,1 1 0,0 0 0,-1 0 0,1 0 1,0 1-1,0 0 0,0 0 0,1 1 0,-1-1 0,1 1 0,-1 0 0,1 1 0,-4 4 0,-2 2-11,1 1 0,0 0 0,1 0 0,0 1 0,-12 26 0,16-30 18,1 1 1,1 0-1,0 0 1,0 0-1,0 1 1,2-1-1,-1 0 1,1 1 0,1 0-1,0-1 1,0 1-1,1-1 1,4 18-1,-4-21-1,1-1-1,1 0 1,-1 1-1,1-1 1,0 0-1,0-1 0,1 1 1,0-1-1,0 1 1,0-1-1,0 0 1,1-1-1,0 1 1,0-1-1,0 0 0,1 0 1,-1 0-1,1-1 1,0 0-1,0 0 1,0 0-1,12 2 1,-11-2-4,0-2 1,0 1-1,0-1 1,0 0 0,0 0-1,0-1 1,0 0 0,0 0-1,0-1 1,0 0-1,0 0 1,0-1 0,9-2-1,9-12-53</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0:06.888"/>
    </inkml:context>
    <inkml:brush xml:id="br0">
      <inkml:brushProperty name="width" value="0.05" units="cm"/>
      <inkml:brushProperty name="height" value="0.05" units="cm"/>
    </inkml:brush>
  </inkml:definitions>
  <inkml:trace contextRef="#ctx0" brushRef="#br0">79 0 14027,'-1'4'162,"1"-1"0,-1 1 0,1 0 0,-1-1 1,0 1-1,0-1 0,-1 1 0,1-1 0,-1 0 0,0 1 0,1-1 0,-5 4 0,-4 11 588,1 1-237,1 1 0,1 0 0,0 0 1,2 0-1,0 1 0,2 0 1,-2 24-1,5-44-498,0-1 0,-1 0 0,1 0 1,0 0-1,0 0 0,0 0 0,0 0 0,0 0 1,0 1-1,0-1 0,0 0 0,0 0 0,0 0 1,0 0-1,1 0 0,-1 0 0,0 1 1,0-1-1,0 0 0,0 0 0,0 0 0,0 0 1,0 0-1,0 0 0,0 0 0,0 0 0,0 0 1,0 1-1,1-1 0,-1 0 0,0 0 0,0 0 1,0 0-1,0 0 0,0 0 0,0 0 0,0 0 1,0 0-1,1 0 0,-1 0 0,0 0 0,0 0 1,0 0-1,0 0 0,0 0 0,0 0 0,1 0 1,-1 0-1,0 0 0,8-5 338,4-7 6,1-5-190,-1 1-1,-1-2 1,0 0 0,-2 0-1,0-1 1,-1 0 0,0 0-1,6-29 1,-8 57-348,1-1 1,1-1-1,-1 1 1,1-1-1,1 0 1,13 8-1,-18-13 163,1-1 0,-1 1 0,1-1 0,-1 0-1,1 0 1,-1-1 0,1 1 0,-1-1 0,1 0 0,0-1-1,-1 1 1,1-1 0,-1 0 0,1 0 0,-1 0 0,5-2-1,-5 2 24,-1-1-1,1 0 1,-1 1-1,0-1 0,1 0 1,-1-1-1,0 1 1,0 0-1,-1-1 0,1 0 1,0 0-1,-1 1 1,0-2-1,0 1 0,0 0 1,0 0-1,0-1 1,0 1-1,1-8 0,-3 5-259,-5 11 52,-5 12-27,7-10 168,0 1 1,0 0 0,0 0-1,1 0 1,0 0 0,1 0-1,0 1 1,0-1 0,1 11-1,0-18 54,0 0 0,0 0 0,1 0 0,-1 0 0,0 0 0,1 0 0,-1 0 0,1 0 0,-1 0 0,1 0 0,0 0 0,-1 0 0,1 0 0,0-1 0,0 1 0,-1 0 0,1-1 0,0 1 0,0 0 0,0-1 0,0 1 0,0-1 0,0 1 0,0-1 0,0 0 0,0 1 0,0-1 0,0 0 0,0 0 0,0 0 0,0 0 0,0 0 0,0 0 0,0 0 0,1 0 0,-1 0 0,0 0 0,0-1 0,1 1 0,4-2-2,1 1-1,-1-1 0,0-1 1,0 1-1,6-4 0,5-4 10,0-1 0,-1-1 0,0 0 0,-1-1 0,-1-1 0,0 0 0,18-24 0,-34 44-61,-1-1 0,1 1 0,1 0 0,-1-1 0,1 1 0,-1 11 0,-5 45-43,7-50 109,0-1 1,0 1-1,1 0 0,3 16 0,-3-26-22,-1 0 0,1 1 0,0-1 0,0 1 0,0-1 0,0 0 1,0 0-1,0 0 0,1 0 0,-1 0 0,1 0 0,2 3 0,-3-5-26,0 1 0,0 0 0,0-1 0,0 1 0,1-1-1,-1 1 1,0-1 0,0 0 0,1 1 0,-1-1 0,0 0-1,1 0 1,-1 0 0,0 0 0,0 0 0,1 0 0,-1 0-1,0-1 1,1 1 0,-1 0 0,0-1 0,0 1 0,1-1-1,-1 1 1,1-2 0,4-1-198,0-1 0,0-1 0,-1 1 0,0-1 0,0 0 0,0 0 0,-1 0 0,1-1 0,-1 1 0,-1-1 0,6-10-1,9-24-503</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0:07.362"/>
    </inkml:context>
    <inkml:brush xml:id="br0">
      <inkml:brushProperty name="width" value="0.05" units="cm"/>
      <inkml:brushProperty name="height" value="0.05" units="cm"/>
    </inkml:brush>
  </inkml:definitions>
  <inkml:trace contextRef="#ctx0" brushRef="#br0">47 24 16636,'-10'-15'1696,"0"10"-1048,1 2-280,2 3 848,1 4-279,2 0-785,4 6-416,4-2 584,6 0-328,6-2-144,7 1-64</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0:07.820"/>
    </inkml:context>
    <inkml:brush xml:id="br0">
      <inkml:brushProperty name="width" value="0.05" units="cm"/>
      <inkml:brushProperty name="height" value="0.05" units="cm"/>
    </inkml:brush>
  </inkml:definitions>
  <inkml:trace contextRef="#ctx0" brushRef="#br0">348 1 15603,'-31'4'1751,"0"1"0,-46 15-1,73-19-1680,-10 3 161,0 1 0,-14 6 0,26-10-252,-1 0 0,0 1 0,1-1 0,-1 1 1,0 0-1,1-1 0,0 1 0,-1 0 0,1 1 0,0-1 0,0 0 1,0 1-1,1-1 0,-1 1 0,1-1 0,-3 5 0,4-5-39,0-1-1,0 1 1,0 0-1,0-1 0,0 1 1,1-1-1,-1 1 1,0-1-1,1 1 1,-1-1-1,1 1 1,0-1-1,-1 1 1,1-1-1,0 1 0,0-1 1,0 0-1,0 0 1,0 1-1,0-1 1,0 0-1,0 0 1,1 0-1,-1 0 1,3 1-1,39 22-1180,-37-21 1088,64 26-928,-46-19 913,1 0 0,32 20 0,-56-29 186,0-1-1,0 1 0,0-1 0,0 1 1,0-1-1,0 1 0,0 0 1,0-1-1,-1 1 0,1 0 1,0 0-1,0 0 0,-1-1 0,1 1 1,-1 0-1,1 0 0,-1 0 1,1 0-1,-1 0 0,1 0 1,-1 0-1,0 1 0,0-1 0,1 0 1,-1 0-1,0 0 0,0 1 1,-1 0 19,0-1 1,1 1 0,-1-1 0,0 0 0,0 1-1,0-1 1,0 0 0,0 0 0,-1 0-1,1 0 1,0 0 0,0 0 0,-1 0 0,1 0-1,-4 1 1,-7 4 195,-1-1-1,0 0 1,-17 3 0,27-8-206,-28 8 93,-1-2 0,1-2 0,-1 0 0,0-3 0,-52-2 0,46-4-177</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0:08.275"/>
    </inkml:context>
    <inkml:brush xml:id="br0">
      <inkml:brushProperty name="width" value="0.05" units="cm"/>
      <inkml:brushProperty name="height" value="0.05" units="cm"/>
    </inkml:brush>
  </inkml:definitions>
  <inkml:trace contextRef="#ctx0" brushRef="#br0">137 165 15011,'0'0'93,"0"0"0,0 1 0,1-1 0,-1 0 0,1 1 0,-1-1-1,0 0 1,1 0 0,-1 0 0,0 1 0,1-1 0,-1 0 0,1 0 0,-1 0 0,1 0-1,-1 0 1,0 0 0,1 0 0,-1 0 0,1 0 0,-1 0 0,1 0 0,-1 0 0,0 0-1,1 0 1,0 0 0,15-3 375,14-2 153,0-2 0,-1-1 0,0-2 0,0 0 1,41-23-1,-67 32-624,0-1-1,0 0 1,1-1-1,-1 1 1,-1-1 0,1 1-1,0-1 1,0 0-1,-1 0 1,0 0 0,3-4-1,-5 6 0,1 0-1,-1 0 0,0 1 1,0-1-1,1 0 0,-1 0 1,0 0-1,0 0 0,0 0 1,0 0-1,0 0 0,0 0 1,0 0-1,-1 0 0,1 0 1,0 0-1,0 0 0,-1-1 1,0 0-2,0 1 1,-1-1 0,1 1 0,0-1 0,0 1-1,-1 0 1,1 0 0,-1-1 0,1 1-1,-1 0 1,1 0 0,-4-1 0,-5-2-7,0 0 0,-1 1 0,1 1 0,-1-1 0,0 1 0,1 1 0,-1 0 0,0 1 0,0 0 0,0 1 0,-14 2 0,7 0 25,0 0 0,0 2 0,0 0-1,0 1 1,-31 16 0,40-17 8,0 1 0,0 0 0,0 0-1,1 1 1,0 0 0,0 1 0,1 0 0,0 0 0,0 0 0,1 1-1,-7 13 1,10-18-51,1 0-1,1 0 0,-1 0 0,1 1 1,-1-1-1,1 0 0,0 1 0,1-1 1,-1 1-1,1-1 0,0 1 0,0-1 1,0 1-1,1-1 0,-1 0 0,1 1 1,0-1-1,1 1 0,-1-1 0,1 0 1,0 0-1,-1 0 0,2 0 0,-1 0 1,0 0-1,1-1 0,0 1 0,0-1 1,4 4-1,-2-3-63,0 1-1,0-1 1,1-1 0,0 1 0,0-1 0,0 0 0,0 0 0,0-1-1,0 1 1,1-1 0,-1-1 0,1 1 0,0-1 0,12 0-1,17-2-370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0:08.658"/>
    </inkml:context>
    <inkml:brush xml:id="br0">
      <inkml:brushProperty name="width" value="0.05" units="cm"/>
      <inkml:brushProperty name="height" value="0.05" units="cm"/>
    </inkml:brush>
  </inkml:definitions>
  <inkml:trace contextRef="#ctx0" brushRef="#br0">1 160 14387,'24'0'473,"0"-1"0,46-7 0,-16 1-290,1472-86 5077,-1447 93-5096,241-12-1417,-317 12 1232,6-1-61,0 0 0,0 0 0,0 0 0,0-1 0,-1-1 0,1 1 0,13-7 0,-21 8 38,1 0 1,-1 0-1,0-1 1,0 1-1,1 0 1,-1-1-1,0 1 1,0-1-1,0 0 1,1-2-1</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0:13.146"/>
    </inkml:context>
    <inkml:brush xml:id="br0">
      <inkml:brushProperty name="width" value="0.05" units="cm"/>
      <inkml:brushProperty name="height" value="0.05" units="cm"/>
    </inkml:brush>
  </inkml:definitions>
  <inkml:trace contextRef="#ctx0" brushRef="#br0">3681 243 6081,'0'0'154,"-43"0"5316,-8-11-4738,-44-8-413,-147-49 0,164 41-239,-154-31 0,-87 14 1,182 33-52,0 6 0,-199 18 0,-128 58-381,364-46 286,-175 68 1,217-75 47,-1-2-1,-116 16 1,106-21-1,-120 33 0,60 0 138,-160 78 0,272-114-112,1 1-1,0 1 1,1 0-1,0 1 0,-18 17 1,26-21-12,-1 1 1,2 1 0,-1-1-1,1 1 1,1 1 0,-1-1-1,1 1 1,1-1 0,0 1-1,-4 16 1,0 7-21,2 1 0,1 0 0,1 0 1,2 0-1,3 54 0,0-82 22,0 0 0,0-1 0,0 1 0,1 0 0,0-1 0,0 0 0,0 1 0,0-1 0,1 0 0,0 0 0,0 0 0,0-1 0,1 1 0,0-1 0,0 0 0,0 0 0,0 0 0,1 0 0,-1-1 0,9 5 0,6 2 2,0-1 0,0-2 0,1 0 1,27 6-1,-8-2 30,31 11 35,-1 3 0,-2 3 0,0 2-1,70 46 1,-105-59-96,1 0 0,0-3 0,1 0 0,1-2 0,0-2 0,0-1 0,1-2 1,0-1-1,51 1 0,36-5-50,172-20 0,-289 18 89,184-22-34,131-7-309,-41 6-558,-5-22 846,-63 9 223,-136 25-220,-12 3 79,-1-3 0,108-32-1,-78 3-212,-34 14 56,-24 12 69</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0:13.606"/>
    </inkml:context>
    <inkml:brush xml:id="br0">
      <inkml:brushProperty name="width" value="0.05" units="cm"/>
      <inkml:brushProperty name="height" value="0.05" units="cm"/>
    </inkml:brush>
  </inkml:definitions>
  <inkml:trace contextRef="#ctx0" brushRef="#br0">86 651 9178,'7'-4'920,"-4"-2"-664,0-1-136,0 0 640,3-5-592,1 1-288,2-2-240,-1 0-64,0-2-216,2-1-384,-3-4 696,5 0-224,-2-5-48</inkml:trace>
  <inkml:trace contextRef="#ctx0" brushRef="#br0" timeOffset="1">320 222 9378,'-2'-7'238,"-2"-1"0,1 1 0,-1 0 0,0 1 0,0-1 0,-1 1 1,0-1-1,0 1 0,-1 1 0,1-1 0,-1 1 0,0 0 0,-9-5 0,-10-5-219,0 1 0,-37-13 0,-4-3-1439,17 0 610,31 17 362</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1:53.254"/>
    </inkml:context>
    <inkml:brush xml:id="br0">
      <inkml:brushProperty name="width" value="0.05" units="cm"/>
      <inkml:brushProperty name="height" value="0.05" units="cm"/>
    </inkml:brush>
  </inkml:definitions>
  <inkml:trace contextRef="#ctx0" brushRef="#br0">25 17 16211,'-13'-2'857,"4"-3"-633,6-4-112</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1:58.045"/>
    </inkml:context>
    <inkml:brush xml:id="br0">
      <inkml:brushProperty name="width" value="0.05" units="cm"/>
      <inkml:brushProperty name="height" value="0.05" units="cm"/>
    </inkml:brush>
  </inkml:definitions>
  <inkml:trace contextRef="#ctx0" brushRef="#br0">1 43 9050,'72'6'3976,"2"0"-3967,-39-8 61,64-11 0,-76 8-28,-1 1-1,1 2 1,0 0 0,0 1-1,0 1 1,0 2 0,23 3-1,15 6 77,0-3 0,1-2 0,-1-4 0,87-6 0,-140 4-121,306-14 410,-8 3-321,-108 2 12,230-12 219,22 22-227,-114 6-93,-291-9-9,189 2-294,-189 4 421,-70-6-200,10 3 78</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3:28.809"/>
    </inkml:context>
    <inkml:brush xml:id="br0">
      <inkml:brushProperty name="width" value="0.05" units="cm"/>
      <inkml:brushProperty name="height" value="0.05" units="cm"/>
    </inkml:brush>
  </inkml:definitions>
  <inkml:trace contextRef="#ctx0" brushRef="#br0">3113 317 7722,'-10'-2'496,"-1"-1"-1,1 0 1,-1-1 0,1-1 0,0 1 0,-16-12 0,-30-13-32,-220-94-5021,247 112 4719,0 1 0,0 2 0,-1 1-1,0 1 1,-47-3 0,-15-4-251,35 3 120,0 3 0,-1 2 0,0 3-1,-62 5 1,67-2 72,0-2-1,0-2 0,-67-13 0,-54-3 224,37 14 42,-218 21-1,256-4-379,2 4 0,-188 58 0,104-10 352,134-44-54,-78 43 0,115-55-319,0-1 0,0 1-1,0 1 1,1 0 0,1 0 0,0 1-1,0 0 1,0 0 0,2 1 0,-1 0-1,-9 23 1,1 6-465,1 0 1,-10 49-1,13-35 468,-4 70 0,2-16 231,-5-9 9,9-52-57,1 0 1,-2 69 0,10-103-146,2-1 1,-1 1-1,2 0 1,0 0-1,0-1 1,1 1-1,1-1 1,0 0-1,0-1 1,2 1-1,-1-1 1,1 0-1,1 0 1,0-1-1,0 0 1,20 17-1,-6-8-34,1 0 1,1-2-1,1-1 0,0 0 0,1-2 1,39 15-1,244 76 120,10-20 312,-256-68-349,46 8-39,2-4 0,0-5 0,139 2 0,477-42 93,-599 16-104,65-6-24,-1-8 1,214-54-1,-337 57-4,-1-2-1,-1-3 0,65-35 1,-121 53 112,0 0-1,-1-1 1,1 0 0,-1 0 0,-1-1-1,0-1 1,0 0 0,-1 0 0,0 0-1,0-1 1,-1 0 0,0-1 0,-1 0-1,0 0 1,-1 0 0,0-1 0,5-20-1,10-28 33,-4 0-1,-2 0 1,-2-1-1,4-94 1,-15 123-109,-1 1 0,-2 0 0,-1-1 0,-9-38 0,8 56-19,0 0-1,-1 0 1,0 0-1,-1 1 1,-1 0 0,0 0-1,-1 1 1,0-1-1,-1 2 1,-1-1-1,-13-12 1,-12-7-128,-75-51 1,-50-15-59,91 56 163,24 15 37,-2 1 0,0 2 0,-85-28 0,53 29 14</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54.763"/>
    </inkml:context>
    <inkml:brush xml:id="br0">
      <inkml:brushProperty name="width" value="0.05" units="cm"/>
      <inkml:brushProperty name="height" value="0.05" units="cm"/>
    </inkml:brush>
  </inkml:definitions>
  <inkml:trace contextRef="#ctx0" brushRef="#br0">5 112 16804,'-4'11'1384,"8"2"-880,6-6-168,23-9 600,9-4-256,15-1-191,5-2-137,9-4-352,1 1-216,-4-2-641,-6-2-1743,-14-4 2168,-7-1-384,-15-2-289</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3:33.262"/>
    </inkml:context>
    <inkml:brush xml:id="br0">
      <inkml:brushProperty name="width" value="0.05" units="cm"/>
      <inkml:brushProperty name="height" value="0.05" units="cm"/>
    </inkml:brush>
  </inkml:definitions>
  <inkml:trace contextRef="#ctx0" brushRef="#br0">205 50 7066,'0'0'0,"-196"-34"4806,188 34-3597,10 2-790,15 4-284,52 3-80,0-3 0,102-4 0,-75-3-24,151 4-16,519 0-30,-3-25 35,-122-1-233,-613 24-200,1 1 1,54 12 0,-74-12 198</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4:00.968"/>
    </inkml:context>
    <inkml:brush xml:id="br0">
      <inkml:brushProperty name="width" value="0.05" units="cm"/>
      <inkml:brushProperty name="height" value="0.05" units="cm"/>
    </inkml:brush>
  </inkml:definitions>
  <inkml:trace contextRef="#ctx0" brushRef="#br0">0 215 9178,'4'0'434,"-1"0"0,1 0 1,-1-1-1,0 0 0,1 1 0,5-4 0,1 2-174,12-2-139,0 2 0,0 0 0,0 1 0,37 5 0,33-2-226,-12-8-56,-1-3 0,119-30-1,-193 37 269,0 0-1,0-1 1,0 1-1,0-1 1,-1 0-1,6-5 1,14-8-117,-7 7 27,0 1 0,33-11 0,-43 17-22,0 0-1,0 1 0,0 0 1,1 0-1,-1 0 1,0 1-1,0 0 1,1 1-1,-1 0 0,11 2 1,12 4-11,0-1 0,0-2 0,31 0 0,94-4-6,35 1-11,-107 6 2,305 17-113,-201-17 157,267 47 0,920 96-236,-1101-138-4,311-26 1,-554 12 228,514-48 18,-472 41-11,167-24-15,-178 21 62,112-37 0,53-39 173,-210 84-266,0 0 0,0 1-1,1 1 1,26-1-1,7 0-77,65-14 135,-57 8 49,71-4 0,-28 12-81,-16 1 26,-1-4 0,109-18 0,-185 20-67,-6 1 4,0 0 0,0 1-1,0-1 1,0 1 0,0 0 0,0 0 0,1 0 0,-1 0 0,0 0 0,0 0 0,0 0-1,0 0 1,0 1 0,3 0 0,3 5-94</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4:34.886"/>
    </inkml:context>
    <inkml:brush xml:id="br0">
      <inkml:brushProperty name="width" value="0.05" units="cm"/>
      <inkml:brushProperty name="height" value="0.05" units="cm"/>
    </inkml:brush>
  </inkml:definitions>
  <inkml:trace contextRef="#ctx0" brushRef="#br0">1 227 8674,'54'-34'636,"-30"25"-473,1 0 0,-1 2 0,1 1 0,29-4 0,106-3 77,14-3-347,380-49-130,-301 39 61,-16 5 341,1 10 1,249 22-1,498 59-428,-410-50 22,3-26 620,-78 1-265,220-2-161,-538 4 12,875 4 90,-917 0-72,296 9 1,121-1 234,243 13 558,-385-3-2202,-402-18 990,1 0 0,0 1 0,16 4 0,-15-1-96</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2:02.670"/>
    </inkml:context>
    <inkml:brush xml:id="br0">
      <inkml:brushProperty name="width" value="0.05" units="cm"/>
      <inkml:brushProperty name="height" value="0.05" units="cm"/>
    </inkml:brush>
  </inkml:definitions>
  <inkml:trace contextRef="#ctx0" brushRef="#br0">17 325 14427,'-15'7'1991,"13"-4"-1041,11-5-343,144-71 515,-76 35-968,41-16-39,103-54-2776,-214 104 2294,0-1 0,0 1 0,0-1 0,-1-1 0,12-11 0,-5-1-237</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2:03.129"/>
    </inkml:context>
    <inkml:brush xml:id="br0">
      <inkml:brushProperty name="width" value="0.05" units="cm"/>
      <inkml:brushProperty name="height" value="0.05" units="cm"/>
    </inkml:brush>
  </inkml:definitions>
  <inkml:trace contextRef="#ctx0" brushRef="#br0">1 113 14859,'6'-9'250,"0"1"0,1 0 0,-1 1 1,2 0-1,-1 0 0,1 1 0,0-1 0,0 2 0,17-10 0,-15 10-183,1 0-1,-1 0 0,1 1 1,1 0-1,-1 1 0,0 1 1,1-1-1,13 0 0,-23 3-50,0 0 0,0 0 0,0 0 0,-1 0 1,1 1-1,0-1 0,0 0 0,0 1 0,-1-1 0,1 1 0,0 0 0,0 0 0,-1-1 0,1 1 0,-1 0 0,1 0 0,-1 1 0,1-1 1,-1 0-1,0 0 0,2 3 0,-1-2 10,-1 1 0,1 0 0,-1 0 1,0 0-1,0 0 0,0 0 0,0 0 1,0 1-1,-1-1 0,1 0 0,-1 4 0,-1 9 92,0-1-1,-1 1 1,-7 29-1,8-44-108,-41 143 15,22-80-124,16-49-12</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2:04.698"/>
    </inkml:context>
    <inkml:brush xml:id="br0">
      <inkml:brushProperty name="width" value="0.05" units="cm"/>
      <inkml:brushProperty name="height" value="0.05" units="cm"/>
    </inkml:brush>
  </inkml:definitions>
  <inkml:trace contextRef="#ctx0" brushRef="#br0">308 4 16580,'-5'-1'187,"1"0"0,-1 1 1,1-1-1,-1 1 1,0-1-1,1 1 1,-1 1-1,1-1 1,-1 1-1,0-1 1,1 1-1,0 0 1,-1 1-1,1-1 0,-6 4 1,-10 5-67,-35 22 0,43-25-20,11-6-102,-12 6-15,1 1 0,-1 1 0,1 0 0,1 0 0,0 1 1,-13 15-1,24-25 5,0 1 1,0-1-1,-1 1 1,1-1-1,0 1 1,0 0 0,0-1-1,-1 1 1,1-1-1,0 1 1,0-1 0,0 1-1,0 0 1,0-1-1,0 1 1,0-1 0,1 1-1,-1-1 1,0 1-1,0 0 1,0-1-1,0 1 1,1-1 0,-1 1-1,0-1 1,1 1-1,-1-1 1,0 1 0,1-1-1,-1 1 1,1-1-1,-1 0 1,0 1-1,1-1 1,-1 0 0,1 1-1,-1-1 1,1 0-1,-1 1 1,1-1 0,0 0-1,-1 0 1,1 0-1,-1 0 1,1 1 0,0-1-1,35 8-284,-28-6 210,6 0-53,0 2-1,-1-1 1,1 2 0,-1 0-1,19 10 1,-30-14 128,1 0 1,-1 1-1,1 0 1,-1-1-1,1 1 1,-1 0-1,0 0 0,0 0 1,0 0-1,0 1 1,0-1-1,-1 1 1,1-1-1,-1 1 0,1-1 1,-1 1-1,0 0 1,0-1-1,0 1 1,0 0-1,-1 0 1,1 0-1,-1 0 0,0 0 1,0 0-1,0 0 1,0 0-1,0 0 1,0 0-1,-1 0 1,0-1-1,-1 6 0,-2 1 110,-1 1-1,0-1 1,0-1-1,0 1 0,-1-1 1,-1 0-1,1 0 1,-1-1-1,-12 10 0,-7 3 741,-44 29 0,53-39-207,-33 16 0,50-26-647,0 0 1,1-1 0,-1 1-1,0 0 1,0 0-1,0 0 1,0 0-1,0 0 1,0-1-1,0 1 1,0 0-1,0 0 1,0 0-1,0 0 1,0-1-1,0 1 1,0 0-1,0 0 1,0 0-1,0 0 1,0-1-1,0 1 1,0 0-1,0 0 1,-1 0-1,1 0 1,0 0-1,0-1 1,0 1-1,0 0 1,0 0-1,0 0 1,0 0-1,0 0 1,-1 0-1,1 0 1,0-1-1,0 1 1,0 0-1,0 0 1,0 0-1,-1 0 1,1 0-1,0 0 1,0 0-1,0 0 1,0 0-1,-1 0 1,1 0-1,0 0 1,0 0 0,0 0-1,0 0 1,-1 0-1,1 0 1,11-14-552,47-51-178,-21 15 204</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2:05.170"/>
    </inkml:context>
    <inkml:brush xml:id="br0">
      <inkml:brushProperty name="width" value="0.05" units="cm"/>
      <inkml:brushProperty name="height" value="0.05" units="cm"/>
    </inkml:brush>
  </inkml:definitions>
  <inkml:trace contextRef="#ctx0" brushRef="#br0">121 1 15467,'-12'45'1409,"-10"5"-865,-7 1-232,6 1 600,3-3-312,11-10-360,4-8-168,10-14-304,7-7-280,4-14 344,3-5-128,-8-15-144</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2:05.664"/>
    </inkml:context>
    <inkml:brush xml:id="br0">
      <inkml:brushProperty name="width" value="0.05" units="cm"/>
      <inkml:brushProperty name="height" value="0.05" units="cm"/>
    </inkml:brush>
  </inkml:definitions>
  <inkml:trace contextRef="#ctx0" brushRef="#br0">0 286 13075,'13'-7'658,"8"-4"183,0-2 0,0 0 0,-1-1 0,20-19 1,-45 39-709,1 1 1,0-1 0,0 1 0,0 0 0,0 0 0,1 0 0,-4 15 0,2-3-99,0 0 1,-2 25-1,6-37-22,0 1 0,1 0 0,0 0 0,0-1 0,1 1-1,0 0 1,1-1 0,-1 1 0,4 7 0,-4-12-5,0-1-1,0 0 1,0 0 0,1 1-1,-1-1 1,1 0 0,-1 0-1,1-1 1,0 1-1,0 0 1,0 0 0,0-1-1,0 1 1,0-1 0,0 0-1,0 0 1,0 0 0,1 0-1,-1 0 1,1 0-1,-1 0 1,0-1 0,1 1-1,-1-1 1,1 0 0,-1 0-1,1 0 1,0 0 0,-1 0-1,1 0 1,4-2-1,4-1 19,1 0 0,-1-1 0,0 0 0,0-1 0,0 0 0,-1-1 0,0 0-1,0-1 1,0 0 0,-1-1 0,14-14 0,1-2 49,-1-2-1,35-53 1,-42 55-17,-2-1 0,14-31 0,-24 48-42,0-1-1,-1-1 0,0 1 1,-1 0-1,0-1 0,0 1 1,-1-1-1,-1 1 0,1-1 1,-2-12-1,1 20-14,0 1-1,-1-1 1,1 1-1,0-1 1,0 1-1,-1-1 1,1 1-1,-1-1 1,1 1-1,-1 0 1,0-1-1,1 1 1,-1 0-1,0-1 1,0 1-1,0 0 1,0 0-1,0 0 1,0 0-1,-1 0 1,1 0-1,0 0 1,0 0-1,-1 0 1,1 1 0,0-1-1,-1 0 1,1 1-1,-1-1 1,1 1-1,-1 0 1,1-1-1,-1 1 1,1 0-1,-1 0 1,1 0-1,-1 0 1,-1 1-1,-2-1 1,0 2 0,0-1-1,1 1 1,-1-1 0,0 1-1,1 0 1,0 1-1,-1-1 1,1 1 0,0 0-1,-4 3 1,-5 7-17,1-1 0,0 2 0,1 0 0,0 0-1,2 1 1,-1 0 0,2 0 0,0 1 0,0 0 0,2 1 0,0 0 0,-5 23 0,11-36-27,-1 0 0,1 0 0,-1 0 0,1 0 0,0 0 0,1 0 0,-1 0 0,1-1 0,-1 1 0,1 0 0,2 6 0,-2-9-2,0 0 0,0 0 0,-1 1 0,1-1 0,0 0 0,0 0-1,0 0 1,0 0 0,0 0 0,1 0 0,-1 0 0,0-1 0,0 1 0,1 0-1,-1-1 1,0 1 0,1-1 0,-1 1 0,0-1 0,1 0 0,-1 1 0,1-1-1,-1 0 1,1 0 0,-1 0 0,0 0 0,1 0 0,-1 0 0,1-1 0,-1 1-1,1 0 1,0-1 0,8-2-338,-1-1 0,0 1-1,0-2 1,11-6 0,-13 7 138,0 0 1,0 0-1,0 1 1,0 0-1,1 0 1,-1 1-1,1 0 1,8-1-1,-14 2 230,-1 1-1,1 0 0,0 1 0,0-1 0,-1 0 1,1 0-1,0 1 0,-1-1 0,1 1 0,0-1 0,-1 1 1,1 0-1,-1 0 0,1 0 0,-1-1 0,0 2 1,1-1-1,-1 0 0,0 0 0,0 0 0,1 0 1,0 2-1,2 3 140,0 1 1,-1 0-1,1-1 0,1 9 1,-3-10-5,-1-1 1,1 1-1,0-1 0,0 0 1,1 0-1,-1 0 1,1 0-1,0 0 0,0 0 1,0-1-1,7 7 0,-7-9-50,1 1 0,0-1-1,0 1 1,0-1 0,0 0 0,0-1-1,0 1 1,0-1 0,0 1-1,0-1 1,1-1 0,-1 1-1,0 0 1,0-1 0,0 0 0,0 0-1,0 0 1,0-1 0,-1 1-1,1-1 1,0 0 0,5-3-1,6-5 70,1 0 0,-2-1-1,22-20 1,-11 3-7,-20 22-123,0 0 1,0 0-1,0 1 1,1 0 0,0 0-1,7-5 1,-12 13 17,0 0 0,-1-1 0,1 1 0,-1 0 0,1 0 0,-1-1 0,0 1 0,0 0 1,-1 4-1,1-5-21,-1 7 81,0 1-1,1-1 1,1 1 0,-1-1-1,3 11 1,-2-18-67,-1 0 0,0-1 0,1 1-1,0 0 1,-1 0 0,1-1 0,0 1 0,0-1 0,0 1 0,0-1 0,0 1 0,0-1 0,0 0 0,1 1-1,-1-1 1,0 0 0,1 0 0,-1 0 0,1 0 0,-1 0 0,1 0 0,0-1 0,-1 1 0,1 0 0,0-1-1,0 1 1,-1-1 0,1 0 0,0 0 0,0 1 0,-1-1 0,1 0 0,0 0 0,2-1 0,0 1-75,1 0 0,0-1 0,0 1 1,0-1-1,-1 0 0,1 0 0,0-1 0,-1 0 1,1 1-1,-1-1 0,1-1 0,-1 1 1,0-1-1,0 0 0,0 0 0,6-6 1,-6-2-146,-6-4-75</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2:06.072"/>
    </inkml:context>
    <inkml:brush xml:id="br0">
      <inkml:brushProperty name="width" value="0.05" units="cm"/>
      <inkml:brushProperty name="height" value="0.05" units="cm"/>
    </inkml:brush>
  </inkml:definitions>
  <inkml:trace contextRef="#ctx0" brushRef="#br0">32 51 18476,'-16'-33'1512,"7"23"-1208,2 3-304,7 11 0,2 0 352,1-4-344,1-1-48</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2:06.514"/>
    </inkml:context>
    <inkml:brush xml:id="br0">
      <inkml:brushProperty name="width" value="0.05" units="cm"/>
      <inkml:brushProperty name="height" value="0.05" units="cm"/>
    </inkml:brush>
  </inkml:definitions>
  <inkml:trace contextRef="#ctx0" brushRef="#br0">15 9 16099,'4'-9'1761,"0"9"-1113,-2 3-304,-5 12 1024,-2 6-415,0 13-417,0 6-152,1 8-360,1 5-144,3 1-392,0-6-105,2-8-255,2-7-200,-4-11 712,0-19-296,-4-2-112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46.467"/>
    </inkml:context>
    <inkml:brush xml:id="br0">
      <inkml:brushProperty name="width" value="0.05" units="cm"/>
      <inkml:brushProperty name="height" value="0.05" units="cm"/>
    </inkml:brush>
  </inkml:definitions>
  <inkml:trace contextRef="#ctx0" brushRef="#br0">0 50 15187,'39'-3'4605,"54"4"-3361,-2 0-813,-35-5-255,85-17 0,-33 4-57,-205 19-774,-122 24-1449,17-1 1389,387-51 600,70-6 795,-251 31-533,-2 1-109,1 0 0,-1-1-1,0 1 1,0 0 0,1 0 0,-1 1-1,0-1 1,0 0 0,4 2 0,-10 2 180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55.204"/>
    </inkml:context>
    <inkml:brush xml:id="br0">
      <inkml:brushProperty name="width" value="0.05" units="cm"/>
      <inkml:brushProperty name="height" value="0.05" units="cm"/>
    </inkml:brush>
  </inkml:definitions>
  <inkml:trace contextRef="#ctx0" brushRef="#br0">5 1 14475,'18'14'1485,"0"-1"-1,39 20 0,-41-25-1023,-1 1-1,0 0 1,0 1-1,-1 0 1,24 24-1,-35-31-433,-1 0 0,0 1 0,1-1 0,-1 0 0,0 1 0,-1-1 0,1 1 0,0 0 0,-1 0 0,0-1 0,0 1 0,0 0 0,-1 0 0,1 0 0,-1 5 0,0-3-14,-1 0-1,0 1 1,0-1 0,-1 0 0,1 0-1,-1 0 1,-1 0 0,-5 10 0,-2 1-111,-1-1 0,-1 0 0,0-1 1,-2 0-1,-16 15 0,-29 18-666,14-13 449,22-15 11</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2:07.034"/>
    </inkml:context>
    <inkml:brush xml:id="br0">
      <inkml:brushProperty name="width" value="0.05" units="cm"/>
      <inkml:brushProperty name="height" value="0.05" units="cm"/>
    </inkml:brush>
  </inkml:definitions>
  <inkml:trace contextRef="#ctx0" brushRef="#br0">0 136 14547,'3'-6'196,"0"0"0,0 0 1,0 1-1,0-1 0,1 1 0,0 0 0,0 0 1,0 0-1,1 0 0,0 1 0,0 0 0,0 0 1,0 0-1,12-5 0,-1 0 40,1 1 0,0 1 0,1 0-1,18-4 1,-16 7-141,0 0-1,0 1 1,1 1 0,-1 1-1,1 1 1,-1 1-1,0 0 1,21 5 0,-30-4-87,-1 1 1,0 0-1,0 1 1,0 0 0,0 0-1,0 1 1,13 9-1,-18-10-7,1 0-1,-1 1 1,0 0-1,0 0 1,-1 0-1,0 1 0,1-1 1,-2 1-1,1 0 1,-1 0-1,0 0 0,4 11 1,-5-9 36,-1 0 0,1 0 0,-1 0 0,-1 0 0,0 0 0,0 0 0,0 0 1,-1 1-1,0-1 0,-1 0 0,0 0 0,0-1 0,-1 1 0,0 0 0,-7 13 0,-2 1 274,-1-1-1,0-1 0,-33 38 1,29-39 32,-2 0-1,0-1 1,-22 16 0,32-27-287,0-1 0,-1 0 0,1-1 0,-1 0 0,0 0 0,-1-1 0,1-1 0,-1 0 0,-19 4 0,27-7-174,0 0-1,1 0 1,-1 0-1,1 0 1,-1 0 0,1-1-1,-1 1 1,1-1-1,-1 1 1,1-1 0,-1 0-1,1 0 1,-4-2-1,5 2 15,1 1-1,-1-1 1,0 0-1,0 0 0,1 1 1,-1-1-1,1 0 1,-1 0-1,1 1 1,-1-1-1,1 0 0,-1 0 1,1 0-1,0 0 1,0 0-1,-1 0 1,1 0-1,0 0 0,0 0 1,0 0-1,0 0 1,0 0-1,0 0 1,0 0-1,0 1 1,1-1-1,-1 0 0,0 0 1,0 0-1,1 0 1,-1 0-1,1 0 1,-1 0-1,1 0 0,-1 1 1,1-1-1,-1 0 1,2-1-1,13-14-895,5-5-174</inkml:trace>
  <inkml:trace contextRef="#ctx0" brushRef="#br0" timeOffset="1">784 166 17004,'2'6'1560,"-2"7"-1200,-3 6-176,-1 4 848,1 3-816,1 3-144,2 3-288,-1-2-168,1-10-304,1-2-128,2-13-944,-3-6 1263,3-12-263,-3-9-176</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2:07.477"/>
    </inkml:context>
    <inkml:brush xml:id="br0">
      <inkml:brushProperty name="width" value="0.05" units="cm"/>
      <inkml:brushProperty name="height" value="0.05" units="cm"/>
    </inkml:brush>
  </inkml:definitions>
  <inkml:trace contextRef="#ctx0" brushRef="#br0">12 16 18756,'0'-10'1648,"-3"4"-1216,0 6-240,1 0 425,-1 5-521,3 2 1432,0 0-1416,10 9-88,-3 0-8</inkml:trace>
  <inkml:trace contextRef="#ctx0" brushRef="#br0" timeOffset="1">325 232 15091,'-6'-3'4819,"5"3"-4724,-1 0 0,1-1-1,0 1 1,-1 0 0,1 0 0,0 0-1,-1 0 1,1 0 0,0 0-1,-1 0 1,1 0 0,0 1 0,-1-1-1,1 1 1,0-1 0,-2 1 0,0 2-62,-1 0 0,0 0 0,1 0 0,0 0 0,0 1 0,0-1 0,0 1 0,1 0 0,-1-1 0,1 1 0,0 1 0,0-1 0,-2 6 0,0 2-38,0 1-1,1 0 0,-2 17 1,3-20-15,1 0 1,1 0 0,0 0-1,0 0 1,1 0-1,3 16 1,-4-24-20,1 0 1,-1 1-1,1-1 1,0 0-1,0 0 1,0 0-1,0 0 0,0 0 1,0 0-1,1 0 1,-1 0-1,0 0 1,1-1-1,0 1 0,-1 0 1,1-1-1,0 0 1,0 1-1,0-1 1,0 0-1,0 0 1,0 0-1,0 0 0,0 0 1,1-1-1,-1 1 1,0 0-1,0-1 1,1 0-1,-1 0 0,0 1 1,1-1-1,3-1 1,-1 0-63,1 0 1,-1 0-1,1 0 0,-1-1 1,1 0-1,-1 0 1,0 0-1,0-1 0,0 0 1,6-4-1,2-3-75,0-1 0,14-16 0,14-17-387</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2:07.905"/>
    </inkml:context>
    <inkml:brush xml:id="br0">
      <inkml:brushProperty name="width" value="0.05" units="cm"/>
      <inkml:brushProperty name="height" value="0.05" units="cm"/>
    </inkml:brush>
  </inkml:definitions>
  <inkml:trace contextRef="#ctx0" brushRef="#br0">15 1 13347,'0'0'78,"-1"0"1,0 0-1,0 0 0,1 1 1,-1-1-1,0 0 1,1 1-1,-1-1 0,0 1 1,1-1-1,-1 1 1,0-1-1,1 1 0,-1-1 1,1 1-1,-1-1 1,1 1-1,-1 0 0,1-1 1,0 1-1,-1 0 1,1 0-1,0-1 0,-1 1 1,1 0-1,0 0 1,0-1-1,0 1 1,0 0-1,0 0 0,0 0 1,0-1-1,0 3 1,2 34 1129,-1-27-708,15 143 1814,-11-125-2021,1 1-1,2-1 0,14 35 1,-20-59-267,0 1 0,0-1 0,0 0 0,1 0 0,0 0 0,-1 0 0,2 0 0,-1-1 0,5 5 0,-7-7-19,1 0 0,-1 0 0,1 0 0,-1 0 0,1 0 0,0 0 0,-1-1 0,1 1 0,0 0 0,0-1 0,0 0 0,0 1 0,-1-1 0,1 0 0,0 0 0,0 0 0,0 0 0,0 0 0,0 0 0,-1-1 0,1 1 0,0-1 0,0 1 0,0-1 0,-1 0 0,3-1 0,6-4 14,-1-1 0,-1-1-1,1 0 1,-1 0 0,0 0 0,-1-1 0,0 0-1,-1-1 1,9-14 0,8-11 104,-23 34-123,0 1-1,0 0 1,0 0 0,0 0-1,0 0 1,0 0-1,0 0 1,0 0-1,0 0 1,0 0 0,0 0-1,0 0 1,0 0-1,0 0 1,0 0-1,0-1 1,1 1-1,-1 0 1,0 0 0,0 0-1,0 0 1,0 0-1,0 0 1,0 0-1,0 0 1,0 0 0,0 0-1,0 0 1,0 0-1,1 0 1,-1 0-1,0 0 1,0 0-1,0 0 1,0 0 0,0 0-1,0 0 1,0 0-1,0 0 1,0 0-1,0 0 1,0 0-1,0 0 1,1 1 0,-1-1-1,0 0 1,0 0-1,0 0 1,0 0-1,0 0 1,0 0 0,0 0-1,0 0 1,0 0-1,0 0 1,0 0-1,0 0 1,0 0-1,0 0 1,0 1 0,0-1-1,0 0 1,0 0-1,0 0 1,0 0-1,0 0 1,0 0-1,0 0 1,2 12 74,-2 23 29,0-24-60,0-9 12,-1 9-127,2 0 0,0 1 0,3 13 0,-4-24 27,0 1 1,1-1 0,-1 1 0,1-1-1,-1 1 1,1-1 0,0 1 0,-1-1-1,1 0 1,0 1 0,0-1-1,0 0 1,0 0 0,2 1 0,-3-1 21,1-1 1,0 0-1,0 1 1,0-1-1,0 0 1,-1 0-1,1 0 1,0 0-1,0 0 1,0 0-1,0 0 1,0 0-1,-1 0 1,1 0 0,0 0-1,0-1 1,0 1-1,0 0 1,-1 0-1,1-1 1,0 1-1,0-1 1,-1 1-1,1-1 1,0 1-1,-1-1 1,1 1-1,0-2 1,14-12-294</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2:08.501"/>
    </inkml:context>
    <inkml:brush xml:id="br0">
      <inkml:brushProperty name="width" value="0.05" units="cm"/>
      <inkml:brushProperty name="height" value="0.05" units="cm"/>
    </inkml:brush>
  </inkml:definitions>
  <inkml:trace contextRef="#ctx0" brushRef="#br0">67 20 15555,'11'-10'1716,"-14"10"-91,-18 18-154,14-10-1352,1 0 0,1 0 0,-1 0-1,2 1 1,-1-1 0,-5 17 0,8-19-102,0 0 0,0 0 1,0 0-1,1 0 0,0 1 0,1-1 1,-1 1-1,1-1 0,0 0 0,1 1 1,1 7-1,-2-12-5,1 0-1,-1-1 1,1 1-1,-1 0 1,1 0 0,0 0-1,0 0 1,0 0-1,0-1 1,0 1 0,1-1-1,-1 1 1,0 0-1,1-1 1,-1 0 0,1 1-1,-1-1 1,1 0-1,0 0 1,0 0 0,-1 0-1,1 0 1,0 0 0,0-1-1,0 1 1,0-1-1,0 1 1,0-1 0,0 0-1,0 1 1,0-1-1,0 0 1,0 0 0,0-1-1,0 1 1,0 0-1,0-1 1,3 0 0,3-2 49,-1 1 0,0-1 0,0 0 1,0-1-1,0 0 0,0 0 1,-1 0-1,0-1 0,6-5 0,-1 0 88,-1-1 0,0 0-1,-1-1 1,9-14-1,-16 22-109,1 0 0,-1 1 0,0-1 0,0 0 0,-1 0 0,1 0 0,-1 0-1,0 0 1,0-1 0,0 1 0,-1 0 0,0-1 0,1 1 0,-1 0 0,-1-1-1,1 1 1,-1 0 0,-1-9 0,1 12-93,0-1 0,0 1-1,0 0 1,0-1 0,0 1 0,0 0 0,0 0-1,0 0 1,0-1 0,-1 1 0,1 1 0,0-1-1,-1 0 1,1 0 0,-1 0 0,1 1-1,-1-1 1,1 1 0,-1-1 0,1 1 0,-1-1-1,0 1 1,1 0 0,-1 0 0,0 0 0,1 0-1,-1 0 1,0 0 0,1 0 0,-1 1-1,1-1 1,-1 1 0,1-1 0,-1 1 0,1-1-1,-1 1 1,1 0 0,-1 0 0,1 0 0,0 0-1,-1 0 1,1 0 0,0 0 0,0 0-1,-2 2 1,3-3 41,0 1 0,0-1 0,0 0 1,-1 0-1,1 0 0,0 1 0,0-1 0,0 0 0,0 0 0,0 0 0,0 1 0,0-1 0,0 0 0,0 0 0,0 1 0,0-1 1,0 0-1,0 0 0,0 1 0,0-1 0,0 0 0,0 0 0,0 1 0,0-1 0,0 0 0,0 0 0,0 0 0,0 1 0,0-1 1,0 0-1,0 0 0,1 0 0,-1 1 0,0-1 0,0 0 0,0 0 0,0 0 0,1 1 0,10 0 15,14-7-260,-3-4-93</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2:08.991"/>
    </inkml:context>
    <inkml:brush xml:id="br0">
      <inkml:brushProperty name="width" value="0.05" units="cm"/>
      <inkml:brushProperty name="height" value="0.05" units="cm"/>
    </inkml:brush>
  </inkml:definitions>
  <inkml:trace contextRef="#ctx0" brushRef="#br0">86 0 14987,'-3'17'1078,"-1"0"0,-7 17 0,-5 25 276,13-40-1239,1 0 1,1 0-1,1 1 0,1-1 1,0 0-1,2 1 1,0-1-1,1 0 0,1-1 1,0 1-1,2-1 1,0 0-1,1 0 0,1-1 1,1 0-1,13 18 1,-9-21-72,-14-14-42,0 0 1,0 0 0,0 0 0,1 0 0,-1 0 0,0 0 0,0 0-1,0 0 1,1 0 0,-1 0 0,0-1 0,0 1 0,0 0 0,0 0-1,1 0 1,-1 0 0,0 0 0,0 0 0,0-1 0,0 1 0,0 0-1,0 0 1,1 0 0,-1 0 0,0 0 0,0-1 0,0 1 0,0 0-1,0 0 1,0 0 0,0-1 0,0 1 0,0 0 0,0 0 0,0 0-1,0-1 1,0 1 0,0 0 0,0 0 0,0 0 0,0-1 0,0 1-1,0 0 1,-6-34 228,-3 8-4,0 1 1,-1 0-1,-2 1 1,-1 0 0,0 1-1,-2 0 1,-1 1 0,-30-33-1,68 55-576,21 5-644,43 1 0,-46-6 516</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2:10.493"/>
    </inkml:context>
    <inkml:brush xml:id="br0">
      <inkml:brushProperty name="width" value="0.05" units="cm"/>
      <inkml:brushProperty name="height" value="0.05" units="cm"/>
    </inkml:brush>
  </inkml:definitions>
  <inkml:trace contextRef="#ctx0" brushRef="#br0">142 30 13507,'0'-1'166,"1"1"0,0-1 0,0 0 0,-1 0 0,1 0 0,-1 0 0,1 0 0,-1 0 0,1 0 0,-1 0 0,1 0 0,-1 0 0,0 0-1,0 0 1,1-1 0,-1 1 0,0 0 0,0-1 0,-1 1-63,1 1-1,0-1 0,0 1 0,-1-1 0,1 1 0,0-1 1,-1 1-1,1 0 0,0-1 0,-1 1 0,1-1 1,-1 1-1,1 0 0,-1-1 0,1 1 0,-1 0 0,1-1 1,-1 1-1,1 0 0,-1 0 0,1 0 0,-1-1 1,1 1-1,-2 0 0,0 0 60,-1-1-1,0 1 1,1 0 0,-1 0-1,1 1 1,-1-1-1,0 0 1,1 1 0,-1-1-1,1 1 1,-1 0 0,1 0-1,-5 2 1,-1 4-121,0-1 0,1 1-1,-1 0 1,1 1 0,1-1 0,-1 1 0,1 1-1,1-1 1,-1 1 0,2 0 0,-1 0-1,1 1 1,1-1 0,-1 1 0,2 0 0,-1 0-1,1 0 1,1 0 0,0 0 0,0 0 0,2 21-1,-1-29-36,0 0-1,1 0 0,-1 0 1,0-1-1,1 1 0,-1 0 0,1 0 1,0 0-1,0 0 0,-1-1 0,1 1 1,0 0-1,0-1 0,1 1 0,-1-1 1,0 1-1,0-1 0,1 1 1,-1-1-1,1 0 0,-1 0 0,1 0 1,0 0-1,-1 0 0,1 0 0,0 0 1,0 0-1,0-1 0,0 1 1,-1-1-1,1 1 0,0-1 0,0 0 1,0 0-1,0 0 0,0 0 0,0 0 1,0 0-1,3-1 0,3-1 11,1 0-1,-1 0 0,0-1 1,0-1-1,0 1 0,0-1 1,12-9-1,-1 0 40,-2-1 1,0-1-1,27-30 0,35-55 251,-83 122-275,2 1-1,-1 37 1,3-58-34,0 0 1,0-1-1,1 1 1,-1 0 0,0 0-1,1 0 1,-1 0-1,1 0 1,-1-1-1,1 1 1,0 0 0,0 0-1,0-1 1,0 1-1,0-1 1,0 1-1,0-1 1,1 1 0,-1-1-1,0 1 1,1-1-1,-1 0 1,1 0 0,-1 0-1,1 0 1,0 0-1,0 0 1,-1-1-1,1 1 1,0 0 0,0-1-1,0 1 1,-1-1-1,1 0 1,0 0-1,0 0 1,0 0 0,0 0-1,0 0 1,0 0-1,2-1 1,4-1-14,0 0-1,0 0 1,0-1 0,0 0-1,0 0 1,-1-1 0,0 0-1,10-6 1,-2-3 0,-13 10 16,1 0 0,0 1 0,0-1 0,1 1 0,-1 0-1,0-1 1,1 1 0,-1 1 0,1-1 0,6-2 0,-9 5 6,0 0 0,0-1 1,0 1-1,0 0 1,0 0-1,0 0 0,0-1 1,-1 1-1,1 0 1,0 0-1,-1 0 0,1 0 1,-1 0-1,1 1 1,-1-1-1,1 0 1,-1 1-1,10 15 81,-8-16-72,0 0 1,0 0 0,0-1-1,0 1 1,0-1 0,0 1-1,0-1 1,0 0 0,1 0-1,-1 0 1,0 0 0,0 0-1,0 0 1,0-1 0,0 1 0,0-1-1,0 1 1,0-1 0,0 0-1,3-1 1,40-24 144,-40 23-137,34-28 76,-33 25-112,2 0 0,-1 0 0,1 0 0,0 1 0,0 0 0,14-6 0,-22 11 10,0 0 0,0 0 0,1 0 0,-1 0 0,0 0 0,1-1 0,-1 1-1,0 0 1,1 0 0,-1 0 0,0 0 0,1 0 0,-1 1 0,0-1 0,0 0 0,1 0-1,-1 0 1,0 0 0,1 0 0,-1 0 0,0 0 0,0 0 0,1 1 0,-1-1 0,0 0-1,0 0 1,1 0 0,-1 1 0,0-1 0,0 0 0,1 0 0,-1 1 0,3 13-95,-6 21 21,2-26 64,0-4 37,0 1 0,1 0 0,0-1 0,0 1 0,1 0 1,-1-1-1,1 1 0,2 5 0,-3-10-9,1 0 0,-1 0 1,1 0-1,-1 0 0,1 0 0,-1 0 0,1 0 0,0-1 0,-1 1 1,1 0-1,0 0 0,0-1 0,0 1 0,-1-1 0,1 1 0,0-1 1,0 1-1,0-1 0,2 1 0,-1 0 4,0-1 1,1 0-1,-1 0 0,0 0 0,1 0 1,-1 0-1,0-1 0,0 1 0,1-1 1,-1 1-1,0-1 0,3-1 0,9-5 33,0 0 0,0-1 0,-1-1 0,0 0 0,11-11 0,-9 7-154,1 2-1,23-15 1,-38 26 85,0-1 0,-1 1 0,1-1 0,0 1 0,0 0 0,0-1 0,0 1 0,0 0 1,0 0-1,0-1 0,0 1 0,0 0 0,0 0 0,0 0 0,-1 0 0,1 0 0,2 1 0,-2-1 5,-1 1 0,1-1 1,-1 0-1,0 1 0,1-1 0,-1 0 0,1 1 1,-1-1-1,0 1 0,1-1 0,-1 1 0,0-1 0,0 1 1,1-1-1,-1 1 0,0-1 0,0 1 0,0-1 1,0 1-1,0 0 0,1-1 0,-1 1 0,0 5-57,-1-1-1,1 0 0,-1 0 1,-2 11-1,2-13 69,-3 12-60,1-3 43,0 1 1,1 0 0,0-1-1,1 17 1,1-28 7,0-1 0,-1 0 1,1 1-1,0-1 0,0 0 1,0 1-1,0-1 0,0 1 1,0-1-1,1 0 0,-1 1 1,0-1-1,0 0 0,0 1 0,0-1 1,0 0-1,0 1 0,1-1 1,-1 0-1,0 1 0,0-1 1,1 0-1,-1 1 0,0-1 1,0 0-1,1 0 0,-1 1 1,0-1-1,1 0 0,-1 0 0,0 0 1,1 1-1,-1-1 0,1 0 1,12-7-403,13-25-81,-23 28 501,18-20-291</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2:11.016"/>
    </inkml:context>
    <inkml:brush xml:id="br0">
      <inkml:brushProperty name="width" value="0.05" units="cm"/>
      <inkml:brushProperty name="height" value="0.05" units="cm"/>
    </inkml:brush>
  </inkml:definitions>
  <inkml:trace contextRef="#ctx0" brushRef="#br0">4 90 16347,'0'0'98,"0"0"0,0 0 0,-1 0-1,1 0 1,0 1 0,0-1 0,0 0-1,-1 0 1,1 0 0,0 0 0,0 0-1,0 0 1,0 0 0,0 0-1,-1 1 1,1-1 0,0 0 0,0 0-1,0 0 1,0 0 0,0 1 0,0-1-1,0 0 1,-1 0 0,1 0-1,0 0 1,0 1 0,0-1 0,0 0-1,0 0 1,0 0 0,0 1 0,0-1-1,0 0 1,0 0 0,0 0-1,0 1 1,0-1 0,0 0 0,0 0-1,1 0 1,-1 1 0,0-1 0,0 0-1,0 0 1,0 0 0,0 0 0,0 1-1,0-1 1,1 0 0,-1 0-1,0 0 1,0 0 0,0 0 0,0 1-1,16-2 1506,21-9-1309,-14 2-188,46-18-97,-62 23-33,-1 0 1,1 0-1,-1-1 1,0 0-1,0-1 1,0 1-1,7-9 1,-13 13 19,1 0 0,-1-1 0,0 1 0,1 0 0,-1-1 0,0 1 0,1 0 0,-1-1 0,0 1 0,0-1 0,1 1 0,-1 0 0,0-1 0,0 1 0,0-1 0,0 1 1,0-1-1,1 1 0,-1-1 0,0 1 0,0-1 0,0 1 0,0 0 0,0-1 0,-1 0 0,-8-2-94,-19 8-17,17 0 111,1 0 1,0 0 0,0 1 0,1 1 0,0 0 0,0 0 0,0 1-1,1-1 1,0 2 0,1-1 0,0 1 0,0 1 0,1-1-1,0 1 1,0 0 0,1 0 0,1 1 0,-7 22 0,10-31 9,1 0 0,-1 0 0,1 0 0,0 0 0,0 1 0,0-1 0,0 0 0,0 0 0,0 1 0,0-1 0,1 0 0,-1 0 0,1 0 0,0 0 0,0 0 0,-1 0 0,1 0 0,1 0 0,-1 0 0,0 0 0,3 3 0,-2-3-7,0-1-1,1 1 1,-1-1-1,1 1 1,-1-1 0,1 0-1,0 0 1,0 0-1,-1 0 1,1-1 0,0 1-1,0-1 1,0 1-1,4-1 1,3 0-159,0-1 0,0 0-1,-1-1 1,1 0 0,-1 0-1,1-1 1,-1 0 0,17-8 0,-21 8 5,1-1 1,-1 1 0,0-1 0,0 0 0,4-5 0,-7 8 111,0-1 0,-1 0 0,1 0 0,-1 0 1,0-1-1,1 1 0,-1 0 0,0 0 0,0-1 1,-1 1-1,1 0 0,0-1 0,-1 1 1,0-1-1,1-3 0,-3-21-544</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2:11.484"/>
    </inkml:context>
    <inkml:brush xml:id="br0">
      <inkml:brushProperty name="width" value="0.05" units="cm"/>
      <inkml:brushProperty name="height" value="0.05" units="cm"/>
    </inkml:brush>
  </inkml:definitions>
  <inkml:trace contextRef="#ctx0" brushRef="#br0">24 53 18316,'-13'-10'1912,"4"7"-1400,8-3-472,1 3 1185,8-4-921,2-3-88,0-3-288</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2:11.972"/>
    </inkml:context>
    <inkml:brush xml:id="br0">
      <inkml:brushProperty name="width" value="0.05" units="cm"/>
      <inkml:brushProperty name="height" value="0.05" units="cm"/>
    </inkml:brush>
  </inkml:definitions>
  <inkml:trace contextRef="#ctx0" brushRef="#br0">67 1 16804,'-3'25'2536,"-8"35"-350,-6 53-640,17-112-1534,-1 1 1,1-1-1,0 1 0,0 0 1,0-1-1,0 1 1,0-1-1,0 1 1,0 0-1,0-1 1,1 1-1,-1-1 1,1 1-1,-1-1 1,1 1-1,-1-1 0,1 1 1,0-1-1,0 0 1,0 1-1,0-1 1,0 0-1,0 0 1,0 0-1,0 0 1,0 1-1,1-2 1,-1 1-1,3 2 0,1-2-34,0 0-1,0 0 0,0-1 0,0 1 0,0-1 1,0 0-1,9-2 0,-4 2-42,-5-1 29,0 1 0,0 0 0,0 0-1,0 0 1,0 0 0,0 1 0,0 0 0,-1 0-1,1 1 1,0-1 0,7 4 0,-10-3 25,1 0 0,-1 0 1,0 0-1,0 0 0,0 0 1,0 1-1,0-1 0,0 1 1,0-1-1,-1 1 0,1 0 1,-1 0-1,0-1 0,0 1 1,0 0-1,0 0 0,0 0 0,-1 0 1,1 0-1,-1 5 0,1 1 60,-1 0 0,0 0 0,-1 0 0,1 0 0,-2 0 0,1 0 0,-1 0 0,-1-1 0,0 1 0,-7 15 0,9-21-4,-1 0-1,1-1 1,-1 1 0,0 0-1,0-1 1,0 1 0,0-1 0,0 1-1,-1-1 1,1 0 0,-1 0 0,1 0-1,-1 0 1,0-1 0,0 1-1,0-1 1,0 0 0,0 1 0,0-1-1,0-1 1,0 1 0,0 0 0,-1-1-1,1 0 1,0 1 0,0-1-1,-1 0 1,1-1 0,0 1 0,0-1-1,0 1 1,-1-1 0,-2-1 0,-3-2-371,0 0 0,0 0 0,0-1 0,1 0 0,0 0 0,0-1 0,0 0 0,0 0 0,-8-11 0,16 17 257,-1 0 0,1 0 0,0 0 0,0 0 0,0 0 1,0 0-1,0 0 0,0 0 0,-1 0 0,1-1 0,0 1 0,0 0 0,0 0 0,0 0 0,0 0 0,0 0 0,0-1 0,0 1 0,0 0 0,0 0 0,0 0 0,0 0 0,0 0 0,0-1 0,0 1 0,0 0 0,0 0 0,0 0 1,0 0-1,0 0 0,0-1 0,0 1 0,0 0 0,0 0 0,0 0 0,0 0 0,0 0 0,0-1 0,0 1 0,0 0 0,0 0 0,0 0 0,1 0 0,-1 0 0,0 0 0,0 0 0,0-1 0,0 1 0,0 0 0,11-1-1022,11 4 280,5 3-247</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2:12.420"/>
    </inkml:context>
    <inkml:brush xml:id="br0">
      <inkml:brushProperty name="width" value="0.05" units="cm"/>
      <inkml:brushProperty name="height" value="0.05" units="cm"/>
    </inkml:brush>
  </inkml:definitions>
  <inkml:trace contextRef="#ctx0" brushRef="#br0">58 116 17764,'10'-5'449,"0"0"0,0-1 0,0 0 0,-1 0 0,0-1 0,0 0 0,-1-1 0,0 0 0,0 0 0,8-13 1,-7 3-329,-9 17-115,0 1 0,0 0 0,1-1 0,-2 1 0,1 0 0,0-1 0,0 1 0,0-1 0,0 1 0,0 0 0,0-1 0,0 1 0,0 0 0,0-1 0,-1 1 0,1 0 0,0-1 0,0 1 0,-1 0 0,1-1 0,0 1 0,0 0 0,-1 0 0,1-1 0,0 1 0,-1 0 0,1-1 0,-2 1 7,0 0 0,0-1 0,1 1 0,-1 0 0,0 0 0,1 0 0,-1 0 0,0 1 0,0-1 0,1 0 0,-1 1 0,0-1 0,1 1 1,-1-1-1,1 1 0,-1 0 0,-2 1 0,-7 5 4,0 0 0,1 0 0,-1 1 0,1 1 0,1 0 0,0 0 0,0 1 0,1 0 0,0 0 0,0 1 0,1 0 0,1 1 0,-10 23 0,15-33-19,0 1 0,1-1-1,-1 1 1,1-1-1,0 0 1,-1 1 0,1-1-1,0 1 1,1-1-1,-1 1 1,0-1-1,1 1 1,-1-1 0,1 0-1,1 4 1,-1-4-1,0-1 1,0 0 0,0 0-1,0 1 1,0-1-1,1 0 1,-1 0-1,0 0 1,1 0-1,-1 0 1,0-1-1,1 1 1,-1 0 0,1-1-1,0 1 1,-1-1-1,1 1 1,-1-1-1,1 0 1,0 0-1,-1 0 1,1 0-1,2 0 1,5-1-23,0 0 0,1 0 0,-1-1-1,0 0 1,-1-1 0,1 1 0,0-2 0,-1 0 0,0 0 0,1 0 0,-2-1-1,12-8 1,1-3-97,-1-1 0,0-1-1,18-23 1,-42 49 118,0-1 1,1 1-1,0 1 0,1-1 1,-1 0-1,1 1 0,1 0 1,0 0-1,0-1 1,1 1-1,0 0 0,0 1 1,1 10-1,0-18 3,0-1-1,0 1 1,1 0 0,-1 0-1,0 0 1,1 0 0,-1 0-1,1 0 1,0 0 0,-1-1-1,1 1 1,0 0-1,0-1 1,0 1 0,0 0-1,1-1 1,-1 0 0,0 1-1,1-1 1,-1 0 0,1 1-1,-1-1 1,1 0-1,-1 0 1,1 0 0,0 0-1,0-1 1,-1 1 0,1 0-1,0-1 1,0 1 0,0-1-1,0 0 1,0 1-1,0-1 1,0 0 0,0 0-1,-1 0 1,1-1 0,0 1-1,2-1 1,1 0-85,0 0 0,-1 0-1,1-1 1,-1 0 0,0 0 0,1 0 0,-1 0 0,0-1 0,0 1-1,-1-1 1,1 0 0,0 0 0,-1-1 0,0 1 0,0-1 0,3-4-1,6-15-181,-4-2-72</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56.123"/>
    </inkml:context>
    <inkml:brush xml:id="br0">
      <inkml:brushProperty name="width" value="0.05" units="cm"/>
      <inkml:brushProperty name="height" value="0.05" units="cm"/>
    </inkml:brush>
  </inkml:definitions>
  <inkml:trace contextRef="#ctx0" brushRef="#br0">496 14 15171,'-7'-3'239,"0"1"1,1 0-1,-1 0 0,0 0 0,0 1 0,0 1 0,0-1 0,-1 1 1,1 0-1,0 0 0,-11 3 0,-3 1 47,-1 1 1,-29 10-1,32-7-245,0 1-1,0 1 0,1 0 1,0 1-1,1 1 1,0 1-1,1 0 1,0 1-1,2 1 1,-1 1-1,2 0 1,0 0-1,1 1 1,0 1-1,2 0 1,0 1-1,1 0 1,1 0-1,1 1 1,0 0-1,2 0 0,-5 33 1,9-44-30,0 0 1,0-1-1,2 1 0,-1 0 1,1 0-1,0-1 1,1 1-1,0 0 0,0-1 1,1 0-1,4 11 0,-5-15-9,1 1 0,-1-1 0,1 0-1,0-1 1,0 1 0,0 0 0,1-1-1,-1 0 1,1 0 0,0 0 0,0 0-1,0 0 1,0-1 0,0 0-1,1 0 1,-1 0 0,1 0 0,-1-1-1,1 0 1,-1 0 0,10 1 0,-3-2 4,-1 0 1,1 0 0,-1-1 0,1-1-1,-1 0 1,0 0 0,1-1 0,-1 0-1,-1-1 1,1 0 0,-1-1-1,1 0 1,-1 0 0,0-1 0,-1 0-1,0-1 1,9-8 0,-12 10 14,1 0 0,-1-1 0,0 1 0,0-1 0,0-1 0,-1 1 0,0-1 0,0 0-1,-1 1 1,0-2 0,0 1 0,-1 0 0,0 0 0,0-1 0,0 0 0,-1 1 0,0-1 0,-1 0 0,0 1 0,0-1 0,0 0 0,-1 1 0,-3-15 0,2 19-8,1 0 1,0 0-1,-1 1 0,1-1 1,-1 0-1,0 0 1,0 1-1,0-1 0,0 1 1,0 0-1,-1-1 1,1 1-1,-1 0 0,1 0 1,-1 1-1,-5-3 1,7 3-10,-1 0 1,1 0 0,-1 1-1,1-1 1,-1 1 0,0 0-1,1-1 1,-1 1 0,0 0-1,1 0 1,-1 0 0,0 0 0,1 0-1,-1 1 1,0-1 0,1 0-1,-1 1 1,1-1 0,-1 1-1,0 0 1,1-1 0,-1 1 0,1 0-1,0 0 1,-1 0 0,1 0-1,0 0 1,0 0 0,-1 0-1,1 1 1,0-1 0,-1 2-1,1-1-5,0-1 0,0 1-1,0-1 1,0 1-1,0 0 1,0-1-1,1 1 1,-1 0-1,1-1 1,-1 1 0,1 0-1,0 0 1,0 0-1,0-1 1,0 1-1,0 0 1,0 0-1,0 0 1,0-1-1,1 1 1,-1 0 0,1 0-1,-1-1 1,1 1-1,0 0 1,0-1-1,0 1 1,0 0-1,0-1 1,0 0 0,0 1-1,0-1 1,0 0-1,1 1 1,-1-1-1,1 0 1,-1 0-1,1 0 1,2 1-1,2 2-15,1 0 0,0-1-1,-1 0 1,2-1-1,-1 1 1,0-1 0,0-1-1,11 2 1,-3-2-15,1-1 1,-1 0-1,0-2 1,0 0-1,0 0 1,19-6-1,84-35-135,-100 36 151,-9 6 11,-8 7 6,-8 9 5,6-13-14,-41 70 74,37-63-168,1 0 1,0 1 0,0-1-1,1 1 1,0 0 0,-1 11-1,4-20 81,0-1-1,0 1 0,0-1 1,0 1-1,0-1 1,0 1-1,0 0 1,0-1-1,0 1 0,0-1 1,0 1-1,0-1 1,1 1-1,-1-1 0,0 1 1,0-1-1,0 1 1,1-1-1,-1 1 0,0-1 1,1 0-1,-1 1 1,0-1-1,1 1 1,-1-1-1,1 0 0,-1 1 1,1-1-1,-1 0 1,1 0-1,0 1 0,0-1 2,1 1 0,-1-1 0,1 0 0,-1 0-1,0 0 1,1 0 0,-1 0 0,1 0 0,-1-1-1,0 1 1,1 0 0,2-2 0,18-10-271</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2:12.826"/>
    </inkml:context>
    <inkml:brush xml:id="br0">
      <inkml:brushProperty name="width" value="0.05" units="cm"/>
      <inkml:brushProperty name="height" value="0.05" units="cm"/>
    </inkml:brush>
  </inkml:definitions>
  <inkml:trace contextRef="#ctx0" brushRef="#br0">10 15 18588,'-6'7'1696,"3"-1"-1192,2-5 585,5-2-1745,2-8 648,1 2-209,-1-5-279</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2:13.545"/>
    </inkml:context>
    <inkml:brush xml:id="br0">
      <inkml:brushProperty name="width" value="0.05" units="cm"/>
      <inkml:brushProperty name="height" value="0.05" units="cm"/>
    </inkml:brush>
  </inkml:definitions>
  <inkml:trace contextRef="#ctx0" brushRef="#br0">356 19 16572,'-1'-2'98,"0"1"0,0-1 0,0 1 0,0 0 0,0 0 1,0 0-1,-1 0 0,1 0 0,0 0 0,-1 0 0,1 0 1,-1 0-1,1 1 0,-1-1 0,1 1 0,-1-1 0,1 1 1,-1-1-1,0 1 0,1 0 0,-1 0 0,0 0 0,1 0 1,-1 0-1,0 0 0,1 0 0,-1 1 0,0-1 0,1 0 1,-3 2-1,-5 1 131,1 0 1,0 0 0,0 0-1,-12 9 1,-3 2-88,1 2 0,1 1 1,1 1-1,0 0 0,1 1 0,-32 44 0,41-49-134,1 0-1,0 1 1,1 0-1,0 1 1,1-1 0,1 2-1,0-1 1,2 1-1,0-1 1,0 1-1,-1 35 1,5-46-11,0 0 0,1 0 1,0 0-1,0 0 1,1 0-1,-1 0 0,1 0 1,0 0-1,1 0 1,-1-1-1,1 1 0,1-1 1,-1 0-1,1 0 0,-1 0 1,8 6-1,-8-8-4,0 0 0,0-1 0,0 0 0,1 1 0,-1-1 0,1-1 0,-1 1-1,1 0 1,0-1 0,0 0 0,0 0 0,-1 0 0,1 0 0,0-1 0,0 1 0,0-1 0,0 0-1,0 0 1,0-1 0,0 1 0,0-1 0,0 0 0,0 0 0,0 0 0,0 0 0,3-3 0,1 0 17,-1 0 0,0 0 0,-1-1 0,1 0 0,-1-1 1,0 0-1,0 1 0,-1-2 0,1 1 0,-1-1 0,-1 0 1,6-10-1,-7 13 24,-1 0-1,0 0 1,0 0 0,-1 0 0,1 0-1,-1 0 1,0 0 0,0 0-1,-1-1 1,1 1 0,-1 0 0,0-1-1,0 1 1,0 0 0,0-1 0,-1 1-1,0 0 1,0 0 0,0-1 0,0 1-1,-1 0 1,0 0 0,0 0 0,0 1-1,-3-6 1,2 6-12,0 1-1,-1-1 0,1 0 1,-1 1-1,0 0 1,0 0-1,0 0 1,0 0-1,0 1 0,0-1 1,0 1-1,0 0 1,-1 1-1,1-1 0,0 1 1,-1-1-1,1 1 1,0 1-1,-1-1 1,1 0-1,0 1 0,-1 0 1,1 0-1,0 0 1,0 1-1,0 0 1,0-1-1,0 1 0,0 1 1,1-1-1,-7 5 1,10-7-23,-1 1 0,0-1 0,1 1 1,-1-1-1,1 1 0,-1-1 0,0 1 1,1 0-1,-1-1 0,1 1 0,0 0 1,-1-1-1,1 1 0,0 0 0,-1-1 1,1 1-1,0 0 0,0 0 0,-1-1 1,1 1-1,0 0 0,0 0 0,0-1 1,0 1-1,0 0 0,0 0 0,0 0 1,0-1-1,1 1 0,-1 0 0,0 0 1,0-1-1,1 1 0,-1 0 0,0 0 1,1-1-1,-1 1 0,1-1 0,-1 1 1,1 0-1,0 0 0,2 1-7,-1-1 1,0 1-1,1-1 0,-1 0 1,0 0-1,1 0 0,0-1 0,-1 1 1,1 0-1,-1-1 0,6 1 1,8-1-99,1-1 1,-1 0-1,0-1 1,0-1-1,22-6 1,75-31-614,-83 28 478,-30 12 240,0-1-1,1 1 1,-1 0 0,0 0-1,0 0 1,0 0 0,1 0-1,-1 0 1,0 0-1,0-1 1,0 1 0,1 0-1,-1 0 1,0 0-1,0 0 1,0 0 0,1 0-1,-1 0 1,0 0-1,0 0 1,1 0 0,-1 0-1,0 0 1,0 0-1,0 0 1,1 0 0,-1 1-1,0-1 1,0 0-1,0 0 1,1 0 0,-1 0-1,0 0 1,0 0-1,0 0 1,0 1 0,1-1-1,-1 0 1,-4 10 72,-17 22 212,11-20-187,-1 6 37,1-5-24,1 1 1,0 0-1,1 0 1,1 1-1,0 0 1,-6 23-1,13-37-128,-1-1 0,1 1 0,0-1 0,0 1-1,0-1 1,0 1 0,0-1 0,0 1 0,0 0 0,0-1 0,0 1-1,0-1 1,0 1 0,0-1 0,0 1 0,0-1 0,0 1-1,1-1 1,-1 1 0,0-1 0,0 1 0,1-1 0,0 2-1,8-6-814,12-18 10,-3-2 424,1 0-148</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2:13.988"/>
    </inkml:context>
    <inkml:brush xml:id="br0">
      <inkml:brushProperty name="width" value="0.05" units="cm"/>
      <inkml:brushProperty name="height" value="0.05" units="cm"/>
    </inkml:brush>
  </inkml:definitions>
  <inkml:trace contextRef="#ctx0" brushRef="#br0">37 131 17796,'-30'2'-2201,"23"-1"4566,29-4-829,6 0-953,-1-2-1,0 0 1,0-2 0,0-1-1,-1-1 1,48-24-1,-69 30-540,0-1-1,-1 1 1,1-1-1,-1 0 0,7-8 1,-10 12-35,-1-1 0,1 1 0,-1-1 0,1 1 1,-1-1-1,1 0 0,-1 1 0,1-1 0,-1 1 0,0-1 1,1 0-1,-1 1 0,0-1 0,0 0 0,1 1 0,-1-1 1,0 0-1,0 0 0,0 1 0,0-1 0,0 0 0,0 1 1,0-1-1,0 0 0,0 0 0,0 1 0,-1-1 0,1 0 1,0 1-1,0-1 0,-1 0 0,1 1 0,0-1 1,-1 0-1,1 1 0,-1-1 0,1 1 0,0-1 0,-1 1 1,0-1-1,1 1 0,-1-1 0,1 1 0,-1-1 0,1 1 1,-1 0-1,0-1 0,1 1 0,-1 0 0,0 0 0,1-1 1,-1 1-1,0 0 0,0 0 0,1 0 0,-1 0 0,-1 0 1,-3 0 13,0-1 0,0 1 0,0 1 1,0-1-1,0 1 0,0-1 1,0 1-1,1 1 0,-1-1 0,-8 4 1,-47 26 34,44-20-53,-1 0 0,2 1 0,-22 20 0,30-24-3,0 0 0,0 0 0,0 0 1,1 1-1,1-1 0,-1 2 0,1-1 0,-4 12 1,8-19-3,0 0 1,0 1 0,1-1-1,-1 0 1,1 0 0,0 0-1,-1 1 1,1-1 0,0 0 0,0 0-1,0 1 1,1-1 0,-1 0-1,1 0 1,-1 1 0,1-1 0,0 0-1,0 2 1,1-2-51,-1-1 0,0 1 0,1 0 0,-1-1 0,1 0 0,-1 1 0,1-1 0,-1 0 0,1 0 0,0 0 0,0 0 0,0 0 0,0 0 0,0 0 0,0-1 0,2 1 0,4 1-144,0-1 0,1-1 0,-1 1 0,0-1 0,1-1 0,-1 0 0,0 0 0,12-3 0,17-8-248,-2-3-138</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2:14.450"/>
    </inkml:context>
    <inkml:brush xml:id="br0">
      <inkml:brushProperty name="width" value="0.05" units="cm"/>
      <inkml:brushProperty name="height" value="0.05" units="cm"/>
    </inkml:brush>
  </inkml:definitions>
  <inkml:trace contextRef="#ctx0" brushRef="#br0">270 1 17652,'-10'9'686,"1"1"-1,0 0 1,0 1 0,-12 22 0,-24 51 582,29-54-920,-125 268 648,140-295-957,-7 21-1458,8-24 1382,0 0-1,0 1 0,0-1 0,0 0 1,0 1-1,0-1 0,0 0 0,0 1 1,0-1-1,0 0 0,0 1 1,0-1-1,0 0 0,0 1 0,0-1 1,0 0-1,0 1 0,0-1 0,0 0 1,1 1-1,-1-1 0,0 0 0,0 1 1,0-1-1,1 0 0,-1 0 1,0 1-1,0-1 0,1 0 0,-1 0 1,0 1-1,0-1 0,1 0 0,-1 0 1,0 0-1,1 0 0,-1 0 0,0 1 1,1-1-1,-1 0 0,0 0 0,1 0 1,-1 0-1,0 0 0,1 0 1,-1 0-1,0 0 0,1 0 0,-1 0 1,0 0-1,1 0 0,-1 0 0,0-1 1,1 1-1,-1 0 0,0 0 0,1 0 1,-1-1-1,11-2-661</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2:14.906"/>
    </inkml:context>
    <inkml:brush xml:id="br0">
      <inkml:brushProperty name="width" value="0.05" units="cm"/>
      <inkml:brushProperty name="height" value="0.05" units="cm"/>
    </inkml:brush>
  </inkml:definitions>
  <inkml:trace contextRef="#ctx0" brushRef="#br0">193 131 16251,'0'-1'108,"1"0"0,-1 1 0,0-1 0,0 0 0,0 1-1,0-1 1,0 0 0,0 0 0,0 1 0,0-1 0,0 0-1,0 1 1,-1-1 0,1 0 0,0 1 0,0-1 0,-1 0-1,1 1 1,0-1 0,-1 0 0,0 0 0,0 1-57,1 0 1,-1 0-1,0-1 0,0 1 1,0 0-1,0 0 1,0 0-1,0 1 1,1-1-1,-1 0 0,0 0 1,0 0-1,0 1 1,0-1-1,1 0 1,-1 1-1,-1 0 0,-9 5 393,1 0-1,0 0 0,0 1 0,1 0 1,0 1-1,-9 10 0,-1 2-39,-25 35 0,40-51-364,1 0 0,-1 1-1,1 0 1,0 0 0,1-1 0,-1 2 0,1-1 0,0 0 0,0 0 0,0 1 0,1-1 0,0 1 0,0-1 0,0 9-1,1-13-31,0 0 0,0-1 0,0 1 0,1 0 0,-1 0 0,0-1 0,0 1-1,1 0 1,-1 0 0,0-1 0,1 1 0,-1 0 0,0-1 0,1 1 0,-1 0 0,1-1-1,0 1 1,-1-1 0,1 1 0,-1-1 0,1 1 0,0-1 0,-1 1 0,1-1-1,1 1 1,0-1 1,0 1-1,-1-1 0,1 0 1,0 0-1,0 0 1,0 0-1,-1 0 0,1 0 1,0-1-1,0 1 0,1-1 1,6-2 10,-1 0 1,0-1 0,13-8 0,2-3-2,-1-2 1,0 0-1,-1-1 0,30-36 1,64-91-143,-70 82-217,-79 112 297,-34 65-1,55-89-20,1 0 1,2 1 0,1 0-1,0 0 1,-4 30-1,13-54 85,-4 35 317,4-35-335,-1 0-1,1 0 1,0-1-1,1 1 1,-1 0-1,0 0 1,0 0-1,1-1 1,-1 1-1,1 0 1,0-1 0,-1 1-1,1 0 1,0-1-1,0 1 1,2 1-1,5 2-77</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3:46.041"/>
    </inkml:context>
    <inkml:brush xml:id="br0">
      <inkml:brushProperty name="width" value="0.05" units="cm"/>
      <inkml:brushProperty name="height" value="0.05" units="cm"/>
    </inkml:brush>
  </inkml:definitions>
  <inkml:trace contextRef="#ctx0" brushRef="#br0">4 1250 9850,'0'0'28,"0"0"-1,0 0 1,0 0 0,-1 0-1,1 1 1,0-1 0,0 0-1,0 0 1,-1 0 0,1 0-1,0 1 1,0-1 0,0 0-1,-1 0 1,1 0 0,0 0-1,0 1 1,0-1 0,0 0-1,0 0 1,0 1 0,0-1-1,0 0 1,-1 0 0,1 1-1,0-1 1,0 0 0,0 0-1,0 1 1,0-1 0,0 0-1,0 0 1,0 1 0,0-1-1,1 0 1,-1 0 0,0 1-1,0-1 1,0 0 0,0 0-1,0 0 1,1 1 0,11 6 560,18 1-125,20-1 128,53 0 1,44 6-296,361 33-219,-252-29-49,285 4-140,-313-34-47,-133 6 91,122 5 0,402 44 32,-545-38 38,543 22-15,524-10 186,-1073-15-169,603-12 97,161-38-164,-571 37 56,220-4-3,175-29 50,-648 44-41,163-24-59,179-49 0,-340 72 52,1-1 1,-1 0-1,1-1 1,-1 0-1,0-1 1,18-10 0,-25 12 8,1 0 1,0-1-1,-1 1 1,1-1-1,-1 1 0,0-1 1,0 0-1,-1 0 1,1 0-1,-1-1 1,0 1-1,0 0 1,0-1-1,-1 0 1,0 1-1,1-1 1,-2 0-1,2-4 1,4-57 11,30-192 96,-35 252-111,0 0 0,0 0-1,0-1 1,-1 1 0,0 0-1,0 0 1,-1 0 0,0-1 0,0 1-1,0 0 1,-1 0 0,-4-11-1,2 8 1,-1 1 0,-1-1 0,1 1 0,-1 0 0,-1 1 0,0-1 0,-9-8 0,-41-36-52,-2 2 0,-69-44 0,97 74-95,-1 2 0,-1 1 0,-1 1 0,0 2 0,-1 2 0,-52-12 0,-1 8-868,0 4-1,-98 0 0,-181 14-862,204 2 1504,-470-37 722,7-61 2882,-21 16-4901,484 66 1492,-498-28-3391,558 35 2973</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3:46.667"/>
    </inkml:context>
    <inkml:brush xml:id="br0">
      <inkml:brushProperty name="width" value="0.05" units="cm"/>
      <inkml:brushProperty name="height" value="0.05" units="cm"/>
    </inkml:brush>
  </inkml:definitions>
  <inkml:trace contextRef="#ctx0" brushRef="#br0">3274 0 3201,'-634'41'986,"-111"3"-64,302-50-601,315 2 181,-151 9 793,217 1-1231,2 3 0,-92 25 0,141-31-130,1 0-1,0 0 1,0 1 0,0 1-1,0 0 1,1 0 0,0 1-1,0 0 1,0 0 0,1 1 0,0 0-1,0 1 1,0 0 0,1 0-1,1 0 1,-1 1 0,-6 12-1,-10 20-35,-63 99-1,73-121 117,-1-1 1,-1-1-1,-1 0 0,0-2 0,-22 18 0,0-8 99,-1-1 0,-52 23 0,-12 6 963,95-49-919,0 0-1,1 1 0,0 0 0,0 0 1,0 1-1,1 0 0,-1 0 1,1 0-1,1 1 0,-1 0 0,1 0 1,1 0-1,-1 1 0,1-1 1,0 1-1,1 0 0,0 1 0,0-1 1,1 0-1,-3 18 0,3-8-66,0 1 1,1 0-1,1 0 0,1 0 0,5 33 0,-4-43-126,0 0-1,1-1 1,0 1 0,0-1-1,1 0 1,0 0-1,1 0 1,-1 0-1,2-1 1,-1 0 0,1 0-1,0 0 1,0-1-1,10 8 1,6 1-307,0-2 0,2 0 0,-1-2 0,2-1 0,43 13 0,-65-22 339,66 21-353</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4:37.844"/>
    </inkml:context>
    <inkml:brush xml:id="br0">
      <inkml:brushProperty name="width" value="0.05" units="cm"/>
      <inkml:brushProperty name="height" value="0.05" units="cm"/>
    </inkml:brush>
  </inkml:definitions>
  <inkml:trace contextRef="#ctx0" brushRef="#br0">2492 332 6897,'-229'-56'730,"-115"-31"592,130 22-94,-145-36 952,315 92-2134,-1 3 1,0 1-1,0 3 0,0 1 0,-1 2 0,1 3 0,0 1 0,1 2 0,-1 3 1,1 1-1,-45 18 0,38-9-59,1 3 0,1 2 0,1 2 0,1 2 0,2 2 0,1 2 1,2 1-1,-68 73 0,63-56 12,2 3 0,-39 62 0,70-94-6,0 1-1,2 0 1,0 1-1,2 0 0,1 1 1,1 0-1,0 0 1,-5 44-1,12-55-1,1-1 1,0 1-1,1 0 0,0 0 1,1-1-1,1 1 1,0 0-1,1-1 0,6 16 1,-2-11-2,1-1-1,0 0 1,2 0 0,0-1 0,25 30 0,-11-22 4,0 0-1,2-2 0,0 0 1,1-2-1,1-1 0,1-2 1,37 16-1,-2-6-5,2-3 0,0-2 0,1-4 0,2-3 0,-1-3 0,130 6 0,-82-17-13,0-5 0,0-5 0,154-33 0,-91 5 78,-2-7 0,208-82 0,175-120 197,-453 190-219,-2-5 0,-4-5 0,95-79 0,-83 44-17,-100 87-3,-1-1 0,-1 0 0,-1 0 0,0-1 0,15-29 0,-24 39-3,1-1-1,-1 1 0,1 0 0,-2-1 1,1 1-1,-1-1 0,0 1 0,0-1 1,-1 1-1,0-1 0,-1-11 1,0 13 0,0 0 0,-1 0 1,1 0-1,-1 0 1,0 0-1,-1 0 1,1 0-1,-1 1 1,0-1-1,0 1 1,0 0-1,-1 0 1,1 0-1,-1 0 1,-6-4-1,-2-1 2,0 2 1,-1-1-1,0 2 0,0 0 0,-1 0 1,1 1-1,-1 1 0,0 1 1,0 0-1,-1 0 0,-20 0 0,-12 1-43,-1 2 0,-59 8 0,4 7-143,1 4-1,1 5 1,-169 63 0,123-30 4</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4:38.455"/>
    </inkml:context>
    <inkml:brush xml:id="br0">
      <inkml:brushProperty name="width" value="0.05" units="cm"/>
      <inkml:brushProperty name="height" value="0.05" units="cm"/>
    </inkml:brush>
  </inkml:definitions>
  <inkml:trace contextRef="#ctx0" brushRef="#br0">794 174 7442,'4'-8'62,"0"1"0,-1-1 0,1 0 0,-2 0 0,1 0 0,-1 0 0,0-1 0,-1 1 1,1-17-1,-2 22-6,0 0 1,0 0 0,0 0 0,0 0 0,-1 0-1,0-1 1,1 1 0,-1 1 0,0-1 0,0 0-1,-1 0 1,1 0 0,-1 1 0,1-1 0,-1 0-1,0 1 1,0 0 0,0-1 0,0 1 0,0 0-1,-1 0 1,1 0 0,-1 0 0,1 1 0,-1-1-1,0 1 1,0-1 0,1 1 0,-1 0 0,-6-1-1,4 1 32,0 0-1,0 1 1,0-1-1,0 1 1,0 0-1,0 1 0,0-1 1,0 1-1,0 0 1,0 1-1,0-1 0,0 1 1,0 0-1,1 0 1,-1 0-1,1 1 1,-1 0-1,-4 4 0,-4 3-7,0 2-1,1-1 0,0 2 1,-12 16-1,-21 31-42,3 3 1,-66 131-1,-36 149 29,86-181 1,8 2 0,7 3 0,8 1 0,6 1 0,9 2 0,6 0 0,8 1 1,8 0-1,7-1 0,8 0 0,49 221 0,-24-216-23,8-1 0,92 216 0,-24-133-32,-116-252-16,0-4 0,-1 0-1,0 0 1,0 1 0,0-1 0,0 1-1,0-1 1,-1 1 0,1-1 0,-1 1 0,1 4-1,-28-32-372,8 9 312</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4:38.897"/>
    </inkml:context>
    <inkml:brush xml:id="br0">
      <inkml:brushProperty name="width" value="0.05" units="cm"/>
      <inkml:brushProperty name="height" value="0.05" units="cm"/>
    </inkml:brush>
  </inkml:definitions>
  <inkml:trace contextRef="#ctx0" brushRef="#br0">15 5 12147,'-1'0'27,"1"-1"0,0 1 0,0 0 1,-1 0-1,1-1 0,0 1 1,0 0-1,-1 0 0,1 0 0,0-1 1,-1 1-1,1 0 0,0 0 1,-1 0-1,1 0 0,0 0 0,-1 0 1,1 0-1,0 0 0,-1 0 0,1 0 1,0 0-1,-1 0 0,1 0 1,-1 0-1,1 0 0,0 0 0,-1 0 1,1 0-1,0 1 0,0-1 1,-1 0-1,1 0 0,0 0 0,-1 1 1,-1 13 247,9 26-150,-6-38-54,31 114 133,95 221 0,-38-160-188,-72-149-29,1-1 0,2 0 0,43 45 0,-57-65 10,1-1-1,1 0 0,-1 0 0,1-1 0,0 0 1,0 0-1,14 6 0,-18-10 4,0 0 1,0 1-1,0-2 0,0 1 0,0 0 1,1-1-1,-1 0 0,0 0 0,0 0 1,0 0-1,1-1 0,-1 1 0,0-1 1,0 0-1,0-1 0,0 1 0,0-1 0,0 0 1,5-2-1,5-7 21,0 0-1,-1-1 1,0 0 0,-1-1-1,0-1 1,-1 0 0,15-23 0,-2 2 22,267-419 31,-190 286-105,-38 63-13</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56.597"/>
    </inkml:context>
    <inkml:brush xml:id="br0">
      <inkml:brushProperty name="width" value="0.05" units="cm"/>
      <inkml:brushProperty name="height" value="0.05" units="cm"/>
    </inkml:brush>
  </inkml:definitions>
  <inkml:trace contextRef="#ctx0" brushRef="#br0">2 194 17572,'0'1'48,"-1"-1"0,1 0 0,0 1 0,0-1 0,0 1 0,0-1 0,0 1 0,0-1 0,0 1 1,0-1-1,0 1 0,0-1 0,0 1 0,0-1 0,0 1 0,0-1 0,0 0 0,1 1 0,-1-1 0,0 1 0,0-1 0,0 1 0,1-1 1,-1 0-1,0 1 0,1-1 0,-1 0 0,0 1 0,1 0 0,15 0 567,27-14-295,-36 10-174,26-10-60,63-35 0,-79 37-89,0 0-1,0-1 0,-1 0 0,-1-1 0,15-17 0,-29 30 9,0-1-1,0 0 1,0 0-1,0 0 1,-1 0-1,1 0 1,0 0-1,0 0 1,-1 0-1,1 0 1,0 0 0,-1-1-1,1 1 1,-1 0-1,0 0 1,1-1-1,-1 1 1,0 0-1,0-1 1,0 1-1,1 0 1,-2-1-1,1 1 1,0 0-1,0 0 1,0-1-1,-1 1 1,1-2-1,-2 2 3,1 1 1,0-1-1,0 0 0,-1 0 0,1 1 0,-1-1 0,1 0 1,-1 1-1,1 0 0,-1-1 0,1 1 0,-1 0 0,1 0 0,-1-1 1,1 1-1,-1 1 0,1-1 0,-1 0 0,1 0 0,-1 0 1,1 1-1,-1-1 0,-2 2 0,-7 2 15,-1 1 0,1 0 0,1 0-1,-1 1 1,1 1 0,0 0 0,0 0 0,1 1-1,0 0 1,-11 12 0,6-4-9,1 0 0,1 0 0,0 1 0,1 1 0,-11 24-1,17-31-5,1 0-1,0 0 0,0 0 0,1 1 0,1-1 0,-1 14 1,2-22-20,1 0 0,0 0 0,0 0 0,0 0 1,0 0-1,1 0 0,-1 0 0,1 0 0,0 0 1,-1 0-1,2 0 0,-1-1 0,0 1 0,0 0 1,1-1-1,-1 1 0,1-1 0,0 1 0,0-1 1,0 0-1,0 0 0,0 0 0,1 0 0,-1 0 1,0 0-1,1 0 0,0-1 0,3 2 0,2 0-105,0-1 0,0 0 0,0-1 0,0 0 0,1 0 0,-1 0 0,1-1-1,-1-1 1,0 1 0,1-1 0,-1-1 0,0 1 0,14-6 0,-5 1-177,0-1 0,0 0 0,-1-1 1,-1-1-1,22-15 0,2-8-173,-3-5-47</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4:55.486"/>
    </inkml:context>
    <inkml:brush xml:id="br0">
      <inkml:brushProperty name="width" value="0.05" units="cm"/>
      <inkml:brushProperty name="height" value="0.05" units="cm"/>
    </inkml:brush>
  </inkml:definitions>
  <inkml:trace contextRef="#ctx0" brushRef="#br0">5261 336 7786,'-341'-88'1662,"288"76"-1045,-185-56 1111,113 30-1576,65 23-188,0 2 0,0 3 0,-85-2 0,-188 13-343,172 2 246,-73 1 96,-281-2-119,2-27 194,434 18 9,-381-34 145,-2 25-355,55 27-115,3 33 136,361-35 203,1 0 0,0 3-1,0 2 1,1 1-1,1 2 1,-68 41 0,86-44-8,1 1 0,0 2 1,2 0-1,0 1 1,-21 25-1,27-28-24,2 1-1,0 1 0,1 0 1,0 1-1,1-1 1,2 2-1,-10 29 1,10-23-226,2 0 0,1 1 0,1-1 0,0 1 0,3 0 0,0 0 1,1-1-1,1 1 0,8 29 0,-6-34 8,2-1 0,1-1 0,0 1 0,1-1-1,1 0 1,1-1 0,1 0 0,0 0 0,1-1 0,1-1-1,26 25 1,-5-11 102,1-2-1,1-2 0,2-1 1,0-2-1,2-2 0,46 19 1,262 76 663,539 63 1053,14-75-1432,-725-87-249,903 36-335,-822-62 400,-2-10 1,308-63-1,-361 38-84,204-71-1,-313 81 39</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4:55.923"/>
    </inkml:context>
    <inkml:brush xml:id="br0">
      <inkml:brushProperty name="width" value="0.05" units="cm"/>
      <inkml:brushProperty name="height" value="0.05" units="cm"/>
    </inkml:brush>
  </inkml:definitions>
  <inkml:trace contextRef="#ctx0" brushRef="#br0">1307 439 6529,'-37'-31'865,"-3"2"-545,-10 2-168,-4-1 568,-5 4-344,-3-1 32,-5-1-56,-4 1-40,-11-1-40,-8 0 8,-8 2 16,-6-1 8,-9-2-688,-7-2 456,-10-4-72,1-1-96</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5:57.170"/>
    </inkml:context>
    <inkml:brush xml:id="br0">
      <inkml:brushProperty name="width" value="0.05" units="cm"/>
      <inkml:brushProperty name="height" value="0.05" units="cm"/>
    </inkml:brush>
  </inkml:definitions>
  <inkml:trace contextRef="#ctx0" brushRef="#br0">1 453 10594,'0'-1'50,"0"0"0,0 0 0,1 0 0,-1 0 0,0 1 0,1-1 0,-1 0 1,0 0-1,1 0 0,-1 0 0,1 0 0,0 0 0,-1 1 0,1-1 0,-1 0 0,1 1 0,0-1 0,0 0 0,0 1 0,-1-1 0,1 1 0,0-1 0,0 1 0,1-1 0,31-16 102,-20 11-30,23-15 58,-1-1 0,47-41 0,-64 50-190,0 0 0,0 2-1,1 0 1,1 1 0,0 1 0,30-9 0,130-26-49,-152 38 53,673-124-116,-501 106-407,1 8 0,373 20 0,267 19 359,-757-21 200,422 11 41,270 2-168,244-28 122,-903 9 24,115 1-493,-221 5 350,-2 2-56</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5:58.281"/>
    </inkml:context>
    <inkml:brush xml:id="br0">
      <inkml:brushProperty name="width" value="0.05" units="cm"/>
      <inkml:brushProperty name="height" value="0.05" units="cm"/>
    </inkml:brush>
  </inkml:definitions>
  <inkml:trace contextRef="#ctx0" brushRef="#br0">15 64 8634,'-3'-2'157,"-9"-3"1054,16 6-154,34 17-239,16-1-810,1-2 0,1-3 0,0-1 1,70 2-1,231-5 86,-343-8-85,633-41 249,-269-6-179,-3 0 2,1 31-2042,-318 18 1644,-11 2-122</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5:59.112"/>
    </inkml:context>
    <inkml:brush xml:id="br0">
      <inkml:brushProperty name="width" value="0.05" units="cm"/>
      <inkml:brushProperty name="height" value="0.05" units="cm"/>
    </inkml:brush>
  </inkml:definitions>
  <inkml:trace contextRef="#ctx0" brushRef="#br0">1507 375 8690,'0'-3'101,"0"0"0,-1 1 0,1-1 0,-1 1 0,0 0 0,0-1 0,0 1 0,0-1 0,0 1 0,-1 0 0,1 0 0,-1 0 0,1 0 0,-1 0 0,0 0 0,-2-2 0,-37-27 777,27 21-448,-35-23-284,-2 2 0,-1 3 1,-2 1-1,0 3 0,-72-21 1,21 15-246,-212-32 1,275 56 85,0 2 0,0 1 1,-52 4-1,82 0 10,0 0 0,0 1 0,0 0 0,0 1 0,1 1 0,-1-1 0,1 2 0,0 0-1,0 0 1,1 1 0,0 0 0,0 1 0,0 0 0,1 1 0,0 0 0,-8 9 0,-4 8-10,2 2 0,1 0 0,1 1 0,2 1 0,-23 57 0,18-29-37,3 1 1,-13 78 0,22-85 32,3 1 1,2-1-1,6 87 1,4-68-52,3 1 0,21 76 0,-24-122-2,0-1-1,1 0 0,2-1 1,0 1-1,2-2 1,21 33-1,-24-43 36,0-1 1,1 0-1,0 0 1,1-1-1,0 0 0,1-1 1,-1-1-1,2 0 0,-1 0 1,1-1-1,0-1 1,25 9-1,-21-10-7,1-2 0,0 1 0,0-2 0,0 0 0,0-1 0,0-1 0,0-1 0,0-1 0,0 0-1,0-1 1,-1-1 0,19-6 0,6-5-62,-2-1 0,0-2 0,69-43 0,-54 24 48,-1-2 1,-2-2-1,64-66 0,-56 44 112,-3-3-1,52-79 1,-83 106 11,-2-1 0,-1 0 1,-3-2-1,-1-1 0,-2 0 0,-2-1 0,16-78 1,-28 107 0,-1 0 1,-1 0-1,0 0 1,-1 0-1,-1 1 1,0-1-1,-1 0 1,-1 0-1,0 1 1,-1-1 0,-1 1-1,0 0 1,0 0-1,-2 1 1,0 0-1,0 0 1,-1 0-1,-1 1 1,0 0 0,-1 1-1,0 0 1,0 0-1,-1 1 1,-23-16-1,22 20-51,0-1-1,0 2 1,0-1-1,0 2 1,-1 0-1,0 0 1,0 1-1,0 1 1,0 0-1,-26 0 1,-38 1 7</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6:08.980"/>
    </inkml:context>
    <inkml:brush xml:id="br0">
      <inkml:brushProperty name="width" value="0.05" units="cm"/>
      <inkml:brushProperty name="height" value="0.05" units="cm"/>
    </inkml:brush>
  </inkml:definitions>
  <inkml:trace contextRef="#ctx0" brushRef="#br0">1 0 3793,'0'1'70,"1"-1"0,-1 1 1,1-1-1,0 1 0,-1-1 0,1 1 1,0-1-1,0 0 0,-1 1 0,1-1 1,0 0-1,0 1 0,-1-1 0,1 0 1,0 0-1,0 0 0,0 0 0,-1 0 1,1 0-1,0 0 0,1 0 0,24-1 1214,-20 0-961,9 2-81,-1 0 0,1 0 0,-1 2 0,1 0-1,25 9 1,17 4-236,248 29-390,-61-21 319,95 6 371,704-20-194,-741-16-167,552 1-150,-389 13-1112,259 8 331,-648-13 920,924 17 1355,-463-40-750,0 0-502,-119 21-144,418-11-654,-234-25 312,-531 30 235,272 0-2256,-313 8 1969,51 12 1,-55-9 231</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6:20.027"/>
    </inkml:context>
    <inkml:brush xml:id="br0">
      <inkml:brushProperty name="width" value="0.05" units="cm"/>
      <inkml:brushProperty name="height" value="0.05" units="cm"/>
    </inkml:brush>
  </inkml:definitions>
  <inkml:trace contextRef="#ctx0" brushRef="#br0">4 198 10498,'0'0'17,"0"0"0,0 0 0,0 0 0,0 0 0,0 0-1,-1 0 1,1 0 0,0 0 0,0 0 0,0 0 0,0 0 0,0 0 0,0 0-1,0 0 1,0 0 0,0 0 0,0 0 0,-1 0 0,1 0 0,0 0-1,0 0 1,0 0 0,0 0 0,0 0 0,0 0 0,0 0 0,0 0 0,0 0-1,0 0 1,0 0 0,0 0 0,-1 0 0,1-1 0,0 1 0,0 0-1,0 0 1,0 0 0,0 0 0,0 0 0,0 0 0,0 0 0,0 0 0,0 0-1,0 0 1,0 0 0,0 0 0,0-1 0,0 1 0,0 0 0,0 0-1,0 0 1,0 0 0,0 0 0,0 0 0,0 0 0,0 0 0,0 0 0,0 0-1,0-1 1,0 1 0,0 0 0,0 0 0,0 0 0,7-6 412,8-3-193,-8 7-222,2-1 1,-1 1 0,0 0-1,0 1 1,1 0 0,15 0-1,54 7-88,-31-1 38,9-5-8,0-3 1,0-1-1,69-16 1,40-4 6,-85 20-28,1 3-1,-1 3 1,135 21 0,-64-3 18,0-7 0,204-8 0,300 8-1065,-231-11 383,1-39 745,501-21-251,4 50-202,-909 8 445,663-17 1,0-21-14,-297 15-54,221 10 171,-1 25 924,-1 1 150,322-37-1317,-786 19-145,197 2-541,-275 7 629,0 3-1,0 2 1,78 23-1,-126-28-238,32 6 1,-29-9 207</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5:16.187"/>
    </inkml:context>
    <inkml:brush xml:id="br0">
      <inkml:brushProperty name="width" value="0.05" units="cm"/>
      <inkml:brushProperty name="height" value="0.05" units="cm"/>
    </inkml:brush>
  </inkml:definitions>
  <inkml:trace contextRef="#ctx0" brushRef="#br0">10610 508 4137,'-147'-29'322,"-387"-94"-215,125 15-572,272 80 368,-145-11 1,-689-14 988,514 33-399,-305-20 634,-298-15 631,-88 43-1627,2 58 301,985-37-195,-610 44 680,8 66-506,500-55-365,-351 135-1,491-148-147,2 6 0,-203 130 0,251-137 65,2 3 0,2 3 0,-67 71 0,129-119 23,-1 0 0,1 1 0,1 0-1,0 0 1,0 1 0,1 0 0,0 0-1,-5 13 1,8-17-3,1 1-1,-1 1 0,1-1 1,0 0-1,1 0 1,-1 0-1,1 0 0,1 1 1,-1-1-1,2 0 1,-1 0-1,0 0 0,6 12 1,0-3-65,0 0 0,2 0 0,0-1 0,1-1 0,0 1 0,20 19-1,83 73-759,-100-96 732,51 42-436,3-3 0,2-4 0,2-2 0,1-3 0,113 45 1,403 115-535,-564-194 1092,371 107-161,544 85 0,-564-150 111,483 1 1,1250-163-1591,-1224-2 657,172-16 2068,-652 105-349,149-15 101,-133-26-596,-304 41-129,176-65 0,35-44 21,-246 96-221,144-93 1,-152 84-57,-3-4 0,91-87 1,-139 117 89,-2-2 0,-1 0 0,-1 0 0,19-35 0,-27 41 42,-2-1-1,0 0 1,0 0-1,-2-1 1,0 0-1,-2 0 1,3-26-1,-5 30 121,-2 1 0,0-1 1,-1 0-1,0 1 0,-1 0 0,-1-1 0,0 1 0,-1 0 0,-11-25 0,7 21 127,-2 1-1,0 0 1,-1 1-1,-1 1 1,-1-1-1,-23-22 1,7 12 348,-1 0 0,-53-34 0,-72-33 783,41 32-1029,-3 6 0,-216-74 0,142 75-335</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7:00.068"/>
    </inkml:context>
    <inkml:brush xml:id="br0">
      <inkml:brushProperty name="width" value="0.05" units="cm"/>
      <inkml:brushProperty name="height" value="0.05" units="cm"/>
    </inkml:brush>
  </inkml:definitions>
  <inkml:trace contextRef="#ctx0" brushRef="#br0">1436 105 5321,'-22'-4'990,"-46"0"0,45 3-956,0 0 0,-25-5 0,-59-12-577,-187-5 0,72 8 584,-103-2-2984,74 6 1163,198 6 1433</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7:00.529"/>
    </inkml:context>
    <inkml:brush xml:id="br0">
      <inkml:brushProperty name="width" value="0.05" units="cm"/>
      <inkml:brushProperty name="height" value="0.05" units="cm"/>
    </inkml:brush>
  </inkml:definitions>
  <inkml:trace contextRef="#ctx0" brushRef="#br0">514 108 2425,'-38'-6'376,"1"-3"-224,2-1-112,-3-1 240,-1 2-144,-7-1-272,-3-2-104,-6 1-168,-1-1 248,-4 3-65,-1 1-31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57.022"/>
    </inkml:context>
    <inkml:brush xml:id="br0">
      <inkml:brushProperty name="width" value="0.05" units="cm"/>
      <inkml:brushProperty name="height" value="0.05" units="cm"/>
    </inkml:brush>
  </inkml:definitions>
  <inkml:trace contextRef="#ctx0" brushRef="#br0">136 1 16379,'-7'8'1529,"-3"12"-1145,-6 15-104,0 6 720,-3 14-504,1 7-80,2 7-40,3-2-47,3-5-89,2 0-48,7-8-96,-1-7-104,2-15-304,2-7-257,1-12-375,-3-12 760,6 5-160,-1-10-160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7:01.002"/>
    </inkml:context>
    <inkml:brush xml:id="br0">
      <inkml:brushProperty name="width" value="0.05" units="cm"/>
      <inkml:brushProperty name="height" value="0.05" units="cm"/>
    </inkml:brush>
  </inkml:definitions>
  <inkml:trace contextRef="#ctx0" brushRef="#br0">2153 1 6129,'-203'18'1664,"-179"6"1137,-15-50-2151,390 26-649,-84-8-95,-1 5 0,0 3 0,0 4 0,0 5 0,-177 39 0,238-38 111,0 1-1,0 1 1,1 2-1,1 1 1,1 1-1,-53 40 1,70-46-136,0 0 1,1 0-1,0 1 1,1 1-1,0 0 1,1 0-1,0 1 1,1-1-1,-10 24 1,0 9-985,-18 76 1,28-97 914,2 1 0,1 0 0,-2 34-1,6-49 108,0 0 0,1-1 0,0 1 0,0 0 0,1-1 0,1 1 0,-1-1 0,2 0 0,-1 0 0,1 0 0,1 0 0,4 8 0,0-4-120,1-1 0,0 0 0,1 0 0,17 15 0,1-5-122</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7:01.487"/>
    </inkml:context>
    <inkml:brush xml:id="br0">
      <inkml:brushProperty name="width" value="0.05" units="cm"/>
      <inkml:brushProperty name="height" value="0.05" units="cm"/>
    </inkml:brush>
  </inkml:definitions>
  <inkml:trace contextRef="#ctx0" brushRef="#br0">0 1 1528,'50'22'197,"0"-3"-1,2-1 1,69 14-1,165 14 127,390 0-330,-72-9 624,-389-13 174,428 31 1600,6-76-1854,-9-59-2291,-532 63 1391</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7:01.914"/>
    </inkml:context>
    <inkml:brush xml:id="br0">
      <inkml:brushProperty name="width" value="0.05" units="cm"/>
      <inkml:brushProperty name="height" value="0.05" units="cm"/>
    </inkml:brush>
  </inkml:definitions>
  <inkml:trace contextRef="#ctx0" brushRef="#br0">1055 781 1312,'0'-21'266,"-1"0"0,0 0-1,-2 0 1,-1 0-1,0 0 1,-12-31 0,5 23 245,-1 1 1,-1 1-1,-1 0 1,-19-25-1,22 37-121,-2 0-1,1 1 1,-2 1-1,0 0 1,0 0-1,-2 2 1,1 0-1,-32-16 1,-11-2 593,-77-25 0,87 36-782,-118-48-113,-129-47-1611,211 85 1174</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7:25.526"/>
    </inkml:context>
    <inkml:brush xml:id="br0">
      <inkml:brushProperty name="width" value="0.05" units="cm"/>
      <inkml:brushProperty name="height" value="0.05" units="cm"/>
    </inkml:brush>
  </inkml:definitions>
  <inkml:trace contextRef="#ctx0" brushRef="#br0">1 258 7450,'49'-5'1060,"84"-20"0,-91 15-641,1 2-1,-1 2 1,46-1 0,359-11-310,-376 10-104,291-41 0,12-30-448,-326 66 452,1 3 0,0 2 0,0 2 0,0 2 0,1 2 0,-1 3 0,91 12 0,246 28 0,-76-11-266,-238-20 52,952 101-548,-756-91 1387,221 8-194,-16-32-396,202 7 5,-342 28-94,28 1-19,276-36-35,-211-4-13,193-31 20,-235 8 156,26 22-38,-50 3-110,124-22-579,298-9 140,41 41 19,-274-33 802,-395 16-139,-135 12-153,65-9-73,-81 9 3,-4 1 28,-9-2-12,-6-2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7:26.424"/>
    </inkml:context>
    <inkml:brush xml:id="br0">
      <inkml:brushProperty name="width" value="0.05" units="cm"/>
      <inkml:brushProperty name="height" value="0.05" units="cm"/>
    </inkml:brush>
  </inkml:definitions>
  <inkml:trace contextRef="#ctx0" brushRef="#br0">90 89 9346,'-20'-12'704,"1"-4"-880,1-3 144,4 0 480,-5-4-448</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7:26.880"/>
    </inkml:context>
    <inkml:brush xml:id="br0">
      <inkml:brushProperty name="width" value="0.05" units="cm"/>
      <inkml:brushProperty name="height" value="0.05" units="cm"/>
    </inkml:brush>
  </inkml:definitions>
  <inkml:trace contextRef="#ctx0" brushRef="#br0">4333 466 9498,'-725'-155'675,"10"-37"-1606,583 157 892,-1 6 1,-2 5-1,0 6 0,-2 7 1,-243 9-1,-248 81 1670,11 60-714,393-68-756,191-58-156,-1 2-1,2 2 1,0 0 0,-42 32 0,61-37-81,-1 0 0,1 1 0,1 1 0,0 0 0,1 1 0,1 0 0,0 0 0,1 1 0,0 1 1,2-1-1,0 1 0,1 0 0,-6 25 0,5-8-412,1 1 1,1 1-1,2-1 0,2 0 0,6 71 1,4-42-137</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7:27.370"/>
    </inkml:context>
    <inkml:brush xml:id="br0">
      <inkml:brushProperty name="width" value="0.05" units="cm"/>
      <inkml:brushProperty name="height" value="0.05" units="cm"/>
    </inkml:brush>
  </inkml:definitions>
  <inkml:trace contextRef="#ctx0" brushRef="#br0">0 1227 992,'104'-19'65,"-2"-5"-1,0-4 0,135-56 1,-44-4 1103,-3-8 1,303-208 0,-462 282-638,-1-2 1,-1-1 0,-2-1 0,0-1-1,-1-1 1,-2-2 0,-1 0-1,-2-1 1,30-59 0,-44 75-477,-1 1 0,0-1 1,-1 0-1,-1 0 0,0 0 1,-1-1-1,-1 0 0,0 1 0,-1-1 1,-2-20-1,-9-26-14</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7:28.091"/>
    </inkml:context>
    <inkml:brush xml:id="br0">
      <inkml:brushProperty name="width" value="0.05" units="cm"/>
      <inkml:brushProperty name="height" value="0.05" units="cm"/>
    </inkml:brush>
  </inkml:definitions>
  <inkml:trace contextRef="#ctx0" brushRef="#br0">547 181 7786,'-110'-32'32,"-3"-2"-736,2-2 784,5-4-48,-1 1-313</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7:28.534"/>
    </inkml:context>
    <inkml:brush xml:id="br0">
      <inkml:brushProperty name="width" value="0.05" units="cm"/>
      <inkml:brushProperty name="height" value="0.05" units="cm"/>
    </inkml:brush>
  </inkml:definitions>
  <inkml:trace contextRef="#ctx0" brushRef="#br0">3885 128 2272,'-408'-59'2524,"-724"-9"0,908 71-1889,0 10-1,-224 42 0,376-43-452,1 4 0,0 2 0,1 4 0,2 3-1,-82 41 1,-262 183 390,314-177-600,-173 165-1,253-218-77,0 0 1,1 2-1,1 0 1,0 2-1,-19 37 0,27-42-54,1 0 0,0 0 0,1 0 0,1 1 0,1 0 0,1 0 0,0 0 0,0 30 0,4 1-193</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7:29.024"/>
    </inkml:context>
    <inkml:brush xml:id="br0">
      <inkml:brushProperty name="width" value="0.05" units="cm"/>
      <inkml:brushProperty name="height" value="0.05" units="cm"/>
    </inkml:brush>
  </inkml:definitions>
  <inkml:trace contextRef="#ctx0" brushRef="#br0">1 1633 1656,'1619'-74'1033,"-1157"14"-621,-334 36 663,195-62-1,-265 65-690,0-4-1,-2-1 0,85-55 1,-67 31-1441,126-113 0,-179 144 805,-1-1-1,-1-1 1,0-1-1,-2-1 0,16-27 1,-24 35 277,-2 0-1,0 0 1,-1-1 0,0 0 0,-1 0 0,-1-1 0,-1 0 0,0 1 0,1-32-1,-4 28 67,-1-1-1,-1 1 1,-1-1-1,0 1 0,-2 0 1,0 0-1,-1 0 0,-12-24 1,10 28-17,0 1 0,-1 0-1,-1 0 1,0 1 0,-1 0 0,0 1 0,-1 1 0,-1 0-1,0 0 1,-18-12 0,-5 1 143,-2 2 0,0 2 0,0 1 0,-53-17 0,-170-38-120,193 56-319,-192-49 110,117 29-68</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57.511"/>
    </inkml:context>
    <inkml:brush xml:id="br0">
      <inkml:brushProperty name="width" value="0.05" units="cm"/>
      <inkml:brushProperty name="height" value="0.05" units="cm"/>
    </inkml:brush>
  </inkml:definitions>
  <inkml:trace contextRef="#ctx0" brushRef="#br0">284 149 15659,'1'-1'35,"-1"1"-1,0 0 1,1-1-1,-1 1 1,0-1-1,0 1 1,0 0-1,1-1 1,-1 1-1,0-1 1,0 1-1,0 0 0,0-1 1,0 1-1,0-1 1,0 1-1,0-1 1,0 1-1,0-1 1,0 1-1,0-1 1,0 1-1,0 0 1,0-1-1,0 1 1,0-1-1,-1 1 1,1-1-1,0 1 1,0 0-1,0-1 0,-1 1 1,1 0-1,0-1 1,-1 1-1,1 0 1,0-1-1,-1 1 1,1 0-1,0-1 1,-1 1-1,1 0 1,-1 0-1,0-1 1,-1 1-2,0-1 1,0 0-1,-1 1 0,1 0 1,0 0-1,-1-1 1,1 1-1,0 1 1,-5-1-1,-2 3 102,-1-1-1,0 1 1,1 1-1,-1 0 1,1 0-1,0 1 1,0 0-1,1 1 1,0 0-1,-9 8 1,-2 3 13,1 0 1,1 1-1,-16 21 1,23-25-35,0 1 1,-10 20 0,17-30-71,0 1 0,1 0 1,0-1-1,0 1 0,0 0 1,1 0-1,0 0 0,0 0 0,0 11 1,1-15-27,0-1 0,0 1 0,0 0-1,1-1 1,-1 1 0,1 0 0,-1-1 0,1 1 0,-1-1 0,1 1 0,0-1 0,-1 1 0,1-1 0,0 1 0,0-1 0,0 0 0,1 1 0,-1-1 0,0 0 0,0 0 0,3 2-1,-2-2 4,0 0-1,1 0 0,-1-1 0,1 1 0,-1-1 0,1 1 0,-1-1 1,1 0-1,-1 0 0,1 0 0,-1 0 0,6-1 0,3-1 20,0-1 1,1 0-1,-1-1 0,-1-1 0,13-6 0,21-15-2,-1-2-1,-1-1 1,-1-3 0,-2-1-1,-2-2 1,-1-1 0,-1-2-1,51-74 1,-81 105-41,-3 5 2,-1 1-1,1-1 1,-1 0 0,0 1 0,0-1-1,0 0 1,0 0 0,0 0 0,0 0-1,0 0 1,0 0 0,-1 0 0,1-1-1,-1 1 1,1 0 0,-1 0 0,0 0 0,0-3-1,0 5 2,0 0-1,-1 0 0,1 0 1,0-1-1,0 1 0,0 0 0,0 0 1,0 0-1,0 0 0,-1 0 1,1-1-1,0 1 0,0 0 1,0 0-1,0 0 0,-1 0 0,1 0 1,0 0-1,0 0 0,0 0 1,-1 0-1,1 0 0,0 0 1,0 0-1,0 0 0,-1 0 1,1 0-1,0 0 0,0 0 0,0 0 1,-1 0-1,1 0 0,0 0 1,0 0-1,0 0 0,0 0 1,-1 0-1,1 0 0,0 0 0,0 1 1,0-1-1,0 0 0,-1 0 1,1 0-1,0 1 0,-8 4-5,-1 1 0,1 0 0,1 0 0,-1 1 0,1 0 0,0 0 0,1 1 0,-1 0 0,-6 11 0,-2 7-9,-25 52 1,33-60-113,0 0 0,-7 34 0,12-45 50,1 0 1,0 0-1,0 0 1,1 0-1,0 0 1,0 0-1,1 0 1,0 1-1,0-1 1,4 12-1,-4-18 60,0 1 0,-1 0-1,1-1 1,0 1 0,0-1 0,0 0-1,0 1 1,0-1 0,0 0 0,0 1 0,2 0-1,-1-1-5,-1 0 0,0-1 0,1 1 0,-1-1 0,0 0 0,1 1 0,-1-1 0,1 0 0,-1 0 0,0 0 0,2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7:33.301"/>
    </inkml:context>
    <inkml:brush xml:id="br0">
      <inkml:brushProperty name="width" value="0.05" units="cm"/>
      <inkml:brushProperty name="height" value="0.05" units="cm"/>
    </inkml:brush>
  </inkml:definitions>
  <inkml:trace contextRef="#ctx0" brushRef="#br0">7435 783 6041,'-22'-11'742,"0"-1"0,1-1 0,-29-25-1,-29-17-140,-19 0-423,-3 3-1,-1 5 1,-141-43 0,169 68-154,-2 3 0,0 4 0,0 3 1,-2 3-1,-129 2 0,-10 20-90,98-3-155,-219-12 1,177-19 426,1-8-1,-230-71 0,207 46 1,-292-45-1,226 72-958,-2 10-1,-376 25 1,110 26 1376,-378 21 534,732-49-1114,-368 25 1484,407-18-1308,1 6-1,-150 43 1,245-54-228,1 1 0,0 1 0,1 1 0,0 2 0,1 0 0,-24 18 0,41-25-54,-1 0 1,1 1-1,1 0 0,-1 1 0,1-1 0,1 1 0,-1 1 0,2-1 0,-1 1 0,1 0 1,0 0-1,1 1 0,0 0 0,0-1 0,1 1 0,0 1 0,1-1 0,0 0 0,0 18 0,3 3-542,0 0 1,3 0-1,0 0 0,18 59 0,-1-27-1002,37 78 0,-51-125 1498,1 1 1,1-1-1,1 0 0,0-1 1,1 0-1,1 0 1,0-2-1,1 1 0,0-2 1,1 1-1,0-2 0,1 0 1,0-1-1,1 0 1,26 11-1,249 92 819,-111-47 532,109 34-17,-211-78-1140,143 20 0,-68-29-369,268-11-1,-262-11 154</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7:33.742"/>
    </inkml:context>
    <inkml:brush xml:id="br0">
      <inkml:brushProperty name="width" value="0.05" units="cm"/>
      <inkml:brushProperty name="height" value="0.05" units="cm"/>
    </inkml:brush>
  </inkml:definitions>
  <inkml:trace contextRef="#ctx0" brushRef="#br0">978 417 6185,'-32'-30'736,"-7"-3"-271,-7 0-41,-9-1 504,-7 2-176,-8 2-120,-3 0-32,-7 2-128,0 1-88,-3 2-215,-4-2-169,-4-2-24,0 1-17,2-2 1</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0:02.811"/>
    </inkml:context>
    <inkml:brush xml:id="br0">
      <inkml:brushProperty name="width" value="0.05" units="cm"/>
      <inkml:brushProperty name="height" value="0.05" units="cm"/>
    </inkml:brush>
  </inkml:definitions>
  <inkml:trace contextRef="#ctx0" brushRef="#br0">244 1 4281,'-24'13'383,"2"2"1,0 0-1,0 1 0,-22 23 1,35-30-258,1 1 0,0 0 0,0 0 0,1 1 0,0 0 0,1 0 0,1 1 0,0 0 0,0 0 0,1 0 0,-3 13 0,0 19-282,2-1 0,2 1 0,3 50 0,0-12-379,-8 140-844,0 217 432,23 71 236,-15-481 692,-1-17-24,0-1 0,2 1 0,-1-1 0,1 1 0,1-1 0,0 1 0,1-1-1,4 12 1,-6-20 32,1-1 1,-1 0-1,1 0 0,-1 0 0,1 1 0,0-2 0,0 1 0,0 0 0,0 0 1,0-1-1,0 1 0,4 2 0,14 5-74</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0:04.938"/>
    </inkml:context>
    <inkml:brush xml:id="br0">
      <inkml:brushProperty name="width" value="0.05" units="cm"/>
      <inkml:brushProperty name="height" value="0.05" units="cm"/>
    </inkml:brush>
  </inkml:definitions>
  <inkml:trace contextRef="#ctx0" brushRef="#br0">0 1118 8698,'389'-15'-476,"461"-63"71,-151 17 60,-530 44 284,1326-139 162,-180 23-577,3 20-95,55-4-31,-1088 91 485,2512-243 75,-2611 249-217,497-49-1526,-4 26-589,-405 43 1922,-227 3 643,0 1 1,0 3 0,78 22-1,-110-24 1,0 0-1,0 1 1,-1 1-1,0 0 0,0 1 1,-1 0-1,15 13 1,-20-14-30,-1 0-1,0 0 1,0 1 0,-1 0 0,0 0 0,0 1 0,-1-1 0,0 1 0,0 0 0,-1 1 0,0-1 0,2 13 0,1 6 213,-2 0 0,-2 1 0,0-1 0,-2 1 0,-3 44 1,-28 144 795,23-179-995,-32 157-128,-9-1 0,-121 313 0,-81 210 299,212-602-107,-5 14 39,-101 210 1,139-332-325,-8 18-49,13-24 92,-1 0-1,1 0 0,0 0 1,-1 0-1,1 0 1,0 0-1,0 0 0,-1 0 1,1 0-1,0 0 0,0 0 1,0 0-1,0 0 1,0 0-1,0 0 0,1 0 1,-1 0-1,0 0 1,0 0-1,1 1 0,4 0-46</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9:15.290"/>
    </inkml:context>
    <inkml:brush xml:id="br0">
      <inkml:brushProperty name="width" value="0.05" units="cm"/>
      <inkml:brushProperty name="height" value="0.05" units="cm"/>
    </inkml:brush>
  </inkml:definitions>
  <inkml:trace contextRef="#ctx0" brushRef="#br0">451 5 12499,'20'-4'3,"-26"4"6,-39 10 17,9 4 60,-45 24-1,66-30-90,1 0 0,0 2-1,1-1 1,0 2-1,-20 20 1,23-19-60,1 0-1,-13 25 1,2-2 25,0-2 31,1 1-1,2 0 1,1 2-1,2 0 1,2 0-1,1 1 1,2 1-1,1 0 1,3 0-1,-3 78 1,9-100 2,0 0 0,1 0 0,1-1 1,0 1-1,1 0 0,1-1 0,0 0 0,1 0 0,1-1 0,13 22 1,9 7-42,65 75 0,-49-65 38,-31-36-66,0-1 1,1 0-1,1-1 1,19 14 0,-30-26 51,0 1 1,0-1-1,0 0 1,1 0 0,-1 0-1,1-1 1,0 0 0,0 0-1,0 0 1,0-1 0,0 0-1,0 0 1,0 0 0,0-1-1,1 0 1,-1 0-1,0-1 1,0 0 0,8-1-1,0-4-39,1 0 0,-1 0 1,0-1-1,0-1 0,20-15 0,57-54 15,-45 35 124,-2-2 0,75-100 0,-101 118-60,-2 0 0,0-2 0,-2 0 0,-1-1 1,-1 0-1,-1-1 0,11-56 0,-1-65 148,-20 129-59,-1-1 1,0 1 0,-2 0 0,-8-40 0,9 55-63,-1 1 1,-1-1 0,1 1-1,-1 0 1,0 0 0,0 0-1,-1 1 1,0-1 0,0 1-1,0 0 1,0 0 0,-1 0-1,0 0 1,0 1 0,-11-7-1,-2 0 34,-1 1-1,-1 2 1,-33-12-1,29 12-100,1-1 0,-24-13 0,17 3 21,3 1-10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0:40.557"/>
    </inkml:context>
    <inkml:brush xml:id="br0">
      <inkml:brushProperty name="width" value="0.05" units="cm"/>
      <inkml:brushProperty name="height" value="0.05" units="cm"/>
    </inkml:brush>
  </inkml:definitions>
  <inkml:trace contextRef="#ctx0" brushRef="#br0">3584 553 5081,'-5'-2'255,"0"1"0,0-1 1,1 0-1,-1 0 0,1 0 0,0-1 0,-1 1 0,1-1 1,0 0-1,0-1 0,-3-3 0,-2-3 252,1 0-1,-12-21 1,13 20-338,0 1 0,-1-1 0,-16-17 1,7 12-241,-1 1 0,0 1 0,-1 1 0,-1 0 0,0 1 0,0 1 0,-1 2 0,-24-9 0,-236-66 748,135 42-189,-244-62-273,314 88-206,-1 4-1,0 4 1,-94 1 0,-299-5 329,381 10-281,-1 4 0,0 3 0,-146 29 0,-121 66-330,226-58 265,82-27 10,1 3 0,1 2-1,-72 41 1,90-43-19,0 2 0,1 0 0,1 2-1,1 2 1,1 0 0,-28 35 0,43-45-42,0-1 1,1 2-1,1-1 1,0 1-1,1 1 1,0 0-1,1 0 1,1 0-1,1 0 1,0 1-1,1-1 1,1 1-1,0 0 1,1 0-1,1 0 1,1 0-1,0 0 1,2 0-1,0 0 1,7 24-1,1-6-98,1-1 0,2 0 0,2-1-1,21 36 1,-26-52 103,2 1 1,-1-2-1,2 0 0,0 0 1,1-2-1,1 1 0,0-2 1,29 19-1,35 12-24,1-4 0,2-4 0,105 32 0,-32-25-47,210 30 0,-242-51 73,88 10-43,1-9 0,0-10-1,303-19 1,-394-1 129,207-13-78,-4-23-34,-256 27 131,-1-3-1,0-2 1,-2-4 0,-1-2-1,-1-3 1,-1-3 0,71-51-1,-101 62 132,-2-2 0,0-1-1,-2-2 1,-1-1 0,28-36-1,-44 49-72,-1-2 1,0 0-1,-1 0 0,-1-1 1,0 0-1,-2-1 0,0 1 1,-1-2-1,-1 1 0,0 0 0,-2-1 1,1-20-1,-1-5 88,-3 1 0,-2 0-1,-1 0 1,-3 0 0,-1 0 0,-3 0 0,-1 2 0,-2-1 0,-19-40-1,25 69-304,0 1 0,-1 0 0,0 0 0,-1 1 0,0 0 0,-1 0 0,-1 1 0,1 0 0,-2 1 0,0 0 0,0 1 0,0 1 0,-19-10 0,-36-15-193</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1:10.900"/>
    </inkml:context>
    <inkml:brush xml:id="br0">
      <inkml:brushProperty name="width" value="0.05" units="cm"/>
      <inkml:brushProperty name="height" value="0.05" units="cm"/>
    </inkml:brush>
  </inkml:definitions>
  <inkml:trace contextRef="#ctx0" brushRef="#br0">867 160 11370,'-71'-10'462,"1"3"-1,-1 3 0,0 2 0,-133 16 0,188-11-439,1 0 0,-1 0 0,1 2 0,0 0 0,0 0 0,1 2 0,0 0 0,0 0 0,0 1 0,1 1 0,0 0 0,0 1 0,1 0 0,1 1 0,0 1 0,0 0 0,1 0 0,1 1 0,0 0 0,1 0 0,-9 20 0,0 3-30,2 1 0,1 1 0,2 0 0,1 1 0,3 0 0,1 0 0,2 1 0,1 0 0,3 0 0,1 0 0,6 48 0,-4-71-15,2 0-1,0 0 0,1 0 1,0 0-1,1-1 0,1 0 1,1 0-1,0 0 1,2-1-1,19 25 0,-22-32 6,0 0 0,0-1 0,1 0 0,0 0 0,1-1 0,-1 0 0,1 0 0,1-1 0,-1 0 0,1-1 0,-1 0 0,1-1 0,0 0 0,1 0 0,-1-1 0,0 0 0,1-1 0,-1 0 0,12-1 0,-3-2 1,-1 0 1,0-1-1,0-1 0,-1-1 0,1 0 0,-1-2 0,22-10 1,12-10 6,47-33 0,-55 31 83,-2-2 0,-1-2 0,-1-2 0,55-65 0,-53 50 116,-3-2 0,-1-2 0,37-76 0,-59 100-57,-2 0-1,-1-1 1,14-55 0,-22 66-83,0 0 1,-2 0-1,0 0 0,-1 0 1,-1 0-1,-1-1 0,-5-24 1,5 38-58,0-1 0,-1 1 1,0 0-1,-1 0 1,1 0-1,-1 0 0,-1 0 1,1 1-1,-1-1 0,0 1 1,-1 0-1,0 0 1,1 0-1,-2 1 0,1 0 1,-1 0-1,0 0 1,0 1-1,0-1 0,0 2 1,-1-1-1,0 1 1,-9-4-1,0 2-61,1 2 1,0-1-1,-1 2 0,0 0 1,0 1-1,0 1 0,1 0 1,-1 1-1,0 1 0,-22 5 1,17-2-23,0 0 0,1 2 1,0 0-1,0 2 1,1 0-1,0 1 0,-20 15 1,4 3-57</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2:31.431"/>
    </inkml:context>
    <inkml:brush xml:id="br0">
      <inkml:brushProperty name="width" value="0.05" units="cm"/>
      <inkml:brushProperty name="height" value="0.05" units="cm"/>
    </inkml:brush>
  </inkml:definitions>
  <inkml:trace contextRef="#ctx0" brushRef="#br0">15 178 11755,'1'-7'185,"0"0"0,0 1 0,0-1 0,1 1 0,0-1 0,0 1 0,1 0 0,0 0 0,0 0 0,0 0 0,1 0 0,-1 1 0,1 0 0,1-1 0,-1 1 0,9-6 0,-4 3-43,0 0-1,1 1 1,0 0-1,0 1 1,0 0-1,1 0 1,0 1 0,15-4-1,-21 7-118,1 0 1,-1 1-1,1 0 0,0 1 1,-1-1-1,1 1 0,-1 0 1,1 0-1,0 1 0,-1 0 1,11 2-1,-13-2-29,-1 0-1,0 0 1,0 0 0,0 0 0,1 1 0,-1-1-1,-1 1 1,1-1 0,0 1 0,0 0 0,0 0-1,-1-1 1,1 1 0,-1 0 0,0 1-1,1-1 1,-1 0 0,0 0 0,0 0 0,-1 1-1,1-1 1,0 1 0,-1-1 0,1 0 0,-1 1-1,0-1 1,0 1 0,0-1 0,0 4-1,-1 3-14,0 0 0,-1 1 0,0-1-1,0 0 1,-1 0 0,0 0-1,-1 0 1,-9 15 0,-4 5 1,-25 29 0,29-40 23,-152 197 137,160-208-142,3-5-6,0 1 1,0-1 0,1 1 0,-1-1 0,0 1 0,1 0 0,0 0 0,-1 0-1,1 0 1,-1 4 0,2-7 4,1 1-1,-1-1 1,0 1-1,0-1 1,0 1-1,0-1 1,0 1-1,1-1 0,-1 1 1,0-1-1,0 1 1,1-1-1,-1 0 1,0 1-1,1-1 1,-1 1-1,0-1 1,1 0-1,-1 1 1,1-1-1,-1 0 1,0 0-1,1 1 1,-1-1-1,1 0 1,-1 0-1,1 0 1,-1 0-1,1 1 1,-1-1-1,1 0 1,-1 0-1,1 0 1,-1 0-1,1 0 1,-1 0-1,1 0 1,-1 0-1,1-1 1,26-1-68,-24 1 62,251-50 210,-217 44-117</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5:23.076"/>
    </inkml:context>
    <inkml:brush xml:id="br0">
      <inkml:brushProperty name="width" value="0.05" units="cm"/>
      <inkml:brushProperty name="height" value="0.05" units="cm"/>
    </inkml:brush>
  </inkml:definitions>
  <inkml:trace contextRef="#ctx0" brushRef="#br0">0 357 10130,'0'-2'86,"0"0"-1,1 0 1,-1 0-1,0 1 1,1-1-1,0 0 1,-1 0 0,1 0-1,0 1 1,0-1-1,0 0 1,2-2-1,0 2-11,-1 0-1,1 1 1,-1 0-1,1 0 1,-1 0-1,1 0 1,5-2-1,-3 2-46,440-100-83,8 46-80,358 12-468,363 38 863,-387 5 205,164-15-746,-560 7-323,216-14-1959,142-2-1455,266-12 4093,-964 32 210,3 0 781,83 3-1,-117 7-270,-18-1-632,-10 2-104,0-3-31</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8:17.601"/>
    </inkml:context>
    <inkml:brush xml:id="br0">
      <inkml:brushProperty name="width" value="0.05" units="cm"/>
      <inkml:brushProperty name="height" value="0.05" units="cm"/>
    </inkml:brush>
  </inkml:definitions>
  <inkml:trace contextRef="#ctx0" brushRef="#br0">1 79 8682,'8'-4'3034,"26"-2"-2509,-24 6-449,1 1-1,0 0 0,-1 0 1,1 2-1,0-1 1,17 8-1,-12-5 61,30 6 0,123 5 378,8 2-230,216 15-259,2-33-44,-168-2-122,130-1 10,173 2 122,-405-3 25,144-23 0,-190 17-10,22-7 15,105-31 1,-42 8 171,-138 34-82,-1 2 1,49-4-1,-93 14-223,-5-4 95</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58.181"/>
    </inkml:context>
    <inkml:brush xml:id="br0">
      <inkml:brushProperty name="width" value="0.05" units="cm"/>
      <inkml:brushProperty name="height" value="0.05" units="cm"/>
    </inkml:brush>
  </inkml:definitions>
  <inkml:trace contextRef="#ctx0" brushRef="#br0">35 0 15907,'1'0'60,"-1"0"-1,0 0 1,0 1-1,0-1 1,1 0-1,-1 0 1,0 0-1,0 0 1,0 0-1,1 0 1,-1 0-1,0 0 1,0 1-1,0-1 1,1 0-1,-1 0 1,0 0-1,0 0 1,0 1-1,0-1 1,0 0-1,0 0 1,1 0-1,-1 0 1,0 1-1,0-1 1,0 0-1,0 0 1,0 1-1,0-1 1,0 0-1,0 0 1,0 0-1,0 1 1,0-1-1,0 0 1,0 0-1,0 1 1,0-1-1,0 0 1,0 0-1,0 0 1,0 1-1,0-1 1,-1 0-1,1 0 1,0 1-1,-2 15 369,1-13-132,-15 72 1694,11-55-1745,0 1 0,1-1 0,1 1 0,1 0-1,1 36 1,1-55-229,1 1 0,-1-1-1,0 0 1,1 1 0,-1-1-1,1 1 1,0-1 0,0 0 0,0 0-1,0 1 1,0-1 0,0 0-1,1 0 1,-1 0 0,1 0-1,-1 0 1,1 0 0,0-1 0,-1 1-1,1-1 1,0 1 0,0-1-1,1 1 1,-1-1 0,3 1-1,-1-1-3,1 0 0,-1 0 0,1 0-1,-1-1 1,1 0 0,-1 0-1,1 0 1,-1 0 0,1-1 0,-1 0-1,0 0 1,1 0 0,5-2-1,7-4 11,-1-1 0,1 0-1,-1-1 1,-1-1 0,0-1-1,23-19 1,-11 4-4,-1 0 0,27-36 0,-53 62-19,0 0 1,0 0 0,0 0-1,0 0 1,0 0 0,0 0 0,1 0-1,-1 0 1,0 0 0,0 1-1,0-1 1,0 0 0,0 0-1,0 0 1,0 0 0,0 0-1,0 0 1,0 0 0,0 0-1,1 0 1,-1 0 0,0 0-1,0 0 1,0 0 0,0 0-1,0 0 1,0 0 0,0 0 0,0 0-1,1 0 1,-1 0 0,0 0-1,0 0 1,0 0 0,0 0-1,0 0 1,0 0 0,0 0-1,0 0 1,0 0 0,1 0-1,-1 0 1,0-1 0,0 1-1,0 0 1,0 0 0,0 0-1,0 0 1,0 0 0,0 0 0,0 0-1,0 0 1,0 0 0,0 0-1,0 0 1,0-1 0,0 1-1,0 0 1,0 0 0,0 0-1,0 0 1,0 0 0,0 0-1,0-1 1,-2 14-8,-7 20 1,8-31 4,1 1 1,-2 2 0,0 1 1,1 0-1,-1 0 0,1 10 0,1-16 3,0 1-1,0 0 1,0 0-1,0-1 1,0 1-1,0 0 1,0 0-1,0-1 1,1 1-1,-1 0 0,0-1 1,1 1-1,-1 0 1,0-1-1,1 1 1,-1 0-1,1-1 1,-1 1-1,1 0 1,0-1 0,0 1 0,0-1 0,0 0 0,0 1 0,0-1 0,0 0 1,0 0-1,-1 0 0,1 0 0,0 0 0,0 0 0,0 0 0,0 0 1,0 0-1,0 0 0,0-1 0,0 1 0,0 0 0,1-1 0,10-5-10,-1 0-1,0-1 0,0 0 0,-1-1 0,15-13 1,1 0-21,-10 7 0,-12 10 12,0 0 1,0 1-1,1 0 0,-1-1 1,1 2-1,-1-1 1,1 0-1,0 1 0,9-3 1,-14 5 12,1 0 0,-1 0 1,1-1-1,-1 1 1,1 0-1,-1 0 0,1 0 1,-1 0-1,1 0 1,-1 1-1,1-1 0,-1 0 1,1 0-1,-1 0 1,0 0-1,1 0 0,-1 1 1,1-1-1,-1 0 1,0 0-1,1 1 0,-1-1 1,1 0-1,-1 1 0,0-1 1,1 0-1,-1 1 1,1 0-1,2 15-69,-9 23-3,5-36 64,-4 21-38,2-16 43,1 0 1,0 1-1,0-1 0,1 1 1,0-1-1,1 1 1,-1-1-1,3 12 0,-2-19 2,0 0 1,1 0-1,-1 0 0,0 0 0,1 0 1,-1 0-1,1-1 0,0 1 0,-1 0 0,1 0 1,-1-1-1,1 1 0,0 0 0,0-1 1,-1 1-1,1 0 0,0-1 0,0 1 0,0-1 1,0 0-1,0 1 0,-1-1 0,1 0 0,0 1 1,0-1-1,0 0 0,0 0 0,0 0 1,0 0-1,0 0 0,0 0 0,0 0 0,0 0 1,0 0-1,0-1 0,0 1 0,0 0 0,0-1 1,0 1-1,0 0 0,1-2 0,4 0-148,-1-1 0,1 1 0,0-2 0,-1 1 0,7-6 0,8-9-521,30-34 0,-32 32 428,14-15-291</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8:57.653"/>
    </inkml:context>
    <inkml:brush xml:id="br0">
      <inkml:brushProperty name="width" value="0.05" units="cm"/>
      <inkml:brushProperty name="height" value="0.05" units="cm"/>
    </inkml:brush>
  </inkml:definitions>
  <inkml:trace contextRef="#ctx0" brushRef="#br0">2399 345 9682,'-4'-7'304,"-1"0"0,1 0 1,-1 0-1,-1 1 0,0 0 0,0 0 0,0 0 1,0 1-1,-1 0 0,0 0 0,0 1 0,-15-8 1,-7 0-380,0 0-1,-35-7 1,51 15 222,-107-24-119,-207-22 0,66 14-119,148 16 58,-328-54-254,411 71 291,-1 0 0,1 2 0,-1 2 0,1 1 0,0 1 1,-1 1-1,2 2 0,-1 1 0,1 1 0,0 1 0,0 2 0,1 1 0,1 1 1,0 2-1,1 0 0,0 2 0,2 1 0,0 1 0,1 1 0,-26 28 1,-186 227 153,225-264-112,0 1 0,2 0-1,-13 22 1,19-29-31,-1 0 0,2 0 0,-1 0 0,0 0 0,1 1 0,0-1 0,0 0 0,1 1 0,0-1 0,-1 0 0,2 1 1,-1-1-1,2 9 0,52 208-11,-48-196-3,3 19-6,25 71 0,-29-102 3,1-1 0,0 1 1,1-1-1,1-1 0,0 1 0,1-1 0,0 0 1,1-1-1,13 12 0,224 185 26,-222-186-2,1-2-1,1-1 1,49 27 0,-65-41-18,0 1 1,1-2-1,0 0 0,-1 0 1,1-1-1,1-1 0,-1 0 1,0-1-1,0 0 1,1 0-1,-1-2 0,1 1 1,12-4-1,210-53-429,-33 26 82,50-10 235,-89-2 281,-95 23-118,1 3 0,83-9 1,-143 26-68,0 0 1,0 0 0,0 1 0,-1 1-1,1-1 1,0 2 0,-1-1 0,1 1-1,-1 0 1,0 1 0,0 0 0,9 6-1,13 5-44,-23-12 56,0-1 0,0 1 0,1-2 1,-1 1-1,0-1 0,1 0 0,0 0 0,-1-1 1,1 0-1,10-1 0,10-3 131,41-11 0,-33 6-24,-24 6-67,31-6 136,1-2-1,45-19 1,-75 25-132,0-2 0,-1 0 0,1-1 0,-2 0 1,1-1-1,-1 0 0,-1-1 0,0 0 0,0-1 0,10-14 0,-9 8-11,-1 0-1,0-1 1,-2-1 0,0 0 0,-1 0 0,9-36-1,-5 9-76,8-87 0,-17 110 6,-2 0-1,-1 0 1,-1 0 0,0 0-1,-6-23 1,4 31 13,-1 0 1,-1 0-1,0 0 1,-1 1-1,-1 0 1,0 0-1,-1 0 1,-12-15-1,3 7 2,-1 1-1,0 0 0,-2 2 1,0 0-1,-24-16 0,31 25-18,-2 1 0,1 1 0,-1 0-1,0 1 1,-1 0 0,0 2 0,0 0 0,0 0-1,-25-3 1,-2 5-51</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0:02.894"/>
    </inkml:context>
    <inkml:brush xml:id="br0">
      <inkml:brushProperty name="width" value="0.05" units="cm"/>
      <inkml:brushProperty name="height" value="0.05" units="cm"/>
    </inkml:brush>
  </inkml:definitions>
  <inkml:trace contextRef="#ctx0" brushRef="#br0">1376 346 9690,'1'-13'380,"-2"0"1,0 0-1,0 0 1,-2 1-1,-6-25 1,7 30-262,-1 1 1,0 0 0,0 0-1,-1 0 1,1 1 0,-1-1-1,0 1 1,-1 0 0,1 0-1,-1 0 1,0 1 0,0 0 0,-7-5-1,-24-12-47,0 2 0,-1 1 0,-1 2 0,0 1 0,-1 2 0,-69-13-1,12 11 22,-165-6-1,214 19-78,0 3 0,1 2 0,-1 2 0,0 2 0,1 2 0,-79 26 0,114-31-17,1 0 1,0 0-1,0 1 1,0 1-1,0 0 1,1 0-1,0 0 1,0 2-1,1-1 1,0 1-1,0 0 1,1 0-1,0 1 1,0 0-1,1 0 1,0 1 0,1 0-1,0 0 1,0 0-1,1 1 1,-5 20-1,-1 17-5,1 1 0,2 1 0,3 0 0,2-1 0,5 71 0,-1-99 2,1-1 0,1 1 0,1 0 0,1-1 0,0 0 0,2 0 0,0-1 0,1 0-1,16 24 1,-6-16-6,0-1 0,2-1 0,1-1 0,1-1 0,36 28 0,-3-6-53,72 44 0,-109-77 4,1-1 1,0-1-1,1-1 1,0 0-1,0-2 1,1 0 0,45 6-1,-51-12 7,0 0 0,0-1 0,0-1-1,-1-1 1,1 0 0,0-1 0,23-8-1,-17 4 6,0-2 0,-1-1 1,0-1-1,30-20 0,-16 4 22,0 0 1,-2-3 0,-2-1 0,55-67 0,-51 52 35,-1-2 1,-3-1 0,-1-1-1,29-74 1,-48 99 15,-2-1 0,-1 0 0,0 0 0,-3-1 0,0 0 0,-1 0 0,-2-1 0,-1 1 0,-1 0 0,-1-1 0,-6-36 0,5 54-19,-1 0 1,1 1-1,-2-1 1,1 1-1,-1-1 1,-1 1-1,0 0 1,0 0-1,-7-8 1,8 12-35,1 1-1,-1 0 1,-1 0 0,1 1 0,0-1 0,-1 1 0,0 0 0,0 0 0,0 1-1,0-1 1,0 1 0,0 0 0,-1 0 0,1 1 0,-1 0 0,1 0 0,-10-1-1,-56 6-1748,50-4 1395</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9:18.328"/>
    </inkml:context>
    <inkml:brush xml:id="br0">
      <inkml:brushProperty name="width" value="0.05" units="cm"/>
      <inkml:brushProperty name="height" value="0.05" units="cm"/>
    </inkml:brush>
  </inkml:definitions>
  <inkml:trace contextRef="#ctx0" brushRef="#br0">0 115 8250,'21'4'529,"0"-2"0,0 0 1,0-1-1,41-4 0,85-20 840,-82 11-1006,302-40 596,3 32-887,-128 29-64,12-1 88,-1-21 577,-227 10-519,41-4 779,-78 3-765,-7 1-96</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9:19.245"/>
    </inkml:context>
    <inkml:brush xml:id="br0">
      <inkml:brushProperty name="width" value="0.05" units="cm"/>
      <inkml:brushProperty name="height" value="0.05" units="cm"/>
    </inkml:brush>
  </inkml:definitions>
  <inkml:trace contextRef="#ctx0" brushRef="#br0">0 187 8682,'14'1'556,"0"0"0,1-1 0,-1 0 0,0-1 0,0-1 0,19-4 0,8-1-370,247-34 850,204-25-573,159 19 313,-545 46-647,85-4-462,-171 3 12,-19-1 157,-11-1 20,-8 0-31</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0:57.801"/>
    </inkml:context>
    <inkml:brush xml:id="br0">
      <inkml:brushProperty name="width" value="0.05" units="cm"/>
      <inkml:brushProperty name="height" value="0.05" units="cm"/>
    </inkml:brush>
  </inkml:definitions>
  <inkml:trace contextRef="#ctx0" brushRef="#br0">1329 317 11819,'-51'-66'1776,"37"46"-1630,0 0 1,-2 1 0,-1 1 0,-20-17-1,16 19-124,-1 1-1,-1 1 0,-1 1 1,0 1-1,0 1 1,-1 1-1,0 2 0,-1 0 1,-51-8-1,2 7-59,1 3-1,-98 6 1,110 1 23,-85 14-1,122-10 13,0 0 0,1 1 0,0 2 0,0 0 0,1 2 0,-29 15 0,43-18-2,-1-1 0,2 1 0,-1 1 0,1-1 0,0 1 0,0 1 0,1 0 0,0 0 0,0 0 0,1 1 0,1 0-1,0 0 1,0 0 0,-3 11 0,-4 16-61,3 1 0,-10 65 1,15-78-17,-3 28-2017,7-51 1660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0:58.213"/>
    </inkml:context>
    <inkml:brush xml:id="br0">
      <inkml:brushProperty name="width" value="0.05" units="cm"/>
      <inkml:brushProperty name="height" value="0.05" units="cm"/>
    </inkml:brush>
  </inkml:definitions>
  <inkml:trace contextRef="#ctx0" brushRef="#br0">1 0 10258,'1'2'66,"0"0"-1,0 0 1,0 0-1,0 0 0,0 0 1,0 0-1,-1 0 1,1 0-1,-1 1 1,0-1-1,1 0 1,-1 0-1,0 0 1,-1 4-1,2 5 147,19 246 1365,-14-122-1211,-5-130-348,0 17 89,7 33 1,-7-50-76,0 0 0,0 0 1,1-1-1,-1 1 0,1 0 0,0-1 1,1 1-1,-1-1 0,1 1 0,0-1 1,0 0-1,6 6 0,-7-9-9,0 1 1,0-1-1,0 0 1,0 0-1,0 0 1,1-1-1,-1 1 1,0 0-1,0-1 1,1 0-1,-1 1 1,0-1-1,1 0 1,-1 0-1,0 0 1,0-1-1,1 1 1,-1 0-1,0-1 1,0 0-1,1 1 1,-1-1-1,0 0 1,0 0-1,3-2 1,4-2 61,0-1 0,0 0 0,-1-1 0,12-10 0,7-14-221,0 0-1,-2-2 0,26-43 1,9-13-625,-38 60 364</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3:25.696"/>
    </inkml:context>
    <inkml:brush xml:id="br0">
      <inkml:brushProperty name="width" value="0.05" units="cm"/>
      <inkml:brushProperty name="height" value="0.05" units="cm"/>
    </inkml:brush>
  </inkml:definitions>
  <inkml:trace contextRef="#ctx0" brushRef="#br0">0 3061 10306,'3'-6'134,"0"0"0,0 1 1,0 0-1,1-1 0,-1 1 0,1 1 0,1-1 0,7-6 0,45-33 108,-32 25-102,502-337 370,-131 101-741,-79 49 122,-77 53 40,60-36-220,414-264-846,-388 213 701,-78 54 278,147-112 245,-128 93 153,9-9 158,-45 28 380,-228 183-749,-5 3-3,-9 4 0,-4 1-14</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3:26.284"/>
    </inkml:context>
    <inkml:brush xml:id="br0">
      <inkml:brushProperty name="width" value="0.05" units="cm"/>
      <inkml:brushProperty name="height" value="0.05" units="cm"/>
    </inkml:brush>
  </inkml:definitions>
  <inkml:trace contextRef="#ctx0" brushRef="#br0">283 6 12523,'0'0'19,"0"0"1,-1 1-1,1-1 1,0 0-1,0 0 0,0 0 1,0 1-1,-1-1 1,1 0-1,0 0 1,0 0-1,0 0 1,-1 0-1,1 1 1,0-1-1,0 0 1,-1 0-1,1 0 1,0 0-1,0 0 1,-1 0-1,1 0 0,0 0 1,0 0-1,-1 0 1,1 0-1,0 0 1,0 0-1,0 0 1,-1 0-1,1 0 1,0 0-1,0 0 1,-1 0-1,1-1 1,0 1-1,0 0 0,-1 0 1,1 0-1,0 0 1,0 0-1,0-1 1,0 1-1,-1 0 1,1 0-1,0 0 1,0-1-1,0 1 1,0 0-1,0 0 1,-1 0-1,1-1 0,0 1 1,0 0-1,0 0 1,0-1-1,0 1 1,0 0-1,0 0 1,0-1-1,0 1 1,0 0-1,0 0 1,0-1-1,0 1 1,0 0-1,0 0 1,0 0-1,1-1 0,-15 16 266,-13 34 9,-43 106 0,29-55-272,-71 167-43,111-263 12,-1-1 0,1 0 0,0 0 0,0 0 0,0 1 0,1-1 0,-1 6 0,1-9 6,0 1 0,1 0 0,-1 0 0,0-1 0,1 1 0,-1 0 0,0 0 0,1-1-1,-1 1 1,1 0 0,-1-1 0,1 1 0,-1-1 0,1 1 0,0-1 0,-1 1 0,1-1 0,0 1-1,-1-1 1,1 1 0,0-1 0,-1 0 0,1 1 0,0-1 0,0 0 0,0 0 0,-1 0-1,1 0 1,0 1 0,0-1 0,0 0 0,-1 0 0,3-1 0,18 1-10,0-1 1,0-1 0,37-8-1,-11 2-1,21-2-190,208-40-1207,-187 23 1103</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9:25.959"/>
    </inkml:context>
    <inkml:brush xml:id="br0">
      <inkml:brushProperty name="width" value="0.05" units="cm"/>
      <inkml:brushProperty name="height" value="0.05" units="cm"/>
    </inkml:brush>
  </inkml:definitions>
  <inkml:trace contextRef="#ctx0" brushRef="#br0">1 83 11787,'26'2'1096,"4"1"-688,3 1-160,-1-1 952,3-2-808,5-1-128,4 0-16,0-3-56,1-2-40,0-4-72,-3-1-80,-1-3-248,-5-2-72,-7-1 248,-6 2-56,-17 4-40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9:26.462"/>
    </inkml:context>
    <inkml:brush xml:id="br0">
      <inkml:brushProperty name="width" value="0.05" units="cm"/>
      <inkml:brushProperty name="height" value="0.05" units="cm"/>
    </inkml:brush>
  </inkml:definitions>
  <inkml:trace contextRef="#ctx0" brushRef="#br0">399 1 11771,'-151'91'1810,"24"-15"-1459,116-68-325,-1 1 1,1 0-1,0 1 0,1 0 0,0 1 0,1 0 0,-11 17 0,17-23-26,-1 1 0,1-1-1,1 0 1,-1 1 0,1 0-1,0-1 1,0 1-1,1 0 1,-1 0 0,1 0-1,1 0 1,-1 0 0,1 0-1,0 1 1,0-1 0,1 0-1,0 0 1,0 0-1,0 0 1,4 7 0,-3-8-3,1-1 1,0 0 0,0 0 0,0 0 0,0 0-1,1-1 1,-1 1 0,1-1 0,0 0 0,0 0-1,1-1 1,-1 1 0,0-1 0,1 0 0,-1 0 0,1 0-1,0 0 1,6 0 0,10 3-27,1 0 0,37 1 1,-34-4 15,-1-2 1,47-4-1,-8-9-8</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58.870"/>
    </inkml:context>
    <inkml:brush xml:id="br0">
      <inkml:brushProperty name="width" value="0.05" units="cm"/>
      <inkml:brushProperty name="height" value="0.05" units="cm"/>
    </inkml:brush>
  </inkml:definitions>
  <inkml:trace contextRef="#ctx0" brushRef="#br0">122 143 15243,'1'-3'323,"-1"0"-1,1 0 0,-1 0 1,1 0-1,0 0 0,0 1 1,0-1-1,4-5 1,-1 0-281,1 1 0,0 0 0,0 0 1,7-6-1,3-6 1164,-14 17-322,-13 16-551,-15 21-223,-1-2 1,-2-1-1,-47 39 1,77-71-114,-1 1 1,1-1 0,0 0-1,-1 0 1,1 0 0,0 1-1,0-1 1,-1 0 0,1 0 0,0 1-1,0-1 1,-1 0 0,1 0-1,0 1 1,0-1 0,0 0 0,-1 1-1,1-1 1,0 0 0,0 1-1,0-1 1,0 0 0,0 1 0,0-1-1,0 0 1,0 1 0,0-1-1,0 1 1,0-1 0,0 0-1,0 1 1,0-1 0,0 0 0,0 1-1,0-1 1,0 0 0,1 1-1,-1-1 1,15 9-64,20-2-8,-29-7 79,1 0-1,-1 0 1,0-1 0,0 0-1,1 0 1,-1-1 0,0 0-1,0 0 1,0 0-1,7-4 1,8-6 73,28-20 1,-8 5 31,-21 16-44,0 0 0,36-14 0,-50 23-67,0 0 0,0 0 0,0 1 0,1 0 0,-1 0 0,0 0 0,1 1 0,-1 0 0,1 0 0,-1 0 0,0 1 0,1 0 1,-1 0-1,8 3 0,-11-2-11,-1-1 1,0 0 0,0 1 0,1 0 0,-1-1 0,-1 1 0,1 0 0,0 0 0,0 0-1,-1 0 1,1 0 0,-1 1 0,1-1 0,-1 0 0,0 1 0,0-1 0,0 1 0,0-1-1,-1 1 1,1-1 0,0 5 0,-1-5 7,0 0 0,1 0 0,-1 0 0,0 0 0,0 0 0,0 0 0,-1 0 0,1 0-1,0 0 1,-1 0 0,1 0 0,-1 0 0,0-1 0,0 1 0,0 0 0,0 0 0,0 0 0,0-1 0,0 1 0,0-1-1,-1 1 1,1-1 0,0 1 0,-1-1 0,0 0 0,1 1 0,-1-1 0,-2 1 0,4-2 10,-1 1 0,0-1 0,1 0 0,-1 0 0,1 0 0,-1 1 0,1-1 0,-1 0 0,0 0 0,1 0 0,-1 0 0,1 0 0,-1 0 0,0 0 0,1 0 0,-1 0 0,1 0 0,-1-1 0,1 1 0,-1 0 0,0 0 0,1 0 0,-1-1 0,1 1 0,-1 0 0,1-1 0,-1 1 0,1 0 0,0-1 0,-1 1 0,1-1 0,-1 1 0,1-1 0,0 1 0,-1-1 0,1 1 0,0-1 0,-1 1 0,1-1 0,0 1 0,0-1 0,0 1 0,0-1 0,-1 0-1,1 1 1,0-1 0,0 1 0,0-2 0,1-33 283,-1 32-263,1-3 24,0-11 115,0 0 0,2 1 0,0-1 0,1 1 0,10-27 0,-14 41-166,1 1-1,0 0 1,0-1-1,0 1 0,1 0 1,-1 0-1,0 0 1,0 0-1,1 0 1,-1 0-1,0 0 0,1 1 1,-1-1-1,1 0 1,-1 1-1,1-1 1,-1 1-1,1-1 1,0 1-1,2 0 0,38 0-675,-23 1 167,1-2 81,1 0 0,-1-1 1,32-8-1,-10-1-162</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9:27.091"/>
    </inkml:context>
    <inkml:brush xml:id="br0">
      <inkml:brushProperty name="width" value="0.05" units="cm"/>
      <inkml:brushProperty name="height" value="0.05" units="cm"/>
    </inkml:brush>
  </inkml:definitions>
  <inkml:trace contextRef="#ctx0" brushRef="#br0">61 1 11138,'-4'1'89,"1"0"-1,1 1 1,-1 0-1,0 0 1,0 0-1,1 0 1,-1 0-1,1 0 0,-1 1 1,1-1-1,0 1 1,0 0-1,0-1 1,1 1-1,-1 0 1,-2 6-1,1-1 25,0 0 1,0 0-1,1 0 0,0 1 0,-2 11 1,4-15-85,-1-1 1,1 1 0,0-1 0,1 1 0,-1-1 0,1 1 0,0-1-1,0 0 1,0 1 0,0-1 0,1 0 0,0 0 0,-1 0-1,2 0 1,-1 0 0,0 0 0,1-1 0,0 1 0,0-1 0,0 0-1,0 0 1,0 0 0,1 0 0,-1 0 0,1-1 0,0 1 0,0-1-1,0 0 1,0 0 0,0-1 0,0 1 0,5 0 0,1 1 154,0-1 1,0 0 0,0-1-1,1 0 1,-1-1 0,0 0 0,1-1-1,-1 0 1,0 0 0,0-1-1,1 0 1,18-8 0,-22 7-17,0 0 0,-1-1 0,0 0 0,1 0 0,-1 0 0,0-1 0,-1 0 0,1 0 0,-1 0 0,0-1 0,0 0 0,-1 0 0,0 0 0,4-8 1,-6 11-115,-1-1 0,1 1-1,-1 0 1,0-1 0,0 0 0,-1 1 0,1-1 0,-1 1 0,0-1 0,0 1 0,0-1 0,0 0 0,0 1 0,-1-1 0,0 1 0,0-1 0,0 1 0,0-1 0,0 1 0,-1 0 0,1-1 0,-1 1 0,0 0 0,0 0 0,0 0 0,0 0 0,-1 1 0,1-1 0,-1 1 0,-5-5 0,4 5-27,1-1 1,-1 1-1,0 0 1,0-1-1,-1 2 1,1-1-1,0 0 1,-7 0-1,9 1-52,0 1 0,1-1 0,-1 1 0,0 0 0,1 0-1,-1 0 1,0 0 0,1 0 0,-1 0 0,0 0 0,0 0 0,1 1 0,-1-1 0,1 1 0,-1-1 0,0 1-1,1 0 1,-1 0 0,1-1 0,-1 1 0,1 0 0,0 0 0,-1 1 0,-1 1 0,3-3-8,-1 1 0,1-1 0,0 0 0,0 0 1,0 1-1,-1-1 0,1 0 0,0 1 0,0-1 0,0 0 1,0 1-1,0-1 0,0 0 0,0 1 0,0-1 0,0 0 1,0 1-1,0-1 0,0 0 0,0 1 0,0-1 0,0 0 1,0 1-1,0-1 0,0 0 0,0 1 0,0-1 0,1 0 1,-1 1-1,0-1 0,0 0 0,0 1 0,1-1 0,-1 0 1,0 0-1,0 1 0,1-1 0,-1 0 0,0 0 0,0 0 1,1 1-1,-1-1 0,0 0 0,1 0 0,-1 0 0,0 0 1,1 0-1,-1 0 0,0 1 0,1-1 0,-1 0 0,0 0 1,1 0-1,0 0 0,25 2-343,-22-2 207,30 0-390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9:27.697"/>
    </inkml:context>
    <inkml:brush xml:id="br0">
      <inkml:brushProperty name="width" value="0.05" units="cm"/>
      <inkml:brushProperty name="height" value="0.05" units="cm"/>
    </inkml:brush>
  </inkml:definitions>
  <inkml:trace contextRef="#ctx0" brushRef="#br0">124 265 13963,'-2'0'83,"1"-1"0,-1 1 0,1 0 0,-1 0 0,0 0-1,1 0 1,-1 0 0,1 0 0,-1 0 0,1 0 0,-1 1 0,0-1 0,1 0 0,-1 1 0,1-1-1,0 1 1,-1 0 0,1 0 0,-1-1 0,1 1 0,0 0 0,0 0 0,-1 0 0,1 0 0,0 1 0,0-1-1,0 0 1,0 0 0,0 1 0,1-1 0,-1 0 0,-1 3 0,0 0-83,1-1 1,-1 1-1,1 0 1,-1 0-1,1 1 0,0-1 1,1 0-1,-1 0 1,1 1-1,0 7 1,0-11-3,0 0 1,0 0-1,0-1 1,0 1-1,0 0 1,1 0 0,-1 0-1,0-1 1,0 1-1,1 0 1,-1 0-1,0-1 1,1 1-1,-1 0 1,1-1 0,-1 1-1,1-1 1,-1 1-1,1 0 1,0-1-1,-1 1 1,1-1 0,0 0-1,-1 1 1,2 0-1,0-1 2,0 0 0,-1 1 0,1-1-1,-1 0 1,1 0 0,-1-1 0,1 1 0,0 0 0,-1 0-1,1-1 1,-1 1 0,3-2 0,5-2 18,0 0 0,-1-1 0,12-8 0,-16 10 0,-4 3-17,0 0 0,0 0 0,0 0 0,1 0 0,-1 0 0,0 0 0,0 0-1,0 0 1,0 0 0,0 0 0,0 0 0,0-1 0,1 1 0,-1 0 0,0 0 0,0 0 0,0 0 0,0 0-1,0 0 1,0 0 0,1 0 0,-1 0 0,0 0 0,0 0 0,0 0 0,0 0 0,0 0 0,0 0-1,1 0 1,-1 0 0,0 1 0,0-1 0,0 0 0,0 0 0,0 0 0,0 0 0,0 0 0,1 0 0,-1 0-1,0 0 1,0 0 0,0 0 0,0 0 0,0 1 0,0-1 0,0 0 0,0 0 0,0 0 0,0 0-1,0 0 1,0 1 0,0 10 23,-7 23-9,4-21-6,-6 54-4,2 1-1,3 1 1,6 69 0,-1-130 21,-1 0 0,-1 0 0,0 0 0,0 0 0,0-1 0,-4 12 0,5-18-18,-1 1 0,1 0-1,-1-1 1,0 1 0,0-1 0,0 0 0,0 1-1,0-1 1,0 0 0,0 1 0,0-1 0,0 0-1,0 0 1,-1 0 0,1 0 0,-1 0-1,1 0 1,0 0 0,-1-1 0,1 1 0,-1 0-1,0-1 1,1 0 0,-1 1 0,0-1 0,1 0-1,-1 1 1,1-1 0,-1 0 0,0 0 0,1-1-1,-1 1 1,0 0 0,1 0 0,-1-1 0,-2 0-1,0 0 23,0-1 0,0 1 0,1-1 0,-1 0 0,0 0 0,1 0 0,-1 0 0,1-1 0,0 1 0,0-1 0,0 0 0,0 0 0,0 0 0,1 0 0,-1-1-1,1 1 1,0-1 0,0 1 0,0-1 0,1 0 0,-1 0 0,1 0 0,0 0 0,0 0 0,0 0 0,0 0 0,1-7 0,-1 1-2,1 0 0,1 0 0,0-1-1,0 1 1,1 0 0,0 0 0,1 0 0,0 0 0,0 1 0,6-12 0,3 0 11,1 1-1,0 0 1,1 1 0,33-33 0,78-62 205,-44 43-65,-72 63-157,83-82 205,-79 75-189,0 0-1,-1-1 1,-1-1-1,13-22 1,-22 35-31,0 0 1,-1 0 0,1 0 0,-1-1-1,0 1 1,0 0 0,0 0 0,-1-1 0,1 1-1,-1-1 1,0 1 0,-1-8 0,1 11-6,-1-1 0,1 1 1,-1 0-1,0-1 0,1 1 1,-1-1-1,0 1 0,0 0 0,1 0 1,-1-1-1,0 1 0,0 0 1,-1 0-1,1 0 0,0 0 1,0 0-1,0 0 0,-1 1 0,1-1 1,0 0-1,-1 1 0,1-1 1,-1 1-1,1-1 0,-1 1 0,1 0 1,-1-1-1,1 1 0,-1 0 1,1 0-1,-1 0 0,1 0 0,-1 0 1,1 1-1,-1-1 0,1 0 1,-1 1-1,-1 0 0,-6 1 1,1 1-1,-1 0 0,0 1 1,1-1-1,0 2 1,0-1-1,0 1 0,-11 9 1,2 1-7,0 0 0,-19 23 1,25-25-7,0 0 1,1 1 0,-9 17-1,16-26 6,0 0 0,1 1 0,-1-1-1,1 1 1,1 0 0,-1 0 0,1 0 0,0 0 0,0 0-1,0 0 1,1 0 0,1 7 0,-1-10-11,1 0-1,0 0 1,1 0-1,-1 0 1,0 0 0,1 0-1,0-1 1,-1 1 0,1 0-1,0-1 1,0 0 0,1 1-1,-1-1 1,0 0-1,1 0 1,0 0 0,-1 0-1,1-1 1,0 1 0,0-1-1,0 0 1,0 0 0,0 0-1,4 1 1,9 3-284,1-2 0,-1 0 0,20 1 0,-35-4 291,79 2-583,-43-3 199</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9:28.112"/>
    </inkml:context>
    <inkml:brush xml:id="br0">
      <inkml:brushProperty name="width" value="0.05" units="cm"/>
      <inkml:brushProperty name="height" value="0.05" units="cm"/>
    </inkml:brush>
  </inkml:definitions>
  <inkml:trace contextRef="#ctx0" brushRef="#br0">1 18 12067,'3'7'1296,"0"-3"-928,0-1-168,-1-1 608,1-2-520,0-3-624,3-3 416,0-1-128,0-11-136</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9:29.332"/>
    </inkml:context>
    <inkml:brush xml:id="br0">
      <inkml:brushProperty name="width" value="0.05" units="cm"/>
      <inkml:brushProperty name="height" value="0.05" units="cm"/>
    </inkml:brush>
  </inkml:definitions>
  <inkml:trace contextRef="#ctx0" brushRef="#br0">43 37 11795,'-1'-9'631,"1"7"-492,-1 0 0,1 0-1,0 0 1,0 0 0,0 0 0,0 0-1,0 0 1,0 0 0,1 0 0,-1 0-1,2-4 1,1 34 856,-7 11-419,-15 72 0,11-76-428,2 0-1,-3 62 1,9-96-144,0 0 0,0 1 0,0-1 0,0 0 0,0 0 0,0 0 0,0 1 0,0-1 1,1 0-1,-1 0 0,1 0 0,-1 1 0,1-1 0,-1 0 0,1 0 0,-1 0 0,1 0 0,0 0 0,0 0 0,0 0 0,-1 0 1,1-1-1,0 1 0,2 1 0,-2-2 8,1 1 0,-1-1 0,1 0 1,-1 0-1,1 1 0,-1-1 0,1 0 1,-1-1-1,1 1 0,0 0 0,-1 0 1,1-1-1,-1 1 0,0 0 0,1-1 1,-1 0-1,1 1 0,-1-1 0,3-2 1,5-3 111,0 0 1,-1-1 0,1 0 0,-1-1-1,-1 0 1,12-16 0,-1-1 360,17-33 1,-21 30 133,19-49 0,-28 63-894,-1 0 0,0-1-1,-1 0 1,-1 1 0,2-25 0,-4 39 217,-1 0 0,1 0 1,0 0-1,0 0 0,0 0 1,0-1-1,0 1 0,0 0 0,0 0 1,0 0-1,0 0 0,0 0 1,0 0-1,-1 0 0,1 0 1,0 0-1,0 0 0,0 0 1,0 0-1,0 0 0,0 0 1,0 0-1,0 0 0,-1 0 1,1 0-1,0 0 0,0 0 0,0 0 1,0 0-1,0 0 0,0 0 1,0 0-1,0 0 0,-1 0 1,1 0-1,0 0 0,0 0 1,0 0-1,0 0 0,0 0 1,0 0-1,0 0 0,0 0 1,0 1-1,0-1 0,-1 0 0,1 0 1,0 0-1,0 0 0,0 0 1,0 0-1,0 0 0,0 0 1,0 0-1,0 1 0,0-1 1,0 0-1,0 0 0,-3 4-906</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9:29.791"/>
    </inkml:context>
    <inkml:brush xml:id="br0">
      <inkml:brushProperty name="width" value="0.05" units="cm"/>
      <inkml:brushProperty name="height" value="0.05" units="cm"/>
    </inkml:brush>
  </inkml:definitions>
  <inkml:trace contextRef="#ctx0" brushRef="#br0">28 368 13467,'3'-4'304,"0"0"0,0 0-1,0-1 1,0 1 0,-1-1 0,1 0 0,-1 0 0,0 0-1,-1 0 1,1 0 0,-1 0 0,0 0 0,0 0 0,-1-1 0,1 1-1,-1 0 1,-2-11 0,2 15-290,0 1 0,0-1-1,0 0 1,0 1 0,0-1 0,0 0-1,0 1 1,-1-1 0,1 0 0,0 1 0,-1-1-1,1 1 1,0-1 0,-1 1 0,1-1-1,-1 1 1,1-1 0,0 1 0,-1-1-1,1 1 1,-1-1 0,0 1 0,1 0 0,-1-1-1,1 1 1,-1 0 0,0-1 0,1 1-1,-1 0 1,1 0 0,-1 0 0,0 0-1,1-1 1,-1 1 0,0 0 0,0 0 0,1 0-1,-1 1 1,0-1 0,1 0 0,-1 0-1,1 0 1,-1 0 0,0 1 0,1-1 0,-1 0-1,0 0 1,1 1 0,-1-1 0,1 0-1,-1 1 1,1-1 0,-1 1 0,1-1-1,-1 1 1,0 0 0,-2 1-20,1 1-1,-1-1 1,1 1-1,-1 0 1,1 0-1,0 0 1,0 0-1,0 0 1,-2 6-1,3-8-31,1 0 0,-1 1 0,1-1-1,-1 1 1,1-1 0,0 1 0,0-1-1,0 0 1,-1 1 0,1-1 0,1 1 0,-1-1-1,0 1 1,0-1 0,0 1 0,1-1-1,-1 1 1,1-1 0,-1 0 0,1 1 0,0-1-1,-1 0 1,1 1 0,0-1 0,0 0-1,0 0 1,0 0 0,0 0 0,0 0 0,0 0-1,1 0 1,-1 0 0,0 0 0,0 0-1,1-1 1,-1 1 0,0-1 0,1 1 0,-1-1-1,3 1 1,5 1-177,1 0 0,0-1 0,0 0 0,19-1 0,-17-1 182,-10 2 31,-1-1 1,1 0-1,-1 0 0,0 1 1,1-1-1,-1 1 1,0-1-1,1 1 0,-1 0 1,0-1-1,1 1 0,-1 0 1,0 0-1,0 0 1,0 0-1,0 0 0,0 0 1,0 0-1,0 0 0,0 0 1,0 1-1,-1-1 1,1 0-1,0 2 0,0 0 1,0-2 0,1 1-1,-1 0 1,0 0-1,1 0 1,-1 0 0,1-1-1,-1 1 1,1-1-1,0 1 1,2 0 0,0 0 0,0-1 0,0 0 0,1 0-1,-1-1 1,0 1 0,0-1 0,0 0 0,1 0 0,-1 0 0,0-1 0,0 1 0,0-1 0,0 0 0,1 0 0,-1-1 0,-1 1 0,1-1 0,0 0 0,6-4 0,4-2-1,0-1 0,-1-1-1,20-18 1,-24 19-59,0-1 0,-1 0 0,0 0-1,-1-1 1,0 0 0,-1 0 0,0 0-1,-1-1 1,8-23 0,-9 18-91,0 0-1,-1 0 1,0 0-1,-2 0 1,0-1 0,-2-30-1,-6 4-147</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9:30.449"/>
    </inkml:context>
    <inkml:brush xml:id="br0">
      <inkml:brushProperty name="width" value="0.05" units="cm"/>
      <inkml:brushProperty name="height" value="0.05" units="cm"/>
    </inkml:brush>
  </inkml:definitions>
  <inkml:trace contextRef="#ctx0" brushRef="#br0">12 1 7017,'-5'122'1959,"-1"143"1653,6-260-3480,1-1 0,-1 0 1,1 1-1,0-1 0,0 0 0,2 5 0,-3-9-106,0 0 0,0 0 1,1 1-1,-1-1 0,0 0 0,0 0 0,0 1 0,0-1 0,0 0 0,0 0 1,0 0-1,0 1 0,1-1 0,-1 0 0,0 0 0,0 0 0,0 0 0,0 1 1,1-1-1,-1 0 0,0 0 0,0 0 0,0 0 0,1 0 0,-1 0 0,0 0 1,0 0-1,1 1 0,-1-1 0,0 0 0,0 0 0,0 0 0,1 0 0,-1 0 1,0 0-1,0 0 0,1 0 0,-1-1 0,7-16 925,0-17-117,-1-1 0,0-57 0,-5 98-843,0 0 0,0 0 0,0 0 0,0 0 0,1 0 1,0 0-1,1 0 0,-1-1 0,1 0 0,0 1 0,0-1 0,5 6 0,-5-7-5,0 0-1,1 0 1,-1-1 0,1 1-1,-1-1 1,1 0 0,0 0-1,0 0 1,1-1-1,-1 1 1,1-1 0,-1 0-1,1 0 1,-1-1 0,1 1-1,6 0 1,-6-1 9,0-1 0,0 0 1,0-1-1,1 1 0,-1-1 0,0 0 0,0 0 0,0 0 1,-1-1-1,1 0 0,0 0 0,0 0 0,-1 0 0,0-1 0,1 0 1,-1 0-1,5-5 0,-6 6 26,-1 0 0,0-1 0,1 0 1,-1 0-1,0 0 0,-1 0 0,1 0 0,0 0 0,-1 0 0,0 0 1,0-1-1,0 1 0,0 0 0,0-1 0,-1 1 0,1-1 1,-1 1-1,0-1 0,0 1 0,0-1 0,-1 1 0,1 0 1,-1-1-1,0 1 0,0-1 0,-2-4 0,3 7-12,0 0 0,0 0 1,-1-1-1,1 1 0,-1 0 0,1 0 0,-1 0 0,1 0 0,-1 0 0,0 0 1,1 0-1,-1 0 0,0 0 0,0 0 0,0 1 0,0-1 0,1 0 0,-1 0 0,0 1 1,0-1-1,0 1 0,-1-1 0,1 1 0,0-1 0,0 1 0,0-1 0,0 1 1,0 0-1,-1 0 0,1 0 0,0 0 0,0 0 0,0 0 0,-1 0 0,1 0 1,0 0-1,0 0 0,-2 1 0,1 0-5,0 0 1,0 1-1,0-1 1,0 1-1,0-1 1,1 1-1,-1 0 1,0 0 0,1-1-1,-1 1 1,1 0-1,0 1 1,-1-1-1,1 0 1,0 0-1,0 0 1,1 1-1,-2 2 1,1-1-10,0-1 1,0 1 0,1 0-1,-1 0 1,1-1 0,0 1 0,0 0-1,0 0 1,1-1 0,-1 1-1,1 0 1,0-1 0,0 1 0,0 0-1,0-1 1,1 1 0,-1-1-1,1 0 1,0 1 0,0-1 0,0 0-1,1 0 1,2 3 0,-1-3 0,-1-1 1,1 0-1,-1 1 0,1-1 1,0-1-1,0 1 0,-1 0 1,1-1-1,1 0 1,-1 0-1,0 0 0,0-1 1,0 1-1,0-1 1,0 0-1,1 0 0,-1 0 1,0-1-1,0 1 1,8-3-1,-5 0 20,0 1 1,-1-1-1,0 0 0,1 0 0,-1-1 1,0 1-1,5-6 0,-8 7 18,0 0 0,0-1 0,-1 1 0,1-1 0,-1 1 0,0-1 0,0 0 0,0 1 0,0-1 0,0 0 0,-1-1 0,1 1 0,-1 0 0,0 0-1,2-7 1,-3 10-27,0-1 0,0 1 0,0 0 0,0 0 0,1 0 0,-1-1 0,0 1 0,0 0 0,0 0 0,0-1 0,0 1 0,0 0 0,0 0 0,0-1 0,0 1 0,0 0-1,0 0 1,0-1 0,0 1 0,0 0 0,0 0 0,-1 0 0,1-1 0,0 1 0,0 0 0,0 0 0,0 0 0,0-1 0,0 1 0,-1 0 0,1 0 0,0 0 0,0-1 0,0 1-1,-1 0 1,1 0 0,0 0 0,-7 7 138,-5 17-29,10-21-114,1 1 0,0-1 0,0 1 0,0 0 0,0 0 0,1-1 0,0 1 0,0 0 1,0 0-1,0-1 0,1 9 0,0-11-2,0 1 1,0 0-1,0-1 0,0 1 1,0-1-1,0 1 0,1-1 1,-1 0-1,0 1 0,1-1 1,-1 0-1,1 0 1,-1 0-1,1 0 0,0 0 1,-1 0-1,1-1 0,0 1 1,0 0-1,-1-1 0,1 1 1,0-1-1,0 0 0,0 0 1,3 0-1,-1 1-1,1 0-78,0-1 0,0 1 0,1-1 0,-1 0 0,0 0 0,1 0 0,-1-1 0,0 0-1,0 0 1,6-2 0,-11 3 73,0 0 1,1 0-1,-1 0 0,0 0 0,1 0 0,-1 0 0,0 0 0,1 0 0,-1-1 0,0 1 0,0 0 0,1 0 0,-1 0 1,0 0-1,0-1 0,1 1 0,-1 0 0,0 0 0,0 0 0,0-1 0,0 1 0,1 0 0,-1 0 0,0-1 1,0 1-1,0 0 0,0-1 0,0 1 0,0 0 0,1 0 0,-1-1 0,0 1 0,0 0 0,0-1 0,0 1 0,0 0 1,0-1-1,0 1 0,0 0 0,-1 0 0,1-1 0,0 1 0,0 0 0,0-1 0,0 1 0,0 0 0,0 0 1,-1-1-1,1 1 0,0 0 0,0 0 0,0-1 0,-1 1 0,1 0 0,0 0 0,0 0 0,0-1 0,-1 1 1,1 0-1,-11-9-209</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9:30.920"/>
    </inkml:context>
    <inkml:brush xml:id="br0">
      <inkml:brushProperty name="width" value="0.05" units="cm"/>
      <inkml:brushProperty name="height" value="0.05" units="cm"/>
    </inkml:brush>
  </inkml:definitions>
  <inkml:trace contextRef="#ctx0" brushRef="#br0">2 0 14907,'-2'0'1056,"2"4"-904,5 2-64,1 4 185,2 1 1919,4-1-2000,-2-2 136,3 1 72</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9:31.364"/>
    </inkml:context>
    <inkml:brush xml:id="br0">
      <inkml:brushProperty name="width" value="0.05" units="cm"/>
      <inkml:brushProperty name="height" value="0.05" units="cm"/>
    </inkml:brush>
  </inkml:definitions>
  <inkml:trace contextRef="#ctx0" brushRef="#br0">73 1 11610,'-14'31'907,"1"0"-1,2 1 0,-14 63 0,21-77-798,2 0-1,0 1 1,1-1-1,1 0 1,0 1 0,2-1-1,0 0 1,8 31-1,-9-44-101,1 0 0,0 0 0,0-1 0,0 1 0,1-1 0,-1 1 0,1-1 0,0 0 0,1 0-1,-1 0 1,1 0 0,0-1 0,0 1 0,0-1 0,8 5 0,-9-7 9,-1 0 0,0 0-1,1 0 1,-1 0 0,1 0 0,0-1 0,-1 0 0,1 1 0,-1-1 0,1 0-1,0 0 1,-1 0 0,1-1 0,-1 1 0,1 0 0,0-1 0,-1 0 0,1 0 0,-1 0-1,0 0 1,1 0 0,-1 0 0,0 0 0,1-1 0,-1 1 0,0-1 0,0 0 0,0 0-1,-1 1 1,1-1 0,0-1 0,1-1 0,7-5 482,-7 17-64,-3-6-417,1 0-1,-1 0 1,1 0-1,-1 0 1,1-1-1,-1 1 1,1 0-1,0 0 1,0-1-1,0 1 1,2 2-1,0-2-16,-1 0 0,1 0 0,1 0 0,-1 0 0,0 0 0,0-1 0,1 0 0,-1 0 0,1 0 0,-1 0 0,1 0 0,-1-1 0,1 1 0,-1-1 0,1 0 0,0 0 0,-1 0 0,1-1 0,5 0 0,9-3-128,0 0-1,24-9 1,-39 12 96,13-5-159,26-8-269,-40 14 407,1-1 0,-1 1 0,1-1 0,-1 1 0,1 0 0,-1 0 0,1 0 0,0 0 0,-1 0 0,1 1 0,-1-1 0,1 1 0,2 0 0,-4 0 22,0 0 0,0 0-1,1 1 1,-1-1 0,0 0-1,0 0 1,-1 1-1,1-1 1,0 0 0,0 1-1,-1-1 1,1 1 0,0-1-1,-1 1 1,0-1-1,1 1 1,-1-1 0,0 1-1,0-1 1,0 3 0,0 38-122,-1-30 171,8 181 1025,-5-162-842,-1-20-134,-1-1 1,0 1-1,-1-1 1,0 1-1,0-1 0,-1 1 1,-1-1-1,-5 15 1,7-21-21,-1-1 1,0 1 0,1-1 0,-2 0 0,1 1-1,0-1 1,-1-1 0,1 1 0,-1 0-1,0 0 1,0-1 0,0 0 0,0 1-1,0-1 1,0 0 0,-1-1 0,1 1-1,-1-1 1,0 1 0,1-1 0,-1 0-1,0 0 1,1-1 0,-1 1 0,0-1-1,-6 0 1,7 0 2,1 0 0,-1 0 0,1 0-1,-1 0 1,1-1 0,-1 0 0,1 1 0,-1-1-1,1 0 1,-1 0 0,1 0 0,0 0 0,0-1-1,0 1 1,0-1 0,0 1 0,0-1-1,-3-3 1,2 1 10,1 1 0,0-1 0,0 1-1,0-1 1,0 0 0,0 0 0,1 0-1,0 0 1,0 0 0,-1-7 0,1 0-96,1 0 0,-1 0 0,2-1 0,0 1 0,0 0 0,1 0 0,0 0 0,5-11 0,1 1-199,0 0 0,2 1 1,0 1-1,18-26 1,-1 9-149</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9:31.794"/>
    </inkml:context>
    <inkml:brush xml:id="br0">
      <inkml:brushProperty name="width" value="0.05" units="cm"/>
      <inkml:brushProperty name="height" value="0.05" units="cm"/>
    </inkml:brush>
  </inkml:definitions>
  <inkml:trace contextRef="#ctx0" brushRef="#br0">108 0 15011,'-95'43'2946,"94"-42"-2911,0-1 0,0 1 0,0-1 0,1 1 0,-1-1 0,0 1 0,0-1 0,1 1 0,-1-1 0,0 1 0,1 0 0,-1 0 0,0-1 0,1 1 1,-1 1-1,1-1-32,0-1 0,0 0 0,0 0 0,0 1 0,0-1 0,1 0 0,-1 1 0,0-1 0,0 0 0,0 0 0,1 0 0,-1 1 0,0-1 1,0 0-1,1 0 0,-1 0 0,0 0 0,1 1 0,-1-1 0,0 0 0,0 0 0,1 0 0,-1 0 0,0 0 0,1 0 0,-1 0 0,0 0 1,1 0-1,-1 0 0,34 0-458,-31 0 400,18-2-277,-2 1-136,38 1 1,-53 0 418,0 0 0,0 1 0,0-1 0,0 1 0,0 0 0,0 0 0,0 1 0,0-1 1,-1 1-1,1 0 0,0 0 0,-1 0 0,1 0 0,-1 1 0,3 2 0,-5-4 53,0 0 0,0 0 0,0 1 0,0-1 0,0 0 0,-1 0 0,1 1 0,0-1 0,-1 0 0,1 1 0,-1-1 0,1 0 0,-1 1 0,0-1 0,0 1 0,1-1 0,-1 0-1,0 1 1,0-1 0,0 1 0,-1 2 0,0-2 19,0 0 0,0 0 0,0 1-1,0-1 1,0 0 0,-1-1-1,1 1 1,-1 0 0,1 0-1,-1-1 1,0 1 0,-2 1 0,-2 2 27,0-1 1,-1-1-1,1 1 1,-1-1-1,0 0 1,0 0-1,-11 2 1,6-3-18,0 0 1,-1-1 0,1 0-1,-1 0 1,1-2-1,-14-1 1,-4-7-22</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9:32.252"/>
    </inkml:context>
    <inkml:brush xml:id="br0">
      <inkml:brushProperty name="width" value="0.05" units="cm"/>
      <inkml:brushProperty name="height" value="0.05" units="cm"/>
    </inkml:brush>
  </inkml:definitions>
  <inkml:trace contextRef="#ctx0" brushRef="#br0">25 1 11931,'-4'10'519,"0"0"0,1 1 0,0 0 0,1-1 0,0 1 0,-1 12 0,0 66 1583,2-82-1944,1 1 0,1 0 0,-1 0 0,1-1 0,0 1 0,1 0 0,0-1 0,3 9 0,-5-16-132,0 1 0,1-1 0,-1 0 0,0 1 0,0-1 0,0 0 0,0 1 0,0-1 0,1 0 0,-1 0-1,0 1 1,0-1 0,0 0 0,1 1 0,-1-1 0,0 0 0,0 0 0,1 0 0,-1 1 0,0-1 0,1 0 0,-1 0 0,0 0 0,1 0 0,-1 1 0,0-1 0,1 0-1,-1 0 1,0 0 0,1 0 0,0 0 0,4-10 770,-2-17 215,-5-35 138,2 61-1153,0 1-1,0-1 1,1 1-1,-1 0 1,0-1-1,1 1 1,-1 0 0,0 0-1,1-1 1,-1 1-1,0 0 1,1 0-1,-1-1 1,1 1-1,-1 0 1,0 0-1,1 0 1,-1 0-1,1 0 1,-1-1-1,0 1 1,1 0 0,-1 0-1,1 0 1,-1 0-1,1 0 1,0 1-1,21-2-95,-5 1 13,-1-2 36,0-1-1,-1-1 1,1 0-1,-1-1 1,0 0-1,-1-2 0,1 1 1,-1-2-1,0 0 1,23-19-1,-21 8 17,-17 12 17,-12 11 10,0 3 0,-1 1 0,1 0 0,0 1 0,1 1 0,0 0 0,0 0 0,1 1 0,-18 23 0,28-32-20,-1 0-1,1 1 1,0-1-1,-1 1 1,1-1-1,0 1 1,1 0-1,-1 0 1,0-1-1,1 1 1,-1 0-1,1 0 1,0 0-1,0-1 1,0 1-1,0 0 1,1 0-1,-1 0 1,1-1-1,0 1 1,0 0-1,1 3 1,0-3-127,0 1 0,0-1-1,1 0 1,0 0 0,-1 0 0,1 0 0,0-1-1,0 1 1,0-1 0,1 0 0,-1 1 0,1-2 0,-1 1-1,1 0 1,6 2 0,3-1-83,0 0 0,0 0-1,0-1 1,16 0 0,18-2-531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59.454"/>
    </inkml:context>
    <inkml:brush xml:id="br0">
      <inkml:brushProperty name="width" value="0.05" units="cm"/>
      <inkml:brushProperty name="height" value="0.05" units="cm"/>
    </inkml:brush>
  </inkml:definitions>
  <inkml:trace contextRef="#ctx0" brushRef="#br0">123 31 15475,'-26'37'1383,"-38"80"0,58-104-1338,0 0 1,2 1-1,0-1 0,0 1 0,1 0 1,1 0-1,0 0 0,1 0 0,1 0 0,1 22 1,-1-33-19,1-1 0,-1 1 1,0-1-1,1 0 0,0 1 0,-1-1 1,1 0-1,0 0 0,0 1 1,0-1-1,0 0 0,1 0 1,-1 0-1,1 0 0,-1-1 0,1 1 1,0 0-1,-1-1 0,1 1 1,0-1-1,0 1 0,3 0 1,-2 0 29,0-2-1,0 1 1,1 0 0,-1-1 0,0 1 0,0-1 0,0 0 0,1 0 0,-1 0 0,0-1 0,0 1 0,1-1 0,-1 0 0,0 0 0,0 0 0,5-2 0,40-21 353,0-3 0,66-49-1,-94 63-488,118-94-803,-114 86 507,-1-1 1,-1-1-1,27-37 0,-39 39 50,-12 13 132,-9 11 46,2 4 151,0-1 0,1 1 1,0 0-1,1 1 1,-1 0-1,1 0 0,-6 10 1,-2 4 112,-21 42 0,32-56-71,0 1 0,1-1 1,0 1-1,1 0 0,-1 0 0,2 0 1,-1 0-1,2 1 0,-1-1 0,1 10 1,0-15-15,1-1 0,-1 1 0,1 0 0,0-1 0,0 1 0,0-1 0,0 1 0,0-1 0,1 0 0,0 1 0,-1-1 0,1 0 0,0 0 0,1 0 0,-1 0 0,1-1 0,-1 1 0,1 0 0,0-1 0,0 0 0,0 0 0,0 0 0,0 0 0,0 0 1,0-1-1,1 1 0,5 1 0,-7-2-62,0-1-1,0 1 1,-1-1 0,1 1 0,0-1 0,0 0 0,0 1 0,-1-1 0,1 0-1,0 0 1,0-1 0,0 1 0,-1 0 0,1 0 0,0-1 0,0 1 0,-1-1 0,1 0-1,0 1 1,-1-1 0,1 0 0,0 0 0,-1 0 0,0 0 0,1 0 0,-1-1 0,1 1-1,-1 0 1,0-1 0,0 1 0,0-1 0,0 1 0,0-1 0,1-1 0,-1 0-93,0 0 0,-1 0 0,1 1 0,-1-1 0,0 0 0,0 0 0,0 0 0,0 1 0,0-1 0,-1 0 0,1 0 0,-1 0 0,0 1 0,1-1 0,-1 0 0,-1 1 0,1-1 0,0 1 0,0-1 0,-1 1 0,-3-4 0,-8-8-575,-1 1 0,-1 0 0,0 1 0,0 1 1,-23-13-1,-9-7 2478,46 31-1716,1 0 1,0 0-1,0 0 1,0 0-1,-1 0 1,1-1-1,0 1 1,0 0-1,-1 0 1,1 0-1,0 0 1,0 0-1,0 0 1,0-1-1,-1 1 1,1 0-1,0 0 1,0 0-1,0-1 1,0 1-1,0 0 1,-1 0-1,1 0 0,0-1 1,0 1-1,0 0 1,0 0-1,0-1 1,0 1-1,0 0 1,0 0-1,0 0 1,0-1-1,0 1 1,0 0-1,0 0 1,0-1-1,0 1 1,0-1-1,11-1 1184,19 5-210,155 25-300,-128-22-756</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9:32.709"/>
    </inkml:context>
    <inkml:brush xml:id="br0">
      <inkml:brushProperty name="width" value="0.05" units="cm"/>
      <inkml:brushProperty name="height" value="0.05" units="cm"/>
    </inkml:brush>
  </inkml:definitions>
  <inkml:trace contextRef="#ctx0" brushRef="#br0">114 315 13059,'-1'-2'107,"0"0"1,-1 1-1,1-1 1,-1 0 0,1 1-1,-1 0 1,0-1-1,0 1 1,1 0-1,-1 0 1,0 0 0,0 0-1,0 0 1,0 0-1,0 0 1,-1 1-1,1-1 1,0 1 0,-4-1-1,3 2-35,1-1 0,-1 1 1,1-1-1,-1 1 0,1 0 0,-1 0 0,1 0 0,0 0 1,-1 1-1,1-1 0,0 1 0,0-1 0,0 1 0,0 0 1,0 0-1,-3 3 0,2-1-14,-1 0-1,1 1 1,0-1 0,0 1 0,1 0-1,-1 0 1,1 0 0,0 0-1,1 0 1,-1 0 0,1 0 0,0 1-1,0-1 1,0 1 0,1-1 0,0 1-1,0-1 1,2 9 0,-2-11-51,1 0 1,0 1 0,0-1 0,1 0-1,-1 0 1,0 0 0,1 0-1,0-1 1,0 1 0,0 0-1,0-1 1,0 1 0,0-1-1,1 0 1,-1 1 0,1-1-1,0 0 1,-1-1 0,1 1 0,0 0-1,0-1 1,0 0 0,0 0-1,0 0 1,1 0 0,-1 0-1,0 0 1,0-1 0,1 0-1,-1 1 1,4-2 0,0 1-2,-1 0 0,1 0-1,-1-1 1,1 0 0,-1-1 0,0 1 0,0-1 0,0-1 0,0 1 0,0-1-1,0 0 1,6-4 0,-4 1 38,0-1 1,0 1-1,-1-1 0,0-1 0,0 1 0,-1-1 0,7-10 0,-3 0 78,0 0 0,-1-1 0,-1 1 0,0-2 0,-2 1-1,0-1 1,3-21 0,-5 16 92,-2 0 0,1-28 1,-3 45-152,0 1 0,-1 0 0,1 0 1,-1 0-1,-1 0 0,1 0 0,-1 0 1,-1 0-1,1 1 0,-1-1 0,-7-11 1,9 16-57,0 1 1,0 0-1,0-1 1,-1 1 0,1 0-1,0 0 1,-1 0-1,1 0 1,0 0-1,-1 0 1,1 0 0,-1 0-1,0 1 1,1-1-1,-1 1 1,0-1-1,1 1 1,-1 0 0,0-1-1,0 1 1,-1 0-1,-1 0 2,1 1 0,0 0 0,0 0-1,0 0 1,0 0 0,0 0-1,0 0 1,0 1 0,0-1 0,-4 4-1,-3 3 2,0 0 0,1 1 0,0 0 0,-12 17 0,13-15-65,0 0 1,0 1-1,1 0 1,-8 20-1,14-30 18,0 1 0,0 0-1,0-1 1,0 1 0,0 0 0,1 0 0,-1 0 0,1-1-1,0 1 1,0 0 0,0 0 0,0 0 0,0 0-1,1 0 1,-1-1 0,1 1 0,0 0 0,-1 0 0,1-1-1,1 1 1,-1 0 0,0-1 0,1 1 0,-1-1 0,1 0-1,0 0 1,0 1 0,2 1 0,43 31-794,-29-23 587,-1 0 1,20 21-1,-32-28 196,0 1 0,0-1 0,-1 1-1,0 0 1,0 1 0,-1-1-1,1 1 1,-1-1 0,-1 1 0,4 12-1,2 20-573,-5-28 450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9:33.138"/>
    </inkml:context>
    <inkml:brush xml:id="br0">
      <inkml:brushProperty name="width" value="0.05" units="cm"/>
      <inkml:brushProperty name="height" value="0.05" units="cm"/>
    </inkml:brush>
  </inkml:definitions>
  <inkml:trace contextRef="#ctx0" brushRef="#br0">27 0 15731,'-4'6'214,"0"1"0,0-1 0,1 1 0,0 0 0,1-1 1,-3 10-1,5-14-204,-1-1 1,1 0 0,0 1 0,0-1 0,0 1 0,0-1 0,0 1-1,0-1 1,0 0 0,0 1 0,0-1 0,1 1 0,-1-1-1,1 0 1,-1 1 0,1-1 0,-1 0 0,1 0 0,0 1 0,0-1-1,0 0 1,-1 0 0,1 0 0,0 0 0,0 0 0,1 0 0,-1 0-1,0 0 1,0 0 0,0-1 0,1 1 0,-1 0 0,0-1-1,0 1 1,1-1 0,-1 0 0,1 1 0,-1-1 0,0 0 0,2 0-1,6 1 4,-1-1 0,0 0 0,1-1 0,-1 0 0,0 0 0,1-1 0,-1 0 0,0 0 0,0-1-1,0 0 1,-1-1 0,1 1 0,-1-1 0,0-1 0,0 1 0,0-2 0,-1 1 0,10-9-1,-14 10 103,-6 5-52,-5 5 26,6-4 51,1 0 0,-1 1 0,1-1 1,0 1-1,0 0 0,0 0 0,0-1 0,0 1 0,1 1 0,0-1 1,-1 0-1,0 4 0,2-8-93,1 0 0,-1 0 0,0 1 0,1-1 0,-1 0-1,0 1 1,1-1 0,-1 0 0,1 1 0,-1-1 0,1 0 0,-1 1 0,1-1 0,0 1 0,-1-1 0,1 1-1,0-1 1,-1 1 0,1 0 0,0-1 0,0 1 0,-1 0 0,1 0 0,0-1 0,0 1 0,0 0 0,-1 0 0,2 0-1,5-3-894,-7-1-1647,-13-16 1493,1 3 435</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9:33.967"/>
    </inkml:context>
    <inkml:brush xml:id="br0">
      <inkml:brushProperty name="width" value="0.05" units="cm"/>
      <inkml:brushProperty name="height" value="0.05" units="cm"/>
    </inkml:brush>
  </inkml:definitions>
  <inkml:trace contextRef="#ctx0" brushRef="#br0">36 1 14755,'-19'85'3312,"13"-47"-2727,2-17-318,1 0 0,0 0 1,2 1-1,2 32 0,-1-52-248,0 0-1,1-1 1,-1 1-1,0-1 1,0 1-1,1 0 1,-1-1 0,1 1-1,0-1 1,-1 1-1,1-1 1,0 1-1,0-1 1,0 0-1,0 1 1,0-1-1,0 0 1,0 0-1,0 0 1,0 0 0,1 0-1,-1 0 1,0 0-1,1 0 1,-1 0-1,1-1 1,-1 1-1,3 0 1,-2-1-1,1 0-1,0 0 1,-1 0 0,1 0 0,0 0 0,-1-1-1,1 0 1,-1 1 0,1-1 0,-1 0 0,1 0-1,-1 0 1,0 0 0,1-1 0,-1 1 0,4-4-1,11-10 56,0-1-1,27-34 0,-28 30-50,35-32-1,-50 52-22,0-1 0,0 0 0,0 0 0,0 1-1,-1-1 1,1 1 0,0-1 0,0 1 0,0-1-1,0 1 1,1-1 0,-1 1 0,0 0 0,0 0-1,2-1 1,-3 1 0,1 1 0,-1-1 0,1 0 0,-1 0 0,1 0 0,-1 1 0,1-1 0,-1 0 0,1 0 0,-1 1-1,1-1 1,-1 0 0,1 1 0,-1-1 0,0 1 0,1-1 0,-1 1 0,0-1 0,1 0 0,-1 1 0,0-1 0,1 2 0,0 4-7,1-1 0,-1 1 0,0 0 0,0 0 0,-1 6 0,4 14-10,-4-25 18,1 1 0,0-1-1,0 1 1,0-1 0,0 0-1,0 1 1,0-1 0,0 0-1,1 0 1,-1 0 0,0 0-1,1 0 1,-1 0 0,1 0-1,-1 0 1,1 0 0,-1-1-1,1 1 1,0-1 0,-1 1 0,1-1-1,0 0 1,-1 1 0,1-1-1,0 0 1,-1 0 0,1 0-1,0-1 1,-1 1 0,1 0-1,0 0 1,-1-1 0,1 1-1,0-1 1,1-1 0,8-2 10,1-1-1,-2 0 1,19-11 0,-25 14-7,31-24-5,-27 20-30,1-1-1,-1 1 0,13-6 1,-21 12 26,0 0 0,1 0 0,-1 0 1,0 0-1,1 0 0,-1-1 0,0 1 1,1 0-1,-1 0 0,1 0 0,-1 0 0,0 0 1,1 1-1,-1-1 0,0 0 0,1 0 1,-1 0-1,0 0 0,1 0 0,-1 0 0,0 1 1,1-1-1,-1 0 0,0 0 0,0 0 1,1 1-1,-1-1 0,0 0 0,0 0 0,1 1 1,-1-1-1,0 0 0,0 1 0,0-1 1,1 0-1,-1 1 0,0-1 0,0 0 0,0 1 1,0-1-1,0 0 0,0 1 0,0-1 1,0 1-1,3 22-107,-2-11 54,-1-10 51,1 1 0,0-1 0,0 1 0,0-1 1,0 0-1,0 1 0,0-1 0,0 0 0,1 0 0,-1 1 1,1-1-1,0 0 0,-1-1 0,1 1 0,0 0 0,0 0 1,0-1-1,1 1 0,3 1 0,-2-1-4,1-1 1,-1 0-1,0 0 1,0 0-1,1-1 1,-1 1-1,1-1 0,-1 0 1,0 0-1,9-2 1,3-2-111,0 0 0,0-1 1,-1-1-1,0 0 1,20-11-1,-14 5-374,0-1-1,-1-1 1,0-1 0,35-34-1,-54 48 440,0 0 0,0 0 1,0-1-1,0 1 0,0 0 0,1 0 0,-1 0 0,0 1 0,1-1 0,-1 0 0,3 0 1,-4 1 50,1 0 0,0 0 1,-1 0-1,1 0 1,0 0-1,-1 0 0,1 1 1,0-1-1,-1 0 1,1 0-1,-1 1 1,1-1-1,0 1 0,-1-1 1,1 0-1,-1 1 1,1-1-1,-1 1 0,1-1 1,-1 1-1,0-1 1,1 1-1,-1 0 1,0-1-1,1 1 0,-1 0 1,4 5 58,1 0 0,0 0 1,0 0-1,0-1 1,0 0-1,13 8 0,42 25 199,-4-4-176,-40-23-74,-1 1 0,0 1-1,-1 0 1,-1 1 0,0 1-1,20 29 1,-30-39 33,0 0 1,0 0-1,0 0 1,-1 0-1,0 0 1,0 1-1,0-1 0,-1 1 1,0-1-1,0 1 1,0 0-1,-1-1 1,1 1-1,-1 0 1,-1-1-1,1 1 1,-1 0-1,0-1 0,-1 1 1,1-1-1,-1 1 1,0-1-1,0 0 1,-1 1-1,1-1 1,-1 0-1,-4 5 0,3-6 38,1 1-1,-1-1 0,0 0 0,0 0 0,-1-1 0,1 1 0,-1-1 0,1 0 0,-1 0 1,0-1-1,0 1 0,-1-1 0,1 0 0,0 0 0,-12 1 0,13-2-37,0-1-1,0 0 0,-1 0 1,1 0-1,0-1 0,0 1 1,-1-1-1,1 0 1,0 0-1,0-1 0,0 1 1,0-1-1,0 0 0,1 0 1,-1 0-1,0 0 0,1-1 1,0 0-1,-1 1 1,1-1-1,-4-5 0,3 3-19,0 0-1,0-1 0,0 1 0,1-1 1,-1 0-1,1 0 0,1 0 1,-1 0-1,1 0 0,0-1 0,1 1 1,0 0-1,0-1 0,0 0 0,0 1 1,1-1-1,0 1 0,1-1 1,0 0-1,0 1 0,0-1 0,3-6 1,-2 5-68,2 1 0,-1 0 0,1 0-1,0 0 1,0 1 0,1-1 0,0 1 0,0 0 0,0 0 0,1 1 0,0-1 0,0 1 0,0 1 0,1-1-1,0 1 1,0 0 0,0 1 0,9-4 0,14-3-115,17-7-8,-8-9-24</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9:34.443"/>
    </inkml:context>
    <inkml:brush xml:id="br0">
      <inkml:brushProperty name="width" value="0.05" units="cm"/>
      <inkml:brushProperty name="height" value="0.05" units="cm"/>
    </inkml:brush>
  </inkml:definitions>
  <inkml:trace contextRef="#ctx0" brushRef="#br0">1 1 14563,'5'18'1016,"-2"13"-896,0 5-56,2 10 392,-1 2-584,2 1 248,-1-4-136,-3-6-24,-2-4-32</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9:34.912"/>
    </inkml:context>
    <inkml:brush xml:id="br0">
      <inkml:brushProperty name="width" value="0.05" units="cm"/>
      <inkml:brushProperty name="height" value="0.05" units="cm"/>
    </inkml:brush>
  </inkml:definitions>
  <inkml:trace contextRef="#ctx0" brushRef="#br0">1 110 15403,'0'-2'82,"0"0"-1,0 0 0,0 0 0,1 0 0,-1-1 1,1 1-1,0 0 0,0 0 0,-1 0 0,1 0 1,1 0-1,-1 0 0,0 1 0,0-1 1,1 0-1,-1 0 0,1 1 0,-1-1 0,1 1 1,0 0-1,-1-1 0,1 1 0,0 0 0,0 0 1,3-1-1,7-4 116,0 1 1,0 1-1,16-4 1,-23 7-38,46-12 323,1 3 0,0 3 0,0 1-1,86 2 1,-134 4-469,8 1 34,0 0-1,18 3 0,-28-4-45,0 1 0,-1-1 0,1 0 0,0 1 0,0-1 0,-1 1 0,1 0 0,0-1 0,-1 1 0,1 0 0,-1 0 0,1 0 0,-1 0 0,0 0 0,1 1 0,-1-1 0,0 0 0,0 1 0,0-1 0,0 0 0,0 1 0,0-1 0,0 1 0,0 0 0,0 1 0,-1-1-3,0-1-1,0 1 0,0 0 1,-1-1-1,1 1 0,0-1 1,-1 1-1,1 0 1,-1-1-1,1 0 0,-1 1 1,0-1-1,0 1 1,0-1-1,0 0 0,0 1 1,0-1-1,0 0 0,0 0 1,0 0-1,-3 2 1,-34 20-1,29-17 3,-64 28 10,49-23-33,-46 26 0,69-36 12,0-1 0,1 0 0,-1 1 0,0-1 0,1 0 0,-1 1 0,0-1 0,1 1 0,-1-1 0,1 1 1,-1-1-1,1 1 0,-1 0 0,1-1 0,-1 1 0,1-1 0,0 1 0,-1 0 0,1 0 0,0-1 0,0 1 0,-1 0 0,1-1 0,0 1 0,0 0 1,0 0-1,0-1 0,0 1 0,0 0 0,0 0 0,0-1 0,0 1 0,1 0 0,-1 0 0,0-1 0,0 1 0,0 0 0,1-1 0,-1 1 0,1 0 1,-1-1-1,0 1 0,1-1 0,-1 1 0,1 0 0,-1-1 0,1 1 0,-1-1 0,1 1 0,0-1 0,0 1 0,6 4-116,0-1-1,0 0 1,0 0 0,8 3-1,-5-3-7,2 2-22,14 6-193,-1 1 0,0 2 0,28 20 1,-48-30 309,1-1 1,-1 1-1,0-1 1,0 1-1,-1 1 1,1-1-1,-1 1 1,0-1 0,-1 1-1,0 1 1,0-1-1,0 0 1,0 1-1,-1-1 1,0 1-1,0 0 1,-1-1-1,1 15 1,-2-17 71,0 1 0,-1 0-1,0-1 1,0 1 0,0-1 0,0 0-1,0 1 1,-1-1 0,0 0 0,0 0 0,0 0-1,-1 0 1,-2 5 0,-1-3 81,1 0 1,-1-1-1,0 1 1,0-1-1,0 0 1,-1-1-1,-7 5 1,-1-1 215,0-1 0,-1-1 0,0 0 0,-1-1 0,1 0 0,-25 2 0,29-5-156,1-1 0,-1-1 1,1 0-1,-1 0 0,0-1 0,-16-4 0,25 5-211,0-1 0,0 0 0,0 0 0,1 0 0,-1 0 0,0 0 0,0 0 0,1-1 0,-1 1-1,1-1 1,0 0 0,-1 0 0,1 0 0,0 0 0,0 0 0,0 0 0,0-1 0,1 1-1,-1-1 1,0 1 0,1-1 0,0 0 0,0 1 0,0-1 0,0 0 0,0 0 0,0 0 0,1 0-1,-1 0 1,1-3 0,2-23-279,7-3-131</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9:35.356"/>
    </inkml:context>
    <inkml:brush xml:id="br0">
      <inkml:brushProperty name="width" value="0.05" units="cm"/>
      <inkml:brushProperty name="height" value="0.05" units="cm"/>
    </inkml:brush>
  </inkml:definitions>
  <inkml:trace contextRef="#ctx0" brushRef="#br0">11 30 14699,'4'0'1176,"-1"14"-872,-3 4-120,-3 11 577,0 2-377,-1 11-216,0 5-56,2-2-72,1-4-120,1-6-352,4-7-480,5-18 759,1-10-119,3-20-120</inkml:trace>
  <inkml:trace contextRef="#ctx0" brushRef="#br0" timeOffset="1">247 1 13203,'3'7'1224,"-3"8"-840,-3 5-176,0 7 1257,3 7-1169,6 9-224,4 3 8,0 5-80,0 0-48,0-2-128,-1-4-72,-3-11-177,-5-5-1479,-7-19 1616,-5-10-256,-7-16-88</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9:35.827"/>
    </inkml:context>
    <inkml:brush xml:id="br0">
      <inkml:brushProperty name="width" value="0.05" units="cm"/>
      <inkml:brushProperty name="height" value="0.05" units="cm"/>
    </inkml:brush>
  </inkml:definitions>
  <inkml:trace contextRef="#ctx0" brushRef="#br0">0 70 13227,'4'-4'161,"0"0"1,-1 0 0,2 0-1,-1 0 1,0 1 0,1 0-1,-1-1 1,1 2 0,0-1-1,0 0 1,0 1-1,0 0 1,11-2 0,7-2 454,45-4-1,-65 10-531,50-5 573,55 2 1,-80 4-553,0 1-1,-1 1 1,49 13 0,-69-14-96,-1 0 0,0 0 0,0 1 1,0-1-1,7 6 0,-12-8 2,0 1 0,-1-1 0,1 1 0,0-1-1,0 1 1,0 0 0,-1-1 0,1 1 0,0 0 0,-1-1-1,1 1 1,-1 0 0,1 0 0,-1 0 0,1 0 0,-1 0-1,1-1 1,-1 1 0,0 0 0,0 0 0,1 0 0,-1 0-1,0 0 1,0 0 0,0 0 0,0 0 0,0 0 0,0 0-1,0 0 1,0 0 0,-1 0 0,1 0 0,0 0 0,-1 0-1,1 0 1,0 0 0,-1-1 0,1 1 0,-1 0 0,1 0-1,-1 0 1,-1 1 0,-3 3 68,0-1 0,0 0 0,-1 0-1,0 0 1,1 0 0,-1-1 0,-1 0 0,1-1-1,-8 4 1,-67 15 493,66-17-464,-14 2 8,-1 0-1,0-2 1,0-2-1,-55-1 1,50-6-137</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9:37.233"/>
    </inkml:context>
    <inkml:brush xml:id="br0">
      <inkml:brushProperty name="width" value="0.05" units="cm"/>
      <inkml:brushProperty name="height" value="0.05" units="cm"/>
    </inkml:brush>
  </inkml:definitions>
  <inkml:trace contextRef="#ctx0" brushRef="#br0">1 464 8370,'310'6'1198,"2"-23"-869,-197 10-124,283-17 133,1119-83 2179,-858 19-1163,202-16-1279,-406 85-564,297-24 98,-706 38 210,-1-2 0,0-2 0,53-18 1,-66 14 56</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9:53.989"/>
    </inkml:context>
    <inkml:brush xml:id="br0">
      <inkml:brushProperty name="width" value="0.05" units="cm"/>
      <inkml:brushProperty name="height" value="0.05" units="cm"/>
    </inkml:brush>
  </inkml:definitions>
  <inkml:trace contextRef="#ctx0" brushRef="#br0">674 9 11370,'-9'-2'113,"0"0"-1,0 0 0,0 1 0,0 0 0,-1 0 0,1 1 0,0 1 1,-1-1-1,-17 5 0,-6 3 62,-42 15 0,43-11-72,1 2 0,0 1 0,1 1 0,1 1 0,0 2 0,2 1-1,0 1 1,-41 42 0,52-47-77,1 1 0,1 1 1,1 0-1,0 0 0,2 2 0,0-1 0,1 1 0,0 1 0,2 0 0,1 0 0,1 1 0,0-1 0,2 1 1,-3 28-1,7-42-21,-1 0 1,2 0-1,-1 0 0,1 0 1,0 0-1,1-1 1,0 1-1,0 0 1,5 9-1,-5-12 4,0-1-1,1 0 1,0 0-1,0 0 1,0 0 0,0 0-1,1 0 1,0-1-1,-1 0 1,1 0-1,0 0 1,1 0 0,-1-1-1,0 1 1,1-1-1,5 2 1,8 2 33,0-2 1,1 1-1,-1-2 0,1-1 1,0 0-1,0-1 1,0-1-1,32-4 0,-22 0 73,0-2-1,0 0 1,-1-2 0,54-23-1,-63 22-26,-1-2 1,0 0-1,0-1 0,-1-1 0,-1 0 0,0-2 1,-1 1-1,0-2 0,-1 0 0,-1-1 0,-1 0 0,0-1 1,-1 0-1,-1-1 0,-1 0 0,-1-1 0,0 0 0,-2 0 1,0 0-1,-1-1 0,-1 0 0,-1 0 0,-1 0 1,-1 0-1,-1-1 0,-4-39 0,2 51-161,0 1 0,-1 0-1,0 0 1,0 0 0,-1 1 0,0-1 0,0 1-1,-1 0 1,-8-11 0,10 14-58,-1 1-1,1 0 1,-1 1 0,0-1-1,0 1 1,0-1-1,-1 1 1,1 0 0,-1 1-1,0-1 1,0 1 0,1 0-1,-1 0 1,-1 1 0,1-1-1,0 1 1,-9-1-1,1 3-289,7 5 51</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39:54.478"/>
    </inkml:context>
    <inkml:brush xml:id="br0">
      <inkml:brushProperty name="width" value="0.05" units="cm"/>
      <inkml:brushProperty name="height" value="0.05" units="cm"/>
    </inkml:brush>
  </inkml:definitions>
  <inkml:trace contextRef="#ctx0" brushRef="#br0">756 3 12083,'-28'-2'163,"0"1"1,1 2-1,-1 1 1,0 1 0,1 1-1,0 2 1,0 0 0,0 2-1,1 1 1,0 1 0,1 1-1,0 2 1,-39 24 0,35-17-52,1 1 1,1 2-1,1 0 1,0 2-1,2 0 1,1 2-1,1 1 1,2 0-1,0 2 1,-19 41-1,28-48-95,2 1 0,0 0-1,1 0 1,2 1-1,1 0 1,0 0 0,2 0-1,1 0 1,1 1-1,3 30 1,-1-48-31,0-1-1,0 1 1,1-1 0,0 1 0,0-1-1,1 0 1,0 0 0,0 0-1,1 0 1,-1-1 0,2 1-1,-1-1 1,8 9 0,-7-10-1,0-1 0,0 0 0,1 0 1,-1 0-1,1 0 0,0-1 0,0 0 0,0 0 0,0-1 1,1 0-1,-1 0 0,1 0 0,-1-1 0,1 0 1,-1 0-1,8 0 0,1-2 41,1 0-1,0-1 1,-1-1-1,0 0 1,1-1-1,-2-1 1,1 0-1,0-1 1,-1 0 0,0-1-1,-1-1 1,16-11-1,4-5 149,0-3 0,-2 0-1,38-43 1,-29 26 128,55-80 1,-82 104-305,0-1-1,-2 0 1,0-1-1,-1 0 1,-2-1-1,12-43 1,-19 59-33,0 0 1,0 0-1,0 1 1,-1-1-1,0 0 0,-1 0 1,1 0-1,-1 0 1,-1 1-1,-2-12 0,2 15 18,0-1 0,1 1 0,-1-1-1,0 1 1,-1-1 0,1 1-1,-1 0 1,1 0 0,-1 0-1,0 1 1,0-1 0,0 1-1,0-1 1,-1 1 0,1 0-1,-1 0 1,1 1 0,-1-1-1,-5-1 1,-27-6-218</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59.938"/>
    </inkml:context>
    <inkml:brush xml:id="br0">
      <inkml:brushProperty name="width" value="0.05" units="cm"/>
      <inkml:brushProperty name="height" value="0.05" units="cm"/>
    </inkml:brush>
  </inkml:definitions>
  <inkml:trace contextRef="#ctx0" brushRef="#br0">0 1 16067,'6'20'1737,"1"4"-1193,-7 8-256,0 4 952,0 6-616,0 2-152,3-4-432,0 1-264,6-9-528,-3-8 1793,2-15-1082,0-9-31,-8-15-40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1:02.668"/>
    </inkml:context>
    <inkml:brush xml:id="br0">
      <inkml:brushProperty name="width" value="0.05" units="cm"/>
      <inkml:brushProperty name="height" value="0.05" units="cm"/>
    </inkml:brush>
  </inkml:definitions>
  <inkml:trace contextRef="#ctx0" brushRef="#br0">534 27 11522,'-2'-2'74,"0"0"-1,0 0 0,1 0 1,-1 0-1,-1 0 0,1 0 0,0 1 1,0-1-1,-1 1 0,1-1 1,-1 1-1,1 0 0,-1 0 0,0 0 1,1 0-1,-1 1 0,0-1 1,0 1-1,1-1 0,-1 1 0,0 0 1,0 0-1,0 0 0,-3 1 1,-7 2-36,0 0-1,1 1 1,0 0 0,-14 7 0,4-2-30,-11 4-472,1 1 0,1 1 0,-51 34-1,70-40 54,-1 1-1,1 1 0,0 0 0,1 0 0,1 1 0,0 0 0,0 1 0,1 0 0,1 1 0,-11 23 0,5 3 487,1 0 0,2 2 0,2-1 0,2 1 1,1 0-1,1 47 0,4-69 285,1 1 0,1-1 0,0 1 1,2-1-1,0 1 0,11 31 1,-11-43-198,1 0 1,-1 0 0,2 0-1,-1-1 1,1 0-1,1 0 1,0 0 0,0-1-1,0 1 1,1-1 0,0-1-1,0 0 1,1 0 0,-1 0-1,1-1 1,12 7-1,-3-5-75,-1 0 0,1-1 0,0-1 0,0 0 0,1-1 0,0-1 0,-1-1 0,1 0 0,0-1 0,0-2 0,0 1-1,29-6 1,-40 4-77,0-1 0,-1 1-1,1-1 1,-1 0 0,0-1-1,0 0 1,0 1-1,-1-2 1,1 1 0,-1-1-1,0 0 1,0 0 0,0 0-1,-1-1 1,0 0-1,4-6 1,5-13 23,0 1 1,15-46-1,-26 64-28,10-29 22,-2 0 1,-2 0 0,7-60-1,-3-110 59,-11 186-80,1-23 9,0 15-3,-1 0 1,-1 0 0,-1 0 0,-6-32 0,6 56-26,1 1 1,-1 0-1,0-1 0,1 1 1,-1 0-1,0-1 0,0 1 1,-1 0-1,1 0 0,0 0 1,-1 0-1,1 0 0,-1 0 1,0 0-1,1 1 0,-1-1 1,0 0-1,0 1 0,0 0 1,-4-2-1,4 2-63,-1 0 0,0 0 1,0 1-1,0 0 0,0-1 0,0 1 1,0 0-1,0 1 0,0-1 0,0 0 0,0 1 1,1 0-1,-1-1 0,0 1 0,0 0 1,-4 3-1,-40 21-483,20-9 244</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1:04.826"/>
    </inkml:context>
    <inkml:brush xml:id="br0">
      <inkml:brushProperty name="width" value="0.05" units="cm"/>
      <inkml:brushProperty name="height" value="0.05" units="cm"/>
    </inkml:brush>
  </inkml:definitions>
  <inkml:trace contextRef="#ctx0" brushRef="#br0">2153 113 9762,'-20'-6'380,"0"0"-1,0-1 1,1-1 0,0-1 0,0-1-1,-24-16 1,34 21-293,1 1-1,-1 0 1,0 0 0,0 1-1,0 0 1,0 1 0,-1 0-1,1 0 1,-15 0-1,-9 2 19,-46 4-1,35-1-5,-68 0 301,-163-17 0,153 9-352,-218 19 1,324-13-49,-18 3-11,1 0-1,0 3 1,0 1-1,1 1 1,0 1 0,-50 25-1,-206 71-324,201-78 288,83-26 44,0 0 1,0 0-1,0 0 1,0 0-1,0 1 1,1 0-1,-1-1 1,1 1-1,0 1 1,-1-1-1,-3 6 1,-3 5-30,-14 26 0,13-18 21,-2 1 6,2 0-1,0 1 1,2 1-1,1-1 1,1 1 0,1 1-1,1 0 1,1-1-1,-1 36 1,2-22 109,-14 69 0,-2 17-52,18-122-40,1 1 0,0-1 0,0 1 0,0-1 0,0 1 0,1 0 0,-1-1 0,1 1-1,0-1 1,0 0 0,0 1 0,1-1 0,-1 0 0,1 1 0,0-1 0,3 4 0,-2-4 25,0 0 0,0-1 0,0 1 0,1-1 0,-1 0 0,1 0 0,-1 0 0,1-1 1,0 1-1,-1-1 0,1 0 0,0 0 0,0 0 0,8 0 0,66 5 355,136-8 0,19 0-545,-195 7 103,70 16 0,-75-13 17,1-1 0,64 4 0,112-26-40,-144 8 58,96 0 0,51 6-209,-170-3 207,0-2 1,80-20-1,268-116 116,-365 131-3,-1-1 1,0-2 0,-1 0-1,0-1 1,-2-1-1,24-21 1,-38 29-47,1 0-1,-2-1 1,1 1-1,-1-1 1,0-1-1,-1 1 1,0-1-1,0 0 1,-1-1-1,-1 1 1,0-1-1,0 0 1,-1 0-1,0 0 1,-1-1-1,0 1 1,0-18 0,-3 19-66,-1 1 0,1-1 1,-2 1-1,1 0 1,-1-1-1,-1 1 0,1 1 1,-2-1-1,1 0 1,-1 1-1,0 0 1,-1 0-1,0 1 0,-11-12 1,-7-4-53,0 1 0,-53-36 1,47 38 77,0 1 1,-38-16-1,57 29-67,-1 1 1,0 1-1,0 0 0,0 1 0,-1 0 0,1 1 1,-1 0-1,0 1 0,-19 1 0,3 6-56,5 3-72</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3:28.732"/>
    </inkml:context>
    <inkml:brush xml:id="br0">
      <inkml:brushProperty name="width" value="0.05" units="cm"/>
      <inkml:brushProperty name="height" value="0.05" units="cm"/>
    </inkml:brush>
  </inkml:definitions>
  <inkml:trace contextRef="#ctx0" brushRef="#br0">256 544 12267,'2'-2'189,"0"0"0,0 0 1,-1 0-1,1-1 0,0 1 1,-1 0-1,0-1 0,2-3 1,-3 5-135,0 0 1,0 0-1,0 1 1,0-1 0,0 0-1,0 0 1,0 0-1,0 0 1,-1 1-1,1-1 1,0 0 0,-1 0-1,1 0 1,0 1-1,-1-1 1,1 0-1,-1 1 1,1-1 0,-1 0-1,1 1 1,-1-1-1,0 0 1,1 1 0,-1-1-1,0 1 1,0-1-1,1 1 1,-1 0-1,-1-1 1,-4-2 58,1 0 0,-1 0 0,0 1 0,-1 0 0,1 0 1,0 0-1,0 1 0,-1 0 0,1 0 0,-1 1 0,1-1 0,-1 1 0,1 1 0,-1-1 0,1 1 1,-1 1-1,1-1 0,0 1 0,0 0 0,0 0 0,0 1 0,0 0 0,0 0 0,-7 5 0,6-3-136,-1 1-1,1 0 0,-1 0 1,2 1-1,-1 0 0,1 0 1,0 0-1,0 1 0,1 0 1,0 0-1,1 0 0,-1 1 1,2 0-1,-1 0 0,1 0 1,-2 11-1,5-19 6,-1 1 1,1 0-1,0 0 0,-1-1 0,1 1 0,0 0 0,0 0 0,1 0 1,-1-1-1,0 1 0,0 0 0,1 0 0,-1-1 0,1 1 1,1 2-1,-2-4 7,1 1 0,0-1 0,-1 1 0,1 0-1,0-1 1,0 0 0,0 1 0,0-1 0,-1 1 0,1-1 0,0 0 0,0 0 0,0 1 0,0-1 0,0 0 0,0 0 0,0 0 0,0 0 0,0 0-1,0 0 1,0 0 0,0-1 0,-1 1 0,1 0 0,0 0 0,0-1 0,0 1 0,0 0 0,0-1 0,0 0 0,10-4-93,-1 0 1,17-13-1,21-12-99,-45 28 188,0 1 0,0 0 0,0 0 0,0 0 0,1 0 0,-1 0 0,0 0 0,1 1 0,-1 0 0,0 0 0,1 0 0,5 0 0,-7 1 4,0 0 1,0 0 0,0-1 0,0 1-1,0 1 1,0-1 0,0 0 0,0 0 0,-1 1-1,1-1 1,-1 1 0,1-1 0,-1 1 0,1 0-1,-1 0 1,0-1 0,0 1 0,0 0-1,0 0 1,1 2 0,2 7-32,0 0 1,3 19-1,-6-24 22,13 61-67,-4 0-1,-2 1 1,-3 122-1,-6-178 96,0-1 0,0 1 0,-1 0-1,0-1 1,-7 18 0,9-27-4,-1-1 0,1 1 1,-1 0-1,0-1 1,0 1-1,1 0 1,-1-1-1,0 1 1,0-1-1,-1 0 1,1 1-1,0-1 0,0 0 1,-1 0-1,1 1 1,-1-1-1,1 0 1,-1-1-1,1 1 1,-1 0-1,1 0 0,-1-1 1,0 1-1,0-1 1,1 1-1,-1-1 1,0 0-1,0 1 1,1-1-1,-1 0 1,0 0-1,0 0 0,0-1 1,1 1-1,-1 0 1,0-1-1,0 1 1,1-1-1,-1 0 1,0 1-1,1-1 0,-1 0 1,1 0-1,-4-2 1,-1-2 9,-1 0 1,0-1-1,1 0 0,0 0 1,1 0-1,-1-1 0,1 0 1,1 0-1,-1 0 0,1-1 1,-3-7-1,-3-7 30,2 0 1,-11-42-1,16 54-32,1 0-1,1 0 1,0 0 0,0-1 0,1 1-1,0 0 1,1 0 0,3-18 0,-3 22-9,1 0 1,1 0 0,-1 0-1,1 1 1,0-1 0,0 1-1,0-1 1,1 1 0,0 0-1,0 0 1,0 0 0,1 1-1,-1 0 1,1 0 0,8-5-1,119-65-10,-98 58 0,-2-2 1,1-1-1,52-42 0,-73 50 31,0 0 0,-1-1 0,0 0 0,-1-1 0,13-22 0,-20 30-5,0-1-1,0 0 1,0-1-1,0 1 1,-1 0-1,0-1 0,-1 1 1,0-1-1,0 1 1,0-1-1,0 0 1,-1 0-1,0 1 1,-1-1-1,-2-12 0,3 16-11,-1 1-1,1-1 0,-1 1 0,0 0 1,0-1-1,0 1 0,0 0 0,0 0 1,-1 0-1,1 0 0,-1 0 0,1 0 0,-1 0 1,0 0-1,1 0 0,-1 1 0,0-1 1,0 1-1,0-1 0,-1 1 0,1 0 1,0 0-1,0 0 0,-1 0 0,1 0 1,0 1-1,-1-1 0,1 1 0,-1-1 1,1 1-1,-5 0 0,3 0-8,0 1-1,0 0 1,-1 0-1,1 0 1,0 1 0,0-1-1,0 1 1,1 0 0,-1 0-1,0 0 1,1 1-1,-1-1 1,1 1 0,0 0-1,-1 0 1,2 0-1,-6 6 1,4-2-19,0-1 1,0 1-1,1 0 0,-1 1 0,2-1 0,-1 0 1,1 1-1,0-1 0,-1 14 0,2-19 10,1 1-1,0-1 0,0 0 0,0 0 1,0 1-1,0-1 0,0 0 0,0 1 1,1-1-1,-1 0 0,1 0 1,0 0-1,0 0 0,-1 1 0,1-1 1,1 0-1,-1 0 0,0-1 0,0 1 1,1 0-1,-1 0 0,1-1 0,-1 1 1,1 0-1,0-1 0,0 0 1,0 1-1,0-1 0,0 0 0,0 0 1,0 0-1,0 0 0,0-1 0,0 1 1,0 0-1,5 0 0,0-1 11,1 0 0,-1 0 0,0-1-1,1 0 1,-1 0 0,0-1 0,0 0-1,1 0 1,-2-1 0,1 1 0,0-2 0,0 1-1,-1-1 1,0 0 0,0 0 0,0 0-1,0-1 1,-1 0 0,0 0 0,8-10-1,-6 7 100,-1 0 0,1-1 0,-1 0 0,-1 0 0,0-1 0,0 0 0,-1 1 0,0-2 0,-1 1 0,0 0 0,0-1 0,-1 1 0,1-18 0,-3 34 47,-1 5-131,1-1 1,1 0-1,0 0 1,0 0 0,5 17-1,-5-25-26,-1 0-1,1 0 0,0 0 0,0 0 1,0-1-1,0 1 0,0 0 0,1 0 1,-1-1-1,0 1 0,1-1 0,-1 1 1,1-1-1,0 1 0,2 1 0,-1-3 8,-1 1 0,0 0 0,0-1 0,0 1-1,1-1 1,-1 0 0,0 0 0,1 0 0,-1 0-1,0 0 1,0 0 0,1-1 0,-1 1 0,0-1-1,0 1 1,0-1 0,1 0 0,1-1 0,5-3-5,-1 1 1,0-1-1,-1 0 1,1-1-1,-1 1 1,0-2-1,0 1 1,-1-1-1,11-14 1,-5 4-2,-1-1 0,-1 0 0,12-26 1,-23 54-91,1 1 1,1-1-1,0 0 1,3 12-1,-4-18 79,1-1 1,0 0-1,0 0 1,0 0-1,0 0 0,0 0 1,1 0-1,-1 0 1,1-1-1,0 1 0,0 0 1,0-1-1,4 4 0,-5-5 15,1 1 0,0-1-1,0 0 1,0-1-1,0 1 1,0 0 0,0 0-1,0-1 1,0 0-1,0 1 1,0-1 0,0 0-1,0 0 1,0 0-1,0 0 1,0 0-1,0 0 1,0-1 0,0 1-1,0-1 1,0 1-1,3-2 1,3-2 15,0 0 1,0 0-1,0-1 0,-1 1 1,1-2-1,-1 1 0,0-1 0,-1 0 1,1-1-1,-1 0 0,-1 0 1,1 0-1,6-12 0,-8 12 39,0-1-1,0 0 0,0 0 0,-1 0 1,0 0-1,-1 0 0,0-1 1,0 0-1,0 1 0,-1-1 0,-1 0 1,0 1-1,-1-18 0,1 25-38,0 0-1,-1-1 1,1 1-1,0-1 1,-1 1-1,1-1 1,0 1-1,-1 0 1,0-1-1,1 1 1,-1 0-1,0 0 1,0-1-1,0 1 1,0 0-1,0 0 0,0 0 1,0 0-1,0 0 1,0 0-1,0 0 1,0 0-1,-1 1 1,1-1-1,0 0 1,-3 0-1,3 1-9,-1 0 0,1 0 0,0 1 1,0-1-1,0 0 0,0 1 0,0-1 0,0 1 0,0-1 0,0 1 0,0 0 0,1-1 0,-1 1 0,0 0 0,0-1 0,0 1 0,1 0 0,-1 0 0,0 0 0,1 0 0,-1 0 0,1 0 0,-1 0 0,1 0 0,-1 0 0,1 0 1,0 0-1,0 0 0,-1 0 0,1 0 0,0 0 0,0 0 0,0 0 0,0 0 0,0 2 0,0-1-3,0-1 0,0 1 0,0 0-1,0 0 1,0-1 0,0 1 0,0 0 0,1 0 0,-1-1 0,1 1 0,-1 0 0,1-1-1,-1 1 1,1 0 0,0-1 0,0 1 0,0-1 0,0 1 0,0-1 0,0 0 0,1 1-1,-1-1 1,3 2 0,-4-3 5,1 1 0,0-1-1,-1 0 1,1 0 0,0 1-1,-1-1 1,1 0 0,0 0-1,0 0 1,-1 0 0,1 0-1,0 0 1,-1 0 0,1 0-1,0 0 1,-1 0 0,1-1 0,0 1-1,0 0 1,-1 0 0,1-1-1,0 0 1,1 0 9,-1 0 0,1 0 0,-1 0 0,0-1 0,0 1-1,0 0 1,0-1 0,0 1 0,0-1 0,0 0 0,0 1 0,0-1 0,0-1 0,2-7 59,-1 0-1,0 1 1,-1-1 0,0 0 0,0 0-1,-1 0 1,0 0 0,-3-13 0,0 87-159,3-57 74,1 0 0,0 1 0,1-1 0,0 0 0,0 0 0,0 0 0,7 12 0,-9-18 14,1 1-1,0 0 0,0-1 1,0 0-1,1 1 0,-1-1 0,0 0 1,1 1-1,-1-1 0,0 0 1,1 0-1,-1 0 0,1 0 0,0 0 1,-1-1-1,1 1 0,0 0 1,-1-1-1,1 1 0,0-1 1,0 0-1,-1 0 0,1 1 0,0-1 1,0 0-1,0 0 0,-1-1 1,1 1-1,0 0 0,0-1 1,-1 1-1,1-1 0,0 1 0,-1-1 1,1 0-1,0 0 0,1-1 1,3-1-1,1-1 1,-1 0-1,0-1 1,0 1-1,-1-1 1,1-1-1,-1 1 0,4-7 1,33-52 71,-19 27-11,-22 36-58,-1 1 1,0 0-1,0 0 0,0 0 1,0-1-1,0 1 1,0 0-1,0 0 1,1 0-1,-1 0 0,0-1 1,0 1-1,0 0 1,0 0-1,1 0 1,-1 0-1,0 0 0,0 0 1,0 0-1,1-1 1,-1 1-1,0 0 1,0 0-1,1 0 0,-1 0 1,0 0-1,0 0 1,0 0-1,1 0 1,-1 0-1,0 0 0,0 0 1,1 0-1,-1 0 1,0 0-1,0 1 0,0-1 1,1 0-1,-1 0 1,0 0-1,0 0 1,0 0-1,1 0 0,-1 0 1,0 1-1,0-1 1,0 0-1,0 0 1,1 0-1,-1 1 1,8 13-8,-1-2-19,-4-11 26,-1 1 0,0-1 0,1 0 0,-1 0 0,1 0 0,-1 0 0,1 0 0,-1-1 0,1 1-1,0-1 1,-1 0 0,1 0 0,0 0 0,-1 0 0,1 0 0,0 0 0,-1-1 0,1 1 0,-1-1 0,1 0 0,3-1 0,8-3 13,-1-1 0,20-12 0,-29 16-11,35-22 23,-23 13-31,1 1 0,0 1 0,32-12 0,-48 20 3,1 1 0,-1-1 0,1 1 0,0-1 0,-1 1 0,1 0 0,0-1 0,-1 1 0,1 0 0,0 0 0,-1 0 0,1 1 0,-1-1 0,1 0 0,0 1 0,-1-1 0,1 1 0,-1-1 0,1 1 0,-1 0 0,1-1 0,1 2 0,-2 0 1,1 0 0,-1 0-1,1 0 1,-1 0-1,0 0 1,0 0-1,0 0 1,0 0-1,0 0 1,-1 0 0,1 1-1,-1-1 1,1 0-1,-1 0 1,0 4-1,1 15-10,-1-15 20,0 1 1,1-1-1,-1 0 0,1 0 1,0 0-1,1 0 0,-1 0 1,1 0-1,5 10 0,-7-15-9,1-1 1,-1 1-1,0-1 0,1 1 0,-1-1 0,0 1 0,1-1 0,-1 1 0,1-1 0,-1 0 0,1 1 1,-1-1-1,1 0 0,-1 1 0,1-1 0,0 0 0,-1 0 0,1 1 0,-1-1 0,1 0 1,0 0-1,-1 0 0,1 0 0,-1 0 0,1 0 0,0 0 0,0 0 0,1 0-19,-1-1 1,1 0-1,-1 1 0,1-1 0,-1 0 0,0 0 0,0 1 0,1-1 0,-1 0 0,0 0 1,1-2-1,22-32-267,-24 35 289,17-30-104,-8-3-53</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3:29.203"/>
    </inkml:context>
    <inkml:brush xml:id="br0">
      <inkml:brushProperty name="width" value="0.05" units="cm"/>
      <inkml:brushProperty name="height" value="0.05" units="cm"/>
    </inkml:brush>
  </inkml:definitions>
  <inkml:trace contextRef="#ctx0" brushRef="#br0">13 26 16772,'-3'15'1416,"-1"-6"-1128,-2-7-232,6-4 24,3-7 264,-4-9-208,-1-4-136</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3:29.763"/>
    </inkml:context>
    <inkml:brush xml:id="br0">
      <inkml:brushProperty name="width" value="0.05" units="cm"/>
      <inkml:brushProperty name="height" value="0.05" units="cm"/>
    </inkml:brush>
  </inkml:definitions>
  <inkml:trace contextRef="#ctx0" brushRef="#br0">31 1 13875,'-2'3'282,"0"0"1,0 0-1,0 0 1,0 0-1,1 1 0,-1-1 1,-1 5-1,-10 49 531,13-52-793,-1 0 0,1 0 0,-1 0 0,1 0 0,1 0 0,-1 0-1,1 0 1,0 0 0,1 5 0,-1-9-13,-1 0 0,1 0-1,0 0 1,-1 0 0,1 0-1,0 0 1,0-1 0,0 1-1,-1 0 1,1-1 0,0 1-1,0 0 1,0-1 0,0 1-1,0-1 1,0 1 0,0-1-1,1 0 1,-1 0 0,0 1-1,0-1 1,0 0 0,0 0 0,0 0-1,0 0 1,0 0 0,1 0-1,-1 0 1,0-1 0,0 1-1,0 0 1,0-1 0,0 1-1,2-1 1,4-2 44,0 0 1,-1 0-1,13-7 0,3-5 166,0-2-1,21-21 1,19-14 304,-60 50-500,-1 1-1,1 0 1,0-1 0,0 1-1,0 0 1,0 0 0,1 0-1,-1 0 1,0 1 0,4-2-1,-6 2-15,1 0 0,-1 0 0,0 0-1,1 0 1,-1 0 0,0 0 0,1 1 0,-1-1 0,0 0-1,1 0 1,-1 0 0,0 0 0,1 0 0,-1 1 0,0-1-1,0 0 1,1 0 0,-1 1 0,0-1 0,0 0-1,1 0 1,-1 1 0,0-1 0,0 0 0,1 1 0,0 16 38,-3-1-41,0-3-22,1-1 1,0 1-1,1-1 0,2 20 0,-2-31 28,0 0 0,0 1 1,1-1-1,-1 0 1,1 1-1,-1-1 0,1 0 1,0 0-1,-1 1 1,1-1-1,0 0 0,0 0 1,0 0-1,0 0 0,0 0 1,0 0-1,0 0 1,0 0-1,0-1 0,1 1 1,-1 0-1,0-1 0,0 1 1,1-1-1,-1 1 1,0-1-1,1 1 0,-1-1 1,0 0-1,1 0 0,-1 0 1,1 0-1,-1 0 1,0 0-1,1 0 0,1-1 1,1 1 47,0-1 1,0 0-1,0 0 1,0 0 0,-1-1-1,1 1 1,0-1-1,-1 0 1,1 0 0,-1 0-1,0 0 1,5-5-1,14-20 104</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3:30.236"/>
    </inkml:context>
    <inkml:brush xml:id="br0">
      <inkml:brushProperty name="width" value="0.05" units="cm"/>
      <inkml:brushProperty name="height" value="0.05" units="cm"/>
    </inkml:brush>
  </inkml:definitions>
  <inkml:trace contextRef="#ctx0" brushRef="#br0">63 227 12491,'2'17'2185,"-1"-17"-2134,-1 0 1,0 0-1,0 0 0,0 0 1,1 0-1,-1 0 1,0 0-1,0 0 1,0 0-1,0 0 0,1 0 1,-1 0-1,0 0 1,0 0-1,0 0 0,1 0 1,-1-1-1,0 1 1,0 0-1,0 0 1,0 0-1,1 0 0,-1 0 1,0 0-1,0 0 1,0-1-1,0 1 1,0 0-1,0 0 0,1 0 1,-1 0-1,0 0 1,0-1-1,0 1 0,0 0 1,0 0-1,0 0 1,0 0-1,0-1 1,14-30 1558,-7 11-1500,-1-1 1,0 0-1,-2 0 1,-1 0-1,0-1 1,-1-31-1,-1 51-115,-1 1 0,0 0 0,0 0 0,0 0 0,0-1 0,0 1 0,0 0 0,0 0 0,-1 0 0,1 0 0,0-1 0,-1 1 0,1 0 0,-1 0-1,1 0 1,-1 0 0,1 0 0,-1 0 0,0 0 0,1 0 0,-1 0 0,0 0 0,0 0 0,0 1 0,0-1 0,-1-1 0,0 2 0,1 1 0,0-1 0,-1 0-1,1 1 1,0-1 0,-1 1 0,1-1 0,0 1 0,-1 0-1,1-1 1,0 1 0,0 0 0,0 0 0,0 0 0,0 0-1,0 0 1,0 0 0,0 0 0,0 0 0,0 1 0,1-1 0,-2 2-1,-9 15-12,0 0 0,2 0 0,0 1 0,-9 26 0,14-31 11,0 0 0,0 1 0,2-1 0,-1 1 0,2 0 1,0 27-1,1-39-5,1 0 0,-1 0 0,0 1 0,1-1 1,0 0-1,0 0 0,0 0 0,0 0 0,0 0 0,0-1 1,1 1-1,-1 0 0,1 0 0,0-1 0,0 1 0,0-1 1,0 0-1,0 1 0,1-1 0,-1 0 0,1 0 0,-1-1 1,1 1-1,0-1 0,0 1 0,0-1 0,-1 0 0,1 0 1,0 0-1,1 0 0,-1 0 0,0-1 0,0 1 1,0-1-1,0 0 0,0 0 0,4-1 0,1 1 75,0 0-1,0-1 1,0 0 0,0 0-1,0-1 1,-1 0-1,1-1 1,-1 0-1,1 0 1,-1 0 0,0-1-1,0 0 1,10-8-1,19-28 41</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3:31.455"/>
    </inkml:context>
    <inkml:brush xml:id="br0">
      <inkml:brushProperty name="width" value="0.05" units="cm"/>
      <inkml:brushProperty name="height" value="0.05" units="cm"/>
    </inkml:brush>
  </inkml:definitions>
  <inkml:trace contextRef="#ctx0" brushRef="#br0">27 263 10594,'0'0'50,"0"0"1,0 0-1,-1-1 0,1 1 0,0 0 0,0 0 0,0 0 1,0-1-1,-1 1 0,1 0 0,0 0 0,0 0 0,0-1 0,-1 1 1,1 0-1,0 0 0,0 0 0,0 0 0,-1 0 0,1 0 1,0 0-1,0-1 0,-1 1 0,1 0 0,0 0 0,-1 0 1,1 0-1,0 0 0,0 0 0,-1 0 0,1 0 0,0 0 0,0 0 1,-1 0-1,1 1 0,0-1 0,0 0 0,-1 0 0,1 0 1,0 0-1,-7 13 1224,1 18-354,3-5-644,2 47 0,1-66-265,0-1-1,1 1 1,0 0-1,0-1 1,1 1-1,0-1 1,0 0-1,0 1 1,1-1-1,0 0 1,0-1-1,7 10 1,-8-12 2,0-1 0,0 0 0,1 0 0,-1 0 0,0 0 0,1 0 0,-1 0 0,1-1 0,0 1 0,-1-1 0,1 0 0,0 0 0,0 0-1,0 0 1,0 0 0,0-1 0,0 1 0,5-1 0,-3 0 20,-1-1 1,1 1-1,0-1 0,0-1 0,-1 1 0,1-1 0,-1 1 1,1-1-1,-1-1 0,8-4 0,-1-1 69,1-1 0,-2-1 0,1 1 0,-1-2 0,-1 0 0,0 0 0,8-13 0,-1-1 158,-2-1 0,-1-1 0,14-39 0,-21 48-123,-1 0-1,0 0 0,-2-1 1,0 1-1,-1-1 1,0-27-1,-6 118-107,5-45-162,9 50-1,-10-71 113,2 0-1,-1 0 1,1 0-1,0 0 1,0 0-1,1 0 1,-1-1-1,1 1 1,1-1-1,-1 0 1,1 0-1,0 0 1,0 0-1,6 5 1,-9-9 25,1 0 1,0 1-1,0-1 1,0-1-1,0 1 1,0 0-1,0 0 1,0-1-1,0 1 0,0-1 1,0 1-1,0-1 1,0 0-1,0 0 1,1 0-1,-1 0 1,0 0-1,0 0 1,0-1-1,0 1 0,0-1 1,0 0-1,0 1 1,0-1-1,0 0 1,0 0-1,0 0 1,0 0-1,-1-1 1,1 1-1,0 0 0,-1-1 1,1 1-1,-1-1 1,2-2-1,3-3 72,0-1-1,-1 0 0,0 0 0,0 0 0,0-1 1,3-11-1,-1 2 100,-1-1 0,-1 0 0,-1-1 1,-1 1-1,1-24 0,-3 29-98,-1 1 0,0-1-1,-1 1 1,-1-1 0,0 1-1,-1 0 1,0 0 0,-8-18-1,11 30-84,-1-1 0,0 1-1,1 0 1,-1 0 0,0-1 0,1 1-1,-1 0 1,0 0 0,0 0-1,0 0 1,0 0 0,-2-1-1,3 2-19,0 0 0,-1 0 0,1 0-1,0-1 1,-1 1 0,1 0 0,0 0-1,-1 0 1,1 0 0,0 0 0,-1 0-1,1 0 1,0 0 0,-1 0 0,1 0-1,0 0 1,-1 0 0,1 0 0,0 0-1,-1 1 1,1-1 0,0 0 0,-1 0-1,1 0 1,0 0 0,-1 1 0,1-1-1,-1 1 1,1-1-60,-1 1-1,0 0 1,1 1-1,-1-1 0,1 0 1,-1 0-1,1 0 1,0 0-1,-1 0 1,1 0-1,0 0 1,0 1-1,0-1 0,0 0 1,0 0-1,0 0 1,0 1-1,0-1 1,0 0-1,1 0 0,-1 0 1,0 0-1,2 2 1,2 2-367,4-3-26</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3:31.928"/>
    </inkml:context>
    <inkml:brush xml:id="br0">
      <inkml:brushProperty name="width" value="0.05" units="cm"/>
      <inkml:brushProperty name="height" value="0.05" units="cm"/>
    </inkml:brush>
  </inkml:definitions>
  <inkml:trace contextRef="#ctx0" brushRef="#br0">22 52 14499,'-10'29'1312,"3"9"-904,3 1-167,4 4 759,1 2-568,6-3-304,3-7-96,6-16-312,4-9-136,2-19-264,-2-10-921,-4-17 1209,-1-9-272,-5-8 8</inkml:trace>
  <inkml:trace contextRef="#ctx0" brushRef="#br0" timeOffset="1">116 0 5921,'0'12'376,"2"-8"-512,1-1-200,1-3 416,2-4-160,-1-2-72</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3:32.385"/>
    </inkml:context>
    <inkml:brush xml:id="br0">
      <inkml:brushProperty name="width" value="0.05" units="cm"/>
      <inkml:brushProperty name="height" value="0.05" units="cm"/>
    </inkml:brush>
  </inkml:definitions>
  <inkml:trace contextRef="#ctx0" brushRef="#br0">44 522 10714,'2'1'183,"1"-1"0,-1 1 0,0-1 0,1 0 1,-1 0-1,1 0 0,-1-1 0,1 1 0,-1 0 0,0-1 0,1 0 0,-1 1 0,0-1 0,1 0 0,-1 0 0,0-1 0,0 1 0,0 0 0,0-1 0,0 1 0,0-1 0,0 1 0,-1-1 0,4-4 1,2-2 521,1-2 0,-1 1 1,10-20-1,-16 29-684,17-38 1178,-17 35-1121,1 0 0,-1 0 0,-1 0 0,1 0-1,0 0 1,-1 0 0,0 0 0,1 0 0,-1 0 0,-1 0 0,1-4 0,-1 6-66,1 0 1,-1 0-1,1 0 0,-1 0 1,1 0-1,-1 0 0,0 1 1,1-1-1,-1 0 0,0 0 1,0 0-1,1 1 0,-1-1 1,0 0-1,0 1 0,0-1 1,0 1-1,0-1 0,0 1 1,0 0-1,0-1 0,0 1 1,0 0-1,0 0 0,-1 0 1,1 0-1,0 0 0,0 0 1,0 0-1,0 0 0,0 0 1,0 0-1,0 0 0,0 1 1,0-1-1,-2 1 0,-2 1 2,-1-1 0,0 1-1,1 1 1,-1-1 0,-6 4 0,5 0-20,0-1 0,0 1 0,0 1 0,1-1 1,0 1-1,0 0 0,1 0 0,-1 1 0,2-1 0,-1 1 1,1 1-1,0-1 0,1 0 0,0 1 0,0 0 0,1-1 1,0 1-1,1 0 0,0 0 0,0 0 0,1 0 0,0 1 1,2 14-1,-1-21-5,-1 0 1,0 0 0,1 0 0,0 0-1,0 0 1,0-1 0,0 1-1,0 0 1,1 0 0,-1-1 0,1 1-1,-1-1 1,1 1 0,0-1-1,0 0 1,0 0 0,0 0 0,1 0-1,-1 0 1,1 0 0,-1-1-1,1 1 1,-1-1 0,1 1 0,0-1-1,0 0 1,-1 0 0,1 0-1,0-1 1,0 1 0,0-1 0,0 1-1,6-1 1,-4-1-35,0 1 0,0-1 0,0 0-1,0 0 1,0 0 0,0-1 0,0 1 0,-1-1 0,1 0 0,-1-1 0,1 1-1,-1-1 1,0 0 0,0 0 0,0 0 0,0-1 0,-1 1 0,1-1 0,4-7-1,9-24-123,-9-1-47</inkml:trace>
  <inkml:trace contextRef="#ctx0" brushRef="#br0" timeOffset="1">19 5 14395,'-1'-3'1240,"1"1"-1008,6 5-288,2 3 352,7 1-80,2-1-103,2-9-226</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3:32.859"/>
    </inkml:context>
    <inkml:brush xml:id="br0">
      <inkml:brushProperty name="width" value="0.05" units="cm"/>
      <inkml:brushProperty name="height" value="0.05" units="cm"/>
    </inkml:brush>
  </inkml:definitions>
  <inkml:trace contextRef="#ctx0" brushRef="#br0">30 0 15027,'-9'35'474,"2"-1"-1,1 1 1,2 1-1,2-1 0,1 0 1,4 47-1,-2-73-376,1 0-1,-1-1 1,2 1-1,-1-1 1,1 1-1,0-1 1,1 0-1,7 12 0,-9-17-85,-1-1-1,1 0 1,0 0-1,0 1 1,-1-1-1,1-1 0,1 1 1,-1 0-1,0 0 1,0-1-1,1 1 0,-1-1 1,1 0-1,-1 1 1,1-1-1,-1-1 0,1 1 1,0 0-1,0-1 1,-1 1-1,1-1 1,0 0-1,0 0 0,-1 0 1,1 0-1,0 0 1,0 0-1,0-1 0,-1 0 1,6-1-1,-3-1-2,1 1 0,-1-2-1,0 1 1,0 0 0,0-1 0,0 0-1,-1 0 1,1-1 0,-1 1 0,0-1-1,5-7 1,-4 6 3,0-1 0,0 1-1,1 0 1,11-9 0,-16 15-11,-1-1 0,1 1-1,-1 0 1,0 0 0,1 0 0,-1 0 0,1 0 0,-1-1-1,1 1 1,-1 0 0,0 0 0,1 0 0,-1 0 0,1 0 0,-1 0-1,1 0 1,-1 1 0,0-1 0,1 0 0,-1 0 0,1 0-1,-1 0 1,0 0 0,1 1 0,-1-1 0,1 0 0,-1 0 0,0 1-1,1-1 1,-1 0 0,0 1 0,0-1 0,1 0 0,-1 1-1,0-1 1,0 0 0,1 1 0,-1-1 0,0 0 0,0 1 0,0-1-1,0 1 1,1 0 0,6 22-24,-6-18 20,5 19-13,-5-16-2,1 0 0,0-1 0,1 1 0,-1-1 0,7 13 1,-8-19 24,0 0 1,-1 0-1,1-1 1,0 1-1,0 0 1,-1-1 0,1 1-1,0-1 1,0 1-1,0-1 1,0 1 0,0-1-1,-1 1 1,1-1-1,0 0 1,0 0 0,0 1-1,0-1 1,0 0-1,0 0 1,0 0 0,0 0-1,0 0 1,0 0-1,0-1 1,0 1 0,0 0-1,0 0 1,0-1-1,0 1 1,0 0 0,0-1-1,0 1 1,0-1-1,0 0 1,4-2 141,-1 1-1,0-1 1,0-1-1,0 1 1,6-7-1,10-18-11,0-7 48</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00.293"/>
    </inkml:context>
    <inkml:brush xml:id="br0">
      <inkml:brushProperty name="width" value="0.05" units="cm"/>
      <inkml:brushProperty name="height" value="0.05" units="cm"/>
    </inkml:brush>
  </inkml:definitions>
  <inkml:trace contextRef="#ctx0" brushRef="#br0">0 28 16091,'32'4'1569,"12"1"-921,-1-5-280,12 0 808,1 0-448,2-5 1145,-3-4-1441,-9-1 0,-4-3 48</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3:33.210"/>
    </inkml:context>
    <inkml:brush xml:id="br0">
      <inkml:brushProperty name="width" value="0.05" units="cm"/>
      <inkml:brushProperty name="height" value="0.05" units="cm"/>
    </inkml:brush>
  </inkml:definitions>
  <inkml:trace contextRef="#ctx0" brushRef="#br0">28 28 13235,'-3'6'210,"-1"4"77,-1 1 0,2-1 0,-1 0 0,2 1 0,-1 0-1,0 11 1,3-19-258,0 0-1,0-1 1,0 1-1,1 0 0,-1-1 1,1 1-1,0-1 1,-1 1-1,1-1 0,1 1 1,-1-1-1,0 1 1,0-1-1,1 0 1,-1 0-1,1 0 0,0 1 1,0-2-1,0 1 1,0 0-1,0 0 0,0-1 1,0 1-1,0-1 1,1 1-1,-1-1 0,1 0 1,-1 0-1,1 0 1,3 0-1,-2 1 27,0-1 0,-1 0 0,1 0 0,0-1 0,0 1 0,0-1 0,0 0 0,0 0 0,0 0 0,0 0 0,0-1 0,0 0-1,-1 0 1,1 0 0,0 0 0,0 0 0,-1-1 0,1 1 0,-1-1 0,1 0 0,-1 0 0,0-1 0,0 1 0,0-1 0,0 1 0,0-1 0,0 0 0,-1 0 0,0 0 0,1-1-1,-1 1 1,0 0 0,-1-1 0,1 1 0,0-1 0,-1 0 0,0 0 0,0 1 0,0-1 0,-1 0 0,1 0 0,-1 0 0,0 0 0,0 0 0,0 0 0,0 0 0,-1 0 0,1 0-1,-2-3 1,0 2 43,1 1-1,-1-1 1,0 1-1,0 0 1,-1-1-1,1 1 1,-1 0-1,0 1 1,0-1-1,0 0 1,0 1-1,-1 0 1,-5-4-1,7 5-90,1 1 0,-1 0 0,0 0 0,1-1 0,-1 1 0,0 1 0,0-1 0,0 0 0,0 0 0,0 1 0,0-1 0,0 1 0,0 0 0,0-1 0,0 1 0,0 0 0,0 0 0,-1 0 0,1 1 0,0-1 0,0 0 0,0 1 0,0 0 0,0-1 0,0 1 0,0 0 0,1 0 0,-1 0-1,0 0 1,0 0 0,1 0 0,-4 3 0,4-3-35,1-1 0,-1 1-1,1-1 1,-1 1-1,0-1 1,1 1-1,-1 0 1,1-1 0,0 1-1,-1 0 1,1-1-1,-1 1 1,1 0-1,0 0 1,0-1 0,-1 1-1,1 0 1,0 0-1,0-1 1,0 1-1,0 0 1,0 0 0,0 0-1,0 0 1,1 0-25,-1 0 1,0-1-1,1 1 1,0 0-1,-1-1 1,1 1-1,-1-1 1,1 1-1,0-1 1,-1 1-1,1-1 1,0 1-1,-1-1 1,1 0-1,0 1 1,0-1-1,-1 0 1,3 1-1,1 0-70,-1-1 0,1 1 0,0-1 0,0 0 0,0 0 0,0 0 0,1 0 0,4-1 0,22-13-374,4-13-39</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3:33.621"/>
    </inkml:context>
    <inkml:brush xml:id="br0">
      <inkml:brushProperty name="width" value="0.05" units="cm"/>
      <inkml:brushProperty name="height" value="0.05" units="cm"/>
    </inkml:brush>
  </inkml:definitions>
  <inkml:trace contextRef="#ctx0" brushRef="#br0">70 269 12611,'-21'53'1458,"14"-38"-1146,1 1 1,0-1 0,1 1-1,1 0 1,0 0 0,1 1-1,-1 26 1,4-40-259,0 0 0,1 0 0,-1-1 0,0 1 0,1 0 0,0-1 0,0 1 0,0-1 0,0 1 0,0-1 0,0 1 0,3 2 0,-3-4-29,0 0-1,0 0 1,0 0-1,0 0 1,1 0 0,-1 0-1,0 0 1,1 0-1,-1-1 1,0 1-1,1 0 1,-1-1-1,1 1 1,-1-1-1,1 0 1,-1 0-1,1 1 1,0-1-1,-1 0 1,1 0 0,-1 0-1,1-1 1,2 1-1,4-3 9,0 1 0,0-1 0,0-1 0,-1 1 0,1-1 0,-1-1 0,0 1 0,0-1 0,-1 0 0,1-1 0,-1 1 0,0-1 0,7-10 0,0-1 10,0 0 0,-2-1 0,0 0-1,11-24 1,-15 25-10,-1 0 0,0-1 0,-2 1-1,1-1 1,-2 0 0,-1 0 0,0-1-1,-1-19 1,-1 29-23,-1 0 0,0 0-1,-1 0 1,0 0 0,0 0-1,-1 0 1,-7-16 0,7 20-13,0 0 1,0 0 0,-1 0 0,1 0 0,-1 1 0,0-1 0,-1 1 0,1 0 0,-1 0-1,1 1 1,-1-1 0,0 1 0,-7-3 0,6 4-5,0 0 0,0 0 1,0 0-1,0 1 0,0 0 0,-1 0 0,1 0 0,0 1 0,-1 0 1,1 0-1,0 1 0,-1 0 0,1 0 0,0 0 0,0 1 1,0 0-1,0 0 0,0 1 0,0-1 0,0 1 0,1 1 1,0-1-1,-1 1 0,1 0 0,1 0 0,-1 0 0,0 0 1,1 1-1,0 0 0,-5 8 0,9-12 8,-1 1-1,0-1 1,1 1-1,-1-1 1,1 1-1,0 0 1,0-1-1,-1 1 1,1 0-1,0-1 1,0 1-1,1 0 1,-1 0-1,0-1 1,1 1 0,-1-1-1,1 1 1,-1 0-1,1-1 1,-1 1-1,1-1 1,0 1-1,0-1 1,0 0-1,0 1 1,0-1-1,0 0 1,0 0 0,1 1-1,1 0 1,5 5-8,1-1 0,0 1 0,17 7 1,-10-5-37,15 9-539,0 2 0,-2 0 0,45 41 0,-56-44 201,4-7-66</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3:34.085"/>
    </inkml:context>
    <inkml:brush xml:id="br0">
      <inkml:brushProperty name="width" value="0.05" units="cm"/>
      <inkml:brushProperty name="height" value="0.05" units="cm"/>
    </inkml:brush>
  </inkml:definitions>
  <inkml:trace contextRef="#ctx0" brushRef="#br0">182 192 13771,'-3'-1'118,"0"0"0,-1 0 0,1 1 0,0-1-1,-1 1 1,1 0 0,0 0 0,-1 0 0,1 0 0,0 0 0,-1 1 0,1 0 0,-6 1 0,-41 17 661,43-16-690,1 0 0,-1 1 0,1-1 0,0 1 0,0 1 1,0-1-1,1 1 0,0 0 0,-1 0 0,2 0 0,-9 12 0,13-17-84,0 0-1,-1 1 0,1-1 0,0 1 0,0-1 1,0 1-1,-1-1 0,1 0 0,0 1 0,0-1 1,0 1-1,0-1 0,0 1 0,0-1 0,0 1 1,0-1-1,0 1 0,0-1 0,0 1 0,0-1 1,0 1-1,0-1 0,0 1 0,1-1 0,-1 0 1,0 1-1,0-1 0,1 1 0,-1-1 0,0 1 1,16 4 19,29-8-91,-37 2 65,0 0-3,7 0-50,-1 0 0,29 2 0,-41-1 40,0 0 1,1 0-1,-1 1 1,0-1-1,1 0 1,-1 1 0,0 0-1,1 0 1,-1-1-1,0 1 1,0 0-1,0 1 1,0-1 0,0 0-1,0 1 1,0-1-1,0 1 1,-1-1-1,1 1 1,-1 0-1,1 0 1,-1 0 0,1 0-1,-1 0 1,2 4-1,-3-4 10,0 1 0,1-1 1,-1 1-1,0-1 0,-1 0 0,1 1 0,0-1 0,-1 1 0,1-1 0,-1 0 1,0 1-1,0-1 0,0 0 0,0 0 0,0 0 0,-3 4 0,-27 32 99,22-28-61,4-4 6,-1 0-1,0 0 1,0-1-1,0 0 1,-8 6-1,14-12 34,0 0 0,-1 1 0,1-1 0,0 1 1,0-1-1,0 1 0,0-1 0,0 1 0,0-1 0,1 1 0,-1-1 0,0 0 1,0 1-1,0-1 0,0 1 0,1-1 0,-1 1 0,0-1 0,1 1 0,-1 0 1,0-1-1,1 1 0,-1-1 0,1 0 0,19-21 195,9-6 78</inkml:trace>
  <inkml:trace contextRef="#ctx0" brushRef="#br0" timeOffset="1">497 21 14667,'0'4'199,"-1"0"1,0 1-1,0-1 0,0-1 0,-1 1 0,1 0 0,-1 0 1,-2 4-1,-4 8 90,6-11-178,-21 58 1038,22-57-1058,-1 0 0,1 0 0,0 0 0,1 0 0,-1 0 0,1 0 0,0 0 0,2 11 0,-1-15-77,-1 0 0,1 0 1,0 0-1,0 0 0,0 0 0,0 0 1,0-1-1,1 1 0,-1 0 0,0-1 1,1 1-1,0-1 0,-1 0 0,1 1 0,0-1 1,-1 0-1,1 0 0,0 0 0,0 0 1,0 0-1,0 0 0,0-1 0,0 1 1,0-1-1,0 1 0,0-1 0,0 0 1,0 0-1,0 0 0,0 0 0,4 0 0,2-1-30,1 0 0,-1 0 0,1-1-1,-1 0 1,1 0 0,9-5-1,0-3-76,0 0-1,-1-1 0,-1 0 0,1-2 0,-2 0 0,0-1 0,22-26 1,-32 38-72,-2 9 101,-2 18 113,0-8 19,-1-16-56,0 0 0,1 0 0,-1 0 0,1 0 0,-1 0 0,1 0 0,-1 0 0,1 0 0,0 0 0,-1 0 0,1 0 0,0 0 0,0 0 0,0-1 0,0 1 0,0 0 0,0-1 1,0 1-1,0 0 0,2 0 0,-1 0 9,1 0 0,0-1 0,0 1 0,0-1 0,0 0 0,0 1 0,0-1 1,3-1-1,5 0 19,1-1 0,-1 0 0,15-6 1,-3 1-382,1-2 0,-1-1 0,-1-1 1,0 0-1,0-2 0,-1 0 1,32-28-1,-52 39 295,0 1 1,0 0-1,0 0 1,0 0-1,0-1 1,0 1-1,0-1 1,-1 1 0,1 0-1,0-1 1,-1 1-1,1-1 1,-1 1-1,0-1 1,1 0-1,-1 1 1,0-1-1,0 1 1,0-1-1,0-1 1,-5-12-510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3:34.523"/>
    </inkml:context>
    <inkml:brush xml:id="br0">
      <inkml:brushProperty name="width" value="0.05" units="cm"/>
      <inkml:brushProperty name="height" value="0.05" units="cm"/>
    </inkml:brush>
  </inkml:definitions>
  <inkml:trace contextRef="#ctx0" brushRef="#br0">23 12 15571,'-10'-10'1201,"3"9"-1017,1 1-112,11 4 192,3 3-288,10 1 104,2 0-176,2-1-104</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3:35.003"/>
    </inkml:context>
    <inkml:brush xml:id="br0">
      <inkml:brushProperty name="width" value="0.05" units="cm"/>
      <inkml:brushProperty name="height" value="0.05" units="cm"/>
    </inkml:brush>
  </inkml:definitions>
  <inkml:trace contextRef="#ctx0" brushRef="#br0">97 169 13291,'-11'13'234,"0"1"0,1 0 0,1 1 0,1-1 0,0 2 0,0-1 1,2 1-1,0 1 0,1-1 0,0 1 0,2 0 0,-2 17 0,4-31-195,1-1-1,0 1 0,0 0 1,0 0-1,0 0 1,1-1-1,-1 1 0,1 0 1,0-1-1,-1 1 1,1 0-1,0-1 0,1 1 1,-1-1-1,0 0 1,1 1-1,-1-1 1,3 2-1,-2-2-11,-1-1 0,1 0 0,0 0 0,0-1 0,0 1 0,-1 0 0,1-1 0,0 1 0,0-1 0,0 1-1,0-1 1,0 0 0,0 0 0,0 0 0,0 0 0,0 0 0,0 0 0,0-1 0,0 1 0,0-1 0,0 1 0,0-1 0,0 0 0,-1 0 0,1 0 0,2-1 0,12-7 85,-1-1 1,0 0-1,0-1 0,-1-1 1,0 0-1,-1-1 0,-1-1 1,14-18-1,-9 8 74,0 0 0,-2-2 0,0 0-1,14-37 1,-25 51-109,0 0-1,-1-1 0,0 1 1,0 0-1,0-20 0,-3 29-56,0 0-1,0-1 0,0 1 0,-1 0 0,1 0 0,-1 0 0,0 0 1,0-1-1,0 1 0,0 1 0,-3-6 0,3 6-13,0 1-1,-1-1 0,1 1 1,0 0-1,-1 0 0,1 0 1,-1 0-1,1 0 0,-1 0 1,1 0-1,-1 0 0,0 0 1,1 1-1,-1-1 0,0 1 1,0-1-1,1 1 0,-1 0 1,0 0-1,0 0 0,0 0 1,-2 0-1,1 0-7,0 0-1,0 1 0,0-1 1,0 1-1,0 0 1,0 0-1,0 0 1,0 1-1,0-1 1,0 0-1,1 1 0,-1 0 1,1 0-1,-1 0 1,1 0-1,-1 0 1,1 0-1,0 1 1,0-1-1,0 1 1,1-1-1,-1 1 0,0 0 1,1 0-1,0-1 1,0 1-1,0 0 1,0 0-1,0 1 1,0 2-1,-1 3-59,1-1-1,0 1 0,0-1 1,1 1-1,0-1 1,1 1-1,0 0 1,0-1-1,1 0 1,3 10-1,-4-12 28,1-1 0,0 1 0,0-1 1,1 1-1,0-1 0,0 0 0,0 0 0,0 0 0,1 0 0,0-1 0,0 1 0,0-1 0,1 0 0,-1 0 0,10 6 0,16-2-186</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3:36.097"/>
    </inkml:context>
    <inkml:brush xml:id="br0">
      <inkml:brushProperty name="width" value="0.05" units="cm"/>
      <inkml:brushProperty name="height" value="0.05" units="cm"/>
    </inkml:brush>
  </inkml:definitions>
  <inkml:trace contextRef="#ctx0" brushRef="#br0">194 416 14539,'-1'-4'90,"1"0"-1,-1 0 1,-1 0-1,1 0 1,0 0-1,-1 0 0,0 1 1,0-1-1,0 0 1,0 1-1,-1 0 1,1-1-1,-6-4 1,3 4-32,0 1 1,0-1 0,0 0-1,-1 1 1,0 0 0,1 1-1,-1-1 1,-8-1-1,12 3-27,-1 0-1,1 1 1,0-1-1,-1 1 0,1 0 1,0 0-1,-1-1 1,1 2-1,-1-1 0,1 0 1,0 0-1,-1 1 1,1-1-1,0 1 0,-1 0 1,1 0-1,0 0 1,-3 1-1,2 1-8,0-1-1,0 1 1,0-1-1,0 1 1,0 0 0,1 0-1,-1 0 1,1 0-1,0 1 1,-2 4-1,-1 3-2,0 1-1,1 0 0,0 0 1,1 0-1,1 0 0,-1 14 0,2-20-6,-1 11-4,1 1 0,1 21 0,0-36-9,1 1 1,-1-1-1,0 0 0,1 0 1,0 1-1,-1-1 0,1 0 1,0 0-1,1 0 1,-1 0-1,1 0 0,-1 0 1,1-1-1,0 1 0,0 0 1,0-1-1,0 1 0,1-1 1,2 3-1,-3-4 10,1 0-1,-1 0 1,0-1 0,1 1 0,-1 0-1,0-1 1,1 0 0,-1 1 0,1-1-1,-1 0 1,0 0 0,1-1-1,-1 1 1,1 0 0,-1-1 0,0 1-1,1-1 1,-1 0 0,0 0 0,1 0-1,2-2 1,3-2 39,0 1 1,-1-2-1,1 1 0,11-13 0,3-5 132,-2-1-1,0-2 0,-1 0 0,21-40 0,-11 9 313,29-77 1,-49 111-363,0-1 1,-2-1-1,-1 1 1,6-51-1,-13 59-98,-4 11-46,4 6 9,0-1 1,0 1-1,1-1 0,-1 1 1,0-1-1,0 1 1,0 0-1,1-1 1,-1 1-1,0 0 0,1 0 1,-1 0-1,1-1 1,-1 1-1,1 0 0,-1 0 1,1 0-1,-1 1 1,-5 16-38,0-1 0,1 0 0,1 1 0,-4 33 0,5-16-3,3 55 1,1-78 34,0 0-1,1 0 1,0 0 0,8 22 0,-10-31 7,1-1 1,0 1-1,0 0 1,0-1-1,1 0 0,-1 1 1,0-1-1,1 0 1,0 1-1,-1-1 1,1 0-1,0 0 1,0 0-1,0-1 0,0 1 1,1 0-1,-1-1 1,0 0-1,1 1 1,-1-1-1,1 0 1,-1 0-1,1 0 0,-1-1 1,1 1-1,0 0 1,4-1-1,-3 0 2,1-1 1,-1-1-1,1 1 0,-1 0 0,0-1 1,1 0-1,-1 0 0,0 0 0,0-1 1,0 0-1,-1 1 0,1-1 0,-1 0 0,1-1 1,-1 1-1,0 0 0,3-5 0,5-7 17,0 0 0,-2-1 0,9-17 0,-8 11 15,-1-1-1,-1 1 1,-1-2 0,7-42 0,-13 59-39,-3 9 0,-1 12-12,3-5 2,-2 72-106,2-74 120,1 1 0,0 0-1,0-1 1,1 1 0,0-1 0,0 1 0,0-1-1,5 9 1,-6-15 5,0 1-1,0-1 1,0 1 0,0-1-1,0 0 1,0 1 0,0-1-1,1 0 1,-1 1 0,0-1-1,1 0 1,-1 0-1,1 0 1,-1-1 0,1 1-1,-1 0 1,1 0 0,0-1-1,-1 1 1,4 0-1,-2-1 2,0 0 0,1 0 0,-1-1 0,0 1-1,0-1 1,0 0 0,0 1 0,-1-1-1,1 0 1,0-1 0,3-1 0,7-5 14,0 0 0,-1-1 1,21-21-1,-26 24-4,28-28 36,-1-2-1,-1-2 0,45-68 1,-63 75-70,-15 21-11,-1 10 30,0 0 1,1 0-1,-1 0 0,0 0 0,1 0 1,-1 0-1,0 1 0,1-1 0,-1 0 1,1 0-1,-1 1 0,0-1 0,1 0 1,-1 1-1,1-1 0,-1 0 1,1 1-1,-1-1 0,1 1 0,-1 0 1,-6 6 18,2 0 0,-1 0 0,1 0 1,0 1-1,0 0 0,1 0 0,0 0 1,0 1-1,1-1 0,1 1 0,-1-1 0,1 1 1,0 0-1,1 0 0,0 0 0,1 18 1,0-25-9,1 0 1,-1 0 0,1 1-1,-1-1 1,1 0 0,0 0-1,0-1 1,0 1 0,0 0-1,0 0 1,0 0 0,0-1 0,1 1-1,-1 0 1,1-1 0,-1 1-1,1-1 1,0 0 0,-1 1-1,1-1 1,0 0 0,0 0-1,0 0 1,0-1 0,0 1-1,0 0 1,0-1 0,0 1-1,0-1 1,0 1 0,3-1-1,-2 0-66,1 0-1,-1 0 0,1 0 1,-1-1-1,1 1 0,-1-1 1,0 0-1,1 0 0,-1 0 0,0-1 1,0 1-1,0-1 0,0 1 1,0-1-1,0 0 0,0 0 1,-1-1-1,5-3 0,-6 5 43,-1 1 0,1-1 1,0 0-1,-1 0 0,1 0 0,0 0 0,-1 0 0,1 0 1,-1 0-1,0-1 0,1 1 0,-1 0 0,0 0 0,0 0 1,1 0-1,-1 0 0,0-1 0,0 1 0,0 0 1,-1 0-1,1 0 0,0 0 0,0 0 0,-1-1 0,1 1 1,0 0-1,-1 0 0,1 0 0,-1 0 0,0-1 0,-10-17-337</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3:36.524"/>
    </inkml:context>
    <inkml:brush xml:id="br0">
      <inkml:brushProperty name="width" value="0.05" units="cm"/>
      <inkml:brushProperty name="height" value="0.05" units="cm"/>
    </inkml:brush>
  </inkml:definitions>
  <inkml:trace contextRef="#ctx0" brushRef="#br0">12 5 15811,'-3'-4'1169,"-1"6"-1089,0 3-160,11 3 160,6 0-1561,7-8 1281,5-2-264,11-8-152</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3:36.938"/>
    </inkml:context>
    <inkml:brush xml:id="br0">
      <inkml:brushProperty name="width" value="0.05" units="cm"/>
      <inkml:brushProperty name="height" value="0.05" units="cm"/>
    </inkml:brush>
  </inkml:definitions>
  <inkml:trace contextRef="#ctx0" brushRef="#br0">295 38 12595,'1'-2'278,"-1"0"1,1 0 0,-1 0-1,0-1 1,0 1 0,0 0 0,0-1-1,0 1 1,0 0 0,-1 0-1,0-4 1,0 5-203,1 1 0,-1-1 0,1 0 0,-1 1 0,0-1-1,1 1 1,-1-1 0,0 1 0,1 0 0,-1-1 0,0 1 0,0 0 0,1-1 0,-1 1 0,0 0 0,0 0 0,0-1 0,0 1-1,1 0 1,-1 0 0,0 0 0,0 0 0,0 0 0,1 1 0,-1-1 0,0 0 0,0 0 0,0 0 0,1 1 0,-1-1-1,0 0 1,0 1 0,1-1 0,-1 1 0,-1 0 0,-6 3 69,1 1 0,-1-1 0,1 1 0,0 1 0,0 0 0,1 0 0,-1 0 0,1 0 0,-7 12 0,-44 70 106,52-80-218,-19 35 77,-35 88 0,48-101-68,2 0 0,1 1 0,1 0 0,-2 33 0,8-54-37,0-1 0,1 1 0,1-1 0,0 1-1,0-1 1,1 0 0,0 1 0,0-1 0,1 0-1,8 16 1,-9-21-31,0 0-1,0-1 0,1 1 0,-1-1 1,1 0-1,0 1 0,0-1 1,0-1-1,0 1 0,0 0 1,1-1-1,-1 0 0,1 1 0,0-1 1,-1-1-1,1 1 0,0-1 1,0 1-1,0-1 0,0 0 1,1-1-1,-1 1 0,0-1 0,0 1 1,0-1-1,7-1 0,-5 0-44,1-1 0,-1 0-1,1 0 1,-1 0-1,0-1 1,0 1 0,0-1-1,0-1 1,0 1-1,-1-1 1,0 0 0,9-9-1,14-15-204</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3:38.318"/>
    </inkml:context>
    <inkml:brush xml:id="br0">
      <inkml:brushProperty name="width" value="0.05" units="cm"/>
      <inkml:brushProperty name="height" value="0.05" units="cm"/>
    </inkml:brush>
  </inkml:definitions>
  <inkml:trace contextRef="#ctx0" brushRef="#br0">30 32 15019,'-1'0'78,"0"1"0,-1-1-1,1 1 1,-1-1 0,1 1-1,0-1 1,-1 1 0,1 0 0,0 0-1,0 0 1,0 0 0,0 0-1,-1 0 1,1 0 0,0 0-1,1 0 1,-1 0 0,0 0 0,0 1-1,0-1 1,1 0 0,-1 1-1,1-1 1,-1 0 0,1 1 0,-1-1-1,1 1 1,0-1 0,0 1-1,0 2 1,-2 7 2,1 0 0,2 21 0,-1-17-77,2 0 1,0-1 0,1 1-1,9 27 1,-9-35 22,-1-1 0,1 0 0,0 1 0,0-1 0,1 0 0,0-1 0,0 1 0,0-1 0,1 1 0,0-1 0,0-1 0,9 8 0,-12-11 16,-1 0 0,1 0 0,-1 0 1,1 0-1,-1-1 0,1 1 0,0-1 0,-1 1 1,1-1-1,0 0 0,-1 1 0,1-1 0,0 0 0,0 0 1,-1 0-1,1 0 0,0-1 0,-1 1 0,1 0 1,0-1-1,-1 1 0,1-1 0,0 1 0,-1-1 0,1 0 1,-1 0-1,1 0 0,-1 0 0,0 0 0,1 0 1,-1 0-1,0 0 0,0-1 0,1 1 0,-1 0 0,0-1 1,-1 1-1,1-1 0,0 1 0,1-4 0,2-3 178,0-1-1,-1 0 1,0 0-1,0 0 1,-1 0-1,2-11 1,-3 9-124,0 0 0,0 0 0,-1 0 0,0 0 0,0 0 0,-2 0 0,1 0 0,-1 0 0,-1 1 0,0-1 0,-8-16 0,7 22-530,4 6-12,1 0 407,-1 0 0,1 0 0,0-1 0,-1 1 0,1-1 1,0 1-1,0 0 0,-1-1 0,1 1 0,0-1 0,0 0 0,0 1 0,-1-1 0,1 0 0,0 1 0,2-1 0,5 1-93,-1 0 0,1-1 0,0 0 0,0 0 0,0-1-1,0 0 1,-1 0 0,1-1 0,12-5 0,0 0 222,-1-1 1,27-16 0,-13 4-122</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3:38.743"/>
    </inkml:context>
    <inkml:brush xml:id="br0">
      <inkml:brushProperty name="width" value="0.05" units="cm"/>
      <inkml:brushProperty name="height" value="0.05" units="cm"/>
    </inkml:brush>
  </inkml:definitions>
  <inkml:trace contextRef="#ctx0" brushRef="#br0">46 29 12443,'-19'33'1878,"14"-27"-1546,2 0 0,-1 0 0,1 0 1,0 0-1,0 1 0,-2 8 0,4-15-314,1 0 0,0 1 0,0-1 0,0 0 0,0 1 0,0-1 0,0 0 0,0 0 0,0 1 1,0-1-1,0 0 0,0 1 0,0-1 0,0 0 0,0 1 0,0-1 0,1 0 0,-1 0 0,0 1 0,0-1 0,0 0 0,0 0 0,0 1 0,1-1 0,-1 0 0,0 0 0,0 1 0,1-1 0,-1 0 0,0 0 0,0 0 0,0 0 0,1 1 0,-1-1 0,0 0 0,1 0 0,-1 0 0,0 0 0,0 0 0,1 0 0,-1 0 0,0 0 0,1 0 0,-1 0 1,0 0-1,1 0 0,-1 0 0,0 0 0,0 0 0,1 0 0,-1 0 0,0 0 0,1 0 0,19-7 353,-19 7-355,91-47 529,-1 1-277,-89 45-258,-1 1 0,0-1 0,1 0 0,-1 1 0,1-1 0,-1 1 0,1-1 0,-1 1 0,1 0-1,-1-1 1,1 1 0,0 0 0,-1 0 0,1 0 0,-1 1 0,1-1 0,-1 0 0,1 0 0,1 1 0,-1 1 21,-1-1 0,1 1 0,-1-1 0,0 1 0,0 0 0,0-1 0,0 1 0,0 0 0,-1 0 0,1 0 0,0 0 0,-1-1 0,1 1 0,-1 3 0,1-4-31,-1 0 1,0-1-1,0 1 0,1 0 0,-1 0 1,0 0-1,1-1 0,-1 1 1,0 0-1,1 0 0,-1-1 0,1 1 1,0 0-1,-1-1 0,1 1 0,-1-1 1,1 1-1,0-1 0,0 1 0,-1-1 1,1 1-1,0-1 0,0 0 0,-1 1 1,1-1-1,0 0 0,0 0 0,0 0 1,-1 0-1,1 1 0,0-1 0,0 0 1,0 0-1,0-1 0,0 1 1,-1 0-1,1 0 0,0 0 0,0 0 1,0-1-1,-1 1 0,1 0 0,0-1 1,1 0-1,5-3-453,1 0-1,-1 0 1,12-10 0,-11 8 100,9-7-61,-2-3-163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47.496"/>
    </inkml:context>
    <inkml:brush xml:id="br0">
      <inkml:brushProperty name="width" value="0.05" units="cm"/>
      <inkml:brushProperty name="height" value="0.05" units="cm"/>
    </inkml:brush>
  </inkml:definitions>
  <inkml:trace contextRef="#ctx0" brushRef="#br0">1 62 17044,'1'2'1840,"9"-2"-1270,14-2-136,164-19 1023,170-16-1319,-352 36-240,20-1-259,-25 2 325,-1 0 0,1 0 0,0 0 0,-1 0 0,1 0 0,0 0 0,-1 0 0,1 0 0,0 0 0,-1 0 0,1 0 0,0 1 0,-1-1 0,1 0-1,0 0 1,-1 1 0,1-1 0,-1 0 0,1 1 0,0-1 0,-1 0 0,1 1 0,0 0 0,-1-1 12,0 1 0,0-1 1,0 1-1,0-1 0,-1 1 0,1-1 0,0 1 1,0-1-1,0 0 0,0 1 0,0-1 0,-1 1 1,1-1-1,0 0 0,0 1 0,-1-1 0,1 1 1,0-1-1,-1 0 0,1 1 0,0-1 0,-1 0 1,1 1-1,-1-1-20,-6 6-420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00.768"/>
    </inkml:context>
    <inkml:brush xml:id="br0">
      <inkml:brushProperty name="width" value="0.05" units="cm"/>
      <inkml:brushProperty name="height" value="0.05" units="cm"/>
    </inkml:brush>
  </inkml:definitions>
  <inkml:trace contextRef="#ctx0" brushRef="#br0">43 10 14771,'-1'0'84,"0"0"-1,0 0 0,1 0 1,-1 0-1,0 1 0,0-1 1,0 0-1,1 1 1,-1-1-1,0 1 0,0-1 1,1 1-1,-1-1 1,0 1-1,1-1 0,-1 1 1,0 0-1,1-1 0,-1 1 1,1 0-1,-1 0 1,1-1-1,0 1 0,-1 0 1,1 0-1,0-1 1,-1 3-1,-8 29 929,7-26-486,-2 12-124,1 0 0,0 1 0,1-1 0,1 20 0,1-31-288,0 1 1,1-1 0,0 1-1,0-1 1,0 1 0,1-1 0,0 0-1,1 1 1,0-1 0,0 0-1,0-1 1,7 10 0,-9-14-71,0 0 1,1-1 0,-1 1 0,1-1-1,-1 0 1,1 1 0,0-1-1,-1 0 1,1 0 0,0 0 0,0 0-1,0 0 1,0-1 0,0 1-1,0 0 1,0-1 0,0 0 0,0 1-1,0-1 1,0 0 0,0 0-1,0 0 1,0 0 0,0-1 0,0 1-1,0 0 1,0-1 0,0 0-1,0 1 1,0-1 0,0 0 0,0 0-1,0 0 1,-1 0 0,1 0-1,2-2 1,3-2 93,-1-1 0,0 0 1,1 0-1,-2 0 0,1 0 0,-1-1 0,7-12 0,-1-1 170,0-1 1,14-41-1,-22 52-280,1-1 0,-2 0 0,0 0 0,0 0 0,-1 0 0,0-1-1,-2-21 1,-4 22-158,-1 12-53,5 0 147,-1 0 1,1 1-1,0-1 0,0 0 1,0 1-1,0 0 1,0-1-1,0 1 0,0 3 1,-1-1-102,1 1 1,0 0 0,0 1 0,1-1-1,-1 0 1,1 0 0,0 0 0,1 0-1,-1 0 1,2 8 0,-1-12 60,-1 0 0,1 1 0,-1-1-1,1 1 1,0-1 0,-1 0 0,1 1 0,0-1 0,0 0 0,0 0 0,0 0-1,0 1 1,0-1 0,0 0 0,1 0 0,-1-1 0,0 1 0,1 0 0,-1 0 0,0-1-1,1 1 1,-1-1 0,1 1 0,-1-1 0,1 1 0,-1-1 0,1 0 0,-1 0-1,1 0 1,-1 0 0,1 0 0,-1 0 0,1 0 0,-1 0 0,1-1 0,-1 1-1,1 0 1,-1-1 0,2 0 0,18-8-525,2-5-65</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3:39.252"/>
    </inkml:context>
    <inkml:brush xml:id="br0">
      <inkml:brushProperty name="width" value="0.05" units="cm"/>
      <inkml:brushProperty name="height" value="0.05" units="cm"/>
    </inkml:brush>
  </inkml:definitions>
  <inkml:trace contextRef="#ctx0" brushRef="#br0">0 132 13019,'2'26'2549,"-1"-2"-1942,6 30 0,3-9-306,21 55 0,-25-83-233,1-2-1,0 1 0,2-1 1,-1 0-1,2 0 0,18 22 1,-26-35-32,0 0 1,0 0-1,0 0 0,0 0 1,0 0-1,1-1 0,-1 1 1,1-1-1,-1 1 1,1-1-1,-1 0 0,1 0 1,0 0-1,-1 0 1,1-1-1,0 1 0,0-1 1,0 1-1,-1-1 0,1 0 1,0 0-1,0-1 1,0 1-1,0 0 0,-1-1 1,1 0-1,0 1 0,0-1 1,-1 0-1,1-1 1,0 1-1,-1 0 0,0-1 1,1 1-1,-1-1 0,0 0 1,0 0-1,0 0 1,0 0-1,0 0 0,0 0 1,3-5-1,4-7 162,-1 0-1,1-1 1,-2 0 0,0 0-1,-1-1 1,-1 0 0,0 0-1,-1-1 1,-1 1-1,2-31 1,-3 20-51,-2-1 0,-1 1 0,-1 0 1,-1 0-1,-14-52 0,16 72-229,-1 0-1,-1-1 1,1 1 0,-1 0 0,-1 0 0,1 0 0,-1 1 0,0-1-1,-10-10 1,14 16 23,0 1 0,-1-1 0,1 1 0,-1-1 0,0 1 0,1-1 0,-1 1-1,1 0 1,-1-1 0,0 1 0,1 0 0,-1-1 0,0 1 0,1 0 0,-1 0 0,0 0-1,1-1 1,-1 1 0,0 0 0,0 0 0,0 1 25,1-1-1,-1 0 1,1 0 0,-1 1 0,1-1-1,0 0 1,-1 0 0,1 1-1,-1-1 1,1 1 0,0-1 0,-1 0-1,1 1 1,0-1 0,0 1-1,-1-1 1,1 1 0,0-1 0,0 1-1,0-1 1,-1 1 0,1 2-60,-1 0 1,1 0 0,-1 0 0,1 0-1,0 1 1,0-1 0,1 5-1,8 21-551</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3:39.712"/>
    </inkml:context>
    <inkml:brush xml:id="br0">
      <inkml:brushProperty name="width" value="0.05" units="cm"/>
      <inkml:brushProperty name="height" value="0.05" units="cm"/>
    </inkml:brush>
  </inkml:definitions>
  <inkml:trace contextRef="#ctx0" brushRef="#br0">73 73 14947,'-2'1'1206,"-6"5"-941,1 0-1,0 1 1,0 0 0,0 0 0,1 0-1,-10 15 1,14-19-235,1 0 0,-1 1 0,1-1 0,0 0 0,-1 0 0,1 1 0,1-1 0,-1 1 0,0-1 0,1 4 0,0-5-28,0 0 0,0 0 0,0 0-1,1 0 1,-1 0 0,1 0 0,0 0 0,-1 0 0,1 0-1,0-1 1,0 1 0,0 0 0,0-1 0,0 1-1,1 0 1,-1-1 0,0 1 0,4 1 0,-2-1 23,0 0 1,0 0 0,1 0-1,-1-1 1,0 1 0,1-1 0,0 0-1,-1 0 1,1-1 0,0 1 0,-1-1-1,1 1 1,0-1 0,-1 0-1,1-1 1,0 1 0,-1-1 0,1 1-1,0-1 1,-1 0 0,1-1 0,4-1-1,-1 0 90,1 0 0,0-1-1,-1 0 1,0-1 0,0 0 0,0 0-1,-1 0 1,12-12 0,-15 13-27,0 0 1,0 0-1,0-1 1,0 1-1,-1-1 1,0 0-1,0 1 1,0-1-1,-1 0 1,1 0-1,-1 0 1,0 0-1,-1 0 0,1-1 1,-1 1-1,0 0 1,0 0-1,-2-10 1,1 11-93,0 1 1,0-1-1,-1 1 1,1 0-1,-1-1 1,1 1-1,-1 0 1,0 0-1,0 0 1,0 0-1,-1 1 1,1-1-1,-1 0 1,1 1-1,-1 0 1,0 0-1,0 0 1,0 0-1,0 0 1,-1 0-1,1 1 1,0-1-1,-1 1 1,1 0-1,-1 0 1,1 0-1,-5 0 1,-13 1-1050,20-1 1025,1 1 0,0 0 1,-1 0-1,1 0 0,-1 0 1,1 0-1,-1 0 0,1 0 0,0 0 1,-1 1-1,1-1 0,-1 0 0,1 0 1,0 0-1,-1 0 0,1 0 0,-1 1 1,1-1-1,0 0 0,-1 0 1,1 1-1,0-1 0,-1 0 0,1 1 1,0-1-1,0 0 0,-1 1 0,1-1 1,0 0-1,0 1 0,0-1 0,-1 0 1,1 1-1,0-1 0,0 1 1,0-1-1,0 0 0,0 1 0,0-1 1,0 1-1,0 0 0,5 4-421,8 0-146</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3:40.335"/>
    </inkml:context>
    <inkml:brush xml:id="br0">
      <inkml:brushProperty name="width" value="0.05" units="cm"/>
      <inkml:brushProperty name="height" value="0.05" units="cm"/>
    </inkml:brush>
  </inkml:definitions>
  <inkml:trace contextRef="#ctx0" brushRef="#br0">1 69 11282,'7'-66'2706,"-4"63"-1078,1 11-987,1 11-149,9 88 767,14 82-527,-20-153-546,1 0 1,1-1-1,17 37 0,-25-67-109,0 0-1,1-1 0,-1 1 0,1 0 1,0-1-1,0 0 0,1 1 0,-1-1 1,1-1-1,0 1 0,7 5 0,-9-8-21,0 0 0,0 0-1,1 0 1,-1 0 0,0-1-1,1 1 1,-1-1 0,1 1 0,-1-1-1,1 0 1,-1 0 0,1 0-1,-1 0 1,1 0 0,-1-1-1,0 1 1,1-1 0,-1 0-1,1 1 1,-1-1 0,0 0-1,0 0 1,0-1 0,1 1-1,-1 0 1,2-3 0,5-3 98,-1-1 1,1 0 0,-2 0-1,1 0 1,-2-1 0,1 0-1,-1-1 1,0 1-1,8-21 1,2-9 187,13-50-1,-24 75-282,8-31-15,-2 0-1,9-75 1,-19 95-530,-3 19-175,-2 13-356,-4 31 70,5-12 339</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3:40.809"/>
    </inkml:context>
    <inkml:brush xml:id="br0">
      <inkml:brushProperty name="width" value="0.05" units="cm"/>
      <inkml:brushProperty name="height" value="0.05" units="cm"/>
    </inkml:brush>
  </inkml:definitions>
  <inkml:trace contextRef="#ctx0" brushRef="#br0">1 68 13939,'6'25'1552,"2"2"-1048,1-3-176,4-1 641,3-7-345,0-5-104,6-9-400,-1-5-232,1-13-464,1-7-120,-4-13 488,-3-11-152,-5-24-129</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3:41.239"/>
    </inkml:context>
    <inkml:brush xml:id="br0">
      <inkml:brushProperty name="width" value="0.05" units="cm"/>
      <inkml:brushProperty name="height" value="0.05" units="cm"/>
    </inkml:brush>
  </inkml:definitions>
  <inkml:trace contextRef="#ctx0" brushRef="#br0">17 0 13011,'-9'68'1087,"4"1"1,3-1-1,12 137 1,-8-192-984,13 105 665,-11-98-511,0 0-1,2-1 1,14 35-1,-20-53-207,0 1 0,1 0 0,0-1 0,-1 0 0,1 1 1,0-1-1,0 1 0,0-1 0,0 0 0,0 0 0,0 0 0,0 1 0,0-1 0,0 0 0,1 0 0,-1 0 0,0-1 0,1 1 0,-1 0 0,1 0 1,-1-1-1,1 1 0,-1-1 0,1 1 0,-1-1 0,1 0 0,0 0 0,-1 0 0,1 0 0,-1 0 0,1 0 0,0 0 0,-1 0 0,1 0 0,1-1 1,3-2 120,0 0 0,0 0 1,-1 0-1,1-1 1,-1 1-1,0-1 1,7-8-1,7-7 123,-1-1 0,0-1 0,-2 0 0,16-29 0,48-99 367,-69 129-589,9-19-211,-2-1-1,-2 0 0,-2-1 0,18-78 0,-32 103-207,-6 12 527,3 5-184,1-1 1,0 1-1,-1 0 0,1 0 1,0 0-1,0 0 1,0 1-1,-3 1 0,-15 10-229</inkml:trace>
  <inkml:trace contextRef="#ctx0" brushRef="#br0" timeOffset="1">254 519 14619,'16'24'1512,"-2"-10"-919,4 2-241,2-3 552,4-1-72,3 1-312,-1-2-360,-3-2-56,1 1-72,4-3-88</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3:42.077"/>
    </inkml:context>
    <inkml:brush xml:id="br0">
      <inkml:brushProperty name="width" value="0.05" units="cm"/>
      <inkml:brushProperty name="height" value="0.05" units="cm"/>
    </inkml:brush>
  </inkml:definitions>
  <inkml:trace contextRef="#ctx0" brushRef="#br0">1 227 14491,'6'16'859,"0"0"0,6 24 1,3 10-351,-9-34-378,2 5-10,0 0-1,18 30 0,-24-47-96,0 0-1,1 0 0,-1-1 1,1 1-1,0 0 1,0-1-1,0 0 0,1 0 1,-1 0-1,1 0 1,0 0-1,0-1 0,0 1 1,0-1-1,0 0 0,0 0 1,1-1-1,5 2 1,-6-3 9,0 0 1,0 0 0,0 0-1,-1-1 1,1 0 0,0 1-1,0-1 1,-1-1 0,1 1 0,-1 0-1,1-1 1,-1 0 0,0 0-1,1 0 1,-1 0 0,0 0-1,0-1 1,-1 1 0,1-1-1,0 0 1,1-3 0,7-8 113,0-1 0,-1 0 0,8-17 1,-14 24-85,13-27 218,14-39-1,-6 13-138,-18 50-148,0 12-17,4 23-41,-10-21 60,0 1 0,0-1 0,1 0-1,0 0 1,-1 0 0,4 5-1,-3-7 15,0 0 0,0 0 0,0 0 0,0 0-1,0-1 1,0 1 0,0 0 0,0-1 0,1 0-1,-1 1 1,0-1 0,0 0 0,0 0 0,1 0 0,-1 0-1,0-1 1,0 1 0,0-1 0,0 1 0,0-1-1,1 0 1,-1 0 0,0 1 0,-1-1 0,3-2-1,9-4 113,0 0 0,17-14-1,-26 18-82,93-76 901,-95 78-930,0 0-1,0 1 0,0-1 0,0 0 0,0 1 0,0 0 0,0-1 0,0 1 0,0 0 1,0 0-1,0 0 0,0 0 0,0 0 0,0 1 0,0-1 0,0 0 0,0 1 0,0 0 1,0-1-1,2 3 0,21 2-39,-11-5 24,0 0 1,-1-1-1,1 0 1,0-1-1,22-7 1,65-28-7,2 1-42,-98 34 36,0 1 0,1 0-1,-1 0 1,0 0 0,10 1 0,-13 0-5,0 0 0,-1 0 0,1 1 0,0-1 0,-1 1 0,1-1 0,-1 1-1,1 0 1,-1-1 0,1 1 0,-1 0 0,0 0 0,1 0 0,-1 0 0,0 0 0,0 1 0,1-1 0,-1 0 0,0 0 0,0 1 0,1 1 0,-2-2-18,0-1 1,0 1-1,0-1 1,1 1-1,-1-1 1,0 1-1,0-1 1,1 0-1,-1 1 1,0-1-1,0 1 1,1-1-1,-1 0 1,1 1-1,-1-1 1,0 0-1,1 1 1,-1-1-1,1 0 1,-1 0-1,1 1 1,-1-1-1,1 0 1,-1 0-1,0 0 1,1 0-1,-1 0 1,1 0-1,0 0 1,0 0-5,-1 0 0,1-1 0,0 0 0,-1 1 0,1-1 1,-1 1-1,1-1 0,-1 0 0,0 1 0,1-1 0,-1 0 1,1 1-1,-1-1 0,0 0 0,0 0 0,1 0 0,5-38-547,-4-1 136</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3:42.503"/>
    </inkml:context>
    <inkml:brush xml:id="br0">
      <inkml:brushProperty name="width" value="0.05" units="cm"/>
      <inkml:brushProperty name="height" value="0.05" units="cm"/>
    </inkml:brush>
  </inkml:definitions>
  <inkml:trace contextRef="#ctx0" brushRef="#br0">9 2 15267,'-7'-2'1104,"6"7"-887,1 2-145,5 2 2304,8 1-1976,5 0 24,1 0 56</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3:43.820"/>
    </inkml:context>
    <inkml:brush xml:id="br0">
      <inkml:brushProperty name="width" value="0.05" units="cm"/>
      <inkml:brushProperty name="height" value="0.05" units="cm"/>
    </inkml:brush>
  </inkml:definitions>
  <inkml:trace contextRef="#ctx0" brushRef="#br0">235 134 14291,'0'-1'48,"1"-3"253,0 1 0,0-1 1,-1 0-1,0 0 0,1 0 0,-1 0 0,-1-8 0,0 11-246,1 0 0,-1 0 0,0 0 0,1 0 0,-1 0 0,0 0-1,1 0 1,-1 0 0,0 0 0,0 0 0,0 0 0,0 1 0,0-1 0,0 0-1,0 1 1,0-1 0,0 1 0,-1-1 0,1 1 0,0-1 0,0 1-1,0 0 1,0 0 0,-1-1 0,1 1 0,0 0 0,0 0 0,-1 0 0,1 0-1,-2 1 1,-3 0 33,1-1-1,-1 2 0,0-1 0,1 0 1,-1 1-1,1 0 0,0 1 0,0-1 1,0 1-1,0 0 0,0 0 0,0 0 1,1 1-1,-5 4 0,-5 5-20,0 1-1,-20 28 1,27-33-69,0 0 1,1 1 0,0-1-1,0 1 1,1 1 0,1-1-1,0 1 1,0 0 0,1 0-1,0 0 1,1 0 0,-1 18-1,2-28 3,1 1 0,0-1 1,0 1-1,0-1 0,0 1 0,0-1 0,0 1 0,1-1 0,-1 0 0,0 1 0,1-1 0,-1 1 0,1-1 0,0 0 1,-1 1-1,1-1 0,0 0 0,0 0 0,-1 0 0,1 1 0,0-1 0,0 0 0,0 0 0,1 0 0,-1-1 0,0 1 1,0 0-1,0 0 0,1-1 0,-1 1 0,0 0 0,1-1 0,-1 1 0,1-1 0,-1 0 0,0 1 0,1-1 1,-1 0-1,1 0 0,-1 0 0,1 0 0,-1 0 0,2-1 0,3 0 26,-1 0 1,0-1-1,0 1 1,0-1-1,0-1 1,0 1-1,0-1 0,-1 1 1,1-1-1,5-6 1,-1 0 63,0 0 1,0-1-1,-1 0 1,-1-1-1,0 0 1,0 0-1,-1-1 1,0 1-1,-1-1 1,6-21 0,-8 22-30,0 0 0,-1 0 0,0-1 1,-1 1-1,0-1 0,0 1 0,-2-1 1,1 1-1,-2-1 0,1 1 1,-1-1-1,-5-11 0,6 20-64,0-1 1,0 1-1,-1 0 0,0 0 0,1 0 1,-1 0-1,-1 0 0,1 0 1,0 1-1,0-1 0,-1 1 0,-5-5 1,7 6-19,-1 1 0,1-1 1,0 1-1,-1-1 1,1 1-1,0-1 0,-1 1 1,1 0-1,-1 0 1,1 0-1,-1 0 0,1 0 1,0 0-1,-1 0 1,1 0-1,-1 0 0,1 1 1,0-1-1,-1 0 1,1 1-1,-1-1 0,1 1 1,0 0-1,0 0 0,-1-1 1,1 1-1,0 0 1,0 0-1,0 0 0,0 0 1,0 0-1,-1 2 1,-3 3-206,1 0 0,0 0 1,0 0-1,1 1 1,0 0-1,0-1 0,0 1 1,1 0-1,0 0 1,0 0-1,1 1 1,-1 7-1,1-5-68,1 1 1,0 0-1,0 0 0,1 0 1,1 0-1,0-1 0,5 18 0,10 16-663</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3:44.308"/>
    </inkml:context>
    <inkml:brush xml:id="br0">
      <inkml:brushProperty name="width" value="0.05" units="cm"/>
      <inkml:brushProperty name="height" value="0.05" units="cm"/>
    </inkml:brush>
  </inkml:definitions>
  <inkml:trace contextRef="#ctx0" brushRef="#br0">25 22 12619,'4'40'1339,"2"1"1,15 55 0,31 77 606,4 9-887,-65-207-121,-24-80-471,25 65-559,1-1-1,-2-49 0,8 70-28,1 0 0,0 0 0,2 0 1,1 1-1,0-1 0,11-32 0,-11 45 50,0 0 1,1 0-1,0 0 0,0 0 0,0 0 1,1 1-1,8-8 0,-11 12 44,0 0 1,0 0-1,1 0 0,-1 0 0,0 1 1,1-1-1,-1 1 0,1 0 0,0 0 1,4-2-1,-6 3 10,1 0 1,0 0-1,-1-1 1,1 1-1,-1 0 0,1 1 1,0-1-1,-1 0 1,1 0-1,-1 1 1,1-1-1,-1 1 1,1-1-1,-1 1 0,1 0 1,-1 0-1,0-1 1,1 1-1,-1 0 1,2 2-1,-2-2 8,0 0 0,0 0 1,0 1-1,0-1 0,0 1 0,0-1 1,0 1-1,-1-1 0,1 1 0,-1-1 1,1 1-1,-1 0 0,1-1 0,-1 1 0,0-1 1,0 1-1,0 0 0,0-1 0,0 1 1,0 0-1,0-1 0,-1 1 0,1 0 0,-1-1 1,1 1-1,-1-1 0,1 1 0,-1 0 1,0-1-1,0 0 0,-1 3 0,-4 5-40,0-1 0,0 0 0,-13 13 0,-2-1 84,0-1 0,-1-2 0,0 0 0,-46 25 1,66-41 42,0 0 1,0 0 0,0 0 0,0 0 0,0 0 0,-1 0 0,1-1 0,0 1-1,0-1 1,-5 1 0,7-1-45,-1 0 0,1 0 0,0-1 0,0 1 0,-1 0 0,1 0 0,0 0 0,-1 0 0,1 0 0,0-1-1,0 1 1,-1 0 0,1 0 0,0 0 0,0-1 0,-1 1 0,1 0 0,0 0 0,0-1 0,0 1 0,-1 0 0,1-1 0,0 1 0,0 0 0,0 0 0,0-1-1,0 0 1,2-16 162,7-6 116</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3:45.149"/>
    </inkml:context>
    <inkml:brush xml:id="br0">
      <inkml:brushProperty name="width" value="0.05" units="cm"/>
      <inkml:brushProperty name="height" value="0.05" units="cm"/>
    </inkml:brush>
  </inkml:definitions>
  <inkml:trace contextRef="#ctx0" brushRef="#br0">21 111 14099,'-2'3'153,"0"0"0,0-1 0,0 1 0,1 0 0,-1 0 0,1 0 0,0 0 0,0 0 0,0 0 0,0 1 0,0-1 0,1 3 0,-3 44 339,3-42-304,0 59 446,4 1 1,3-2-1,25 111 0,-30-168-547,0 0 0,1 0 0,0 0 0,7 12 0,-10-20-81,0-1-1,0 0 0,0 1 0,0-1 1,0 1-1,0-1 0,0 0 1,1 1-1,-1-1 0,0 0 1,0 1-1,0-1 0,1 0 1,-1 0-1,0 1 0,0-1 1,0 0-1,1 0 0,-1 1 0,0-1 1,1 0-1,-1 0 0,0 0 1,1 1-1,-1-1 0,0 0 1,1 0-1,-1 0 0,0 0 1,1 0-1,-1 0 0,0 0 1,1 0-1,-1 0 0,1 0 0,-1 0 1,0 0-1,1 0 0,-1 0 1,0 0-1,1 0 0,-1 0 1,0 0-1,1 0 0,-1-1 1,0 1-1,1 0 0,-1 0 1,0 0-1,1-1 0,-1 1 0,0 0 1,0 0-1,1-1 0,-1 1 1,0 0-1,0-1 0,0 1 1,1 0-1,-1 0 0,0-1 1,0 1-1,0-1 0,7-22 139,-5 2-66,0 0-1,-1 0 1,-2 1-1,0-1 1,-5-29 0,0 17-47,-2 1 1,-19-52-1,25 78-49,-1 0-1,0 0 0,0 0 1,-5-6-1,7 12-112,2 6 79,2 6-4,2-3 21,0 0 1,1 0-1,0 0 0,1-1 0,-1 0 0,17 14 0,-19-18 32,1 0 0,-1 0 0,1-1 0,1 1-1,-1-1 1,0 0 0,1-1 0,-1 0 0,1 1 0,0-2 0,0 1 0,0-1-1,8 1 1,-11-2 7,0 0-1,0 0 1,0-1-1,0 1 1,0-1 0,-1 0-1,1 0 1,0 0-1,0-1 1,-1 1-1,1 0 1,0-1-1,-1 0 1,1 0-1,-1 0 1,0 0-1,0 0 1,0 0-1,0 0 1,0-1 0,0 1-1,-1-1 1,1 1-1,-1-1 1,1 0-1,-1 1 1,0-1-1,1-5 1,2-4 19,-1 0 1,-1-1 0,0 1-1,0 0 1,-1-19-1,-2 27-20,0 6-7,-2 10-5,3-2 8,1 1 0,0-1 1,0 0-1,1 0 0,0 0 0,1 0 1,0 0-1,6 12 0,-7-18 7,0 0 1,0 0-1,0 0 0,1 0 0,0-1 0,0 1 0,0-1 1,0 0-1,0 0 0,1 0 0,-1 0 0,1-1 0,0 1 1,0-1-1,0 0 0,0 0 0,0 0 0,0-1 1,1 0-1,-1 0 0,7 1 0,0-1 8,0-1-1,0 0 1,0-1-1,0 0 1,0-1 0,-1 0-1,1-1 1,0 0-1,-1-1 1,0 0-1,18-10 1,0-2-47,0-2 1,42-35-1,13-27-579,-82 80 603,-1 0-1,0-1 1,1 1-1,-1 0 0,1 0 1,-1 0-1,1-1 1,-1 1-1,1 0 0,-1 0 1,1 0-1,-1 0 1,1 0-1,-1 0 1,1 0-1,-1 0 0,1 0 1,-1 0-1,1 0 1,-1 0-1,1 0 1,-1 0-1,1 0 0,-1 1 1,0-1-1,1 0 1,-1 0-1,1 1 1,-1-1-1,1 0 0,-1 0 1,0 1-1,1-1 1,-1 1-1,0-1 0,1 0 1,-1 1-1,0-1 1,1 1-1,-1-1 1,0 0-1,0 1 0,0-1 1,1 1-1,-1 0 16,1 0-1,-1 0 0,1 0 0,-1 0 1,1-1-1,0 1 0,0 0 0,-1-1 1,1 1-1,0 0 0,0-1 1,0 1-1,0-1 0,-1 1 0,1-1 1,0 0-1,2 1 0,0-1 21,1 0 0,-1-1 0,0 0 0,0 1 0,1-1 0,-1 0 0,0-1 0,0 1 0,0-1 0,0 1-1,0-1 1,4-3 0,35-31 191,-31 26-172,16-16 0,-18 17-88,0 0 1,1 0-1,-1 1 0,2 1 1,-1-1-1,16-7 1,-24 14 33,0 1 0,1-1 1,-1 1-1,0-1 0,0 1 1,0 0-1,0 0 0,0 0 1,0 0-1,0 1 0,1-1 1,-1 0-1,0 1 0,0 0 1,0-1-1,0 1 0,0 0 1,0 0-1,-1 0 0,1 0 1,0 0-1,2 2 0,24 11 349,-21-13-250,0 0-1,0 0 1,0-1 0,1 0 0,-1 0 0,0-1 0,0 0 0,0 0-1,0-1 1,0 0 0,-1 0 0,11-4 0,-5 0-244,0 0 0,0 0 0,-1-2 0,1 1 0,15-15 0,-26 21 155,0 0 1,0 1 0,0-1 0,0 0 0,-1 0-1,1 0 1,0 0 0,0 0 0,-1 0-1,1 0 1,-1 0 0,1 0 0,-1 0 0,1 0-1,-1-1 1,0 1 0,1 0 0,-1 0-1,0 0 1,0-1 0,0 1 0,0-1-1,-1 0 3,1 0 1,-1 0-1,0 1 0,0-1 0,0 1 0,0-1 0,0 1 0,0-1 0,0 1 0,0 0 0,0-1 0,-1 1 0,1 0 0,-3-2 0,-17-11-147</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01.378"/>
    </inkml:context>
    <inkml:brush xml:id="br0">
      <inkml:brushProperty name="width" value="0.05" units="cm"/>
      <inkml:brushProperty name="height" value="0.05" units="cm"/>
    </inkml:brush>
  </inkml:definitions>
  <inkml:trace contextRef="#ctx0" brushRef="#br0">178 40 16452,'0'-1'100,"1"1"0,-1-1 0,0 0 0,1 1 0,-1-1 0,1 0 0,-1 1 0,0-1 0,0 0 0,1 1 0,-1-1 0,0 0 0,0 1 0,0-1 0,0 0 0,0 0 0,0 1 0,0-1 0,0 0 0,0 1 0,0-1 0,0 0 0,-1 0 0,1 1 0,0-1 0,0 0 0,-1 1 0,1-1 0,0 0 0,-1 1 0,1-1 0,-1 1 0,1-1 0,-1 1 0,1-1 0,-1 1 0,1-1 1,-1 1-1,1-1 0,-2 0 0,0 0-22,0-1 1,0 1 0,0 0 0,0 0-1,0 0 1,0 0 0,0 0 0,-1 0 0,1 0-1,0 1 1,-4-1 0,1 1-66,0 1 0,0 0 1,0 0-1,-1 0 0,1 1 0,1 0 1,-1 0-1,0 0 0,0 1 0,1-1 1,-1 1-1,-4 5 0,-1-1 24,1 1-1,0 1 1,0 0-1,-8 11 1,15-17-26,-1 0 1,1 1-1,0-1 1,0 0-1,0 1 0,1 0 1,-1-1-1,1 1 1,0 0-1,0 0 1,0 0-1,0 0 1,1 0-1,-1 0 1,1 4-1,1-5-7,-1-1-1,1 0 1,0 0 0,-1 0 0,1 0-1,0 0 1,0 0 0,1 0-1,-1 0 1,0 0 0,1 0-1,-1 0 1,1-1 0,-1 1-1,1-1 1,0 1 0,0-1-1,-1 1 1,1-1 0,0 0 0,0 0-1,0 0 1,1 0 0,-1-1-1,0 1 1,0 0 0,5 0-1,4 1 12,1-1-1,0 1 0,0-2 0,-1 0 0,1 0 0,0-1 0,18-4 0,81-25 136,-58 14-79,-52 16-71,-1 0 1,0 0-1,0-1 1,0 1-1,1 0 1,-1 0-1,0 0 0,1 0 1,-1 0-1,0 0 1,0-1-1,1 1 1,-1 0-1,0 0 1,1 0-1,-1 0 1,0 0-1,1 0 0,-1 0 1,0 0-1,0 0 1,1 1-1,-1-1 1,0 0-1,1 0 1,-1 0-1,0 0 1,0 0-1,1 0 0,-1 1 1,0-1-1,0 0 1,1 0-1,-1 0 1,0 1-1,0-1 1,1 0-1,-1 0 1,0 0-1,0 1 0,0-1 1,0 0-1,0 1 1,1-1-1,-1 0 1,0 0-1,0 1 1,0-1-1,0 0 1,0 1-1,0-1 0,0 0 1,0 1-1,-5 15-11,3-13 48,9-11 73,2-6 2,0 0-1,-2 0 1,0-1 0,0 1-1,-1-2 1,-1 1 0,3-18-1,-4 22-31,-4 10-80,0 1-1,0 0 0,0-1 0,0 1 1,0-1-1,0 1 0,0 0 0,0-1 1,0 1-1,0 0 0,1-1 0,-1 1 0,0 0 1,0-1-1,1 1 0,-1 0 0,0 0 1,0-1-1,1 1 0,-1 0 0,0 0 1,0-1-1,1 1 0,-1 0 0,0 0 1,1 0-1,-1 0 0,0-1 0,1 1 0,-1 0 1,1 0-1,-1 0 0,0 0 0,1 0 1,-1 0-1,0 0 0,1 0 0,-1 0 1,1 0-1,-1 0 0,0 0 0,1 0 1,-1 0-1,0 1 0,1-1 0,16 13-195,-7-4 85,0-4 44,-1 0 0,1 0 0,0-1 0,0 0 0,1-1 0,-1 0 0,1-1 0,-1 0 0,1 0 0,0-2 0,15 1 0,-20-1 101,1 0 0,-1-1 0,0 1 1,0-1-1,0 0 0,0-1 1,1 0-1,-2 0 0,1 0 1,0 0-1,0-1 0,-1 0 1,0 0-1,1-1 0,-1 0 0,0 1 1,-1-2-1,1 1 0,-1 0 1,0-1-1,4-5 0,-11 16 8,0 1-1,0-1 0,1 1 0,0 0 1,-2 12-1,3-15-104,0-1 0,1 1 1,-1-1-1,1 1 0,0-1 0,0 1 1,1-1-1,-1 1 0,1-1 0,-1 0 1,1 1-1,0-1 0,3 6 0,-4-8 70,0-1 0,1 0 0,-1 1 0,0-1 0,1 0 0,-1 1 0,0-1 0,1 0-1,-1 1 1,1-1 0,-1 0 0,1 1 0,-1-1 0,0 0 0,1 0 0,-1 0 0,1 0-1,-1 1 1,1-1 0,-1 0 0,1 0 0,-1 0 0,1 0 0,-1 0 0,1 0 0,-1 0-1,1 0 1,-1 0 0,1-1 0,-1 1 0,1 0 0,-1 0 0,1 0 0,-1-1 0,1 1-1,-1 0 1,0 0 0,1-1 0,-1 1 0,1 0 0,-1-1 0,0 1 0,1 0-1,-1-1 1,1 0 0,14-20 61,-7 1-175</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3:45.589"/>
    </inkml:context>
    <inkml:brush xml:id="br0">
      <inkml:brushProperty name="width" value="0.05" units="cm"/>
      <inkml:brushProperty name="height" value="0.05" units="cm"/>
    </inkml:brush>
  </inkml:definitions>
  <inkml:trace contextRef="#ctx0" brushRef="#br0">5 1 15323,'-4'0'1225,"4"8"-929,3 3-168,5 4 560,5 1-376,6 0-608,4 0 296,1-10-80,-1-3-48</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3:46.085"/>
    </inkml:context>
    <inkml:brush xml:id="br0">
      <inkml:brushProperty name="width" value="0.05" units="cm"/>
      <inkml:brushProperty name="height" value="0.05" units="cm"/>
    </inkml:brush>
  </inkml:definitions>
  <inkml:trace contextRef="#ctx0" brushRef="#br0">6 364 14123,'0'4'182,"-3"16"335,1-1 1,2 1-1,0 0 1,3 23-1,-3-38-447,1-1-1,0 0 1,0 0-1,0 1 1,1-1-1,0 0 1,0 0-1,0-1 1,0 1-1,0 0 1,4 3-1,-4-5-29,0 0 0,0 0 0,0-1 0,0 1 0,1-1 0,-1 0 0,0 1 0,1-1 0,-1 0 0,1 0 0,-1-1 0,1 1 0,0 0 0,-1-1 0,1 0-1,0 1 1,-1-1 0,1 0 0,4-1 0,-2 1-28,-1-1 0,0 0 0,1 0 0,-1 0 0,0-1 0,0 1 0,0-1 0,0 0 0,0 0 0,0 0 0,0-1 0,-1 1 0,5-5 0,-2 2 0,-1-1 0,-1 1 0,1-1 1,-1 0-1,0 0 0,-1-1 0,6-10 0,-4 4 3,-1-1 0,0 0-1,0-1 1,-1 1-1,-1 0 1,-1-1-1,0-24 1,-1 33-17,0-1 7,0 10 9,8 28 51,-6-28-51,0 0 0,0 1-1,0-1 1,0-1 0,1 1-1,-1 0 1,1 0 0,-1-1-1,1 0 1,0 1 0,0-1-1,0 0 1,0 0 0,1-1-1,5 3 1,-4-2 2,1-1 0,0 0 0,0 0 0,-1 0 0,1-1 0,0 1 0,0-2 0,0 1 0,6-1 0,5-3-21,1-1 0,0 0 0,-1-1 0,0 0 1,21-13-1,10-9-389,-1-3 0,72-61 0,-69 52-115,-46 36 436,1 1 1,-1-1-1,1 1 1,10-5-1,-12 7 92,0 1 0,-1-1 0,1 0 0,0 1 1,0 0-1,-1 0 0,1 0 0,0 0 0,0 0 0,-1 0 0,1 1 0,3 0 0,0 0 97,1 0-1,-1-1 1,0 1-1,0-2 1,0 1-1,1 0 1,-1-1-1,0 0 1,11-4-1,6-3 134,26-14 1,-27 12-145,39-19-13,-29 14-287,0 0 0,0 2 0,51-13 0,-82 26 178,16-2-236,-16 2 245,-1 0 1,0 0-1,1 0 0,-1 0 1,0 0-1,0 0 0,1 0 1,-1 0-1,0 0 1,1 0-1,-1 1 0,0-1 1,0 0-1,1 0 0,-1 0 1,0 0-1,0 1 0,0-1 1,1 0-1,-1 0 0,0 1 1,0-1-1,0 0 0,1 0 1,-1 1-1,0-1 1,0 0-1,0 0 0,0 1 1,0-1-1,0 0 0,0 1 1,0-1-1,0 0 0,0 1 1,0-1-1,0 0 0,0 1 1,0-1-1,0 0 0,0 0 1,0 1-1,0-1 2,0 0-1,0 1 1,0-1 0,0 0-1,-1 0 1,1 0-1,0 1 1,0-1 0,0 0-1,0 0 1,1 0 0,-1 0-1,0 1 1,0-1-1,0 0 1,0 0 0,0 0-1,0 1 1,0-1-1,0 0 1,0 0 0,0 0-1,0 0 1,0 0 0,1 1-1,-1-1 1,0 0-1,0 0 1,0 0 0,0 0-1,0 0 1,1 0-1,-1 0 1,0 1 0,0-1-1,0 0 1,0 0-1,1 0 1,-1 0 0,0 0-1,0 0 1,0 0 0,1 0-1,-1 0 1,0 0-1,0 0 1,1 0 0,0 0-24,10 0-27</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3:46.584"/>
    </inkml:context>
    <inkml:brush xml:id="br0">
      <inkml:brushProperty name="width" value="0.05" units="cm"/>
      <inkml:brushProperty name="height" value="0.05" units="cm"/>
    </inkml:brush>
  </inkml:definitions>
  <inkml:trace contextRef="#ctx0" brushRef="#br0">1 166 11450,'1'-8'298,"1"0"-1,0 1 0,0-1 0,1 1 0,0 0 1,0-1-1,1 1 0,0 1 0,0-1 0,1 1 1,0-1-1,0 1 0,0 1 0,1-1 0,0 1 1,0 0-1,0 0 0,0 0 0,1 1 0,8-4 1,-5 3-27,1 0 0,0 1 0,0 0 0,0 1 0,0 0 0,0 1 0,1 0 0,-1 1 0,1 0 0,-1 0 0,1 2 0,0-1 0,14 4 0,-24-4-254,0 0 0,0 0 1,-1 1-1,1-1 0,0 1 1,0-1-1,0 1 0,-1-1 0,1 1 1,0 0-1,-1 0 0,1 0 0,-1 0 1,1 0-1,-1 1 0,0-1 0,1 0 1,-1 1-1,0-1 0,0 0 0,0 1 1,0 0-1,0-1 0,0 1 1,0 0-1,-1-1 0,1 1 0,0 0 1,-1 0-1,0-1 0,1 1 0,-1 0 1,0 0-1,0 0 0,0 0 0,0-1 1,0 1-1,0 0 0,-1 0 1,1 0-1,-1 0 0,1-1 0,-2 4 1,-3 7 13,-1 1 1,0-1 0,0 0 0,-15 19-1,16-24 11,-9 13 22,-2 2 37,-17 34 0,30-51-86,0 1 1,1-1-1,-1 1 1,1 0 0,1 0-1,-1-1 1,1 1-1,0 0 1,1 0-1,-1 0 1,1 1 0,1 5-1,-1-8-49,2-1-1,-1 0 1,0-1 0,1 1-1,-1 0 1,1 0 0,0-1-1,0 1 1,0-1-1,0 1 1,0-1 0,0 0-1,1 0 1,-1 0 0,1 0-1,0 0 1,-1 0-1,1-1 1,0 0 0,0 1-1,0-1 1,4 1-1,6 2-237,0 0 0,0-1 0,24 2 0,-11-3-67,-4-1-105</inkml:trace>
  <inkml:trace contextRef="#ctx0" brushRef="#br0" timeOffset="1">313 662 18196,'3'3'1368,"0"-3"-1224,4-5-360,-1-3 672,-2-1-168,-2-3-232</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4:13.202"/>
    </inkml:context>
    <inkml:brush xml:id="br0">
      <inkml:brushProperty name="width" value="0.05" units="cm"/>
      <inkml:brushProperty name="height" value="0.05" units="cm"/>
    </inkml:brush>
  </inkml:definitions>
  <inkml:trace contextRef="#ctx0" brushRef="#br0">1 471 15507,'11'-10'1009,"23"-21"-897,5-3-48,13-10 160,14-9-88,11-4-96,-2 2-16,-1 8-96,-3 2-88,-16 10-168,-9 6-137,-16 12 353,-8 5-104,-16 11-72</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4:13.672"/>
    </inkml:context>
    <inkml:brush xml:id="br0">
      <inkml:brushProperty name="width" value="0.05" units="cm"/>
      <inkml:brushProperty name="height" value="0.05" units="cm"/>
    </inkml:brush>
  </inkml:definitions>
  <inkml:trace contextRef="#ctx0" brushRef="#br0">0 294 11226,'0'9'1057,"19"-11"-593,7-3-144,16-11 480,4-5-136,12-10-104,3-4-152,4-6-296,0-2 80,-7-11-104,-5 0-40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4:14.114"/>
    </inkml:context>
    <inkml:brush xml:id="br0">
      <inkml:brushProperty name="width" value="0.05" units="cm"/>
      <inkml:brushProperty name="height" value="0.05" units="cm"/>
    </inkml:brush>
  </inkml:definitions>
  <inkml:trace contextRef="#ctx0" brushRef="#br0">11 482 12691,'-2'-7'323,"0"1"-4,0-1 1,1 1-1,0-1 1,-1-12-1,2 17-265,0 0-1,0 0 1,0 0-1,1 0 1,-1 0-1,1 0 1,0 0-1,-1 0 1,1 0 0,0 0-1,0 0 1,0 1-1,0-1 1,1 0-1,-1 1 1,0-1-1,1 1 1,-1-1-1,1 1 1,2-2-1,5-3-16,1 0-1,0 1 0,0 1 1,0-1-1,1 2 0,-1-1 1,1 1-1,0 1 0,15-2 0,-7 2 8,1 1-1,-1 1 1,1 0-1,28 5 0,-40-3-43,-1-1 0,1 1 0,-1 0 0,1 1-1,-1 0 1,0 0 0,0 0 0,0 1-1,9 7 1,-13-9 0,0 0 0,-1 1 0,1-1-1,-1 1 1,0 0 0,1 0 0,-1 0 0,0 0-1,-1 0 1,1 0 0,-1 1 0,1-1 0,-1 0 0,0 1-1,0-1 1,-1 1 0,1-1 0,-1 1 0,1 0-1,-1-1 1,0 1 0,-1 4 0,-2 7-1,0 0 0,0-1 1,-2 0-1,0 0 0,-13 27 0,-44 64 26,46-80-19,-14 20 42,-35 65 293,61-101-206,12-14-52,13-14 11</inkml:trace>
  <inkml:trace contextRef="#ctx0" brushRef="#br0" timeOffset="1">1109 0 15195,'1'19'1008,"-1"18"-848,-4 5-55,-2 13 191,2 2-128,1 5-72,0-1-40,5-8-240,2-8-168,5-16 296,4-7-73,3-18-31</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4:14.623"/>
    </inkml:context>
    <inkml:brush xml:id="br0">
      <inkml:brushProperty name="width" value="0.05" units="cm"/>
      <inkml:brushProperty name="height" value="0.05" units="cm"/>
    </inkml:brush>
  </inkml:definitions>
  <inkml:trace contextRef="#ctx0" brushRef="#br0">572 262 13267,'-9'27'952,"-5"15"-776,-1 2-64,5 5 192,6-1-72,4-3-88,9-4-16,4-6-120,0-3-64,2-6-232,0-1-88,-5-8-744,-1-1-232,-5-5-457,-4 0-47,-9-9 1096,-4 0-409,-16-8-127</inkml:trace>
  <inkml:trace contextRef="#ctx0" brushRef="#br0" timeOffset="1">8 302 11466,'-6'-14'1265,"5"2"-849,9 1-104,8 1 864,9 0-544,2-3-80,9-2-96,3-1-39,12-4-25,3-2-8,6 2-96,4-2-48,1 2-360,0-2-224,-4 1 344,1-2-80,-5-8-80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4:15.060"/>
    </inkml:context>
    <inkml:brush xml:id="br0">
      <inkml:brushProperty name="width" value="0.05" units="cm"/>
      <inkml:brushProperty name="height" value="0.05" units="cm"/>
    </inkml:brush>
  </inkml:definitions>
  <inkml:trace contextRef="#ctx0" brushRef="#br0">0 284 13107,'9'-1'1064,"14"-5"-600,9-6-120,11-7 320,8-2-96,12-8-71,4-3-1,5-4-344,2 1-288,-12 0 168,-4 5-88,-20 2-80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4:15.491"/>
    </inkml:context>
    <inkml:brush xml:id="br0">
      <inkml:brushProperty name="width" value="0.05" units="cm"/>
      <inkml:brushProperty name="height" value="0.05" units="cm"/>
    </inkml:brush>
  </inkml:definitions>
  <inkml:trace contextRef="#ctx0" brushRef="#br0">0 206 12819,'23'-5'992,"15"-9"-712,7-4-80,11-2 224,11 0-104,8-2-168,3-1-136,0 0-1408,0 3 1320,-3 1-224,1-3-168</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4:15.929"/>
    </inkml:context>
    <inkml:brush xml:id="br0">
      <inkml:brushProperty name="width" value="0.05" units="cm"/>
      <inkml:brushProperty name="height" value="0.05" units="cm"/>
    </inkml:brush>
  </inkml:definitions>
  <inkml:trace contextRef="#ctx0" brushRef="#br0">424 9 11594,'-10'-2'61,"0"1"-1,0 0 0,0 1 1,0 1-1,0-1 0,0 1 0,1 1 1,-1 0-1,0 0 0,1 1 0,-1 0 1,1 1-1,0 0 0,0 0 0,0 1 1,-10 7-1,-2 4 21,0 0 1,0 2-1,2 0 0,-32 38 0,34-35 40,1 0 0,2 1 0,0 1 0,-13 30-1,22-42-66,0 1 0,1 0 0,0-1 0,1 1-1,0 1 1,1-1 0,1 0 0,-1 0 0,2 1-1,0-1 1,2 14 0,-2-23-42,1 0 0,0 0 0,0 1-1,0-1 1,0 0 0,0 0 0,1 0 0,0 0 0,-1 0 0,1 0 0,0-1-1,0 1 1,1-1 0,-1 1 0,0-1 0,1 0 0,-1 0 0,1 0-1,0 0 1,0 0 0,0 0 0,0-1 0,0 0 0,0 1 0,0-1-1,0-1 1,1 1 0,-1 0 0,0-1 0,1 1 0,-1-1 0,4 0-1,6 0 34,-1-1 0,1 0-1,-1-1 1,1 0-1,-1-1 1,0 0 0,13-6-1,-9 2 86,-1 0 0,-1-1-1,0 0 1,0-2 0,0 1 0,-1-2-1,-1 0 1,0 0 0,0-1 0,-1-1-1,-1 1 1,0-2 0,0 0 0,9-20-1,-13 23-34,-1-1-1,-1 1 1,0-1-1,0 0 1,-1 0-1,-1 0 1,0 0-1,0-22 1,-2 24-78,-1 0 1,0 1 0,-1-1 0,1 0 0,-2 1 0,0 0 0,0-1 0,0 1 0,-1 0 0,-1 1 0,-10-17 0,11 19-85,0 0 1,-1 0 0,0 1 0,0-1-1,0 1 1,-1 0 0,1 1 0,-1 0-1,0-1 1,-1 2 0,1-1 0,-1 1-1,1 0 1,-1 0 0,0 1 0,0 0 0,0 0-1,-1 1 1,1-1 0,0 2 0,-1-1-1,1 1 1,-10 1 0,-20 5-432</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01.835"/>
    </inkml:context>
    <inkml:brush xml:id="br0">
      <inkml:brushProperty name="width" value="0.05" units="cm"/>
      <inkml:brushProperty name="height" value="0.05" units="cm"/>
    </inkml:brush>
  </inkml:definitions>
  <inkml:trace contextRef="#ctx0" brushRef="#br0">1 0 15859,'3'6'1305,"-3"3"-1089,0 4-440,1 0 456,5 4-184,1 5-128,3-2-48</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4:19.977"/>
    </inkml:context>
    <inkml:brush xml:id="br0">
      <inkml:brushProperty name="width" value="0.05" units="cm"/>
      <inkml:brushProperty name="height" value="0.05" units="cm"/>
    </inkml:brush>
  </inkml:definitions>
  <inkml:trace contextRef="#ctx0" brushRef="#br0">4507 64 6113,'-42'-21'1666,"32"15"-1301,-1 0-1,0 1 1,0 0 0,0 1-1,0 0 1,-1 0-1,1 1 1,-1 1 0,-14-1-1,-155 7-14,12 0-76,91-5-101,-122 0 166,147 3-292,-93 17 1,141-18-47,-178 32 70,137-27-43,0-3 1,-48-1-1,-151-3 118,193 4-115,1 3-1,-88 20 1,94-14-37,-407 120-68,377-105 97,2 3-1,2 3 1,-131 82-1,164-85 14,1 0 0,2 3 0,1 1-1,-42 53 1,63-73-33,-1 1 1,0-2-1,-1 0 0,-1-1 1,0 0-1,-33 17 0,-113 41-19,111-51 5,-74 40-1,97-42 10,2 1 0,0 1 0,-24 23-1,-64 73-8,-42 35 2,19-52 23,-5 2 13,123-84-24,1 1 0,0 0 0,2 1 0,-30 40 0,4 14 13,4 1 1,-35 92-1,45-100-12,22-51-6,-9 21-57,-13 44 0,25-68 45,0-1 0,1 1 1,0 0-1,1 0 0,1 0 1,-1 0-1,2 0 0,-1 0 0,3 11 1,0-14-6,-1 0-1,2 0 1,-1-1 0,1 1 0,0-1 0,0 0 0,1 0 0,0 0-1,1 0 1,9 8 0,10 9-23,35 25-1,-40-33 27,14 11-74,2-2 1,62 34-1,-76-49 24,0 0 1,1-1-1,0-1 0,1-2 1,-1 0-1,32 3 1,-24-7 3,0-1 0,0-1 0,0-2 0,0-1 0,37-9 0,151-49-95,-83 21 144,-7 12-97,226-19-1,-169 26 16,-86 8 12</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4:20.453"/>
    </inkml:context>
    <inkml:brush xml:id="br0">
      <inkml:brushProperty name="width" value="0.05" units="cm"/>
      <inkml:brushProperty name="height" value="0.05" units="cm"/>
    </inkml:brush>
  </inkml:definitions>
  <inkml:trace contextRef="#ctx0" brushRef="#br0">1 1869 3865,'115'-31'1094,"-1"-6"1,-1-4-1,-3-5 0,183-106 1,-135 52-184,157-92-475,-275 170-457,64-35 117,110-80-1,-3-28 597,219-223 1,-414 373-661,-1 0 1,-1-2-1,0 1 1,-2-2-1,20-34 1,-28 44-16,-1 1 0,0 0 1,-1-1-1,1 1 0,-1-1 0,-1 0 0,0 0 1,0 0-1,0 0 0,-1 1 0,0-1 1,-1 0-1,0 0 0,0 0 0,0 0 1,-1 0-1,0 1 0,-6-14 0,2 10-27,0 0-1,-1 0 1,0 1-1,-1 0 0,0 0 1,0 1-1,-1 0 0,0 1 1,-1 0-1,-11-8 0,-7-2-68,0 2-1,-50-22 0,22 15 6</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6:31.190"/>
    </inkml:context>
    <inkml:brush xml:id="br0">
      <inkml:brushProperty name="width" value="0.05" units="cm"/>
      <inkml:brushProperty name="height" value="0.05" units="cm"/>
    </inkml:brush>
  </inkml:definitions>
  <inkml:trace contextRef="#ctx0" brushRef="#br0">0 884 11907,'19'-4'404,"1"1"1,22-1 0,-34 3-295,371-59-1030,24-2 614,423-17 508,-114 23-2425,-500 51-245,292 30 0,43 59 5006,-179-22 92,3-23-1620,160-21-871,265 19 18,-49 84-191,-14 72-9,-399-81 64,-18-6 33,6-26-25,-141-53 22,253 4 0,183-51-61,-150-46 8,-5-32 13,475-167-169,-780 210 166,-3-6 0,-2-8 1,175-107-1,-16 7 23,-102 60-17,-142 67-8,103-83-1,-14 8 8,-103 81-289,1 2-1,73-33 1,-121 64-57,1 0 0,-1 0 0,0-1-1,11-9 1,-7 3-44</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6:31.868"/>
    </inkml:context>
    <inkml:brush xml:id="br0">
      <inkml:brushProperty name="width" value="0.05" units="cm"/>
      <inkml:brushProperty name="height" value="0.05" units="cm"/>
    </inkml:brush>
  </inkml:definitions>
  <inkml:trace contextRef="#ctx0" brushRef="#br0">0 425 12611,'0'-1'53,"0"0"-1,1 1 1,-1-1 0,0 0 0,0 0 0,1 1 0,-1-1-1,1 0 1,-1 1 0,0-1 0,1 1 0,-1-1 0,1 0-1,-1 1 1,1-1 0,0 1 0,-1-1 0,1 1 0,0 0-1,-1-1 1,2 0 0,20-16-158,224-119-659,31-21 648,-238 130 121,-24 16 0,0 0 0,0 1-1,1 1 1,0 0 0,0 1 0,19-5 0,-34 12-5,1 1 0,-1-1-1,1 1 1,-1 0 0,1 0 0,-1 0 0,1-1 0,0 1 0,-1 1 0,1-1 0,-1 0 0,1 0 0,-1 1-1,1-1 1,-1 0 0,1 1 0,-1 0 0,1-1 0,-1 1 0,0 0 0,3 1 0,-3 0-1,1 0 1,-1-1-1,0 1 1,0 0 0,1 0-1,-1 0 1,-1 0-1,1 0 1,0 0 0,0 0-1,-1 0 1,1 0-1,0 4 1,-1 4-3,1 1 0,-1-1 0,-1 1 0,0-1 0,-3 12 0,-56 190 28,24-99 0,29-88 24,-42 168-182,45-169 82,1 0 0,1 0-1,1 0 1,0 0 0,2 0-1,5 28 1,8 0-34</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6:33.176"/>
    </inkml:context>
    <inkml:brush xml:id="br0">
      <inkml:brushProperty name="width" value="0.05" units="cm"/>
      <inkml:brushProperty name="height" value="0.05" units="cm"/>
    </inkml:brush>
  </inkml:definitions>
  <inkml:trace contextRef="#ctx0" brushRef="#br0">5276 143 4465,'-82'-28'633,"-1"3"0,-1 4 0,-97-11 0,-262-5 1948,-307 47-814,543 10-2050,-328 74 1,-489 221-2223,450-84 2833,467-178 0,1 4 0,4 5 0,-108 85 0,121-71-113,4 3 1,3 4-1,-105 139 0,139-157-166,2 2 0,4 2 0,-36 77 0,52-89-47,3 1 1,2 2-1,3 0 0,-16 93 1,30-119-21,1 0-1,2 0 1,1 0 0,2 0 0,1 0 0,2 0 0,1-1 0,2 0 0,1 0 0,2 0-1,1-1 1,1-1 0,2 0 0,29 44 0,-13-28-14,3-1 0,2-2-1,2-2 1,1-1 0,2-2 0,2-2 0,2-2-1,49 30 1,-5-11 76,3-3-1,2-5 0,1-3 1,102 29-1,-82-38 47,2-6 1,0-4-1,145 9 0,-114-25-44,0-6-1,0-8 1,0-5-1,-1-7 1,-1-7-1,207-61 0,-188 34-116,-2-6 0,302-156 0,-20-59-104,-332 191 169,176-165-1,42-108 319,-296 313-235,-3 0-1,-1-2 0,-2-2 1,30-63-1,-47 84-32,-2-1 0,0 0-1,-2 0 1,-1-1-1,-1 0 1,-2 0-1,0 0 1,-2-1-1,-1 1 1,-3-38 0,-6 14 35,-1 0 1,-3 1-1,-24-63 1,-69-142-308,-19 16 92,46 117 22</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2:25.338"/>
    </inkml:context>
    <inkml:brush xml:id="br0">
      <inkml:brushProperty name="width" value="0.05" units="cm"/>
      <inkml:brushProperty name="height" value="0.05" units="cm"/>
    </inkml:brush>
  </inkml:definitions>
  <inkml:trace contextRef="#ctx0" brushRef="#br0">1 187 12043,'9'-16'226,"0"0"1,2 0-1,0 1 1,0 1-1,1 0 1,1 1-1,1 0 1,-1 0-1,2 2 1,0 0-1,29-16 0,-43 26-218,0 0-1,1 0 0,-1 0 0,0 1 0,0-1 0,1 1 0,-1-1 0,0 1 0,1-1 0,-1 1 0,0 0 1,1-1-1,-1 1 0,1 0 0,-1 0 0,0 0 0,1 0 0,-1 0 0,1 1 0,-1-1 0,0 0 0,1 1 0,-1-1 1,0 1-1,1-1 0,-1 1 0,0 0 0,2 1 0,-1 0-1,-1 0 0,0 0 0,0 0 0,0 0 0,0 0 0,-1 0-1,1 0 1,0 0 0,-1 1 0,0-1 0,1 0 0,-1 1 0,0-1 0,0 0 0,0 0 0,-1 1 0,0 2 0,-1 7 9,-1 0 0,0 1 1,-1-1-1,0 0 1,-7 13-1,-35 58 35,18-33-39,23-41-6,-25 54 4,27-56-12,1-1 1,1 0-1,-1 1 1,1 0-1,0-1 0,0 1 1,1 0-1,1 9 1,-1-14-1,0 0 1,1 0 0,0 0 0,-1-1 0,1 1 0,0 0 0,0-1 0,0 1 0,0-1 0,0 1-1,0-1 1,1 1 0,-1-1 0,0 0 0,1 0 0,-1 1 0,1-1 0,-1 0 0,1 0 0,0 0-1,-1-1 1,1 1 0,0 0 0,-1-1 0,1 1 0,0-1 0,0 0 0,2 1 0,8 1 40,0-1 0,1 0-1,14-1 1,-15-1 8,89-7-1556,-82 6 1206</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2:26.130"/>
    </inkml:context>
    <inkml:brush xml:id="br0">
      <inkml:brushProperty name="width" value="0.05" units="cm"/>
      <inkml:brushProperty name="height" value="0.05" units="cm"/>
    </inkml:brush>
  </inkml:definitions>
  <inkml:trace contextRef="#ctx0" brushRef="#br0">0 189 11090,'11'-23'545,"1"1"0,0 1 0,23-29-1,-30 43-463,0 1 0,0 0 0,1 1 0,-1-1 0,1 1 0,0 0 0,1 1 0,-1 0 0,1-1-1,0 2 1,0-1 0,1 1 0,-1 0 0,15-3 0,-21 6-67,1 0 1,0 0-1,0-1 0,0 1 1,0 0-1,0 1 0,0-1 0,0 0 1,-1 1-1,1-1 0,0 1 0,0-1 1,0 1-1,-1 0 0,1 0 1,0 0-1,-1 0 0,1 0 0,2 2 1,-2 0-8,1-1 1,-1 1-1,-1 0 0,1 0 1,0-1-1,-1 1 1,1 1-1,-1-1 1,0 0-1,1 5 1,0 3-3,0 1 0,-1-1 0,0 1 0,-1-1 0,-2 19 0,0-13 5,-2 1 0,0-1 0,-1 0 0,-1 0 0,-14 29 0,-49 75 197,53-95-128,15-25-70,-1 1-1,1 0 1,0 0-1,0 0 1,0 0-1,0 0 1,0 0-1,1 0 1,-1 0-1,0 0 1,1 0-1,0 0 1,-1 1 0,1-1-1,0 0 1,0 0-1,0 0 1,1 1-1,0 3 1,0-4-16,0-1 1,1 1-1,-1 0 1,1 0-1,0-1 1,-1 1-1,1-1 1,0 1-1,0-1 1,0 0-1,0 0 0,0 0 1,0 0-1,0 0 1,1 0-1,-1-1 1,0 1-1,4 0 1,11 2-208,0-1 1,0 0-1,29-2 1,-29 0 163,17 0-125</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6:41.229"/>
    </inkml:context>
    <inkml:brush xml:id="br0">
      <inkml:brushProperty name="width" value="0.05" units="cm"/>
      <inkml:brushProperty name="height" value="0.05" units="cm"/>
    </inkml:brush>
  </inkml:definitions>
  <inkml:trace contextRef="#ctx0" brushRef="#br0">210 0 6313,'-46'133'990,"6"1"-1,6 3 1,-28 232 0,47-235-749,2 157 0,13-281-436,1 0 0,0 0-1,0 0 1,1-1-1,0 1 1,0 0 0,1-1-1,1 0 1,7 16 0,-9-21 94,1 0 0,0 0 0,0 0 0,0-1 0,1 1 1,-1-1-1,1 0 0,0 0 0,0 0 0,0 0 1,0-1-1,0 1 0,1-1 0,-1 0 0,1-1 1,-1 1-1,1-1 0,0 0 0,-1 0 0,1 0 1,8 0-1,3-1-519,1-1 0,-1-1 1,0-1-1,24-6 0,-21 5 507,1 0-1,30-3 0,23 8 835,77 11 1,27 1-98,268-21-969,-345 4 241</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6:42.349"/>
    </inkml:context>
    <inkml:brush xml:id="br0">
      <inkml:brushProperty name="width" value="0.05" units="cm"/>
      <inkml:brushProperty name="height" value="0.05" units="cm"/>
    </inkml:brush>
  </inkml:definitions>
  <inkml:trace contextRef="#ctx0" brushRef="#br0">1 67 9770,'7'-3'-33,"0"1"1,1 0-1,0 0 0,-1 1 1,1 0-1,15 0 0,50 6-672,-43-2 494,103 7-526,337 15-2446,309-41-919,-241 1 4234,68 9 198,986-32-141,-1395 26-191,6 1-18</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6:42.753"/>
    </inkml:context>
    <inkml:brush xml:id="br0">
      <inkml:brushProperty name="width" value="0.05" units="cm"/>
      <inkml:brushProperty name="height" value="0.05" units="cm"/>
    </inkml:brush>
  </inkml:definitions>
  <inkml:trace contextRef="#ctx0" brushRef="#br0">171 1 4561,'-16'37'344,"-5"1"-296,0 1-16,1 4 112,0 1-48,4 2-48,-1-1-16,6-6-8,0-1-8,7-7 16,1 0-8,0-7-296,1-1 272,-1-7-56,1-1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02.327"/>
    </inkml:context>
    <inkml:brush xml:id="br0">
      <inkml:brushProperty name="width" value="0.05" units="cm"/>
      <inkml:brushProperty name="height" value="0.05" units="cm"/>
    </inkml:brush>
  </inkml:definitions>
  <inkml:trace contextRef="#ctx0" brushRef="#br0">175 176 12907,'-3'-2'300,"0"1"0,0-1 0,0 1 0,-1 0 0,1 0 0,-1 0 0,1 0 0,-1 1 0,1-1 0,-1 1 0,1 0 0,-1 0 0,1 0 1,-1 0-1,-5 2 0,0 0 149,0 0-1,0 1 1,0 0 0,-14 7 0,18-8-354,0 1-1,1 0 1,0 0-1,-1 1 1,1-1-1,0 1 1,0 0-1,1 0 1,-1 0 0,1 0-1,-4 7 1,7-10-75,-1 0 1,1 1-1,-1-1 1,1 0 0,-1 0-1,1 1 1,0-1 0,-1 1-1,1-1 1,0 0-1,0 1 1,0-1 0,0 0-1,0 1 1,0-1-1,1 1 1,-1-1 0,0 0-1,1 2 1,0-2-4,1 1 0,-1-1 0,0 1 0,0-1 0,1 1 0,-1-1-1,1 0 1,-1 0 0,1 0 0,-1 0 0,1 0 0,0 0 0,-1 0 0,1-1 0,0 1 0,0-1 0,0 1 0,1 0 0,9 1 15,0-1-1,-1 0 1,1 0 0,-1-1 0,1-1 0,0 0 0,-1 0 0,1-1 0,-1-1-1,0 0 1,12-4 0,-8 1-18,-1 0-1,0-1 0,0 0 1,-1-1-1,0 0 0,-1-1 1,22-20-1,-22 13-74,-11 10-48,-9 10-12,3-1 11,1 0 0,0 1 0,0-1 0,1 1 0,-1 0 0,1 0 0,0 0 0,0 1 1,0-1-1,0 1 0,1 0 0,0 0 0,0-1 0,0 1 0,1 1 0,-2 6 0,3-11 60,0-1 1,0 1 0,0 0-1,-1 0 1,1-1 0,0 1 0,0 0-1,0 0 1,1-1 0,-1 1-1,0 0 1,0-1 0,0 1 0,1 0-1,-1 0 1,0-1 0,0 1-1,1 0 1,-1-1 0,1 1-1,-1-1 1,1 1 0,-1 0 0,1-1-1,-1 1 1,1-1 0,-1 1-1,1-1 1,-1 0 0,1 1 0,0-1-1,-1 0 1,1 1 0,0-1-1,0 0 1,-1 0 0,1 1-1,0-1 1,0 0 0,2 0-56,0 0 1,0 0-1,0-1 0,0 1 0,0-1 1,0 1-1,0-1 0,4-2 1,18-9-680</inkml:trace>
  <inkml:trace contextRef="#ctx0" brushRef="#br0" timeOffset="1">554 23 14123,'13'-21'1612,"-12"19"-694,-8 14-214,-10 14 243,-18 34-89,32-55-831,1 1 0,0-1 1,0 1-1,0 0 0,0-1 1,1 1-1,0 0 0,1 0 1,-1 6-1,1-11-37,0 1 0,1 0 1,-1-1-1,0 1 0,1-1 1,-1 1-1,1-1 0,0 0 1,0 1-1,-1-1 0,1 1 1,0-1-1,0 0 0,0 0 1,0 0-1,0 1 0,0-1 0,1 0 1,-1 0-1,0-1 0,3 2 1,35 15-459,-9-6 41,-27-9 435,-1-1 1,1 1 0,-1-1 0,0 1 0,1 0-1,-1 0 1,0 0 0,0 0 0,0 0 0,0 0-1,-1 1 1,1-1 0,-1 1 0,1-1 0,-1 1-1,0-1 1,0 1 0,0 0 0,0 0 0,0-1 0,-1 1-1,1 0 1,-1 0 0,0 0 0,0 0 0,0 0-1,0 0 1,0 0 0,-1-1 0,1 1 0,-1 0-1,0 0 1,0 0 0,0-1 0,0 1 0,0 0-1,-1-1 1,1 1 0,-1-1 0,0 0 0,1 1-1,-1-1 1,0 0 0,-1 0 0,1 0 0,0 0-1,0-1 1,-1 1 0,1-1 0,-1 1 0,1-1 0,-4 1-1,1 0 6,-1 0 0,1-1 0,-1 1 1,0-2-1,1 1 0,-1 0 0,0-1 0,1 0 0,-1-1 0,0 1 0,1-1 0,-1 0 0,1 0 0,-1-1 0,1 0 0,-1 0 0,1 0 0,0 0 0,0-1 0,0 0 0,0 0 0,1-1 0,-1 1 0,1-1 0,0 0 1,0 0-1,0 0 0,0 0 0,1-1 0,0 0 0,-5-9 0,2-6-189</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7:08.242"/>
    </inkml:context>
    <inkml:brush xml:id="br0">
      <inkml:brushProperty name="width" value="0.05" units="cm"/>
      <inkml:brushProperty name="height" value="0.05" units="cm"/>
    </inkml:brush>
  </inkml:definitions>
  <inkml:trace contextRef="#ctx0" brushRef="#br0">974 104 9650,'-39'-34'1108,"33"27"-1146,0 1-1,-1 0 1,0 0 0,0 1-1,0 0 1,-1 0-1,1 1 1,-1 0 0,-13-5-1,5 5-22,0 1 0,-1 1 0,1 0 0,-1 1 0,1 1 0,-1 0 0,1 2 0,-25 4 0,-4 3 291,-79 28-1,95-26-62,0 1 1,0 1 0,-43 27 0,58-30-141,0 0 0,1 0-1,0 2 1,1-1 0,0 2 0,1 0-1,0 0 1,-11 20 0,-1 9-434,2 1 1,1 1 0,-23 84 0,-21 145-579,58-243 974,-13 69 322,4 1 0,4 1-1,5 0 1,11 176 0,90 383 212,-88-627-608,1-2 0,2 1 0,1-1 0,1-1 1,2 0-1,1 0 0,1-2 0,1 0 0,2-1 1,0 0-1,45 43 0,-34-41-169,1-2 0,1-1 0,53 31 0,-70-48-23,1 0 1,-1-2-1,1 0 1,0-1-1,0 0 1,1-1-1,0-1 1,0-1-1,0-1 1,0 0-1,18 0 1,-23-3 152,0-1-1,-1 0 1,1-1 0,-1 0-1,0-1 1,0 0 0,0-1 0,-1 0-1,1-1 1,14-10 0,8-9 383,50-48 0,-52 45-154,30-29-109,53-64 0,-88 89 204,-1-1 0,-2-1-1,-1-1 1,18-40 0,15-60 960,51-185 0,-57 159-381,-30 102-533,11-31 100,-4-1 0,14-95 0,-38 164-661,-1-1 0,-1 0 0,-1 0 1,-1 1-1,-1-1 0,-1 1 0,0 0 0,-2 0 0,-11-27 0,-12-20 396,-54-93 0,82 159-36,-144-238 3413,125 213-3202,0 2 0,-2 0 1,-1 1-1,-1 2 0,-1 0 0,-38-26 0,24 24-236</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7:09.421"/>
    </inkml:context>
    <inkml:brush xml:id="br0">
      <inkml:brushProperty name="width" value="0.05" units="cm"/>
      <inkml:brushProperty name="height" value="0.05" units="cm"/>
    </inkml:brush>
  </inkml:definitions>
  <inkml:trace contextRef="#ctx0" brushRef="#br0">623 1 12235,'-10'1'58,"0"1"1,0 0 0,1 1 0,0 0-1,-1 0 1,1 1 0,0 0-1,1 1 1,-1 0 0,1 0 0,0 1-1,0 0 1,-8 8 0,1 0 12,1 1 0,0 0 0,1 1 0,1 1 0,-14 24 0,-2 13-147,3 1 0,-27 84 0,-22 123-285,38-125 282,16-63 77,-115 492 35,124-496-22,4 0 0,2 1 0,3-1 0,3 1 0,4 0 0,15 83 0,-7-94-203,2-1 0,2 0 0,4-1 0,1-1 0,4-1 0,52 86-1,-65-123-65,1 0-1,1-1 1,0-1-1,1 0 1,1-1-1,36 25 1,1-7-269</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7:09.865"/>
    </inkml:context>
    <inkml:brush xml:id="br0">
      <inkml:brushProperty name="width" value="0.05" units="cm"/>
      <inkml:brushProperty name="height" value="0.05" units="cm"/>
    </inkml:brush>
  </inkml:definitions>
  <inkml:trace contextRef="#ctx0" brushRef="#br0">1 439 8082,'15'-107'-128,"-1"-4"96,-10-1-16,-1 4 1496</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7:10.722"/>
    </inkml:context>
    <inkml:brush xml:id="br0">
      <inkml:brushProperty name="width" value="0.05" units="cm"/>
      <inkml:brushProperty name="height" value="0.05" units="cm"/>
    </inkml:brush>
  </inkml:definitions>
  <inkml:trace contextRef="#ctx0" brushRef="#br0">1 686 10322,'9'5'637,"1"0"0,0-1 0,0 0 0,18 4 0,-22-7-545,-1-1 0,1 0-1,-1 0 1,1 0 0,-1 0 0,1-1 0,-1 0 0,1 0 0,-1 0 0,0-1 0,8-3 0,42-20-43,-2-2 1,88-61-1,89-86-478,-163 121 315,43-36-148,130-94-432,-226 173 626,1 1 0,0 1 0,1 0 0,0 2 0,31-10 0,-40 14 88,-1 1 1,1 0-1,0 0 1,0 1-1,0-1 1,-1 1-1,1 1 1,0 0-1,0 0 1,0 0-1,-1 1 1,1 0 0,-1 0-1,1 0 1,-1 1-1,0 0 1,11 7-1,-6-1 24,0 1-1,-1 0 0,0 0 1,0 1-1,-1 0 1,-1 1-1,0 0 0,0 0 1,-1 1-1,8 21 1,4 17 13,19 76 1,-31-99-44,6 23-13,-6-18-227,2-1 0,18 44-1,-26-74 212,-1-1-1,1 0 0,-1 1 0,1-1 0,0 0 1,-1 0-1,1 0 0,0 1 0,0-1 0,0 0 1,0 0-1,0 0 0,0 0 0,0 0 0,0 0 1,0-1-1,0 1 0,1 0 0,1 0 0,4-8-174</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7:17.279"/>
    </inkml:context>
    <inkml:brush xml:id="br0">
      <inkml:brushProperty name="width" value="0.05" units="cm"/>
      <inkml:brushProperty name="height" value="0.05" units="cm"/>
    </inkml:brush>
  </inkml:definitions>
  <inkml:trace contextRef="#ctx0" brushRef="#br0">11 84 14299,'-4'2'1456,"-2"-1"-1000,13-1-63,8-4 671,11-1-352,7-2-48,16 0-128,3-3-48,12 0-112,1 1-56,-6-1-176,-4 1-96,-10 3-248,-7 1-248,-22 2-352,-11 1 664,-25 2-152,-12 5-136</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7:17.722"/>
    </inkml:context>
    <inkml:brush xml:id="br0">
      <inkml:brushProperty name="width" value="0.05" units="cm"/>
      <inkml:brushProperty name="height" value="0.05" units="cm"/>
    </inkml:brush>
  </inkml:definitions>
  <inkml:trace contextRef="#ctx0" brushRef="#br0">2 22 13523,'0'0'46,"0"0"0,-1 0 0,1 1-1,0-1 1,0 0 0,0 1 0,0-1 0,0 0 0,0 1 0,0-1 0,0 0 0,0 0-1,0 1 1,0-1 0,0 0 0,0 1 0,0-1 0,0 0 0,1 1 0,-1-1 0,0 0-1,0 0 1,0 1 0,0-1 0,0 0 0,1 0 0,-1 1 0,0-1 0,0 0 0,1 0 0,-1 0-1,0 1 1,1-1 0,12 1 832,23-10-28,-24 5-356,4 0-85,48-9 683,-60 12-1047,0 1 0,1-1 0,-1 1 0,0 0 0,0 1 0,0-1 0,0 1 0,0-1 0,0 1 0,0 0 0,0 1 0,6 2 0,-9-3-41,1 1-1,-1-1 1,1 1 0,-1-1 0,0 1 0,0 0-1,0-1 1,0 1 0,0 0 0,0 0 0,0 0-1,0 0 1,-1 0 0,1 0 0,-1 0 0,1 0-1,-1 0 1,0 0 0,0 0 0,0 0 0,0 0-1,0 0 1,-1 0 0,1 0 0,0 0 0,-2 3-1,-1 6-3,0 0-1,-1 0 0,-7 15 1,-94 154-6,55-100 7,49-78-1,-12 24-13,13-25 12,-1-1-1,1 1 1,0-1 0,0 1-1,0-1 1,-1 1 0,1 0 0,0-1-1,0 1 1,0-1 0,0 1-1,0 0 1,0-1 0,0 1 0,0-1-1,0 1 1,1 0 0,-1-1-1,0 1 1,0-1 0,0 1 0,1-1-1,-1 1 1,0 0 0,1-1-1,-1 0 1,0 1 0,1-1 0,-1 1-1,1-1 1,-1 1 0,0-1-1,1 0 1,-1 1 0,1-1-1,-1 0 1,1 1 0,0-1 0,-1 0-1,1 0 1,-1 0 0,2 1-1,7-1 2,0 0 0,1 0-1,-1-1 1,0 0-1,1-1 1,-1 0-1,0-1 1,10-3-1,9-2 7,43-11-9,-18 4-151,1 2 0,69-7-1,-80 19 70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7:18.643"/>
    </inkml:context>
    <inkml:brush xml:id="br0">
      <inkml:brushProperty name="width" value="0.05" units="cm"/>
      <inkml:brushProperty name="height" value="0.05" units="cm"/>
    </inkml:brush>
  </inkml:definitions>
  <inkml:trace contextRef="#ctx0" brushRef="#br0">218 112 14515,'1'-3'262,"-1"0"-1,0 0 1,0 0 0,0 0-1,-1 0 1,1 0 0,-1 0-1,1 0 1,-3-5 0,3 7-201,-1 1 1,1-1 0,-1 0-1,0 0 1,1 0 0,-1 1 0,0-1-1,1 0 1,-1 1 0,0-1-1,0 0 1,1 1 0,-1-1-1,0 1 1,0 0 0,0-1-1,0 1 1,0 0 0,0-1-1,0 1 1,0 0 0,0 0 0,0 0-1,0 0 1,0 0 0,0 0-1,0 0 1,0 0 0,0 0-1,0 0 1,0 1 0,1-1-1,-1 0 1,-2 1 0,-4 2 40,0 0 0,0 1 1,0 0-1,0 0 1,1 1-1,-1-1 0,1 1 1,0 1-1,-9 10 0,1 1-94,0 0 0,-14 25 0,20-29-38,0 1 0,1-1 0,1 1 0,0 1 0,1-1 0,-5 21 0,9-33 20,1 0 0,0-1 0,0 1 0,0 0-1,0 0 1,0 0 0,0 0 0,0 0 0,1 0-1,-1 0 1,0 0 0,1 0 0,1 3 0,-1-5 3,-1 1 0,1 0 0,0 0 0,-1 0 0,1-1 0,0 1 0,0 0 0,-1-1 0,1 1 0,0 0 0,0-1 0,0 1 0,0-1 0,0 1 0,0-1 0,0 0 0,0 0 0,2 1 0,1-1-5,-1 0 0,1 0 0,0 0 1,0-1-1,-1 0 0,1 1 0,-1-1 1,1-1-1,-1 1 0,1 0 0,-1-1 1,0 0-1,4-2 0,8-6 7,0-2 0,-1 1 0,0-2 1,-1 0-1,18-22 0,-6 1 216,30-50 1,-24 14 580,-35 82-756,-1-1 1,2 1-1,-1 1 0,2-1 1,-2 16-1,-2 66-177,6-89 119,-1 1 0,2 0 0,-1-1 0,1 1 0,0 0 0,0-1 0,0 1 0,4 8 0,-4-13 15,0 1 0,0-1 0,0 1 0,0-1 0,0 1 0,1-1 0,-1 0 0,0 0 0,1 1 0,-1-1 0,0 0 0,1 0 0,-1 0 0,1-1 0,0 1 0,-1 0 0,1-1 0,0 1 0,-1-1 0,1 1 0,0-1-1,0 0 1,0 0 0,-1 0 0,1 0 0,0 0 0,0 0 0,-1 0 0,1 0 0,3-2 0,3 0-1,0-1 1,0 0-1,-1 0 0,1-1 1,-1 1-1,0-2 1,0 1-1,0-1 0,-1 0 1,9-9-1,2-4 55,0 0-1,17-25 1,-26 32 16,0 0 0,11-23 0,-20 36-19,-1 6-68,0 1 1,0-1 0,1 1-1,0 12 1,1-19 17,0 0-1,0-1 1,0 1 0,0 0-1,0-1 1,1 1 0,-1 0-1,1-1 1,0 1 0,-1-1 0,1 1-1,0-1 1,0 1 0,0-1-1,1 2 1,-1-2 6,0 0 0,0-1 0,0 1 0,1 0 0,-1-1 0,0 1 0,0-1 0,1 0 0,-1 1 0,0-1 0,0 0 1,1 0-1,-1 0 0,0 0 0,1 0 0,-1 0 0,0 0 0,1 0 0,-1-1 0,0 1 0,1 0 0,-1-1 0,2 0 0,6-2 3,-1-1-1,1 0 1,-1-1 0,0 0 0,-1 0-1,9-7 1,42-40 57,-40 34-15,48-54 137,-32 32-100,-32 43-74,-3 10-11,-3 15-22,-4 11-17,2-17 17,1 0-1,1 1 1,1-1 0,1 1 0,2 40 0,0-61 3,0 1 1,0-1 0,1 0 0,-1 0-1,1 0 1,-1 0 0,1 0-1,0 0 1,0 0 0,0 0-1,0 0 1,0 0 0,0 0 0,1-1-1,-1 1 1,1 0 0,-1-1-1,1 1 1,-1-1 0,3 2-1,-2-3-6,0 1 0,0-1 0,0 1-1,0-1 1,-1 1 0,1-1 0,0 0-1,0 0 1,0 0 0,0 0-1,0-1 1,0 1 0,0 0 0,0-1-1,0 0 1,-1 1 0,1-1 0,0 0-1,0 0 1,-1 0 0,1 0-1,2-2 1,26-21-159,4-15-58</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7:19.053"/>
    </inkml:context>
    <inkml:brush xml:id="br0">
      <inkml:brushProperty name="width" value="0.05" units="cm"/>
      <inkml:brushProperty name="height" value="0.05" units="cm"/>
    </inkml:brush>
  </inkml:definitions>
  <inkml:trace contextRef="#ctx0" brushRef="#br0">216 0 16131,'-46'38'1379,"-78"47"0,78-55-738,55-33-883,1 0 0,-1 1 0,1 0 0,11-1 0,-15 2 146,17-2-273,44-1 0,-59 4 348,-1 1 1,1-1 0,-1 1-1,1 1 1,-1-1 0,0 1 0,0 1-1,0-1 1,0 1 0,7 4-1,-13-6 38,0-1 0,0 1-1,0 0 1,0-1-1,0 1 1,0 0 0,0 0-1,-1 0 1,1-1 0,0 1-1,-1 0 1,1 0-1,0 0 1,-1 0 0,1 0-1,-1 0 1,0 1 0,1-1-1,-1 0 1,0 0-1,0 0 1,1 0 0,-1 0-1,0 0 1,0 1-1,0-1 1,-1 0 0,1 0-1,0 0 1,0 0 0,0 0-1,-1 0 1,1 1-1,-1-1 1,1 0 0,-1 0-1,1 0 1,-1 0 0,0 0-1,1-1 1,-1 1-1,0 0 1,0 0 0,-1 1-1,-4 4 157,0 0 0,0-1 0,-1 0 0,-12 8 0,3-3-37,-1-1 1,0-1 0,0-1 0,-1 0 0,1-1-1,-21 4 1,36-10-138,1 1 1,-1-1-1,0 0 0,0 1 0,1-1 0,-1 0 0,0 0 0,0 0 0,0 0 1,1-1-1,-1 1 0,0 0 0,0-1 0,1 1 0,-1-1 0,0 0 0,1 1 1,-1-1-1,1 0 0,-1 0 0,1 0 0,-3-2 0,-2-15-175</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7:19.766"/>
    </inkml:context>
    <inkml:brush xml:id="br0">
      <inkml:brushProperty name="width" value="0.05" units="cm"/>
      <inkml:brushProperty name="height" value="0.05" units="cm"/>
    </inkml:brush>
  </inkml:definitions>
  <inkml:trace contextRef="#ctx0" brushRef="#br0">508 107 16796,'3'-5'187,"-1"0"0,1 0 0,-1 0 0,-1 0 0,1-1 0,-1 1 1,0-1-1,0 1 0,0-9 0,-1 12-146,0 0-1,0 0 1,-1 0 0,1 0-1,-1 1 1,1-1 0,-1 0 0,0 0-1,1 0 1,-1 1 0,0-1-1,0 0 1,0 1 0,0-1-1,-1 1 1,1-1 0,0 1-1,-1 0 1,1-1 0,-1 1-1,1 0 1,-1 0 0,0 0-1,1 0 1,-1 0 0,0 1-1,0-1 1,0 0 0,1 1 0,-4-1-1,-3 0 60,0 0 1,0 0-1,0 1 0,0 0 0,0 1 0,0 0 0,1 0 0,-1 0 1,0 1-1,1 0 0,-15 7 0,-4 3-33,-47 28-1,48-24-87,1 1 0,1 1-1,1 0 1,0 2 0,-28 35 0,35-37-10,1 1 0,1 0-1,1 1 1,1 0 0,1 1 0,1 0 0,-11 34 0,18-46-2,0 0 1,0 1-1,0-1 1,1 1-1,1-1 0,0 14 1,0-21 22,0 0 0,1 1-1,-1-1 1,0 0 0,1 1 0,0-1 0,-1 0 0,1 0 0,0 0 0,0 1 0,0-1 0,1 0-1,-1 0 1,0-1 0,1 1 0,-1 0 0,1 0 0,0-1 0,-1 1 0,1-1 0,0 1 0,0-1-1,0 0 1,0 0 0,0 0 0,0 0 0,1 0 0,-1 0 0,0 0 0,4 0 0,2-1-4,0 0 0,0 0 1,-1 0-1,1-1 0,0 0 0,0-1 1,0 0-1,0 0 0,-1 0 1,1-1-1,-1-1 0,13-6 1,6-6 175,46-35 0,-64 45-100,-3 2 10,1 0-1,0-1 1,-1 0-1,0 0 1,0 0-1,0 0 1,0-1-1,-1 1 1,0-1-1,3-7 1,-7 13-59,1-1 0,-1 1 0,0 0 1,0-1-1,0 1 0,0-1 1,1 1-1,-1-1 0,0 1 0,0-1 1,0 1-1,0-1 0,0 1 1,0-1-1,0 1 0,0-1 1,0 1-1,-1-1 0,1 1 0,0 0 1,0-1-1,0 1 0,0-1 1,-1 1-1,1-1 0,0 1 0,-1 0 1,1-1-1,-1 0 0,-15-3 239,-23 9-594,38-5 282,58-35-1095,-54 34 1138,0 0 1,-1-1-1,1 1 1,0 1-1,0-1 1,0 0-1,0 1 1,0-1-1,0 1 1,0 0-1,0 0 1,0 0-1,-1 1 1,1-1-1,0 1 1,0-1 0,3 2-1,-3 0 9,-1-1 1,1 1-1,-1 0 1,0 0-1,1 0 1,-1 0-1,0 0 1,-1 1-1,1-1 1,0 0-1,-1 1 1,1 0-1,-1-1 1,1 1-1,-1 0 1,0-1-1,0 5 1,8 20 8,-2 0 0,6 39 1,-11-58-277,0 1 1,1-1 0,0 0 0,0 1 0,1-1 0,0-1 0,0 1 0,6 7-1,7 4-187</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7:20.217"/>
    </inkml:context>
    <inkml:brush xml:id="br0">
      <inkml:brushProperty name="width" value="0.05" units="cm"/>
      <inkml:brushProperty name="height" value="0.05" units="cm"/>
    </inkml:brush>
  </inkml:definitions>
  <inkml:trace contextRef="#ctx0" brushRef="#br0">1 20 9858,'0'-20'2688,"2"30"-237,0 32-851,-3 6-1259,3-1 0,1 0 0,13 59 0,-15-104-324,-1 2 55,1 0 1,0 0-1,0-1 1,0 1-1,1 0 1,-1-1-1,1 1 1,0-1-1,4 6 1,-6-9-58,0 0 1,0 0 0,0 0 0,0 0-1,0 0 1,1 0 0,-1 0 0,0 0-1,0 0 1,0 1 0,0-1 0,0 0-1,0 0 1,1 0 0,-1 0-1,0 0 1,0 0 0,0-1 0,0 1-1,0 0 1,0 0 0,1 0 0,-1 0-1,0 0 1,0 0 0,0 0 0,0 0-1,0 0 1,0 0 0,0 0 0,1 0-1,-1 0 1,0-1 0,0 1-1,0 0 1,0 0 0,0 0 0,0 0-1,0 0 1,0 0 0,0 0 0,0-1-1,0 1 1,0 0 0,0 0 0,0 0-1,0 0 1,0 0 0,0 0 0,0-1-1,0 1 1,0 0 0,0 0 0,3-15 553,-1-14 180,-2 9-539,-2 0 1,0 0-1,-2 0 1,0 0-1,-1 1 0,-1-1 1,-13-28-1,20 48-280,-1 1 0,1-1 1,-1 1-1,1-1 0,0 0 0,-1 1 0,1-1 0,-1 0 1,1 1-1,0-1 0,-1 0 0,1 0 0,0 0 0,0 0 1,-1 1-1,1-1 0,0 0 0,-1 0 0,1 0 0,0-1 1,0 1-1,-1 0 0,1 0 0,0 0 0,-1 0 0,1-1 1,0 1-1,-1 0 0,1-1 0,-1 1 0,1 0 0,0-1 1,0 0-1,28-17-2965,-22 13 2896,6-4-728</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02.796"/>
    </inkml:context>
    <inkml:brush xml:id="br0">
      <inkml:brushProperty name="width" value="0.05" units="cm"/>
      <inkml:brushProperty name="height" value="0.05" units="cm"/>
    </inkml:brush>
  </inkml:definitions>
  <inkml:trace contextRef="#ctx0" brushRef="#br0">127 1 14435,'-7'13'3345,"-4"13"-3817,-7 6 1024,-3 1-64,4 5 1312,0 5-1208,1 2-55,4-5-33,5-1-80,7-7-328,1-4-136,7-9-440,0-3-249,4-11-1239,-2-5 1584,4-7-272,-1-3-224</inkml:trace>
  <inkml:trace contextRef="#ctx0" brushRef="#br0" timeOffset="1">137 312 11602,'14'6'1273,"4"-3"-865,-2-3-264,2 0 1024,-3-2-1096,-1 1-152,-2-1-248,-3 1-48,-8 1-56,2-5 624,-6 3-392,-3 0 0,0 1 208</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7:21.332"/>
    </inkml:context>
    <inkml:brush xml:id="br0">
      <inkml:brushProperty name="width" value="0.05" units="cm"/>
      <inkml:brushProperty name="height" value="0.05" units="cm"/>
    </inkml:brush>
  </inkml:definitions>
  <inkml:trace contextRef="#ctx0" brushRef="#br0">0 253 14987,'13'5'312,"1"-1"-1,0 0 0,0 0 1,0-2-1,0 1 0,0-2 0,0 0 1,24-2-1,-30 1-203,0-1 0,0 0 0,-1 0 0,1-1-1,0 0 1,0 0 0,-1-1 0,1 0 0,-1-1 0,0 1 0,0-1 0,0-1-1,-1 1 1,1-1 0,-1 0 0,8-9 0,-13 12-71,1 1 1,-1 0-1,0-1 1,0 0-1,0 1 1,0-1-1,-1 1 1,1-1-1,0 0 1,-1 1-1,1-1 1,-1 0-1,0 0 1,1-3-1,-1 4-6,0 0-1,-1 0 1,1-1-1,0 1 1,-1 0-1,1 0 1,0 0-1,-1 0 1,1 0-1,-1 0 1,0 0-1,1 0 1,-1 0-1,0 0 0,0 1 1,1-1-1,-3-1 1,0 0 14,0 0 1,0 0 0,0 1-1,0 0 1,-1-1-1,1 1 1,0 0-1,-1 1 1,1-1-1,-1 1 1,1-1-1,-1 1 1,-4 0-1,-1 2-11,0-1 0,0 1 0,0 1 0,0 0 0,0 0 0,1 0 0,0 1 0,0 1 0,0-1 0,-15 12 0,20-13-40,-1-1 1,1 1-1,-1 0 1,1 0-1,0 1 1,0-1 0,0 1-1,0-1 1,1 1-1,0 0 1,-1 0-1,1 0 1,1 0-1,-1 1 1,1-1 0,-1 0-1,1 1 1,1-1-1,-1 1 1,0-1-1,1 1 1,0-1-1,1 9 1,0-11 0,-1 0 0,1 0-1,0 0 1,0 0 0,0 0 0,0-1-1,0 1 1,0 0 0,1-1 0,-1 1 0,0-1-1,1 1 1,0-1 0,-1 0 0,1 0 0,0 0-1,-1 1 1,1-2 0,0 1 0,0 0-1,0 0 1,0 0 0,0-1 0,0 1 0,0-1-1,0 0 1,0 0 0,0 1 0,2-2 0,5 2-20,1-1 0,-1-1 1,1 0-1,-1 0 0,10-4 1,8-3 49,-1-2-1,0-1 1,0-1 0,-1-2-1,-1 0 1,0-1 0,24-22-1,-47 37-14,-1-1 1,1 1-1,-1-1 0,1 0 0,0 1 0,-1-1 1,1 1-1,0 0 0,-1-1 0,1 1 0,0-1 0,0 1 1,-1 0-1,1 0 0,0-1 0,0 1 0,0 0 1,-1 0-1,1 0 0,0 0 0,0 0 0,0 0 0,0 0 1,-1 0-1,1 0 0,0 1 0,1-1 0,-1 1-3,0 1-1,0-1 0,0 0 0,0 1 1,0-1-1,0 0 0,-1 1 0,1-1 0,-1 1 1,1-1-1,0 3 0,-1-2-5,1 0-1,-1 0 0,1 0 1,0 0-1,0 0 1,0 0-1,0 0 1,3 4-1,-3-6 3,0 1 0,0 0 0,0-1 0,0 1 0,0-1 1,0 0-1,0 1 0,0-1 0,0 0 0,0 1 0,0-1 0,0 0 0,0 0 0,0 0 0,0 0 0,0 0 0,0 0 0,0 0 0,0 0 1,0-1-1,0 1 0,0 0 0,0-1 0,0 1 0,0-1 0,1 0 0,5-2 17,0-1-1,0-1 1,0 1 0,12-11 0,-15 10-17,1 1 0,0 0 0,0 0 0,0 1 1,1 0-1,-1 0 0,1 0 0,0 0 1,7-2-1,-11 5-5,-1 0 0,0 0 0,0 0 0,1 0 0,-1 0 0,0 0 0,0 0 0,0 1-1,1-1 1,-1 0 0,0 1 0,0-1 0,0 1 0,0-1 0,0 1 0,1-1 0,-1 1 0,0 0 0,-1 0 0,1-1 0,0 1 0,0 0 0,0 0 0,0 0 0,-1 0 0,1 0 0,0 0 0,0 2 0,2 4-51,0-1 0,0 1 0,2 13 0,-1-6-151,-2-9 28,-1 0-1,1 0 1,1 0 0,-1 0 0,1-1 0,-1 1-1,5 4 1,-6-8 93,0 0 0,0 0 0,0 0 1,0 0-1,0-1 0,0 1 0,0 0 0,0-1 0,0 1 0,1 0 1,-1-1-1,0 0 0,1 1 0,-1-1 0,0 0 0,0 0 0,1 1 0,-1-1 1,0 0-1,1 0 0,-1 0 0,0-1 0,1 1 0,-1 0 0,0 0 1,1-1-1,-1 1 0,0-1 0,0 1 0,1-1 0,-1 0 0,0 1 0,0-1 1,1-1-1,5-3-260,-1 0 1,1-1-1,-1 1 1,-1-1-1,1-1 1,-1 1 0,0-1-1,-1 0 1,5-8-1,5-13-355,11-31 0,-16 37 494,-4 10 342,0 0 1,1 0 0,0 1 0,0 0-1,11-13 1,-14 21 15,-1 0 1,1 0-1,0 1 0,0-1 0,0 1 0,1 0 1,-1 0-1,0 0 0,1 0 0,0 0 1,-1 1-1,1-1 0,0 1 0,0 0 1,0 1-1,-1-1 0,1 0 0,0 1 1,0 0-1,8 1 0,-5-1 86,0 1 1,0 1-1,0-1 0,0 1 0,0 1 0,0-1 1,0 1-1,-1 0 0,0 1 0,1-1 0,-1 1 1,10 9-1,-14-11-199,1 1 0,-1-1 0,0 1 0,0 0-1,0-1 1,0 1 0,0 0 0,0 0 0,-1 1 0,1-1 0,-1 0 0,0 0 0,0 1 0,-1-1 0,1 1 0,0-1 0,-1 0 0,0 1 0,0-1 0,0 1 0,0-1 0,-1 1 0,1-1 0,-1 1 0,0-1 0,0 0 0,0 1-1,-2 2 1,-4 7 168,0-1-1,-16 22 0,16-26-74,1 1-1,0 0 1,0 0-1,1 0 1,0 1-1,-4 12 0,9-21-123,-1 0 0,1 0 0,0-1 0,0 1 0,0 0-1,0 0 1,0 0 0,0 0 0,0-1 0,0 1 0,0 0 0,0 0-1,0 0 1,0-1 0,1 1 0,-1 0 0,0 0 0,1 0 0,-1-1-1,0 1 1,1 0 0,-1-1 0,1 1 0,-1 0 0,2 0-1,-1 0-2,0 0 0,1 0-1,-1 0 1,1-1 0,0 1-1,-1 0 1,1-1 0,0 1-1,-1-1 1,1 0-1,2 1 1,4-1-48,-1 1-1,1-2 1,0 1-1,9-2 0,-9 0-187,1 1-1,-1-1 0,0 0 0,0-1 1,0 0-1,0 0 0,0-1 0,-1 0 1,0 0-1,12-10 0,-18 14 209,-1-1 1,1 1-1,0-1 0,-1 1 0,1-1 0,-1 1 0,1-1 1,-1 0-1,1 1 0,-1-1 0,0 0 0,1 1 0,-1-1 0,0 0 1,1 0-1,-1 1 0,0-1 0,0 0 0,0 0 0,0 0 1,0 1-1,0-1 0,0 0 0,0 0 0,0 0 0,0 1 1,0-1-1,0 0 0,-1 0 0,1 1 0,0-1 0,-1 0 0,1 0 1,0 1-1,-1-1 0,1 0 0,-1 1 0,1-1 0,-1 1 1,1-1-1,-1 1 0,0-1 0,1 1 0,-1-1 0,0 1 1,1-1-1,-1 1 0,0 0 0,1-1 0,-2 1 0,-22-8-472</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7:21.792"/>
    </inkml:context>
    <inkml:brush xml:id="br0">
      <inkml:brushProperty name="width" value="0.05" units="cm"/>
      <inkml:brushProperty name="height" value="0.05" units="cm"/>
    </inkml:brush>
  </inkml:definitions>
  <inkml:trace contextRef="#ctx0" brushRef="#br0">3 58 15195,'-2'4'1329,"17"-4"-769,10-4-192,13-3 560,-1-3-240,8-2-560,3 3 152,-5-1-40,-2 0-40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7:22.222"/>
    </inkml:context>
    <inkml:brush xml:id="br0">
      <inkml:brushProperty name="width" value="0.05" units="cm"/>
      <inkml:brushProperty name="height" value="0.05" units="cm"/>
    </inkml:brush>
  </inkml:definitions>
  <inkml:trace contextRef="#ctx0" brushRef="#br0">1 1 15835,'11'130'1880,"-2"-45"-1735,4 277 751,-12-377-505,1 0 0,5-17 1,-2 9-208,6-28-97,1 0 1,3 2-1,2-1 1,42-84-1,-53 124-165,1 0 1,0 0-1,0 1 1,16-15-1,-19 20 2,1 0-1,-1 0 1,1 0-1,0 1 1,0 0-1,0 0 1,0 0-1,1 0 1,-1 1-1,1 0 1,7-1-1,-12 2 57,0 1-1,0 0 1,0 0-1,1 0 1,-1 0-1,0 0 1,0 0-1,0 0 1,0 0-1,1 0 1,-1 0-1,0 1 1,0-1-1,2 1 1,-3-1 14,0 1 0,0-1 0,1 0 0,-1 0 0,0 1 0,0-1 0,0 0 0,1 1 0,-1-1 0,0 0 1,0 1-1,0-1 0,0 0 0,0 1 0,0-1 0,0 0 0,0 1 0,0-1 0,0 0 0,0 1 0,0-1 0,0 0 0,0 1 0,0-1 0,0 0 0,0 1 0,0-1 0,0 0 0,-1 1 0,0 2 1,-1 0 0,0 0-1,0-1 1,0 1-1,0 0 1,-1-1 0,1 0-1,-4 3 1,-30 21 55,-2-1 1,-1-2 0,-78 34-1,94-49-224,15-8-264,13-9-705,6-2 557,0 0-1,1 1 0,21-12 0,2-2-173</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7:22.692"/>
    </inkml:context>
    <inkml:brush xml:id="br0">
      <inkml:brushProperty name="width" value="0.05" units="cm"/>
      <inkml:brushProperty name="height" value="0.05" units="cm"/>
    </inkml:brush>
  </inkml:definitions>
  <inkml:trace contextRef="#ctx0" brushRef="#br0">1 5 13195,'0'0'56,"1"-1"0,-1 1 0,1 0 0,-1-1 0,1 1 0,0-1 0,-1 1 0,1 0 0,0 0 1,-1-1-1,1 1 0,-1 0 0,1 0 0,0 0 0,-1 0 0,1 0 0,0 0 0,0 0 0,-1 0 0,1 0 0,0 0 0,-1 0 1,1 0-1,0 0 0,-1 1 0,1-1 0,-1 0 0,1 1 0,0-1 0,-1 0 0,1 1 0,-1-1 0,1 0 0,-1 1 0,1-1 1,-1 1-1,1-1 0,-1 1 0,1-1 0,-1 1 0,0 0 0,1-1 0,-1 1 0,0-1 0,0 1 0,1 0 0,-1-1 0,0 2 0,1 4 243,-1 0-1,0-1 0,0 1 1,-1 0-1,0 6 0,-1 2 186,-1 14 42,0-4-215,1 0-1,2 0 1,3 43-1,-3-65-288,0-1 0,1 1 0,-1-1-1,1 1 1,-1-1 0,1 1 0,0-1 0,-1 1-1,1-1 1,0 1 0,0-1 0,0 0-1,0 0 1,0 1 0,0-1 0,3 2 0,-4-3-7,1 0 1,-1 0-1,0 1 1,1-1 0,-1 0-1,1 0 1,-1 0-1,0 0 1,1 0 0,-1 0-1,1 0 1,-1 0-1,1 0 1,-1 0 0,0 0-1,1 0 1,-1 0-1,1 0 1,-1 0-1,0 0 1,1-1 0,-1 1-1,0 0 1,1 0-1,0-1 1,0 0 10,-1 1 0,1-1 1,0 0-1,0-1 0,0 1 0,-1 0 0,1 0 1,-1 0-1,1 0 0,-1 0 0,1-1 0,0-1 1,1-7 91,-1 0 0,1-1 0,-2 1 0,1 0 0,-2-1 0,1 1 0,-1 0 0,-5-21 0,2 16-77,0 1 0,-1-1-1,-1 1 1,0 0 0,-11-19-1,11 28-96,14 16-38,-3-7 30,-1-1 0,0 0 0,1-1 0,0 1 0,0-1 0,0 0 0,0 0 0,0 0 0,0-1 0,0 1 0,0-1 0,1-1 1,-1 1-1,11-1 0,-5-1 116,-1 0 0,1 0 0,0-1 1,-1-1-1,1 1 0,15-8 0,5-4-150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7:23.166"/>
    </inkml:context>
    <inkml:brush xml:id="br0">
      <inkml:brushProperty name="width" value="0.05" units="cm"/>
      <inkml:brushProperty name="height" value="0.05" units="cm"/>
    </inkml:brush>
  </inkml:definitions>
  <inkml:trace contextRef="#ctx0" brushRef="#br0">143 54 13723,'-3'1'303,"0"1"0,-1-1 0,1 0 0,-1 0 0,1 0 0,-1 0 0,1-1 0,-1 1 0,-4-1 0,6 0-231,1 0 1,0 0-1,-1-1 0,1 1 0,0 0 0,-1 0 1,1-1-1,0 1 0,0-1 0,0 1 1,-1-1-1,1 1 0,0-1 0,0 0 1,0 0-1,0 0 0,0 1 0,0-1 1,0 0-1,0 0 0,0 0 0,1 0 1,-1-1-1,0 1 0,1 0 0,-1 0 1,0-2-1,0 2-31,1 0 1,-1 0-1,1 0 0,-1-1 0,1 1 1,-1 0-1,1 0 0,0-1 0,0 1 1,-1 0-1,1-1 0,0 1 0,0 0 1,0 0-1,1-1 0,-1 1 1,0 0-1,0-1 0,1 1 0,-1 0 1,1 0-1,-1-1 0,1 1 0,-1 0 1,1 0-1,0 0 0,0 0 0,-1 0 1,1 0-1,0 0 0,0 0 0,0 0 1,2-1-1,-14 17 4,1 1 0,1 0 1,0 0-1,1 1 0,1 0 0,0 0 0,1 1 1,1 0-1,-4 31 0,8-46-28,1 0 0,0 0-1,0 0 1,0-1 0,0 1 0,1 0 0,-1 0-1,1 0 1,0-1 0,0 1 0,0 0 0,0-1-1,0 1 1,1 0 0,-1-1 0,4 5 0,-3-6 0,0 1 0,0-1 0,0 1 1,0-1-1,0 0 0,0 0 1,0 0-1,0 0 0,1 0 0,-1 0 1,0 0-1,1-1 0,-1 0 1,1 1-1,-1-1 0,3 0 0,2 0 22,1-1 1,-1 0-1,0 0 0,0-1 0,0 0 0,0 0 0,0-1 0,0 0 0,-1 0 0,1 0 0,10-8 0,-10 5 13,1 0 1,-1-1-1,-1 0 0,1 0 0,-1 0 0,-1-1 0,10-15 1,-13 19-35,0 1 0,0-1 0,0 0 1,-1 0-1,0 1 0,0-1 0,0 0 1,0 0-1,0 0 0,-1 0 0,0 0 1,0 0-1,0 0 0,0 0 0,-1 0 1,1 0-1,-1 0 0,0 0 0,0 0 1,-1 0-1,-1-4 0,2 6-12,-1 0 0,1 1 1,0-1-1,-1 0 0,0 1 0,1-1 0,-1 1 0,0-1 1,0 1-1,0 0 0,0 0 0,0 0 0,0 0 0,0 0 1,0 0-1,0 0 0,-1 1 0,1-1 0,0 1 0,0 0 1,-1-1-1,1 1 0,0 0 0,-1 1 0,-2-1 0,2 1-34,0-1-1,1 1 0,-1-1 0,1 1 0,0 0 0,-1 0 1,1 0-1,0 0 0,-1 0 0,1 0 0,0 1 1,0-1-1,0 1 0,0 0 0,0-1 0,0 1 0,1 0 1,-1 0-1,1 0 0,-1 0 0,1 1 0,-2 3 0,2-6-8,1 1 0,0-1 0,0 0 0,0 1 0,0-1 0,-1 0 0,1 1 0,0-1 0,0 0 1,0 1-1,0-1 0,0 0 0,0 1 0,0-1 0,0 0 0,0 1 0,0-1 0,0 1 0,0-1 0,0 0 0,1 1 0,-1-1 0,0 0 0,0 1 0,0-1 0,0 0 0,0 1 0,1-1 0,-1 0 0,0 0 0,0 1 0,1-1 0,-1 0 0,1 1 0,13-2-495,18-11 46,-1-8-65</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7:24.143"/>
    </inkml:context>
    <inkml:brush xml:id="br0">
      <inkml:brushProperty name="width" value="0.05" units="cm"/>
      <inkml:brushProperty name="height" value="0.05" units="cm"/>
    </inkml:brush>
  </inkml:definitions>
  <inkml:trace contextRef="#ctx0" brushRef="#br0">145 256 15979,'-21'21'1027,"2"1"-1,-31 43 1,42-52-806,0 0 1,1 1-1,0 0 1,1 0 0,1 1-1,-7 28 1,12-41-201,-1 1 0,1-1 0,0 1 0,0 0 1,0-1-1,0 1 0,0-1 0,0 1 0,1-1 0,-1 1 1,1-1-1,0 1 0,0-1 0,0 1 0,0-1 0,0 0 1,3 4-1,-3-5-16,0 1 0,0-1-1,1 0 1,-1 0 0,1 0 0,-1 0 0,0 0 0,1-1 0,-1 1 0,1 0-1,0-1 1,-1 1 0,1-1 0,0 1 0,-1-1 0,1 0 0,0 0-1,-1 0 1,1 0 0,0 0 0,-1 0 0,1 0 0,0 0 0,-1-1 0,1 1-1,0-1 1,1 0 0,5-2-2,-1-1-1,0 0 1,-1 0 0,1 0-1,-1-1 1,0 0-1,0 0 1,0-1-1,0 0 1,-1 0 0,0 0-1,-1 0 1,6-10-1,2-4 10,-2-1 0,0 0 0,9-30 0,-12 30 14,-1-2 1,0 1-1,-2-1 0,-1 1 1,-1-1-1,-1-45 0,-1 66-17,0-1 0,-1 0 0,1 1 0,-1-1 0,0 1-1,0-1 1,0 1 0,0 0 0,-2-4 0,3 6-5,-1-1 0,1 1-1,0 0 1,-1-1 0,1 1 0,0-1 0,-1 1 0,1 0 0,0 0 0,-1-1-1,1 1 1,-1 0 0,1 0 0,-1-1 0,1 1 0,-1 0 0,1 0-1,-1 0 1,1 0 0,-1 0 0,0 0 0,0 0 2,0 0 0,0 1 1,0-1-1,0 0 0,0 1 0,0-1 1,0 1-1,1-1 0,-1 1 0,0 0 0,0-1 1,0 1-1,1 0 0,-1-1 0,-1 3 1,-3 4 28,1 1 0,0-1 0,0 1 0,0 0 0,1 1-1,0-1 1,0 1 0,-1 10 0,-1 9 95,-2 37-1,6-47-73,1 0 0,0 0 0,5 24 0,-4-35-38,0 0 0,1 0 0,0-1 1,0 1-1,0-1 0,1 1 1,0-1-1,0 0 0,1 0 0,0 0 1,7 8-1,-9-12-15,-1 0 1,1-1 0,0 1-1,0 0 1,0-1-1,0 0 1,0 1 0,1-1-1,-1 0 1,0 0-1,1 0 1,-1 0 0,1-1-1,-1 1 1,0 0-1,1-1 1,0 0 0,3 0-1,-2 0-1,-1-1 0,1 0 1,-1 0-1,0 0 0,1 0 0,-1 0 0,0-1 0,0 1 0,0-1 1,0 0-1,0 0 0,3-3 0,2-2-1,0-1 1,-1-1-1,0 0 1,0 0-1,0 0 1,-1 0-1,5-13 1,-6 14-11,-1-1-1,0 0 1,-1 1 0,0-1 0,0 0 0,-1 0-1,0-1 1,-1 1 0,1-13 0,-12 54-58,5 23 73,5-49 1,0-1 0,1 0 0,-1 0 1,1 0-1,0 0 0,0-1 0,1 1 1,3 9-1,-4-13-4,0 1 1,0-1 0,0 0-1,0 0 1,0 1 0,0-1-1,0 0 1,0 0 0,1 0-1,-1 0 1,0 0 0,1-1-1,-1 1 1,1 0 0,-1-1-1,1 1 1,-1-1 0,1 1-1,-1-1 1,1 0 0,-1 1-1,1-1 1,0 0 0,-1 0-1,1 0 1,-1 0 0,1-1-1,0 1 1,-1 0 0,1-1-1,-1 1 1,1-1 0,-1 1-1,1-1 1,1-1 0,4-1-9,1-1 0,-1-1 0,0 1 0,0-1 0,9-9 1,22-28-210,-31 32 57,1 0 1,1 1-1,0 0 0,16-13 0,-25 22 148,0 0 0,1 0 0,-1 0 0,0 0 1,0 0-1,0 0 0,1 0 0,-1 1 0,0-1 0,0 0 0,0 0 0,1 0 1,-1 0-1,0 0 0,0 0 0,0 0 0,1 0 0,-1 0 0,0 1 0,0-1 1,0 0-1,0 0 0,1 0 0,-1 0 0,0 0 0,0 1 0,0-1 0,0 0 0,0 0 1,0 0-1,0 1 0,1-1 0,-1 0 0,0 0 0,0 0 0,0 1 0,0-1 1,0 0-1,0 0 0,0 1 0,0-1 0,0 0 0,0 0 0,0 0 0,0 1 1,0-1-1,0 0 0,-1 0 0,1 0 0,0 1 0,0-1 0,0 17-109,-1-15 99,-1 15-36,-2 33 77,4-48-14,0-1 0,0 1 0,0-1 1,0 1-1,1-1 0,-1 1 0,0-1 0,1 1 1,-1-1-1,1 0 0,-1 1 0,1-1 1,-1 0-1,1 1 0,0-1 0,0 0 0,0 0 1,0 0-1,0 1 0,0-1 0,0 0 0,0 0 1,0-1-1,1 1 0,1 1 0,0-1 3,-1-1 0,0 0 1,0 0-1,1 0 0,-1 0 0,0 0 0,1-1 0,-1 1 0,0-1 0,0 1 1,0-1-1,1 0 0,-1 0 0,0 0 0,0 0 0,0 0 0,0 0 0,-1-1 1,1 1-1,3-3 0,5-5-26,-1-1 0,11-12 0,-18 18-7,12-13-431,-1-1 0,-1-1 0,0-1 0,-2 1 0,0-2 0,9-27 1,-12 27-995,-1-1 0,-1 1 1,3-35-1,-7 44 1582,0 0-1,1 0 0,1 0 1,0 0-1,0 1 0,11-23 1,-27 48 1565,2 5-1327,1 1 0,1 0 0,1 0 0,1 0 0,1 1 0,1 0 0,0 1 0,2-1 0,0 1 0,2 0 0,0-1 0,3 27 0,-1-43-331,0 1 0,0-1 0,1 1 0,0-1 0,0 0 0,0 1 0,1-1 1,-1 0-1,5 5 0,-6-8-36,0-1 0,0 0 0,1 1 1,-1-1-1,0 0 0,0 0 0,1 0 1,-1 0-1,0 0 0,1 0 0,-1 0 1,1 0-1,-1-1 0,1 1 0,-1 0 1,1-1-1,0 0 0,-1 1 0,1-1 1,0 0-1,-1 0 0,1 0 0,0 0 1,0 0-1,-1 0 0,1 0 0,0-1 0,-1 1 1,1 0-1,-1-1 0,1 0 0,0 1 1,-1-1-1,1 0 0,1-1 0,3-2 8,-1 0 0,0-1 0,0 0 0,0 1 0,0-2 0,-1 1-1,0-1 1,0 1 0,0-1 0,3-7 0,5-13 20,9-30 0,-14 39-20,12-37 15,-6 15 63,18-37-1,-28 72-197,0-1 0,0 1 0,0 0-1,0 0 1,1 0 0,-1 0 0,6-4 0,-15 12-66,-1 2-50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7:24.550"/>
    </inkml:context>
    <inkml:brush xml:id="br0">
      <inkml:brushProperty name="width" value="0.05" units="cm"/>
      <inkml:brushProperty name="height" value="0.05" units="cm"/>
    </inkml:brush>
  </inkml:definitions>
  <inkml:trace contextRef="#ctx0" brushRef="#br0">1 1 14795,'7'26'1865,"3"-3"-1121,3-10-336,3-2 968,1-6-656,1-2-256,-2-3-712,-2 0-184,-4-3 336,-1-3-232,-6-3-96</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7:25.070"/>
    </inkml:context>
    <inkml:brush xml:id="br0">
      <inkml:brushProperty name="width" value="0.05" units="cm"/>
      <inkml:brushProperty name="height" value="0.05" units="cm"/>
    </inkml:brush>
  </inkml:definitions>
  <inkml:trace contextRef="#ctx0" brushRef="#br0">55 0 15267,'43'162'3710,"-32"-132"-3512,0 0 0,2-1 0,21 33 1,-23-43-199,2 1-391,13 29 0,-55-74-1269,-38-35 410,-46-45 2077,112 104-794,1 1 0,0 0 0,-1 0 0,1-1-1,-1 1 1,1 0 0,0 0 0,-1-1 0,1 1 0,0 0 0,-1-1 0,1 1 0,0-1 0,0 1-1,-1 0 1,1-1 0,0 1 0,0-1 0,0 1 0,-1-1 0,1 1 0,0-1 0,0 1 0,0-1-1,0 1 1,0 0 0,0-1 0,0 1 0,0-1 0,0 1 0,0-1 0,0 1 0,0-1 0,1 1-1,-1-1 1,0 1 0,0-1 0,0 1 0,1 0 0,-1-1 0,0 1 0,0-1 0,1 1 0,-1 0 0,0-1-1,1 1 1,-1 0 0,0-1 0,1 1 0,-1 0 0,1 0 0,-1 0 0,1-1 0,-1 1 0,0 0-1,1 0 1,-1 0 0,1 0 0,-1 0 0,1-1 0,-1 1 0,1 0 0,0 0 0,43-3 913,-29 2-663,175-21 542,-137 11-757</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7:26.761"/>
    </inkml:context>
    <inkml:brush xml:id="br0">
      <inkml:brushProperty name="width" value="0.05" units="cm"/>
      <inkml:brushProperty name="height" value="0.05" units="cm"/>
    </inkml:brush>
  </inkml:definitions>
  <inkml:trace contextRef="#ctx0" brushRef="#br0">8 1 16139,'-3'52'1748,"1"-42"-1658,1 0 0,0 1 0,1-1 0,0 1 1,1-1-1,0 1 0,0-1 0,1 0 0,1 1 0,4 11 1,-7-20-79,1-1-1,0 1 1,0-1 0,0 0 0,0 0 0,0 0 0,0 1-1,0-1 1,0 0 0,1 0 0,-1 0 0,0-1-1,1 1 1,-1 0 0,1 0 0,-1-1 0,1 1 0,-1-1-1,1 1 1,-1-1 0,1 0 0,-1 1 0,1-1 0,0 0-1,-1 0 1,1 0 0,-1 0 0,1-1 0,-1 1 0,1 0-1,0-1 1,-1 1 0,1-1 0,-1 1 0,0-1 0,3-1-1,4-2 49,0-1 0,0 1 0,0-1-1,-1-1 1,8-7 0,38-43 470,-37 37-204,24-21 1,-40 40-321,1 0 1,-1-1-1,0 1 1,0 0-1,1 0 0,-1-1 1,0 1-1,1 0 1,-1 0-1,0-1 1,1 1-1,-1 0 0,0 0 1,1 0-1,-1 0 1,0 0-1,1 0 1,-1 0-1,1 0 1,-1 0-1,0 0 0,1 0 1,-1 0-1,0 0 1,1 0-1,-1 0 1,1 0-1,-1 0 0,0 0 1,1 0-1,-1 0 1,0 1-1,1-1 1,-1 0-1,0 0 1,1 0-1,-1 1 0,0-1 1,0 0-1,1 0 1,-1 1-1,0-1 1,0 0-1,1 1 0,-1-1 1,0 0-1,0 1 1,0-1-1,0 0 1,1 1-1,-1-1 1,0 0-1,0 1 0,0-1 1,0 1-1,5 29 36,-3-15-33,-2-13-7,1 0 1,-1 0 0,1 0-1,0 0 1,-1 0 0,1 1-1,0-2 1,0 1 0,0 0-1,0 0 1,1 0 0,-1 0-1,0-1 1,1 1 0,-1-1-1,1 1 1,0-1 0,0 0-1,1 2 1,-1-2 3,0-1 1,0 1 0,1-1-1,-1 1 1,0-1-1,0 0 1,0 0-1,0 0 1,0 0-1,0 0 1,0-1-1,0 1 1,0-1-1,0 1 1,0-1-1,3-1 1,7-4 42,-1-1 0,1 0 0,-1-1 0,20-17 0,-22 18-21,-1 0 5,18-14 13,-25 20-41,1 0 0,-1 0 0,1 0-1,-1 1 1,1-1 0,0 0 0,0 1 0,-1-1 0,1 1 0,0-1 0,0 1-1,-1 0 1,1 0 0,2 0 0,-2 1-5,-1 0 1,0-1-1,1 1 0,-1 0 1,0 1-1,0-1 0,0 0 1,0 0-1,0 0 0,0 1 0,0-1 1,-1 0-1,1 1 0,0-1 1,-1 1-1,1-1 0,-1 1 1,1-1-1,-1 1 0,0-1 1,1 1-1,-1 1 0,0-1-58,0 0 1,1 0-1,0 1 0,-1-1 0,1 0 1,0 0-1,0 0 0,0 0 0,0 0 1,2 2-1,-2-4 30,-1 1-1,1-1 1,-1 0 0,0 0-1,1 1 1,-1-1 0,1 0 0,-1 0-1,0 0 1,1 0 0,-1 0 0,1 0-1,-1 0 1,1 0 0,-1 0 0,1 0-1,-1 0 1,1 0 0,-1 0-1,0 0 1,1 0 0,0 0 0,16-12-904,12-24 131,-11 10 222</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7:27.242"/>
    </inkml:context>
    <inkml:brush xml:id="br0">
      <inkml:brushProperty name="width" value="0.05" units="cm"/>
      <inkml:brushProperty name="height" value="0.05" units="cm"/>
    </inkml:brush>
  </inkml:definitions>
  <inkml:trace contextRef="#ctx0" brushRef="#br0">65 341 14091,'-29'54'2794,"22"-42"-2152,0 0 0,1 0 0,-8 20 0,14-31-613,0-1 0,0 1 0,-1-1 0,1 1 0,0-1 0,0 1 0,0-1 0,0 1 0,-1-1 0,1 1 0,0-1 0,0 1 0,0-1 0,0 1 0,0 0 0,0-1 0,0 1 0,1-1 0,-1 1 0,0-1 0,0 1 0,0-1 0,0 1 0,1-1 0,-1 1 0,0-1 0,1 1 0,11-5 303,15-19-206,-14 10-121,-1-2 0,-1 0-1,0 0 1,9-18 0,-25 42-43,1 0 0,0 1 0,0-1 0,1 1-1,0 0 1,1 0 0,-2 19 0,4-27 44,0 0 0,-1 1 1,1-1-1,0 0 0,1 1 0,-1-1 1,0 0-1,1 1 0,-1-1 0,1 0 0,0 1 1,0-1-1,0 0 0,0 0 0,0 0 0,0 0 1,0 0-1,1 0 0,-1 0 0,1-1 1,0 1-1,-1 0 0,1-1 0,0 1 0,0-1 1,0 0-1,0 1 0,0-1 0,0 0 1,0 0-1,0-1 0,1 1 0,-1 0 0,0-1 1,0 1-1,1-1 0,-1 0 0,0 0 0,1 0 1,-1 0-1,5 0 0,3-1 42,1-1 1,0 0-1,0 0 1,-1-1-1,0 0 0,1-1 1,-1-1-1,-1 1 1,1-1-1,0-1 0,-1 0 1,0 0-1,-1-1 0,14-13 1,-4 2 36,-1-1 0,0-1 1,-2-1-1,0 0 0,13-27 1,-13 20-43,-2 0-1,0-1 1,-2-1 0,-1 0 0,8-49 0,-16 71-45,-2 1 0,1-1 0,-1 1 0,-2-14-1,2 20 2,0 1-1,0-1 1,0 0-1,0 0 1,0 1-1,0-1 1,0 0-1,0 0 0,-1 1 1,1-1-1,0 0 1,0 1-1,-1-1 1,1 0-1,-1 1 1,1-1-1,0 0 0,-1 1 1,1-1-1,-1 1 1,1-1-1,-1 1 1,0-1-1,1 1 1,-1-1-1,1 1 0,-1-1 1,0 1-1,1 0 1,-1 0-1,0-1 1,0 1-1,1 0 1,-1 0-1,0 0 0,0 0 1,1 0-1,-1-1 1,0 2-1,0-1 1,1 0-1,-1 0 1,0 0-1,0 0 0,1 0 1,-1 1-1,0-1 1,1 0-1,-1 0 1,0 1-1,1-1 1,-1 1-1,0-1 0,1 1 1,-1-1-1,1 1 1,-1-1-1,1 1 1,-2 0-1,-8 8-6,0 1 0,1-1 0,0 2 0,1-1 0,0 1 0,-7 13 0,-37 76 105,46-87-66,1 0 0,1 1-1,-1-1 1,2 1-1,0 0 1,1 0 0,0 1-1,2-1 1,0 16-1,0-26-48,0 1 0,0 0 0,1-1 1,0 1-1,0-1 0,0 1 0,1-1 0,0 1 0,0-1 0,0 0 0,0 0 0,0 0 0,1 0 0,0 0 0,0 0 0,0-1 0,0 0 0,0 1 0,1-1 0,-1 0 0,1-1 0,0 1 0,0-1 0,0 1 0,0-1 0,1 0 0,-1-1 0,0 1 0,1-1 0,-1 0 0,7 1 0,21 2-98,-1-7-37</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03.257"/>
    </inkml:context>
    <inkml:brush xml:id="br0">
      <inkml:brushProperty name="width" value="0.05" units="cm"/>
      <inkml:brushProperty name="height" value="0.05" units="cm"/>
    </inkml:brush>
  </inkml:definitions>
  <inkml:trace contextRef="#ctx0" brushRef="#br0">1 153 14107,'1'1'190,"0"0"-1,-1-1 1,1 1 0,0-1-1,0 0 1,0 1 0,0-1-1,0 0 1,0 0 0,0 1 0,0-1-1,0 0 1,0 0 0,0 0-1,0 0 1,0 0 0,1-1-1,23-1 1348,-22 2-1158,13-2 166,-1-1 0,1-1 0,-1 0 0,1-1 0,21-10 0,-32 12-498,0 0 0,0 0-1,0 0 1,0-1 0,0 0 0,-1 1 0,0-2 0,5-4 0,-7 6-32,-1 1 1,1-1 0,0 0 0,-1 0 0,0 0 0,0 1 0,0-1 0,0-1 0,0 1 0,0 0 0,-1 0 0,1 0 0,-1 0 0,0 0 0,0-1 0,-1-2 0,1 4-19,0 1 0,-1-1 0,1 1 0,-1-1 0,1 1 0,-1-1 0,0 1 1,0 0-1,0-1 0,1 1 0,-1 0 0,0 0 0,-1-1 0,1 1 0,0 0 0,0 0 0,0 0 1,-1 0-1,1 1 0,0-1 0,-1 0 0,1 0 0,-1 1 0,1-1 0,-1 1 0,1-1 1,-1 1-1,0 0 0,1 0 0,-1 0 0,1 0 0,-1 0 0,1 0 0,-3 0 0,-2 0-16,0 1 0,0 0 0,0 0 0,0 0 1,1 0-1,-1 1 0,1 0 0,-9 4 0,7-1 1,0 0 0,0 0 1,0 0-1,1 1 1,0 0-1,0 0 0,-6 8 1,8-9 12,1 0 1,0-1-1,0 1 1,0 0-1,1 0 1,-1 1-1,1-1 1,1 1-1,-1-1 1,1 1-1,-2 9 1,4-13-4,-1 1 0,0-1 0,1 0 0,-1 1 0,1-1 0,0 0-1,-1 0 1,1 1 0,0-1 0,1 0 0,-1 0 0,0 0 0,1 0 0,-1 0 0,1 0 0,-1-1 0,1 1 0,0 0 0,0-1 0,0 1 0,0-1 0,0 0 0,0 0-1,0 0 1,0 0 0,0 0 0,1 0 0,-1 0 0,4 0 0,7 2-99,0 0-1,0-1 0,25 1 1,2-3-301,76-11 0,-98 9 330,-18 2 84,0 0 0,0 0 0,1-1 1,-1 1-1,0 0 0,1 0 0,-1 0 0,0 0 0,0 0 0,1 0 0,-1 0 0,0 0 0,1 0 0,-1 0 0,0 0 0,1 0 1,-1 0-1,0 0 0,0 0 0,1 0 0,-1 0 0,0 0 0,1 0 0,-1 0 0,0 0 0,0 1 0,1-1 0,-1 0 0,0 0 1,0 0-1,1 0 0,-1 1 0,0-1 0,0 0 0,0 0 0,1 1 0,-1-1 0,0 0 0,0 0 0,0 1 0,0-1 1,1 0-1,-1 0 0,0 1 0,0-1 0,0 0 0,0 1 0,0 0 0,-9 15 414,8-14-368,0-1 0,0 1 1,0-1-1,0 1 0,0 0 1,0-1-1,1 1 0,-1 0 0,0 3 1,6-1 172,12-5-50,-11-1-150,0 0 0,0 0 0,0-1 0,0 0 0,-1 0 1,1 0-1,-1-1 0,0 1 0,0-1 0,-1 0 0,1-1 0,-1 1 1,7-10-1,2-4-151,-1 0 0,15-31 0,-25 46 79,0-1 0,0 0-1,1 1 1,-1 0 0,1-1 0,0 1-1,0 0 1,0 0 0,0 1 0,1-1-1,-1 0 1,0 1 0,6-3 0,-6 4 72,0 0 1,0 0 0,0 0 0,0 1 0,0-1 0,0 1-1,0-1 1,0 1 0,0 0 0,0 0 0,0 1 0,0-1-1,0 0 1,0 1 0,0 0 0,0 0 0,0 0 0,5 2 0,10 7-33</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7:28.901"/>
    </inkml:context>
    <inkml:brush xml:id="br0">
      <inkml:brushProperty name="width" value="0.05" units="cm"/>
      <inkml:brushProperty name="height" value="0.05" units="cm"/>
    </inkml:brush>
  </inkml:definitions>
  <inkml:trace contextRef="#ctx0" brushRef="#br0">1 5 13811,'8'-4'1576,"1"11"-1056,-5 16-160,1 9 937,-1 11-641,0 8-144,-1 7-176,0 0-56,2-3-168,-1-5-96,-1-12-144,1-6-96,-1-16-304,-2-15-152,1 1 480,-5-11-112,-7-4-72</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7:29.357"/>
    </inkml:context>
    <inkml:brush xml:id="br0">
      <inkml:brushProperty name="width" value="0.05" units="cm"/>
      <inkml:brushProperty name="height" value="0.05" units="cm"/>
    </inkml:brush>
  </inkml:definitions>
  <inkml:trace contextRef="#ctx0" brushRef="#br0">141 486 12427,'17'5'1512,"5"-5"-880,5-12-40,2-5 745,9-11-249,1-2-56,3-5-144,-2-1-88,-4 1-344,-5 5-232,-11 5-600,-7 7-272,-14 8 496,-8 1-152,-10 2-168</inkml:trace>
  <inkml:trace contextRef="#ctx0" brushRef="#br0" timeOffset="1">0 77 12651,'3'-10'1432,"13"1"-672,2-1-272,6 0 1033,5 1-609,1 1-248,2 1-128,-1 2-448,-1 1-312,-5 2 224,-2-1-96,-3 5-112</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7:29.827"/>
    </inkml:context>
    <inkml:brush xml:id="br0">
      <inkml:brushProperty name="width" value="0.05" units="cm"/>
      <inkml:brushProperty name="height" value="0.05" units="cm"/>
    </inkml:brush>
  </inkml:definitions>
  <inkml:trace contextRef="#ctx0" brushRef="#br0">0 53 11226,'2'11'525,"0"-2"-247,0 0 1,0 0-1,1 0 0,4 9 0,-7-17-222,0 0 0,1 0-1,-1 1 1,1-1 0,0 0-1,-1 0 1,1 0 0,0 0-1,0 0 1,0 0 0,0 0-1,0 0 1,0 0 0,0-1-1,0 1 1,0 0 0,0 0-1,0-1 1,0 1 0,1-1-1,-1 1 1,0-1 0,0 0-1,1 1 1,-1-1 0,0 0-1,0 0 1,1 0 0,-1 0-1,0 0 1,1 0 0,-1 0-1,0 0 1,1-1 0,-1 1-1,1-1 1,10-5 137,-1 0 0,0-1 0,0 0-1,-1-1 1,0 0 0,0-1 0,10-11 0,-7 7-28,0 0 1,26-17-1,-38 29-157,1 0 1,-1 0-1,1 0 0,-1 0 1,1 0-1,-1 1 0,1-1 0,-1 0 1,1 1-1,0-1 0,-1 1 1,1 0-1,0 0 0,0 0 1,-1 0-1,1 0 0,0 0 0,0 0 1,2 1-1,-3-1 0,0 1 1,1 0-1,-1 0 0,0 0 0,0 0 1,0 0-1,0 0 0,0 1 0,0-1 1,0 0-1,-1 0 0,1 1 0,0-1 1,-1 1-1,1-1 0,-1 0 1,1 1-1,-1-1 0,0 1 0,0-1 1,1 1-1,-1 1 0,2 27 210,-2 35 0,0-30 26,0-35-247,0 0-1,0 0 0,0 0 0,0 0 1,0 0-1,0 1 0,0-1 0,0 0 1,0 0-1,0 0 0,0 0 0,0 0 1,0 0-1,0 0 0,0 1 0,1-1 1,-1 0-1,0 0 0,0 0 1,0 0-1,0 0 0,0 0 0,0 0 1,0 0-1,1 0 0,-1 0 0,0 0 1,0 0-1,0 0 0,0 0 0,0 0 1,0 0-1,1 0 0,-1 0 1,0 0-1,0 0 0,0 0 0,0 0 1,0 0-1,0 0 0,1 0 0,-1 0 1,0 0-1,0 0 0,0 0 0,0 0 1,0 0-1,0 0 0,0 0 1,1 0-1,-1 0 0,0-1 0,0 1 1,0 0-1,0 0 0,0 0 0,0 0 1,0 0-1,0 0 0,0 0 0,0-1 1,0 1-1,0 0 0,0 0 1,0 0-1,1 0 0,-1 0 0,7-9-259,13-31 17,-7 14 88</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7:30.301"/>
    </inkml:context>
    <inkml:brush xml:id="br0">
      <inkml:brushProperty name="width" value="0.05" units="cm"/>
      <inkml:brushProperty name="height" value="0.05" units="cm"/>
    </inkml:brush>
  </inkml:definitions>
  <inkml:trace contextRef="#ctx0" brushRef="#br0">40 1 12131,'-8'19'1255,"1"1"1,2-1 0,-6 27 0,7-16-673,1 0 0,1 1 0,3 40-1,7 4-338,22 90 0,-16-95-213,-11-62 6,0-11 10,3-17 7,33-187 149,3-18-144,-41 222-59,2-10-50,0-1 0,1 1 0,0 0 0,10-18 0,-13 29 42,0 0 0,0 0 0,0 0 0,0 0 0,1 0 0,-1 0 0,0 1 0,1-1 0,-1 0 0,1 1 0,0 0 0,-1-1 0,1 1 0,0 0 0,0 0 0,0 0 0,0 0 0,0 0 0,0 0 0,0 0 0,0 1 0,1-1 0,-1 1 0,0 0 0,0-1 0,0 1 0,1 0 0,-1 0 0,0 0 0,0 1 0,0-1 0,1 1 0,-1-1 0,0 1 0,0 0 0,3 1 0,-3-1-6,-1-1 0,0 1 0,1-1 0,-1 1 1,0 0-1,0 0 0,0 0 0,0-1 1,0 1-1,0 0 0,0 0 0,0 1 0,0-1 1,0 0-1,0 0 0,-1 0 0,1 1 1,-1-1-1,1 0 0,-1 0 0,1 1 0,-1-1 1,1 1-1,-1 1 0,0 0 10,0 0 0,-1 0 0,1 0 0,-1 0 0,0 0 0,0 0 0,0 0 0,0-1 0,-1 1 0,1 0 0,-3 2 0,-4 6 66,0 0-1,-1 0 0,-19 16 1,12-13 67,0-1-1,-22 13 1,31-22-157,-1 1 0,1-2 1,-1 1-1,0-1 0,0 0 0,-1 0 1,-15 2-1,24-5 11,-1 0 0,0 0 0,0 0 1,1 1-1,-1-1 0,0 0 0,0 0 0,1 0 1,-1 0-1,0 0 0,0-1 0,1 1 0,-1 0 0,0 0 1,0 0-1,1-1 0,-1 1 0,0 0 0,1-1 0,-1 1 1,0 0-1,1-1 0,-1 1 0,1-1 0,-1 1 1,1-1-1,-1 1 0,1-1 0,-1 0 0,1 1 0,-1-1 1,1 0-1,0 1 0,-1-1 0,1 0 0,0 1 1,0-1-1,-1 0 0,1 0 0,0 1 0,0-1 0,0 0 1,0 0-1,0 1 0,0-1 0,0 0 0,0 0 0,0 1 1,0-1-1,1 0 0,-1 0 0,0 1 0,0-1 1,1 0-1,-1 1 0,1-2 0,7-16-295</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7:30.773"/>
    </inkml:context>
    <inkml:brush xml:id="br0">
      <inkml:brushProperty name="width" value="0.05" units="cm"/>
      <inkml:brushProperty name="height" value="0.05" units="cm"/>
    </inkml:brush>
  </inkml:definitions>
  <inkml:trace contextRef="#ctx0" brushRef="#br0">23 1 14859,'-10'37'1997,"8"-30"-1789,-1 0-1,1 0 0,1 0 0,-1 1 0,1-1 1,0 0-1,1 1 0,0-1 0,0 0 0,1 1 1,2 13-1,-3-20-181,0 0-1,1 0 1,-1 0 0,1 0 0,-1 0-1,0 0 1,1-1 0,-1 1-1,1 0 1,0 0 0,-1 0 0,1-1-1,0 1 1,0 0 0,-1-1 0,1 1-1,0 0 1,0-1 0,0 1 0,0-1-1,0 0 1,-1 1 0,1-1 0,0 0-1,2 1 1,-1-1 9,0 0-1,0 0 1,0 0 0,1-1-1,-1 1 1,0-1-1,0 1 1,0-1 0,0 0-1,0 0 1,2-1-1,5-3 40,-1 0 0,1-1 0,-2 0 0,8-7-1,6-7 27,-2 0 0,25-36 1,-48 67-133,0 0 1,0 0-1,-1 12 1,4-19 24,0 0 1,1 0-1,-1 0 0,1 0 1,0 0-1,0 0 0,1 0 1,-1 0-1,1 0 0,0 0 1,0 0-1,2 5 0,-2-8-24,-1 0-1,1 0 0,0 0 1,0 0-1,-1 0 0,1 0 1,0 0-1,0 0 0,0-1 1,0 1-1,0 0 0,0 0 1,1-1-1,-1 1 0,0-1 1,0 1-1,0-1 0,1 1 1,-1-1-1,0 0 0,0 0 1,1 0-1,-1 1 0,0-1 1,1 0-1,-1 0 1,0-1-1,0 1 0,1 0 1,-1 0-1,0-1 0,0 1 1,1-1-1,-1 1 0,0-1 1,0 1-1,2-2 0,6-3-346,-1 0 0,1-1 0,12-11 0,-17 14 414,17-15-517</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7:31.245"/>
    </inkml:context>
    <inkml:brush xml:id="br0">
      <inkml:brushProperty name="width" value="0.05" units="cm"/>
      <inkml:brushProperty name="height" value="0.05" units="cm"/>
    </inkml:brush>
  </inkml:definitions>
  <inkml:trace contextRef="#ctx0" brushRef="#br0">30 40 11562,'5'-33'3204,"-1"26"-962,1 24-413,-1 16-778,-1 58-1,-1-27-766,6 70-96,3 81 4,-12-218-178,0-1 1,0 1 0,0-1-1,-1 1 1,0 0-1,-2-4 1,-4-9-17,-10-25-19,-15-41-146,33 81 169,0-1 1,-1 1 0,1 0-1,0 0 1,0-1-1,0 1 1,0 0-1,0 0 1,1-1-1,-1 1 1,0 0-1,1 0 1,-1 0-1,0-1 1,1 1-1,0 0 1,-1 0-1,1 0 1,-1 0-1,1 0 1,0 0-1,0 0 1,0 0 0,0 0-1,0 1 1,0-1-1,0 0 1,1-1-1,6-3-23,1 1 1,-1-1-1,10-3 0,3-2-289,-2 0-182,-1-1-1,0-1 1,-1-1 0,0 0-1,19-21 1,-7 2-136</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7:31.826"/>
    </inkml:context>
    <inkml:brush xml:id="br0">
      <inkml:brushProperty name="width" value="0.05" units="cm"/>
      <inkml:brushProperty name="height" value="0.05" units="cm"/>
    </inkml:brush>
  </inkml:definitions>
  <inkml:trace contextRef="#ctx0" brushRef="#br0">64 0 14739,'-3'2'190,"0"1"-1,0-1 0,1 0 1,-1 1-1,0 0 1,1 0-1,0 0 0,0 0 1,0 0-1,0 0 1,-2 7-1,-13 40 992,11-21-878,2-1-1,1 1 1,1 0-1,3 54 1,25 116 253,-20-160-516,2 0 0,1-1 1,23 57-1,-32-95-34,0 1 1,0 0-1,0 0 1,1-1-1,-1 1 0,0 0 1,0-1-1,1 1 1,-1-1-1,1 1 0,-1 0 1,1-1-1,-1 1 0,1-1 1,-1 1-1,1-1 1,-1 1-1,1-1 0,0 1 1,3-11 261,-7-26 96,-61-211 448,61 236-862,1-3-123,6 9-315,16 12-493,-15-4 920,7 2-315,1 0 0,0-1 0,0-1 1,0 0-1,1 0 0,-1-2 0,1 1 1,-1-2-1,1 0 0,24-3 0,-30 2 317,0 0-1,0 0 0,0-1 1,-1-1-1,1 1 1,-1-1-1,0 0 1,0-1-1,0 1 0,0-2 1,0 1-1,-1-1 1,0 0-1,0 0 0,0 0 1,-1-1-1,1 0 1,-1 0-1,7-13 1,-10 15 198,0-1 1,-1 0 0,1 0-1,-1 0 1,0 0 0,-1 0-1,1 0 1,-1-9 0,0 13-94,0 0 0,1 0 0,-1 0 0,0 0 0,0 0 0,-1 0 0,1 0 0,0 0 0,0 0 0,0 0-1,-1 0 1,1 0 0,0 0 0,-1 0 0,1 0 0,-1 0 0,0 0 0,1 0 0,-1 0 0,0 1 0,1-1 0,-1 0 0,0 0 0,0 1 0,1-1 0,-1 0 0,0 1 0,0-1 0,0 1 0,0-1 0,0 1 0,0-1 0,0 1 0,0 0 0,0 0 0,0-1 0,0 1 0,0 0 0,0 0 0,-1 0 0,1 0 0,0 0 0,0 0 0,0 1 0,-1-1 0,-1 2 31,-1-1-1,1 1 0,0-1 0,0 1 1,0 0-1,1 0 0,-1 0 0,0 1 1,1-1-1,0 1 0,-1-1 0,1 1 1,0 0-1,-2 4 0,-2 3-11,1 0 0,0 0-1,-4 13 1,7-16-61,0 0 0,0 0 0,1 0 0,0 0 0,0 0 0,1 0-1,0 0 1,0 0 0,1 0 0,1 9 0,-1-14-2,-1 0 1,1 0-1,0 0 0,-1 0 0,1-1 1,0 1-1,0 0 0,0 0 1,0-1-1,1 1 0,-1-1 0,0 1 1,1-1-1,-1 0 0,1 1 1,2 1-1,-2-3 3,0 1 1,0 0-1,0-1 1,0 1-1,1-1 1,-1 1-1,0-1 1,0 0-1,0 0 0,1 0 1,-1 0-1,0-1 1,0 1-1,0 0 1,1-1-1,-1 0 1,0 1-1,2-2 1,4-2 7,0 0 0,-1-1 1,1 0-1,-1 0 1,0 0-1,-1-1 0,1 0 1,-1 0-1,-1 0 1,1-1-1,-1 0 0,0 0 1,8-16-1,-5 7-310,0-1-1,-1-1 1,-1 1-1,-1-1 0,5-27 1,-9 42 30,-1 0 0,1 1 0,-1-1-1,0 0 1,0 0 0,0 0 0,-1-6 0,-2 12-1621,-3 13 526,5-11 935,-1-1 135,1-1 0,1 0 0,-1 0 0,0 1-1,1-1 1,-1 0 0,1 1 0,0-1 0,1 5 0,2-9-190,5-7-83</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7:32.458"/>
    </inkml:context>
    <inkml:brush xml:id="br0">
      <inkml:brushProperty name="width" value="0.05" units="cm"/>
      <inkml:brushProperty name="height" value="0.05" units="cm"/>
    </inkml:brush>
  </inkml:definitions>
  <inkml:trace contextRef="#ctx0" brushRef="#br0">67 71 9818,'0'-4'229,"0"1"0,-1 0 0,1-1-1,-1 1 1,0 0 0,-1-6 0,2 9-202,-1-1 0,1 1-1,0 0 1,0 0 0,0-1 0,0 1 0,0 0-1,-1-1 1,1 1 0,0 0 0,0 0 0,-1-1-1,1 1 1,0 0 0,0 0 0,-1 0 0,1 0-1,0-1 1,0 1 0,-1 0 0,1 0 0,0 0-1,-1 0 1,1 0 0,0 0 0,-1 0 0,1 0-1,0 0 1,-1 0 0,0 0 52,0 0-1,0 1 1,0 0 0,1-1-1,-1 1 1,0-1 0,0 1-1,1 0 1,-1 0 0,0-1 0,1 1-1,-1 0 1,1 0 0,-1 0-1,0 1 1,-5 11 299,0 0 0,0 1 0,2 0 0,0 0 0,0 0 0,-1 16 0,2-7 1,0 0 0,2 0 0,2 26 0,0-43-297,0 1 0,0-1 0,0 1 1,1-1-1,-1 1 0,2-1 0,-1 0 0,1 0 0,5 10 0,-6-14-76,-1-1 0,0 1 0,0-1-1,1 1 1,-1-1 0,1 1 0,-1-1 0,1 0 0,0 0 0,-1 0-1,1 0 1,0 0 0,0 0 0,0 0 0,0 0 0,0-1-1,0 1 1,0-1 0,0 0 0,0 1 0,0-1 0,0 0 0,0 0-1,0 0 1,0-1 0,0 1 0,0 0 0,0-1 0,0 1-1,0-1 1,0 0 0,0 0 0,-1 1 0,4-3 0,0-1-50,1-1 1,0 0-1,-1 0 0,0-1 1,0 1-1,-1-1 1,1 0-1,-1-1 1,4-8-1,-8 15-48,-3 8 54,0 0 0,0 0 0,1 0 0,0 1 0,0-1 0,1 0 0,0 1 0,1 0 0,0-1 0,2 16 0,-2-23 33,0-1 1,0 1-1,1 0 0,-1 0 0,0 0 0,1 0 0,-1-1 1,1 1-1,-1 0 0,1 0 0,-1-1 0,1 1 1,0-1-1,-1 1 0,1 0 0,0-1 0,0 1 1,-1-1-1,1 1 0,0-1 0,0 0 0,-1 1 1,1-1-1,0 0 0,0 0 0,0 1 0,0-1 1,0 0-1,0 0 0,-1 0 0,1 0 0,0 0 1,0 0-1,0 0 0,0 0 0,0-1 0,0 1 0,-1 0 1,1 0-1,0-1 0,0 1 0,0-1 0,-1 1 1,2-1-1,5-3-39,-1 1-1,0-1 1,0 0 0,7-6 0,5-7-399,0-1 1,-1-1 0,-1-1-1,-1 0 1,-1-1-1,0 0 1,-2-1 0,0-1-1,-2 0 1,-1 0 0,0-1-1,-2 0 1,5-29-1,-11 48 391,3-28-250,-4 31 306,0 0 0,0 0-1,0 1 1,0-1 0,0 0-1,-1 0 1,1 0 0,-1 1 0,1-1-1,-1 0 1,0 1 0,1-1-1,-1 0 1,-2-2 0,3 4 30,-1 0 0,1 0-1,-1 0 1,1-1 0,-1 1 0,1 0 0,-1 0 0,1 0 0,-1 0 0,1 0 0,-1 0 0,1 0 0,-1 0 0,1 0 0,-1 0 0,1 1 0,-1-1 0,1 0 0,-1 0 0,1 0 0,-1 1 0,1-1-1,-1 0 1,1 0 0,0 1 0,-1-1 0,1 0 0,0 1 0,-1-1 0,1 0 0,0 1 0,-1-1 0,1 1 0,0-1 0,-1 1 0,1-1 0,0 1 0,0-1 0,0 1 0,-13 22 1731,8-12-1542,0 0-1,1 1 1,1-1-1,-1 1 1,2 0-1,0 0 1,0 0 0,1 0-1,1 0 1,0 1-1,1-1 1,3 21-1,-1-22-294,0-1 0,0 1 0,1-1 0,0 0 0,1 0-1,0-1 1,0 1 0,1-1 0,1 0 0,-1-1 0,2 0 0,-1 0-1,1 0 1,12 9 0,-153-100-1562,23 17 4647,109 65-2925,0 0 1,0 1-1,0-1 1,0 0-1,0 1 0,0-1 1,0 0-1,0 0 1,0 0-1,0 0 1,1 0-1,-1 0 0,0 0 1,0 0-1,0-2 1,1 3-59,0-1 0,0 1 1,1-1-1,-1 1 0,0 0 1,0-1-1,0 1 1,0 0-1,1-1 0,-1 1 1,0 0-1,0-1 0,1 1 1,-1 0-1,0-1 0,1 1 1,-1 0-1,0 0 1,1 0-1,-1-1 0,0 1 1,1 0-1,-1 0 0,1 0 1,-1 0-1,0 0 0,1-1 1,-1 1-1,1 0 0,0 0 1,8-1 168,0 0 1,0 1-1,11 0 0,-9 0-163,148-5-18,-96 2-98</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7:33.765"/>
    </inkml:context>
    <inkml:brush xml:id="br0">
      <inkml:brushProperty name="width" value="0.05" units="cm"/>
      <inkml:brushProperty name="height" value="0.05" units="cm"/>
    </inkml:brush>
  </inkml:definitions>
  <inkml:trace contextRef="#ctx0" brushRef="#br0">140 167 14339,'-1'-2'106,"0"1"0,0 0 0,1-1 0,-1 1 0,0 0 0,0 0 0,0 0 0,-1 0 0,1 0 0,0 0 0,0 0 0,0 0 0,-1 1 0,1-1 0,0 0 0,-1 1 0,1-1 0,-1 1 0,1-1 0,-1 1 0,1 0 0,-3-1 0,1 1 26,0 1 0,0-1 1,0 0-1,0 1 1,0 0-1,0 0 1,0 0-1,0 0 0,1 0 1,-6 3-1,2 0-19,-1 1 0,1-1 0,0 1 0,0 1 0,1-1 0,-1 1 0,1 0 0,-5 7-1,8-9-108,0 0-1,0 1 0,0-1 0,0 1 0,1-1 0,-1 1 0,0 8 0,2-12-4,0 0 0,0 0 0,0 0 0,0 0 0,0 0 0,0 0 0,0 0 0,0 0 0,0 0-1,0 0 1,1 0 0,-1 0 0,0 0 0,1 0 0,-1 0 0,1 0 0,-1 0 0,1 0 0,-1 0 0,1-1 0,0 1 0,-1 0-1,1 0 1,0-1 0,0 1 0,0-1 0,-1 1 0,1-1 0,0 1 0,0-1 0,0 1 0,0-1 0,0 1 0,0-1 0,0 0-1,0 0 1,0 0 0,0 0 0,0 1 0,0-1 0,0 0 0,0-1 0,2 1 0,3 0-2,0-1 1,-1 0 0,1 0 0,0-1-1,0 0 1,0 0 0,-1 0-1,9-5 1,41-29 84,-41 25 24,29-16 0,-42 26-98,0 1 0,0-1-1,-1 1 1,1 0 0,0-1 0,0 1-1,0 0 1,-1-1 0,1 1 0,0 0-1,0 0 1,0 0 0,0 0 0,0-1-1,0 1 1,0 1 0,-1-1 0,1 0-1,0 0 1,0 0 0,0 0-1,0 1 1,0-1 0,-1 0 0,1 1-1,0-1 1,0 0 0,1 2 0,-1 0 9,1 0 1,-1 0 0,0 0-1,0 0 1,0 0-1,0 1 1,0-1-1,1 4 1,-2-3 22,1 0 1,0 0-1,0-1 0,0 1 1,0 0-1,1-1 0,2 4 0,-3-5-13,-1 0-1,1-1 1,0 1 0,0 0-1,0-1 1,0 1-1,0-1 1,-1 1-1,1-1 1,0 0-1,0 1 1,0-1-1,0 0 1,0 0-1,1 0 1,-1 0-1,0 1 1,0-2 0,0 1-1,0 0 1,0 0-1,0 0 1,0 0-1,0 0 1,0-1-1,1 0 1,5-2 144,0 0 0,0 0 0,0-1 0,0 0 0,-1 0-1,1-1 1,-1 1 0,0-1 0,-1-1 0,1 1 0,-1-1 0,0 0 0,-1 0 0,1-1 0,-1 0 0,5-11 0,-4 7-136,0 1 0,-1-1 0,-1 0 0,0 0 0,0-1 0,-1 1 0,-1 0 0,0-1 0,0 1 0,-2-22 0,1 33-104,0-1-1,1 1 0,-1 0 1,1-1-1,-1 1 0,0 0 1,1-1-1,-1 1 1,1 0-1,-1 0 0,1-1 1,-1 1-1,1 0 1,-1 0-1,1 0 0,0 0 1,-1 0-1,1 0 0,-1 0 1,1 0-1,-1 0 1,1 0-1,-1 0 0,1 0 1,-1 0-1,1 0 1,0 1-1,31 3-1614,-7-1 699,-1-4 421,1-2-63</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7:35.324"/>
    </inkml:context>
    <inkml:brush xml:id="br0">
      <inkml:brushProperty name="width" value="0.05" units="cm"/>
      <inkml:brushProperty name="height" value="0.05" units="cm"/>
    </inkml:brush>
  </inkml:definitions>
  <inkml:trace contextRef="#ctx0" brushRef="#br0">1 254 14779,'3'0'1833,"11"0"-945,6-10-368,14-5 1648,6-6-1047,15-5-457,6-3-152,8 0-264,-1-2-160,-1 3-352,-8 3-168,-13 6-536,-10 5 1400,-21 9-600,-8 4-136,-14 5-49</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06.051"/>
    </inkml:context>
    <inkml:brush xml:id="br0">
      <inkml:brushProperty name="width" value="0.05" units="cm"/>
      <inkml:brushProperty name="height" value="0.05" units="cm"/>
    </inkml:brush>
  </inkml:definitions>
  <inkml:trace contextRef="#ctx0" brushRef="#br0">10 40 12643,'-10'6'826,"17"-2"-406,26 0-45,420 3 2260,-320-9-2284,36 1-86,1424-37-1050,-1409 21 729,-179 16-446,-7 0 329,-11 2-85,8 4-64</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7:35.781"/>
    </inkml:context>
    <inkml:brush xml:id="br0">
      <inkml:brushProperty name="width" value="0.05" units="cm"/>
      <inkml:brushProperty name="height" value="0.05" units="cm"/>
    </inkml:brush>
  </inkml:definitions>
  <inkml:trace contextRef="#ctx0" brushRef="#br0">0 321 15763,'41'-15'1569,"9"-13"-961,5-4-256,6-4 552,0 0-160,-6-2-592,-7 4-264,-15-4 192,-10 3-152,-13 6-176</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7:37.021"/>
    </inkml:context>
    <inkml:brush xml:id="br0">
      <inkml:brushProperty name="width" value="0.05" units="cm"/>
      <inkml:brushProperty name="height" value="0.05" units="cm"/>
    </inkml:brush>
  </inkml:definitions>
  <inkml:trace contextRef="#ctx0" brushRef="#br0">284 206 17380,'1'-3'269,"1"-1"0,-1 1 1,0-1-1,0 1 1,0-1-1,1-7 0,-2 10-236,0 0 0,0 0-1,0 0 1,-1 0 0,1 0-1,0 0 1,0 0 0,-1 0 0,1 0-1,0 0 1,-1 0 0,1 0-1,-1 1 1,1-1 0,-1 0-1,0 0 1,1 0 0,-1 1 0,0-1-1,1 0 1,-1 1 0,0-1-1,0 0 1,0 1 0,0-1-1,1 1 1,-1 0 0,0-1 0,0 1-1,0 0 1,0-1 0,-1 1-1,-5-1 146,1 1 1,0-1-1,-1 1 0,1 1 0,-1-1 0,1 1 0,0 0 0,-1 1 0,1-1 1,0 1-1,0 1 0,0-1 0,-7 5 0,-5 2-106,-1 2-1,-28 22 1,37-25-121,1 1 0,0-1 0,1 1-1,-1 1 1,2 0 0,0 0 0,-7 12 0,11-17 5,0 0 1,1 0-1,-1 1 0,1-1 1,0 1-1,1-1 0,-1 1 1,1 0-1,1-1 0,-1 1 1,1 0-1,0 0 0,0 0 1,0 0-1,1-1 0,0 1 1,2 7-1,-2-10 27,0-1 0,1 1 1,0-1-1,-1 1 0,1-1 0,0 0 0,0 1 0,0-1 1,0 0-1,1 0 0,-1-1 0,1 1 0,-1 0 1,1-1-1,-1 0 0,1 1 0,0-1 0,0 0 0,-1 0 1,1-1-1,0 1 0,0 0 0,0-1 0,0 0 1,0 0-1,0 0 0,5 0 0,2-1 36,0 0 0,0 0 0,-1-1 0,1 0-1,0-1 1,-1 0 0,12-5 0,-12 2 59,1 1-1,-1-2 1,0 1 0,-1-1-1,1 0 1,-1-1-1,-1 0 1,0 0 0,0-1-1,0 0 1,-1 0 0,0 0-1,-1-1 1,0 0 0,-1 0-1,6-18 1,-6 12 19,1 0 1,-2-1-1,0 1 1,-1-1-1,-1 0 1,-1 0-1,0 0 1,-1 0-1,-1 1 1,-4-22-1,4 33-78,0-1 0,1 1 0,-2 0-1,1-1 1,-1 1 0,1 0-1,-2 1 1,-4-8 0,7 11-43,-1-1 0,1 0 0,-1 1 0,1-1 0,-1 1 0,0 0 0,0-1 1,1 1-1,-1 0 0,0 0 0,0 0 0,0 0 0,0 0 0,-1 1 0,1-1 0,0 1 0,0-1 0,0 1 1,-1 0-1,1 0 0,0 0 0,0 0 0,0 0 0,-3 1 0,3-1-51,1 1 0,-1 0 0,1 0 0,0 0 0,-1 0 0,1 0 0,0 0 0,0 0-1,0 0 1,0 0 0,0 1 0,0-1 0,0 0 0,1 1 0,-1-1 0,0 1 0,1-1 0,-1 1 0,1-1 0,-1 1 0,1-1 0,0 1 0,-1-1 0,1 1 0,0-1-1,0 1 1,0 0 0,1-1 0,-1 1 0,0-1 0,0 1 0,1-1 0,-1 1 0,1-1 0,0 1 0,-1-1 0,1 1 0,0-1 0,0 0 0,0 1 0,0-1 0,0 0-1,0 0 1,0 0 0,2 2 0,19 1-561</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7:37.739"/>
    </inkml:context>
    <inkml:brush xml:id="br0">
      <inkml:brushProperty name="width" value="0.05" units="cm"/>
      <inkml:brushProperty name="height" value="0.05" units="cm"/>
    </inkml:brush>
  </inkml:definitions>
  <inkml:trace contextRef="#ctx0" brushRef="#br0">41 261 12995,'-8'20'669,"0"1"0,2 0 0,0 0 0,-4 38 1,8-44-422,1 0 0,1 1 0,1-1 1,0 1-1,0-1 0,2 1 0,5 20 1,-6-31-209,-1-1 0,1 1 0,0-1 0,1 0 0,-1 1 0,1-1 0,0 0 0,0 0 0,0-1 0,4 5 0,-5-7-28,-1 0 0,1 0 0,-1 1 0,0-2 0,1 1 0,0 0 0,-1 0 0,1 0 0,-1-1 0,1 1 0,0-1 1,0 1-1,-1-1 0,1 0 0,0 0 0,0 0 0,-1 1 0,1-2 0,0 1 0,0 0 0,-1 0 0,1-1 0,0 1 0,0-1 0,-1 1 0,1-1 0,-1 0 0,1 1 0,0-1 0,-1 0 0,3-2 0,2-3 93,0 1 1,-1-1-1,0 0 0,0 0 0,0-1 0,-1 1 1,0-1-1,0 0 0,-1 0 0,5-14 1,0-5 557,10-48 1,-12 19 312,-6 64-983,-1 0-1,1 0 1,0 0 0,1 0-1,0 0 1,2 9 0,-2-14-2,-1 0 0,1-1 0,0 1 0,0-1 0,1 1 0,-1-1 0,1 1 0,0-1 0,-1 0 0,1 0 0,1 0 0,-1 0 0,0 0 0,1 0 0,0-1 0,-1 1-1,6 3 1,-5-5 8,-1-1 0,1 1-1,0-1 1,-1 1-1,1-1 1,0 0 0,0 0-1,-1 0 1,1 0-1,0 0 1,0-1 0,-1 1-1,1-1 1,0 0-1,-1 0 1,1 0 0,-1 0-1,6-3 1,1-1 22,0-1-1,-1 0 1,14-12-1,-6 3 51,-1-2-1,-1 1 0,0-2 0,-2 0 1,0 0-1,0-1 0,-2 0 0,-1-1 1,10-26-1,-10 15-48,0 0 0,-2 0 0,-1 0 0,-2-1 0,1-56 0,-13 111-180,7-5 112,1-1 1,0 1 0,2-1 0,6 34-1,24 67-165,9-12-191,-6-18-424,-70-124-341,-12-10 1186,-3 2 1,-1 2-1,-78-49 0,131 90 765,8 0-406,14 3-5,26 2-196,65-3-1,-92-3-36,1 0-1,-1-1 1,-1-2-1,1 0 0,24-10 1,-10 0-28</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7:38.157"/>
    </inkml:context>
    <inkml:brush xml:id="br0">
      <inkml:brushProperty name="width" value="0.05" units="cm"/>
      <inkml:brushProperty name="height" value="0.05" units="cm"/>
    </inkml:brush>
  </inkml:definitions>
  <inkml:trace contextRef="#ctx0" brushRef="#br0">4 52 14779,'-2'21'634,"1"1"0,1-1-1,1 0 1,7 41 0,28 83 666,-14-63-969,-19-70-275,9 34 486,10 88 0,-25-399 3421,7 212-4239,2 1 1,2-1-1,16-55 1,-21 99 166,-1 1 1,2 0 0,-1-1-1,1 1 1,0 0 0,8-10-1,-12 17 76,1-1 0,1 1 0,-1 0-1,0-1 1,0 1 0,0 0-1,1 0 1,-1 0 0,1 0-1,-1 0 1,1 0 0,-1 0-1,1 0 1,-1 1 0,1-1-1,0 1 1,-1-1 0,1 1-1,0-1 1,0 1 0,-1 0-1,1 0 1,0 0 0,0 0-1,-1 0 1,1 1 0,0-1-1,0 0 1,-1 1 0,1-1 0,0 1-1,-1 0 1,1-1 0,-1 1-1,1 0 1,-1 0 0,3 2-1,1 1-90,0 0-1,0 1 1,-1 0-1,1 0 1,-1 0-1,0 0 1,-1 0-1,1 1 1,-1 0-1,0 0 1,3 8-1,-5-11 81,0 0-1,0 0 1,0 0-1,0 0 0,0 0 1,-1 0-1,0 0 1,1 0-1,-1 0 1,0 0-1,0 0 1,-1 0-1,1 0 0,-1 1 1,0-1-1,1 0 1,-1-1-1,0 1 1,-1 0-1,1 0 1,0 0-1,-1-1 0,0 1 1,0-1-1,-3 5 1,-7 2 187,-1-1 1,0 0 0,0-1-1,0 0 1,-1-1-1,0-1 1,0 0 0,0-1-1,-29 5 1,42-9-144,0 0 1,0 1-1,0-1 1,0 0-1,0 0 0,0 0 1,0 0-1,0 0 1,0 0-1,0 0 0,0 0 1,0 0-1,0 0 1,0 0-1,0 0 1,0-1-1,1 1 0,-1-1 1,0 1-1,0 0 1,0-1-1,0 1 0,0-1 1,1 0-1,-1 1 1,0-1-1,-1-1 0,2 0-7,0 1-1,0-1 1,0 0-1,0 0 0,0 1 1,0-1-1,1 0 0,-1 1 1,1-1-1,-1 0 0,1 1 1,-1-1-1,1 1 1,0-1-1,2-2 0,11-23-176</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7:38.880"/>
    </inkml:context>
    <inkml:brush xml:id="br0">
      <inkml:brushProperty name="width" value="0.05" units="cm"/>
      <inkml:brushProperty name="height" value="0.05" units="cm"/>
    </inkml:brush>
  </inkml:definitions>
  <inkml:trace contextRef="#ctx0" brushRef="#br0">39 467 14691,'-9'32'899,"-16"60"340,24-84-1080,-1 0 1,1 0 0,1 0-1,0 0 1,0 0-1,0 0 1,1 0 0,3 14-1,-3-20-114,0 1 1,-1-1-1,1-1 0,0 1 0,0 0 0,0 0 1,1 0-1,-1 0 0,0-1 0,1 1 1,-1-1-1,1 1 0,-1-1 0,1 1 0,0-1 1,0 0-1,0 0 0,-1 0 0,1 0 0,0 0 1,0 0-1,0-1 0,0 1 0,1 0 0,-1-1 1,0 0-1,0 1 0,0-1 0,0 0 0,0 0 1,1-1-1,-1 1 0,0 0 0,0-1 1,2 0-1,2 0 0,0-1 1,0 0 0,0 0-1,0 0 1,-1-1 0,1 0-1,-1 0 1,0-1-1,0 1 1,0-1 0,4-4-1,-3 1 15,-1-1 0,0 1 0,0-1 0,-1 0 0,0 0 0,0 0 0,-1 0 0,0-1 0,2-9 0,-2 7 0,0-2 0,-1 1-1,-1 0 1,0 0 0,-1 0-1,-1-14 1,-3 13 3,4 12-62,0 1 0,0 0-1,0 0 1,0 0 0,0 0-1,0 0 1,0 0 0,0 0 0,0 0-1,0 0 1,0-1 0,0 1-1,0 0 1,-1 0 0,1 0-1,0 0 1,0 0 0,0 0-1,0 0 1,0 0 0,0 0-1,0 0 1,0 0 0,-1 0 0,1 0-1,0 0 1,0 0 0,0 0-1,0 0 1,0 0 0,0 0-1,0 0 1,0 0 0,-1 0-1,1 0 1,0 0 0,0 0-1,0 0 1,0 0 0,0 0 0,0 0-1,0 0 1,0 0 0,0 1-1,-1-1 1,1 0 0,0 0-1,0 0 1,0 0 0,-1 2-1,0-1 0,1 1 1,-1-1-1,0 1 0,1 0 1,-1-1-1,1 1 0,0 0 1,0 0-1,-1 2 0,1 4-12,0 0 0,1-1 0,0 1-1,0 0 1,0-1 0,1 1-1,0-1 1,1 0 0,0 0 0,6 13-1,-8-18 6,1 0 0,-1 0-1,0 0 1,1 0 0,0 0-1,-1-1 1,1 1 0,0 0-1,0-1 1,0 0 0,0 1-1,0-1 1,0 0 0,0 0-1,1 0 1,-1 0 0,0 0-1,1-1 1,-1 1 0,0-1-1,1 1 1,-1-1 0,1 0 0,-1 0-1,0 0 1,1 0 0,-1 0-1,1-1 1,-1 1 0,0-1-1,1 0 1,-1 1 0,0-1-1,0 0 1,1 0 0,-1-1-1,3-1 1,2-2-10,0 0 0,-1 0 0,0 0 0,0-1 0,0 0 0,-1 0 0,0 0-1,0-1 1,-1 0 0,1 0 0,5-14 0,2-8-47,15-51 0,-26 76 61,12-45 64,12-78 0,-21 97 83,-2 1 1,-1 0-1,-2 0 1,-4-34-1,-6 14 300,9 47-446,0 9-29,0 14-33,4 41-49,3-1 1,3 0 0,2 0 0,2 0-1,41 112 1,-48-162-298,0 1-1,1-1 1,1-1-1,0 1 1,14 16-1,-47-45-519,1-2 0,1 0-1,-24-26 1,30 26 1019,1-1 0,0 0-1,-26-46 1,40 62 79,0 0 0,1 0-1,0-1 1,0 1 0,0-1 0,0 1 0,-1-9-1,3 12-112,0 1 1,0-1-1,0 1 0,1-1 0,-1 1 0,0-1 1,1 1-1,-1-1 0,1 1 0,-1-1 0,1 1 0,0 0 1,0-1-1,-1 1 0,1 0 0,0 0 0,0 0 1,0-1-1,0 1 0,1 0 0,-1 0 0,0 0 0,0 1 1,1-1-1,-1 0 0,0 0 0,1 1 0,-1-1 1,1 1-1,-1-1 0,1 1 0,1-1 0,147-42 121,-99 27-281</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7:39.367"/>
    </inkml:context>
    <inkml:brush xml:id="br0">
      <inkml:brushProperty name="width" value="0.05" units="cm"/>
      <inkml:brushProperty name="height" value="0.05" units="cm"/>
    </inkml:brush>
  </inkml:definitions>
  <inkml:trace contextRef="#ctx0" brushRef="#br0">1 1048 12747,'23'12'1488,"19"-24"-624,11-17-256,26-17 1241,20-6-729,30-18-224,14-8 0,29-17-183,6-5-177,12 2-320,2 4-168,2 5-328,-15 7-160,-12 10-185,-14 9-263,-37 24 584,-16 13-176,-30 12-64</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1:16.614"/>
    </inkml:context>
    <inkml:brush xml:id="br0">
      <inkml:brushProperty name="width" value="0.05" units="cm"/>
      <inkml:brushProperty name="height" value="0.05" units="cm"/>
    </inkml:brush>
  </inkml:definitions>
  <inkml:trace contextRef="#ctx0" brushRef="#br0">1 101 12907,'0'0'36,"0"1"0,0 0 0,-1 0 0,1 0 0,0 0 0,0 0 0,0 0 0,0 0 0,0 0 0,1 0 1,-1 0-1,0 0 0,0 0 0,1 0 0,-1 0 0,0 0 0,1 0 0,-1-1 0,1 1 0,-1 0 0,1 0 0,0 1 0,1-1-3,0 0-1,0 1 0,-1-1 0,1 0 0,0 0 1,0 0-1,0 0 0,0 0 0,4 1 0,6 0-1,0 0 0,0-1 0,13 1 0,-17-2 26,91-1 80,186-26-1,-113 7-32,490-19-606,-165 13-816,-184 6 853,-154 12 257</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1:17.161"/>
    </inkml:context>
    <inkml:brush xml:id="br0">
      <inkml:brushProperty name="width" value="0.05" units="cm"/>
      <inkml:brushProperty name="height" value="0.05" units="cm"/>
    </inkml:brush>
  </inkml:definitions>
  <inkml:trace contextRef="#ctx0" brushRef="#br0">0 107 9266,'17'3'944,"24"-3"-488,10-1-184,21-5 1033,12-4-1001,26-2-8,10-1 24,14-1-40,2-1-1056,-3 1 744,-3 0-88,17 3-96</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1:26.285"/>
    </inkml:context>
    <inkml:brush xml:id="br0">
      <inkml:brushProperty name="width" value="0.05" units="cm"/>
      <inkml:brushProperty name="height" value="0.05" units="cm"/>
    </inkml:brush>
  </inkml:definitions>
  <inkml:trace contextRef="#ctx0" brushRef="#br0">5 71 12171,'0'0'21,"0"0"0,-1 0 1,1 0-1,0 0 0,0 0 1,0 0-1,0 0 0,-1 0 1,1 0-1,0 0 0,0 0 0,0 0 1,0-1-1,-1 1 0,1 0 1,0 0-1,0 0 0,0 0 1,0 0-1,0 0 0,0-1 1,-1 1-1,1 0 0,0 0 1,0 0-1,0 0 0,0 0 1,0-1-1,0 1 0,0 0 1,0 0-1,0 0 0,0-1 1,0 1-1,0 0 0,0 0 1,0 0-1,0 0 0,0-1 1,0 1-1,0 0 0,0 0 1,0 0-1,0 0 0,0-1 1,0 1-1,0 0 0,1 0 1,11-6 420,27-3-318,-29 7 4,80-15-17,1 3 0,146-3 0,184 39-175,-95 4 5,422-20-1,-444-12-5,-302 7-822,-6 2 642,-9 2 91,2-2-96</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1:27.194"/>
    </inkml:context>
    <inkml:brush xml:id="br0">
      <inkml:brushProperty name="width" value="0.05" units="cm"/>
      <inkml:brushProperty name="height" value="0.05" units="cm"/>
    </inkml:brush>
  </inkml:definitions>
  <inkml:trace contextRef="#ctx0" brushRef="#br0">0 21 11875,'323'-4'1075,"-153"5"-1081,513-9-119,378-2 673,-1027 10-524,176 4 53,-155-1-119,96 19 0,-144-20 34,0 0 0,0 0 0,0 0 0,11 6 0,-18-8 7,1 1 1,0-1-1,0 0 1,-1 1 0,1-1-1,0 1 1,0-1-1,-1 1 1,1-1 0,0 1-1,-1-1 1,1 1-1,-1 0 1,1-1 0,-1 1-1,1 0 1,-1-1 0,0 1-1,1 0 1,-1 0-1,0-1 1,1 1 0,-1 0-1,0 0 1,0 0-1,0-1 1,0 1 0,0 0-1,0 0 1,0 0-1,0 0 1,0-1 0,0 1-1,0 0 1,0 0-1,-1 0 1,1-1 0,0 1-1,-1 0 1,1 0 0,0-1-1,-1 1 1,1 0-1,-1 0 1,1-1 0,-1 1-1,1-1 1,-1 1-1,0-1 1,1 1 0,-1-1-1,-1 2 1,-11 6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06.319"/>
    </inkml:context>
    <inkml:brush xml:id="br0">
      <inkml:brushProperty name="width" value="0.05" units="cm"/>
      <inkml:brushProperty name="height" value="0.05" units="cm"/>
    </inkml:brush>
  </inkml:definitions>
  <inkml:trace contextRef="#ctx0" brushRef="#br0">66 5 12899,'-12'73'1485,"-40"228"1009,52-299-2466,-1-1 1,1 1-1,0 0 0,0 0 0,0 0 0,0 0 0,0 0 0,0 0 1,1 0-1,-1 0 0,1 0 0,-1 0 0,2 2 0,-1-3-10,-1-1 0,1 1 0,0-1-1,-1 1 1,1-1 0,0 1 0,0-1-1,0 0 1,-1 1 0,1-1 0,0 0 0,0 0-1,0 1 1,0-1 0,-1 0 0,1 0-1,0 0 1,0 0 0,0 0 0,0 0-1,0-1 1,-1 1 0,1 0 0,0 0-1,0-1 1,0 1 0,-1 0 0,1-1-1,0 1 1,0-1 0,-1 1 0,2-1-1,11-6 173,-1-1 0,1-1 0,-1 1 0,21-22 0,40-47 400,-59 60-466,15-14-153,-1-2 0,-2-1 0,-1-1 0,30-58 0,-49 76 637,-6 16-598,0 1 0,0-1 0,0 1 0,0 0 0,0-1 0,0 1 1,0 0-1,-1-1 0,1 1 0,0 0 0,0-1 0,0 1 0,0 0 0,0 0 0,0-1 0,-1 1 0,1 0 0,0-1 1,0 1-1,-1 0 0,1 0 0,0-1 0,0 1 0,-1 0 0,1 0 0,0 0 0,0 0 0,-1-1 0,1 1 1,0 0-1,-1 0 0,1 0 0,0 0 0,-1 0 0,1 0 0,0 0 0,-1 0 0,1 0 0,-1 0 0,-9-1-10</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2:14.527"/>
    </inkml:context>
    <inkml:brush xml:id="br0">
      <inkml:brushProperty name="width" value="0.05" units="cm"/>
      <inkml:brushProperty name="height" value="0.05" units="cm"/>
    </inkml:brush>
  </inkml:definitions>
  <inkml:trace contextRef="#ctx0" brushRef="#br0">1433 0 5505,'-77'19'1003,"-13"2"-145,-119 15 0,155-32-956,3 0 138,-83 17 1,118-17 37,-1 1 1,1 0 0,0 2 0,1-1 0,-1 2 0,2 0 0,-1 1 0,-26 21 0,-9 17 230,-46 57 1,-16 15-108,106-113-192,-134 136 329,118-116-278,1 0 1,2 1-1,1 1 0,-15 31 0,8-4-35,3 1 0,2 0-1,2 2 1,4 1 0,1 0 0,4 0 0,-3 71 0,11-102-41,1 1 1,2-1 0,0 1 0,3-1-1,0 0 1,1 0 0,2 0-1,1-1 1,1 0 0,1-1 0,2 0-1,0-1 1,2 0 0,1-1 0,0-1-1,2-1 1,1 0 0,0-1 0,2-1-1,0-1 1,1-1 0,37 24 0,8-6-134,1-2 1,1-3 0,2-3 0,0-4 0,144 30 0,488 56 342,-598-102-224,0-5 1,0-5-1,0-4 0,182-34 1,114-67-697,-343 87 491,0-3-1,-1-3 0,-2-2 1,87-58-1,-123 71 251,0-1 0,-1 0-1,0-2 1,-1 0 0,-2-1 0,1 0 0,-2-1-1,-1-1 1,-1 0 0,0-1 0,10-30 0,-15 34 149,-1 0 1,-1 0 0,0-1 0,-2 0-1,0 0 1,-1 0 0,-1 0 0,-1 0 0,-1 0-1,0 0 1,-2 0 0,0 0 0,-1 0-1,0 1 1,-8-19 0,-6-2 6,-1 2 0,-2 0 1,-1 1-1,-2 1 0,-1 2 0,-32-33 0,-190-172 32,212 207-155,-79-71-12,-4 5 0,-160-99 1,170 135-158,-2 5 1,-2 5 0,-3 5 0,-124-33-1,145 54 30,-7 5-40</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2:15.841"/>
    </inkml:context>
    <inkml:brush xml:id="br0">
      <inkml:brushProperty name="width" value="0.05" units="cm"/>
      <inkml:brushProperty name="height" value="0.05" units="cm"/>
    </inkml:brush>
  </inkml:definitions>
  <inkml:trace contextRef="#ctx0" brushRef="#br0">172 654 6769,'-31'52'445,"1"1"-1,-39 102 1,59-127-384,2 0 0,1 0-1,1 0 1,1 1 0,2 0 0,1 0 0,3 58 0,4-51-66,2 0 0,1 0-1,2 0 1,1-1 0,2-1 0,2 0 0,0-1 0,3 0 0,26 38 0,15 12-619,4-3 0,80 79 0,-30-46-24,4-6 0,5-4 0,140 89 1,-203-153 629,1-4 1,2-1 0,2-4-1,1-2 1,101 28 0,-117-43 18,1-3 1,1-2 0,-1-2 0,1-2-1,0-2 1,0-3 0,0-2 0,66-12 0,-23-6 326,-1-3 1,-1-5 0,-2-3 0,102-53 0,-65 19 240,-4-6 0,131-100 0,-176 113-313,-3-3 1,-3-4-1,-2-2 0,103-134 1,-149 169-90,-2-1 1,-1-1 0,-2-1 0,-1 0 0,-2-2 0,-2 0 0,-1 0 0,12-64 0,-20 71-9,-1 0-1,-2 1 1,-1-1-1,-1 0 1,-2 0-1,-1 0 1,-1 1-1,-2-1 1,-1 1-1,-2 1 1,-22-56 0,13 50 14,-1 0 1,-2 2 0,-1 0 0,-2 2 0,-1 0 0,-38-35 0,11 18 47,-2 2 0,-100-65 0,71 61-106,-163-71-1,-106-5-150,216 88-281,-3 7-1,0 6 0,-1 5 0,-1 7 0,-240 9 0,177 17-16</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8:05.464"/>
    </inkml:context>
    <inkml:brush xml:id="br0">
      <inkml:brushProperty name="width" value="0.05" units="cm"/>
      <inkml:brushProperty name="height" value="0.05" units="cm"/>
    </inkml:brush>
  </inkml:definitions>
  <inkml:trace contextRef="#ctx0" brushRef="#br0">594 213 4457,'-61'-17'400,"4"-2"-320,4-3-96,-2-1 24,-4-1-88,-8-2-296,-4 0 280,-10-2-104,-8 1-72</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8:05.952"/>
    </inkml:context>
    <inkml:brush xml:id="br0">
      <inkml:brushProperty name="width" value="0.05" units="cm"/>
      <inkml:brushProperty name="height" value="0.05" units="cm"/>
    </inkml:brush>
  </inkml:definitions>
  <inkml:trace contextRef="#ctx0" brushRef="#br0">9128 113 4177,'-854'-68'74,"-2"52"71,570 13 80,-1155-20 833,834 20-1583,395 5 268</inkml:trace>
  <inkml:trace contextRef="#ctx0" brushRef="#br0" timeOffset="1">2875 45 5369,'-193'6'384,"2"5"-320,-10 4-32,6 4 336,6 2-392,-13 5 24,3 2 32,14 1 24,1 3 8,-3-1-16,14 3 8,12-1-88,2 3-160,7 3 192,-1 3-40,3 3-40</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8:07.538"/>
    </inkml:context>
    <inkml:brush xml:id="br0">
      <inkml:brushProperty name="width" value="0.05" units="cm"/>
      <inkml:brushProperty name="height" value="0.05" units="cm"/>
    </inkml:brush>
  </inkml:definitions>
  <inkml:trace contextRef="#ctx0" brushRef="#br0">3296 1 6849,'-272'33'689,"-6"5"-393,11-3-120,-12 1 232,15 0-8,1-1-16,4-1-64,13-2-128,5 1-216,5 6-960,3 3 952,4 9-144,1 4-120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8:08.040"/>
    </inkml:context>
    <inkml:brush xml:id="br0">
      <inkml:brushProperty name="width" value="0.05" units="cm"/>
      <inkml:brushProperty name="height" value="0.05" units="cm"/>
    </inkml:brush>
  </inkml:definitions>
  <inkml:trace contextRef="#ctx0" brushRef="#br0">312 0 5225,'-76'188'304,"15"5"-608,5 3-80,6 7 512,9-9-288,13 4-56</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8:08.624"/>
    </inkml:context>
    <inkml:brush xml:id="br0">
      <inkml:brushProperty name="width" value="0.05" units="cm"/>
      <inkml:brushProperty name="height" value="0.05" units="cm"/>
    </inkml:brush>
  </inkml:definitions>
  <inkml:trace contextRef="#ctx0" brushRef="#br0">1 5431 1520,'330'-6'133,"339"-51"0,-421 19-73,-2-10 1,239-81-1,520-250-115,-770 268 18,-4-10 1,242-169 0,-272 140 113,211-202 1,-229 172 54,310-394 0,-226 172-115,-40-22-41,-89 132 103,128-390 1,-217 523 4,-7-1-1,-7-3 1,-7 0 0,10-213 0,-31 201-52</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8:20.896"/>
    </inkml:context>
    <inkml:brush xml:id="br0">
      <inkml:brushProperty name="width" value="0.05" units="cm"/>
      <inkml:brushProperty name="height" value="0.05" units="cm"/>
    </inkml:brush>
  </inkml:definitions>
  <inkml:trace contextRef="#ctx0" brushRef="#br0">410 67 9210,'94'-66'3199,"-95"82"-1428,-3-5-1448,-1 0 0,0 0-1,-1 0 1,0-1 0,-15 19 0,-45 46 282,38-45-383,-166 205 422,167-197-806,2 1 0,1 1 0,3 1-1,-27 68 1,41-86-398,-7 31 0,13-42 328,1-12 223,0 0 1,0 0-1,0 0 0,0 0 1,0 0-1,0 0 1,0-1-1,0 1 0,0 0 1,0 0-1,1 0 1,-1 0-1,0 0 1,0 0-1,0 0 0,0 0 1,0 0-1,0 0 1,0 0-1,0 0 0,0-1 1,1 1-1,-1 0 1,0 0-1,0 0 0,0 0 1,0 0-1,0 0 1,0 0-1,0 0 0,0 0 1,1 0-1,-1 0 1,0 0-1,0 0 0,0 0 1,0 0-1,0 0 1,0 0-1,0 1 1,1-1-1,-1 0 0,0 0 1,0 0-1,0 0 1,0 0-1,0 0 0,0 0 1,0 0-1,0 0 1,0 0-1,0 0 0,1 0 1,-1 1-1,0-1 1,0 0-1,0 0 0,0 0 1,10-19-403</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8:21.334"/>
    </inkml:context>
    <inkml:brush xml:id="br0">
      <inkml:brushProperty name="width" value="0.05" units="cm"/>
      <inkml:brushProperty name="height" value="0.05" units="cm"/>
    </inkml:brush>
  </inkml:definitions>
  <inkml:trace contextRef="#ctx0" brushRef="#br0">7 0 14075,'-1'4'72,"-1"0"0,1 0 0,0 0 0,0-1 0,1 1 1,-1 0-1,1 1 0,0-1 0,0 0 0,0 0 0,1 0 0,-1 0 0,1 0 0,0 0 0,0-1 0,1 1 0,-1 0 1,1 0-1,0-1 0,0 1 0,0-1 0,0 1 0,0-1 0,4 4 0,5 6-2,0-1 0,1 0 0,0 0 0,21 14 0,2-2 22,2-1 0,42 21-1,83 29 1,-83-40-104,85 50 0,-138-66 13,-1 1-1,0 1 0,-1 1 1,25 28-1,71 95 230,-96-113-146,-16-19 29,-7-9-13,1 0 0,-1 0 0,0 1-1,1-1 1,0 0 0,0 0-1,-1-1 1,1 1 0,0 0-1,0-1 1,1 1 0,-1-1 0,0 0-1,0 1 1,5 0 0,-7-2-83,1 0 0,-1 1 0,0-1 1,1 0-1,-1 0 0,0 0 0,0 0 1,1 0-1,-1-1 0,0 1 0,1 0 1,-1 0-1,0 0 0,1 0 0,-1 0 1,0 0-1,1 0 0,-1-1 0,0 1 1,0 0-1,1 0 0,-1 0 0,0-1 1,0 1-1,0 0 0,1 0 0,-1-1 1,0 1-1,0 0 0,0 0 0,1-1 1,0-13 260,-9-16 232,8 30-505,-12-34 875</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8:22.189"/>
    </inkml:context>
    <inkml:brush xml:id="br0">
      <inkml:brushProperty name="width" value="0.05" units="cm"/>
      <inkml:brushProperty name="height" value="0.05" units="cm"/>
    </inkml:brush>
  </inkml:definitions>
  <inkml:trace contextRef="#ctx0" brushRef="#br0">0 118 13643,'2'-14'753,"-2"10"-650,1 1-1,-1-1 1,1 0 0,0 1-1,0-1 1,0 0-1,0 1 1,1-1-1,3-4 1,-5 8-92,0-1 1,0 1-1,0 0 1,0 0-1,0 0 1,0 0-1,0 0 1,0 0-1,0 0 0,1 0 1,-1-1-1,0 1 1,0 0-1,0 0 1,0 0-1,0 0 0,0 0 1,1 0-1,-1 0 1,0 0-1,0 0 1,0 0-1,0 0 1,0 0-1,1 0 0,-1 0 1,0 0-1,0 0 1,0 0-1,0 0 1,0 0-1,1 0 1,-1 0-1,0 0 0,0 0 1,0 0-1,0 0 1,0 1-1,0-1 1,1 0-1,-1 0 1,0 0-1,0 0 0,0 0 1,0 0-1,0 0 1,0 0-1,0 1 1,0-1-1,5 11 255,1 16-10,4 113 124,-10 210 0,-5-133-3,7-196-56,4-48 52,74-302 186,-54 247-338,71-152 0,-94 227-221,5-11-33,1 0 1,1 0 0,1 2 0,0-1 0,25-27 0,-35 43 13,1-1 0,0 0 0,0 1 0,0-1 0,0 1 0,0-1 1,0 1-1,0 0 0,0 0 0,1 0 0,-1 0 0,0 0 0,5 0 0,-6 1 8,0 0 0,0 0-1,0 0 1,0 1 0,0-1-1,0 0 1,0 1-1,0-1 1,0 1 0,0-1-1,0 1 1,0-1 0,0 1-1,-1-1 1,1 1 0,0 0-1,0 0 1,0-1-1,-1 1 1,1 0 0,-1 0-1,1 0 1,0 0 0,-1 0-1,0 0 1,1 0 0,-1 0-1,0 0 1,1 0-1,-1 0 1,0 0 0,0 0-1,0 1 1,1 5-19,0-1 0,-1 1 1,0-1-1,-1 1 0,1-1 0,-1 1 0,-1-1 1,1 1-1,-1-1 0,0 0 0,0 0 1,-1 0-1,0 0 0,-7 10 0,-2 4 20,-2-2-1,-29 33 0,25-32 23,0-1 0,-1-1-1,-1 0 1,-1-1 0,0-2-1,-1 0 1,-46 22 0,66-36-93,1 1 1,-1 0 0,0-1 0,1 1-1,-1-1 1,1 1 0,-1-1 0,0 0-1,1 0 1,-1 0 0,0 0 0,1 0-1,-1 0 1,-3-1 0,5 1 45,0 0 0,0 0 1,-1 0-1,1 0 0,0-1 0,0 1 0,0 0 0,0 0 1,-1-1-1,1 1 0,0 0 0,0 0 0,0 0 1,0-1-1,0 1 0,0 0 0,0-1 0,0 1 0,0 0 1,0 0-1,0-1 0,0 1 0,0 0 0,0 0 0,0-1 1,0 1-1,0 0 0,0 0 0,0-1 0,0 1 1,9-15-309,7-6-187</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06.773"/>
    </inkml:context>
    <inkml:brush xml:id="br0">
      <inkml:brushProperty name="width" value="0.05" units="cm"/>
      <inkml:brushProperty name="height" value="0.05" units="cm"/>
    </inkml:brush>
  </inkml:definitions>
  <inkml:trace contextRef="#ctx0" brushRef="#br0">7 0 13003,'-5'19'1152,"3"3"-744,2-2-176,6-2 544,3-4-312,2-7-272,4-1-176,2-6-184,-1-3 176,-2 0-112,-2 0-56</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8:24.054"/>
    </inkml:context>
    <inkml:brush xml:id="br0">
      <inkml:brushProperty name="width" value="0.05" units="cm"/>
      <inkml:brushProperty name="height" value="0.05" units="cm"/>
    </inkml:brush>
  </inkml:definitions>
  <inkml:trace contextRef="#ctx0" brushRef="#br0">1 582 10450,'0'4'157,"1"0"-1,0 0 0,0 0 1,0 0-1,1 0 1,0 0-1,-1 0 0,1 0 1,1-1-1,-1 1 0,0-1 1,1 1-1,0-1 1,0 0-1,0 0 0,0 0 1,0 0-1,0-1 0,1 1 1,0-1-1,-1 0 1,1 0-1,0 0 0,0-1 1,0 1-1,0-1 0,0 0 1,0 0-1,0-1 1,1 1-1,-1-1 0,0 0 1,0 0-1,0 0 1,1 0-1,-1-1 0,0 0 1,0 0-1,0 0 0,0 0 1,0 0-1,0-1 1,0 0-1,0 0 0,-1 0 1,1 0-1,-1-1 0,1 1 1,2-4-1,1-2-27,0 1 0,-1-1 0,0-1 0,0 1 0,-1-1 0,0 0 0,-1 0 0,0 0 0,-1-1 0,1 0 0,1-10 0,-4 14-85,1 1 0,-1-1 1,-1 1-1,1-1 1,-1 1-1,0-1 0,0 0 1,-1 1-1,1-1 0,-1 1 1,-1-1-1,1 1 0,-1 0 1,0 0-1,0-1 0,0 1 1,-1 0-1,1 1 0,-1-1 1,-1 0-1,-5-6 0,7 9-32,0 0 0,0 0-1,0 1 1,0-1-1,0 1 1,0 0 0,0 0-1,-1 0 1,1 0-1,0 0 1,-1 0-1,1 0 1,-1 1 0,1-1-1,-1 1 1,1 0-1,-1 0 1,1 0-1,-4 0 1,2 1-6,0 0 0,0 0-1,0 1 1,0-1 0,0 1 0,1 0-1,-1 0 1,1 0 0,0 1 0,-1-1-1,-2 4 1,-3 3-14,0 1-1,0 0 1,1 1-1,1 0 1,0 0-1,-8 15 1,12-20-21,0 0 0,0 0 0,1 1 0,0-1-1,0 0 1,0 1 0,1-1 0,0 1 0,0 0 0,0-1 0,1 1 0,0 0 0,1 0 0,1 7 0,-2-13 19,0 1 0,1-1 1,-1 0-1,1 0 0,-1 0 0,1 0 1,0 0-1,-1 0 0,1 0 1,0 0-1,0-1 0,0 1 0,0 0 1,-1 0-1,1-1 0,0 1 1,0 0-1,0-1 0,1 1 0,-1-1 1,0 1-1,0-1 0,0 0 0,0 1 1,0-1-1,1 0 0,-1 0 1,0 0-1,0 0 0,0 0 0,0 0 1,3-1-1,3 0-28,0 0-1,0-1 1,-1 0 0,10-5-1,-13 6 24,102-50-308,-68 31 237,55-21 0,-86 39 76,0 0 1,0 0-1,0 1 0,0 0 1,0 0-1,11 0 0,-16 1 8,0 0-1,0 0 1,0 0-1,0 1 1,0-1-1,0 0 1,0 0-1,0 1 1,0-1-1,0 0 1,-1 1-1,1-1 1,0 1-1,0-1 1,0 1-1,0-1 1,-1 1-1,1 0 1,0-1-1,-1 1 1,1 0-1,0 0 1,-1 0-1,1-1 1,-1 1-1,1 0 1,-1 0-1,0 0 1,1 0-1,-1 0 1,0 0-1,1 0 1,-1 0-1,0 0 1,0 0-1,0 0 0,0 0 1,0 0-1,0 0 1,0 0-1,-1 0 1,1 0-1,0 0 1,0 0-1,-1-1 1,1 1-1,-1 2 1,1-3 5,0-1-1,0 1 1,0 0 0,0 0-1,0 0 1,-1 0 0,1 0 0,0 0-1,0 0 1,0 0 0,0 0 0,0 0-1,0 0 1,0 0 0,0 0-1,0-1 1,0 1 0,0 0 0,0 0-1,-1 0 1,1 0 0,0 0 0,0 0-1,0 0 1,0 0 0,0 0-1,0 0 1,0 0 0,0 0 0,0 0-1,0 0 1,-1 0 0,1 0 0,0 0-1,0 0 1,0 0 0,0 0-1,0 0 1,0 0 0,0 0 0,0 0-1,0 1 1,0-1 0,-1 0 0,1 0-1,0 0 1,0 0 0,0 0 0,0 0-1,0 0 1,0 0 0,0 0-1,-2-10 81,2 8-69,0-1 0,0 0 0,0 1 0,0-1 0,1 0 0,-1 1 0,1-1 0,0 0 0,-1 1 0,1-1 0,0 1 0,1 0 0,-1-1 0,0 1 0,1 0 0,-1 0 0,1-1 0,0 1 0,0 0 0,0 1 0,0-1 0,0 0 0,0 1 0,4-3 0,-1 2-9,0 0 0,-1 1 0,1-1 1,0 1-1,0 1 0,0-1 0,0 1 0,0-1 0,0 1 0,0 1 1,0-1-1,9 3 0,-9-2 5,0 0 0,0-1 0,0 0 0,0 1 0,0-1-1,0-1 1,0 1 0,0-1 0,0 0 0,0 0 0,0-1 0,0 1 0,0-1 0,0 0 0,-1 0 0,1-1 0,-1 1 0,0-1-1,0 0 1,0 0 0,0-1 0,0 1 0,0-1 0,-1 0 0,0 0 0,0 0 0,0 0 0,0 0 0,-1-1 0,0 1-1,3-7 1,0-2 74,0 0 1,-1 0-1,0 0 0,2-17 0,-5 25-49,0 1-1,-1-1 1,1 1 0,-1 0-1,0-1 1,0 1-1,-1-1 1,1 1 0,-1-1-1,0 1 1,0 0 0,-1 0-1,1-1 1,-1 1 0,0 0-1,-4-6 1,4 8-20,1 0 0,-1 1 0,1-1 0,-1 1 1,0 0-1,0 0 0,0 0 0,0 0 0,0 0 0,0 0 0,0 0 1,0 1-1,0-1 0,0 1 0,0-1 0,-1 1 0,1 0 0,0 0 1,0 0-1,0 0 0,-1 0 0,1 0 0,0 1 0,0-1 0,0 1 1,0-1-1,0 1 0,0 0 0,0 0 0,-4 2 0,1 0-7,-1 1-1,1 0 0,-1 0 1,1 0-1,0 0 0,1 1 1,-1 0-1,1 0 0,-5 7 1,1 2-27,0 1 0,2 0-1,-1 0 1,2 1 0,0-1 0,1 1 0,1 0 0,0 1 0,1-1 0,0 0 0,2 1 0,2 26 0,0-17-74,2-1 0,1 1 1,1-1-1,1 0 0,1-1 1,1 0-1,16 31 0,-25-55 92,10 18-153,21 31-1,-29-46 138,0 0 0,1 0 0,-1 0 0,1 0 0,0-1 0,-1 1 0,1-1 0,1 1 0,-1-1 0,0 0 0,0 0-1,1 0 1,-1-1 0,1 1 0,0-1 0,6 1 0,-8-2 19,-1 0 0,1 0 0,0 0 0,-1 0-1,1-1 1,0 1 0,-1-1 0,1 1 0,-1-1 0,1 0 0,-1 0 0,1 1 0,-1-1 0,0 0-1,1 0 1,-1 0 0,0 0 0,0-1 0,0 1 0,0 0 0,0-1 0,0 1 0,0 0 0,0-1-1,0 1 1,0-2 0,2-5 20,0 0 1,0 1-1,2-15 0,-4 19-18,13-62 153,-3-1-1,-3 0 1,-2 0-1,-5-70 1,-4 121-139,3 15-19,0 0 1,0 0-1,0 0 0,0 0 1,0 0-1,-1 0 0,1 0 1,0 0-1,0 0 0,0-1 1,0 1-1,0 0 0,-1 0 1,1 0-1,0 0 0,0 1 1,0-1-1,0 0 0,0 0 1,-1 0-1,1 0 0,0 0 1,0 0-1,0 0 0,0 0 1,0 0-1,0 0 0,-1 0 1,1 0-1,0 0 0,0 1 1,0-1-1,0 0 0,0 0 1,0 0-1,0 0 0,0 0 1,0 0-1,0 1 0,-1-1 1,1 0-1,0 0 0,0 0 1,0 0-1,-8 24-158,7-17 87,0 1-1,1-1 1,0 1 0,1-1-1,-1 1 1,1-1 0,2 8-1,-3-13 59,1-1 1,-1 0-1,0 1 0,1-1 0,-1 0 0,1 1 1,-1-1-1,1 0 0,0 0 0,0 1 1,-1-1-1,1 0 0,0 0 0,0 0 0,0 0 1,0 0-1,0 0 0,0 0 0,1 0 1,-1-1-1,0 1 0,0 0 0,0-1 1,1 1-1,-1-1 0,0 1 0,1-1 0,-1 0 1,1 0-1,-1 1 0,0-1 0,1 0 1,-1 0-1,1 0 0,-1 0 0,0-1 0,1 1 1,-1 0-1,0 0 0,1-1 0,-1 1 1,0-1-1,1 0 0,1-1 0,1 0 9,0-1 0,0 1 0,0-1 1,0 0-1,-1-1 0,1 1 0,-1-1 0,0 1 0,0-1 0,0 0 0,-1 0 0,4-7 0,-2 5 65,0-1 0,0 1 0,9-9 0,-12 40 198,-1-21-234,-1 7-52,1 0 0,0 1 0,4 21 0,-3-31-5,-1 0-1,1 0 1,-1 0 0,1 0-1,0 0 1,0 0 0,0-1-1,0 1 1,0 0 0,0 0-1,1-1 1,1 3 0,-2-3-1,0 0 1,1-1 0,-1 1 0,0-1-1,0 1 1,0-1 0,0 1 0,1-1-1,-1 0 1,0 0 0,0 1 0,0-1-1,1 0 1,-1 0 0,0 0 0,0 0-1,1-1 1,-1 1 0,0 0 0,0 0-1,1-1 1,-1 1 0,1-1 0,5-3-118,0 1-1,0-1 1,0-1 0,-1 1 0,0-1-1,1 0 1,-2 0 0,1-1 0,5-7-1,2-3-258,-1-1-1,15-26 0,-13 17 108,-2 0 1,0-1-1,-2-1 0,-1 1 0,-1-2 1,-2 1-1,0-1 0,1-38 1,-7 64 269,-1-35-232,1 37 258,0-1 1,0 1-1,0 0 0,0 0 1,0 0-1,-1 0 1,1 0-1,0 0 0,0 0 1,-1 0-1,1 0 1,-1 0-1,1 0 0,-1 0 1,0 0-1,1 0 0,-1 0 1,0 1-1,1-1 1,-1 0-1,0 0 0,0 1 1,0-1-1,0 1 1,0-1-1,0 0 0,0 1 1,0 0-1,-1-1 0,1 1 11,1 0-1,-1 0 0,0 1 0,0-1 0,0 0 0,0 0 1,1 1-1,-1-1 0,0 1 0,0-1 0,1 1 0,-1-1 1,0 1-1,1-1 0,-1 1 0,1-1 0,-1 1 0,0 0 1,1-1-1,-1 1 0,1 1 0,-12 19 135,12-20-130,-11 24 236,-14 47-1,22-62-195,1-1 0,0 1 0,1 0 0,0 1 0,0-1 0,1 0 0,0 0 0,3 13 0,-2-19-42,0 0 0,0 0-1,1 0 1,0 0-1,0-1 1,0 1 0,0 0-1,1-1 1,-1 0 0,1 1-1,0-1 1,0 0-1,0 0 1,0-1 0,0 1-1,1-1 1,-1 0 0,1 1-1,0-1 1,-1-1-1,1 1 1,0-1 0,0 1-1,5 0 1,10 2 144,1 0-1,0-2 1,34 1 0,-45-2-4,-5-1-7,0 0 0,0-1 0,0 1 0,0-1 0,0 1 0,-1-1-1,1 0 1,0-1 0,0 1 0,-1-1 0,1 1 0,-1-1 0,1 0 0,-1 0 0,0-1 0,0 1 0,0-1 0,0 1 0,0-1 0,0 0 0,-1 0 0,4-5 0,2-6 194,-1 1 0,-1-1 0,0 0 0,6-22 0,-6 17-168,2-4 31,-1-1 0,-1 1 0,-1-2-1,2-32 1,-7 47-76,-2 14-45,-3 19-16,2 3-71,2 1 0,0 0 0,1 0 1,2-1-1,5 29 0,-4-40-56,1 0 0,0 0-1,0-1 1,2 1 0,0-1 0,0 0-1,1-1 1,1 1 0,0-2-1,14 17 1,-22-29 60,16 16-167,-16-16 165,0 1 1,1-1-1,-1 1 1,0-1-1,1 0 1,-1 1-1,0-1 1,1 1-1,-1-1 1,1 0-1,-1 0 1,0 1-1,1-1 1,-1 0-1,1 0 1,-1 1-1,1-1 1,-1 0-1,1 0 1,-1 0-1,1 0 1,-1 0-1,1 0 0,-1 0 1,1 0-1,-1 0 1,1 0-1,-1 0 1,1 0-1,-1 0 1,1 0-1,-1-1 1,1 1-1,0 0 1,-1-2-5,0 1 0,0 0 0,0 0 1,0 0-1,0 0 0,0-1 0,0 1 0,-1 0 0,1 0 1,0 0-1,-1 0 0,1 0 0,-1 0 0,1 0 0,-1 0 1,0 0-1,0-1 0,-16-22-96,13 19 76,-19-22-56,-1 1 0,-2 1 0,0 1 0,-2 2 1,-36-24-1,64 46 91,0 0 0,0 0 1,1 0-1,-1 0 0,0 0 1,0 0-1,0 0 0,0 0 1,0 0-1,0 0 0,0 0 1,0 0-1,0 0 0,0 0 1,0 0-1,0 0 0,1 0 1,-1 0-1,0 0 0,0 0 1,0 0-1,0 0 0,0 0 1,0 0-1,0 0 0,0 0 1,0 0-1,0 0 0,0 0 1,0 0-1,0 0 0,0-1 1,0 1-1,1 0 0,-1 0 1,0 0-1,0 0 1,0 0-1,0 0 0,0 0 1,0 0-1,0 0 0,0 0 1,0 0-1,0 0 0,0 0 1,0-1-1,0 1 0,0 0 1,0 0-1,0 0 0,0 0 1,0 0-1,0 0 0,0 0 1,0 0-1,0 0 0,0 0 1,0 0-1,0 0 0,0 0 1,0-1-1,-1 1 0,1 0 1,0 0-1,0 0 0,0 0 1,12-1 132,12 2 42,118 3 1814,-110-3-1659</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8:24.676"/>
    </inkml:context>
    <inkml:brush xml:id="br0">
      <inkml:brushProperty name="width" value="0.05" units="cm"/>
      <inkml:brushProperty name="height" value="0.05" units="cm"/>
    </inkml:brush>
  </inkml:definitions>
  <inkml:trace contextRef="#ctx0" brushRef="#br0">197 28 16444,'0'-1'106,"0"0"0,0 0 0,1 0 0,-1 0 0,0 0 0,0 0 1,-1-1-1,1 1 0,0 0 0,0 0 0,0 0 0,-1 0 1,1 0-1,-1 0 0,1 0 0,-1 0 0,1 0 0,-1 0 0,1 0 1,-1 1-1,0-1 0,0 0 0,1 0 0,-1 0 0,0 1 1,0-1-1,-1 0 0,0 1-26,0 0-1,1 0 1,-1 0 0,0 0 0,1 0-1,-1 1 1,0-1 0,0 1 0,1-1-1,-1 1 1,1 0 0,-1-1 0,0 1-1,1 0 1,-1 0 0,1 0 0,0 0-1,-2 2 1,-13 11 35,1 1 0,1 1 0,1 0 0,0 1 0,0 0 0,2 1 0,0 0 0,-9 23 0,14-27-159,1 1-1,-7 23 0,11-34 18,0 0-1,1 0 1,-1 0-1,1 0 1,0 0-1,0 0 1,0 1-1,0-1 1,1 0-1,-1 0 0,1 0 1,0 0-1,1 0 1,2 6-1,-3-8 9,1-1 0,-1 1 0,1-1 0,-1 1 0,1-1-1,0 1 1,0-1 0,0 0 0,0 0 0,0 0 0,0 0-1,0 0 1,0 0 0,0-1 0,0 1 0,0-1 0,0 1 0,1-1-1,-1 0 1,3 0 0,8 0-67,-1 0 0,18-4-1,-23 3 56,59-11-131,-47 7 122,-1 2 1,1 0-1,-1 1 1,32 0-1,-49 2 35,1 0 0,-1 0 0,1 0 0,-1 0 0,1 1 0,-1-1 0,0 0 0,1 1 0,-1-1 1,1 1-1,-1 0 0,0-1 0,1 1 0,-1 0 0,2 1 0,-3-1 3,0-1 0,0 1 0,1-1 0,-1 1 1,0-1-1,0 1 0,0-1 0,0 1 0,0-1 0,0 1 0,1-1 0,-1 1 1,0-1-1,-1 1 0,1-1 0,0 1 0,0-1 0,0 1 0,0-1 1,0 1-1,0-1 0,-1 1 0,1-1 0,0 1 0,0-1 0,-1 1 1,1 0-1,-3 3 9,-1-1 0,1 1-1,-1-1 1,1 1 0,-1-1 0,0 0 0,-5 2 0,-70 35 399,11-6-384,66-34-929,6-5 484,12-13 287,-5 6-64,17-22-217</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8:25.137"/>
    </inkml:context>
    <inkml:brush xml:id="br0">
      <inkml:brushProperty name="width" value="0.05" units="cm"/>
      <inkml:brushProperty name="height" value="0.05" units="cm"/>
    </inkml:brush>
  </inkml:definitions>
  <inkml:trace contextRef="#ctx0" brushRef="#br0">63 1 16211,'-4'18'688,"0"0"-1,-1 0 1,-12 28-1,11-33-528,0 2 1,1-1-1,1 0 0,1 1 1,0 0-1,-1 16 0,3-30-156,1 1 0,0-1 0,0 0 1,0 1-1,0-1 0,0 0 0,0 1 0,0-1 0,1 0 0,-1 0 0,0 1 0,1-1 0,-1 0 0,1 0 0,-1 1 0,1-1 0,0 0 0,-1 0 0,1 0 0,0 0 0,0 0 1,0 0-1,0 0 0,0 0 0,0 0 0,0-1 0,0 1 0,2 1 0,-1-2-13,0 0 0,0 1 0,0-1-1,1 0 1,-1-1 0,0 1 0,0 0 0,0 0 0,0-1 0,0 0 0,0 1 0,0-1-1,0 0 1,0 0 0,0 0 0,0 0 0,2-2 0,7-5-33,-1 0 1,0 0-1,-1-1 0,0-1 0,0 1 1,-1-2-1,0 1 0,9-16 1,4-13 144,17-42 0,-36 76-73,-2 5-19,0 0 1,0 0-1,1 0 0,-1 0 0,0 0 0,0 0 0,0 0 1,0 1-1,0-1 0,0 0 0,0 0 0,0 0 0,0 0 1,0 0-1,0 0 0,1 0 0,-1 0 0,0 0 0,0 0 1,0 0-1,0 0 0,0 0 0,0 0 0,0 0 0,0 0 1,1 0-1,-1 0 0,0 0 0,0 0 0,0 0 1,0 0-1,0 0 0,0 0 0,0 0 0,0 0 0,0 0 1,1 0-1,-1 0 0,0 0 0,0-1 0,-1 23 172,-5 31-57,2-24-74,-1 3-34,1 0 0,1 1 0,3 39 0,-1-71-23,1-1-1,0 1 1,0 0-1,0-1 1,0 1 0,0 0-1,1-1 1,-1 1-1,0 0 1,0-1-1,0 1 1,0 0 0,1-1-1,-1 1 1,0-1-1,1 1 1,-1-1 0,0 1-1,1-1 1,-1 1-1,1-1 1,-1 1-1,1-1 1,-1 1 0,1 0-1,0-1-10,0-1-1,-1 1 1,1 0 0,0 0-1,-1-1 1,1 1-1,0 0 1,-1 0-1,1-1 1,0 1 0,-1-1-1,1 1 1,-1-1-1,1 1 1,-1-1 0,1 1-1,-1-1 1,1 0-1,20-34-780,-5-4 100,23-78 0,-21 52 215</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8:25.580"/>
    </inkml:context>
    <inkml:brush xml:id="br0">
      <inkml:brushProperty name="width" value="0.05" units="cm"/>
      <inkml:brushProperty name="height" value="0.05" units="cm"/>
    </inkml:brush>
  </inkml:definitions>
  <inkml:trace contextRef="#ctx0" brushRef="#br0">86 0 15339,'-28'71'2068,"18"-50"-1635,1 1-1,1 0 1,1 1 0,-5 30 0,11-51-401,1 0 0,-1 1 1,1-1-1,0 0 0,0 1 1,0-1-1,0 0 0,1 1 1,-1-1-1,1 0 0,-1 1 1,1-1-1,0 0 0,0 0 1,1 3-1,-1-4-27,0 0 0,0 0 0,0 0 0,0-1 0,1 1 0,-1 0 0,0-1 0,1 1 0,-1-1 0,0 1 0,1-1 0,-1 0 0,0 1 0,1-1 0,-1 0 0,0 0 0,1 0 0,-1 0 0,1 0 0,-1 0 0,0-1 0,1 1 0,-1 0 0,1-1 0,-1 1 0,2-1 0,11-5-39,0 1 1,18-11-1,27-10-80,-55 24 107,1 1 0,0-1 0,-1 1-1,1 0 1,0 1 0,0-1 0,0 1 0,0 0 0,0 1 0,6 0 0,-9-1 6,0 1 0,0 0 0,0-1 0,0 1 0,0 0 0,0 0 0,0 0 0,0 0 0,-1 0 0,1 0 0,0 1 0,-1-1 0,1 1 0,-1-1 0,1 1 0,-1-1 0,1 1 0,-1 0 0,0 0 0,0 0 0,0-1 0,0 1 0,-1 0 0,1 0 0,0 1 0,-1-1 0,1 0 0,-1 0 0,0 0 0,0 0 0,0 0 0,0 4 0,0 0 38,-1 0 1,0 0-1,0 0 1,-1 0-1,0 0 1,1-1 0,-2 1-1,1-1 1,-1 1-1,-5 8 1,1-6 77,1-1 1,-1 1-1,0-1 1,0 0-1,-1-1 1,0 0 0,0 0-1,-1-1 1,-17 9-1,20-12-104,0 1 0,0-1 0,-1 0 0,1 0 0,-1-1 1,0 0-1,1 0 0,-1 0 0,0-1 0,0 0 0,1 0 0,-1-1 0,0 0 0,1 0 0,-11-3 0,15 3-92,0 0 0,-1 0 0,1 0 0,0 0 0,0-1 1,0 1-1,0-1 0,0 1 0,0-1 0,0 0 0,0 1 0,1-1 0,-1 0 0,1 0 0,-1 0 0,1 0 1,0-1-1,0 1 0,0 0 0,0 0 0,0-1 0,0 1 0,1-1 0,-1 1 0,1-1 0,0 1 0,0-1 1,0 1-1,0-4 0,4-12-546</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8:26.025"/>
    </inkml:context>
    <inkml:brush xml:id="br0">
      <inkml:brushProperty name="width" value="0.05" units="cm"/>
      <inkml:brushProperty name="height" value="0.05" units="cm"/>
    </inkml:brush>
  </inkml:definitions>
  <inkml:trace contextRef="#ctx0" brushRef="#br0">179 26 15243,'0'-1'108,"0"0"1,1 1-1,-1-1 0,0 0 0,0 0 0,0 0 0,0 1 0,0-1 0,0 0 0,0 0 1,0 0-1,0 1 0,0-1 0,-1 0 0,1 0 0,0 0 0,-1 1 0,1-1 1,0 0-1,-1 0 0,1 1 0,-1-1 0,1 1 0,-1-1 0,1 0 0,-1 1 1,0-1-1,1 1 0,-2-2 0,0 2 43,0-1 0,1 1 1,-1 0-1,0-1 0,0 1 0,0 0 0,0 0 1,0 0-1,0 0 0,1 0 0,-1 1 0,-3 0 0,-4 1 135,1 1 0,-1 0-1,0 0 1,-9 6 0,8-3-281,1 0 0,0 1 1,0 0-1,0 0 0,1 1 1,0 0-1,0 0 0,-9 15 1,17-22-27,-1-1 1,1 0-1,0 1 1,-1-1 0,1 1-1,0-1 1,0 0-1,0 1 1,-1-1 0,1 1-1,0-1 1,0 1-1,0-1 1,0 1-1,0-1 1,0 1 0,0-1-1,0 1 1,0-1-1,0 1 1,0-1 0,0 1-1,0-1 1,0 1-1,1-1 1,-1 1-1,0-1 1,0 1 0,0-1-1,1 1 1,0 0-15,0 0 1,0-1 0,0 1-1,1 0 1,-1-1 0,0 1-1,0-1 1,0 0-1,1 1 1,-1-1 0,0 0-1,2 1 1,44-1-522,-38-1 426,13 0-83,-5 0 107,-1 1-1,1 0 0,-1 1 1,1 1-1,23 5 1,-38-7 108,-1 0 1,0 1-1,0-1 0,0 0 1,1 1-1,-1-1 0,0 1 1,0-1-1,0 1 0,0-1 1,0 1-1,0 0 1,0 0-1,0-1 0,0 1 1,0 0-1,-1 0 0,1 0 1,0 0-1,0 0 0,-1 0 1,1 0-1,-1 0 1,1 0-1,-1 1 0,1-1 1,-1 0-1,0 0 0,0 0 1,1 0-1,-1 1 0,0-1 1,0 0-1,0 0 1,0 1-1,0-1 0,-1 0 1,1 0-1,0 0 0,0 1 1,-1-1-1,1 0 0,-1 0 1,1 0-1,-2 2 0,-1 3 74,-1-1 0,0 1-1,0-1 1,-1 0-1,1 0 1,-11 9-1,5-6 23,-44 33 480,50-38-562,0 0-1,-1-1 0,1 1 1,-1-1-1,1 0 1,-1 0-1,0-1 1,0 0-1,1 0 0,-9 1 1,13-2-39,-1 0 0,1 0-1,-1 0 1,1 0 0,-1-1 0,1 1 0,-1 0 0,1 0 0,0 0-1,-1-1 1,1 1 0,-1 0 0,1-1 0,0 1 0,-1 0 0,1-1-1,0 1 1,-1 0 0,1-1 0,0 1 0,0-1 0,-1 1 0,1 0 0,0-1-1,0 1 1,0-1 0,0 1 0,-1-1 0,1 1 0,0-1 0,0 1-1,0-1 1,0 1 0,0-1 0,0 1 0,0-1 0,0 1 0,1-1-1,-1 1 1,0-1 0,0 1 0,0 0 0,0-1 0,1 1 0,-1-1 0,0 1-1,0-1 1,1 0 0,11-24-292,-11 24 306,19-31-318,9-3-102</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8:26.452"/>
    </inkml:context>
    <inkml:brush xml:id="br0">
      <inkml:brushProperty name="width" value="0.05" units="cm"/>
      <inkml:brushProperty name="height" value="0.05" units="cm"/>
    </inkml:brush>
  </inkml:definitions>
  <inkml:trace contextRef="#ctx0" brushRef="#br0">25 0 16844,'1'7'1688,"-1"8"-1200,-7 7-184,0 2 792,1 7-512,2 2-159,2-1-329,2-2-152,6-8-369,5-8-183,5-14-264,2-6-104,2-14-592,2-4 976,-1-13-137,0-2-143</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8:27.202"/>
    </inkml:context>
    <inkml:brush xml:id="br0">
      <inkml:brushProperty name="width" value="0.05" units="cm"/>
      <inkml:brushProperty name="height" value="0.05" units="cm"/>
    </inkml:brush>
  </inkml:definitions>
  <inkml:trace contextRef="#ctx0" brushRef="#br0">63 174 14395,'-26'69'3250,"17"-41"-3004,1 2 0,-7 54 0,13-60-171,0-1 1,2 1-1,0 0 1,2-1 0,1 1-1,9 39 1,-12-62-42,1 1 0,-1-1-1,1 1 1,-1-1 0,1 1 0,0-1-1,-1 1 1,1-1 0,0 1 0,0-1 0,0 0-1,0 0 1,2 3 0,-2-4-16,-1 0-1,0 0 1,1 0 0,-1 0 0,1 0-1,-1-1 1,0 1 0,1 0-1,-1 0 1,0 0 0,1 0 0,-1 0-1,0 0 1,1-1 0,-1 1 0,0 0-1,1 0 1,-1 0 0,0-1 0,0 1-1,1 0 1,-1 0 0,0-1-1,0 1 1,1 0 0,-1-1 0,0 1-1,0 0 1,0-1 0,0 1 0,1 0-1,-1-1 1,0 1 0,0-1-1,2-5 146,0-1 0,0 1 0,-1-1 0,1-12 0,-1 8-3,2-13 33,-2-1 1,-1 1-1,0-1 1,-9-45-1,9 70-194,0 0 0,0 0-1,0 0 1,0 0 0,0 0-1,0 0 1,0 0 0,0 0-1,0 0 1,0 0 0,-1 0-1,1 0 1,0 0 0,0 0-1,0 0 1,0 0 0,0 0-1,0 0 1,0 0 0,0 0-1,0 0 1,0 0 0,-1 0-1,1 0 1,0 0 0,0 0-1,0 0 1,0 0-1,0 0 1,0 0 0,0 0-1,0 0 1,0 0 0,0 0-1,0 0 1,0-1 0,0 1-1,0 0 1,0 0 0,-1 0-1,1 0 1,0 0 0,0 0-1,0 0 1,0 0 0,0 9-24,0-6 20,1 1 0,0 0 0,0-1 0,0 1 1,1-1-1,-1 1 0,1-1 0,0 0 0,0 0 0,0 0 1,0 0-1,1 0 0,-1 0 0,1 0 0,0-1 0,-1 1 1,1-1-1,0 0 0,1 0 0,-1 0 0,0 0 1,0 0-1,1-1 0,-1 0 0,1 1 0,0-1 0,-1-1 1,1 1-1,0 0 0,4-1 0,-2 0 6,0 0-1,1-1 1,-1 1-1,0-1 1,0-1-1,1 1 1,-1-1-1,0 0 1,0-1-1,-1 1 1,1-1-1,-1-1 1,1 1 0,-1-1-1,0 1 1,0-1-1,6-7 1,-6 6 12,0-1 1,0 0 0,-1 0 0,0 0 0,0-1-1,0 1 1,-1-1 0,4-11 0,-7 18-13,0 0-1,0-1 1,0 1 0,-1 0 0,1 0 0,0 0 0,0 0 0,0 0-1,0 0 1,0 0 0,0 0 0,-1 0 0,1 0 0,0 0 0,0 0-1,0 0 1,0 0 0,-1 0 0,1 0 0,0 0 0,0 0 0,0 0-1,0 0 1,0 0 0,-1 0 0,1 0 0,0 0 0,0 0 0,0 1-1,0-1 1,0 0 0,0 0 0,-1 0 0,1 0 0,0 0 0,0 0-1,0 0 1,0 0 0,0 1 0,0-1 0,0 0 0,0 0 0,0 0-1,0 0 1,-3 4 4,1 1 0,-1-1 0,1 0 0,0 0-1,1 1 1,-1-1 0,1 1 0,0 0-1,-1 7 1,-2 45 15,4-55-14,0 1-1,0-1 1,0 0-1,0 0 1,1 1-1,-1-1 0,1 0 1,-1 0-1,1 0 1,0 1-1,0-1 1,0 0-1,0 0 1,0 0-1,1-1 0,2 4 1,-3-4-1,0 0-1,0 0 1,0 0 0,1-1-1,-1 1 1,0 0 0,1-1 0,-1 1-1,0-1 1,1 0 0,-1 1 0,1-1-1,-1 0 1,0 0 0,1 0-1,-1 0 1,1 0 0,-1 0 0,1 0-1,-1 0 1,0-1 0,1 1-1,-1-1 1,1 1 0,-1-1 0,0 1-1,0-1 1,3-1 0,5-5 13,0 0 0,0-1-1,-1 1 1,0-2 0,-1 1 0,0-1 0,0 0 0,0-1 0,7-15 0,5-6-81,-19 31 60,0 0 1,0 0-1,0 0 1,0 0-1,0 1 1,0-1-1,0 0 1,0 0-1,0 0 1,0 0-1,0 0 1,1 0-1,-1 0 0,0 0 1,0 0-1,0 0 1,0 0-1,0 0 1,0 0-1,0 0 1,0 0-1,0 0 1,0 0-1,0 0 1,0 0-1,0 0 1,0 0-1,0 0 1,0 0-1,0 0 1,0 0-1,0 0 1,0 0-1,1 0 1,-1 0-1,0 0 1,0 0-1,0 0 1,0 0-1,0 0 0,0 0 1,0 0-1,0 0 1,0 0-1,0 0 1,0 0-1,0 0 1,0 0-1,0 0 1,0 0-1,0 0 1,0 0-1,0 0 1,0 0-1,0 0 1,0 0-1,0 0 1,1 0-1,-2 8-53,-1 11 19,1-17 35,-1 7-6,0 0-1,1 0 1,0 0 0,0 1-1,1-1 1,0 0-1,3 18 1,-3-27 9,0 1 0,1 0 0,-1 0-1,0-1 1,1 1 0,-1 0 0,0 0 0,1-1 0,-1 1 0,1 0 0,-1-1-1,1 1 1,-1-1 0,1 1 0,0 0 0,-1-1 0,1 0 0,0 1-1,-1-1 1,1 1 0,0-1 0,0 0 0,-1 1 0,1-1 0,0 0-1,0 0 1,0 0 0,-1 1 0,1-1 0,0 0 0,0 0 0,0 0 0,-1 0-1,1-1 1,0 1 0,0 0 0,0 0 0,-1 0 0,1-1 0,0 1-1,0 0 1,-1-1 0,1 1 0,0-1 0,1 0 0,3-2-8,0 0 1,0 0-1,0-1 0,9-8 1,-1-2-96,0-1 0,-1 0 0,-1-1 0,0-1 1,-1 0-1,-1 0 0,0-1 0,7-24 0,3-17-771,14-77-1,-33 134 858,4-14-198,-1-1 1,0 0-1,-1 1 1,-1-24-1,-17 94 820,12-35-409,-17 103 862,18-102-863,2 1 0,0 0 0,4 40 0,-2-55-198,1 1-1,-1 0 1,1-1-1,0 0 1,1 1-1,-1-1 1,1 0-1,0 0 1,1 0-1,0-1 1,0 1-1,0-1 0,0 0 1,1 0-1,0 0 1,7 5-1,-11-10-2,-1 1-1,1-1 1,0 0-1,0 0 1,0 1-1,0-1 1,0 0-1,0 0 0,0 0 1,0 0-1,0 0 1,0 0-1,0-1 1,0 1-1,0 0 1,0 0-1,0-1 1,0 1-1,0-1 0,0 1 1,0-1-1,-1 1 1,1-1-1,0 1 1,0-1-1,0 0 1,-1 1-1,1-1 0,0 0 1,-1 0-1,1 0 1,0-1-1,22-36-28,-14 22 79,-7 13-36,0 0 0,0 0 0,0 1 0,1-1 0,-1 1-1,1 0 1,0 0 0,-1 0 0,1 0 0,0 0 0,0 0-1,0 1 1,0 0 0,5-2 0,2 1 41,0 0 0,0 0-1,15 1 1,-14 0-17,1 0-1,19-4 1,-17 1-35,-1-1 0,1 0 0,-2-1 0,21-12 1,-29 15 1,1 0 1,-1 0 0,1 0 0,-1-1 0,0 1 0,0-1 0,0 0 0,-1-1 0,1 1-1,-1-1 1,0 1 0,-1-1 0,1 0 0,3-9 0,-6 13 1,0 1 0,1-1 0,-1 0-1,0 0 1,1 0 0,-1 0 0,0 0 0,0 0 0,0 0 0,0 0 0,0 0 0,0 0-1,0 0 1,0 0 0,0 0 0,-1 1 0,1-1 0,0 0 0,-1 0 0,1 0 0,0 0-1,-1 0 1,1 0 0,-1 1 0,0-1 0,1 0 0,-1 0 0,1 1 0,-1-1 0,0 0 0,0 1-1,1-1 1,-1 1 0,0-1 0,0 1 0,0-1 0,0 1 0,1 0 0,-1-1 0,0 1-1,0 0 1,0 0 0,0 0 0,0-1 0,0 1 0,0 0 0,0 0 0,0 0 0,-2 1 0,-2-1 8,1 1 1,-1 0 0,0 0-1,0 0 1,0 0 0,1 1-1,-1 0 1,-7 4 0,2 0 33,1 1 0,0 0 0,0 0 0,1 1 1,0 0-1,-11 15 0,17-20-23,0 0-1,0 0 1,0 1-1,0-1 1,1 0 0,0 1-1,-1-1 1,1 1-1,0-1 1,1 1 0,-1 3-1,1-5-4,0 1-1,0-1 0,0 0 1,1 0-1,-1 0 1,1 0-1,-1 0 0,1 0 1,0 0-1,0 0 1,0 0-1,0 0 0,0-1 1,0 1-1,1 0 1,-1-1-1,1 1 1,-1-1-1,1 1 0,2 1 1,1 0-69,0 0 0,0 0 0,0-1 0,0 0 0,0 0 0,0 0 1,1 0-1,-1-1 0,1 0 0,0 0 0,-1-1 0,1 1 0,0-1 1,-1-1-1,1 1 0,8-2 0,-9-1-119,-5-1-102</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8:27.598"/>
    </inkml:context>
    <inkml:brush xml:id="br0">
      <inkml:brushProperty name="width" value="0.05" units="cm"/>
      <inkml:brushProperty name="height" value="0.05" units="cm"/>
    </inkml:brush>
  </inkml:definitions>
  <inkml:trace contextRef="#ctx0" brushRef="#br0">110 72 17988,'-52'-27'1872,"10"6"-1392,28 6-480,12 8 1041,30 6-681,11 1-160,7 0-272</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8:35.993"/>
    </inkml:context>
    <inkml:brush xml:id="br0">
      <inkml:brushProperty name="width" value="0.05" units="cm"/>
      <inkml:brushProperty name="height" value="0.05" units="cm"/>
    </inkml:brush>
  </inkml:definitions>
  <inkml:trace contextRef="#ctx0" brushRef="#br0">118 11 12475,'0'0'45,"0"-1"1,0 1-1,0-1 1,0 1 0,0-1-1,1 1 1,-1-1-1,0 1 1,0-1 0,0 1-1,1-1 1,-1 1-1,0 0 1,1-1 0,-1 1-1,0-1 1,1 1-1,-1 0 1,1-1 0,-1 1-1,0 0 1,1-1-1,-1 1 1,1 0 0,0 0-1,1 12 347,-4 28 134,-36 570 352,-1 8-273,23-483-475,1-14 54,-2 211 1,18-313-230,0 0 0,1 0 1,0 0-1,2 0 0,6 19 0,-10-69-1217,-8-6 999,-4-8-76</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8:36.424"/>
    </inkml:context>
    <inkml:brush xml:id="br0">
      <inkml:brushProperty name="width" value="0.05" units="cm"/>
      <inkml:brushProperty name="height" value="0.05" units="cm"/>
    </inkml:brush>
  </inkml:definitions>
  <inkml:trace contextRef="#ctx0" brushRef="#br0">0 61 14483,'1'0'56,"-1"1"-1,0-1 1,1 1-1,-1-1 1,1 1-1,-1-1 1,1 0-1,-1 1 1,1-1-1,-1 0 1,1 1-1,-1-1 1,1 0-1,0 0 1,-1 1-1,1-1 1,-1 0-1,1 0 1,0 0-1,-1 0 1,1 0-1,0 0 1,0 0-1,23 2-38,-17-2 188,121 7-121,0-6 1,244-31-1,-363 29-85,266-33-126,-191 28 59,109 5 0,368 6 117,-516-8-26,122-4-12,-166 7-36,0 0 1,1 0-1,-1 0 1,0 0 0,0 0-1,0 1 1,0-1-1,1 0 1,-1 0-1,0 1 1,0-1-1,0 1 1,0-1 0,0 1-1,0-1 1,0 1-1,0 0 1,0 0-1,0-1 1,-1 1-1,1 0 1,0 0 0,0 0-1,-1 0 1,1 0-1,0 0 1,0 2-1,-1-2-20,0 0-1,0 0 0,0 1 1,0-1-1,0 0 0,0 0 0,-1 0 1,1 0-1,0 0 0,-1 1 1,1-1-1,-1 0 0,1 0 0,-1 0 1,0 0-1,1 0 0,-1 0 1,0-1-1,0 1 0,1 0 0,-1 0 1,0 0-1,0-1 0,0 1 1,0 0-1,0-1 0,-2 1 0,-7 4-327</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07.218"/>
    </inkml:context>
    <inkml:brush xml:id="br0">
      <inkml:brushProperty name="width" value="0.05" units="cm"/>
      <inkml:brushProperty name="height" value="0.05" units="cm"/>
    </inkml:brush>
  </inkml:definitions>
  <inkml:trace contextRef="#ctx0" brushRef="#br0">0 79 12667,'84'11'3391,"-74"-11"-3203,-1-1 1,1 0-1,-1 0 0,0-1 1,12-3-1,-17 4-123,-1-1 0,1 1 0,-1-1 0,1 1 0,-1-1 0,1 0 0,-1 0 1,0-1-1,0 1 0,0-1 0,-1 1 0,1-1 0,0 0 0,-1 0 0,4-5 0,-6 7-45,1 0 0,-1 0-1,1 0 1,-1 0-1,1 1 1,-1-1 0,1 0-1,-1 0 1,0 0 0,0 0-1,1 0 1,-1 0 0,0 0-1,0 0 1,0 0 0,0 0-1,0 0 1,0 0 0,-1 0-1,1 0 1,0 0 0,0 0-1,-1 0 1,1 0 0,0 0-1,-1 1 1,1-1-1,-1 0 1,1 0 0,-1 0-1,0 1 1,1-1 0,-1 0-1,0 0 1,0 1 0,1-1-1,-1 1 1,0-1 0,0 1-1,0-1 1,0 1 0,1-1-1,-1 1 1,0 0 0,-2-1-1,0 0 5,0 1 0,0-1 0,0 1 0,0 0 0,0 0 0,-1 0 0,1 0 0,0 0 0,0 1-1,0 0 1,0-1 0,0 1 0,-4 2 0,2 0-20,0 0-1,1 0 1,-1 0-1,1 1 0,0 0 1,0 0-1,1 0 1,-1 0-1,1 0 1,0 1-1,0-1 1,-4 10-1,6-13-18,0 1-1,0 0 1,1 0-1,-1 0 1,0 0-1,1 0 0,0 0 1,-1 0-1,1 0 1,0 0-1,0 0 1,0 0-1,0 0 1,0 0-1,1 0 1,-1 0-1,0 0 1,1 0-1,0 0 1,-1-1-1,1 1 1,0 0-1,0 0 1,0 0-1,0-1 1,0 1-1,1 0 0,-1-1 1,0 1-1,1-1 1,-1 0-1,1 1 1,-1-1-1,1 0 1,0 0-1,3 1 1,1 0-121,-1 0 0,1 0 0,1-1 0,-1 0 0,0-1 1,0 1-1,0-1 0,0 0 0,0 0 0,1-1 0,7-2 1,-7 2 66,22-2-303</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8:36.836"/>
    </inkml:context>
    <inkml:brush xml:id="br0">
      <inkml:brushProperty name="width" value="0.05" units="cm"/>
      <inkml:brushProperty name="height" value="0.05" units="cm"/>
    </inkml:brush>
  </inkml:definitions>
  <inkml:trace contextRef="#ctx0" brushRef="#br0">1 1 13923,'1'2'53,"0"0"0,0 0 0,1-1 0,-1 1-1,1 0 1,-1-1 0,1 1 0,-1-1 0,1 1 0,0-1 0,0 0 0,0 0 0,0 0 0,0 0-1,0 0 1,0 0 0,0-1 0,0 1 0,0 0 0,5-1 0,4 2-52,0-1 0,21-1 1,-26 0 61,40-3 13,33 0 26,-71 3-64,-1 1 0,0 0 0,1 0-1,-1 0 1,0 1 0,0 0 0,0 1 0,7 3-1,-11-5 1,-1 1-1,1-1 1,-1 1-1,1 0 0,-1 0 1,0 0-1,0 0 0,0 0 1,0 0-1,0 1 1,0-1-1,-1 1 0,1-1 1,-1 1-1,1 0 1,0 3-1,-1-2 38,0 1 0,0 0 1,0 0-1,-1 0 0,0 0 1,0 0-1,0 0 0,-2 9 0,-2 4 212,-1 0 0,-1 0 0,-16 33 0,22-51-287,-35 70 426,-3-2 0,-82 112-1,95-150-515,24-30 86,1 1 0,-1-1 0,0 1 0,1-1 0,-1 1 0,1-1 1,-1 0-1,0 1 0,1-1 0,-1 0 0,1 1 0,-1-1 0,0 0 0,0 0 0,1 0 0,-1 0 1,0 0-1,1 0 0,-1 0 0,0 0 0,1 0 0,-1 0 0,0 0 0,-1 0 0,-11-10-153</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8:37.507"/>
    </inkml:context>
    <inkml:brush xml:id="br0">
      <inkml:brushProperty name="width" value="0.05" units="cm"/>
      <inkml:brushProperty name="height" value="0.05" units="cm"/>
    </inkml:brush>
  </inkml:definitions>
  <inkml:trace contextRef="#ctx0" brushRef="#br0">0 715 14235,'45'-91'1201,"4"1"0,68-92 1,-64 100-1004,121-175-154,-164 244-92,-14 26-2,-2 7 23,4-7 15,1 1 1,1-1 0,1 1-1,0-1 1,0 1 0,1-1-1,6 19 1,36 89-432,-35-99 278,40 82-83,-24-62 91</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8:38.328"/>
    </inkml:context>
    <inkml:brush xml:id="br0">
      <inkml:brushProperty name="width" value="0.05" units="cm"/>
      <inkml:brushProperty name="height" value="0.05" units="cm"/>
    </inkml:brush>
  </inkml:definitions>
  <inkml:trace contextRef="#ctx0" brushRef="#br0">1 0 12171,'91'61'1667,"87"76"1,73 83-1521,-171-147 263,73 67 5,134 116 184,-218-201-468,1-4-1,110 61 1,-65-55-11,30 16 3,-144-72-119,0 0 1,0-1-1,-1 1 1,1-1 0,0 1-1,0-1 1,0 1-1,0-1 1,0 0-1,0 1 1,0-1-1,0 0 1,0 0 0,0 0-1,1 0 1,-1 0-1,0 0 1,0 0-1,1 0 1,-2 0-1,0-1 1,1 1-1,-1-1 0,0 1 1,0-1-1,1 1 0,-1-1 1,0 1-1,0-1 0,0 1 1,0-1-1,0 1 0,0-1 1,0 1-1,0-1 1,0 1-1,0-1 0,0 0 1,0 1-1,0-1 0,0 1 1,0-1-1,0 1 0,-1-1 1,1 0-1,-3-6-56,0 0-1,-1 0 1,-6-11-1,9 16 12,-2-2-16,0-1-1,0 1 1,0 0 0,-1 0-1,1 0 1,-1 0 0,0 0-1,-9-5 1,-2 2-112</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8:41.320"/>
    </inkml:context>
    <inkml:brush xml:id="br0">
      <inkml:brushProperty name="width" value="0.05" units="cm"/>
      <inkml:brushProperty name="height" value="0.05" units="cm"/>
    </inkml:brush>
  </inkml:definitions>
  <inkml:trace contextRef="#ctx0" brushRef="#br0">72 20 13787,'7'-19'818,"-7"19"-810,1 0 0,-1 0 1,0 0-1,0 0 0,0 0 0,0 0 0,0 0 0,1 0 0,-1 0 0,0 0 0,0 0 0,0 0 1,0 0-1,0 0 0,0 0 0,1 0 0,-1 0 0,0 0 0,0 0 0,0 1 0,0-1 0,0 0 1,0 0-1,0 0 0,0 0 0,1 0 0,-1 0 0,0 0 0,0 1 0,0-1 0,0 0 0,0 0 0,0 0 1,0 0-1,0 0 0,0 0 0,0 1 0,0-1 0,0 0 0,0 0 0,0 0 0,0 0 0,0 0 1,0 1-1,0-1 0,0 0 0,0 0 0,0 0 0,0 0 0,0 0 0,-1 1 0,1-1 0,0 0 1,0 0-1,0 0 0,0 0 0,-2 46 426,-29 253 375,-11 169-203,36-359-379,13 205 0,-6-307-217,9 54 37,-9-56-44,1 0 0,-1 0 1,1 0-1,0 0 1,1 0-1,-1-1 0,1 1 1,5 7-1,-8-12-9,1 1 0,-1-1-1,0 1 1,1-1 0,-1 1 0,1-1 0,-1 1-1,0-1 1,1 0 0,-1 1 0,1-1 0,0 0-1,-1 1 1,1-1 0,-1 0 0,1 0 0,-1 1 0,1-1-1,0 0 1,-1 0 0,1 0 0,0 0 0,-1 0-1,1 0 1,0 0 0,-1 0 0,1 0 0,-1 0-1,1 0 1,0 0 0,-1 0 0,1-1 0,-1 1-1,2 0 1,-1-1-2,0 0-1,0 0 1,0 0 0,0-1-1,0 1 1,-1 0-1,1 0 1,0 0-1,-1-1 1,1 1 0,0 0-1,-1-1 1,1-1-1,1-13-45</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8:41.795"/>
    </inkml:context>
    <inkml:brush xml:id="br0">
      <inkml:brushProperty name="width" value="0.05" units="cm"/>
      <inkml:brushProperty name="height" value="0.05" units="cm"/>
    </inkml:brush>
  </inkml:definitions>
  <inkml:trace contextRef="#ctx0" brushRef="#br0">0 83 14611,'58'-2'999,"62"-12"0,2 0-886,167 5-973,-34 2-39,-180 4 962,1 4 0,0 2 0,84 16 0,-121-14-80,-1-1-1,0-2 1,1-2 0,52-7-1,-11-5 92,80-22-1,-142 29-66,0 1 0,27-1 1,-37 4-63,1 1 0,-1 1 1,0 0-1,0 0 0,1 0 1,-1 1-1,13 5 0,-17-6 2,1 0 1,-1 1-1,1-1 0,-1 0 0,1-1 1,8 1-1,-6-1-34</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8:42.253"/>
    </inkml:context>
    <inkml:brush xml:id="br0">
      <inkml:brushProperty name="width" value="0.05" units="cm"/>
      <inkml:brushProperty name="height" value="0.05" units="cm"/>
    </inkml:brush>
  </inkml:definitions>
  <inkml:trace contextRef="#ctx0" brushRef="#br0">1 130 15155,'2'-2'135,"1"0"-1,0 0 1,0 0-1,0 1 0,0-1 1,0 1-1,0 0 1,0 0-1,6-1 1,2-1 79,75-26-500,2 3-1,162-24 0,-237 48 239,0 0 0,0 1-1,1 1 1,-1 0 0,22 3 0,-34-3 54,0 1 1,0-1 0,0 0 0,-1 0 0,1 0-1,0 1 1,0-1 0,0 0 0,0 1-1,0-1 1,-1 1 0,1-1 0,0 1-1,0-1 1,-1 1 0,1-1 0,0 1-1,-1 0 1,1-1 0,-1 1 0,1 0 0,-1 0-1,1 0 1,-1-1 0,1 1 0,-1 1-1,0 0 13,0-1 0,0 1 0,0 0 0,0-1 0,0 1 0,0 0-1,-1-1 1,1 1 0,-1 0 0,1-1 0,-1 1 0,0-1 0,-1 3-1,-5 6 116,0 0 0,-1 0-1,-11 11 1,13-15-62,-65 70 650,-98 111-14,157-171-718,-29 28-23,27-34-72</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8:42.868"/>
    </inkml:context>
    <inkml:brush xml:id="br0">
      <inkml:brushProperty name="width" value="0.05" units="cm"/>
      <inkml:brushProperty name="height" value="0.05" units="cm"/>
    </inkml:brush>
  </inkml:definitions>
  <inkml:trace contextRef="#ctx0" brushRef="#br0">0 615 13955,'6'1'115,"0"-1"-1,0 1 1,0-2-1,-1 1 1,1-1-1,0 0 1,0 0-1,0 0 1,-1-1-1,1 0 1,-1 0-1,1 0 1,-1-1 0,7-4-1,7-6 2,-1 0 1,24-24-1,-29 25 19,32-29-21,-1-2 0,-3-2-1,-2-2 1,-2-1 0,-2-2 0,-2-2 0,33-69 0,-60 109-85,-1 0 1,-1 0 0,5-19-1,-9 31-28,0 0 0,0 0 0,0 0-1,0 0 1,0 0 0,0-1 0,0 1-1,0 0 1,0 0 0,0 0 0,0 0-1,0-1 1,0 1 0,0 0 0,0 0-1,0 0 1,0 0 0,0 0 0,0-1-1,0 1 1,0 0 0,0 0 0,0 0-1,-1 0 1,1 0 0,0 0 0,0-1-1,0 1 1,0 0 0,0 0 0,0 0-1,0 0 1,0 0 0,-1 0 0,1 0-1,0 0 1,0 0 0,0-1 0,0 1-1,0 0 1,0 0 0,-1 0 0,1 0-1,0 0 1,0 0 0,0 0 0,0 0-1,0 0 1,-1 0 0,1 0 0,0 0-1,0 0 1,0 0 0,0 0 0,-1 0-1,1 0 1,0 1 0,0-1 0,0 0-1,0 0 1,0 0 0,0 0 0,-1 0-1,1 0 1,0 0 0,0 0 0,-10 8 12,2 2-11,1 0-1,0 1 1,0 0-1,1 1 1,1-1-1,0 1 1,0 0 0,-3 16-1,2-5-30,1 1-1,1-1 1,-1 41-1,5-52-38,0-1-1,1 0 0,1 1 0,-1-1 0,2 0 1,0 0-1,0 0 0,1 0 0,0-1 0,1 0 1,8 14-1,0-4-105</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8:43.544"/>
    </inkml:context>
    <inkml:brush xml:id="br0">
      <inkml:brushProperty name="width" value="0.05" units="cm"/>
      <inkml:brushProperty name="height" value="0.05" units="cm"/>
    </inkml:brush>
  </inkml:definitions>
  <inkml:trace contextRef="#ctx0" brushRef="#br0">168 104 9738,'8'-11'543,"4"-6"197,22-24 0,-31 38-565,0 0 0,0 0 1,1 0-1,-1 0 1,1 0-1,0 1 0,-1-1 1,1 1-1,0 0 1,0 1-1,1-1 1,-1 1-1,6-2 0,-9 3-127,1 0 0,-1 0 0,0 0 0,0 0 0,1 0 0,-1 0 1,0 0-1,1 0 0,-1 1 0,0-1 0,0 1 0,0-1 0,1 1 0,-1-1 0,0 1 0,0 0 0,0-1 0,0 1 0,0 0 0,0 0 0,0 0 0,0 0 0,0 0 0,-1 0 0,1 0 0,0 0 0,0 0 0,-1 0 0,1 0 0,-1 0 0,1 1 0,-1-1 0,0 0 0,1 0 0,-1 3 0,1 4 74,0 0 0,0 0 0,-1 0-1,-1 14 1,-4 22 69,-2-1-1,-21 72 1,-40 85-81,53-159-94,-61 155 3,-27 81-60,100-267 36,0 0-1,1 0 1,0 0-1,0 0 0,1 11 1,0-19 4,1 0-1,0 0 1,0 0 0,0 0 0,1-1 0,-1 1-1,0 0 1,1 0 0,-1 0 0,1 0-1,-1-1 1,1 1 0,0 0 0,0-1 0,0 1-1,0 0 1,0-1 0,0 1 0,0-1-1,1 0 1,-1 1 0,1-1 0,-1 0 0,1 0-1,-1 0 1,1 0 0,-1 0 0,1 0 0,0 0-1,0-1 1,-1 1 0,1 0 0,0-1-1,0 0 1,2 1 0,13-1 29,1-1 1,0 0-1,-1-2 1,1 0-1,26-8 1,3 0 60,74-11 6,172-9-1,-281 30 10,0 0-1,0-1 1,0 0-1,0-1 0,-1 0 1,1-1-1,-1-1 1,1 1-1,-1-2 0,-1 0 1,1 0-1,-1 0 1,0-2-1,-1 1 0,0-1 1,12-13-1,-11 11 301</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8:46.092"/>
    </inkml:context>
    <inkml:brush xml:id="br0">
      <inkml:brushProperty name="width" value="0.05" units="cm"/>
      <inkml:brushProperty name="height" value="0.05" units="cm"/>
    </inkml:brush>
  </inkml:definitions>
  <inkml:trace contextRef="#ctx0" brushRef="#br0">57 1 14395,'-38'277'1588,"20"14"428,30-511-879,-6 176-1119,2 1-1,1 0 0,17-43 0,-23 77-59,1 0-1,0 0 1,1 0 0,0 1-1,0-1 1,1 1-1,11-12 1,-15 18 15,0 0 1,0 0 0,0 0 0,0 0-1,0 1 1,0-1 0,1 1-1,-1-1 1,0 1 0,1 0-1,-1 0 1,1 0 0,0 0 0,-1 1-1,1-1 1,-1 1 0,1-1-1,0 1 1,-1 0 0,1 0 0,0 0-1,0 1 1,-1-1 0,1 0-1,-1 1 1,1 0 0,0 0 0,-1 0-1,1 0 1,-1 0 0,0 0-1,1 0 1,2 4 0,-1-3 16,-1 1 0,0 0 0,0 0 1,-1 0-1,1 0 0,0 0 0,-1 1 0,0-1 0,0 1 1,0-1-1,0 1 0,-1 0 0,0 0 0,1 0 0,-1 0 1,0 0-1,0 5 0,-1-2 6,1 0 0,-1 0-1,-1 0 1,0 0 0,1 0 0,-2 0 0,1-1 0,-1 1 0,0-1-1,-4 9 1,4-10 37,-1 0-1,0 0 1,0 0-1,0-1 1,0 1-1,-1-1 1,0 0-1,1 0 1,-2 0-1,1 0 1,0 0-1,-7 3 1,7-5 25,1-1 1,0 1-1,-1-1 1,1 0-1,-1 0 0,1 0 1,-1 0-1,1-1 1,-1 0-1,1 1 1,-1-1-1,0 0 0,1-1 1,-1 1-1,1-1 1,-1 0-1,1 1 1,-1-1-1,1-1 0,-5-1 1,4 1-8,1 0 0,-1 0-1,1-1 1,-1 1 0,1-1 0,0 1 0,0-1 0,0 0 0,0-1 0,1 1 0,-1 0-1,-2-5 1,-6-17 261</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8:46.976"/>
    </inkml:context>
    <inkml:brush xml:id="br0">
      <inkml:brushProperty name="width" value="0.05" units="cm"/>
      <inkml:brushProperty name="height" value="0.05" units="cm"/>
    </inkml:brush>
  </inkml:definitions>
  <inkml:trace contextRef="#ctx0" brushRef="#br0">0 372 14443,'9'-4'261,"-1"0"1,0 0-1,0-1 0,0 0 0,-1-1 0,0 1 1,0-1-1,0-1 0,0 1 0,-1-1 1,0 0-1,-1-1 0,0 0 0,0 1 0,7-16 1,-35 71 446,10-24-679,2 0 1,-14 49-1,24-73-30,1 1 0,0-1 1,-1 1-1,1 0 0,0-1 0,0 1 0,-1-1 1,1 1-1,0 0 0,0-1 0,0 1 1,0 0-1,0-1 0,0 1 0,0 0 1,0-1-1,0 1 0,1-1 0,-1 1 1,0 0-1,0-1 0,0 1 0,1 0 0,-1-1 1,0 1-1,1-1 0,-1 1 0,1 0 1,0-1-2,0 0 0,0 0 0,0 0-1,0 0 1,0-1 0,0 1 0,0 0 0,0 0 0,-1-1 0,1 1 0,0-1 0,0 1 0,0-1 0,0 1 0,-1-1 0,2 0 0,31-30-99,30-42-247,-57 65 297,0-1 1,0 0-1,-1 0 0,0 0 0,-1-1 0,0 0 0,3-10 1,-6 12 15,-3 13 64,-4 17 39,6-21-67,0 0-1,0 0 0,0 0 1,0 0-1,0 0 0,0 0 1,0 0-1,0 0 0,1 0 1,-1 0-1,0 0 0,0 0 1,1-1-1,-1 1 0,1 0 1,-1 0-1,1 0 0,-1 0 1,1 0-1,0-1 0,-1 1 1,1 0-1,0 0 0,-1-1 1,1 1-1,0-1 0,0 1 1,0 0-1,0-1 0,0 0 1,-1 1-1,1-1 0,0 0 1,0 1-1,0-1 0,0 0 1,0 0-1,0 0 0,0 0 1,2 0-1,1 0-3,-1-1-1,1 1 1,0-1-1,-1 0 1,1-1-1,-1 1 1,0-1 0,1 1-1,-1-1 1,5-4-1,7-6 1,0-1-1,-1 0 1,0-2-1,-1 1 1,18-29-1,-15 19 31,-2 0-1,0-2 1,12-32 0,-19 28 46,-8 20-12,0 10-58,1 1 0,-1-1 0,1 0 0,0 0 0,-1 0 0,1 0 0,0 0 0,-1 0 0,1 0 0,0 0 0,-1 1 0,1-1 0,0 0 0,-1 0 0,1 0 0,0 1 0,-1-1 0,1 0 0,0 0 0,0 1 0,-1-1 0,1 0 0,0 1-1,0-1 1,0 0 0,-1 1 0,-9 16 37,0 1 0,1-1 0,0 1 0,2 1 0,0 0 0,-4 22-1,8-32-27,-10 38 51,2 0 0,-8 83-1,17-106-138,1 0-1,1 0 1,1 0-1,1 0 1,1 0-1,2-1 1,10 35-1,-15-57 58,1 0 0,-1 1 0,1-1 0,-1 1 1,1-1-1,0 0 0,0 0 0,0 1 0,-1-1 0,1 0 0,1 0 0,-1 0 1,0 0-1,2 2 0,4-5-119,-3-11 100,-3-2 137,-1 0-1,0 0 0,-1 0 0,-4-19 1,2 18 38,1-1-1,1 1 1,0-23 0,1 38-133,1 0-1,-1 0 0,0 0 1,0 0-1,1-1 1,-1 1-1,0 0 0,1 0 1,-1 0-1,1 0 1,0 0-1,-1 0 0,1 0 1,0 0-1,0 0 1,-1 0-1,1 1 1,0-1-1,0 0 0,0 0 1,0 1-1,0-1 1,0 1-1,0-1 0,0 1 1,3-2-1,1 1-8,1 0 0,0 0 0,-1 0 0,10 1 0,6-2-42,-6 0 27,0-1-1,-1-1 0,0 0 1,0-1-1,0-1 0,0 0 1,-1 0-1,0-2 0,0 1 1,-1-2-1,0 0 1,-1 0-1,1-1 0,10-13 1,-19 19 28,-1 1 0,0-1 1,0 0-1,0 1 0,0-1 1,-1 0-1,1 0 0,0-5 0,-2 8-2,1 0 0,-1 0 0,0 0 0,0 0 0,0 0 0,0 1 1,0-1-1,0 0 0,0 0 0,0 0 0,0 0 0,0 0 0,0 0 0,-1 1 0,1-1 0,0 0 0,-1 0 0,1 0 0,-1 1 0,1-1 0,-1 0 0,1 0 0,-1 1 0,1-1 0,-1 0 0,0 1 0,1-1 0,-1 1 0,0-1 0,1 1 0,-1-1 0,0 1 0,0-1 0,1 1 0,-1 0 0,0 0 0,0-1 0,0 1 0,0 0 0,0 0 0,1 0 0,-1 0 0,0 0 0,-1 0 0,-2 0 12,1 1 0,-1-1-1,0 1 1,1 0 0,-1 0-1,1 0 1,-1 1 0,1-1-1,0 1 1,-1 0 0,1 0-1,0 0 1,0 0 0,0 1 0,1-1-1,-1 1 1,1 0 0,-1 0-1,1 0 1,0 0 0,-3 4-1,1 1 4,-1 0 0,1 0 0,0 0 0,0 1 0,1 0 0,0-1-1,-2 15 1,5-20-19,-1 0 0,1 0 0,0 0-1,0 0 1,0 0 0,0-1 0,0 1 0,1 0 0,-1 0-1,1 0 1,0 0 0,0-1 0,0 1 0,0 0-1,1-1 1,-1 1 0,1-1 0,-1 1 0,1-1-1,2 3 1,-2-4-31,0 1 0,0-1 0,0 1 0,1-1 0,-1 0-1,0 0 1,1 0 0,-1 0 0,1 0 0,-1 0 0,1-1 0,-1 1-1,1-1 1,0 0 0,-1 0 0,1 0 0,-1 0 0,1 0 0,0-1 0,-1 1-1,1-1 1,4-1 0,11-5-175,0 0 1,-1-2-1,0 0 0,23-16 0,-1-2-117</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04.037"/>
    </inkml:context>
    <inkml:brush xml:id="br0">
      <inkml:brushProperty name="width" value="0.05" units="cm"/>
      <inkml:brushProperty name="height" value="0.05" units="cm"/>
    </inkml:brush>
  </inkml:definitions>
  <inkml:trace contextRef="#ctx0" brushRef="#br0">105 67 18236,'9'-9'566,"-1"0"1,1 1-1,1 0 0,16-10 1,-24 16-498,1 1 1,-1-1-1,1 1 1,-1-1 0,1 1-1,0 0 1,-1 0-1,1 0 1,0 0-1,0 1 1,-1-1-1,1 1 1,0 0-1,0 0 1,0 0-1,0 0 1,0 0-1,0 0 1,-1 1 0,1 0-1,0-1 1,0 1-1,-1 0 1,6 3-1,-6-2-57,0 0 1,-1-1-1,1 2 0,0-1 0,-1 0 0,1 0 1,-1 0-1,0 1 0,0-1 0,0 1 0,0-1 1,0 1-1,-1-1 0,1 1 0,-1-1 1,1 1-1,-1 0 0,0-1 0,0 1 0,0 0 1,-1-1-1,1 1 0,-1 2 0,-1 5-21,0 0 0,-1 0 0,0 0 0,-8 16 0,1-8-1,0 0 0,-2 0 0,0-1 0,-16 17 0,-62 58 48,51-54 49,37-36-82,-3 3 24,0 1 1,0-1-1,1 0 0,-5 9 1,8-13-24,1-1 0,-1 1 1,1 0-1,-1-1 0,1 1 0,-1 0 1,1 0-1,0 0 0,0 0 1,-1-1-1,1 1 0,0 0 0,0 0 1,0 0-1,0 0 0,0 0 0,0-1 1,0 1-1,0 0 0,0 0 1,1 0-1,-1 0 0,0 0 0,0-1 1,1 1-1,-1 0 0,1 0 1,-1 0-1,0-1 0,1 1 0,0 0 1,-1-1-1,1 1 0,-1 0 1,1-1-1,0 1 0,-1-1 0,1 1 1,0-1-1,0 1 0,-1-1 0,1 0 1,2 1-1,11 3 31,1-1 0,0-1 0,0 0 1,0-1-1,0 0 0,0-1 0,17-3 0,-9 2-45,10-1-417,1 0-1,-1-3 0,49-12 0,-58 7-528,-24 9 931,1 1 0,-1 0 0,1-1 0,-1 1 0,1 0 0,-1-1 0,1 1 1,-1-1-1,0 1 0,1-1 0,-1 1 0,0-1 0,1 1 0,-1-1 0,0 1 0,0-1 1,0 1-1,1-1 0,-1 0 0,0 1 0,0-1 0,0 1 0,0-1 0,0 1 0,0-1 1,0 0-1,0 1 0,0-1 0,0 1 0,-1-1 0,1 0 0,0 1 0,0-1 0,0 1 1,-1-1-1,1 1 0,0-1 0,-1 1 0,1-1 0,0 1 0,-1-1 0,1 1 1,-1-1-1,-17-12-619</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07.696"/>
    </inkml:context>
    <inkml:brush xml:id="br0">
      <inkml:brushProperty name="width" value="0.05" units="cm"/>
      <inkml:brushProperty name="height" value="0.05" units="cm"/>
    </inkml:brush>
  </inkml:definitions>
  <inkml:trace contextRef="#ctx0" brushRef="#br0">53 1 11891,'-1'2'3007,"11"3"-1963,-4-4-1116,0-1-1,1 0 1,-1-1 0,11-1-1,13-2-382,-29 4 452,-1 1 0,1-1 1,-1 0-1,0 0 0,1 0 1,-1 0-1,0 1 0,1-1 1,-1 0-1,0 0 0,0 0 1,1 1-1,-1-1 0,0 0 1,0 1-1,1-1 1,-1 0-1,0 0 0,0 1 1,0-1-1,1 0 0,-1 1 1,0-1-1,0 0 0,0 1 1,0-1-1,0 1 0,0-1 1,0 0-1,0 1 0,0-1 1,0 0-1,0 1 1,0-1-1,0 1 0,0-1 1,0 0-1,0 1 0,0-1 1,-1 0-1,1 1 0,0-1 1,-7 23 211,5-17-139,-5 16 98,2 1 1,1 0-1,1 0 1,1 1-1,1-1 0,2 36 1,-1-48-154,0 1 0,-2-1 0,1 0 1,-1 0-1,-1 0 0,0 0 0,0 0 0,-6 11 0,-1-1 12,-1 0 0,-25 35 0,35-55-24,0 0 1,1 0-1,-1 1 0,0-1 0,0 0 0,0 0 0,0 0 1,0 0-1,0 0 0,0-1 0,0 1 0,0 0 0,0 0 1,-1-1-1,1 1 0,-2 0 0,2-1 0,1 0-1,-1 0 1,1 0-1,-1-1 1,1 1-1,-1 0 1,1 0-1,-1-1 1,1 1-1,0 0 1,-1-1-1,1 1 1,0 0-1,-1-1 1,1 1-1,0-1 1,-1 1-1,1-1 1,0 1-1,0 0 1,0-1 0,-1 1-1,1-1 1,0 1-1,0-1 1,0 1-1,0-1 1,0 0-1,-1-6 7,1 1-1,-1 0 0,2 0 1,-1 0-1,1 0 0,1-9 1,6-12 1,1 1 1,1 0 0,1 1 0,1 0 0,1 1-1,1 0 1,1 1 0,2 1 0,0 0 0,37-35-1,-39 44 9,0 1-1,1 0 0,25-13 1,-35 21-9,1 1 0,0 0 0,-1 0 0,1 0 0,1 1 0,-1 0 0,0 1 0,0-1 0,1 2 0,-1-1 0,0 1 0,10 0 0,-16 0-10,0 0 1,0 1-1,0-1 0,0 0 0,-1 0 0,1 1 0,0-1 0,0 0 0,0 1 0,0-1 0,0 1 0,-1-1 0,1 1 1,0-1-1,0 1 0,-1 0 0,1-1 0,-1 1 0,1 0 0,0 0 0,-1-1 0,1 1 0,-1 0 0,0 0 0,1 0 1,-1 0-1,0 0 0,1 0 0,-1 1 0,1 3 4,-1 0-1,0 0 1,-1 0-1,0 10 1,0-11 6,0 0 1,1 0-1,-1 0 0,1 1 1,0-1-1,1 0 1,0 5-1,-1-8-4,1 0 0,-1 0 1,1 0-1,-1 0 0,1 0 0,0 0 0,-1 0 0,1-1 1,0 1-1,-1 0 0,1 0 0,0-1 0,0 1 0,0 0 1,0-1-1,0 1 0,0-1 0,0 1 0,0-1 1,0 1-1,0-1 0,0 0 0,0 0 0,0 1 0,0-1 1,1 0-1,-1 0 0,0 0 0,0 0 0,0 0 1,2-1-1,4 1 18,1-1 0,-1-1 0,0 1 0,0-1 0,0 0 0,0-1 0,13-6 0,44-31 86,-12 8-110,-52 31 0,0 1-1,0 0 0,0 0 0,0 0 1,0 0-1,1 0 0,-1 0 0,0-1 0,0 1 1,0 0-1,0 0 0,1 0 0,-1 0 1,0 0-1,0 0 0,0 0 0,1 0 0,-1 0 1,0 0-1,0 0 0,0 0 0,1 0 1,-1 0-1,0 0 0,0 0 0,0 0 0,1 0 1,-1 0-1,0 0 0,0 0 0,0 0 1,1 1-1,-1-1 0,0 0 0,0 0 0,0 0 1,0 0-1,0 0 0,1 1 0,-1-1 1,0 0-1,0 0 0,0 0 0,0 0 0,0 1 1,0-1-1,0 0 0,0 0 0,1 0 1,-1 0-1,0 1 0,0-1 0,0 0 0,0 0 1,0 0-1,0 1 0,0-1 0,0 0 1,0 0-1,0 0 0,0 1 0,-1-1 1,1 0-1,0 0 0,0 0 0,0 1 0,0-1 1,-5 19-13,3-12 13,1-6 3,1 0-1,0 0 1,-1 0-1,1 0 1,0 0-1,0 1 1,0-1-1,0 0 1,0 0-1,0 0 1,0 0-1,1 0 1,-1 0-1,0 0 1,0 0-1,1 0 1,-1 0-1,1 0 1,-1 0-1,1 0 1,-1 0 0,1 0-1,0-1 1,-1 1-1,1 0 1,0 0-1,0-1 1,0 1-1,-1 0 1,1-1-1,0 1 1,0-1-1,0 1 1,0-1-1,0 1 1,0-1-1,0 0 1,0 1-1,0-1 1,0 0-1,0 0 1,1 0-1,-1 0 1,0 0-1,0 0 1,0 0-1,0 0 1,1-1 0,7 0-28,1 0 1,-1-1 0,0-1 0,12-4 0,-16 6-27,13-6-182,-11 4-29,1 0 0,0 0 0,0 1 0,1 0 1,11-1-1,-20 3 230,1 0 0,-1 0-1,0 1 1,1-1 0,-1 0 0,1 0 0,-1 0 0,0 1 0,1-1 0,-1 0 0,0 1-1,0-1 1,1 0 0,-1 1 0,0-1 0,1 0 0,-1 1 0,0-1 0,0 1 0,0-1-1,0 0 1,1 1 0,-1-1 0,0 1 0,0-1 0,0 1 0,0-1 0,0 0 0,0 1-1,0-1 1,0 1 0,0-1 0,0 1 0,0-1 0,0 0 0,-1 1 0,1-1 0,0 1-1,0-1 1,0 1 0,-1-1 0,1 0 0,0 1 0,-1-1 0,-8 22-230,9-21 238,-3 5-35,2-4 75</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8:47.616"/>
    </inkml:context>
    <inkml:brush xml:id="br0">
      <inkml:brushProperty name="width" value="0.05" units="cm"/>
      <inkml:brushProperty name="height" value="0.05" units="cm"/>
    </inkml:brush>
  </inkml:definitions>
  <inkml:trace contextRef="#ctx0" brushRef="#br0">13 66 17804,'-12'142'1580,"11"-125"-1526,2-1 0,0 1-1,1-1 1,1 0 0,0 0 0,9 24-1,-12-38-53,1-1 0,-1 0 1,1 1-1,-1-1 0,1 0 0,0 0 0,0 0 0,-1 1 0,1-1 0,0 0 0,0 0 0,0 0 1,0 0-1,0 0 0,0 0 0,0-1 0,1 1 0,-1 0 0,1 0 0,-1-1-2,0 0 0,0 0 1,0 1-1,1-1 0,-1-1 0,0 1 0,0 0 0,0 0 0,0 0 0,0-1 0,0 1 0,0 0 0,0-1 0,0 1 0,0-1 1,0 1-1,-1-1 0,1 1 0,1-2 0,3-2-14,-1-1 0,1 1 0,-1-1 0,0 0 0,-1 0 0,5-8 0,51-103-473,-59 115 479,0 1 0,0-1 0,1 1 0,-1-1 0,0 1 0,0-1 0,0 1 0,1-1 0,-1 1 0,0-1 0,1 1 0,-1-1 0,0 1 0,1 0 0,-1-1 0,0 1 0,1 0 0,-1-1 0,1 1 0,-1 0 0,1-1 1,-1 1-1,1 0 0,-1 0 0,1-1 0,2 14-130,-7 33 48,3-41 81,-2 19-15,1-15 20,0-1 0,1 1 1,0 0-1,1-1 0,0 1 1,0 0-1,2 11 0,-2-20 6,1 1 0,-1-1 1,1 0-1,-1 0 0,0 1 0,1-1 0,-1 0 0,1 0 0,-1 1 0,1-1 0,-1 0 0,1 0 1,-1 0-1,1 0 0,-1 0 0,1 0 0,-1 0 0,1 0 0,-1 0 0,1 0 0,-1 0 0,1 0 0,-1 0 1,1 0-1,-1-1 0,1 1 0,-1 0 0,1 0 0,-1 0 0,1-1 0,-1 1 0,0 0 0,1-1 0,-1 1 1,1 0-1,-1-1 0,0 1 0,1-1 0,-1 1 0,0 0 0,0-1 0,1 0 0,13-16-10,-1-1 0,-1 0-1,-1-1 1,0-1 0,11-31 0,-11 28-10,74-168-372,-84 190 357,-1 4 19,-2 14 23,-5 23 88,1-13 19,-1 3 99,2 0 0,0 0 0,2 0 1,2 55-1,1-82-215,1 0 1,-1 0-1,1 0 1,0 0-1,0 0 0,0-1 1,0 1-1,1 0 1,-1-1-1,1 1 1,-1-1-1,1 1 1,0-1-1,0 0 0,0 0 1,0 0-1,0 0 1,1 0-1,-1 0 1,1 0-1,-1-1 0,1 0 1,-1 1-1,1-1 1,0 0-1,0 0 1,0 0-1,-1-1 1,1 1-1,0-1 0,0 1 1,0-1-1,0 0 1,0 0-1,0 0 1,0-1-1,0 1 0,0-1 1,0 0-1,0 1 1,-1-1-1,1 0 1,0-1-1,-1 1 1,1 0-1,4-4 0,-6 4-32,0 1 0,-1-1 0,1 1 0,-1 0 0,1-1 0,0 0 0,-1 1 0,1-1 0,-1 1 0,1-1 0,-1 0 0,0 1 0,1-1 0,-1 0 0,0 1 0,1-1 0,-1 0 0,0 0 0,0 1 0,1-1 0,-1 0 0,0 0 0,0 1 0,0-1 0,0-1 0,-1 1-5,1-1 1,-1 1 0,1 0-1,-1 0 1,0 0-1,0 0 1,1 0 0,-1 0-1,0 0 1,0 0-1,0 0 1,0 0 0,0 0-1,-1 0 1,-7-4-66,0 0 0,0 1 1,-13-5-1,13 6 122,-26-10 156,25 10 98,0 0 0,0-1 0,1 0-1,-1 0 1,1-1 0,0 0-1,-14-11 1,23 15-243,-1 1 1,1 0-1,-1-1 0,1 1 0,-1 0 1,1-1-1,-1 1 0,1-1 0,0 1 0,-1-1 1,1 1-1,0-1 0,-1 1 0,1-1 1,0 1-1,0-1 0,-1 0 0,1 1 0,0-1 1,0 1-1,0-1 0,0 0 0,0 1 1,0-1-1,0 1 0,0-1 0,0 0 0,0 1 1,0-1-1,0 0 0,0 1 0,1-1 1,-1 1-1,0-1 0,0 1 0,1-1 0,-1 0 1,0 1-1,1-1 0,-1 1 0,0 0 1,1-1-1,-1 1 0,1-1 0,-1 1 1,1-1-1,-1 1 0,1 0 0,-1 0 0,1-1 1,0 1-1,5-3-37,0 1 0,0 0 1,0 0-1,9-1 0,-2 0-405,7-3-151,-1 0-1,1-2 0,-1 0 0,18-10 0,3-8-179</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8:48.748"/>
    </inkml:context>
    <inkml:brush xml:id="br0">
      <inkml:brushProperty name="width" value="0.05" units="cm"/>
      <inkml:brushProperty name="height" value="0.05" units="cm"/>
    </inkml:brush>
  </inkml:definitions>
  <inkml:trace contextRef="#ctx0" brushRef="#br0">46 0 15179,'0'1'64,"0"0"-1,1 0 0,-1 0 1,0 0-1,0 0 0,1 0 1,-1 0-1,0 0 0,0 0 1,0 0-1,0 0 0,0 0 1,-1 0-1,1 0 0,0 0 1,0 0-1,-1 0 0,1 0 1,-1 0-1,0 1 0,-1 9 66,-34 292 774,34-285-895,0-6 7,1 0 0,0 0 0,1 0 0,0 0 0,1 0 0,3 15 0,-4-26-5,0 0 0,1 0 0,-1-1 0,0 1 0,0 0 0,1 0-1,-1 0 1,0 0 0,1-1 0,-1 1 0,1 0 0,-1 0 0,1-1-1,-1 1 1,1-1 0,0 1 0,-1 0 0,1-1 0,0 1 0,-1-1 0,1 1-1,0-1 1,0 1 0,-1-1 0,1 0 0,0 0 0,0 1 0,0-1-1,1 0 1,0 0 17,0 0 1,0 0-1,1-1 0,-1 1 0,0-1 0,0 0 1,0 0-1,0 0 0,0 0 0,0 0 1,3-2-1,5-5 109,0 0-1,-1 0 1,11-12 0,15-21 288,-1-1 1,-2-2-1,-2-1 0,42-86 1,-66 119-1312,-8 21-33,-9 21-292,7-20 669</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8:49.329"/>
    </inkml:context>
    <inkml:brush xml:id="br0">
      <inkml:brushProperty name="width" value="0.05" units="cm"/>
      <inkml:brushProperty name="height" value="0.05" units="cm"/>
    </inkml:brush>
  </inkml:definitions>
  <inkml:trace contextRef="#ctx0" brushRef="#br0">2 132 13299,'0'8'335,"-1"4"35,0 0 0,2 0 0,1 19 1,-2-29-375,1 0 1,-1 0 0,0 0 0,1 0-1,0 0 1,-1 0 0,1 0 0,0 0-1,0 0 1,0 0 0,0 0 0,0 0 0,1-1-1,-1 1 1,1 0 0,-1-1 0,1 1-1,-1-1 1,1 0 0,0 1 0,0-1-1,-1 0 1,1 0 0,0 0 0,0 0-1,4 1 1,-4-2-120,0 0 1,1 0-1,-1 0 0,0-1 0,0 1 1,1 0-1,-1-1 0,0 0 0,0 1 1,0-1-1,0 0 0,0 0 0,0 0 1,0 0-1,0 0 0,0-1 0,0 1 0,-1-1 1,3-1-1,28-33-2070,-32 35 2183,16-22-496,-1 0 1,-1-1 0,-1-1-1,17-47 1,-29 69 765,0 0 1,0 0 0,0 0-1,0 0 1,-1 0 0,0-6-1,0 9-224,1-1-1,-1 1 0,0 0 1,0 0-1,0 0 1,0 0-1,-1 0 0,1 0 1,0-1-1,0 1 1,0 0-1,0 0 0,0 0 1,0 0-1,0 0 1,0 0-1,0 0 1,0-1-1,0 1 0,0 0 1,0 0-1,0 0 1,0 0-1,-1 0 0,1 0 1,0 0-1,0 0 1,0 0-1,0-1 0,0 1 1,0 0-1,0 0 1,-1 0-1,1 0 0,0 0 1,0 0-1,0 0 1,0 0-1,0 0 1,0 0-1,-1 0 0,1 0 1,0 0-1,0 0 1,0 0-1,0 0 0,-1 0 1,-9 11 1357,-2 7-854,1 2 0,1-1 0,1 1 0,0 0 0,2 1 0,-7 27 0,14-47-516,-1 1 0,1-1 0,-1 1 0,1-1 1,0 1-1,0-1 0,0 0 0,0 1 1,0-1-1,0 1 0,0-1 0,1 1 1,-1-1-1,0 1 0,2 1 0,-2-2-9,0-1-1,1 0 0,-1 1 1,1-1-1,-1 0 0,1 1 0,-1-1 1,1 0-1,-1 0 0,1 0 1,-1 1-1,1-1 0,-1 0 1,1 0-1,-1 0 0,1 0 0,-1 0 1,1 0-1,-1 0 0,1 0 1,-1 0-1,1 0 0,-1 0 1,1 0-1,-1 0 0,1-1 0,0 1 1,5-3 61,0 0 0,0 0 1,-1 0-1,1-1 0,5-4 1,-6 4-31,69-49 431,-63 46-399,0 1 0,0 0 0,1 1 1,24-8-1,-34 12-75,0 0 1,0 1 0,0-1 0,0 1-1,0-1 1,0 1 0,0 0 0,0 0-1,0 0 1,0 0 0,1 0 0,-1 1 0,0-1-1,0 1 1,0-1 0,0 1 0,0 0-1,0 0 1,0 0 0,0 0 0,-1 0-1,1 0 1,0 0 0,-1 0 0,1 1-1,0-1 1,-1 1 0,0 0 0,1-1-1,-1 1 1,0 0 0,0-1 0,1 4-1,2 3 2,-1 1 0,-1 0 0,0 0-1,0 0 1,-1 0 0,0 11 0,-1-19-2,0 1 0,0-1-1,1 0 1,-1 0 0,0 0 0,0 0 0,0 0 0,1 0 0,-1 0 0,1 1 0,-1-1 0,1 0 0,-1 0 0,1 0 0,-1 0 0,1-1-1,0 1 1,0 0 0,-1 0 0,3 1 0,-2-2 1,0 1 0,0-1 1,0 0-1,-1 0 0,1 0 0,1 1 0,-1-1 0,0 0 0,0 0 0,0 0 0,0-1 0,0 1 1,0 0-1,0 0 0,-1 0 0,1-1 0,0 1 0,2-1 0,4-3 17,0-1 0,0 1 0,0-1-1,8-8 1,-10 9-14,9-9 26,35-26 29,-46 37-61,0 0 1,1 0-1,-1 0 0,1 1 1,-1-1-1,1 1 0,0 0 1,-1 0-1,1 0 0,0 0 0,0 1 1,7 0-1,-9 0-3,-1 0 0,0 1 0,1-1 0,-1 1 0,0 0 0,1-1 0,-1 1 0,0 0 0,0 0 0,0 0 0,0 0 0,1 0 0,-1 0 0,-1 0 0,1 0 0,0 0 0,0 0 0,0 1 0,-1-1 0,1 0 0,0 1 0,-1-1 0,1 0 0,-1 1 0,0-1 0,1 1 0,-1-1 0,0 1 0,0-1 0,0 3 0,1 6-10,-1 0 0,-2 21 0,1-27 13,1-4-2,0 1 0,0-1 0,-1 1 1,1-1-1,0 1 0,0-1 0,0 1 0,0-1 0,0 1 0,0 0 1,0-1-1,0 1 0,0-1 0,0 1 0,0-1 0,0 1 0,0-1 0,0 1 1,0-1-1,1 1 0,-1-1 0,0 1 0,0-1 0,1 1 0,-1-1 1,0 1-1,1-1 0,-1 1 0,0-1 0,1 1 0,0 0 0,14-11-417,-9 6 239,59-39-2266,-56 36 1942</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8:49.801"/>
    </inkml:context>
    <inkml:brush xml:id="br0">
      <inkml:brushProperty name="width" value="0.05" units="cm"/>
      <inkml:brushProperty name="height" value="0.05" units="cm"/>
    </inkml:brush>
  </inkml:definitions>
  <inkml:trace contextRef="#ctx0" brushRef="#br0">71 0 14163,'-11'74'699,"3"0"-1,3 0 1,3 0-1,15 142 1,-3-164-549,-5-45 4,-1-14-35,0-21 37,8-156 230,9-70-451,-21 252 47,0-1-1,1 1 1,-1-1 0,1 1-1,0-1 1,0 1 0,0-1-1,0 1 1,0 0 0,3-4-1,-4 5 12,0 1-1,1 0 1,-1-1-1,1 1 1,-1 0-1,0 0 1,1-1-1,-1 1 1,1 0-1,-1 0 1,0 0-1,1-1 1,-1 1-1,1 0 1,-1 0-1,1 0 1,-1 0 0,1 0-1,-1 0 1,0 0-1,1 0 1,0 0-1,14 10-189,-13-7 168,0 0 1,1-1-1,-1 1 0,0 0 1,0 0-1,0 0 0,-1 0 1,1 0-1,-1 0 0,0 1 1,0-1-1,0 0 0,0 1 0,0-1 1,0 5-1,-2-3 31,1-1-1,-1 1 1,0-1-1,0 1 0,0-1 1,-1 0-1,1 1 1,-1-1-1,0 0 1,0 0-1,-5 6 1,-9 13 90,-1 0-1,-1-1 1,-1 0 0,-25 21 0,42-41-103,0-1 1,0 1-1,0-1 1,0 1 0,0-1-1,-1 0 1,1 0 0,0 0-1,-1 0 1,1 0 0,-4 0-1,6-1 11,-1 0-1,1 0 1,-1 0 0,1 0-1,0 0 1,-1 0-1,1 0 1,0 0 0,-1 0-1,1 0 1,0 0-1,-1 0 1,1 0 0,0-1-1,-1 1 1,1 0-1,0 0 1,0 0 0,-1-1-1,1 1 1,0 0-1,0 0 1,-1-1-1,1 1 1,0 0 0,0-1-1,0 1 1,-1 0-1,1-1 1,0 0-4,0-1 0,-1 1 0,1 0 0,0-1 0,0 1 0,0-1 0,1 1 0,-1 0 0,0-1 0,0 1 0,1 0 0,0-2 0,9-25-94</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8:51.193"/>
    </inkml:context>
    <inkml:brush xml:id="br0">
      <inkml:brushProperty name="width" value="0.05" units="cm"/>
      <inkml:brushProperty name="height" value="0.05" units="cm"/>
    </inkml:brush>
  </inkml:definitions>
  <inkml:trace contextRef="#ctx0" brushRef="#br0">20 117 16556,'2'32'618,"-1"0"1,-1-1 0,-9 56 0,1-7 113,3-5-465,7 121 1,-2-189-349,0-5 53,0-1-1,0 0 0,0 1 0,0-1 1,0 0-1,0 1 0,1-1 0,-1 0 1,0 1-1,1-1 0,-1 0 0,1 0 1,-1 1-1,1-1 0,-1 0 0,1 0 1,0 0-1,0 0 0,0 0 0,1 2 1,-2-4-15,1 1 0,0 0 1,-1 0-1,1-1 0,-1 1 1,1 0-1,-1-1 0,1 1 1,-1-1-1,1 1 0,-1 0 1,1-1-1,-1 1 0,1-1 1,-1 0-1,0 1 0,1-1 1,-1 1-1,0-1 0,0 1 1,1-1-1,-1 0 0,0 1 1,0-1-1,0 0 0,0 1 1,0-1-1,0 0 0,0 1 1,0-1-1,0 0 0,4-26-776,1-51-1159,6-54-469,-11 131 2454,0 1-1,0 0 1,0-1-1,0 1 1,0-1 0,0 1-1,1 0 1,-1-1-1,0 1 1,0 0 0,0-1-1,0 1 1,0-1-1,0 1 1,1 0 0,-1-1-1,0 1 1,0 0-1,1-1 1,-1 1 0,0 0-1,0 0 1,1-1-1,-1 1 1,0 0-1,1 0 1,-1-1 0,0 1-1,1 0 1,0 0-1,8 8 440,12 29 621,-15-25-717,-4-9-299,-1-1 0,1 0 0,-1 0 0,1 0 0,0 0 0,0 0-1,0 0 1,0 0 0,0-1 0,0 1 0,0-1 0,1 1 0,-1-1 0,1 0 0,-1 0 0,1 0-1,-1 0 1,1-1 0,-1 1 0,1-1 0,0 1 0,-1-1 0,1 0 0,0 0 0,-1 0 0,1 0-1,0-1 1,-1 1 0,1-1 0,0 1 0,-1-1 0,1 0 0,-1 0 0,0 0 0,1-1 0,-1 1-1,4-3 1,-1 1 35,-1 0 0,1-1 0,-1 1 0,0-1 0,0 0 0,-1 0 0,1 0-1,-1-1 1,0 1 0,0-1 0,0 0 0,-1 1 0,0-1 0,0-1 0,0 1 0,0 0 0,-1 0-1,1-7 1,-1 11-62,-1 0-1,0 0 0,0 0 1,0 0-1,0 0 0,0 0 0,0 0 1,0 0-1,0 0 0,-1 0 1,1 0-1,0 0 0,-1 0 1,1 0-1,-1 0 0,1 0 1,-1 0-1,1 1 0,-1-1 0,1 0 1,-1 0-1,0 0 0,1 1 1,-1-1-1,0 0 0,0 1 1,0-1-1,0 0 0,1 1 1,-1-1-1,0 1 0,0 0 0,-2-1 1,1 1 3,0-1 0,0 1-1,0 0 1,0 1 0,0-1 0,0 0 0,0 0 0,1 1 0,-1-1 0,0 1-1,0 0 1,0 0 0,0 0 0,0-1 0,1 1 0,-1 1 0,-1 0 0,-6 5 35,1 1 0,1 0 0,-1 0 0,1 0-1,1 1 1,0 0 0,-9 17 0,11-19-43,1 0 0,0 0 0,0 0 0,1 1-1,0-1 1,0 0 0,1 1 0,0 0 0,0-1-1,1 1 1,1 14 0,-1-20-16,0-1 0,0 1-1,1-1 1,-1 1 0,1-1 0,-1 1 0,1-1-1,0 1 1,-1-1 0,1 0 0,0 1 0,0-1-1,0 0 1,0 0 0,0 0 0,0 0 0,1 0-1,-1 0 1,0 0 0,0 0 0,1 0 0,-1 0-1,1-1 1,-1 1 0,1-1 0,-1 1 0,1-1-1,-1 1 1,1-1 0,-1 0 0,1 0 0,-1 0-1,1 0 1,-1 0 0,1 0 0,0 0-1,-1 0 1,1-1 0,-1 1 0,3-1 0,5-2 6,1 0 1,0 0-1,-1-1 1,0 0 0,9-6-1,38-27 22,-44 27-74,0 1 0,1 1 0,0 0 0,1 1-1,18-7 1,-31 13 30,1 1 0,-1-1 0,1 1 0,-1 0 0,1 0 0,0 0 0,-1 0 0,1 0 0,-1 0 0,1 0 0,-1 0 0,1 0 0,-1 1 0,1-1 0,-1 1 0,1-1 0,-1 1 0,1 0 0,-1-1 0,0 1 0,1 0 1,-1 0-1,0 0 0,0 0 0,0 0 0,0 0 0,0 0 0,0 1 0,0-1 0,0 0 0,0 1 0,0-1 0,-1 0 0,1 1 0,0 2 0,3 7-25,-1-1 1,0 1-1,-1-1 0,1 15 1,0-6 84,-3-18-42,0-1 0,0 0 0,0 0 0,0 1 1,0-1-1,0 0 0,0 1 0,0-1 0,0 0 0,0 0 0,0 1 1,0-1-1,0 0 0,0 1 0,1-1 0,-1 0 0,0 0 0,0 1 1,0-1-1,0 0 0,1 0 0,-1 0 0,0 1 0,0-1 0,0 0 0,1 0 1,-1 0-1,0 1 0,0-1 0,1 0 0,-1 0 0,0 0 0,1 0 1,-1 0-1,0 0 0,0 0 0,1 0 0,-1 0 0,0 0 0,1 0 1,-1 0-1,1 0 0,11-11 121,7-21 12,-11 16-90,-4 7-53,0 0 0,1 0-1,0 0 1,0 1 0,1 0-1,0 0 1,1 0 0,9-8-1,-16 15 1,1 1 0,-1 0 0,0 0 0,1-1-1,-1 1 1,0 0 0,1 0 0,-1 0-1,1 0 1,-1-1 0,1 1 0,-1 0 0,0 0-1,1 0 1,-1 0 0,1 0 0,-1 0 0,1 0-1,-1 0 1,0 0 0,1 0 0,-1 0-1,1 1 1,-1-1 0,1 0 0,-1 0 0,0 0-1,1 1 1,9 12-88,1 27 29,-9-29 66,-2-10-2,0 0 0,1-1 1,-1 1-1,0-1 1,0 1-1,0-1 0,1 1 1,-1-1-1,0 1 1,1-1-1,-1 1 0,0-1 1,1 1-1,-1-1 0,1 0 1,-1 1-1,1-1 1,-1 0-1,1 1 0,-1-1 1,1 0-1,-1 0 1,1 1-1,-1-1 0,1 0 1,-1 0-1,1 0 1,0 0-1,-1 0 0,1 0 1,-1 0-1,1 0 1,-1 0-1,1 0 0,0 0 1,-1 0-1,1 0 0,-1 0 1,1 0-1,-1-1 1,1 1-1,-1 0 0,1 0 1,0-1-1,-1 1 1,0 0-1,2-2 0,27-21-51,-21 16-2,-5 5 42,2-3-57,0 1 0,1 0 1,-1 0-1,1 0 0,0 1 0,8-4 0,-12 7 55,-1-1 0,0 1 1,0 0-1,1 0 0,-1-1 0,0 1 1,1 0-1,-1 0 0,0 1 1,1-1-1,-1 0 0,0 0 0,1 1 1,-1-1-1,0 1 0,0-1 0,1 1 1,-1-1-1,0 1 0,0 0 1,0-1-1,0 1 0,0 0 0,0 0 1,0 0-1,0 0 0,0 0 0,0 0 1,-1 0-1,1 0 0,0 0 0,-1 1 1,1-1-1,0 0 0,-1 0 1,0 1-1,1-1 0,-1 2 0,6 16-13,-4-11 51,0 0 0,1 0 0,0 0 0,6 11 0,-8-18-19,-1 0 1,1 0-1,-1 0 0,1 0 1,0 0-1,0 0 0,-1 0 1,1 0-1,0 0 1,0-1-1,0 1 0,0 0 1,0-1-1,0 1 0,0 0 1,0-1-1,0 1 0,0-1 1,1 0-1,-1 1 0,0-1 1,0 0-1,0 0 0,0 0 1,1 0-1,-1 0 1,0 0-1,0 0 0,0 0 1,1 0-1,-1-1 0,0 1 1,0 0-1,0-1 0,0 1 1,0-1-1,2 0 0,4-4-40,-1 1 0,1-1 0,-1 0-1,0-1 1,0 0 0,-1 0-1,8-11 1,31-53-1132,-36 57 837,1-4-192,-1-1 1,0 1-1,-2-1 1,0-1-1,-1 1 1,0-1-1,-2 0 1,2-24-1,-3-10 288,-7-88-1,-2 87 1386,7 54-1135,0 0 0,0 0-1,0 0 1,0 0 0,0 0 0,0 1-1,0-1 1,0 0 0,0 0 0,0 0-1,0 0 1,0 0 0,0 0 0,0 0-1,0 1 1,0-1 0,0 0 0,0 0-1,0 0 1,-1 0 0,1 0 0,0 0-1,0 0 1,0 0 0,0 0 0,0 1-1,0-1 1,0 0 0,0 0 0,0 0-1,-1 0 1,1 0 0,0 0 0,0 0-1,0 0 1,0 0 0,0 0 0,0 0-1,0 0 1,-1 0 0,1 0 0,0 0-1,0 0 1,0 0 0,0 0 0,0 0-1,0 0 1,0 0 0,-1 0 0,1 0-1,0 0 1,0 0 0,0 0 0,0 0-1,0 0 1,0-1 0,0 1 0,0 0-1,-1 0 1,1 0 0,0 0 0,0 0-1,0 0 1,0 0 0,0 0 0,0 0-1,0-1 1,0 1 0,-4 9 220,-8 41 474,2 0 0,3 1 1,-2 55-1,5-47-177,2-38-369,-1 7 76,1-1 1,1 1-1,2 0 0,5 41 0,-6-68-230,0 0 0,0 0 0,0 0 0,1 1 0,-1-1 1,0 0-1,0 0 0,1 0 0,-1 0 0,1 0 0,-1 0 0,1 1 0,0-1 0,-1 0 1,1 0-1,0-1 0,0 1 0,-1 0 0,1 0 0,0 0 0,0 0 0,0-1 1,0 1-1,2 0 0,-2-1-4,0 0 1,0 0 0,0-1 0,1 1 0,-1 0-1,0-1 1,0 1 0,0-1 0,0 1-1,0-1 1,0 0 0,0 0 0,-1 1 0,1-1-1,0 0 1,0 0 0,0 0 0,-1 0-1,2-1 1,4-8 26,1 0-1,-2 0 0,7-16 1,26-96 90,-23 67-164,-13 55 7,0 7 20,2 10 5,-2-6 13,0 0-1,0 0 0,1 0 0,1 0 0,5 11 0,-8-19 0,0-1 0,1 0 1,-1 1-1,0-1 0,0 0 0,1 0 0,0 0 0,-1 0 0,1 0 0,0 0 0,0 0 0,0-1 0,0 1 0,0-1 0,0 0 0,1 1 0,-1-1 0,0 0 0,1 0 1,-1 0-1,0-1 0,1 1 0,-1 0 0,1-1 0,0 0 0,-1 1 0,1-1 0,4-1 0,1-1 6,0 0 0,0-1 0,0 0 0,0 0 0,-1-1 0,1 0 0,-1 0 1,0-1-1,10-9 0,0 0 18,0-2 1,19-24 0,-1-8 31,-33 46-55,0 0 1,-1-1-1,0 1 0,1-1 1,-1 1-1,0-1 0,0 0 1,0 1-1,-1-1 0,1 0 0,-1 0 1,1 1-1,-1-1 0,0 0 1,0 0-1,0 0 0,-1-3 1,1 6-4,0 0 0,0-1 1,0 1-1,-1 0 1,1 0-1,0-1 0,0 1 1,0 0-1,0 0 0,-1-1 1,1 1-1,0 0 0,0 0 1,0 0-1,-1-1 0,1 1 1,0 0-1,-1 0 0,1 0 1,0 0-1,0 0 1,-1-1-1,1 1 0,0 0 1,-1 0-1,1 0 0,0 0 1,0 0-1,-1 0 0,1 0 1,0 0-1,-1 0 0,1 0 1,-12 7 75,-6 11 52,9-6-20,1 1 0,0 0-1,1 0 1,0 0 0,-8 26 0,12-30-36,0 0 0,1 1 0,0-1 0,1 1 1,0 0-1,0-1 0,1 1 0,0 0 0,3 18 0,-2-24-66,0-1 0,0 0 0,0 0 0,0 1 0,0-1 0,1 0 0,0 0 0,-1 0-1,1-1 1,0 1 0,1 0 0,-1-1 0,0 1 0,1-1 0,-1 0 0,1 0 0,0 0 0,-1 0 0,1 0 0,6 2 0,-4-2-82,-1-1 1,0 0-1,1 0 1,-1 0 0,1 0-1,-1-1 1,1 0-1,-1 0 1,1 0-1,-1-1 1,1 1 0,-1-1-1,1 0 1,-1 0-1,6-3 1,2-5-172,-10-6-96</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9:37.688"/>
    </inkml:context>
    <inkml:brush xml:id="br0">
      <inkml:brushProperty name="width" value="0.05" units="cm"/>
      <inkml:brushProperty name="height" value="0.05" units="cm"/>
    </inkml:brush>
  </inkml:definitions>
  <inkml:trace contextRef="#ctx0" brushRef="#br0">170 4 10274,'-1'-3'1355,"0"7"-578,-2 21-409,-4 35-513,-6 172 295,7-165-94,-23 108 0,21-138-44,-1 0 55,-2 0 1,-20 44-1,-14 48 164,43-120-226,0 1 0,1-1-1,0 1 1,1-1 0,0 1-1,1 0 1,-1-1 0,5 19 0,3 1-40,18 43 1,-16-49 15,-2 1 0,11 48 0,-11 3 21,-2 85 0,-3-45-32,0 71 40,-4-96 7,14 117 0,-7-163-27,10 64 30,-13-93-22,1 0 0,0-1 0,1 1 0,14 26 0,-15-35-1,0 0 0,1 0 1,0-1-1,0 0 0,1 1 0,-1-2 1,1 1-1,0-1 0,0 1 0,1-2 1,-1 1-1,1-1 0,0 0 0,9 3 1,15 3-35,-1-1 0,35 4 1,-35-7-21,77 12-206,121 2 0,110-13-1155,-207-5 525,-50 0 477</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9:38.162"/>
    </inkml:context>
    <inkml:brush xml:id="br0">
      <inkml:brushProperty name="width" value="0.05" units="cm"/>
      <inkml:brushProperty name="height" value="0.05" units="cm"/>
    </inkml:brush>
  </inkml:definitions>
  <inkml:trace contextRef="#ctx0" brushRef="#br0">22 276 9674,'-17'-23'2334,"16"18"-2245,0 1 0,0-1-1,0 0 1,1 0 0,0 0 0,0 0 0,0 0 0,1 0 0,-1 0 0,2-5-1,19-48-25,-17 50-167,0 0-1,-1-1 0,0 1 1,-1-1-1,1 1 0,-2-1 1,1 0-1,-1 0 0,0 0 1,-2-15-1,-5-2-85</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9:38.987"/>
    </inkml:context>
    <inkml:brush xml:id="br0">
      <inkml:brushProperty name="width" value="0.05" units="cm"/>
      <inkml:brushProperty name="height" value="0.05" units="cm"/>
    </inkml:brush>
  </inkml:definitions>
  <inkml:trace contextRef="#ctx0" brushRef="#br0">1 148 10002,'53'-10'664,"11"-5"-632,2 0-16,12-3-144,9 2-224,12 2-432,0 2-152,1 1-280,0 1-169,1-1 809,0 3-368,8 0 64</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9:40.425"/>
    </inkml:context>
    <inkml:brush xml:id="br0">
      <inkml:brushProperty name="width" value="0.05" units="cm"/>
      <inkml:brushProperty name="height" value="0.05" units="cm"/>
    </inkml:brush>
  </inkml:definitions>
  <inkml:trace contextRef="#ctx0" brushRef="#br0">828 73 3305,'803'-52'6191,"-439"36"-4337,270 12-1533,-318 8-235,-271-6-69,-29 1 7,0 0 0,25 3 0,-35-1-20,1 1 1,-1-1-1,0 1 1,0 0-1,0 0 1,0 1-1,-1 0 1,1 0-1,9 7 1,-6-3 2,-1 1 1,-1-1 0,1 1 0,-2 1 0,1 0 0,-1 0 0,0 0-1,-1 0 1,7 16 0,2 11 101,13 48-1,-23-70-87,9 41 78,-3 0 0,-2 1 1,-2 0-1,-3 1 0,-7 90 1,-26 197-20,-35 100-170,-36-8-130,79-345 208,10-34 1,2 1 0,3 0-1,0 93 1,4-86 64,-14 96-1,15-152-43,1 1 0,0-1 0,1 1-1,0-1 1,2 15 0,-1-20-16,0 1 1,0-1-1,0 0 0,1 0 0,0 0 1,0 0-1,0 0 0,0 0 1,1 0-1,-1 0 0,1-1 0,0 1 1,5 3-1,18 21-277,-25-26 236,0 0 0,0 0 0,0-1 0,0 1 0,0 0 0,-1 0 0,1 0 0,0 0 1,-1 0-1,0 0 0,1 0 0,-1 0 0,0 0 0,0 0 0,0 4 0,-1-6 31,1 1-1,0-1 1,0 1-1,0-1 1,-1 1-1,1-1 1,0 1-1,-1-1 1,1 1-1,-1-1 1,1 1-1,0-1 1,-1 0 0,1 1-1,-1-1 1,1 1-1,-1-1 1,1 0-1,-1 0 1,1 1-1,-1-1 1,0 0-1,1 0 1,-1 0-1,1 0 1,-2 1-1,-18 1-162,12-2 143,-87 11 294,1 4 1,-152 45 0,178-41-260,-1-4 0,-1-2 1,0-4-1,-119 2 0,-1099-52 1053,1163 37-749,-145 13 1,195-2-146,0 4 1,1 3-1,-88 29 1,102-21-328,57-24 128,-1-10-25</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9:51.549"/>
    </inkml:context>
    <inkml:brush xml:id="br0">
      <inkml:brushProperty name="width" value="0.05" units="cm"/>
      <inkml:brushProperty name="height" value="0.05" units="cm"/>
    </inkml:brush>
  </inkml:definitions>
  <inkml:trace contextRef="#ctx0" brushRef="#br0">15 31 4361,'-1'-7'-320,"-2"-2"336,-1 2 24,-2 0-120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08.186"/>
    </inkml:context>
    <inkml:brush xml:id="br0">
      <inkml:brushProperty name="width" value="0.05" units="cm"/>
      <inkml:brushProperty name="height" value="0.05" units="cm"/>
    </inkml:brush>
  </inkml:definitions>
  <inkml:trace contextRef="#ctx0" brushRef="#br0">5 0 13539,'1'28'1280,"-1"-2"-1064,-1-10 16,1-3 1065,-3-6-1233,2-3-40</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9:52.375"/>
    </inkml:context>
    <inkml:brush xml:id="br0">
      <inkml:brushProperty name="width" value="0.05" units="cm"/>
      <inkml:brushProperty name="height" value="0.05" units="cm"/>
    </inkml:brush>
  </inkml:definitions>
  <inkml:trace contextRef="#ctx0" brushRef="#br0">822 0 2577,'-16'4'38,"-250"66"1607,237-59-1276,0 1 0,0 0 0,2 3 0,0 0 0,0 2 0,-42 34 0,-72 86 399,120-113-748,1 0 0,1 2 0,1 1 0,-16 31 0,25-40-7,1 1-1,1 1 1,1-1-1,1 1 1,0 0 0,-3 36-1,7-25-13,1-1 0,1 0 0,9 59-1,10-5 16,4 0 0,41 98 0,-47-134 29,10 30-2,32 80 18,-45-124-49,2 0 0,30 46 1,-36-65-5,1 0 1,0-1 0,1-1 0,0 0-1,1 0 1,1-2 0,25 17 0,-16-14 9,1-1 0,0-2 0,1 0 0,40 10 0,-4-7-15,1-3 1,-1-2-1,112 0 1,40-14-34,-108 0 28</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9:53.397"/>
    </inkml:context>
    <inkml:brush xml:id="br0">
      <inkml:brushProperty name="width" value="0.05" units="cm"/>
      <inkml:brushProperty name="height" value="0.05" units="cm"/>
    </inkml:brush>
  </inkml:definitions>
  <inkml:trace contextRef="#ctx0" brushRef="#br0">344 0 10338,'-4'2'114,"0"1"-1,0-1 0,0 0 1,0 1-1,0 0 0,0 0 1,1 0-1,-1 1 0,-3 4 1,-26 39 86,25-35-27,-39 62 196,-68 145 0,95-172-332,2 1 0,1 1 0,3 1 0,-11 76 0,23-109-35,0 0 1,1 0-1,1 1 0,1-1 1,0 0-1,2 0 0,0 0 0,8 27 1,-9-37-6,0-1 0,1 0 0,0 0 0,0 0 0,1-1 0,-1 1 0,1-1 0,1 0 0,-1 0 0,0 0 0,1 0 0,0-1 0,0 0 0,1 0 0,-1 0 0,1-1 0,0 0 0,0 0 0,0 0 0,0-1 0,0 1 0,1-2 0,-1 1 0,1-1 0,8 1 0,-4-1 5,0-1 0,1-1 0,-1 0 0,0 0 0,0-1 0,0 0 0,0-1 0,0-1 0,0 1 0,-1-2 0,1 0 0,-1 0 0,0 0 0,-1-1 0,1-1 1,-1 0-1,14-13 0,-2-1 32,-1-1 0,-1-1 1,-1 0-1,-2-2 0,25-43 0,-25 36 8,-2 0-1,-1-1 0,-1-1 0,10-48 1,-17 56-13,-1 1 0,-1-1 0,-1 0 1,-2 0-1,0 0 0,-7-44 0,5 61-26,0 0 0,0-1 0,-1 1 0,-1 0 0,1 1 0,-1-1 0,-1 1 0,0 0 0,0 0 0,0 0 0,-10-10 0,12 15-10,0 0-1,0 1 0,0-1 1,0 1-1,-1 0 0,1 0 1,-1 0-1,1 0 0,-1 0 1,0 1-1,0 0 1,1-1-1,-1 2 0,0-1 1,0 0-1,0 1 0,0 0 1,-1-1-1,1 2 1,0-1-1,0 0 0,0 1 1,0 0-1,0 0 0,1 0 1,-1 0-1,0 1 0,-5 2 1,3-1-96,1-1 1,-1 1-1,1 1 0,-1-1 1,1 1-1,0 0 1,0 0-1,0 0 0,1 1 1,0 0-1,0 0 1,0 0-1,0 0 0,-4 9 1,10-13-192</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9:54.574"/>
    </inkml:context>
    <inkml:brush xml:id="br0">
      <inkml:brushProperty name="width" value="0.05" units="cm"/>
      <inkml:brushProperty name="height" value="0.05" units="cm"/>
    </inkml:brush>
  </inkml:definitions>
  <inkml:trace contextRef="#ctx0" brushRef="#br0">404 41 8490,'-1'-2'72,"0"-1"0,0 1 0,-1 0 0,1-1 1,0 1-1,-1 0 0,1 0 0,-1 0 0,0 0 0,0 0 0,0 0 0,0 1 1,0-1-1,0 1 0,0-1 0,0 1 0,-1 0 0,1 0 0,-1 0 1,1 0-1,-1 0 0,1 0 0,-1 1 0,1-1 0,-1 1 0,1 0 1,-1 0-1,0 0 0,-2 0 0,0 1 5,-1 0 0,1 1 1,0 0-1,0 0 0,0 0 0,0 0 0,0 1 0,1 0 1,-1 0-1,1 0 0,-1 0 0,1 1 0,-4 5 1,-16 18 59,1 1 0,1 1 0,1 1 0,-29 59 0,25-36-122,3 1 0,-20 70 0,30-82-4,3 1 1,-6 52-1,13-79-8,1 0 0,0 0 0,2 1 0,0-1 0,0 0 0,2 0 0,0 0 0,1 0 0,7 19 0,-8-28-5,1 0 0,-1-1 0,1 1 0,1 0-1,-1-1 1,1 0 0,0 0 0,1-1 0,-1 1-1,1-1 1,0 0 0,1-1 0,-1 0 0,8 4-1,-5-3 1,0-2-1,1 1 1,0-1-1,-1 0 0,1-1 1,1 0-1,-1-1 0,0 0 1,19-1-1,-15-1 0,0 0 0,-1-1-1,0-1 1,1 0 0,-1-1 0,0 0-1,-1-1 1,1 0 0,-1-1 0,0-1-1,0 0 1,-1 0 0,0-1-1,0-1 1,-1 0 0,12-13 0,-11 7-3,0-1 0,0-1 0,-2 0 1,0 0-1,-1-1 0,10-33 0,-5 3 37,10-71 0,-17 76 34,-1 0-1,-2-1 1,-2 1 0,-2-1-1,-10-62 1,10 98-57,-1-1-1,0 1 0,-1 0 1,0-1-1,0 1 1,-1 1-1,0-1 1,-9-14-1,10 19-40,0 0 0,0 0 0,0 0 0,0 0-1,-1 1 1,1-1 0,-1 1 0,1 0 0,-1 0 0,0 0 0,0 0 0,0 0 0,0 1 0,0 0 0,0 0-1,0 0 1,-1 1 0,1-1 0,0 1 0,-5 0 0,-4 1-50,-1 1-1,1 0 1,-23 7 0,-6 3-138</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9:55.213"/>
    </inkml:context>
    <inkml:brush xml:id="br0">
      <inkml:brushProperty name="width" value="0.05" units="cm"/>
      <inkml:brushProperty name="height" value="0.05" units="cm"/>
    </inkml:brush>
  </inkml:definitions>
  <inkml:trace contextRef="#ctx0" brushRef="#br0">273 64 9538,'-18'28'353,"2"1"0,-14 33-1,10-18-83,-87 199 118,85-181-364,2 2-1,-11 65 1,28-113-19,0 1 0,2-1 1,0 1-1,1 18 1,0-31-3,0-1 1,0 1 0,1 0 0,-1-1 0,1 1-1,0 0 1,0-1 0,1 0 0,-1 1 0,1-1-1,-1 1 1,1-1 0,0 0 0,0 0 0,1 0 0,-1 0-1,1-1 1,-1 1 0,1-1 0,0 1 0,0-1-1,0 0 1,0 0 0,5 2 0,-4-3 11,0 0-1,1 0 1,-1-1 0,0 1-1,1-1 1,-1 0 0,1 0 0,-1-1-1,1 1 1,-1-1 0,0 0 0,1-1-1,-1 1 1,0 0 0,0-1 0,0 0-1,0 0 1,0-1 0,-1 1-1,5-4 1,10-7 82,-1-1-1,25-26 0,-41 39-90,25-27 82,-1-1 0,-2-1 0,0-1 0,-3-1 0,0-1 1,20-49-1,-29 58-116,-2 0 1,-1-1-1,-1 0 1,-1 0-1,-1-1 0,-1 1 1,-2-1-1,0 0 1,-2 0-1,-3-35 1,0 42-34,-1 0 0,-1 0 1,-1 1-1,-12-30 1,14 39 0,-1 0 1,0 1 0,0-1-1,0 1 1,-1 0-1,-1 0 1,1 0 0,-1 1-1,-1 0 1,-12-9-1,16 13 28,-1 1-1,0 0 1,0 0-1,1 0 1,-1 1-1,0-1 1,-8 0-1,-6 0-122</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0:16.437"/>
    </inkml:context>
    <inkml:brush xml:id="br0">
      <inkml:brushProperty name="width" value="0.05" units="cm"/>
      <inkml:brushProperty name="height" value="0.05" units="cm"/>
    </inkml:brush>
  </inkml:definitions>
  <inkml:trace contextRef="#ctx0" brushRef="#br0">62 11 12715,'7'-10'730,"-3"12"-145,-3 22 157,-1-12-603,-37 568 1079,3-146-1028,32-282-117,3-122-53,2 1 1,11 56-1,-12-81-48,0 0 1,0-1-1,0 1 1,0 0-1,1-1 1,0 0-1,7 10 1,-28-19 312,0-4-279</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0:17.170"/>
    </inkml:context>
    <inkml:brush xml:id="br0">
      <inkml:brushProperty name="width" value="0.05" units="cm"/>
      <inkml:brushProperty name="height" value="0.05" units="cm"/>
    </inkml:brush>
  </inkml:definitions>
  <inkml:trace contextRef="#ctx0" brushRef="#br0">0 141 12411,'2'2'86,"1"-1"1,-1 1-1,0-1 1,1 0-1,-1 0 1,1 0-1,-1 0 1,1 0-1,0 0 1,-1-1-1,1 1 1,0-1-1,5 0 1,1 1 85,64 10-99,1-5 1,0-2 0,0-3 0,1-4-1,-1-3 1,121-26 0,-65 1-32,-43 9 116,1 3 0,130-10 0,-140 28 7,88 9-1,78 22 90,-97-11-217,-58-9-17,0-5 1,94-6-1,-124-4-12,1-1 1,-2-4-1,1-2 0,58-20 1,-103 27-20,-5 2-98,0 0 0,-1 0 0,1 1 0,0 0-1,13-1 1,-26-1-1401,-2 0 1300,-5-6-246</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0:17.619"/>
    </inkml:context>
    <inkml:brush xml:id="br0">
      <inkml:brushProperty name="width" value="0.05" units="cm"/>
      <inkml:brushProperty name="height" value="0.05" units="cm"/>
    </inkml:brush>
  </inkml:definitions>
  <inkml:trace contextRef="#ctx0" brushRef="#br0">0 0 13027,'20'24'1149,"6"-4"-989,51 29-1,-45-30-130,31 24-1,-59-40-18,-1 0 0,0 0 0,0 0 0,0 1 0,0-1 0,0 1 0,-1-1 0,1 1 0,-1 0-1,0 0 1,0 0 0,-1 0 0,3 9 0,-3-7 23,0 1 1,-1-1 0,1 1-1,-1-1 1,-1 1-1,1-1 1,-1 1-1,-3 9 1,-3 7 82,-1-1 1,-2 0 0,0-1 0,-14 23-1,23-44-115,-155 241 312,147-229-392</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0:18.325"/>
    </inkml:context>
    <inkml:brush xml:id="br0">
      <inkml:brushProperty name="width" value="0.05" units="cm"/>
      <inkml:brushProperty name="height" value="0.05" units="cm"/>
    </inkml:brush>
  </inkml:definitions>
  <inkml:trace contextRef="#ctx0" brushRef="#br0">19 780 12899,'0'0'82,"-1"1"1,0-1 0,1 1-1,-1-1 1,0 1 0,1-1-1,-1 1 1,0-1-1,0 0 1,0 1 0,1-1-1,-1 0 1,0 0 0,0 0-1,0 1 1,0-1-1,0 0 1,-1-1 0,2 1-50,0 0 0,-1-1 0,1 1 0,0 0 0,0-1 0,0 1 0,-1-1 0,1 1 1,0-1-1,0 1 0,0 0 0,0-1 0,0 1 0,0-1 0,0 1 0,0-1 0,0 1 0,0-1 0,0 1 1,0 0-1,0-1 0,0 1 0,1-1 0,-1 1 0,0-1 0,19-40 477,-14 30-442,319-630 622,-281 561-575,-44 114 19,-1-19-137,2-1-1,0 1 1,1-1 0,0 0-1,1 1 1,4 14-1,1-3-241,0-1 0,17 35 0,-20-52 197,0 1-1,1-1 0,0 0 0,0 0 0,12 12 0,5 3-150</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0:19.443"/>
    </inkml:context>
    <inkml:brush xml:id="br0">
      <inkml:brushProperty name="width" value="0.05" units="cm"/>
      <inkml:brushProperty name="height" value="0.05" units="cm"/>
    </inkml:brush>
  </inkml:definitions>
  <inkml:trace contextRef="#ctx0" brushRef="#br0">9 110 9434,'0'-1'43,"-7"-55"1779,6 52-1657,1 0-1,0 0 1,0 0 0,0 0 0,0 0 0,1 0 0,-1 0 0,1 0 0,0 0 0,1 0 0,1-5 0,-2 10-124,0-1 0,-1 1 0,1-1 0,-1 1 0,0-1 0,1 1 0,-1-1 0,1 1 0,-1-1 0,0 1 0,1 0 0,-1-1 0,0 1 1,0 0-1,1-1 0,-1 1 0,0 0 0,0-1 0,0 2 0,7 49 817,-1 81-1,-6-76-628,11 67-1,-2-68-204,2-1-1,3 0 1,2-1-1,25 56 1,-28-80-19,2-1 0,0-1 0,2-1 0,1 0 0,1-1 0,1-1 0,1 0 0,42 34 0,22 10-2,109 96-53,-148-118-9,1-2-1,60 42 1,-88-73 46,1 0 0,1-2 1,0 0-1,0-1 1,1-1-1,0-1 1,0-1-1,1-1 1,30 4-1,-13-8 36,0-1 0,69-8 1,-75 3 3,0 2 0,0 1 0,0 2 1,42 5-1,-43 3-9,-32-9-18,0 1 0,0-1 0,0 1-1,0-1 1,0 1 0,0-1 0,0 1 0,0 0 0,0-1 0,0 1 0,-1 0 0,1 0 0,0 0 0,0 0 0,-1 0 0,1-1 0,0 1 0,-1 0 0,1 0 0,-1 1 0,1-1 0,-1 0 0,0 0 0,0 0 0,1 1 0,-1-1-76,-4-3-127,-6-3 162,-5-4-38</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9:24.691"/>
    </inkml:context>
    <inkml:brush xml:id="br0">
      <inkml:brushProperty name="width" value="0.05" units="cm"/>
      <inkml:brushProperty name="height" value="0.05" units="cm"/>
    </inkml:brush>
  </inkml:definitions>
  <inkml:trace contextRef="#ctx0" brushRef="#br0">80 1 13443,'2'2'61,"0"0"-1,0 0 1,0 1 0,0-1 0,0 1-1,-1-1 1,1 1 0,-1 0 0,0-1 0,0 1-1,0 0 1,0 0 0,0 0 0,0 0-1,-1 5 1,2 52-97,-3-43 144,-24 343 55,-25-2 601,42-303-513,4-29-122,-2 4 136,2 0 1,1 1 0,1-1-1,2 1 1,4 37 0,-2-58-278,2 0 1,-1-1 0,1 1 0,0-1 0,1 0-1,0 0 1,1 0 0,0-1 0,0 1-1,1-2 1,0 1 0,0-1 0,13 11-1,-19-18-5,-1 0 9,0 1 1,0-1-1,1 0 1,-1 0-1,0 1 1,1-1-1,-1 0 1,0 0-1,1 1 1,-1-1-1,0 0 1,1 0-1,-1 0 1,1 0-1,-1 0 1,0 1-1,1-1 1,-1 0-1,1 0 1,-1 0-1,0 0 1,1 0-1,-1 0 1,1 0-1,-1-1 1,0 1-1,1 0 1,-1 0-1,1 0 1,-1 0-1,0 0 1,1-1-1,-1 1 1,1 0-1,5-9-194</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08.630"/>
    </inkml:context>
    <inkml:brush xml:id="br0">
      <inkml:brushProperty name="width" value="0.05" units="cm"/>
      <inkml:brushProperty name="height" value="0.05" units="cm"/>
    </inkml:brush>
  </inkml:definitions>
  <inkml:trace contextRef="#ctx0" brushRef="#br0">323 42 12299,'-17'-2'675,"-1"1"0,0 1 0,0 0 0,-33 6 0,-71 19 1339,102-20-1874,9-2-16,7-3-83,1 0-1,-1 1 1,1 0-1,-1 0 1,1 0-1,0 0 1,-1 1-1,1-1 1,0 1-1,0 0 1,0-1-1,-4 5 1,7-6-44,0 1 0,1-1 0,-1 1 0,1-1 0,-1 1 0,1-1 0,-1 0 0,1 1 0,0-1 0,-1 0 0,1 1 0,-1-1 0,1 0 0,0 0 1,-1 0-1,1 0 0,-1 1 0,1-1 0,0 0 0,-1 0 0,1 0 0,0 0 0,-1 0 0,1-1 0,1 1 0,23 0-199,45-5-402,-31 1 73,71 3-1,-109 1 528,1 0 0,0 0 1,0 0-1,0 0 0,0 1 1,0-1-1,0 0 0,0 1 1,-1-1-1,1 1 0,0 0 1,0 0-1,-1 0 0,1 0 0,0 0 1,-1 0-1,1 0 0,-1 0 1,1 1-1,-1-1 0,0 0 1,1 1-1,-1-1 0,0 1 0,1 2 1,-2-2 30,0 0-1,0 0 1,0-1 0,0 1 0,0 0 0,-1 0 0,1 0-1,-1-1 1,1 1 0,-1 0 0,1 0 0,-1-1 0,0 1-1,0-1 1,0 1 0,0 0 0,0-1 0,0 0 0,-1 1-1,1-1 1,0 0 0,-1 0 0,1 0 0,-1 1-1,-2 0 1,-24 16 926,-37 17 0,19-10-1038,62-34-77,13-4-59</inkml:trace>
  <inkml:trace contextRef="#ctx0" brushRef="#br0" timeOffset="1">494 0 12235,'-9'13'1592,"-2"8"-976,-2-1-280,0 3 1801,4 0-1721,3 0-72,6-7-296,2-1-176,5-10-336,2-3-136,-1-7 431,1-8-127,-2-8-96</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9:25.125"/>
    </inkml:context>
    <inkml:brush xml:id="br0">
      <inkml:brushProperty name="width" value="0.05" units="cm"/>
      <inkml:brushProperty name="height" value="0.05" units="cm"/>
    </inkml:brush>
  </inkml:definitions>
  <inkml:trace contextRef="#ctx0" brushRef="#br0">0 16 13699,'56'3'831,"59"10"0,-34-3-781,29-1 467,0-4-1,0-6 1,200-26-1,-217 14-137,113-2 0,-156 16-319,0 1-1,0 2 0,-1 3 1,51 13-1,-51-7-68,138 29-81,-160-38-12,0-1 0,-1-2-1,1 0 1,0-2 0,31-5 0,-6-5-420,53-18 0,-84 23 430,7-2-148</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9:25.563"/>
    </inkml:context>
    <inkml:brush xml:id="br0">
      <inkml:brushProperty name="width" value="0.05" units="cm"/>
      <inkml:brushProperty name="height" value="0.05" units="cm"/>
    </inkml:brush>
  </inkml:definitions>
  <inkml:trace contextRef="#ctx0" brushRef="#br0">1 1 13235,'6'0'193,"0"0"0,0 0 1,0 1-1,0 0 0,0 0 0,0 0 1,0 1-1,7 3 0,16 3-76,85 7-37,-73-11-95,68 15 1,-107-19 47,0 1-1,0-1 1,0 1 0,0 0-1,1 0 1,-1 0 0,0 0 0,0 0-1,-1 0 1,1 1 0,0-1-1,0 1 1,-1-1 0,1 1 0,-1 0-1,1 0 1,-1-1 0,2 5-1,-1-3 36,-2 0-1,1 0 1,0 0-1,0 0 1,-1 0-1,0 0 1,0 0-1,0 1 1,0-1-1,0 0 0,0 0 1,-2 4-1,-2 8 233,-1-1-1,-1 1 0,0-1 0,-12 20 0,13-25-215,-5 11 194,-25 42-185,31-57-117,1 0 0,-1 0 0,0 0 0,-1 0 0,1-1 1,-1 0-1,0 1 0,-8 3 0,11-6 17,0-1-1,0 0 1,0-1 0,0 1 0,0 0-1,0-1 1,0 1 0,-5 0 0,-16-6-156</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9:26.220"/>
    </inkml:context>
    <inkml:brush xml:id="br0">
      <inkml:brushProperty name="width" value="0.05" units="cm"/>
      <inkml:brushProperty name="height" value="0.05" units="cm"/>
    </inkml:brush>
  </inkml:definitions>
  <inkml:trace contextRef="#ctx0" brushRef="#br0">2 513 12475,'0'0'62,"0"1"0,0-1-1,-1 0 1,1 1 0,0-1 0,0 0 0,0 1 0,0-1 0,0 1 0,-1-1 0,1 0 0,0 1 0,0-1 0,0 1 0,0-1 0,0 0 0,0 1 0,0-1 0,1 1-1,-1-1 1,0 0 0,0 1 0,0-1 0,0 1 0,0-1 0,1 0 0,-1 1 0,0-1 0,0 0 0,1 1 0,-1-1 0,15-9 472,26-28 6,-1-2 0,-3-1 0,38-52-1,-45 55-259,167-223 570,-197 259-861,1 0 1,-1 1-1,1-1 1,-1 0-1,1 1 0,-1-1 1,1 1-1,-1-1 1,1 1-1,-1-1 0,1 1 1,0-1-1,-1 1 1,1 0-1,0-1 1,-1 1-1,1 0 0,0 0 1,-1-1-1,1 1 1,0 0-1,0 0 0,-1 0 1,1 0-1,0 0 1,1 0-1,-1 1-3,0-1 0,-1 1 0,1-1 0,0 1 0,0 0 0,-1 0 0,1-1-1,0 1 1,-1 0 0,1 0 0,-1 0 0,1 0 0,-1 0 0,1-1 0,-1 1 0,1 2 0,2 6-66,-1 0 1,-1 1-1,2 10 1,-3-17 59,1 64-549,-2-52 156,0-1 0,2 0 0,-1 1 0,5 20 0,-1-24-15</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49:27.199"/>
    </inkml:context>
    <inkml:brush xml:id="br0">
      <inkml:brushProperty name="width" value="0.05" units="cm"/>
      <inkml:brushProperty name="height" value="0.05" units="cm"/>
    </inkml:brush>
  </inkml:definitions>
  <inkml:trace contextRef="#ctx0" brushRef="#br0">40 9 12395,'-1'-8'1841,"-2"12"-630,-2 15-677,-7 44-311,-6 130 0,18-163-112,1-1-1,2 1 1,1 0-1,1-1 1,1 0-1,18 48 1,-11-45 4,2-1-1,1-1 1,2 0-1,0-1 1,33 37-1,-12-21 150,2-1 0,62 48 0,-67-63-211,1-2 1,1-1-1,2-2 0,1-1 1,0-3-1,1-1 0,88 25 1,-103-39-29,0-1 0,1-1 0,49-2 0,-48-1 100,0 1-1,0 1 0,37 7 0,-59-7-86,-6-2-25,1 0 0,-1 0 0,1 0 0,-1 0 0,0 1-1,1-1 1,-1 0 0,1 1 0,-1 0 0,0-1 0,1 1 0,-1 0 0,0-1 0,0 1 0,1 0 0,-1 0 0,1 2 0,-4-2-47,0-1 1,-1 1 0,1-1-1,0 1 1,-1-1-1,1 0 1,-1 1-1,1-1 1,-1-1-1,-2 1 1,0 0-59,0 0 0,0-1 1,1 1-1,-1-1 0,0 0 1,0 0-1,1-1 0,-9-3 0,-3-7-165</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0:20.832"/>
    </inkml:context>
    <inkml:brush xml:id="br0">
      <inkml:brushProperty name="width" value="0.05" units="cm"/>
      <inkml:brushProperty name="height" value="0.05" units="cm"/>
    </inkml:brush>
  </inkml:definitions>
  <inkml:trace contextRef="#ctx0" brushRef="#br0">1256 511 2841,'-38'-52'1234,"-1"1"0,-2 2 0,-95-85 0,101 105-645,-1 2 0,0 1 0,-2 2 0,-1 2 0,-1 1 0,-66-24 0,84 38-580,-1 0 0,0 2 0,-1 1-1,1 0 1,-1 2 0,1 1 0,-1 1 0,0 0 0,0 2 0,1 1 0,-42 10-1,48-8-10,1 1-1,0 0 1,1 0-1,-1 2 0,1 0 1,1 1-1,-1 0 1,2 1-1,-1 1 1,1 0-1,1 1 0,0 0 1,1 1-1,0 0 1,1 1-1,1 0 0,-10 18 1,3 4-5,1 0-1,2 1 1,1 1 0,2 0 0,-9 72-1,3 200-9,17-223 7,3 1 0,5-1 1,31 138-1,-23-161 6,2-2-1,3 0 1,2-2-1,3 0 1,53 84-1,-31-67 4,4-2-1,108 117 1,-131-162 4,1-1 0,2-1 0,0-2 1,2-1-1,0-2 0,2-1 0,1-2 0,47 18 0,-33-22-10,0-1-1,1-3 1,0-3 0,1-1-1,0-3 1,0-3 0,1-1-1,-1-3 1,55-10 0,-10-4-39,-1-4 0,-2-5 1,0-4-1,92-42 1,-99 32 42,-2-4 0,-2-3 0,-2-5 0,-2-3 1,-3-3-1,141-135 0,-178 149 87,-1-2 1,-3-2-1,-1-2 0,-3-1 1,-2-1-1,-2-2 1,-3-1-1,-2-1 1,30-101-1,-47 128-25,-2 0 0,-1 0-1,-1-1 1,-1 0 0,-1 1 0,-2-1 0,-8-49-1,5 54-28,-2 0 0,-1 1 0,-1 0 0,0 0 0,-2 1 0,-1 0 0,-1 1 0,0 0 0,-21-26-1,5 16-25,0 1-1,-2 1 0,-1 1 1,-1 2-1,-1 1 0,-2 2 1,0 1-1,-1 2 0,-61-24 0,23 16-58,-1 3 0,-2 3 0,0 4 0,-86-9 0,21 12-25</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0:23.081"/>
    </inkml:context>
    <inkml:brush xml:id="br0">
      <inkml:brushProperty name="width" value="0.05" units="cm"/>
      <inkml:brushProperty name="height" value="0.05" units="cm"/>
    </inkml:brush>
  </inkml:definitions>
  <inkml:trace contextRef="#ctx0" brushRef="#br0">0 3581 11346,'136'-222'1062,"-91"141"-949,13-20-84,147-238 114,-113 201-91,329-455 139,-67 132-158,-168 204-54,158-225 108,51-54 357,-330 459-349,134-122-1,-179 182-134,40-25-1,-51 36 43,1 1-1,1 0 0,-1 0 0,1 1 1,-1 1-1,17-4 0,-18 7 1575,-10 4-990,-14 7-321,-15 3 188</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0:23.600"/>
    </inkml:context>
    <inkml:brush xml:id="br0">
      <inkml:brushProperty name="width" value="0.05" units="cm"/>
      <inkml:brushProperty name="height" value="0.05" units="cm"/>
    </inkml:brush>
  </inkml:definitions>
  <inkml:trace contextRef="#ctx0" brushRef="#br0">210 0 11314,'0'0'18,"1"0"0,0 1-1,-1-1 1,1 0-1,-1 0 1,1 0 0,0 1-1,-1-1 1,1 0-1,-1 1 1,1-1-1,-1 0 1,1 1 0,-1-1-1,1 1 1,-1-1-1,0 1 1,1-1 0,-1 1-1,0-1 1,1 1-1,-1-1 1,0 1-1,1-1 1,-1 1 0,0 0-1,0-1 1,0 1-1,0-1 1,0 1 0,0 0-1,0-1 1,0 1-1,0-1 1,0 1 0,0 0-1,0-1 1,0 1-1,0 0 1,0-1-1,-1 1 1,1 0 0,-13 34-48,8-25 85,-1 5-32,-158 420 842,160-425-830,-2 10 81,0 1 0,1-1 1,1 1-1,-3 38 0,7-57-102,0-1 1,0 1-1,0 0 0,0-1 0,0 1 1,0 0-1,1-1 0,-1 1 0,1-1 1,-1 1-1,1-1 0,0 1 0,-1-1 0,1 1 1,0-1-1,0 1 0,0-1 0,0 0 1,0 0-1,0 1 0,1-1 0,-1 0 1,0 0-1,0 0 0,1 0 0,-1-1 0,1 1 1,-1 0-1,1 0 0,-1-1 0,1 1 1,0-1-1,-1 0 0,1 1 0,-1-1 1,1 0-1,0 0 0,-1 0 0,4 0 0,3-1 31,1 0-1,-1-1 1,1 0-1,-1 0 1,0-1-1,13-6 0,28-16 110,-2-3-1,-1-2 1,42-36-1,-23 18-69,177-130-67,-175 126-33</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0:24.531"/>
    </inkml:context>
    <inkml:brush xml:id="br0">
      <inkml:brushProperty name="width" value="0.05" units="cm"/>
      <inkml:brushProperty name="height" value="0.05" units="cm"/>
    </inkml:brush>
  </inkml:definitions>
  <inkml:trace contextRef="#ctx0" brushRef="#br0">137 94 15435,'18'-31'22,"-26"38"-21,-49 74-1,56-80 1,-60 110 32,57-102-29,-1 1-1,1 0 1,1 0-1,0 0 0,0 0 1,1 1-1,1-1 1,-1 1-1,2-1 1,0 16-1,0-24-3,1 0 1,-1 0-1,1 0 1,-1-1-1,1 1 1,0 0 0,0 0-1,0 0 1,0 0-1,0-1 1,0 1-1,0-1 1,1 1-1,-1-1 1,1 1-1,-1-1 1,1 0-1,-1 1 1,1-1-1,0 0 1,0 0-1,-1 0 1,1 0-1,0-1 1,0 1-1,0 0 1,0-1-1,0 0 1,0 1-1,0-1 1,3 0-1,3 0-2,1 0-1,-1 0 1,1-1-1,-1 0 1,0-1-1,9-3 1,3-1-10,-1-2 0,0 0 0,-1-1 1,0-1-1,0-1 0,29-23 0,-7-1 33,52-55 1,-16 3 96,-67 74-58,0 0 1,0-1 0,-1 0-1,11-28 1,-16 23 73,-2 18-129,-1 1-1,0 0 0,0 0 0,0-1 0,0 1 0,0 0 0,0 0 0,0 0 0,0-1 0,0 1 1,0 0-1,0 0 0,0 0 0,0-1 0,-1 1 0,1 0 0,0 0 0,0 0 0,0-1 0,0 1 1,0 0-1,0 0 0,0 0 0,-1-1 0,1 1 0,0 0 0,0 0 0,0 0 0,0 0 0,-1 0 1,1 0-1,0-1 0,0 1 0,0 0 0,-1 0 0,1 0 0,0 0 0,0 0 0,0 0 1,-1 0-1,1 0 0,0 0 0,0 0 0,0 0 0,-1 0 0,1 0 0,0 0 0,0 0 0,0 0 1,-1 0-1,1 0 0,0 0 0,0 0 0,-1 0 0,1 1 0,0-1 0,0 0 0,0 0 0,0 0 1,-1 0-1,1 0 0,0 0 0,0 1 0,0-1 0,0 0 0,0 0 0,-1 0 0,1 1 0,-8 7 59,0 1-1,0 0 0,0 1 0,1-1 0,1 2 0,0-1 0,-5 12 0,-34 83 194,44-102-249,-6 13 21,0 0-1,2 1 1,0 0-1,0 0 1,2 1 0,0-1-1,0 28 1,3-42-26,0-1 0,0 1 0,0-1 1,1 1-1,-1-1 0,1 1 0,-1-1 0,1 1 1,0-1-1,0 0 0,0 0 0,1 1 0,-1-1 1,0 0-1,3 3 0,-2-4-12,-1 0 0,1 0 0,0 1-1,0-1 1,0 0 0,0-1 0,0 1 0,0 0 0,0 0-1,0-1 1,0 1 0,0-1 0,0 0 0,0 0 0,0 0-1,0 0 1,0 0 0,0 0 0,4-1 0,1 0-125,0-1 1,0 0 0,0-1-1,0 1 1,0-1 0,0-1-1,-1 1 1,0-1 0,1 0-1,-1-1 1,-1 1-1,8-8 1,1-2-48,-1-1 0,-1 0 1,17-27-1,7-23-289</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0:24.984"/>
    </inkml:context>
    <inkml:brush xml:id="br0">
      <inkml:brushProperty name="width" value="0.05" units="cm"/>
      <inkml:brushProperty name="height" value="0.05" units="cm"/>
    </inkml:brush>
  </inkml:definitions>
  <inkml:trace contextRef="#ctx0" brushRef="#br0">156 108 15459,'11'-6'1220,"-12"13"-728,-19 26-386,10-17 227,-14 31-223,3 1-1,1 1 0,3 0 0,2 2 0,-13 70 0,24-97-124,1 0 0,0 0 0,2 34 0,2-50 1,-1-1 1,2 1-1,-1 0 1,1-1-1,0 1 0,4 9 1,-4-14 3,-1 0 1,1 0 0,0 1 0,0-1-1,0 0 1,1-1 0,-1 1-1,1 0 1,0-1 0,-1 1 0,1-1-1,0 0 1,0 0 0,4 2 0,-4-3 0,-1 0 1,0 0 0,1 0-1,-1-1 1,1 1 0,-1-1-1,1 1 1,-1-1-1,1 0 1,-1 0 0,1 0-1,-1 0 1,1-1 0,-1 1-1,1-1 1,-1 1 0,5-3-1,0 0-18,0-1 0,-1 0-1,1 0 1,9-9 0,6-7-37,-1-1 0,-1 0 0,-1-2 1,0 0-1,-2-1 0,26-50 0,-5-3-27,29-86-1,-38 84 169,20-87 0,-43 130-11,-6 36-65,0 0 0,0 1 1,0-1-1,0 0 0,0 0 0,0 0 0,0 0 0,-1 0 0,1 0 0,0 0 0,0 0 0,0 1 0,0-1 0,0 0 0,-1 0 0,1 0 1,0 0-1,0 0 0,0 0 0,0 0 0,-1 0 0,1 0 0,0 0 0,0 0 0,0 0 0,0 0 0,0 0 0,-1 0 0,1 0 0,0 0 1,0 0-1,0-1 0,0 1 0,0 0 0,-1 0 0,1 0 0,0 0 0,0 0 0,0 0 0,0 0 0,0 0 0,0 0 0,0-1 0,-1 1 1,1 0-1,0 0 0,0 0 0,0 0 0,0 0 0,0-1 0,0 1 0,0 0 0,0 0 0,0 0 0,0 0 0,0 0 0,0-1 0,0 1 1,0 0-1,0 0 0,0 0 0,0 0 0,0-1 0,0 1 0,0 0 0,-4 4 18,0 0 0,1 0 0,0 1 1,-1-1-1,1 1 0,1 0 0,-1 0 0,1 0 0,-3 8 0,-1 3 21,-79 211 171,71-179-138,2 1-1,-10 92 1,20-120-31,2 41 1,0-57-62,1 0 1,-1 0-1,1 0 1,0-1-1,1 1 1,-1 0 0,1 0-1,0-1 1,0 1-1,0-1 1,0 1-1,1-1 1,0 0 0,3 4-1,-5-8 9,-1 1-1,0-1 1,1 1 0,-1-1-1,1 1 1,-1-1-1,1 0 1,-1 1 0,1-1-1,-1 0 1,1 1-1,-1-1 1,1 0 0,0 0-1,-1 1 1,1-1-1,-1 0 1,1 0 0,0 0-1,-1 0 1,1 0-1,0 0 1,-1 0 0,1 0-1,-1 0 1,1 0-1,0 0 1,-1-1 0,1 1-1,-1 0 1,1 0-1,-1-1 1,1 1 0,0 0-1,-1-1 1,1 1-1,0-1 1,1-1-8,-1 0 0,1-1 0,-1 1 0,1 0 0,-1-1 0,0 1 0,1-1 0,-1-2 0,7-24-138</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0:25.606"/>
    </inkml:context>
    <inkml:brush xml:id="br0">
      <inkml:brushProperty name="width" value="0.05" units="cm"/>
      <inkml:brushProperty name="height" value="0.05" units="cm"/>
    </inkml:brush>
  </inkml:definitions>
  <inkml:trace contextRef="#ctx0" brushRef="#br0">1 203 10618,'0'1'72,"0"0"0,1 0 0,-1 0 0,0 0 0,1 0 0,-1 0 0,1 0 0,-1-1 0,1 1 0,0 0 0,-1 0 0,1 0 0,0-1 0,0 1 0,0 0 0,-1-1 0,1 1 0,0-1 0,0 1 0,0-1 0,0 1 0,0-1 0,0 0 0,0 1 0,0-1 0,0 0-1,0 0 1,0 0 0,0 1 0,0-1 0,0 0 0,0-1 0,2 1 0,38-3 1792,-23-1-1575,0 0 0,0-1 0,-1-1 1,0-1-1,0-1 0,0 0 1,-1-1-1,-1-1 0,1 0 0,-1-1 1,-1-1-1,24-25 0,-35 34-249,0-1 0,-1 1 0,1-1 0,-1 0 0,0 0 0,0-1 0,0 1 0,-1 0 0,0-1 0,1 1 0,-1 0 0,0-8 0,-1 11-33,0 0 0,0 0 0,0-1 0,0 1 0,0 0 0,0 0 0,-1 0-1,1 0 1,0 0 0,-1 0 0,1 0 0,-1 0 0,1 0 0,-1 0 0,0 1 0,1-1 0,-1 0 0,0 0 0,1 0-1,-1 1 1,0-1 0,-1 0 0,0 0-4,0 0-1,0 0 1,0 1-1,-1-1 1,1 1 0,0-1-1,0 1 1,-1 0-1,1 0 1,0 0 0,0 0-1,-1 1 1,1-1-1,0 1 1,-3 0-1,-5 2-2,0 1-1,0 0 0,0 1 1,0 0-1,1 0 0,0 1 1,0 0-1,1 1 0,-1 0 0,1 0 1,-12 15-1,5-4-12,2 0 0,-1 1 0,2 0 0,-15 34 0,18-33 13,1-1 1,1 2-1,1-1 0,-5 27 0,10-38 0,0 0 0,0 0 0,1 0 0,0 0 0,0 0 0,1 0 0,0 0 0,1 0-1,0 0 1,0 0 0,1-1 0,6 15 0,-7-19-38,0 0-1,1 0 1,0 0 0,-1-1-1,1 1 1,1-1 0,-1 1-1,1-1 1,-1 0 0,1 0-1,0-1 1,0 1 0,0-1-1,0 0 1,0 0 0,1 0-1,-1 0 1,1-1 0,-1 0-1,1 0 1,-1 0 0,1 0-1,0-1 1,-1 0-1,1 0 1,0 0 0,-1-1-1,1 1 1,5-2 0,3-1-71,-1-1 1,0 0 0,0 0-1,0-2 1,0 1 0,-1-1-1,0-1 1,0 0 0,16-14-1,23-29-293</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09.044"/>
    </inkml:context>
    <inkml:brush xml:id="br0">
      <inkml:brushProperty name="width" value="0.05" units="cm"/>
      <inkml:brushProperty name="height" value="0.05" units="cm"/>
    </inkml:brush>
  </inkml:definitions>
  <inkml:trace contextRef="#ctx0" brushRef="#br0">3 1 11506,'-1'1'1305,"-1"8"-913,2 3-312,0-1 3889,2 2-3657,2 3 144,4 0 64</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0:26.742"/>
    </inkml:context>
    <inkml:brush xml:id="br0">
      <inkml:brushProperty name="width" value="0.05" units="cm"/>
      <inkml:brushProperty name="height" value="0.05" units="cm"/>
    </inkml:brush>
  </inkml:definitions>
  <inkml:trace contextRef="#ctx0" brushRef="#br0">292 313 15195,'0'-2'86,"0"-1"-1,0 1 1,0-1 0,0 1-1,0-1 1,-1 1-1,1 0 1,-1-1 0,1 1-1,-1-1 1,0 1-1,0 0 1,0-1 0,-2-1-1,3 3-69,-2 0 0,1 0 0,0 0 0,0 0-1,0 0 1,0 0 0,-1 0 0,1 1 0,0-1-1,-1 0 1,1 1 0,0-1 0,-1 1 0,1 0 0,-1-1-1,1 1 1,0 0 0,-1 0 0,1 0 0,-1 0 0,1 0-1,-1 0 1,1 1 0,-1-1 0,1 0 0,-1 1-1,-1 0 1,-4 1 66,1 1 0,-1 0 0,1 0 0,0 1-1,0 0 1,0 0 0,0 0 0,-9 10 0,-39 47 291,34-36-310,1 1-1,-17 31 1,27-41-67,2-1 0,0 1 1,0 0-1,2 1 0,-6 27 0,10-39 3,0 0 0,0 1 1,1-1-1,0 0 0,0 1 0,0-1 0,2 9 0,-1-12 4,-1-1 1,1 1-1,0-1 0,-1 1 0,1-1 1,0 1-1,0-1 0,0 1 1,0-1-1,0 0 0,0 1 0,0-1 1,1 0-1,-1 0 0,0 0 1,1 0-1,-1 0 0,1 0 0,-1-1 1,1 1-1,-1 0 0,1-1 1,-1 1-1,1-1 0,0 1 0,-1-1 1,1 0-1,3 0 0,4 0 24,0 0-1,0-1 1,0-1 0,-1 1-1,1-1 1,0-1-1,-1 0 1,1 0-1,-1-1 1,0 1-1,0-2 1,0 1 0,8-8-1,7-5 88,-1-1 0,-1-1 0,20-23 0,-4 1 172,-3-2-1,42-67 0,-55 75-83,-2-1 0,-1 0 1,26-78-1,-40 100-146,0 1 1,-1-1-1,-1 1 1,0-1-1,0-21 1,-6 17-27,4 18-30,0-1 0,0 1 0,0 0 1,-1 0-1,1-1 0,0 1 0,0 0 0,-1 0 0,1-1 0,0 1 0,0 0 0,-1 0 1,1 0-1,0 0 0,-1-1 0,1 1 0,0 0 0,0 0 0,-1 0 0,1 0 0,0 0 0,-1 0 1,1 0-1,0 0 0,-1 0 0,1 0 0,-1 0 0,-1 1-2,0 0-1,1 0 1,-1 0 0,0 0-1,1 0 1,-1 1 0,1-1-1,-1 0 1,1 1 0,0-1 0,-1 1-1,1 0 1,0-1 0,-1 3-1,-12 20-44,2 1 0,0 0 0,2 1 0,0 0 0,2 1 0,1 0 0,2 0 0,0 0-1,-1 52 1,5-71 27,2 0-1,-1 0 0,1 0 0,1 0 1,-1 0-1,1-1 0,4 11 1,-5-16 11,0 1 0,1-1 0,-1 0 0,0 1 0,1-1 0,-1 0 0,1 0 0,0 0 1,0 0-1,0 0 0,0-1 0,0 1 0,0 0 0,0-1 0,0 0 0,1 1 0,-1-1 1,1 0-1,-1 0 0,1 0 0,-1-1 0,1 1 0,-1 0 0,6-1 0,0 0-10,0-1-1,-1 0 1,1-1-1,-1 0 1,1 0-1,-1-1 1,0 1-1,1-2 1,-2 1-1,1-1 1,0 0 0,7-6-1,-7 5-9,1 0-1,0 0 0,0 1 1,0 0-1,1 0 1,-1 1-1,17-4 1,-23 7 18,-1 0 1,1 0-1,0 0 1,-1 0-1,1 1 1,0-1-1,-1 0 0,1 1 1,0-1-1,-1 1 1,1 0-1,-1-1 1,1 1-1,-1 0 0,1 0 1,-1 0-1,0 0 1,1 0-1,-1 0 1,0 1-1,0-1 1,0 0-1,0 1 0,0-1 1,0 0-1,0 1 1,-1-1-1,1 1 1,0 0-1,-1-1 0,1 1 1,-1-1-1,0 1 1,1 2-1,1 6-27,-1 0 0,1 0-1,-2 0 1,0 12-1,0-8 45,-1 1-1,-1-1 0,0 0 1,-6 21-1,12-91 1003,3-36-445,9-78-275,-16 170-293,0-1 0,0 0 0,0 0 0,0 0-1,0 1 1,1-1 0,-1 0 0,0 0 0,0 0 0,1 1 0,-1-1-1,1 0 1,-1 1 0,0-1 0,1 0 0,0 1 0,-1-1 0,2 0-1,-2 1 2,0-1 0,1 1-1,-1 0 1,1 0 0,-1 0-1,1 0 1,-1 0 0,1 0-1,-1 0 1,1 0-1,-1 0 1,1 0 0,-1 1-1,1-1 1,-1 0 0,0 0-1,1 0 1,-1 0 0,1 1-1,-1-1 1,1 0 0,-1 1-1,1-1 1,26 30-192,-17-17 125,-1-4 42,-1 0 0,1-1 0,1 0 1,0-1-1,0 0 0,0 0 0,1-1 0,0 0 1,0-1-1,1-1 0,-1 1 0,1-2 1,0 0-1,19 3 0,-22-5 34,0-1 0,0 0 0,-1 0 0,1-1 1,0 0-1,-1 0 0,1-1 0,-1 0 0,1-1 0,-1 0 0,0 0 1,0-1-1,0 0 0,-1 0 0,1 0 0,-1-1 0,0-1 0,-1 1 1,1-1-1,-1 0 0,7-9 0,-5 5 17,0-1-1,-1 0 1,0 0 0,-1-1 0,-1 0-1,6-14 1,-9 19-28,1-1 0,-1 0 1,-1 1-1,1-1 0,-1 0 0,-1 0 1,0 0-1,0 0 0,0 0 0,-1 0 0,-2-10 1,3 17-5,0-1 1,-1 1-1,1 0 1,0-1 0,-1 1-1,1-1 1,-1 1 0,0 0-1,0-1 1,1 1-1,-1 0 1,0 0 0,0 0-1,0 0 1,0 0-1,0 0 1,0 0 0,-1 0-1,0-1 1,1 2-1,0 0-1,0-1 1,0 1 0,0 0 0,0 0-1,0 0 1,0 0 0,0 0 0,0 1 0,0-1-1,0 0 1,0 0 0,0 1 0,0-1 0,1 0-1,-1 1 1,0-1 0,0 1 0,0-1-1,0 1 1,0 0 0,-3 3-27,0-1 0,0 1 0,1 0 0,0 0 0,0 0 0,0 0 0,0 1 0,-4 8 0,4-5-3,0 1-1,1-1 1,0 1-1,0-1 1,1 1-1,0 0 1,0 0 0,1 0-1,1 0 1,-1-1-1,4 15 1,-4-21 25,1 1 1,0 0 0,0 0-1,0 0 1,1 0 0,-1-1-1,1 1 1,-1 0-1,1-1 1,0 0 0,0 1-1,0-1 1,0 0-1,1 0 1,2 3 0,-2-4 2,0 0 0,1 1 0,-1-1 0,0 0-1,0 0 1,1-1 0,-1 1 0,0-1 0,1 1 0,-1-1 0,1 0 0,-1 0 0,0-1 0,1 1 0,-1-1 0,6-1 0,3-2-1,-1-1 0,0 1 0,0-2 0,-1 1 0,0-2 0,0 1 0,0-1 0,-1-1 0,0 0 0,13-14 0,-7 5 73,-1 0-1,0-1 1,-1-1 0,17-35 0,-24 43-25,-4 11 12,-6 19 35,0-2-79,1 6-9,1-1 0,1 0 0,1 1 0,5 42 0,-4-57 8,0 0 1,0-1-1,1 1 1,0-1-1,1 0 1,0 0-1,0 0 1,0 0-1,1 0 0,0-1 1,0 1-1,1-1 1,0 0-1,0 0 1,0-1-1,1 0 1,10 9-1,-14-13-2,1 1 0,-1-1 0,0 0 0,0 0 0,0 0 0,1 0 0,-1 0 0,0 0 0,1-1 0,-1 1 0,1-1 0,-1 1 0,1-1 0,-1 0 0,0 0 0,1 0 0,-1-1 0,1 1 0,-1 0 0,1-1 0,-1 0 0,0 0 0,1 1 0,-1-1 0,0 0 0,0-1 0,1 1 0,-1 0 0,0-1 0,0 1 0,-1-1 0,1 0 0,2-2 0,0-1 109,0-1 0,0 1-1,-1-1 1,0 0 0,0 0 0,-1 0-1,1 0 1,-1 0 0,-1-1-1,1 1 1,0-9 0,-1 0-14,0 0-1,-1 1 1,-1-1 0,-1 0 0,0 1 0,-4-15 0,-11-37 228</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0:27.181"/>
    </inkml:context>
    <inkml:brush xml:id="br0">
      <inkml:brushProperty name="width" value="0.05" units="cm"/>
      <inkml:brushProperty name="height" value="0.05" units="cm"/>
    </inkml:brush>
  </inkml:definitions>
  <inkml:trace contextRef="#ctx0" brushRef="#br0">70 69 16892,'-4'-11'1408,"-5"0"-1104,-1-2-192,1 6 104,2 1-272,-3-3 184,-3 0-160,6 7-232</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0:28.755"/>
    </inkml:context>
    <inkml:brush xml:id="br0">
      <inkml:brushProperty name="width" value="0.05" units="cm"/>
      <inkml:brushProperty name="height" value="0.05" units="cm"/>
    </inkml:brush>
  </inkml:definitions>
  <inkml:trace contextRef="#ctx0" brushRef="#br0">236 486 14411,'-3'-1'82,"0"-1"0,0 1 0,1-1 0,-1 1 1,0 0-1,0 0 0,0 0 0,0 0 0,0 1 0,-1-1 0,1 1 0,0 0 0,0 0 0,0 0 0,0 0 0,-6 1 1,4 1-10,-1 0 0,0 0 1,1 0-1,-1 0 0,1 1 1,0 0-1,0 0 0,-7 6 1,1 1 14,0 0 0,1 1-1,0 0 1,0 1 0,1 0 0,-10 18 0,11-16-5,0 2 0,2-1-1,-8 22 1,12-31-65,1 0 0,-1 1 1,1-1-1,0 1 0,1-1 0,0 1 1,0 0-1,0-1 0,1 1 0,0-1 1,2 10-1,-2-13-12,0-1 1,0 0-1,0 0 1,0 0-1,0 0 1,1 0-1,-1 0 1,0-1-1,1 1 1,0 0-1,-1-1 1,1 1 0,0-1-1,0 1 1,0-1-1,0 0 1,0 0-1,0 0 1,0 0-1,0 0 1,1-1-1,-1 1 1,0-1-1,0 1 1,1-1-1,-1 0 1,0 0-1,1 0 1,4 0-1,1-1 19,0 0 0,1-1 1,-1 0-1,0 0 0,0-1 0,0 0 0,9-4 0,8-8 85,-1-1-1,0-1 1,-2-1 0,0-1-1,-1-1 1,0-1 0,31-42-1,-48 58-61,-1 0-1,1 0 1,-1-1-1,0 1 1,0-1-1,2-8 0,-5 14-41,1-1-1,-1 1 0,0 0 1,0 0-1,0 0 0,0-1 1,0 1-1,0 0 0,0 0 1,0 0-1,0-1 0,0 1 1,0 0-1,0 0 0,0-1 1,0 1-1,0 0 0,0 0 0,0 0 1,0-1-1,0 1 0,0 0 1,0 0-1,0 0 0,-1-1 1,1 1-1,0 0 0,0 0 1,0 0-1,0-1 0,0 1 1,-1 0-1,1 0 0,0 0 1,0 0-1,-9 2 117,-6 9 29,11-6-129,0 0 0,0 1 0,0 0 1,1-1-1,0 1 0,0 1 1,-3 7-1,6-12-21,-1-1 1,1 0-1,-1 1 0,1-1 1,0 0-1,0 1 0,0-1 1,0 0-1,0 1 0,0-1 1,0 0-1,0 1 0,0-1 1,0 0-1,1 1 0,-1-1 1,1 0-1,-1 0 0,1 1 1,-1-1-1,1 0 0,0 0 1,-1 0-1,1 0 1,0 0-1,0 0 0,0 0 1,0 0-1,0 0 0,0 0 1,0 0-1,0-1 0,0 1 1,1 0-1,-1-1 0,0 1 1,0-1-1,1 1 0,-1-1 1,0 0-1,0 1 0,2-1 1,7 1 14,-1 0 1,1-1 0,-1 0-1,1-1 1,0 0-1,-1 0 1,0-1 0,1-1-1,-1 1 1,0-1 0,0-1-1,15-8 1,2-1 78,-2-2 0,45-36 0,-64 47-80,2-1-6,-1 0 0,0-1 1,0 0-1,5-6 0,-12 14-15,0 1 0,0 0 0,0-1 0,1 1 0,-1 0 0,1-1 0,0 1 0,-1 0 0,1 0 0,0 0 0,1 0 0,0 4 0,-1-5 6,0 1 0,1-1 0,-1 0 0,1 0 0,0 0 0,-1 0-1,1 0 1,0 0 0,0 0 0,0 0 0,0-1 0,0 1 0,1 0-1,-1-1 1,1 1 0,-1 0 0,1-1 0,-1 0 0,1 1-1,0-1 1,0 0 0,2 1 0,3 0-22,0 0-1,0-1 1,0 0-1,1 0 1,-1-1-1,0 0 1,1 0-1,-1 0 1,0-1 0,1 0-1,6-3 1,2 0-212,-1-1 0,0 0 1,0-1-1,16-9 0,-16 6-234,0-1 0,-1 0 0,0-1-1,-1 0 1,14-16 0,-14 13-1095,-1-1 1,15-22 0,-27 36 1515,0 1 0,0 0 0,0-1 0,0 1 1,1-1-1,-1 1 0,0 0 0,0-1 0,0 1 0,1 0 0,-1-1 0,0 1 0,1 0 0,-1 0 1,0-1-1,1 1 0,-1 0 0,0 0 0,1 0 0,-1-1 0,0 1 0,1 0 0,-1 0 0,1 0 0,-1 0 1,0 0-1,1 0 0,0 0 0,5 8-440,-5-7 531,-1 0 1,0 0-1,1 0 1,-1-1 0,1 1-1,-1 0 1,1 0-1,0 0 1,-1-1-1,1 1 1,0 0 0,0 0-1,-1-1 1,1 1-1,0-1 1,0 1-1,0-1 1,0 1 0,0-1-1,0 1 1,-1-1-1,1 0 1,0 0-1,0 1 1,0-1 0,0 0-1,0 0 1,1 0-1,5-2 50,-1 0-1,0 0 0,-1-1 1,1 1-1,0-1 0,-1-1 1,0 1-1,1-1 0,-1 0 0,8-8 1,-4 4 48,-1-1 1,-1 0-1,1 0 1,11-20-1,-18 24 297,-2 5-98,-9 8 124,-12 15 113,20-21-533,-57 77 1557,52-69-1353,0 0 0,1 1 0,1 0 0,0 0 0,-7 23 0,11-33-215,1 1 1,-1-1-1,1 1 0,0-1 0,-1 1 1,1-1-1,0 1 0,0-1 1,0 1-1,0-1 0,0 1 0,0-1 1,1 1-1,-1-1 0,0 1 0,1-1 1,-1 0-1,1 1 0,-1-1 0,1 1 1,0-1-1,0 0 0,1 2 1,-1-2-6,1 0 0,-1-1 0,1 1 1,-1 0-1,1-1 0,-1 0 0,1 1 1,0-1-1,-1 0 0,1 0 1,-1 0-1,1 0 0,-1 0 0,1 0 1,0 0-1,-1-1 0,1 1 0,1-1 1,8-3 65,0 0 0,-1 0 0,1-1 0,16-11 0,-8 2-40,0 0 0,-1-2 0,-1 0 0,0-1 0,-1-1 0,-1 0 0,13-21 0,-7 8-53,-3-2-1,0 0 0,22-62 0,-39 95-1,18-65-43,-18 61 36,0 0-1,0 0 1,-1 0 0,1 0 0,-1-1-1,0 1 1,0 0 0,-1 0-1,1 0 1,-1 0 0,0 0-1,0 0 1,-2-5 0,3 8 4,-1 1 1,1-1-1,0 1 1,-1-1-1,1 1 1,-1-1-1,1 1 0,0 0 1,-1-1-1,1 1 1,-1 0-1,0-1 1,1 1-1,-1 0 0,1 0 1,-1-1-1,1 1 1,-1 0-1,0 0 1,1 0-1,-1 0 1,1 0-1,-1 0 0,0 0 1,1 0-1,-1 0 1,1 0-1,-1 0 1,0 0-1,-18 10-44,12-2 46,0-1 1,0 2 0,1-1-1,0 1 1,0 0-1,-7 17 1,2-3 8,-12 43 0,20-53-8,0-1 0,1 1 0,0 0-1,1-1 1,0 1 0,3 25 0,-1-34-5,-1-1 1,1 1 0,0 0 0,0-1-1,0 1 1,1-1 0,-1 1 0,1-1-1,0 0 1,0 0 0,0 1 0,3 2-1,-3-4-3,0 0 0,1-1-1,-1 1 1,0-1 0,0 1-1,1-1 1,-1 0-1,0 0 1,1 0 0,0-1-1,-1 1 1,1 0 0,-1-1-1,1 0 1,0 1 0,-1-1-1,1 0 1,-1-1 0,5 0-1,0 0-10,0-1-1,0 0 1,0 0-1,0-1 1,0 0-1,-1 0 1,1 0-1,-1-1 1,0 0-1,0-1 1,7-6-1,7-8-26,27-33-1,-44 49 45,9-7 38,-5 12 29,0 21 58,-4-8-121,-1-10-23,0 1 0,0-1-1,1 0 1,0 0 0,0 0-1,0 0 1,0-1 0,1 1-1,0-1 1,0 0 0,0 0-1,0 0 1,1-1 0,0 1-1,-1-1 1,1 0 0,0-1-1,1 1 1,-1-1 0,0 0-1,1 0 1,-1-1-1,1 1 1,-1-1 0,1 0-1,10 0 1,-9-1 4,-1 0 1,0-1-1,0 1 0,0-1 0,0 0 1,0 0-1,0-1 0,0 0 0,-1 0 0,1 0 1,0-1-1,-1 0 0,0 0 0,0 0 1,0-1-1,0 0 0,0 0 0,0 0 1,-1 0-1,0-1 0,0 1 0,0-1 1,-1 0-1,0-1 0,4-5 0,-1-6 185,-1 1 0,-1-1-1,0 0 1,2-25-1,-2 17 86,-4 24-249,0-1-1,0 1 1,1-1-1,-1 0 1,1 1-1,-1-1 1,1 1 0,0-1-1,0 1 1,-1-1-1,1 1 1,0 0-1,0-1 1,0 1-1,1 0 1,-1 0 0,0-1-1,0 1 1,1 0-1,-1 1 1,1-1-1,-1 0 1,1 0-1,-1 0 1,1 1-1,2-1 1,3-1-39,0 1-1,0 1 1,0-1-1,0 1 1,9 1 0,9 0-18,-2-2 16,-1-2 1,1 0-1,-1-1 1,33-11-1,-43 11 37,-1-1-1,1 0 0,-1 0 0,0-1 0,0-1 0,0 0 1,-1 0-1,0-1 0,14-14 0,-23 21 0,0 0-1,0 0 1,0 0 0,0 0-1,0-1 1,0 1 0,-1 0-1,1-1 1,0 1 0,0 0-1,-1-1 1,1 1 0,-1-1-1,0 1 1,1-1 0,-1 1-1,0-1 1,0 1 0,0-1-1,0 1 1,0-1 0,0 1-1,0-1 1,0 1 0,-2-3-1,2 3 0,-1 0 0,0 0 0,0 0 0,0 0 0,0 0 0,0 1-1,0-1 1,0 0 0,0 1 0,0-1 0,0 1 0,0-1-1,0 1 1,-1 0 0,1-1 0,0 1 0,0 0 0,0 0 0,-1 0-1,1 0 1,0 0 0,0 0 0,0 0 0,-1 0 0,1 0-1,0 1 1,0-1 0,0 0 0,-1 1 0,0 0 0,-5 2 4,1-1 0,0 1 0,0 1 0,0-1 1,0 1-1,1 0 0,0 0 0,-7 7 0,10-9 3,0 0 0,0-1-1,1 1 1,-1 0-1,1 0 1,-1 0 0,1 0-1,0 0 1,0 0-1,0 0 1,0 1 0,0-1-1,0 0 1,0 0-1,1 1 1,-1-1 0,1 1-1,0-1 1,0 0-1,0 1 1,0-1 0,0 1-1,0-1 1,1 0 0,-1 1-1,2 2 1,-1-3-3,0-1 1,0 1 0,1-1 0,-1 1-1,1-1 1,-1 0 0,1 1-1,-1-1 1,1 0 0,0 0 0,0 0-1,-1 0 1,1 0 0,0 0-1,0-1 1,0 1 0,0-1 0,0 1-1,0-1 1,0 0 0,0 0 0,3 0-1,4 0-3,0 0 0,1 0-1,13-4 1,0-1 173,-2-1 0,1-1 0,-1-1-1,0-1 1,35-21 0,-53 29-97,0 0-1,0 0 1,1 0 0,-1 1-1,0-1 1,0 1 0,0 0-1,0 0 1,1 0 0,-1 1-1,0-1 1,0 1 0,0-1-1,0 1 1,5 2 0,18 2-7,13-4-314,0-1 0,1-3 0,63-11 0,-61 7-257,-40 7 455,28-2-684,-29 1 707,-1 1 0,1 0 0,-1 0 1,0 0-1,1 0 0,-1 0 0,0 0 1,1 0-1,-1 0 0,1 0 0,-1 0 1,0 1-1,1-1 0,-1 0 0,0 0 0,1 0 1,-1 0-1,0 0 0,1 1 0,-1-1 1,0 0-1,1 0 0,-1 1 0,0-1 1,0 0-1,1 0 0,-1 1 0,0-1 0,0 0 1,0 1-1,1-1 0,-1 0 0,0 1 1,0-1-1,0 0 0,0 1 0,0-1 1,0 0-1,0 1 0,0-1 0,0 1 0,0-1 1,0 0-1,0 1 0,0-1 0,0 0 1,0 1-1,0-1 0,0 1 0,0-1 1,0 0-1,0 1 0,-1-1 0,1 0 0,0 1 1,0-1-1,0 0 0,-1 0 0,1 1 1,0-1-1,0 0 0,-1 0 0,1 1 1,0-1-1,-1 0 0,1 0 0,-1 1 0,-3 2-268,0 1 0,0-1 0,-1 0 0,1 0 0,-1 0 0,0-1 0,0 0 0,-8 3 0,-10 3-345</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0:30.818"/>
    </inkml:context>
    <inkml:brush xml:id="br0">
      <inkml:brushProperty name="width" value="0.05" units="cm"/>
      <inkml:brushProperty name="height" value="0.05" units="cm"/>
    </inkml:brush>
  </inkml:definitions>
  <inkml:trace contextRef="#ctx0" brushRef="#br0">89 0 12035,'-1'0'51,"1"0"-1,-1 0 1,1 0 0,0 0 0,-1 1 0,1-1 0,-1 0 0,1 0 0,-1 0 0,1 0 0,0 0 0,-1 0 0,1 1 0,0-1 0,-1 0 0,1 0-1,-1 0 1,1 1 0,0-1 0,-1 0 0,1 1 0,0-1 0,0 0 0,-1 1 0,1-1 0,0 0 0,0 1 0,0-1 0,-1 1 0,1-1 0,0 0 0,0 1-1,0-1 1,0 1 0,-11 18 292,2 5 40,1 1-1,1 0 1,1 0 0,2 1-1,0-1 1,0 43-1,5-19-163,1 0-1,14 75 0,-14-112-151,5 25 67,-6-35-94,-1 0 0,1 0-1,0 0 1,-1 0-1,1 0 1,0 0 0,0 0-1,1 0 1,-1 0-1,0-1 1,1 1 0,1 2-1,-2-4-29,-1 0 0,0 0 0,0 0 0,0 1 0,0-1 0,0 0 0,0 0 0,1 0 0,-1 0 0,0 0 0,0 0 0,0 0 0,0 0 0,0 0 0,1 0 0,-1 0 0,0 0 0,0 0 0,0 0 0,0 0 0,1 0 0,-1 0 0,0 0 0,0 0 0,0 0 0,0 0 0,0 0 0,1 0 0,-1 0 0,0 0 0,0 0 0,0-1 0,0 1 0,0 0 0,0 0 0,1 0 0,-1 0 0,0 0 0,0 0 0,0 0 0,0-1 0,0 1 0,0 0 0,0 0 0,0 0 0,3-12 278,-4-13 82,-4-8-95,-2 1 1,-1 0-1,-1 0 1,-27-60-1,28 79-287,5 13-68,3 2 67,1-1 1,-1 1 0,0 0-1,1-1 1,-1 1 0,1-1-1,0 1 1,-1-1 0,1 0-1,0 1 1,0-1-1,1 2 1,2 1-9,-1 0-1,1 0 1,0 0-1,0-1 1,0 1 0,0-1-1,1 0 1,-1 0-1,1-1 1,0 1 0,0-1-1,0 0 1,0-1-1,9 3 1,-6-3 15,0 0 0,1-1 0,-1 0 0,0 0 0,0-1 0,0 0 0,0 0 0,0-1 0,8-2 0,-1-1 65,-1-1 1,0-1-1,0 0 1,-1 0-1,1-1 1,-2-1-1,1 0 0,-1-1 1,19-20-1,-27 25-5,0 1 0,0-1 0,0 0 0,-1 0 0,1 0 0,-1 0 0,-1 0 1,1-1-1,-1 1 0,0-1 0,0 0 0,0 0 0,0-9 0,-2 19-77,0 0 0,1 0 0,-1 0 0,1 1 0,0-1 0,0 0 0,0 0 0,3 6 0,-3-9 15,-1 0-1,1 1 1,0-1 0,0 0 0,0 0 0,0 1 0,0-1 0,1 0 0,-1 0 0,0 0 0,1 0 0,-1-1 0,0 1-1,1 0 1,-1 0 0,1-1 0,-1 1 0,1-1 0,-1 1 0,1-1 0,-1 0 0,1 0 0,0 0 0,-1 0 0,1 0-1,-1 0 1,1 0 0,0 0 0,2-1 0,4-1 4,0-1 1,0 0-1,0-1 0,-1 1 1,1-1-1,-1-1 0,0 1 0,0-1 1,-1-1-1,1 1 0,7-10 0,30-22 82,-44 37-78,1 0 0,-1-1-1,0 1 1,1 0-1,-1 0 1,1-1-1,-1 1 1,1 0-1,-1 0 1,1-1-1,-1 1 1,1 0-1,-1 0 1,1 0 0,-1 0-1,1 0 1,-1 0-1,1 0 1,-1 0-1,1 0 1,-1 0-1,1 0 1,-1 0-1,1 0 1,-1 1-1,1-1 1,-1 0 0,1 0-1,-1 1 1,1-1-1,9 15-35,-9-14 34,-1 1 0,1-1 0,0 0 0,-1 1 0,1-1 0,0 0 0,0 1 0,0-1-1,0 0 1,0 0 0,0 0 0,0 0 0,0 0 0,1 0 0,-1 0 0,0 0 0,0-1 0,1 1 0,-1 0 0,1-1 0,2 2-1,-2-2-7,1 0 0,-1-1 0,0 1 0,1 0 0,-1-1 0,0 1 0,0-1 0,1 0 0,-1 0 0,0 0 0,0 0-1,0 0 1,4-3 0,23-23-333,-26 23 268,1 0 0,0 0 0,0 1 1,0-1-1,0 1 0,1 0 0,8-5 1,-13 8 54,0 0 0,0 0 1,1 0-1,-1 0 0,0 0 1,0 0-1,0 0 0,0 0 1,0 0-1,0-1 0,1 1 1,-1 0-1,0 0 0,0 0 1,0 0-1,0 0 0,0 0 1,1 0-1,-1 0 0,0 0 1,0 0-1,0 0 0,0 1 1,0-1-1,0 0 0,1 0 1,-1 0-1,0 0 0,0 0 1,0 0-1,0 0 0,0 0 1,0 0-1,0 0 0,1 0 1,-1 1-1,0-1 0,0 0 1,0 0-1,0 0 0,0 0 1,0 0-1,0 0 0,0 0 1,0 1-1,0-1 0,0 0 1,0 0-1,0 0 0,0 0 1,0 0-1,0 1 1,0-1-1,0 0 0,0 0 1,0 0-1,0 0 0,0 0 1,0 1-1,0-1 0,0 0 1,0 0-1,0 0 0,0 2-50,0 3-407</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0:31.279"/>
    </inkml:context>
    <inkml:brush xml:id="br0">
      <inkml:brushProperty name="width" value="0.05" units="cm"/>
      <inkml:brushProperty name="height" value="0.05" units="cm"/>
    </inkml:brush>
  </inkml:definitions>
  <inkml:trace contextRef="#ctx0" brushRef="#br0">41 25 13699,'-17'-3'1176,"7"2"-736,1 1-176,6 0 416,2 0 305,5 0-689,1 0-320,0-2-184,5-2 1008,-1 0-776,9-2-16,2 2 8</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0:33.429"/>
    </inkml:context>
    <inkml:brush xml:id="br0">
      <inkml:brushProperty name="width" value="0.05" units="cm"/>
      <inkml:brushProperty name="height" value="0.05" units="cm"/>
    </inkml:brush>
  </inkml:definitions>
  <inkml:trace contextRef="#ctx0" brushRef="#br0">177 368 13203,'1'-2'128,"0"0"1,0 0 0,0 1-1,0-1 1,-1 0 0,1 0-1,0 0 1,-1 0 0,1 0-1,-1 0 1,0 0 0,1 0-1,-1-2 1,-1 3-88,1 0 0,0 0 0,0 0 1,-1 0-1,1 0 0,0 1 0,-1-1 0,1 0 0,-1 0 0,1 1 0,-1-1 0,0 0 1,1 0-1,-1 1 0,0-1 0,1 1 0,-1-1 0,0 1 0,0-1 0,1 1 0,-1-1 1,0 1-1,0-1 0,0 1 0,0 0 0,1 0 0,-1-1 0,0 1 0,0 0 0,0 0 1,0 0-1,-1 0 0,-3 0 48,0 1-1,0-1 1,0 1 0,0 0 0,0 0 0,0 1 0,0-1-1,1 1 1,-1 0 0,0 1 0,1-1 0,0 1 0,0-1-1,-8 8 1,2-2-57,1 1 0,0 1-1,0-1 1,-12 18 0,17-20-42,0 0 1,0 0-1,-5 14 0,8-19 6,0 1 0,0-1-1,1 0 1,-1 1 0,1-1-1,-1 1 1,1-1 0,0 1-1,0 0 1,0-1-1,0 1 1,1-1 0,-1 1-1,1-1 1,1 5 0,-2-7 17,1 1 0,0 0 0,-1 0 0,1 0 0,0-1 0,0 1 0,0 0 0,0-1 0,0 1 1,0 0-1,0-1 0,0 0 0,0 1 0,0-1 0,0 1 0,0-1 0,0 0 0,1 0 0,-1 0 0,0 0 0,0 0 0,0 0 1,0 0-1,0 0 0,0 0 0,1 0 0,-1-1 0,0 1 0,0 0 0,1-2 0,3 1 74,0-1 0,0 0 1,0 0-1,-1 0 0,7-5 0,-5 3 27,-1 0 0,0-1 0,0 1 0,0-1 0,-1 0 1,1-1-1,-1 1 0,0-1 0,-1 0 0,1 0 0,-1 0 0,0 0 0,3-13 0,-4 11-25,-1 0-1,0-1 1,0 1-1,-1-1 0,0 1 1,0 0-1,-1-1 1,0 1-1,-5-17 1,-1 5-136,0-1-1,-2 1 1,-1 1 0,0 0 0,-2 0 0,0 1 0,-24-28-1,35 46 39,1-1 0,0 1 0,0 0-1,0 0 1,0 0 0,0-1 0,0 1-1,-1 0 1,1 0 0,0 0 0,0-1-1,0 1 1,0 0 0,0 0 0,0-1-1,0 1 1,0 0 0,0 0 0,0-1-1,0 1 1,0 0 0,0 0 0,0-1-1,0 1 1,1 0 0,-1 0 0,0-1-1,0 1 1,0 0 0,0 0 0,0 0-1,0-1 1,1 1 0,-1 0 0,0 0-1,0 0 1,0 0 0,0-1 0,1 1-1,-1 0 1,0 0 0,0 0 0,0 0-1,1 0 1,-1 0 0,0 0 0,0 0-1,1 0 1,-1-1 0,0 1 0,0 0-1,1 0 1,-1 0 0,17-3-101,-13 3 59,25-7-258,0 0 1,-1-2-1,0-2 0,-1 0 0,0-1 0,37-24 1,-38 19-11</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0:34.676"/>
    </inkml:context>
    <inkml:brush xml:id="br0">
      <inkml:brushProperty name="width" value="0.05" units="cm"/>
      <inkml:brushProperty name="height" value="0.05" units="cm"/>
    </inkml:brush>
  </inkml:definitions>
  <inkml:trace contextRef="#ctx0" brushRef="#br0">5 174 12891,'-5'8'1896,"5"-7"-1096,3-5-328,6-2 1921,7-6-1617,5-2-192,7-3-216,5-2-192,5-3-368,2 3-176,-4 2-344,-4 0-128,-7 4 560,-8 1-160,-14 2-176</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0:35.145"/>
    </inkml:context>
    <inkml:brush xml:id="br0">
      <inkml:brushProperty name="width" value="0.05" units="cm"/>
      <inkml:brushProperty name="height" value="0.05" units="cm"/>
    </inkml:brush>
  </inkml:definitions>
  <inkml:trace contextRef="#ctx0" brushRef="#br0">0 547 12203,'8'5'1488,"6"-7"-944,12-9-224,6-5 872,10-6-704,3-1-167,5-3-401,1-3 48,-3-2-8,-3 1-97,-5-2-87</inkml:trace>
  <inkml:trace contextRef="#ctx0" brushRef="#br0" timeOffset="1">593 0 13555,'-5'0'1096,"5"12"-696,1 3-192,3 5 576,1 3-383,3 7-145,3 4 8,3 3-328,-1-1-256,3-13 256,-2-4-16,1-13-105</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0:35.780"/>
    </inkml:context>
    <inkml:brush xml:id="br0">
      <inkml:brushProperty name="width" value="0.05" units="cm"/>
      <inkml:brushProperty name="height" value="0.05" units="cm"/>
    </inkml:brush>
  </inkml:definitions>
  <inkml:trace contextRef="#ctx0" brushRef="#br0">222 420 12755,'0'-2'220,"1"0"1,-1 0-1,0 0 0,0 0 1,0 0-1,0 0 1,0 0-1,0-1 1,-1 1-1,1 0 0,-1 0 1,1 0-1,-1 0 1,0 1-1,0-1 1,0 0-1,0 0 1,0 0-1,-2-2 0,1 3-102,0-1 0,0 1 1,0 0-1,0 0 0,0 0 0,0 0 0,0 0 0,0 0 0,0 0 0,-1 1 0,1-1 0,0 1 0,-1-1 0,1 1 0,0 0 0,0 0 0,-5 1 0,-2 0-82,1 1-1,-1 0 1,1 0-1,0 1 1,0 0-1,0 1 1,0-1-1,0 2 1,1-1-1,-1 1 1,1 0-1,1 0 1,-1 1 0,1 0-1,0 0 1,0 1-1,1 0 1,-1 0-1,1 0 1,1 0-1,0 1 1,0 0-1,0 0 1,-2 8-1,6-14-37,-1 0-1,0 0 1,1-1-1,0 1 1,-1 0-1,1 0 1,0 0-1,0 0 1,0 0-1,0 0 0,0-1 1,1 1-1,-1 0 1,0 0-1,1 0 1,0 0-1,-1-1 1,1 1-1,0 0 1,0-1-1,0 1 1,0 0-1,0-1 1,0 1-1,0-1 1,0 0-1,1 1 0,-1-1 1,1 0-1,-1 0 1,1 0-1,-1 0 1,1 0-1,0 0 1,-1 0-1,1-1 1,0 1-1,0 0 1,0-1-1,1 1 1,3-1-5,0 1 0,-1-1 0,1 0 0,0 0 0,-1 0 0,1-1 0,-1 0 0,1 0 1,-1-1-1,1 1 0,-1-1 0,8-4 0,-5 2 38,-1-1 1,1 0-1,-1-1 1,0 0-1,0 0 1,-1 0-1,0-1 1,0 0-1,0 0 1,-1 0-1,0-1 1,0 1-1,-1-1 1,0-1-1,-1 1 0,0 0 1,0-1-1,-1 0 1,1 0-1,-2 0 1,0 0-1,1-10 1,-2 9-1,0 1 0,-1 0 0,1 0 1,-2 0-1,1 0 0,-1 0 0,-1 0 0,0 0 1,0 1-1,-1-1 0,0 1 0,0 0 0,-1 0 1,0 0-1,0 1 0,-1 0 0,0 0 1,0 0-1,0 0 0,-1 1 0,0 1 0,-8-6 1,14 11-39,1-1 1,0 1 0,0 0 0,-1 0 0,1 0 0,0 0 0,0 0 0,-1-1 0,1 1-1,0 0 1,0 0 0,0 0 0,-1-1 0,1 1 0,0 0 0,0 0 0,0-1 0,0 1-1,0 0 1,-1 0 0,1-1 0,0 1 0,0 0 0,0 0 0,0-1 0,0 1-1,0 0 1,0-1 0,0 1 0,0 0 0,0 0 0,0-1 0,0 1 0,0 0 0,0-1-1,10-6-124,20-4-26,-25 9 112,18-6-160,0 0-1,0-2 1,23-13-1,-35 15 31,1 1-1,-1-1 1,0-1 0,-1 0 0,0 0-1,0-1 1,8-12 0,-2-1-188</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0:36.275"/>
    </inkml:context>
    <inkml:brush xml:id="br0">
      <inkml:brushProperty name="width" value="0.05" units="cm"/>
      <inkml:brushProperty name="height" value="0.05" units="cm"/>
    </inkml:brush>
  </inkml:definitions>
  <inkml:trace contextRef="#ctx0" brushRef="#br0">8 148 14795,'-6'0'1841,"5"0"-1161,5-3-224,6-1 896,11-2-448,0-3-120,7-2-439,2-5-201,4-2-657,-3 1-255,-2-5 600,-1 3-128,-7-4-184</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09.505"/>
    </inkml:context>
    <inkml:brush xml:id="br0">
      <inkml:brushProperty name="width" value="0.05" units="cm"/>
      <inkml:brushProperty name="height" value="0.05" units="cm"/>
    </inkml:brush>
  </inkml:definitions>
  <inkml:trace contextRef="#ctx0" brushRef="#br0">12 175 13387,'-6'17'1702,"1"-2"-1018,5-15-659,0 0 0,0 1-1,0-1 1,0 1 0,1-1-1,-1 1 1,0-1-1,0 1 1,0-1 0,1 1-1,-1-1 1,0 0 0,0 1-1,1-1 1,-1 1 0,0-1-1,1 0 1,-1 1 0,0-1-1,1 0 1,-1 0 0,1 1-1,-1-1 1,1 0 0,-1 0-1,0 1 1,1-1 0,-1 0-1,1 0 1,5 2-11,0-1 1,0 0-1,0 0 1,-1 0-1,1-1 1,0 0-1,11-1 1,44-9-687,-34 5 338,-3 1 17,-11 1 19,1 1 1,-1 0 0,21 1-1,-33 1 315,0 0-1,-1 0 1,1 0-1,0 0 1,-1 1-1,1-1 1,0 0-1,0 0 1,-1 1-1,1-1 0,-1 0 1,1 1-1,0-1 1,-1 1-1,1-1 1,-1 1-1,1-1 1,-1 1-1,1-1 1,-1 1-1,1-1 1,-1 1-1,0 0 1,1-1-1,-1 1 0,0 0 1,1-1-1,-1 1 1,0 0-1,0-1 1,0 1-1,0 1 1,1-2 28,-1 1 0,0 0 0,0 0-1,0-1 1,0 1 0,1 0 0,-1 0 0,0-1 0,1 1 0,-1 0 0,1-1 0,-1 1 0,0 0 0,1-1 0,0 1 0,-1-1 0,1 1 0,-1-1 0,1 1 0,0-1-1,-1 1 1,1-1 0,0 0 0,-1 1 0,1-1 0,0 0 0,1 1 0,4-1 55,1 1-1,-1-1 0,1 0 1,-1-1-1,1 0 1,-1 0-1,0 0 1,12-4-1,52-23-418,-50 19 198,12-6-146,-22 10 54,1 0 1,-1 0-1,19-4 0,-29 9 217,0 0-1,1 0 1,-1 0-1,0 0 1,1 0-1,-1 0 1,0 0-1,0 0 1,1 0-1,-1 0 1,0 0-1,1 0 1,-1 1-1,0-1 0,0 0 1,1 0-1,-1 0 1,0 0-1,0 1 1,1-1-1,-1 0 1,0 0-1,0 1 1,0-1-1,1 0 1,-1 0-1,0 1 1,0-1-1,0 0 1,0 0-1,0 1 1,0-1-1,0 0 1,1 1-1,-1-1 1,0 0-1,0 1 1,0-1-1,0 0 0,0 0 1,0 1-1,-1-1 1,1 0-1,0 1 1,0-1-1,0 1 1,-4 20 471,2-11-202,2-9-220,0 1-1,0 0 0,0-1 0,0 1 0,0-1 0,1 1 0,-1-1 0,0 1 0,1-1 0,-1 1 1,1-1-1,-1 1 0,1-1 0,0 1 0,0-1 0,0 0 0,0 1 0,0-1 0,0 0 0,0 0 0,0 0 1,2 2-1,0-1-9,0-1 1,-1 0 0,1 0 0,0 0 0,0 0 0,0 0-1,0 0 1,0-1 0,0 1 0,0-1 0,3 0 0,6 0-48,0-2 1,0 1-1,0-1 1,22-7-1,22-15-329,-24 9-104,-31 15 462,0 1 0,0 0-1,0 0 1,-1 0 0,1 0 0,0-1 0,-1 1 0,1 0 0,0 0 0,-1 0 0,0 0 0,1 1 0,-1-1 0,1 0 0,-1 0 0,0 0 0,0 0 0,0 0 0,0 0 0,0 2 0,4 10 289,-4-12-312,1 0-1,0 0 0,0 1 1,0-1-1,0 0 0,0 0 0,0 0 1,1 0-1,-1 0 0,0-1 0,0 1 1,1 0-1,-1 0 0,1-1 1,-1 1-1,0-1 0,1 1 0,-1-1 1,1 0-1,-1 1 0,1-1 0,-1 0 1,1 0-1,-1 0 0,1 0 0,-1-1 1,1 1-1,-1 0 0,1 0 1,-1-1-1,1 1 0,-1-1 0,1 0 1,1-1-1,2 0-91,0-1 1,-1 1-1,1-1 1,-1-1-1,1 1 1,-1 0-1,-1-1 1,7-7-1,6-11-215</inkml:trace>
  <inkml:trace contextRef="#ctx0" brushRef="#br0" timeOffset="1">932 0 13147,'0'10'832,"6"1"-872,1-3-1600,6 4 1656,3-1-256,3-3-193</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0:36.746"/>
    </inkml:context>
    <inkml:brush xml:id="br0">
      <inkml:brushProperty name="width" value="0.05" units="cm"/>
      <inkml:brushProperty name="height" value="0.05" units="cm"/>
    </inkml:brush>
  </inkml:definitions>
  <inkml:trace contextRef="#ctx0" brushRef="#br0">5 14 13979,'0'0'55,"0"0"1,-1 0-1,1 0 1,0 0-1,0-1 1,-1 1-1,1 0 0,0 0 1,0 0-1,-1-1 1,1 1-1,0 0 0,0 0 1,0-1-1,0 1 1,-1 0-1,1-1 1,0 1-1,0 0 0,0-1 1,0 1-1,0 0 1,0 0-1,0-1 1,0 1-1,0 0 0,0-1 1,0 1-1,0 0 1,0-1-1,0 1 1,0 0-1,0-1 0,0 1 1,0 0-1,0-1 1,0 1-1,1 0 1,-1 0-1,0-1 0,0 1 1,0 0-1,1 0 1,-1-1-1,0 1 0,0 0 1,0 0-1,1-1 1,-1 1-1,0 0 1,1 0-1,-1 0 0,0 0 1,0 0-1,1-1 1,-1 1-1,0 0 1,1 0-1,-1 0 0,0 0 1,1 0-1,-1 0 1,0 0-1,1 0 1,-1 0-1,0 0 0,1 0 1,-1 0-1,26 0 880,-25 0-924,35 5 261,56 13-1,-89-18-269,-1 1-1,0 0 1,1-1 0,-1 1-1,1 0 1,-1 0-1,0 0 1,0 1 0,0-1-1,0 0 1,0 1-1,0 0 1,0-1 0,0 1-1,0 0 1,-1 0-1,1 0 1,1 2 0,-2-2-2,-1 1 0,1-1 0,0 0 0,-1 1 0,0-1 0,1 1 0,-1-1 0,0 1 0,0-1 0,0 0 0,-1 1 0,1-1 0,-1 1 0,1-1 0,-1 0 0,0 1 0,0-1 0,0 0 0,-1 3 0,-14 23-65,0 0 0,-26 30-1,-10 19-1213,51-72 1056,4 1-86</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0:37.234"/>
    </inkml:context>
    <inkml:brush xml:id="br0">
      <inkml:brushProperty name="width" value="0.05" units="cm"/>
      <inkml:brushProperty name="height" value="0.05" units="cm"/>
    </inkml:brush>
  </inkml:definitions>
  <inkml:trace contextRef="#ctx0" brushRef="#br0">227 1 14707,'-6'0'180,"0"1"1,0 0-1,0 0 0,0 1 0,0 0 0,0 0 1,1 0-1,-1 0 0,1 1 0,-7 4 0,-3 3 22,0 1 1,-14 14-1,18-15-151,1 0-1,0 1 1,1 0 0,0 1 0,0 0 0,-12 25 0,18-31-35,0 1 0,1-1-1,-1 1 1,1 0 0,1-1 0,-1 1 0,1 0 0,0 0-1,1 0 1,-1 0 0,1 0 0,1 0 0,-1 0 0,1 0-1,1 0 1,2 10 0,-3-14 6,1 1 1,-1-1-1,1 0 0,-1 0 1,1 0-1,0-1 0,0 1 1,0 0-1,0-1 0,1 1 1,-1-1-1,1 0 0,0 1 1,-1-2-1,1 1 0,0 0 1,0 0-1,0-1 0,0 1 1,0-1-1,1 0 0,-1 0 0,0 0 1,1-1-1,-1 1 0,0-1 1,1 0-1,-1 0 0,1 0 1,-1 0-1,0-1 0,1 1 1,-1-1-1,0 0 0,4-1 1,1 0 112,0-1 0,0 0 0,0-1 0,-1 1 0,1-2 0,-1 1 0,0-1 1,-1 0-1,1 0 0,-1-1 0,0 0 0,0 0 0,7-10 0,-10 11-48,0 0-1,-1 0 1,1 0-1,-1 0 1,0-1-1,-1 0 1,1 1 0,-1-1-1,0 0 1,0 1-1,-1-1 1,0 0-1,0 0 1,0 0-1,-1 1 1,0-1-1,0 0 1,-3-10-1,2 12-147,1 0 1,-1 1-1,0-1 0,0 0 0,0 1 0,0 0 1,-1-1-1,1 1 0,-1 0 0,0 0 0,0 0 1,0 1-1,0-1 0,0 1 0,-1 0 0,1-1 1,-1 2-1,0-1 0,1 0 0,-1 1 0,0-1 1,0 1-1,0 0 0,0 1 0,0-1 0,0 1 1,-6-1-1,-4 3-429</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0:38.153"/>
    </inkml:context>
    <inkml:brush xml:id="br0">
      <inkml:brushProperty name="width" value="0.05" units="cm"/>
      <inkml:brushProperty name="height" value="0.05" units="cm"/>
    </inkml:brush>
  </inkml:definitions>
  <inkml:trace contextRef="#ctx0" brushRef="#br0">187 272 14899,'-3'-2'153,"1"0"-1,0-1 0,-1 1 0,1 1 1,-1-1-1,0 0 0,1 1 1,-1-1-1,0 1 0,0 0 1,0 0-1,0 0 0,0 0 1,0 0-1,-1 1 0,1-1 1,0 1-1,0 0 0,0 0 1,-1 0-1,1 1 0,0-1 0,0 1 1,0 0-1,0 0 0,-5 2 1,0-1-132,1 1 1,0 0-1,0 0 1,1 0-1,-1 1 1,1 0-1,0 1 1,-1-1-1,2 1 1,-7 7-1,9-8-24,0 0 1,1 0-1,-1 0 0,1 0 0,0 0 1,0 0-1,1 1 0,-1-1 0,1 1 0,0-1 1,0 1-1,1-1 0,-1 1 0,1 7 1,0-10 2,0 0 1,1 0-1,-1 0 1,0 0 0,1 0-1,-1 0 1,1 0 0,0 0-1,0-1 1,0 1-1,0 0 1,0-1 0,0 1-1,0 0 1,0-1-1,1 1 1,-1-1 0,1 0-1,-1 1 1,1-1 0,-1 0-1,1 0 1,0 0-1,-1 0 1,1 0 0,0-1-1,0 1 1,0 0 0,0-1-1,0 1 1,0-1-1,-1 0 1,1 0 0,0 0-1,0 0 1,2 0-1,2 0 42,0-1 0,0 0 0,0 0-1,-1 0 1,1-1 0,-1 0-1,1 0 1,-1-1 0,0 1-1,1-1 1,-1 0 0,-1 0-1,1-1 1,0 0 0,-1 1 0,0-1-1,0-1 1,0 1 0,0-1-1,4-8 1,-2 5 52,-1-1 0,0 0 0,-1-1 0,0 1 0,0-1 0,-1 0 1,0 1-1,-1-1 0,0-1 0,-1 1 0,1-11 0,-3 7-39,0-1 0,-1 1 0,0 0 0,-1 1 0,-1-1 1,-5-14-1,6 21-103,0 0 0,0 0 0,0 0-1,-1 0 1,0 1 0,0 0 0,-1 0 0,0 0 0,0 0 0,0 1 0,-1-1 0,-10-7 0,5 10-242,8 8-41,3-4 294,0 0 0,0 1 1,1-1-1,-1 0 0,0 1 0,1-1 1,-1 0-1,1 0 0,-1 0 0,1 1 1,0-1-1,1 1 0,2 3 0,0-1-1,0 0 1,0 0-1,1 0 1,-1-1-1,1 0 0,0 0 1,0 0-1,0 0 1,1-1-1,-1 0 1,1 0-1,-1 0 1,1-1-1,-1 1 1,1-1-1,0-1 0,0 1 1,6-1-1,-11-1 27,1 1 0,-1-1 0,0 0 0,1 1 0,-1-1 0,0 0-1,0 0 1,0 1 0,0-1 0,0 0 0,0 0 0,0 0-1,0-1 1,0 1 0,0 0 0,0 0 0,-1 0 0,1-1 0,0 1-1,-1 0 1,1-1 0,-1 1 0,0 0 0,1-3 0,5-37-363,-6 16 237</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0:38.823"/>
    </inkml:context>
    <inkml:brush xml:id="br0">
      <inkml:brushProperty name="width" value="0.05" units="cm"/>
      <inkml:brushProperty name="height" value="0.05" units="cm"/>
    </inkml:brush>
  </inkml:definitions>
  <inkml:trace contextRef="#ctx0" brushRef="#br0">24 148 12491,'-12'8'1256,"5"-3"-720,2-2-176,5-1 672,5-1-215,8-4-161,6-2-112,7-6-192,6 0-144,7-7-272,1 0-208,1-5-96,-1-2 264,-15-1-128,-8 0-72</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0:39.312"/>
    </inkml:context>
    <inkml:brush xml:id="br0">
      <inkml:brushProperty name="width" value="0.05" units="cm"/>
      <inkml:brushProperty name="height" value="0.05" units="cm"/>
    </inkml:brush>
  </inkml:definitions>
  <inkml:trace contextRef="#ctx0" brushRef="#br0">0 13 14203,'134'-12'5034,"-125"12"-5016,1 0 0,-1 0-1,1 2 1,-1-1 0,1 1-1,-1 0 1,0 1 0,13 5-1,-18-6-30,-1-1 0,0 1-1,0 0 1,0 1 0,0-1 0,-1 0-1,1 1 1,-1 0 0,1-1-1,-1 1 1,0 0 0,0 0 0,0 0-1,0 1 1,-1-1 0,1 0-1,-1 1 1,0-1 0,0 1-1,0-1 1,-1 1 0,1-1 0,-1 1-1,0 0 1,0 3 0,-1 6-27,0-1 0,-1 0 0,0-1 0,-1 1 0,-1 0 0,1-1 0,-11 21 0,-2-2-185,-30 44-1,26-47-99,-32 34 0,38-46 155</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0:39.741"/>
    </inkml:context>
    <inkml:brush xml:id="br0">
      <inkml:brushProperty name="width" value="0.05" units="cm"/>
      <inkml:brushProperty name="height" value="0.05" units="cm"/>
    </inkml:brush>
  </inkml:definitions>
  <inkml:trace contextRef="#ctx0" brushRef="#br0">177 5 11931,'-4'-1'234,"0"0"1,0 0 0,0 0 0,0 1 0,0 0 0,0 0 0,-1 0 0,1 0 0,0 1 0,0 0 0,0-1 0,0 1 0,0 1-1,0-1 1,0 1 0,1-1 0,-1 1 0,0 0 0,1 1 0,-1-1 0,1 1 0,-4 3 0,-3 2-157,1 0 1,1 1-1,0 0 1,0 0 0,1 1-1,-10 16 1,15-21-78,-1 1 0,1-1 0,0 1 0,0-1 0,0 1 0,1 0 0,0 0 0,0-1 0,0 1 0,1 0 0,1 11 0,-1-15 3,0 1 0,1-1 0,-1 0-1,1 1 1,0-1 0,0 0 0,0 0 0,0 1 0,0-1 0,0 0 0,0 0 0,1 0 0,-1 0 0,1-1 0,0 1-1,-1 0 1,1 0 0,0-1 0,0 0 0,0 1 0,0-1 0,0 0 0,0 0 0,0 0 0,1 0 0,-1 0 0,0 0-1,1-1 1,-1 1 0,0-1 0,3 1 0,0-1 31,0 0-1,-1 0 0,1-1 1,-1 1-1,1-1 0,0 0 1,-1 0-1,0 0 0,1-1 1,-1 0-1,0 0 0,7-3 1,-4 1 78,-1-1 0,0 1 0,0-1 0,-1 0 0,1 0 0,-1-1 0,8-11 0,-9 12-19,-1 0 0,-1 0 0,1 0 0,0 0 0,-1-1 0,0 1 0,-1-1 0,1 1 0,-1-1 0,1-7 0,-2 9-48,0 0 1,0 1-1,0-1 1,-1 1-1,1-1 1,-1 1 0,0-1-1,0 1 1,0-1-1,0 1 1,-1 0-1,0 0 1,1-1-1,-1 1 1,0 0-1,0 1 1,-4-5-1,-17-9-121,22 15 2,0 0 1,0 1-1,-1-1 1,1 1-1,0 0 0,0-1 1,0 1-1,0 0 1,0-1-1,-1 1 1,1 0-1,0 0 1,0 0-1,-1 0 1,1 0-1,0 1 0,0-1 1,0 0-1,0 0 1,-3 1-1,4 0 46,0-1 1,0 0-1,-1 0 0,1 0 0,0 0 1,0 0-1,0 1 0,-1-1 0,1 0 1,0 0-1,0 0 0,0 1 0,-1-1 1,1 0-1,0 0 0,0 0 0,0 1 0,0-1 1,0 0-1,0 0 0,0 1 0,0-1 1,-1 0-1,1 0 0,0 1 0,0-1 1,0 0-1,0 1 0,0-1 0,0 0 1,0 0-1,1 1 0,-1-1 0,0 0 0,0 0 1,0 1-1,0-1 0,0 0 0,0 0 1,0 1-1,1-1 0,12 9-473,17 2-62,-2-5-52</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0:40.171"/>
    </inkml:context>
    <inkml:brush xml:id="br0">
      <inkml:brushProperty name="width" value="0.05" units="cm"/>
      <inkml:brushProperty name="height" value="0.05" units="cm"/>
    </inkml:brush>
  </inkml:definitions>
  <inkml:trace contextRef="#ctx0" brushRef="#br0">226 27 14347,'0'-1'67,"0"1"0,1-1 0,-1 0-1,0 0 1,0 1 0,0-1 0,0 0 0,0 0-1,0 0 1,0 1 0,0-1 0,-1 0 0,1 0-1,0 0 1,0 1 0,-1-1 0,1 0 0,0 1 0,-1-1-1,1 0 1,-1 1 0,1-1 0,-1 0 0,1 1-1,-2-2 1,1 1 12,-1 0 0,1 1 0,-1-1 0,0 0 0,1 1 0,-1-1 0,0 1 0,0-1-1,1 1 1,-1 0 0,-2 0 0,-4 0 160,0 0 0,0 1 0,0 0-1,-12 3 1,9-1-162,0 1 0,0 0 0,1 1 0,0 0 0,0 1 0,-17 12-1,23-15-82,0 0 0,0 0 0,0 1-1,0 0 1,0 0 0,1 0-1,0 0 1,0 1 0,0-1-1,0 1 1,1 0 0,-1 0-1,1 0 1,1 0 0,-1 0-1,-1 9 1,3-12-3,0 0 0,0 0 1,0 0-1,0 1 0,0-1 0,1 0 0,-1 0 0,1 0 1,-1 0-1,1 0 0,0 0 0,0 0 0,0 0 0,0 0 1,0 0-1,0-1 0,1 1 0,-1 0 0,0-1 0,1 1 1,0-1-1,-1 1 0,1-1 0,0 0 0,-1 0 0,1 1 1,0-1-1,0-1 0,0 1 0,0 0 0,0 0 0,0-1 1,0 1-1,1-1 0,2 1 0,2 0-9,0-1 0,0 1 0,0-1 0,0 0 0,0-1 0,0 0 0,0 0 0,0 0 1,11-5-1,-13 4 61,-1 1 0,0-1 1,-1 0-1,1-1 0,0 1 1,-1-1-1,1 1 0,-1-1 1,0 0-1,0 0 1,0-1-1,0 1 0,-1-1 1,1 1-1,-1-1 0,2-4 1,-3 6-13,0 0 1,-1 0 0,1 0 0,-1 0-1,0 0 1,0-1 0,0 1 0,0 0-1,0 0 1,0 0 0,-1-1 0,1 1-1,0 0 1,-1 0 0,0 0 0,0 0-1,1 0 1,-1 0 0,-1 0 0,1 0-1,0 0 1,0 1 0,-1-1 0,1 0-1,-1 1 1,1-1 0,-1 1-1,1-1 1,-1 1 0,0 0 0,0 0-1,0 0 1,-2-1 0,-3-2 1,1 1 0,-1 0 0,-1 0-1,1 1 1,0 0 0,-1 0 0,1 1 0,-14-1 0,17 1-91,0 1 1,-1 0-1,1 0 1,-1 1-1,1-1 1,-1 1-1,1 0 1,-1 0-1,1 0 1,0 1-1,0 0 1,0-1-1,0 1 1,0 1-1,-7 4 1,3 4-170</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0:42.123"/>
    </inkml:context>
    <inkml:brush xml:id="br0">
      <inkml:brushProperty name="width" value="0.05" units="cm"/>
      <inkml:brushProperty name="height" value="0.05" units="cm"/>
    </inkml:brush>
  </inkml:definitions>
  <inkml:trace contextRef="#ctx0" brushRef="#br0">16 332 14963,'-12'11'1155,"8"-10"-606,8-9-64,-3 5-430,67-109 1221,-59 94-1238,0-1 0,-1 1 0,-1-2 0,6-26 0,-12 45-39,-1-1 0,0 0-1,0 1 1,1-1 0,-1 0-1,0 1 1,0-1 0,-1 1-1,1-1 1,-1-3 0,1 5-1,0 0 1,0-1-1,0 1 1,-1 0-1,1-1 1,0 1-1,0 0 1,0-1 0,-1 1-1,1 0 1,0 0-1,-1-1 1,1 1-1,0 0 1,-1 0-1,1-1 1,0 1 0,-1 0-1,1 0 1,0 0-1,-1 0 1,1 0-1,0 0 1,-1-1-1,1 1 1,-1 0 0,1 0-1,-1 0 1,-1 1-4,0-1 1,0 1 0,0 0 0,0 0 0,0 0-1,1 0 1,-1 0 0,0 0 0,0 0 0,1 0-1,-1 1 1,1-1 0,-1 1 0,1-1 0,-2 3-1,-7 9-34,1 0 0,1 1-1,0 0 1,0 0 0,2 1 0,0 0-1,0 0 1,2 1 0,0-1-1,-3 25 1,6-38 24,1 0 0,0 1 0,0-1 1,0 0-1,0 1 0,0-1 0,0 0 0,1 1 0,-1-1 0,1 0 0,-1 0 0,1 1 0,0-1 0,0 0 1,0 0-1,0 0 0,0 0 0,1 0 0,-1 0 0,1 0 0,1 1 0,-1-1-1,0-1 0,1 0 0,-1 0 0,0 0-1,1 0 1,-1 0 0,1 0 0,-1-1 0,1 1 0,0-1-1,-1 0 1,1 0 0,-1 0 0,1 0 0,4-1-1,6-1-17,0-1-1,-1-1 0,1 0 0,-1-1 0,0 0 0,12-8 0,81-56 432,-41 25 228,-64 43-611,0 1 1,1-1 0,-1 1-1,1 0 1,-1-1-1,1 1 1,-1 0-1,1-1 1,-1 1-1,1 0 1,-1 0-1,1-1 1,-1 1-1,1 0 1,-1 0-1,1 0 1,0 0 0,-1 0-1,1 0 1,-1 0-1,1 0 1,-1 0-1,1 0 1,0 0-1,-1 0 1,1 0-1,-1 0 1,2 1-1,1 14 318,-3-13-330,0 0-1,0-1 1,1 1-1,-1 0 1,0 0 0,1 0-1,-1 0 1,1-1-1,0 1 1,-1 0-1,1 0 1,1 1-1,0-1 0,0-1 0,0 1-1,0-1 1,1 0 0,-1 0-1,0 0 1,0 0 0,1 0-1,-1 0 1,0 0-1,1-1 1,-1 1 0,1-1-1,-1 0 1,1 0 0,-1 0-1,1 0 1,-1 0 0,1 0-1,-1-1 1,1 1-1,-1-1 1,0 0 0,1 0-1,1-1 1,10-3 22,0-1 0,23-14 0,-35 19-23,26-17 66,0-1 1,-1-2 0,33-33-1,-59 53-67,-1 1 0,0 0 0,0 0 0,0-1 0,0 1 0,1 0 0,-1-1 0,0 1 0,0 0 0,0 0 0,1 0 0,-1-1 0,0 1 0,1 0 0,-1 0 0,0 0 0,0 0 0,1-1 0,-1 1 0,0 0 0,1 0 0,-1 0 0,0 0 0,1 0 0,-1 0 0,0 0 0,1 0 0,-1 0 0,0 0 0,0 0 0,1 0 0,-1 0 0,0 0 0,1 0 0,-1 0 0,0 1 0,1-1 0,-1 0 0,0 0 0,0 0 0,1 0 0,-1 1 0,0-1 0,1 0 0,-1 0 0,0 0 0,0 1 0,0-1 0,1 0 0,-1 0 0,0 1 0,0-1 0,0 0 0,0 1 0,0-1 0,1 0 0,-1 1 0,0-1 0,0 0 0,0 1 0,0-1 0,0 0 0,0 1 0,0-1 0,0 0 0,0 0 0,0 1 0,0 36-65,0-5-142,0-31 191,0 0 0,1 0-1,-1 0 1,0 0 0,0 0 0,1 0 0,-1-1 0,0 1 0,1 0 0,-1 0 0,1 0 0,0-1-1,-1 1 1,1 0 0,-1 0 0,1-1 0,0 1 0,0 0 0,-1-1 0,1 1 0,0-1-1,0 1 1,0-1 0,0 0 0,-1 1 0,3 0 0,-1-1-33,0 0 1,-1-1-1,1 1 0,0 0 1,0 0-1,0-1 1,-1 1-1,1-1 0,0 0 1,-1 1-1,1-1 0,0 0 1,1-1-1,7-6-455,-1 1 0,1-1 1,10-12-1,-17 17 217,18-19-394,23-33-1,-11 8-80</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0:42.734"/>
    </inkml:context>
    <inkml:brush xml:id="br0">
      <inkml:brushProperty name="width" value="0.05" units="cm"/>
      <inkml:brushProperty name="height" value="0.05" units="cm"/>
    </inkml:brush>
  </inkml:definitions>
  <inkml:trace contextRef="#ctx0" brushRef="#br0">73 0 11658,'-10'15'168,"1"1"-1,0 0 0,2 0 0,-1 1 0,2 0 0,1 0 0,0 0 0,1 1 0,0 0 0,2 0 0,0 0 0,1 0 0,1 0 0,1 0 0,0 0 0,4 18 0,13 39-369,-12-52-663,0 0 0,4 43 0,-11-55 411,-4-15 546,-6-20 766,5 4-103,1 0-1,1 0 1,1-1-1,1 1 1,0-1-1,2 0 1,2-27-1,-1 46-711,-1 0 0,1-1 0,-1 1 0,1 0 0,0 0 0,0 0 0,0 0 0,0 0 0,0 0 0,1 0 0,-1 0 0,0 0 0,1 1 0,0-1 0,-1 0 0,1 1 0,0-1 0,4-1 0,2-2 0,0 2-1,0-1 1,15-4-1,8-3-91,2-4-113,63-39 0,-85 47 156,-1-1 0,0-1 0,0 1 0,0-2 0,-1 1 0,-1-1 1,0 0-1,0-1 0,7-12 0,-14 20 7,0 1 0,0 0 0,0 0 0,0-1 0,-1 1 1,1-1-1,0 1 0,-1-5 0,0 7 0,0-1 1,0 0-1,0 0 1,0 0-1,0 1 0,0-1 1,0 0-1,0 0 1,-1 1-1,1-1 1,0 0-1,-1 1 0,1-1 1,0 0-1,-1 1 1,1-1-1,-1 0 1,1 1-1,-2-2 0,0 2 0,1-1 0,-1 0 0,0 1 0,1-1 0,-1 1-1,0 0 1,0 0 0,1-1 0,-1 1 0,0 0-1,0 1 1,0-1 0,1 0 0,-1 0 0,0 1 0,0-1-1,1 1 1,-1-1 0,0 1 0,1 0 0,-1 0 0,-1 1-1,-6 3-3,1 0-1,0 0 1,1 1-1,-1-1 1,1 2-1,0-1 1,1 1-1,0 1 1,0-1-1,0 1 1,1 0-1,0 0 1,1 0-1,-1 1 1,2-1-1,-1 1 1,1 0-1,-2 10 1,5-17-1,-1 0 0,1 0 0,0 0 0,-1 0 0,1 0 0,0 0 1,0 0-1,1 0 0,-1 0 0,0 0 0,1 0 0,-1 0 0,1 0 0,-1 0 0,1-1 1,0 1-1,0 0 0,0 0 0,0-1 0,0 1 0,0 0 0,0-1 0,1 1 1,-1-1-1,1 0 0,-1 1 0,1-1 0,-1 0 0,1 0 0,0 0 0,-1 0 0,1 0 1,0-1-1,0 1 0,0 0 0,0-1 0,0 1 0,2-1 0,3 1-15,0 0 0,0-1 0,1 0 0,-1-1 0,0 0 0,0 0-1,0 0 1,0-1 0,9-3 0,-15 4 14,0 1 0,0-1-1,-1 1 1,1 0 0,0-1 0,0 1-1,0 0 1,0 0 0,0 0 0,0 0 0,0 0-1,0 0 1,0 0 0,0 0 0,-1 0-1,1 0 1,0 0 0,0 0 0,0 1 0,0-1-1,0 0 1,1 1 0,-1 0-3,-1 1 0,1-1 1,0 0-1,-1 0 0,1 0 0,-1 1 1,1-1-1,-1 0 0,0 0 0,0 1 0,1-1 1,-1 0-1,0 1 0,0-1 0,0 0 1,-1 2-1,0 30-56,0 28-6,1-57 69,0 0-1,1 0 0,-1 0 0,1 0 1,0 0-1,0-1 0,0 1 0,1 0 0,0-1 1,-1 1-1,5 5 0,-5-8 0,-1 0-1,1 0 0,0-1 1,0 1-1,-1-1 1,1 1-1,0-1 0,0 1 1,0-1-1,-1 1 1,1-1-1,0 0 0,0 1 1,0-1-1,0 0 0,0 0 1,0 0-1,0 1 1,0-1-1,0 0 0,0 0 1,0-1-1,0 1 1,-1 0-1,1 0 0,0 0 1,0-1-1,2 0 1,22-15-4,0-7-2</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0:43.743"/>
    </inkml:context>
    <inkml:brush xml:id="br0">
      <inkml:brushProperty name="width" value="0.05" units="cm"/>
      <inkml:brushProperty name="height" value="0.05" units="cm"/>
    </inkml:brush>
  </inkml:definitions>
  <inkml:trace contextRef="#ctx0" brushRef="#br0">60 425 15403,'-4'-34'2081,"4"33"-2083,0 1 0,0 0 0,0 0 0,0 0 0,0 0 0,-1 0-1,1 0 1,0-1 0,0 1 0,0 0 0,0 0 0,0 0 0,0 0 0,0 0 0,0 0 0,0 0 0,0 0 0,0 0 0,-1-1 0,1 1 0,0 0 0,0 0 0,0 0 0,0 0 0,0 0 0,0 0 0,0 0 0,-1 0 0,1 0 0,0 0 0,0 0 0,0 0 0,0 0 0,0 0 0,0 0-1,-1 0 1,1 0 0,0 0 0,0 0 0,0 0 0,0 0 0,0 0 0,0 0 0,0 0 0,-1 0 0,1 1 0,0-1 0,0 0 0,0 0 0,0 0 0,0 0 0,0 0 0,0 0 0,0 0 0,0 0 0,-1 0 0,1 1 0,0-1 0,0 0 0,0 0 0,-6 6-84,0 3 34,0 1 0,1 0-1,0 1 1,0-1 0,1 1 0,1 0-1,0 0 1,-3 17 0,6-28 55,0 1 1,0-1 0,0 1 0,0-1-1,0 1 1,0-1 0,0 1 0,0-1-1,0 1 1,0-1 0,0 1 0,0-1-1,0 1 1,0-1 0,1 1 0,-1-1 0,0 0-1,0 1 1,0-1 0,1 1 0,-1-1-1,0 1 1,0-1 0,1 0 0,-1 1-1,1-1 1,-1 0 0,0 1 0,1-1-1,-1 0 1,0 0 0,1 1 0,-1-1-1,1 0 1,0 0 0,0 0 4,1 0-1,-1 0 1,1 0-1,-1 0 1,1-1-1,-1 1 1,1-1-1,-1 1 1,0-1-1,1 1 1,1-2-1,32-24 25,-27 18-65,-1 0 1,0 0 0,0 0-1,0-1 1,-1 0-1,-1 0 1,0 0-1,0-1 1,0 0-1,4-15 1,-11 21 39,-4 8 2,-5 8-9,11-11 1,0-1 0,-1 0 1,1 1-1,0-1 0,0 1 1,-1-1-1,1 0 0,0 1 0,0-1 1,0 1-1,0-1 0,0 1 1,-1-1-1,1 1 0,0-1 1,0 1-1,0-1 0,0 1 1,0-1-1,1 0 0,-1 1 1,0-1-1,0 1 0,0-1 1,0 1-1,0-1 0,1 1 1,-1-1-1,0 0 0,0 1 1,1-1-1,-1 1 0,1 0 11,0-1 0,0 0 0,0 1-1,0-1 1,0 0 0,0 0 0,1 0 0,-1 0-1,0 0 1,0 0 0,0 0 0,0 0 0,2 0-1,34-12 306,-27 7-222,0 0 0,-1-1 0,0 0 1,0 0-1,0-1 0,-1 0 0,0-1 0,12-13 0,-16 15-40,0 0 0,0 0 1,0 0-1,-1-1 0,1 1 0,-2-1 0,1 0 0,-1 1 0,0-1 0,0 0 1,-1-1-1,0 1 0,0 0 0,-1-10 0,0 15-40,0 1 1,0 0-1,0-1 0,0 1 1,0-1-1,-1 1 0,1 0 0,-1-1 1,1 1-1,-1 0 0,1 0 1,-1-1-1,1 1 0,-1 0 1,0 0-1,0 0 0,0 0 0,0 0 1,0 0-1,0 0 0,-1-2 1,1 3-11,1 0 1,-1 0 0,1 0 0,-1 0-1,1 0 1,-1 0 0,1-1-1,-1 1 1,1 0 0,-1 0 0,1 1-1,-1-1 1,1 0 0,-1 0 0,1 0-1,-1 0 1,1 0 0,-1 0-1,1 1 1,0-1 0,-1 0 0,0 1-1,-11 15 39,10-11-55,0 0-1,1 0 1,-1 0-1,1 0 1,0 0-1,0 1 1,1-1 0,-1 0-1,1 1 1,0-1-1,1 0 1,-1 1-1,1-1 1,0 0-1,1 0 1,-1 0 0,1 0-1,0 0 1,0 0-1,1 0 1,-1 0-1,5 4 1,-5-5 0,1 0 0,1-1 0,-1 1 0,0-1 0,1 0 0,-1 0 0,1 0 0,0-1 0,0 1 0,0-1 0,1 0 0,-1 0 0,0-1 0,1 1 0,-1-1 0,1 0 0,0 0 0,-1 0 0,1-1 0,0 0 0,-1 0 0,1 0 0,0 0 0,-1-1 0,8-1 0,0-2 52,0 0 0,-1-1 0,1 0 0,-1 0 0,0-2 0,-1 1 0,1-1 0,-1-1-1,-1 0 1,1 0 0,-1-1 0,-1 0 0,1-1 0,-2 1 0,1-2 0,7-13 0,-5 6 4,-1 0-1,0-1 0,-1 0 0,-1 0 0,-1-1 1,-1 0-1,0 0 0,-2 0 0,2-23 1,-6 33-79,-3 10-16,-4 13-25,1 11 17,2 1 0,0-1 0,1 1 0,2-1 0,0 1 0,2 0 0,0 0 0,6 29 0,-4-43 26,1 1 0,7 20-1,-9-30 25,0 1-1,0 0 0,0 0 1,1-1-1,-1 1 1,1 0-1,0-1 0,-1 0 1,1 1-1,1-1 0,-1 0 1,0 0-1,0 0 0,1 0 1,-1-1-1,4 3 0,-6-4 3,1 0 1,-1 1-1,1-1 0,-1 0 0,0 0 0,1 1 0,-1-1 0,1 0 0,-1 0 0,1 0 0,-1 0 0,0 1 0,1-1 0,-1 0 0,1 0 1,-1 0-1,1 0 0,-1 0 0,1 0 0,-1 0 0,1 0 0,-1-1 0,1 1 0,-1 0 0,0 0 0,1 0 0,-1 0 0,1-1 0,-1 1 0,0 0 1,1 0-1,-1-1 0,1 1 0,-1 0 0,0-1 0,1 1 0,-1 0 0,0-1 0,0 1 0,1-1 0,-1 1 0,0 0 0,0-1 0,0 1 0,1-1 1,-1 1-1,0-1 0,0 1 0,0 0 0,0-1 0,0 1 0,0-1 0,0 1 0,0-1 0,0 1 0,0-1 0,0 1 0,0-1 0,-1-2-83,0 0-1,1 0 0,-1 1 0,0-1 0,0 0 0,0 1 0,-1-1 0,-1-3 1,-7-5-118,-1 1 1,1 0-1,-2 0 1,1 1 0,-2 0-1,1 1 1,-22-10 0,-33-24 1975,67 42-1750,-1 0 0,1 0-1,0 0 1,0 0 0,0 0-1,-1-1 1,1 1 0,0 0-1,0 0 1,0 0 0,0 0-1,-1 0 1,1 0 0,0-1-1,0 1 1,0 0 0,0 0-1,0 0 1,-1 0 0,1-1-1,0 1 1,0 0 0,0 0-1,0 0 1,0-1 0,0 1-1,0 0 1,0 0 0,0 0 0,0-1-1,0 1 1,0 0 0,0 0-1,0-1 1,0 1 0,0 0-1,0 0 1,0 0 0,0-1-1,0 1 1,0 0 0,0 0-1,1 0 1,-1 0 0,0-1-1,0 1 1,0 0 0,0 0-1,0 0 1,1 0 0,-1-1-1,0 1 1,0 0 0,0 0-1,0 0 1,1 0 0,-1 0-1,0 0 1,0 0 0,0 0 0,1 0-1,-1-1 1,0 1 0,14-2 344,6 1-182,72-5-716,-81 4 442,0 0-1,-1 0 1,1-1-1,0-1 1,-1 0-1,13-6 1,10-13-175</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09.961"/>
    </inkml:context>
    <inkml:brush xml:id="br0">
      <inkml:brushProperty name="width" value="0.05" units="cm"/>
      <inkml:brushProperty name="height" value="0.05" units="cm"/>
    </inkml:brush>
  </inkml:definitions>
  <inkml:trace contextRef="#ctx0" brushRef="#br0">112 0 15819,'-13'6'1433,"-6"1"-993,2 1-200,0-1 488,-1-1-256,10-1-360,5 0-248,8 1-560,8-2-200,5 2 616,5 1-192,4 0-169</inkml:trace>
  <inkml:trace contextRef="#ctx0" brushRef="#br0" timeOffset="1">235 126 10786,'0'7'1569,"-13"-1"-561,-7-1-280,-9-1 1633,-3 0-897,-3 1-408,4-1-56,0-1-264,5 0-239,12-2-738,12-1-471,1-4 584,12 1-160,11 1-96</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0:44.719"/>
    </inkml:context>
    <inkml:brush xml:id="br0">
      <inkml:brushProperty name="width" value="0.05" units="cm"/>
      <inkml:brushProperty name="height" value="0.05" units="cm"/>
    </inkml:brush>
  </inkml:definitions>
  <inkml:trace contextRef="#ctx0" brushRef="#br0">0 476 11306,'40'4'2916,"30"-10"-1694,84-17-1,64-26-337,167-51-803,421-170-1,-793 265-204,1-1-1,13-8 0,-18 7-119</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0:45.314"/>
    </inkml:context>
    <inkml:brush xml:id="br0">
      <inkml:brushProperty name="width" value="0.05" units="cm"/>
      <inkml:brushProperty name="height" value="0.05" units="cm"/>
    </inkml:brush>
  </inkml:definitions>
  <inkml:trace contextRef="#ctx0" brushRef="#br0">42 15 11562,'-6'9'275,"-1"1"0,2 0 0,-1 1 0,-5 16 0,9-24-213,1 0 1,0 0-1,0 0 0,1 1 0,-1-1 1,1 0-1,-1 1 0,1-1 0,0 0 1,0 0-1,0 1 0,1-1 0,-1 0 1,1 1-1,0-1 0,0 0 0,0 0 1,0 0-1,1 0 0,1 4 0,-1-5-4,-1-1-1,1 1 1,-1-1-1,1 1 1,0-1-1,0 0 1,-1 0-1,1 1 1,0-1 0,0 0-1,0-1 1,0 1-1,0 0 1,0-1-1,0 1 1,1-1-1,-1 1 1,0-1-1,0 0 1,0 0-1,1 0 1,-1 0-1,0-1 1,0 1-1,0-1 1,0 1-1,0-1 1,0 0-1,0 1 1,0-1-1,0 0 1,3-2-1,2-1 119,-1 0 0,0 0 0,0-1-1,0 1 1,-1-1 0,1-1-1,-1 1 1,6-9 0,-7 8-47,-1 1 0,0-1 0,0 0 0,-1 0 0,0 1 0,0-2 0,0 1 0,2-12 0,-4 16-112,0 1-1,0-1 1,0 0-1,0 1 0,0-1 1,0 0-1,0 1 1,0-1-1,-1 0 1,1 1-1,0-1 1,-1 1-1,0-1 1,1 1-1,-1-1 0,0 1 1,0-1-1,0 1 1,0 0-1,0-1 1,0 1-1,0 0 1,0 0-1,-1 0 1,1 0-1,0 0 0,-1 0 1,1 0-1,-1 0 1,1 0-1,-1 1 1,1-1-1,-1 1 1,1-1-1,-1 1 1,0-1-1,1 1 0,-3 0 1,-14 4-659,17-4 630,1 0 1,-1 0-1,1 0 0,0 0 1,-1 0-1,1 1 0,0-1 1,-1 0-1,1 0 0,0 0 1,0 1-1,-1-1 0,1 0 0,0 0 1,-1 1-1,1-1 0,0 0 1,0 1-1,0-1 0,-1 0 1,1 1-1,0-1 0,0 0 1,0 1-1,0-1 0,0 0 1,0 1-1,0-1 0,0 1 1,0-1-1,0 0 0,0 1 1,0-1-1,0 0 0,0 1 0,0-1 1,0 1-1,0-1 0,0 0 1,0 1-1,0-1 0,1 0 1,-1 1-1,0-1 0,0 0 1,1 1-1,7 5-256</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0:47.865"/>
    </inkml:context>
    <inkml:brush xml:id="br0">
      <inkml:brushProperty name="width" value="0.05" units="cm"/>
      <inkml:brushProperty name="height" value="0.05" units="cm"/>
    </inkml:brush>
  </inkml:definitions>
  <inkml:trace contextRef="#ctx0" brushRef="#br0">6762 261 7298,'-49'-7'424,"-1"3"0,0 2 1,-49 4-1,39 0-97,-92-9 0,14-9 1190,-2 0-749,-197-48 1,244 39-799,-1 5 0,-1 3 1,-176-8-1,-38 31 279,-91-3 3,43-38 99,1 0 180,-212 34-300,2 32-568,467-25 310,-450 41-93,378-23 78,-198 54 0,177-21-20,3 8 1,-296 145 0,431-183-30,1 2 0,1 3 1,2 2-1,-85 74 0,117-91 58,2 0 0,0 1 0,1 1 0,0 0 0,2 1 0,0 1 0,2 0-1,0 0 1,1 1 0,1 1 0,1 0 0,2 0 0,0 0 0,1 1 0,-2 26 0,6-19-17,2-1 0,0 1 0,2-1 1,2 0-1,0 0 0,2 0 0,1-1 1,2 0-1,15 33 0,3-5-75,2-2 1,2-1-1,56 71 0,201 284-237,-161-215 15,-94-149 169,2-2 0,47 44 1,188 145-223,-226-199 366,2-2 0,1-2 0,2-3 0,71 29 0,335 72-170,-399-114 193,290 55 4,-248-56 29,153 0-1,95-36 195,-5-25-12,916-191-113,-730 80-240,-102 0-100,141-45 724,-357 133-623,-169 54 33,0-2 0,72-50 0,-33 12 253,133-127 1,-170 141 78,-2-2 1,-1-2-1,-3-2 1,35-62-1,79-184 1262,-116 225-1204,-17 33-239,-1-2-1,-2 1 1,17-78-1,-27 92-86,-1 0-1,-1-1 1,-2 0-1,-1 1 0,0-1 1,-2 1-1,-9-44 0,4 38 33,-2 0 0,-1 0 0,-1 1-1,-2 0 1,-1 1 0,-28-43 0,28 52 76,-1 0 1,-1 1 0,-1 1 0,0 1-1,-1 1 1,-1 0 0,0 1 0,-1 1-1,-30-16 1,3 8 66,0 2 0,-2 3 0,0 1 0,0 2 0,-66-8 0,-260-15-1307,351 35 961,-240-13-501,123 3 297</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0:55.140"/>
    </inkml:context>
    <inkml:brush xml:id="br0">
      <inkml:brushProperty name="width" value="0.05" units="cm"/>
      <inkml:brushProperty name="height" value="0.05" units="cm"/>
    </inkml:brush>
  </inkml:definitions>
  <inkml:trace contextRef="#ctx0" brushRef="#br0">540 162 13651,'20'-27'1234,"-6"8"169,-26 38-314,-9 10-843,-2-1 1,-45 43-1,5-5-130,24-22-32,-224 260 571,199-215-457,43-57-272,76-139-1609,69-92-510,-98 162 1841,1 1-1,2 2 0,40-37 0,-59 61 460,1 1 0,0 0-1,0 1 1,1 0 0,0 1-1,16-8 1,-26 15-82,-1 0 1,1 0-1,0-1 0,-1 1 0,1 1 1,-1-1-1,1 0 0,0 0 0,-1 0 1,1 1-1,-1-1 0,1 1 0,-1-1 1,1 1-1,-1 0 0,1 0 1,-1 0-1,0-1 0,1 1 0,-1 0 1,0 0-1,0 1 0,0-1 0,0 0 1,0 0-1,0 1 0,0-1 0,0 0 1,1 3-1,4 6 29,-1 0 1,8 20-1,-12-29-45,9 27 35,-2 0 0,0 1 0,3 30 0,7 92 107,-10-61-64,-5-75-70,-2-10-15,0 0-1,0 0 1,0-1-1,-1 1 1,0 0-1,0 0 1,0 0 0,-2 7-1,2-11-10,0-1 1,0 0-1,-1 0 0,1 1 0,0-1 0,0 0 1,-1 0-1,1 1 0,0-1 0,0 0 1,-1 0-1,1 0 0,0 1 0,-1-1 1,1 0-1,0 0 0,-1 0 0,1 0 0,0 0 1,-1 0-1,1 0 0,0 0 0,-1 0 1,1 0-1,0 0 0,-1 0 0,1 0 1,0 0-1,-1 0 0,1 0 0,0 0 0,-1 0 1,1 0-1,0-1 0,-1 1 0,1 0 1,0 0-1,-1 0 0,1 0 0,-1-1 0,-12-9-240,-44-40-400,16 15 790,2-1 1,-40-48 0,78 84-115,0-1 1,0 0-1,1 0 1,-1 0 0,0 0-1,1 0 1,-1 0 0,0 0-1,1 0 1,-1 0 0,1 0-1,0-1 1,-1 1 0,1 0-1,0 0 1,0 0-1,-1-1 1,1 1 0,0 0-1,0 0 1,0 0 0,1-1-1,-1 1 1,0 0 0,0 0-1,1 0 1,-1 0 0,1-1-1,-1 1 1,1 0-1,-1 0 1,1 0 0,0 0-1,-1 0 1,1 0 0,0 0-1,0 1 1,0-1 0,-1 0-1,1 0 1,0 0 0,3 0-1,3-4 109,2 1 0,-1 1 0,0-1 0,17-3-1,-13 3-65,-8 3-51,136-39 256,-112 34-299,-1 1 0,1 1 1,34 0-1,-57 4 17,0 0 0,0 1 0,0 0 0,0 0-1,0 0 1,0 0 0,0 1 0,0-1 0,0 1 0,-1 1 0,1-1 0,-1 1 0,1 0-1,-1 0 1,0 0 0,0 0 0,0 1 0,-1-1 0,1 1 0,-1 0 0,0 0 0,0 0-1,4 9 1,-3-6 12,-1 1 0,0 1 0,0-1-1,0 0 1,-1 1 0,-1-1 0,1 1-1,-2-1 1,1 1 0,-1 0 0,0-1-1,-1 1 1,-2 12 0,3-21 0,0 0 0,0 1 0,0-1 0,0 0 0,0 1 1,0-1-1,0 0 0,0 0 0,0 1 0,0-1 0,0 0 0,0 1 0,0-1 0,0 0 1,0 1-1,0-1 0,0 0 0,0 0 0,-1 1 0,1-1 0,0 0 0,0 0 0,0 1 0,0-1 1,-1 0-1,1 0 0,0 0 0,0 1 0,-1-1 0,1 0 0,0 0 0,0 0 0,-1 0 0,1 0 1,-1 1-1,-3-12 151,-1-20 25,-2-132 224,7 165-409,0 0 1,0 0 0,0 0 0,1 0-1,-1 0 1,0 0 0,1 0 0,0 0-1,-1 0 1,1 0 0,0 0 0,0 0 0,0 0-1,0-1 1,0 1 0,1 0 0,-1-1-1,0 1 1,1-1 0,-1 0 0,1 1-1,0-1 1,-1 0 0,1 0 0,0 0-1,0 0 1,0 0 0,0 0 0,-1-1 0,1 1-1,0-1 1,0 1 0,0-1 0,0 0-1,1 1 1,-1-1 0,0 0 0,0 0-1,0-1 1,0 1 0,0 0 0,2-1 0,6-2-1,0 0 0,-1-1 0,1 0 0,-1 0 0,0-1 0,0 0 0,8-7 0,3-3 5,0 0-1,-2-2 1,32-35 0,-40 41 16,-1-1 1,-1 0 0,0-1-1,0 0 1,-1 0 0,-1-1-1,8-24 1,-13 35-10,0 1 0,-1-1 0,1 0 0,-1 1 0,0-1 0,0 0 0,0 1 0,0-1 0,0 0 0,0 1 0,-1-1 0,1 0 0,-1 1 0,0-1 0,0 1 0,0-1-1,0 1 1,-2-3 0,3 4-3,-1 0-1,0 0 0,0 0 0,1 1 0,-1-1 0,0 0 0,0 1 1,0-1-1,0 1 0,0-1 0,0 1 0,0-1 0,0 1 0,0 0 1,0-1-1,0 1 0,0 0 0,-2 0 0,1 0 1,0 0-1,-1 0 1,1 1-1,0-1 1,0 1-1,-1-1 0,1 1 1,0 0-1,0 0 1,0 0-1,-3 2 1,-4 3-3,2 1 0,-1 0 0,0 0 0,1 0 1,1 1-1,-1 0 0,1 0 0,0 1 0,1 0 0,0 0 0,1 0 1,0 0-1,0 1 0,1 0 0,-3 12 0,3-12-7,1 0 1,0 1-1,1-1 0,0 1 1,0-1-1,1 1 0,1-1 1,0 1-1,0-1 0,1 0 1,0 1-1,1-1 0,0 0 1,9 19-1,-10-25 2,1 0 0,-1 0 0,1-1 0,0 1 0,0 0 0,1-1 0,-1 0 0,1 0 0,0 0 0,-1 0 0,1-1 0,0 1 0,1-1 0,-1 0 0,0 0 0,1 0 0,-1-1 0,1 0 0,-1 0 0,1 0-1,0 0 1,-1-1 0,1 1 0,0-1 0,-1 0 0,1-1 0,0 1 0,0-1 0,-1 0 0,1 0 0,6-3 0,1 0 21,0-1 0,-1 0 0,0-1 0,0 0 0,0-1 0,-1 0-1,1-1 1,-2 0 0,1-1 0,14-16 0,-24 24-13,7-8 78,0 0 0,0 0 0,6-14 0,-12 21-57,0 1 0,0-1 1,0 0-1,0 1 0,0-1 0,-1 0 1,1 0-1,-1 1 0,0-1 1,1 0-1,-1 0 0,0 0 0,0 0 1,0 1-1,0-1 0,0 0 1,-1 0-1,1 0 0,0 1 1,-1-1-1,1 0 0,-1 0 0,0 1 1,0-1-1,0 0 0,1 1 1,-2-1-1,1 1 0,-2-3 1,2 3-9,0 0 1,0 1 0,0-1-1,-1 1 1,1-1 0,0 1-1,0-1 1,-1 1-1,1 0 1,0-1 0,-1 1-1,1 0 1,0 0 0,-1 0-1,1 0 1,0 0 0,-1 0-1,1 1 1,0-1 0,-1 0-1,1 1 1,0-1 0,0 1-1,-1-1 1,1 1 0,0-1-1,0 1 1,0 0 0,0 0-1,-2 1 1,2-1-18,1-1-1,-1 1 0,1-1 1,-1 1-1,1-1 0,-1 1 1,1-1-1,-1 1 1,1 0-1,0-1 0,-1 1 1,1 0-1,0-1 0,-1 1 1,1 0-1,0 0 1,0-1-1,0 1 0,0 0 1,0-1-1,0 1 1,0 0-1,0 0 0,0-1 1,0 1-1,0 0 0,0 0 1,0-1-1,1 1 1,-1 0-1,0-1 0,1 1 1,-1 0-1,0-1 0,1 1 1,-1 0-1,1-1 1,-1 1-1,1-1 0,-1 1 1,1-1-1,-1 1 1,1-1-1,0 1 0,-1-1 1,1 0-1,0 1 0,-1-1 1,1 0-1,0 1 1,-1-1-1,2 0 0,3 2-4,0-1 0,0 0-1,0-1 1,0 1 0,0-1 0,0 0-1,0 0 1,0 0 0,0-1 0,0 0-1,0 0 1,-1 0 0,1 0 0,5-3-1,5-2-7,-1 0 0,0-1 0,16-11 0,-19 12 12,-7 4 0,-1 0 0,1-1 1,0 1-1,0-1 0,-1 0 0,0 1 0,1-2 0,-1 1 0,0 0 0,3-6 1,-6 9-1,0 0 0,1 0 1,-1-1-1,0 1 0,0 0 1,0 0-1,0-1 1,0 1-1,1 0 0,-1 0 1,0-1-1,0 1 0,0 0 1,0-1-1,0 1 0,0 0 1,0 0-1,0-1 1,0 1-1,0 0 0,0-1 1,0 1-1,0 0 0,0 0 1,-1-1-1,1 1 0,0 0 1,0 0-1,0-1 0,0 1 1,0 0-1,-1 0 1,1-1-1,0 1 0,0 0 1,0 0-1,-1 0 0,1 0 1,0-1-1,0 1 0,-1 0 1,1 0-1,0 0 1,0 0-1,-1 0 0,1 0 1,0-1-1,0 1 0,-1 0 1,1 0-1,0 0 0,0 0 1,-1 0-1,1 0 1,0 0-1,-1 0 0,1 0 1,0 0-1,0 1 0,-1-1 1,1 0-1,0 0 0,-1 0 1,1 0-1,0 0 1,-1 1-1,-18 8 22,14-5-24,2 0 0,-1 1-1,0 0 1,1 0 0,0 0 0,0 1-1,0-1 1,1 1 0,0-1-1,0 1 1,0 0 0,1 0 0,-2 11-1,2-9 0,0 1 0,1 0 0,0-1-1,0 1 1,1-1 0,0 1 0,1 0 0,0-1-1,3 10 1,-4-15 3,0-1 0,0 1-1,0-1 1,0 1 0,1-1-1,-1 0 1,1 0 0,-1 1-1,1-1 1,0 0 0,0-1-1,0 1 1,0 0 0,0 0-1,1-1 1,-1 0 0,0 1-1,1-1 1,-1 0 0,3 1-1,-1-1 0,0-1 0,0 1 0,0-1 1,0 0-1,0 0 0,0 0 0,0-1 0,0 1 0,0-1 0,0 0 0,0 0 0,4-2 0,5-3 4,0-1 0,0 0 0,-1 0 1,0-2-1,0 1 0,14-16 0,16-21-4,-39 42 2,0-1 0,-1 0 0,1 1-1,-1-1 1,0 0 0,0-1 0,0 1 0,-1 0 0,0-1 0,2-7 0,-3 11-1,1 1-1,-1-1 1,0 1 0,0 0-1,0-1 1,0 1 0,0-1-1,0 1 1,0 0-1,0-1 1,0 1 0,0-1-1,0 1 1,-1 0-1,1-1 1,0 1 0,0-1-1,0 1 1,0 0-1,-1-1 1,1 1 0,0 0-1,0-1 1,-1 1-1,1 0 1,0-1 0,-1 1-1,1 0 1,0 0-1,-1-1 1,1 1 0,0 0-1,-1 0 1,1 0-1,0-1 1,-1 1 0,1 0-1,-1 0 1,1 0-1,0 0 1,-1 0 0,1 0-1,-1 0 1,1 0 0,0 0-1,-1 0 1,1 0-1,-1 0 1,1 0 0,-1 0-1,1 0 1,0 1-1,-1-1 1,1 0 0,0 0-1,-1 0 1,1 1-1,0-1 1,-1 0 0,1 0-1,0 1 1,-1-1-1,1 1 1,-23 17-40,20-12 32,0 0 1,0 1-1,0-1 1,1 1-1,-1-1 1,1 1-1,1 0 1,0 0-1,-1 10 1,2-14 5,-1 0 0,1 0 0,1 0 0,-1 0 0,0 0 0,1-1-1,0 1 1,-1 0 0,1 0 0,0 0 0,2 3 0,-2-5 1,-1 0 0,1 0 1,0 0-1,0 0 0,0 0 0,0 0 0,0 0 1,0 0-1,1 0 0,-1-1 0,0 1 0,0 0 1,1-1-1,-1 1 0,0-1 0,1 1 0,-1-1 1,0 0-1,1 1 0,-1-1 0,1 0 0,-1 0 1,0 0-1,2 0 0,3-1-3,-1 0 0,1-1-1,-1 0 1,0 1 0,1-2 0,-1 1 0,0 0 0,0-1-1,-1 0 1,1-1 0,-1 1 0,1-1 0,-1 1 0,4-6-1,7-6-164,-2-1 0,18-25-1,-23 28-226,-1 0-1,0-1 1,0 0-1,-2 0 1,5-17-1,14-75-2544,-18 74 2412,1 0 1,14-41 0,-21 73 544,1-1 0,-1 0 0,0 0-1,0 1 1,1-1 0,-1 0 0,0 0 0,1 1 0,-1-1 0,1 0 0,-1 1 0,1-1 0,-1 0 0,1 1 0,-1-1 0,1 1 0,-1-1 0,1 1 0,1-1 0,-2 1 5,0 0 0,1 1 0,-1-1 0,0 0 0,1 0 0,-1 1 0,0-1 0,1 0 0,-1 1 0,0-1 0,0 0 1,1 1-1,-1-1 0,0 1 0,0-1 0,1 0 0,-1 1 0,0-1 0,0 1 0,0-1 0,0 1 0,0-1 0,0 1 0,5 35 887,-5-35-887,2 100 1274,-2-52-813,2 0 1,10 53-1,-12-98-448,1 0 0,0 0-1,0 0 1,0 0-1,0 0 1,1 0 0,-1 0-1,1-1 1,0 1 0,0 0-1,0-1 1,1 1-1,2 2 1,-4-6-32,-1 1 0,0-1 0,0 0 0,0 0 0,0 0-1,1 0 1,-1 1 0,0-1 0,0 0 0,1 0 0,-1 0 0,0 0 0,0 0 0,1 0-1,-1 0 1,0 0 0,0 0 0,1 0 0,-1 0 0,0 0 0,0 0 0,1 0 0,-1 0-1,0 0 1,0 0 0,1 0 0,-1 0 0,0 0 0,0 0 0,1 0 0,-1 0 0,0 0 0,0-1-1,1 1 1,-1 0 0,0 0 0,0 0 0,0 0 0,1-1 0,-1 1 0,0 0 0,0 0-1,0-1 1,0 1 0,0 0 0,1 0 0,-1 0 0,0-1 0,0 1 0,0 0 0,0 0 0,0-1-1,0 1 1,0 0 0,0-1 0,0 1 0,0 0 0,0 0 0,0-1 0,0 1 0,-4-18 35,-6 5-33,-1-1 1,0 1-1,-19-15 0,17 16 98,1-1 0,0 1 1,-14-21-1,26 33-90,0 0-1,-1-1 1,1 1 0,0-1-1,-1 1 1,1 0 0,0-1-1,-1 1 1,1-1 0,0 1 0,0-1-1,-1 1 1,1-1 0,0 1-1,0-1 1,0 1 0,0-1 0,0 1-1,-1-1 1,1 1 0,0-1-1,0 1 1,1-1 0,-1 1-1,0-1 1,0 1 0,0-1 0,0 1-1,0-1 1,0 1 0,1-1-1,-1 1 1,0-1 0,0 1-1,1-1 1,-1 1 0,0 0 0,1-1-1,-1 1 1,0 0 0,1-1-1,-1 1 1,1 0 0,-1-1 0,1 1-1,-1 0 1,0 0 0,1-1-1,-1 1 1,1 0 0,-1 0-1,1 0 1,-1 0 0,1 0 0,0 0-1,-1-1 1,1 1 0,-1 1-1,1-1 1,-1 0 0,1 0 0,-1 0-1,1 0 1,0 0 0,46 7 333,-34-5-300,-1 0-58,20 3-188,-30-5 151,-1 0 1,0 0-1,1 1 1,-1-2-1,1 1 1,-1 0-1,0 0 0,1 0 1,-1-1-1,0 1 1,1 0-1,-1-1 1,0 1-1,1-1 1,-1 0-1,2-1 1,-3 1 33,0 1 1,1-1 0,-1 0 0,0 0 0,0 0 0,0 0 0,0 1 0,0-1 0,0 0 0,0 0 0,0 0 0,0 1 0,-1-1 0,1 0 0,0 0 0,0 0 0,-1 1 0,1-1 0,0 0 0,-1 0-1,1 1 1,-1-1 0,1 0 0,-1 1 0,1-1 0,-1 1 0,0-1 0,-17-15-282</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0:55.569"/>
    </inkml:context>
    <inkml:brush xml:id="br0">
      <inkml:brushProperty name="width" value="0.05" units="cm"/>
      <inkml:brushProperty name="height" value="0.05" units="cm"/>
    </inkml:brush>
  </inkml:definitions>
  <inkml:trace contextRef="#ctx0" brushRef="#br0">14 3 13363,'-12'-2'1240,"11"3"-880,1 2-152,11 9 624,7 2-279,8-1-529,3 3 2104,11 3-1928,4-3 112,0-3 128</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0:56.010"/>
    </inkml:context>
    <inkml:brush xml:id="br0">
      <inkml:brushProperty name="width" value="0.05" units="cm"/>
      <inkml:brushProperty name="height" value="0.05" units="cm"/>
    </inkml:brush>
  </inkml:definitions>
  <inkml:trace contextRef="#ctx0" brushRef="#br0">147 1 14683,'-10'7'442,"1"0"0,-1-1-1,-1 0 1,-15 7 0,17-10-273,1 1-1,0 1 1,-1-1 0,2 1-1,-1 1 1,0 0 0,-10 10-1,18-16-175,-1 1 0,1-1 0,-1 0 0,1 1 0,0-1 0,-1 1-1,1 0 1,-1-1 0,1 1 0,0-1 0,0 1 0,-1 0 0,1-1 0,0 1 0,0-1 0,0 1-1,0 0 1,-1-1 0,1 1 0,0 0 0,0-1 0,0 1 0,0 0 0,1-1 0,-1 1-1,0 0 1,0-1 0,0 1 0,0 0 0,1-1 0,-1 1 0,0-1 0,1 1 0,-1 0-1,0-1 1,1 1 0,-1-1 0,1 1 0,-1-1 0,1 1 0,-1-1 0,1 0 0,-1 1 0,1-1-1,-1 0 1,1 1 0,0-1 0,-1 0 0,1 0 0,0 1 0,-1-1 0,1 0 0,-1 0-1,2 0 1,7 3-77,-1-2 0,1 1 0,12 0-1,-10-1 66,-2 1 12,-1 0 0,1 0 0,0 1 0,-1 0 0,16 9 0,-22-11 12,1 0-1,0 1 1,-1 0-1,1-1 1,-1 1-1,1 0 1,-1 0-1,0 1 1,0-1-1,0 0 1,0 1-1,0-1 1,-1 1-1,1-1 1,-1 1-1,0 0 0,1 0 1,-1 0-1,-1 0 1,2 5-1,-2-6 16,0 0-1,-1 1 1,1-1-1,-1 0 0,0 0 1,1 0-1,-1 0 0,0 0 1,0-1-1,0 1 1,-1 0-1,1 0 0,0-1 1,-1 1-1,1 0 0,-1-1 1,1 0-1,-1 1 0,0-1 1,1 0-1,-1 0 1,0 0-1,0 0 0,0 0 1,0 0-1,0 0 0,-3 0 1,-2 1 24,-1 1 0,0-1-1,0-1 1,1 0 0,-1 0 0,-9 0 0,10-1-14,1-1 0,-1 0 0,1 0 0,-1 0 0,-9-4 0,1-5 14</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0:56.473"/>
    </inkml:context>
    <inkml:brush xml:id="br0">
      <inkml:brushProperty name="width" value="0.05" units="cm"/>
      <inkml:brushProperty name="height" value="0.05" units="cm"/>
    </inkml:brush>
  </inkml:definitions>
  <inkml:trace contextRef="#ctx0" brushRef="#br0">10 30 14115,'-2'9'296,"-1"1"0,2-1 0,-1 0 0,1 0 0,0 1 0,1-1 0,0 0 0,2 11 0,-1 6-31,-1-15-197,-1 8-2,2 0 0,0-1 0,0 1 0,2 0 0,5 21 0,-8-40-63,0 0 0,0 1 0,0-1 0,0 1 0,1-1 0,-1 0-1,0 1 1,0-1 0,0 1 0,0-1 0,0 0 0,1 1 0,-1-1 0,0 0 0,0 1 0,0-1 0,1 0 0,-1 1 0,0-1 0,1 0 0,-1 0 0,0 1 0,1-1 0,-1 0 0,0 0 0,1 1 0,-1-1 0,0 0 0,1 0 0,-1 0 0,0 0 0,1 0 0,-1 0 0,1 0 0,-1 0-1,0 0 1,1 0 0,-1 0 0,1 0 0,-1 0 0,0 0 0,1 0 0,-1 0 0,1 0 0,-1 0 0,0 0 0,1-1 0,-1 1 0,0 0 0,1 0 0,-1 0 0,0-1 0,1 1 0,-1 0 0,0 0 0,1-1 0,-1 1 0,0 0 0,0-1 0,1 1 0,-1 0 0,0-1 0,0 1-1,0-1 2,16-27 108,-15 26-100,27-62 142,14-29 14,-36 81-166,2 0 0,-1 0 0,2 1 0,-1 0 0,13-12 0,-18 20-9,0 0 0,0 1 0,0-1 0,0 1 0,0 0 0,1 0 0,-1 0 1,1 0-1,0 0 0,-1 1 0,1 0 0,0 0 0,0 0 0,0 0 0,0 0 1,0 1-1,0 0 0,0 0 0,0 0 0,0 0 0,0 1 0,0-1 0,0 1 1,0 0-1,0 0 0,-1 0 0,1 1 0,0 0 0,-1-1 0,1 1 0,-1 0 1,1 1-1,-1-1 0,0 1 0,0-1 0,0 1 0,0 0 0,-1 0 0,1 0 1,-1 0-1,0 1 0,0-1 0,0 1 0,0-1 0,-1 1 0,1 0 0,-1 0 1,0 0-1,0-1 0,0 1 0,0 0 0,-1 0 0,0 0 0,0 0 0,0 0 1,0 0-1,-2 5 0,0 0 59,-1-1-1,0 1 1,0-1 0,-1 0 0,0 0 0,0-1-1,-1 1 1,0-1 0,-1 0 0,1 0 0,-11 8-1,13-12-22,0 0 0,-1 0 0,1-1-1,-1 0 1,1 0 0,-1 0 0,0 0 0,0 0-1,0-1 1,0 1 0,-6 0 0,7-2-35,0 0 0,0 0 0,0 0 0,0 0 1,1 0-1,-1-1 0,0 1 0,0-1 0,0 0 0,1 0 1,-1 0-1,0 0 0,1-1 0,-1 1 0,1-1 0,0 1 1,-1-1-1,-2-3 0,3 3-77,0 0 1,0 1-1,0-1 1,0 0-1,0-1 1,1 1-1,-1 0 1,1 0-1,-1-1 1,1 1-1,0-1 1,0 1-1,0-1 1,0 0-1,1 1 1,-1-1-1,1 0 0,-1 1 1,1-4-1,1 4 6,-1 0-1,1 0 0,-1 0 0,1 0 0,0 0 1,0 1-1,0-1 0,0 0 0,0 0 0,0 1 1,1-1-1,-1 1 0,0-1 0,1 1 0,-1 0 0,1 0 1,-1-1-1,1 1 0,0 0 0,0 0 0,-1 1 1,1-1-1,0 0 0,0 1 0,0-1 0,3 0 1,15-3-313</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0:57.402"/>
    </inkml:context>
    <inkml:brush xml:id="br0">
      <inkml:brushProperty name="width" value="0.05" units="cm"/>
      <inkml:brushProperty name="height" value="0.05" units="cm"/>
    </inkml:brush>
  </inkml:definitions>
  <inkml:trace contextRef="#ctx0" brushRef="#br0">247 120 13275,'0'-8'259,"0"0"-1,0-1 1,0 1 0,-1-1-1,-1 1 1,1 0 0,-6-15-1,6 21-214,0-1-1,0 1 0,0 0 1,0 0-1,-1-1 1,1 1-1,-1 0 1,0 0-1,1 1 0,-1-1 1,0 0-1,0 0 1,0 1-1,0 0 1,0-1-1,-1 1 0,1 0 1,0 0-1,-1 0 1,1 0-1,0 0 0,-1 1 1,1-1-1,-1 1 1,0-1-1,1 1 1,-1 0-1,1 0 0,-1 0 1,-2 1-1,2 0-24,0 0-1,0 0 0,0 0 0,0 0 1,0 0-1,0 1 0,0-1 1,1 1-1,-1 0 0,1 0 0,-1 0 1,1 0-1,0 0 0,0 1 1,0-1-1,0 1 0,0-1 0,0 1 1,1 0-1,-2 2 0,-5 11 45,2-1-1,-8 25 0,11-32-37,-7 26 90,1 0-1,2 1 1,1-1-1,2 2 1,1-1 0,4 61-1,1-68-37,1 0 0,2 0 1,1-1-1,1 0 0,1 0 0,1 0 0,1-1 0,28 48 1,-35-68-71,-2-4-3,1 0-1,-1 1 1,0-1-1,1 0 1,-1-1-1,1 1 0,-1 0 1,1 0-1,0-1 1,3 3-1,-5-4-2,0 0-1,0 0 1,0 0-1,0 0 1,0 0-1,1 0 1,-1 0-1,0 0 1,0 0-1,0 0 1,0 0-1,1 0 1,-1 0-1,0 0 1,0 0-1,0 0 0,0 0 1,0 0-1,1 0 1,-1 0-1,0-1 1,0 1-1,0 0 1,0 0-1,0 0 1,0 0-1,1 0 1,-1 0-1,0 0 1,0-1-1,0 1 1,0 0-1,0 0 1,0 0-1,0 0 1,0 0-1,0-1 1,0 1-1,0 0 1,0 0-1,0 0 1,0 0-1,0-1 1,0 1-1,0 0 1,0 0-1,0 0 1,0 0-1,0 0 1,0-1-1,0 1 1,0 0-1,0 0 1,0 0-1,0-1 1,-2-10 4,-4-7-6,-1 1-1,-1 0 0,0 1 0,-1 0 0,-12-15 0,6 6-12,7 12 0,0-1-22,0 1 1,0 0-1,-1 1 1,-1 0-1,0 0 1,-18-14-1,37 32 12,0 0-1,0-1 0,1 0 1,-1 0-1,1-1 0,0 0 0,0-1 1,17 3-1,-19-4 20,0-1-1,0-1 1,0 1 0,0-2-1,0 1 1,0-1-1,0 0 1,0 0 0,0-1-1,0 0 1,-1-1 0,1 0-1,9-4 1,-9 2 3,0 0 1,0 0-1,0-1 0,-1 0 1,0 0-1,0-1 1,11-13-1,-15 15 8,0 1-1,0-1 1,0 1-1,-1-1 1,1 0-1,-1 0 1,0-1 0,-1 1-1,1 0 1,-1 0-1,0-1 1,0 1-1,-1-1 1,0-9 0,0 15-5,1-1 0,-1 1 0,0-1 0,0 0 0,0 1 0,0-1 0,0 1 0,0-1 0,0 1 0,0-1 0,0 1 0,-1-1 0,1 1 0,0-1 0,0 1-1,0-1 1,0 1 0,-1 0 0,1-1 0,0 1 0,-1-1 0,1 1 0,0 0 0,-1-1 0,1 1 0,0-1 0,-1 1 0,1 0 0,-1 0 0,1-1 0,0 1 0,-1 0 0,1 0 0,-1-1 0,1 1 0,-1 0 0,1 0 0,-1 0 0,1 0 0,-1 0 0,1 0 0,-1 0 0,1 0 0,-1 0 0,1 0 0,-1 0 0,1 0 0,-1 0 0,1 0 0,-1 0 0,1 1 0,-1-1 0,1 0 0,-1 1 0,-2 0 2,1 1 0,-1-1 0,1 1 0,-1 0 0,1 0 0,0 0 0,0 1 0,-2 2 0,-1 1 0,1 1-1,-1 0 1,1 0 0,1 1-1,-1-1 1,1 1 0,1 0-1,-1 0 1,1 0 0,1 0-1,-1 0 1,1 0 0,1 0-1,0 15 1,0-22-1,0 0 0,1 0 0,-1 0 0,1 0-1,-1 1 1,1-1 0,-1 0 0,1 0 0,-1 0 0,1 0 0,0 0 0,-1-1 0,1 1 0,0 0-1,0 0 1,0 0 0,0-1 0,0 1 0,0 0 0,0-1 0,0 1 0,0-1 0,0 1 0,0-1 0,0 1-1,0-1 1,1 0 0,-1 0 0,0 1 0,0-1 0,0 0 0,1 0 0,-1 0 0,1-1 0,6 0 7,-1 0 1,0 0-1,0-1 1,10-3-1,-12 3-3,52-19 34,51-14 8,-97 32-51,0 0 0,0 2 0,0-1 0,0 1 0,0 1 0,0 0 0,20 3 0,-4 6-33,-27-9 40,1 0 0,0 0 0,0 0 0,0 0 1,-1 1-1,1-1 0,0 0 0,-1 1 0,1-1 0,0 1 0,-1-1 0,1 1 0,0-1 0,-1 1 0,1-1 0,-1 1 1,1-1-1,-1 1 0,1 0 0,-1-1 0,0 1 0,1 0 0,-1-1 0,0 1 0,1 0 0,-1 0 0,0-1 0,0 1 1,1 1-1,-2-1 5,1-1 0,0 0 0,-1 1 0,1-1 1,0 0-1,-1 0 0,1 0 0,0 0 0,-1 1 0,1-1 1,-1 0-1,1 0 0,0 0 0,-1 0 0,1 0 0,-1 0 0,1 0 1,0 0-1,-1 0 0,1 0 0,-1 0 0,1 0 0,0 0 1,-1 0-1,1 0 0,-1-1 0,1 1 0,0 0 0,-1 0 1,1 0-1,0-1 0,-1 1 0,1 0 0,0 0 0,-1-1 1,1 1-1,0 0 0,0 0 0,-1-1 0,-13-12 219,2-3-22,1 0-1,1-1 0,0-1 0,1 1 0,1-2 0,0 1 0,-4-22 0,41 68-455,-24-22 110,2 0 0,-1-1-1,1 0 1,0-1-1,0 1 1,0-1 0,0-1-1,1 1 1,0-1-1,0-1 1,0 1 0,0-1-1,0-1 1,0 1-1,0-2 1,0 1 0,15-1-1,16-5-380</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0:57.846"/>
    </inkml:context>
    <inkml:brush xml:id="br0">
      <inkml:brushProperty name="width" value="0.05" units="cm"/>
      <inkml:brushProperty name="height" value="0.05" units="cm"/>
    </inkml:brush>
  </inkml:definitions>
  <inkml:trace contextRef="#ctx0" brushRef="#br0">84 225 13451,'4'-30'1695,"-7"20"-989,2 10-670,1 0 0,-1 0 0,1 0 0,-1 0 0,1 0 0,-1 1 0,1-1 0,-1 0 0,1 0-1,-1 0 1,1 1 0,-1-1 0,1 0 0,-1 1 0,1-1 0,0 1 0,-1-1 0,1 0 0,0 1 0,-1-1 0,1 1 0,0-1-1,-1 1 1,1-1 0,0 1 0,-11 17 105,2 0 1,0 1-1,1 0 0,1 1 0,1 0 0,-5 25 0,10-39-132,-9 48 14,10-53-15,-1 1 1,1-1 0,0 0-1,0 1 1,0-1-1,0 1 1,0-1-1,0 1 1,0-1-1,0 1 1,1-1-1,-1 1 1,1-1-1,-1 0 1,1 1-1,-1-1 1,1 0-1,0 1 1,-1-1-1,1 0 1,0 0-1,0 0 1,0 1-1,0-1 1,0 0-1,0 0 1,1-1-1,-1 1 1,1 1-1,0-2 7,1 0 0,-1 0 0,0 0 0,0 0 0,0 0 0,0-1 0,0 1 0,0-1 0,1 0 0,-1 1 0,0-1 0,0 0 0,-1 0 0,1 0 0,0 0 0,0 0 0,0-1 0,-1 1 0,1-1 0,1-1 0,32-37 169,-34 39-175,25-33 126,-2-1-1,-1-1 0,-2-1 1,-2-1-1,-1-1 0,-2-1 1,11-44-1,-21 47-5,-9 25-41,2 12-85,1 0 1,0 0-1,-1 0 0,1 0 0,-1 0 0,1 0 0,0 0 1,-1 0-1,1 0 0,-1 0 0,1 0 0,0 0 1,-1 0-1,1 0 0,0 0 0,-1 0 0,1 1 0,-1-1 1,1 0-1,0 0 0,-1 1 0,1-1 0,0 0 1,0 0-1,-1 1 0,1-1 0,0 0 0,0 1 0,-1-1 1,1 0-1,0 1 0,-5 5 7,0 1-1,0 0 1,1-1-1,0 1 1,1 1-1,-1-1 1,1 1 0,-2 8-1,-14 68 18,16-70-19,-4 19-68,-2 59-1,8-80-37,1 0 0,1 0 0,0 1 0,0-1 0,1 0 0,1 0-1,0 0 1,6 12 0,2-6-61,1-9-54</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1:00.113"/>
    </inkml:context>
    <inkml:brush xml:id="br0">
      <inkml:brushProperty name="width" value="0.05" units="cm"/>
      <inkml:brushProperty name="height" value="0.05" units="cm"/>
    </inkml:brush>
  </inkml:definitions>
  <inkml:trace contextRef="#ctx0" brushRef="#br0">368 246 14387,'-15'-10'207,"0"2"0,-1 0 1,0 0-1,-1 1 0,1 1 0,-1 1 0,-32-6 0,40 10-179,0 0-1,1 0 1,-1 0-1,0 1 0,0 1 1,0-1-1,1 2 1,-1-1-1,0 1 1,1 0-1,-1 1 1,1 0-1,0 0 0,0 1 1,0 0-1,0 0 1,-10 9-1,14-9-16,0 0 0,0 0 0,0 1 0,1 0 0,-1-1-1,1 1 1,0 1 0,1-1 0,-1 0 0,-2 11 0,4-13-7,0 1 1,0-1 0,0 1 0,1-1-1,-1 1 1,1 0 0,0-1 0,0 1-1,0-1 1,1 1 0,-1 0-1,1-1 1,0 1 0,0-1 0,0 1-1,1-1 1,-1 0 0,4 6 0,-4-8-2,0 0 0,0 0 1,0 1-1,0-1 0,0 0 0,1 0 1,-1 0-1,0 0 0,1-1 1,-1 1-1,1 0 0,-1 0 1,1-1-1,-1 1 0,1-1 1,-1 0-1,1 1 0,0-1 1,-1 0-1,1 0 0,0 0 0,-1 0 1,1 0-1,-1 0 0,1 0 1,0-1-1,-1 1 0,1-1 1,-1 1-1,1-1 0,-1 1 1,4-3-1,0 0 13,1 0 0,-1-1 0,0 1 0,0-1 0,0-1 0,0 1 0,6-8 0,1-4 72,-1-1 0,-1 0 0,0-1 0,-1 1-1,-1-2 1,-1 1 0,0-1 0,-2-1 0,0 1 0,-1-1 0,3-35 0,-7 52-67,0-1 8,1 0 0,-1 0 0,0 1 0,0-1 0,0 0 0,0 1 0,-1-1 0,0 0 0,1 1 0,-1-1 0,0 1 0,-1-1 0,1 1 0,-1-1 0,-2-3 0,3 6-20,1 0 0,-1 1 0,0-1 0,1 1 0,-1-1 0,0 1 0,0-1 0,0 1 0,1 0 0,-1-1 0,0 1 0,0 0 0,0 0 1,0-1-1,1 1 0,-1 0 0,0 0 0,0 0 0,0 0 0,0 0 0,0 0 0,0 0 0,1 1 0,-1-1 0,0 0 0,0 0 0,0 1 0,0-1 0,1 0 0,-1 1 0,0-1 0,0 1 0,1-1 0,-1 1 0,0-1 0,1 1 0,-1 0 0,1-1 0,-1 1 0,0 0 0,0 1 0,-3 4 23,-1-1 0,1 1 0,0 1 0,-3 7 0,-2 4-23,1 1 0,1 0-1,1 0 1,1 0 0,1 1 0,0 0 0,1 0-1,1 0 1,1 0 0,1 0 0,3 21-1,-3-37-11,0-1-1,1 1 0,0-1 1,0 1-1,0-1 0,0 0 1,0 1-1,1-1 0,0 0 0,-1 0 1,1 0-1,0 0 0,1 0 1,-1 0-1,0-1 0,1 1 1,-1-1-1,1 0 0,0 1 1,0-1-1,0 0 0,0-1 0,0 1 1,0-1-1,1 1 0,-1-1 1,1 0-1,-1 0 0,0 0 1,1-1-1,0 1 0,-1-1 1,1 0-1,-1 0 0,1 0 0,-1 0 1,1-1-1,5-1 0,3-1-30,0-2-1,-1 1 0,1-2 0,-1 1 0,0-2 0,0 1 0,-1-2 1,0 1-1,0-1 0,-1-1 0,0 0 0,0 0 0,-1 0 1,0-1-1,-1-1 0,0 1 0,-1-1 0,0 0 0,-1-1 0,0 1 1,0-1-1,3-17 0,-8 28 30,0 0-1,1 0 1,-1 0 0,0 0 0,0 0-1,0 0 1,0 0 0,0-1-1,0 1 1,0 0 0,0 0 0,0 0-1,-1 0 1,1 0 0,0 0 0,-1 0-1,1 0 1,-1 0 0,1 0-1,-1 0 1,0 0 0,1 0 0,-2-1-1,1 2 6,0 0 0,1-1-1,-1 1 1,0 0 0,0 0-1,1 0 1,-1 0 0,0 0-1,0 1 1,0-1 0,1 0 0,-1 0-1,0 0 1,1 1 0,-1-1-1,0 0 1,1 1 0,-1-1-1,0 0 1,1 1 0,-1-1-1,0 1 1,1-1 0,-1 1-1,1 0 1,-1-1 0,1 1-1,-1-1 1,1 1 0,0 0-1,-1-1 1,1 1 0,-1 1 0,-3 7 10,0 0 1,0 0 0,1 1 0,0-1-1,1 1 1,0-1 0,0 1 0,1 0-1,0 0 1,1 0 0,0 0 0,2 14 0,-1-22-9,-1 0 1,1 0-1,0 0 1,-1 1 0,1-1-1,0 0 1,0 0-1,0 0 1,0-1 0,1 1-1,-1 0 1,0 0 0,1-1-1,0 1 1,-1 0-1,1-1 1,0 0 0,-1 1-1,1-1 1,0 0-1,0 0 1,0 0 0,0 0-1,0 0 1,1-1-1,-1 1 1,0 0 0,0-1-1,4 1 1,7 0 4,1-1 1,-1 0-1,0 0 1,14-3-1,3 0 0,-18 2 12,1 1 0,-1 1 0,0 0 0,0 0 0,0 1 0,0 1 0,0 0 0,0 1-1,-1 0 1,19 9 0,-44-23 255,0 0 0,2-1-1,-1-1 1,1 0 0,1-1-1,-10-14 1,-4-3 95,-52-71 271,76 101-651,1-1 0,0 1 0,0 0 0,0-1 0,0 1 0,-1 0-1,1-1 1,0 1 0,0 0 0,0-1 0,0 1 0,0 0 0,0-1 0,0 1 0,0-1 0,0 1 0,0 0 0,0-1 0,0 1 0,0 0 0,0-1 0,0 1-1,0 0 1,1-1 0,-1 1 0,0 0 0,0-1 0,0 1 0,1 0 0,-1-1 0,0 1 0,0 0 0,1-1 0,-1 1 0,0 0 0,0 0 0,1 0 0,-1-1 0,0 1-1,1 0 1,-1 0 0,0 0 0,1 0 0,-1-1 0,0 1 0,1 0 0,-1 0 0,1 0 0,-1 0 0,25-4-587,-18 3 349,7-2 26,0-2 1,0 1 0,-1-2 0,0 0 0,0 0 0,16-12 0,11-9-301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10.482"/>
    </inkml:context>
    <inkml:brush xml:id="br0">
      <inkml:brushProperty name="width" value="0.05" units="cm"/>
      <inkml:brushProperty name="height" value="0.05" units="cm"/>
    </inkml:brush>
  </inkml:definitions>
  <inkml:trace contextRef="#ctx0" brushRef="#br0">272 1 10258,'-9'4'9552,"-9"-8"-8628,5 3-883,0 1 1,-1 1-1,1 0 0,0 1 1,0 0-1,0 1 1,0 0-1,0 1 1,1 1-1,-1 0 0,1 0 1,0 1-1,1 1 1,-1 0-1,1 1 0,-13 11 1,22-17-40,0 0 0,1 0 1,-1 0-1,0 1 0,0-1 0,1 1 1,0-1-1,-1 1 0,1-1 0,0 1 0,0 0 1,0 4-1,0-6-2,1 1 0,0-1 0,0 0 0,0 0 0,1 1 0,-1-1 0,0 0 0,0 0 0,1 1 0,-1-1 0,1 0 0,-1 0 0,1 0 0,0 1 0,-1-1 0,1 0 0,0 0 0,0 0 0,-1 0 0,1 0 0,0 0 0,0-1 0,0 1 0,0 0 0,1 0 0,-1-1 0,0 1 0,0 0 0,0-1 0,2 1 0,7 3-142,1-1 0,0-1 0,-1 1 0,1-2 0,0 0 0,0 0 0,0 0-1,0-2 1,22-2 0,-10-1-207,0-1 0,0 0 0,37-16-1,-20 2-191</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1:01.163"/>
    </inkml:context>
    <inkml:brush xml:id="br0">
      <inkml:brushProperty name="width" value="0.05" units="cm"/>
      <inkml:brushProperty name="height" value="0.05" units="cm"/>
    </inkml:brush>
  </inkml:definitions>
  <inkml:trace contextRef="#ctx0" brushRef="#br0">240 35 12235,'14'-7'917,"-13"7"-896,-1 0 1,0 0 0,0 0-1,1 0 1,-1 0 0,0 0-1,0 0 1,0 1-1,1-1 1,-1 0 0,0 0-1,0 0 1,0 0 0,0 1-1,1-1 1,-1 0 0,0 0-1,0 0 1,0 1-1,0-1 1,0 0 0,0 0-1,0 1 1,0-1 0,0 0-1,0 0 1,0 1-1,0-1 1,0 0 0,0 0-1,0 1 1,0-1 0,0 0-1,0 1 1,-8 31 915,-26 52 258,-61 109 1,80-170-933,14-23-258,1 0 1,0 0 0,-1 1-1,1-1 1,0 0 0,0 0-1,-1 0 1,1 0 0,0 0-1,0 0 1,-1 0-1,1 0 1,0 0 0,-1 0-1,1 0 1,0 0 0,-1 0-1,1 0 1,0 0 0,-1 0-1,1 0 1,0 0 0,0 0-1,-1 0 1,1 0 0,0 0-1,-1 0 1,1-1-1,0 1 1,0 0 0,-1 0-1,1 0 1,0-1 0,0 1-1,0 0 1,-1 0 0,1-1-1,0 1 1,0 0 0,0 0-1,0-1 1,0 1 0,-1 0-1,1 0 1,0-1-1,0 1 1,0 0 0,0-1-1,0 1 1,0-1 0,-4-18 131,2-25-40,3 0 1,2 1-1,11-62 0,-10 74-120,-2 15 0,-1 6-8,1 1 1,-1-1 0,6-14 0,-7 24 27,0-1 1,0 1 0,0 0 0,0 0 0,0 0 0,0-1 0,0 1 0,0 0 0,0 0 0,0 0 0,0-1-1,0 1 1,1 0 0,-1 0 0,0 0 0,0 0 0,0-1 0,0 1 0,0 0 0,0 0 0,0 0 0,1 0-1,-1 0 1,0-1 0,0 1 0,0 0 0,0 0 0,1 0 0,-1 0 0,0 0 0,0 0 0,0 0 0,1 0-1,-1 0 1,0 0 0,0 0 0,0 0 0,0 0 0,1 0 0,2 8-32,0 17 34,-3 45 38,-1-48-13,0-1 1,2 1-1,1 0 1,4 22 0,-6-43-24,0-1 1,0 1 0,0-1 0,0 1 0,1 0 0,-1-1-1,0 1 1,0 0 0,1-1 0,-1 1 0,0-1 0,1 1-1,-1-1 1,0 1 0,1-1 0,-1 1 0,1-1 0,-1 1 0,1-1-1,-1 0 1,1 1 0,-1-1 0,1 0 0,-1 1 0,1-1-1,-1 0 1,1 0 0,0 1 0,0-1 0,0 0-4,1-1 1,-1 1-1,0 0 1,1 0 0,-1-1-1,0 1 1,0-1-1,1 0 1,-1 1 0,0-1-1,0 0 1,0 1-1,2-3 1,4-4-43,1 0 0,11-16 0,-16 19 19,4-4-21,-6 5 25,1 1 0,-1 0 0,1 0-1,0 0 1,0 0 0,0 0-1,0 0 1,0 0 0,1 1-1,3-3 1,-6 7 12,-1-1-1,1 1 1,-1-1 0,0 1-1,0-1 1,0 0 0,0 1-1,0-1 1,0 0-1,-3 3 1,3-2 16,-1 0-1,0 0 0,0 0 1,-1-1-1,1 1 1,-1-1-1,1 1 1,-1-1-1,0 0 1,0 0-1,0 0 1,0 0-1,0-1 0,0 1 1,0-1-1,-1 0 1,1 0-1,0 0 1,-1 0-1,1 0 1,-1-1-1,1 0 0,-1 0 1,1 0-1,-1 0 1,1 0-1,-1-1 1,1 1-1,-1-1 1,1 0-1,-1 0 0,1 0 1,0-1-1,0 1 1,0-1-1,0 1 1,0-1-1,0 0 1,0-1-1,-3-2 1,-9-10 79,0 0 0,1-2 0,-16-23 0,3 5 741,41 47-868,2 0 0,0-1 0,0-1 0,1 0 0,0-2 0,0 0 0,1-1 0,0 0 0,1-2 0,-1 0 1,1-1-1,0-1 0,0 0 0,0-2 0,0 0 0,1-1 0,36-6 0,-18-3-176</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1:02.515"/>
    </inkml:context>
    <inkml:brush xml:id="br0">
      <inkml:brushProperty name="width" value="0.05" units="cm"/>
      <inkml:brushProperty name="height" value="0.05" units="cm"/>
    </inkml:brush>
  </inkml:definitions>
  <inkml:trace contextRef="#ctx0" brushRef="#br0">0 83 13531,'30'29'240,"2"-1"0,1-2 1,0-1-1,2-2 0,1-1 0,1-1 0,66 25 1,-90-41-241,-5-3-1,1 1 0,-1 1 0,0-1 0,0 1 0,0 0 0,7 6 0,-14-10-3,-1 1 1,1-1-1,-1 0 1,0 0 0,1 1-1,-1-1 1,1 0-1,-1 1 1,1-1-1,-1 0 1,0 1-1,1-1 1,-1 1-1,0-1 1,0 0-1,1 1 1,-1-1-1,0 1 1,0-1-1,0 1 1,1-1-1,-1 1 1,0-1-1,0 1 1,0-1-1,0 1 1,0-1-1,0 1 1,0-1-1,0 1 1,0 0-1,0-1 1,-1 1-1,1-1 1,0 1-1,0-1 1,0 0-1,0 1 1,-1-1-1,1 1 1,0-1-1,-1 1 1,1-1-1,0 1 1,-1-1-1,1 0 1,0 1-1,-1-1 1,1 0 0,-1 0-1,0 1 1,-2 1-23,0-1 0,0 1 1,0-1-1,-1 0 1,1 0-1,-7 1 1,-34 2 7,0-2-1,0-2 1,-81-11 0,26 2 1051,99 9-1022,0 0-1,0 0 1,0 0-1,0 0 1,0 0 0,-1 1-1,1-1 1,0 0-1,0 0 1,0 0 0,0 0-1,0 0 1,0 0-1,0 0 1,0 0-1,-1 0 1,1 0 0,0 0-1,0 0 1,0 0-1,0 0 1,0 0-1,0-1 1,0 1 0,0 0-1,-1 0 1,1 0-1,0 0 1,0 0 0,0 0-1,0 0 1,0 0-1,0 0 1,0 0-1,0 0 1,0 0 0,0 0-1,0-1 1,0 1-1,0 0 1,-1 0 0,1 0-1,0 0 1,0 0-1,0 0 1,0 0-1,0 0 1,0 0 0,0-1-1,0 1 1,0 0-1,0 0 1,0 0 0,0 0-1,0 0 1,0 0-1,0 0 1,0-1 0,0 1-1,1 0 1,-1 0-1,0 0 1,0 0-1,0 0 1,9-7 234,15-5-115,-24 12-117,63-32 90,58-42 0,38-20-107,-129 84-112,-44 20-250,-27 4 113,21-7 114,-30 13 1,45-17 115,-1 0 0,1 0 1,0 1-1,-1-1 0,2 1 0,-1 1 0,0-1 0,1 0 0,-6 9 0,9-12-3,0 0 0,0 1 0,1-1 0,-1 0 0,0 0 0,1 1 0,-1-1 0,1 0 0,0 1 0,-1-1-1,1 1 1,0-1 0,0 0 0,0 1 0,0-1 0,0 0 0,0 3 0,0-4 13,1 0 1,-1 0-1,0 0 1,0 1-1,0-1 0,0 0 1,0 0-1,0 0 1,0 1-1,1-1 1,-1 0-1,0 0 0,0 0 1,0 0-1,0 0 1,0 0-1,1 1 1,-1-1-1,0 0 0,0 0 1,0 0-1,1 0 1,-1 0-1,0 0 1,0 0-1,0 0 0,1 0 1,-1 0-1,0 0 1,0 0-1,0 0 1,1 0-1,-1 0 0,0 0 1,0 0-1,1 0 1,11-10-326,-6 1 204,0 0-1,0 0 1,-1 0-1,-1-1 1,0 0-1,5-13 1,12-65-73,-20 87 208,1-12 122,1 0 0,0-21-1,-5 22 87,-4 13 62,-6 19 182,-6 29-36,3 1 1,-14 86 0,1-7-78,26-121-321,2-5-20,-1 1-1,1-1 1,-1 0-1,-1 1 0,1-1 1,0 0-1,-1 0 1,1 0-1,-1 0 0,0 0 1,-3 4-1,4-7-14,1 0 0,-1 1 0,0-1 0,0 0 0,1 0 0,-1 0 0,0 0 1,0 0-1,1 0 0,-1 0 0,0 0 0,0 0 0,1 0 0,-1 0 0,0 0 0,1 0 0,-1-1 0,0 1 0,0 0 0,1-1 0,-1 1 0,1 0 0,-1-1 0,0 1 0,1-1 0,-1 1 0,1-1 0,-1 1 0,1-1 0,-1 1 0,1-1 1,-1 0-1,1 1 0,0-1 0,-1-1 0,-18-28-456,18 28 417,-55-116-1335,5 9 471,64 125 1299,1 0 0,0 0-1,31 25 1,-35-33-298,0 1 0,1-1-1,0-1 1,0 0 0,15 7 0,-21-12-71,0 0 1,0 0-1,0-1 1,0 1-1,0-1 1,0-1-1,1 1 0,-1-1 1,0 0-1,0 0 1,1 0-1,-1-1 1,0 0-1,0 0 1,0 0-1,6-2 1,23-12 22</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1:02.986"/>
    </inkml:context>
    <inkml:brush xml:id="br0">
      <inkml:brushProperty name="width" value="0.05" units="cm"/>
      <inkml:brushProperty name="height" value="0.05" units="cm"/>
    </inkml:brush>
  </inkml:definitions>
  <inkml:trace contextRef="#ctx0" brushRef="#br0">0 0 12539,'3'50'944,"1"3"-736,4-1-72,6 3 168,5 0-8,3-7-80,1-6-104,-4-10-312,-4-8 208,-13-17-40,-4-5-40</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1:03.431"/>
    </inkml:context>
    <inkml:brush xml:id="br0">
      <inkml:brushProperty name="width" value="0.05" units="cm"/>
      <inkml:brushProperty name="height" value="0.05" units="cm"/>
    </inkml:brush>
  </inkml:definitions>
  <inkml:trace contextRef="#ctx0" brushRef="#br0">1 325 14283,'0'-8'174,"0"0"1,0 0-1,1 1 0,0-1 1,1 0-1,0 1 1,0-1-1,0 1 0,1-1 1,0 1-1,1 0 0,-1 0 1,1 1-1,1-1 0,-1 1 1,1 0-1,11-11 0,3-1 22,0 1 0,2 1 0,0 1-1,26-15 1,-19 14-126,0 1-1,1 1 1,37-11-1,-53 20-68,0 2 0,0-1 0,0 2-1,1 0 1,-1 0 0,1 2 0,-1-1-1,1 2 1,-1 0 0,18 3 0,-28-3-1,0-1 1,0 1 0,0 0 0,0 0-1,0 1 1,-1-1 0,1 0 0,0 1-1,-1 0 1,0-1 0,1 1 0,-1 0 0,0 0-1,0 1 1,0-1 0,0 0 0,0 1-1,0-1 1,-1 1 0,2 3 0,-1-2 16,-1 0 1,0 0-1,0 0 1,-1 0-1,1 0 1,-1 0-1,0 0 1,0 0-1,0 0 1,-1 0-1,1 0 1,-1 0-1,0 0 1,-3 7-1,-7 15 192,-2 0 1,-1 0-1,-1-1 0,-34 42 0,26-35 8,-17 20 145,12-15-166,-25 42 0,45-60-569,8-19 339,0 0 0,0 1 0,0-1 0,0 0 0,0 0 0,0 1 0,0-1 0,0 0 0,0 1 0,0-1 0,0 0 0,0 1-1,1-1 1,-1 0 0,0 1 0,0-1 0,0 0 0,0 0 0,0 1 0,1-1 0,-1 0 0,0 0 0,0 1 0,0-1 0,1 0 0,-1 0 0,0 0 0,0 1 0,1-1 0,2 0-61,-1 0 1,1 1-1,-1-2 0,1 1 1,-1 0-1,1 0 0,-1-1 1,0 1-1,1-1 0,-1 0 1,4-2-1,29-11-413,9-5-152</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1:03.921"/>
    </inkml:context>
    <inkml:brush xml:id="br0">
      <inkml:brushProperty name="width" value="0.05" units="cm"/>
      <inkml:brushProperty name="height" value="0.05" units="cm"/>
    </inkml:brush>
  </inkml:definitions>
  <inkml:trace contextRef="#ctx0" brushRef="#br0">1 39 13667,'21'108'2878,"-17"-78"-2203,2 0-1,12 40 1,-9-52-377,-3-12-34,-6-6-251,1 0 1,-1-1-1,0 1 1,0 0-1,1 0 0,-1 0 1,0 0-1,0 0 1,1 0-1,-1 0 1,0-1-1,0 1 0,0 0 1,0 0-1,1 0 1,-1-1-1,0 1 0,0 0 1,0 0-1,0 0 1,0-1-1,0 1 0,1 0 1,-1 0-1,0 0 1,0-1-1,0 1 0,0 0 1,0 0-1,0-1 1,0 1-1,0 0 0,0-1 1,1-9 92,0 0 0,0 0-1,-1 0 1,-1 0 0,0 0 0,-2-10 0,-16-62 379,14 62-344,2 6-58,2 7-30,-1-1-1,0 0 1,-1 1-1,1 0 1,-2-1-1,-6-11 1,6 16 6,3 9-1,3 10 3,0-11-107,0 0 1,0 0-1,0 0 0,0 0 0,1 0 1,0-1-1,0 1 0,0-1 0,0 1 0,1-1 1,0 0-1,6 5 0,-7-7-42,0-1 1,-1 1-1,1-1 0,0 1 0,0-1 0,0 0 1,0 0-1,1 0 0,-1-1 0,0 1 1,0-1-1,0 1 0,1-1 0,-1 0 1,0-1-1,0 1 0,1 0 0,-1-1 0,0 0 1,0 0-1,0 0 0,5-2 0,18-10-1014,0 0 0,43-33-1,10-5-120,-89 72 2347,6-12-927,0 0 1,0 0-1,1 0 0,0 1 0,1 0 0,0-1 0,0 1 1,1 0-1,1 0 0,-1 0 0,2 0 0,0 11 0,0-16-144,0-1 0,0 1 0,0 0 0,1 0 1,-1-1-1,1 1 0,0-1 0,1 0 0,-1 0 0,1 1 0,5 5 0,-6-8-35,1 1 0,-1-1 1,1 0-1,0 0 0,0 0 1,0 0-1,0-1 0,0 1 1,0-1-1,0 0 0,1 0 1,-1 0-1,0 0 0,1-1 0,-1 1 1,1-1-1,-1 0 0,4 0 1,-2-1 9,-1 1 1,1-1-1,-1 0 0,0-1 1,0 1-1,1-1 0,-1 0 1,0 0-1,0 0 1,-1 0-1,1-1 0,0 0 1,-1 1-1,0-1 0,1-1 1,-1 1-1,0 0 1,-1-1-1,1 1 0,-1-1 1,1 0-1,-1 0 0,0 0 1,-1 0-1,1 0 1,-1-1-1,2-4 0,-2 5 13,0 0-1,0 0 1,0 0-1,0 0 0,-1 0 1,0 0-1,0 0 1,0-1-1,0 1 1,0 0-1,-1 0 0,0 0 1,0 0-1,0 0 1,0 0-1,-1 0 0,0 0 1,1 1-1,-1-1 1,-1 0-1,1 1 1,0 0-1,-1-1 0,0 1 1,0 0-1,0 0 1,0 1-1,0-1 0,-5-2 1,2 2-15,1 1-1,-1 0 1,0 0 0,0 1 0,0 0-1,0 0 1,0 0 0,0 1-1,0 0 1,0 0 0,-1 1 0,1-1-1,0 1 1,0 1 0,1-1 0,-10 4-1,10-4-88,0 1-1,1 0 0,-1 0 1,1 1-1,0-1 1,-1 1-1,1 0 0,0 0 1,1 0-1,-1 0 0,1 1 1,-1-1-1,1 1 0,0 0 1,0 0-1,1 0 1,-1 1-1,1-1 0,0 1 1,-3 6-1,6-5-207</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1:04.518"/>
    </inkml:context>
    <inkml:brush xml:id="br0">
      <inkml:brushProperty name="width" value="0.05" units="cm"/>
      <inkml:brushProperty name="height" value="0.05" units="cm"/>
    </inkml:brush>
  </inkml:definitions>
  <inkml:trace contextRef="#ctx0" brushRef="#br0">60 351 14043,'1'0'106,"-1"-1"1,0 0-1,0 0 0,0 0 0,0 1 1,0-1-1,0 0 0,-1 0 1,1 0-1,0 1 0,0-1 0,0 0 1,-1 0-1,1 1 0,0-1 1,-1 0-1,1 1 0,-1-1 1,1 0-1,-2 0 0,2 1-42,-1 0 1,1-1-1,-1 1 1,1 0-1,-1 0 0,1 0 1,-1 0-1,1 0 1,-1 0-1,1 0 0,-1 1 1,1-1-1,-1 0 1,1 0-1,-1 0 0,1 0 1,-1 1-1,1-1 1,-1 0-1,1 0 0,0 1 1,-1-1-1,0 1 1,-1 1 97,-1 1 0,1-1 0,-1 1 0,1-1 0,0 1 0,0 0 0,-4 6 0,2 1-94,0 1-1,1-1 0,0 1 1,1 0-1,0 0 0,0 0 0,2 0 1,-1 0-1,1 0 0,1 0 1,0 0-1,4 21 0,-5-31-68,1 1-1,-1-1 0,1 0 1,-1 0-1,1 0 0,-1 0 1,1 1-1,0-1 0,-1 0 1,1 0-1,0 0 0,0 0 1,0 0-1,1 0 0,-1 0 1,-1-1-1,1 0 1,-1 0-1,1 1 0,-1-1 1,1 0-1,0 0 0,-1 0 1,1 0-1,-1 0 0,1 0 1,0 0-1,-1 0 1,1 0-1,-1 0 0,1 0 1,-1 0-1,1 0 0,0-1 1,-1 1-1,2-1 0,0 0-2,1-1 0,-1 0 0,1 0 0,-1-1 0,0 1 0,0 0 0,0-1 0,0 1 0,0-1 0,2-4 0,4-11-8,0 0-1,-2-1 1,0 0-1,0 1 1,4-40-1,-1-98 116,-8 131-56,-1 1 0,-2-1 0,-1 0 0,0 0-1,-9-26 1,11 47-32,-7-18 44,8 22-56,-1-1 0,1 1 0,0-1 0,0 1 0,-1-1 0,1 1 0,0 0-1,-1-1 1,1 1 0,0 0 0,-1-1 0,1 1 0,-1 0 0,1-1 0,0 1 0,-1 0 0,1 0 0,-1-1-1,1 1 1,-1 0 0,1 0 0,-1 0 0,1 0 0,-1 0 0,1 0 0,-1 0 0,1 0 0,-1 0-1,1 0 1,-1 0 0,1 0 0,-1 0 0,1 0 0,-1 0 0,1 0 0,-1 1 0,-1 1 2,0-1 0,1 1 0,-1-1 0,1 1 0,0 0 0,-1 0 1,1 0-1,0 0 0,0 0 0,0 0 0,1 0 0,-1 0 0,0 0 0,1 1 1,-1-1-1,1 0 0,0 0 0,0 5 0,-1 1 3,-3 21-2,2 0-1,0 0 1,3 0-1,0-1 1,2 1 0,0 0-1,3 0 1,0-1-1,15 40 1,-19-62-8,1-1-1,-1 0 1,1 0-1,0 0 1,0 0-1,1 0 1,0-1-1,-1 0 0,1 1 1,10 6-1,-12-10-2,-1 0 0,1 0-1,0 0 1,0 0 0,0 0-1,0 0 1,0-1 0,1 1-1,-1-1 1,0 0 0,0 1-1,0-1 1,0 0 0,0 0-1,1-1 1,-1 1 0,0 0-1,0-1 1,0 1 0,0-1-1,0 1 1,0-1-1,0 0 1,0 0 0,0 0-1,0 0 1,0-1 0,-1 1-1,1 0 1,0-1 0,-1 1-1,3-4 1,4-4-40,0 0 0,-1-1 0,0 0 0,-1-1 0,0 0 0,-1 1 0,5-13 0,22-81-327,-31 104 370,-1 0-1,0 1 1,0-1 0,0 0 0,0 0 0,0 0 0,0 0-1,0 0 1,0 1 0,0-1 0,1 0 0,-1 0-1,0 0 1,0 0 0,0 0 0,0 0 0,0 0 0,1 1-1,-1-1 1,0 0 0,0 0 0,0 0 0,0 0-1,1 0 1,-1 0 0,0 0 0,0 0 0,0 0 0,1 0-1,-1 0 1,0 0 0,0 0 0,0 0 0,0 0-1,1 0 1,-1 0 0,0 0 0,0 0 0,0 0 0,0-1-1,1 1 1,-1 0 0,0 0 0,0 0 0,0 0-1,0 0 1,0 0 0,1 0 0,-1-1 0,0 1-1,0 0 1,0 0 0,0 0 0,0 0 0,0-1 0,0 1-1,0 0 1,7 17-6,6 30-1,6 16 21,-15-52 0,1 0 1,0-1 0,0 1-1,14 18 1,-18-27-7,1-1 1,-1 1-1,0 0 0,1-1 1,-1 1-1,1-1 1,0 1-1,-1-1 1,1 0-1,0 0 1,0 0-1,0 0 0,0 0 1,0 0-1,0 0 1,0-1-1,0 1 1,0-1-1,0 1 0,0-1 1,1 0-1,-1 0 1,0 0-1,0 0 1,0 0-1,0 0 0,0-1 1,0 1-1,1-1 1,-1 0-1,0 1 1,0-1-1,0 0 0,3-2 1,0-1 11,0 0 0,-1-1 0,1 0-1,-1 0 1,0 0 0,0 0 0,0-1 0,-1 1 0,0-1 0,0 0 0,0 0 0,-1 0-1,0-1 1,1-6 0,3-10 41,-1 0 0,3-37 0,-7 45-35,0-1-1,-2-22 1,-3 29-22,3 9-2,1 0 0,0-1 0,0 1 0,0 0 0,0 0 0,-1 0 0,1 1 0,0-1 0,0 0 0,0 0 0,0 0 0,0 0 0,-1 0 0,1 0 0,0 0 0,0 0 0,0 0 0,0 0 0,0 0 0,-1 0 0,1 0 0,0 1 0,0-1 0,0 0 0,0 0 0,0 0 0,0 0 0,0 0 0,-1 1-1,1-1 1,0 0 0,0 0 0,0 0 0,0 0 0,0 0 0,0 1 0,0-1 0,0 0 0,0 0 0,0 0 0,0 0 0,0 1 0,0-1 0,0 0 0,0 0 0,0 0 0,0 0 0,0 1 0,0-1 0,0 0 0,1 0 0,-1 20-4,1 0-1,1 0 1,1 0-1,10 34 1,-10-40 1,-1-6 41,2 10-127,13 32 0,-16-46 95,1 0-1,-1 0 1,1 0-1,1-1 1,-1 1-1,0-1 1,1 1-1,-1-1 1,1 0-1,0 0 1,0 0-1,1 0 1,-1-1-1,5 3 1,-7-4-3,1 0 0,-1-1 0,0 1 0,1-1 0,-1 0 0,1 1 0,-1-1 0,1 0 1,-1 0-1,0 0 0,1 0 0,-1 0 0,1 0 0,-1-1 0,0 1 0,1 0 0,-1-1 0,1 1 0,-1-1 1,0 1-1,1-1 0,-1 0 0,0 0 0,2-1 0,13-20-6</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1:05.819"/>
    </inkml:context>
    <inkml:brush xml:id="br0">
      <inkml:brushProperty name="width" value="0.05" units="cm"/>
      <inkml:brushProperty name="height" value="0.05" units="cm"/>
    </inkml:brush>
  </inkml:definitions>
  <inkml:trace contextRef="#ctx0" brushRef="#br0">1 81 15443,'0'-1'41,"0"1"0,0 0 0,0 0 0,0 0 0,-1-1 0,1 1 0,0 0-1,0 0 1,0 0 0,0-1 0,0 1 0,0 0 0,0 0 0,1-1 0,-1 1 0,0 0 0,0 0-1,0 0 1,0-1 0,0 1 0,0 0 0,0 0 0,0 0 0,1-1 0,-1 1 0,0 0 0,0 0-1,0 0 1,0 0 0,0 0 0,1-1 0,-1 1 0,0 0 0,0 0 0,0 0 0,1 0 0,6 5 411,6 17 0,7 31-88,-3 0 0,21 111 0,0 3 135,-29-143-245,0-18 5,-9-7-244,1 1 0,-1 0 0,1 0-1,-1 0 1,1-1 0,-1 1 0,1 0 0,-1-1 0,1 1 0,-1-1 0,1 1 0,-1 0-1,1-1 1,-1 1 0,0-1 0,1 1 0,-1-1 0,0 1 0,1-1 0,-1 1-1,0-2 1,9-21 194,-1 0 0,-1 0 0,7-47 0,-4 18-22,-4 25-124,0-3-86,2 1 1,11-30-1,-19 57 1,1 1 1,-1-1 0,1 0-1,0 1 1,0-1 0,-1 1-1,1 0 1,0-1-1,1 1 1,-1 0 0,1-2-1,-1 3 4,-1 0 0,0 0 0,0 0-1,1 0 1,-1-1 0,0 1 0,0 0 0,1 0-1,-1 0 1,0 0 0,0 0 0,1 0 0,-1 1-1,0-1 1,1 0 0,-1 0 0,0 0 0,0 0 0,0 0-1,1 0 1,-1 0 0,0 0 0,0 1 0,1-1-1,-1 0 1,0 0 0,0 0 0,0 1 0,0-1-1,1 0 1,-1 0 0,0 0 0,0 1 0,0-1-1,0 0 1,0 0 0,0 1 0,1-1 0,-1 0-1,1 5-218,1 0 0,-1 0 0,0 0 0,0 1 0,0 7 0,0 10-410,0 1 1,-2-1-1,-7 40 0,-6-7-3988,14-55 4563,-1 1 0,1 0 0,-1 0 0,1 0 1,0 0-1,0 0 0,0 0 0,0 0 0,0 0 0,0 0 0,0 0 0,1 0 0,-1 0 0,1 0 0,0 0 0,-1 0 1,1 0-1,0-1 0,0 1 0,0 0 0,0-1 0,1 1 0,-1 0 0,0-1 0,1 0 0,-1 1 0,4 1 1,3 3 365,0-1 1,1 0-1,0 0 1,14 4-1,-5-1-240,-3-1 448,18 9 352,40 12 1,-64-25-760,0-1 1,0 1 0,0-2-1,0 1 1,1-1-1,-1-1 1,0 1-1,1-2 1,15-2-1,-21 3-58,0-2 0,0 1 0,0 0-1,-1-1 1,1 0 0,-1 1 0,1-2-1,-1 1 1,0 0 0,0-1-1,0 1 1,0-1 0,0 0 0,3-4-1,-2 1 20,-1 0 0,1 0 0,-1 0 0,0-1 0,0 1-1,0-1 1,1-9 0,0-4 107,-1 0 0,-1 0 0,-1 0 0,-2-33 0,-2 18 48,-1 1-1,-1 0 1,-3 1 0,0-1-1,-2 1 1,-23-50 0,33 82-204,-5-9 71,-1-1 0,-10-15 0,15 24-67,0 0 0,0 1 0,-1-1 0,1 1-1,0 0 1,0-1 0,-1 1 0,1 0 0,0-1 0,-1 1-1,0 0 1,1 0 0,-1 1 0,1-1 0,-1 0-1,0 0 1,0 1 0,1-1 0,-1 1 0,0-1-1,0 1 1,0 0 0,0 0 0,0 0 0,-3 0 0,4 1-11,-1 0 1,0 0 0,1 0-1,0 0 1,-1 0 0,1 1-1,0-1 1,0 0 0,-1 1-1,1-1 1,0 1 0,0-1-1,1 1 1,-1-1 0,0 1-1,0 0 1,1 0 0,-1-1-1,1 1 1,-1 0 0,1 0-1,0-1 1,0 1 0,0 2-1,0 49-17,0-49 18,5 34 3,1 1 1,1-1-1,3-1 1,0 1-1,3-2 1,1 1-1,28 51 1,-41-86-5,25 38-11,-24-37 2,0-1 0,-1 0 1,1 0-1,0 0 0,0 0 1,0 0-1,1-1 0,-1 1 0,0-1 1,1 1-1,-1-1 0,1 0 1,-1 0-1,4 1 0,-5-2 3,0 0 1,0 0-1,-1 0 0,1 0 0,0 0 1,0 0-1,0-1 0,0 1 0,-1 0 1,1-1-1,0 1 0,0 0 0,0-1 0,-1 1 1,1-1-1,0 1 0,-1-1 0,1 1 1,0-1-1,-1 0 0,1 1 0,-1-1 1,1 0-1,-1 1 0,1-1 0,-1 0 1,1 0-1,-1 0 0,0 1 0,1-1 1,-1 0-1,0-2 0,6-28-106,-6 30 103,0-16 53,0 0 0,-1 0 0,-1 0-1,-1 0 1,0 0 0,-1 0-1,-1 1 1,-8-20 0,4 20 195,9 16-232,0 0 0,-1 0-1,1-1 1,0 1 0,0 0 0,0 0 0,0 0 0,0 0 0,0 0 0,0 0 0,0 0 0,-1-1 0,1 1 0,0 0 0,0 0 0,0 0-1,0 0 1,0 0 0,-1 0 0,1 0 0,0 0 0,0 0 0,0 0 0,0 0 0,0 0 0,-1 0 0,1 0 0,0 0 0,0 0 0,0 0-1,0 0 1,0 0 0,-1 0 0,1 0 0,0 0 0,0 0 0,0 0 0,0 1 0,0-1 0,0 0 0,-1 0 0,1 0 0,0 0 0,0 0-1,0 0 1,0 0 0,-1 2 28,1 0-1,-1 0 1,1 0-1,0 0 1,0 0 0,0 0-1,0 0 1,0 0-1,0 0 1,1-1-1,-1 1 1,1 3-1,4 12 1,0 0-1,1 0 0,1-1 0,1 0 0,0-1 0,1 1 0,0-2 0,20 24 0,-28-36-35,1 0 1,0 0-1,0 0 0,0 0 0,0-1 0,0 1 1,0-1-1,0 1 0,0-1 0,1 0 1,-1 0-1,1 0 0,-1 0 0,1 0 0,-1 0 1,1-1-1,-1 1 0,1-1 0,0 0 1,-1 0-1,1 0 0,-1 0 0,1 0 0,0 0 1,-1-1-1,1 1 0,-1-1 0,1 0 1,-1 0-1,1 0 0,-1 0 0,1 0 0,-1-1 1,0 1-1,0 0 0,0-1 0,0 0 0,0 0 1,0 1-1,2-4 0,4-6 4,-1 0 1,0 0-1,-1-1 0,0 0 1,-1 0-1,0 0 0,5-20 0,4-10 3,-14 42-6,0-1 0,0 1 0,0 0 0,0-1 0,0 1 0,0 0 0,0-1 0,0 1-1,0 0 1,1-1 0,-1 1 0,0 0 0,0-1 0,0 1 0,0 0 0,1 0 0,-1-1 0,0 1 0,0 0 0,1 0-1,-1-1 1,0 1 0,0 0 0,1 0 0,-1 0 0,0 0 0,1-1 0,-1 1 0,0 0 0,1 0 0,-1 0 0,0 0 0,1 0-1,-1 0 1,0 0 0,1 0 0,7 12-6,5 33-6,-11-36 10,4 14 2,-4-11 1,1-1 0,0 1 0,1-1 0,0 0 0,1 0 0,0-1 0,11 17 0,-16-26 1,1 0 0,-1 0-1,1 0 1,0-1 0,-1 1-1,1 0 1,0 0 0,0-1-1,0 1 1,-1 0 0,1-1-1,0 1 1,0-1 0,0 1-1,0-1 1,0 0 0,0 1-1,0-1 1,0 0 0,0 0-1,0 0 1,0 1 0,0-1-1,0 0 1,2-1-1,-2 1 0,0-1 0,0 0-1,1 1 1,-1-1-1,0 0 1,0 0-1,0 0 1,0 0-1,0 0 1,0 0-1,0 0 1,0 0-1,0 0 1,-1-1-1,2-1 1,2-6-48,0 0 1,-1 0-1,0-1 1,1-10-1,1-4-270,-2-1 0,0 0 0,-2 0 0,-1 0 0,-5-41-1,4 53 39,-2 0 1,1-1-1,-2 1 0,0 1 0,0-1 0,-2 0 0,1 1 0,-1 0 0,-1 0 0,0 1 0,-1 0 0,-10-11 0,14 17 128,-1 0 1,-1 1-1,1 0 0,-1 0 1,0 0-1,1 1 0,-2 0 1,-9-4-1,13 6 233,0 0 0,1 0-1,-1 0 1,0 0 0,0 1-1,0 0 1,0-1 0,0 1-1,0 0 1,0 0 0,0 1-1,0-1 1,0 1 0,0-1 0,0 1-1,0 0 1,0 0 0,0 0-1,0 1 1,1-1 0,-5 3-1,6-2 58,0 0-1,-1-1 0,1 1 0,0 0 1,0 0-1,0 0 0,0-1 0,0 1 1,1 0-1,-1 0 0,1 0 0,-1 1 1,1 2-1,-1-5-117,1 1 0,0 0 0,0 0 0,0 0 0,0-1 1,0 1-1,0 0 0,0 0 0,0 0 0,0 0 0,0-1 0,0 1 0,0 0 0,1 0 0,-1 0 1,0-1-1,1 1 0,-1 0 0,0 0 0,1-1 0,-1 1 0,1 0 0,-1-1 0,1 1 0,0 0 1,-1-1-1,1 1 0,0-1 0,-1 1 0,1-1 0,0 0 0,-1 1 0,1-1 0,0 0 1,1 1-1,3-2-3,1-3-48</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1:06.908"/>
    </inkml:context>
    <inkml:brush xml:id="br0">
      <inkml:brushProperty name="width" value="0.05" units="cm"/>
      <inkml:brushProperty name="height" value="0.05" units="cm"/>
    </inkml:brush>
  </inkml:definitions>
  <inkml:trace contextRef="#ctx0" brushRef="#br0">118 190 8490,'-1'-3'256,"1"1"1,-1-1-1,0 1 0,0-1 1,0 1-1,0 0 1,0-1-1,0 1 0,-1 0 1,1 0-1,-1 0 1,1 0-1,-1 0 0,0 0 1,0 0-1,-3-2 1,4 3-134,0 1 0,-1-1 0,1 0 0,0 0 0,-1 1 0,1-1 0,0 1 0,-1-1 0,1 1 0,0 0 0,-1-1 0,1 1 0,-1 0 0,1 0 0,-1 0 0,1 0 1,0 0-1,-1 1 0,1-1 0,-1 0 0,1 0 0,0 1 0,-1-1 0,1 1 0,0 0 0,-1-1 0,1 1 0,0 0 0,0 0 0,-1 0 0,0 1 0,-3 3 48,1 1-1,0 0 0,0-1 1,1 1-1,0 0 0,0 1 1,0-1-1,1 0 0,0 1 0,-3 13 1,1 2-9,1 0 0,0 24-1,3-37-138,1 55 24,-1-61-45,0 1 0,1-1 1,-1 0-1,1 1 0,0-1 0,0 0 0,0 1 0,0-1 0,1 0 0,0 0 0,-1 0 0,1 0 1,0 0-1,5 4 0,-6-6 0,-1-1 1,1 1 0,0-1-1,0 0 1,-1 0-1,1 0 1,0 1 0,0-1-1,0 0 1,0 0-1,-1 0 1,1 0 0,0 0-1,0 0 1,0-1-1,0 1 1,-1 0 0,1 0-1,0-1 1,0 1-1,0 0 1,-1-1 0,1 1-1,0-1 1,-1 1-1,1-1 1,0 1 0,-1-1-1,1 1 1,0-1-1,-1 0 1,1 1 0,-1-1-1,0 0 1,1 1-1,0-2 1,19-31 71,-19 31-68,41-94 161,-29 61-71,32-57 0,-43 90-94,-1 0 1,0 0-1,1 0 1,-1 0 0,1 0-1,0 0 1,-1 1-1,1-1 1,0 0 0,0 1-1,3-2 1,-5 3-3,1 0 1,0-1-1,0 1 1,0 0-1,0 0 0,0 0 1,0 0-1,0 0 1,0 0-1,0 0 1,0 0-1,0 1 0,0-1 1,-1 0-1,1 1 1,0-1-1,0 0 1,0 1-1,0-1 0,0 1 1,-1-1-1,1 1 1,0 0-1,-1-1 0,1 1 1,0 0-1,-1-1 1,1 1-1,-1 0 1,1 0-1,-1 0 0,1 1 1,6 10 1,-1 0-1,0 1 1,-1 0 0,-1 0-1,6 26 1,6 19 40,-15-57-36,-1 0 0,0 0-1,1 1 1,-1-1 0,0 0 0,1 0-1,0 0 1,-1 0 0,1 0 0,-1 0 0,1 0-1,0 0 1,0 0 0,0 0 0,0-1 0,-1 1-1,1 0 1,0 0 0,0-1 0,0 1 0,2 0-1,-2-1 2,0 0 0,0-1 0,0 1 0,0-1 0,0 1 0,0-1 0,0 1 0,0-1 0,0 0 0,-1 1 0,1-1 0,0 0 0,0 0 0,-1 1 0,1-1 0,-1 0 0,1 0 0,0 0 0,-1 0 0,0 0 0,1 0 0,-1 0 0,1 0 0,-1 0 0,0-1 0,8-22 66,-3 10-35,0 0 1,13-25-1,-17 37-40,0 0 0,0 0 0,0 0 0,1 0-1,-1 0 1,0 1 0,1-1 0,0 0 0,-1 1 0,1-1 0,0 1 0,0 0 0,0-1 0,0 1 0,0 0 0,0 0-1,0 0 1,0 0 0,0 1 0,0-1 0,0 0 0,1 1 0,-1 0 0,0-1 0,3 1 0,-2 1-8,1 0 0,-1 0 0,0 0 0,0 1 1,-1-1-1,1 1 0,0 0 0,0-1 0,-1 1 1,1 1-1,-1-1 0,1 0 0,-1 0 0,0 1 1,0-1-1,0 1 0,-1 0 0,3 3 0,4 8-11,-1 0-1,7 19 1,-12-29 16,1 6-14,6 11-40,-5-20-39,-2-13-84,-1 4 82,0-7-190,0 0 0,0 0-1,2 0 1,0 0-1,1 1 1,0-1-1,13-26 1,-16 39 192,1 0-1,0 0 1,0 0 0,0 0-1,0 0 1,0 0 0,0 1-1,0-1 1,1 1 0,-1 0-1,0-1 1,1 1 0,-1 0-1,1 0 1,0 1 0,-1-1-1,6 0 1,-4 0-19,-1 0 1,1 1-1,-1-1 0,1-1 0,-1 1 0,1-1 0,-1 1 1,0-1-1,5-4 0,-3 1 56,0-1 1,-1 1-1,0-1 0,0 0 0,0-1 0,-1 1 1,0-1-1,0 1 0,-1-1 0,1 0 1,0-9-1,16-37 949,-19 53-867,0 0-1,0 0 1,0 0 0,0 0 0,0 0-1,0 0 1,0 0 0,0 0 0,0 1 0,0-1-1,0 0 1,0 0 0,0 0 0,0 0-1,0 0 1,0 0 0,0 0 0,0 0 0,0 0-1,0 0 1,0 0 0,0 0 0,1 0-1,-1 1 1,0-1 0,0 0 0,0 0 0,0 0-1,0 0 1,0 0 0,0 0 0,0 0-1,0 0 1,0 0 0,0 0 0,0 0 0,0 0-1,0 0 1,0 0 0,1 0 0,-1 0-1,0 0 1,0 0 0,0 0 0,0 0 0,0 0-1,0 0 1,0 0 0,0 0 0,0 0-1,0 0 1,0 0 0,0 15 651,-4 19 307,0-23-556,2-5-112,0 1 1,0 0 0,0 0-1,0 11 1,2-15-271,0 0 1,0 1-1,1-1 1,-1 0-1,1 0 0,0 0 1,0 0-1,0 0 1,0 0-1,1 0 1,-1 0-1,1 0 0,2 3 1,2 2-77,0-1 1,1 0 0,0 0-1,0 0 1,0-1-1,1 0 1,0 0-1,0-1 1,0 0-1,1 0 1,11 4-1,-18-8 34,0 0 0,1 0 0,-1 0 0,0 0 0,0 0-1,0 1 1,0-1 0,-1 1 0,1 0 0,0-1 0,-1 1 0,1 0-1,-1 0 1,1 0 0,-1 0 0,0 0 0,0 1 0,0-1-1,0 0 1,0 0 0,-1 1 0,1-1 0,-1 0 0,1 1-1,-1-1 1,0 1 0,0-1 0,0 0 0,0 1 0,0-1-1,-1 1 1,1-1 0,-1 0 0,0 1 0,1-1 0,-1 0-1,0 0 1,-2 4 0,0 0 9,-1 0 1,1 0-1,-1 0 1,-1 0-1,1 0 1,-1-1-1,0 0 0,0 0 1,0 0-1,-1-1 1,1 0-1,-9 5 1,8-6 90,0-1 0,1 1 0,-1-1 1,-1-1-1,1 1 0,0-1 1,0 0-1,-1 0 0,1-1 0,0 0 1,-1 0-1,1 0 0,0-1 1,0 0-1,-1 0 0,1 0 0,0-1 1,0 0-1,-8-4 0,-19-16 235</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1:07.749"/>
    </inkml:context>
    <inkml:brush xml:id="br0">
      <inkml:brushProperty name="width" value="0.05" units="cm"/>
      <inkml:brushProperty name="height" value="0.05" units="cm"/>
    </inkml:brush>
  </inkml:definitions>
  <inkml:trace contextRef="#ctx0" brushRef="#br0">0 113 14883,'7'5'250,"0"0"0,0 0-1,-1 1 1,0 0 0,0 0-1,0 1 1,-1-1-1,0 1 1,7 12 0,2 3 262,202 301 1504,-167-247-1882,-44-70-98,-1 1 1,1-1-1,10 10 1,-15-16-32,0 1 1,1-1-1,-1 0 1,0 0-1,1 1 0,-1-1 1,0 0-1,1 0 1,-1 1-1,0-1 0,1 0 1,-1 0-1,0 0 1,1 1-1,-1-1 1,1 0-1,-1 0 0,0 0 1,1 0-1,-1 0 1,1 0-1,-1 0 0,0 0 1,1 0-1,-1 0 1,1 0-1,-1 0 1,1 0-1,-1-1 0,1 1 1,-1-1 7,1 0-1,-1-1 1,1 1 0,-1 0 0,1 0 0,-1-1-1,0 1 1,0 0 0,0 0 0,0-1-1,0 1 1,0 0 0,0-1 0,0 1 0,-1-2-1,-2-17 91,0 1-1,-2 0 0,-13-35 0,-30-55 105,40 93-192,3 5-11,2 4-8,0 0-1,0 1 0,-1-1 1,1 1-1,-9-9 0,12 15 3,0 0 0,0-1-1,0 1 1,0 0 0,-1 0 0,1-1-1,0 1 1,0 0 0,-1 0 0,1-1-1,0 1 1,0 0 0,0 0-1,-1 0 1,1-1 0,0 1 0,-1 0-1,1 0 1,0 0 0,0 0 0,-1 0-1,1 0 1,0 0 0,-1 0 0,1 0-1,0 0 1,-1 0 0,1 0-1,0 0 1,-1 0 0,0 9-58,8 17-6,-2-13 51,2 0-1,0-1 1,10 13 0,-14-19 6,1-1 0,0 0 0,1 0 0,-1-1-1,1 1 1,0-1 0,0 0 0,0 0 0,7 3 0,-10-6 6,0-1 0,0 1-1,0-1 1,0 1 0,1-1 0,-1 0 0,0 0-1,0 0 1,0 0 0,0 0 0,0 0-1,0 0 1,1-1 0,-1 1 0,0-1 0,0 0-1,0 0 1,0 0 0,-1 0 0,1 0 0,0 0-1,0 0 1,0 0 0,-1-1 0,1 1-1,-1-1 1,1 1 0,-1-1 0,0 0 0,1 1-1,1-4 1,2-4-4,0 0 0,0 0 1,0 0-1,-1-1 0,3-12 0,0-4 5,-2-1 0,-1 0-1,-1 0 1,-1 0 0,-1 0-1,-2 0 1,-1 0 0,0 0 0,-9-34-1,10 58 3,-12-41 2,13 43-3,-1-1 0,1 1 0,-1-1 0,1 1 0,-1-1 0,0 1 0,0-1 1,0 1-1,0 0 0,0 0 0,0-1 0,0 1 0,0 0 0,0 0 0,0 0 1,-1 0-1,1 0 0,0 0 0,-1 1 0,1-1 0,-1 0 0,1 1 0,-4-2 0,4 3-1,0-1-1,0 0 0,0 1 1,0-1-1,0 1 1,0-1-1,0 1 0,0-1 1,0 1-1,0 0 0,0-1 1,1 1-1,-1 0 0,0 0 1,0 0-1,1 0 0,-1 0 1,1 0-1,-1-1 1,1 1-1,-1 1 0,1-1 1,-1 0-1,1 0 0,0 0 1,0 0-1,-1 0 0,1 0 1,0 2-1,-3 37-51,3-35 47,-1 30-4,2 1-1,2-1 0,1 0 0,1 0 0,18 61 1,-21-91 10,0-1 0,0 1 1,0 0-1,0-1 0,1 1 1,0-1-1,0 0 0,0 0 1,5 4-1,-7-7-3,0 0 0,1 0 0,-1 0 0,0 0 0,1 0-1,-1 0 1,1-1 0,-1 1 0,1-1 0,0 1 0,-1-1 0,1 0 0,-1 0 0,1 1 0,0-1 0,-1 0 0,1 0 0,0-1-1,-1 1 1,1 0 0,-1-1 0,1 1 0,0 0 0,-1-1 0,1 0 0,-1 1 0,1-1 0,-1 0 0,0 0 0,1 0-1,1-2 1,40-33-154,-33 26 94,2 0 0,-1 0-1,1 1 1,0 1 0,21-11 0,-29 18 53,-1-1 0,0 1 1,0 0-1,1 0 0,-1 1 1,1-1-1,-1 1 0,1 0 1,-1 0-1,1 0 1,-1 0-1,0 0 0,1 1 1,-1 0-1,1 0 0,-1 0 1,0 0-1,0 0 0,1 0 1,-1 1-1,0 0 1,0-1-1,0 1 0,-1 0 1,1 1-1,0-1 0,-1 0 1,0 1-1,3 2 0,6 10-4,0 0 0,-1 1-1,-1 0 1,-1 0-1,0 1 1,-1 0 0,-1 0-1,0 1 1,-2 0 0,5 26-1,-7-26-313,-2-18 321,0 0 0,0 0 0,0 0 0,0 0 0,0 0 0,0 0 0,0 0 0,0 0 0,0 0 0,0 0 0,0 0 0,-1 0 0,1 0 0,0 0 0,0 0 0,0 0 0,0 0 0,0 0 0,0 0 0,0 0 0,0 0 0,0 0 0,0 0 0,0 0 0,0 0 0,0 0 0,0 0 0,0 0 0,0 0 0,0 0 0,0 0 0,0 0 0,0 0 0,-1 0 0,-7-27-333,4 14 319,-9-29-158</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1:08.193"/>
    </inkml:context>
    <inkml:brush xml:id="br0">
      <inkml:brushProperty name="width" value="0.05" units="cm"/>
      <inkml:brushProperty name="height" value="0.05" units="cm"/>
    </inkml:brush>
  </inkml:definitions>
  <inkml:trace contextRef="#ctx0" brushRef="#br0">68 121 13955,'2'1'79,"-1"0"0,1-1 0,-1 1 0,1-1 0,-1 1 0,1-1 0,0 0 0,-1 0 0,1 0 0,-1 1 0,1-2 0,0 1 0,-1 0 0,1 0 0,-1 0 0,1-1 0,0 1 0,-1-1 0,1 1 0,-1-1 0,1 0 0,-1 0 0,0 1 0,1-1 0,-1 0 0,2-2 0,0 0 33,0 0 1,0 0-1,-1-1 1,1 1-1,-1-1 1,0 1-1,0-1 0,0 1 1,-1-1-1,3-8 1,-3 9-56,0 0 0,-1 0 0,1 0 0,-1-1 1,0 1-1,1 0 0,-2 0 0,1-1 0,0 1 0,-1 0 1,1 0-1,-1-1 0,-1-3 0,1 6-30,1 0 1,-1-1-1,0 1 1,0 0-1,0 0 0,0 0 1,0 0-1,0 0 1,0 0-1,0 0 0,0 0 1,0 0-1,-1 0 0,1 1 1,0-1-1,-1 0 1,1 1-1,0-1 0,-1 1 1,1 0-1,-1-1 1,1 1-1,0 0 0,-1 0 1,1 0-1,-1 0 1,1 0-1,-1 0 0,-2 1 1,1 0 5,-1 0 1,1 0-1,0 0 0,0 0 1,0 1-1,0 0 0,0-1 1,0 1-1,0 0 1,1 0-1,-1 1 0,1-1 1,-1 1-1,1-1 1,0 1-1,0 0 0,0-1 1,-3 6-1,-1 4 54,0 0 0,1 1 0,-6 19 1,7-17-58,0 0 0,1 0 0,1 1 1,1-1-1,0 1 0,0-1 0,2 1 1,0-1-1,1 1 0,0-1 0,1 0 1,1 0-1,1 0 0,0 0 0,7 15 1,-10-26-48,1 0 1,-1-1-1,1 1 0,-1 0 1,1-1-1,0 1 1,1-1-1,-1 0 1,0 0-1,1 0 0,7 4 1,-9-6-5,1 0 0,-1 0 1,0-1-1,1 1 0,-1 0 1,1-1-1,-1 0 0,1 1 1,-1-1-1,1 0 0,0 0 1,-1-1-1,1 1 0,-1 0 1,1-1-1,-1 0 1,0 1-1,1-1 0,-1 0 1,0 0-1,1-1 0,-1 1 1,2-2-1,2-1-5,-1 0 0,0 0 0,0-1 0,5-5 1,20-30-145</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10.955"/>
    </inkml:context>
    <inkml:brush xml:id="br0">
      <inkml:brushProperty name="width" value="0.05" units="cm"/>
      <inkml:brushProperty name="height" value="0.05" units="cm"/>
    </inkml:brush>
  </inkml:definitions>
  <inkml:trace contextRef="#ctx0" brushRef="#br0">75 1 15147,'-17'30'1922,"-21"50"-1,34-70-1708,0 1 0,1 0 0,0 0-1,1 0 1,0 0 0,1 0 0,0 0 0,2 21 0,-1-28-200,1-1-1,0 1 1,0-1 0,0 1-1,0-1 1,0 0 0,1 1-1,0-1 1,-1 0 0,1 0 0,0 0-1,1 0 1,-1 0 0,0-1-1,1 1 1,0-1 0,-1 1 0,1-1-1,0 0 1,0 0 0,0 0-1,1-1 1,-1 1 0,0-1-1,1 0 1,6 2 0,8 1-151,0-1 0,1 0 1,-1-1-1,22-1 0,2 0-166,-40-1 279,1 1-1,-1-1 0,1 0 1,-1 1-1,0-1 0,1 1 1,-1 0-1,0 0 0,1 0 1,2 2-1,-4-2 36,0-1 0,-1 1 0,1 0-1,0 0 1,-1 0 0,1 0 0,-1 0 0,1-1 0,-1 1 0,0 0 0,1 0-1,-1 0 1,0 0 0,0 1 0,0-1 0,0 0 0,0 0 0,0 0-1,0 0 1,0 0 0,0 0 0,0 0 0,0 0 0,-1 0 0,1 0-1,-1 1 1,1-2-11,0 1 0,0-1 0,-1 0 0,1 1 0,0-1 0,0 0 0,0 1 0,0-1 0,0 0 0,0 1 0,0-1 0,0 0 0,0 1-1,0-1 1,0 0 0,0 1 0,0-1 0,0 0 0,0 1 0,0-1 0,0 0 0,0 1 0,0-1 0,1 0 0,-1 1 0,0-1 0,0 0 0,0 0 0,1 1 0,-1-1-1,0 0 1,0 1 0,1-1 0,-1 0 0,0 0 0,0 0 0,1 1 0,-1-1 0,16-3-631,16-16-180,-10 4 497,2-2-105</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1:09.314"/>
    </inkml:context>
    <inkml:brush xml:id="br0">
      <inkml:brushProperty name="width" value="0.05" units="cm"/>
      <inkml:brushProperty name="height" value="0.05" units="cm"/>
    </inkml:brush>
  </inkml:definitions>
  <inkml:trace contextRef="#ctx0" brushRef="#br0">231 259 13059,'-3'-4'203,"-1"1"1,1 0-1,0 0 0,-1 0 1,1 0-1,-1 1 0,0 0 1,0-1-1,0 1 1,0 0-1,0 1 0,-1-1 1,1 1-1,0 0 0,-1 0 1,1 0-1,-1 1 1,1-1-1,-1 1 0,-7 1 1,6 0-77,1 0-1,0 1 1,0 0 0,0 0 0,0 0 0,0 0 0,1 1 0,-1 0 0,1 0-1,-1 0 1,1 0 0,0 1 0,0 0 0,1 0 0,-1 0 0,1 0 0,-4 6 0,-2 6-45,1-1 0,1 1 0,1 1 0,0-1 0,1 1 0,1 0 1,0 0-1,2 0 0,-2 30 0,4-44-77,0 0-1,-1 0 1,2 0 0,-1 0 0,0 0-1,0 0 1,1-1 0,0 1 0,0 0-1,1 4 1,-2-7-4,1 1 0,-1-1 0,0 0-1,0 1 1,1-1 0,-1 0 0,0 0 0,1 1 0,-1-1 0,0 0 0,1 0-1,-1 1 1,0-1 0,1 0 0,-1 0 0,1 0 0,-1 0 0,0 0-1,1 0 1,-1 0 0,1 1 0,-1-1 0,0 0 0,1 0 0,-1-1 0,1 1-1,16-10 9,3-9 5,0 1 0,2 1 0,0 1-1,0 1 1,28-14 0,-43 26-13,0 0 0,1 0 0,-1 0 0,1 1 0,0 0 0,-1 1 1,1-1-1,0 1 0,0 1 0,0 0 0,0 0 0,0 1 0,0-1 0,0 2 0,0-1 0,-1 1 0,1 0 0,-1 1 1,1 0-1,-1 0 0,14 8 0,-16-7-1,0 0-1,-1-1 1,1 2 0,-1-1 0,6 7 0,4 5 77,-13-16-75,-1 0 1,0 0 0,0 0 0,0 0-1,0 0 1,0 0 0,1 0-1,-1 0 1,0 0 0,0 0-1,0 0 1,0 0 0,0 0-1,1 0 1,-1 0 0,0 0 0,0 0-1,0 0 1,0 0 0,0-1-1,0 1 1,0 0 0,1 0-1,-1 0 1,0 0 0,0 0-1,0 0 1,0-1 0,0 1-1,0 0 1,0 0 0,0 0 0,0 0-1,0 0 1,0 0 0,0-1-1,0 1 1,0 0 0,0 0-1,0 0 1,0 0 0,0-1-1,0 1 1,0 0 0,0 0 0,0 0-1,0 0 1,0 0 0,0-1-1,0 1 1,0 0 0,0 0-1,0 0 1,0 0 0,-1 0-1,1-13 81,-8-19 77,-1 0 0,-1 0 1,-16-32-1,10 24-22,-10-20-37,20 53-96,6 12-4,5 14-12,3-3-29,1 0 1,0-1-1,15 19 0,-17-26 17,-1-1 0,1 1-1,0-1 1,1-1 0,0 1-1,0-1 1,14 7 0,-20-11 14,0-1 0,1 0 1,-1 0-1,1 0 0,0 0 1,-1 0-1,1-1 0,0 1 1,0-1-1,-1 0 0,1 0 1,0 0-1,0 0 0,-1 0 1,1-1-1,0 1 0,0-1 1,-1 1-1,4-2 1,-3 0-4,1 0 0,-1 0 0,0-1 1,0 1-1,0-1 0,0 1 1,-1-1-1,1 0 0,-1 0 1,1 0-1,-1-1 0,2-2 1,3-9-24,0-1 1,-1 1 0,-1-1-1,0 0 1,2-17 0,0-20-138,-7 81 157,1 1 1,1-1 0,1 0-1,10 44 1,-12-71 17,-1-1 0,0 1 0,0 0 0,0 0 0,1 0 0,-1 0 0,1 0 0,-1 0 0,1 0 0,-1-1 0,1 1 0,-1 0 0,1 0-1,-1-1 1,1 1 0,0 0 0,0-1 0,-1 1 0,1-1 0,0 1 0,0-1 0,1 1 0,-1-1 0,0 0-1,0 0 0,0 0 1,0 0-1,-1-1 0,1 1 0,0 0 1,0-1-1,0 1 0,-1 0 1,1-1-1,0 1 0,-1-1 1,1 1-1,0-1 0,-1 0 1,1 1-1,0-1 0,0-1 0,4-5-6,0 0-1,-1-1 0,6-12 1,-9 18-7,71-164-806,-72 166 809,1 1 0,-1-1 1,0 0-1,1 0 0,-1 0 0,0 0 1,1 1-1,-1-1 0,0 0 1,1 0-1,-1 1 0,0-1 1,0 0-1,1 1 0,-1-1 1,0 0-1,0 1 0,0-1 0,1 0 1,-1 1-1,0-1 0,0 0 1,0 1-1,0-1 0,0 1 1,0-1-1,0 0 0,0 1 1,0-1-1,0 1 0,10 29 25,0-2-3,-9-24-13,1 0 1,0 0 0,0 0-1,1 0 1,-1 0 0,1-1 0,0 1-1,0-1 1,0 1 0,1-1-1,-1 0 1,1 0 0,6 4 0,-7-6-2,-1 0 1,1-1 0,-1 1 0,1 0 0,-1-1 0,1 1-1,0-1 1,-1 0 0,1 0 0,0 0 0,-1 0 0,1 0 0,-1 0-1,1-1 1,0 0 0,-1 1 0,1-1 0,-1 0 0,1 0 0,-1 0-1,0-1 1,1 1 0,-1 0 0,4-4 0,0 0 3,-1 1 0,0-1 0,1-1 0,-2 1 0,1-1 0,-1 1 0,0-1 0,0-1 0,0 1 0,-1 0 0,0-1 0,0 0 1,-1 0-1,0 0 0,0 0 0,1-9 0,-2 11 0,-1 1 1,0 0-1,0 0 1,0-1 0,-1 1-1,1 0 1,-1 0-1,0-1 1,0 1-1,-1 0 1,1 0 0,-1 0-1,0 1 1,0-1-1,0 0 1,-1 1-1,1-1 1,-1 1 0,0 0-1,0 0 1,0 0-1,0 0 1,0 0-1,-1 1 1,1-1 0,-1 1-1,0 0 1,-6-3-1,7 4 0,1 0 0,0 0 0,-1 0 0,1 0 0,-1 0 0,1 1 0,-1-1 0,1 1 0,-1-1 0,1 1 0,-1 0 0,0 0-1,1 0 1,-1 1 0,1-1 0,-1 1 0,1-1 0,-1 1 0,1 0 0,-1 0 0,1 0 0,-1 0 0,1 0 0,0 1 0,0-1 0,0 1 0,0-1-1,0 1 1,0 0 0,0 0 0,0-1 0,1 2 0,-1-1 0,-2 4 0,2-1 5,-1 1 0,0 0 0,1 0 0,0 0 0,1 0 0,-1 0 0,1 0 0,0 1 0,1-1 0,0 0 0,0 1 0,0-1 0,2 9 0,-1-8-1,0-1 0,1 1 0,0-1-1,0 0 1,1 1 0,0-1-1,0 0 1,0-1 0,1 1 0,-1-1-1,2 1 1,-1-1 0,0 0 0,7 5-1,-7-7-15,0 0-1,-1-1 1,1 0-1,1 1 1,-1-1-1,0 0 1,1-1 0,-1 1-1,1-1 1,-1 0-1,1 0 1,-1-1-1,1 1 1,0-1-1,-1 0 1,1 0-1,0 0 1,-1-1-1,1 0 1,0 0-1,5-2 1,-2 1-55,-1-2 0,1 1 0,-1-1 0,1-1 1,-1 1-1,-1-1 0,1 0 0,-1-1 1,0 1-1,0-1 0,9-12 0,0-10-113</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1:09.799"/>
    </inkml:context>
    <inkml:brush xml:id="br0">
      <inkml:brushProperty name="width" value="0.05" units="cm"/>
      <inkml:brushProperty name="height" value="0.05" units="cm"/>
    </inkml:brush>
  </inkml:definitions>
  <inkml:trace contextRef="#ctx0" brushRef="#br0">38 0 20980,'-11'23'1137,"-2"2"-1529,4-5-224,5 2 888,4 2-376,0-6-297</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1:10.335"/>
    </inkml:context>
    <inkml:brush xml:id="br0">
      <inkml:brushProperty name="width" value="0.05" units="cm"/>
      <inkml:brushProperty name="height" value="0.05" units="cm"/>
    </inkml:brush>
  </inkml:definitions>
  <inkml:trace contextRef="#ctx0" brushRef="#br0">1 887 10066,'0'-3'72,"1"0"-1,-1 0 1,1 0-1,0 0 1,0 0 0,1 0-1,-1 0 1,0 0-1,1 1 1,0-1 0,-1 0-1,1 1 1,0-1-1,0 1 1,1 0-1,-1 0 1,0 0 0,5-3-1,6-4 86,0 1 1,19-9-1,-31 16-131,40-17 80,0 1-1,1 2 1,1 3 0,62-12 0,181-11-1437,-181 24 714,369-44-929,79-9 2740,-65 33 208,2 22-840,-72 2-488,-140-7-262,0-13 0,472-106 1,-274 13-103,260-58 148,-599 149 148</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1:12.257"/>
    </inkml:context>
    <inkml:brush xml:id="br0">
      <inkml:brushProperty name="width" value="0.05" units="cm"/>
      <inkml:brushProperty name="height" value="0.05" units="cm"/>
    </inkml:brush>
  </inkml:definitions>
  <inkml:trace contextRef="#ctx0" brushRef="#br0">737 180 9586,'-55'-14'608,"-7"-4"-568,0 2-32,-4 2 96,1 0-48,0 2-32,2-1-16,2 0-16,3 0-328,3-3 312,-1-1-24,-12-2-40</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1:12.746"/>
    </inkml:context>
    <inkml:brush xml:id="br0">
      <inkml:brushProperty name="width" value="0.05" units="cm"/>
      <inkml:brushProperty name="height" value="0.05" units="cm"/>
    </inkml:brush>
  </inkml:definitions>
  <inkml:trace contextRef="#ctx0" brushRef="#br0">1455 1 6193,'-65'10'183,"-295"57"683,315-56-930,1 3-1,0 2 0,1 2 0,1 1 0,-72 46 0,77-39-319,2 2-1,1 2 0,-36 41 0,-81 110-965,116-134 1359,1 1 1,3 2 0,1 1 0,3 1 0,3 1 0,1 2-1,-23 91 1,9 2 63,7 2 0,7 1 0,6 1-1,4 211 1,15-310-6,2 0 0,17 81-1,-15-110-27,0-1 0,2 0-1,0 0 1,2-1 0,0 0-1,2 0 1,27 38 0,-15-32-76,2 0 1,0-2 0,2-1 0,1-1-1,0-2 1,2-1 0,1-1-1,0-1 1,1-2 0,44 16-1,28 3-265,0-5-1,128 22 1,314 31-321,-333-66 550</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5:03.546"/>
    </inkml:context>
    <inkml:brush xml:id="br0">
      <inkml:brushProperty name="width" value="0.05" units="cm"/>
      <inkml:brushProperty name="height" value="0.05" units="cm"/>
      <inkml:brushProperty name="color" value="#FF0066"/>
    </inkml:brush>
  </inkml:definitions>
  <inkml:trace contextRef="#ctx0" brushRef="#br0">1 0 13155,'1'3'62,"0"-1"0,1 0 0,-1 1-1,0-1 1,0 0 0,-1 1 0,1-1 0,0 1 0,-1 0 0,1-1 0,-1 1 0,0 3 0,1 0 33,9 94-91,-4 1 1,-9 120-1,2-181 8,-8 174-1,-2 169 15,13-278-19,26 169 0,-14-204-19,-11-119-1224,-1-2 996</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5:04.186"/>
    </inkml:context>
    <inkml:brush xml:id="br0">
      <inkml:brushProperty name="width" value="0.05" units="cm"/>
      <inkml:brushProperty name="height" value="0.05" units="cm"/>
      <inkml:brushProperty name="color" value="#FF0066"/>
    </inkml:brush>
  </inkml:definitions>
  <inkml:trace contextRef="#ctx0" brushRef="#br0">16 153 11666,'-15'-17'1287,"29"26"-725,2-1-541,0-1 0,1 0 0,0-1 0,0-1 0,24 4 0,90 7-10,-19-10 8,-1-5 1,121-14-1,223-46 1,-325 39-18,892-92-11,-675 106-44,-337 7 49,5-1-8,0 1 0,-1 0 1,25 6-1,-37-6 10,0-1 0,1 1 0,-1-1 0,0 1 0,0 0 0,0 0 0,1 0 0,-1 0-1,0 0 1,0 1 0,-1-1 0,1 1 0,0-1 0,0 1 0,-1 0 0,1-1 0,-1 1 0,1 0 0,-1 0 0,0 0 0,0 0 0,0 0 0,0 0 0,0 1 0,0-1 0,0 0 0,-1 0 0,1 1 0,-1 3 0,-1 14 0,-2 0 0,-1 0 0,0-1 0,-14 38 0,1-3 12,-10 59 10,-13 119-1,4 121-54,18-162 17,5 38-2,9-118-788,4-102 719,-1 0 1,0 0-1,-4 15 0,-3-5-141</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5:04.702"/>
    </inkml:context>
    <inkml:brush xml:id="br0">
      <inkml:brushProperty name="width" value="0.05" units="cm"/>
      <inkml:brushProperty name="height" value="0.05" units="cm"/>
      <inkml:brushProperty name="color" value="#FF0066"/>
    </inkml:brush>
  </inkml:definitions>
  <inkml:trace contextRef="#ctx0" brushRef="#br0">100 552 10930,'-100'12'1761,"300"-71"-1678,-106 28-97,159-51 41,61-19 11,436-86 55,-514 145-557,294-15 1,-399 53 324,-6 4-39</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1:52.291"/>
    </inkml:context>
    <inkml:brush xml:id="br0">
      <inkml:brushProperty name="width" value="0.05" units="cm"/>
      <inkml:brushProperty name="height" value="0.05" units="cm"/>
    </inkml:brush>
  </inkml:definitions>
  <inkml:trace contextRef="#ctx0" brushRef="#br0">6 8343 10178,'0'-1'152,"-1"0"-1,0 0 1,1 0-1,-1 0 1,1 0-1,-1 0 0,1 0 1,0 0-1,-1 0 1,1 0-1,0 0 1,-1 0-1,1 0 1,0 0-1,0 0 1,0 0-1,0 0 1,0 0-1,1-2 1,-1-24 476,4-16-481,1 1-1,3 0 1,23-75-1,-10 58-60,56-111 0,-56 132-75,2 2 0,45-55 1,65-56-47,-88 98-26,-6 2 42,-2-1-1,-3-3 1,40-75-1,12-19-26,-64 112 39,2 1 0,34-37 0,11-2 7,170-187-3,81-91 14,129-176 53,-414 482-63,81-88 10,161-141-1,-97 100-8,615-567-26,-613 573 9,223-192 22,-318 287-5,584-462-67,-447 379 51,38-30 8,-162 108-13,145-81-1,118-41-10,-325 178 30,275-156-36,-33 17-112,11 22-35,476-115 148,-319 116 29,735-204-10,-1077 314 17,648-178 31,-460 101-10,150-45-14,313-42 16,-483 131-28,56-11 16,105-19-11,369-63-1,208-3-8,-988 152 7,58-11-5,0 4-1,131 1 1,-137 18-154,-72-8 116</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1:54.661"/>
    </inkml:context>
    <inkml:brush xml:id="br0">
      <inkml:brushProperty name="width" value="0.05" units="cm"/>
      <inkml:brushProperty name="height" value="0.05" units="cm"/>
    </inkml:brush>
  </inkml:definitions>
  <inkml:trace contextRef="#ctx0" brushRef="#br0">7 10 12459,'-2'-9'856,"0"13"-736,-1 8-48,3 5 256,0 6-136,2 11-128,-1 6-32,3 21-32,-1 8 24,-3 15-24,2 6-32,-2 4-152,0 1-56,1-4 200,-1-4-48,-1-20-24</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11.405"/>
    </inkml:context>
    <inkml:brush xml:id="br0">
      <inkml:brushProperty name="width" value="0.05" units="cm"/>
      <inkml:brushProperty name="height" value="0.05" units="cm"/>
    </inkml:brush>
  </inkml:definitions>
  <inkml:trace contextRef="#ctx0" brushRef="#br0">1 84 13691,'0'1'111,"1"1"0,0-1 0,0 0-1,0 1 1,0-1 0,0 0 0,0 0 0,0 0 0,0 0 0,0 0 0,0 0-1,1 0 1,-1 0 0,0-1 0,1 1 0,-1 0 0,1-1 0,-1 1-1,1-1 1,-1 1 0,1-1 0,-1 0 0,1 0 0,-1 0 0,1 1 0,0-2-1,1 1 1,7 0 190,0-1 1,-1 0-1,11-3 0,-17 3-217,8-2 126,-1 1 1,0-2 0,19-7-1,-26 9-189,0 0-1,0 1 1,1-1 0,-1-1-1,0 1 1,-1 0-1,1-1 1,0 1-1,-1-1 1,1 0 0,-1 0-1,0 0 1,0 0-1,2-5 1,-3 7-16,-1 0 0,1 0 0,-1 0 1,0 0-1,0 1 0,1-1 0,-1 0 0,0 0 0,0 0 1,0 0-1,0 0 0,0 0 0,0 0 0,0 0 1,-1 0-1,1 0 0,0 0 0,0 0 0,-1 0 0,1 1 1,-1-1-1,1 0 0,-1 0 0,1 0 0,-1 0 1,1 1-1,-1-1 0,0 0 0,1 1 0,-1-1 0,0 0 1,1 1-1,-1-1 0,0 1 0,0-1 0,0 1 0,0-1 1,0 1-1,1 0 0,-1 0 0,0-1 0,0 1 1,-2 0-1,-1-1 42,0 0-1,0 1 1,0 0 0,-1 0 0,1 0 0,0 0 0,0 0-1,-7 2 1,3 1 76,0 0 0,0 0 0,0 1 1,0 0-1,1 1 0,-1-1 0,-9 9 0,13-9-47,0-1 0,0 1 0,1-1 0,-1 1 0,1 0 0,0 0 0,0 0 0,1 1 1,-1-1-1,1 1 0,0-1 0,0 1 0,0 0 0,0 6 0,1-9-65,1-1 1,0 1-1,0-1 0,0 0 1,1 1-1,-1-1 1,0 1-1,1-1 0,-1 1 1,0-1-1,1 0 0,0 1 1,-1-1-1,1 0 0,0 1 1,0-1-1,-1 0 1,1 0-1,0 0 0,0 0 1,0 0-1,1 0 0,-1 0 1,0 0-1,0 0 0,0 0 1,1-1-1,-1 1 1,0 0-1,1-1 0,-1 1 1,1-1-1,-1 0 0,1 1 1,2-1-1,6 2-143,0-1 0,1 0-1,19-1 1,-27 0 88,26-2-405,-1-1 1,44-11-1,12-2-83,-83 16 567,0 0-1,-1 0 1,1 0 0,0 0-1,-1 0 1,1 0 0,0 0-1,-1 0 1,1 0-1,0 1 1,-1-1 0,1 0-1,0 1 1,-1-1-1,1 0 1,-1 1 0,1-1-1,-1 1 1,1-1-1,-1 1 1,1-1 0,-1 1-1,1-1 1,-1 1-1,0-1 1,1 2 0,11 8 545,-2-6-599,1 0 0,-1-1 0,1-1-1,0 0 1,0 0 0,0-1 0,0-1 0,0 0 0,14-1-1,-8 0-1006,1 1-1,28 4 1,-38-2 498,5 2-80</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1:55.063"/>
    </inkml:context>
    <inkml:brush xml:id="br0">
      <inkml:brushProperty name="width" value="0.05" units="cm"/>
      <inkml:brushProperty name="height" value="0.05" units="cm"/>
    </inkml:brush>
  </inkml:definitions>
  <inkml:trace contextRef="#ctx0" brushRef="#br0">8 0 7706,'10'174'1883,"2"41"-147,-12-157-778,-12 98 0,4-94 413,-1 119-1,9-179-1385,0 0-1,0 1 1,0-1-1,0 0 1,1 1 0,-1-1-1,1 1 1,1 3-1,4-15-112</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1:56.250"/>
    </inkml:context>
    <inkml:brush xml:id="br0">
      <inkml:brushProperty name="width" value="0.05" units="cm"/>
      <inkml:brushProperty name="height" value="0.05" units="cm"/>
    </inkml:brush>
  </inkml:definitions>
  <inkml:trace contextRef="#ctx0" brushRef="#br0">8 94 14371,'0'0'60,"-1"-1"0,0 0 0,1 1 0,-1-1 0,1 0 0,-1 1-1,1-1 1,-1 0 0,1 0 0,-1 0 0,1 1 0,0-1 0,-1 0 0,1 0 0,0 0 0,0 0 0,0 0-1,0 0 1,0 0 0,0 0 0,0 1 0,0-1 0,0 0 0,0 0 0,0 0 0,1 0 0,-1 0 0,0 0-1,1 0 1,-1 1 0,0-1 0,1 0 0,-1 0 0,1 1 0,-1-1 0,1 0 0,0 0 0,-1 1 0,1-1-1,0 1 1,-1-1 0,2 0 0,3-3 133,-1 0 0,1 0 0,1 0-1,-1 1 1,6-3 0,3 0-28,0 0-1,1 1 1,0 0 0,0 1-1,26-3 1,-35 6-171,0 1-1,0-1 1,0 1 0,-1 0 0,1 1-1,0-1 1,0 1 0,0 0 0,-1 1 0,1-1-1,0 1 1,-1 0 0,1 1 0,-1-1-1,0 1 1,0 0 0,0 0 0,5 5-1,-8-5-13,0 0-1,1 0 1,-1 0-1,0 1 1,-1-1-1,1 1 1,-1-1-1,1 1 1,-1 0-1,0-1 1,-1 1-1,1 0 1,-1 0-1,1 0 1,-1 0-1,0 0 1,0-1-1,-1 1 1,-1 7-1,-1 5-50,-2 0 0,1-1 0,-10 20 0,-33 63-46,30-67 234,2 2 0,-23 67 0,37-95-91,0-1-1,0 1 1,0 0 0,0 0-1,1 0 1,0 0-1,0 0 1,1 0 0,-1-1-1,1 1 1,2 8-1,-2-10-12,0-1 0,0 0 0,0 0 0,0 0 0,1 0 0,-1-1 0,1 1 0,-1 0 0,1-1 0,0 1 0,-1 0-1,1-1 1,0 0 0,0 1 0,0-1 0,0 0 0,0 0 0,0 0 0,0-1 0,1 1 0,-1 0 0,0-1 0,0 1 0,1-1 0,-1 0-1,4 0 1,1 0-23,1 0-1,-1-1 0,0 1 0,1-2 0,-1 1 1,0-1-1,0 0 0,0-1 0,0 0 0,0 0 0,12-8 1,-10 6-10,-1-2 1,1 1 0,-2-1 0,1 0 0,-1-1-1,0 1 1,0-2 0,6-9 0,17-40-44</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1:57.040"/>
    </inkml:context>
    <inkml:brush xml:id="br0">
      <inkml:brushProperty name="width" value="0.05" units="cm"/>
      <inkml:brushProperty name="height" value="0.05" units="cm"/>
    </inkml:brush>
  </inkml:definitions>
  <inkml:trace contextRef="#ctx0" brushRef="#br0">1 1 10762,'0'1'1385,"1"5"-833,-1 10-240,0 4 1320,0 13-1104,0 6-120,0 11-144,0 4-24,0 9-192,2 2-96,0 0-256,0-2-1016,1-6 1152,-2-5-176,2-6-88</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1:57.517"/>
    </inkml:context>
    <inkml:brush xml:id="br0">
      <inkml:brushProperty name="width" value="0.05" units="cm"/>
      <inkml:brushProperty name="height" value="0.05" units="cm"/>
    </inkml:brush>
  </inkml:definitions>
  <inkml:trace contextRef="#ctx0" brushRef="#br0">9 0 12115,'-7'128'485,"5"0"1,19 164 0,14 25-7670,-10 160 10348,2 23 1100,-19-437-2957,7 69-1,-11-130-1123,-1 0 1,1 0-1,0 0 0,-1 0 1,0-1-1,1 1 0,-1 0 1,0 0-1,0 0 0,0-1 1,-2 4-1,0 0-131,-3 2 295</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1:58.300"/>
    </inkml:context>
    <inkml:brush xml:id="br0">
      <inkml:brushProperty name="width" value="0.05" units="cm"/>
      <inkml:brushProperty name="height" value="0.05" units="cm"/>
    </inkml:brush>
  </inkml:definitions>
  <inkml:trace contextRef="#ctx0" brushRef="#br0">138 60 16139,'4'-6'331,"1"0"0,1 1 0,-1 0 0,1 0 0,0 0-1,0 1 1,0-1 0,1 2 0,6-5 0,-10 7-267,0 0 0,-1 0 1,1 0-1,0 0 0,-1 0 1,1 1-1,0-1 0,0 1 1,0 0-1,-1 0 0,1 0 1,0 0-1,0 0 0,0 0 1,-1 1-1,1 0 0,0-1 1,0 1-1,-1 0 0,1 0 1,-1 1-1,1-1 0,-1 0 1,1 1-1,-1 0 0,4 3 1,-3-2-58,-1 0 0,0 0 1,0 0-1,0 0 0,0 1 1,-1-1-1,1 1 1,-1-1-1,0 1 0,0 0 1,0-1-1,-1 1 1,1 0-1,-1-1 0,0 1 1,0 0-1,0 0 1,0-1-1,-1 1 0,0 0 1,1-1-1,-4 8 1,1 0 6,-1-1 0,-1 1 0,0-1 0,0 0 1,-1-1-1,-10 14 0,-16 12 71,30-32-75,0-1 1,-1 0-1,1 0 1,-1 0-1,0-1 1,1 1-1,-1-1 1,0 1-1,0-1 1,0 0-1,0 0 1,-5 1-1,8-2-8,1 0-1,-1-1 0,0 1 0,0 0 0,0 0 1,0 0-1,0 0 0,0 0 0,0 0 0,0 0 1,0 0-1,0-1 0,0 1 0,0 0 1,0 0-1,0 0 0,0 0 0,0 0 0,0 0 1,0-1-1,0 1 0,0 0 0,0 0 1,0 0-1,0 0 0,0 0 0,0 0 0,0 0 1,0 0-1,0-1 0,0 1 0,0 0 0,-1 0 1,1 0-1,0 0 0,0 0 0,0 0 1,0 0-1,0 0 0,0 0 0,0 0 0,0 0 1,0-1-1,-1 1 0,1 0 0,0 0 0,0 0 1,0 0-1,0 0 0,0 0 0,0 0 1,-1 0-1,1 0 0,14-6 4,-7 6-31,1 0 0,0 0 0,0 1 0,-1 0 0,1 0 0,-1 1 0,1 0 0,-1 0 0,1 1 0,-1 0 0,0 0 0,0 1 0,-1 0 0,1 0 0,10 9 0,-6-4-36,-1 0-1,0 1 0,0 0 0,-1 0 1,-1 1-1,0 0 0,0 0 1,7 16-1,-13-23 56,0 0 0,-1 0 1,1 1-1,-1-1 0,0 0 0,0 0 1,0 1-1,-1-1 0,0 1 1,1-1-1,-2 0 0,1 1 0,0-1 1,-1 0-1,-2 8 0,1-6 46,0-1-1,-1 1 1,0 0-1,0-1 1,0 0-1,-1 0 0,0 0 1,0 0-1,-9 8 1,-5 1 185,-1-1 1,0 0-1,0-1 0,-41 17 1,-24 5 338,74-31-548,0 0 1,0 0-1,0-1 0,-1-1 1,1 0-1,-17 0 1,25-1-57,-1 0 1,1 0 0,0-1-1,-1 1 1,1-1 0,-1 0-1,1 1 1,0-1 0,-1 0-1,1 0 1,0-1 0,0 1-1,0 0 1,0-1 0,0 1-1,0-1 1,0 0 0,1 1-1,-1-1 1,0 0 0,1 0 0,0 0-1,-3-4 1,2-1-22,-1 0 1,1 1 0,1-1-1,-1 0 1,1 0-1,1 0 1,-1-9 0,0-38-280</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1:59.122"/>
    </inkml:context>
    <inkml:brush xml:id="br0">
      <inkml:brushProperty name="width" value="0.05" units="cm"/>
      <inkml:brushProperty name="height" value="0.05" units="cm"/>
    </inkml:brush>
  </inkml:definitions>
  <inkml:trace contextRef="#ctx0" brushRef="#br0">2 79 11554,'0'1'98,"0"0"-1,-1 0 0,1 0 0,0 0 0,0 0 0,-1 0 0,1 0 0,0 0 1,0 0-1,0 0 0,1 1 0,-1-1 0,0 0 0,0 0 0,0 0 0,1 0 1,-1 0-1,1 0 0,-1 0 0,1 0 0,-1 0 0,1 0 0,-1-1 0,1 1 1,0 0-1,0 0 0,-1 0 0,1-1 0,0 1 0,0 0 0,0-1 0,0 1 1,0-1-1,0 1 0,0-1 0,0 1 0,0-1 0,0 0 0,0 1 0,0-1 1,0 0-1,2 0 0,6 2 429,1-1 1,0 0-1,18-2 1,-21 1-307,51-5 216,-1-3 0,0-2-1,78-24 1,78-14 355,-204 46-781,0 1 0,0 1 0,1-1 0,-1 2 0,0-1 0,1 1 0,9 3 0,-17-4-6,0 1 0,1 0 0,-1-1-1,0 1 1,0 0 0,1 0 0,-1 0 0,0 1 0,0-1 0,0 0 0,0 1 0,0 0 0,-1-1 0,1 1 0,0 0 0,-1 0-1,1 0 1,-1 0 0,0 0 0,0 0 0,0 0 0,0 0 0,0 1 0,0-1 0,0 0 0,-1 1 0,1-1 0,-1 0 0,0 1 0,1 3-1,-12-29-583,11 22 493,0-1 24,-1 0 0,1 0 0,0-1-1,0 1 1,0 0 0,0 0 0,1 0-1,-1-1 1,1 1 0,-1 0 0,1 0 0,0 0-1,1-4 1,6-4-333</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1:59.740"/>
    </inkml:context>
    <inkml:brush xml:id="br0">
      <inkml:brushProperty name="width" value="0.05" units="cm"/>
      <inkml:brushProperty name="height" value="0.05" units="cm"/>
    </inkml:brush>
  </inkml:definitions>
  <inkml:trace contextRef="#ctx0" brushRef="#br0">54 16 13955,'-2'-16'2613,"-2"21"-818,-4 26-751,0 47-713,4 82-1,13 79-97,-1 99-88,-12-971-628,3 598 382,1 4-128,-2 0 1,-11-55-1,8 74 67,0 15-5,-2 20-4,1 45 25,5 90 0,15 72 122,-2-57-544,-12-158 494,5 31-99,-1-31 8</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00.365"/>
    </inkml:context>
    <inkml:brush xml:id="br0">
      <inkml:brushProperty name="width" value="0.05" units="cm"/>
      <inkml:brushProperty name="height" value="0.05" units="cm"/>
    </inkml:brush>
  </inkml:definitions>
  <inkml:trace contextRef="#ctx0" brushRef="#br0">278 1 14667,'-1'5'266,"0"1"-1,-1 0 0,1 0 1,-1-1-1,0 1 1,0-1-1,-1 0 0,-5 10 1,-3 5 258,-20 46-109,-3-1-1,-2-1 1,-4-3 0,-55 69 0,87-121-767,10-10-366,13-16-293,6-11 300,27-47-1,-19 25 237</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00.866"/>
    </inkml:context>
    <inkml:brush xml:id="br0">
      <inkml:brushProperty name="width" value="0.05" units="cm"/>
      <inkml:brushProperty name="height" value="0.05" units="cm"/>
    </inkml:brush>
  </inkml:definitions>
  <inkml:trace contextRef="#ctx0" brushRef="#br0">277 1 15003,'0'0'49,"1"0"0,-1 0-1,0 0 1,1 0 0,-1 0-1,0 0 1,1 0 0,-1 0-1,1 0 1,-1 0 0,0 0-1,1 1 1,-1-1 0,0 0-1,1 0 1,-1 0 0,0 0-1,1 1 1,-1-1 0,0 0-1,0 0 1,1 1 0,-1-1-1,0 0 1,0 1 0,1-1-1,-1 0 1,0 1 0,0-1-1,0 0 1,0 1 0,0-1 0,1 0-1,-1 1 1,0-1 0,0 0-1,0 1 1,0-1 0,0 1-1,0-1 1,0 0 0,0 1-1,2 25 167,-1-18 162,6 62 201,22 98 1,-23-142-634,2-1 0,0 0 1,2-1-1,0 0 1,2 0-1,1-1 1,18 25-1,-30-47 1,0 0-1,0 0 1,0 0 0,0 0 0,0 0 0,0 0-1,-1 0 1,1 0 0,0 0 0,-1 0-1,1 0 1,-1 1 0,1-1 0,-1 0-1,0 0 1,1 1 0,-1-1 0,0 0-1,0 1 1,0-1 0,0 0 0,0 0 0,0 1-1,0-1 1,-1 0 0,1 1 0,0-1-1,-1 0 1,1 0 0,-1 0 0,1 1-1,-2 0 1,-5 7-369</inkml:trace>
  <inkml:trace contextRef="#ctx0" brushRef="#br0" timeOffset="1">1 595 15739,'13'0'1497,"10"-7"-873,1-2-216,14-4 592,4 0-128,7-1-160,-1 1-135,1 4-297,-4 2-232,-9 7-504,-4 3-249,-10 4 17,-7 2 424,-4 1-184,-4 0-176</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01.354"/>
    </inkml:context>
    <inkml:brush xml:id="br0">
      <inkml:brushProperty name="width" value="0.05" units="cm"/>
      <inkml:brushProperty name="height" value="0.05" units="cm"/>
    </inkml:brush>
  </inkml:definitions>
  <inkml:trace contextRef="#ctx0" brushRef="#br0">8 11 11202,'-7'-11'3674,"10"18"-222,9 12-2006,-6-8-1215,0 0 0,1 0 0,1-1 1,0 0-1,1 0 0,-1-1 1,2 0-1,16 12 0,-22-18-283,0-1 0,0 1 0,1-1 0,-1 1 0,1-1 1,-1-1-1,1 1 0,0-1 0,0 0 0,0 0 0,0 0 0,0 0 0,0-1 0,0 0 0,0 0 0,0-1 0,0 1 0,0-1 0,0 0 0,-1 0 0,1-1 0,0 1 0,0-1 0,-1 0 0,5-3 0,-2 0 70,0 0 0,0-1-1,-1 1 1,0-1-1,0-1 1,0 1 0,-1-1-1,0 0 1,6-10-1,6-15-269</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12.014"/>
    </inkml:context>
    <inkml:brush xml:id="br0">
      <inkml:brushProperty name="width" value="0.05" units="cm"/>
      <inkml:brushProperty name="height" value="0.05" units="cm"/>
    </inkml:brush>
  </inkml:definitions>
  <inkml:trace contextRef="#ctx0" brushRef="#br0">358 40 14755,'-2'-3'116,"0"0"0,0 1 0,0-1 0,0 0 0,0 1 0,0 0 0,-1-1 1,1 1-1,-1 0 0,0 0 0,0 0 0,0 1 0,1-1 0,-1 1 0,-1-1 0,1 1 0,0 0 0,0 0 0,0 1 0,-1-1 0,1 1 0,0-1 0,-1 1 0,1 0 0,0 0 0,-5 1 0,-2 0-6,1 1 0,-1 0 0,1 0-1,0 1 1,0 0 0,0 0 0,0 1-1,-8 5 1,0 2 31,1 0 0,0 1 0,1 1 1,0 0-1,-18 22 0,24-25-51,0 1 1,1 1 0,0 0 0,1 0-1,0 0 1,1 1 0,0 0-1,-5 19 1,10-30-78,1 1 1,-1 0-1,1 0 1,-1-1-1,1 1 0,0 0 1,0 0-1,0 0 0,0 0 1,1-1-1,-1 1 0,1 0 1,0 0-1,-1-1 1,1 1-1,0-1 0,1 1 1,-1 0-1,0-1 0,1 0 1,0 1-1,-1-1 0,1 0 1,0 0-1,0 0 1,0 0-1,0 0 0,1-1 1,-1 1-1,0 0 0,1-1 1,-1 0-1,1 0 0,-1 0 1,5 1-1,3 2 2,1-1 0,1-1-1,-1 0 1,0 0 0,1-1-1,-1-1 1,17-1 0,-8 0 2,34-8-1,-47 7-13,0 1 0,-1-1-1,1-1 1,-1 1 0,0-1-1,0 0 1,0 0 0,10-8-1,-15 10-2,0 1 0,0-1 0,0 0 0,0 0 0,0 0 0,0 0 0,-1 0 0,1 0 0,0-1 0,0 1-1,-1 0 1,1 0 0,-1 0 0,1-1 0,-1 1 0,1 0 0,-1-1 0,0 1 0,0 0 0,1-2 0,-2 2-1,1 0 0,0-1 0,-1 1 1,1 0-1,-1 0 0,1 0 0,-1 0 1,1 0-1,-1 0 0,0 0 0,0 0 1,1 0-1,-1 0 0,0 1 0,0-1 0,0 0 1,-2-1-1,-2-1 0,1 1 0,-1 0 0,0 0 1,0 0-1,0 0 0,0 1 0,0 0 0,-9-1 1,10 2 0,-29-1 9,32 1-9,0 0 0,-1 0 1,1 0-1,0 0 0,0 0 1,-1 0-1,1 1 0,0-1 1,0 0-1,0 1 0,0-1 1,0 1-1,-1-1 0,1 1 1,0 0-1,0-1 0,0 1 1,0 0-1,1 0 0,-3 1 1,4-1-2,-1-1 0,0 1 0,1-1 1,-1 1-1,0-1 0,1 1 1,-1-1-1,1 0 0,-1 1 1,1-1-1,-1 0 0,1 1 0,-1-1 1,1 0-1,-1 0 0,1 1 1,-1-1-1,1 0 0,0 0 1,-1 0-1,1 0 0,-1 0 0,1 0 1,0 0-1,-1 0 0,1 0 1,-1 0-1,2 0 0,20 1-67,-22-1 65,59-6-300,-47 4 209,0 1 0,-1 0 1,1 0-1,0 1 0,0 1 0,21 3 1,-32-4 85,0 0 1,0 1-1,0-1 1,0 1 0,0-1-1,0 1 1,0-1-1,0 1 1,0 0-1,0 0 1,0-1 0,0 1-1,0 0 1,-1 0-1,1 0 1,0 0 0,-1 0-1,1 0 1,-1 0-1,1 0 1,-1 0-1,1 1 1,-1-1 0,0 0-1,0 0 1,1 0-1,-1 2 1,0 4 30,0 0-1,0 0 1,-2 13 0,1-15-91,0-1 0,1 1 1,0-1-1,-1 1 1,2-1-1,-1 1 1,2 8-1,3-7 3,7-4-58</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01.830"/>
    </inkml:context>
    <inkml:brush xml:id="br0">
      <inkml:brushProperty name="width" value="0.05" units="cm"/>
      <inkml:brushProperty name="height" value="0.05" units="cm"/>
    </inkml:brush>
  </inkml:definitions>
  <inkml:trace contextRef="#ctx0" brushRef="#br0">255 1 14163,'-5'11'1328,"-3"17"-808,-1 7-192,-8 9 609,-1 6-169,-6 7-224,1 1-80,1 2-136,-1-4-104,3-10-288,2-4-160,2-11-384,2-7 152,2-12 304,-2-7-184,2-6-120</inkml:trace>
  <inkml:trace contextRef="#ctx0" brushRef="#br0" timeOffset="1">275 487 13979,'0'1'114,"1"-1"-1,-1 1 1,1 0 0,0 0 0,-1 0-1,1-1 1,0 1 0,-1 0 0,1-1-1,0 1 1,-1-1 0,1 1-1,0-1 1,0 1 0,0-1 0,0 1-1,0-1 1,0 0 0,-1 0 0,1 1-1,0-1 1,0 0 0,0 0-1,0 0 1,0 0 0,0 0 0,0 0-1,0 0 1,0 0 0,0-1 0,0 1-1,0 0 1,0 0 0,0-1-1,-1 1 1,1-1 0,0 1 0,0-1-1,0 1 1,0-1 0,-1 1-1,1-1 1,0 0 0,-1 1 0,1-1-1,0-1 1,21-20 742,-2 0 1,29-41-1,-28 35-765,32-35 0,-52 63-92,-1 0-1,0 0 1,0-1 0,0 1-1,0 0 1,0-1-1,1 1 1,-1 0-1,0 0 1,0-1-1,1 1 1,-1 0-1,0 0 1,0 0-1,1 0 1,-1-1-1,0 1 1,0 0 0,1 0-1,-1 0 1,0 0-1,1 0 1,-1 0-1,0-1 1,1 1-1,-1 0 1,0 0-1,0 0 1,1 0-1,-1 0 1,0 0 0,1 0-1,-1 1 1,0-1-1,1 0 1,-1 0-1,0 0 1,1 0-1,-1 0 1,1 1-1,0 15-22,-10 32 5,7-41 6,-9 41-324,2 0 0,-5 91 0,14-134 189,1-7-56</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03.482"/>
    </inkml:context>
    <inkml:brush xml:id="br0">
      <inkml:brushProperty name="width" value="0.05" units="cm"/>
      <inkml:brushProperty name="height" value="0.05" units="cm"/>
    </inkml:brush>
  </inkml:definitions>
  <inkml:trace contextRef="#ctx0" brushRef="#br0">258 1 10914,'-4'15'701,"2"0"0,-2 27 0,0-3-210,-5 54 187,3 139-1,24 93-501,-18-323-176,17 386 170,-37 436 0,-14-454-144,-5 90 52,-29 309-22,18-241-1484,42-411-1194,-25 123 0,21-182 1845</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04.051"/>
    </inkml:context>
    <inkml:brush xml:id="br0">
      <inkml:brushProperty name="width" value="0.05" units="cm"/>
      <inkml:brushProperty name="height" value="0.05" units="cm"/>
    </inkml:brush>
  </inkml:definitions>
  <inkml:trace contextRef="#ctx0" brushRef="#br0">62 1 7858,'-14'358'2753,"11"-209"-1834,3 310 146,-13-115-287,0-37 212,14-255-999,0-20 3,-1-1 0,-1 1 0,-2-1 0,-10 45 0,9-56-47,4-11 9</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06.907"/>
    </inkml:context>
    <inkml:brush xml:id="br0">
      <inkml:brushProperty name="width" value="0.05" units="cm"/>
      <inkml:brushProperty name="height" value="0.05" units="cm"/>
    </inkml:brush>
  </inkml:definitions>
  <inkml:trace contextRef="#ctx0" brushRef="#br0">240 18 14707,'0'-1'61,"0"0"-1,0 1 1,0-1-1,0 0 1,0 1-1,0-1 1,0 1-1,0-1 1,0 0 0,0 1-1,-1-1 1,1 1-1,0-1 1,0 0-1,0 1 1,-1-1-1,1 1 1,0-1-1,-1 1 1,1-1 0,-1 1-1,1-1 1,0 1-1,-1-1 1,1 1-1,-1 0 1,1-1-1,-1 1 1,1 0-1,-2-1 1,1 1 0,-1 0 1,1 0-1,0 0 0,-1 0 0,1 0 1,0 1-1,0-1 0,-1 0 1,1 1-1,0-1 0,0 1 0,-1-1 1,-1 2-1,-3 3 131,0-1 0,0 1 0,0 0-1,-8 9 1,-2 7-75,0 1 1,2 1-1,1 0 0,1 1 0,-13 34 0,7-7-252,-19 87 1,29-98 38,-3 46 0,9-72 71,2 0-1,0 1 1,1-1 0,0 0 0,1-1 0,7 27 0,-8-37 31,0 0 0,0 0 1,0 0-1,0 0 0,1 0 0,-1-1 1,1 1-1,-1-1 0,1 1 1,0-1-1,0 1 0,0-1 0,1 0 1,-1 0-1,1 0 0,-1 0 1,1 0-1,-1-1 0,1 1 1,0-1-1,0 0 0,0 0 0,-1 0 1,1 0-1,0 0 0,1-1 1,-1 1-1,0-1 0,0 0 1,0 1-1,0-2 0,0 1 0,4-1 1,2-1 75,0 0 0,-1-1 0,1 0 0,-1 0 0,0-1 0,0 0 0,0 0 0,0-1 0,-1 0 0,9-9 0,-4 4 183,-1 0 1,17-23-1,-24 27-152,0 1 1,0-1-1,-1 1 0,0-1 0,0 0 0,-1 0 1,0-1-1,3-11 0,-4 16-94,-1 0 1,0 0-1,0 0 1,-1 0-1,1 1 1,0-1-1,0 0 1,-1 0 0,1 0-1,-1 1 1,0-1-1,0 0 1,1 1-1,-1-1 1,0 0-1,0 1 1,-1-1-1,1 1 1,0 0-1,0-1 1,-1 1-1,1 0 1,-1 0-1,1 0 1,-1 0-1,1 0 1,-1 0-1,0 0 1,1 0-1,-1 1 1,0-1-1,0 1 1,1-1-1,-4 1 1,-2-2-56,-1 0 0,0 1 0,0 1 0,1-1 0,-1 1 0,-13 2 0,16-1-93,0 1 0,0-1 0,0 1 1,1 1-1,-1-1 0,0 1 0,1 0 0,0 0 1,-6 5-1,9-7 42,-1 0 0,1 1-1,0-1 1,-1 1 0,1-1 0,0 1 0,0 0 0,0-1 0,0 1 0,0 0-1,1 0 1,-2 2 0,2-3 55,0 0 0,0 0-1,0 0 1,0 0-1,0 0 1,0 0 0,1 0-1,-1 0 1,0-1 0,0 1-1,1 0 1,-1 0 0,1 0-1,-1 0 1,1 0 0,-1-1-1,1 1 1,-1 0-1,1 0 1,0-1 0,-1 1-1,1-1 1,0 1 0,-1 0-1,1-1 1,1 1 0,13 4-483</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08.465"/>
    </inkml:context>
    <inkml:brush xml:id="br0">
      <inkml:brushProperty name="width" value="0.05" units="cm"/>
      <inkml:brushProperty name="height" value="0.05" units="cm"/>
    </inkml:brush>
  </inkml:definitions>
  <inkml:trace contextRef="#ctx0" brushRef="#br0">263 0 9674,'0'0'76,"-1"1"-1,1-1 1,-1 1-1,1-1 1,-1 1 0,1-1-1,0 1 1,-1 0 0,1-1-1,0 1 1,-1-1-1,1 1 1,0 0 0,0-1-1,-1 1 1,1 0-1,0-1 1,0 1 0,0 0-1,0 0 1,0-1-1,0 1 1,0 0 0,0-1-1,0 1 1,0 0-1,1-1 1,-1 2 0,4 21 304,3-5-233,-1 0 1,-1 1-1,-1 0 1,4 37-1,-5 80-96,-3-84 13,1 19-27,0 253 43,-24-2-38,-12-124-29,16-108-37,-7 105 0,20-42-185,-11 115-620,-4-138 586,6-50 553,-7 159-1,24-90 44,-7 192-267,-11-153-195,-14 231-19,3 107-182,-8 215-7070,33-681 6844</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09.078"/>
    </inkml:context>
    <inkml:brush xml:id="br0">
      <inkml:brushProperty name="width" value="0.05" units="cm"/>
      <inkml:brushProperty name="height" value="0.05" units="cm"/>
    </inkml:brush>
  </inkml:definitions>
  <inkml:trace contextRef="#ctx0" brushRef="#br0">73 1 8954,'-3'66'1416,"-12"434"1558,23-298-2681,-4 178-399,-25 318-286,8-458 1225,13-239-802,0 0-1,0-1 0,0 1 0,-1 0 1,1 0-1,0-1 0,0 1 1,0 0-1,0 0 0,-1-1 0,1 1 1,0 0-1,-1-1 0,1 1 0,-1-1 1,1 1-1,0 0 0,-1-1 1,1 1-1,-1-1 0,0 1 0,1-1 1,-1 1-1,1-1 0,-1 1 1,0-1-1,1 0 0,-1 0 0,0 1 1,1-1-1,-1 0 0,0 0 0,0 1 1,1-1-1,-1 0 0,0 0 1,0 0-1,1 0 0,-1 0 0,0 0 1,0 0-1,1-1 0,-1 1 0,0 0 1,1 0-1,-2-1 0,-5 1 226</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09.973"/>
    </inkml:context>
    <inkml:brush xml:id="br0">
      <inkml:brushProperty name="width" value="0.05" units="cm"/>
      <inkml:brushProperty name="height" value="0.05" units="cm"/>
    </inkml:brush>
  </inkml:definitions>
  <inkml:trace contextRef="#ctx0" brushRef="#br0">1 28 17492,'0'0'25,"0"0"0,0 0 0,0-1 0,0 1 1,0 0-1,0 0 0,0 0 0,0 0 0,0 0 0,0 0 1,0 0-1,0-1 0,0 1 0,0 0 0,0 0 0,0 0 1,0 0-1,0 0 0,0 0 0,0 0 0,0 0 0,0-1 1,0 1-1,0 0 0,0 0 0,0 0 0,0 0 0,0 0 1,0 0-1,0 0 0,1 0 0,-1 0 0,0 0 0,0 0 1,0 0-1,0-1 0,0 1 0,0 0 0,0 0 1,0 0-1,0 0 0,1 0 0,-1 0 0,0 0 0,0 0 1,0 0-1,0 0 0,0 0 0,0 0 0,0 0 0,1 0 1,-1 0-1,0 0 0,0 0 0,0 0 0,0 1 0,0-1 1,0 0-1,0 0 0,0 0 0,1 0 0,-1 0 0,0 0 1,18-2 579,29 1-547,-39 1 54,59-3-323,82-15 0,-130 17 136,-19 1 74,0 0 0,1 0 1,-1 0-1,0 1 0,1-1 0,-1 0 0,1 0 0,-1 0 0,0 0 0,1 0 1,-1 1-1,0-1 0,0 0 0,1 0 0,-1 1 0,0-1 0,1 0 0,-1 0 0,0 1 1,0-1-1,0 0 0,1 1 0,-1-1 0,0 1 0,0 1 10,0 1 0,0-1 0,-1 1-1,1-1 1,-1 1 0,1-1 0,-1 1 0,0-1 0,0 0-1,-2 5 1,-38 91 225,4 3-1,4 1 1,5 1 0,-27 199-1,52-262-589,12-78-1604,-8 18 1587,-1 0-46</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10.432"/>
    </inkml:context>
    <inkml:brush xml:id="br0">
      <inkml:brushProperty name="width" value="0.05" units="cm"/>
      <inkml:brushProperty name="height" value="0.05" units="cm"/>
    </inkml:brush>
  </inkml:definitions>
  <inkml:trace contextRef="#ctx0" brushRef="#br0">1 63 18460,'7'0'1336,"3"1"-1096,1 1-88,10-2 424,2 3-255,6-2-177,3-1-64,1 0-369,0-4-335,-2-9 544,-4-9-112,-5-8-80</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13.062"/>
    </inkml:context>
    <inkml:brush xml:id="br0">
      <inkml:brushProperty name="width" value="0.05" units="cm"/>
      <inkml:brushProperty name="height" value="0.05" units="cm"/>
    </inkml:brush>
  </inkml:definitions>
  <inkml:trace contextRef="#ctx0" brushRef="#br0">99 47 9794,'-1'-15'2096,"0"12"-1584,1 1 1,-1 0-1,1 0 1,0-1-1,0 1 1,0 0-1,1-1 1,-1 1-1,1-4 1,-1 6-449,0 0 0,1-1 1,-1 1-1,0 0 0,0 0 1,1-1-1,-1 1 1,0 0-1,0 0 0,1-1 1,-1 1-1,0 0 0,1 0 1,-1 0-1,0 0 0,1-1 1,-1 1-1,0 0 0,1 0 1,-1 0-1,0 0 0,1 0 1,-1 0-1,0 0 0,1 0 1,17 6 51,-5 1-58,-1 0 0,-1 1 0,1 0 0,-1 1 0,-1 0-1,0 1 1,0 0 0,-1 1 0,0 0 0,10 16 0,-15-20-57,-1-1 1,0 1-1,0-1 1,0 1-1,0 0 1,-1 0-1,-1 0 1,1 1-1,-1-1 1,0 0-1,-1 1 1,1-1-1,-1 0 1,-1 1-1,0-1 1,0 0-1,0 1 1,-1-1-1,0 0 1,0 0-1,-5 8 1,2-4 53,-1-1 1,-1 0 0,0 0 0,0-1 0,-1 1 0,0-2 0,-1 1 0,0-1 0,0-1 0,-12 8-1,3-3 174,-2-1 0,1-1-1,-1-1 1,-34 10-1,52-19-246,1 1-1,-1-1 1,0 1-1,1-1 0,-1 1 1,1 0-1,-1 0 1,1 0-1,-1 0 1,1 0-1,-1 0 0,1 0 1,0 0-1,-1 0 1,1 1-1,0-1 1,0 0-1,0 1 0,0-1 1,0 1-1,1-1 1,-1 1-1,0-1 1,0 4-1,1-5 2,0 0 0,0 0 0,0-1 0,0 1 0,0 0 0,0 0 0,0 0 0,0 0 0,1 0 0,-1 0-1,0 0 1,0 0 0,0 0 0,0 0 0,0 0 0,0 0 0,0 0 0,0 0 0,0 0 0,1 0 0,-1 0 0,0 0 0,0 0 0,0 0 0,0 0 0,0 0 0,0 0 0,0 0-1,0 0 1,1 0 0,-1 0 0,0 0 0,0 0 0,0 0 0,0 0 0,0 0 0,0 0 0,0 0 0,0 0 0,0 0 0,1 0 0,-1 0 0,0 0 0,0 1 0,0-1 0,0 0-1,0 0 1,0 0 0,0 0 0,0 0 0,0 0 0,0 0 0,0 0 0,0 0 0,0 1 0,0-1 0,0 0 0,0 0 0,0 0 0,0 0 0,8-9-180,1-16-177</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14.425"/>
    </inkml:context>
    <inkml:brush xml:id="br0">
      <inkml:brushProperty name="width" value="0.05" units="cm"/>
      <inkml:brushProperty name="height" value="0.05" units="cm"/>
    </inkml:brush>
  </inkml:definitions>
  <inkml:trace contextRef="#ctx0" brushRef="#br0">307 75 12179,'11'-20'1912,"-10"19"-1721,1-1 1,-1 0-1,1 0 0,-1 0 0,0-1 1,0 1-1,0 0 0,0 0 0,0-1 0,0 1 1,-1 0-1,1-1 0,-1 1 0,1 0 0,-1-1 1,0 1-1,0-5 0,-1 6-90,0 0-1,0 0 1,0 0-1,0 0 1,0 1-1,0-1 1,-1 0-1,1 1 1,0-1-1,0 1 1,0-1-1,-1 1 1,1 0-1,0-1 1,0 1-1,-1 0 1,1 0-1,0 0 1,-1 0-1,1 0 1,-2 0-1,-31 4 645,31-4-682,-11 2 6,-1 1 0,1 0 0,1 1 0,-1 1 0,-24 11 0,32-13-72,-1 1 0,1 1-1,1-1 1,-1 1 0,1 0 0,-1 0-1,1 0 1,1 1 0,-1 0 0,1 0-1,0 0 1,0 0 0,-4 11-1,0 5-76,0 0 0,2 1 0,0 0 0,2 0-1,0 0 1,2 1 0,0-1 0,2 1-1,1 0 1,0-1 0,8 36 0,-8-53 22,1-1 1,-1 1-1,1-1 1,1 0-1,-1 1 1,1-1-1,0 0 1,0 0-1,0-1 1,1 1-1,-1-1 1,1 1-1,0-1 1,0 0-1,1-1 1,5 5-1,-7-6 45,1-1 1,0 1-1,0 0 0,0-1 1,0 0-1,0 0 0,0 0 0,0 0 1,0-1-1,1 0 0,-1 1 1,0-2-1,0 1 0,0 0 1,0-1-1,1 0 0,-1 0 0,0 0 1,0 0-1,-1-1 0,1 1 1,7-5-1,-3 1 49,0-1 0,0 0 0,-1 0 0,1-1 1,-1 0-1,-1 0 0,0 0 0,0-1 0,0 0 0,-1 0 0,0-1 0,7-16 0,1-9 22,-1 0 0,7-39 0,-17 66-57,22-124 29,-15 76-108,-14 208-162,-21 59-158,13-114 42,-3 118 1,16-206 371,0-1 1,-1 1 0,0-1 0,0 1 0,-1-1 0,-1 1 0,-4 11 0,6-18 30,0-1 0,0 1 0,-1-1 0,1 1 0,-1-1 0,0 0 0,1 0 0,-1 0 0,0 0 0,0 0 0,-1 0 0,1 0 0,0 0 0,0-1 0,-1 1 0,1-1 0,-1 0 0,0 0 0,1 0 0,-1 0 0,0 0 0,1 0 0,-1-1 0,0 1 0,0-1 0,0 0 0,0 0 0,1 0 0,-4-1 0,-11-2 216,0 0 1,1-2-1,0 0 0,0 0 1,-26-14-1,23 9-219,-1 2 0,-36-10 1,55 17-103,0 1 0,0 0 0,0 0 1,0 0-1,0-1 0,-1 1 1,1 0-1,0 0 0,0 1 1,0-1-1,0 0 0,-1 0 1,1 1-1,-1 0 0,2 1-254,8-2 871,-1-2-721,1-3 26</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04.492"/>
    </inkml:context>
    <inkml:brush xml:id="br0">
      <inkml:brushProperty name="width" value="0.05" units="cm"/>
      <inkml:brushProperty name="height" value="0.05" units="cm"/>
    </inkml:brush>
  </inkml:definitions>
  <inkml:trace contextRef="#ctx0" brushRef="#br0">3 1 13467,'-3'20'1592,"6"5"-984,15-8-248,3-1 1289,14-3-1281,6-1-288,5-8 136,-3 0-16,-2-2-168</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12.751"/>
    </inkml:context>
    <inkml:brush xml:id="br0">
      <inkml:brushProperty name="width" value="0.05" units="cm"/>
      <inkml:brushProperty name="height" value="0.05" units="cm"/>
    </inkml:brush>
  </inkml:definitions>
  <inkml:trace contextRef="#ctx0" brushRef="#br0">0 121 13707,'14'30'1578,"-13"-26"-1482,1 1 0,-1-1 1,1 0-1,0-1 0,0 1 0,1 0 0,-1 0 0,5 4 0,-2-4-7,-1 0 0,1-1 1,0 0-1,0 0 0,0 0 0,1-1 0,-1 0 0,0 0 1,1 0-1,0 0 0,-1-1 0,1 0 0,0 0 0,0-1 1,0 1-1,9-2 0,-10 1-38,0 0 0,1-1 1,-1 0-1,0 0 0,0 0 1,0-1-1,0 1 0,0-1 0,0-1 1,0 1-1,0 0 0,-1-1 0,1 0 1,-1 0-1,0-1 0,0 1 0,0-1 1,4-4-1,-9 8-16,1 0-22,-1 1 0,0-1 0,1 0 0,-1 1 0,0-1 0,1 1 0,-1-1 0,0 1 0,1 0 0,-1-1 0,1 1 0,-1-1 0,1 1-1,-1 0 1,1-1 0,-1 1 0,1 0 0,-1 1 0,1-1-4,-1 1 0,1-1 0,0 1 0,-1-1 0,1 1 0,0-1 0,0 1 0,0-1 0,0 1 0,0-1 0,0 1 0,1-1 0,-1 0 0,0 1 0,1-1 0,-1 1 0,1-1 0,-1 0 0,1 1 0,0-1 0,0 0 0,-1 0 0,1 1 0,0-1 0,0 0 0,0 0 0,0 0 0,1 0 0,-1 0 0,0 0 0,0-1 0,0 1 0,1 0 0,-1 0 1,0-1-1,1 1 0,-1-1 0,1 0 0,-1 1 0,1-1 0,-1 0 0,1 0 0,-1 0 0,3 0 0,4 1 31,-1-1 0,1 0 1,0-1-1,-1 0 0,1 0 1,0 0-1,8-4 1,-7 2-85,0-1 0,-1 0 0,0 0 0,0-1 0,0 0 0,0-1 0,-1 0 0,0 0 0,0 0 0,9-12 0,-6 6-22,-1 0 0,-1-1 0,0-1 0,-1 1-1,8-24 1,5-24-187</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16.582"/>
    </inkml:context>
    <inkml:brush xml:id="br0">
      <inkml:brushProperty name="width" value="0.05" units="cm"/>
      <inkml:brushProperty name="height" value="0.05" units="cm"/>
    </inkml:brush>
  </inkml:definitions>
  <inkml:trace contextRef="#ctx0" brushRef="#br0">315 138 9418,'-4'-11'1059,"-1"0"1,0 0-1,0 1 0,-1-1 0,0 1 1,-13-14-1,18 23-976,0 0 1,0 0-1,-1 0 1,1 0-1,0 0 1,-1 0-1,1 0 1,-1 0-1,1 0 1,-1 1-1,0-1 1,1 1-1,-1-1 1,0 1-1,1 0 1,-1 0-1,0-1 1,-3 1-1,1 1-31,0 0 1,0-1-1,-1 1 0,1 1 0,0-1 0,0 0 0,-6 4 1,2 0-29,-1 0 1,1 1 0,0 0 0,0 0 0,0 1 0,-6 7 0,2 1-4,1 0 0,1 0 0,0 1 0,1 1 0,-11 29 0,14-31-31,2-1 0,-1 1 0,2-1 0,0 1 0,1 0-1,0 1 1,1 22 0,2-28-5,0 0-1,1 0 0,4 14 1,-5-20 9,0 0-1,0-1 1,1 1 0,0-1 0,-1 1 0,1-1 0,0 0-1,1 0 1,-1 0 0,1 0 0,-1 0 0,5 4-1,-3-5 51,1 0-1,-1 0 0,1-1 0,-1 1 0,1-1 0,-1 0 1,7 1-1,22 7 77,-21-4-102,-1 0 0,0 1 0,-1 0 0,17 14 1,-25-19-11,0 1 0,0-1 1,0 1-1,0-1 1,-1 1-1,1 0 0,-1 0 1,1 0-1,-1 0 1,0 0-1,0 0 1,1 0-1,-2 0 0,1 1 1,0-1-1,0 0 1,-1 1-1,1-1 0,-1 0 1,0 1-1,0-1 1,1 0-1,-2 1 1,1-1-1,0 1 0,0-1 1,-1 0-1,1 1 1,-1-1-1,0 0 0,-1 4 1,-3 2 34,0 1 1,-1-1-1,0 1 1,0-2-1,-1 1 1,0-1-1,0 0 1,-1 0-1,-8 5 1,13-10-38,0 1 1,-1-1-1,1-1 1,0 1-1,-1 0 1,0-1-1,1 0 1,-1 0-1,0 0 1,0 0-1,1 0 0,-1-1 1,0 0-1,0 0 1,0 0-1,0 0 1,0-1-1,0 1 1,1-1-1,-1 0 1,0 0-1,0 0 1,1-1-1,-1 1 0,1-1 1,-4-2-1,0-1-22,0 0 1,1 0-1,0-1 0,0 0 0,0 0 0,1 0 0,0-1 1,-7-12-1,11 17-37,1 1 1,-1-1-1,1 0 1,0 1-1,0-1 1,0 0 0,0 1-1,0-1 1,0 0-1,0 1 1,0-1-1,1 0 1,-1 1-1,1-1 1,-1 1 0,2-3-1,14-28-39,-11 24 34,6-12 55,1 1 1,1 0-1,1 1 0,1 1 1,32-31-1,-36 37 6,-1 0 0,0 0 0,-1 0 0,0-1 0,8-17 0,32-70 30,-21 39 9,-20 43 8,0 0 1,4-19-1,-10 30-14,0 0 0,-1 0 0,0 0 0,0 0 0,0 0 0,-1-1 0,0 1 0,0 0 0,-1 0 0,0-7 0,0 12-18,0-1-1,0 1 1,0 0-1,0-1 1,0 1-1,-1 0 1,1-1 0,0 1-1,-1 0 1,1 0-1,0 0 1,-1 0-1,1 0 1,-1 1-1,0-1 1,1 0-1,-1 1 1,0-1-1,1 1 1,-1 0-1,0-1 1,1 1 0,-1 0-1,0 0 1,0 0-1,1 0 1,-3 1-1,-7-1 21,0 1-1,-21 4 0,27-4-92,0 0 0,0 1 1,1 0-1,-1 0 0,1 0 0,0 0 1,-1 1-1,1-1 0,-4 5 0,6-6-10,0 1-1,1-1 0,-1 1 1,1 0-1,-1-1 0,1 1 1,0 0-1,0 0 0,-1 0 1,1 0-1,1 0 0,-1 0 1,0 1-1,0-1 0,1 0 1,-1 0-1,1 1 0,0-1 1,0 0-1,0 0 0,0 5 1,2 2-330</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17.958"/>
    </inkml:context>
    <inkml:brush xml:id="br0">
      <inkml:brushProperty name="width" value="0.05" units="cm"/>
      <inkml:brushProperty name="height" value="0.05" units="cm"/>
    </inkml:brush>
  </inkml:definitions>
  <inkml:trace contextRef="#ctx0" brushRef="#br0">7 94 11106,'-1'0'153,"1"0"0,-1-1 0,1 0 0,-1 1 0,1-1 0,-1 1-1,1-1 1,0 0 0,-1 1 0,1-1 0,-1 0 0,1 1 0,0-1-1,0 0 1,0 0 0,-1 1 0,1-1 0,0 0 0,0 0 0,0 1-1,0-1 1,0 0 0,0 0 0,0 1 0,0-1 0,1 0 0,-1 0-1,0 1 1,1-2 0,-1 2-95,1-1 0,-1 1-1,1-1 1,-1 1 0,1 0-1,-1-1 1,1 1 0,0 0-1,-1-1 1,1 1 0,-1 0 0,1 0-1,0 0 1,-1 0 0,1 0-1,0-1 1,-1 1 0,1 0 0,0 0-1,-1 1 1,1-1 0,0 0-1,-1 0 1,1 0 0,0 0-1,-1 0 1,1 1 0,0-1 0,-1 0-1,1 1 1,-1-1 0,1 0-1,-1 1 1,1 0 0,6 2 54,0 0-1,-1 0 1,1 0 0,0-1 0,0 0-1,1 0 1,-1-1 0,0 0 0,1 0-1,-1 0 1,0-1 0,1 0 0,8-2-1,10-3 89,0 0 0,35-13 0,-15 4-57,-14 6-43,1 2 0,55-4 0,67 7 68,-121 3-140,27-3 22,-37 2 27,0 0-1,45 5 1,-56-2-56,0-2 1,1 0-1,-1 0 0,25-5 1,23 0 130,-25 6-71,-36-1-452,0 0 347,0 0-8,0 0 0,0-1 0,0 1 0,0 0-1,0-1 1,0 1 0,0-1 0,0 1 0,0 0 0,0-1-1,0 1 1,0 0 0,0-1 0,0 1 0,-1 0-1,1-1 1,0 1 0,0 0 0,0 0 0,-1-1 0,1 1-1,0 0 1,0 0 0,-1-1 0,1 1 0,0 0-1,-1-1 1,1 1 8,-7-7-251</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18.403"/>
    </inkml:context>
    <inkml:brush xml:id="br0">
      <inkml:brushProperty name="width" value="0.05" units="cm"/>
      <inkml:brushProperty name="height" value="0.05" units="cm"/>
    </inkml:brush>
  </inkml:definitions>
  <inkml:trace contextRef="#ctx0" brushRef="#br0">213 19 14195,'17'-19'4990,"-26"29"-3791,-180 166-1636,169-164 511,20-12-64,0 1 0,-1-1 1,1 0-1,0 0 0,-1 0 0,1 0 0,0 0 0,-1 0 1,1 0-1,-1 0 0,1 0 0,0 0 0,-1 0 0,1 0 0,0 0 1,-1 0-1,1 0 0,0 0 0,-1 0 0,1-1 0,0 1 1,-1 0-1,1 0 0,0 0 0,-1-1 0,1 1 0,0 0 0,0 0 1,-1-1-1,1 1 0,0 0 0,0 0 0,-1-1 0,1 1 1,0 0-1,0-1 0,0 1 0,0 0 0,0-1 0,-1 1 0,1 0 1,0-1-1,0 1 0,0-1 0,0 1 0,0 0 0,0-1 1,0 1-1,0 0 0,0-1 0,0 1 0,1 0 0,-1-1 0,0 1 1,0-1-1,1-13-12</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18.862"/>
    </inkml:context>
    <inkml:brush xml:id="br0">
      <inkml:brushProperty name="width" value="0.05" units="cm"/>
      <inkml:brushProperty name="height" value="0.05" units="cm"/>
    </inkml:brush>
  </inkml:definitions>
  <inkml:trace contextRef="#ctx0" brushRef="#br0">93 3 14755,'5'-1'412,"0"1"0,1-1 1,-1 1-1,0 0 0,0 0 0,1 0 0,-1 1 0,0 0 0,0 0 1,1 0-1,6 3 0,-6-1-269,0 0 0,1 1 1,-2-1-1,1 1 0,0 0 1,-1 1-1,9 8 1,-3 0-159,0 0 1,-1 1-1,-1 1 1,-1-1 0,0 1-1,8 21 1,-11-23-22,9 22-57,-13-33 20,0 0 0,0 0 1,0-1-1,0 1 0,0 0 0,0-1 0,1 1 1,-1-1-1,1 1 0,-1-1 0,1 0 0,-1 0 1,4 2-1,-5-2 48,0-1-1,0 0 1,1 0-1,-1 0 1,0 0 0,0 0-1,0 0 1,0 0 0,1 0-1,-1 0 1,0 0 0,0 0-1,0 0 1,1 0 0,-1 0-1,0 0 1,0 0 0,0 0-1,0 0 1,1 0 0,-1 0-1,0 0 1,0 0-1,0 0 1,0-1 0,1 1-1,-1 0 1,0 0 0,0 0-1,0 0 1,0 0 0,0 0-1,1 0 1,-1-1 0,0 1-1,0 0 1,0 0 0,0 0-1,0 0 1,0-1 0,0 1-1,0 0 1,0 0 0,0 0-1,0 0 1,0-1-1,0 1 1,0 0 0,0 0-1,0 0 1,0-1 0,0 1-1,0 0 1,0 0 0,0 0-1,0 0 1,0-1 0,0 1-1,-4-11-841,1 8 749,1 0 0,-2 0 0,1 1 0,0-1 1,0 1-1,-1 0 0,-4-3 0,5 3 56,-22-12-526</inkml:trace>
  <inkml:trace contextRef="#ctx0" brushRef="#br0" timeOffset="1">10 155 13771,'-8'10'1232,"6"1"-728,2-3-136,9 2 513,5-1-65,11-5-80,2-1-64,10-3-136,0-1-64,2-4-248,0-2-200,-4 0-504,-3 1-176,-8 2 520,-3 2-152,-10 2-136</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19.413"/>
    </inkml:context>
    <inkml:brush xml:id="br0">
      <inkml:brushProperty name="width" value="0.05" units="cm"/>
      <inkml:brushProperty name="height" value="0.05" units="cm"/>
    </inkml:brush>
  </inkml:definitions>
  <inkml:trace contextRef="#ctx0" brushRef="#br0">19 61 14883,'-1'1'88,"0"-1"-1,0 0 1,0 1-1,0-1 1,0 1-1,0-1 1,0 1-1,0 0 1,0-1-1,0 1 1,0 0 0,1 0-1,-1 0 1,0-1-1,1 1 1,-1 0-1,0 0 1,1 0-1,-1 0 1,1 0-1,0 0 1,-1 0-1,1 0 1,0 0-1,-1 1 1,1-1 0,0 0-1,0 0 1,0 0-1,0 0 1,0 0-1,0 0 1,1 0-1,-1 2 1,1-1 18,0 0 0,-1 0 0,1 0 0,0 0 1,0 0-1,0-1 0,0 1 0,1 0 0,-1 0 1,1-1-1,-1 1 0,1-1 0,-1 0 0,1 1 1,-1-1-1,1 0 0,0 0 0,2 1 0,4 1-31,1-1-1,-1 0 1,1 0 0,-1-1-1,1 0 1,0-1-1,0 1 1,-1-2-1,1 1 1,0-1 0,-1-1-1,9-2 1,13-4-945,-2-1 1,30-13-1,-39 14-305,-1 0 0,0-2 0,0 0 1,-1 0-1,26-22 0,-35 22 2204,-16 12 260,-18 14 730,14-5-1649,0 1 1,1 1-1,0 0 0,1 1 1,0 0-1,2 1 1,-1-1-1,-10 29 0,0 10-153,-16 71-1,9-31-742,25-89 485,0 0 7,0 0 1,0 0-1,0 0 1,-1-1-1,1 1 1,-1-1 0,0 1-1,-4 4 1,-2-7-170</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20.129"/>
    </inkml:context>
    <inkml:brush xml:id="br0">
      <inkml:brushProperty name="width" value="0.05" units="cm"/>
      <inkml:brushProperty name="height" value="0.05" units="cm"/>
    </inkml:brush>
  </inkml:definitions>
  <inkml:trace contextRef="#ctx0" brushRef="#br0">1 325 14051,'0'0'51,"0"0"-1,0 0 1,0 0 0,0 1 0,0-1-1,0 0 1,0 0 0,0 0-1,0 1 1,0-1 0,1 0 0,-1 0-1,0 0 1,0 1 0,0-1-1,0 0 1,1 0 0,-1 0 0,0 0-1,0 0 1,0 0 0,0 1-1,1-1 1,-1 0 0,0 0 0,0 0-1,1 0 1,-1 0 0,0 0-1,0 0 1,0 0 0,1 0 0,-1 0-1,0 0 1,0 0 0,1 0-1,9-6 801,11-19-293,-16 19-89,35-39 661,159-195 629,-199 239-1753,0 1 1,0 0 0,0-1 0,0 1-1,0 0 1,1 0 0,-1-1 0,0 1-1,0 0 1,0 0 0,0-1-1,1 1 1,-1 0 0,0 0 0,0-1-1,0 1 1,1 0 0,-1 0 0,0 0-1,0 0 1,1-1 0,-1 1 0,0 0-1,1 0 1,-1 0 0,0 0-1,0 0 1,1 0 0,-1 0 0,0 0-1,1 0 1,-1 0 0,1 0 0,-2 12 115,-10 33-29,7-31-48,-1 3-9,-29 134 15,29-124-309,2 0 0,0 0 0,3 44 0,4-48 76,3-15-62</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21.231"/>
    </inkml:context>
    <inkml:brush xml:id="br0">
      <inkml:brushProperty name="width" value="0.05" units="cm"/>
      <inkml:brushProperty name="height" value="0.05" units="cm"/>
    </inkml:brush>
  </inkml:definitions>
  <inkml:trace contextRef="#ctx0" brushRef="#br0">3 188 12779,'-1'-6'393,"0"0"1,1 0-1,0 0 1,0 0-1,1 0 1,0 0-1,0 0 0,0 0 1,0 0-1,1 0 1,0 0-1,1 1 1,-1-1-1,7-9 1,-4 6-178,1 0 0,0 1 0,0-1 0,1 2 0,0-1 0,1 1 1,16-13-1,-22 18-197,0 1 1,0 0-1,0-1 0,1 1 1,-1 0-1,0 0 1,1 0-1,-1 0 1,0 1-1,1-1 1,-1 1-1,1-1 0,0 1 1,-1 0-1,1 0 1,-1 0-1,1 0 1,-1 1-1,1-1 1,-1 1-1,1-1 0,-1 1 1,0 0-1,3 1 1,-2 0-18,0 0 0,0 0 1,-1 1-1,1-1 0,-1 1 1,1-1-1,-1 1 0,0 0 1,0 0-1,0 0 0,-1 0 1,1 0-1,-1 0 0,0 0 1,0 1-1,0-1 0,1 6 1,0 3-2,0 0 0,-1 1-1,-1-1 1,0 1 0,-1-1 0,0 0 0,-1 1 0,0-1-1,-1 0 1,0 0 0,-1 0 0,-7 13 0,-1 1 8,-1-2 0,-2 1 0,-1-2 0,-23 27 0,35-44-7,1-4-1,1 1 0,0-1 0,0 1 0,1-1 0,-1 1 0,0-1 0,1 1 0,0 0-1,-1 0 1,1 0 0,-1 5 0,2-7 2,1 0-1,-1-1 1,1 1-1,-1 0 1,1 0-1,-1-1 1,1 1-1,-1 0 1,1-1-1,-1 1 1,1 0-1,0-1 1,-1 1-1,1-1 1,0 1-1,0-1 1,0 0-1,-1 1 1,1-1-1,0 0 1,0 1-1,0-1 1,0 0-1,-1 0 1,1 0-1,0 0 1,0 0-1,0 0 1,0 0-1,0 0 1,1 0-1,32-1 86,-12-2 0,0-2 0,26-9-1,-30 8-27,1 1-1,-1 1 0,31-3 0,-48 6-33,-1 1 0,1 0 0,0 0 0,-1 0 0,1 0 0,-1 1-1,1-1 1,0 0 0,-1 0 0,1 0 0,-1 0 0,1 0 0,-1 1 0,1-1 0,-1 0-1,1 1 1,-1-1 0,1 0 0,-1 1 0,1-1 0,-1 0 0,1 1 0,-1-1-1,0 1 1,1-1 0,-1 1 0,0-1 0,1 1 0,-1-1 0,0 1 0,0 0 0,1-1-1,-1 1 1,0-1 0,0 1 0,0-1 0,0 1 0,0 0 0,0-1 0,0 1-1,0-1 1,0 1 0,0 0 0,0-1 0,0 1 0,-1-1 0,1 1 0,0-1 0,0 1-1,0-1 1,-1 1 0,1 0 0,-1 0 0,-4 12 186</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22.057"/>
    </inkml:context>
    <inkml:brush xml:id="br0">
      <inkml:brushProperty name="width" value="0.05" units="cm"/>
      <inkml:brushProperty name="height" value="0.05" units="cm"/>
    </inkml:brush>
  </inkml:definitions>
  <inkml:trace contextRef="#ctx0" brushRef="#br0">371 16 15187,'4'-4'478,"13"-8"1149,-14 13-873,-9 11-61,-57 82 881,14-24-1351,-160 234-375,175-256-192,4-11-749,30-37 1071,0-1 1,0 1-1,0 0 0,0 0 1,0 0-1,0 0 1,0 0-1,0 0 0,0 0 1,0 0-1,0 0 0,0 0 1,0-1-1,0 1 1,-1 0-1,1 0 0,0 0 1,0 0-1,0 0 0,0 0 1,0 0-1,0 0 1,0 0-1,0 0 0,0 0 1,0 0-1,-1 0 0,1 0 1,0 0-1,0 0 1,0 0-1,0 0 0,0 0 1,0 0-1,0 0 0,0 0 1,0 0-1,-1 0 1,1 0-1,0 0 0,0 0 1,0 0-1,0 0 0,0 0 1,0 0-1,0 0 1,0 0-1,0 0 0,0 0 1,-1 0-1,14-24-904,177-282-5048,-103 180 6835,-86 125-834,3-6 220,1 1 0,0 0 0,1 0 0,5-6 0,-11 12-207,1 0 0,-1 0 0,0 0 0,0-1 0,0 1 0,1 0 0,-1 0 0,0 0 0,0 0 0,0 0 0,1-1 0,-1 1 0,0 0 1,0 0-1,1 0 0,-1 0 0,0 0 0,0 0 0,1 0 0,-1 0 0,0 0 0,0 0 0,1 0 0,-1 0 0,0 0 0,0 0 0,1 0 0,-1 0 0,0 0 0,0 0 0,0 1 0,1-1 1,-1 0-1,0 0 0,0 0 0,1 0 0,-1 0 0,0 1 0,0-1 0,0 0 0,0 0 0,1 0 0,-1 0 0,0 1 0,0-1 0,0 0 0,0 0 0,0 1 0,0-1 0,0 0 0,1 0 1,-1 1-1,0-1 0,0 0 0,0 1 0,1 15 476,-1-14-457,-1 46 189,1 20 69,11 104-1,-8-152-358,1 0 0,1 1 0,0-1 1,2-1-1,0 1 0,1-1 0,1-1 0,1 1 0,17 24 1,-25-41 14,0 0 0,-1 0 0,0 0 0,1 1 0,-1-1 0,0 0 1,1 5-1,-2-1-119</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22.515"/>
    </inkml:context>
    <inkml:brush xml:id="br0">
      <inkml:brushProperty name="width" value="0.05" units="cm"/>
      <inkml:brushProperty name="height" value="0.05" units="cm"/>
    </inkml:brush>
  </inkml:definitions>
  <inkml:trace contextRef="#ctx0" brushRef="#br0">0 80 15867,'33'2'1585,"8"-4"-1009,1-3-248,4-3 520,3-2-232,-4-3-696,-4 0 376,-14-1-240,-5-2-168</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23.234"/>
    </inkml:context>
    <inkml:brush xml:id="br0">
      <inkml:brushProperty name="width" value="0.05" units="cm"/>
      <inkml:brushProperty name="height" value="0.05" units="cm"/>
    </inkml:brush>
  </inkml:definitions>
  <inkml:trace contextRef="#ctx0" brushRef="#br0">1 1 16299,'10'14'1457,"0"8"-1153,0 5-144,-1 5 584,5 3-464,5 0-104,4-3-40,2-5-32,1-15-104,1-5-48,-1-10-248,0-7-136,-1-10-256,-2-5-88,-4-10 544,0-2-208,-4 2-89</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13.365"/>
    </inkml:context>
    <inkml:brush xml:id="br0">
      <inkml:brushProperty name="width" value="0.05" units="cm"/>
      <inkml:brushProperty name="height" value="0.05" units="cm"/>
    </inkml:brush>
  </inkml:definitions>
  <inkml:trace contextRef="#ctx0" brushRef="#br0">25 1 11923,'-5'13'188,"0"1"1,1 0-1,1 0 0,0 1 1,1-1-1,1 1 1,0-1-1,2 21 1,1-5 355,0-7 38,7 38 0,-8-55-524,1-1 0,-1 0 0,1 1 0,0-1 0,0 0 0,1 0 0,0 0 0,-1-1 0,2 1 0,-1-1 0,0 1 0,6 4 0,-7-8-47,-1 1 0,0-1 1,0 0-1,1 0 0,-1 0 0,0 0 1,1 0-1,-1 0 0,1 0 1,0 0-1,-1-1 0,1 1 1,0-1-1,-1 1 0,1-1 0,0 1 1,-1-1-1,1 0 0,0 0 1,0 0-1,-1 0 0,1 0 0,0-1 1,0 1-1,-1 0 0,1-1 1,0 1-1,-1-1 0,1 1 0,0-1 1,-1 0-1,1 0 0,-1 0 1,1 0-1,-1 0 0,0 0 0,1 0 1,-1-1-1,0 1 0,2-3 1,-1 1 92,0 0 1,0-1 0,0 0 0,0 1 0,-1-1 0,1 0 0,-1 0 0,0 0 0,0 0-1,-1 0 1,1 0 0,-1 0 0,0 0 0,0 0 0,0 0 0,-2-7 0,2 11-96,0 0 1,0-1-1,0 1 0,0-1 1,0 1-1,0 0 1,1-1-1,-1 1 1,0-1-1,0 1 1,0 0-1,0-1 1,0 1-1,1 0 1,-1-1-1,0 1 0,0 0 1,1 0-1,-1-1 1,0 1-1,1 0 1,-1-1-1,0 1 1,1 0-1,-1 0 1,0 0-1,1-1 1,-1 1-1,0 0 0,1 0 1,-1 0-1,0 0 1,1 0-1,-1 0 1,1 0-1,-1 0 1,0 0-1,1 0 1,-1 0-1,1 0 1,-1 0-1,0 0 0,1 0 1,-1 0-1,0 0 1,1 1-1,29 4 471,-16-3-359,-8-2-102,0 0 0,0 0 0,0 0 0,0-1 0,0 0 0,10-3 0,-14 3-10,0 0-1,0 0 1,1 1 0,-1-1 0,0-1 0,0 1-1,0 0 1,0 0 0,0-1 0,0 1 0,-1-1-1,1 0 1,0 1 0,-1-1 0,1 0 0,-1 0-1,0 0 1,0 0 0,0 0 0,2-3 0,-3 5-3,0-1 1,0 0 0,1 1 0,-1-1-1,0 1 1,0-1 0,0 0 0,0 1-1,0-1 1,0 0 0,0 1 0,0-1-1,0 0 1,0 1 0,0-1 0,0 1-1,0-1 1,0 0 0,-1 1 0,1-1-1,0 1 1,-1-1 0,1 0 0,0 1-1,-1-1 1,1 1 0,0-1 0,-1 1-1,0-1 1,0 0 2,0 1 1,-1 0-1,1-1 0,0 1 0,0 0 1,0 0-1,-1 0 0,1-1 0,0 1 1,0 1-1,-1-1 0,1 0 0,0 0 0,-2 1 1,-1 0 10,-1 0 1,0 1 0,1-1 0,-1 1 0,1 0 0,-8 5-1,10-5-19,0 0 1,-1 0-1,1 0 0,0 0 0,0 0 0,1 1 1,-1-1-1,0 1 0,1-1 0,0 1 0,-1-1 0,1 1 1,0 0-1,0 0 0,1-1 0,-2 5 0,2-5-13,1-1 0,-1 1-1,0 0 1,1 0 0,-1 0-1,1-1 1,-1 1 0,1 0 0,0-1-1,0 1 1,0 0 0,0-1-1,0 1 1,0-1 0,0 0 0,0 1-1,0-1 1,1 0 0,-1 0-1,1 0 1,-1 0 0,1 0-1,-1 0 1,1 0 0,0 0 0,2 1-1,9 2-154,-1 1 0,0-2-1,1 0 1,0 0 0,18 1 0,67-1-155,-88-3 430,-9-1 23,1 1 0,-1-1 0,0 1 0,1-1 0,-1 1 0,1-1 0,-1 0 0,0 0 0,0 0 0,1 0 0,-1 0 0,0 0 0,0 0 0,0 0 0,0 0 0,0-1 0,0 1 0,-1 0 0,1-1 0,1 0 0,16-37 1215,-13 27-1076,19-34 285,-23 45-588,0 1 0,-1-1 0,1 0 0,0 0 0,0 1 0,-1-1 0,1 0 0,0 1 0,0-1 0,0 1 0,0 0 0,0-1 0,0 1 0,0-1 0,0 1 0,0 0 0,0 0 0,0 0 0,0 0 0,0 0 0,0 0 0,0 0 0,0 0 0,1 0 0,29 6-328,-23-4 292,18 2-208</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23.693"/>
    </inkml:context>
    <inkml:brush xml:id="br0">
      <inkml:brushProperty name="width" value="0.05" units="cm"/>
      <inkml:brushProperty name="height" value="0.05" units="cm"/>
    </inkml:brush>
  </inkml:definitions>
  <inkml:trace contextRef="#ctx0" brushRef="#br0">140 0 10770,'-7'33'1633,"-2"6"-873,-6 12-280,-2 5 1568,0 7-1199,-1 0-161,1 2-224,3-5-128,2-7-464,3-5-216,5-18 312,4-5-80,4-15-72</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24.154"/>
    </inkml:context>
    <inkml:brush xml:id="br0">
      <inkml:brushProperty name="width" value="0.05" units="cm"/>
      <inkml:brushProperty name="height" value="0.05" units="cm"/>
    </inkml:brush>
  </inkml:definitions>
  <inkml:trace contextRef="#ctx0" brushRef="#br0">122 58 17412,'20'-11'539,"-1"1"0,2 1 0,-1 0 0,33-8 0,-52 17-522,0-1-1,1 1 1,-1 0 0,0 0-1,0 0 1,0-1 0,0 1 0,0 0-1,0 0 1,0 0 0,0 1-1,0-1 1,0 0 0,0 0-1,0 1 1,0-1 0,0 0 0,0 1-1,0-1 1,0 1 0,0-1-1,0 1 1,1 1 0,-2-2-12,1 1 1,-1 0-1,0 0 1,1 0 0,-1 0-1,0 1 1,0-1 0,0 0-1,0 0 1,0 0-1,0 0 1,0 0 0,0 0-1,0 0 1,0 0-1,0 0 1,-1 0 0,0 2-1,-1 3-12,-1 1 0,-1 0 0,1-1-1,-1 1 1,-5 5 0,-19 21 12,-54 49 0,55-58 10,1 2 1,1 1-1,-22 30 1,45-53-14,-1 0 0,1 0 0,0 0 1,0 0-1,0 0 0,0 1 0,1-1 0,-1 1 0,0 7 0,2-10-2,0 0-1,0 0 0,0-1 0,0 1 1,1 0-1,-1-1 0,0 1 0,1 0 1,0 0-1,-1-1 0,1 1 1,0-1-1,0 1 0,0-1 0,0 1 1,0-1-1,0 0 0,0 1 0,0-1 1,1 0-1,-1 0 0,1 0 0,-1 0 1,1 0-1,-1 0 0,1 0 1,-1 0-1,3 0 0,6 3-104,0-1 0,0-1 0,0 0 0,1 0 0,-1-1-1,1 0 1,19-1 0,-3-2-457,-1-1 0,26-6 0,-5-3 174,-5-1-136</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25.021"/>
    </inkml:context>
    <inkml:brush xml:id="br0">
      <inkml:brushProperty name="width" value="0.05" units="cm"/>
      <inkml:brushProperty name="height" value="0.05" units="cm"/>
    </inkml:brush>
  </inkml:definitions>
  <inkml:trace contextRef="#ctx0" brushRef="#br0">446 11 16812,'11'-11'1369,"-21"13"-723,-24 15-76,5 0-402,-68 40-36,-140 108 1,228-158-143,-20 20-19,28-26 27,0 0-1,0 0 0,0 1 0,0-1 0,0 0 1,0 1-1,0-1 0,1 1 0,-1-1 1,0 1-1,1-1 0,-1 1 0,1-1 1,0 1-1,0 0 0,-1-1 0,1 1 1,1 3-1,-1-4 1,0 0-1,1 0 1,-1 0 0,1 0 0,0 0-1,-1 0 1,1 0 0,0 0-1,-1 0 1,1-1 0,0 1 0,0 0-1,0 0 1,0-1 0,0 1 0,0 0-1,0-1 1,0 1 0,0-1-1,0 0 1,0 1 0,0-1 0,0 0-1,2 1 1,33 3-28,-25-4 16,61 5 8,179 10-1102,-222-16 937,-5-5-58</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25.464"/>
    </inkml:context>
    <inkml:brush xml:id="br0">
      <inkml:brushProperty name="width" value="0.05" units="cm"/>
      <inkml:brushProperty name="height" value="0.05" units="cm"/>
    </inkml:brush>
  </inkml:definitions>
  <inkml:trace contextRef="#ctx0" brushRef="#br0">509 0 14747,'-1'29'1040,"-21"14"-880,-14 7-72,-10 10 473,-6 8-441,-9 9-104,0 0 16,0-4-8,6-5 8,12-10-160,7-9-152,14-20-121,9-13-727,16-26 952,9-14-168,15-17-136</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25.922"/>
    </inkml:context>
    <inkml:brush xml:id="br0">
      <inkml:brushProperty name="width" value="0.05" units="cm"/>
      <inkml:brushProperty name="height" value="0.05" units="cm"/>
    </inkml:brush>
  </inkml:definitions>
  <inkml:trace contextRef="#ctx0" brushRef="#br0">361 11 14659,'7'-11'1214,"-11"24"-410,-1 2-573,-2 9-142,1 1 1,1 0 0,1 0-1,1 0 1,1 1-1,1-1 1,2 1 0,0-1-1,2 1 1,1-1 0,0 0-1,2 0 1,18 47 0,-7-36-375,0 0 1,45 64-1,-58-95-171,-13-14 135</inkml:trace>
  <inkml:trace contextRef="#ctx0" brushRef="#br0" timeOffset="1">1 682 13675,'18'14'1704,"7"-5"-1016,10-9-231,4-3 751,4-6-424,3-4-160,-5 0-608,-2-1-1560,-19-5 1440,-7 0-280,-11 1-240</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26.441"/>
    </inkml:context>
    <inkml:brush xml:id="br0">
      <inkml:brushProperty name="width" value="0.05" units="cm"/>
      <inkml:brushProperty name="height" value="0.05" units="cm"/>
    </inkml:brush>
  </inkml:definitions>
  <inkml:trace contextRef="#ctx0" brushRef="#br0">1 1 16860,'7'20'1320,"2"8"-984,2 2-128,5 6 360,3 0-128,4-7-112,3-6-128,9-11-280,3-9-136,5-10-424,2-9-152,-6-12 600,-3-5-152,-6-7-160</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26.927"/>
    </inkml:context>
    <inkml:brush xml:id="br0">
      <inkml:brushProperty name="width" value="0.05" units="cm"/>
      <inkml:brushProperty name="height" value="0.05" units="cm"/>
    </inkml:brush>
  </inkml:definitions>
  <inkml:trace contextRef="#ctx0" brushRef="#br0">240 1 11402,'-1'18'1425,"-4"7"-681,-2 3-264,-4 6 1464,-2 4-1063,-2 10-249,-1 4-80,-4 6-160,0 1-96,-1 4-136,0 0-120,2-4-360,2-3-216,-1-14 432,-1-4-80,2-9-64</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27.472"/>
    </inkml:context>
    <inkml:brush xml:id="br0">
      <inkml:brushProperty name="width" value="0.05" units="cm"/>
      <inkml:brushProperty name="height" value="0.05" units="cm"/>
    </inkml:brush>
  </inkml:definitions>
  <inkml:trace contextRef="#ctx0" brushRef="#br0">1 359 15291,'0'-1'155,"0"0"1,0 0-1,1 0 0,-1 0 0,1 0 0,-1 0 1,1 0-1,-1 0 0,1 0 0,0 0 0,-1 0 0,1 0 1,0 1-1,0-1 0,1-1 0,3-4 198,149-197 2927,-69 89-3216,-70 96-117,-15 18 51,0 0 1,0 0 0,0 0 0,0 0-1,0 0 1,0 0 0,0-1-1,0 1 1,0 0 0,0 0-1,0 0 1,1 0 0,-1 0-1,0 0 1,0 0 0,0 0 0,0 0-1,0 0 1,0-1 0,0 1-1,0 0 1,1 0 0,-1 0-1,0 0 1,0 0 0,0 0-1,0 0 1,0 0 0,0 0-1,1 0 1,-1 0 0,0 0 0,0 0-1,0 0 1,0 0 0,0 0-1,0 0 1,1 0 0,-1 0-1,0 0 1,0 1 0,0-1-1,0 0 1,0 0 0,0 0 0,0 0-1,1 0 1,-1 0 0,0 0-1,0 0 1,0 0 0,0 0-1,0 1 1,0-1 0,0 0-1,0 0 1,0 5-13,-1-1-1,0 1 0,0 0 1,0-1-1,-3 8 0,-23 63-94,-23 73 267,41-116-434,1 0 1,-5 56 0,13-71 147,0-7-42</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1:35.742"/>
    </inkml:context>
    <inkml:brush xml:id="br0">
      <inkml:brushProperty name="width" value="0.05" units="cm"/>
      <inkml:brushProperty name="height" value="0.05" units="cm"/>
    </inkml:brush>
  </inkml:definitions>
  <inkml:trace contextRef="#ctx0" brushRef="#br0">341 427 15155,'0'-4'77,"0"-1"0,-1 0 0,0 1 0,0-1 0,0 1 0,0 0 0,-1-1-1,0 1 1,1 0 0,-2 0 0,1 0 0,0 0 0,-1 0 0,0 0 0,0 1 0,0-1-1,0 1 1,-1 0 0,1 0 0,-1 0 0,0 0 0,1 1 0,-1 0 0,-1-1 0,1 1 0,0 1-1,0-1 1,-1 1 0,1-1 0,-1 1 0,1 1 0,-1-1 0,1 1 0,-1-1 0,0 1-1,1 1 1,-1-1 0,0 1 0,1-1 0,-1 1 0,1 1 0,-1-1 0,-7 4 0,-3 2-76,1 0 1,-1 1-1,2 0 1,-1 1-1,1 1 1,0 0-1,1 1 1,0 0-1,1 1 1,1 0 0,-1 1-1,-14 25 1,24-36-3,-1 1 0,1-1 0,0 1 0,0 0 0,0 0 0,0 0 0,0 0 0,1 0 0,-1 0 0,1 0 0,0 0 0,0 0 0,0 0 0,0 0 0,1 0 0,-1 0 0,1-1 0,0 1 0,-1 0 0,3 4 0,-1-5 0,-1 0 1,1 0-1,0 0 0,0 0 1,0 0-1,0 0 1,0 0-1,1-1 1,-1 1-1,0-1 1,1 1-1,-1-1 1,1 0-1,0 0 1,-1 0-1,1-1 1,0 1-1,-1-1 0,1 1 1,0-1-1,0 0 1,4 0-1,2-1 14,1 0-1,-1 0 0,0-1 0,0 0 1,1 0-1,-1-1 0,0-1 1,-1 1-1,1-1 0,-1-1 1,0 0-1,14-10 0,-6 2 79,0 0 0,0-1 0,-2-1 0,23-30 0,-27 32 30,-1-1-1,0-1 1,-2 1-1,1-1 1,-2 0-1,0-1 1,-1 0-1,0 0 1,-1 0-1,2-22 1,-5 29-46,-1 0 1,1 0 0,-2 0-1,1-1 1,-1 1-1,-1 0 1,0 0 0,0 0-1,-1 0 1,0 0-1,0 1 1,-1-1 0,0 1-1,0 0 1,-1 0 0,0 1-1,-1-1 1,0 1-1,-13-13 1,11 13-81,-1 1-1,0-1 1,-1 1-1,1 1 1,-1 0 0,0 0-1,0 1 1,-1 0-1,1 1 1,-20-4 0,22 6-22,0 0 1,-1 0 0,1 1 0,-1 0-1,1 0 1,0 1 0,-1 0-1,1 0 1,0 1 0,-1 1 0,1-1-1,0 1 1,1 0 0,-12 7 0,18-10 26,0 1 0,-1-1 1,1 1-1,0 0 0,0 0 1,-1 0-1,1 0 1,0 0-1,0 0 0,0 0 1,0 0-1,0 0 0,1 0 1,-1 0-1,0 1 1,0-1-1,1 0 0,-1 1 1,1-1-1,-1 0 0,1 1 1,0-1-1,-1 1 1,1 2-1,3 12-81</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1:36.235"/>
    </inkml:context>
    <inkml:brush xml:id="br0">
      <inkml:brushProperty name="width" value="0.05" units="cm"/>
      <inkml:brushProperty name="height" value="0.05" units="cm"/>
    </inkml:brush>
  </inkml:definitions>
  <inkml:trace contextRef="#ctx0" brushRef="#br0">273 24 13947,'0'-2'104,"0"1"0,0 0 1,0-1-1,0 1 0,-1 0 0,1-1 0,0 1 0,-1-1 1,1 1-1,-1 0 0,0 0 0,1-1 0,-1 1 1,0 0-1,-1-2 0,1 3-79,0 0 0,0 0 0,0 0-1,0 0 1,0 0 0,0 0 0,1 1 0,-1-1 0,0 0 0,0 0 0,0 1 0,0-1 0,1 1-1,-1-1 1,0 0 0,0 1 0,1 0 0,-1-1 0,0 1 0,1-1 0,-1 1 0,0 0 0,1-1-1,-1 1 1,1 0 0,-1 1 0,-9 10 254,1 1 0,1 0 0,0 0 0,0 1 0,1 0 0,-9 29 0,4-6-76,-10 63-1,17-64-151,1 0-1,2 0 1,1 0-1,2 1 1,2-1-1,1 0 1,1 0-1,3 0 1,0-1 0,25 62-1,-43-123-142,-69-153-1200,55 129 1152,-50-75 0,67 112 383,10 7 151,20 7 221,-16 0-611,32 4 401,1-2-1,0-2 1,0-2-1,71-10 1,-70 4-119</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14.183"/>
    </inkml:context>
    <inkml:brush xml:id="br0">
      <inkml:brushProperty name="width" value="0.05" units="cm"/>
      <inkml:brushProperty name="height" value="0.05" units="cm"/>
    </inkml:brush>
  </inkml:definitions>
  <inkml:trace contextRef="#ctx0" brushRef="#br0">13 1 13763,'-6'31'1159,"4"-22"-934,1 0 0,-1-1 0,1 1 0,1 0 0,0 14 0,0-21-183,1 0-1,-1 0 1,1 0 0,0 0 0,-1 0-1,1 0 1,0 0 0,0 0 0,0 0-1,0 0 1,0 0 0,1-1 0,-1 1-1,1-1 1,-1 1 0,1-1 0,-1 1-1,1-1 1,0 0 0,0 0 0,0 0-1,-1 0 1,1 0 0,0 0 0,0 0 0,0-1-1,5 2 1,4 0 52,1 0 1,0-1-1,-1 0 1,1-1-1,0-1 0,0 1 1,-1-2-1,14-2 1,-1-2 54,0-1 0,41-19 1,-51 18-124,-3 1 42,-10 7-65,-1 0 0,0 0 0,0 0 0,0 0 1,0 0-1,0 0 0,0 0 0,1 0 0,-1 0 1,0 0-1,0 0 0,0 0 0,0 0 0,0 0 1,0 0-1,1 0 0,-1 0 0,0 0 0,0 0 1,0 0-1,0 0 0,0 0 0,0 0 0,1 0 1,-1 0-1,0 0 0,0 0 0,0 0 1,0 0-1,0 0 0,0 1 0,0-1 0,1 0 1,-1 0-1,0 0 0,0 0 0,0 0 0,0 0 1,0 0-1,0 1 0,0-1 0,0 0 0,0 0 1,0 0-1,0 0 0,0 0 0,0 0 0,0 1 1,0-1-1,0 0 0,0 0 0,0 0 0,0 0 1,0 0-1,0 1 0,0 0 1,0-1 0,0 1 0,0 0 0,0 0 1,1 0-1,-1 0 0,0-1 0,0 1 0,1 0 0,-1 0 0,0-1 0,1 1 0,-1 0 1,1 0-1,-1-1 0,1 1 0,-1 0 0,1-1 0,-1 1 0,1-1 0,0 1 0,-1-1 0,1 1 1,0-1-1,0 1 0,2 0 5,-1 0 1,1 0-1,-1-1 1,0 1-1,1-1 1,-1 1 0,1-1-1,4 0 1,3-1-4,0 0 0,0 0 0,12-4 0,-1-1-250,0-1 0,38-18 0,-61 46-212,2-20 442,0 0 0,0 0 0,0 0 0,0 1 0,0-1 0,0 0 0,0 0 0,1 0 0,-1 0 0,0 0 0,1 0 0,-1 0 0,1 0 0,-1 0 0,1 0 0,0 0 0,-1 0 0,1 0 0,0-1 0,0 1 0,-1 0 0,1 0 0,0-1 0,0 1 0,0 0 0,0-1 0,1 1 0,6 1-74,1-1-1,-1-1 1,0 1 0,1-1-1,-1-1 1,10-1-1,10-2-89</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1:37.052"/>
    </inkml:context>
    <inkml:brush xml:id="br0">
      <inkml:brushProperty name="width" value="0.05" units="cm"/>
      <inkml:brushProperty name="height" value="0.05" units="cm"/>
    </inkml:brush>
  </inkml:definitions>
  <inkml:trace contextRef="#ctx0" brushRef="#br0">0 128 14611,'6'-2'1440,"6"-1"-1047,11-4-105,9 0 728,14-2-448,5-1-88,8-3-144,6 1-96,0-1-312,2 6-224,-14-4 296,-12-5-96,-18-2-72</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1:37.530"/>
    </inkml:context>
    <inkml:brush xml:id="br0">
      <inkml:brushProperty name="width" value="0.05" units="cm"/>
      <inkml:brushProperty name="height" value="0.05" units="cm"/>
    </inkml:brush>
  </inkml:definitions>
  <inkml:trace contextRef="#ctx0" brushRef="#br0">0 157 15131,'12'6'1144,"18"-3"-799,11-2-73,24-4 256,10-4-80,31-7-48,11-2 16,13-7-160,2-2-112,-6 0-376,-8 4-216,-11 5-320,-8 4-489,-27 8 929,-19 5-232,-24 9-144</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1:38.026"/>
    </inkml:context>
    <inkml:brush xml:id="br0">
      <inkml:brushProperty name="width" value="0.05" units="cm"/>
      <inkml:brushProperty name="height" value="0.05" units="cm"/>
    </inkml:brush>
  </inkml:definitions>
  <inkml:trace contextRef="#ctx0" brushRef="#br0">314 446 13499,'-10'-11'4141,"2"6"-4054,-1 1 0,0 0 1,0 1-1,0 0 0,0 0 0,-1 1 1,1 0-1,-1 0 0,1 1 0,-1 1 1,1 0-1,-1 0 0,0 1 0,1 0 1,-1 0-1,-18 6 0,21-5-47,0 0 1,0 1-1,1-1 1,-1 1-1,0 1 0,1-1 1,0 1-1,0 0 1,0 0-1,0 1 0,1 0 1,0 0-1,0 0 1,0 1-1,1-1 0,-1 1 1,1 0-1,1 1 1,-1-1-1,1 1 0,0-1 1,-3 14-1,5-17-37,0 0-1,0 1 1,1-1-1,0 0 1,0 0-1,0 1 0,0-1 1,0 0-1,0 0 1,1 0-1,0 1 1,0-1-1,0 0 1,0 0-1,0 0 1,0 0-1,1 0 0,3 4 1,-3-4 5,1 0 0,0 0 1,0-1-1,1 1 0,-1-1 1,0 0-1,1 0 0,0 0 1,-1 0-1,1-1 0,0 1 0,0-1 1,4 1-1,4 0 22,0-1 0,0 0 0,0 0-1,0-1 1,0-1 0,0 0 0,0 0 0,0-2 0,14-3 0,-10 0 79,0-1 0,-1-1 0,0 0 0,0-1 0,0 0 1,-1-1-1,-1-1 0,0 0 0,0-1 0,-1 0 0,-1-1 1,0 0-1,-1-1 0,0 0 0,-1-1 0,12-25 0,-15 28-45,-1 0-1,0-1 0,-1 0 1,0 0-1,-1 0 0,-1 0 1,0-1-1,-1 1 0,0-1 1,-1 1-1,0-1 0,-1 1 1,-1 0-1,0-1 0,-1 1 0,0 0 1,-1 0-1,-1 0 0,0 1 1,-1-1-1,-11-18 0,11 23-177,-1-1-1,0 1 0,0 0 1,-1 1-1,0 0 0,0 0 1,0 1-1,-1 0 1,0 0-1,-1 1 0,1 0 1,-1 1-1,0 0 0,0 0 1,0 1-1,0 1 0,-1-1 1,1 2-1,-1 0 0,0 0 1,1 0-1,-1 2 0,0-1 1,1 1-1,-1 1 0,1 0 1,-1 0-1,1 1 0,0 1 1,0-1-1,0 2 1,0-1-1,1 1 0,-10 7 1,-1 4-383,6-4-112</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1:38.689"/>
    </inkml:context>
    <inkml:brush xml:id="br0">
      <inkml:brushProperty name="width" value="0.05" units="cm"/>
      <inkml:brushProperty name="height" value="0.05" units="cm"/>
    </inkml:brush>
  </inkml:definitions>
  <inkml:trace contextRef="#ctx0" brushRef="#br0">14 1 14867,'-4'14'311,"1"0"1,0 0-1,1 0 0,1 1 1,0-1-1,2 21 0,0-13 89,9 160 670,-3-111-614,-4 93-1,-4-164-413,1 1 0,0 0-1,0-1 1,0 1 0,0 0 0,0-1 0,0 1 0,0-1 0,0 1-1,0 0 1,1-1 0,-1 1 0,0-1 0,0 1 0,0 0 0,1-1-1,-1 1 1,0-1 0,1 1 0,-1-1 0,1 1 0,-1-1-9,1 1-1,-1-1 1,1 0 0,-1 0 0,0 0 0,1 0 0,-1 0-1,1 0 1,-1 0 0,1 0 0,-1 0 0,1-1 0,-1 1-1,0 0 1,1 0 0,-1 0 0,1 0 0,-1-1-1,0 1 1,1 0 0,-1 0 0,1-1 0,23-22 942,-22 21-930,45-56 343,-2-2 0,-2-1 0,61-123-1,-87 148-1628,-16 31-547,-10 23 67,5-11 1221,3-3 458,-1 0 0,0 0-1,0 0 1,0-1 0,0 1-1,-1-1 1,0 0 0,1 1-1,-6 3 1,0-8 2856,8 1-2797,0 0-1,0 0 0,0 0 1,0 0-1,0 0 0,0 1 1,0-1-1,0 0 0,0 0 1,0 0-1,0 0 0,0 0 1,0 0-1,0 0 0,0 1 0,0-1 1,0 0-1,0 0 0,0 0 1,0 0-1,0 0 0,0 0 1,0 0-1,0 0 0,0 1 1,0-1-1,0 0 0,0 0 1,0 0-1,-1 0 0,1 0 0,0 0 1,0 0-1,0 0 0,0 0 1,0 0-1,0 0 0,0 0 1,0 0-1,-1 0 0,1 0 1,0 1-1,0-1 0,0 0 0,0 0 1,0 0-1,0 0 0,0 0 1,0 0-1,-1 0 0,1 0 1,0-1-1,0 1 0,0 0 1,0 0-1,0 0 0,0 0 1,0 0-1,-1 0 0,1 0 0,0 0 1,0 0-1,0 0 0,0 0 1,0 0-1,0 0 0,0 0 1,-12-12-2432,8 2 1941</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1:39.297"/>
    </inkml:context>
    <inkml:brush xml:id="br0">
      <inkml:brushProperty name="width" value="0.05" units="cm"/>
      <inkml:brushProperty name="height" value="0.05" units="cm"/>
    </inkml:brush>
  </inkml:definitions>
  <inkml:trace contextRef="#ctx0" brushRef="#br0">20 6 14075,'0'-1'108,"1"1"1,-1-1-1,1 1 0,0-1 0,-1 1 0,1-1 1,-1 1-1,1 0 0,0-1 0,-1 1 1,1 0-1,0 0 0,-1-1 0,1 1 1,0 0-1,0 0 0,-1 0 0,1 0 1,0 0-1,0 0 0,-1 0 0,1 0 1,0 0-1,-1 0 0,1 1 0,1-1 1,-1 1-3,0 0 0,0 0 1,-1-1-1,1 1 1,0 0-1,0 0 0,0 0 1,-1 0-1,1 0 1,0 0-1,-1 1 0,1-1 1,-1 0-1,1 2 1,1 6 253,0 1 0,0 0 1,0 13-1,-1-18-167,2 61 268,-3 0-1,-3 0 0,-2 0 1,-4-1-1,-33 126 0,42-190-453,-1 0 0,1 0 0,0 0 1,-1 0-1,1 0 0,0 0 0,0 0 0,-1 0 0,1 0 0,0 0 0,0 0 0,0 0 0,0 0 0,0 0 0,1 0 0,-1 0 0,0 0 1,0 0-1,1 0 0,-1 0 0,0 0 0,1 0 0,-1 0 0,2 1 0,-1-2 5,1 0 1,-1 1-1,1-1 0,-1 0 0,1 0 1,-1 0-1,0 0 0,1-1 0,-1 1 1,1 0-1,-1-1 0,1 1 0,-1-1 1,1 1-1,-1-1 0,0 0 0,2 0 1,108-53 464,55-23-47,-137 66-570,0 1 0,1 2 1,0 0-1,1 2 0,0 2 1,32-2-1,-42 4-1120,-18-3 466,-12-3 237,-10-3-49</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1:40.042"/>
    </inkml:context>
    <inkml:brush xml:id="br0">
      <inkml:brushProperty name="width" value="0.05" units="cm"/>
      <inkml:brushProperty name="height" value="0.05" units="cm"/>
    </inkml:brush>
  </inkml:definitions>
  <inkml:trace contextRef="#ctx0" brushRef="#br0">21 0 13899,'-20'395'5256,"20"-394"-5250,0 7 132,0 0-1,0 0 0,1 0 0,4 14 0,-5-20-86,1 0 0,-1 0 0,1 0 0,0 0 0,0 0 0,0-1 0,0 1 0,1 0 0,-1 0 0,0-1 0,1 1 0,-1-1 0,1 1 0,0-1 0,-1 0 0,1 0 0,0 1 0,0-1 0,0 0 0,-1-1 0,1 1 0,0 0 0,4 0 0,10 1 158,-1-1 0,1-1 0,-1 0 0,1-2-1,-1 1 1,1-2 0,22-6 0,22-3 19,-31 7-120,125-23-2184,-133 20 1716,-11-5-134</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1:40.588"/>
    </inkml:context>
    <inkml:brush xml:id="br0">
      <inkml:brushProperty name="width" value="0.05" units="cm"/>
      <inkml:brushProperty name="height" value="0.05" units="cm"/>
    </inkml:brush>
  </inkml:definitions>
  <inkml:trace contextRef="#ctx0" brushRef="#br0">0 1 15635,'0'2'86,"0"0"-1,1 0 0,-1 0 0,0 0 0,1 1 0,0-1 1,-1 0-1,1 0 0,0 0 0,0 0 0,0-1 1,0 1-1,0 0 0,1 0 0,-1-1 0,0 1 1,1 0-1,-1-1 0,1 1 0,0-1 0,-1 0 0,1 0 1,0 0-1,0 0 0,0 0 0,0 0 0,2 1 1,8 2 133,-1-1 0,1-1 0,23 3 0,-11-1 9,355 32 377,-373-36-606,2 0-25,-1 0 0,1 1 0,0 0 0,14 4 0,-22-5 23,1 0 1,0 0-1,-1 1 0,1-1 1,-1 0-1,1 1 0,0-1 1,-1 0-1,1 1 0,-1-1 0,1 1 1,-1-1-1,1 1 0,-1-1 1,1 1-1,-1-1 0,1 1 1,-1-1-1,0 1 0,1 0 1,-1-1-1,0 1 0,0 0 1,1 0-1,-2 1 3,1-1 0,0 1 0,-1-1-1,1 1 1,-1-1 0,1 0 0,-1 1 0,0-1 0,1 0 0,-1 1-1,0-1 1,0 0 0,0 0 0,0 0 0,0 0 0,-2 2 0,-24 19 218,-1 0 0,-1-2 1,-51 26-1,32-18 74,-21 10 109,-38 25-294,86-48-544,22-16 431,-1 1 1,0 0-1,1 0 1,-1 0-1,0 0 1,1 0-1,-1 0 1,0 0-1,1 0 1,-1 0-1,0 0 1,1 1-1,-1-1 1,0 0-1,0 0 1,1 0-1,-1 0 1,0 0-1,1 0 1,-1 1-1,0-1 1,0 0-1,1 0 0,-1 1 1,0-1-1,0 0 1,0 0-1,1 1 1,-1-1-1,0 0 1,0 0-1,0 1 1,0-1-1,0 0 1,0 1-1,1-1 1,-1 0-1,0 0 1,0 1-1,0-1 1,0 0-1,0 1 1,0-1-1,0 0 1,0 1-1,0-1 1,0 0-1,-1 1 1,1-1-1,0 0 1,0 0-1,0 1 1,0-1-1,0 0 1,-1 1-1,1-1 1,0 0-1,0 0 1,0 1-1,-1-1 1,1 0-1,0 0 1,0 0-1,-1 1 1,1-1-1,0 0 1,-1 0-1,25 2-277</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1:41.047"/>
    </inkml:context>
    <inkml:brush xml:id="br0">
      <inkml:brushProperty name="width" value="0.05" units="cm"/>
      <inkml:brushProperty name="height" value="0.05" units="cm"/>
    </inkml:brush>
  </inkml:definitions>
  <inkml:trace contextRef="#ctx0" brushRef="#br0">220 1 16540,'-7'3'164,"0"1"1,1-1 0,-1 2 0,1-1 0,0 1 0,0 0-1,1 0 1,-7 8 0,-2 1 24,-12 10 243,-37 49 1,56-65-394,1 1 0,0 0 0,1 1 0,-1-1 0,2 1 0,0 0 0,0 0 0,0 1 0,1-1 0,-1 12 0,3-19-34,1-1 1,0 0 0,0 0 0,0 0 0,0 0 0,0 1 0,0-1 0,1 0 0,-1 0 0,1 0 0,-1 0 0,1 0 0,0 0 0,0 0 0,0 0 0,0 0 0,0 0 0,1 0 0,-1 0 0,2 1 0,-1-1 1,1 0-1,-1-1 1,0 1-1,1-1 1,0 0-1,-1 0 1,1 0-1,-1 0 1,1 0-1,0-1 1,0 1-1,-1-1 1,7 0-1,-1 0 35,1-1 0,0 0 0,0 0 0,-1-1 0,1 0-1,-1 0 1,0-1 0,0 0 0,10-6 0,-11 5 48,0-1 1,0 0-1,0-1 1,-1 0-1,0 0 1,0 0-1,-1 0 1,1-1-1,-2 0 1,1 0 0,-1-1-1,0 1 1,0-1-1,-1 0 1,3-10-1,-4 14-112,-1 0 0,0-1-1,-1 1 1,1-1 0,-1 1 0,1-1-1,-1 0 1,-1 1 0,1-1 0,-1 1-1,1-1 1,-1 1 0,-1-1 0,1 1-1,0 0 1,-1 0 0,0 0 0,0-1-1,-1 2 1,1-1 0,-1 0 0,1 0-1,-1 1 1,0 0 0,-1-1 0,1 1 0,-1 0-1,1 1 1,-7-5 0,-7-2-717,0 1 1,0 1 0,-29-8 0,27 9 338,-23-6-535</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1:41.583"/>
    </inkml:context>
    <inkml:brush xml:id="br0">
      <inkml:brushProperty name="width" value="0.05" units="cm"/>
      <inkml:brushProperty name="height" value="0.05" units="cm"/>
    </inkml:brush>
  </inkml:definitions>
  <inkml:trace contextRef="#ctx0" brushRef="#br0">450 512 14531,'-1'-5'144,"-1"0"0,1 0 1,-1 1-1,0-1 0,0 0 0,-1 1 0,1 0 1,-1 0-1,0 0 0,0 0 0,-1 0 0,1 0 1,-1 1-1,-7-6 0,5 5-29,1 1 0,-1 0-1,-1 0 1,1 0 0,0 1-1,-1 0 1,1 1 0,-1-1 0,1 1-1,-8 0 1,-1 0-40,-1 1 0,1 1 0,0 1 0,0 0 0,0 1 0,0 1 1,0 0-1,1 1 0,-18 8 0,15-4-51,-1 0-1,2 1 1,0 1 0,-19 15 0,30-21-16,0-1 0,0 0 1,1 1-1,-1 0 0,1 0 0,0 1 0,0-1 1,1 1-1,0-1 0,0 1 0,0 0 1,1 1-1,-1-1 0,1 0 0,-2 13 0,4-17-4,0 0 0,0-1 0,0 1-1,1 0 1,-1-1 0,0 1 0,0 0-1,1-1 1,-1 1 0,1-1-1,0 1 1,-1-1 0,1 1 0,0-1-1,0 1 1,0-1 0,0 0 0,0 1-1,0-1 1,0 0 0,2 2 0,0-2 5,0 1 0,0 0 0,0-1 0,0 0 0,0 0 0,0 0 0,0 0 0,0 0 0,1-1 1,3 1-1,6 0 26,0-1 0,0-1 0,0 0 0,20-5 0,-12 1 37,-1-1 0,0-2 0,0 0 0,-1 0 0,0-2-1,0-1 1,-1 0 0,0-1 0,-1-1 0,-1-1 0,0 0 0,15-18 0,-17 17 34,-1-2-1,0 0 1,-1 0 0,-1-1-1,0-1 1,-2 1 0,0-2-1,-1 1 1,-1-1-1,-1-1 1,-1 1 0,3-25-1,-7 34-52,0 0 0,-1 0 0,0 0 0,-1 0 0,0 1 0,-1-1-1,0 0 1,-1 0 0,0 1 0,0-1 0,-1 1 0,-9-15 0,10 19-49,-1 0 1,0 0-1,-1 0 1,1 1-1,-1 0 1,0 0-1,-1 0 1,1 0-1,-1 1 1,0 0-1,0 0 1,0 1-1,0 0 1,-1 0-1,1 0 1,-1 1-1,0 0 1,0 0-1,-13-2 1,2 4-180,1 0 0,0 1 0,0 0 0,-1 1 0,1 1 0,0 1 1,1 1-1,-1 0 0,1 1 0,0 1 0,0 0 0,1 1 0,0 1 0,1 0 0,0 1 0,0 1 1,1 0-1,0 0 0,1 2 0,-12 13 0,12-3-613,12-22 771,0-1 0,-1 0-1,1 0 1,0 1 0,0-1 0,0 0 0,0 1-1,0-1 1,0 0 0,0 1 0,0-1 0,-1 0-1,1 1 1,0-1 0,0 0 0,0 1 0,1-1-1,-1 0 1,0 1 0,0-1 0,0 0 0,0 1-1,0-1 1,0 0 0,0 1 0,1-1 0,-1 0-1,0 0 1,0 1 0,0-1 0,1 0 0,-1 0-1,0 1 1,0-1 0,1 0 0,-1 0 0,0 1-1,0-1 1,1 0 0,-1 0 0,0 0 0,1 0-1,-1 0 1,0 0 0,1 1 0,-1-1 0,0 0-1,1 0 1,-1 0 0,0 0 0,1 0 0,-1 0-1,0 0 1,1 0 0,-1 0 0,1-1 0,13-2-700</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1:42.070"/>
    </inkml:context>
    <inkml:brush xml:id="br0">
      <inkml:brushProperty name="width" value="0.05" units="cm"/>
      <inkml:brushProperty name="height" value="0.05" units="cm"/>
    </inkml:brush>
  </inkml:definitions>
  <inkml:trace contextRef="#ctx0" brushRef="#br0">81 4 15267,'0'-1'42,"1"1"0,-1 0 0,1-1 0,-1 1 0,1 0 0,-1-1 0,1 1 0,-1 0 0,1 0 0,-1 0-1,1 0 1,-1-1 0,1 1 0,-1 0 0,1 0 0,-1 0 0,1 0 0,-1 0 0,1 0 0,-1 0 0,1 0 0,-1 1 0,1-1 0,0 0 0,0 1-18,-1-1 1,0 1 0,0-1 0,1 1-1,-1-1 1,0 1 0,0 0 0,0-1 0,0 1-1,0-1 1,0 1 0,0 0 0,0-1-1,0 1 1,0-1 0,0 1 0,0-1-1,0 1 1,-1 0 0,-15 39 370,11-29-105,-11 29-260,3 0 1,1 1 0,2 1-1,2 0 1,2 0 0,1 0-1,2 1 1,3-1 0,1 1-1,2-1 1,2 1 0,1-1-1,21 68 1,-27-110-37,0 0 0,0 0 0,0 0-1,0 0 1,-1 0 0,1 0 0,0 0 0,0 0-1,0 0 1,0 0 0,0 0 0,0 0 0,0 0-1,0 0 1,0 0 0,0 0 0,0 0 0,0 0-1,0 0 1,0 0 0,0 0 0,0 0 0,0 0-1,0 0 1,0 0 0,0 0 0,0 0 0,0 0-1,0 0 1,0 0 0,0 0 0,0 0 0,0 0-1,0 0 1,0 0 0,0 0 0,-4-5-78,-5-9-108</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14.655"/>
    </inkml:context>
    <inkml:brush xml:id="br0">
      <inkml:brushProperty name="width" value="0.05" units="cm"/>
      <inkml:brushProperty name="height" value="0.05" units="cm"/>
    </inkml:brush>
  </inkml:definitions>
  <inkml:trace contextRef="#ctx0" brushRef="#br0">81 57 13371,'-21'8'1472,"1"1"0,-20 13 1,40-21-1448,0-1 0,0 0 0,0 0 0,0 0 0,0 0 0,0 1-1,0-1 1,0 0 0,0 0 0,0 0 0,0 0 0,0 1 0,1-1 0,-1 0 0,0 0 0,0 0 0,0 0 0,0 0 0,0 1 0,0-1 0,0 0 0,1 0 0,-1 0 0,0 0 0,0 0 0,0 0 0,0 0-1,0 1 1,1-1 0,-1 0 0,0 0 0,0 0 0,0 0 0,0 0 0,1 0 0,-1 0 0,0 0 0,0 0 0,0 0 0,0 0 0,1 0 0,-1 0 0,0 0 0,0 0 0,0 0 0,0 0 0,1 0 0,-1-1-1,0 1 1,0 0 0,12 2 162,17-3-6,11 1-110,-1 1 1,65 10 0,-102-12 11,0 0-1,0 0 1,-1 0 0,1 0 0,0 0 0,-1 0-1,1 0 1,-1-1 0,1 1 0,-1-1 0,0 1-1,0-1 1,2-1 0,1-3 137,53-62 593,-55 67-983,0 0 0,0 0-1,-1 0 1,1 1 0,0-1 0,0 0-1,0 1 1,0-1 0,0 1-1,-1 0 1,1 0 0,0 0-1,0 0 1,0 0 0,4 0-1,4 0 76,16-3-385,3-7-155</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1:42.478"/>
    </inkml:context>
    <inkml:brush xml:id="br0">
      <inkml:brushProperty name="width" value="0.05" units="cm"/>
      <inkml:brushProperty name="height" value="0.05" units="cm"/>
    </inkml:brush>
  </inkml:definitions>
  <inkml:trace contextRef="#ctx0" brushRef="#br0">1 151 16059,'3'-26'1297,"21"15"-833,9 2-136,17 2 656,10 4-216,14-3-384,6 2-152,1-3-400,-2-2-312,-5-10 456,-9-3-144,-22-5-160</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1:42.984"/>
    </inkml:context>
    <inkml:brush xml:id="br0">
      <inkml:brushProperty name="width" value="0.05" units="cm"/>
      <inkml:brushProperty name="height" value="0.05" units="cm"/>
    </inkml:brush>
  </inkml:definitions>
  <inkml:trace contextRef="#ctx0" brushRef="#br0">6 121 13291,'-5'6'1688,"6"-6"-1064,16-12-256,12-2 1809,19-4-1657,8 1-96,14-2-88,4 0-248,-2 6-440,-3 5-200,-8 3 472,-12 4-112,-21 4-120</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1:43.476"/>
    </inkml:context>
    <inkml:brush xml:id="br0">
      <inkml:brushProperty name="width" value="0.05" units="cm"/>
      <inkml:brushProperty name="height" value="0.05" units="cm"/>
    </inkml:brush>
  </inkml:definitions>
  <inkml:trace contextRef="#ctx0" brushRef="#br0">5 343 13259,'-4'1'1203,"6"1"-587,12 0 15,49-8 603,-1-2 1,78-21 0,-43 8-712,281-60 618,422-70-3367,-741 144 1690,-7 1-950,79-19 0,-128 24 1385,-1 1 0,1-1 1,0 0-1,0 0 0,-1 0 0,1-1 0,-1 1 0,4-2 0,-12 1-315</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1:44.010"/>
    </inkml:context>
    <inkml:brush xml:id="br0">
      <inkml:brushProperty name="width" value="0.05" units="cm"/>
      <inkml:brushProperty name="height" value="0.05" units="cm"/>
    </inkml:brush>
  </inkml:definitions>
  <inkml:trace contextRef="#ctx0" brushRef="#br0">360 538 13843,'2'-3'147,"0"0"0,0-1 0,-1 1 1,1-1-1,-1 0 0,0 1 0,0-1 0,0 0 0,0 1 0,-1-1 1,0 0-1,1 0 0,-1 0 0,-1 0 0,1 0 0,0 1 1,-1-1-1,0 0 0,0 0 0,0 1 0,0-1 0,-1 1 0,0-1 1,1 1-1,-1-1 0,0 1 0,-1 0 0,1 0 0,0 0 0,-1 0 1,-4-4-1,1 3-61,1-1 0,-1 1 0,0-1 0,-1 2 0,1-1 0,-1 1 0,0 0 0,0 0 0,0 1 0,0 0 0,0 0 0,0 1 0,0-1 0,-1 2 0,-12-1 0,9 2-85,-1 1 0,1 0 0,0 1 0,0 0 0,1 0 0,-1 1 0,1 1 1,-1 0-1,1 0 0,1 1 0,-1 0 0,1 1 0,0 0 0,1 1 0,-1-1 0,2 1 0,-1 1 0,1 0 0,0 0 0,1 0 0,-7 14 0,11-20-2,0 1 0,1-1 0,-1 1 0,1-1 0,0 1 0,0-1 1,0 1-1,1 0 0,-1 0 0,1-1 0,0 1 0,0 0 0,0 0 0,1-1 0,-1 1 0,1 0 0,0-1 1,0 1-1,0-1 0,0 1 0,1-1 0,-1 1 0,1-1 0,0 0 0,0 0 0,0 0 0,1 0 0,-1 0 1,1 0-1,-1 0 0,1-1 0,0 0 0,0 1 0,0-1 0,0 0 0,1-1 0,-1 1 0,0 0 0,1-1 1,6 2-1,-1-1 28,0 0 1,1-1-1,-1 0 1,0 0 0,0-1-1,1 0 1,-1-1-1,0 0 1,0 0 0,1-1-1,-1 0 1,-1-1-1,1 0 1,0-1 0,11-5-1,-4 0 63,-1 0-1,0-1 1,0 0-1,-1-1 1,-1-1-1,0 0 1,13-16-1,-11 9 57,-1 0 1,0-2-1,-2 0 0,0 0 0,-1-1 1,-2-1-1,11-34 0,-15 41-83,-1-1 0,0 1-1,-2-1 1,0 0 0,-1 0 0,0 0-1,-1 0 1,-1 0 0,-1 1 0,-1-1-1,-6-25 1,7 36-82,0 1 0,-1 0-1,1-1 1,-1 1 0,0 0-1,0 0 1,-1 1 0,1-1-1,-1 1 1,0-1-1,0 1 1,-1 0 0,1 1-1,-1-1 1,0 1 0,0 0-1,0 0 1,0 0 0,-1 1-1,1 0 1,0 0 0,-1 0-1,-7-1 1,6 2-94,-1 0-1,1 1 1,-1 0-1,1 0 1,-1 0-1,0 1 1,1 0 0,-1 1-1,1 0 1,0 0-1,0 0 1,0 1 0,0 0-1,0 0 1,0 1-1,1 0 1,-9 6-1,10-6-81,1 0 0,0 0-1,0 0 1,0 1-1,0-1 1,-4 8 0,7-11 157,0 0 1,1 0-1,-1 1 1,1-1-1,-1 0 1,1 0-1,-1 0 1,1 1-1,-1-1 1,1 0-1,0 0 1,0 1-1,0-1 1,0 0 0,0 1-1,0-1 1,0 0-1,0 0 1,0 1-1,1-1 1,-1 0-1,1 0 1,-1 1-1,1-1 1,-1 0-1,1 0 1,-1 0-1,1 0 1,0 0 0,0 0-1,0 0 1,0 0-1,-1 0 1,3 1-1,18 11-543</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1:44.500"/>
    </inkml:context>
    <inkml:brush xml:id="br0">
      <inkml:brushProperty name="width" value="0.05" units="cm"/>
      <inkml:brushProperty name="height" value="0.05" units="cm"/>
    </inkml:brush>
  </inkml:definitions>
  <inkml:trace contextRef="#ctx0" brushRef="#br0">137 0 17692,'-20'48'1742,"-15"56"1,-18 85-1813,44-156 89,2 0 0,2 1-1,-3 59 1,8-87-9,0 0 1,1 0-1,-1 0 0,1 1 1,0-1-1,3 7 1,-3-11-6,-1 0 1,1 0 0,0-1 0,0 1 0,0 0 0,0-1 0,1 1 0,-1-1 0,0 1-1,1-1 1,-1 0 0,1 1 0,-1-1 0,1 0 0,-1 0 0,1 0 0,0 0 0,0 0 0,-1-1-1,1 1 1,0-1 0,0 1 0,0-1 0,2 1 0,5 0 8,1-1-1,-1-1 1,1 1 0,-1-1-1,0-1 1,0 0 0,17-5-1,-3-1-180,-2-1 0,23-12 0,-32 14 131,1 0 1,-1-1-1,0-1 1,-1 0-1,19-20 0,0-13-132</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1:44.989"/>
    </inkml:context>
    <inkml:brush xml:id="br0">
      <inkml:brushProperty name="width" value="0.05" units="cm"/>
      <inkml:brushProperty name="height" value="0.05" units="cm"/>
    </inkml:brush>
  </inkml:definitions>
  <inkml:trace contextRef="#ctx0" brushRef="#br0">1 28 15467,'11'-3'442,"19"-5"390,38-6 1,-60 13-724,0 0 1,0 1 0,0 0-1,0 0 1,-1 1-1,1 0 1,0 0-1,0 0 1,0 1-1,9 4 1,-15-5-90,1 1 0,-1-1 0,0 1 0,0-1 0,0 1 0,0 0 0,0 0 0,0 0 0,-1 0 1,1 0-1,-1 0 0,1 1 0,-1-1 0,0 0 0,1 1 0,-1-1 0,-1 1 0,1-1 0,0 1 0,-1-1 1,1 1-1,-1 0 0,0-1 0,0 1 0,0 0 0,0-1 0,0 1 0,0 0 0,-2 2 0,0 7-7,-1 0 1,0 0-1,-1 0 0,0-1 0,-6 13 0,-13 19 14,-50 69 0,44-72-10,-32 63 0,58-98-33,1-1-1,0 1 1,0 0-1,0 0 1,0 0-1,1 1 1,0-1-1,0 0 1,0 0-1,1 1 0,0-1 1,1 10-1,-1-12 2,2 0-1,-1 0 1,0 0-1,1 1 1,-1-1-1,1 0 1,0-1-1,0 1 0,0 0 1,0-1-1,1 1 1,-1-1-1,1 1 1,-1-1-1,1 0 1,0 0-1,0 0 0,0-1 1,0 1-1,4 1 1,17 7-73,27 8 0,-27-10 34,34 10-95</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1:45.430"/>
    </inkml:context>
    <inkml:brush xml:id="br0">
      <inkml:brushProperty name="width" value="0.05" units="cm"/>
      <inkml:brushProperty name="height" value="0.05" units="cm"/>
    </inkml:brush>
  </inkml:definitions>
  <inkml:trace contextRef="#ctx0" brushRef="#br0">0 51 16019,'4'-4'161,"0"-1"0,0 1 0,1 0-1,-1 1 1,1-1 0,0 1-1,0 0 1,0 0 0,1 1 0,-1-1-1,0 1 1,1 0 0,0 1-1,-1-1 1,1 1 0,6 0 0,2-1 70,-1 1 1,1 0 0,0 1 0,-1 1 0,27 4 0,-38-5-205,1 1 1,-1-1-1,0 1 0,1 0 1,-1 0-1,1 0 0,-1 0 1,0 0-1,0 0 0,0 1 1,0-1-1,0 1 0,0 0 1,0-1-1,3 5 0,-5-5-24,1 0 0,-1 1 0,1-1-1,-1 0 1,0 1 0,1-1 0,-1 0-1,0 1 1,0-1 0,0 0 0,0 1-1,0-1 1,0 0 0,-1 1 0,1-1-1,0 0 1,-1 0 0,1 1 0,-1-1-1,1 0 1,-1 0 0,1 1 0,-1-1-1,0 0 1,0 0 0,0 0 0,1 0-1,-1 0 1,0 0 0,-2 1 0,-29 23 2,27-23 4,0 2 0,0-1 0,1 0 1,-1 1-1,1 0 0,0 0 0,0 0 0,0 1 0,1-1 0,-5 9 0,8-13-12,-1 1 1,1 0-1,0 0 1,0-1-1,-1 1 0,1 0 1,0 0-1,0-1 1,0 1-1,0 0 0,0 0 1,0-1-1,0 1 1,0 0-1,0 0 0,1-1 1,-1 1-1,0 0 1,0 0-1,1-1 0,-1 1 1,0 0-1,1-1 1,-1 1-1,1-1 0,-1 1 1,1 0-1,-1-1 0,1 1 1,-1-1-1,1 1 1,0-1-1,-1 1 0,1-1 1,-1 0-1,1 1 1,0-1-1,0 0 0,-1 0 1,2 1-1,33 4-501,-35-5 494,70-2-297,-31-3 108</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1:46.389"/>
    </inkml:context>
    <inkml:brush xml:id="br0">
      <inkml:brushProperty name="width" value="0.05" units="cm"/>
      <inkml:brushProperty name="height" value="0.05" units="cm"/>
    </inkml:brush>
  </inkml:definitions>
  <inkml:trace contextRef="#ctx0" brushRef="#br0">578 4 13779,'35'-3'1063,"-35"2"-1047,1 1 0,-1 0 0,0 0 1,1 0-1,-1 0 0,1 0 0,-1 0 0,1 0 1,-1 0-1,1 0 0,-1 0 0,1 0 0,-1 0 1,0 1-1,1-1 0,-1 0 0,1 0 0,-1 0 1,1 1-1,-1-1 0,0 0 0,1 0 0,-1 1 1,0-1-1,1 0 0,-1 1 0,0-1 0,1 0 1,-1 1-1,0-1 0,0 0 0,1 1 0,-1 0 1,0 0 5,0-1-1,-1 1 1,1 0 0,0 0 0,-1 0 0,1-1 0,-1 1 0,1 0-1,-1 0 1,1-1 0,-1 1 0,1 0 0,-1-1 0,1 1-1,-1-1 1,0 1 0,0 0 0,-33 22 548,0-1 0,-57 25 0,40-21-385,-46 23 66,40-23-39,2 3 1,-98 69-1,149-95-192,0-1-2,1 0 1,0 1-1,0-1 1,0 1 0,1-1-1,-1 1 1,0 0 0,1 0-1,0 0 1,0 0 0,0 0-1,0 1 1,0-1-1,1 1 1,-3 5 0,4-8-12,0 0 0,0 0 0,0 0 0,0-1 1,0 1-1,0 0 0,0 0 0,0-1 0,1 1 0,-1 0 1,0 0-1,0-1 0,1 1 0,-1 0 0,0-1 0,1 1 1,-1 0-1,1-1 0,-1 1 0,1 0 0,-1-1 0,1 1 1,-1-1-1,1 1 0,0-1 0,-1 1 0,1-1 0,0 1 1,24 5 106,-22-5-99,47 5 78,0-3-1,61-2 0,-26-2-142,35 5 484,106-2 923,-159-6-1082</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1:46.850"/>
    </inkml:context>
    <inkml:brush xml:id="br0">
      <inkml:brushProperty name="width" value="0.05" units="cm"/>
      <inkml:brushProperty name="height" value="0.05" units="cm"/>
    </inkml:brush>
  </inkml:definitions>
  <inkml:trace contextRef="#ctx0" brushRef="#br0">475 28 15171,'-8'-4'116,"0"0"0,0 0 0,-1 1 0,1 0-1,-1 0 1,0 1 0,0 0 0,0 1 0,0 0 0,0 0 0,0 1-1,0 0 1,0 1 0,0 0 0,-12 3 0,0 1 27,0 1 0,0 1 0,1 1 0,0 1 1,-23 14-1,27-13-52,1 0 1,0 0-1,1 2 0,0 0 1,1 0-1,1 1 0,0 1 1,0 0-1,-13 23 0,21-30-40,0 1-1,0 0 1,1 0-1,0 0 1,0 0 0,1 0-1,0 1 1,1-1-1,-2 14 1,3-16-20,1 0 1,-1 1-1,1-1 0,0-1 1,1 1-1,-1 0 0,1 0 1,0 0-1,1-1 1,-1 1-1,1-1 0,0 0 1,0 0-1,8 9 1,-3-6-8,1 0 0,0 0 1,0-1-1,0 0 0,1-1 1,0 0-1,0 0 1,1-1-1,-1-1 0,1 0 1,0 0-1,1-1 0,-1 0 1,0-1-1,13 1 0,-1-1 47,1-1 0,-1-1 0,0-1 0,1-1 0,-1-1 0,35-9 0,-37 6 37,0-1 0,-1 0-1,0-2 1,32-19 0,-44 24-90,0-1 1,-1 0-1,0-1 1,0 0 0,0 0-1,0-1 1,-1 0 0,0 0-1,-1 0 1,0-1-1,0 1 1,0-1 0,5-13-1,-9 17-51,0 0-1,0-1 1,0 1-1,-1 0 0,1-1 1,-1 1-1,0 0 1,0-1-1,0 1 0,-1 0 1,0-1-1,0 1 1,0 0-1,0 0 1,-1 0-1,1 0 0,-1 0 1,0 0-1,0 0 1,0 0-1,-1 1 1,0-1-1,-2-2 0,-1-1-11,-1 2 0,1-1 0,-1 1 0,1 0 0,-2 0 0,1 0 0,0 1 0,-1 1 0,0-1 0,-14-3 0,-38-5-381</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31.194"/>
    </inkml:context>
    <inkml:brush xml:id="br0">
      <inkml:brushProperty name="width" value="0.05" units="cm"/>
      <inkml:brushProperty name="height" value="0.05" units="cm"/>
    </inkml:brush>
  </inkml:definitions>
  <inkml:trace contextRef="#ctx0" brushRef="#br0">5 0 6313,'-2'9'71,"1"-1"0,0 1 0,1 0 0,0-1 0,0 1 0,1 0 0,0-1-1,0 1 1,1-1 0,0 1 0,5 9 0,-2-7-5,0 0 0,1-1 1,1 1-1,0-1 0,0-1 0,1 1 0,13 12 1,84 72 267,25 26 124,-64-50 40,112 90 0,-154-141-361,1-1 0,1-2 0,1 0 0,0-2-1,1-1 1,1-1 0,0-1 0,56 12 0,-26-14 113,1-3-1,0-3 1,0-2-1,0-3 1,-1-2-1,62-13 1,352-97 512,-390 91-748,175-51 56,224-58-85,-201 72-15,2 13-1,1 13 1,329 1 0,-580 33 32,261 2 54,-211 2-28,123 22 1,-181-21-23,0 1 1,0 1 0,-1 1 0,0 2 0,-1 0 0,29 17 0,-36-17-3,-1 1 0,0 1 1,0 0-1,-1 1 1,-1 0-1,0 1 1,-1 1-1,21 32 1,9 38 0,-34-67-2,15 29 10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15.223"/>
    </inkml:context>
    <inkml:brush xml:id="br0">
      <inkml:brushProperty name="width" value="0.05" units="cm"/>
      <inkml:brushProperty name="height" value="0.05" units="cm"/>
    </inkml:brush>
  </inkml:definitions>
  <inkml:trace contextRef="#ctx0" brushRef="#br0">82 1 15619,'-2'1'152,"-1"0"-1,1 1 1,-1-1-1,1 1 0,0-1 1,0 1-1,0 0 1,0 0-1,0 0 0,0 0 1,1 1-1,-1-1 1,0 0-1,1 1 0,-2 4 1,-16 44 552,16-40-443,-4 13-46,1 1 0,-6 48 0,11-65-202,0 0 1,1 0 0,0 1 0,1-1 0,0 0 0,0 1 0,1-1 0,0 0 0,0 0 0,1 0-1,0-1 1,7 15 0,-9-21-8,0 1 0,0-1 0,0 0 0,0 1 0,0-1 0,0 0 0,0 0 0,1 0 0,-1 0 0,0 0 0,1 0 0,-1 0 0,1 0-1,-1-1 1,1 1 0,-1-1 0,1 1 0,-1-1 0,1 1 0,0-1 0,2 0 0,-1 0 14,0 0 0,0-1 1,0 1-1,0-1 0,0 0 1,0 0-1,0 0 0,0 0 0,0 0 1,4-4-1,5-3-50,-1-1 1,0 0-1,18-20 1,-25 25-64,33-35-2038,-45 85-1758,7-43 3879,1-1 0,0 1 0,0 0 0,0-1 1,0 1-1,0-1 0,0 1 0,1 0 0,-1-1 0,1 1 0,0-1 0,0 1 0,0-1 0,0 0 1,0 1-1,0-1 0,1 0 0,-1 0 0,1 1 0,0-1 0,-1-1 0,5 5 0,-3-4 32,1 0 0,-1-1 0,1 1 0,0-1 0,-1 1 0,1-1 0,0 0 0,0-1 0,0 1 0,0-1 0,0 1 0,0-1 0,0 0 0,0-1 0,3 0 0,4-1-1,-1 0 0,1-1 0,-1 0 0,0 0-1,0-2 1,0 1 0,-1-1 0,0 0 0,1-1 0,-2 0 0,1-1 0,-1 0-1,0 0 1,-1 0 0,1-1 0,-1 0 0,-1-1 0,9-14 0,-4 5 142,-1-1 0,-1 0 0,-1 0 1,0-1-1,-2 1 0,0-2 0,-1 1 1,3-34-1,-10 27 419,-2 21-169,-3 16 68,1 3-359,2 0 1,0 1-1,1 0 0,0 0 1,1 0-1,0 0 0,1 0 0,2 17 1,0-11-226,0 1 0,2-1 0,1 0 1,0 0-1,8 20 0,25 42-1768,-30-68-3313,-62-80 4746,38 43 2522,1-1 1,-20-40-1,35 63-2041,1 1 0,0 0 0,-1-1 0,1 1 0,0-1 0,0 1 0,-1-1 0,1 1 0,0-1 0,0 1 0,0-1 0,0 0 0,0 1 0,-1-1 0,1 1 0,0-1 0,0 1 0,1-1 0,-1 1 0,0-1 0,0 0 0,0 1 0,0-1 0,0 1 0,0-1 0,1 1 0,-1-1 0,0 1 0,1-1 0,-1 1 0,0-1 0,1 1 0,-1 0 0,0-1 0,1 1 0,-1-1 0,1 1 0,-1 0 0,1-1 0,-1 1 0,0 0 0,1 0 1,0-1-1,-1 1 0,1 0 0,-1 0 0,1 0 0,-1 0 0,1 0 0,-1 0 0,1-1 0,0 2 0,39 1 626,-26 0-547,-3-1-187,61 1-436,-65-2 465,1 0 1,-1-1-1,0-1 0,0 1 0,0-1 1,0 0-1,12-5 0,16-17-148</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31.740"/>
    </inkml:context>
    <inkml:brush xml:id="br0">
      <inkml:brushProperty name="width" value="0.05" units="cm"/>
      <inkml:brushProperty name="height" value="0.05" units="cm"/>
    </inkml:brush>
  </inkml:definitions>
  <inkml:trace contextRef="#ctx0" brushRef="#br0">0 1136 10546,'28'-33'12,"1"1"0,2 2 0,0 1 0,2 2 0,38-24 0,7 2-291,107-50-1,25 6 173,242-73 0,-164 89 265,-234 67-80,1 3 1,-1 2-1,79 3 1,-103 4 78,0 2 0,1 1 0,-1 1 0,-1 2 0,32 12 0,137 69 972,-189-84-1081,22 9 6,1-1 0,1-1-1,0-2 1,0-1 0,1-1 0,58 4 0,-42-9-37,-1-3 0,1-2 0,-1-2 1,54-11-1,-24-3 24,0-3 0,134-55 0,133-95 121,-293 141-78,-1-4 0,-1-1-1,66-60 1,-110 87-96,1 1 0,-1-1 1,0 0-1,9-15 0,-14 20 10,-1 1 0,0 0 1,0 0-1,0-1 0,0 1 0,0 0 1,0-1-1,-1 1 0,1-1 0,-1 1 1,0-1-1,1 1 0,-1-1 0,0 1 1,-1-1-1,1 0 0,0 1 0,-1-1 1,1 1-1,-1 0 0,0-1 0,0 1 1,0-1-1,-2-3 0,-22-20-51</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32.846"/>
    </inkml:context>
    <inkml:brush xml:id="br0">
      <inkml:brushProperty name="width" value="0.05" units="cm"/>
      <inkml:brushProperty name="height" value="0.05" units="cm"/>
    </inkml:brush>
  </inkml:definitions>
  <inkml:trace contextRef="#ctx0" brushRef="#br0">126 0 15523,'1'1'64,"-1"0"0,1-1 0,-1 1-1,1 0 1,-1 0 0,1 0 0,-1 0-1,0-1 1,1 1 0,-1 0 0,0 0-1,0 0 1,0 0 0,0 0 0,0 0-1,0 0 1,0 0 0,0 0 0,0 1 0,-5 24-88,3-17 169,-12 76 399,-21 160 619,35-242-1127,-1 0 0,1 0 1,0 0-1,0 0 0,1 0 1,-1 1-1,1-1 0,-1 0 1,1 0-1,2 5 0,-2-6-14,0-1 0,1 0-1,-1 1 1,0-1 0,0 0-1,1 1 1,-1-1 0,0 0-1,1 0 1,-1 0 0,1 0 0,-1-1-1,1 1 1,0 0 0,-1 0-1,1-1 1,0 0 0,0 1-1,3 0 1,31 3 134,-23-3-141,0 1 1,0 0-1,0 1 0,-1 1 1,14 4-1,-22-6-20,0 0 0,0 1-1,-1-1 1,1 1 0,0-1-1,-1 1 1,0 1 0,1-1-1,-1 0 1,-1 1 0,1-1-1,0 1 1,-1 0 0,0 0-1,0 0 1,0 0 0,0 0-1,2 9 1,-2-3-14,0-1 1,-1 1 0,0 0-1,0-1 1,-1 1-1,-1 0 1,1 0-1,-2 0 1,1-1-1,-1 1 1,-4 10 0,4-13 21,-1 1 0,0 0 0,-1-1 1,1 1-1,-2-1 0,1 0 0,-1 0 0,0-1 1,0 1-1,-1-1 0,1 0 0,-2-1 1,-8 8-1,11-11 14,1 0 1,-1 0 0,1 0-1,-1-1 1,0 1 0,1-1-1,-1 0 1,0 0 0,0 0-1,0-1 1,0 1 0,0-1-1,0 0 1,0 0 0,0 0-1,-5-1 1,4-1 11,-1 1 0,1-1 0,-1-1 0,1 1 0,0-1-1,0 1 1,0-1 0,0-1 0,1 1 0,-6-6 0,0 0-34,2 0-1,0-1 1,0 0-1,0-1 1,1 0 0,1 0-1,0 0 1,1-1-1,-6-17 1,8 21-111,1-1-1,0 0 1,0 0-1,1 0 1,0 0 0,1 0-1,0 0 1,0 0 0,2-11-1,-1 17 129,0 0 0,0-1 1,0 1-1,0 0 0,0 0 0,1 0 0,-1 0 1,1 0-1,0 0 0,0 0 0,0 1 0,0-1 0,0 1 1,1-1-1,-1 1 0,1 0 0,0 0 0,-1 0 1,1 0-1,0 1 0,0-1 0,0 1 0,0-1 0,1 1 1,-1 0-1,0 0 0,4 0 0,27-2-36,8 2 144</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33.378"/>
    </inkml:context>
    <inkml:brush xml:id="br0">
      <inkml:brushProperty name="width" value="0.05" units="cm"/>
      <inkml:brushProperty name="height" value="0.05" units="cm"/>
    </inkml:brush>
  </inkml:definitions>
  <inkml:trace contextRef="#ctx0" brushRef="#br0">180 111 14299,'2'-1'129,"0"0"0,0-1 1,0 1-1,0-1 0,0 1 0,0-1 0,0 0 1,0 1-1,-1-1 0,1 0 0,-1 0 0,1 0 1,-1-1-1,0 1 0,0 0 0,0 0 0,0-1 1,0 1-1,0 0 0,-1-1 0,1 1 0,-1-1 1,0 1-1,1-1 0,-1 1 0,0-1 0,-1-2 1,1 3-75,0 0 1,1 0-1,-2 0 1,1 0-1,0 0 1,0 0-1,0 1 1,-1-1 0,1 0-1,-1 0 1,0 0-1,0 0 1,1 1-1,-1-1 1,0 0 0,0 1-1,-1-1 1,1 0-1,0 1 1,0 0-1,-1-1 1,1 1-1,-1 0 1,1 0 0,-1-1-1,0 1 1,1 1-1,-1-1 1,0 0-1,0 0 1,1 1-1,-1-1 1,0 0 0,0 1-1,0 0 1,-2-1-1,-2 2 9,0 0 0,0 1 0,0-1 0,0 1 0,0 0 0,1 1 0,-1-1 0,1 1 0,-1 0 0,1 0 0,0 1-1,-4 4 1,-1 0-22,1 0 0,0 1 0,1 0-1,0 0 1,-7 12 0,10-14-32,1 1 0,0 0 0,0 0 0,1 0 1,0 1-1,0-1 0,1 1 0,0-1 0,1 1 0,0 0 1,0 10-1,1-16-32,0 0 1,0 0-1,0 0 0,1 0 1,0 0-1,-1 0 1,1 0-1,0 0 1,0 0-1,1 0 0,-1-1 1,1 1-1,-1-1 1,1 1-1,0-1 1,0 1-1,0-1 0,0 0 1,0 0-1,1 0 1,-1 0-1,0 0 1,1-1-1,0 1 0,-1-1 1,1 1-1,0-1 1,0 0-1,0 0 0,0 0 1,0-1-1,0 1 1,0-1-1,0 1 1,3-1-1,7 0-256,-1 0 0,0 0 1,1-2-1,-1 1 0,0-2 0,21-5 1,70-33-988,-76 29 1051,29-11-431</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33.921"/>
    </inkml:context>
    <inkml:brush xml:id="br0">
      <inkml:brushProperty name="width" value="0.05" units="cm"/>
      <inkml:brushProperty name="height" value="0.05" units="cm"/>
    </inkml:brush>
  </inkml:definitions>
  <inkml:trace contextRef="#ctx0" brushRef="#br0">125 205 9330,'25'-24'1676,"-24"24"-1630,-1 0 0,0-1 0,1 1 0,-1 0 0,0 0 0,1-1 0,-1 1 0,0 0-1,1-1 1,-1 1 0,0-1 0,0 1 0,1 0 0,-1-1 0,0 1 0,0-1 0,0 1 0,0 0 0,1-1 0,-1 1 0,0-1 0,0 1 0,0-1 0,0 1 0,0-1 0,0 1 0,0 0-1,0-1 1,0 1 0,-1-1 0,1 1 0,0-1 0,0 1 0,0 0 0,0-1 0,-1 1 0,1-1 0,0 1 0,0 0 0,-1-1 0,1 1 0,0 0 0,-1-1 0,1 1 0,0 0-1,-1-1 1,1 1 0,0 0 0,-1 0 0,1-1 0,-1 1 0,1 0 0,0 0 0,-1 0 0,1 0 0,-1 0 0,1 0 0,-1 0 0,1-1 0,-1 1 0,1 0 0,-1 1 0,1-1 0,0 0-1,-1 0 1,0 0 0,-4 0 145,0 1-1,0 0 0,1 0 0,-1 0 1,0 0-1,0 1 0,1 0 1,-1 0-1,1 0 0,0 0 0,0 1 1,0-1-1,-6 5 0,3 0-58,-1 0 0,0 0 0,1 0 0,1 1 0,-9 11 0,12-14-92,0 0 0,0 1 0,1-1-1,0 1 1,0-1 0,0 1 0,-1 9 0,2-14-33,1 1 1,0 0-1,0 0 0,0-1 0,0 1 1,0 0-1,0 0 0,0 0 0,0-1 1,1 1-1,-1 0 0,1 0 0,-1-1 1,1 1-1,0 0 0,-1-1 0,1 1 1,0-1-1,0 1 0,0-1 0,0 1 0,1-1 1,-1 0-1,0 0 0,1 1 0,-1-1 1,0 0-1,3 1 0,1 0-1,0-1-1,0 1 1,0-1 0,0 0-1,0-1 1,0 1 0,1-1-1,-1 0 1,0 0-1,0-1 1,0 1 0,0-1-1,0 0 1,5-2 0,4-1 4,0-1 1,-1-1 0,25-13 0,-22 9 66,0-1-1,-1-1 0,0 0 1,-1-1-1,0 0 1,21-28-1,-26 29 43,-1-1 1,0 0-1,0 0 1,-1-1-1,-1 0 1,0 0-1,-1 0 0,6-30 1,-10 42-91,-1 0 0,1 0-1,-1 0 1,0 0 0,0 0 0,0 0 0,0 0 0,0 0-1,0 0 1,-1 0 0,1 0 0,-1 0 0,1 0-1,-1 0 1,0 0 0,0 0 0,0 1 0,0-1 0,0 0-1,-2-2 1,2 3-15,1 1 0,-1-1 0,0 1 0,0 0 0,1-1-1,-1 1 1,0 0 0,0-1 0,0 1 0,1 0 0,-1 0 0,0 0-1,0 0 1,0 0 0,0 0 0,0 0 0,1 0 0,-1 0 0,-1 0-1,0 1 1,0-1 0,0 1-1,-1 0 1,1 0 0,0 0-1,0 0 1,1 1-1,-1-1 1,-3 3 0,-5 6-9,1 0 1,0 0 0,1 1 0,0 0-1,1 0 1,0 1 0,-9 20-1,12-21-17,-1 0-1,2 0 1,-1 0-1,2 0 1,-1 0-1,1 1 0,1-1 1,0 1-1,1 15 1,1-24 0,-1 0-1,1 0 1,0 0 0,0 0 0,0 0 0,0 0-1,1-1 1,-1 1 0,0 0 0,1-1 0,0 1-1,0-1 1,0 0 0,0 1 0,0-1 0,0 0-1,1 0 1,-1 0 0,1-1 0,-1 1 0,1 0-1,0-1 1,-1 0 0,1 0 0,0 0 0,0 0-1,0 0 1,5 0 0,4 1-70,1 0-1,-1-2 1,0 1-1,0-2 1,23-2 0,-16-1-40,1 0 0,-1-2 0,0 0-1,-1-1 1,1 0 0,-1-2 0,-1 0 0,0-1 0,22-17 0,-23 10 40,-11 9 77,-5 8 6,0-1 0,0 1 0,0 0 0,0 0 1,0 0-1,0 0 0,0 0 0,0-1 0,0 1 0,0 0 1,0 0-1,0 0 0,-1 0 0,1-1 0,0 1 0,0 0 1,0 0-1,0 0 0,0 0 0,0 0 0,0 0 0,0-1 1,0 1-1,-1 0 0,1 0 0,0 0 0,0 0 1,0 0-1,0 0 0,0 0 0,0 0 0,-1 0 0,1 0 1,0 0-1,0 0 0,0-1 0,0 1 0,-1 0 0,1 0 1,0 0-1,0 0 0,0 0 0,-2 1 13,0-1 1,1 0-1,-1 1 1,0-1-1,1 1 1,-1 0-1,1-1 1,-1 1-1,1 0 1,-1 0-1,1 0 1,0 0-1,-1 0 1,1 0-1,0 0 1,0 1-1,0-1 1,0 0-1,0 1 1,0-1-1,0 1 0,-1 1 1,0 1 22,0 0 1,0 0-1,0 0 1,1 1-1,-1-1 0,1 0 1,-1 6-1,2-9-26,0 1-1,0-1 0,0 1 1,0-1-1,0 0 1,0 1-1,0-1 0,1 0 1,-1 1-1,0-1 1,1 0-1,-1 1 0,1-1 1,0 0-1,-1 1 0,1-1 1,0 0-1,0 0 1,0 0-1,2 2 0,-1-2 4,0 1-1,0-1 0,1 0 0,-1 0 0,0 0 0,1 0 0,-1 0 0,1 0 0,-1-1 0,5 1 0,3 0 21,0-1 1,0 0 0,0-1-1,18-3 1,-15 1-15,1-1 1,-1 0-1,1 0 0,-1-1 0,-1-1 1,1-1-1,-1 1 0,0-2 1,0 0-1,-1 0 0,0-1 1,12-13-1,-20 19-15,-1 0 1,0 0-1,0 0 0,-1 0 1,1 0-1,-1 0 1,2-5-1,-3 7-4,0 1 1,1-1-1,-1 1 0,0-1 1,0 1-1,0-1 0,0 1 1,0-1-1,0 1 0,0-1 1,0 1-1,0-1 1,0 1-1,0-1 0,0 1 1,0-1-1,0 1 0,0-1 1,-1 1-1,1-1 0,0 1 1,0-1-1,-1 1 0,1-1 1,0 1-1,0 0 0,-1-1 1,1 1-1,-1-1 0,1 1 1,0 0-1,-1-1 1,1 1-1,-1 0 0,1 0 1,-1-1-1,1 1 0,0 0 1,-1 0-1,1 0 0,-1 0 1,1-1-1,-1 1 0,0 0 1,1 0-1,-1 0 0,1 0 1,-1 0-1,1 0 1,-1 0-1,1 1 0,-1-1 1,1 0-1,-1 0 0,0 0 1,-3 2 16,-1-1 0,1 1 0,0 0 0,0 0 0,0 0 0,0 0 0,0 1 1,0 0-1,0 0 0,1 0 0,0 0 0,-1 0 0,1 1 0,-3 4 0,3-5 4,0 1 0,1 0 1,-1 0-1,1 0 0,0 0 0,0 0 0,0 0 0,0 1 0,1-1 0,0 1 0,0-1 0,0 1 0,0-1 0,1 7 0,0-10-13,1 1 0,-1 0 0,1-1 0,-1 1 0,1-1 0,0 1 0,0-1-1,0 0 1,-1 1 0,1-1 0,1 0 0,-1 0 0,0 0 0,0 1 0,0-1-1,1 0 1,-1 0 0,0-1 0,1 1 0,-1 0 0,1 0 0,-1-1-1,1 1 1,-1-1 0,1 1 0,-1-1 0,1 0 0,0 0 0,-1 1 0,1-1-1,2 0 1,5 0 12,0 0-1,1-1 0,-1 1 1,11-4-1,3-1 3,1-1 0,-1-1 0,-1-1 0,0-1-1,0-1 1,0-1 0,-2-1 0,1-1 0,-2-1 0,36-31 0,-47 34-35,-8 11 12,0 0-1,0-1 0,0 1 0,0 0 1,0 0-1,0 0 0,0 0 1,0 0-1,0 0 0,0 0 0,0 0 1,0 0-1,0-1 0,0 1 0,0 0 1,0 0-1,0 0 0,0 0 0,-1 0 1,1 0-1,0 0 0,0 0 0,0 0 1,0 0-1,0 0 0,0 0 0,0 0 1,0 0-1,0 0 0,0-1 0,0 1 1,-1 0-1,1 0 0,0 0 0,0 0 1,0 0-1,0 0 0,0 0 0,0 0 1,0 0-1,0 0 0,0 0 0,-1 0 1,1 0-1,0 0 0,0 1 0,0-1 1,0 0-1,0 0 0,0 0 0,0 0 1,0 0-1,0 0 0,0 0 0,-1 0 1,-19 13-36,15-9 39,0 1 0,1 0 0,0 0 0,0 0 0,1 0 0,-1 0 0,1 1 0,0 0 0,1 0 0,-4 7 1,6-11 2,-1 0 0,1 1 0,-1-1 0,1 0 0,0 0 0,0 0 0,0 0 1,0 0-1,0 0 0,0 0 0,1 0 0,-1 0 0,1 0 0,-1 0 0,1 0 0,0 0 1,0 0-1,0 0 0,0 0 0,0 0 0,0-1 0,0 1 0,1 0 0,-1-1 0,0 1 1,1-1-1,0 1 0,-1-1 0,1 0 0,0 0 0,0 0 0,-1 0 0,1 0 1,3 1-1,4 1-19,0 0 0,0-1 0,0 0 1,0-1-1,0 0 0,1 0 1,-1-1-1,0 0 0,1 0 1,16-4-1,-15 2-98,0-1 0,-1 1-1,1-2 1,-1 1 0,0-2 0,0 1 0,-1-1 0,1-1 0,8-6 0,4-10-131,-7-4-66</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34.755"/>
    </inkml:context>
    <inkml:brush xml:id="br0">
      <inkml:brushProperty name="width" value="0.05" units="cm"/>
      <inkml:brushProperty name="height" value="0.05" units="cm"/>
    </inkml:brush>
  </inkml:definitions>
  <inkml:trace contextRef="#ctx0" brushRef="#br0">14 0 14939,'-6'37'603,"2"-1"-1,2 1 1,2 40-1,0-20-53,0-9-161,-2 40 811,14 120-1,-5-182-777,-1-20-109,-5-6-296,-1 0 0,1 0 0,-1-1-1,1 1 1,-1 0 0,1 0 0,-1-1 0,1 1 0,-1 0-1,0-1 1,1 1 0,-1-1 0,1 1 0,-1-1 0,0 1-1,1-1 1,-1 1 0,0-1 0,0 1 0,1-1 0,5-12 71,-1 0 1,0-1 0,-1 1-1,-1-1 1,3-20 0,10-34-350,-16 68 257,0 0 0,0 0 1,0 0-1,0-1 0,0 1 1,0 0-1,0 0 0,0 0 1,0 0-1,0 0 0,1-1 1,-1 1-1,0 0 0,0 0 1,0 0-1,0 0 0,0 0 1,0 0-1,1 0 0,-1 0 1,0 0-1,0 0 0,0 0 0,0 0 1,0-1-1,1 1 0,-1 0 1,0 0-1,0 0 0,0 0 1,0 0-1,1 0 0,-1 1 1,0-1-1,0 0 0,0 0 1,0 0-1,1 0 0,-1 0 1,0 0-1,0 0 0,0 0 1,0 0-1,0 0 0,0 0 1,1 0-1,-1 1 0,0-1 1,0 0-1,0 0 0,0 0 1,0 0-1,0 0 0,0 0 1,0 1-1,0-1 0,1 0 1,-1 0-1,0 0 0,0 0 0,0 1 1,0-1-1,0 0 0,6 11-56,-5-10 46,4 8 0,1 0 1,0 0 0,1 0 0,-1-1-1,2 0 1,-1-1 0,1 1 0,1-1 0,-1-1-1,1 0 1,0 0 0,1-1 0,-1 0-1,1 0 1,0-1 0,0 0 0,0-1-1,15 3 1,-8-3 8,0 0 1,0-1-1,0-1 0,1 0 1,-1-2-1,1 0 0,-1 0 0,0-2 1,0 0-1,29-10 0,-5-5 4,-39 16 1,0 1-1,0 0 1,1-1 0,-2 1-1,1-1 1,0 0 0,0 0-1,-1 0 1,1 1-1,0-2 1,-1 1 0,0 0-1,0 0 1,2-4 0,-3 6 1,0 0 1,0-1 0,0 1 0,0 0-1,0 0 1,0 0 0,0-1 0,0 1 0,0 0-1,0 0 1,0-1 0,0 1 0,0 0 0,0 0-1,0 0 1,0-1 0,0 1 0,0 0 0,0 0-1,0 0 1,0-1 0,0 1 0,-1 0-1,1 0 1,0 0 0,0 0 0,0-1 0,0 1-1,0 0 1,-1 0 0,1 0 0,0 0 0,0 0-1,0-1 1,-1 1 0,1 0 0,0 0-1,0 0 1,0 0 0,-1 0 0,1 0 0,0 0-1,0 0 1,0 0 0,-1 0 0,1 0 0,0 0-1,0 0 1,-1 0 0,1 0 0,0 0-1,0 0 1,0 0 0,-1 0 0,1 0 0,0 1-1,0-1 1,0 0 0,-1 0 0,1 0 0,0 0-1,0 1 1,-14 6 20,13-7-17,1 1 0,-1-1-1,1 1 1,-1-1 0,1 0-1,0 1 1,-1-1 0,1 1 0,-1-1-1,1 1 1,0-1 0,-1 1-1,1-1 1,0 1 0,0-1 0,-1 1-1,1-1 1,0 1 0,0 0-1,0-1 1,0 1 0,0-1 0,0 1-1,0 0 1,0-1 0,0 1-1,0-1 1,0 1 0,0-1 0,0 1-1,0 0 1,1-1 0,-1 1-1,0-1 1,0 1 0,1-1-1,-1 1 1,0-1 0,1 1 0,-1-1-1,1 1 1,-1-1 0,0 0-1,1 1 1,-1-1 0,1 1 0,-1-1-1,1 0 1,-1 0 0,1 1-1,-1-1 1,1 0 0,0 0 0,-1 1-1,1-1 1,1 0 0,3 1 23,0 0 1,1-1-1,-1 1 0,1-1 1,5-1-1,21-3 16,0-1 0,-1-2 0,32-11 0,-30 8-97,0 1 1,49-6-1,-80 15 52,1 0-1,-1-1 1,1 1 0,-1 0 0,1 0-1,-1 0 1,1 0 0,0 1 0,-1-1-1,1 1 1,-1 0 0,0-1 0,1 1-1,3 2 1,-4 0 22,1-1-1,-1 1 0,0 0 1,0 0-1,0-1 0,0 2 1,-1-1-1,1 0 1,1 5-1,-1-5 1,0-1 0,0 1 0,0-1 0,0 1 0,0-1 0,1 0 0,-1 0 0,1 0 0,-1 0 0,1 0 1,0 0-1,0-1 0,0 1 0,0-1 0,0 0 0,0 0 0,0 0 0,0-1 0,0 1 0,1-1 0,-1 1 0,0-1 0,5 0 0,10 0-38,0-1 0,32-6-1,-45 6-6,157-34-2889,-162 35 2900,0 0 0,0 0-1,0 0 1,0 0-1,1 0 1,-1 0 0,0 0-1,0 0 1,0 0-1,0 0 1,0 0 0,0 0-1,1 0 1,-1 0-1,0 1 1,0-1 0,0 0-1,0 0 1,0 0-1,0 0 1,0 0 0,1 0-1,-1 0 1,0 1-1,0-1 1,0 0 0,0 0-1,0 0 1,0 0-1,0 0 1,0 1 0,0-1-1,0 0 1,0 0-1,0 0 1,0 0 0,0 0-1,0 1 1,0-1-1,0 0 1,0 0 0,0 0-1,0 0 1,0 0-1,0 1 1,0-1 0,0 0-1,0 0 1,-1 0-1,1 0 1,0 0 0,0 0-1,0 0 1,0 1-1,0-1 1,0 0 0,0 0-1,0 0 1,-1 0-1,1 0 1,0 0 0,0 0-1,0 0 1,0 0-1,-1 0 1,1 1-94,-8 10-447</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35.564"/>
    </inkml:context>
    <inkml:brush xml:id="br0">
      <inkml:brushProperty name="width" value="0.05" units="cm"/>
      <inkml:brushProperty name="height" value="0.05" units="cm"/>
    </inkml:brush>
  </inkml:definitions>
  <inkml:trace contextRef="#ctx0" brushRef="#br0">67 1 15363,'-4'75'1524,"-22"129"-1,3-41-918,9 71 25,15-188-471,1 0-1,3-1 1,10 48-1,-8-69 25,-7-24-179,0 1 0,0-1 0,0 0 0,0 0 0,0 0 0,0 0 0,0 1 0,0-1 0,0 0 0,0 0 0,0 0 0,1 0 0,-1 1 0,0-1 0,0 0 1,0 0-1,0 0 0,0 0 0,0 0 0,0 0 0,0 1 0,1-1 0,-1 0 0,0 0 0,0 0 0,0 0 0,0 0 0,0 0 0,1 0 0,-1 0 0,0 0 0,0 0 0,0 1 0,0-1 0,0 0 1,1 0-1,-1 0 0,0 0 0,0 0 0,0 0 0,0 0 0,1 0 0,-1 0 0,0 0 0,0-1 0,0 1 0,0 0 0,1 0 0,-1 0 0,0 0 0,0 0 0,0 0 0,0 0 0,0 0 0,1 0 1,-1 0-1,0-1 0,0 1 0,0 0 0,0 0 0,0 0 0,0 0 0,0-1 0,5-12 146,37-236 451,-7 34-734,-27 169-60,3 0 0,25-67 0,-35 110 161,1 0 0,-1 0 0,1 0 0,0 0 0,0 0 0,0 0 0,1 0 0,-1 1 0,5-4 0,-6 5 10,0 1 0,-1-1 1,1 1-1,0-1 0,0 1 0,-1-1 1,1 1-1,0 0 0,0 0 0,0 0 1,-1-1-1,1 1 0,0 0 0,0 0 1,0 0-1,0 0 0,0 0 0,0 0 1,-1 0-1,1 1 0,0-1 1,0 0-1,0 0 0,-1 1 0,1-1 1,0 0-1,0 1 0,-1-1 0,1 1 1,0-1-1,0 1 0,-1-1 0,1 1 1,-1 0-1,1-1 0,-1 1 0,1 0 1,-1-1-1,1 1 0,-1 0 0,1 0 1,-1 0-1,0-1 0,1 2 0,0 1-50,1 1-1,-1-1 0,0 0 0,1 0 1,-2 1-1,1-1 0,0 0 0,-1 1 1,1-1-1,-1 1 0,0-1 0,0 1 0,-1-1 1,1 1-1,-1-1 0,0 1 0,1-1 1,-2 0-1,1 0 0,0 1 0,0-1 1,-1 0-1,0 0 0,0 0 0,0 0 0,0-1 1,0 1-1,0 0 0,-4 2 0,-8 7-25,0 0 0,-1-1 0,0-1-1,-24 12 1,16-8 116,-4 4-65,20-12-154,0-1 1,0-1-1,-15 8 0,35-17 9</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36.038"/>
    </inkml:context>
    <inkml:brush xml:id="br0">
      <inkml:brushProperty name="width" value="0.05" units="cm"/>
      <inkml:brushProperty name="height" value="0.05" units="cm"/>
    </inkml:brush>
  </inkml:definitions>
  <inkml:trace contextRef="#ctx0" brushRef="#br0">256 33 15499,'-12'-2'189,"1"1"1,0 0-1,0 0 0,-1 2 0,1-1 0,0 1 0,0 1 0,-1 0 0,1 1 1,-16 5-1,19-5-120,1 0 0,-1 1 0,1 0 1,-1 0-1,1 1 0,0-1 1,1 2-1,-1-1 0,1 1 0,0 0 1,1 0-1,-1 0 0,1 1 0,-7 12 1,11-17-55,-1 0 0,1 1 0,0-1 0,0 0 0,0 1 0,0-1 0,1 1 0,-1 0 0,1-1 0,-1 1 0,1-1 0,0 1 0,0 0 0,0-1 0,0 1 0,1 0 0,0 4 0,0-5-1,0 0 0,0 0 0,0-1 1,1 1-1,-1 0 0,0-1 0,1 1 0,-1-1 0,1 1 0,0-1 0,-1 0 0,1 0 0,0 0 1,0 0-1,0 0 0,0 0 0,3 1 0,3 0 9,-1-1 0,1 1 0,-1-2 0,1 1 0,-1-1 0,1 0 0,0 0 0,-1-1 0,1 0 0,-1-1 0,9-2 0,-3-1 26,0 0 1,-1-1 0,0 0-1,0-1 1,0 0-1,21-18 1,-28 21-14,0 0 0,-1 0 0,1-1 0,-1 0-1,0 0 1,0 0 0,0-1 0,-1 1 0,0-1 0,0 0 0,0 0 0,-1 0 0,0 0 0,0 0 0,-1-1-1,2-10 1,-3 15-22,0-1 0,0 1 0,0 0 0,0 0 0,0 0 0,-1 0 0,1 0 0,-1 0-1,1 0 1,-1 0 0,0 0 0,0 0 0,-2-3 0,3 4-8,-1 0 0,0 1 0,0-1 0,0 0 0,0 0-1,1 1 1,-1-1 0,0 0 0,0 1 0,0-1 0,-1 1 0,1-1 0,0 1 0,0 0 0,0-1 0,0 1 0,0 0 0,-2 0-1,0 0-23,0 0 0,1 1 0,-1-1 0,0 1 0,1 0 0,-1 0 0,1 0 0,-1 0 0,1 0 0,0 0 0,-1 1 0,1-1 0,0 1 0,0 0 0,0-1 0,0 1 0,0 0 0,0 0 0,-2 4 0,2-4-54,1 0 0,0 0-1,0 0 1,-1 0 0,1 0 0,0 0 0,1 0-1,-1 0 1,0 0 0,1 1 0,-1-1 0,1 0-1,0 0 1,-1 1 0,1-1 0,0 0-1,0 1 1,1-1 0,-1 0 0,0 0 0,1 1-1,0-1 1,-1 0 0,1 0 0,2 4 0,-2-5 15,1 1 0,-1-1 0,1 0 0,-1 1 1,1-1-1,0 0 0,-1 0 0,1 0 1,0 0-1,0-1 0,0 1 0,0 0 0,0-1 1,0 1-1,0-1 0,0 0 0,0 1 1,0-1-1,0 0 0,0 0 0,0-1 0,0 1 1,0 0-1,0-1 0,0 1 0,0-1 1,0 1-1,-1-1 0,5-2 0,27-14-506</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36.500"/>
    </inkml:context>
    <inkml:brush xml:id="br0">
      <inkml:brushProperty name="width" value="0.05" units="cm"/>
      <inkml:brushProperty name="height" value="0.05" units="cm"/>
    </inkml:brush>
  </inkml:definitions>
  <inkml:trace contextRef="#ctx0" brushRef="#br0">189 0 14595,'-17'11'332,"1"0"0,0 1 0,1 1 0,0 1 0,1 0 0,1 0 0,0 1 0,1 1 0,0 1 0,1-1 0,-14 31 0,24-43-306,-1-1 0,1 1 0,0-1 1,0 1-1,0 0 0,0-1 0,0 1 1,1 0-1,0 6 0,0-8-33,0-1 0,0 0 0,1 1 0,-1-1 1,1 0-1,0 1 0,-1-1 0,1 0 0,0 0 0,-1 1 0,1-1 0,0 0 0,0 0 1,0 0-1,0 0 0,0 0 0,0-1 0,1 1 0,-1 0 0,0 0 0,0-1 1,1 1-1,-1 0 0,0-1 0,1 0 0,-1 1 0,0-1 0,3 1 0,20 3-369,0 0-1,29-1 1,-29-2 20,-1 1 0,44 10 0,-67-12 351,11 3-61,-1 0 0,0 1 0,12 6 0,-20-9 77,-1 0 0,1 0 0,-1 0 1,1 0-1,-1 0 0,0 0 0,1 0 0,-1 0 1,0 1-1,0-1 0,0 1 0,2 2 0,-3-3 6,0 0 1,1 0-1,-1-1 0,0 1 1,0 0-1,0 0 0,0 0 0,0 0 1,-1-1-1,1 1 0,0 0 0,0 0 1,0 0-1,-1 0 0,1-1 0,0 1 1,-1 0-1,1 0 0,-1-1 1,1 1-1,-1 0 0,1-1 0,-1 1 1,0 0-1,1-1 0,-1 1 0,0-1 1,-1 1-1,-3 3 98,-1 0 1,0 0-1,-1-1 0,1 0 1,-1 0-1,1-1 1,-8 2-1,-52 10 614,57-13-639,2 1-26,-7 1-51,1-1 0,-1 0 0,0 0 0,0-1 0,0-1 0,1-1 0,-21-2 0,34 3-31,-1 0 1,1-1 0,-1 1 0,1 0 0,-1 0-1,0 0 1,1-1 0,-1 1 0,1 0 0,-1-1-1,1 1 1,-1 0 0,1-1 0,0 1 0,-1-1-1,1 1 1,-1 0 0,1-1 0,0 1 0,-1-1-1,1 0 1,0 1 0,0-1 0,-1 1 0,1-1-1,0 1 1,0-1 0,0 1 0,0-1-1,0 0 1,0 1 0,-1-1 0,2 1 0,-1-1-1,0 0 1,0 0 0,10-19-263,6 2-42</inkml:trace>
  <inkml:trace contextRef="#ctx0" brushRef="#br0" timeOffset="1">487 104 16043,'3'18'1289,"-13"11"-937,-3 5-160,-5 7 512,4 2-200,-1 1-360,4-3-264,6-12 152,7-4-24,17-15-80</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37.777"/>
    </inkml:context>
    <inkml:brush xml:id="br0">
      <inkml:brushProperty name="width" value="0.05" units="cm"/>
      <inkml:brushProperty name="height" value="0.05" units="cm"/>
    </inkml:brush>
  </inkml:definitions>
  <inkml:trace contextRef="#ctx0" brushRef="#br0">131 43 14843,'0'-4'169,"1"1"-1,-1-1 0,0 1 0,0-1 1,0 1-1,0-1 0,-2-4 1,2 7-149,0 1 0,0-1 0,0 1 0,-1-1 0,1 1 0,0-1 0,0 1 0,-1-1 0,1 1 0,0 0 0,-1-1 0,1 1 0,0-1 0,-1 1 0,1 0 0,-1-1 0,1 1 0,-1 0 0,1-1 0,0 1 0,-2 0 0,1-1 5,0 1 0,1 0 0,-1 1 0,0-1 0,0 0 0,0 0 0,0 0 0,0 0 1,0 1-1,1-1 0,-1 0 0,0 1 0,0-1 0,0 1 0,1-1 0,-1 1 0,0-1 0,0 2 0,-4 2 53,1 0-1,0 0 0,0 1 1,1 0-1,-1 0 0,1 0 1,0 0-1,0 0 0,1 1 1,0-1-1,-2 7 0,-4 14 118,-4 29 0,11-48-144,-16 80 488,5 1 1,3 0 0,4 111 0,10-177-373,-5-21-162,0-1-1,1 0 1,-1 1-1,0-1 1,0 1-1,1-1 0,-1 0 1,0 0-1,0 1 1,1-1-1,-1 0 1,1 1-1,-1-1 1,0 0-1,1 0 0,-1 0 1,0 1-1,1-1 1,-1 0-1,1 0 1,-1 0-1,1 0 0,-1 0 1,0 0-1,1 0 1,0 0-1,1-1 2,0 0 0,0 0 0,-1 0 0,1 0 1,0 0-1,-1 0 0,1-1 0,0 1 0,-1 0 0,0-1 0,1 0 0,-1 1 0,0-1 0,0 0 0,0 1 0,1-5 0,10-21-44,-1 0-1,-1-1 0,-2-1 0,-1 0 0,-1 0 0,3-39 0,-9 65 26,2-41-146,-1 41 137,-1 1 1,-1-1 0,1 1-1,0 0 1,0-1-1,-1 1 1,0 0 0,1-1-1,-1 1 1,0 0 0,0-1-1,0 1 1,0 0-1,-3-3 1,4 5 17,-1 0 0,1 0 0,0-1 0,0 1 0,-1 0 0,1 0 0,0 0 0,0 0 0,0 0 0,-1 0 0,1 0 0,0 0 0,-1 0 0,1 0 0,0 0 1,0 0-1,0 0 0,-1 0 0,1 1 0,0-1 0,0 0 0,-1 0 0,1 0 0,0 0 0,0 0 0,-1 0 0,1 1 0,0-1 0,0 0 0,0 0 0,0 0 0,-1 0 0,1 1 0,0-1 0,0 0 0,0 0 0,0 1 0,0-1 0,0 0 0,0 0 0,-1 0 0,1 1 0,-5 12-73,4-7 53,1 0 1,-1-1-1,1 1 1,0 0-1,0 0 0,1-1 1,-1 1-1,1 0 0,0-1 1,1 1-1,0-1 1,0 1-1,4 7 0,-5-10 19,1 0 0,0 0 0,0 0 0,0 0 0,0-1 0,1 1 0,-1-1-1,1 0 1,-1 1 0,1-1 0,0 0 0,0-1 0,-1 1 0,2 0-1,-1-1 1,0 0 0,0 0 0,0 0 0,1 0 0,-1 0 0,0 0 0,1-1-1,-1 0 1,6 0 0,0-1 4,0 0 0,0-1 0,-1 0 0,1-1 0,-1 0 0,1 0 0,-1-1 0,0 0 0,0 0 0,-1-1 0,1 0 0,-1 0 0,11-11 0,-1 0 37,0-2 0,-2 1 1,26-40-1,-37 52 1,-2 7-10,-3 14 3,-9 34-3,7-38-7,-1 6 7,1-5-1,0 0-1,0 0 0,2 1 1,-1-1-1,2 0 0,0 0 0,2 19 1,-2-32-23,0 1 1,0 0 0,0 0-1,0 0 1,1 0 0,-1-1-1,0 1 1,0 0 0,1 0-1,-1-1 1,1 1 0,-1 0-1,1 0 1,-1-1 0,1 1-1,-1 0 1,1-1 0,-1 1-1,1-1 1,0 1 0,-1-1 0,1 1-1,0-1 1,0 1 0,-1-1-1,1 0 1,0 1 0,0-1-1,0 0 1,-1 0 0,1 0-1,0 0 1,0 1 0,0-1-1,0 0 1,-1 0 0,1-1-1,0 1 1,0 0 0,0 0-1,0 0 1,-1 0 0,1-1-1,0 1 1,0 0 0,1-2-1,3-1 8,1 0-1,-1-1 0,1 1 0,7-9 0,-12 11-11,46-49-50,-38 38-19,1 0 1,1 1-1,0 1 0,22-18 0,-32 28 64,-1-1 1,1 1-1,-1 0 0,0 0 0,1-1 0,-1 1 0,1 0 0,-1 0 0,1 0 1,-1-1-1,1 1 0,-1 0 0,1 0 0,-1 0 0,1 0 0,-1 0 1,1 0-1,-1 0 0,1 0 0,-1 0 0,1 0 0,-1 0 0,1 1 1,-1-1-1,1 0 0,-1 0 0,0 0 0,1 1 0,-1-1 0,1 0 1,-1 0-1,1 1 0,-1-1 0,0 0 0,1 1 0,-1-1 0,0 0 1,1 1-1,-1-1 0,0 1 0,0-1 0,1 1 0,-1-1 0,0 1 0,0-1 1,0 1-1,0-1 0,1 0 0,-1 1 0,0-1 0,0 1 0,0-1 1,0 1-1,0-1 0,0 1 0,-1 0 0,0 37-110,1-32 107,-5 33-32,3-26 62,0 1 1,1-1-1,0 1 0,1-1 0,2 15 0,-2-26-8,1 0-1,-1-1 1,0 1 0,1 0-1,0-1 1,-1 1 0,1 0-1,0-1 1,-1 1 0,1-1-1,0 1 1,0-1 0,1 1-1,-1-1 1,0 0 0,0 1-1,1-1 1,-1 0 0,0 0 0,3 1-1,-1-1 6,0 0-1,-1 0 0,1 0 1,-1-1-1,1 1 1,0-1-1,-1 0 1,1 0-1,0 0 0,0 0 1,-1-1-1,4 0 1,7-2 32,0-1 0,-1 0 1,0-1-1,16-9 1,-28 14-51,16-8 8,-1-1 0,0 0 0,0-1 0,-1-1 0,0 0-1,-1-1 1,0 0 0,15-20 0,-26 30-15,-1-1 1,1 1-1,-1-1 0,1 1 1,-1-1-1,0 1 0,0-1 0,0 0 1,0 1-1,-1-1 0,1 0 1,-1 0-1,1 0 0,-1 0 1,0 1-1,0-1 0,-1-6 1,0 8 2,0-1 1,1 0 0,-1 0-1,0 0 1,0 0 0,0 1 0,0-1-1,0 1 1,-1-1 0,1 1 0,0-1-1,-1 1 1,1-1 0,-1 1 0,0 0-1,1 0 1,-1 0 0,0 0-1,1 0 1,-1 0 0,0 1 0,0-1-1,0 0 1,0 1 0,-2-1 0,12 2-4,-1-1-1,1 0 1,0 0 0,-1 0 0,1-1 0,0-1 0,-1 1 0,0-1 0,1 0 0,10-6 0,8-3-156,37-23 0,15-19-156,-68 45 283,0-1 1,0 0-1,-1 0 1,-1-1-1,10-12 0,-17 21 42,-1 0-1,1 0 1,0-1-1,0 1 1,0 0-1,-1-1 1,1 1-1,-1 0 1,1-1-1,-1 1 1,1-1-1,-1 1 1,0-1-1,0-1 1,0 3-2,0-1 0,0 1-1,-1 0 1,1 0 0,0-1 0,0 1 0,-1 0 0,1 0 0,0 0 0,0-1 0,-1 1-1,1 0 1,0 0 0,-1 0 0,1 0 0,0 0 0,-1-1 0,1 1 0,-1 0 0,1 0-1,0 0 1,-1 0 0,1 0 0,0 0 0,-1 0 0,1 0 0,0 0 0,-1 1 0,1-1 0,0 0-1,-1 0 1,1 0 0,-1 1 0,-4 0 23,1 1 1,0 0-1,-1 0 0,1 1 1,0-1-1,0 1 1,-4 3-1,-3 5 39,0 1 1,1 0 0,0 0-1,1 1 1,1 0-1,0 1 1,0 0 0,2 0-1,-1 0 1,2 1-1,0 0 1,1 0 0,0 0-1,1 1 1,-1 27-1,4-37-46,1 0 0,-1 0-1,1 0 1,1 0-1,-1-1 1,1 1 0,0 0-1,0 0 1,0-1-1,1 0 1,0 1 0,0-1-1,1 0 1,5 6-1,-7-8-70,0-1-1,1 1 1,0-1 0,-1 0-1,1 0 1,0 0-1,0 0 1,0 0-1,1-1 1,-1 1 0,0-1-1,0 0 1,1 0-1,-1 0 1,1 0-1,-1-1 1,1 1-1,-1-1 1,1 0 0,-1 0-1,1 0 1,-1-1-1,1 1 1,-1-1-1,1 0 1,3-1 0,-4 0-28,1 0 0,-1 0 0,1-1 0,-1 1 0,0-1 0,1 0 0,-2 0 0,1 0 0,0 0 0,0 0 0,-1-1 0,0 1 0,0-1 1,0 0-1,0 0 0,0 1 0,-1-1 0,0 0 0,0 0 0,0 0 0,1-6 0,0-31-530</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38.196"/>
    </inkml:context>
    <inkml:brush xml:id="br0">
      <inkml:brushProperty name="width" value="0.05" units="cm"/>
      <inkml:brushProperty name="height" value="0.05" units="cm"/>
    </inkml:brush>
  </inkml:definitions>
  <inkml:trace contextRef="#ctx0" brushRef="#br0">1097 126 18588,'-6'0'1648,"-1"0"-1176,1 0-200,1 0 473,0 0-401,-1 0-64,-1 2-48,-3-8-256</inkml:trace>
  <inkml:trace contextRef="#ctx0" brushRef="#br0" timeOffset="1">0 88 16452,'10'-10'1176,"5"-3"888,-5-5-2344,3-6 1648,4 1-599</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19.796"/>
    </inkml:context>
    <inkml:brush xml:id="br0">
      <inkml:brushProperty name="width" value="0.05" units="cm"/>
      <inkml:brushProperty name="height" value="0.05" units="cm"/>
    </inkml:brush>
  </inkml:definitions>
  <inkml:trace contextRef="#ctx0" brushRef="#br0">1 7 15235,'19'-3'1353,"5"0"-1081,-12 9-144,-6 8 552,-4 14-360,0 5-88,-1 13-120,1 3-48,1 5-16,-3-3-56,0-5-168,0-4-152,0-12 2112,1-7-1520,-10-28 0</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38.930"/>
    </inkml:context>
    <inkml:brush xml:id="br0">
      <inkml:brushProperty name="width" value="0.05" units="cm"/>
      <inkml:brushProperty name="height" value="0.05" units="cm"/>
    </inkml:brush>
  </inkml:definitions>
  <inkml:trace contextRef="#ctx0" brushRef="#br0">158 35 15131,'0'-1'62,"1"0"-1,-1 0 1,1 0-1,-1 0 1,0 1-1,0-1 1,1 0-1,-1 0 1,0 0-1,0 0 1,0 0-1,0 0 1,0 0-1,0 0 1,0 0-1,0 0 1,-1 0-1,1 0 1,0 0-1,0 0 1,-1 0-1,1 0 1,-1 0-1,1 0 1,-1 1-1,1-1 1,-1 0-1,0 0 1,1 0-1,-1 1 1,0-1-1,1 0 1,-1 1-1,0-1 1,0 1-1,0-1 1,0 1-1,0-1 1,1 1-1,-1 0 1,0-1-1,0 1 1,0 0-1,0 0 1,0 0-1,0 0 1,0 0-1,0 0 1,0 0-1,0 0 1,-2 0-1,-1 0 63,0 1 0,-1 0 0,1 0 0,-1 0 0,1 1 0,0-1 0,0 1 0,0 0 1,0 0-1,-6 4 0,3 1-60,-1 0 0,2 0 0,-1 0 1,1 1-1,0 0 0,0 0 0,1 1 1,-7 14-1,9-16-66,0 0-1,1 0 0,-1 1 1,1-1-1,1 0 1,0 1-1,0-1 1,0 1-1,1 0 1,0-1-1,2 16 1,-2-22 2,0 0 1,0 0 0,1 1 0,-1-1 0,0 0 0,1 0-1,-1 0 1,1 0 0,0 0 0,-1 1 0,1-1-1,0 0 1,-1 0 0,1-1 0,0 1 0,0 0-1,0 0 1,0 0 0,0 0 0,0-1 0,0 1-1,0 0 1,0-1 0,1 1 0,-1-1 0,0 0-1,0 1 1,0-1 0,1 0 0,-1 0 0,0 1 0,0-1-1,1 0 1,-1 0 0,0 0 0,0-1 0,1 1-1,-1 0 1,2-1 0,4-1 13,-1 0 0,1 0 1,-1-1-1,0 0 0,0 0 0,7-5 1,15-13 102,-1 0 0,-2-2-1,0-1 1,-1-1 0,34-45 0,-68 85-141,2 0 1,0 1-1,0 0 0,2 0 0,0 1 0,-7 33 0,9-34-111,2 1-1,-1 0 1,2-1-1,0 1 1,1 0-1,1 0 0,0-1 1,5 19-1,-5-30 52,1 0 0,-1 0 0,1-1-1,0 1 1,0 0 0,1-1 0,-1 0 0,1 0-1,0 0 1,0 0 0,1 0 0,-1 0 0,7 5 0,-7-7-16,-1-1 0,1 1 1,-1-1-1,1 0 0,0 0 0,-1 0 1,1 0-1,0-1 0,0 1 1,0-1-1,0 1 0,-1-1 1,1 0-1,0 0 0,0 0 1,0-1-1,0 1 0,0-1 1,-1 0-1,1 1 0,0-1 1,-1 0-1,1 0 0,0-1 1,4-2-1,3-3-114,0-1 0,0 0 0,0-1 0,-1 0 0,-1 0 0,13-17 0,16-30-395</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39.443"/>
    </inkml:context>
    <inkml:brush xml:id="br0">
      <inkml:brushProperty name="width" value="0.05" units="cm"/>
      <inkml:brushProperty name="height" value="0.05" units="cm"/>
    </inkml:brush>
  </inkml:definitions>
  <inkml:trace contextRef="#ctx0" brushRef="#br0">182 0 13883,'-73'141'4486,"61"-118"-4324,-32 71 293,40-84-459,1-1 1,0 2-1,0-1 1,1 0-1,0 0 1,1 1-1,0 14 0,1-23-29,0 1-1,1-1 1,-1 0-1,1 0 1,-1 0-1,1 0 0,0 0 1,-1 0-1,1 0 1,0-1-1,0 1 0,0 0 1,1 0-1,-1-1 1,0 1-1,1 0 1,-1-1-1,1 0 0,-1 1 1,1-1-1,0 0 1,0 0-1,-1 0 1,1 0-1,0 0 0,0 0 1,0 0-1,0-1 1,4 2-1,6 0-322,-1-1 0,1 0 0,-1 0 0,17-2 1,-1 0-398,-24 1 644,1 0 0,-1 0-1,0 1 1,1-1 0,-1 1 0,1 0-1,-1 0 1,0 0 0,0 0 0,0 0-1,0 1 1,0-1 0,0 1 0,0 0 0,0 0-1,0 0 1,2 3 0,-4-3 84,1 0-1,-1 0 1,0 1 0,0-1 0,0 1-1,0-1 1,0 1 0,-1-1-1,1 1 1,-1-1 0,1 1 0,-1 0-1,0-1 1,0 1 0,0-1 0,-1 1-1,1 0 1,-1-1 0,1 1-1,-1-1 1,0 1 0,0-1 0,-2 4-1,-2 5 134,0 0-1,-1 0 1,-1-1-1,0 0 0,0 0 1,-1-1-1,0 0 1,-13 11-1,16-15-29,0 0 1,0-1-1,-1 0 1,0 0-1,0-1 1,0 1-1,0-1 1,0-1-1,-1 1 1,1-1-1,-1 0 1,1 0-1,-1-1 0,0 0 1,0 0-1,-8-1 1,13 0-71,0 0-1,-1-1 1,1 1 0,0-1-1,0 1 1,0-1 0,0 0 0,0 0-1,0 0 1,0 0 0,0 0-1,0 0 1,0-1 0,1 1-1,-1-1 1,0 1 0,1-1 0,-1 0-1,1 1 1,0-1 0,0 0-1,-1 0 1,1 0 0,0 0 0,1 0-1,-2-3 1,-2-16 33</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39.876"/>
    </inkml:context>
    <inkml:brush xml:id="br0">
      <inkml:brushProperty name="width" value="0.05" units="cm"/>
      <inkml:brushProperty name="height" value="0.05" units="cm"/>
    </inkml:brush>
  </inkml:definitions>
  <inkml:trace contextRef="#ctx0" brushRef="#br0">157 8 12315,'2'-6'1193,"-4"5"-352,-8 9 83,-14 22 0,3 0-642,2 0 0,1 2 0,1 0 1,-19 55-1,35-86-281,-1 6 19,0 0 1,0 0 0,-2 16-1,4-22-16,0 0 1,0 0-1,-1 1 0,1-1 0,0 0 1,0 0-1,1 0 0,-1 1 0,0-1 0,0 0 1,1 0-1,-1 0 0,0 1 0,1-1 0,-1 0 1,1 0-1,0 0 0,-1 0 0,1 0 1,0 0-1,0 0 0,-1 0 0,1 0 0,0 0 1,0-1-1,0 1 0,0 0 0,0 0 0,0-1 1,0 1-1,1-1 0,-1 1 0,2 0 0,1-1-7,-1 0-1,1 0 0,0 0 0,0 0 0,-1 0 0,1-1 0,0 0 1,-1 1-1,1-2 0,0 1 0,-1 0 0,1-1 0,5-2 0,42-31-181,-48 33 172,193-168-886,-184 159 788,2 2-157,-14 9 266,0 0-1,0 0 1,0 0-1,1 0 0,-1 1 1,0-1-1,0 0 1,0 0-1,0 0 1,0 1-1,1-1 0,-1 0 1,0 0-1,0 0 1,0 1-1,0-1 1,0 0-1,0 0 0,0 1 1,0-1-1,0 0 1,0 0-1,0 0 1,0 1-1,0-1 0,0 0 1,0 0-1,0 1 1,0-1-1,0 0 1,0 0-1,-1 0 0,1 1 1,0-1-1,0 0 1,-15 34 12,12-26-34,1-3 22,-19 40 10,2 0 0,2 1 0,-11 51-1,27-96-2,0 3 18,0 0 0,0 0 0,1 0 0,-1 0 0,1 0 0,0 1 0,0-1 1,0 0-1,1 0 0,0 0 0,1 7 0,-2-11 19,0 0 0,0 1 0,1-1 0,-1 0 0,0 1-1,0-1 1,0 0 0,0 0 0,1 1 0,-1-1 0,0 0 0,0 0 0,1 0 0,-1 1 0,0-1 0,0 0 0,1 0 0,-1 0 0,0 0-1,1 1 1,-1-1 0,0 0 0,1 0 0,-1 0 0,0 0 0,1 0 0,-1 0 0,0 0 0,1 0 0,-1 0 0,0 0 0,1 0 0,-1 0-1,0 0 1,1 0 0,12-10 427,11-20-318,-23 28-41,24-36 322</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40.361"/>
    </inkml:context>
    <inkml:brush xml:id="br0">
      <inkml:brushProperty name="width" value="0.05" units="cm"/>
      <inkml:brushProperty name="height" value="0.05" units="cm"/>
    </inkml:brush>
  </inkml:definitions>
  <inkml:trace contextRef="#ctx0" brushRef="#br0">30 110 12619,'0'20'1627,"1"-19"-1570,-1-1 0,0 1 0,0-1 0,1 1-1,-1-1 1,0 0 0,0 1 0,1-1 0,-1 1 0,0-1 0,1 0-1,-1 0 1,1 1 0,-1-1 0,0 0 0,1 1 0,-1-1 0,1 0-1,-1 0 1,1 0 0,-1 0 0,1 1 0,0-1 0,2 0 85,1-1 1,-1 1-1,0-1 1,1 0-1,-1 0 1,0 0-1,1 0 0,4-3 1,18-7 170,-1-1 0,0-1 0,-1-1-1,30-23 1,-52 35-313,-1 0-1,1 1 0,0-1 0,0 0 0,-1 0 1,1 0-1,-1 0 0,1 0 0,-1 0 1,0-1-1,2-3 0,-3 6-3,0-1 0,0 1 1,0 0-1,0-1 0,0 1 0,0-1 0,0 1 0,0 0 0,0-1 0,0 1 1,0 0-1,0-1 0,0 1 0,0-1 0,-1 1 0,1 0 0,0-1 1,0 1-1,0 0 0,-1-1 0,1 1 0,0 0 0,0 0 0,-1-1 1,1 1-1,0 0 0,-1-1 0,0 1-7,-1-1 0,1 1 0,0-1 0,-1 1 0,1 0 0,0 0 0,-1-1 0,1 1 0,0 0 0,-1 0 0,1 0 0,-2 1 0,-6 0-27,1 1-1,0 0 1,-1 1 0,1 0-1,0 0 1,0 1-1,1 0 1,-1 0-1,1 1 1,0 0 0,0 0-1,0 1 1,-10 10-1,6-3 2,0-1 0,1 1 0,0 1 0,1 0 0,1 0 0,-9 20 0,10-17 25,1 0 0,1 0 0,-5 26 0,9-34 1,-1-1 0,2 1 1,-1 0-1,1-1 0,0 1 1,1 0-1,0-1 0,5 18 1,-6-24-11,1 0 0,0 0 0,0 0 0,0-1 1,0 1-1,0 0 0,0 0 0,1-1 0,-1 1 1,0-1-1,1 1 0,0-1 0,-1 1 0,1-1 0,0 0 1,-1 0-1,1 0 0,0 0 0,0 0 0,0 0 1,0-1-1,0 1 0,0-1 0,0 1 0,0-1 1,0 0-1,0 1 0,0-1 0,0 0 0,1 0 0,-1-1 1,0 1-1,3-1 0,4-1-93,0-1 0,0 0-1,0 0 1,-1-1 0,1 0 0,11-8 0,12-9-166,49-45 0,-19 10-74</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40.869"/>
    </inkml:context>
    <inkml:brush xml:id="br0">
      <inkml:brushProperty name="width" value="0.05" units="cm"/>
      <inkml:brushProperty name="height" value="0.05" units="cm"/>
    </inkml:brush>
  </inkml:definitions>
  <inkml:trace contextRef="#ctx0" brushRef="#br0">216 0 10330,'-23'34'886,"1"2"-1,-33 72 0,-17 81 1462,42-97-1276,27-77-876,-1-1-1,2 1 0,0 0 0,0 19 1,2-32-180,0-1 0,0 1 1,0 0-1,0-1 1,0 1-1,1-1 0,-1 1 1,0-1-1,1 1 1,-1 0-1,1-1 0,0 1 1,-1-1-1,1 0 1,0 1-1,0-1 0,0 0 1,0 1-1,1 0 0,0-1-8,-1-1-1,0 1 1,0-1-1,0 1 1,1-1-1,-1 0 1,0 1-1,0-1 1,1 0-1,-1 0 1,0 0-1,0 0 1,1 0-1,-1 0 1,0 0-1,1 0 1,-1-1-1,2 0 1,4-1-7,-1-1 0,0 0 1,1 0-1,-1-1 0,0 0 1,10-8-1,70-72-120,-50 47-112,-30 35 30,-7 11 109,-8 22 52,5-18-2,3-9 30,-1 4 7,0 0 0,1-1 1,0 1-1,-1 13 0,2-19 5,0-1 0,0 0 1,0 1-1,1-1 0,-1 0 0,0 0 0,0 1 0,1-1 0,-1 0 0,1 0 0,-1 1 0,1-1 0,-1 0 0,1 0 0,0 0 1,-1 0-1,1 0 0,0 0 0,0 0 0,0 0 0,0 0 0,0 0 0,0-1 0,0 1 0,0 0 0,0-1 0,0 1 1,1 0-1,-1-1 0,0 0 0,0 1 0,1-1 0,-1 0 0,0 1 0,0-1 0,3 0 0,3 0-70,0-1 0,0 0-1,0 0 1,0-1 0,-1 1 0,1-1-1,0-1 1,10-4 0,51-33-741,-42 24 477,-1-1-10,-18 12 201,1 0 0,-1 0-1,1 0 1,0 1 0,0 1-1,10-4 1,-18 7 151,0 0-1,0 0 1,0 1-1,0-1 1,0 0-1,0 0 1,0 1-1,0-1 1,0 0 0,0 0-1,0 1 1,0-1-1,0 0 1,0 1-1,0-1 1,0 0-1,0 0 1,0 1 0,0-1-1,0 0 1,0 0-1,0 1 1,0-1-1,0 0 1,-1 0-1,1 1 1,0-1 0,0 0-1,0 0 1,-1 0-1,1 1 1,0-1-1,0 0 1,0 0-1,-1 0 1,1 0 0,-10 14 249,5-7-86,-16 20 314,20-26-434,0 1-1,0-1 1,0 1 0,1-1-1,-1 1 1,0 0 0,1-1-1,-1 1 1,1 0 0,-1-1-1,1 1 1,0 0 0,-1 3-1,2-5-33,-1 1 0,1 0-1,-1-1 1,1 1-1,-1-1 1,1 1 0,-1-1-1,1 1 1,-1-1-1,1 0 1,0 1 0,-1-1-1,1 0 1,0 1-1,-1-1 1,1 0 0,0 0-1,-1 1 1,1-1-1,0 0 1,0 0 0,-1 0-1,1 0 1,0 0-1,-1 0 1,1 0 0,0 0-1,0-1 1,-1 1 0,2 0-1,26-7 97,-24 6-97,32-11-249,42-19 0,-53 19-124,1 2-1,0 0 1,52-10-1,-55 20 208,-22 1 162,-1-1-1,1 0 1,-1 0-1,1 1 1,0-1-1,-1 0 1,1 1-1,-1-1 1,1 0-1,-1 1 1,1-1-1,-1 1 0,1-1 1,-1 1-1,0-1 1,1 1-1,-1-1 1,0 1-1,1 0 1,-1 2 98,1 0 1,-1 0 0,0-1-1,0 1 1,0 0-1,0 0 1,-1 0 0,1-1-1,-2 6 1,1-5 28,0 0 0,1 0 0,-1 0 0,1 1 0,-1-1 0,1 0 0,0 0 0,1 0 1,0 5-1,-1-7-114,1 0 1,0 0 0,-1-1 0,1 1 0,0-1 0,0 1 0,0-1 0,-1 1-1,1-1 1,0 1 0,0-1 0,0 0 0,0 1 0,0-1 0,0 0-1,0 0 1,0 0 0,0 0 0,0 0 0,0 0 0,0 0 0,0 0-1,0 0 1,0 0 0,0 0 0,0-1 0,-1 1 0,1 0 0,1-1-1,30-10-161,20-15-535,-38 18 273,1 0-1,0 1 0,0 1 1,19-5-1,-33 11 394,-1 0 0,1 0 0,-1-1 0,1 1 0,-1 0 0,1 0-1,0 0 1,-1 0 0,1 0 0,-1 1 0,1-1 0,-1 0 0,1 0 0,0 0 0,-1 0 0,1 1 0,-1-1 0,1 0 0,-1 0 0,1 1 0,-1-1 0,0 0 0,1 1 0,-1-1-1,1 1 1,-1-1 0,0 1 0,1-1 0,-1 0 0,0 1 0,1-1 0,-1 1 0,0 0 0,0-1 0,1 1 0,-1-1 0,0 1 0,0-1 0,0 1 0,0-1 0,0 1 0,0 0-1,0-1 1,0 1 0,0-1 0,0 2 0,-5 35 547,2-19-92,3-17-436,1-1 0,-1 1 0,0 0-1,1 0 1,-1 0 0,1-1 0,-1 1-1,1 0 1,-1 0 0,1-1 0,-1 1 0,1 0-1,0-1 1,-1 1 0,1-1 0,0 1-1,-1-1 1,1 1 0,0-1 0,0 0-1,0 1 1,0-1 0,-1 0 0,1 0 0,0 1-1,0-1 1,0 0 0,0 0 0,0 0-1,0 0 1,-1 0 0,1 0 0,0 0-1,0-1 1,2 1 0,34-7-183,41-21 76,-31 10-22</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41.343"/>
    </inkml:context>
    <inkml:brush xml:id="br0">
      <inkml:brushProperty name="width" value="0.05" units="cm"/>
      <inkml:brushProperty name="height" value="0.05" units="cm"/>
    </inkml:brush>
  </inkml:definitions>
  <inkml:trace contextRef="#ctx0" brushRef="#br0">225 1 12779,'-11'-1'363,"0"1"1,0 1 0,0 0-1,0 1 1,0 0-1,1 0 1,-1 1 0,-12 5-1,7-1 111,1-1-1,0 2 1,0 0-1,-23 18 1,37-25-451,0-1 1,0 1 0,0 0 0,0-1 0,0 1 0,0 0 0,0 0 0,0 0-1,1-1 1,-1 1 0,0 0 0,1 0 0,-1 0 0,0 0 0,1 0-1,-1 0 1,1 1 0,0-1 0,-1 0 0,1 0 0,0 0 0,0 0 0,0 3-1,0-3-17,1 0 0,-1 0 0,1 0 0,0 0 0,0 0 0,-1 0 0,1 0-1,0-1 1,0 1 0,0 0 0,0 0 0,0-1 0,0 1 0,0 0 0,0-1-1,0 1 1,0-1 0,2 1 0,9 2-118,0 0-1,0 0 1,18 0 0,-27-3 69,19 2-99,0-1 0,0-1 0,0-1 0,0-1-1,-1-1 1,1-1 0,-1-1 0,1-1 0,29-12 0,-30 17-1775,-4-1 1823</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41.830"/>
    </inkml:context>
    <inkml:brush xml:id="br0">
      <inkml:brushProperty name="width" value="0.05" units="cm"/>
      <inkml:brushProperty name="height" value="0.05" units="cm"/>
    </inkml:brush>
  </inkml:definitions>
  <inkml:trace contextRef="#ctx0" brushRef="#br0">227 131 11763,'-31'8'1025,"-1"3"1,2 0-1,0 2 1,-54 32-1,82-44-984,0 0 0,1 0-1,-1 0 1,0 0 0,1 1 0,-1-1-1,1 1 1,0-1 0,-1 1 0,-1 3-1,3-5-25,0 1 0,0-1 1,0 0-1,-1 1 0,1-1 0,0 1 0,0-1 0,0 0 0,0 1 0,0-1 0,0 1 0,0-1 1,0 0-1,1 1 0,-1-1 0,0 1 0,0-1 0,0 0 0,0 1 0,0-1 0,1 0 0,-1 1 1,0-1-1,0 0 0,1 1 0,-1-1 0,0 0 0,0 1 0,1-1 0,-1 0 0,1 1 0,2 0 7,0 0 0,0 0 0,0 0 0,0 0 0,0 0 0,1-1 0,-1 1 0,0-1 0,0 0 0,0 0 0,5 0 0,9-3-34,-1 0 0,1 0 0,-1-2-1,0 0 1,0 0 0,0-2 0,-1 0 0,0-1-1,0 0 1,-1-1 0,0-1 0,-1 0 0,0-1-1,-1-1 1,0 0 0,0 0 0,-2-1 0,1 0 0,-2-1-1,11-19 1,-7 5 373,-12 27-338,-1 1 0,1-1 1,-1 0-1,0 1 0,1-1 0,-1 0 0,0 0 0,1 1 0,-1-1 0,0 0 0,0 0 0,0 0 0,0 1 0,0-1 0,0 0 0,0 0 0,0 0 0,0 1 0,0-1 0,0 0 0,0 0 1,-1 0-1,1 1 0,0-1 0,-1 0 0,1 0 0,0 1 0,-1-1 0,1 0 0,-1 1 0,0-2 0,0 2 2,0 0 0,0 0 0,0 0 0,1 0 0,-1 0 0,0 0 0,0 0 0,0 1 0,0-1 0,0 0 0,1 0 0,-1 1 0,0-1 0,0 0 0,1 1 0,-1-1 0,0 1 0,0-1 0,1 1 0,-1-1 0,0 1 0,0 1 0,-16 18 249,11-12-176,-7 8-67,0 1 1,-17 30-1,26-40-46,1 0 1,-1 0-1,2 0 0,-1 1 1,1-1-1,0 1 1,1-1-1,0 1 0,0 0 1,0 13-1,2-17 11,0 0-1,-1-1 0,2 1 1,-1 0-1,0-1 1,1 1-1,-1-1 0,1 1 1,0-1-1,0 0 1,0 0-1,1 0 0,-1 0 1,1 0-1,-1-1 1,1 1-1,0-1 0,0 1 1,0-1-1,1 0 0,-1 0 1,0-1-1,1 1 1,-1-1-1,1 0 0,6 2 1,2 0 7,1 0 0,-1-1 1,1 0-1,-1-1 0,1-1 1,23-1-1,-10-3 11,-1 0 0,0-2 0,-1-1 0,1-1 0,-1-1 0,-1-1 0,34-19 0,-56 29-27,0-1 0,1 0 0,-1 1 0,0-1 0,0 0 0,0 0 0,0 0 0,0 0 0,0 0 0,0 0 0,0 0 0,0 0 0,0-1 0,-1 1 0,1 0 0,0 0 0,0-2 0,-1 2 0,0 1-1,0 0 1,0-1 0,0 1 0,0-1-1,-1 1 1,1 0 0,0 0-1,0-1 1,0 1 0,0 0 0,0-1-1,0 1 1,-1 0 0,1-1-1,0 1 1,0 0 0,-1 0 0,1-1-1,0 1 1,0 0 0,-1 0 0,1 0-1,0-1 1,-1 1 0,-15-3-306,5 2 66,-1 2 0,1-1-1,-22 5 1,30-4 202,-1-1 1,1 1-1,0 0 1,0 0-1,0 1 1,0-1 0,0 0-1,0 1 1,0 0-1,0 0 1,0 0-1,1 0 1,-1 0-1,1 0 1,-1 1 0,1-1-1,-3 6 1,4-7 34,1 0 0,-1 1 0,1-1 0,-1 1 0,1-1 0,0 0 0,0 1 0,0-1 0,0 1 1,0-1-1,0 0 0,0 1 0,0-1 0,0 1 0,1-1 0,-1 0 0,0 1 0,1-1 0,-1 0 1,1 1-1,0-1 0,-1 0 0,1 0 0,0 0 0,0 0 0,0 1 0,1 0 0,1 1-19,0 0 0,1 0-1,-1-1 1,1 1 0,0-1-1,0 0 1,6 3-1,6 0-56</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42.979"/>
    </inkml:context>
    <inkml:brush xml:id="br0">
      <inkml:brushProperty name="width" value="0.05" units="cm"/>
      <inkml:brushProperty name="height" value="0.05" units="cm"/>
    </inkml:brush>
  </inkml:definitions>
  <inkml:trace contextRef="#ctx0" brushRef="#br0">685 106 12795,'3'-7'221,"0"0"0,-1 0 1,1-1-1,-1 1 0,-1-1 1,1-9-1,-1 16-192,-1-1 1,0 0-1,0 1 1,-1-1-1,1 0 1,0 0-1,-1 1 1,1-1-1,-1 0 1,1 1-1,-1-1 1,0 1-1,1-1 1,-1 1-1,0-1 1,0 1-1,0-1 1,0 1-1,-1 0 1,1 0-1,0-1 1,-1 1 0,1 0-1,0 0 1,-1 0-1,1 1 1,-1-1-1,1 0 1,-1 0-1,0 1 1,1-1-1,-1 1 1,0 0-1,-2-1 1,-3 0 52,0 1 0,1 0 0,-1 0 0,0 0 0,1 1 0,-1 0 0,0 0 0,1 1 0,-10 3 0,-8 5 89,-26 13 0,40-18-132,-31 16-13,2 2-1,1 1 1,1 2-1,1 1 1,1 2-1,2 2 0,1 1 1,-39 49-1,54-58-39,0 1 0,2 0 0,1 1 0,1 1 0,1 0 0,1 1 0,1 0 0,1 0 0,2 1 0,1 0 0,1 0 0,2 1 0,0-1 0,3 38 0,1-51-22,0 0 1,1-1 0,1 1-1,0-1 1,2 0-1,-1 0 1,1 0 0,10 16-1,-12-23 8,1-1-1,0 0 0,1 0 0,-1 0 1,1 0-1,0-1 0,0 0 1,1 0-1,0 0 0,0-1 0,0 0 1,0 0-1,1 0 0,-1-1 1,1 0-1,0 0 0,0-1 0,10 3 1,-5-4 8,-1 0 1,1 0-1,-1-1 1,0-1 0,1 0-1,-1 0 1,1-1-1,-1 0 1,0-1-1,0 0 1,19-10 0,-22 10 47,-1-1 1,0 1-1,0-2 1,0 1 0,-1-1-1,1 0 1,-1 0-1,0-1 1,-1 0-1,1 0 1,-1 0 0,0-1-1,-1 1 1,1-1-1,-1 0 1,-1-1 0,4-9-1,-6 14-5,0 0-1,0 0 1,0 0 0,-1-1-1,1 1 1,-1 0 0,0-1-1,0 1 1,0 0 0,-1-1-1,1 1 1,-1 0 0,0 0-1,0 0 1,0-1 0,0 1-1,0 0 1,-3-3 0,2 2-3,-1 1 1,0-1-1,0 1 1,0 0 0,0 0-1,-1 0 1,1 1-1,-1-1 1,0 1 0,0 0-1,0 0 1,-4-2-1,-4 0-13,-1 1 0,1-1 0,-1 2 1,0 0-1,1 0 0,-1 2 0,0-1 0,-17 3 0,18-1-41,0 1 0,0 1 1,-1 0-1,-14 6 1,22-8 4,1 1 1,0 0-1,-1 0 1,1 1-1,0-1 1,0 1-1,0 0 1,1 0-1,-1 0 1,1 1-1,0-1 1,0 1-1,-5 7 1,7-10 19,1 0 1,-1-1 0,1 1-1,0 0 1,-1 0-1,1-1 1,0 1-1,0 0 1,-1 0 0,1 0-1,0-1 1,0 1-1,0 0 1,0 0-1,0 0 1,0 0 0,0-1-1,0 1 1,1 0-1,-1 0 1,0 0-1,0 0 1,1-1 0,-1 1-1,1 0 1,-1-1-1,0 1 1,1 0-1,-1 0 1,1-1 0,0 1-1,-1-1 1,1 1-1,-1-1 1,1 1-1,0-1 1,-1 1 0,1-1-1,0 1 1,1-1-1,2 2-17,0-1 1,0 1-1,0-1 0,0 0 0,0-1 0,7 1 0,6 0-6,0-2 1,-1 0-1,1-1 0,-1-1 0,1 0 1,-1-1-1,21-8 0,11-8 92,46-26 0,21-10 421,-114 56-469,0-1 1,0 1 0,0 0-1,0-1 1,0 1-1,-1 0 1,1 0 0,0 0-1,0-1 1,0 1-1,0 0 1,0 0 0,0 0-1,0 1 1,0-1-1,0 0 1,1 1 0,-1-1-2,-1 0 0,1 1 0,-1-1 0,0 0 0,1 1 0,-1-1 0,0 1 0,1-1-1,-1 1 1,0-1 0,1 1 0,-1-1 0,0 1 0,0-1 0,0 1 0,1-1 0,-1 1 0,0-1 0,0 1 0,0 0 0,0 0 0,0 5 57,-1-1 0,0 1 0,0 0 0,-3 9-1,2-8-46,-5 20 92,-2 5-3,1 1 0,1-1-1,-3 58 1,10-88-135,0 0 1,0 0-1,0-1 0,0 1 0,0 0 1,1 0-1,-1 0 0,1 0 0,-1 0 1,1 0-1,-1 0 0,1 0 1,0 0-1,0-1 0,2 3 0,-3-3-10,1-1-1,0 0 0,-1 1 0,1-1 0,0 1 1,-1-1-1,1 0 0,0 0 0,0 1 0,-1-1 1,1 0-1,0 0 0,0 0 0,0 0 0,-1 0 1,1 0-1,0 0 0,0 0 0,0 0 1,-1 0-1,1 0 0,0-1 0,0 1 0,-1 0 1,2-1-1,3-2-81,1 0 0,-1 0 0,0-1 0,0 0 0,0 0 0,-1 0 0,7-9 0,17-20-299</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43.700"/>
    </inkml:context>
    <inkml:brush xml:id="br0">
      <inkml:brushProperty name="width" value="0.05" units="cm"/>
      <inkml:brushProperty name="height" value="0.05" units="cm"/>
    </inkml:brush>
  </inkml:definitions>
  <inkml:trace contextRef="#ctx0" brushRef="#br0">66 1 12955,'-2'28'319,"-3"0"0,-10 39 0,1-5-160,4-8 72,1 1 0,3 0 0,1 82 0,6-134-194,-1 1-1,0-1 1,1 0-1,-1 0 1,1 0 0,0 0-1,0 0 1,0 0-1,4 6 1,-5-9-27,0 1-1,0-1 1,1 0 0,-1 0-1,0 1 1,0-1 0,1 0 0,-1 0-1,0 1 1,0-1 0,1 0-1,-1 0 1,0 0 0,1 0-1,-1 1 1,0-1 0,1 0 0,-1 0-1,0 0 1,1 0 0,-1 0-1,0 0 1,1 0 0,-1 0-1,1 0 1,-1 0 0,0 0 0,1 0-1,-1 0 1,0 0 0,1 0-1,-1-1 1,2 0 7,-1 0 0,0 0-1,0 0 1,0 0 0,0 0 0,0 0 0,0-1-1,0 1 1,0 0 0,0-1 0,-1 1 0,2-3-1,5-15 90,0 0 0,-1-1-1,-1 0 1,3-25 0,4-82-42,-12 121-72,1-5-34,1-51-407,-1 72 406,0 0 1,1-1 0,1 1-1,0-1 1,0 0-1,1 0 1,0 0 0,0 0-1,1 0 1,0-1 0,7 8-1,-8-11 49,-1-2 0,1 1 0,0 0 0,0-1 0,0 0 0,0 1 0,1-2 0,-1 1 0,1 0-1,-1-1 1,1 0 0,0 0 0,0-1 0,0 1 0,0-1 0,1 0 0,-1 0 0,0-1 0,0 0 0,1 0 0,-1 0 0,10-2 0,-6 0 18,0 0-1,0-1 1,-1 0 0,1-1 0,-1 0 0,0 0 0,0-1-1,0 0 1,-1 0 0,1-1 0,-1 0 0,-1 0 0,10-11-1,-9 9-12,0-1 0,-1 0 0,0 0 0,-1 0 0,1 0 0,-2-1 0,0 0 0,0 0 0,-1 0 0,0 0 0,2-15 0,-5 24-16,1 0 0,-1 0 0,0 0 0,0 0 0,0 0 0,0 0 0,0 0 0,0 0 0,0 0 0,0 0 0,-1 0 0,1 0 0,0 0 0,-1 0 0,1 0 0,-1-2 0,0 3 2,1 0-1,0 0 0,-1-1 1,1 1-1,-1 0 0,1 0 0,0 0 1,-1 0-1,1 0 0,0 0 1,-1 0-1,1 0 0,-1 0 0,1 0 1,0 0-1,-1 0 0,1 0 1,-1 0-1,1 0 0,0 0 0,-1 0 1,1 1-1,0-1 0,-1 0 1,1 0-1,-1 0 0,1 1 1,-1-1-1,-2 3-13,-1 0-1,1 0 1,0 0 0,0 0-1,0 1 1,-4 5 0,-4 10 38,1 0 0,0 0 1,1 1-1,1 0 0,1 0 1,1 1-1,1 0 0,-5 41 1,10-59-7,0 0 0,-1 0 1,2 1-1,-1-1 1,0 0-1,0 0 0,1 0 1,0 0-1,0 0 0,0 0 1,0 0-1,0 0 0,0 0 1,1 0-1,0 0 1,2 3-1,-2-4-4,0 0-1,1-1 1,-1 1 0,0-1 0,1 1 0,-1-1 0,1 0-1,-1 0 1,1 0 0,-1 0 0,1-1 0,0 1-1,-1-1 1,1 1 0,0-1 0,-1 0 0,1 0 0,0 0-1,4-1 1,4-1-12,0 0 0,0 0-1,0-1 1,0-1 0,-1 0 0,14-7-1,58-37-65,-62 34-22,1 2 0,0 0 0,38-15 0,-58 27 84,0-1-1,0 1 1,-1-1-1,1 1 1,0 0-1,0-1 1,0 1-1,0 0 1,0 0 0,0 0-1,1 0 1,-1 0-1,0 0 1,0 0-1,0 0 1,0 0-1,0 0 1,0 0-1,0 1 1,0-1 0,0 0-1,0 1 1,-1-1-1,1 1 1,0-1-1,0 1 1,0 0-1,1 0 1,-1 1 3,0 0 1,-1 0-1,1 0 0,-1 0 1,1 0-1,-1 1 0,0-1 0,1 0 1,-1 0-1,0 0 0,-1 0 1,1 5-1,-3 14 23,0 22 175,3-42-185,0-1-1,0 1 0,0-1 0,0 1 0,0 0 0,1-1 1,-1 1-1,0-1 0,0 1 0,1-1 0,-1 1 0,0-1 0,1 1 1,-1-1-1,1 1 0,-1-1 0,1 1 0,-1-1 0,1 0 1,-1 1-1,1-1 0,-1 0 0,1 1 0,-1-1 0,1 0 0,0 0 1,-1 0-1,1 1 0,-1-1 0,1 0 0,0 0 0,-1 0 1,1 0-1,-1 0 0,1 0 0,0 0 0,0-1 0,24-5 161,-24 6-162,18-8 36,-1-1 1,0 0-1,-1-2 0,0 0 1,24-21-1,-25 19-196,1 0 0,0 2 0,1-1 0,0 2 0,20-8 0,-37 17 138,-1 1-1,1 0 0,0-1 0,-1 1 0,1 0 0,0 0 1,-1 0-1,1-1 0,0 1 0,-1 0 0,1 0 0,0 0 1,0 0-1,-1 0 0,1 0 0,0 0 0,-1 0 0,1 1 1,0-1-1,-1 0 0,1 0 0,0 1 0,-1-1 0,1 0 1,0 1-1,-1-1 0,1 0 0,-1 1 0,1-1 0,-1 1 1,1-1-1,-1 1 0,1-1 0,-1 1 0,1 0 0,-1-1 1,0 1-1,1-1 0,-1 1 0,0 0 0,1-1 0,-1 1 1,0 0-1,0 0 0,0-1 0,0 1 0,0 0 0,0-1 1,0 1-1,0 0 0,0 0 0,0-1 0,0 1 0,-1 1 1,1 7-13,-2 0 0,1 0 0,-5 13 0,4-14 25,-5 14 46,5-16-23,0 0 1,0 0-1,0 0 0,1 0 0,0 0 1,0 0-1,1 1 0,0 11 0,0-18-24,0 1-1,0-1 1,0 0-1,0 1 1,0-1 0,0 0-1,1 1 1,-1-1-1,0 0 1,0 0-1,0 1 1,1-1-1,-1 0 1,0 0-1,0 1 1,1-1 0,-1 0-1,0 0 1,0 1-1,1-1 1,-1 0-1,0 0 1,1 0-1,-1 0 1,0 0-1,1 0 1,-1 1-1,0-1 1,1 0 0,-1 0-1,0 0 1,1 0-1,-1 0 1,0 0-1,1 0 1,-1 0-1,1-1 1,-1 1-1,0 0 1,1 0 0,-1 0-1,0 0 1,0 0-1,1 0 1,-1-1-1,0 1 1,1 0-1,-1 0 1,0 0-1,1-1 1,16-14-45,-17 15 46,21-23-54</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44.174"/>
    </inkml:context>
    <inkml:brush xml:id="br0">
      <inkml:brushProperty name="width" value="0.05" units="cm"/>
      <inkml:brushProperty name="height" value="0.05" units="cm"/>
    </inkml:brush>
  </inkml:definitions>
  <inkml:trace contextRef="#ctx0" brushRef="#br0">81 0 14371,'7'0'353,"0"0"-75,1 0 1,0 0-1,-1 1 1,1 0-1,11 3 0,-17-3-246,0 0-1,-1-1 0,1 1 1,0 0-1,-1 0 0,1 0 1,0 0-1,-1 0 0,0 1 0,1-1 1,-1 0-1,0 1 0,1-1 1,-1 1-1,0-1 0,0 1 1,0 0-1,0-1 0,-1 1 1,1 0-1,0 0 0,-1-1 1,1 1-1,-1 0 0,0 0 0,1 0 1,-1 0-1,0 2 0,-1 5-12,0 1-1,0-1 0,-1 0 0,0 0 0,0-1 0,-1 1 0,-1 0 1,-8 15-1,-42 65 39,52-85-51,-20 27 40,8-11 56,0 1 1,2 0 0,-13 29-1,24-49-84,0 0 1,1 0-1,-1 0 0,1 1 0,-1-1 0,1 0 0,0 1 1,-1-1-1,1 0 0,0 1 0,0-1 0,0 1 0,0-1 1,0 0-1,1 1 0,-1-1 0,0 0 0,0 1 1,1-1-1,-1 0 0,1 0 0,-1 1 0,1-1 0,1 2 1,0-1 11,0-1 1,0 0 0,0 0 0,0 0 0,0 0 0,0 0 0,0 0 0,0 0-1,1 0 1,-1-1 0,0 1 0,0-1 0,1 0 0,3 0 0,20 2-153,1-1 1,0-2-1,0-1 1,0-1-1,0-1 0,30-9 1,-34 5-115,-16-1-96</inkml:trace>
  <inkml:trace contextRef="#ctx0" brushRef="#br0" timeOffset="1">30 275 11979,'-12'0'1272,"12"5"-664,3-1-224,10 0 1320,5 2-1023,5-2-257,3 1-128,4-5-360,-1-2 2128,1-5-1856,1-3 112,5-6 40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20.251"/>
    </inkml:context>
    <inkml:brush xml:id="br0">
      <inkml:brushProperty name="width" value="0.05" units="cm"/>
      <inkml:brushProperty name="height" value="0.05" units="cm"/>
    </inkml:brush>
  </inkml:definitions>
  <inkml:trace contextRef="#ctx0" brushRef="#br0">0 70 14115,'1'-2'112,"-1"-1"0,1 0 0,-1 0 0,1 0 0,0 1 0,0-1 0,0 1 0,1-1 0,-1 0 0,0 1 1,1 0-1,0-1 0,-1 1 0,1 0 0,0 0 0,0 0 0,1 0 0,-1 0 0,0 1 0,0-1 0,1 1 0,-1-1 0,1 1 0,0 0 0,-1 0 0,1 0 0,5-1 0,6-1 190,1 0-1,-1 1 1,1 0-1,15 1 1,-26 1-231,9 0 52,98 1 420,-101-1-534,0 2-1,1-1 1,-1 1 0,0 1-1,0 0 1,0 1 0,-1-1-1,14 8 1,-22-10-11,0 0 0,0 0 0,1 0 0,-1-1 0,0 1 0,0 0 1,0 0-1,0 1 0,0-1 0,0 0 0,0 0 0,0 0 0,-1 1 0,1-1 0,0 0 0,-1 1 0,1-1 1,-1 1-1,1-1 0,-1 1 0,0-1 0,0 1 0,1-1 0,-1 1 0,0-1 0,0 1 0,-1-1 0,1 1 1,0-1-1,0 0 0,-1 1 0,1-1 0,-1 1 0,1-1 0,-1 1 0,0-1 0,1 0 0,-1 0 1,0 1-1,0-1 0,0 0 0,-1 1 0,-5 7-6,-1 0 0,0-1 0,-1-1 1,-11 10-1,16-14 6,-22 16 14,-30 16-1,-22 16-339,66-39 139,12-12 195,0 0-1,0 0 1,0 0 0,0 1 0,0-1 0,0 0 0,0 0-1,0 0 1,1 0 0,-1 0 0,0 1 0,0-1-1,0 0 1,0 0 0,0 0 0,0 0 0,0 0 0,0 0-1,0 1 1,0-1 0,1 0 0,-1 0 0,0 0-1,0 0 1,0 0 0,0 0 0,0 0 0,1 0 0,-1 0-1,0 0 1,0 0 0,0 0 0,0 0 0,0 0 0,1 0-1,-1 0 1,0 0 0,0 0 0,0 0 0,0 0-1,0 0 1,1 0 0,-1 0 0,0 0 0,0 0 0,31-7 159,5-3-200</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44.783"/>
    </inkml:context>
    <inkml:brush xml:id="br0">
      <inkml:brushProperty name="width" value="0.05" units="cm"/>
      <inkml:brushProperty name="height" value="0.05" units="cm"/>
    </inkml:brush>
  </inkml:definitions>
  <inkml:trace contextRef="#ctx0" brushRef="#br0">1 404 13643,'2'-1'167,"1"0"1,-1 0-1,0-1 0,0 1 0,1-1 1,-1 1-1,0-1 0,0 0 1,-1 0-1,1 0 0,2-3 0,0 1 84,45-51 937,-2-1 1,56-92 0,-90 125-1197,-12 18-163,-8 10 69,-8 9-37,-10 14-43,2 1-1,1 1 1,1 1 0,-23 47 0,42-73 173,0-1-1,1 0 1,-1 1 0,1 0 0,-2 8-1,3-13 9,0 1 0,0 0-1,0 0 1,0 0-1,0 0 1,0-1 0,0 1-1,1 0 1,-1 0 0,0 0-1,0-1 1,1 1-1,-1 0 1,1 0 0,-1-1-1,0 1 1,1 0 0,-1-1-1,1 1 1,0 0-1,-1-1 1,1 1 0,-1-1-1,1 1 1,0-1-1,0 1 1,-1-1 0,1 1-1,0-1 1,0 0 0,-1 0-1,1 1 1,0-1-1,0 0 1,0 0 0,0 0-1,-1 0 1,3 0 0,16 1-29,0-1 0,0-1 1,35-7-1,8 1-10,-47 5 25,-1 2 0,1 0 1,0 0-1,24 5 0,-34-4 10,0 1 0,1 0-1,-1 0 1,0 0 0,0 0-1,0 1 1,-1-1 0,1 1-1,-1 0 1,1 1 0,-1-1-1,0 1 1,0 0 0,-1 0-1,7 8 1,-10-11 8,0 0 0,1 0 0,-1 0 0,1 0 0,0-1 0,-1 1 0,1 0 0,-1 0 0,1 0 0,0-1 0,0 1 0,0 0 0,-1-1 0,1 1 0,0-1 0,0 1 0,0-1 0,0 1 0,0-1 1,0 0-1,0 1 0,0-1 0,0 0 0,0 0 0,0 0 0,0 0 0,0 0 0,0 0 0,0 0 0,0 0 0,0 0 0,0 0 0,0-1 0,0 1 0,0 0 0,0-1 0,0 1 0,0-1 0,0 1 0,0-1 0,0 1 0,-1-1 0,1 1 0,1-3 0,3-1 17,-1-1 0,0-1 1,0 1-1,-1-1 0,1 1 0,2-7 1,3-8 2,-1 0 0,-1-1 0,0 0 0,-2 0 0,4-22 0,-3-5-265,-1-56 0,-4 97 186,-2 3 19,1 0-1,1 1 1,-1-1-1,0 1 1,1-1-1,1-4 1,-2 7 8,1 0 1,0 0-1,-1 0 1,1 0-1,0 0 1,-1 0-1,1 0 0,0 0 1,0 1-1,0-1 1,0 0-1,0 0 1,0 1-1,0-1 1,0 0-1,0 1 1,0-1-1,0 1 0,0 0 1,0-1-1,1 1 1,1-1-1,41-7-227,-13 1 161</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45.278"/>
    </inkml:context>
    <inkml:brush xml:id="br0">
      <inkml:brushProperty name="width" value="0.05" units="cm"/>
      <inkml:brushProperty name="height" value="0.05" units="cm"/>
    </inkml:brush>
  </inkml:definitions>
  <inkml:trace contextRef="#ctx0" brushRef="#br0">113 1 14787,'-14'31'421,"2"1"-1,2 1 0,1-1 1,1 2-1,-3 33 1,-6 175 444,10-100-424,-16 119 254,22-260-681,1 1 1,0-1-1,0 1 1,0-1-1,0 1 1,0-1-1,0 0 0,0 1 1,1-1-1,-1 1 1,1-1-1,-1 1 1,2 1-1,-2-3-10,0 1 1,1-1-1,-1 0 0,0 0 0,1 0 1,-1 0-1,0 0 0,1 0 0,-1 0 1,1 0-1,-1 0 0,0 0 0,1 0 0,-1 0 1,0 0-1,1-1 0,-1 1 0,0 0 1,1 0-1,-1 0 0,0 0 0,1 0 1,-1-1-1,0 1 0,0 0 0,1 0 1,-1-1-1,0 1 0,0 0 0,1 0 0,-1-1 1,0 1-1,0-1 0,28-40 84,-20 29-129,11-20-364,3 1 0,0 1 1,2 1-1,47-45 0,-67 71 287,0 0 0,0 0 0,0 1 0,0-1 0,8-3 0,-11 6 92,0-1-1,0 1 1,0 0-1,1 0 0,-1-1 1,0 1-1,0 0 0,0 0 1,0 0-1,0 0 1,0 0-1,0 0 0,0 0 1,0 0-1,0 1 1,0-1-1,0 0 0,0 0 1,0 1-1,0-1 0,0 1 1,0-1-1,0 1 1,0 0-1,0-1 0,0 1 1,-1 0-1,1-1 1,0 1-1,0 0 0,-1 0 1,2 1-1,-1 2-10,1 0-1,-1 0 0,1 0 1,-1 0-1,-1 0 1,1 1-1,-1-1 1,1 0-1,-1 0 1,-1 7-1,-6 48-98,5-49 117,-13 58 694,15-68-656,0 0 0,-1 1 1,1-1-1,0 0 0,0 0 0,0 1 1,0-1-1,0 0 0,0 0 0,1 1 1,-1-1-1,0 0 0,0 0 0,0 0 1,0 1-1,0-1 0,0 0 0,0 0 1,0 1-1,1-1 0,-1 0 0,0 0 1,0 0-1,0 1 0,0-1 0,1 0 1,-1 0-1,0 0 0,0 0 0,0 0 1,1 1-1,-1-1 0,0 0 0,0 0 1,1 0-1,-1 0 0,0 0 0,14-1 469,16-11 95,-28 11-511,69-29 825,78-38-1065,-141 64-15,-1 0 0,0 0 0,-1-1 0,1 0 0,-1 0 0,0 0 0,7-8 0,-11 11 113,-1-1-1,1 1 1,0 0 0,-1-1 0,0 1 0,1-1 0,-1 1 0,0-1-1,0 1 1,0-1 0,-1 0 0,1 0 0,-1 1 0,1-1 0,-1 0-1,0 0 1,0 1 0,0-1 0,-1 0 0,1 0 0,-1 0-1,1 1 1,-1-1 0,-2-4 0,-16-21-577</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45.704"/>
    </inkml:context>
    <inkml:brush xml:id="br0">
      <inkml:brushProperty name="width" value="0.05" units="cm"/>
      <inkml:brushProperty name="height" value="0.05" units="cm"/>
    </inkml:brush>
  </inkml:definitions>
  <inkml:trace contextRef="#ctx0" brushRef="#br0">1 33 14915,'3'-9'1144,"16"2"-799,4-2-161,14 5 304,4 1-168,5 3 1784,5 0-1760,-4 7 96,3 5 96</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46.377"/>
    </inkml:context>
    <inkml:brush xml:id="br0">
      <inkml:brushProperty name="width" value="0.05" units="cm"/>
      <inkml:brushProperty name="height" value="0.05" units="cm"/>
    </inkml:brush>
  </inkml:definitions>
  <inkml:trace contextRef="#ctx0" brushRef="#br0">78 110 15267,'-12'13'483,"0"0"0,1 1 0,-9 15 0,17-23-392,0-1-1,0 0 1,0 1-1,1 0 1,0-1-1,0 1 1,1 0-1,0 0 1,0 0-1,0 0 1,1 0-1,0 8 1,0-12-63,0 0-1,0 0 1,0 0 0,0 0 0,1 0 0,-1 0-1,1 0 1,0 0 0,0 0 0,-1 0-1,1 0 1,0 0 0,0 0 0,1-1 0,-1 1-1,0 0 1,1-1 0,-1 1 0,1-1-1,-1 1 1,1-1 0,2 1 0,-2 0-28,1-1 1,0 0-1,0-1 0,0 1 1,0 0-1,0-1 1,0 0-1,0 0 0,1 0 1,-1 0-1,0 0 1,0 0-1,4-2 0,4-1-66,0 0-1,-1-1 1,1 0-1,-1-1 1,0 0-1,-1-1 1,12-7-1,-8 2-26,0 0 0,-1 0 0,21-27 0,-29 33 90,1-1-1,-1 0 1,-1 0-1,1 0 1,-1-1-1,0 1 1,-1-1-1,0 0 1,0 0-1,0 0 1,1-13 0,-3 19 14,0-1 1,1 1 0,-1 0 0,-1 0 0,1-1-1,0 1 1,0 0 0,0 0 0,-1 0 0,1-1 0,0 1-1,-1 0 1,1 0 0,-1 0 0,0 0 0,1 0-1,-1 0 1,0-1 0,0 1 2,0 1 0,1-1-1,-1 1 1,0 0 0,0-1 0,1 1 0,-1 0 0,0 0-1,0-1 1,1 1 0,-1 0 0,0 0 0,0 0-1,0 0 1,1 0 0,-1 0 0,0 0 0,0 0-1,0 1 1,-1-1 0,-1 1 20,0 1 1,0-1-1,0 1 0,0-1 0,0 1 1,1 0-1,-1 0 0,0 0 0,1 1 1,0-1-1,-5 6 0,5-4-12,-1 0 0,0 1 0,1 0 0,0-1 1,0 1-1,1 0 0,-1 0 0,1 0 0,0 0 0,0 1 0,1-1 0,0 0 0,0 0 0,0 8 0,1-10-44,-1 0-1,1 0 0,0 0 0,0 0 0,0 0 0,0 0 1,0 0-1,0-1 0,1 1 0,-1-1 0,1 1 0,0-1 0,0 1 1,0-1-1,0 0 0,0 0 0,0 0 0,1 0 0,-1 0 1,1-1-1,-1 1 0,1-1 0,0 1 0,-1-1 0,1 0 0,4 1 1,1-1-264,0 0 0,0 0 0,0-1 0,0 0 0,0 0 0,0-1 0,0 0 0,0 0 0,0-1 1,0 0-1,-1-1 0,1 1 0,-1-1 0,13-8 0,1 0-808,-1-2 0,-1-1 0,31-27 0,-2-7 187,-43 43 972,-1-1 1,0 0-1,0 0 1,0 0 0,-1 0-1,0 0 1,3-9-1,-6 14 48,1 1 0,-1-1 0,0 1 0,0-1 0,1 1 0,-1-1 0,0 1 0,0-1 0,0 1 0,0-1 0,0 0 0,0 1 0,0-1 0,0 1 0,0-1 0,0 1 0,0-1 0,0 1 0,0-1 0,0 0 0,0 1 0,-1-1 0,1 1 0,0-1-1,0 1 1,-1-1 0,1 1 0,-1-1 0,0 1 6,0 0 0,1 0 0,-1 0-1,0 0 1,0 0 0,0 0 0,1 0-1,-1 0 1,0 1 0,0-1 0,0 0 0,1 1-1,-1-1 1,0 0 0,1 1 0,-2 0-1,-27 23 1713,25-20-1618,0 0-1,0 1 1,0 0 0,0 0-1,1 1 1,0-1-1,0 0 1,-4 10 0,7-12-181,-1 0 1,0 1-1,1-1 1,0 0-1,-1 1 0,1-1 1,1 0-1,-1 1 1,0-1-1,1 0 1,0 1-1,0-1 1,0 0-1,0 0 0,0 0 1,0 0-1,4 5 1,35 55-788,-23-38 392,-2 2 0,17 34-1,-18-28 167,-2 0-1,-1 1 1,11 63-1,-20-84 246,0 1 0,-1-1 0,-1 0 0,0 0 0,0 1 0,-2-1 0,0 0 0,0 0 0,-1 0 0,-1 0 0,0 0 0,-1-1 0,-8 16 0,11-25 34,0 1 1,-1-1 0,1 1 0,-1-1-1,0 0 1,-6 5 0,8-8-63,1 1 0,-1-1 0,1 0-1,-1 1 1,1-1 0,-1 1 0,1-1 0,-1 0 0,0 1 0,1-1 0,-1 0-1,0 0 1,1 1 0,-1-1 0,0 0 0,1 0 0,-1 0 0,0 0 0,1 0 0,-1 0-1,0 0 1,1 0 0,-1 0 0,0 0 0,1-1 0,-1 1 0,0 0 0,1 0 0,-1-1-1,0 1 1,1 0 0,-1-1 0,1 1 0,-1 0 0,0-1 0,1 1 0,-1-1 0,1 1-1,0-1 1,-1 1 0,1-1 0,-1 0 0,1 1 0,0-1 0,-1 1 0,1-1 0,0 0-1,-1 0 1,0-4 14,0 0 0,0 0 0,0-1 0,0 1 0,1 0-1,0 0 1,0 0 0,1 0 0,-1-1 0,1 1-1,2-6 1,1-7-198,2 1 0,7-17 0,-1 8-127,1 0 0,2 1 0,0 1 0,37-44 0,88-76-666,-6 7 1108,-125 128-97,-2-1 0,1 0 0,-1-1 0,0 1 0,6-15 0,-12 22-44,0 1 1,0 0 0,0-1 0,-1 1-1,1 0 1,0-1 0,-1 1 0,0-1 0,1 1-1,-1-1 1,0 1 0,0 0 0,-1-1-1,1 1 1,0-1 0,-1 1 0,1-1-1,-1 1 1,0 0 0,0-1 0,0 1 0,0 0-1,0 0 1,-1 0 0,1 0 0,-1 0-1,1 0 1,-1 0 0,0 0 0,0 1-1,1-1 1,-1 0 0,-3 0 0,-2-2 4,-1 0 0,1 1 0,-1 0 0,0 0 0,0 1 0,-1 0 0,1 1 0,0-1 0,-1 2 0,1-1 0,0 1 0,-9 1 0,7 0-14,0 0-1,1 0 0,-1 1 0,0 0 0,1 1 0,0 0 0,0 1 1,0 0-1,0 0 0,-9 6 0,16-8 2,-1-1 0,1 1 0,-1 0 0,1 0 1,0 0-1,0 0 0,0 1 0,0-1 0,0 0 0,1 1 0,-1 0 0,0-1 0,1 1 0,0 0 1,0 0-1,0-1 0,0 1 0,0 0 0,1 0 0,-1 0 0,1 0 0,0 0 0,0 0 0,0 0 0,0 1 1,0-1-1,1 0 0,-1 0 0,1 0 0,0-1 0,0 1 0,0 0 0,0 0 0,1 0 0,-1-1 1,3 4-1,2 3 9,0 0 0,1 0-1,1-1 1,-1 1 0,1-2 0,1 1 0,0-1 0,14 9 0,-7-6-47,0-1 0,0-1 1,1 0-1,0-1 0,24 6 0,-33-11 22,0-1 0,0 1 0,0-1 0,0-1 0,0 1 0,0-1 0,0-1 1,0 1-1,0-1 0,0-1 0,0 0 0,0 0 0,-1 0 0,12-6 0,19-16-83</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46.823"/>
    </inkml:context>
    <inkml:brush xml:id="br0">
      <inkml:brushProperty name="width" value="0.05" units="cm"/>
      <inkml:brushProperty name="height" value="0.05" units="cm"/>
    </inkml:brush>
  </inkml:definitions>
  <inkml:trace contextRef="#ctx0" brushRef="#br0">18 2 15075,'-14'-1'1513,"11"2"-1145,23 1-176,10 5 1272,15 6-1488,6 0 656,-3-6-584,-2-5 8,-10-2 0</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2:47.344"/>
    </inkml:context>
    <inkml:brush xml:id="br0">
      <inkml:brushProperty name="width" value="0.05" units="cm"/>
      <inkml:brushProperty name="height" value="0.05" units="cm"/>
    </inkml:brush>
  </inkml:definitions>
  <inkml:trace contextRef="#ctx0" brushRef="#br0">109 773 14651,'-19'4'373,"-3"1"168,-30 1 0,37-7-308,21-3 159,31-6 130,372-34-142,-282 35-484,792-90-1410,-7-64 203,-706 116 1202,712-148 59,10 75 95,-359 100-192,285-25-729,-720 25 500,-96 10 172</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3:12.853"/>
    </inkml:context>
    <inkml:brush xml:id="br0">
      <inkml:brushProperty name="width" value="0.05" units="cm"/>
      <inkml:brushProperty name="height" value="0.05" units="cm"/>
      <inkml:brushProperty name="color" value="#FF0066"/>
    </inkml:brush>
  </inkml:definitions>
  <inkml:trace contextRef="#ctx0" brushRef="#br0">0 3768 4225,'13'-6'951,"0"-1"1,-1 0-1,19-16 1,-2 2-246,52-35-406,-3-4 0,127-126 0,-145 127-321,2 3 0,2 2 1,79-49-1,-106 78-63,-1-1 0,-1-2 0,-1-1 1,-2-2-1,-1-1 0,-1-1 0,-2-2 0,34-55 0,12-36 6,46-73-26,142-223-199,-189 289-569,70-182 1,-86 160 572,69-304 1,-101 323 839,-6-1 0,3-226 1,-23 292 21,-1 34-143,2 0-1,1-1 1,13-70-1,-14 104-498,1 1 0,0-1 0,0 1 0,1 0 0,-1 0 0,0-1 0,1 1 0,0 0 0,0 0 0,0 0 0,0 1 0,0-1 0,1 0 0,-1 1-1,1 0 1,0-1 0,0 1 0,-1 0 0,1 0 0,7-2 0,4 0-250</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4:44.602"/>
    </inkml:context>
    <inkml:brush xml:id="br0">
      <inkml:brushProperty name="width" value="0.05" units="cm"/>
      <inkml:brushProperty name="height" value="0.05" units="cm"/>
      <inkml:brushProperty name="color" value="#FF0066"/>
    </inkml:brush>
  </inkml:definitions>
  <inkml:trace contextRef="#ctx0" brushRef="#br0">749 0 3257,'-109'15'368,"-1"2"-224,9 2-144,0 1 120,-1 6-104,-3 0-32,-15 3-64</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4:45.839"/>
    </inkml:context>
    <inkml:brush xml:id="br0">
      <inkml:brushProperty name="width" value="0.05" units="cm"/>
      <inkml:brushProperty name="height" value="0.05" units="cm"/>
      <inkml:brushProperty name="color" value="#FF0066"/>
    </inkml:brush>
  </inkml:definitions>
  <inkml:trace contextRef="#ctx0" brushRef="#br0">0 1279 2705,'344'-196'1191,"-93"59"-558,241-189-338,-211 133-639,-130 91-20,220-140-330,-230 160 521</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4:47.975"/>
    </inkml:context>
    <inkml:brush xml:id="br0">
      <inkml:brushProperty name="width" value="0.05" units="cm"/>
      <inkml:brushProperty name="height" value="0.05" units="cm"/>
      <inkml:brushProperty name="color" value="#FF0066"/>
    </inkml:brush>
  </inkml:definitions>
  <inkml:trace contextRef="#ctx0" brushRef="#br0">15360 0 304,'595'69'1957,"-495"-56"-1761,290 28 115,66 10-1431,-340-33 743,214 65 0,-235-51 542,120 60 1,-166-67-36,-1 3 1,-1 1 0,-1 3-1,41 37 1,-70-53-79,0 0 0,-1 1 0,-1 1 0,-1 0 0,-1 1 0,0 0 0,10 22 0,-15-24-6,-1 0 1,-1 0-1,-1 1 1,0-1-1,-1 1 0,-1 0 1,-1 0-1,0 1 1,-2 25-1,-3-5 253,-2 0 0,-2 0 0,-1-1 1,-3 0-1,0-1 0,-3 0 0,-28 56 0,-155 233 2790,133-230-2388,-52 92 13,43-66-601,-98 124 0,-411 397 95,-465 334 135,558-582-626,111-141 75,144-103 148,-254 142 109,321-198-10,-378 208-94,-421 172-547,-42-98 495,291-129 94,-373 120 338,-142 43 539,537-173-136,-376 137 209,444-153-816,102-51-259,-813 153 0,426-218 71,-7-99-223,665-14 210,-392-20 13,9-51 72,547 59 53,-94-33 0,126 32-25,0-3 0,-82-46-1,118 56-51,1-1 0,0-1 0,0-1 0,2-1-1,0 0 1,1-1 0,1-1 0,0-1 0,-16-27 0,22 28-68,0-1 1,2 1 0,0-2 0,1 1 0,1-1 0,1-1 0,1 1 0,1-1 0,1 0 0,-1-43 0,6 24-109,1 1 0,3-1 0,1 1 0,20-66 0,69-151-621,-40 137 646,5 2 1,5 3 0,5 3 0,5 3 0,4 4-1,171-172 1,54 11 3,-168 153 107,240-178-37,-113 92 36,223-158-123,16 21-174,-406 272 221,165-100-353,-7 4 314,-86 46 21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20.697"/>
    </inkml:context>
    <inkml:brush xml:id="br0">
      <inkml:brushProperty name="width" value="0.05" units="cm"/>
      <inkml:brushProperty name="height" value="0.05" units="cm"/>
    </inkml:brush>
  </inkml:definitions>
  <inkml:trace contextRef="#ctx0" brushRef="#br0">62 11 13107,'-43'113'2757,"38"-97"-2461,1 0 0,1 1 0,0-1 0,1 1 0,1 17 0,1-31-249,0-1 0,0 1 0,0-1 1,0 1-1,1-1 0,-1 0 0,1 1 0,0-1 1,0 0-1,0 1 0,0-1 0,0 0 0,0 0 0,1 0 1,1 3-1,-2-5-31,0 1 0,0 0 0,0-1 1,0 1-1,0-1 0,0 0 0,0 1 0,0-1 0,0 0 1,0 0-1,0 1 0,1-1 0,-1 0 0,0 0 1,0 0-1,0 0 0,0-1 0,0 1 0,0 0 0,0 0 1,0-1-1,0 1 0,0-1 0,0 1 0,0 0 1,0-1-1,0 0 0,0 1 0,0-1 0,0 0 0,0 1 1,-1-1-1,1 0 0,0 0 0,0-1 0,7-6 57,0-1 0,-1 0 0,0-1 0,-1 1 0,0-1 0,-1-1-1,0 1 1,6-16 0,-5 8 10,-1-1 0,0 1-1,-1-1 1,2-25 0,-6 40-77,0-1 0,-1 0 0,1 0 0,-1 1 0,0-1 0,-2-5 1,3 9-8,0 0 1,0 1 0,0-1-1,0 0 1,0 1 0,-1-1-1,1 1 1,0-1 0,0 0-1,-1 1 1,1-1 0,0 1-1,-1-1 1,1 1 0,-1-1-1,1 1 1,-1-1-1,1 1 1,-1 0 0,1-1-1,-1 1 1,1-1 0,-1 1-1,1 0 1,-1 0 0,0-1-1,1 1 1,-1 0 0,1 0-1,-1 0 1,0 0 0,1 0-1,-1 0 1,0 0 0,1 0-1,-1 0 1,1 0 0,-1 0-1,0 0 1,1 0 0,-1 0-1,0 0 1,1 1 0,-1-1-1,1 0 1,-1 1 0,1-1-1,-1 0 1,1 1 0,-1-1-1,1 0 1,-1 1 0,1-1-1,-1 1 1,-2 3-9,0-1 0,1 0-1,0 1 1,0-1 0,0 1 0,0 0 0,0 0-1,1-1 1,-1 1 0,1 0 0,0 0 0,0 1-1,1-1 1,-1 6 0,1-5 3,-1 0-1,1 0 1,0 0 0,1 1 0,-1-1-1,1 0 1,0 0 0,1-1-1,-1 1 1,1 0 0,4 8 0,-4-9 3,1-1 1,-1-1 0,1 1 0,0 0 0,0 0 0,0-1 0,0 0 0,0 1 0,1-1-1,-1-1 1,0 1 0,1 0 0,0-1 0,-1 0 0,1 0 0,0 0 0,0 0 0,0 0-1,0-1 1,-1 0 0,1 1 0,0-2 0,0 1 0,0 0 0,7-2 0,-1-1-35,0 1 1,0-1 0,-1 0 0,1-1-1,-1 0 1,0-1 0,0 0-1,15-11 1,22-26-251,-42 39 233,-1-1 0,0 0 1,0 0-1,0 0 0,0 0 1,-1-1-1,0 1 0,0-1 1,3-9-1,-6 2-184,-7 12 86,-11 15 91,17-13 80,0 1 1,0 0-1,0 0 0,1 0 0,-1 0 0,1 1 1,0-1-1,0 0 0,0 1 0,0-1 0,0 1 1,1-1-1,-1 1 0,1 5 0,0-8 3,1 1 0,-1-1 0,0 1 0,1-1 0,-1 1 0,1-1 0,-1 0 0,1 1 0,-1-1 0,1 0 0,0 1 0,0-1 0,0 0 0,0 0 0,0 0 0,0 0 0,0 0 0,0 0 0,0 0 0,0 0 0,1 0 0,-1 0-1,0-1 1,1 1 0,-1-1 0,0 1 0,1-1 0,-1 1 0,1-1 0,-1 0 0,1 1 0,-1-1 0,0 0 0,1 0 0,2-1 0,4 1 59,0-1 1,0 0-1,0 0 1,0-1-1,0-1 0,0 1 1,0-1-1,-1 0 0,15-9 1,2-3 151,34-28 0,-14 9-113,-44 33-121,0 1 0,1 0 0,-1 0 0,0 0-1,0 0 1,0 0 0,1 0 0,-1 0 0,0 0-1,0 0 1,0 0 0,1 0 0,-1 0-1,0 0 1,0 0 0,0 0 0,1 0 0,-1 0-1,0 0 1,0 0 0,1 0 0,-1 0 0,0 0-1,0 0 1,0 0 0,1 0 0,-1 0 0,0 0-1,0 0 1,0 1 0,0-1 0,1 0 0,-1 0-1,0 0 1,0 0 0,0 1 0,0-1-1,0 0 1,1 0 0,-1 0 0,0 0 0,0 1-1,0-1 1,0 0 0,0 0 0,0 1 0,0-1-1,0 0 1,0 0 0,0 0 0,0 1 0,0-1-1,0 0 1,0 0 0,0 0 0,0 1 0,0-1-1,0 0 1,0 1 0,-1 13-20,1-13 20,-4 23-44,-3 45 0,7-63 42,0 1 1,0-1 0,1 0-1,0 0 1,0 1-1,0-1 1,1 0-1,0 0 1,0 0 0,1 0-1,-1-1 1,7 11-1,-8-15-19,0 0-1,0 1 1,1-1-1,-1 0 1,0 1-1,0-1 0,1 0 1,-1 0-1,1 0 1,-1 0-1,1 0 1,-1-1-1,1 1 0,0 0 1,-1-1-1,1 1 1,0-1-1,-1 1 1,1-1-1,0 0 0,0 0 1,-1 0-1,1 0 1,3 0-1,-2-1 2,-1 0 0,1 0 0,0 0 0,-1 0-1,1-1 1,-1 1 0,1-1 0,-1 1 0,0-1 0,0 0-1,1 0 1,-1 0 0,-1 0 0,4-4 0,12-24-150</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4:48.479"/>
    </inkml:context>
    <inkml:brush xml:id="br0">
      <inkml:brushProperty name="width" value="0.05" units="cm"/>
      <inkml:brushProperty name="height" value="0.05" units="cm"/>
      <inkml:brushProperty name="color" value="#FF0066"/>
    </inkml:brush>
  </inkml:definitions>
  <inkml:trace contextRef="#ctx0" brushRef="#br0">1 2447 2529,'186'-85'176,"20"-3"-136,-2 0-8,-8-4 40,11 1-8,-4-3-32,-11 6 0,13 0-32,1-2-56,-14 3-176,5 2 192,8-3-8,-12 0-48</inkml:trace>
  <inkml:trace contextRef="#ctx0" brushRef="#br0" timeOffset="1">4690 498 1976,'194'-50'312,"-15"8"-119,-7 1-41,1 4 336,2 1-224,-8 3-24,1 4 0,10 2-16,-7 1-40,-4 2-16,7 3-24,18-4-192,-6 1-344,-4-4 384,17 1-80,-2-1-48</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6:08.170"/>
    </inkml:context>
    <inkml:brush xml:id="br0">
      <inkml:brushProperty name="width" value="0.05" units="cm"/>
      <inkml:brushProperty name="height" value="0.05" units="cm"/>
    </inkml:brush>
  </inkml:definitions>
  <inkml:trace contextRef="#ctx0" brushRef="#br0">592 138 10866,'-7'-12'240,"-2"0"-1,1 1 0,-2 0 1,1 1-1,-1 0 1,-1 0-1,0 1 0,-14-9 1,19 14-169,-1 1 1,1-1-1,-1 1 1,0 1-1,1-1 1,-1 1-1,0 1 1,0-1-1,0 1 1,-1 0-1,1 1 1,0-1-1,0 1 1,-1 1-1,1 0 1,0 0-1,0 0 1,-7 3-1,-3 2 5,0 1 1,0 1-1,1 1 1,1 0-1,-1 1 1,2 0-1,-1 2 0,1 0 1,1 0-1,-17 21 1,10-9-38,1 1 1,1 1 0,1 0 0,2 2-1,-16 35 1,21-37-57,2-1 1,0 2 0,1-1-1,2 1 1,1 0-1,0 0 1,3 0-1,0 0 1,3 30-1,2-25-71,1 0 0,1 0 0,2-1 0,1 0 0,2 0 0,1-1 0,21 39-1,24 27-154,-49-84 216,2 1 1,0-1 0,0-1 0,2 0-1,12 11 1,-20-20 29,-1 1 1,1-1-1,-1 0 1,1 0-1,0 0 0,0-1 1,0 1-1,0-1 0,0 0 1,1 0-1,-1 0 1,0-1-1,0 1 0,1-1 1,6-1-1,-3 0 11,0-1 0,-1 1 0,0-2 0,1 1-1,-1-1 1,0 0 0,0 0 0,7-6 0,8-6 44,0-2 1,-2 0 0,35-39-1,-19 15-10,-2-2 0,-1-1 0,-3-2 0,-2-1 0,-2-2 0,-2 0 0,-2-1-1,-2-1 1,15-68 0,-26 83-70,-2 0-1,-1 0 1,0-49-1,-6 71-28,0 1 0,-1-1 0,0 0 0,-1 0 0,-1 1-1,0-1 1,-1 1 0,0 0 0,-1 0 0,0 0 0,-1 1 0,-8-13-1,10 20 28,0-1-1,-1 1 0,1 0 0,-1 0 1,0 1-1,0-1 0,0 1 1,-1 0-1,0 1 0,0-1 0,0 1 1,-11-4-1,8 4-27,-1 2 0,0-1 0,-15 1 0</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6:27.525"/>
    </inkml:context>
    <inkml:brush xml:id="br0">
      <inkml:brushProperty name="width" value="0.05" units="cm"/>
      <inkml:brushProperty name="height" value="0.05" units="cm"/>
    </inkml:brush>
  </inkml:definitions>
  <inkml:trace contextRef="#ctx0" brushRef="#br0">1203 224 7458,'3'-18'1259,"1"-6"880,-5 19-2036,-1 0 0,1 0 0,-1 0 0,0 0 0,0 1 0,0-1 0,-1 1 0,1-1 0,-1 1 0,0 0 1,-1 0-1,1 0 0,-1 0 0,0 1 0,1 0 0,-1-1 0,-1 1 0,1 1 0,-9-5 0,-8-4-41,-1 1-1,-43-12 0,59 20 31,-35-9 195,-56-7 0,18 5-20,55 9-263,-1 1 1,0 1-1,0 2 0,0 0 1,-26 4-1,-8-4-95,50-1 94,1 0-1,0 0 1,-1 1-1,1 1 1,-1-1 0,1 1-1,0 1 1,-1-1-1,1 2 1,0-1 0,-8 4-1,3 0-11,1 0-1,-1-2 0,1 1 1,-1-2-1,-14 3 1,-70 6-1,-6 0-7,84-8 8,0 0-1,1 1 1,-1 0-1,1 2 1,0 0-1,-28 16 1,44-21 5,0-1 0,0 1 1,0 0-1,1 0 0,-1 0 1,1 0-1,-1 0 1,1 0-1,0 1 0,0-1 1,0 0-1,0 0 0,0 1 1,0-1-1,0 1 0,1-1 1,0 1-1,-1-1 1,1 1-1,0 2 0,0 8-14,1-1 0,5 25-1,-1-5-8,-1 63-39,-3-61 31,0 1 0,3 0 0,8 39 1,1-30 74,30 68 1,-40-107-36,-1 2 25,1 1 0,-1-1-1,-1 0 1,1 1 0,-1-1 0,-1 1-1,0 13 1,-8 56 169,0-13-133,7-25-43,3 0 0,8 59 1,24 77 15,-25-130-23,28 87 14,-21-82-23,10 59-1,-19-55-33,-2 0-1,-4 103 1,-32 106-59,28-239 80,0 0 0,2 0 0,1 1-1,3 34 1,-3-57 3,0 0 1,1 0-1,-1 1 0,1-1 0,-1 0 0,1 0 0,0 0 1,0 0-1,0 0 0,0 1 0,0-2 0,0 1 0,1 0 0,-1 0 1,0 0-1,1-1 0,0 1 0,-1 0 0,1-1 0,0 0 0,0 1 1,0-1-1,0 0 0,0 0 0,0 0 0,0 0 0,0 0 0,0-1 1,1 1-1,-1-1 0,0 1 0,0-1 0,1 0 0,-1 0 0,0 0 1,4 0-1,8-2-7,0 0 0,1-1 0,-1 0 0,23-9-1,-16 5 15,3 2-64,0 0-1,0 2 1,0 1-1,0 0 1,0 2-1,30 3 1,-33-1-59,32-3 18,1-3 1,-1-1-1,80-19 1,10-1 289,-129 23-176,1 0-1,-1-1 1,0-1-1,23-8 0,-34 11-28,0-1 1,1 0-1,-1 0 0,0 0 0,0 0 0,0 0 0,0 0 0,0-1 1,-1 1-1,1-1 0,-1 0 0,0 0 0,1 0 0,-1 0 0,-1 0 1,1-1-1,0 1 0,-1 0 0,0-1 0,1 1 0,-1-1 0,-1 0 1,2-5-1,3-46-713,11-97 169,-2 46 944,0-136-1,-20-109 317,12-170 2,-2 470-660,-2 1-1,-2-1 1,-3 0-1,-2 1 1,-2 0 0,-2 0-1,-2 1 1,-19-51 0,15 62-49,10 27-45,0 0 0,1-1 1,1 1-1,-1-1 0,2 0 0,-2-17 0,2 31-98,2 5 55</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6:54.665"/>
    </inkml:context>
    <inkml:brush xml:id="br0">
      <inkml:brushProperty name="width" value="0.05" units="cm"/>
      <inkml:brushProperty name="height" value="0.05" units="cm"/>
    </inkml:brush>
  </inkml:definitions>
  <inkml:trace contextRef="#ctx0" brushRef="#br0">0 85 9210,'0'0'21,"0"0"0,0 0 1,0 0-1,1 0 0,-1 1 1,0-1-1,0 0 0,0 0 0,0 0 1,0 0-1,0 0 0,0 0 0,0 0 1,0 0-1,0 0 0,1 0 0,-1 0 1,0 0-1,0 0 0,0 0 0,0 0 1,0 0-1,0 0 0,0 0 0,0 0 1,0 0-1,1 0 0,-1 0 0,0 0 1,0 0-1,0 0 0,0 0 0,0 0 1,0-1-1,0 1 0,0 0 0,0 0 1,0 0-1,0 0 0,0 0 0,0 0 1,1 0-1,-1 0 0,0 0 0,0 0 1,0 0-1,0 0 0,0-1 1,0 1-1,0 0 0,0 0 0,0 0 1,0 0-1,0 0 0,0 0 0,0 0 1,0 0-1,0 0 0,0-1 0,0 1 1,0 0-1,0 0 0,0 0 0,0 0 1,0 0-1,0 0 0,0 0 0,-1 0 1,1 0-1,16-3 1041,18 1-226,25 4-702,0 2 0,85 18-1,-93-12-255,0-2-1,1-3 0,93-2 1,-98-9 90,-1-2 1,70-22 0,-17 3 113,-46 18-18,0 2 0,0 2 1,59 3-1,84-7-69,-124-1-23,-19 2 38,0 1-1,1 4 0,104 5 0,-61 5 31,-63-5-1,1 0 0,-1 2 0,48 13 0,-75-15 9,1 1-1,0 0 0,-1 0 1,0 0-1,0 1 1,0 1-1,0-1 0,7 7 1,-12-8-15,-1 0 1,0 0 0,0 0-1,-1 0 1,1 0 0,0 0-1,-1 0 1,0 0-1,0 1 1,0 4 0,0 3 19,15 602 117,-15-279-148,6 81-20,7-295-250,-8-78 181,2 48 0,-7-87 89,-1-1 0,1 0 1,-1 1-1,0-1 0,1 0 1,-1 0-1,0 0 1,0 1-1,0-1 0,-1 0 1,1 0-1,0 0 0,-1-1 1,1 1-1,-1 0 1,-2 1-1,-33 26 308,24-20-338,-1 1 22,-1-1-1,0-1 1,0 0-1,-1-1 1,0-1-1,0 0 1,-32 6-1,-125 10 172,82-13-115,12 5-93,-113 34-1,173-42-4,-3-1 0,0 0-1,-1-1 0,0-1 0,-42-1 0,13-5 40,-51-10 1,-265-39 327,345 50-361,0 0 0,0 1 0,1 2 1,-35 4-1,-92 23-117,76-12 159,29-8-23,-102 17 313,126-23-201,0 0-1,-1-2 1,1-1 0,0 0-1,-24-6 1,43 7-118,1 0 0,-1 0 0,1 0 1,-1 0-1,1 0 0,-1 0 1,1 0-1,-1-1 0,1 1 0,-1 0 1,1 0-1,-1-1 0,1 1 0,0 0 1,-1-1-1,1 1 0,-1 0 0,1-1 1,0 1-1,-1-1 0,1 0 1,0 1 4,0 0 0,0-1 1,0 1-1,0 0 0,0-1 0,1 1 1,-1 0-1,0-1 0,0 1 1,0 0-1,1 0 0,-1-1 1,0 1-1,1 0 0,-1-1 1,0 1-1,0 0 0,1 0 0,-1 0 1,0-1-1,1 1 0,-1 0 1,0 0-1,1 0 0,-1 0 1,0 0-1,1 0 0,-1 0 1,1 0-1,9-3-107</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7:01.306"/>
    </inkml:context>
    <inkml:brush xml:id="br0">
      <inkml:brushProperty name="width" value="0.05" units="cm"/>
      <inkml:brushProperty name="height" value="0.05" units="cm"/>
    </inkml:brush>
  </inkml:definitions>
  <inkml:trace contextRef="#ctx0" brushRef="#br0">325 0 9154,'-18'12'175,"1"1"0,0 1 1,1 0-1,0 1 0,2 1 0,-20 26 0,17-17 21,1 1 0,1 0 0,-23 57 0,16-17-21,3 1 0,3 0 0,-10 93 0,13-40-74,3 242-1,10-334-100,2 0-1,1-1 0,2 1 1,0-1-1,14 37 0,-18-58-6,1-1-1,0-1 1,1 1-1,-1 0 0,1-1 1,0 1-1,0-1 1,7 7-1,-8-9 5,0 0-1,0-1 1,1 0 0,-1 1-1,0-1 1,0 0-1,1 0 1,-1 0 0,1 0-1,-1-1 1,1 1-1,-1-1 1,1 1 0,-1-1-1,1 0 1,-1 0 0,1 0-1,0 0 1,-1-1-1,1 1 1,2-1 0,7-3 7,-1 0 0,0-1 0,0 0 0,-1-1 1,1 0-1,-1 0 0,0-1 0,-1-1 0,16-14 1,74-88 310,-98 107-306,45-56 321,-4-2 0,-2-2-1,-3-2 1,-2-1 0,-4-1-1,-3-2 1,-2-1 0,30-140 0,-32 59-97,-23 132-282,0 0-1,-1-1 1,0 1 0,-2 0-1,-7-36 1,8 52 10,0 0 1,0 0 0,0 0-1,0 0 1,-1 1-1,1-1 1,-1 0-1,0 0 1,1 1 0,-1-1-1,0 1 1,-1 0-1,1 0 1,0-1-1,-1 1 1,1 1-1,-1-1 1,-4-2 0,3 2-22,0 1 1,0 0 0,-1 0-1,1 0 1,0 0 0,0 1 0,0 0-1,-1 0 1,1 0 0,0 0-1,0 1 1,0-1 0,-7 3 0,-28 11-208,-5 8-13</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7:04.672"/>
    </inkml:context>
    <inkml:brush xml:id="br0">
      <inkml:brushProperty name="width" value="0.05" units="cm"/>
      <inkml:brushProperty name="height" value="0.05" units="cm"/>
    </inkml:brush>
  </inkml:definitions>
  <inkml:trace contextRef="#ctx0" brushRef="#br0">718 51 7098,'-68'-21'2354,"43"12"-1669,-28-6 0,44 13-589,0 1 0,-1 0 0,1 0 0,-1 1 0,1 0 0,-17 3 0,-17 7 17,-80 29-1,62-17-36,36-14 59,4-2 28,1 1 1,0 1-1,-26 14 0,40-18-150,0 0-1,0 1 0,0 0 1,0 0-1,1 0 0,0 0 1,0 1-1,0 0 0,1 0 1,0 0-1,0 0 0,0 1 1,-4 11-1,-4 17-18,1 0 0,1 1 0,2 0 0,2 1 0,-4 64 0,10-55-37,2 1-1,2-1 1,2 0 0,13 54 0,-11-68 50,-3-5-18,2 0 1,0-1-1,2 0 0,20 43 0,-25-63 8,-1 0-1,1 0 1,0 0-1,1-1 0,-1 1 1,1-1-1,0 0 1,0-1-1,1 1 1,-1-1-1,1 0 1,0 0-1,0-1 0,1 0 1,-1 0-1,1 0 1,-1-1-1,1 0 1,0 0-1,0-1 1,0 0-1,0 0 1,12 0-1,-6-2-2,-1 0 0,1-1 0,-1 0 0,0-1 0,0 0 0,0-1 0,0 0-1,19-10 1,5-7-86,43-31 0,-67 44 70,33-23-209,79-72 0,-108 86 169,0 0-1,0-1 1,-2 0-1,0-2 1,-2 1-1,0-2 1,11-25-1,-8 7 74,-2-1 1,-2 0-1,-1-1 1,-2 0-1,-2 0 1,-2-1-1,-1 0 0,-6-69 1,3 103-22,-1 1-1,0-1 1,-1 0 0,0 1 0,0-1 0,0 1-1,-1-1 1,0 1 0,-1 0 0,-7-12 0,8 15-8,-1 0 1,1 1-1,-1-1 1,0 1-1,0 0 1,0 0-1,0 0 1,-1 1-1,1-1 1,-1 1-1,0 0 1,1 0-1,-1 1 1,0-1-1,0 1 1,0 0-1,-8 0 1,-28 0-78</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7:25.407"/>
    </inkml:context>
    <inkml:brush xml:id="br0">
      <inkml:brushProperty name="width" value="0.05" units="cm"/>
      <inkml:brushProperty name="height" value="0.05" units="cm"/>
    </inkml:brush>
  </inkml:definitions>
  <inkml:trace contextRef="#ctx0" brushRef="#br0">64 212 10482,'13'-7'588,"-13"7"-566,0 0 0,1 0 0,-1 0 0,0 0 1,0 0-1,0 0 0,1 0 0,-1 0 0,0 0 0,0 0 0,0 0 0,1 1 1,-1-1-1,0 0 0,0 0 0,0 0 0,0 0 0,0 0 0,1 0 0,-1 1 1,0-1-1,0 0 0,0 0 0,0 0 0,0 0 0,0 1 0,0-1 1,0 0-1,1 0 0,-1 0 0,0 0 0,0 1 0,0-1 0,0 0 0,0 0 1,0 1-1,-5 27 1496,2-13-1223,-26 428-303,26-353 8,2-71 0,-31 591 68,24-472-15,18 257 0,-7-321-36,-3-38 9,2 0 0,2 0 0,12 55 1,-14-81-24,1-1 1,0-1-1,0 1 1,1 0 0,0-1-1,1 0 1,0 0 0,0 0-1,1 0 1,0-1 0,0 0-1,1 0 1,0-1 0,0 1-1,0-2 1,1 1 0,0-1-1,13 7 1,139 54-61,-132-57 40,0-2 1,1 0 0,-1-2 0,32 1-1,284-8-144,-126-4 38,257 13-46,185-3-63,181-4 96,-818 1 128,366 7-34,-290-11 44,187-30 0,-273 31 51,1-1 0,-1 0-1,26-11 1,-36 12-29,-1 0 0,0-1 0,0 1 0,0 0 0,-1-1 0,1 1 1,0-1-1,-1 0 0,2-3 0,4-8 21,4 1-28,0 0 0,0 0 0,1 1 0,0 1 0,1 0 0,25-16 0,-11 12-44,1 1 1,53-20 0,57-14-7,90-35 27,-182 64-20,-1-3 0,76-49 1,-98 54 13,-1-2 1,0 0 0,-2-2 0,0 0 0,-1-1 0,-1-1-1,-2-1 1,0 0 0,-1-1 0,-2-1 0,0 0 0,-2-1-1,-1 0 1,-1-1 0,6-34 0,-2-3 18,-2 0 0,-3-1 1,-2-75-1,-6 102 8,-3 1-1,-1-1 1,-2 1-1,-1 0 1,-2 0-1,-25-63 1,-29-43-38,49 116-16,-2 1 0,0 0 1,-21-25-1,25 39 15,-1 0 0,0 0 1,-1 1-1,-1 1 0,0 0 0,0 1 0,-1 0 0,0 2 0,-33-14 0,-9 3-22,-99-20 0,71 19 53,-300-89 174,-128-29 38,98 74-517,-4 24-101,153 16 296,-320-16 129,485 40-20,0 4 0,1 4-1,-180 40 1,154-13 111,2 6 0,-210 99 0,311-126-240,24-14 122,0 0 1,0 0-1,0 0 0,0 0 0,0-1 0,0 1 0,0 0 0,0 0 0,0 0 0,0 0 0,0 0 1,0 0-1,0 0 0,0 0 0,0 0 0,-1 0 0,1 0 0,0 0 0,0 0 0,0 0 0,0 0 0,0 0 1,0 0-1,0-1 0,0 1 0,0 0 0,0 0 0,0 0 0,0 0 0,0 0 0,0 0 0,0 0 1,0 0-1,0 0 0,0 0 0,-1 0 0,1 0 0,0 0 0,0 0 0,0 0 0,0 0 0,0 0 0,0 0 1,0 0-1,0 0 0,0 0 0,0 0 0,0 0 0,0 0 0,0 0 0,0 0 0,0 0 0,-1 1 1,1-1-1,0 0 0,9-12-43</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7:26.170"/>
    </inkml:context>
    <inkml:brush xml:id="br0">
      <inkml:brushProperty name="width" value="0.05" units="cm"/>
      <inkml:brushProperty name="height" value="0.05" units="cm"/>
    </inkml:brush>
  </inkml:definitions>
  <inkml:trace contextRef="#ctx0" brushRef="#br0">0 418 15443,'19'0'1049,"14"-10"-825,9-9-104,23-5 240,12-5-128,26-6-72,7-2-40,5-2-56,-3-2-88,-14 6-224,-7 4-104,-16 4-144,-12 1-49,-27 6-279,-10 3 536,-17 1-160,-5 4-64</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7:26.614"/>
    </inkml:context>
    <inkml:brush xml:id="br0">
      <inkml:brushProperty name="width" value="0.05" units="cm"/>
      <inkml:brushProperty name="height" value="0.05" units="cm"/>
    </inkml:brush>
  </inkml:definitions>
  <inkml:trace contextRef="#ctx0" brushRef="#br0">382 0 11835,'-23'42'1207,"6"-11"-846,-34 45 0,-94 88-72,32-40-250,108-119-42,1 0-1,0 0 1,0 1-1,1 0 0,0 0 1,-4 8-1,7-13 4,-1 0-1,1 0 0,-1 1 1,1-1-1,0 0 0,0 0 1,0 0-1,0 1 1,0-1-1,0 0 0,0 0 1,0 0-1,0 1 0,1-1 1,-1 0-1,0 0 0,1 0 1,-1 0-1,1 1 0,-1-1 1,1 0-1,-1 0 1,1 0-1,0 0 0,0 0 1,0-1-1,-1 1 0,1 0 1,0 0-1,0 0 0,0-1 1,0 1-1,0 0 0,0-1 1,0 1-1,1-1 1,-1 1-1,0-1 0,0 0 1,0 1-1,2-1 0,8 2 13,0 0 0,0 0 0,0-1 0,0 0-1,0-1 1,0 0 0,22-4 0,77-23 153,-74 17-125,222-71 183,-163 48-175</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7:29.244"/>
    </inkml:context>
    <inkml:brush xml:id="br0">
      <inkml:brushProperty name="width" value="0.05" units="cm"/>
      <inkml:brushProperty name="height" value="0.05" units="cm"/>
    </inkml:brush>
  </inkml:definitions>
  <inkml:trace contextRef="#ctx0" brushRef="#br0">187 94 14771,'3'-8'384,"0"0"0,-1 0 0,-1-1 0,2-13 0,-3 20-332,1 1 0,-1-1 0,0 1 0,0-1 0,0 1 0,-1 0 0,1-1 1,0 1-1,0-1 0,-1 1 0,1 0 0,-1-1 0,1 1 0,-1 0 0,0-1 0,0 1 0,1 0 1,-1 0-1,0 0 0,0 0 0,0 0 0,0 0 0,0 0 0,0 0 0,0 0 0,-1 0 1,1 0-1,0 1 0,0-1 0,-1 1 0,1-1 0,0 1 0,-1-1 0,1 1 0,-1 0 0,1-1 1,-2 1-1,0 0-4,1 0 0,0 1 0,-1-1 1,1 1-1,0-1 0,-1 1 1,1 0-1,0-1 0,-1 1 0,1 1 1,0-1-1,0 0 0,0 0 1,0 1-1,0-1 0,1 1 0,-1 0 1,0-1-1,1 1 0,-4 4 0,-1 3-13,0 0 0,0 1 0,-5 14 0,-4 10-10,3 0-1,0 2 0,3-1 1,-10 63-1,14-48 16,2 0 0,1 0 1,7 50-1,-2-78 12,-2-15 129,0-16 262,-13-137 445,0-1-725,19 156-266,10 23 40,9 15-16,-20-37 60,1-1 1,0 0-1,1 0 0,0-1 1,0 0-1,0-1 1,1 1-1,0-2 1,1 1-1,0-1 1,13 6-1,-18-10 20,0 0 1,0 0-1,0 0 0,0-1 0,0 0 1,1 0-1,-1 0 0,0-1 1,0 0-1,1 0 0,-1 0 0,0 0 1,1-1-1,-1 0 0,0 0 1,0-1-1,0 1 0,0-1 0,0 0 1,0 0-1,0-1 0,-1 0 0,1 1 1,-1-1-1,0-1 0,6-4 1,-7 4 11,0 1 0,0 0 0,0-1 1,-1 1-1,1-1 0,-1 0 0,0 0 1,0 0-1,0 0 0,-1 0 1,1 0-1,-1-1 0,0 1 0,0-1 1,-1 1-1,1 0 0,-1-1 0,0-7 1,0 12-15,0-1 0,0 1 1,0-1-1,0 1 0,-1 0 0,1-1 1,0 1-1,0-1 0,0 1 1,0 0-1,0-1 0,0 1 0,-1 0 1,1-1-1,0 1 0,0 0 1,-1-1-1,1 1 0,0 0 1,0-1-1,-1 1 0,1 0 0,0 0 1,-1-1-1,1 1 0,0 0 1,-1 0-1,1 0 0,0 0 1,-1-1-1,1 1 0,-1 0 0,1 0 1,0 0-1,-1 0 0,1 0 1,-1 0-1,1 0 0,0 0 1,-1 0-1,1 0 0,-1 0 0,1 0 1,0 1-1,-1-1 0,1 0 1,0 0-1,-1 0 0,1 0 0,0 1 1,-1-1-1,1 0 0,0 0 1,-1 1-1,1-1 0,-2 2-7,0-1-1,1 1 1,-1 0-1,1 0 1,-1-1-1,1 1 1,0 0-1,-2 3 1,2 0-19,-1 0 0,1 0 1,0 0-1,0 0 1,0 0-1,0 0 1,1 0-1,0 0 1,0 0-1,1 0 0,-1 0 1,1 0-1,2 8 1,-2-11 14,0 0-1,0 0 1,0 0 0,0 0-1,0 0 1,1-1 0,-1 1 0,0 0-1,1-1 1,-1 1 0,1-1-1,-1 0 1,1 1 0,0-1 0,0 0-1,0 0 1,-1 0 0,1 0 0,0 0-1,0-1 1,0 1 0,1 0-1,-1-1 1,0 0 0,0 1 0,0-1-1,0 0 1,0 0 0,0 0-1,0-1 1,1 1 0,-1 0 0,0-1-1,3 0 1,9-4-28,-1 1-1,1-2 1,-1 0 0,22-13-1,-22 11 39,1 0-1,0 2 0,26-10 0,-38 16 2,-1-1 1,0 1 0,0 0-1,0 0 1,1 0-1,-1 0 1,0 0 0,0 0-1,1 0 1,-1 0 0,0 0-1,0 1 1,1-1-1,-1 0 1,0 1 0,0-1-1,0 1 1,0-1 0,0 1-1,0 0 1,0-1-1,0 1 1,2 2 0,16 26-36,-18-26 33,1 0-1,0 1 1,-1-1 0,1 0-1,1 0 1,-1 0-1,0-1 1,1 1 0,-1 0-1,1-1 1,4 4-1,-3-5 4,0 0-1,0 0 1,0 0-1,0 0 1,0 0-1,0-1 1,0 0-1,0 0 1,0 0-1,0 0 1,0-1-1,0 1 1,0-1-1,7-2 1,6-3 16,32-16 1,-40 18-9,22-12-29,-17 8-116,1 1-1,-1 1 1,23-7 0,-55-3-1444,0 1 1235,-3-9-79</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21.156"/>
    </inkml:context>
    <inkml:brush xml:id="br0">
      <inkml:brushProperty name="width" value="0.05" units="cm"/>
      <inkml:brushProperty name="height" value="0.05" units="cm"/>
    </inkml:brush>
  </inkml:definitions>
  <inkml:trace contextRef="#ctx0" brushRef="#br0">4 1 13435,'-3'3'912,"4"4"-832,8-1-120,6-2 328,3-1-176,5 0-112</inkml:trace>
  <inkml:trace contextRef="#ctx0" brushRef="#br0" timeOffset="1">219 47 13443,'-31'13'1638,"21"-9"-1101,0 0 0,0 0-1,-18 12 1,30-15-445,-1-1 0,0 1 0,1 0 1,-1-1-1,1 1 0,-1-1 0,1 0 1,-1 1-1,1-1 0,-1 0 0,3 0 1,44 1-340,65 5-451,-101-5 640,0 1-1,-1 1 0,1 0 1,-1 1-1,0 0 0,0 0 1,14 9-1,-23-13 83,-1 1-1,1 0 1,-1 0 0,1 0 0,-1 0-1,1 0 1,-1 0 0,0 1-1,1-1 1,-1 0 0,0 1 0,0-1-1,0 1 1,0-1 0,0 1-1,0-1 1,-1 1 0,1 0 0,-1-1-1,1 1 1,0 3 0,-1-3 32,-1-1 1,1 1-1,0 0 1,-1 0-1,0 0 1,1-1 0,-1 1-1,0 0 1,0 0-1,0-1 1,0 1-1,0-1 1,0 1-1,0-1 1,-1 0-1,-2 3 1,-5 4 359,-2-1 0,1-1 0,-1 1 0,-20 8 0,23-12-163,-1 0 1,1 0-1,-1 0 0,0-1 0,-12 1 0,20-3-244,-1 0-1,0 1 1,0-1 0,1-1 0,-1 1-1,0 0 1,0 0 0,1-1 0,-1 1-1,0-1 1,0 1 0,1-1 0,-1 0-1,-2-1 1,3 1-61,0 0-1,1 0 1,-1 0-1,0 0 1,1 0 0,-1 0-1,0 0 1,1-1-1,0 1 1,-1 0-1,1 0 1,0 0-1,-1-1 1,1 1 0,0 0-1,0 0 1,0 0-1,0-1 1,0 1-1,0 0 1,1 0-1,-1-1 1,0 1 0,1-1-1,0-3-45,1 0-1,0 0 1,0 0 0,0 1-1,1-1 1,-1 1 0,6-7-1,12-10-453</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7:29.698"/>
    </inkml:context>
    <inkml:brush xml:id="br0">
      <inkml:brushProperty name="width" value="0.05" units="cm"/>
      <inkml:brushProperty name="height" value="0.05" units="cm"/>
    </inkml:brush>
  </inkml:definitions>
  <inkml:trace contextRef="#ctx0" brushRef="#br0">2 5 15507,'-2'-5'1209,"5"5"-1073,6 2-256,5 1 528,2-1-64,1 1-232</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7:30.330"/>
    </inkml:context>
    <inkml:brush xml:id="br0">
      <inkml:brushProperty name="width" value="0.05" units="cm"/>
      <inkml:brushProperty name="height" value="0.05" units="cm"/>
    </inkml:brush>
  </inkml:definitions>
  <inkml:trace contextRef="#ctx0" brushRef="#br0">209 129 11682,'1'-1'229,"0"-1"0,-1 1-1,1-1 1,-1 1 0,0-1-1,1 0 1,-1 1-1,0-1 1,0 0 0,0 1-1,0-1 1,0 0 0,0 1-1,-1-1 1,1 0-1,0 1 1,-1-1 0,0 1-1,0-3 1,0 3-165,1 0 1,-1 0-1,1 0 0,-1 1 1,0-1-1,0 0 0,1 0 1,-1 1-1,0-1 0,0 1 1,0-1-1,0 0 1,0 1-1,1-1 0,-1 1 1,0 0-1,0-1 0,0 1 1,0 0-1,0 0 0,0 0 1,-1-1-1,1 1 0,0 0 1,0 0-1,0 1 0,0-1 1,0 0-1,0 0 1,0 0-1,0 1 0,-2 0 1,-4 2-22,-1 1 0,1 0 1,0 0-1,0 1 0,0 0 1,0 0-1,1 1 1,0 0-1,0 0 0,-6 8 1,-1 4 40,0 0 1,-17 34-1,20-33 21,-12 33 0,20-46-88,1 0-1,-1 0 1,1 0 0,0 0 0,0 1-1,0-1 1,1 0 0,0 0-1,0 1 1,2 5 0,-2-10-16,1-1 1,-1 1 0,1-1-1,-1 1 1,1-1-1,0 1 1,0-1-1,-1 1 1,1-1-1,0 0 1,0 0 0,1 1-1,-1-1 1,0 0-1,0 0 1,0 0-1,1 0 1,-1-1-1,0 1 1,1 0 0,-1 0-1,1-1 1,-1 1-1,1-1 1,-1 1-1,1-1 1,0 0-1,-1 1 1,1-1 0,-1 0-1,1 0 1,0 0-1,-1-1 1,1 1-1,-1 0 1,1 0-1,-1-1 1,3 0 0,4-1 3,1-1 0,-1 0 1,0 0-1,0-1 1,14-8-1,10-11 34,-1 0-1,-1-2 0,-2-2 1,0 0-1,-2-2 1,-1-1-1,-1-1 0,-2 0 1,28-54-1,-44 75-4,-5 7-24,1 1 1,-1 0 0,0-1 0,1 1 0,-1-1 0,-1 0 0,1 1 0,0-1 0,0 0 0,-1 0-1,1-4 1,-1 7-9,0 0-1,0 0 0,0 0 1,0 0-1,0 0 0,0 0 0,0 0 1,0-1-1,0 1 0,0 0 1,0 0-1,0 0 0,0 0 0,0 0 1,0 0-1,0 0 0,-1 0 1,1 0-1,0-1 0,0 1 1,0 0-1,0 0 0,0 0 0,0 0 1,0 0-1,0 0 0,0 0 1,0 0-1,0 0 0,0 0 1,0 0-1,0 0 0,-1 0 0,1 0 1,0 0-1,0 0 0,0 0 1,0-1-1,0 1 0,0 0 1,0 0-1,0 0 0,-1 0 0,1 0 1,0 0-1,0 0 0,0 0 1,0 1-1,0-1 0,0 0 1,0 0-1,0 0 0,0 0 0,0 0 1,-1 0-1,1 0 0,0 0 1,0 0-1,0 0 0,0 0 1,0 0-1,0 0 0,-9 8 40,-8 14 0,4 2-43,0 0-1,1 1 0,2 0 1,1 1-1,0 0 0,2 1 1,1-1-1,-4 44 0,10-63-10,0-1-1,0 0 0,1 0 0,0 1 0,0-1 0,0 0 1,5 12-1,-6-17 8,1 1 0,0 0 1,0-1-1,0 1 0,0 0 0,0-1 1,0 1-1,1-1 0,-1 0 0,0 1 1,1-1-1,-1 0 0,1 0 0,0 0 1,-1 0-1,1 0 0,0 0 1,-1 0-1,1-1 0,0 1 0,0-1 1,0 1-1,0-1 0,-1 0 0,1 1 1,0-1-1,0 0 0,0 0 0,3-1 1,1 0-5,0-1-1,0 1 1,0-1 0,0-1 0,-1 1 0,1-1 0,0 0 0,-1 0 0,0 0 0,0-1 0,0 0 0,7-8 0,4-4 6,-1-1 0,15-21 0,-22 26 44,0 0-1,-2-1 1,9-19 0,-17 42-18,0 0-1,1 0 1,1 0 0,-1 12 0,1-10-14,0-6-11,0 0-1,0 0 1,1 0 0,-1 0-1,1 0 1,1-1 0,-1 1 0,4 8-1,-4-12 3,0 0 0,0 0 0,0-1 0,0 1 0,1 0 0,-1-1 0,0 1 0,1-1 0,-1 0 0,1 1 0,-1-1 0,1 0 0,0 0 0,0 0 0,-1 0 0,1 0 1,0 0-1,0-1 0,0 1 0,0-1 0,0 1 0,0-1 0,0 0 0,0 1 0,0-1 0,0 0 0,4-1 0,4 0 5,0-1 0,0-1 0,-1 0 0,1 0 0,-1-1 0,1 0 0,-1 0 0,-1-1 0,1 0 0,-1-1 0,9-7 0,-8 6 14,-1 0 1,0-1 0,0 0-1,-1 0 1,0 0 0,-1-1-1,1 0 1,-2-1 0,10-19-1,-15 21-2,-6 8 1,-9 10 0,9-2-23,0 0 0,0 1 0,0 0 0,1 0 0,1 1 0,-1-1 0,2 1 0,-1 0 0,1 0 0,1 0 0,0 0 0,0 1 0,1-1 0,0 15 0,1-21 4,0-1 0,1 1 1,0 0-1,-1-1 0,1 1 0,1 0 0,-1-1 0,0 1 0,1-1 0,0 1 0,-1-1 0,1 0 0,1 0 0,-1 0 0,0 0 0,1 0 0,-1 0 1,1-1-1,0 1 0,0-1 0,0 0 0,0 0 0,5 2 0,-4-2-34,1 0-1,0 0 1,-1 0 0,1-1-1,0 0 1,0 0 0,0 0-1,0 0 1,0-1 0,0 0-1,1 0 1,-1 0 0,0-1-1,0 0 1,0 0 0,0 0 0,5-2-1,-7 1 21,1 0 0,-1 0-1,0 0 1,1 0 0,-1-1 0,0 1-1,0-1 1,-1 0 0,1 0 0,0 0-1,-1 0 1,0 0 0,0-1 0,0 1-1,3-7 1,9-31-132</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7:30.787"/>
    </inkml:context>
    <inkml:brush xml:id="br0">
      <inkml:brushProperty name="width" value="0.05" units="cm"/>
      <inkml:brushProperty name="height" value="0.05" units="cm"/>
    </inkml:brush>
  </inkml:definitions>
  <inkml:trace contextRef="#ctx0" brushRef="#br0">19 5 16267,'0'-3'1585,"0"1"-1241,-1 2 280,-3 3-384,-2 2-96,-1-1-240</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7:31.601"/>
    </inkml:context>
    <inkml:brush xml:id="br0">
      <inkml:brushProperty name="width" value="0.05" units="cm"/>
      <inkml:brushProperty name="height" value="0.05" units="cm"/>
    </inkml:brush>
  </inkml:definitions>
  <inkml:trace contextRef="#ctx0" brushRef="#br0">2 219 13427,'0'2'89,"-1"0"-1,1 0 1,0 0 0,0 0 0,0 0-1,0 0 1,0 0 0,0-1 0,0 1-1,1 0 1,-1 0 0,1 0 0,-1 0 0,1 0-1,0 0 1,1 2 0,-1-4-53,0 1 1,0 0-1,0-1 1,-1 1-1,1-1 1,0 1 0,0-1-1,0 1 1,0-1-1,0 0 1,1 0-1,-1 1 1,0-1-1,0 0 1,0 0-1,0 0 1,0 0-1,0 0 1,0 0-1,0 0 1,0-1-1,0 1 1,0 0 0,0-1-1,0 1 1,0 0-1,0-1 1,0 1-1,0-1 1,0 0-1,1-1 1,7-3 182,-1-1 0,0 0 0,-1-1 0,1 0 0,-1 0 0,-1 0 0,1-1 0,9-16 0,-2 1 253,-1-1-1,10-27 1,-21 47-416,1-3 62,0 0 1,0-1-1,-1 0 0,1 1 1,-2-1-1,1 0 0,0-8 1,-4 12 91,-3 10-117,-5 14-28,4-3-68,2-1 0,0 0 0,1 1 1,0 0-1,1 0 0,1 0 0,1 0 0,2 21 0,-1-35 0,-1-1 0,0 0 0,1 1-1,0-1 1,-1 1 0,1-1 0,0 0-1,0 0 1,0 1 0,1-1-1,-1 0 1,1 0 0,-1 0 0,1 0-1,-1-1 1,1 1 0,0 0 0,0-1-1,3 3 1,-2-3 6,0 0-1,0 1 1,0-1-1,1 0 1,-1-1 0,0 1-1,1-1 1,-1 1-1,0-1 1,1 0 0,-1 0-1,6-2 1,8-1 60,-1-1-1,1-1 1,-1-1 0,23-11 0,-28 12 3,7-4 44,-12 6-58,-1 0-1,0 1 1,1-1 0,-1 1 0,1 1 0,0-1 0,9 0 0,-14 2-44,0 0 0,0 0 1,-1 0-1,1 1 0,0-1 0,0 0 0,0 1 0,0-1 1,-1 1-1,1-1 0,0 1 0,0 0 0,-1-1 1,1 1-1,0-1 0,-1 1 0,1 0 0,-1 0 1,1-1-1,-1 1 0,1 0 0,-1 0 0,1 0 0,-1 0 1,0 0-1,0-1 0,1 3 0,7 34 51,-4-15-60,-3-20 1,-1 0 0,1-1 0,0 1 1,-1 0-1,1 0 0,0 0 0,0-1 0,0 1 1,0-1-1,1 1 0,-1-1 0,0 1 1,1-1-1,-1 0 0,1 1 0,-1-1 0,1 0 1,-1 0-1,1 0 0,0 0 0,0-1 0,-1 1 1,1 0-1,0-1 0,3 1 0,-2-1 5,1 0 0,0 0 0,-1-1 0,1 1 0,-1-1 0,1 0 0,-1 0 0,1-1 0,-1 1 0,1-1 0,-1 1 0,5-4 0,38-30 50,-37 28-43,0-1-1,0 2 0,0-1 0,1 1 0,0 1 1,19-9-1,-28 14-11,0 0-1,0-1 1,0 1 0,0 0 0,0 0 0,0 0 0,0 0 0,0 0-1,0 0 1,-1 0 0,1 0 0,0 0 0,0 0 0,0 1 0,0-1-1,0 0 1,0 1 0,0-1 0,0 0 0,-1 1 0,1-1-1,0 1 1,0-1 0,-1 1 0,1 0 0,0-1 0,-1 1 0,1 0-1,0 0 1,-1-1 0,1 1 0,-1 0 0,1 0 0,-1 0 0,0 0-1,1-1 1,-1 1 0,0 0 0,1 0 0,-1 1 0,1 5-38,0 0 0,0 0 0,-1 0 0,-1 10 0,1-6-120,0 1-102,0 17-1374,0-21 791,2-9 328,3-18-124</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7:33"/>
    </inkml:context>
    <inkml:brush xml:id="br0">
      <inkml:brushProperty name="width" value="0.05" units="cm"/>
      <inkml:brushProperty name="height" value="0.05" units="cm"/>
    </inkml:brush>
  </inkml:definitions>
  <inkml:trace contextRef="#ctx0" brushRef="#br0">325 1 12939,'0'0'35,"0"0"1,0 0-1,0 0 1,0 0 0,-1 1-1,1-1 1,0 0-1,0 0 1,0 0-1,0 0 1,0 1 0,0-1-1,0 0 1,0 0-1,0 0 1,0 0-1,0 1 1,0-1 0,0 0-1,0 0 1,0 0-1,0 1 1,0-1-1,0 0 1,0 0 0,0 0-1,0 0 1,0 1-1,0-1 1,0 0-1,0 0 1,0 0 0,0 0-1,1 1 1,-1-1-1,0 0 1,0 0-1,0 0 1,0 0-1,0 0 1,1 0 0,-1 1-1,0-1 1,0 0-1,0 0 1,0 0-1,0 0 1,1 0 0,-1 0-1,0 0 1,0 0-1,0 0 1,1 0-1,-1 0 1,0 0 0,0 0-1,0 0 1,0 0-1,1 0 1,-1 0-1,0 0 1,0 0 0,0 0-1,1 0 1,-1 0-1,0 0 1,0 0-1,0 0 1,1-1 0,-15 13 348,8-7-55,-21 20 548,2 2-1,0 1 1,-25 37-1,-53 99-320,96-151-524,-39 73 39,41-75-105,0 0 0,1 1 0,0-1 0,1 1 0,-3 19 0,7-27-94,5-8 75,6-10-14,99-143-302,35-42 366,-116 168 4,-30 30-1,0 1 0,0 0 0,0 0 0,0 0 0,0 0 0,0-1 0,1 1 0,-1 0 0,0 0 0,0 0 0,0 0 0,0 0 0,1-1 0,-1 1 1,0 0-1,0 0 0,0 0 0,0 0 0,1 0 0,-1 0 0,0 0 0,0 0 0,0 0 0,1 0 0,-1 0 0,0 0 0,0 0 0,0 0 0,1 0 0,-1 0 0,0 0 0,0 0 0,0 0 0,1 0 0,-1 0 0,0 0 0,0 0 0,0 0 0,1 0 0,-1 1 0,0-1 0,0 0 0,0 0 0,1 0 0,-7 21 6,-35 74-17,7-22 66,-45 153 0,69-199 9,9-27-59,1 0 1,0 1 0,0-1-1,0 0 1,-1 1 0,1-1 0,0 0-1,0 0 1,-1 1 0,1-1-1,0 0 1,-1 0 0,1 0 0,0 0-1,-1 1 1,1-1 0,0 0-1,-1 0 1,1 0 0,0 0 0,-1 0-1,1 0 1,0 0 0,-1 0-1,0 0 1,0 0 9,1-1 0,-1 1 0,0-1 0,0 1 0,1-1 0,-1 1 0,1-1 0,-1 0 0,0 1 0,1-1 0,-1 0 0,1 1-1,-1-1 1,1 0 0,0 0 0,-1-1 0,-1-3 22,0 0 1,0 0-1,1-1 0,0 1 0,0 0 0,0-1 1,1 1-1,0-1 0,0 1 0,0-1 0,1 1 0,0-1 1,0 1-1,0-1 0,4-9 0,-2 6-30,1 0 0,0 0 0,0 1-1,1 0 1,0 0 0,1 0 0,-1 1 0,12-11-1,-13 13-21,1 1 0,0 0 0,0 0 0,1 1 0,-1-1 0,1 1 0,0 0 0,0 1 0,0 0 0,0-1 0,0 2 0,0-1 0,1 1 0,-1 0 0,0 0 0,1 1 0,-1 0 0,1 0 0,-1 0 0,1 1 0,-1 0 0,0 1 0,0-1 0,1 1 0,-1 0 0,0 0 0,0 1 0,-1 0 0,1 0 0,0 0 0,-1 1 0,0 0 0,0 0 0,0 0 0,0 1 0,-1-1 0,0 1 0,0 0 0,0 0 0,0 1 0,-1-1 0,0 1 0,4 11 0,-5-13-4,-1 0 0,1 1 0,-1-1-1,-1 1 1,1-1 0,0 6 0,8-28 349,-4 1-215,62-165 708,-66 179-813,-1 1 1,2 0 0,-1 0-1,0 0 1,0-1-1,1 1 1,-1 0 0,1 1-1,2-4 1,-3 5-12,0-1 1,1 1-1,-1-1 1,0 1-1,1 0 1,-1-1-1,0 1 1,1 0-1,-1 0 1,1 0 0,-1 0-1,0 0 1,1 0-1,-1 1 1,0-1-1,1 0 1,1 1-1,1 0-19,1-1 0,0 0-1,0 0 1,-1 0-1,1 0 1,0-1 0,0 0-1,-1 0 1,1 0 0,-1-1-1,1 1 1,-1-1 0,1 0-1,-1-1 1,0 1 0,0-1-1,0 1 1,0-1 0,4-5-1,2-1 16,-1 0-1,0-1 1,-1 0-1,0 0 1,13-22-1,-20 30 9,2-3 16,0-1-1,0 1 1,0-1 0,-1 0-1,1 0 1,-2-1 0,1 1-1,1-8 1,-3 14-18,0 0 1,0-1-1,0 1 1,0 0-1,0 0 1,0-1-1,0 1 1,0 0-1,0-1 1,0 1-1,0 0 1,0-1-1,0 1 1,-1 0-1,1-1 1,0 1-1,0 0 1,0 0-1,0-1 1,0 1-1,-1 0 1,1-1-1,0 1 1,0 0-1,-1 0 1,1 0-1,0-1 1,0 1-1,-1 0 1,1 0-1,0 0 1,0 0-1,-1-1 1,1 1-1,0 0 1,-1 0-1,-12 5 20,-11 16-21,16-8-7,0 1 0,0-1 0,1 2 0,1-1 0,0 1 0,-6 24 0,7-16 2,0 0 0,2 1 0,-1 40-1,4-55 6,0-1 0,1 0 0,0 1 0,1-1 0,-1 0-1,2 0 1,2 9 0,-4-16 6,-1 1-1,1-1 1,0 1-1,-1-1 1,1 0-1,0 1 1,0-1 0,0 0-1,0 0 1,0 0-1,0 1 1,0-1-1,0 0 1,1-1-1,-1 1 1,0 0-1,1 0 1,-1 0 0,0-1-1,1 1 1,-1-1-1,1 1 1,-1-1-1,1 1 1,-1-1-1,1 0 1,0 0-1,-1 0 1,1 0 0,-1 0-1,1 0 1,-1 0-1,1-1 1,-1 1-1,1 0 1,-1-1-1,1 1 1,-1-1-1,1 0 1,-1 1 0,0-1-1,1 0 1,1-2-1,6-3 44,0-1 0,-1 0 0,0 0 0,0-1 0,-1 0 1,0 0-1,-1-1 0,11-17 0,1-6 109,15-41 1,-35 82-211,0 0 1,0 1-1,0 11 1,2-17 43,-1 0 0,1 0 1,0 0-1,0 1 1,0-1-1,1 0 0,0 0 1,-1 0-1,1 0 0,1 0 1,-1 0-1,4 6 1,-4-8 5,0-1 1,1 0 0,-1 0-1,1 0 1,0 0 0,-1 0-1,1 0 1,0 0 0,-1-1 0,1 1-1,0-1 1,0 1 0,0-1-1,0 1 1,-1-1 0,1 0-1,0 0 1,0 0 0,0 0 0,0-1-1,0 1 1,0 0 0,-1-1-1,3 0 1,4-1 1,0-1 0,-1 0 0,1 0 0,8-5 1,1-3 11,-1 0 0,-1-1 1,0-1-1,0 0 1,-1-1-1,20-27 0,-39 52-24,0 0 0,0 0 0,1 1 0,-5 21 0,1-1 13,-3 36 1,10-60 12,1 1 1,-1 0-1,2-1 0,-1 1 1,1 0-1,2 9 1,-2-17-8,-1 1 1,0 0 0,1 0 0,-1-1-1,1 1 1,0 0 0,0-1 0,0 1-1,-1-1 1,1 1 0,1-1 0,-1 1-1,0-1 1,0 0 0,0 1 0,1-1 0,-1 0-1,1 0 1,-1 0 0,1 0 0,-1 0-1,1-1 1,0 1 0,-1 0 0,1-1-1,0 1 1,-1-1 0,1 1 0,0-1-1,0 0 1,-1 0 0,1 0 0,0 0-1,0 0 1,3-1 0,-1 0 7,0-1 1,0 1-1,0-1 0,0 0 0,0 0 1,0 0-1,-1-1 0,1 1 0,-1-1 1,0 0-1,0 0 0,0 0 0,0 0 0,0-1 1,-1 1-1,1-1 0,2-6 0,0 2-94,-1 0-1,-1 0 0,1-1 0,-1 1 0,-1-1 0,0 0 0,2-12 0,-4 17-57,0 1 1,0 0 0,0 0 0,0-1 0,0 1-1,-1 0 1,0 0 0,1-1 0,-1 1 0,-1 0-1,-1-3 1,3 4 2,-1 0-1,0 1 1,0-1-1,-1 1 1,1 0-1,0-1 1,0 1-1,-1 0 1,1 0-1,-1 0 1,1 0-1,-1 0 1,1 0-1,-1 0 1,0 0-1,1 1 1,-1-1 0,0 1-1,0-1 1,1 1-1,-4-1 1,-4 1-526</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7:33.473"/>
    </inkml:context>
    <inkml:brush xml:id="br0">
      <inkml:brushProperty name="width" value="0.05" units="cm"/>
      <inkml:brushProperty name="height" value="0.05" units="cm"/>
    </inkml:brush>
  </inkml:definitions>
  <inkml:trace contextRef="#ctx0" brushRef="#br0">5 44 14907,'-4'-13'1873,"5"7"-969,1-1-352,-2-1 1360,0 3-31,3 0-1393,-1 5-1072,1 5-425,2 0 801,5 10-192,3 1-168</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7:33.939"/>
    </inkml:context>
    <inkml:brush xml:id="br0">
      <inkml:brushProperty name="width" value="0.05" units="cm"/>
      <inkml:brushProperty name="height" value="0.05" units="cm"/>
    </inkml:brush>
  </inkml:definitions>
  <inkml:trace contextRef="#ctx0" brushRef="#br0">234 0 15331,'-27'5'2844,"-40"14"0,58-16-2779,-1 0-1,1 1 1,0 0 0,0 0 0,0 1 0,1 1 0,-1-1 0,1 1-1,-10 11 1,17-16-81,0-1 0,0 1 0,0 0 0,1 0 0,-1 0 0,0 0 0,1 0-1,-1 0 1,1 0 0,-1 0 0,1 0 0,0 0 0,-1 0 0,1 0 0,0 0 0,0 0-1,0 0 1,0 0 0,0 1 0,0-1 0,0 0 0,0 0 0,0 0 0,0 0 0,1 0-1,-1 0 1,0 0 0,1 0 0,-1 0 0,1 0 0,-1 0 0,1 0 0,-1 0 0,1 0-1,0 0 1,-1 0 0,1-1 0,0 1 0,0 0 0,0 0 0,0-1 0,0 1 0,0-1 0,0 1-1,0-1 1,0 1 0,1 0 0,8 3-127,0 0 0,0 0 1,1-1-1,10 2 0,-7-2 67,-3 0 14,35 11-136,-43-13 190,0 1-1,-1-1 1,1 0-1,0 1 1,-1 0-1,1-1 1,-1 1-1,0 0 1,0 0-1,0 0 1,0 1-1,3 4 1,-4-6 12,0 1 1,-1 0-1,1 0 1,-1-1 0,0 1-1,0 0 1,0 0 0,0 0-1,0 0 1,0 0-1,0-1 1,0 1 0,-1 0-1,1 0 1,-1 0-1,1-1 1,-1 1 0,0 0-1,0-1 1,0 1 0,0 0-1,0-1 1,0 1-1,0-1 1,0 0 0,-1 1-1,-1 1 1,-5 5 113,-1-1 0,-18 14 0,25-20-103,-10 8 169,-1-1 0,-26 12-1,35-18-190,-1 0 0,0 0 0,0-1 0,0 1 0,-1-1-1,1 0 1,0-1 0,0 1 0,-1-1 0,1 0 0,-11-2 0,15 2-20,0 0 0,0-1 0,0 1 0,0-1 0,0 1 0,0 0 0,0-1 0,0 0 0,0 1 1,0-1-1,0 0 0,0 1 0,1-1 0,-1 0 0,0 0 0,0 0 0,1 0 0,-1 0 0,0 0 0,1 0 0,-1 0 0,0-1 1,1-1-1,-1 1 0,1-1 1,-1 1-1,1-1 1,0 0-1,0 1 1,0-1-1,0 1 1,1-1-1,0-2 1,7-23-285</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7:34.591"/>
    </inkml:context>
    <inkml:brush xml:id="br0">
      <inkml:brushProperty name="width" value="0.05" units="cm"/>
      <inkml:brushProperty name="height" value="0.05" units="cm"/>
    </inkml:brush>
  </inkml:definitions>
  <inkml:trace contextRef="#ctx0" brushRef="#br0">48 6 13723,'2'-4'1632,"1"2"-527,-3 14 287,0 7-440,-6 14-344,0 7-120,-3 9-296,2 4-88,-3 0-72,3-4-96,1-7-240,5-9-120,5-15 1992,5-12-1536,11-22 65,3-15 23</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7:35.479"/>
    </inkml:context>
    <inkml:brush xml:id="br0">
      <inkml:brushProperty name="width" value="0.05" units="cm"/>
      <inkml:brushProperty name="height" value="0.05" units="cm"/>
    </inkml:brush>
  </inkml:definitions>
  <inkml:trace contextRef="#ctx0" brushRef="#br0">52 0 13755,'-1'43'2043,"-49"728"1508,50-763-3511,0 0-1,0 0 0,1 1 0,1-1 0,2 12 0,-2-21 21,1-9-292,2-14 828,-5 23-290,8-39 79,-1 17-272</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7:36.016"/>
    </inkml:context>
    <inkml:brush xml:id="br0">
      <inkml:brushProperty name="width" value="0.05" units="cm"/>
      <inkml:brushProperty name="height" value="0.05" units="cm"/>
    </inkml:brush>
  </inkml:definitions>
  <inkml:trace contextRef="#ctx0" brushRef="#br0">297 33 14411,'0'0'91,"0"-1"0,1 0 0,-1 0 0,0 1 0,0-1 0,0 0 0,0 0 0,0 1 0,0-1 0,0 0 0,0 0 1,0 1-1,0-1 0,0 0 0,-1 0 0,1 1 0,0-1 0,0 0 0,-1 1 0,1-1 0,0 0 0,-1 1 0,1-1 0,-1 1 0,1-1 0,-2 0 0,0-1 56,1 1 1,-1 0-1,0 0 0,0 0 0,0 0 0,0 0 1,0 0-1,-1 1 0,-2-1 0,-3-1 221,-1 1 1,0 0-1,-16 2 0,11 0-304,-1 1 0,1 1 0,0 0 0,0 1 1,1 1-1,-1 0 0,1 1 0,0 0 0,0 1 1,1 1-1,0 0 0,0 0 0,-20 20 0,31-27-69,0 0 0,0 0 0,0 1-1,0-1 1,0 0 0,0 1 0,0-1-1,0 0 1,1 1 0,-1-1 0,0 1 0,1-1-1,0 1 1,-1 0 0,1-1 0,-1 3-1,2-3 0,-1 0 0,0 0-1,0 0 1,1 0 0,-1-1 0,0 1-1,1 0 1,-1 0 0,1-1 0,-1 1-1,1 0 1,0 0 0,-1-1 0,1 1-1,0-1 1,-1 1 0,1 0 0,0-1-1,-1 0 1,1 1 0,1 0 0,6 2-34,0-1 1,0 0 0,0 0-1,0 0 1,11-1 0,0 2 25,0 1-12,-1 0-1,1 1 1,-2 1-1,34 16 1,-46-19 28,0 0 1,0 0-1,0 0 1,-1 1-1,1 0 1,-1 0-1,0 0 1,7 9-1,-10-10 0,1 0 1,0 0-1,-1 0 0,1 1 0,-1-1 0,0 0 1,0 1-1,-1-1 0,1 1 0,-1-1 1,1 1-1,-1-1 0,0 1 0,0-1 0,-2 8 1,1-6 39,-1 0 0,0 0 1,0-1-1,0 1 1,0 0-1,-1-1 0,0 1 1,0-1-1,0 0 1,0 0-1,-1 0 0,1 0 1,-1-1-1,0 1 1,0-1-1,-1 0 0,1 0 1,-1-1-1,1 1 1,-1-1-1,0 0 0,0 0 1,0-1-1,0 1 1,-7 0-1,4 0 22,1-1 0,-1 0-1,0 0 1,1 0 0,-1-1 0,0-1 0,0 1-1,1-1 1,-1 0 0,0-1 0,1 0 0,-1 0 0,1-1-1,0 0 1,0 0 0,-11-6 0,18 9-79,-1-1 0,1 1 0,0 0 1,-1 0-1,1 0 0,-1 0 0,1-1 0,-1 1 1,1 0-1,0-1 0,-1 1 0,1 0 0,0-1 1,-1 1-1,1 0 0,0-1 0,0 1 1,-1 0-1,1-1 0,0 1 0,0-1 0,0 1 1,-1-1-1,1 1 0,0 0 0,0-1 0,0 1 1,0-1-1,0 1 0,0-1 0,0 1 0,0-1 1,0 1-1,0-1 0,0 1 0,0-1 1,0 1-1,0 0 0,1-1 0,-1 1 0,0-1 1,0 1-1,1-1 0,-1 1 0,0 0 0,0-1 1,1 1-1,-1 0 0,0-1 0,1 1 0,-1 0 1,1-1-1,26-10 426,-20 9-724,18-7 71</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21.566"/>
    </inkml:context>
    <inkml:brush xml:id="br0">
      <inkml:brushProperty name="width" value="0.05" units="cm"/>
      <inkml:brushProperty name="height" value="0.05" units="cm"/>
    </inkml:brush>
  </inkml:definitions>
  <inkml:trace contextRef="#ctx0" brushRef="#br0">141 70 13675,'11'-1'583,"40"-7"923,-49 8-1385,0-1 0,0 1 0,0-1 0,0 0 1,0 0-1,0 1 0,0-1 0,0-1 0,0 1 0,0 0 0,-1 0 0,1-1 1,0 1-1,-1-1 0,1 1 0,-1-1 0,0 0 0,1 0 0,0-2 1,-2 3-53,0 0-1,1 0 1,-1 0 0,-1 0 0,1 0 0,0 0 0,0 0 0,0 0 0,-1 0 0,1 0 0,0 0 0,-1 1 0,1-1 0,0 0 0,-1 0 0,0 0 0,1 0 0,-1 1 0,1-1 0,-1 0 0,0 0 0,1 1 0,-1-1 0,0 1 0,0-1 0,0 1 0,0-1 0,1 1-1,-1-1 1,0 1 0,0 0 0,0-1 0,0 1 0,0 0 0,-1 0 0,-38-9 708,29 8-727,-1 1 0,0 1 0,0 0 0,1 0 1,-1 1-1,0 1 0,1 0 0,-18 7 0,25-8-50,0 0-1,0 0 1,0 0 0,0 0-1,0 1 1,0 0 0,1 0-1,0 0 1,-1 0-1,1 1 1,-3 3 0,5-4 3,-1-1 1,1 1 0,0 0 0,0-1-1,0 1 1,0 0 0,1-1 0,-1 1-1,1 0 1,0 0 0,-1 0-1,1 0 1,1-1 0,-1 1 0,0 0-1,1 0 1,-1 0 0,1-1 0,1 5-1,0-3-18,0 1 0,0-1-1,1 0 1,-1 0-1,1 0 1,0-1 0,0 1-1,0-1 1,0 1-1,1-1 1,0 0 0,-1 0-1,1-1 1,0 1-1,0-1 1,0 0 0,1 0-1,7 3 1,-1-2-26,0 0 1,0-1-1,0 0 1,0 0-1,0-1 1,22-1-1,15-6-73</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7:37.222"/>
    </inkml:context>
    <inkml:brush xml:id="br0">
      <inkml:brushProperty name="width" value="0.05" units="cm"/>
      <inkml:brushProperty name="height" value="0.05" units="cm"/>
    </inkml:brush>
  </inkml:definitions>
  <inkml:trace contextRef="#ctx0" brushRef="#br0">42 0 13691,'0'7'816,"-1"0"0,0 0 0,0 0 0,-3 8-1,-6 21-484,2 0-1,1 1 1,-2 60-1,9-95-320,-1-1 0,1 1 0,0 0-1,0 0 1,1-1 0,-1 1 0,0 0 0,0-1-1,1 1 1,-1 0 0,1 0 0,0-1 0,-1 1-1,1-1 1,0 1 0,0-1 0,0 1 0,2 2-1,-2-4 2,1 0 0,-1 1-1,0-1 1,1 0-1,-1 0 1,0 0-1,1 0 1,-1 0 0,1 0-1,-1 0 1,0 0-1,1 0 1,-1-1-1,0 1 1,1-1 0,-1 1-1,0-1 1,0 1-1,0-1 1,1 0 0,-1 1-1,0-1 1,0 0-1,2-2 1,14-10 106,-1-2 0,0 0 1,-1-1-1,18-25 0,15-15 198,-47 55-307,0 0-1,0 0 0,0 0 0,0 0 0,0 0 0,0 0 1,1 0-1,-1 0 0,0 1 0,0-1 0,1 0 1,-1 1-1,2-1 0,-3 1-5,1 0 0,-1 0 1,0 0-1,1 0 0,-1 0 0,0 0 1,1 0-1,-1 1 0,0-1 0,1 0 1,-1 0-1,0 0 0,1 1 1,-1-1-1,0 0 0,0 0 0,1 1 1,-1-1-1,0 0 0,0 0 0,0 1 1,1-1-1,-1 0 0,0 1 0,0-1 1,0 0-1,0 1 0,0-1 0,1 0 1,-1 1-1,0 0 0,0 5 10,1 0 0,-1 0 0,0 1-1,-1 9 1,0-3-20,0-5 2,1-2 2,0 0-1,0 1 1,0-1-1,1 1 1,1 8 0,-1-14 5,-1 0 1,0 0-1,1 0 1,-1 0-1,1 0 1,-1 0-1,1 1 1,0-1-1,-1 0 1,1-1 0,0 1-1,0 0 1,0 0-1,0 0 1,0 0-1,0-1 1,0 1-1,0 0 1,0-1-1,0 1 1,0-1 0,0 1-1,0-1 1,0 0-1,1 1 1,-1-1-1,0 0 1,0 0-1,0 0 1,1 0 0,-1 0-1,0 0 1,0 0-1,2 0 1,5-2 14,0 0 1,-1 0 0,1 0-1,-1-1 1,1 0 0,10-7-1,43-30 98,-30 18-43,-19 14-47,-8 5-22,0 0 1,0 0-1,0 1 0,0-1 1,1 1-1,-1 0 0,1 0 1,-1 1-1,1-1 0,0 1 1,6-1-1,-10 2-3,-1 0-1,1 0 1,-1 0 0,1 0-1,0 1 1,-1-1-1,1 0 1,-1 0 0,1 1-1,-1-1 1,1 0-1,-1 1 1,1-1 0,-1 0-1,1 1 1,-1-1-1,0 1 1,1-1 0,-1 1-1,0-1 1,1 1-1,-1-1 1,0 1 0,1-1-1,-1 1 1,0-1 0,0 1-1,0-1 1,0 1-1,1 0 1,-1-1 0,0 1-1,0-1 1,0 1-1,0 0 1,0-1 0,0 1-1,-1 0 1,-3 29-34,2-20 28,-3 11-13,4-15 14,-1-1 0,1 1 0,0-1 0,0 1 0,1 0 1,0-1-1,0 1 0,1 8 0,-1-14-4,0 1 1,1-1 0,-1 0-1,0 1 1,0-1 0,1 0-1,-1 0 1,0 1-1,1-1 1,-1 0 0,0 0-1,1 1 1,-1-1 0,1 0-1,-1 0 1,0 0-1,1 0 1,-1 0 0,1 0-1,-1 0 1,0 1 0,1-1-1,-1 0 1,1 0 0,-1-1-1,1 1 1,-1 0-1,0 0 1,1 0 0,-1 0-1,1 0 1,-1 0 0,0 0-1,1-1 1,-1 1-1,0 0 1,1 0 0,-1-1-1,1 1 1,18-13-484,-16 12 402,88-76-2246,-73 60 2065,10-9-334</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7:38.401"/>
    </inkml:context>
    <inkml:brush xml:id="br0">
      <inkml:brushProperty name="width" value="0.05" units="cm"/>
      <inkml:brushProperty name="height" value="0.05" units="cm"/>
    </inkml:brush>
  </inkml:definitions>
  <inkml:trace contextRef="#ctx0" brushRef="#br0">239 345 14067,'-1'-1'99,"0"1"0,0-1 0,0 1 0,0-1 0,0 1 0,0-1 0,0 1 0,0 0 0,0-1 0,0 1 0,0 0 0,0 0 0,0 0 0,0-1 0,0 1 0,0 1 0,0-1 0,0 0 0,0 0 0,0 0 0,0 0 0,0 1-1,0-1 1,0 0 0,0 1 0,0-1 0,0 1 0,0-1 0,0 1 0,0 0 0,1-1 0,-1 1 0,0 0 0,0-1 0,1 1 0,-2 1 0,-2 3-50,-1 0-1,1 0 1,0 0-1,-4 8 1,-3 4 55,5-6-5,-1-1 0,2 1 0,-1 0 0,-4 14 0,11-25-87,-1 0-1,0 0 1,0-1 0,0 1 0,0 0 0,0 0 0,0 0 0,0 0 0,0 0 0,0 0 0,0 0-1,0 0 1,0 0 0,0 0 0,0 0 0,1 0 0,-1 0 0,0 0 0,0 0 0,0 0 0,0 0-1,0 0 1,0 0 0,0 0 0,0 0 0,0 0 0,0 0 0,0 0 0,0 0 0,1 0 0,-1 0-1,0 0 1,0 0 0,0 0 0,0 0 0,0 0 0,0 0 0,0 0 0,0 1 0,0-1 0,0 0-1,0 0 1,0 0 0,0 0 0,0 0 0,0 0 0,0 0 0,0 0 0,0 0 0,0 0 0,0 0-1,1 0 1,-1 0 0,0 1 0,0-1 0,10-10 335,10-13 35,-9 10-229,35-42 72,-46 55-224,0 0-1,0 0 0,0 0 1,0 0-1,0 0 0,0 0 1,0-1-1,0 1 0,1 0 1,-1 0-1,0 0 0,0 0 1,0 0-1,0 0 1,0 0-1,0 0 0,0-1 1,0 1-1,0 0 0,-1 0 1,1 0-1,0 0 0,0 0 1,0 0-1,0 0 0,0 0 1,0 0-1,0 0 0,0-1 1,0 1-1,0 0 0,0 0 1,0 0-1,0 0 0,0 0 1,0 0-1,0 0 0,-1 0 1,1 0-1,0 0 1,0 0-1,0 0 0,0 0 1,0 0-1,0 0 0,0 0 1,0 0-1,0 0 0,-1 0 1,1 0-1,0 0 0,0 0 1,0 0-1,0 0 0,0 0 1,0 0-1,-12-2 60,-15 2 52,17 1-74,0 1 0,1 0-1,-1 0 1,1 1-1,-1 0 1,1 1 0,0 0-1,0 0 1,1 1 0,0 0-1,-1 1 1,-6 6-1,10-8-25,0 1 0,0-1 1,1 1-1,-1 0 0,1 0 0,1 0 0,-1 1 0,1-1 0,0 1 0,0 0 0,0 0 0,1 0 0,0 0 0,0 0 0,1 1 0,-1-1 0,1 1 0,1-1 0,-1 8 0,1-11-12,0-1 0,1 1-1,-1-1 1,0 1 0,1-1 0,0 1 0,-1-1 0,1 1 0,0-1 0,0 1-1,0-1 1,1 0 0,-1 0 0,0 1 0,1-1 0,0 0 0,-1 0-1,1-1 1,0 1 0,0 0 0,0-1 0,0 1 0,0-1 0,1 1 0,-1-1-1,0 0 1,1 0 0,-1 0 0,1 0 0,-1 0 0,1-1 0,-1 1-1,1-1 1,4 0 0,3 1-1,-1-2-1,0 1 0,0-1 1,0-1-1,0 0 0,0 0 1,-1-1-1,1 0 0,8-4 1,12-8 20,-1-1 1,41-32-1,-31 21-16,-37 26-7,0 0 1,0 1-1,0-1 1,0 0-1,0 1 1,0-1-1,0 1 1,0-1-1,1 1 0,-1-1 1,0 1-1,0 0 1,0-1-1,0 1 1,1 0-1,-1 0 1,2 0-1,-2 1 1,-1-1 0,1 0-1,-1 1 1,1-1 0,-1 0 0,1 1-1,-1-1 1,0 1 0,1-1 0,-1 1-1,0-1 1,1 1 0,-1-1 0,0 1-1,1 0 1,-1-1 0,0 1 0,0-1-1,0 1 1,0-1 0,0 1 0,0 0-1,0-1 1,0 2 0,0 7-42,-1-1-1,0 1 1,-4 16 0,1-8-31,4-17 75,0 0 0,0 0 0,0 0 0,0 0-1,0 0 1,0 0 0,0 0 0,0 1-1,0-1 1,-1 0 0,1 0 0,0 0 0,0 0-1,0 0 1,0 0 0,0 1 0,0-1-1,0 0 1,0 0 0,0 0 0,0 0 0,0 0-1,0 1 1,0-1 0,0 0 0,0 0-1,0 0 1,1 0 0,-1 0 0,0 0 0,0 1-1,0-1 1,0 0 0,0 0 0,0 0-1,0 0 1,0 0 0,0 0 0,0 0 0,1 0-1,-1 1 1,0-1 0,0 0 0,0 0-1,0 0 1,0 0 0,0 0 0,1 0 0,-1 0-1,0 0 1,0 0 0,0 0 0,0 0-1,0 0 1,0 0 0,1 0 0,-1 0 0,9-8-11,7-14 32,-3 4 61,-1-1 0,-1 0 1,-1-1-1,13-34 1,-23 53-88,1 0 1,-1 0 0,1 0 0,-1 0 0,1 1 0,-1-1-1,1 0 1,0 0 0,0 1 0,-1-1 0,1 1-1,0-1 1,0 1 0,0-1 0,0 1 0,-1-1 0,1 1-1,0 0 1,2-1 0,22-5-158,-12 4 68,6-4-181,0 0 0,-1-1 1,0-2-1,0 1 0,-1-2 0,0-1 0,0 0 0,-2-1 1,1 0-1,-1-1 0,-1-1 0,0-1 0,-1 0 0,-1 0 1,-1-1-1,0-1 0,0 0 0,-2 0 0,0-1 0,-2-1 1,1 1-1,-2-1 0,7-35 0,-13 45 508,-5 9-29,-5 11 142,-18 39 325,2 0 0,2 2 0,-19 61-1,10-3 172,33-108-811,-1 0 1,1 0-1,-1 0 1,1 0-1,0 0 1,0 0-1,0 0 1,0 0 0,0 0-1,1 0 1,-1 0-1,1 2 1,-1-3-7,1 0 1,-1-1-1,1 1 1,-1 0-1,1-1 1,-1 1-1,1 0 1,-1-1-1,1 1 1,-1-1-1,1 1 1,0-1-1,-1 1 1,1-1-1,0 0 1,-1 1-1,1-1 1,0 0-1,-1 1 1,1-1-1,1 0 1,1 0 23,0 0 1,0 0 0,1 0-1,-1 0 1,0-1-1,0 0 1,0 1-1,0-1 1,0 0 0,0-1-1,0 1 1,0 0-1,3-4 1,12-7 51,0-1-1,-2-1 1,1 0-1,13-18 1,-8 10-506,-22 22 351,0 0 0,0 0 0,0-1 0,0 1 0,1 0 0,-1-1 1,0 1-1,0 0 0,0 0 0,1-1 0,-1 1 0,0 0 0,0 0 0,1 0 0,-1-1 0,0 1 0,0 0 0,1 0 1,-1 0-1,0 0 0,1 0 0,-1 0 0,0 0 0,0-1 0,1 1 0,-1 0 0,0 0 0,1 0 0,-1 0 0,0 0 1,1 0-1,0 1 0,-3 9-1051,-10 18 7,5-15 827,4-8 262,0 0 1,0 0-1,1 0 0,0 0 0,0 1 0,0-1 0,0 1 0,1 0 1,0-1-1,0 1 0,0 0 0,1 10 0,0-16 8,0 1 0,0 0-1,0-1 1,1 1 0,-1-1 0,0 1-1,1-1 1,-1 1 0,0 0 0,1-1 0,-1 1-1,0-1 1,1 1 0,-1-1 0,1 0-1,-1 1 1,1-1 0,-1 0 0,1 1 0,-1-1-1,1 0 1,0 1 0,-1-1 0,1 0-1,-1 0 1,1 0 0,0 1 0,-1-1-1,1 0 1,0 0 0,-1 0 0,1 0 0,0 0-1,-1 0 1,1-1 0,-1 1 0,1 0-1,0 0 1,-1 0 0,1 0 0,-1-1 0,1 1-1,0 0 1,0-1 0,28-17-341,-27 17 343,6-5 167,0-1-1,12-16 0,-7 10-197,2-1 7</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7:39.764"/>
    </inkml:context>
    <inkml:brush xml:id="br0">
      <inkml:brushProperty name="width" value="0.05" units="cm"/>
      <inkml:brushProperty name="height" value="0.05" units="cm"/>
    </inkml:brush>
  </inkml:definitions>
  <inkml:trace contextRef="#ctx0" brushRef="#br0">38 102 13131,'15'-25'916,"-5"8"-356,0 2 0,19-23 0,-29 38-534,0 0-1,0-1 1,0 1-1,0-1 1,1 1 0,-1 0-1,0-1 1,0 1-1,1 0 1,-1 0-1,0-1 1,0 1-1,1 0 1,-1-1-1,0 1 1,1 0-1,-1 0 1,0 0-1,1-1 1,-1 1 0,1 0-1,-1 0 1,0 0-1,1 0 1,-1 0-1,1 0 1,-1 0-1,0 0 1,1 0-1,-1 0 1,1 0-1,-1 0 1,0 0-1,1 0 1,-1 0-1,1 0 1,-1 0 0,0 1-1,1-1 1,-1 0-1,0 0 1,1 0-1,-1 1 1,0-1-1,1 0 1,-1 0-1,0 1 1,0-1-1,1 0 1,-1 1-1,0-1 1,0 0 0,1 1-1,-1-1 1,0 0-1,0 1 1,0-1-1,0 0 1,0 1-1,1-1 1,-1 1-1,0-1 1,0 0-1,0 1 1,0-1-1,0 1 1,0-1-1,1 29 624,-9 35-262,-2 1-1,-25 80 1,2-7-275,27-111-94,2-9-10,0 0 0,2 0 0,0 0-1,0 28 1,2-46-6,0 1 0,0-1 0,0 1 0,0-1 0,0 1 0,0-1 0,0 0 0,0 1 0,0-1 0,0 1 0,0-1 0,0 1 0,0-1 0,1 0 0,-1 1 0,0-1 0,0 1 0,0-1 0,1 0 0,-1 1 0,0-1 0,1 0 0,-1 1 0,1-1 0,5-6 44,3-20 21,-7 8-26,0 1 1,-2-1-1,-2-34 0,1 42 38,-1 1 1,1 0 0,-2 0-1,1 0 1,-1 1-1,0-1 1,-1 1-1,0-1 1,-8-12-1,16 23-67,0 1 0,0-1 0,0-1-1,0 1 1,0-1 0,0 1 0,1-1-1,-1 0 1,1-1 0,5 1 0,58 5-782,-51-6 676,0 0 0,0-1 0,24-4 0,6-9-130</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7:40.374"/>
    </inkml:context>
    <inkml:brush xml:id="br0">
      <inkml:brushProperty name="width" value="0.05" units="cm"/>
      <inkml:brushProperty name="height" value="0.05" units="cm"/>
    </inkml:brush>
  </inkml:definitions>
  <inkml:trace contextRef="#ctx0" brushRef="#br0">139 1 15491,'1'3'233,"-1"0"0,0 1-1,0-1 1,0 0 0,0 1 0,-1-1-1,-1 6 1,-13 52 582,-39 97 0,24-75-733,29-80-79,-7 28 17,7-30-19,1 0-1,0-1 1,0 1 0,0 0 0,0 0 0,0 0 0,0 0 0,1 0 0,-1 0 0,0 0-1,0-1 1,1 1 0,-1 0 0,0 0 0,1 0 0,-1-1 0,1 1 0,-1 0 0,1 0-1,-1-1 1,1 1 0,-1 0 0,1-1 0,0 1 0,0-1 0,-1 1 0,1-1 0,0 1-1,0-1 1,-1 0 0,3 1 0,6 1 4,0-1 0,0 0 0,1-1 0,-1 0 1,1 0-1,9-2 0,18 0-48,-29 2 13,0 0 0,0 0 0,0 1 0,0 1 0,0-1 0,13 6-1,-20-7 25,1 1-1,-1-1 0,0 1 1,1-1-1,-1 1 0,0 0 1,0 0-1,0 0 1,1 0-1,-1 0 0,0 0 1,0 0-1,0 0 0,-1 0 1,1 0-1,0 1 0,0-1 1,-1 0-1,1 1 0,0-1 1,-1 0-1,0 1 0,1-1 1,-1 1-1,0-1 0,1 0 1,-1 1-1,0-1 0,0 1 1,0-1-1,0 1 0,-1-1 1,1 1-1,0-1 0,-1 0 1,1 1-1,-1-1 0,1 1 1,-1-1-1,0 0 0,1 0 1,-1 1-1,0-1 0,-1 2 1,-3 3 68,1 0 0,0-1 1,-1 0-1,0 1 0,-1-1 1,1-1-1,-1 1 0,0-1 1,0 0-1,0-1 0,0 1 1,-1-1-1,1 0 0,-9 2 1,6-2 78,0-1-1,0 0 1,0 0 0,0-1-1,-1 0 1,1-1 0,0 0 0,0 0-1,-1-1 1,-14-3 0,23 4-150,-1-1 0,0 1-1,1 0 1,0-1 0,-1 1 0,1-1 0,-1 1 0,1-1 0,0 0 0,-1 1 0,1-1-1,0 0 1,0 0 0,-1 0 0,1 0 0,0 0 0,0 0 0,0-1 0,0 1-1,0 0 1,1 0 0,-1-1 0,0 1 0,1 0 0,-2-3 0,2 2 30,1 1 0,-1-1 1,0 1-1,1-1 0,-1 1 0,0 0 1,1-1-1,0 1 0,-1 0 0,1-1 1,0 1-1,0 0 0,0 0 1,0 0-1,0 0 0,0 0 0,0 0 1,0 0-1,0 0 0,0 0 1,0 0-1,1 0 0,-1 1 0,0-1 1,1 1-1,1-1 0,23-9-94,9 1-12</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7:40.847"/>
    </inkml:context>
    <inkml:brush xml:id="br0">
      <inkml:brushProperty name="width" value="0.05" units="cm"/>
      <inkml:brushProperty name="height" value="0.05" units="cm"/>
    </inkml:brush>
  </inkml:definitions>
  <inkml:trace contextRef="#ctx0" brushRef="#br0">115 107 15235,'8'-4'528,"8"-2"129,-1-1-1,16-10 1,-28 15-531,0 0-1,0 0 0,0 0 1,-1 0-1,1-1 1,-1 1-1,1-1 1,-1 1-1,0-1 1,0 0-1,0 0 0,0 0 1,-1 0-1,1 0 1,-1 0-1,2-6 1,-3 9-100,0-1 0,1 0 0,-1 0 0,0 1 0,0-1 0,0 0 0,0 1 0,0-1 0,0 0 0,0 0 0,0 1 0,-1-1 0,1 0 0,0 0 0,0 1 0,-1-1 0,1 0 0,0 1 0,-1-1 0,1 1 0,0-1 0,-1 0 0,1 1 0,-1-1 0,1 1 0,-1-1 0,-1 0 0,1 0 3,-1 1 1,1-1 0,-1 1 0,0-1 0,1 1-1,-1 0 1,0-1 0,1 1 0,-1 0 0,0 0 0,-2 1-1,-4 0 31,1 0-1,0 1 1,0 0-1,-11 4 1,4 1-38,1 0 0,1 0 0,-1 2 0,1-1 0,1 1 1,-12 12-1,19-17-31,-1 1-1,1-1 1,0 1 0,0 0 0,0 0 0,1 1-1,0-1 1,0 1 0,0 0 0,1 0-1,-1 0 1,1 0 0,1 0 0,-1 0 0,1 0-1,0 10 1,1-15 1,0 1 0,1-1 0,-1 1 0,0-1 0,1 1 0,-1-1 0,1 1 0,0-1 0,-1 0 0,1 1 0,0-1 0,0 0 0,0 0 0,0 1-1,0-1 1,0 0 0,0 0 0,0 0 0,1 0 0,-1 0 0,0-1 0,1 1 0,-1 0 0,0-1 0,1 1 0,-1 0 0,1-1 0,-1 0 0,1 1 0,-1-1 0,3 0 0,4 1-85,1 0 0,-1-1 0,1 1 0,11-3 1,-2 0 177,0-1-1,0-1 1,-1-1 0,1 0 0,-1-2 0,0 0-1,-1 0 1,0-2 0,16-10 0,17-20 10</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7:41.305"/>
    </inkml:context>
    <inkml:brush xml:id="br0">
      <inkml:brushProperty name="width" value="0.05" units="cm"/>
      <inkml:brushProperty name="height" value="0.05" units="cm"/>
    </inkml:brush>
  </inkml:definitions>
  <inkml:trace contextRef="#ctx0" brushRef="#br0">108 0 16476,'-1'2'84,"-1"0"0,1 0 1,-1 0-1,1 0 1,0 0-1,0 0 1,-1 0-1,2 0 1,-1 1-1,0-1 1,0 0-1,1 1 1,-1-1-1,1 1 1,0-1-1,-1 3 0,0 6 89,-14 63 462,-58 323 85,72-391-657,0-1-1,1 0 1,-1 0 0,1 1-1,0-1 1,2 10 0,-2-14-40,1 0 1,-1 0 0,0 0-1,1 0 1,-1 0-1,1-1 1,0 1-1,-1 0 1,1 0 0,0 0-1,-1-1 1,1 1-1,0 0 1,0-1-1,0 1 1,0-1-1,-1 1 1,1-1 0,0 1-1,0-1 1,0 1-1,0-1 1,0 0-1,0 0 1,0 1 0,0-1-1,0 0 1,0 0-1,1 0 1,-1 0-1,0 0 1,0-1-1,0 1 1,0 0 0,0 0-1,0-1 1,0 1-1,0 0 1,1-2-1,9-2 134,1 0 0,-1-1 1,-1-1-1,1 0 0,17-13 0,47-42 443,-41 31-612,-1-1 0,49-63-1,-80 91-82,0 0 1,0 0-1,0 0 1,0 0-1,-1 0 0,1 0 1,-1-1-1,0 1 0,0 0 1,0-4-1,-1 6 64,0 0 1,0-1-1,0 1 1,0 0-1,0 0 0,0 0 1,-1 0-1,1 0 1,0 0-1,-1 0 0,1 0 1,-1 0-1,1 0 1,-1 0-1,1 0 0,-1 1 1,0-1-1,1 0 0,-1 0 1,0 1-1,0-1 1,1 0-1,-1 1 0,0-1 1,0 0-1,0 1 1,0-1-1,0 1 0,0 0 1,0-1-1,0 1 1,0 0-1,-2-1 0,-15-1-465</inkml:trace>
  <inkml:trace contextRef="#ctx0" brushRef="#br0" timeOffset="0.47">155 533 14579,'6'10'1432,"8"1"-1055,5-3-329,2-3 440,4 1-1897,1-2 1545,-3 1-408,3-2-232</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7:41.808"/>
    </inkml:context>
    <inkml:brush xml:id="br0">
      <inkml:brushProperty name="width" value="0.05" units="cm"/>
      <inkml:brushProperty name="height" value="0.05" units="cm"/>
    </inkml:brush>
  </inkml:definitions>
  <inkml:trace contextRef="#ctx0" brushRef="#br0">99 0 11586,'-6'1'286,"1"0"0,-1 0 0,1 0 0,0 1 0,-1 0 0,1 0 0,0 0-1,0 1 1,1-1 0,-7 5 0,9-5-185,-1-1 1,1 1-1,-1 0 0,1-1 0,0 1 0,0 1 1,0-1-1,0 0 0,0 0 0,0 1 1,0-1-1,1 1 0,-1-1 0,1 1 1,0 0-1,0 0 0,0-1 0,0 1 0,0 0 1,0 4-1,1-7-75,1 1-1,-1 0 1,0 0-1,0 0 1,0 0 0,1-1-1,-1 1 1,0 0 0,1 0-1,-1-1 1,1 1 0,-1 0-1,1-1 1,-1 1-1,1 0 1,-1-1 0,1 1-1,-1-1 1,1 1 0,0-1-1,-1 1 1,2 0 0,22 5 393,26-8 190,-17-3-190,-1-2 0,50-17 0,1-1-65,-61 23-327,-22 2-27,1 1 0,-1-1 0,1 0 0,-1 0 1,1 0-1,-1 1 0,1-1 0,-1 0 0,1 0 0,-1 1 0,1-1 1,-1 0-1,0 1 0,1-1 0,-1 1 0,1-1 0,-1 0 1,0 1-1,1-1 0,-1 2 0,1 1-6,-1-1 0,1 1 0,-1 0 0,0 0 0,0 0-1,0 0 1,0 0 0,-1 0 0,0 4 0,0-2-7,1-5 14,0 0 0,0 1 0,0-1 0,0 1 0,-1-1 0,1 0 0,0 1 0,0-1 0,1 0 0,-1 1 0,0-1 0,0 0 0,0 1 0,0-1 0,0 0 0,0 1 0,0-1 0,1 0 0,-1 1 0,0-1 0,0 0 0,0 1 0,1-1 0,-1 0 0,0 0 0,0 1 0,1-1 0,-1 0 0,0 0 0,1 1 1,13-1 22,20-11 14,-28 9-26,40-16 64,-27 10-57,1 0 0,1 1 0,-1 1 0,1 1 0,36-4 0,-55 9-22,-1 0 1,0-1 0,1 1-1,-1 0 1,0 0-1,1 0 1,-1 0 0,0 1-1,1-1 1,-1 0-1,0 1 1,1-1 0,-1 0-1,0 1 1,0-1 0,0 1-1,1 0 1,-1-1-1,0 1 1,0 0 0,0 0-1,0 0 1,0 0 0,0 0-1,0 0 1,-1 0-1,1 0 1,0 0 0,0 0-1,0 2 1,0 1-4,-1 0 0,1 0 1,-1 0-1,0 0 0,0 0 1,-1 0-1,1 0 0,-2 4 0,0 10 68,2-17-52,0-1 1,0 0 0,0 1 0,0-1 0,0 0-1,0 1 1,0-1 0,0 0 0,0 1-1,0-1 1,1 0 0,-1 1 0,0-1-1,0 0 1,0 1 0,0-1 0,1 0 0,-1 0-1,0 1 1,0-1 0,1 0 0,-1 0-1,0 0 1,1 1 0,-1-1 0,0 0-1,0 0 1,1 0 0,-1 0 0,0 1 0,1-1-1,0 0 1,16 1 244,17-8 72,31-17 225,6-1-178,-63 22-373,0 1-1,1 1 0,-1-1 1,1 1-1,-1 1 0,12 0 0,-19 0-4,0 0-1,0 0 0,0 1 1,0-1-1,0 0 0,0 0 1,0 1-1,0-1 0,0 1 1,0-1-1,0 1 0,-1-1 1,1 1-1,0-1 0,0 1 1,0 0-1,-1 0 0,1-1 0,0 1 1,-1 0-1,1 0 0,-1 0 1,1-1-1,-1 1 0,1 0 1,-1 0-1,0 0 0,1 0 1,-1 0-1,0 0 0,0 0 1,0 0-1,0 0 0,0 2 1,0 3-119,0 0-1,-1 0 1,0 0 0,-2 9 0,1-6-331,2-9 436,0 0-1,0 0 1,0 0 0,0 1-1,0-1 1,0 0 0,0 0-1,0 0 1,-1 0 0,1 0 0,0 1-1,0-1 1,0 0 0,0 0-1,0 0 1,0 0 0,0 1 0,0-1-1,0 0 1,1 0 0,-1 0-1,0 0 1,0 0 0,0 1-1,0-1 1,0 0 0,0 0 0,0 0-1,0 0 1,0 0 0,0 1-1,0-1 1,1 0 0,-1 0 0,0 0-1,0 0 1,0 0 0,0 0-1,0 0 1,0 0 0,1 0 0,-1 0-1,0 1 1,0-1 0,0 0-1,8-4-359,3-3-16</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7:42.298"/>
    </inkml:context>
    <inkml:brush xml:id="br0">
      <inkml:brushProperty name="width" value="0.05" units="cm"/>
      <inkml:brushProperty name="height" value="0.05" units="cm"/>
    </inkml:brush>
  </inkml:definitions>
  <inkml:trace contextRef="#ctx0" brushRef="#br0">69 1 12979,'-29'36'2929,"24"-31"-2606,1-1-1,0 1 0,0 0 0,0 0 1,0 0-1,1 0 0,0 1 0,0 0 1,-2 6-1,5-11-301,0 0 0,0 0 0,0-1 1,-1 1-1,1 0 0,0 0 0,0 0 0,1-1 1,-1 1-1,0 0 0,0 0 0,0-1 1,0 1-1,1 0 0,-1 0 0,0-1 0,1 1 1,-1 0-1,0-1 0,1 1 0,-1 0 1,1-1-1,-1 1 0,1-1 0,0 1 0,-1-1 1,1 1-1,-1-1 0,1 1 0,0-1 0,-1 1 1,1-1-1,0 0 0,0 1 0,-1-1 1,1 0-1,0 0 0,0 0 0,0 0 0,-1 0 1,1 0-1,1 0 0,37-1 168,-5-6-178,0-1-1,38-14 0,12-4-50,-82 25 33,0 1 0,1-1 0,-1 0 1,0 1-1,1 0 0,-1-1 0,0 1 0,1 0 0,-1 0 0,0 1 0,4 0 1,-5-1 4,-1 1 0,1-1 0,-1 1 0,1 0 1,-1-1-1,1 1 0,-1 0 0,1-1 0,-1 1 1,0 0-1,0 0 0,1-1 0,-1 1 1,0 0-1,0 0 0,0-1 0,0 1 0,0 0 1,0 0-1,0 0 0,0-1 0,0 1 0,0 0 1,0 0-1,0 0 0,0-1 0,-1 1 1,1 0-1,0-1 0,-1 1 0,1 0 0,-1 1 1,0-1-2,0 2 6,0 1 1,0-1-1,0 1 1,0 0 0,1-1-1,-1 5 1,1-7 2,0-1 0,0 1 1,0 0-1,1 0 0,-1-1 0,0 1 1,0 0-1,1 0 0,-1-1 1,0 1-1,1 0 0,-1-1 0,0 1 1,1 0-1,-1-1 0,1 1 1,-1-1-1,1 1 0,0-1 0,-1 1 1,1-1-1,-1 1 0,1-1 0,0 0 1,-1 1-1,1-1 0,0 0 1,0 1-1,-1-1 0,1 0 0,0 0 1,0 0-1,-1 0 0,1 0 0,1 0 1,10 0 42,0-1 0,0-1 1,0 0-1,-1-1 1,1 0-1,-1 0 0,0-1 1,14-8-1,24-6 12,-42 16-61,23-5-151,-30 7 146,1 0 0,-1 0 0,1 0 0,-1 0 0,1 0 0,-1 0 0,0 0 0,1 0 0,-1 0 0,1 1 0,-1-1 1,1 0-1,-1 0 0,1 1 0,-1-1 0,0 0 0,1 0 0,-1 1 0,0-1 0,1 0 0,-1 1 0,0-1 0,1 1 0,-1-1 0,0 0 0,0 1 0,1-1 0,-1 1 0,0-1 0,0 1 0,0-1 0,0 1 0,0-1 0,0 1 0,0-1 1,0 0-1,0 1 0,0-1 0,0 1 0,0-1 0,0 1 0,0-1 0,0 1 0,0-1 0,0 1 0,0-1 0,-1 1 0,1-1 0,0 0 0,0 1 0,-1-1 0,1 1 0,-1-1 0,-5 15-129,4-10 150,0 0 1,0 0-1,0 1 0,1-1 1,0 0-1,-1 8 0,2-12-21,0 1 0,0-1 0,0 0 0,0 0 0,1 0 0,-1 0 0,0 0-1,1 0 1,-1 0 0,1 0 0,-1 0 0,1 0 0,-1 0 0,1-1-1,0 1 1,-1 0 0,1 0 0,0 0 0,0-1 0,0 1 0,0 0 0,-1-1-1,1 1 1,0-1 0,0 1 0,0-1 0,0 0 0,0 1 0,0-1 0,0 0-1,0 1 1,1-1 0,-1 0 0,0 0 0,0 0 0,0 0 0,0 0-1,1-1 1,8 1-126,-1 0 0,0-1 0,1-1 0,9-2 0,-14 3 74,20-3-151</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7:42.782"/>
    </inkml:context>
    <inkml:brush xml:id="br0">
      <inkml:brushProperty name="width" value="0.05" units="cm"/>
      <inkml:brushProperty name="height" value="0.05" units="cm"/>
    </inkml:brush>
  </inkml:definitions>
  <inkml:trace contextRef="#ctx0" brushRef="#br0">1 141 15963,'41'-15'3980,"-29"12"-3863,-1 0-1,-1-1 0,1-1 1,-1 0-1,1 0 0,-1-1 0,-1 0 1,11-9-1,-19 14-116,3-2 0,-1 0 0,0 1 0,0-2 0,0 1-1,0 0 1,0 0 0,-1-1 0,1 0-1,-1 1 1,0-1 0,0 0 0,-1 0-1,3-6 1,-4 9-1,0 1 1,0-1-1,0 0 0,0 1 0,0-1 0,0 1 1,0-1-1,0 0 0,0 1 0,0-1 1,-1 1-1,1-1 0,0 0 0,0 1 0,-1-1 1,1 1-1,0-1 0,-1 1 0,1-1 0,0 1 1,-1 0-1,1-1 0,-1 1 0,1-1 1,-1 1-1,0-1 0,-18-2 16,13 3-3,0 1 0,0 0 1,0 0-1,-11 5 0,7-2-2,1 1 1,0 0-1,0 1 1,0 0-1,-14 12 0,18-13-4,1-1-1,-1 1 0,1 0 1,0 0-1,0 0 0,0 0 1,1 1-1,0 0 0,0-1 1,-3 10-1,6-13-2,-1-1 0,1 0-1,0 1 1,0-1 0,-1 1-1,1-1 1,0 1 0,0-1-1,1 0 1,-1 1 0,0-1-1,0 1 1,1-1 0,-1 0 0,1 1-1,-1-1 1,1 0 0,-1 1-1,1-1 1,0 0 0,0 0-1,1 2 1,0-1 0,1 0 0,-1 0 0,0-1-1,1 1 1,-1-1 0,1 1 0,0-1 0,-1 0 0,1 0 0,4 1-1,5 0 2,0 0 0,-1-1 0,1 0-1,16-2 1,10-3 32,-1-1 1,38-11-1,7-1-30,-81 17-8,1-1 1,-1 1-1,0 0 0,1-1 0,-1 1 1,1 0-1,-1 0 0,1 0 1,-1 0-1,0 0 0,1 0 1,-1 0-1,1 1 0,-1-1 1,0 1-1,1-1 0,-1 1 1,0-1-1,1 1 0,-1 0 0,0-1 1,0 1-1,0 0 0,0 0 1,1 0-1,-1 0 0,0 0 1,-1 0-1,1 0 0,0 0 1,0 0-1,0 1 0,0 0 1,2 2-9,-1-1 7,1-1 1,-1 0-1,1 1 0,0-1 0,0-1 1,-1 1-1,1 0 0,0-1 0,0 1 1,1-1-1,-1 0 0,0 0 0,0 0 1,7 0-1,51 3-133,-47-4 41,116-7-1177,-67 2-230,-61 4 1422,-1 1-1,0 0 0,1 0 1,-1 0-1,0 0 1,1 0-1,-1 0 1,0 0-1,0 0 0,1 0 1,-1 1-1,0-1 1,1 1-1,-1-1 1,0 1-1,2 0 0,-3 0 44,0-1-1,0 0 0,0 1 0,0-1 1,0 1-1,0-1 0,0 1 0,0-1 1,0 1-1,0-1 0,0 1 0,-1-1 1,1 0-1,0 1 0,0-1 1,0 1-1,-1-1 0,1 0 0,0 1 1,0-1-1,-1 0 0,1 1 0,0-1 1,-1 0-1,1 1 0,0-1 0,-1 0 1,1 1-1,-1-1 0,-5 5-174,0 0 0,-1-1 0,-12 7 0,-8 0 88</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7:43.871"/>
    </inkml:context>
    <inkml:brush xml:id="br0">
      <inkml:brushProperty name="width" value="0.05" units="cm"/>
      <inkml:brushProperty name="height" value="0.05" units="cm"/>
    </inkml:brush>
  </inkml:definitions>
  <inkml:trace contextRef="#ctx0" brushRef="#br0">1 89 12763,'21'-17'1941,"35"-23"0,-49 36-1657,0 0 1,0 0-1,1 0 0,-1 1 1,1 0-1,0 0 0,0 1 0,0 0 1,10-1-1,-17 3-259,0 0 1,0 0-1,0 1 0,0-1 1,0 0-1,0 0 0,0 0 0,0 1 1,0-1-1,0 0 0,0 1 0,0-1 1,0 1-1,0-1 0,0 1 1,0 0-1,0-1 0,0 1 0,0 0 1,-1 0-1,1 0 0,0-1 0,-1 1 1,1 0-1,-1 0 0,1 0 1,-1 0-1,1 0 0,-1 0 0,1 0 1,-1 0-1,0 0 0,1 2 1,-1 3 10,1 0 1,-1 0 0,0 0 0,-1 10 0,1-14-31,-23 125-43,15-95-45,2 0 0,1 1 0,2 0 0,0 41 0,3-70 68,1-1 0,-1 1-1,1 0 1,0-1 0,-1 1 0,2-1 0,-1 1-1,0-1 1,1 0 0,-1 0 0,4 5 0,-4-6 5,1 0 1,0-1 0,-1 1 0,1-1-1,0 1 1,0-1 0,0 0 0,0 0 0,0 0-1,0 0 1,0 0 0,1 0 0,-1-1 0,0 1-1,0-1 1,1 1 0,-1-1 0,0 0-1,5 0 1,4-1-2,0 0 1,1-2-1,-1 1 0,0-1 0,0-1 1,0 0-1,-1 0 0,0-1 0,1 0 0,17-14 1,7-5 19,48-47 1,-9-2 15,-67 65-28,0-1 0,0 1 0,-1-1 0,0-1 0,-1 1 0,0-1 0,5-13 0,-8 11-15,-5 12 1,-11 19-12,6-5 11,2 0 1,-1 1-1,-6 26 0,11-34 20,0 0 0,1 0-1,0 0 1,0 0 0,1 0-1,0 0 1,0 0 0,0 0-1,1 0 1,0 0 0,3 7-1,-4-12 9,1 0-1,-1 0 1,1 0 0,0-1-1,0 1 1,0 0-1,0-1 1,0 1 0,0 0-1,0-1 1,0 1-1,1-1 1,-1 0 0,0 1-1,1-1 1,-1 0 0,1 0-1,0 0 1,-1 0-1,1 0 1,0 0 0,3 0-1,-2 0 13,0-1 0,-1 0-1,1 0 1,0 0-1,0-1 1,0 1 0,0-1-1,0 1 1,0-1 0,-1 0-1,1 0 1,0 0 0,3-3-1,3-1 69,0-1 0,-1 0 0,1 0-1,-1-1 1,-1 0 0,0 0-1,10-13 1,-9 8 10,0-1 0,0 0 0,-1 0 0,-1-1 0,-1 0 0,0 0 0,0-1-1,-1 1 1,-1-1 0,-1 0 0,1-15 0,-5 13-12,1 17-87,1-1-1,0 1 0,0 0 0,0-1 1,0 1-1,-1 0 0,1 0 1,0-1-1,0 1 0,-1 0 0,1 0 1,0-1-1,-1 1 0,1 0 1,0 0-1,-1 0 0,1-1 0,0 1 1,-1 0-1,1 0 0,0 0 1,-1 0-1,1 0 0,-1 0 0,0 0-3,0 1 0,0-1 0,0 0 0,0 1 0,0 0 0,0-1 0,0 1 0,0 0 0,0-1 0,0 1 0,0 0 0,0 0 0,1 0 0,-1 0 0,0 0-1,1 0 1,-1 0 0,1 0 0,-1 0 0,1 0 0,-1 2 0,-3 6-23,1 1 1,0 0-1,1 0 1,-2 15-1,3-22 16,1 1 0,0-1 0,0 1-1,0 0 1,0-1 0,0 1 0,1 0 0,-1-1 0,1 1 0,0-1-1,0 1 1,1-1 0,-1 0 0,1 1 0,3 5 0,-4-8 5,0 0 1,0 0 0,1 0 0,-1 0-1,0 0 1,0 0 0,1 0 0,-1 0-1,1 0 1,-1-1 0,1 1 0,-1 0-1,1-1 1,-1 0 0,1 1 0,-1-1-1,1 0 1,-1 0 0,1 0 0,0 0-1,-1 0 1,3 0 0,0-1-5,-1 0 0,1 0 0,-1-1 0,1 1 0,-1-1 0,1 0 0,-1 0 0,0 0 0,4-3 1,4-5-48,-1 0 1,0-1 0,16-21 0,-20 21-25,2-2-54,-6 13-29,-2 7-110,-2 11 97,0-8 105,1 0 1,0 0-1,0 0 1,2 11-1,-1-18 66,1-1-1,-1 1 1,1 0-1,-1-1 1,1 1-1,0 0 1,0-1-1,0 1 1,1-1-1,-1 0 1,1 1-1,-1-1 1,1 0-1,0 0 1,0 0-1,0 0 1,0 0-1,0-1 1,0 1-1,3 1 1,0 0 6,0-1 0,0 0-1,0-1 1,0 1 0,1-1 0,-1 0-1,1 0 1,-1-1 0,1 1 0,-1-1-1,8-1 1,10-2-15,30-7 1,-42 8-1,29-8-85,-28 6 31,-1 1-1,1 0 1,0 0 0,0 2 0,0 0 0,14 0 0,-26 1 56,1 0 1,0 0 0,0 0-1,0 0 1,-1 0-1,1 0 1,0 1 0,0-1-1,-1 0 1,1 0 0,0 1-1,-1-1 1,1 1 0,0-1-1,-1 1 1,1-1 0,0 1-1,-1-1 1,1 1 0,-1-1-1,1 1 1,-1 0 0,1-1-1,-1 1 1,0 0 0,1-1-1,-1 1 1,0 0 0,0 0-1,1-1 1,-1 1 0,0 0-1,0 1 1,-5 28-39,5-28 95,-1 0-1,0 0 1,1 0-1,-1 0 1,1 0-1,-1 0 0,1 0 1,0 0-1,0 0 1,0 0-1,0 1 1,1-1-1,-1 0 0,1 3 1,0-5-13,0 0 0,0 1 0,0-1 0,-1 0 0,1 0 0,0 0 0,0-1 0,0 1 0,0 0-1,-1 0 1,1 0 0,0-1 0,0 1 0,0 0 0,-1-1 0,1 1 0,0 0 0,-1-1 0,1 1 0,0-1 0,-1 1 0,1-1 0,0 0 0,19-15 343,3-6-245,-1-2-1,-1 0 1,-2-1 0,32-51-1,-49 72-82,0 0-1,1 0 1,-2-1 0,1 1-1,0-1 1,-1 1-1,0-1 1,0 0-1,0 1 1,0-1 0,-1 0-1,0 0 1,0 1-1,-1-9 1,-4 0-48</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04.981"/>
    </inkml:context>
    <inkml:brush xml:id="br0">
      <inkml:brushProperty name="width" value="0.05" units="cm"/>
      <inkml:brushProperty name="height" value="0.05" units="cm"/>
    </inkml:brush>
  </inkml:definitions>
  <inkml:trace contextRef="#ctx0" brushRef="#br0">30 214 15131,'-22'36'2647,"21"-35"-2546,0 1 0,0 0 0,0-1 1,0 1-1,1-1 0,-1 1 0,1 0 0,-1-1 1,1 1-1,0 0 0,0 0 0,0-1 0,0 1 1,0 0-1,0 0 0,0-1 0,0 1 0,1 0 1,-1 0-1,1 2 0,0-3-52,0 0 1,0-1-1,0 1 0,1 0 1,-1 0-1,0 0 1,0-1-1,0 1 0,1 0 1,-1-1-1,0 0 1,0 1-1,1-1 0,-1 0 1,0 1-1,1-1 1,-1 0-1,1 0 0,1 0 1,30-4 172,-25 3-157,108-24-257,-72 14-225,73-9 0,-113 19 387,0 1 0,0 0 1,0 0-1,0 0 0,0 0 0,1 1 0,-1 0 0,0 0 0,0 0 0,0 0 0,0 0 0,-1 1 0,7 3 0,-8-4 55,-1 1-1,1 0 1,0-1-1,-1 1 0,1 0 1,-1 0-1,1 0 1,-1 0-1,0 0 0,0 0 1,0 1-1,0-1 1,0 0-1,-1 1 0,1-1 1,-1 0-1,1 1 1,-1-1-1,0 1 0,0-1 1,0 0-1,0 1 1,-1 3-1,0 1 102,1-5-57,0-1 1,-1 1 0,1-1 0,0 1 0,0 0 0,0-1 0,0 1 0,1-1-1,-1 1 1,1 2 0,-1-3-44,1 0 0,0-1 1,-1 1-1,1-1 0,0 1 0,-1-1 0,1 1 1,0-1-1,0 1 0,0-1 0,-1 0 0,1 1 1,0-1-1,0 0 0,0 0 0,0 0 0,0 0 1,-1 1-1,1-1 0,0 0 0,0-1 0,0 1 0,0 0 1,0 0-1,1 0 0,23-5 74,1-1-1,-1-2 1,0 0-1,-1-1 1,25-13 0,-9 4-170,3-1-121,-19 7-134,1 1 0,44-11 1,-68 21 312,0 1 0,-1 0 0,1-1 1,0 1-1,0 0 0,-1 0 1,1-1-1,0 1 0,0 0 1,0 0-1,0 0 0,-1 0 1,1 0-1,0 0 0,0 0 0,0 0 1,-1 1-1,1-1 0,0 0 1,0 0-1,0 1 0,-1-1 1,1 0-1,0 1 0,-1-1 0,1 1 1,0-1-1,-1 1 0,1-1 1,0 1-1,-1 0 0,1-1 1,-1 1-1,1 0 0,-1-1 1,0 1-1,1 0 0,-1-1 0,1 1 1,-1 0-1,0 0 0,0 0 1,0-1-1,1 1 0,-1 0 1,0 0-1,0 0 0,0-1 0,0 1 1,0 0-1,0 0 0,-1 0 1,1 0-1,0-1 0,0 1 1,-1 0-1,1 1 0,-3 7 45,0 0 0,-1 0 0,-7 15 0,9-20 9,-3 7 14,3-6-63,0 0 0,0-1 0,0 1 0,-1-1-1,1 0 1,-1 0 0,0 0 0,-1 0 0,-5 6-1,9-10-1,0 0-1,0 0 0,-1 0 0,1 0 0,0 0 0,0 0 0,0 0 0,0 0 1,0 0-1,0 0 0,0 0 0,-1 0 0,1 0 0,0 0 0,0 0 0,0 0 1,0 0-1,0 0 0,0 0 0,0 0 0,-1 0 0,1 0 0,0 0 0,0 0 1,0 0-1,0 0 0,0 0 0,0 0 0,0 0 0,-1 0 0,1 0 0,0 0 1,0 0-1,0 0 0,0-1 0,0 1 0,0 0 0,0 0 0,0 0 0,0 0 1,0 0-1,0 0 0,-1 0 0,1 0 0,0-1 0,0 1 0,0 0 0,0 0 1,0 0-1,0 0 0,0 0 0,0 0 0,0-1 0,0-8-87,0 6 17,0-13-206</inkml:trace>
  <inkml:trace contextRef="#ctx0" brushRef="#br0" timeOffset="1">737 0 16532,'0'16'1408,"3"-1"-1184,6-8-464,4 2 568,10-5-264,4 0-152,5-2-104</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22.179"/>
    </inkml:context>
    <inkml:brush xml:id="br0">
      <inkml:brushProperty name="width" value="0.05" units="cm"/>
      <inkml:brushProperty name="height" value="0.05" units="cm"/>
    </inkml:brush>
  </inkml:definitions>
  <inkml:trace contextRef="#ctx0" brushRef="#br0">87 1 14675,'4'2'1064,"-10"13"-856,-5 4-72,-2 10 369,-3 2-169,1 10-168,1 1-8,4-2-40,4-1-8,6-7-24,4-3-16,6-11-16,2-7-80,3-15-320,-5-8-120,-3-12 400,-4-7-88,-9-2-64</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7:44.332"/>
    </inkml:context>
    <inkml:brush xml:id="br0">
      <inkml:brushProperty name="width" value="0.05" units="cm"/>
      <inkml:brushProperty name="height" value="0.05" units="cm"/>
    </inkml:brush>
  </inkml:definitions>
  <inkml:trace contextRef="#ctx0" brushRef="#br0">19 33 16500,'-16'-14'1552,"13"5"-1072,6 3-320,10 4 912,4 0-1056,11 5 88,2 7-160,6 5-216</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7:44.805"/>
    </inkml:context>
    <inkml:brush xml:id="br0">
      <inkml:brushProperty name="width" value="0.05" units="cm"/>
      <inkml:brushProperty name="height" value="0.05" units="cm"/>
    </inkml:brush>
  </inkml:definitions>
  <inkml:trace contextRef="#ctx0" brushRef="#br0">249 197 15315,'-6'-4'182,"0"1"0,0 0 0,0 1 0,0-1 0,-1 1 0,1 0 0,-1 1 0,1-1 0,-1 1 0,0 1 0,1-1 0,-1 1-1,0 0 1,1 1 0,-1-1 0,0 1 0,1 1 0,-1-1 0,1 1 0,-13 6 0,13-6-136,-1 2 0,1-1 0,0 1 0,0 0 0,0 0 0,0 1 0,1-1 0,-1 1 0,1 1 0,0-1 1,1 1-1,0-1 0,0 1 0,0 1 0,0-1 0,1 1 0,0-1 0,-4 15 0,6-19-40,0 0 1,1 1-1,-1-1 1,1 0-1,0 1 1,0-1-1,-1 0 1,2 1-1,-1-1 1,0 0-1,0 1 1,1-1-1,-1 1 1,1-1-1,0 0 1,-1 0-1,1 1 0,0-1 1,1 0-1,-1 0 1,0 0-1,0 0 1,1 0-1,0-1 1,-1 1-1,1 0 1,0-1-1,-1 1 1,1-1-1,0 1 1,0-1-1,0 0 1,1 0-1,-1 0 0,0 0 1,4 1-1,1 0 18,1-1-1,-1 1 0,1-1 1,0-1-1,-1 0 0,1 0 1,0 0-1,0-1 0,-1 0 1,10-3-1,4-2 74,-1-2-1,0 0 1,0-1 0,-1-1 0,0-1-1,-1-1 1,0 0 0,30-28-1,-21 14 148,0-2 1,-2-1-1,-1-1 0,23-37 0,-35 50-8,12-28 0,-23 34-104,-8 13-79,-10 12-52,7-1-9,-1 0 1,2 0 0,0 1-1,0 0 1,-8 22-1,12-25 3,1-1 0,0 1 0,0 0 0,2 1 0,-1-1 0,1 0 0,1 1 0,0 17 0,1-26 3,0-1 0,0 1 0,0 0 1,0-1-1,1 1 0,-1-1 0,1 1 0,0-1 0,0 1 0,0-1 0,0 0 0,0 1 0,0-1 0,1 0 0,-1 0 0,1 0 0,0 0 0,-1 0 0,1 0 0,0 0 0,0 0 0,0-1 0,0 1 1,0-1-1,1 0 0,-1 1 0,0-1 0,1 0 0,-1 0 0,1-1 0,-1 1 0,1 0 0,-1-1 0,1 0 0,-1 1 0,1-1 0,0 0 0,-1 0 0,1-1 0,3 0 0,3 0 0,0-1 0,0 0-1,-1-1 1,1 1 0,-1-2-1,0 1 1,0-1 0,0-1 0,0 1-1,12-11 1,-12 8-8,0 0 0,-1-1 0,0 0-1,0 0 1,0 0 0,-1-1 0,-1 0 0,1 0 0,6-18 0,-11 26 6,-1 0 1,0 0-1,1 0 1,-1 0-1,0 0 1,0 0 0,0 1-1,1-1 1,-1 0-1,0 0 1,0 0-1,-1 0 1,1 0 0,0 0-1,0 0 1,0 0-1,-1-2 1,0 3 0,1 0 1,0-1-1,-1 1 1,1 0-1,0 0 1,-1 0-1,1 0 0,-1 0 1,1-1-1,0 1 1,-1 0-1,1 0 1,-1 0-1,1 0 1,0 0-1,-1 0 1,1 0-1,-1 0 0,1 1 1,-1-1-1,1 0 1,0 0-1,-1 0 1,1 0-1,0 0 1,-1 1-1,0-1 1,-2 2-11,0 0 1,0 0 0,0 0 0,1 0-1,-1 0 1,0 1 0,-3 4 0,2 0 12,0-1 1,0 1 0,1 0-1,0 0 1,0 0 0,0 1-1,1-1 1,1 1-1,-1-1 1,1 1 0,0 12-1,1-17-1,0-1 0,0 1 0,0 0 0,1 0 0,-1-1 0,1 1 0,0 0 0,-1-1 0,1 1-1,1 0 1,-1-1 0,0 1 0,1-1 0,-1 0 0,1 1 0,0-1 0,-1 0 0,1 0 0,0 0 0,0 0-1,1-1 1,-1 1 0,0-1 0,1 1 0,-1-1 0,0 0 0,1 1 0,0-1 0,-1 0 0,1-1 0,0 1-1,-1 0 1,1-1 0,5 0 0,-3 1-110,0 0 0,0-1 0,1 0 0,-1 0 1,0-1-1,0 0 0,0 1 0,0-1 0,0-1 0,0 1 0,-1-1 0,1 0 0,0 0 0,-1-1 0,1 1 0,6-6 0,-10 8 76,-1-1-1,1 1 1,-1-1-1,1 1 0,-1-1 1,1 1-1,-1-1 0,0 0 1,1 1-1,-1-1 0,0 0 1,1 1-1,-1-1 0,0 0 1,0 1-1,0-1 1,1 0-1,-1 1 0,0-1 1,0 0-1,0 1 0,0-1 1,0 0-1,0 0 0,-1 1 1,1-1-1,0 0 1,0 1-1,0-1 0,-1 0 1,1 1-1,0-1 0,-1 0 1,1 1-1,0-1 0,-1 1 1,1-1-1,-1 1 1,1-1-1,-1 1 0,1-1 1,-1 1-1,0-1 0,1 1 1,-1 0-1,0-1 0,-13-9-449</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7:45.450"/>
    </inkml:context>
    <inkml:brush xml:id="br0">
      <inkml:brushProperty name="width" value="0.05" units="cm"/>
      <inkml:brushProperty name="height" value="0.05" units="cm"/>
    </inkml:brush>
  </inkml:definitions>
  <inkml:trace contextRef="#ctx0" brushRef="#br0">1 240 10794,'2'1'245,"1"0"-1,-1-1 1,1 0-1,-1 1 1,1-1-1,0 0 0,-1 0 1,1-1-1,-1 1 1,1-1-1,-1 1 1,1-1-1,-1 0 1,1 1-1,-1-1 0,1-1 1,2-1-1,43-26 1669,-43 26-1895,8-6 59,-1 0-1,19-18 1,-28 24-110,0 0 0,0 0 0,-1 0 0,1 0 0,-1-1 0,0 1 0,0-1 0,0 1 0,0-1 0,-1 0 0,0 0 1,1 1-1,-1-1 0,-1 0 0,2-6 0,-2 9 36,0 1 1,0 0-1,0-1 1,0 1 0,0 0-1,0 0 1,0-1-1,0 1 1,0 0 0,0-1-1,0 1 1,0 0-1,-1 0 1,1-1 0,0 1-1,0 0 1,0 0 0,0-1-1,0 1 1,0 0-1,-1 0 1,1-1 0,0 1-1,0 0 1,0 0-1,-1 0 1,1-1 0,0 1-1,0 0 1,-1 0-1,1 0 1,0 0 0,-1 0-1,-9 3 121,-8 12 264,17-14-333,0 0 0,0 1 0,1-1 0,-1 0 0,0 0 0,1 0 0,-1 0 0,1 1 0,0-1 0,-1 0 0,1 0 0,0 1-1,0-1 1,0 0 0,0 1 0,0-1 0,0 0 0,0 1 0,0-1 0,0 0 0,1 0 0,-1 1 0,1-1 0,-1 0 0,1 0-1,-1 0 1,1 1 0,-1-1 0,1 0 0,0 0 0,0 0 0,0 0 0,0 0 0,-1 0 0,1 0 0,0-1 0,1 1 0,-1 0 0,0 0-1,1 0 1,2 1 39,0-1-1,-1 1 0,1-1 1,0 1-1,0-1 0,0-1 0,0 1 1,0 0-1,1-1 0,-1 0 1,7 0-1,-4-2-36,-1 1 0,1-1 0,0 0 1,-1 0-1,0-1 0,1 0 0,-1 0 1,0-1-1,-1 1 0,1-1 0,-1-1 1,1 1-1,-1-1 0,0 0 0,-1 0 1,1 0-1,-1-1 0,0 1 0,-1-1 1,1 0-1,-1 0 0,0 0 0,-1-1 1,3-7-1,-5 13-51,1 0 0,-1-1 0,0 1 0,1-1 0,-1 1 0,0-1 0,0 1 0,0-1 0,0 1 0,0-1 0,-1 1 0,1-1 0,0 1 0,-1-1 0,1 1 0,-1 0 0,1-1 0,-1 1 0,0 0 0,0-1 0,1 1 0,-1 0 0,0 0 0,0-1 0,0 1 0,0 0 0,0 0 0,-1 0 0,1 1 0,0-1 0,0 0 0,-1 0 0,1 1 0,-3-2 0,1 1-7,-1 0 0,1 0 0,-1 1 0,1 0 0,-1-1 0,0 1 0,1 0 0,-1 0 0,1 1 0,-1-1 0,1 1 0,-1 0 0,-5 2 0,2 0-11,0 1 0,0 0 1,0 1-1,0-1 0,1 1 1,0 0-1,0 1 0,0-1 1,1 1-1,0 0 1,0 1-1,-6 9 0,10-13-6,-1 0 1,0 0-1,1-1 0,0 1 1,-1 0-1,1 0 0,0 1 1,1-1-1,-1 0 0,1 0 0,-1 0 1,1 0-1,0 1 0,0-1 1,0 0-1,1 0 0,-1 0 1,1 1-1,-1-1 0,1 0 0,0 0 1,1 0-1,-1 0 0,0 0 1,1-1-1,-1 1 0,1 0 1,0-1-1,0 1 0,0-1 0,0 1 1,1-1-1,3 3 0,-1-2-69,0 0 0,0 0 0,0-1 0,1 0 0,-1 0 0,0 0 0,1 0 0,-1-1 0,1 0 0,-1-1 0,1 1 0,0-1-1,-1 0 1,1 0 0,0-1 0,-1 1 0,1-1 0,-1 0 0,1-1 0,9-3 0,14-10-292</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7:45.939"/>
    </inkml:context>
    <inkml:brush xml:id="br0">
      <inkml:brushProperty name="width" value="0.05" units="cm"/>
      <inkml:brushProperty name="height" value="0.05" units="cm"/>
    </inkml:brush>
  </inkml:definitions>
  <inkml:trace contextRef="#ctx0" brushRef="#br0">55 1 18228,'-26'0'1248,"13"5"-1632,2 1 344,8 4 672,1-5-440</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7:46.772"/>
    </inkml:context>
    <inkml:brush xml:id="br0">
      <inkml:brushProperty name="width" value="0.05" units="cm"/>
      <inkml:brushProperty name="height" value="0.05" units="cm"/>
    </inkml:brush>
  </inkml:definitions>
  <inkml:trace contextRef="#ctx0" brushRef="#br0">360 257 15147,'2'-2'229,"0"-1"0,-1 1 0,1 0 0,-1 0 0,1-1 0,-1 1 0,0-1 0,0 0 0,0 1 0,0-6 0,-1 8-187,0 0 0,0-1 1,0 1-1,0-1 0,0 1 0,0-1 1,0 1-1,0 0 0,0-1 1,-1 1-1,1-1 0,0 1 1,0 0-1,-1-1 0,1 1 1,0-1-1,0 1 0,-1 0 0,1-1 1,0 1-1,-1 0 0,1 0 1,0-1-1,-1 1 0,1 0 1,-1 0-1,-1-1 67,1 1 1,-1-1-1,0 1 1,0 0-1,0-1 1,1 1-1,-1 0 1,0 0-1,0 1 1,-2-1-1,-7 3 64,0-1 0,1 2 0,-1-1 1,1 1-1,0 1 0,0 0 0,-16 11 0,6-2-254,0 1 0,-25 24 0,40-33 36,1-3-5,0 0 0,0 1-1,1 0 1,-1 0 0,1 0 0,0 0-1,0 0 1,0 1 0,1-1-1,0 1 1,-3 6 0,5-11 35,0 1 1,0 0-1,0-1 1,0 1-1,0-1 1,0 1-1,0-1 1,0 1-1,1 0 1,-1-1-1,0 1 1,0-1-1,0 1 1,1-1-1,-1 1 1,0-1-1,0 1 1,1-1-1,-1 1 1,1-1 0,-1 1-1,0-1 1,1 1-1,-1-1 1,1 0-1,-1 1 1,1-1-1,-1 0 1,1 0-1,-1 1 1,1-1-1,-1 0 1,1 0-1,0 0 1,-1 1-1,1-1 1,-1 0-1,1 0 1,0 0-1,-1 0 1,1 0-1,-1 0 1,1 0-1,0-1 1,33-2-472,-29 2 402,2-1-14,0 1 0,1 1 1,-1-1-1,0 1 0,0 0 0,1 1 0,-1 0 1,8 2-1,-11-2 56,-1 0 0,1 1 0,-1-1 0,1 1 0,-1 0 0,0 0 0,1 0 0,-1 0 0,0 1 0,-1-1 0,1 1 0,0 0 0,-1 0 0,1 0 0,-1 0 0,0 0 0,2 5 0,2 4-35,-1 1 0,-1 0 0,0 0 0,-1 0 0,0 0-1,-1 1 1,1 22 0,-3-6 13,-1 0 1,-7 43-1,4-50 149,-2 0 1,0-1-1,-2 0 1,-1 0-1,0-1 1,-1 0-1,-2-1 1,0 0-1,-1-1 1,-1 0-1,0-1 1,-2-1-1,0 0 1,-1-1-1,0-1 1,-1 0-1,-24 13 1,36-24-4,1-1 1,-1 0-1,-1 0 0,1 0 1,-11 2-1,16-5-71,0 1 0,0-1 0,0 0 1,0 0-1,0 1 0,0-1 0,0 0 0,0 0 0,0 0 0,0 0 0,0-1 0,0 1 0,0 0 0,0 0 0,0 0 0,0-1 0,0 1 0,0-1 0,0 1 0,0-1 0,0 1 0,0-1 0,0 1 0,1-1 0,-1 0 0,0 0 0,0 1 1,1-1-1,-1 0 0,0 0 0,1 0 0,-1 0 0,1 1 0,-1-1 0,1 0 0,0 0 0,-1 0 0,1 0 0,0 0 0,0 0 0,-1 0 0,1-3 0,0-2 5,0 0 0,1-1 0,-1 1 0,1 0 0,0-1 1,1 1-1,0 0 0,0 0 0,0 0 0,1 0 0,5-10 0,7-8 9,24-30 1,-27 37-20,209-257-28,-20 28 2,-103 108-6,-82 112 11,-1-1-1,-1 0 1,15-43-1,-27 64 0,0 0-1,0 0 0,-1 0 1,1-11-1,-2 16 13,0 0 0,0 0-1,0 0 1,0-1-1,0 1 1,0 0 0,0 0-1,0 0 1,-1 0-1,1 0 1,0 0 0,-1 0-1,1 0 1,-1 0-1,1 0 1,-1 0 0,1 0-1,-1 0 1,0 0 0,1 0-1,-1 0 1,0 0-1,0 1 1,0-1 0,0 0-1,0 1 1,1-1-1,-1 0 1,0 1 0,0-1-1,-1 1 1,1 0-1,-1-1 1,-1 1-5,-1 0-1,1 0 1,0 0-1,0 1 1,0-1-1,0 1 1,0 0-1,-1 0 1,1 0-1,1 0 1,-1 1-1,0-1 1,-4 3-1,-35 27-54,28-19 67,0 1 0,2 0 0,-1 1 1,2 0-1,-19 30 0,24-35 10,1 0 0,1 0 0,0 0 0,0 1-1,1 0 1,0-1 0,0 1 0,1 0 0,1 1 0,0-1 0,0 0 0,1 11-1,1-16-7,-1-1-1,1 0 0,0 1 0,1-1 0,-1 0 0,1 0 0,-1 0 0,1 1 0,0-2 0,1 1 0,-1 0 0,1 0 0,0-1 0,0 0 0,0 1 0,0-1 0,0 0 0,1-1 1,-1 1-1,1 0 0,0-1 0,0 0 0,0 0 0,0 0 0,0-1 0,0 1 0,7 1 0,0-1-10,1 0 1,-1 0-1,0-1 0,0-1 0,1 0 1,-1 0-1,0-1 0,1-1 0,21-5 0,-13 1-21,1-2-1,-1 0 1,33-20-1,-41 21 8,0 0 0,-1-1 0,0-1 1,-1 0-1,0-1 0,18-20 0,-27 29 19,0 0-1,0-1 0,-1 1 1,1 0-1,0 0 1,0-1-1,-1 1 1,1 0-1,-1-1 1,1 1-1,-1-1 1,1 1-1,-1 0 1,0-1-1,0 1 0,0-1 1,0 1-1,0-1 1,0-2-1,0 4 3,0 0-1,-1-1 1,1 1-1,0 0 1,0 0-1,-1-1 1,1 1-1,0 0 1,0 0-1,-1-1 0,1 1 1,0 0-1,-1 0 1,1 0-1,0-1 1,-1 1-1,1 0 1,0 0-1,-1 0 1,1 0-1,0 0 1,-1 0-1,1 0 1,0 0-1,-1 0 1,0 0-1,-16 6 21,12-2-15,-1 0 1,1 0-1,0 1 1,0 0-1,0 0 1,1 0-1,0 1 1,0 0-1,0-1 0,1 1 1,-5 12-1,5-13 3,2-1 0,-1 1-1,0 0 1,1-1-1,0 1 1,0 0-1,0 0 1,1 0 0,-1 0-1,1 0 1,0 0-1,1 0 1,-1 0-1,1 0 1,0 0 0,0-1-1,3 6 1,-2-7 5,0 0 0,0 0 0,0 0-1,1 0 1,-1-1 0,1 1 0,0-1 0,-1 0 0,1 0 0,0 0 0,1 0 0,-1 0 0,0-1 0,0 0 0,1 1 0,-1-1 0,1 0-1,-1-1 1,1 1 0,-1-1 0,1 1 0,-1-1 0,1 0 0,0 0 0,4-1 0,5 0 36,0-1 0,-1-1 0,1 1 0,-1-2 0,23-9 1,-17 4-1,-1 0 0,0-1 0,0-1 1,-1-1-1,-1 0 0,0-1 1,0-1-1,-2 0 0,20-26 0,-32 39-50,13-20-15,-13 20 14,-1 0 0,1 0 0,-1 0-1,1 0 1,-1 0 0,0 0 0,1 0 0,-1 0 0,0 0-1,0 0 1,0 0 0,1 0 0,-1 0 0,0 0 0,0 0-1,-1 0 1,1 0 0,0 0 0,0-1 0,-1 1-3,1 1 1,-1 0 0,1 0-1,-1 0 1,1 0 0,-1 0-1,1 0 1,0 1 0,-1-1-1,1 0 1,-1 0 0,1 0-1,-1 0 1,1 0 0,0 1-1,-1-1 1,1 0 0,-1 0-1,1 1 1,0-1 0,-1 0-1,1 0 1,0 1 0,-1-1-1,1 1 1,0-1 0,0 0-1,-1 1 1,1-1 0,0 0-1,0 2 1,-11 12-25,7-6 48,0 0-1,0 1 1,1-1-1,0 1 1,0 0 0,1 0-1,-2 10 1,4-17-9,0-1 0,-1 1 0,1 0 0,0 0 0,0 0-1,0-1 1,0 1 0,1 0 0,-1 0 0,1 0 0,-1-1 0,1 1 0,-1 0 0,1-1 0,0 1 0,0 0 0,0-1 0,0 1 0,0-1-1,0 1 1,0-1 0,0 0 0,0 1 0,1-1 0,-1 0 0,1 0 0,-1 0 0,1 0 0,-1 0 0,1 0 0,0-1 0,-1 1 0,1 0-1,0-1 1,0 1 0,-1-1 0,1 0 0,0 1 0,0-1 0,0 0 0,-1 0 0,4-1 0,-4 1-34,0 1 1,0-1 0,0 0-1,0 0 1,0 0 0,0 0-1,0 0 1,0 0 0,0 0-1,0 0 1,0 0 0,0-1-1,0 1 1,-1 0-1,1-1 1,0 1 0,0-1-1,0 1 1,0-1 0,-1 1-1,1-1 1,0 1 0,0-1-1,-1 0 1,1 1 0,0-1-1,-1 0 1,1 0 0,-1 1-1,1-1 1,-1 0-1,1 0 1,-1 0 0,0 0-1,1 0 1,-1 1 0,0-1-1,0 0 1,0 0 0,0 0-1,0-1 1,0-4 39,-1 1 0,-1 0 0,1 0-1,-1 0 1,0 0 0,-3-5 0,2 3 94,-3-6-99</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7:47.534"/>
    </inkml:context>
    <inkml:brush xml:id="br0">
      <inkml:brushProperty name="width" value="0.05" units="cm"/>
      <inkml:brushProperty name="height" value="0.05" units="cm"/>
    </inkml:brush>
  </inkml:definitions>
  <inkml:trace contextRef="#ctx0" brushRef="#br0">253 151 17796,'2'-2'138,"0"0"1,0 0-1,0 0 0,0 0 1,-1 0-1,1 0 1,-1 0-1,1-1 0,-1 1 1,0 0-1,0-1 0,0 1 1,0-1-1,1-5 1,-2 7-102,0 0 1,0 0-1,0 0 1,0 0-1,0 0 1,-1 0-1,1 0 1,0 1-1,0-1 1,-1 0-1,1 0 1,-1 0-1,1 0 0,0 0 1,-1 1-1,0-1 1,1 0-1,-2-1 1,1 1 24,-1 0-1,1 0 1,-1 0 0,1 0-1,-1 0 1,0 1 0,0-1-1,1 0 1,-1 1 0,0-1 0,0 1-1,-3-1 1,-5 1 1,1 0 0,0 1 0,-1 0 0,1 0 0,0 1 0,-1 0 0,1 0 0,0 1 1,1 0-1,-1 1 0,-8 5 0,5-3-72,1 0 1,0 2-1,0-1 0,1 1 1,0 1-1,0 0 1,-11 14-1,17-19-7,0 1 1,1 0-1,0 1 1,0-1-1,0 1 0,1-1 1,-4 12-1,6-15 12,-1 0 0,1-1 0,0 1 1,-1 0-1,1-1 0,0 1 0,0 0 0,0-1 0,1 1 0,-1 0 1,0-1-1,1 1 0,-1 0 0,1-1 0,-1 1 0,1-1 0,0 1 1,-1-1-1,1 1 0,0-1 0,0 0 0,0 1 0,0-1 0,1 0 1,-1 0-1,0 0 0,0 1 0,1-1 0,-1-1 0,1 1 1,-1 0-1,1 0 0,1 0 0,4 1 0,1 0-1,-1 0 1,0-1-1,1 0 1,-1-1-1,1 0 1,-1 0-1,1 0 1,-1-1-1,1 0 1,-1-1-1,0 1 1,1-1-1,12-6 1,4-2 58,1-2 0,40-26 0,-38 20 22,-1-2-1,-1 0 1,-1-2 0,-1-1 0,-1 0 0,30-44-1,-40 46-37,-11 13-55,-8 10-54,2 2 53,1 0 0,-1 1 0,1-1 0,0 1 0,1 0 0,-1 0 0,1 0 0,-4 6 0,-19 48-95,23-52 107,1 0 0,0 0-1,0 0 1,1 0 0,0 1 0,0-1 0,0 0-1,1 1 1,1 11 0,0-15 3,0-1-1,0 1 0,0-1 1,0 1-1,0-1 1,1 0-1,-1 1 1,1-1-1,0 0 1,0 0-1,0 0 1,0-1-1,1 1 0,-1 0 1,1-1-1,0 0 1,0 1-1,0-1 1,0 0-1,0 0 1,6 2-1,-1-1 3,1 0 0,0-1 1,0 0-1,1 0 0,-1-1 0,0 0 0,1 0 1,-1-1-1,0-1 0,1 0 0,-1 0 0,0-1 1,0 0-1,0 0 0,15-7 0,-11 4 13,0 0-1,0-1 1,-1-1-1,0 0 1,0-1 0,-1-1-1,0 1 1,-1-2-1,18-18 1,-27 26-12,1 0-1,-1 1 1,1-1 0,-1 0 0,0 0 0,0 0 0,0 0 0,0 0-1,-1 0 1,1-1 0,0 1 0,-1 0 0,1 0 0,-1 0-1,0-1 1,0 1 0,0-3 0,0 4-1,0 1 0,-1-1 0,1 0-1,0 1 1,0-1 0,-1 1 0,1-1 0,0 0 0,-1 1 0,1-1-1,-1 1 1,1-1 0,-1 1 0,1-1 0,-1 1 0,1-1-1,-1 1 1,0 0 0,1-1 0,-1 1 0,0-1 0,-1 1-3,0-1 1,0 1 0,1 0 0,-1 0 0,0-1-1,0 1 1,0 0 0,0 1 0,0-1-1,1 0 1,-4 1 0,-3 2-4,0-1-1,1 1 0,-1 1 1,1 0-1,-1 0 1,-12 9-1,18-12 10,0 1-1,-1 0 0,1 0 0,0-1 0,0 1 0,0 0 0,0 1 0,0-1 1,0 0-1,1 0 0,-1 1 0,1-1 0,-1 1 0,1 0 0,0-1 0,0 1 1,0 0-1,1-1 0,-1 1 0,1 0 0,-1 0 0,1 6 0,1-7 1,0 0 1,0 1-1,1-1 0,-1 0 0,0 0 0,1 1 0,0-1 0,0 0 0,-1-1 0,1 1 0,0 0 1,0 0-1,1-1 0,-1 1 0,0-1 0,0 0 0,1 0 0,-1 0 0,1 0 0,-1 0 0,6 1 1,1 0-5,0 0 1,1 0 0,-1-1 0,18 1-1,6-5 910,-31 3-883,0-1 1,0 1-1,-1 0 0,1-1 1,0 1-1,-1-1 1,1 1-1,-1-1 0,1 0 1,-1 0-1,1 0 0,-1 0 1,1 0-1,-1 0 1,0 0-1,2-2 0,-1-5 198</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7:48.235"/>
    </inkml:context>
    <inkml:brush xml:id="br0">
      <inkml:brushProperty name="width" value="0.05" units="cm"/>
      <inkml:brushProperty name="height" value="0.05" units="cm"/>
    </inkml:brush>
  </inkml:definitions>
  <inkml:trace contextRef="#ctx0" brushRef="#br0">75 0 16331,'6'29'1393,"-6"9"-1113,-6 7-152,-1 5 744,0 7-728,1 5-56,2-4-120,1-8-160,0-12-320,0-6-136,-6-13 496,-4-9-152,-7-15-104</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7:48.663"/>
    </inkml:context>
    <inkml:brush xml:id="br0">
      <inkml:brushProperty name="width" value="0.05" units="cm"/>
      <inkml:brushProperty name="height" value="0.05" units="cm"/>
    </inkml:brush>
  </inkml:definitions>
  <inkml:trace contextRef="#ctx0" brushRef="#br0">1 169 14003,'11'-15'344,"0"1"0,1 0-1,0 1 1,1 0 0,1 0 0,0 2-1,1 0 1,22-13 0,-26 18-129,1 0 0,0 1 0,0 0 0,0 1 0,1 0 0,-1 1 0,1 0 0,0 1 0,0 0 0,0 1 0,0 1 0,20 2 0,-27-2-142,-1 1 0,1 0 0,-1 1 0,0-1 0,0 1 0,0 0 0,0 0 0,0 1 0,0 0-1,0-1 1,-1 1 0,1 1 0,-1-1 0,0 1 0,0 0 0,0 0 0,4 5 0,-6-5-56,0-1 1,0 1-1,-1-1 1,1 1-1,-1-1 1,0 1 0,0 0-1,0 0 1,0 0-1,-1 0 1,1-1-1,-1 1 1,0 0-1,0 0 1,-1 0-1,1 0 1,-1 0-1,0 0 1,0-1 0,0 1-1,0 0 1,-1 0-1,1-1 1,-5 6-1,-1 2-5,-1 0-1,-1-1 0,0 0 1,0 0-1,-1-1 1,0 0-1,-1-1 0,0 0 1,0-1-1,-1 0 0,0-1 1,0 0-1,0-1 1,-21 6-1,41-10-140,0 0 0,0 0 0,0 0 0,0 1 1,-1 0-1,1 0 0,9 5 0,7 2-164,41 22 1,-54-24 221,0 0 0,-1 1 0,0 0 0,0 1 0,10 11 1,-18-18 62,0 1 0,0 0 0,0-1 1,0 1-1,-1 0 0,1 0 0,-1 0 0,1 1 1,-1-1-1,0 0 0,0 5 0,-1-6 15,0 0 1,0-1-1,0 1 0,0 0 0,0 0 0,-1 0 0,1 0 0,-1-1 0,1 1 0,-1 0 1,0 0-1,0-1 0,0 1 0,0 0 0,0-1 0,0 1 0,0-1 0,0 0 0,-1 1 1,1-1-1,0 0 0,-2 2 0,-4 1 72,0 0 1,-1 0-1,1 0 1,-1-1-1,0 0 1,1 0-1,-1-1 1,0 0-1,-1-1 1,-12 2-1,-7-2 364,-50-2 0,62 1-512,0-2 0,1 0 0,-1 0 0,0-2-1,1 0 1,0 0 0,-21-11 0,35 15-14,-1-1 0,1 0 0,0 0 0,-1 0 0,1 0 0,0 0-1,0 0 1,0 0 0,0-1 0,-2-1 0,3 3 60,0-1 1,0 1-1,-1-1 0,1 0 0,0 1 0,0-1 0,0 1 0,0-1 0,0 1 1,0-1-1,0 1 0,0-1 0,0 1 0,0-1 0,0 0 0,0 1 0,0-1 1,0 1-1,0-1 0,0 1 0,1-1 0,-1 1 0,0-1 0,0 1 0,1-1 1,-1 1-1,0-1 0,1 1 0,-1 0 0,1-1 0,-1 1 0,1-1 0,13-5-586</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7:49.152"/>
    </inkml:context>
    <inkml:brush xml:id="br0">
      <inkml:brushProperty name="width" value="0.05" units="cm"/>
      <inkml:brushProperty name="height" value="0.05" units="cm"/>
    </inkml:brush>
  </inkml:definitions>
  <inkml:trace contextRef="#ctx0" brushRef="#br0">113 96 16075,'30'-7'1263,"-24"6"-1087,0 0 1,1 0 0,-1-1-1,0 1 1,0-2 0,0 1-1,0 0 1,0-1 0,-1 0-1,1-1 1,6-4-1,-11 7-154,0 0-1,0 1 0,-1-1 0,1 0 1,0 0-1,-1 0 0,1 0 0,0 0 0,-1 0 1,1 0-1,-1 0 0,1 0 0,-1 0 0,0 0 1,1 0-1,-1 0 0,0 0 0,0 0 0,0 0 1,0 0-1,0 0 0,0 0 0,0 0 0,0-1 1,0 1-1,0 0 0,-1 0 0,1 0 1,0 0-1,-1 0 0,1 0 0,-1 0 0,1 0 1,-1 0-1,1 0 0,-1 0 0,0 0 0,0 1 1,1-1-1,-1 0 0,0 0 0,-1 0 0,-2-1 24,1 0 0,0 0 0,0 0-1,0 1 1,-1 0 0,1 0 0,-1 0-1,1 0 1,-1 0 0,1 1 0,-1-1-1,-3 1 1,-2 1-22,1 0 0,0 1 0,-1 0 1,1 0-1,0 1 0,1 0 0,-1 1 0,0-1 0,1 1 0,0 1 0,0 0 1,0 0-1,1 0 0,-1 1 0,1-1 0,1 2 0,-1-1 0,1 0 0,0 1 0,0 0 1,1 1-1,0-1 0,0 1 0,1-1 0,0 1 0,-3 11 0,6-16-49,-1-1-1,1 0 0,0 0 0,0 1 1,-1-1-1,2 0 0,-1 0 0,0 1 1,0-1-1,1 0 0,-1 0 0,1 1 1,0-1-1,-1 0 0,1 0 0,0 0 1,0 0-1,1 0 0,-1 0 0,2 2 1,0-2-40,-1 0 0,1 0 1,-1 0-1,1 0 1,0-1-1,0 1 0,0-1 1,0 0-1,0 0 0,0 0 1,0 0-1,6 1 1,4-1-87,-1-1 0,1 0 0,-1 0 0,1-1 0,-1-1 0,19-5 0,21-9-317</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7:49.687"/>
    </inkml:context>
    <inkml:brush xml:id="br0">
      <inkml:brushProperty name="width" value="0.05" units="cm"/>
      <inkml:brushProperty name="height" value="0.05" units="cm"/>
    </inkml:brush>
  </inkml:definitions>
  <inkml:trace contextRef="#ctx0" brushRef="#br0">215 258 13379,'-25'16'1087,"0"1"-1,-40 35 1,52-40-822,1 1 0,0 0 0,1 1 0,0 0 0,-16 31 0,24-41-202,1 0 1,0 1-1,1-1 0,-1 1 0,1 0 0,-1 6 0,1-9-45,1-1 0,0 0 0,0 0 0,0 0-1,0 0 1,0 1 0,1-1 0,-1 0 0,0 0-1,1 0 1,-1 0 0,0 0 0,1 0 0,-1 0-1,1 0 1,0 0 0,-1 0 0,1 0 0,0 0-1,-1 0 1,1 0 0,0 0 0,0-1 0,0 1-1,0 0 1,0-1 0,0 1 0,0-1 0,0 1-1,0-1 1,0 1 0,2 0 0,5 0 25,-1 0 1,1 0-1,-1 0 1,1-1-1,-1 0 1,1-1-1,-1 0 1,1 0-1,-1 0 1,0-1-1,1 0 1,-1-1-1,0 0 1,11-5-1,-1-1 70,0-1 0,-1 0 0,0-2-1,23-19 1,-20 11 0,0-1 0,-1 0 0,-1-2 0,-1 1 0,-1-2 0,-2 0 0,0-1 0,-1-1 0,-2 1 1,0-2-1,-2 1 0,7-38 0,-14 56-93,2-15 23,-3 22-44,0 0 0,1 0 1,-1 0-1,0 1 0,-1-1 0,1 0 0,0 0 1,0 0-1,0 1 0,0-1 0,-1 0 0,1 0 0,0 0 1,-1 1-1,1-1 0,0 0 0,-1 1 0,1-1 0,-1 0 1,1 1-1,-2-2 0,2 2-1,-1 0 0,1 0 0,-1 0 0,1 0 0,0 0 0,-1 0 0,1 0 0,0 0 0,-1 0 0,1 0 0,-1 0 0,1 0 0,0 0-1,-1 0 1,1 0 0,-1 0 0,1 1 0,0-1 0,-1 0 0,1 0 0,0 0 0,-1 1 0,1-1 0,0 0 0,0 0 0,-1 1 0,1-1 0,0 0 0,0 1 0,-1-1 0,1 0 0,0 1 0,0 0 0,-8 12-28,0 1 0,2 0-1,0 0 1,-6 21 0,2-7 11,-20 66-66,27-81 70,1 0 0,0 0 0,1 1 0,0-1 0,2 19 1,-1-29 8,0 0 0,1 0 0,-1-1 0,1 1 0,-1 0 0,1 0 0,0-1 0,0 1 0,0-1 0,1 1 0,-1-1 0,0 1 1,1-1-1,0 0 0,0 0 0,-1 1 0,1-1 0,0-1 0,1 1 0,-1 0 0,0 0 0,1-1 0,-1 1 0,0-1 0,1 0 0,0 0 1,-1 0-1,1 0 0,0 0 0,-1-1 0,1 1 0,0-1 0,0 1 0,-1-1 0,1 0 0,0 0 0,3-1 0,6 0-15,0-1-1,0 0 0,0-1 1,0 0-1,-1-1 0,0 0 1,16-9-1,-5 1-65,-1 0 0,22-18 1,-43 30 84,0 0-1,0 0 1,1-1 0,-1 1 0,0 0 0,0 0-1,0 0 1,1 0 0,-1 0 0,0 0 0,0 0-1,0 0 1,1 0 0,-1 0 0,0 0 0,0 0-1,0 0 1,0 0 0,1 0 0,-1 0 0,0 0 0,0 1-1,0-1 1,1 0 0,-1 0 0,0 0 0,0 0-1,0 0 1,0 0 0,0 0 0,1 0 0,-1 1-1,0-1 1,0 0 0,0 0 0,0 0 0,0 0-1,0 1 1,0-1 0,1 0 0,-1 0 0,0 0-1,0 1 1,0-1 0,0 0 0,0 0 0,0 0-1,0 0 1,0 1 0,0-1 0,0 0 0,0 0-1,0 0 1,0 1 0,0-1 0,0 0 0,0 0-1,-1 0 1,1 1 0,0-1 0,0 0 0,0 0 0,0 0-1,0 0 1,-2 18-35,2-16 18,-1 0 19,1-1 0,0 1 0,0 0 0,0 0 0,1 0 0,-1 0 0,0 0 0,1 0 0,-1-1 1,1 1-1,-1 0 0,1 0 0,0-1 0,0 1 0,0 0 0,0-1 0,0 1 0,0-1 0,1 1 0,-1-1 0,0 0 0,1 1 0,-1-1 0,1 0 0,-1 0 0,1 0 0,-1 0 0,1 0 0,0-1 0,0 1 0,-1 0 0,1-1 0,0 1 0,0-1 1,3 1-1,7 0 17,1 0 0,-1 0 1,0-1-1,17-2 0,-25 2-21,38-6-47,-1-1-1,48-15 1,17-4-376,-104 26 406,0-1 0,0 1 0,0-1 1,0 1-1,0 0 0,0 0 0,0 0 0,0 0 1,0 0-1,0 0 0,0 1 0,-1-1 0,1 1 1,0-1-1,2 2 0,-3-1 17,0 0 0,-1 0 1,1-1-1,-1 1 0,0 0 0,1 0 1,-1 0-1,0 0 0,1 0 0,-1 1 0,0-1 1,0 0-1,0 0 0,0 0 0,0 0 0,0 0 1,0 0-1,0 0 0,-1 0 0,1 0 0,0 0 1,0 0-1,-1 0 0,1 0 0,-1 0 0,1 0 1,-2 1-1,1 1 42,0 0-1,0 0 1,0 0 0,0 0-1,1 0 1,-1 1 0,1-1 0,0 0-1,0 3 1,0-5-26,0 0 0,0-1 0,0 1 1,0-1-1,1 1 0,-1-1 0,0 1 0,0-1 0,0 1 0,1-1 0,-1 1 0,0-1 1,1 1-1,-1-1 0,0 0 0,1 1 0,-1-1 0,1 1 0,-1-1 0,0 0 0,1 1 1,0-1-1,0 1-16,0-1 1,0 0-1,0 0 1,1 0 0,-1 0-1,0 0 1,0 0-1,0 0 1,0-1-1,0 1 1,0 0 0,0 0-1,0-1 1,0 1-1,0-1 1,2 0-1,0-1-31,1 0-1,-1-1 1,1 1 0,-1-1-1,0 1 1,0-1-1,0 0 1,0-1-1,-1 1 1,1 0-1,2-7 1,6-15-100</inkml:trace>
  <inkml:trace contextRef="#ctx0" brushRef="#br0" timeOffset="1">1031 0 17324,'-10'15'1320,"7"-4"-1216,3-3-312,4-8 840,6-5-368,2-5-280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22.634"/>
    </inkml:context>
    <inkml:brush xml:id="br0">
      <inkml:brushProperty name="width" value="0.05" units="cm"/>
      <inkml:brushProperty name="height" value="0.05" units="cm"/>
    </inkml:brush>
  </inkml:definitions>
  <inkml:trace contextRef="#ctx0" brushRef="#br0">18 103 10610,'-9'-1'1753,"1"-3"-913,8-2-296,4 0 1616,12-3-1119,6-1-65,15-1-88,5-2-104,7-2-216,3 4-40,2 2-87,-5 2-97,-3 7-456,-8 0-305,-13 3-447,-4 4 720,-5-4-192,-1-3-168</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7:50.993"/>
    </inkml:context>
    <inkml:brush xml:id="br0">
      <inkml:brushProperty name="width" value="0.05" units="cm"/>
      <inkml:brushProperty name="height" value="0.05" units="cm"/>
    </inkml:brush>
  </inkml:definitions>
  <inkml:trace contextRef="#ctx0" brushRef="#br0">294 101 16908,'-5'-2'171,"-1"0"0,0 0 1,0 0-1,0 1 0,0 0 1,0 0-1,0 1 0,0-1 1,0 1-1,0 1 0,0-1 1,0 1-1,0 0 0,1 0 1,-1 1-1,0 0 0,-8 3 1,5-1-146,0 0 0,0 0 0,1 1 0,0 0 0,0 1 0,0-1 0,0 1 1,1 1-1,0 0 0,-7 8 0,14-14-28,-1-1 0,1 1 1,-1-1-1,1 1 0,-1-1 0,1 1 1,-1-1-1,1 1 0,0-1 0,-1 1 0,1-1 1,0 1-1,-1 0 0,1-1 0,0 1 1,0 0-1,0-1 0,0 1 0,0 0 1,0-1-1,0 1 0,0 0 0,0-1 0,0 1 1,0 0-1,0-1 0,0 1 0,0-1 1,0 1-1,1 0 0,-1-1 0,0 1 0,1 0 1,0 0-1,1 0-1,-1-1 1,1 1 0,-1-1 0,1 1 0,-1-1 0,1 0 0,-1 1-1,1-1 1,-1 0 0,1 0 0,-1 0 0,3-1 0,9 0-14,-1-1-1,20-6 1,42-22-16,-56 21 8,0 1-1,39-11 1,-57 19 20,1 0 0,0-1 0,-1 1 0,1 0 0,0 0 0,0 0 0,-1 0 0,1-1 0,0 1 0,0 0 0,-1 1 0,1-1 0,0 0 0,0 0 0,-1 0 0,1 0 0,0 1 0,0-1 0,-1 0 0,1 0 0,0 1 0,-1-1 0,1 1 0,-1-1 0,1 0 0,0 1 0,-1 0 0,1-1 0,-1 1 0,1-1 0,-1 1 0,0-1 0,1 1 0,-1 0 0,1-1 0,-1 1 0,0 0 0,0 0 0,1-1 0,-1 1 0,0 0 0,0-1 0,0 2 0,0 4-15,0-1 1,0 1-1,-1-1 0,1 1 0,-3 5 1,2-5 7,-15 59 65,-2 0 0,-4-2 0,-2-1 0,-3 0 0,-37 60 0,62-119-47,-56 94 266,51-88-228,0 0-1,0-1 1,-1 1-1,0-1 1,0-1-1,-1 1 1,-18 10-1,26-17-40,0 0-1,0 0 0,0-1 1,0 1-1,0-1 1,-1 1-1,1-1 0,0 1 1,0-1-1,-1 0 0,1 1 1,0-1-1,-1 0 0,1 0 1,0 0-1,-1 0 0,1 0 1,0-1-1,-2 1 1,2-1-4,0 1 0,1-1 0,-1 1 0,0-1 0,1 0 1,-1 1-1,1-1 0,-1 0 0,1 1 0,0-1 1,-1 0-1,1 0 0,-1 0 0,1 1 0,0-1 1,0 0-1,0 0 0,-1 0 0,1 1 0,0-1 1,0 0-1,0-1 0,1-5-14,-1 0-1,1 1 1,0-1 0,1 0 0,0 1 0,4-11-1,14-28-62,2 0 0,3 2-1,1 0 1,2 2 0,39-44-1,3 6 47,112-96 0,-131 131 89,103-69 1,-133 103-116,-21 10 56,0 0 0,0 0 0,1 0 0,-1 0 0,0 0 0,0 0 0,0 0 0,0 0 0,0 0 0,0 0 0,1 0 0,-1 0-1,0 0 1,0 0 0,0 0 0,0 0 0,0 0 0,0 0 0,1 0 0,-1 0 0,0 0 0,0 0 0,0 1 0,0-1 0,0 0 0,0 0 0,0 0 0,0 0 0,0 0 0,1 0 0,-1 0 0,0 0 0,0 1 0,0-1 0,0 0 0,0 0 0,0 0-1,0 0 1,0 0 0,0 0 0,0 1 0,0-1 0,0 0 0,0 0 0,0 0 0,0 0 0,0 0 0,0 0 0,0 1 0,0-1 0,0 0 0,0 0 0,0 0 0,0 0 0,0 0 0,-1 0 0,1 0 0,0 1 0,0-1 0,0 0 0,0 0 0,-21 30-96,12-17 91,4-6-6,-2 2 9,1 1 0,0 1 1,-9 20-1,14-30 11,0 1 1,1-1 0,-1 1 0,1 0-1,-1-1 1,1 1 0,-1 0-1,1-1 1,0 1 0,0 0 0,0 0-1,0-1 1,0 1 0,0 0-1,0-1 1,1 1 0,-1 0 0,1-1-1,-1 1 1,1 0 0,0-1 0,-1 1-1,1-1 1,0 1 0,0-1-1,0 1 1,0-1 0,0 0 0,1 0-1,-1 1 1,0-1 0,0 0-1,1 0 1,-1 0 0,2 1 0,4 0 26,-1 0 0,1 0 0,0 0 0,-1-1 0,1 0 0,0-1 0,0 1 0,-1-1 1,1 0-1,7-2 0,7 0 57,0-2-1,21-6 1,-1-4 33,-1-1-1,0-2 0,56-34 1,-96 51-126,1-1 1,-1 1 0,0 0 0,0 0 0,1 0 0,-1 0 0,0 0-1,1 0 1,-1 0 0,0 0 0,0 0 0,1 0 0,-1 0 0,0 0-1,1 0 1,-1 0 0,0 0 0,0 1 0,1-1 0,-1 0 0,0 0-1,0 0 1,1 0 0,-1 0 0,0 1 0,0-1 0,0 0 0,1 0 0,-1 0-1,0 1 1,0-1 0,0 0 0,1 0 0,-1 1 0,0-1 0,0 0-1,0 0 1,0 1 0,0-1 0,0 0 0,0 0 0,0 1 0,0-1-1,0 0 1,0 1 0,0-1 0,0 0 0,0 0 0,0 1 0,0-1-1,0 0 1,0 1 0,0-1 0,0 0 0,0 0 0,0 1 0,-3 28-58,1-13 38,3-14 23,-1 0 0,0-1 0,1 1 0,-1-1 0,1 1 0,0 0 0,-1-1 0,1 0 0,0 1 0,0-1-1,0 1 1,0-1 0,0 0 0,0 0 0,0 1 0,1-1 0,-1 0 0,0 0 0,1 0 0,-1-1 0,0 1 0,1 0 0,-1 0 0,1-1-1,0 1 1,-1-1 0,1 1 0,-1-1 0,1 0 0,0 0 0,-1 1 0,4-1 0,5 0 24,0 0-1,0-1 1,19-3 0,-28 4-27,48-11-158,-1-2 1,66-27-1,-49 16-532,-63 23 633,0 0 0,0 0 0,0 1 0,0-1 0,0 1 0,0-1-1,0 1 1,1 0 0,-1 0 0,0 0 0,4 0 0,-5 1 36,0-1 1,0 1 0,-1-1 0,1 1 0,0 0-1,-1-1 1,1 1 0,0 0 0,-1 0-1,1-1 1,-1 1 0,0 0 0,1 0-1,-1 0 1,1 0 0,-1-1 0,0 1 0,0 0-1,0 0 1,1 0 0,-1 0 0,0 0-1,0 0 1,0 0 0,0 0 0,0 0 0,-1 0-1,1 1 1,0 2 12,-2 9 60,1 1 0,1 0 0,0-1-1,1 1 1,1-1 0,0 0 0,0 1 0,2-1 0,5 16 0,54 99-98,1 3-668,-55-110 554,-2 0-1,0 1 0,-1 0 1,4 30-1,-10-45 186,1-1 0,-1 1 0,-1-1 0,1 1 0,-1-1-1,0 1 1,0-1 0,-1 1 0,0-1 0,0 0 0,0 0 0,-1 0 0,0 0 0,0 0 0,-1-1 0,1 1 0,-1-1 0,0 0-1,-1 0 1,1 0 0,-1-1 0,-8 7 0,6-7 95,1 1 0,-1-1-1,0-1 1,0 1 0,0-1 0,-1-1-1,1 1 1,-1-1 0,1-1 0,-1 1-1,0-1 1,0 0 0,1-1 0,-1 0-1,0 0 1,0-1 0,0 0 0,-13-4-1,17 4-64,0 0-1,0-1 0,0 1 0,0-1 1,0 0-1,1 0 0,-1-1 0,1 1 0,-1-1 1,1 1-1,0-1 0,0 0 0,0-1 0,1 1 1,-4-5-1,3 3-14,0-1 0,0 0 0,1 0 0,0-1 0,0 1-1,0-1 1,1 1 0,-2-14 0,3 3-56,0 0 0,1 0 0,1 0 0,1 1 0,0-1 0,10-30 0,-2 19-159,1-1-1,1 2 1,1 0 0,2 0-1,0 1 1,25-28-1,-24 34-65,1 1 0,0 0 0,2 2 0,0 0 0,1 1 0,0 1 0,38-19 0,-46 28 121,0 1 0,24-7 0,24-1-311</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8:52.953"/>
    </inkml:context>
    <inkml:brush xml:id="br0">
      <inkml:brushProperty name="width" value="0.05" units="cm"/>
      <inkml:brushProperty name="height" value="0.05" units="cm"/>
    </inkml:brush>
  </inkml:definitions>
  <inkml:trace contextRef="#ctx0" brushRef="#br0">0 126 11931,'27'5'203,"1"-2"1,-1-1-1,54-2 1,-32-1-116,341-15 152,-157 3-221,759-38 60,19-2-8,72 64-104,-346 5-4,29-12 17,922-12-11,-320-15 41,-862 21 8,729 8 78,247 27-186,-1429-31 87,261 7-36,-7 21-19,-275-24 38</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8:57.818"/>
    </inkml:context>
    <inkml:brush xml:id="br0">
      <inkml:brushProperty name="width" value="0.05" units="cm"/>
      <inkml:brushProperty name="height" value="0.05" units="cm"/>
    </inkml:brush>
  </inkml:definitions>
  <inkml:trace contextRef="#ctx0" brushRef="#br0">3453 321 10466,'-133'-50'817,"-2"6"0,-1 6 0,-150-22 0,14 22-423,-61-10-200,24 10-96,226 34-72,-147 11 0,138 4-28,1 3 0,1 5 0,-151 52 0,167-43-6,1 4 1,2 2 0,1 4-1,-108 77 1,-99 113-15,241-194 6,2 2-1,2 1 1,1 2 0,2 1-1,-29 54 1,49-77 2,0 1 1,1-1-1,1 2 0,1-1 0,1 1 0,1 0 1,0 0-1,1 1 0,1-1 0,1 1 1,1-1-1,1 1 0,0-1 0,1 0 1,2 1-1,0-1 0,0 0 0,2-1 1,0 1-1,2-1 0,18 33 0,-3-14-4,1-2 1,3-1-1,0 0 0,3-3 0,0 0 0,2-2 0,1-1 0,1-2 0,1-1 1,69 36-1,-40-30 1,2-2 0,0-4 0,2-2 1,0-3-1,125 19 0,-1-16-7,313-4 0,194-55 45,403-93-90,-933 100 26,166-54 1,-233 51 68,-1-4 0,172-90 0,-243 110-4,-1-2 0,0-1 0,-2-1 0,34-31 0,-50 40-10,-1 0-1,0-1 1,0 0 0,-1-1 0,-1 0-1,0 0 1,-1-1 0,0 0 0,-1 0-1,-1 0 1,7-28 0,-9 21 0,0-1 0,-2 1 1,0-1-1,-2 0 0,0 1 1,-2-1-1,0 1 0,-1 0 0,-1 0 1,-1 0-1,-1 0 0,-1 1 0,-1 0 1,-18-30-1,6 15 17,-2 1 1,-2 1-1,-1 2 0,-1 0 1,-2 1-1,-59-46 0,51 48-14,-1 2-1,-1 2 1,-1 2 0,-1 1-1,-1 2 1,-1 2-1,-1 1 1,-51-10-1,41 16-40,-1 1 1,1 3-1,-1 3 0,0 2 1,0 2-1,-82 13 0,-28 17-13,-5 15-26</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05.085"/>
    </inkml:context>
    <inkml:brush xml:id="br0">
      <inkml:brushProperty name="width" value="0.05" units="cm"/>
      <inkml:brushProperty name="height" value="0.05" units="cm"/>
    </inkml:brush>
  </inkml:definitions>
  <inkml:trace contextRef="#ctx0" brushRef="#br0">0 365 13803,'70'-35'3741,"337"-117"-2601,-207 82-1641,-185 66 268,0-2 0,-1 0 1,0-1-1,0 0 0,0-1 1,15-12-1,-28 20 223,0-1 0,0 0 0,0 0 0,-1 1 0,1-1-1,0 0 1,0 0 0,-1 0 0,1 0 0,-1 0 0,1 0 0,-1 0-1,1 0 1,-1 0 0,0 0 0,1 0 0,-1 0 0,0 0 0,0 0-1,0-1 1,0 1 0,0 0 0,0 0 0,0 0 0,0 0 0,0 0 0,0 0-1,-1 0 1,1 0 0,-1-1 0,1 1 0,0 0 0,-1 0 0,0 0-1,-9-13-153</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05.589"/>
    </inkml:context>
    <inkml:brush xml:id="br0">
      <inkml:brushProperty name="width" value="0.05" units="cm"/>
      <inkml:brushProperty name="height" value="0.05" units="cm"/>
    </inkml:brush>
  </inkml:definitions>
  <inkml:trace contextRef="#ctx0" brushRef="#br0">373 1 13843,'-17'20'566,"1"2"0,1 0 0,-16 33 1,-4 6-253,-107 133-14,47-70-301,92-119-9,0-1-1,0 1 1,0 0-1,0 0 1,-2 7 0,5-11 7,0 0 0,-1-1 0,1 1 1,0 0-1,0 0 0,0-1 1,0 1-1,0 0 0,0 0 1,0-1-1,0 1 0,0 0 0,0 0 1,0-1-1,0 1 0,1 0 1,-1 0-1,0-1 0,0 1 0,1 0 1,-1-1-1,1 1 0,-1 0 1,1-1-1,-1 1 0,1-1 1,-1 1-1,1-1 0,-1 1 0,1-1 1,-1 1-1,1-1 0,0 1 1,-1-1-1,1 0 0,0 1 1,0-1-1,-1 0 0,1 0 0,0 1 1,0-1-1,-1 0 0,1 0 1,0 0-1,0 0 0,0 0 1,13 0 15,0 0 1,0-1 0,0-1 0,0 0 0,18-6 0,6 0 44,44-3-52,118 0 1,-133 9-55,-4 0-34</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06.658"/>
    </inkml:context>
    <inkml:brush xml:id="br0">
      <inkml:brushProperty name="width" value="0.05" units="cm"/>
      <inkml:brushProperty name="height" value="0.05" units="cm"/>
    </inkml:brush>
  </inkml:definitions>
  <inkml:trace contextRef="#ctx0" brushRef="#br0">176 75 13851,'3'-18'700,"-2"14"-606,0 0 0,-1-1 0,1 1 0,-1-1 0,1 1 0,-2 0 0,1-1 0,0 1 0,-1-1 0,-1-4 0,2 8-81,0 1 0,0 0 0,-1 0 0,1 0 1,0-1-1,0 1 0,0 0 0,-1 0 0,1 0 0,0-1 1,0 1-1,0 0 0,-1 0 0,1 0 0,0 0 0,-1 0 1,1 0-1,0 0 0,0 0 0,-1-1 0,1 1 0,0 0 1,0 0-1,-1 0 0,1 0 0,0 0 0,-1 0 1,1 1-1,0-1 0,0 0 0,-1 0 0,1 0 0,0 0 1,-1 0-1,1 0 0,0 0 0,0 1 0,0-1 0,-1 0 1,1 0-1,0 0 0,0 0 0,-1 1 0,1-1 1,0 0-1,0 0 0,0 1 0,-10 13 263,2 4-193,1 0-1,0 1 1,2-1 0,0 1 0,1 1 0,-2 23-1,-1 121-26,7-152-40,1 76 169,4 1 0,3-1 1,4 0-1,30 106 1,-29-154 270,-14-38 191,-3-5-457,-4-5-35,-15-28 209,2-1 0,-22-50 0,-25-84 24,63 159-357,1 3 2,1 1 1,0-1-1,1 0 0,-2-14 1,4 23-38,0-1 0,0 1 0,0 0 1,0-1-1,0 1 0,1 0 0,-1-1 1,0 1-1,0 0 0,0-1 0,1 1 1,-1 0-1,0-1 0,1 1 1,-1 0-1,0 0 0,1 0 0,-1-1 1,0 1-1,1 0 0,-1 0 0,0 0 1,1 0-1,-1 0 0,0-1 0,1 1 1,-1 0-1,1 0 0,-1 0 1,0 0-1,1 0 0,-1 0 0,1 0 1,-1 0-1,0 1 0,1-1 0,20 2-368,-15-1 181,15-1-184,0 0-1,0-1 1,0-1-1,-1-1 1,23-6 0,5-1-128</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07.300"/>
    </inkml:context>
    <inkml:brush xml:id="br0">
      <inkml:brushProperty name="width" value="0.05" units="cm"/>
      <inkml:brushProperty name="height" value="0.05" units="cm"/>
    </inkml:brush>
  </inkml:definitions>
  <inkml:trace contextRef="#ctx0" brushRef="#br0">182 30 14995,'-1'-2'90,"0"0"1,0 0-1,-1 0 0,1 0 0,-1 1 0,1-1 0,-1 0 1,0 0-1,0 1 0,0 0 0,0-1 0,0 1 0,0 0 0,0 0 1,0 0-1,-1 0 0,1 0 0,0 0 0,-1 1 0,1-1 1,0 1-1,-1 0 0,1-1 0,-1 1 0,1 0 0,0 1 1,-1-1-1,1 0 0,-1 1 0,1-1 0,0 1 0,-4 1 1,-1 0-29,1 1 0,0 0 0,-1 0 0,1 0 1,1 0-1,-1 1 0,0 0 0,1 0 0,0 1 0,-7 7 1,7-5-54,0 0 0,0 0-1,1 0 1,0 1 0,-6 15 0,9-19-10,-1 1-1,1-1 0,0 1 0,1-1 0,-1 1 1,1-1-1,-1 1 0,1-1 0,1 1 1,-1-1-1,1 1 0,1 6 0,-2-10 17,1 1 0,-1-1-1,1 0 1,-1 0-1,1 0 1,-1 0-1,1 0 1,-1 1 0,1-1-1,0 0 1,0 0-1,0-1 1,0 1 0,0 0-1,0 0 1,0 0-1,0 0 1,0-1 0,0 1-1,0-1 1,0 1-1,0-1 1,0 1 0,1-1-1,-1 1 1,0-1-1,0 0 1,1 0 0,-1 0-1,0 0 1,0 0-1,1 0 1,-1 0-1,0 0 1,0 0 0,1-1-1,-1 1 1,0 0-1,0-1 1,1 1 0,-1-1-1,0 1 1,0-1-1,0 0 1,2-1 0,4-2 137,0-1 0,0 0 1,0-1-1,-1 1 1,8-10-1,18-30 594,-27 37-653,0 0 0,0 0 0,1 1-1,0 0 1,0 0 0,1 0 0,10-8-1,-16 14-102,1 0 1,-1 1-1,0-1 0,1 1 0,-1-1 0,1 1 0,-1 0 1,0 0-1,1-1 0,-1 1 0,1 0 0,-1 0 0,1 0 1,-1 1-1,0-1 0,1 0 0,-1 0 0,1 1 0,1 0 0,27 15-342,-7-4 73,-14-10 240,-1-1 0,1 0-1,-1 0 1,1-1 0,0 0 0,-1 0-1,1-1 1,-1 0 0,1-1 0,-1 0 0,0 0-1,14-6 1,-14 5 37,1 0 0,-1 1-1,1 0 1,0 0 0,0 0 0,0 1-1,-1 1 1,1 0 0,0 0 0,17 2-1,-20 0-9,0 1 0,-1-1-1,1 1 1,-1 0-1,8 6 1,-10-7 0,1 1 1,-1-1-1,1 0 1,-1 0-1,1 0 1,0 0-1,0-1 1,0 0-1,0 1 0,0-1 1,0-1-1,0 1 1,8 0-1,2-3-16,-1-1 0,0 0 0,0-1 0,-1 0-1,21-10 1,-21 8-198,0 1-1,1 0 1,0 1-1,-1 1 1,24-4-1,0 9-1765,-22-4 1619</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07.850"/>
    </inkml:context>
    <inkml:brush xml:id="br0">
      <inkml:brushProperty name="width" value="0.05" units="cm"/>
      <inkml:brushProperty name="height" value="0.05" units="cm"/>
    </inkml:brush>
  </inkml:definitions>
  <inkml:trace contextRef="#ctx0" brushRef="#br0">134 472 12955,'-39'32'1230,"23"-20"-827,0 2 0,0 0 0,-25 30 0,40-44-394,1 1 1,0-1 0,-1 0-1,1 1 1,-1-1 0,1 1-1,0-1 1,-1 0-1,1 1 1,0-1 0,0 1-1,-1-1 1,1 1 0,0-1-1,0 1 1,0-1 0,0 1-1,-1 0 1,1-1 0,0 1-1,0-1 1,0 1 0,0-1-1,0 1 1,0-1-1,1 1 1,-1 0 0,14-2 81,22-16-66,29-33-11,-47 35 3,1 0-1,22-12 0,-40 26-15,-1 1-1,0 0 1,0 0-1,0 0 1,1 0 0,-1-1-1,0 1 1,0 0-1,1 0 1,-1 0-1,0 0 1,0 0-1,1 0 1,-1 0 0,0 0-1,0 0 1,1 0-1,-1-1 1,0 1-1,0 0 1,1 1 0,-1-1-1,0 0 1,0 0-1,1 0 1,-1 0-1,0 0 1,0 0 0,1 0-1,-1 0 1,0 0-1,0 0 1,0 1-1,1-1 1,-1 0-1,0 11 49,-9 19 84,7-25-93,1-3-32,-1 3 47,0 1 0,1-1 0,0 1 0,-1 0 0,1 8 0,1-13-39,0 0 0,0 0 1,0 0-1,0 0 0,0 0 1,1 0-1,-1 0 1,0 0-1,0 0 0,1 0 1,-1 0-1,1 0 1,-1-1-1,1 1 0,-1 0 1,1 0-1,0 0 1,-1-1-1,1 1 0,0 0 1,-1-1-1,1 1 0,0 0 1,0-1-1,0 1 1,0-1-1,0 0 0,-1 1 1,1-1-1,0 1 1,0-1-1,0 0 0,0 0 1,0 0-1,0 0 1,0 0-1,0 0 0,0 0 1,2 0-1,4 0 50,1-1 0,-1 0-1,0-1 1,1 0 0,-1 0 0,0 0-1,0-1 1,7-4 0,4-2 77,32-23 1,-22 9-108,-1-1 0,0-1 0,-2-2 0,-1-1 0,-1 0 0,-2-2 0,0 0 0,-2-1 0,-2-2 0,-1 1 0,-1-2 0,18-65 0,-31 93-32,0-1-1,-1 1 0,0-1 1,-1 1-1,1-1 1,-1 1-1,-1-11 1,1 16-3,-1 0 1,1 0-1,0 0 0,-1-1 1,1 1-1,-1 0 0,1 0 1,-1 0-1,1 0 0,-1 0 1,0 0-1,0 0 0,1 0 0,-1 0 1,0 0-1,0 0 0,0 1 1,-1-2-1,0 1 1,0 1-1,1-1 1,-1 1-1,0 0 1,1-1 0,-1 1-1,0 0 1,0 0-1,1 0 1,-1 0 0,0 0-1,1 1 1,-1-1-1,0 0 1,0 1-1,-2 1 1,-5 1 8,1 1 0,0 0 0,0 1 0,0 0 0,1 0 0,-1 1 0,1-1 0,0 2 0,1-1 0,-6 8 0,1 0 29,0 0 1,1 0 0,1 1-1,-10 21 1,13-21 3,0 0 0,1 0 0,0 0 1,1 1-1,1-1 0,1 1 0,0 0 0,1 0 0,0 0 0,3 21 0,-1-29-51,0-1 0,1 1 0,-1-1 0,1 0-1,1 1 1,-1-1 0,1 0 0,1-1 0,-1 1 0,1 0 0,0-1 0,1 0-1,-1 0 1,1 0 0,1-1 0,-1 0 0,1 0 0,-1 0 0,1 0-1,1-1 1,-1 0 0,1-1 0,11 6 0,-4-5-50,-1 0-1,20 3 1,-11-4-42</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09.454"/>
    </inkml:context>
    <inkml:brush xml:id="br0">
      <inkml:brushProperty name="width" value="0.05" units="cm"/>
      <inkml:brushProperty name="height" value="0.05" units="cm"/>
    </inkml:brush>
  </inkml:definitions>
  <inkml:trace contextRef="#ctx0" brushRef="#br0">195 61 14595,'0'-1'56,"1"-1"0,-1 1 0,0-1 0,0 1-1,0-1 1,0 1 0,0-1 0,0 1 0,0-1 0,0 0 0,-1 1 0,1-1-1,-1 1 1,1 0 0,-1-1 0,0 1 0,1-1 0,-1 1 0,0 0-1,0-1 1,0 1 0,0 0 0,0 0 0,0 0 0,0 0 0,0 0 0,-1 0-1,1 0 1,0 0 0,-1 0 0,1 1 0,0-1 0,-1 0 0,1 1-1,-1-1 1,1 1 0,-1 0 0,1 0 0,-1-1 0,1 1 0,-1 0 0,0 0-1,1 0 1,-1 0 0,1 1 0,-1-1 0,1 0 0,-1 1 0,1-1-1,-1 1 1,1-1 0,-1 1 0,1 0 0,-2 1 0,-1 0-11,1 0 0,-1 0 0,1 1 0,0 0 0,0-1 0,0 1 0,0 0 0,1 0 0,-1 1 0,1-1 0,0 1 0,-1-1 0,2 1 0,-3 5 0,-1 4-25,0 1 1,1 0 0,-2 15-1,-2 29 29,1 0-1,3 71 0,16 118 154,-8-198 70,1 0 0,19 73 0,-17-106 260,-7-16-520,0 1 1,0-1-1,0 0 0,0 0 0,0 0 0,1 0 0,-1 0 1,0 0-1,0 0 0,0 0 0,0 0 0,0 0 0,0 0 1,0 0-1,0 1 0,0-1 0,0 0 0,1 0 0,-1 0 1,0 0-1,0 0 0,0 0 0,0 0 0,0 0 0,0 0 1,0 0-1,0 0 0,1 0 0,-1 0 0,0 0 1,0 0-1,0 0 0,0 0 0,0 0 0,0 0 0,0 0 1,0 0-1,1-1 0,-1 1 0,0 0 0,0 0 0,0 0 1,0 0-1,0 0 0,0 0 0,0 0 0,0 0 0,0 0 1,0 0-1,0 0 0,1 0 0,-1-1 0,0 1 0,0 0 1,0 0-1,0 0 0,0 0 0,0 0 0,1-4 126,-1 1-1,1-1 0,-1 1 0,1 0 1,-1-1-1,-1-5 0,-5-52 313,-3 0 1,-3 1-1,-29-89 0,7 62-596,20 53-921,16 39 853,1 0-1,0-1 1,0 1-1,1-1 1,0 1-1,-1-1 1,1 0 0,1 0-1,-1-1 1,0 1-1,1-1 1,0 0-1,0 0 1,0-1-1,0 1 1,0-1-1,0 0 1,1-1-1,-1 1 1,1-1-1,6 1 1,1 0-137,0-1 0,-1 0 0,1 0 0,0-2 0,0 1 0,0-2 0,0 0 0,17-5 0,-19 3 206,0 0 1,1-1 0,-2 0-1,1-1 1,-1 0-1,0-1 1,0 0 0,12-12-1,-15 13 370,-1-1 0,0 0-1,0 0 1,-1 0 0,0 0-1,0-1 1,0 0-1,-1 0 1,-1 0 0,1-1-1,3-16 1,-7 25-194,0 0 0,0 0 0,0 1 1,0-1-1,0 0 0,0 0 0,0 0 0,0 0 0,-1 0 1,1 0-1,0 0 0,0 0 0,0 0 0,0 0 0,0 0 0,0 0 1,0 0-1,0 0 0,0 0 0,-1 0 0,1 0 0,0 0 0,0 0 1,0 0-1,0 0 0,0 0 0,0 0 0,0 0 0,0 0 0,-1 0 1,1 0-1,0 0 0,0 0 0,0 0 0,0 0 0,0 0 0,0 0 1,0 0-1,0 0 0,0 0 0,0 0 0,-1 0 0,1 0 0,0-1 1,0 1-1,0 0 0,0 0 0,0 0 0,0 0 0,0 0 0,0 0 1,0 0-1,0-1 0,-7 10 328,0 4-258,1 0 0,1 0 1,0 0-1,1 0 1,0 1-1,1 0 1,0-1-1,1 1 1,0 18-1,2-31-97,0 1 0,0-1 0,0 0 1,0 0-1,0 0 0,1 0 0,-1 0 0,0 0 0,1 0 0,-1 1 0,0-1 0,1 0 0,-1 0 0,1 0 0,0 0 0,-1-1 0,1 1 0,0 0 0,0 0 0,-1 0 0,3 1 0,-2-2 6,0 0-1,0 0 1,0 1-1,0-1 1,0 0-1,0 0 1,0 0-1,0 0 1,0 0-1,0 0 1,0 0-1,0 0 1,0-1-1,0 1 1,0 0 0,0-1-1,0 1 1,1-1-1,3-2 47,0 0-1,-1 0 0,1-1 1,-1 1-1,0-1 0,8-9 1,-2 1 71,0-1 0,-1-1 0,-1 1 0,0-2 0,-1 1 0,-1-1 1,0 0-1,-1 0 0,0-1 0,-2 1 0,0-1 0,2-27 0,-5 44-134,0 1-1,0-1 1,1 0-1,-1 0 1,0 1-1,0-1 1,1 0-1,-1 0 0,0 0 1,1 1-1,-1-1 1,1 0-1,0 0 1,-1 0-1,1 0 1,0 0-1,0 0 1,0 0-1,0 0 1,0 0-1,0 0 1,1 0-1,0 1-1,1-1-1,-1 0 1,1 0-1,0 0 1,-1 0 0,1-1-1,0 1 1,0-1-1,5 0 1,1 0-3,-1 0 0,1-1 0,-1 0 0,1-1 0,14-4 0,-8 0 17,0-1-1,-1-1 0,0 1 0,0-2 0,-1 0 0,13-12 0,-18 14 14,0-1 0,0 0 0,0 0 0,-1 0 0,0-1 1,-1-1-1,0 1 0,0-1 0,6-15 0,-11 22-12,-1 1-1,1-1 1,0 1 0,-1-1-1,1 0 1,-1 1 0,0-1-1,0 1 1,0-1 0,0 0-1,0 1 1,-1-1 0,1 0-1,-1 1 1,0-1 0,0 1 0,1-1-1,-4-3 1,3 4-6,0 1 1,0 0-1,-1-1 1,1 1-1,0 0 1,-1 0 0,1-1-1,-1 1 1,0 0-1,1 1 1,-1-1-1,0 0 1,0 0-1,1 1 1,-1-1-1,0 1 1,0 0-1,0-1 1,0 1-1,1 0 1,-1 0-1,0 0 1,0 0-1,0 1 1,0-1 0,0 0-1,-2 2 1,-2-1-7,1 2 1,-1-1 0,1 1-1,0-1 1,0 1 0,0 1-1,0-1 1,0 1 0,1 0 0,0 0-1,0 0 1,0 0 0,-7 10-1,4-3 0,0 1 0,0-1-1,1 1 1,0 0 0,-3 15 0,5-16-4,1 0 0,1-1 0,0 2 0,1-1 0,0 0 0,0 0 0,1 0 0,1 1 0,0-1 0,4 17 0,-4-23-50,0-1 1,1 1-1,-1 0 1,1-1-1,0 1 0,1-1 1,-1 0-1,1 0 1,0 0-1,0 0 1,0 0-1,0 0 1,1-1-1,0 0 0,-1 1 1,1-2-1,1 1 1,-1 0-1,0-1 1,0 1-1,1-1 1,-1-1-1,1 1 0,0-1 1,0 1-1,6 0 1,-5-2-39,0 0 1,0 0-1,0 0 1,0-1 0,0 1-1,0-2 1,-1 1-1,1-1 1,0 1-1,-1-2 1,1 1-1,-1 0 1,1-1 0,8-7-1,17-11-415</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10.052"/>
    </inkml:context>
    <inkml:brush xml:id="br0">
      <inkml:brushProperty name="width" value="0.05" units="cm"/>
      <inkml:brushProperty name="height" value="0.05" units="cm"/>
    </inkml:brush>
  </inkml:definitions>
  <inkml:trace contextRef="#ctx0" brushRef="#br0">116 15 13363,'-1'-2'84,"0"1"0,0 0 0,0 0 1,0 0-1,0 0 0,-1 0 0,1 0 0,-1 0 1,1 0-1,0 1 0,-1-1 0,1 1 0,-1-1 1,1 1-1,-1-1 0,0 1 0,1 0 0,-1 0 0,1 0 1,-1 0-1,0 0 0,1 0 0,-4 0 0,3 1 0,-1 1-1,1-1 0,0 0 0,-1 1 0,1-1 0,0 1 0,0 0 0,0-1 1,0 1-1,0 0 0,0 0 0,-2 5 0,-3 2 48,2 1 0,-1 0 0,1 0-1,1 1 1,-5 17 0,5-11-7,1-1 1,1 1-1,0 0 1,1 0-1,1 0 1,1 0-1,0 0 0,1 0 1,1 0-1,0 0 1,2-1-1,0 1 0,1-1 1,0-1-1,1 1 1,14 22-1,-15-28-114,-1-1 1,0 1-1,-1 1 0,0-1 1,0 0-1,-1 1 0,2 12 0,-5-19-9,1-1 0,-1 0 0,0 1 0,0-1 0,0 1 0,0-1 0,-1 0 0,1 1 0,-1-1 0,0 0-1,0 1 1,0-1 0,-1 0 0,1 0 0,-1 0 0,1 0 0,-1 0 0,0 0 0,0-1 0,0 1-1,-1-1 1,1 1 0,-1-1 0,1 0 0,-1 0 0,-6 4 0,8-5 13,0-1-1,0 1 1,0 0 0,-1 0 0,1-1 0,0 1-1,-1-1 1,1 1 0,0-1 0,-1 0-1,1 1 1,-1-1 0,1 0 0,-1 0 0,1 0-1,-1 0 1,1 0 0,0 0 0,-1 0 0,1-1-1,-1 1 1,-1-1 0,1 0 0,1 0 0,0 0 1,0-1-1,0 1 0,0 0 1,1 0-1,-1 0 0,0-1 0,0 1 1,1-1-1,-1 1 0,1 0 0,-1-1 1,1 1-1,0-1 0,-1 1 0,1-3 1,0-8 24,0 1 1,0 0 0,1 0-1,3-16 1,5-11-50,1 1 0,2 0-1,21-46 1,64-98-285,-93 175 284,2-5 4,1 0 1,0 0-1,1 0 1,0 1-1,1 0 0,0 1 1,13-11-1,-22 19 9,1 1 1,-1-1-1,1 1 1,0-1-1,-1 1 1,1-1-1,-1 1 0,1-1 1,0 1-1,-1 0 1,1-1-1,0 1 1,-1 0-1,1 0 1,0-1-1,0 1 1,-1 0-1,1 0 0,0 0 1,0 0-1,-1 0 1,1 0-1,0 0 1,-1 0-1,1 0 1,0 1-1,0-1 0,-1 0 1,1 0-1,0 1 1,-1-1-1,1 0 1,0 1-1,-1-1 1,1 1-1,-1-1 0,1 1 1,-1-1-1,1 1 1,-1-1-1,1 1 1,-1-1-1,1 1 1,-1 0-1,1-1 0,-1 1 1,0 0-1,0-1 1,1 1-1,-1 0 1,0-1-1,0 1 1,0 0-1,0 0 1,0 0-1,2 8 39,-1 1 0,-1-1 0,-1 17 0,1-9 22,0-15-52,1 0 1,-1-1-1,0 1 1,1 0-1,-1 0 0,1-1 1,0 1-1,-1 0 1,1-1-1,0 1 1,0-1-1,0 1 0,0-1 1,1 1-1,-1-1 1,0 0-1,0 0 0,1 0 1,-1 1-1,1-1 1,-1 0-1,1-1 0,0 1 1,-1 0-1,1 0 1,0-1-1,-1 1 1,1-1-1,0 1 0,0-1 1,-1 0-1,1 0 1,0 0-1,0 0 0,0 0 1,1 0-1,11-1 45,-1 0-1,0-1 1,24-6 0,-25 5-25,29-8 30,-25 6-36,-1 1 0,0 0-1,1 2 1,0-1-1,0 2 1,26 0 0,-40 2-26,0-1 0,0 1 0,0 0 1,0 0-1,0 0 0,0 0 1,0 0-1,0 0 0,0 0 1,-1 0-1,1 1 0,0-1 0,-1 1 1,1-1-1,-1 1 0,0 0 1,0 0-1,1-1 0,0 4 1,-1-3-5,-1-1 1,1 0 0,-1 1 0,1-1 0,0 0 0,0 0-1,-1 0 1,1 0 0,0 1 0,0-1 0,0 0 0,0-1-1,1 1 1,-1 0 0,0 0 0,0 0 0,0-1 0,1 1-1,-1 0 1,0-1 0,1 1 0,-1-1 0,0 0 0,1 1-1,-1-1 1,1 0 0,-1 0 0,1 0 0,-1 0 0,0 0-1,1 0 1,-1-1 0,1 1 0,-1 0 0,2-1-1,3-2-44,1 0-1,-1 0 0,0-1 0,0 1 0,0-1 0,0-1 0,7-6 1,3-3-5,14-10-50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23.081"/>
    </inkml:context>
    <inkml:brush xml:id="br0">
      <inkml:brushProperty name="width" value="0.05" units="cm"/>
      <inkml:brushProperty name="height" value="0.05" units="cm"/>
    </inkml:brush>
  </inkml:definitions>
  <inkml:trace contextRef="#ctx0" brushRef="#br0">0 3 15603,'0'-3'1585,"0"6"-1009,2 2-200,-1 3 760,2 4-264,0 2-272,1 4-135,1 1-233,1-1-72,-1 0-136,1-2-120,1-8-401,-1 0-231,1-8-384,-2-3 848,-4-3-200,-1 0-216</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10.796"/>
    </inkml:context>
    <inkml:brush xml:id="br0">
      <inkml:brushProperty name="width" value="0.05" units="cm"/>
      <inkml:brushProperty name="height" value="0.05" units="cm"/>
    </inkml:brush>
  </inkml:definitions>
  <inkml:trace contextRef="#ctx0" brushRef="#br0">141 37 13995,'-6'0'135,"0"-1"0,0 1 1,-1 0-1,1 1 0,0-1 0,0 1 1,0 1-1,0-1 0,0 1 0,1 0 0,-1 0 1,0 0-1,-6 5 0,8-5-71,1 0-1,-1 1 1,1-1-1,0 1 1,0 0-1,0-1 1,0 1-1,0 1 1,1-1-1,-1 0 1,1 1-1,0-1 1,0 1 0,0 0-1,0 0 1,1 0-1,0 0 1,-1 0-1,1 0 1,0 5-1,1-8-41,0 0 0,0 0-1,0 1 1,0-1-1,0 0 1,0 0 0,0 0-1,1 1 1,-1-1 0,0 0-1,1 0 1,-1 0 0,1 0-1,-1 0 1,1 1-1,0-1 1,-1 0 0,1 0-1,0-1 1,0 1 0,0 0-1,-1 0 1,1 0-1,0-1 1,0 1 0,0 0-1,0-1 1,1 1 0,-1-1-1,0 1 1,0-1-1,0 1 1,0-1 0,1 0-1,-1 0 1,0 1 0,0-1-1,0 0 1,1 0-1,-1 0 1,2-1 0,4 1 34,0-1 0,0 0 0,0 0 0,-1-1 0,1 0 0,9-3 0,3-5 80,0 0-1,-1-1 1,-1-1 0,1 0 0,-2-2 0,0 0 0,-1 0 0,26-32 0,-41 46-134,0 0 1,-1 0 0,1 0 0,0 0 0,0 0 0,0 0-1,0 0 1,0 0 0,-1 0 0,1 0 0,0 0 0,0 0-1,0 0 1,0 0 0,0 0 0,0 0 0,0-1 0,-1 1-1,1 0 1,0 0 0,0 0 0,0 0 0,0 0 0,0 0-1,0 0 1,0 0 0,0 0 0,0-1 0,0 1 0,-1 0 0,1 0-1,0 0 1,0 0 0,0 0 0,0 0 0,0-1 0,0 1-1,0 0 1,0 0 0,0 0 0,0 0 0,0 0 0,0 0-1,0-1 1,0 1 0,0 0 0,0 0 0,0 0 0,0 0-1,1 0 1,-1 0 0,0-1 0,0 1 0,0 0 0,0 0-1,0 0 1,0 0 0,0 0 0,0 0 0,-11 5 24,3 1-28,1 2 0,0-1 0,0 1 1,1 0-1,-9 14 0,13-17 3,-1-1 0,1 1 0,-1 0 0,1 0 0,1 0 0,-1 0-1,1 0 1,0 0 0,0 1 0,0-1 0,1 0 0,0 9 0,0-12 0,1 0 0,-1 0-1,0 0 1,1-1 0,-1 1 0,1 0 0,0 0 0,0-1-1,0 1 1,0 0 0,0-1 0,0 1 0,0-1-1,0 1 1,0-1 0,1 0 0,-1 1 0,1-1 0,1 1-1,0 0 0,0-1 0,0 0 0,0 0 0,0 0-1,0 0 1,0 0 0,0-1 0,0 1 0,0-1 0,6 0-1,0 0-4,0-1 0,0-1 0,0 1 0,0-2-1,0 1 1,17-8 0,-11 2-12,-1-1 1,1 0-1,-2-1 1,17-15-1,-1 0-115,-29 29 141,0 0 0,0 1 0,0-1 0,1 0 0,-1 0 0,1 0 0,0 0 0,0 0 0,0 0 0,1 0 0,-1 0 0,1 0 0,0-1 0,4 6 0,0-4 17,0-1 0,0 0 0,0 0 0,1-1 0,-1 1 0,1-1 0,0-1 0,0 0 0,1 0 0,-1 0-1,0-1 1,0 1 0,1-2 0,-1 1 0,1-1 0,12-2 0,-2 1-3,1-2-1,-1 0 1,0-1-1,0-1 1,27-12-1,-33 12-23,0-1 0,0-1 0,14-10 1,-22 15-10,-1 0 0,0-1 1,0 1-1,0-1 1,-1 0-1,1 0 0,-1 0 1,1 0-1,-1 0 0,0 0 1,0-1-1,0 1 1,-1-1-1,1 0 0,1-6 1,-3 9 5,0 1 1,0-1 0,0 1-1,0-1 1,0 0-1,-1 1 1,1-1 0,0 1-1,0-1 1,0 1-1,-1-1 1,1 1 0,0-1-1,-1 1 1,1-1 0,0 1-1,-1-1 1,1 1-1,-1 0 1,1-1 0,0 1-1,-1 0 1,1-1-1,-1 1 1,1 0 0,-1-1-1,1 1 1,-1 0-1,1 0 1,-1 0 0,0 0-1,1 0 1,-1-1 0,1 1-1,-1 0 1,1 0-1,-1 0 1,0 0 0,1 0-1,-1 1 1,1-1-1,-1 0 1,1 0 0,-1 0-1,0 1 1,-26 6-43,23-5 55,1 0 1,0-1-1,0 1 0,1 1 0,-1-1 1,0 0-1,1 1 0,-1-1 1,1 1-1,0 0 0,0 0 0,0 0 1,0 0-1,0 0 0,1 0 1,-1 0-1,1 1 0,-2 5 0,3-7 2,0 0 0,0 0 0,0 0 0,0 0-1,0 0 1,0 0 0,0 0 0,1 1-1,-1-1 1,1 0 0,-1 0 0,1 0-1,0 0 1,0 0 0,0-1 0,0 1 0,0 0-1,1 0 1,-1-1 0,0 1 0,1 0-1,-1-1 1,1 0 0,-1 1 0,1-1-1,0 0 1,0 0 0,0 0 0,0 0 0,-1 0-1,5 1 1,-2 0-154,0-1 1,0 0-1,0 0 0,0 0 0,0 0 1,0-1-1,0 0 0,0 1 1,0-2-1,1 1 0,-1 0 0,0-1 1,0 0-1,0 0 0,0 0 0,0 0 1,0-1-1,0 1 0,-1-1 0,1 0 1,0 0-1,-1 0 0,0-1 1,1 0-1,-1 1 0,0-1 0,0 0 1,4-6-1,6-16-672</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11.210"/>
    </inkml:context>
    <inkml:brush xml:id="br0">
      <inkml:brushProperty name="width" value="0.05" units="cm"/>
      <inkml:brushProperty name="height" value="0.05" units="cm"/>
    </inkml:brush>
  </inkml:definitions>
  <inkml:trace contextRef="#ctx0" brushRef="#br0">20 0 17124,'-11'10'1272,"2"-1"-1488,9-11 192,4-2 472,4-6-488</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11.682"/>
    </inkml:context>
    <inkml:brush xml:id="br0">
      <inkml:brushProperty name="width" value="0.05" units="cm"/>
      <inkml:brushProperty name="height" value="0.05" units="cm"/>
    </inkml:brush>
  </inkml:definitions>
  <inkml:trace contextRef="#ctx0" brushRef="#br0">122 44 16540,'0'0'42,"0"0"1,1 1 0,-1-1 0,1 0 0,-1 0 0,0 0 0,1 0 0,-1 0-1,0 1 1,1-1 0,-1 0 0,0 0 0,0 0 0,1 1 0,-1-1 0,0 0 0,0 0-1,1 1 1,-1-1 0,0 0 0,0 1 0,0-1 0,1 0 0,-1 1 0,0-1-1,0 0 1,0 1 0,0-1 0,0 1 0,0-1 0,0 0 0,0 1 0,0-1 0,0 0-1,0 1 1,-1 19 95,0-14 34,-41 230 1658,25-156-1610,6-22-113,-22 97-365,23-127-135,10-28 384,0 1 0,0-1-1,0 0 1,0 0 0,0 0 0,0 0-1,0 0 1,-1 1 0,1-1 0,0 0 0,0 0-1,0 0 1,0 0 0,0 0 0,0 0-1,0 0 1,0 1 0,-1-1 0,1 0-1,0 0 1,0 0 0,0 0 0,0 0 0,0 0-1,-1 0 1,1 0 0,0 0 0,0 0-1,0 0 1,0 0 0,0 0 0,-1 0-1,1 0 1,0 0 0,0 0 0,0 0 0,0 0-1,0 0 1,-1 0 0,1 0 0,0 0-1,0 0 1,-4-13-485,1-20 228,2 0 0,4-51 0,15-67-1117,-12 112 210,18-97-485,-24 135 1600,0 1-1,0-1 1,0 0-1,0 1 1,0-1-1,0 1 1,0-1 0,0 1-1,0-1 1,1 1-1,-1-1 1,0 1-1,0-1 1,1 1-1,-1-1 1,0 1-1,1-1 1,-1 1-1,0 0 1,1-1-1,-1 1 1,0 0-1,1-1 1,-1 1 0,1-1-1,5 13 402,3 36 1784,-8-37-2126,3 11 323,1-1-1,1 1 0,1-1 1,1 0-1,18 35 0,-19-44-188,0-1-1,0 0 1,1 0-1,1-1 1,0 0-1,0 0 1,1-1-1,0-1 1,0 1-1,1-2 1,11 8-1,-17-13-61,0 1-1,1-1 1,-1 0-1,0 0 1,1 0-1,-1-1 1,1 0-1,-1 0 1,1 0-1,-1-1 1,1 1 0,0-2-1,-1 1 1,1 0-1,-1-1 1,1 0-1,-1-1 1,1 1-1,-1-1 1,1 0-1,-1 0 1,0 0-1,0-1 1,0 0-1,-1 0 1,1 0-1,-1-1 1,6-4-1,1-3 79,-1-1 0,0 0-1,-1 0 1,-1 0 0,1-1 0,-2-1-1,0 1 1,-1-1 0,7-19-1,-4 4-14,-1 0 0,-1 0 0,3-38 0,-9 55-128,0 0 1,0 1-1,-2-1 0,1 0 0,-1 1 0,-1-1 0,0 1 0,-1 0 0,0-1 0,-1 1 0,-7-14 0,11 23-22,-1 1 1,1 0 0,-1-1 0,0 1 0,0 0 0,1 0-1,-1 0 1,0-1 0,0 1 0,0 0 0,0 0 0,-1 0 0,1 1-1,0-1 1,0 0 0,0 0 0,-1 1 0,1-1 0,0 0-1,-1 1 1,1 0 0,-1-1 0,1 1 0,-1 0 0,1 0 0,-2-1-1,1 2-33,1-1 0,-1 1 0,0 0-1,1 0 1,-1 0 0,1 0-1,-1 0 1,1 0 0,-1 0-1,1 0 1,0 0 0,-1 1 0,1-1-1,0 0 1,0 1 0,0-1-1,0 1 1,0-1 0,1 1 0,-2 3-1,-2 4-156,1 1 0,0 0 0,0-1 1,2 1-1,-1 0 0,1 0 0,0 0 0,1 1 0,0-1 0,1 0 0,3 18 0,5 9-380</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12.201"/>
    </inkml:context>
    <inkml:brush xml:id="br0">
      <inkml:brushProperty name="width" value="0.05" units="cm"/>
      <inkml:brushProperty name="height" value="0.05" units="cm"/>
    </inkml:brush>
  </inkml:definitions>
  <inkml:trace contextRef="#ctx0" brushRef="#br0">16 37 14723,'-3'5'338,"1"-1"1,0 1-1,0 0 0,1 0 0,-1-1 0,1 1 1,0 0-1,1 0 0,-1 0 0,1 10 0,0-12-258,0 0-1,0-1 0,0 1 0,0 0 1,1 0-1,-1 0 0,1 0 0,0 0 1,0-1-1,0 1 0,0 0 0,0-1 1,1 1-1,-1-1 0,1 1 0,0-1 1,0 0-1,0 0 0,3 3 0,-2-3-41,1 0-1,0 0 1,0-1 0,-1 0-1,1 0 1,0 0-1,0 0 1,0 0 0,0-1-1,0 0 1,0 0-1,1 0 1,-1 0 0,0-1-1,0 0 1,0 1-1,0-1 1,-1-1 0,1 1-1,5-3 1,0 0 10,0-1 0,1 0 0,-2 0 0,1-1 0,-1 0 0,14-13 0,-11 8 12,-1-1 0,9-12 0,-16 21-55,-1 0-1,0 0 1,0 0 0,-1 0 0,1 0-1,-1 0 1,1 0 0,-1-1-1,0 1 1,0-1 0,-1 1-1,1-1 1,-1 1 0,0-8 0,-3 8 9,-1 7-17,-2 9-12,5-6 7,-1 0 0,2 1 0,-1-1 0,1 0 0,1 1 0,-1-1 0,1 0 0,0 1 0,1-1 0,-1 0 0,2 0 0,-1 0 0,1 0 0,0-1 0,0 1 0,1-1 0,0 1 0,0-1 0,0 0 0,1-1 0,8 9 0,-10-11-52,1 1 0,0-1 1,-1 0-1,2 0 0,-1 0 1,0 0-1,1-1 0,-1 0 1,1 0-1,0 0 0,-1 0 0,1-1 1,0 1-1,0-1 0,0-1 1,0 1-1,0-1 0,0 0 1,0 0-1,0 0 0,1-1 1,-1 1-1,0-1 0,-1-1 1,1 1-1,0-1 0,0 0 1,0 0-1,-1 0 0,1 0 0,6-5 1,18-19-280,-2-3-105</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12.688"/>
    </inkml:context>
    <inkml:brush xml:id="br0">
      <inkml:brushProperty name="width" value="0.05" units="cm"/>
      <inkml:brushProperty name="height" value="0.05" units="cm"/>
    </inkml:brush>
  </inkml:definitions>
  <inkml:trace contextRef="#ctx0" brushRef="#br0">54 64 14979,'-14'39'1317,"-18"82"0,29-104-1091,1 1 0,0 0 1,1 0-1,1 0 0,1 1 0,1-1 1,3 19-1,-4-33-201,0 0 0,0 0 0,1 0 0,-1-1 0,1 1 0,-1 0 0,1 0 0,1-1 0,-1 1 0,0-1 0,1 0 0,-1 0 1,1 0-1,0 0 0,0 0 0,1 0 0,3 2 0,-4-4-25,-1 0 1,1 0 0,-1 0-1,1-1 1,0 1 0,-1-1-1,1 1 1,0-1 0,-1 0-1,1 0 1,0 0 0,-1-1-1,1 1 1,0 0 0,-1-1-1,1 0 1,-1 0 0,1 0-1,-1 0 1,1 0 0,-1 0-1,0-1 1,1 1 0,-1-1-1,0 1 1,0-1 0,3-3-1,8-8-56,-1 0 0,0-1 0,-1 0 0,-1 0 0,14-26 0,35-87-377,-48 101 334,3-5-17,-4 11 29,-1-1 1,0 0 0,-2-1-1,8-38 1,-39 161 490,19-54-6,3 0-1,1 1 1,12 91-1,-9-119 109,0 5-248,-2-9 41</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13.162"/>
    </inkml:context>
    <inkml:brush xml:id="br0">
      <inkml:brushProperty name="width" value="0.05" units="cm"/>
      <inkml:brushProperty name="height" value="0.05" units="cm"/>
    </inkml:brush>
  </inkml:definitions>
  <inkml:trace contextRef="#ctx0" brushRef="#br0">0 32 16564,'2'-10'1472,"15"5"-1016,9 1-224,19 0 664,7-1-240,12 4-472,4-2-384,0 3 224,0 4-64,-6 5-96</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14.640"/>
    </inkml:context>
    <inkml:brush xml:id="br0">
      <inkml:brushProperty name="width" value="0.05" units="cm"/>
      <inkml:brushProperty name="height" value="0.05" units="cm"/>
    </inkml:brush>
  </inkml:definitions>
  <inkml:trace contextRef="#ctx0" brushRef="#br0">183 91 12099,'0'-1'126,"0"0"0,0 0 0,0 0 1,-1 0-1,1 0 0,0 0 1,0 0-1,-1 1 0,1-1 1,0 0-1,-1 0 0,1 0 0,-1 0 1,1 0-1,-1 1 0,0-1 1,1 0-1,-1 0 0,0 1 1,1-1-1,-1 1 0,0-1 1,-1 0-1,0 0 98,-1-1 1,0 1-1,1 1 0,-1-1 1,0 0-1,1 1 0,-1-1 1,-4 1-1,-3 0 129,-1 0 0,0 1-1,-16 4 1,-20 9-63,44-13-301,1 0-1,-1 0 1,1 1-1,-1-1 1,1 1 0,0-1-1,0 1 1,0 0-1,0 0 1,0 0-1,0 0 1,0 0-1,0 1 1,1-1-1,-2 3 1,3-4 0,-1-1 1,1 1-1,0-1 1,0 1-1,0-1 1,0 0-1,0 1 0,0-1 1,0 1-1,0-1 1,0 1-1,0-1 1,0 1-1,0-1 1,0 1-1,0-1 1,1 1-1,-1-1 1,0 1-1,0-1 1,1 0-1,-1 1 1,0-1-1,0 1 1,1-1-1,-1 0 1,0 1-1,1-1 0,-1 0 1,0 0-1,1 1 1,-1-1-1,1 0 1,-1 0-1,1 1 1,-1-1-1,0 0 1,1 0-1,0 0 1,22 5-238,-17-4 168,2 1 45,0-1-1,0 1 0,0 1 0,0 0 0,0 0 0,-1 0 0,1 1 0,-1 0 1,0 1-1,0-1 0,0 1 0,-1 1 0,0-1 0,0 1 0,0 0 0,0 1 0,-1-1 1,0 1-1,-1 0 0,0 0 0,6 12 0,3 11 98,-2 1-1,-1 0 1,-1 0-1,-2 0 1,-1 1 0,-1 0-1,-2 1 1,-2-1 0,-2 40-1,0-61 42,-1 1 0,0 0 0,0 0 0,-2-1 0,-5 14 1,9-22-60,-1 0 0,0-1 1,-1 1-1,1-1 1,0 1-1,-1-1 0,1 0 1,-1 1-1,0-1 1,1 0-1,-1 0 0,0 0 1,0-1-1,-1 1 1,1 0-1,0-1 0,-1 1 1,1-1-1,-1 0 1,1 0-1,-1 0 0,1 0 1,-1 0-1,0 0 1,1-1-1,-1 0 0,-5 1 1,5-2-13,0 1 1,1-1 0,-1 0-1,0 0 1,1 0-1,-1 0 1,1 0 0,-1-1-1,1 1 1,0-1-1,0 1 1,-1-1 0,1 0-1,0 0 1,1 0-1,-1 0 1,0 0 0,0-1-1,1 1 1,-1 0-1,1-1 1,0 1 0,-2-5-1,0-3-5,0 1 0,0-1-1,1 0 1,0 1 0,0-15 0,1 4-57,0 1 0,1 0 0,1 0 0,1-1 0,1 1 0,0 0 0,2 1 0,0-1 0,1 1 0,1 0 0,1 0 0,0 1 0,1 0 0,1 0 0,0 1 0,2 0 0,0 1 0,0 1 0,1 0 0,1 0 0,1 1 0,29-20 0,14 1 29,-41 23 0,-1 1-1,0-2 1,0 0 0,15-14-1,-30 23 3,0 0-1,0 1 0,0-1 1,-1 0-1,1 1 0,0-1 1,0 0-1,-1 0 0,1 0 1,-1 0-1,1 0 0,-1 0 1,1 0-1,-1 0 1,0 0-1,1 0 0,-1 0 1,0 0-1,0-1 0,0 1 2,0 0-1,0 1 1,-1-1 0,1 1-1,0-1 1,-1 1 0,1-1-1,-1 1 1,1 0-1,0-1 1,-1 1 0,1-1-1,-1 1 1,1 0-1,-1-1 1,1 1 0,-1 0-1,1 0 1,-1-1-1,0 1 1,1 0 0,-1 0-1,1 0 1,-2 0 0,-1-1 4,0 1 0,0 0 0,0-1 0,0 1 0,-1 1 1,1-1-1,0 0 0,0 1 0,0 0 0,0-1 0,-4 3 1,3-1 0,0 0 0,1 0 0,0 0 0,-1 1 0,1 0 0,0-1 0,0 1 0,0 0 0,1 0 1,-1 1-1,1-1 0,0 0 0,0 1 0,0-1 0,0 1 0,0 0 0,1 0 0,0 0 0,0 0 1,0 0-1,0 0 0,0 0 0,1 0 0,0 7 0,0-7 1,1-1-1,0 1 1,-1-1 0,1 1-1,1-1 1,-1 0-1,0 1 1,1-1 0,0 0-1,-1 0 1,1 0 0,1 0-1,-1 0 1,0-1-1,1 1 1,-1-1 0,1 1-1,0-1 1,0 0 0,0 0-1,0 0 1,0 0 0,0-1-1,0 1 1,1-1-1,-1 0 1,0 0 0,8 1-1,1 0 25,0-1-1,0 0 1,0-1-1,0-1 1,0 0-1,0 0 1,0-1-1,-1-1 1,1 0-1,-1 0 1,1-1-1,-1-1 1,0 0-1,0 0 1,18-13-1,-20 12-15,-1 0 0,0-1-1,0 1 1,0-1 0,-1-1 0,0 0-1,0 0 1,-1 0 0,0-1 0,-1 1-1,0-1 1,0-1 0,-1 1 0,0-1-1,0 0 1,-1 1 0,-1-1-1,3-18 1,-5 27-18,0-1 0,0 1 0,0-1 0,0 1-1,0-1 1,0 1 0,0-1 0,-1 1 0,1-1 0,0 1 0,-1-1-1,0-1 1,0 3 1,1-1-1,0 1 0,0 0 0,-1-1 1,1 1-1,0 0 0,-1 0 0,1-1 1,0 1-1,-1 0 0,1 0 1,-1-1-1,1 1 0,0 0 0,-1 0 1,1 0-1,0 0 0,-1 0 1,1 0-1,-1 0 0,1 0 0,-1 0 1,1 0-1,0 0 0,-1 0 1,1 0-1,-1 0 0,1 0 0,-2 1-7,0 0 0,0 0 0,0 0 0,0 0 0,0 1 0,1-1-1,-1 0 1,0 1 0,1-1 0,0 1 0,-1 0 0,1 0 0,0-1 0,-2 4-1,0 0 0,0 1 0,0 0-1,1 0 1,0 0 0,0 1-1,0-1 1,1 0-1,0 1 1,0-1 0,1 1-1,0 7 1,0-11 12,0 0 0,1-1 0,-1 1 0,1-1 0,0 1 0,0-1 0,0 1 0,0-1 0,0 1 1,0-1-1,1 0 0,-1 0 0,1 0 0,0 1 0,-1-2 0,1 1 0,0 0 0,0 0 0,0 0 0,0-1 0,1 1 0,-1-1 0,0 0 0,1 0 0,-1 0 1,1 0-1,-1 0 0,1 0 0,4 0 0,5 1 27,0-2 1,0 1-1,0-2 1,0 1-1,0-2 1,0 1 0,-1-2-1,1 1 1,-1-2-1,1 0 1,10-5-1,-12 5-67,0 0-1,-1-1 0,0 0 1,0 0-1,0-1 0,0 0 1,-1-1-1,0 0 0,-1 0 1,1-1-1,9-13 0,-21 27-4,1 0-1,0 0 0,1 1 1,-1-1-1,1 1 0,1-1 1,-1 1-1,1 0 0,0 0 1,0 10-1,1-15 52,0-1 0,1 1 0,-1 0 1,0 0-1,1 0 0,-1 0 0,1 0 0,0 0 0,0 0 0,0-1 0,-1 1 0,2 0 0,-1-1 0,0 1 1,0-1-1,3 3 0,-2-3 9,0 1 1,0-1 0,0 0 0,0 0-1,1 0 1,-1 0 0,0-1 0,1 1-1,-1-1 1,0 1 0,1-1-1,-1 0 1,1 0 0,-1 0 0,1 0-1,4-1 1,0 0 10,0-1 0,1 0-1,-1 0 1,0-1 0,0 0 0,0 0-1,0-1 1,-1 1 0,1-1 0,-1-1-1,0 0 1,0 1 0,-1-2 0,8-7 0,-9 9-9,0-1 0,0 0 0,-1 0 0,1-1 0,-1 1 0,0-1 0,-1 0 0,1 1 0,-1-1 0,0 0 0,-1 0 0,1 0 0,-1-1 0,-1 1 0,1 0 0,-1 0 0,-1-11 0,-3 6-32,-1 11-17,4 1 25,0 0 1,0 0-1,0 0 0,0 0 0,1 0 1,-1 0-1,0 0 0,1 0 0,-1 0 1,1 1-1,-1-1 0,1 0 0,-1 2 1,1 0 3,-1 0 0,0 0 0,1 0 0,-1 0 0,1 0 0,0 0 0,0 1 0,1-1 0,-1 0 0,0 0 0,1 0 0,0 0 0,0 0 0,0 0 0,0 0 1,0 0-1,1 0 0,-1 0 0,1-1 0,0 1 0,-1-1 0,1 1 0,1-1 0,-1 1 0,0-1 0,0 0 0,1 0 0,0 0 0,-1-1 0,1 1 0,0-1 0,0 1 1,-1-1-1,1 0 0,6 2 0,4-1-2,-1 1-1,0-2 1,1 1 0,-1-2 0,1 0 0,0 0 0,23-5 0,-9-1-77,40-13 1,-9 1-318,-56 18 375,-1-1 0,1 1 0,0 0-1,-1 0 1,1 0 0,0 0 0,-1 0 0,1 0 0,-1 0 0,1 1 0,0-1 0,-1 1 0,1-1 0,-1 1 0,1 0 0,-1-1 0,1 1-1,-1 0 1,1 0 0,-1 0 0,0 0 0,1 0 0,-1 0 0,0 1 0,0-1 0,0 0 0,0 0 0,1 4 0,0-3 33,0 1 1,0-1-1,0 0 1,0 0-1,0 0 0,1 0 1,-1 0-1,1-1 1,3 3-1,1-2 44,0 0 0,1 0 0,-1 0 0,1-1 0,-1 0 0,1-1 0,-1 0 0,12-1 0,62-10 285,-71 9-297,49-11 115,-29 6-254,54-6 1,-67 16-3,-5-1-913,-12-2 980,1-1 0,0 1 0,-1-1 0,1 0 0,-1 1 1,0-1-1,1 1 0,-1-1 0,1 0 0,-1 0 0,0 1 1,1-1-1,-1 0 0,0 1 0,0-1 0,0 0 0,0 0 1,0 0-1,0-1 0,2-16-217,-3-8-75</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15.110"/>
    </inkml:context>
    <inkml:brush xml:id="br0">
      <inkml:brushProperty name="width" value="0.05" units="cm"/>
      <inkml:brushProperty name="height" value="0.05" units="cm"/>
    </inkml:brush>
  </inkml:definitions>
  <inkml:trace contextRef="#ctx0" brushRef="#br0">1 4 16371,'0'-3'1305,"0"6"-1041,0 3-128,3 4 576,-3 1-408,9 7-728,1-1 2112,1 0-1632,4-1 80,4-4 96</inkml:trace>
  <inkml:trace contextRef="#ctx0" brushRef="#br0" timeOffset="1">212 244 11915,'-1'18'1799,"-6"34"0,4-39-1231,1-1 0,0 1 0,1 0 0,1-1 0,1 19 0,-1-29-534,1-1 1,-1 0-1,0 1 0,1-1 0,-1 0 0,1 0 0,-1 1 0,1-1 0,0 0 0,0 0 0,-1 0 0,1 0 0,0 0 0,0 0 1,0 0-1,0 0 0,0 0 0,0-1 0,0 1 0,0 0 0,2 0 0,0 1-12,1-1 0,-1 0 0,0 0 0,1-1 1,-1 1-1,1-1 0,-1 1 0,5-1 0,3-1-27,1 0 0,-1 0 0,1-1-1,11-4 1,20-10 6,-30 11-21,0 0 0,0 1 0,17-3-1,-29 7 21,-1 0 0,1 0 0,-1 0 0,1 1 0,-1-1 0,1 0 0,-1 0 0,1 0 0,-1 1 0,1-1 0,-1 0 0,1 1 0,-1-1 0,1 0 0,-1 1 0,1-1 0,-1 1 0,0-1 0,1 0 0,-1 1 0,0-1 0,1 1 0,-1-1 0,0 1 0,0-1 0,0 1 0,1 0 0,-1-1 0,0 1 0,0-1 0,0 1 0,0-1 0,0 1-1,0 0 1,2 30 52,-2-17-25,1-12-60,-1-1 1,0 1 0,1-1 0,-1 0 0,1 1 0,0-1-1,-1 0 1,1 1 0,0-1 0,0 0 0,0 0 0,0 0 0,0 0-1,0 0 1,0 0 0,0 0 0,1 0 0,-1 0 0,0-1-1,0 1 1,1 0 0,-1-1 0,0 1 0,1-1 0,-1 1 0,1-1-1,-1 0 1,1 0 0,-1 1 0,1-1 0,-1 0 0,0 0-1,1-1 1,-1 1 0,3-1 0,5-1-200</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15.591"/>
    </inkml:context>
    <inkml:brush xml:id="br0">
      <inkml:brushProperty name="width" value="0.05" units="cm"/>
      <inkml:brushProperty name="height" value="0.05" units="cm"/>
    </inkml:brush>
  </inkml:definitions>
  <inkml:trace contextRef="#ctx0" brushRef="#br0">1 103 14435,'4'-2'432,"1"0"-1,0 1 1,0 0 0,0 0 0,-1 0-1,1 0 1,0 1 0,0 0-1,9 0 1,19-1 759,-10-3-945,36-12 0,-53 14-201,-1 0-1,0 0 0,1 0 0,-1-1 0,0 0 0,0 0 1,0 0-1,-1 0 0,1-1 0,-1 0 0,0 0 1,5-6-1,-8 9-33,-1 1 0,1-1 1,-1 1-1,1-1 0,-1 1 1,0-1-1,1 1 0,-1-1 0,0 0 1,0 1-1,1-1 0,-1 1 1,0-1-1,0 0 0,0 1 1,0-1-1,0 0 0,0 1 0,0-1 1,0 0-1,0 1 0,0-1 1,0 0-1,0 1 0,0-1 0,-1 1 1,1-1-1,0 0 0,0 1 1,-1-1-1,0 0 0,0 0 8,0 0 0,0 0 0,0 1 1,-1-1-1,1 0 0,-1 1 0,1-1 0,0 1 0,-1 0 0,1-1 0,-1 1 0,1 0 0,-2 0 1,-6-1 41,1 1 0,0 1-1,0-1 1,-10 3 0,7 0-45,0 0-1,0 1 0,0 1 1,1-1-1,-1 2 0,-13 8 1,20-11-26,-1 0 0,1 1 1,-1-1-1,1 1 0,0 0 1,1 1-1,-1-1 1,1 0-1,0 1 0,0 0 1,0 0-1,0 0 1,1 0-1,0 0 0,-2 6 1,4-8-33,0 0 1,-1-1-1,1 1 1,0-1-1,1 1 1,-1-1 0,0 1-1,1-1 1,0 1-1,-1-1 1,1 1-1,0-1 1,0 0 0,0 1-1,1-1 1,-1 0-1,0 0 1,1 0-1,-1 0 1,1 0-1,0 0 1,0 0 0,0-1-1,0 1 1,0-1-1,4 3 1,2 1-144,1 0 0,0-1 1,1 0-1,-1 0 0,16 4 1,4-2-210</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18.015"/>
    </inkml:context>
    <inkml:brush xml:id="br0">
      <inkml:brushProperty name="width" value="0.05" units="cm"/>
      <inkml:brushProperty name="height" value="0.05" units="cm"/>
    </inkml:brush>
  </inkml:definitions>
  <inkml:trace contextRef="#ctx0" brushRef="#br0">181 70 12219,'2'-2'172,"-1"0"1,0-1 0,1 1 0,-1 0-1,0-1 1,0 1 0,-1-1 0,1 1 0,0-1-1,-1 0 1,0 1 0,1-1 0,-1 1-1,0-1 1,-1-4 0,1 6-93,0 0 0,0 0 0,-1 0 0,1 1 0,-1-1-1,1 0 1,-1 0 0,1 0 0,-1 1 0,1-1 0,-1 0 0,1 0 0,-1 1 0,0-1 0,0 1 0,1-1-1,-1 0 1,-1 0 0,0 0 35,0 1 0,0-1-1,0 1 1,0-1 0,0 1-1,0 0 1,0 0 0,0 0-1,0 0 1,0 0 0,0 0-1,-3 1 1,-2 1-29,-1 1 0,1-1 0,0 1 0,0 1 0,0-1 0,0 1 0,0 1 0,1-1 0,0 1 0,0 0 0,0 0 0,0 1 1,-5 7-1,5-6-92,0 1 1,0-1-1,1 1 1,1 1 0,-1-1-1,1 1 1,0-1 0,1 1-1,0 0 1,-3 16-1,6-24 1,0 0 0,-1 1 0,1-1 0,0 1 0,0 0 0,0-1 0,0 1 0,0-1 0,0 1 0,1-1 0,-1 1 0,0-1 0,1 1 0,-1-1-1,1 0 1,0 1 0,-1-1 0,1 0 0,0 1 0,0-1 0,0 0 0,0 0 0,0 0 0,0 1 0,0-1 0,0 0 0,0-1 0,0 1 0,1 0-1,-1 0 1,0 0 0,1-1 0,-1 1 0,1-1 0,-1 1 0,0-1 0,1 1 0,-1-1 0,1 0 0,2 0 0,2 0-7,0 0 1,0 0-1,0-1 0,0 0 1,0 0-1,0 0 0,0-1 1,0 0-1,7-4 0,1-1 9,-1 0 0,-1-2 0,0 0 0,0 0 0,0-1 0,14-16 0,-17 17 26,-2-1 0,1 1-1,-1-1 1,-1 0 0,0-1-1,0 0 1,-1 0-1,6-17 1,-11 27-18,0 0-1,1 0 0,-1 0 1,0-1-1,0 1 1,1 0-1,-1 0 1,0-1-1,0 1 1,-1 0-1,1 0 1,0-1-1,-1-1 1,1 3-3,0-1 0,0 1 0,-1 0 1,1-1-1,0 1 0,0 0 0,-1 0 1,1 0-1,0-1 0,0 1 1,-1 0-1,1 0 0,0 0 0,-1-1 1,1 1-1,0 0 0,-1 0 0,1 0 1,0 0-1,-1 0 0,1 0 1,0 0-1,-1 0 0,1 0 0,-1 0 1,1 0-1,0 0 0,-1 0 1,0 0-1,-1 1 3,0 0 1,0 0 0,0 0-1,0 0 1,0 0 0,0 0-1,0 1 1,0-1 0,0 1-1,1-1 1,-1 1-1,-2 4 1,-5 6-1,2 0 0,0 1 0,0 0 0,-6 18 0,11-25-10,0 0 0,0 0 0,0 0 0,1 1 0,0-1 0,0 0 0,1 0-1,-1 1 1,2-1 0,-1 0 0,1 1 0,1 8 0,-1-12 5,0-1 0,0 0 0,0 1 0,0-1 0,1 0 0,-1 0 0,0 0 0,1 0 0,0 0 0,-1 0 0,1 0 0,0 0 0,0-1 0,0 1 0,0-1 0,1 1 0,-1-1 0,4 2 0,-1-1 5,0-1 0,0 0 0,0 0 0,0 0 1,0-1-1,0 0 0,0 0 0,0 0 0,6-1 0,2-1 24,0-1 1,0 0-1,-1-1 1,1-1-1,-1 0 1,19-10-1,-15 5 55,0-1-1,-1 0 1,21-21 0,-28 25-32,-1-1 0,0 0 0,0-1 0,-1 1 1,0-1-1,0-1 0,7-15 0,-36 73 88,21-40-142,-1 0-1,1 1 1,1-1 0,-1 0-1,1 1 1,1 9-1,0-16 3,0 1 0,0-1-1,0 0 1,1 1-1,-1-1 1,1 0-1,0 1 1,-1-1 0,1 0-1,0 0 1,0 0-1,1 0 1,-1 0 0,0 0-1,1 0 1,-1 0-1,1-1 1,-1 1 0,1 0-1,0-1 1,0 0-1,0 1 1,0-1 0,0 0-1,0 0 1,4 2-1,1-1 18,1-1 0,-1 1 0,1-1-1,0-1 1,-1 1 0,1-1 0,0-1-1,-1 1 1,1-1 0,0-1 0,-1 0 0,1 0-1,-1 0 1,0-1 0,0 0 0,0 0-1,9-6 1,-5 3 53,0-1 0,-1 0 0,0-1 1,0 0-1,0-1 0,-1 0 0,-1 0 0,1-1 0,11-18 0,0-19 213,-19 55-314,-4 8-31,1-9-30,0 0 0,1 1 0,0-1 1,1 1-1,-1-1 0,1 1 0,2 13 1,-1-19 46,-1 0 0,1 0 1,-1 0-1,1 0 1,0-1-1,0 1 1,0 0-1,0-1 0,0 1 1,0 0-1,0-1 1,0 1-1,1-1 0,-1 1 1,0-1-1,1 0 1,0 0-1,-1 0 0,1 0 1,-1 0-1,1 0 1,0 0-1,0 0 0,0-1 1,0 1-1,-1-1 1,1 1-1,0-1 1,0 0-1,0 1 0,0-1 1,0 0-1,0-1 1,0 1-1,2 0 0,27-6-284,6-6-87</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23.525"/>
    </inkml:context>
    <inkml:brush xml:id="br0">
      <inkml:brushProperty name="width" value="0.05" units="cm"/>
      <inkml:brushProperty name="height" value="0.05" units="cm"/>
    </inkml:brush>
  </inkml:definitions>
  <inkml:trace contextRef="#ctx0" brushRef="#br0">293 1 18212,'-23'19'3642,"-43"41"-3029,-86 114-2018,149-171 1208,1 0 1,-1 0 0,0-1-1,0 1 1,0-1-1,0 1 1,0-1 0,-6 3-1,8-5 150,1 0 0,-1 0 0,1 0 0,-1 1 0,1-1 0,-1 0 0,1 0 0,-1 0 0,0 0 0,1 0-1,-1 0 1,1 0 0,-1 0 0,1 0 0,-1 0 0,1 0 0,-1-1 0,0 1 0,1 0 0,-1 0 0,1-1 0,-1 1 0,0-1-1,0 0 10,1 0-1,-1 0 0,1 0 0,-1 0 1,1 0-1,-1 0 0,1 0 0,-1 0 0,1 0 1,0 0-1,0-1 0,0 1 0,0 0 0,0 0 1,0 0-1,0-2 0,1-20-598</inkml:trace>
  <inkml:trace contextRef="#ctx0" brushRef="#br0" timeOffset="1">90 67 14851,'13'-5'1480,"2"6"-903,-2 3-225,4 8 800,4-2-280,3 5-384,4-2-144,-1 0-360,2 1-320,-3-7 320,0-1-80,-6-2-56</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18.471"/>
    </inkml:context>
    <inkml:brush xml:id="br0">
      <inkml:brushProperty name="width" value="0.05" units="cm"/>
      <inkml:brushProperty name="height" value="0.05" units="cm"/>
    </inkml:brush>
  </inkml:definitions>
  <inkml:trace contextRef="#ctx0" brushRef="#br0">231 1 15507,'-79'38'2187,"60"-31"-1874,0 1 1,1 1 0,1 1 0,-1 0 0,2 2 0,-21 16 0,36-27-319,1-1 0,-1 1 1,1-1-1,-1 1 0,1-1 1,-1 1-1,1 0 0,-1-1 0,1 1 1,-1 0-1,1-1 0,0 1 1,0 0-1,-1-1 0,1 1 0,0 0 1,0 0-1,0-1 0,0 1 1,-1 0-1,1 0 0,0-1 0,1 1 1,-1 0-1,0 1 0,1-1-32,-1 0 1,1 0-1,0 0 0,0 0 0,-1 0 0,1 0 0,0 0 0,0 0 0,0 0 0,0-1 1,0 1-1,0 0 0,1-1 0,0 1 0,7 3-328,0-1-1,0-1 1,14 3 0,-17-4 135,20 4-518,-4-2-200,35 12-1,-52-13 866,0-1-1,0 1 1,-1 1 0,1-1 0,0 1-1,-1-1 1,0 1 0,1 1-1,-1-1 1,-1 1 0,1-1 0,5 7-1,-8-9 125,-1 1 0,1-1 0,0 0 0,0 1 0,-1-1 0,1 0 0,-1 1 0,1-1 0,-1 1 0,0-1 0,0 1 0,1-1 0,-1 1-1,0-1 1,0 1 0,0-1 0,-1 1 0,1-1 0,0 1 0,-1 2 0,-1-2 81,1 1 0,-1 0 0,1 0-1,-1-1 1,0 1 0,0-1 0,0 0 0,0 1-1,-4 2 1,-5 3 449,-1 0 1,0-1-1,-19 10 0,27-16-459,-55 25 1535,53-24-1614,0 0 1,0-1 0,-1 0-1,1 0 1,0 0 0,0-1-1,-1 0 1,-7 0-1,14 0-39,0 0 0,-1 0 0,1 0-1,0 0 1,-1 0 0,1 0-1,0 0 1,-1-1 0,1 1 0,0 0-1,-1 0 1,1 0 0,0 0 0,-1 0-1,1 0 1,0-1 0,-1 1 0,1 0-1,0 0 1,0-1 0,-1 1 0,1 0-1,0 0 1,0-1 0,-1 1 0,1 0-1,0-1 1,0 1 0,0 0-1,0-1 1,-1 1 0,1 0 0,0-1-1,0 1 1,0-1 0,1-5-209</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21.852"/>
    </inkml:context>
    <inkml:brush xml:id="br0">
      <inkml:brushProperty name="width" value="0.05" units="cm"/>
      <inkml:brushProperty name="height" value="0.05" units="cm"/>
    </inkml:brush>
  </inkml:definitions>
  <inkml:trace contextRef="#ctx0" brushRef="#br0">242 179 14387,'-2'-3'88,"0"1"-1,0 0 1,0-1-1,-1 1 1,1 0 0,0 0-1,-1 1 1,0-1-1,1 0 1,-1 1 0,0 0-1,0-1 1,0 1-1,0 0 1,0 1 0,0-1-1,0 0 1,0 1-1,0 0 1,0 0 0,0 0-1,-1 0 1,1 0-1,0 0 1,0 1 0,0 0-1,0-1 1,0 1-1,0 0 1,0 1 0,0-1-1,1 0 1,-1 1-1,-3 2 1,-6 4-63,1 1 0,0 0 0,1 1 0,0 0 0,1 0 0,0 1 0,0 0 0,1 1 0,1 0 0,0 0 1,0 1-1,2-1 0,-1 1 0,2 1 0,-1-1 0,2 1 0,-3 20 0,5-32-26,1 1 0,0-1 1,0 1-1,0-1 0,0 1 1,0-1-1,1 1 0,-1-1 1,1 1-1,0-1 0,0 1 1,-1-1-1,2 0 0,-1 1 1,2 2-1,-2-4 2,0 0 0,0 0 0,1 0 0,-1 0 1,0-1-1,1 1 0,-1 0 0,1 0 0,-1-1 0,1 1 0,-1-1 1,1 1-1,-1-1 0,1 0 0,0 0 0,-1 0 0,1 1 1,0-1-1,-1-1 0,1 1 0,-1 0 0,1 0 0,0-1 0,-1 1 1,1-1-1,2 0 0,8-4 21,-1 0-1,1-1 1,-1-1 0,0 1 0,0-2 0,-1 1 0,1-2-1,9-10 1,71-81 500,-91 100-521,7-9 72,82-104 820,-78 97-610,-1 0-1,-1 0 1,0-1-1,-2 0 1,10-30 0,-16 32 157,-1 15-429,0 0 0,0 0 0,0 0 0,0-1 0,0 1 0,-1 0 0,1 0 0,0 0 0,0 0 0,0 0 0,0 0 0,0 0-1,-1-1 1,1 1 0,0 0 0,0 0 0,0 0 0,0 0 0,-1 0 0,1 0 0,0 0 0,0 0 0,0 0 0,-1 0 0,1 0 0,0 0 0,0 0 0,0 0 0,0 0 0,-1 0 0,1 0 0,0 0 0,0 0 0,0 1-1,0-1 1,-1 0 0,1 0 0,0 0 0,-2 1 18,0 1-1,0-1 1,1 1-1,-1-1 1,0 1-1,1 0 0,-1 0 1,1 0-1,-2 3 1,-4 8-40,1 0 0,0 1 0,1-1-1,1 1 1,0 0 0,1 0 0,0 1 0,2-1 0,-1 1 0,2-1 0,0 1 0,3 25 0,-3-37 0,1 0 0,0 0-1,0 0 1,0-1 0,0 1 0,0 0 0,0-1 0,1 1 0,-1-1-1,1 1 1,0-1 0,0 0 0,0 1 0,0-1 0,0 0 0,0-1-1,0 1 1,1 0 0,-1 0 0,1-1 0,-1 0 0,1 1 0,0-1 0,0 0-1,-1 0 1,1-1 0,0 1 0,0 0 0,0-1 0,0 0 0,0 0-1,0 0 1,0 0 0,5-1 0,3-1-36,1 0 0,0-1 0,-1 0 0,0-1 0,0-1 0,0 1 0,14-10 0,-10 5-88,-1 0-1,0-1 1,0 0-1,13-15 1,-47 57-92,20-32 226,0 0 1,0 0-1,0 0 0,0 0 0,0 0 1,0 0-1,0 0 0,0 0 1,0 0-1,1 0 0,-1 0 0,0 0 1,0 0-1,0 0 0,0 0 0,0 1 1,0-1-1,0 0 0,0 0 1,0 0-1,0 0 0,0 0 0,1 0 1,-1 0-1,0 0 0,0 0 1,0 0-1,0 0 0,0 0 0,0 0 1,0 0-1,0 0 0,0 1 0,0-1 1,0 0-1,0 0 0,0 0 1,0 0-1,0 0 0,0 0 0,0 0 1,0 0-1,0 0 0,0 0 0,0 1 1,0-1-1,0 0 0,0 0 1,0 0-1,0 0 0,0 0 0,0 0 1,0 0-1,0 0 0,0 0 1,0 0-1,0 0 0,0 1 0,0-1 1,0 0-1,0 0 0,-1 0 0,1 0 1,0 0-1,0 0 0,0 0 0,12-3-33,12-7 13,-15 5 31,-2 1 17,0 0-1,1 1 0,0 0 0,-1 0 1,10-1-1,-15 4-20,1-1 0,-1 1 0,1 0-1,-1 0 1,1 0 0,-1 1 0,1-1 0,-1 0-1,1 1 1,-1 0 0,0-1 0,1 1 0,-1 0 0,0 0-1,1 1 1,-1-1 0,0 0 0,0 1 0,0-1-1,0 1 1,1 2 0,0-1-4,-1-1 0,0 1-1,1-1 1,-1 1 0,1-1 0,0 0 0,0 0-1,0 0 1,0 0 0,0 0 0,0-1-1,0 0 1,0 1 0,1-1 0,-1 0 0,1-1-1,-1 1 1,0 0 0,1-1 0,-1 0-1,1 0 1,-1 0 0,7-1 0,38-15-7,-39 12-3,0 0 0,0 1 0,1 0 0,0 1 0,9-2 0,-16 4 8,-1 0-1,1 0 1,-1 0 0,0 0-1,1 0 1,-1 1 0,0-1-1,1 1 1,-1 0 0,0 0-1,1-1 1,-1 1 0,0 1-1,0-1 1,0 0 0,0 0-1,0 1 1,0 0 0,-1-1-1,1 1 1,0 0 0,-1-1-1,1 1 1,-1 0 0,2 3-1,3 6 21,-4-8-9,0 1 1,0 0-1,0-1 0,1 0 1,-1 1-1,4 2 0,-4-5-6,-1 0 0,0 0 0,1 0 0,-1-1 0,1 1 0,-1 0 0,1-1 0,-1 1 0,1-1 0,0 1 0,-1-1 0,1 0 0,-1 0 0,1 0 0,0 0 0,-1 0 0,1 0 0,0 0 0,2-1 0,8-3 7,0 0 0,0-1 0,-1 0 0,0-1 0,0 0 0,0-1 0,10-8 0,-6 4 0,1 1 1,17-8 0,-32 17-15,0 1 1,1-1 0,-1 1-1,1-1 1,-1 1 0,0-1-1,1 1 1,-1 0 0,1 0 0,-1-1-1,0 1 1,1 0 0,-1 0-1,3 1 1,-4-1-1,1 0 0,-1 1 0,1-1 0,-1 0-1,1 0 1,-1 1 0,0-1 0,1 1 0,-1-1 0,0 0-1,1 1 1,-1-1 0,0 1 0,1-1 0,-1 1 0,0-1 0,0 1-1,0-1 1,1 1 0,-1-1 0,0 1 0,0-1 0,0 1-1,0-1 1,0 1 0,0 0 0,-1 5-36,0 0-1,0 0 1,0 0-1,-1 0 1,-2 7-1,-1 2-99,-1 16-725,6-37 644</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22.603"/>
    </inkml:context>
    <inkml:brush xml:id="br0">
      <inkml:brushProperty name="width" value="0.05" units="cm"/>
      <inkml:brushProperty name="height" value="0.05" units="cm"/>
    </inkml:brush>
  </inkml:definitions>
  <inkml:trace contextRef="#ctx0" brushRef="#br0">0 91 13731,'0'0'40,"0"0"1,0 0-1,0-1 0,0 1 1,0 0-1,0 0 1,0 0-1,0 0 0,0 0 1,0 0-1,0-1 0,0 1 1,0 0-1,0 0 1,0 0-1,1 0 0,-1 0 1,0 0-1,0-1 0,0 1 1,0 0-1,0 0 1,0 0-1,0 0 0,0 0 1,0 0-1,0 0 0,1 0 1,-1 0-1,0-1 1,0 1-1,0 0 0,0 0 1,0 0-1,0 0 0,1 0 1,-1 0-1,0 0 1,0 0-1,0 0 0,0 0 1,0 0-1,0 0 0,1 0 1,-1 0-1,0 0 1,0 0-1,0 0 0,0 0 1,0 0-1,0 0 0,1 0 1,-1 0-1,0 1 1,0-1-1,0 0 0,0 0 1,0 0-1,0 0 0,0 0 1,1 0-1,-1 0 1,0 0-1,0 0 0,0 1 1,0-1-1,0 0 0,0 0 1,0 0-1,2 16 1318,-5 25-125,1-17-840,0 0-1,4 30 1,-2-46-358,1 0 1,0-1-1,0 1 0,1-1 1,0 1-1,1-1 0,-1 0 0,1 0 1,1 0-1,-1 0 0,6 7 1,-8-12-42,0-1-1,0 1 1,0-1 0,1 0 0,-1 0-1,0 1 1,1-1 0,-1 0 0,0 0-1,1-1 1,-1 1 0,1 0 0,0 0 0,-1-1-1,1 1 1,0-1 0,-1 1 0,1-1-1,0 0 1,-1 1 0,1-1 0,0 0-1,0 0 1,-1 0 0,1-1 0,0 1 0,2-1-1,-2 0-43,0 0-1,-1 0 0,1 0 1,0 0-1,-1 0 1,1 0-1,-1-1 0,1 1 1,-1-1-1,0 1 0,1-1 1,-1 1-1,0-1 0,0 0 1,0 1-1,0-1 1,0 0-1,-1 0 0,1 0 1,-1 0-1,1 0 0,0-3 1,0-3-213,-1 0-1,0 0 1,0 0 0,0 0 0,-1 0 0,0 1 0,-1-1-1,0 0 1,-5-14 0,-3 1-867,-23-40-1,5 13 699,27 47 473,1 1 0,-1-1 1,1 0-1,0 1 1,-1-1-1,1 0 0,-1 0 1,1 1-1,0-1 1,0 0-1,-1 0 0,1 0 1,0 0-1,0 1 1,0-1-1,0 0 0,0 0 1,0 0-1,0 0 1,0 1-1,0-1 0,1 0 1,-1 0-1,0 0 1,0 1-1,1-1 0,-1 0 1,0 0-1,1 1 1,-1-1-1,1 0 0,-1 0 1,1 1-1,-1-1 1,1 1-1,0-1 0,-1 1 1,1-1-1,1 0 0,3-1 243,-1 1 0,1-1-1,0 1 1,-1 0 0,1 0-1,5 1 1,4-2 133,264-55 3344,-266 55-5101,-21 8 23,-10 4 705</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23.059"/>
    </inkml:context>
    <inkml:brush xml:id="br0">
      <inkml:brushProperty name="width" value="0.05" units="cm"/>
      <inkml:brushProperty name="height" value="0.05" units="cm"/>
    </inkml:brush>
  </inkml:definitions>
  <inkml:trace contextRef="#ctx0" brushRef="#br0">0 0 13571,'10'10'1536,"12"-3"-680,7-2-215,12-5 727,3 0-176,4 0-176,-3-3-127,-5 0-329,-3 0-264,-11 3-584,-9 0-441,-13 3 609,-4 1-152,-7 5-112</inkml:trace>
  <inkml:trace contextRef="#ctx0" brushRef="#br0" timeOffset="1">76 204 12507,'0'17'1696,"4"-1"-936,6-4-256,3-2 1217,7-1-913,1 1-88,5-4-320,1-3-280,1-5-640,-1-5 616,0-11-200,1-2-112,1-7-96</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23.517"/>
    </inkml:context>
    <inkml:brush xml:id="br0">
      <inkml:brushProperty name="width" value="0.05" units="cm"/>
      <inkml:brushProperty name="height" value="0.05" units="cm"/>
    </inkml:brush>
  </inkml:definitions>
  <inkml:trace contextRef="#ctx0" brushRef="#br0">31 1 13899,'-2'12'632,"-1"-1"1,-7 20-1,-4 20 190,13-47-763,1 0 0,0 0-1,0 0 1,0 0 0,0 0-1,0 0 1,1 0 0,0 0-1,0 0 1,0-1 0,2 5-1,-3-6-33,1-1-1,0 1 1,-1-1 0,1 0-1,0 1 1,0-1-1,0 0 1,0 0-1,0 1 1,0-1-1,0 0 1,1 0-1,-1 0 1,0 0-1,1 0 1,-1-1 0,0 1-1,1 0 1,-1-1-1,1 1 1,2 0-1,-1-1 6,0 0 0,0 0 0,0 0 0,0 0 0,0 0 0,0-1 0,0 1 0,0-1 0,0 0 0,5-2 0,1-2 59,0 0 0,0 0 0,-1-1 0,1 0 1,13-13-1,-11 7 134,-1-1 0,13-19 0,4-5 396,-28 80-186,1-33-423,0 1-1,0-1 1,1 0-1,1 0 0,0 0 1,0 0-1,0-1 0,2 1 1,4 11-1,-6-18-17,-1 1 1,1-1-1,0 0 0,0-1 0,1 1 1,-1 0-1,1 0 0,-1-1 0,1 0 1,0 1-1,0-1 0,0 0 0,0 0 1,0-1-1,0 1 0,0-1 0,1 1 1,-1-1-1,1 0 0,-1 0 0,1-1 1,-1 1-1,1-1 0,-1 0 0,1 0 1,0 0-1,-1 0 0,1 0 0,4-2 1,2-1 108,0 0 1,0-1-1,0 0 1,-1 0-1,0-1 0,0 0 1,0-1-1,-1 0 1,1 0-1,-2-1 1,12-11-1,9-10 33</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23.932"/>
    </inkml:context>
    <inkml:brush xml:id="br0">
      <inkml:brushProperty name="width" value="0.05" units="cm"/>
      <inkml:brushProperty name="height" value="0.05" units="cm"/>
    </inkml:brush>
  </inkml:definitions>
  <inkml:trace contextRef="#ctx0" brushRef="#br0">82 0 13611,'-1'0'98,"0"1"1,0-1-1,0 0 0,-1 1 0,1-1 1,0 1-1,0 0 0,0-1 1,1 1-1,-1 0 0,0-1 1,0 1-1,0 0 0,0 0 1,1 0-1,-1 0 0,0 0 1,1 0-1,-1 0 0,1 0 0,-2 2 1,-9 28 622,9-26-438,-12 37 1418,-15 84 0,26-106-1345,1 0 1,1 1-1,1-1 1,1 1-1,0-1 1,7 30 0,9 14-55,4 24-68,-20-88-228,-1 1 0,0-1 0,0 0 1,0 1-1,0-1 0,1 0 0,-1 0 0,0 1 1,0-1-1,1 0 0,-1 1 0,0-1 1,0 0-1,1 0 0,-1 0 0,0 1 0,1-1 1,-1 0-1,0 0 0,1 0 0,-1 0 1,0 0-1,1 1 0,-1-1 0,0 0 1,1 0-1,-1 0 0,1 0 0,-1 0 0,0 0 1,1 0-1,-1 0 0,0 0 0,1-1 1,-1 1-1,0 0 0,1 0 0,-1 0 0,0 0 1,1 0-1,-1-1 0,0 1 0,1 0 1,-1 0-1,0-1 0,0 1 0,1 0 0,15-11-226,-10 5-40,0-1 0,0 1 0,-1-1 0,0 0 0,0 0-1,7-14 1,17-48-353,-18 37 121</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24.420"/>
    </inkml:context>
    <inkml:brush xml:id="br0">
      <inkml:brushProperty name="width" value="0.05" units="cm"/>
      <inkml:brushProperty name="height" value="0.05" units="cm"/>
    </inkml:brush>
  </inkml:definitions>
  <inkml:trace contextRef="#ctx0" brushRef="#br0">0 105 11226,'2'1'237,"1"0"1,-1 0-1,1 0 0,-1-1 0,0 1 0,1-1 0,-1 0 0,1 0 0,-1 0 0,1 0 0,-1 0 0,1 0 0,-1-1 0,5 0 0,38-14 1609,-33 10-1377,-2 1-131,40-16 908,-47 19-1162,0-1 1,-1 1-1,1 0 1,-1-1 0,0 0-1,0 1 1,1-1 0,-1 0-1,0 0 1,-1-1 0,1 1-1,0 0 1,0 0 0,-1-1-1,2-3 1,-3 5-62,1 0 0,-1 0 0,0 0 0,0 0 0,0 0 0,0 0 0,0 0 0,0 0 0,0 0 0,-1 0 0,1 0 0,0 0 0,0 1 0,-1-1 0,1 0 0,-1 0 0,1 0 0,-1 0 0,1 0 0,-1 1 0,1-1 0,-1 0 0,0 0 0,1 1 0,-1-1 0,0 1 0,0-1 0,1 0 0,-1 1 0,0-1 0,0 1 0,0 0 0,0-1 0,0 1 0,0 0 0,0-1 0,0 1 0,0 0 0,1 0 0,-1 0 0,0 0 0,-2 0 0,-3-1 30,0 1-1,0 0 1,0 0-1,0 0 1,-10 2-1,9 0-36,0 0 0,1 1 0,-1-1 0,1 1 0,0 0-1,0 1 1,0 0 0,0 0 0,1 0 0,0 0 0,-9 10 0,10-10-12,1 0 0,-1 0 0,1 1 1,0 0-1,0 0 0,0 0 1,1 0-1,-1 0 0,1 0 0,1 0 1,-1 1-1,1-1 0,0 1 1,-1 9-1,2-12 0,0-1 0,1 1 0,-1-1 0,1 0 0,-1 1 0,1-1 0,0 0 1,0 1-1,0-1 0,0 0 0,0 0 0,0 0 0,1 0 0,-1 0 0,1 0 0,0 0 0,-1 0 0,1-1 0,0 1 0,0-1 0,0 1 0,0-1 1,0 0-1,0 0 0,1 0 0,-1 0 0,0 0 0,1 0 0,4 0 0,6 2 13,0 0 1,0-2-1,1 1 0,13-2 1,-22 0-15,43 0 38,-32-2-37,0 2-1,1 0 1,-1 1-1,1 1 1,-1 0-1,0 1 1,23 8-1,-35-9-8,0 0-1,0 0 1,0 1-1,0 0 0,-1 0 1,7 6-1,-9-7 24,1-1 0,-1 0 0,0 0 0,0 1 0,0-1 0,0 1 0,0-1 0,0 1 0,0 0 0,-1-1 0,1 1 0,0 0 0,-1-1 0,0 1 0,1 0 0,-1 0 0,0-1 0,0 4 0,3-25 205,-1-1 1,-1 1-1,0 0 0,-2 0 0,-3-23 1,1 11-78,0 8-84,2 18-73,0-1 0,0 1 0,0-1 0,1 1 0,0-1 0,2-12 0,-1 18-30,-1 0 1,1 1-1,0-1 1,-1 0-1,1 0 0,0 1 1,0-1-1,0 0 1,-1 1-1,1-1 0,0 1 1,0-1-1,0 1 0,0 0 1,0-1-1,0 1 1,0 0-1,0 0 0,0-1 1,0 1-1,0 0 1,0 0-1,0 0 0,2 1 1,31 1-765,-26-2 787,24 3-307,5 1-117</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24.985"/>
    </inkml:context>
    <inkml:brush xml:id="br0">
      <inkml:brushProperty name="width" value="0.05" units="cm"/>
      <inkml:brushProperty name="height" value="0.05" units="cm"/>
    </inkml:brush>
  </inkml:definitions>
  <inkml:trace contextRef="#ctx0" brushRef="#br0">23 11 13291,'9'-10'1315,"-5"10"-17,-7 21 414,1-15-1622,-26 193 2102,26-160-1966,1 0-1,2 0 1,7 43-1,-8-80-202,0-1 1,0 1-1,1 0 0,-1 0 0,1-1 0,-1 1 0,1 0 0,0 0 0,-1-1 0,1 1 0,0-1 0,0 1 0,0-1 0,2 2 0,-3-2-9,0-1 0,1 0 0,-1 0 0,1 0 0,-1 1-1,1-1 1,-1 0 0,1 0 0,-1 0 0,1 0 0,-1 0 0,1 0 0,-1 0 0,1 0 0,-1 0 0,1 0 0,-1 0-1,1 0 1,-1 0 0,1 0 0,-1-1 0,1 1 0,-1 0 0,1 0 0,-1-1 0,1 1 0,-1 0 0,1 0-1,-1-1 1,1 0 0,2-1 36,-1-1 0,1-1 0,0 1 0,-1 0 0,0-1 0,0 1 0,0-1 0,0 0 0,-1 1 0,2-6 0,5-17 34,-1-1 0,-1 0 0,-2 0 0,2-49 0,51 106-633,-47-27 566,0-1 0,0 0-1,0-1 1,0 0 0,0-1 0,0 0-1,1-1 1,-1 0 0,0 0-1,0-1 1,0 0 0,0-1 0,-1 0-1,1-1 1,-1 0 0,0 0 0,0-1-1,10-6 1,-12 6 23,0 0 1,-1 1-1,1-2 0,-1 1 0,0-1 0,-1 0 1,1 0-1,-1-1 0,-1 0 0,1 0 0,-1 0 1,0 0-1,-1 0 0,0-1 0,0 0 1,0 0-1,-1 0 0,0 0 0,-1 0 0,0 0 1,0 0-1,-1-14 0,0 20-37,0 0 0,0 0 1,0-1-1,0 1 0,-1 0 0,1 0 0,-1 0 1,0 0-1,0 0 0,0 0 0,0 0 0,0 0 1,0 0-1,0 0 0,0 1 0,-2-3 1,2 4-9,0-1 0,0 1 1,0-1-1,0 1 0,0-1 1,0 1-1,0-1 0,0 1 1,-1 0-1,1 0 0,0-1 1,0 1-1,0 0 0,0 0 1,-1 0-1,1 0 0,0 1 1,0-1-1,0 0 1,0 0-1,-2 1 0,-2 2-20,0-1 0,-1 1 1,1 0-1,1 0 0,-1 1 0,0 0 0,1 0 0,0 0 0,0 0 0,-4 5 1,-6 10-51,-16 26 1,27-40 64,0 0 0,0 0 1,0 0-1,1 1 0,0-1 0,0 1 1,1 0-1,0 0 0,0 0 1,0-1-1,0 8 0,1-11 6,1-1 1,-1 1-1,1-1 0,-1 0 0,1 1 0,0-1 1,-1 1-1,1-1 0,0 0 0,0 0 0,0 1 1,0-1-1,0 0 0,0 0 0,0 0 0,0 0 1,1 0-1,-1 0 0,0 0 0,1-1 0,-1 1 1,1 0-1,-1-1 0,0 1 0,3 0 0,6 1-7,0 1 0,20 1-1,-13-2-3,-7-1 8,0 1 0,-1 1 0,1-1 0,-1 1-1,1 1 1,8 4 0,-15-6 4,1 0 1,-1 1-1,0-1 0,0 0 1,-1 1-1,1 0 0,0 0 0,-1 0 1,0 0-1,1 0 0,-1 0 1,0 0-1,-1 1 0,1-1 1,-1 1-1,1-1 0,-1 1 0,1 7 1,-1-3-39,0 0 0,0 0 0,-1 0 0,-1 0 0,1 0 0,-1 0 0,-4 15 0,9-60-1762,3 15 1413</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25.444"/>
    </inkml:context>
    <inkml:brush xml:id="br0">
      <inkml:brushProperty name="width" value="0.05" units="cm"/>
      <inkml:brushProperty name="height" value="0.05" units="cm"/>
    </inkml:brush>
  </inkml:definitions>
  <inkml:trace contextRef="#ctx0" brushRef="#br0">44 122 14323,'13'-1'561,"1"-1"-1,0-1 1,0 0 0,-1-1 0,0-1-1,0 0 1,0 0 0,0-2-1,-1 1 1,0-2 0,0 1-1,-1-2 1,12-9 0,-22 17-534,0 0 0,0-1 0,0 1 0,-1 0 0,1 0 0,0 0 0,0 0 0,-1-1 0,1 1 0,0 0 0,-1-1 0,1 1 0,-1-3 0,0 4-19,0-1 0,0 0 0,0 1 0,0-1 0,0 1 0,0-1 0,0 1 0,0-1 0,-1 0 1,1 1-1,0-1 0,0 1 0,-1-1 0,1 1 0,0 0 0,-1-1 0,1 1 0,0-1 0,-1 1 0,1-1 0,-1 1 0,1 0 0,-1-1 0,-2 0-1,1 0 0,-1 0 1,1 0-1,-1 1 0,0-1 0,1 1 0,-1-1 0,0 1 0,1 0 0,-1 0 1,0 0-1,-4 1 0,-7 2-6,1 1 1,0 0 0,0 0-1,1 2 1,-1-1 0,1 2-1,0-1 1,1 2-1,-1 0 1,2 0 0,-1 1-1,1 0 1,-15 17 0,23-23-3,0 1 0,0-1 1,0 0-1,0 1 0,1 0 1,-1-1-1,1 1 0,0 0 1,-1 6-1,2-9-7,0 1-1,-1 0 1,1-1 0,1 1 0,-1 0-1,0-1 1,0 1 0,0 0 0,1-1-1,-1 1 1,1-1 0,0 1 0,-1-1-1,1 1 1,0-1 0,0 1 0,0-1-1,0 1 1,0-1 0,0 0-1,0 0 1,0 0 0,0 0 0,1 0-1,1 1 1,2 1-32,1 0 0,0-1-1,0 0 1,0 0 0,0-1 0,0 1-1,1-1 1,-1-1 0,0 1 0,0-1-1,1 0 1,8-2 0,6-1 148,-1 0-1,30-10 1,-6-1-197</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26.551"/>
    </inkml:context>
    <inkml:brush xml:id="br0">
      <inkml:brushProperty name="width" value="0.05" units="cm"/>
      <inkml:brushProperty name="height" value="0.05" units="cm"/>
    </inkml:brush>
  </inkml:definitions>
  <inkml:trace contextRef="#ctx0" brushRef="#br0">142 113 13571,'0'-1'84,"0"1"1,-1-1-1,1 0 0,0 0 1,-1 1-1,1-1 1,-1 0-1,1 1 0,-1-1 1,1 1-1,-1-1 0,1 0 1,-1 1-1,0-1 1,1 1-1,-1-1 0,0 1 1,1 0-1,-1-1 0,0 1 1,0 0-1,1-1 1,-1 1-1,0 0 0,0 0 1,1 0-1,-1 0 0,0 0 1,0 0-1,0 0 1,1 0-1,-1 0 0,0 0 1,-1 0-1,-29 5 1078,25-3-999,-1 0 1,1 1-1,0 0 0,0 1 0,1-1 0,-1 1 0,-5 5 0,8-7-70,-1 1 0,1 0 1,1 0-1,-1 0 0,0 0 0,1 0 1,0 1-1,-1-1 0,1 1 0,1-1 1,-1 1-1,1 0 0,-2 4 0,3-7-67,0 0-1,-1 0 0,1 0 0,0 0 1,0 0-1,0 0 0,0 0 1,0 0-1,1 0 0,-1 0 1,0 0-1,0 0 0,1-1 0,-1 1 1,0 0-1,1 0 0,-1 0 1,1 0-1,-1 0 0,1-1 0,0 1 1,-1 0-1,1 0 0,0-1 1,-1 1-1,2 0 0,0 1-1,1-1 0,-1 0 0,1 0-1,-1 0 1,1 0 0,0-1 0,-1 1 0,1-1-1,4 1 1,1-1 11,0 0-1,0 0 1,0-1-1,0 0 1,15-4 0,-10 0 69,-1-1 0,0-1 1,-1 0-1,1-1 0,10-9 0,-10 8-40,0 0-1,0 1 1,1 0-1,15-6 0,-21 12-77,1 0 0,-1 0 0,1 1 0,-1 0 0,1 0 0,-1 1 0,1 0 0,0 0-1,-1 1 1,1 0 0,-1 0 0,1 1 0,-1 0 0,0 0 0,1 1 0,-1 0 0,0 0 0,10 7-1,-16-9 13,0-1 0,0 0 0,0 1 0,0-1 0,0 1 0,0 0 0,0-1 0,0 1 0,0-1-1,-1 1 1,1 0 0,0 0 0,-1-1 0,1 1 0,0 0 0,-1 0 0,1 0 0,-1 0 0,1 0 0,-1 0-1,0 0 1,1 0 0,-1 0 0,0 0 0,0 0 0,1 0 0,-1 0 0,0 0 0,0 0 0,0 0-1,0 0 1,-1 0 0,1 0 0,0 0 0,0 0 0,-1 0 0,1 0 0,0 0 0,-1 0 0,1 0 0,-1 0-1,1 0 1,-2 1 0,-1 1 6,0 1 1,0-1-1,0 0 0,-1 0 0,1 0 0,-1 0 0,0-1 1,-6 4-1,31-42 537,-18 33-526,-1-1-1,0 1 1,0 0-1,0-1 1,0 0-1,-1 1 1,1-1-1,-1 0 0,0 0 1,0 0-1,0 0 1,-1 0-1,0 0 1,1 0-1,-1 0 1,-1 0-1,1 0 1,-1 0-1,1 0 1,-2-4-1,5 8-22,0 0 0,0 0-1,1 1 1,-1-1-1,0 1 1,0 0 0,0 0-1,5 2 1,-1-1 5,19 5 4,1-2 1,0-1 0,41 2-1,-58-6 4,0 0 0,-1 0 0,1-1 0,0 0 0,-1-1 1,1 0-1,-1 0 0,0-1 0,1-1 0,-1 1 0,-1-2 0,1 1 0,9-7 0,-15 9 3,-1 0 0,0 0 0,0 0 0,0-1 0,0 1 0,0 0-1,-1-1 1,1 1 0,-1-1 0,1 0 0,-1 1 0,0-1 0,0 0 0,0 0 0,-1 0 0,1-5 0,0 7-4,-1 0 0,-1 0 0,1-1 0,0 1 0,0 1 0,0-1 0,0 0 0,-1 0 0,1 0 0,0 0 0,-1 0 0,1 0 0,-1 0 0,1 0 0,-1 0 0,0 1 0,1-1 0,-1 0 0,0 0 0,0 0 0,-1 0 0,1 0 0,-1 0 0,0 1 0,1-1 0,-1 1 0,0-1-1,1 1 1,-1 0 0,0-1 0,0 1 0,1 0 0,-1 0 0,0 0 0,0 0-1,-2 1 1,-2 1-5,-1-1-1,1 1 0,0 0 1,0 0-1,1 1 0,-1 0 0,0 0 1,1 0-1,0 1 0,-1 0 1,2 0-1,-1 0 0,0 0 1,1 1-1,0 0 0,0 0 0,0 0 1,1 0-1,-1 1 0,1-1 1,-3 9-1,5-12 0,1-1 1,0 1-1,-1-1 1,1 1-1,0 0 1,0-1-1,0 1 1,0-1-1,0 1 1,0-1-1,0 1 1,0-1-1,1 1 1,-1 0-1,1-1 1,-1 0-1,1 1 1,-1-1-1,1 1 0,0-1 1,0 0-1,0 1 1,0-1-1,0 0 1,0 0-1,0 0 1,0 0-1,0 0 1,1 0-1,-1 0 1,0 0-1,1 0 1,-1 0-1,0-1 1,1 1-1,-1-1 1,1 1-1,-1-1 1,1 1-1,-1-1 0,3 0 1,5 2-5,1-1 0,-1 0 1,1 0-1,-1-1 0,14-2 0,83-18-8,-2 1 16,-102 18 0,1 1 0,-1 0 0,0 0 0,0 0 0,0 0 0,1 0 0,-1 0 0,0 1 0,0-1-1,3 1 1,-4 0 5,0 0 0,0-1 0,-1 1 0,1 0 0,0 0 0,0-1-1,-1 1 1,1 0 0,0 0 0,-1 0 0,1 0 0,-1 0 0,1 0 0,-1 0-1,1 0 1,-1 0 0,0 0 0,0 0 0,1 0 0,-1 3 0,0-3 9,1 0 0,-1 0-1,1 0 1,-1 0 0,1 0 0,0 1 0,-1-1 0,1 0 0,0 0 0,0-1 0,0 1 0,0 0 0,0 0 0,0 0 0,0-1 0,0 1 0,0 0 0,0-1 0,0 1 0,0-1-1,1 1 1,-1-1 0,0 0 0,0 1 0,1-1 0,-1 0 0,0 0 0,0 0 0,1 0 0,1 0 0,7 0 61,0-1 1,18-3-1,-20 3-45,47-11 113,-39 8-189,0 0 0,0 1 0,0 1 0,1 0 1,-1 2-1,24 1 0,-39-1 34,0 0 0,0 0 0,0 0 0,0 0 0,0 0 0,0 1 0,0-1 0,0 0 0,0 1 0,0-1 0,0 1 0,0-1 0,-1 1 1,1 0-1,0-1 0,0 1 0,0 0 0,-1-1 0,1 1 0,0 0 0,-1 0 0,1 0 0,-1-1 0,1 1 0,-1 0 0,0 0 0,1 0 0,-1 0 0,0 0 0,1 0 1,-1 0-1,0 0 0,0 0 0,0 0 0,0 0 0,0 0 0,0 0 0,0 0 0,0 0 0,-1 0 0,1 0 0,-1 2 0,1 13 66,0-15-50,0 0 0,1-1 1,-1 0-1,0 1 0,0-1 0,1 1 1,-1-1-1,0 1 0,1-1 0,-1 1 1,0-1-1,1 0 0,-1 1 1,1-1-1,-1 0 0,0 1 0,1-1 1,-1 0-1,1 0 0,-1 1 1,1-1-1,-1 0 0,1 0 0,-1 0 1,1 0-1,0 0 0,-1 0 1,1 0-1,-1 0 0,1 0 0,-1 0 1,1 0-1,-1 0 0,1 0 1,0 0-1,23-6 95,-22 5-82,72-24 150,-49 15-311,1 1 1,45-10-1,-69 19 127,-1 0-1,1 0 0,-1-1 0,1 1 0,-1 0 1,1 0-1,0 1 0,-1-1 0,1 0 0,-1 0 0,1 1 1,-1-1-1,3 2 0,-3-2 9,-1 1 0,1-1 0,-1 0 1,1 1-1,-1-1 0,0 1 0,1-1 0,-1 1 0,1 0 1,-1-1-1,0 1 0,0-1 0,1 1 0,-1 0 0,0-1 0,0 1 1,0-1-1,1 1 0,-1 0 0,0-1 0,0 1 0,0 1 1,-1 3-5,0 0 0,0-1 1,-1 1-1,1 0 0,-1 0 1,-3 7-1,-1-3-180,3-7 154</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24.263"/>
    </inkml:context>
    <inkml:brush xml:id="br0">
      <inkml:brushProperty name="width" value="0.05" units="cm"/>
      <inkml:brushProperty name="height" value="0.05" units="cm"/>
    </inkml:brush>
  </inkml:definitions>
  <inkml:trace contextRef="#ctx0" brushRef="#br0">0 61 15899,'3'-2'1689,"10"-1"-953,6-3-288,14 0 840,5-1-296,8 0-319,1-1-217,2 1-376,-3 1-216,-5 2-456,-5 3-249,-10-2 625,-2 3-168,-3 1-104</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29.065"/>
    </inkml:context>
    <inkml:brush xml:id="br0">
      <inkml:brushProperty name="width" value="0.05" units="cm"/>
      <inkml:brushProperty name="height" value="0.05" units="cm"/>
    </inkml:brush>
  </inkml:definitions>
  <inkml:trace contextRef="#ctx0" brushRef="#br0">89 1 14379,'-1'2'168,"0"1"0,-1 0 0,1-1 0,0 1 0,-1-1 0,1 1 0,-1-1 0,0 1 0,0-1 0,0 0-1,-3 3 1,-3 4 152,-2 3 175,0 1 0,1 0-1,-12 24 1,20-34-437,-1 1 0,1 0 0,0-1 0,0 1 0,0 0 0,0 0 0,1 0 0,-1 0 1,1 5-1,0-7-38,1 0 1,-1 0-1,0-1 1,1 1 0,-1 0-1,1 0 1,0 0 0,0-1-1,0 1 1,-1 0 0,1-1-1,1 1 1,-1-1-1,0 1 1,0-1 0,1 0-1,-1 1 1,1-1 0,-1 0-1,3 1 1,3 2-3,1 0-1,0-1 1,0 0 0,0-1-1,0 0 1,0 0 0,0-1-1,0 0 1,1 0 0,-1-1-1,1 0 1,-1 0 0,12-3-1,2 0 90,1-2-1,-1-1 0,36-13 0,-47 14 125,1 0 0,-2-1 0,1 0 0,-1-1 0,0 0 0,0 0 0,14-15 0,12 40 736,-25-16-985,1-1-1,-1 1 0,0-2 0,1 1 0,-1-2 1,22-2-1,69-21-76,-11 2-104,-90 21 152,0 1 1,0 0-1,0 0 1,0 0-1,1 0 1,-1 0-1,0 0 1,0 0 0,0 0-1,0 0 1,0 0-1,0 1 1,0-1-1,0 0 1,0 1-1,0-1 1,0 1-1,0-1 1,0 1-1,0-1 1,0 1-1,0 0 1,-1-1-1,1 1 1,0 0-1,0 0 1,-1 0-1,1-1 1,-1 1-1,1 0 1,0 2-1,0-2 49,0 1 0,0-1-1,0 0 1,0 0-1,0 1 1,0-1-1,0 0 1,0 0-1,1 0 1,-1 0-1,0 0 1,1 0-1,-1 0 1,3 0 0,5 2-20,0-1 1,1 0 0,-1-1-1,11 0 1,25 1-124</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29.541"/>
    </inkml:context>
    <inkml:brush xml:id="br0">
      <inkml:brushProperty name="width" value="0.05" units="cm"/>
      <inkml:brushProperty name="height" value="0.05" units="cm"/>
    </inkml:brush>
  </inkml:definitions>
  <inkml:trace contextRef="#ctx0" brushRef="#br0">233 92 14275,'-11'0'372,"0"1"0,0 0-1,-1 0 1,1 1 0,0 1 0,-20 7 0,12-3 324,-1 2 0,-30 18 1,45-23-571,-1 0 0,1 0 0,0 0 0,0 0 0,-7 9 0,11-12-113,0 0 0,1-1 0,-1 1 0,1 0 0,-1-1 0,1 1 0,-1 0-1,1 0 1,-1-1 0,1 1 0,0 0 0,-1 0 0,1 0 0,0 0 0,0 0 0,0 0 0,0-1 0,0 1 0,0 0-1,0 0 1,0 0 0,0 0 0,0 0 0,0 0 0,0 0 0,1-1 0,-1 1 0,0 0 0,1 0 0,-1 0-1,0 0 1,1-1 0,-1 1 0,1 0 0,0-1 0,-1 1 0,1 0 0,-1-1 0,1 1 0,0 0 0,0-1-1,-1 1 1,1-1 0,0 0 0,0 1 0,-1-1 0,1 0 0,0 1 0,0-1 0,1 0 0,9 4 22,0-2 1,0 1 0,0-2-1,1 1 1,-1-2 0,0 1 0,0-2-1,14-1 1,-1-1-26,0-1 0,44-14 1,-56 14 2,0 0 0,0-1 1,0-1-1,-1 0 0,1-1 0,-1 0 1,-1 0-1,0-1 0,0-1 0,0 1 1,-1-2-1,-1 1 0,1-1 1,-1-1-1,-1 1 0,0-1 0,-1-1 1,0 1-1,8-22 0,-12 19 40,-5 10 9,2 4-59,0 1 1,0-1-1,0 1 1,1 0-1,-1 0 1,0-1-1,0 1 0,0 0 1,1 0-1,-1 0 1,0 0-1,1 0 1,-1 0-1,1 0 1,-1 0-1,0 2 1,-1 3-15,0 0 0,0-1 0,0 1 0,1 0 1,0 0-1,0 0 0,0 1 0,1-1 1,0 0-1,0 0 0,1 0 0,0 0 1,0 0-1,0 0 0,1 0 0,-1 0 1,1 0-1,1 0 0,-1-1 0,5 8 1,-1-5-57,1 1 1,-1-1 0,2 0 0,-1 0 0,1-1 0,0 0 0,1 0-1,0-1 1,0 0 0,18 8 0,13 4-141</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30.170"/>
    </inkml:context>
    <inkml:brush xml:id="br0">
      <inkml:brushProperty name="width" value="0.05" units="cm"/>
      <inkml:brushProperty name="height" value="0.05" units="cm"/>
    </inkml:brush>
  </inkml:definitions>
  <inkml:trace contextRef="#ctx0" brushRef="#br0">20 17 14339,'1'-1'100,"-1"0"1,1 0-1,-1 0 0,1 0 1,0-1-1,-1 1 0,1 0 1,0 0-1,0 1 0,0-1 1,0 0-1,0 0 0,0 0 1,0 0-1,0 1 0,1-2 1,-1 3-49,-1-1 0,1 1 0,-1-1 0,0 0 0,1 1 0,-1-1 0,0 1 0,0-1 0,1 1 0,-1-1 0,0 1 0,0-1 0,0 1 0,1-1 0,-1 1 0,0-1 0,0 1 1,0 0-1,0-1 0,0 1 0,0-1 0,0 1 0,0-1 0,-1 2 0,-5 51 1189,5-48-1225,-24 164 915,21-125-640,2 83 0,2-122-252,1 1-1,-1-1 1,1 0-1,0 0 0,1 0 1,3 8-1,-5-11-24,1-1 0,-1 0-1,1 0 1,0 0 0,-1 0-1,1 0 1,0 0 0,0-1 0,0 1-1,0 0 1,-1 0 0,1 0-1,0-1 1,1 1 0,-1-1 0,0 1-1,0-1 1,0 1 0,0-1-1,0 1 1,0-1 0,1 0 0,-1 0-1,0 0 1,0 0 0,0 0-1,1 0 1,-1 0 0,0 0 0,0 0-1,0 0 1,1-1 0,-1 1-1,0 0 1,0-1 0,1 0-1,5-2 50,0 0-1,0-1 1,-1 0 0,1 0-1,-1-1 1,10-9-1,33-39 256,-32 34-196,62-70 248,80-118 0,-148 188-814,-10 19 403,-1-1-1,0 1 0,0 0 1,0 0-1,0-1 1,0 1-1,0 0 1,0 0-1,0-1 1,0 1-1,0 0 1,0 0-1,0 0 0,0-1 1,0 1-1,0 0 1,0 0-1,0-1 1,0 1-1,0 0 1,0 0-1,0-1 0,0 1 1,0 0-1,0 0 1,-1 0-1,1-1 1,0 1-1,0 0 1,0 0-1,0 0 1,-1-1-1,1 1 0,0 0 1,0 0-1,0 0 1,-1 0-1,1 0 1,0 0-1,0 0 1,0-1-1,-1 1 1,1 0-1,0 0 0,0 0 1,-1 0-1,1 0 1,0 0-1,0 0 1,-1 0-1,1 0 1,0 0-1,0 0 1,-1 0-1,1 0 0,0 0 1,0 1-1,0-1 1,-1 0-1,1 0 1,0 0-1,0 0 1,0 0-1,-1 0 1,1 1-1,-19 5-680,19-6 709,-25 12-695,-2 0-193</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30.904"/>
    </inkml:context>
    <inkml:brush xml:id="br0">
      <inkml:brushProperty name="width" value="0.05" units="cm"/>
      <inkml:brushProperty name="height" value="0.05" units="cm"/>
    </inkml:brush>
  </inkml:definitions>
  <inkml:trace contextRef="#ctx0" brushRef="#br0">1 72 13243,'0'11'285,"2"0"1,-1 0 0,1 0-1,0 0 1,1-1 0,1 1-1,0-1 1,0 1-1,7 11 1,-7-16-332,0-1-1,0 1 1,1-1-1,0 1 1,0-1-1,0-1 1,1 1-1,-1-1 1,1 0-1,0 0 1,0 0-1,1-1 1,-1 0-1,1-1 1,10 4-1,-6-3-288,0-1 0,0 0 0,0-1 0,0 0 0,1-1 0,-1 0-1,0-1 1,0 0 0,0-1 0,0 0 0,0 0 0,0-1 0,-1-1-1,1 0 1,15-9 0,-13 6 110,-1 0 0,0-1 0,-1 0 0,0-1 0,-1-1 0,14-14 0,-15 13 823,0-1 0,0 0-1,9-18 1,-18 29-541,0 1 1,1-1-1,-1 1 0,1 0 0,-1-1 1,0 1-1,0-1 0,1 1 1,-1-1-1,0 1 0,0-1 0,0 1 1,1-1-1,-1 1 0,0-1 1,0 1-1,0-1 0,0 1 0,0-1 1,0 1-1,0-1 0,0 1 1,0-1-1,0 1 0,0-1 0,-1 1 1,1-1-1,0 1 0,0-1 1,0 1-1,-1-1 0,1 1 0,0-1 1,0 1-1,-1-1 0,0 1 40,0 0-1,0 0 1,0 0 0,0 0-1,0 1 1,0-1-1,0 0 1,0 1 0,0-1-1,0 0 1,1 1-1,-1-1 1,0 1 0,0-1-1,0 1 1,1 0-1,-1-1 1,0 1 0,-1 1-1,-4 5 125,0 0 1,0 1-1,0-1 0,1 1 1,0 0-1,0 0 0,1 1 0,0-1 1,1 1-1,0 0 0,-4 17 0,7-25-202,0 0 1,-1 0-1,1 0 0,0 1 0,0-1 0,0 0 0,0 0 0,0 0 0,1 0 0,-1 0 0,0 1 0,1-1 0,-1 0 0,0 0 1,1 0-1,-1 0 0,1 0 0,-1 0 0,1 0 0,0 0 0,0 0 0,-1-1 0,1 1 0,0 0 0,0 0 0,0 0 0,0-1 0,0 1 1,0-1-1,0 1 0,0-1 0,0 1 0,0-1 0,0 1 0,0-1 0,0 0 0,0 0 0,0 1 0,1-1 0,-1 0 0,0 0 0,0 0 1,0 0-1,0 0 0,0-1 0,1 1 0,0-1 0,7 0 43,0-1 0,-1-1 0,1 1 0,13-8 0,57-34 104,-16 8-480,-60 35 113,0 0-1,0 0 1,0 0 0,0 1 0,1-1-1,-1 1 1,0 0 0,1 0 0,-1 0-1,0 0 1,0 1 0,1-1-1,3 2 1,-2-1-5,-1 0 0,1-1 0,-1 1 0,1-1-1,-1 0 1,6-1 0,4-2-15,-1-1 1,1 0-1,-1-1 1,0 0-1,21-13 0,57-42 673,-88 58-351,17-15 401,-19 17-446,-1-1-1,1 1 1,0-1 0,-1 1-1,1-1 1,-1 1 0,1-1-1,-1 1 1,1-1-1,-1 0 1,0 1 0,1-1-1,-1 0 1,0 1 0,1-1-1,-1 0 1,0 1 0,0-1-1,0 0 1,1 0 0,-1 1-1,0-1 1,0 0 0,0 0-1,0 1 1,-1-3 0,1 3 3,-1 0 1,1-1-1,-1 1 1,0 0 0,1-1-1,-1 1 1,1 0-1,-1 0 1,0 0 0,1 0-1,-1-1 1,0 1-1,1 0 1,-1 0 0,0 0-1,1 0 1,-1 0-1,0 1 1,1-1 0,-1 0-1,0 0 1,1 0-1,-1 1 1,0-1 0,-19 8 616,18-7-549,-20 11 273,0 0-1,1 1 0,-28 22 0,48-34-397,1-1 1,-1 1-1,1-1 0,-1 0 1,1 1-1,-1-1 1,1 1-1,-1-1 0,1 1 1,0 0-1,-1-1 0,1 1 1,0-1-1,0 1 1,-1 0-1,1-1 0,0 1 1,0-1-1,0 1 1,0 0-1,0-1 0,0 1 1,0 0-1,0-1 1,0 1-1,0 0 0,0-1 1,0 1-1,0-1 1,1 1-1,-1 0 0,0-1 1,0 1-1,1-1 0,-1 1 1,1 0-1,-1-1 1,0 1-1,1-1 0,-1 1 1,1-1-1,-1 0 1,1 1-1,-1-1 0,1 1 1,-1-1-1,1 0 1,-1 0-1,1 1 0,0-1 1,40 20-159,-29-15 88,1 1-15,58 31-326,-66-34 352,1 1 1,0 0-1,-1 0 0,0 1 0,0-1 0,0 1 1,-1 1-1,1-1 0,4 8 0,-9-12 50,1 0-1,0 1 0,-1-1 0,0 0 1,1 0-1,-1 1 0,1-1 1,-1 0-1,0 1 0,0-1 1,0 1-1,0-1 0,0 0 1,0 1-1,0-1 0,-1 0 1,1 1-1,0-1 0,-1 0 0,1 1 1,-1-1-1,-1 2 0,1 0 11,-2 0 0,1 0-1,0-1 1,0 1 0,-1-1-1,0 0 1,1 0 0,-1 0-1,-3 2 1,-3 1 34,1-1 0,0 0 0,-1-1 0,0 0 0,0 0 0,-12 2 1,17-5-53,0 1 0,0-1 1,0 0-1,0 0 1,0-1-1,0 1 1,0-1-1,0 1 1,0-1-1,0-1 1,-6-2-1,8 3 61,-1 0 1,1-1-1,0 1 1,0-1-1,0 0 1,0 0-1,0 0 1,1 0-1,-1 0 1,0 0-1,1 0 1,0 0-1,-1-1 1,1 1-1,0-1 1,0 1-1,0-1 0,1 1 1,-2-5-1,1-4 28,0 0-1,1 0 0,0 0 0,1 0 0,3-19 0,8-21 79</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31.348"/>
    </inkml:context>
    <inkml:brush xml:id="br0">
      <inkml:brushProperty name="width" value="0.05" units="cm"/>
      <inkml:brushProperty name="height" value="0.05" units="cm"/>
    </inkml:brush>
  </inkml:definitions>
  <inkml:trace contextRef="#ctx0" brushRef="#br0">57 0 14451,'1'1'84,"0"0"1,0 0-1,0 0 1,0-1-1,1 1 0,-1 0 1,-1 0-1,1 1 0,0-1 1,0 0-1,0 0 0,0 0 1,-1 1-1,1-1 1,-1 0-1,1 0 0,-1 1 1,1-1-1,-1 1 0,0-1 1,0 0-1,0 1 1,1-1-1,-1 1 0,-1-1 1,1 0-1,0 1 0,0 1 1,-2 8 185,0 1 0,-5 17 0,3-12 133,-12 61-50,4-1 0,4 1 0,1 97 0,10-148-349,-1-21-13,-2-17-30,-1-15-193,-8-42-1,5 47 58,2 0-1,0 0 0,1-34 1,1 54 167,0 0 1,0-1-1,1 1 1,-1 0 0,0 0-1,1-1 1,-1 1-1,1 0 1,0 0-1,-1 0 1,1 0-1,0 0 1,0 0-1,0 0 1,-1 0-1,1 0 1,0 0-1,0 0 1,0 1-1,1-1 1,-1 0-1,0 1 1,0-1-1,0 1 1,0-1-1,1 1 1,-1-1 0,0 1-1,0 0 1,3 0-1,4-1 288,0 0 0,1 1 1,15 1-1,-5 0 67,17-1-127,3-1 72</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31.826"/>
    </inkml:context>
    <inkml:brush xml:id="br0">
      <inkml:brushProperty name="width" value="0.05" units="cm"/>
      <inkml:brushProperty name="height" value="0.05" units="cm"/>
    </inkml:brush>
  </inkml:definitions>
  <inkml:trace contextRef="#ctx0" brushRef="#br0">77 37 15475,'-6'2'263,"0"1"-1,1 0 1,-1 0-1,1 0 1,0 1 0,0-1-1,0 1 1,0 1-1,1-1 1,-1 1-1,1-1 1,1 1-1,-1 0 1,-4 8-1,8-12-242,0 0-1,0 0 0,-1-1 1,1 1-1,0 0 0,0 0 1,0 0-1,0-1 0,0 1 1,0 0-1,1 0 0,-1 0 1,0-1-1,0 1 0,0 0 1,1 0-1,-1-1 0,0 1 1,1 0-1,-1 0 0,1-1 1,-1 1-1,1 0 0,-1-1 1,1 1-1,0-1 0,-1 1 1,1-1-1,0 1 0,-1-1 1,1 1-1,0-1 0,-1 0 1,1 1-1,0-1 0,0 0 1,-1 0-1,1 1 0,0-1 1,0 0-1,0 0 0,1 0 1,4 1 24,0 0 0,1-1 0,-1 1-1,9-2 1,16-3-61,51-12 0,-50 8-111,47-4 1,-77 11 115,1 1-1,0 0 1,0 0 0,0 0-1,0 0 1,-1 1 0,1-1-1,0 1 1,0-1 0,-1 1 0,1 0-1,0 0 1,-1 0 0,1 1-1,3 2 1,-1 0 8,-1 0 0,0 1 1,0-1-1,-1 1 0,7 10 0,-9-12 12,0-2-1,0 0 1,0 0-1,0 0 1,1 0-1,-1 1 1,0-1-1,1-1 1,-1 1-1,0 0 1,1 0-1,-1-1 1,1 1-1,-1 0 1,1-1-1,-1 1 1,1-1-1,0 0 1,-1 0-1,1 0 0,0 0 1,-1 0-1,1 0 1,-1 0-1,1 0 1,0 0-1,-1-1 1,1 1-1,1-1 1,7-2-4,-1-1 0,0 1 0,12-8 1,-19 10-12,26-14-243,0-2 0,-1 0 0,37-32 1,-32 17 14</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32.312"/>
    </inkml:context>
    <inkml:brush xml:id="br0">
      <inkml:brushProperty name="width" value="0.05" units="cm"/>
      <inkml:brushProperty name="height" value="0.05" units="cm"/>
    </inkml:brush>
  </inkml:definitions>
  <inkml:trace contextRef="#ctx0" brushRef="#br0">65 1 13027,'-23'50'1974,"17"-40"-1703,0 2 0,1-1 1,-5 14-1,6-5-51,0-1-1,1 1 1,1 0 0,1 0-1,1 0 1,2 20 0,2-5 57,1-1 1,16 54 0,-19-82-180,0 0 0,1 0-1,0 0 1,0 0-1,5 7 1,-8-12-75,1-1 0,-1 0 0,0 1 0,0-1 0,1 1 0,-1-1 1,0 0-1,1 1 0,-1-1 0,0 0 0,1 1 0,-1-1 0,1 0 0,-1 0 0,1 1 0,-1-1 0,0 0 1,1 0-1,-1 0 0,1 0 0,-1 0 0,1 1 0,-1-1 0,1 0 0,-1 0 0,1 0 0,-1 0 0,1 0 1,0-1-1,0 0 17,0 0 0,0 0 0,-1 0 0,1 0 1,0-1-1,0 1 0,-1 0 0,1-1 0,-1 1 1,1 0-1,-1-1 0,0 1 0,0 0 0,1-1 1,-1 1-1,0-3 0,1-20 137,-1-1 0,-1 1-1,-1 0 1,-1-1 0,-1 1 0,-13-44 0,17 68-187,0 0 1,0-1-1,0 1 1,0 0 0,0 0-1,0 0 1,0-1-1,0 1 1,1 0 0,-1 0-1,0-1 1,0 1 0,0 0-1,0 0 1,0 0-1,1 0 1,-1 0 0,0-1-1,0 1 1,0 0-1,1 0 1,-1 0 0,0 0-1,0 0 1,0 0-1,1 0 1,-1-1 0,0 1-1,0 0 1,1 0-1,-1 0 1,0 0 0,0 0-1,1 0 1,-1 0 0,0 0-1,0 0 1,1 1-1,-1-1 1,0 0 0,0 0-1,0 0 1,1 0-1,-1 0 1,0 0 0,1 1-1,10 1-108,5 3 75,-1-1 1,1-1 0,0 0 0,0-2-1,1 1 1,-1-2 0,0 0 0,0-1-1,0-1 1,0 0 0,0-1 0,0-1 0,0-1-1,19-8 1,-43 22 145,0 1 1,1 0-1,-12 22 0,17-28-67,0-1 0,0 1-1,1-1 1,0 1-1,-1 0 1,1 0-1,1-1 1,-1 1-1,0 0 1,1 0-1,0 0 1,0 4-1,0-7-17,1 1 1,-1 0-1,1-1 0,-1 1 0,1-1 0,0 1 0,0-1 0,0 1 1,0-1-1,0 1 0,0-1 0,0 0 0,0 0 0,0 0 0,0 1 1,1-1-1,-1 0 0,1 0 0,-1-1 0,0 1 0,1 0 0,0 0 1,-1-1-1,1 1 0,-1-1 0,1 1 0,0-1 0,-1 0 0,1 0 1,2 0-1,7 1 28,0 0 0,1-1 1,-1-1-1,1 0 0,-1 0 1,0-1-1,14-4 0,78-32 102,-4 2-216,-97 36 60,-1-1 0,1 1 0,-1-1 0,1 1 0,0-1-1,-1 1 1,1 0 0,0 0 0,-1 0 0,1 0-1,0 0 1,-1 0 0,1 0 0,0 1 0,-1-1 0,1 0-1,0 1 1,-1 0 0,1-1 0,-1 1 0,1 0-1,-1 0 1,0 0 0,3 1 0,-2 1-5,0 1 0,0-1 0,-1 0 0,1 1 0,-1 0 0,0-1 0,0 1 1,1 7-1,0-5 27,5 14-515,-6-19 480,-1-1 0,0 1 0,1-1-1,-1 1 1,1-1 0,-1 0-1,1 1 1,-1-1 0,0 0-1,1 1 1,-1-1 0,1 0 0,0 0-1,-1 1 1,1-1 0,-1 0-1,1 0 1,-1 0 0,1 0 0,0 0-1,-1 0 1,1 0 0,-1 0-1,1 0 1,-1 0 0,1 0-1,0 0 1,-1 0 0,1 0 0,-1 0-1,1-1 1,-1 1 0,1 0-1,-1 0 1,1-1 0,9-5-209</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32.816"/>
    </inkml:context>
    <inkml:brush xml:id="br0">
      <inkml:brushProperty name="width" value="0.05" units="cm"/>
      <inkml:brushProperty name="height" value="0.05" units="cm"/>
    </inkml:brush>
  </inkml:definitions>
  <inkml:trace contextRef="#ctx0" brushRef="#br0">327 63 15867,'1'-2'127,"-1"0"0,1 0 0,-1 0-1,0 0 1,0 0 0,0 0 0,0 0-1,0 1 1,0-1 0,0 0 0,-1 0-1,1 0 1,-1 0 0,1 0 0,-1 0-1,0 0 1,1 1 0,-1-1 0,0 0-1,-1 0 1,1 1 0,0-1 0,-2-1-1,0 1 18,0 0 1,0 0-1,0 0 0,0 1 0,0 0 0,0-1 0,-1 1 0,1 0 0,0 1 1,-1-1-1,1 0 0,-1 1 0,-4 0 0,-6 0 30,-1 1 0,1 0-1,-1 1 1,1 1 0,0 0 0,-24 9 0,17-4-232,-1 2 0,1 0 0,-28 19 1,44-26 25,-16 12-358,19-9 99,11-2-14,56 0-387,-43-4 612,0 1 0,0 1 0,-1 1 0,41 11 0,-60-13 77,0-1 0,1 1 0,-1 0 1,0 0-1,0 0 0,0 0 0,0 0 0,0 0 1,0 1-1,0-1 0,0 1 0,0-1 0,-1 1 0,1 0 1,-1 0-1,1 0 0,-1 0 0,0 0 0,1 0 1,-1 0-1,0 0 0,0 0 0,-1 0 0,1 1 0,0-1 1,-1 0-1,1 4 0,-2-2 12,1 0 0,-1 0 0,0 0-1,0-1 1,0 1 0,0 0 0,-1 0 0,1-1 0,-1 1-1,0-1 1,0 1 0,-1-1 0,1 0 0,0 0 0,-6 4 0,-3 4 111,0-1 1,-1-1 0,-1 0 0,1-1-1,-2 0 1,1-1 0,-1 0 0,0-1-1,0-1 1,-27 7 0,40-12-135,0 0 1,0 1-1,0-1 0,0 0 1,0 0-1,0 0 1,0 1-1,0-1 1,0 0-1,0-1 0,0 1 1,0 0-1,0 0 1,0 0-1,0-1 0,0 1 1,0 0-1,0-1 1,1 1-1,-3-1 0,3 0-30,0 0-1,0 1 1,0-1-1,0 1 1,0-1-1,0 0 1,0 1-1,0-1 1,0 1-1,0-1 1,0 0-1,0 1 1,0-1-1,0 1 1,1-1-1,-1 1 1,0-1-1,0 0 1,1 1-1,-1-1 1,0 1-1,1-1 1,0 0-1,3-5-209,1 1-1,0-1 1,0 1-1,7-5 1,17-11-243,9-4-178</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33.290"/>
    </inkml:context>
    <inkml:brush xml:id="br0">
      <inkml:brushProperty name="width" value="0.05" units="cm"/>
      <inkml:brushProperty name="height" value="0.05" units="cm"/>
    </inkml:brush>
  </inkml:definitions>
  <inkml:trace contextRef="#ctx0" brushRef="#br0">144 0 15147,'1'1'44,"-1"-1"-1,0 0 0,0 0 1,1 1-1,-1-1 0,0 0 1,1 0-1,-1 1 0,0-1 1,0 0-1,1 1 0,-1-1 1,0 0-1,0 1 0,0-1 1,0 0-1,0 1 0,1-1 1,-1 1-1,0-1 0,0 0 1,0 1-1,0-1 0,0 0 1,0 1-1,0-1 0,0 1 1,0-1-1,0 0 0,-1 1 1,1-1-1,0 1 0,0-1 1,0 0-1,0 1 1,0-1-1,-1 0 0,1 1 1,0-1-1,0 0 0,-1 0 1,1 1-1,-1-1 0,-12 19 208,12-17-104,-20 24 464,2 1 0,1 1 0,1 1 1,1 1-1,-18 48 0,33-75-585,0 0 0,0 1 0,0-1 0,1 0-1,-1 1 1,1-1 0,-1 0 0,1 1 0,0-1 0,1 1-1,0 3 1,-1-6-16,0 0-1,1 0 0,-1 0 0,1 0 0,0 0 1,-1 0-1,1 0 0,0 0 0,-1 0 1,1 0-1,0 0 0,0-1 0,0 1 1,0 0-1,0-1 0,0 1 0,0 0 1,0-1-1,0 1 0,0-1 0,0 0 1,0 1-1,0-1 0,1 0 0,-1 0 1,0 0-1,0 0 0,0 0 0,0 0 1,0 0-1,1 0 0,-1 0 0,0 0 0,0-1 1,1 1-1,22-6 115,-1-2-1,-1 0 1,1-1-1,-1-1 1,25-15-1,-24 12-13,-12 7-89,12-5-83,-1-1-1,0-1 1,36-30 0,-58 43 40,0 0-1,1 0 1,-1 0 0,0 0 0,0 0-1,1-1 1,-1 1 0,0 0-1,1 0 1,-1 0 0,0-1 0,0 1-1,0 0 1,1 0 0,-1-1 0,0 1-1,0 0 1,0 0 0,1-1 0,-1 1-1,0 0 1,0-1 0,0 1 0,0 0-1,0-1 1,0 1 0,0 0 0,0-1-1,0 1 1,0 0 0,0-1 0,0 1-1,0 0 1,0-1 0,0 1 0,0 0-1,0-1 1,0 1 0,0 0 0,-1-1-1,1 1 1,0 0 0,0 0-1,-1-1 1,-4 1-284</inkml:trace>
  <inkml:trace contextRef="#ctx0" brushRef="#br0" timeOffset="1">227 283 13443,'-2'21'1208,"1"2"-768,1-1-176,6-2 472,1 1-167,4-7-249,5-4-288,7-10 88,1-4-64,6-6-96</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34.305"/>
    </inkml:context>
    <inkml:brush xml:id="br0">
      <inkml:brushProperty name="width" value="0.05" units="cm"/>
      <inkml:brushProperty name="height" value="0.05" units="cm"/>
    </inkml:brush>
  </inkml:definitions>
  <inkml:trace contextRef="#ctx0" brushRef="#br0">62 300 14539,'-5'1'240,"1"1"-1,-1-1 0,0 1 1,0 0-1,1 1 1,-1-1-1,1 1 1,0-1-1,0 1 0,0 1 1,0-1-1,-4 5 1,9-8-238,0 1 0,0-1 1,-1 0-1,1 0 0,0 1 0,0-1 1,0 0-1,0 0 0,0 0 1,0 0-1,0 0 0,0 0 0,0-1 1,0 1-1,0 0 0,1-1 0,7-2-48,1-1-1,-1 0 0,13-9 0,-14 9-7,-1 0-1,1 0 0,0 0 1,15-4-1,-23 8 52,0 0-1,1 0 1,-1 1-1,0-1 1,0 0-1,0 0 1,1 0-1,-1 0 1,0 0-1,0 1 1,0-1-1,1 0 1,-1 0-1,0 0 1,0 1-1,0-1 1,0 0-1,0 0 1,0 0-1,1 1 1,-1-1-1,0 0 1,0 0-1,0 1 1,0-1 0,0 0-1,0 0 1,0 1-1,0-1 1,0 0-1,0 0 1,0 1-1,0-1 1,0 0-1,0 0 1,0 1-1,-1-1 1,1 0-1,0 0 1,0 1-1,0-1 1,0 0-1,-5 17-19,4-13 7,0 1 20,0 0 0,1-1 0,-1 1 0,1 0 0,0 0 0,0 0 0,0 0-1,1-1 1,1 8 0,-1-10 10,0 0 0,0-1 0,0 1 0,0 0 0,0 0 0,0-1 1,0 1-1,0 0 0,1-1 0,-1 1 0,1-1 0,-1 0 0,1 0 0,-1 1 0,1-1 0,0 0 0,0 0 0,-1 0 0,1-1 0,0 1 0,0 0 0,0-1 0,0 1 0,0-1 0,3 1 0,8-1 54,0 1 1,0-2-1,0 0 0,-1 0 1,1-1-1,0-1 0,-1 0 1,0 0-1,0-1 1,14-7-1,-3 0 20,-1 0 0,0-2 0,-1 0 0,26-22 0,-34 24-80,0-1 1,-1 0-1,0-1 0,-1 0 0,-1-1 0,0 0 1,0 0-1,-2-1 0,0-1 0,-1 1 0,0-1 0,-1-1 1,-1 1-1,4-22 0,-8 36-19,-1-1-1,1 1 1,-1-1-1,0 1 1,0-1-1,0 1 1,0-1-1,-1 1 1,1-1-1,-1 1 1,1-1 0,-1 1-1,0 0 1,0-1-1,0 1 1,0 0-1,-1 0 1,-1-3-1,1 3 1,1 1-1,-1 0 1,1 0-1,-1 1 0,0-1 1,0 0-1,1 0 1,-1 1-1,0-1 1,0 1-1,0 0 0,0 0 1,0-1-1,1 1 1,-1 0-1,0 0 0,0 1 1,0-1-1,0 0 1,0 1-1,0-1 1,1 1-1,-1-1 0,0 1 1,-2 1-1,-13 6-17,-1 0 1,1 1-1,1 0 0,0 2 0,0 0 1,-25 23-1,34-27 26,-1 0 0,1 1 1,1 0-1,-1 0 0,1 1 0,1-1 1,-1 1-1,2 1 0,-1-1 0,1 0 1,1 1-1,0 0 0,0 0 0,-1 11 1,3-13 0,1 0 1,0-1 0,1 1-1,0-1 1,0 1 0,0 0 0,1-1-1,0 0 1,1 1 0,0-1 0,0 0-1,0 0 1,1-1 0,0 1 0,0-1-1,6 7 1,-6-8 0,1 0 0,0 0 0,0 0 0,0-1 0,1 0-1,-1 0 1,1 0 0,0-1 0,0 0 0,0 0 0,1 0 0,-1-1 0,1 0-1,-1 0 1,1-1 0,0 0 0,-1 0 0,8 0 0,1-1 5,-1 0 1,0-1 0,1-1-1,-1 0 1,0-1-1,0 0 1,0-1-1,-1-1 1,1 0-1,-1-1 1,14-8 0,-6 2 113,-1-2 0,0 0 0,-1-1 0,0 0 0,-1-2 1,-1 0-1,28-37 0,-43 51-50,0 0 0,0-1 0,-1 1 0,1 0 1,-1 0-1,0-1 0,1-5 0,-2 9-56,1-1 0,-1 0 0,0 1 0,0-1 0,0 1 0,0-1 1,-1 0-1,1 1 0,0-1 0,0 1 0,0-1 0,0 1 0,0-1 0,-1 1 0,1-1 0,0 1 0,-1-1 1,1 1-1,0-1 0,-1 1 0,1-1 0,0 1 0,-1-1 0,1 1 0,-1 0 0,1-1 0,-1 1 0,1 0 1,-1-1-1,1 1 0,-1 0 0,1 0 0,-1 0 0,1-1 0,-1 1 0,0 0 0,1 0 0,-1 0 0,1 0 1,-1 0-1,1 0 0,-1 0 0,0 0 0,1 0 0,-1 0 0,1 1 0,-1-1 0,1 0 0,-1 0 0,0 0 1,0 1-1,-6 1 30,0 0 0,0 1 0,1 0 1,-1 0-1,1 1 0,0 0 0,-1 0 1,-7 7-1,-1 2-69,1 0 0,-13 15-1,26-27 24,-8 10-20,1-1 0,-10 17 0,17-25 14,-1-1-1,1 1 0,0 1 1,0-1-1,0 0 1,0 0-1,0 0 0,1 1 1,-1-1-1,0 0 1,1 0-1,0 1 0,0-1 1,0 1-1,0-1 1,0 0-1,0 1 0,0-1 1,1 0-1,-1 1 1,3 3-1,-2-5-6,0 0 0,0 0 0,0 1 0,0-1 0,1 0 0,-1-1 0,0 1 0,1 0 0,-1 0 0,1-1 0,-1 1 0,1 0-1,-1-1 1,1 0 0,-1 1 0,1-1 0,-1 0 0,1 0 0,0 0 0,-1 0 0,3 0 0,36-5-273,-37 4 265,28-6-250,49-20 0,-10 3 131,-69 24 141,1-1 0,0 1 0,-1-1 0,1 1 0,0 0 0,-1 0 0,1 0 0,0 0 0,0 0 0,-1 0 0,1 0 0,0 0 0,-1 1 0,1-1 0,0 1 0,-1-1 0,1 1 0,-1 0 0,1 0 0,-1 0 0,1-1 0,-1 1 0,1 0 0,-1 1 1,0-1-1,0 0 0,1 0 0,-1 1 0,0-1 0,0 0 0,0 1 0,0-1 0,-1 1 0,1-1 0,0 1 0,-1 0 0,1 1 0,2 7 289,-1-1 0,0 1 0,0-1 0,0 20 0,-2-25 24,0-4-263,0 1-29,0-1 1,0 1 0,0-1-1,0 1 1,0-1-1,0 1 1,0-1-1,0 1 1,0-1-1,0 1 1,0-1 0,0 1-1,1-1 1,-1 1-1,0-1 1,0 0-1,0 1 1,1-1-1,-1 1 1,0-1-1,1 1 1,-1-1 0,0 0-1,1 1 1,-1-1-1,0 0 1,1 0-1,-1 1 1,0-1-1,1 0 1,-1 0 0,1 1-1,-1-1 1,1 0-1,-1 0 1,1 0-1,0 0 1,12 1 400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25.801"/>
    </inkml:context>
    <inkml:brush xml:id="br0">
      <inkml:brushProperty name="width" value="0.05" units="cm"/>
      <inkml:brushProperty name="height" value="0.05" units="cm"/>
    </inkml:brush>
  </inkml:definitions>
  <inkml:trace contextRef="#ctx0" brushRef="#br0">32 6 15635,'0'0'35,"0"0"0,0 0-1,0 1 1,-1-1 0,1 0-1,0 0 1,0 0 0,0 0-1,-1 1 1,1-1 0,0 0 0,0 0-1,0 0 1,-1 0 0,1 0-1,0 0 1,0 0 0,-1 0-1,1 0 1,0 0 0,-1 0-1,1 0 1,0 0 0,0 0-1,-1 0 1,1 0 0,0 0-1,0 0 1,-1 0 0,1 0-1,0 0 1,0 0 0,-1 0 0,1 0-1,0 0 1,0-1 0,0 1-1,-1 0 1,1 0 0,0 0-1,0 0 1,0-1 0,0 1-1,-1 0 1,1 0 0,0 0-1,0-1 1,0 1 0,0 0-1,0 0 1,0-1 0,0 1-1,-1 0 1,1 0 0,0-1-1,0 1 1,0 0 0,0 0 0,0-1-1,0 1 1,0 0 0,0 0-1,0-1 1,1 1 0,-14 18 688,11-11-664,0 0-1,1 0 0,-1 1 0,1-1 0,1 0 1,0 0-1,0 11 0,0-17-43,1 1 1,-1 0-1,0-1 1,1 1-1,-1-1 1,1 1-1,-1 0 1,1-1-1,0 1 0,-1-1 1,1 1-1,0-1 1,0 0-1,0 1 1,0-1-1,0 0 0,1 0 1,-1 0-1,0 0 1,1 0-1,-1 0 1,0 0-1,1 0 0,-1 0 1,1-1-1,0 1 1,-1-1-1,1 1 1,-1-1-1,1 1 0,0-1 1,-1 0-1,1 0 1,0 0-1,-1 0 1,1 0-1,2-1 1,4 0 77,1 0 0,-1-1 0,0 0 0,0-1 1,0 0-1,-1 0 0,1-1 0,9-5 1,-3 0 78,-2 0 1,1 0 0,16-18-1,-25 27-31,-2 6-83,-2 13-51,-1-16 1,1-1-10,0-1 1,0 1-1,0-1 1,0 1-1,1-1 1,-1 1-1,0-1 1,1 1-1,-1-1 1,1 1-1,-1-1 1,1 1-1,-1-1 1,1 0-1,0 1 1,0-1-1,0 0 1,0 1-1,0-1 1,0 0 0,0 0-1,0 0 1,1 0-1,-1 0 1,0 0-1,1-1 1,-1 1-1,0 0 1,1-1-1,-1 1 1,1-1-1,-1 1 1,1-1-1,-1 1 1,1-1-1,-1 0 1,1 0-1,3 0 1,5-1 15,0 0 1,1 0-1,-1-1 0,18-6 1,-18 5 8,23-8 53,-27 8-57,1 0-1,0 1 1,0-1 0,0 2-1,-1-1 1,2 1 0,-1 0-1,0 0 1,0 1 0,7 0-1,-12 1-19,0 0-1,0 0 0,0 0 0,0 0 1,0 1-1,0-1 0,-1 1 0,1-1 1,0 1-1,-1-1 0,1 1 0,-1 0 1,0 0-1,0 0 0,0 0 0,0 0 1,0 0-1,0 0 0,0 0 0,1 5 1,-1-4-2,0 0 0,0 1 0,1-1 1,0 0-1,0 0 0,0 0 0,0 0 1,2 3-1,-1-4 4,0 0 0,0 0 0,1-1-1,-1 1 1,0-1 0,0 0 0,1 0 0,-1 0 0,1 0 0,-1 0 0,1-1 0,-1 0-1,1 0 1,-1 0 0,1 0 0,-1 0 0,1-1 0,-1 1 0,6-2 0,8-3 17,-1 0 0,26-12 1,-34 14-13,22-11 26,-22 9-31,0 1 0,0 0 0,0 1 0,0 0 0,1 0 0,0 1 0,0 0 0,10-1 0,-19 3-4,0 0 0,1 0 1,-1 0-1,0 0 0,1 0 0,-1 0 0,0 0 1,0 0-1,1 0 0,-1 0 0,0 0 0,0 0 0,1 0 1,-1 1-1,0-1 0,0 0 0,1 0 0,-1 0 1,0 0-1,0 1 0,0-1 0,1 0 0,-1 0 1,0 0-1,0 1 0,0-1 0,0 0 0,1 0 0,-1 1 1,0-1-1,0 0 0,0 0 0,0 1 0,0-1 1,0 0-1,0 0 0,0 1 0,0-1 0,-2 15-813,2-15 833,-1 1 0,1-1 0,0 1 0,-1-1 0,1 1 0,0-1 0,0 1 0,0 0 0,0-1 0,-1 1 0,1 0 0,0-1 0,0 1 0,0-1 0,0 1 0,0 0 0,0-1 0,1 1 0,-1 0 0,0-1 0,0 1 0,0-1 0,1 1 0,-1-1 0,0 1 0,0 0 0,1-1 0,-1 1 0,1-1 0,0 1 0,7 0-71,4-3-2</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34.743"/>
    </inkml:context>
    <inkml:brush xml:id="br0">
      <inkml:brushProperty name="width" value="0.05" units="cm"/>
      <inkml:brushProperty name="height" value="0.05" units="cm"/>
    </inkml:brush>
  </inkml:definitions>
  <inkml:trace contextRef="#ctx0" brushRef="#br0">1 37 15547,'14'-2'1705,"15"2"-1177,16-4-200,9-1 896,11 1-632,0 0-208,6-3 72,-2 1-256,-7 4-120,-7-1 9</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35.495"/>
    </inkml:context>
    <inkml:brush xml:id="br0">
      <inkml:brushProperty name="width" value="0.05" units="cm"/>
      <inkml:brushProperty name="height" value="0.05" units="cm"/>
    </inkml:brush>
  </inkml:definitions>
  <inkml:trace contextRef="#ctx0" brushRef="#br0">96 269 14443,'13'-19'949,"-1"-1"0,-1 0 0,-1-1 0,0 0 1,12-42-1,-22 61-908,1-1 0,-1 1 0,1 0 0,-1 0 0,0-1 0,0 1 0,0 0 0,0-1 0,0 1 0,-1 0 0,1-1 0,-1 1 0,1 0 0,-1 0 0,0-1 0,0 1 0,0 0 0,0 0 1,0 0-1,-3-3 0,3 4-35,0 0 1,-1 1 0,1-1-1,-1 0 1,1 1 0,-1-1-1,1 1 1,-1-1 0,1 1 0,-1 0-1,0-1 1,1 1 0,-1 0-1,0 0 1,1 0 0,-1 1-1,0-1 1,1 0 0,-1 1 0,1-1-1,-1 0 1,1 1 0,-1 0-1,1-1 1,-1 1 0,1 0-1,-1 0 1,1 0 0,0 0 0,-2 2-1,-7 5-6,0 0-1,0 1 0,1 1 1,1-1-1,-1 1 1,2 1-1,-1 0 1,1 0-1,1 0 0,0 1 1,1-1-1,0 2 1,1-1-1,0 0 0,-3 19 1,7-29-2,0 1 1,0-1-1,0 0 1,0 1-1,0-1 0,1 1 1,-1-1-1,1 1 1,-1-1-1,1 0 0,0 1 1,0-1-1,0 0 1,0 0-1,0 0 0,1 1 1,-1-1-1,1 0 1,-1-1-1,1 1 0,0 0 1,-1 0-1,1-1 1,0 1-1,0-1 1,0 0-1,1 1 0,-1-1 1,0 0-1,0 0 1,1-1-1,-1 1 0,0 0 1,5 0-1,6 1-14,1 0 0,-1-2 0,0 1 0,1-1 0,13-3 0,103-18-261,0 0-426,-125 20 627,0 1-1,0 0 1,-1 1 0,1-1 0,9 3 0,-14-3 65,1 0 0,-1 0 0,1 0 0,0 0 0,-1 0 0,1 0 0,-1 1 0,1-1 0,-1 0 0,1 0 0,-1 1 0,1-1 0,-1 0 0,1 1 0,-1-1-1,1 0 1,-1 1 0,1-1 0,-1 1 0,1-1 0,-1 1 0,0-1 0,1 1 0,-1-1 0,0 1 0,0-1 0,1 1 0,-1-1 0,0 1 0,0 0 0,0-1 0,0 1 0,0-1 0,0 1 0,0 0 0,0-1 0,0 1 0,0-1 0,0 1 0,0 0 0,0-1 0,0 1 0,0-1 0,-1 1 0,1-1 0,0 1 0,0 0 0,-1-1 0,1 1-1,0-1 1,-1 1 0,1-1 0,-1 1 0,1-1 16,0 0 0,0-1 0,0 1-1,0 0 1,0 0 0,0-1 0,0 1 0,0 0-1,0 0 1,0-1 0,0 1 0,0 0-1,0 0 1,0-1 0,-1 1 0,1 0 0,0 0-1,0-1 1,0 1 0,0 0 0,0 0-1,-1 0 1,1-1 0,0 1 0,0 0 0,0 0-1,0 0 1,-1 0 0,1 0 0,0-1-1,0 1 1,-1 0 0,1 0 0,0 0 0,0 0-1,-1 0 1,1 0 0,0 0 0,0 0-1,-1 0 1,1 0 0,0 0 0,0 0 0,-1 0-1,1 0 1,0 0 0,0 0 0,0 0-1,-1 0 1,1 0 0,0 0 0,0 0-1,-1 0 1,1 1 0,0-1 0,0 0 0,0 0-1,-1 0 1,1 0 0,0 1 0,0-1-1,0 0 1,0 0 0,-1 0 0,1 1 0,0-1-1,-1-21 302,7-33 354,13-55 1,-3 22-167,-16 86-509,0 0 0,0 0 0,1 0 0,-1-1-1,0 1 1,0 0 0,1 0 0,-1 0 0,1 0 0,-1 0 0,1 0 0,-1 0 0,1 1-1,0-1 1,-1 0 0,1 0 0,0 0 0,0 0 0,0 1 0,-1-1 0,1 0 0,0 1 0,0-1-1,0 1 1,0-1 0,0 1 0,0-1 0,0 1 0,0 0 0,0 0 0,1-1 0,0 1 0,4 0-210,-1 1 0,0-1 1,0 1-1,1 0 1,8 3-1,5 2-420,17-1-363,41 1 1,-37-4 447</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36.550"/>
    </inkml:context>
    <inkml:brush xml:id="br0">
      <inkml:brushProperty name="width" value="0.05" units="cm"/>
      <inkml:brushProperty name="height" value="0.05" units="cm"/>
    </inkml:brush>
  </inkml:definitions>
  <inkml:trace contextRef="#ctx0" brushRef="#br0">51 0 12547,'1'1'80,"-1"-1"0,1 1 1,0-1-1,0 0 0,-1 1 0,1 0 1,-1-1-1,1 1 0,0-1 1,-1 1-1,1 0 0,-1-1 1,0 1-1,1 0 0,-1-1 1,1 1-1,-1 0 0,0 0 0,0-1 1,1 1-1,-1 0 0,0 0 1,0 0-1,0-1 0,0 1 1,0 0-1,0 1 0,-2 31 594,1-23-32,-32 303 1415,9-112-549,23-192-1447,0 17 544,1-26-594,0 0 0,0 0 1,0 1-1,0-1 0,0 0 1,0 0-1,0 0 0,1 0 0,-1 1 1,0-1-1,0 0 0,0 0 1,0 0-1,0 0 0,0 0 0,0 1 1,1-1-1,-1 0 0,0 0 1,0 0-1,0 0 0,0 0 0,0 0 1,1 0-1,-1 1 0,0-1 1,0 0-1,0 0 0,0 0 0,1 0 1,-1 0-1,0 0 0,0 0 1,0 0-1,0 0 0,1 0 0,-1 0 1,12-9 420,32-40 217,-25 27-563,1 0 0,1 1 0,1 0 0,1 2 1,29-19-1,-50 37-108,0 0-1,-1 0 1,1 0 0,0 0 0,0 0 0,0 0 0,0 1-1,0-1 1,0 1 0,0-1 0,0 1 0,1 0 0,-1 0 0,0 0-1,0 0 1,0 0 0,0 1 0,0-1 0,0 0 0,3 2-1,-3-1-6,-1 0 1,1 0-1,-1 1 0,1-1 0,-1 0 0,0 1 0,0 0 0,1-1 0,-1 1 0,0-1 0,0 1 0,-1 0 0,1 0 0,0 0 0,-1 0 0,1-1 0,-1 1 1,1 0-1,-1 0 0,0 0 0,0 0 0,0 3 0,1 19-182,-2 1 0,-1 0 0,-7 35 0,8-54 345,4-5 1,6-12 127,11-22 207,8-23 214,-21 38-546,2 1 0,0 0 0,0 0 0,2 1 0,21-26 1,-29 39-142,0 1 1,0-1 0,0 1 0,0 0 0,1-1-1,-1 2 1,0-1 0,1 0 0,0 1 0,-1-1-1,1 1 1,0 0 0,0 0 0,0 1 0,-1-1-1,7 1 1,3 1-345,-1 0 0,0 1-1,23 6 1,-28-6 39,-1 0 52,-8-2-105</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37.040"/>
    </inkml:context>
    <inkml:brush xml:id="br0">
      <inkml:brushProperty name="width" value="0.05" units="cm"/>
      <inkml:brushProperty name="height" value="0.05" units="cm"/>
    </inkml:brush>
  </inkml:definitions>
  <inkml:trace contextRef="#ctx0" brushRef="#br0">1 13 16556,'7'-1'-3713,"10"-5"6777,5 1-2399,9 5-281,0-1-152,10 1 488,4 3-504,4 3 16,2 4-80,-2 4-240</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37.637"/>
    </inkml:context>
    <inkml:brush xml:id="br0">
      <inkml:brushProperty name="width" value="0.05" units="cm"/>
      <inkml:brushProperty name="height" value="0.05" units="cm"/>
    </inkml:brush>
  </inkml:definitions>
  <inkml:trace contextRef="#ctx0" brushRef="#br0">55 11 9298,'-1'1'3804,"-35"20"-336,35-21-3461,0 1 1,0 0-1,0-1 0,0 1 0,0 0 0,0 0 0,0 0 0,0 0 0,0 0 0,0 0 0,0 0 1,1 0-1,-1 0 0,0 0 0,1 0 0,-1 0 0,1 1 0,-1-1 0,1 0 0,0 0 0,-1 1 0,1-1 1,0 0-1,0 1 0,0-1 0,0 0 0,0 0 0,0 1 0,0-1 0,1 0 0,-1 1 0,0-1 1,1 1-1,0 0 5,0-1 1,1 0-1,-1 0 1,0 0 0,1 0-1,-1 0 1,1 0 0,-1 0-1,1-1 1,-1 1-1,1 0 1,0-1 0,-1 0-1,1 1 1,0-1 0,-1 0-1,1 0 1,0 1-1,-1-1 1,3-1 0,34-3 160,-28 1-58,1 1 0,-1-2 0,-1 0 0,1 0 0,0 0 0,-1-1 0,0-1 0,0 1 0,-1-2 0,10-8 0,-17 13 92,-8 5-192,-10 10-123,14-10 78,-1 1-1,1 0 0,0 0 0,0 1 0,1-1 1,-3 6-1,4-9 25,1-1 0,0 1 0,-1 0 1,1 0-1,0-1 0,0 1 0,0 0 0,0 0 0,-1-1 1,1 1-1,0 0 0,0 0 0,0 0 0,1-1 0,-1 1 1,0 0-1,0 0 0,0 0 0,1-1 0,-1 1 0,0 0 1,0-1-1,1 1 0,-1 0 0,1-1 0,-1 1 0,1 0 1,-1-1-1,1 1 0,-1-1 0,1 1 0,0-1 1,-1 1-1,1-1 0,0 1 0,-1-1 0,1 1 0,0-1 1,-1 0-1,1 0 0,0 1 0,0-1 0,0 0 0,-1 0 1,1 0-1,1 0 0,7 1-157,-1 0 0,0-1 0,1-1 1,-1 1-1,0-1 0,9-2 0,-9 1-228,1 1-1,-1 0 1,1 0 0,17 2-1,-25-1 323,1 1 0,-1-1-1,0 1 1,1-1 0,-1 1-1,1 0 1,-1 0 0,0-1 0,0 1-1,0 0 1,1 0 0,-1 0-1,0 1 1,0-1 0,0 0 0,0 0-1,-1 0 1,1 1 0,0-1-1,0 0 1,-1 1 0,1-1 0,-1 1-1,1-1 1,-1 1 0,0-1-1,1 4 1,0 5-58,0 0-1,-1 0 0,0 12 1,-1-13 95,0 15 199,-1 0 0,-1-1-1,-1 1 1,-1-1 0,-1 0-1,-11 27 1,10-34 37,0 0 0,-1-1 0,0 0 0,-2 0 0,1-1 0,-2 0 1,0-1-1,-1 0 0,-16 14 0,27-26-152,-1 1 1,0-1-1,1 0 1,-1 0-1,0 0 1,0 0-1,0 0 0,0-1 1,0 1-1,1-1 1,-5 2-1,5-2-39,1 0 1,0 0-1,0 0 0,-1 0 0,1 0 0,0-1 0,-1 1 0,1 0 0,0 0 0,0 0 1,-1 0-1,1 0 0,0 0 0,-1 0 0,1-1 0,0 1 0,0 0 0,-1 0 0,1 0 1,0-1-1,0 1 0,0 0 0,-1 0 0,1 0 0,0-1 0,0 1 0,0 0 0,0-1 1,-1 1-1,4-16 209,10-9-290,1 1 0,0 1 0,35-41 1,-28 37-42,131-143-844,-12 15 677,-139 154 281,0 0 0,0 0 1,0 0-1,0 0 0,0-1 1,0 1-1,-1-1 0,1 1 1,0 0-1,-1-1 0,1 1 1,-1-1-1,0 1 0,1-1 1,-1 1-1,0-1 0,0 0 1,0-1-1,0 2-2,0 1-1,-1 0 1,1-1 0,0 1-1,0 0 1,0-1 0,-1 1-1,1 0 1,0-1 0,-1 1 0,1 0-1,0-1 1,-1 1 0,1 0-1,0 0 1,-1 0 0,1-1-1,0 1 1,-1 0 0,1 0-1,-1 0 1,1 0 0,0 0 0,-1 0-1,-18 2 71,18-2-67,-31 13 138,31-13-139,0 1 0,-1-1 0,1 1 0,0 0 0,0-1 0,0 1 0,0 0 0,0 0 1,0 0-1,0 0 0,0 0 0,0 0 0,0 0 0,0 0 0,1 0 0,-1 0 0,0 0 0,1 1 0,-1-1 0,1 0 0,-1 3 0,1-4-1,1 1 0,-1 0 0,1 0-1,-1 0 1,1 0 0,-1 0 0,1-1 0,0 1-1,-1 0 1,1-1 0,0 1 0,0 0-1,-1-1 1,1 1 0,0-1 0,0 1-1,0-1 1,0 1 0,0-1 0,0 0-1,0 0 1,0 1 0,0-1 0,0 0 0,0 0-1,1 0 1,33 4 28,-31-4-24,57 2 46,24 1 0,-76-2-30,0 0-1,1 1 1,-1 0 0,0 1 0,0 0 0,12 5-1,-17-5 13,0 0-1,0 0 0,0 0 0,0 0 1,-1 0-1,1 1 0,4 7 0,-5-8 14,-1 0 0,0 0 0,1 0-1,-1 0 1,1 0 0,0-1 0,0 1-1,0-1 1,1 0 0,-1 0-1,0 0 1,1 0 0,3 1 0,0-2-28,0 0-1,0 0 1,1-1 0,-1 0 0,0 0 0,0 0 0,0-1-1,0 0 1,0-1 0,0 1 0,-1-1 0,1-1-1,0 1 1,-1-1 0,1 0 0,-1-1 0,0 0 0,0 0-1,-1 0 1,11-9 0,-2-6-86</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38.110"/>
    </inkml:context>
    <inkml:brush xml:id="br0">
      <inkml:brushProperty name="width" value="0.05" units="cm"/>
      <inkml:brushProperty name="height" value="0.05" units="cm"/>
    </inkml:brush>
  </inkml:definitions>
  <inkml:trace contextRef="#ctx0" brushRef="#br0">1 51 17300,'36'4'1488,"7"-1"-1072,2-7-200,9-2 200,2-3-24,-2-9-264,-2-3-24</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0:09.150"/>
    </inkml:context>
    <inkml:brush xml:id="br0">
      <inkml:brushProperty name="width" value="0.05" units="cm"/>
      <inkml:brushProperty name="height" value="0.05" units="cm"/>
    </inkml:brush>
  </inkml:definitions>
  <inkml:trace contextRef="#ctx0" brushRef="#br0">574 44 12867,'1'-1'63,"-1"0"0,0 0 0,0 1 0,0-1 0,0 0 0,0 0 0,0 1 0,0-1 1,0 0-1,0 0 0,0 0 0,0 1 0,0-1 0,-1 0 0,1 0 0,0 1 0,-1-1 0,1 0 0,0 1 1,-1-1-1,1 0 0,-1 1 0,1-1 0,-1 1 0,0-2 0,-1 1 28,0 0 0,0 0-1,1 0 1,-1 0 0,0 0 0,0 1 0,0-1-1,0 1 1,0-1 0,-2 1 0,-4-1 70,0 0 0,0 1-1,0 1 1,-14 1 0,6 3-154,1-1 0,-1 2 0,1 0 0,0 1 0,1 0 0,0 1 0,0 1-1,1 0 1,0 1 0,0 0 0,-11 14 0,-10 11-22,2 2 0,-38 56-1,44-54 16,1 0-1,3 1 1,-28 68-1,39-79 3,2 1-1,0 0 1,2 1-1,2 0 1,0 0-1,1 34 0,3-53 3,2 0-1,-1 0 0,2 1 0,0-1 0,0 0 0,1 0 0,0-1 0,1 1 1,1 0-1,7 13 0,-8-18 4,0-1 0,1 1-1,0-1 1,0 0 0,1 0 0,0-1 0,0 1 0,0-1-1,0 0 1,1-1 0,0 0 0,0 0 0,0 0 0,0-1 0,0 0-1,14 3 1,-4-3 50,0 0-1,0-1 0,1-1 1,-1-1-1,1 0 0,-1-1 1,0-1-1,0-1 1,0 0-1,0-2 0,0 0 1,23-10-1,-2-1 128,-1-3 0,-1 0 1,-1-3-1,40-31 0,-51 34-68,-1-1 0,-1-1 0,0-1 1,-2-1-1,0-1 0,-2 0 0,-1-2 1,-1 0-1,-1 0 0,12-30 0,-20 39-107,-1-1 1,0 0-1,-1 0 0,-2 0 1,1 0-1,-2-1 0,0 1 1,-2-1-1,0 1 0,-1-1 0,0 1 1,-2-1-1,0 1 0,-1 0 1,-1 0-1,-1 0 0,-13-29 1,11 31-108,-1 1 0,0 0 1,-1 0-1,0 1 0,-2 0 1,1 1-1,-2 1 0,0-1 1,0 2-1,-1 0 0,0 0 1,-26-13-1,36 22-11,1 1 0,-1-1 0,1 1 0,-1 0 0,0 0 0,0 0 1,1 1-1,-9-1 0,11 1 78,-1 0 1,1 0-1,-1 1 1,1-1-1,0 0 1,-1 1-1,1-1 1,0 1-1,-1-1 1,1 1 0,0 0-1,0-1 1,-1 1-1,1 0 1,0 0-1,0 0 1,0 0-1,0 0 1,0 0-1,0 0 1,1 1-1,-1-1 1,0 0-1,0 0 1,0 3 0,-4 15-307</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0:16.981"/>
    </inkml:context>
    <inkml:brush xml:id="br0">
      <inkml:brushProperty name="width" value="0.05" units="cm"/>
      <inkml:brushProperty name="height" value="0.05" units="cm"/>
    </inkml:brush>
  </inkml:definitions>
  <inkml:trace contextRef="#ctx0" brushRef="#br0">312 12 10426,'-1'-1'63,"1"0"0,-1 0-1,0 0 1,0 0 0,0 1 0,0-1-1,-1 0 1,1 0 0,0 1 0,0-1-1,0 1 1,-1-1 0,1 1 0,0 0-1,0-1 1,-1 1 0,1 0 0,0 0-1,-1 0 1,1 0 0,0 0 0,-1 0 0,1 0-1,0 0 1,0 0 0,-1 1 0,1-1-1,-2 1 1,-38 16 436,39-15-435,-8 3-18,0 2-1,1 0 0,0 0 0,0 0 0,0 1 0,1 1 1,1-1-1,-1 1 0,1 1 0,1-1 0,-9 17 1,-2 9-13,1 0 1,-11 41-1,10-22 22,2 1-1,-12 79 0,24-106-35,0 1 0,2-1 0,1 1 0,1-1-1,2 1 1,10 47 0,-11-67 0,1 1 0,1-1 1,-1 1-1,1-1 0,1 0 1,0-1-1,0 1 0,1-1 0,0 0 1,11 12-1,-13-17 10,0 0 0,0 0 1,0 0-1,0 0 0,0 0 0,1-1 0,-1 0 1,1 0-1,-1 0 0,1-1 0,0 1 1,-1-1-1,1 0 0,0-1 0,0 1 1,0-1-1,0 0 0,0 0 0,0 0 1,0-1-1,0 0 0,-1 0 0,9-2 0,0-3 61,0 0-1,0-1 0,-1 0 0,0 0 1,0-2-1,-1 1 0,0-1 0,0-1 1,-1 0-1,0-1 0,-1 0 0,11-16 1,2-7 124,-1-1 0,-1-1 0,15-41 0,30-98 307,-59 155-513,-1 0 1,-1 0 0,-1-1-1,-1 1 1,0-1 0,-3-40-1,0 55-54,0 0 0,0-1-1,-1 1 1,1 0 0,-1 0-1,0 0 1,-1 1 0,0-1 0,0 1-1,-6-10 1,7 13 23,-1-1-1,1 0 1,-1 1-1,0 0 1,0-1 0,0 1-1,0 0 1,0 1 0,0-1-1,0 1 1,0-1-1,-1 1 1,1 0 0,-1 0-1,1 0 1,-1 1 0,1-1-1,-1 1 1,0 0 0,-4 0-1,-1 1-13,1 0-1,-1 1 1,1 0 0,0 0-1,-10 4 1,-45 23-274</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5:57.734"/>
    </inkml:context>
    <inkml:brush xml:id="br0">
      <inkml:brushProperty name="width" value="0.05" units="cm"/>
      <inkml:brushProperty name="height" value="0.05" units="cm"/>
    </inkml:brush>
  </inkml:definitions>
  <inkml:trace contextRef="#ctx0" brushRef="#br0">45 153 17084,'0'14'1456,"-4"12"-1184,-6 6-152,-2 4 760,5 9-720,0 3-152,2-6-312,5-3-200,6-13-280,3-12 600,-1-17-136,0-7-144</inkml:trace>
  <inkml:trace contextRef="#ctx0" brushRef="#br0" timeOffset="1">46 107 18468,'0'-13'1600,"-7"-2"-1168,1-1-208,2 3 665,1-1-265,0-1-480,3 7-296,0 0-496,3 4-161,4 4-255,-1 4 728,0 4-256,3 2-160</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5:58.268"/>
    </inkml:context>
    <inkml:brush xml:id="br0">
      <inkml:brushProperty name="width" value="0.05" units="cm"/>
      <inkml:brushProperty name="height" value="0.05" units="cm"/>
    </inkml:brush>
  </inkml:definitions>
  <inkml:trace contextRef="#ctx0" brushRef="#br0">213 0 14771,'-27'14'1442,"-44"15"0,43-19-956,-43 22 0,70-31-492,0-1 1,0 1 0,0-1-1,0 1 1,0-1-1,1 1 1,-1-1 0,0 1-1,0 0 1,0-1 0,1 1-1,-1 0 1,1 0-1,-1-1 1,0 1 0,1 0-1,-1 0 1,1 0 0,0 0-1,-1 0 1,0 1 0,2-1-10,-1 0 0,0-1 1,0 1-1,1 0 0,-1 0 1,0-1-1,1 1 1,-1-1-1,1 1 0,-1 0 1,1-1-1,-1 1 0,1-1 1,-1 1-1,1-1 1,0 1-1,-1-1 0,1 1 1,0-1-1,-1 0 1,2 1-1,6 2-143,0 0 0,0 0-1,14 2 1,-21-5 150,36 7-420,-20-5 272,-1 1 0,0 1 0,0 1 0,0 0 0,-1 1 0,16 7 0,-30-12 165,0-1-1,0 1 1,0-1 0,0 1 0,0 0-1,0-1 1,0 1 0,0 0-1,0 0 1,0 0 0,-1 0-1,1-1 1,0 1 0,-1 0-1,1 1 1,-1-1 0,1 0-1,-1 0 1,1 0 0,-1 0 0,1 0-1,-1 0 1,0 0 0,0 1-1,0-1 1,0 0 0,0 2-1,0-1 39,-1 1 0,0-1-1,0 0 1,0 0 0,0 0-1,-1 0 1,1 0 0,-1 0 0,1 0-1,-1 0 1,1 0 0,-4 2-1,-7 5 278,0 0 0,0-1-1,-18 8 1,30-15-323,-12 5 207,0 0 0,0 0 0,-1-1 0,0 0 0,0-1 0,-18 3 0,30-7-230,0 1 0,0-1-1,0 0 1,0 0 0,0 0-1,0 0 1,1 0 0,-1-1-1,0 1 1,0 0 0,0 0-1,0 0 1,0-1 0,1 1-1,-1 0 1,0-1 0,0 1-1,-1-2 1,2 2 8,0-1-1,-1 1 1,1-1 0,0 0 0,-1 1-1,1-1 1,0 1 0,0-1 0,0 1-1,0-1 1,0 0 0,0 1 0,0-1-1,0 1 1,0-1 0,0 0 0,0 1-1,0-1 1,0 1 0,1-2 0,0-1-20,0-1 0,1 1 0,0 0 0,0-1 0,0 1 1,0 0-1,0 0 0,3-2 0,23-22-226</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26.326"/>
    </inkml:context>
    <inkml:brush xml:id="br0">
      <inkml:brushProperty name="width" value="0.05" units="cm"/>
      <inkml:brushProperty name="height" value="0.05" units="cm"/>
    </inkml:brush>
  </inkml:definitions>
  <inkml:trace contextRef="#ctx0" brushRef="#br0">241 116 14851,'-1'-2'115,"1"1"-1,-1-1 1,0 1 0,1-1-1,-1 1 1,0-1-1,0 1 1,0 0 0,0-1-1,0 1 1,0 0 0,0 0-1,-1 0 1,1 0-1,0 0 1,-1 0 0,1 0-1,-1 0 1,1 0-1,-1 1 1,1-1 0,-1 0-1,1 1 1,-1 0 0,0-1-1,1 1 1,-1 0-1,0 0 1,1 0 0,-4 0-1,-3 0 90,0 0-1,-1 1 0,1 0 1,0 0-1,-8 3 0,3 0-83,1 1 1,-1 0-1,1 0 0,-15 10 0,21-11-101,0 0 0,0 0 0,1 0 0,0 1 1,0 0-1,0 0 0,0 0 0,1 0 0,0 1 0,-4 6 0,8-11-13,-1 0 0,0 0 0,1 0 0,-1 0 1,1 1-1,-1-1 0,1 0 0,0 0 0,-1 0 0,1 1 0,0-1 0,0 0 0,0 0 1,0 1-1,0-1 0,0 0 0,0 0 0,0 0 0,1 1 0,-1-1 0,0 0 0,1 0 1,-1 0-1,1 1 0,-1-1 0,2 1 0,-1 0 2,1-1 0,0 0 0,0 1-1,-1-1 1,1 0 0,0 0 0,0 0 0,0 0 0,0 0 0,1-1-1,-1 1 1,0-1 0,4 1 0,6 0 20,0 0 0,0-1 1,0-1-1,18-2 0,-5-2 44,0-1 0,0-1 0,-1-1 0,0-1 0,0-1 0,23-14-1,-33 16 17,-1-1-1,1 0 1,-2 0-1,1-1 1,-1-1-1,-1 0 1,0-1-1,0 0 1,-2-1-1,17-25 1,-20 21 70,-6 17-157,0-1 1,0 1 0,0 0 0,0 0 0,0 0 0,0 0 0,0 0 0,0-1 0,0 1 0,0 0 0,0 0 0,0 0 0,0 0 0,0 0 0,0-1 0,0 1 0,-1 0 0,1 0 0,0 0 0,0 0 0,0 0 0,0 0 0,0 0 0,0-1 0,0 1 0,0 0 0,-1 0 0,1 0 0,0 0 0,0 0 0,0 0 0,0 0 0,0 0 0,0 0 0,-1 0 0,1 0 0,0 0 0,0 0 0,0 0 0,0 0-1,-1 0 1,1 0 0,0 0 0,0 0 0,0 0 0,0 0 0,0 0 0,-1 0 0,-1 1-1,0 0 0,-1 0 0,1 1 0,0-1-1,0 1 1,0 0 0,0-1 0,0 1 0,-2 3-1,-5 5-42,0 1 0,1 1-1,-10 19 1,14-25-69,2 0 0,-1 0 1,1 0-1,0 0 0,0 1 1,0-1-1,1 1 1,0-1-1,0 12 0,1-15 63,0-1 0,1 0 0,-1 0 0,1 0 0,-1 0 0,1 0 0,0 1 1,0-1-1,0 0 0,0-1 0,0 1 0,0 0 0,1 0 0,-1 0 0,1-1 0,-1 1 0,1-1 0,0 1 0,-1-1 0,1 1 0,0-1 0,0 0 0,0 0 0,0 0 0,0 0 0,0 0 0,0-1 0,0 1 0,4 0 0,24 6-436</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5:58.714"/>
    </inkml:context>
    <inkml:brush xml:id="br0">
      <inkml:brushProperty name="width" value="0.05" units="cm"/>
      <inkml:brushProperty name="height" value="0.05" units="cm"/>
    </inkml:brush>
  </inkml:definitions>
  <inkml:trace contextRef="#ctx0" brushRef="#br0">190 1 16251,'-4'19'385,"0"0"0,-2-1 0,0 1-1,-16 31 1,12-29-145,1 1-1,-9 37 0,14-40-99,0 0 0,2-1 0,0 2 0,2 25 0,1-33-167,0-1 0,1 1 0,0-1 0,1 1 0,1-1 0,0 0-1,0 0 1,8 14 0,-12-25-9,1 0 0,-1 1-1,0-1 1,1 1-1,-1-1 1,0 1 0,1-1-1,-1 0 1,0 1-1,0-1 1,1 1 0,-1-1-1,0 1 1,0 0 0,0-1-1,0 1 1,0-1-1,0 1 1,0-1 0,0 1-1,0-1 1,0 1-1,0-1 1,0 1 0,0 0-1,-11-8-571,-17-19 17,15 11 884,1 0 0,0-1 1,1 0-1,1-1 1,0 0-1,1 0 0,-9-28 1,17 44-256,1 0 0,0 0 0,0 0 1,0 1-1,0-1 0,0 0 0,0 0 0,0 0 0,0 0 1,0 0-1,0 0 0,0 0 0,1 0 0,-1 0 0,0 0 1,1 1-1,-1-1 0,0 0 0,1 0 0,-1 0 0,1 1 1,0-1-1,-1 0 0,1 0 0,-1 1 0,1-1 0,0 1 1,0-1-1,-1 0 0,1 1 0,0-1 0,0 1 0,0 0 1,0-1-1,0 1 0,-1 0 0,1 0 0,0-1 0,0 1 1,0 0-1,0 0 0,1 0 0,7-1-335,0 0 0,0 1 0,15 1 1,-15 0-110,76 4-566,-27-5 349</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5:59.251"/>
    </inkml:context>
    <inkml:brush xml:id="br0">
      <inkml:brushProperty name="width" value="0.05" units="cm"/>
      <inkml:brushProperty name="height" value="0.05" units="cm"/>
    </inkml:brush>
  </inkml:definitions>
  <inkml:trace contextRef="#ctx0" brushRef="#br0">122 133 13587,'0'-1'53,"0"1"1,0 0-1,0-1 0,0 1 0,0 0 1,0-1-1,0 1 0,0 0 1,-1-1-1,1 1 0,0 0 1,0-1-1,0 1 0,-1 0 0,1-1 1,0 1-1,0 0 0,-1 0 1,1-1-1,0 1 0,0 0 1,-1 0-1,1 0 0,0-1 1,-1 1-1,1 0 0,0 0 0,-1 0 1,1 0-1,0 0 0,-1 0 1,1 0-1,-1 0 0,1 0 1,0 0-1,-1 0 0,1 0 0,0 0 1,-1 0-1,1 0 0,0 0 1,-1 0-1,1 0 0,0 0 1,-1 0-1,1 1 0,0-1 0,-1 0 1,-19 9 1077,11-2-813,0 0-1,0 0 1,0 0-1,-11 14 1,16-17-280,1 0 0,0 0 1,0 0-1,0 0 1,1 1-1,-1-1 1,1 1-1,0-1 1,0 1-1,1 0 1,-1 0-1,0 7 0,2-11-31,0 0-1,0 0 1,0-1-1,0 1 1,0 0-1,1 0 1,-1-1-1,0 1 1,0 0-1,1-1 1,-1 1-1,1 0 1,-1-1-1,0 1 1,1 0-1,-1-1 1,1 1-1,-1-1 1,1 1-1,-1-1 1,1 1-1,0-1 1,-1 1-1,1-1 1,0 0-1,-1 1 1,1-1-1,0 0 1,-1 0-1,1 1 1,0-1-1,0 0 1,-1 0-1,1 0 1,0 0-1,0 0 1,-1 0-1,1 0 1,0 0-1,0 0 1,-1 0-1,1-1 1,0 1-1,0 0 1,0-1-1,5 0 12,0-1 0,-1 1 0,0-1 0,1 0 0,4-3 0,6-6 16,0 0 0,0 0 0,-2-1 0,1-1 0,-2-1 0,16-18 0,-9 7 182,-1-2 0,29-54 0,-41 67-62,-10 15 89,-13 24-36,8-11-205,1 0 0,1 1-1,0 0 1,1 0 0,0 1 0,1-1 0,1 1 0,1 0 0,-1 24 0,3-37-1,0 0 1,1 0 0,-1-1 0,1 1 0,-1 0 0,1 0-1,0-1 1,0 1 0,0-1 0,0 1 0,1-1 0,-1 1-1,1-1 1,0 0 0,-1 0 0,1 1 0,0-1 0,0 0 0,0-1-1,1 1 1,-1 0 0,0-1 0,1 1 0,-1-1 0,1 0-1,-1 0 1,1 0 0,-1 0 0,1 0 0,0 0 0,0-1-1,-1 1 1,1-1 0,0 0 0,4 0 0,4 0 11,0 0-1,1-1 1,-1-1 0,0 0-1,0 0 1,0-1 0,15-6 0,-11 3-1,0 0 0,-1-2 0,0 1 1,0-2-1,-1 0 0,0 0 1,0-1-1,11-13 0,-24 23-10,1 0 0,-1-1 0,1 1 0,-1 0 0,1-1 0,-1 1 0,0 0 0,1-1 0,-1 1-1,1-1 1,-1 1 0,0-1 0,0 1 0,1-1 0,-1 1 0,0-1 0,0 1 0,0-1 0,0 0 0,1 1 0,-1-1-1,0 1 1,0-1 0,0 0 0,-12 4 26,-19 15 0,23-12-12,0 0 0,0 1 0,1 0 0,0 0 0,0 1 0,1 0 0,-8 12 0,13-19-16,1 0-1,0-1 0,-1 1 0,1 0 1,0 0-1,0-1 0,0 1 0,-1 0 1,1 0-1,0-1 0,0 1 1,0 0-1,0 0 0,0-1 0,0 1 1,1 0-1,-1 0 0,0-1 0,0 1 1,0 0-1,1 0 0,-1-1 0,0 1 1,1 0-1,-1-1 0,0 1 1,1-1-1,-1 1 0,1 0 0,-1-1 1,1 1-1,0-1 0,-1 1 0,1-1 1,-1 1-1,1-1 0,0 0 1,-1 1-1,1-1 0,0 0 0,0 0 1,-1 1-1,1-1 0,0 0 0,0 0 1,-1 0-1,1 0 0,0 0 0,0 0 1,1 0-1,6 1-47,0-1 0,0 0 0,13-2 1,-21 2 41,46-7-234,50-14 0,4-1 544,-99 22-264,1 0 0,-1 0 1,1 0-1,-1-1 0,1 1 1,-1-1-1,0 1 1,1-1-1,-1 0 0,0 1 1,1-1-1,-1 0 0,0 0 1,0 0-1,0 0 0,0 0 1,0 0-1,0 0 1,0 0-1,0-1 0,0 1 1,0 0-1,-1 0 0,1-1 1,-1 1-1,1 0 1,0-4-1,0 0 85,-1-1 0,0 0 0,0 1 0,0-1 0,-1 0 0,-1-5 0,1 2-99,-7-28 117,5 28-506,1-2 0,0 1 0,1 0 0,-1-18 1,2 28 324,0 0 1,0-1 0,0 1-1,0 0 1,0-1 0,0 1-1,0 0 1,0-1 0,0 1-1,0 0 1,0-1 0,0 1-1,0 0 1,1-1 0,-1 1-1,0 0 1,0-1 0,0 1-1,0 0 1,1 0 0,-1-1-1,0 1 1,0 0-1,0 0 1,1-1 0,-1 1-1,0 0 1,0 0 0,1-1-1,-1 1 1,0 0 0,1 0-1,-1 0 1,0 0 0,1 0-1,-1 0 1,0-1 0,1 1-1,-1 0 1,0 0 0,1 0-1,-1 0 1,0 0 0,1 0-1,-1 0 1,0 0 0,1 0-1,-1 1 1,0-1 0,0 0-1,1 0 1,10 1-594</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5:59.817"/>
    </inkml:context>
    <inkml:brush xml:id="br0">
      <inkml:brushProperty name="width" value="0.05" units="cm"/>
      <inkml:brushProperty name="height" value="0.05" units="cm"/>
    </inkml:brush>
  </inkml:definitions>
  <inkml:trace contextRef="#ctx0" brushRef="#br0">0 51 13507,'9'-4'458,"13"-5"278,0 0 1,1 1-1,0 1 0,34-5 0,-55 12-674,0-1 0,0 1 0,1 0 0,-1 0-1,0 0 1,0 0 0,0 0 0,0 1 0,0-1-1,0 1 1,1-1 0,-1 1 0,0 0-1,0 0 1,-1 0 0,5 2 0,-5-2-35,0 0 1,-1 0 0,1 0-1,0 0 1,0 0 0,-1 1-1,1-1 1,0 0 0,-1 0-1,1 1 1,-1-1 0,0 1-1,1-1 1,-1 0 0,0 1-1,0-1 1,0 0 0,0 1-1,0 1 1,-1 4-4,-1-1 0,1 1 0,-1-1 0,-1 1 0,1-1 0,-1 0 0,0 0 0,-8 11-1,-6 6 39,-25 25 0,28-34 116,1 1-1,1 1 0,0 0 1,-18 31-1,29-45-144,1-1 0,-1 1 0,0 0 0,1-1 0,-1 1 0,1 0-1,-1-1 1,1 1 0,0 0 0,0-1 0,0 1 0,0 0 0,0-1-1,0 1 1,1 3 0,-1-4-6,1 0 0,-1 0 0,1 0 1,-1 0-1,1-1 0,0 1 0,0 0 0,-1 0 0,1 0 0,0 0 0,0-1 1,0 1-1,0 0 0,0-1 0,0 1 0,0-1 0,2 1 0,4 1 67,-1 0-1,1-1 1,0 0 0,0 0-1,14-1 1,-16 0-87,32 0-94,1-2 0,0-1 0,-1-2 0,0-2 0,71-21 0,-104 27-14,-1-1 0,0 1 1,1-1-1,-1 0 1,0 0-1,0 0 0,3-2 1,-5 3 82,-1 0 0,1 1 0,-1-1 1,1 0-1,-1 1 0,0-1 0,1 0 0,-1 1 1,1-1-1,-1 0 0,0 0 0,0 1 1,0-1-1,1 0 0,-1 0 0,0 0 0,0 1 1,0-1-1,0 0 0,0 0 0,0 0 0,-1 1 1,1-1-1,0 0 0,0 0 0,0 1 0,-1-1 1,1 0-1,0 0 0,-1 1 0,1-1 1,-1 0-1,1 1 0,-1-1 0,1 0 0,-1 1 1,1-1-1,-1 1 0,-1-2 0,-22-16-494</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6:00.262"/>
    </inkml:context>
    <inkml:brush xml:id="br0">
      <inkml:brushProperty name="width" value="0.05" units="cm"/>
      <inkml:brushProperty name="height" value="0.05" units="cm"/>
    </inkml:brush>
  </inkml:definitions>
  <inkml:trace contextRef="#ctx0" brushRef="#br0">1 0 15011,'3'5'189,"1"0"-1,1-1 0,-1 1 1,0-1-1,1 0 1,0 0-1,0 0 0,0-1 1,1 0-1,-1 0 1,1 0-1,0-1 0,0 1 1,-1-2-1,13 3 1,4 1-109,0-2 1,0-1-1,23 0 1,-25-3-543,-1 0 1,1-2-1,-1 0 0,0-1 1,21-8-1,-3 1-457,-36 11 942,-1 0 0,1 0 0,0 0 0,-1 0 0,1 0 0,0 0 0,-1 0 0,1 0-1,0 0 1,-1 0 0,1 0 0,0 1 0,-1-1 0,1 0 0,0 0 0,-1 1 0,1-1 0,-1 0 0,1 1 0,-1-1 0,1 0 0,-1 1-1,1-1 1,-1 1 0,1-1 0,-1 1 0,1-1 0,-1 1 0,0 0 0,1-1 0,-1 1 0,0-1 0,1 1 0,-1 0 0,0-1 0,0 1-1,0 0 1,0-1 0,1 1 0,-1 0 0,0 1 0,0 34 1385,0-26-984,-1-8-373,1 0 0,0 0 0,0 0 0,0 0 0,1 0 0,-1 0 0,0 0-1,1 0 1,-1 0 0,1 0 0,0 0 0,0-1 0,-1 1 0,1 0 0,0 0-1,1-1 1,-1 1 0,0-1 0,0 1 0,1-1 0,-1 1 0,1-1 0,-1 0-1,1 0 1,-1 1 0,1-1 0,0 0 0,0-1 0,-1 1 0,1 0 0,0 0-1,0-1 1,0 1 0,0-1 0,0 0 0,0 0 0,0 1 0,0-1 0,4-1-1,5 0 26,0 0 0,0-1 1,0 0-1,-1-1 0,20-7 0,50-25 134,15-6-170,-94 41-41,1-1 1,-1 0-1,1 1 0,-1-1 0,1 1 0,-1-1 0,1 1 0,-1 0 0,1 0 0,-1 0 0,1 0 1,-1 0-1,1 0 0,-1 0 0,1 0 0,-1 1 0,1-1 0,-1 0 0,1 1 0,-1-1 1,2 2-1,-1 0 23,-1 0 0,1 0 0,-1 0 0,0 0 0,1 0 0,-1 0 0,0 1 0,0-1 0,-1 0 1,2 5-1,1 3 125,-2-8-113,0 0 0,0 0 0,0 0-1,1 0 1,-1-1 0,0 1 0,1 0 0,-1-1 0,1 1-1,0-1 1,-1 0 0,1 1 0,0-1 0,0 0 0,0 0-1,0 0 1,0 0 0,0-1 0,0 1 0,0 0-1,0-1 1,1 1 0,-1-1 0,0 0 0,0 0 0,0 0-1,3 0 1,8-1 59,1 0 0,-1 0 0,16-5 0,-23 5-80,22-4-59,-8 1-20,-1 0 0,1-1 1,36-14-1,-56 19 64,0 0 0,-1 0 1,1 0-1,0 0 0,0 0 0,0 0 0,0 0 1,0 0-1,0 0 0,0 0 0,0 0 0,0-1 1,0 1-1,0 0 0,0 0 0,0 0 1,0 0-1,0 0 0,0 0 0,0 0 0,0 0 1,0 0-1,0 0 0,0 0 0,0 0 0,0 0 1,0 0-1,0-1 0,0 1 0,0 0 0,0 0 1,0 0-1,0 0 0,0 0 0,0 0 0,0 0 1,0 0-1,0 0 0,0 0 0,0 0 1,0 0-1,0 0 0,0 0 0,0 0 0,0-1 1,0 1-1,0 0 0,0 0 0,0 0 0,0 0 1,1 0-1,-1 0 0,0 0 0,0 0 0,0 0 1,0 0-1,0 0 0,0 0 0,0 0 0,0 0 1,0 0-1,0 0 0,0 0 0,0 0 1,0 0-1,1 0 0,-12-2-151</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6:00.736"/>
    </inkml:context>
    <inkml:brush xml:id="br0">
      <inkml:brushProperty name="width" value="0.05" units="cm"/>
      <inkml:brushProperty name="height" value="0.05" units="cm"/>
    </inkml:brush>
  </inkml:definitions>
  <inkml:trace contextRef="#ctx0" brushRef="#br0">1 4 15611,'4'-3'1737,"8"3"-1081,1 0-296,10 0 1576,5 1-1296,9 2-912,2 2-312,6-1-1624,-3 2 1864,-2-2-344,0-1-273</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6:01.210"/>
    </inkml:context>
    <inkml:brush xml:id="br0">
      <inkml:brushProperty name="width" value="0.05" units="cm"/>
      <inkml:brushProperty name="height" value="0.05" units="cm"/>
    </inkml:brush>
  </inkml:definitions>
  <inkml:trace contextRef="#ctx0" brushRef="#br0">187 1 14931,'-4'7'433,"0"1"1,-1-1-1,0 0 0,-1 0 1,1 0-1,-1-1 0,-1 1 1,-8 5-1,-17 20 883,25-25-1133,2-2-21,-1 1 0,1 0 0,-7 12 0,11-18-180,1 1 0,-1 0-1,1 0 1,-1 0 0,1 0 0,-1 0-1,1 0 1,-1 0 0,1 0 0,0 0 0,0 0-1,0 0 1,-1 0 0,1 0 0,0 0-1,0 0 1,0 0 0,1 0 0,-1 1 0,0-1-1,0 0 1,0 0 0,1 0 0,-1 0 0,1 0-1,-1 0 1,1 0 0,-1-1 0,1 1-1,-1 0 1,1 0 0,0 0 0,0 0 0,0 0-1,19 13-657,22 17-292,-40-28 948,1-1 0,-1 0 0,1 1 0,-1 0 0,0-1 0,0 1 0,0 0 0,-1 0 0,1 0 0,-1 0 0,2 7 0,-2-9 66,-1 0 0,0 1 0,-1-1 1,1 0-1,0 1 0,0-1 0,0 0 0,-1 0 0,1 1 1,-1-1-1,1 0 0,-1 0 0,1 0 0,-1 0 0,0 0 1,0 0-1,1 0 0,-1 0 0,0 0 0,0 0 0,0 0 1,0 0-1,0 0 0,0-1 0,0 1 0,0 0 0,0-1 0,-3 1 1,-40 16 1021,31-13-690,-63 18 110,88-25-1743,6 0 825</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5:38.127"/>
    </inkml:context>
    <inkml:brush xml:id="br0">
      <inkml:brushProperty name="width" value="0.05" units="cm"/>
      <inkml:brushProperty name="height" value="0.05" units="cm"/>
    </inkml:brush>
  </inkml:definitions>
  <inkml:trace contextRef="#ctx0" brushRef="#br0">0 1 15579,'9'7'544,"-3"-3"-528,-10-2 0,-4-5 337</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5:39.370"/>
    </inkml:context>
    <inkml:brush xml:id="br0">
      <inkml:brushProperty name="width" value="0.05" units="cm"/>
      <inkml:brushProperty name="height" value="0.05" units="cm"/>
    </inkml:brush>
  </inkml:definitions>
  <inkml:trace contextRef="#ctx0" brushRef="#br0">21 19 15763,'-20'0'240,"117"14"-144,4-2-56,-13-3-40,-13-5-232,-8-5 2281,-2-7-1889,-19-12 136,-14-9 96</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5:40.243"/>
    </inkml:context>
    <inkml:brush xml:id="br0">
      <inkml:brushProperty name="width" value="0.05" units="cm"/>
      <inkml:brushProperty name="height" value="0.05" units="cm"/>
    </inkml:brush>
  </inkml:definitions>
  <inkml:trace contextRef="#ctx0" brushRef="#br0">0 270 11562,'87'-7'490,"128"-25"-1,-84 9-339,507-42 168,-207 26-367,-121-2-40,190-17-37,-476 56 125,50-1-28,-66 3 11,-1 1 0,0 0 0,1 0 0,-1 0 0,0 1 0,0 0 0,10 4 0,-17-6 16,1 0 1,-1 0 0,1 0 0,-1 1 0,1-1 0,-1 0-1,1 0 1,-1 1 0,1-1 0,-1 0 0,1 0-1,-1 1 1,1-1 0,-1 1 0,0-1 0,1 0 0,-1 1-1,1-1 1,-1 1 0,0-1 0,0 1 0,1-1-1,-1 1 1,0-1 0,0 1 0,0 0 0,1-1-1,-1 1 1,0-1 0,0 1 0,0-1 0,0 1 0,0-1-1,0 1 1,0 0 0,0-1 0,-1 1 0,1-1-1,0 1 1,0-1 0,0 1 0,-1-1 0,1 1 0,0-1-1,0 1 1,-1-1 0,1 1 0,0-1 0,-1 1-1,1-1 1,-1 0 0,1 1 0,-1 0 0,-23 5-55</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5:41.709"/>
    </inkml:context>
    <inkml:brush xml:id="br0">
      <inkml:brushProperty name="width" value="0.05" units="cm"/>
      <inkml:brushProperty name="height" value="0.05" units="cm"/>
    </inkml:brush>
  </inkml:definitions>
  <inkml:trace contextRef="#ctx0" brushRef="#br0">130 70 13019,'0'-2'84,"0"1"1,-1-1-1,1 1 0,0-1 1,-1 0-1,1 1 1,-1 0-1,1-1 0,-1 1 1,1-1-1,-1 1 0,-1-2 1,2 3-59,-1-1 0,1 1 1,-1 0-1,1-1 0,0 1 1,-1 0-1,1-1 0,-1 1 1,1 0-1,-1 0 0,1-1 1,-1 1-1,1 0 0,-1 0 0,1 0 1,-1 0-1,0 0 0,1 0 1,-1 0-1,1 0 0,-1 0 1,1 0-1,-2 0 0,0 1 12,0 0 0,0 0 0,0 1 1,0-1-1,0 0 0,0 1 0,0-1 0,0 1 0,1 0 0,-1-1 0,0 1 0,1 0 0,0 0 0,-1 0 1,0 3-1,-10 17 16,2 0-1,0 1 1,2 1 0,-9 36 0,9-20-65,-7 81-1,15-114 33,-1 0-1,2 0 1,-1 0 0,1-1-1,0 1 1,0 0-1,4 12 1,-4-18-10,-1 1 1,1-1-1,-1 0 0,1 0 1,0 0-1,-1 0 1,1 0-1,0-1 1,0 1-1,-1 0 1,1 0-1,0 0 1,0-1-1,0 1 0,0 0 1,0-1-1,0 1 1,0-1-1,0 1 1,3 0-1,-2-1 8,0 0 0,0 0 0,0-1 1,0 1-1,0 0 0,0-1 0,0 0 0,0 1 0,0-1 0,0 0 0,0 0 0,0 0 0,-1 0 1,1 0-1,0 0 0,2-2 0,12-11 115,0-1 0,0 0 0,-2-1 0,16-20 0,46-78 463,-16 4-155,-51 92-353,-1-1 1,0 1-1,-2-2 0,5-19 0,-11 38-80,0 0-1,0 0 1,0 0 0,0 0-1,0 0 1,0 0-1,0 0 1,0 0 0,0 0-1,0 0 1,0 0 0,0 0-1,-1 0 1,0-2 0,1 2-5,-1 1 1,1 0-1,0-1 1,-1 1-1,1 0 0,0-1 1,-1 1-1,1 0 1,-1-1-1,1 1 1,0 0-1,-1 0 1,1 0-1,-1-1 1,1 1-1,-1 0 1,1 0-1,-1 0 1,1 0-1,-1 0 0,0 0 1,-1 0 3,0 0 0,0 1 0,0-1 0,0 1 0,0 0 0,0-1 0,0 1 0,0 0 0,0 0 0,0 0 0,-2 2 0,-3 3 4,1 1 1,0-1-1,0 1 0,1 0 1,0 0-1,0 1 0,1-1 1,0 1-1,-5 12 0,-2 10-15,-9 37 0,17-55-9,0 0-1,1-1 0,1 1 1,0 1-1,0-1 1,1 0-1,2 15 0,-2-24 10,1 1 1,-1-1-1,1 1 0,0-1 0,0 0 0,0 0 1,1 0-1,-1 1 0,1-1 0,0-1 0,0 1 1,0 0-1,0 0 0,0-1 0,0 1 0,1-1 1,-1 0-1,1 1 0,0-1 0,-1 0 0,1-1 1,0 1-1,0 0 0,1-1 0,-1 0 0,0 0 1,0 0-1,1 0 0,-1 0 0,5 0 0,-1-1 0,0 0 0,-1 0 0,1-1 0,-1 0 0,1-1 0,-1 1 0,1-1 0,-1 0 0,0-1 0,0 1 1,0-1-1,9-6 0,4-4-3,-1 0 0,23-21 0,37-50 29,-78 84-24,1 0 1,-1 0-1,0 0 1,0-1-1,0 1 1,0 0-1,0 0 1,0 0-1,0 0 1,0 0-1,1-1 1,-1 1-1,0 0 1,0 0-1,0 0 1,0 0-1,1 0 1,-1 0-1,0 0 1,0 0-1,0 0 1,0-1-1,1 1 1,-1 0-1,0 0 1,0 0-1,0 0 1,0 0-1,1 0 1,-1 0-1,0 0 1,0 0-1,0 0 1,1 0-1,-1 1 1,0-1-1,0 0 1,0 0-1,0 0 1,1 0-1,-1 0 1,0 0-1,0 0 0,0 0 1,0 0-1,0 1 1,1-1-1,-1 0 1,2 14-15,-7 34-1,2-23 1,2-17 10,1 51-24,0-56 29,0 0 0,0-1-1,0 1 1,1 0 0,-1-1-1,1 1 1,0-1 0,0 1-1,0-1 1,0 1 0,0-1-1,0 0 1,1 0 0,-1 1 0,1-1-1,0 0 1,-1 0 0,4 2-1,-3-3 1,0-1 0,0 1 0,-1-1 0,1 1 0,0-1 0,0 0 0,0 0 0,0 0 0,0 0 0,0 0 0,0 0 0,0-1 1,0 1-1,0-1 0,0 1 0,0-1 0,0 0 0,-1 1 0,1-1 0,0 0 0,0 0 0,-1 0 0,1-1 0,-1 1 0,3-2 0,6-6-2,-1 0 1,14-15-1,-20 21 5,21-27 141,23-36 0,-47 67-141,0-1 1,0 0-1,0 0 1,0 0-1,0 1 0,0-1 1,0 0-1,0 0 0,0 0 1,0 1-1,0-1 1,1 0-1,-1 0 0,0 0 1,0 0-1,0 1 0,0-1 1,0 0-1,1 0 1,-1 0-1,0 0 0,0 0 1,0 0-1,0 0 0,1 1 1,-1-1-1,0 0 1,0 0-1,0 0 0,1 0 1,-1 0-1,0 0 0,0 0 1,0 0-1,1 0 1,-1 0-1,0 0 0,0 0 1,0 0-1,1 0 0,-1 0 1,0 0-1,0-1 1,0 1-1,1 0 0,-1 0 1,0 0-1,0 0 0,0 0 1,0 0-1,1 0 1,-1-1-1,0 1 0,0 0 1,0 0-1,0 0 0,0 0 1,0-1-1,0 1 1,1 0-1,-1 0 0,0 0 1,0 0-1,0-1 0,0 1 1,0 0-1,0-1 0,3 23 92,-2-12-70,0-9-24,-1 1 0,1-1-1,-1 1 1,1-1 0,0 0-1,-1 0 1,1 1 0,0-1-1,0 0 1,0 0 0,0 0-1,0 0 1,0 0 0,0 0-1,0 0 1,0 0 0,0 0-1,1-1 1,-1 1 0,3 1-1,-2-2 2,1 1 0,-1-1 0,1 0 0,0 1 0,-1-1 1,1 0-1,-1-1 0,1 1 0,0 0 0,4-2 0,5-2 7,-1-1 0,1 0 0,19-12 0,-26 14-8,-1 1-20,24-12 49,-27 13-39,-1 1 0,1 0-1,0 0 1,-1-1-1,1 1 1,0 0 0,-1 0-1,1 0 1,-1 0-1,1 0 1,0 0 0,-1 0-1,1 0 1,0 0-1,-1 0 1,1 0 0,-1 0-1,1 1 1,0-1 0,-1 0-1,1 0 1,-1 1-1,1-1 1,0 0 0,-1 1-1,1-1 1,-1 0-1,1 1 1,-1-1 0,0 1-1,1-1 1,-1 1-1,1-1 1,-1 1 0,0-1-1,1 1 1,-1 0 0,0-1-1,0 1 1,0-1-1,1 2 1,-1 11-395,0-12 378,-1 1 0,1 0 0,0-1 0,0 1 0,0-1 1,0 1-1,0 0 0,1-1 0,-1 1 0,0-1 0,1 1 0,-1 0 0,1-1 1,0 1-1,-1-1 0,2 2 0,8 2-210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30.212"/>
    </inkml:context>
    <inkml:brush xml:id="br0">
      <inkml:brushProperty name="width" value="0.05" units="cm"/>
      <inkml:brushProperty name="height" value="0.05" units="cm"/>
    </inkml:brush>
  </inkml:definitions>
  <inkml:trace contextRef="#ctx0" brushRef="#br0">90 1 15083,'-1'0'72,"0"1"-1,1-1 1,-1 1 0,0-1-1,0 1 1,1 0 0,-1-1-1,0 1 1,1 0-1,-1-1 1,1 1 0,-1 0-1,1 0 1,-1-1-1,1 1 1,-1 0 0,1 0-1,0 0 1,-1 1 0,-7 23-61,6-19 156,-18 50 551,10-31-571,1-1 1,1 1-1,2 0 0,0 1 1,-2 27-1,8-52-123,0 0 1,-1 0-1,1 0 0,0 0 1,0 0-1,0 0 0,1 0 0,-1 0 1,0 0-1,0 0 0,1 0 1,-1 0-1,0 0 0,1 0 1,-1 0-1,1 0 0,-1 0 1,1 0-1,-1 0 0,1 0 1,0-1-1,-1 1 0,1 0 1,0 0-1,0-1 0,0 1 0,1 0 1,0 0 26,0-1 0,0 1 0,0-1 0,0 0 0,0 0 0,1 0 0,-1 0 0,0 0 0,0-1 1,0 1-1,0 0 0,0-1 0,2-1 0,8-3 218,1 0 0,-2-1-1,15-10 1,-24 16-246,27-19 208,0-1 0,-2 0 0,0-3 0,-1 0-1,39-46 1,-62 66-417,-1-1 0,1 1 0,-1-1 0,0 0 0,2-6 1,-3 8 141,-1 1 1,1 0 0,-1-1 0,0 1 0,0 0 0,0 0 0,0-1 0,0 1 0,0 0 0,0-1 0,0 1 0,0 0 0,-1-1-1,1 1 1,0 0 0,-1 0 0,1-1 0,-1 1 0,0 0 0,0-2 0,-9-6-436</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5:42.138"/>
    </inkml:context>
    <inkml:brush xml:id="br0">
      <inkml:brushProperty name="width" value="0.05" units="cm"/>
      <inkml:brushProperty name="height" value="0.05" units="cm"/>
    </inkml:brush>
  </inkml:definitions>
  <inkml:trace contextRef="#ctx0" brushRef="#br0">215 0 16996,'-18'3'207,"1"1"0,0 1 0,0 0 0,0 1 0,0 1 0,1 1-1,0 0 1,1 1 0,-15 11 0,29-20-222,1 0 0,-1 1 0,1-1 0,0 0 0,-1 0-1,1 1 1,-1-1 0,1 0 0,0 1 0,-1-1 0,1 0-1,0 1 1,-1-1 0,1 1 0,0-1 0,0 1 0,-1-1-1,1 1 1,0-1 0,0 1 0,0-1 0,0 1 0,0-1-1,0 1 1,-1-1 0,1 1 0,1 0 0,-1 0-9,1-1 1,-1 1-1,1-1 0,-1 1 1,1-1-1,0 1 1,-1-1-1,1 0 1,0 1-1,-1-1 0,1 0 1,0 0-1,-1 1 1,1-1-1,0 0 1,1 0-1,45 2-609,-33-1 466,-2 0 131,0 0 0,0 1 0,0 0 1,0 1-1,-1 1 0,1 0 0,10 6 1,-19-9 35,1 1 0,-1 0 1,0 0-1,0 0 0,-1 1 1,1-1-1,0 0 0,-1 1 1,1 0-1,-1 0 0,0 0 1,2 3-1,-3-4 5,0 1 0,0 0 1,-1-1-1,1 1 0,0-1 0,-1 1 0,0 0 0,0-1 0,0 1 0,0 0 1,0-1-1,0 1 0,-1 0 0,1-1 0,-1 1 0,0 0 0,0-1 1,-1 4-1,-3 3 44,1-1 0,-2 0 1,1 1-1,-1-2 0,0 1 0,-1-1 1,0 0-1,0 0 0,-16 10 1,12-9 41,-1 0 1,0-1-1,0 0 1,-1-1-1,0-1 1,-18 6-1,27-10-101,0 0 0,0 0 0,0-1 0,0 1-1,0-1 1,1 0 0,-1 0 0,0 0 0,0-1 0,-5-1 0,9 2-17,-1 0 0,0 0 0,0-1 1,0 1-1,1-1 0,-1 1 1,0-1-1,1 1 0,-1-1 0,0 1 1,1-1-1,-1 1 0,0-1 0,1 0 1,-1 1-1,1-1 0,0 0 1,-1 0-1,0-1 0,1 1-19,0-1 0,0 1-1,-1-1 1,1 1 0,0-1-1,1 1 1,-1-1 0,0 1-1,0 0 1,1-1 0,-1 1 0,0-1-1,1 1 1,0-1 0,0 0-1,4-7-68,0 1 0,0-1 1,1 1-1,0 1 0,13-13 0,17-16-371</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5:42.628"/>
    </inkml:context>
    <inkml:brush xml:id="br0">
      <inkml:brushProperty name="width" value="0.05" units="cm"/>
      <inkml:brushProperty name="height" value="0.05" units="cm"/>
    </inkml:brush>
  </inkml:definitions>
  <inkml:trace contextRef="#ctx0" brushRef="#br0">127 1 14947,'1'-1'1020,"-3"2"-371,-11 4-93,-17 10 173,19-7-426,0 2 0,0-1 0,-10 12 1,18-18-292,1 0 1,-1 0-1,1 1 1,-1-1-1,1 0 1,0 1 0,0-1-1,1 1 1,-1 0-1,1 0 1,-1 0-1,1-1 1,1 1 0,-1 0-1,0 5 1,1-8-11,0 0 0,0 0 0,1 0 1,-1 0-1,0 0 0,1 0 0,-1 0 0,1 0 1,-1 0-1,1 0 0,-1 0 0,1-1 0,0 1 0,-1 0 1,1 0-1,0-1 0,0 1 0,0 0 0,-1-1 1,1 1-1,0-1 0,0 1 0,0-1 0,0 1 1,0-1-1,0 0 0,0 0 0,0 1 0,0-1 1,0 0-1,0 0 0,1 0 0,3 0 5,1 0-1,-1 0 1,0 0 0,0-1-1,5-1 1,10-4 20,0-1 1,-1 0-1,0-2 0,0 0 1,-1-1-1,-1-1 1,1-1-1,-2-1 0,0 0 1,26-27-1,-47 48-94,0 1-1,0 0 0,1 0 1,0 0-1,0 0 0,-2 12 1,3-13-47,1 1 0,0-1 1,0 1-1,1-1 1,0 1-1,1 0 0,0-1 1,0 1-1,2 12 1,-1-20 163,-1 0 0,0 1 0,1-1 0,-1 0 0,1 0 0,-1-1 0,1 1 1,-1 0-1,1 0 0,-1 0 0,1 0 0,0 0 0,0 0 0,0-1 0,-1 1 0,1 0 1,0-1-1,0 1 0,0-1 0,0 1 0,0-1 0,1 1 0,0 0-44,0-1-1,0 0 0,-1 0 0,1 0 0,0 0 1,0 0-1,-1 0 0,1-1 0,0 1 0,0 0 1,-1-1-1,1 1 0,-1-1 0,1 0 1,1-1-1,20-14 12</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5:43.036"/>
    </inkml:context>
    <inkml:brush xml:id="br0">
      <inkml:brushProperty name="width" value="0.05" units="cm"/>
      <inkml:brushProperty name="height" value="0.05" units="cm"/>
    </inkml:brush>
  </inkml:definitions>
  <inkml:trace contextRef="#ctx0" brushRef="#br0">162 1 17276,'0'1'65,"0"0"1,1 1 0,-1-1 0,0 1 0,1-1-1,-1 0 1,1 0 0,0 1 0,-1-1-1,1 0 1,0 0 0,0 0 0,-1 1 0,1-1-1,0 0 1,0 0 0,0 0 0,1-1-1,-1 1 1,0 0 0,2 1 0,6 6 140,2 6-168,0 0 0,0 0 0,-1 1 1,-1 0-1,-1 1 0,0 0 0,9 27 0,-14-34-47,-1 0 0,0 0 0,0 0 0,-1 1 0,0-1 0,-1 1 0,0-1 0,0 1 0,-1-1 0,0 0-1,-1 1 1,0-1 0,0 0 0,-1 0 0,-8 17 0,-1-6 25,-1 0-1,-1-1 1,0-1-1,-2 0 0,-30 27 1,16-16 10,29-28-26,0-1-1,0 1 0,0 0 1,0 0-1,1 0 1,-1 0-1,0 0 1,0 0-1,1 0 1,-1 0-1,0 0 1,1 0-1,-1 0 1,1 0-1,-1 0 0,1 0 1,0 1-1,0-1 1,-1 0-1,1 0 1,0 0-1,0 1 1,0-1-1,0 0 1,0 2-1,1-2-1,0 0-1,1 0 1,-1 0 0,0 0-1,0-1 1,0 1 0,0 0-1,1 0 1,-1-1 0,0 1-1,1-1 1,-1 1 0,0-1-1,1 1 1,-1-1 0,1 0-1,-1 0 1,1 0 0,-1 0-1,0 0 1,2 0 0,39-1-112,-1-3 0,1-1 0,-1-1 0,-1-3 0,75-25 0,-112 33 51,29-12-209,-31 13 257,0 0 0,0-1 0,0 1 0,0 0 0,0-1 0,0 1 0,0-1 0,0 1 0,-1-1 0,1 0 0,0 1 0,0-1 0,-1 0 0,1 0 0,0 1 0,-1-1 0,1 0 0,0 0 0,-1 0 0,0 0 0,1 0 0,-1 0 0,1 0 0,-1 0 0,0 0-1,1-1 1,-9-5-275</inkml:trace>
  <inkml:trace contextRef="#ctx0" brushRef="#br0" timeOffset="1">0 329 16147,'9'-22'1305,"18"-2"-953,4 1-144,12 2 408,3 4-248,6 4-184,-1 0 0,-6 7-120</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5:44.304"/>
    </inkml:context>
    <inkml:brush xml:id="br0">
      <inkml:brushProperty name="width" value="0.05" units="cm"/>
      <inkml:brushProperty name="height" value="0.05" units="cm"/>
    </inkml:brush>
  </inkml:definitions>
  <inkml:trace contextRef="#ctx0" brushRef="#br0">0 0 13115,'2'1'87,"-1"0"0,0 1 0,0-1 0,0 1 0,0-1 0,0 0 0,0 1 0,0 0 0,0-1 0,-1 1 0,1-1 0,-1 1 0,1 0 0,-1-1 0,0 1 0,1 2 0,2 34 204,-2-26-9,7 88 397,46 494 1188,-54-593-1892,0 1 1,0 0-1,0-1 0,0 1 1,1 0-1,-1-1 1,0 1-1,1 0 0,-1-1 1,1 1-1,0-1 0,0 1 1,0-1-1,-1 1 0,3 1 1,-2-3 2,0 1 1,0-1-1,0 0 1,1 0 0,-1 0-1,0 0 1,0 0-1,0 0 1,1 0 0,-1 0-1,0 0 1,0-1-1,0 1 1,0 0 0,0-1-1,0 1 1,1-1-1,-1 1 1,0-1-1,0 0 1,-1 1 0,2-2-1,18-10-160</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5:44.962"/>
    </inkml:context>
    <inkml:brush xml:id="br0">
      <inkml:brushProperty name="width" value="0.05" units="cm"/>
      <inkml:brushProperty name="height" value="0.05" units="cm"/>
    </inkml:brush>
  </inkml:definitions>
  <inkml:trace contextRef="#ctx0" brushRef="#br0">27 0 15411,'-13'264'1476,"0"23"-1397,13-279-74,0-5 4,0 0 1,-1 0 0,1-1 0,0 1-1,1 0 1,-1-1 0,0 1 0,1 0-1,-1-1 1,1 1 0,0 0 0,0-1-1,0 1 1,0-1 0,1 0-1,-1 1 1,0-1 0,3 2 0,-4-3-3,1-1 1,0 0 0,-1 1 0,1-1-1,-1 0 1,1 0 0,0 0 0,-1 0 0,1 1-1,0-1 1,-1 0 0,1 0 0,0 0-1,-1-1 1,1 1 0,0 0 0,-1 0-1,1 0 1,-1 0 0,1 0 0,0-1-1,-1 1 1,1 0 0,-1-1 0,1 1 0,-1 0-1,2-1 1,15-13 138,0 0 0,-1-1 0,-1 0 1,16-21-1,1 1 83,33-36 233,196-192 1051,-239 244-1631,-21 19 119,-1-1 1,0 1 0,0 0 0,1 0 0,-1 0 0,0 0-1,0 0 1,1-1 0,-1 1 0,0 0 0,0 0 0,0 0-1,1-1 1,-1 1 0,0 0 0,0 0 0,0-1 0,0 1-1,0 0 1,1-1 0,-1 1 0,0 0 0,0 0 0,0-1-1,0 1 1,0 0 0,0-1 0,0 1 0,0 0 0,0 0 0,0-1-1,0 1 1,-6-2-18,-14 9-66,-8 8-58</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5:45.390"/>
    </inkml:context>
    <inkml:brush xml:id="br0">
      <inkml:brushProperty name="width" value="0.05" units="cm"/>
      <inkml:brushProperty name="height" value="0.05" units="cm"/>
    </inkml:brush>
  </inkml:definitions>
  <inkml:trace contextRef="#ctx0" brushRef="#br0">0 1 13331,'9'17'912,"-3"5"-784,1-1-96,9 1-8,3 0-784,5-8 720,7-5-120,5-8-104</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5:45.880"/>
    </inkml:context>
    <inkml:brush xml:id="br0">
      <inkml:brushProperty name="width" value="0.05" units="cm"/>
      <inkml:brushProperty name="height" value="0.05" units="cm"/>
    </inkml:brush>
  </inkml:definitions>
  <inkml:trace contextRef="#ctx0" brushRef="#br0">71 57 13739,'-6'2'153,"1"1"0,0 0 1,0 1-1,0-1 0,0 1 0,1 0 1,-1 0-1,1 0 0,0 0 0,0 1 1,-3 6-1,5-9-117,1 0-1,0 0 1,-1 0 0,1 0 0,0 0-1,1 1 1,-1-1 0,0 0 0,1 0-1,-1 1 1,1-1 0,-1 0 0,1 1-1,0-1 1,0 1 0,0-1 0,1 0-1,-1 1 1,0-1 0,1 0 0,0 1-1,-1-1 1,1 0 0,0 0 0,0 0-1,0 0 1,1 0 0,-1 0 0,0 0-1,4 4 1,-2-4 14,-1 0 0,1 0 0,0 0 0,0 0 0,1-1-1,-1 1 1,0-1 0,0 0 0,1 0 0,-1 0 0,1 0 0,-1 0-1,1-1 1,-1 0 0,1 0 0,-1 0 0,1 0 0,-1 0 0,6-2-1,0 1 89,0-1-1,0-1 1,-1 1-1,1-2 0,-1 1 1,12-7-1,-12 5 46,0-1-1,0 1 1,-1-2-1,1 1 0,-1-1 1,-1 0-1,1 0 1,7-12-1,-13 17-147,1 0-1,-1 0 0,0-1 1,1 1-1,-1 0 1,0 0-1,0-1 1,-1 1-1,1-1 0,0 1 1,-1 0-1,1-1 1,-1 1-1,0-1 1,0 1-1,0-1 0,0 1 1,-1-1-1,1 1 1,-1-1-1,1 1 1,-1-1-1,0 1 0,0 0 1,0-1-1,0 1 1,0 0-1,0 0 0,-1 0 1,1 0-1,-1 0 1,1 0-1,-1 0 1,0 0-1,0 1 0,0-1 1,-3-1-1,-1 0-76,0 0 1,0 1-1,0 0 0,0 0 0,0 1 0,0 0 1,0 0-1,0 0 0,0 1 0,-1 0 0,1 0 0,0 0 1,0 1-1,-1 0 0,1 0 0,0 1 0,0 0 0,0 0 1,0 0-1,1 1 0,-1 0 0,1 0 0,-1 0 1,-6 5-1,4 7-154,5-1 30</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5:46.328"/>
    </inkml:context>
    <inkml:brush xml:id="br0">
      <inkml:brushProperty name="width" value="0.05" units="cm"/>
      <inkml:brushProperty name="height" value="0.05" units="cm"/>
    </inkml:brush>
  </inkml:definitions>
  <inkml:trace contextRef="#ctx0" brushRef="#br0">264 16 14875,'-4'-2'236,"1"0"1,-1 0-1,0 0 0,0 1 1,0-1-1,-1 1 0,1 0 0,0 0 1,0 1-1,-1-1 0,1 1 0,0 0 1,-1 0-1,1 0 0,-5 1 1,-9 2 256,0 0 1,-20 7-1,23-5-310,0 0 0,-17 8 0,27-11-196,0 1 1,0 0 0,0 0 0,1 1 0,-1-1 0,1 1 0,0 0-1,0 0 1,-5 6 0,8-9-3,0 0-1,1 0 1,-1 0-1,1 0 1,-1-1 0,1 1-1,-1 0 1,1 0-1,-1 0 1,1 0 0,0 0-1,0 0 1,-1 0-1,1 0 1,0 0 0,0 0-1,0 0 1,0 1-1,0-1 1,0 0 0,1 0-1,-1 0 1,0 0-1,1 2 1,0-2-16,0 0 0,0 0 0,1 1 0,-1-1 0,0 0 0,0 0 0,1 0 0,-1 0 0,1 0 0,-1-1-1,1 1 1,-1 0 0,4 0 0,5 2-138,0-1 0,1 0-1,18 1 1,-29-3 167,74 0-563,-55-2 475,-1 2 1,1 0 0,0 2-1,0 0 1,23 5 0,-39-6 87,-1 0 0,0-1 0,0 1 0,0 0 0,0 0 0,0 0 0,0 0 0,0 1 0,0-1 0,0 0 0,2 3 0,-4-3 6,1-1-1,-1 1 0,1 0 1,-1 0-1,0-1 1,1 1-1,-1 0 1,0 0-1,0-1 1,1 1-1,-1 0 1,0 0-1,0 0 0,0-1 1,0 1-1,0 0 1,0 0-1,0 0 1,0-1-1,0 1 1,-1 1-1,-1 1 22,1 0 0,-1 0-1,0 0 1,0 0 0,0-1-1,-1 1 1,1-1 0,-1 0 0,1 1-1,-1-1 1,0 0 0,1-1 0,-6 3-1,-17 9 255,0-1 0,-39 12 0,48-19-199,-1-1 1,1 0-1,-1-1 0,0-1 1,-21 0-1,36-1-126,1-1 0,-1 0 0,0 0 0,0 0 0,1 0 0,-1-1 0,0 1 0,0 0 0,1-1 0,-1 1 0,0-1 0,1 0 0,-1 1 0,1-1 0,-1 0 0,1 0 0,-1 0-1,1 0 1,0 0 0,-1-1 0,-1-1 0,3 2-32,-1-1-1,1 1 1,0 0-1,-1-1 1,1 1 0,0-1-1,0 1 1,0-1-1,0 1 1,0-1-1,0 1 1,1-1-1,-1 1 1,0-1-1,1 1 1,-1-1 0,1 1-1,-1 0 1,2-3-1,3-5-175,1 0 0,0 1 0,0 0 0,1 0 0,12-12 0,25-18-613</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5:46.766"/>
    </inkml:context>
    <inkml:brush xml:id="br0">
      <inkml:brushProperty name="width" value="0.05" units="cm"/>
      <inkml:brushProperty name="height" value="0.05" units="cm"/>
    </inkml:brush>
  </inkml:definitions>
  <inkml:trace contextRef="#ctx0" brushRef="#br0">118 1 15115,'-1'10'334,"-1"0"1,1-1-1,-1 1 0,-1-1 0,0 1 1,0-1-1,-8 14 0,-2 10 570,-9 28-378,-16 76 0,32-104-482,0 0-1,2 0 1,2 0-1,2 41 1,26-153 285,-22 64-321,-3 10-22,-1 0 1,2 1 0,-1-1 0,1 0 0,-1 1 0,1-1 0,0 1 0,1-1 0,-1 1 0,1 0 0,5-6 0,-7 9 9,0 1-1,-1 0 1,1-1-1,0 1 1,-1 0 0,1 0-1,0 0 1,0-1-1,-1 1 1,1 0 0,0 0-1,0 0 1,-1 0-1,1 0 1,0 1 0,0-1-1,-1 0 1,1 0-1,0 0 1,-1 1 0,1-1-1,0 0 1,-1 1-1,1-1 1,0 1 0,18 14-52,-9-6 31,0-3 29,0 0-1,0 0 0,1-1 0,0 0 1,0-1-1,1-1 0,-1 0 0,1 0 1,0-1-1,-1 0 0,1-1 0,0-1 1,0 0-1,0 0 0,0-1 0,0-1 1,-1 0-1,1 0 0,0-1 0,-1-1 1,0 0-1,0 0 0,0-1 0,19-13 1,-12 3 76,-17 14-76,-1 1 0,1-1 0,0 1 1,-1-1-1,1 0 0,-1 1 1,1-1-1,-1 0 0,1 0 0,-1 1 1,0-1-1,1 0 0,-1 0 1,0 1-1,0-1 0,1 0 0,-1 0 1,0 0-1,0 0 0,0 1 0,0-1 1,0 0-1,0-1 0,-1 2-2,1-1-1,0 1 1,-1 0-1,1 0 1,0 0-1,-1-1 1,1 1-1,0 0 1,-1 0-1,1 0 1,-1 0-1,1 0 1,0 0-1,-1 0 1,1 0-1,0 0 1,-1 0-1,1 0 1,-1 0-1,1 0 1,0 0-1,-1 0 1,1 0-1,0 0 1,-1 1-1,1-1 1,0 0-1,-1 0 1,1 0-1,0 1 1,-1-1-1,1 0 1,0 0-1,-1 1 1,-12 9 0,9-7-8,1 1 0,-1 0 0,1 0 0,0 0 0,0 0 0,0 0 0,1 0 0,0 1-1,0 0 1,0-1 0,-2 9 0,3-12 7,1 1-1,0-1 1,0 0-1,-1 1 1,1-1 0,0 1-1,0-1 1,0 0-1,0 1 1,1-1-1,-1 1 1,0-1-1,1 0 1,-1 1-1,1-1 1,-1 0-1,1 0 1,-1 1 0,1-1-1,0 0 1,0 0-1,-1 0 1,1 0-1,0 0 1,0 0-1,0 0 1,0 0-1,1 0 1,-1 0-1,0-1 1,0 1 0,0 0-1,1-1 1,-1 1-1,0-1 1,0 1-1,1-1 1,-1 0-1,1 0 1,-1 1-1,0-1 1,1 0-1,-1 0 1,0 0-1,3-1 1,7 1-9,0-1 0,0 0 0,0-1 0,0 0-1,-1 0 1,13-5 0,62-29-116,-19 7-83,-43 24 57,-23 5 146,1 0 0,-1 0 0,1 0-1,-1 0 1,1 0 0,-1 0 0,1 1 0,-1-1 0,1 0 0,-1 0 0,0 0 0,1 1 0,-1-1 0,1 0 0,-1 1 0,0-1 0,1 0 0,-1 1-1,0-1 1,1 0 0,-1 1 0,0-1 0,0 0 0,1 1 0,-1 2-2,1 0-1,-1 0 1,0 0 0,0 0-1,0-1 1,0 1 0,-1 0-1,1 0 1,-2 4 0,1-3 19,0-1 0,0 0 0,1 0 0,-1 1 0,1-1 0,0 0 0,0 1 0,0-1 0,1 6 0,0-8-30,-1-1 0,0 0 0,1 1 0,-1-1 0,1 1 1,-1-1-1,0 0 0,1 1 0,-1-1 0,1 0 1,-1 0-1,1 1 0,-1-1 0,1 0 0,-1 0 1,1 0-1,-1 1 0,1-1 0,-1 0 0,1 0 1,0 0-1,-1 0 0,1 0 0,-1 0 0,1 0 1,-1 0-1,1-1 0,-1 1 0,1 0 0,-1 0 0,1 0 1,-1 0-1,1-1 0,-1 1 0,1 0 0,-1-1 1,1 1-1,-1 0 0,1-1 0,-1 1 0,0 0 1,1-1-1,-1 1 0,0-1 0,1 1 0,-1-1 1,1 0-1,-1 1-138</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5:47.924"/>
    </inkml:context>
    <inkml:brush xml:id="br0">
      <inkml:brushProperty name="width" value="0.05" units="cm"/>
      <inkml:brushProperty name="height" value="0.05" units="cm"/>
    </inkml:brush>
  </inkml:definitions>
  <inkml:trace contextRef="#ctx0" brushRef="#br0">208 1 13491,'-2'-1'135,"0"1"-1,0 0 1,0 1 0,0-1 0,0 0 0,0 1-1,0-1 1,0 1 0,0-1 0,1 1-1,-1 0 1,0 0 0,0 0 0,1 0 0,-1 0-1,0 0 1,1 0 0,-1 1 0,-1 1 0,-28 31 455,29-31-519,-9 12 41,1 0 1,1 1-1,0 0 1,1 1-1,-10 30 1,-19 90 106,25-85-142,3-1-1,2 2 0,2-1 0,3 1 1,8 97-1,-4-133-70,1 0 1,0-1-1,2 1 1,6 17-1,-9-29 1,0-1-1,1 1 1,0 0-1,-1-1 1,2 1 0,-1-1-1,6 6 1,-7-8-1,0 0 1,1-1 0,-1 1-1,0-1 1,0 1 0,1-1-1,-1 0 1,0 0-1,1 0 1,-1 0 0,1-1-1,-1 1 1,1-1-1,0 1 1,-1-1 0,5 0-1,-4-1 20,1 0-1,-1 0 1,1 0 0,-1 0-1,1 0 1,-1-1-1,0 0 1,1 0-1,-1 0 1,0 0 0,0 0-1,-1 0 1,1-1-1,0 0 1,-1 1 0,0-1-1,1 0 1,-1 0-1,3-6 1,3-6 138,0 0 0,11-30 0,-1-11 297,17-84 0,-1-62 209,-28 166-570,0-1-12,-1 11-24,-1-1 0,-1 0-1,-1 0 1,-1 1 0,-4-29-1,3 53-123,0-1-1,-1 0 1,0 1-1,1-1 1,-1 0-1,0 1 1,0-1 0,-1 1-1,1 0 1,0-1-1,-1 1 1,1 0-1,-1 0 1,0 0-1,0 0 1,0 0-1,0 0 1,0 0-1,0 1 1,0-1-1,-1 1 1,1-1-1,-1 1 1,1 0 0,-1 0-1,1 0 1,-1 0-1,0 1 1,1-1-1,-1 1 1,0 0-1,1-1 1,-1 1-1,0 0 1,0 1-1,1-1 1,-1 0-1,0 1 1,1 0 0,-4 1-1,-4 1-146,0 1 1,1 0-1,-12 8 0,14-8 73,-26 16-481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30.669"/>
    </inkml:context>
    <inkml:brush xml:id="br0">
      <inkml:brushProperty name="width" value="0.05" units="cm"/>
      <inkml:brushProperty name="height" value="0.05" units="cm"/>
    </inkml:brush>
  </inkml:definitions>
  <inkml:trace contextRef="#ctx0" brushRef="#br0">2 1 16011,'-1'14'1393,"5"4"-1025,5-1-144,4-1 392,4-2-240,8-6-656,2-4-192,6-5 352,-2-2-152,-1-7-104</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5:50.588"/>
    </inkml:context>
    <inkml:brush xml:id="br0">
      <inkml:brushProperty name="width" value="0.05" units="cm"/>
      <inkml:brushProperty name="height" value="0.05" units="cm"/>
    </inkml:brush>
  </inkml:definitions>
  <inkml:trace contextRef="#ctx0" brushRef="#br0">0 672 13875,'10'-11'1718,"16"-11"-1149,0 0 1,32-19-1,-4 3-313,44-29 11,2 4-1,179-83 0,237-49-29,-484 185-258,2 0-251,0-1-1,37-19 0,-65 25 169,-6 5 98,0 0 0,0 0 0,0 0 0,0 0 0,0 0-1,0 0 1,0 0 0,0 0 0,0 0 0,0 0 0,0 0 0,0 0 0,0 0 0,0 0-1,0 0 1,0 0 0,0 0 0,0 0 0,0 0 0,0 0 0,0 0 0,0 0 0,0 0-1,0 0 1,0 0 0,0 0 0,-1 0 0,1 0 0,0 0 0,0 0 0,0 0 0,0-1-1,0 1 1,0 0 0,0 0 0,0 0 0,0 0 0,1 0 0,-14 5-242</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5:51.310"/>
    </inkml:context>
    <inkml:brush xml:id="br0">
      <inkml:brushProperty name="width" value="0.05" units="cm"/>
      <inkml:brushProperty name="height" value="0.05" units="cm"/>
    </inkml:brush>
  </inkml:definitions>
  <inkml:trace contextRef="#ctx0" brushRef="#br0">69 1 13155,'1'0'56,"-1"0"1,1 0-1,0 0 1,-1 0-1,1 1 1,-1-1 0,1 0-1,0 0 1,-1 1-1,1-1 1,-1 1-1,1-1 1,-1 0-1,1 1 1,-1-1-1,1 1 1,-1-1-1,1 1 1,-1-1-1,0 1 1,1 0-1,-1-1 1,0 1 0,1-1-1,-1 1 1,0 0-1,0-1 1,0 1-1,1 0 1,-1-1-1,0 1 1,0 0-1,0-1 1,0 1-1,0 0 1,-1 0-1,-2 33 482,1-27-93,-51 502 1455,53-504-1829,0-1 136,0-6 31,2-15 137,8-30-236,3 0 0,1 0 1,2 2-1,2 0 0,3 1 0,1 1 0,36-54 1,-54 91-148,39-54-27,-38 54 0,1 0 1,-1 0-1,1 1 1,0-1 0,0 1-1,14-7 1,-19 11 19,0 0 1,0 0-1,1 1 1,-1-1-1,1 1 1,-1 0-1,0-1 1,1 1-1,-1 0 1,1 0 0,-1 0-1,2 0 1,-3 0 1,1 0 1,0 0 0,-1 0 0,1 0 0,-1 0-1,1 1 1,-1-1 0,1 0 0,-1 0 0,0 1-1,1-1 1,-1 0 0,1 1 0,-1-1 0,1 1-1,-1-1 1,0 0 0,1 1 0,-1-1 0,0 1 0,1 0-1,-1 1-6,1 0-1,-1-1 1,0 1-1,0 0 1,1 0-1,-1-1 1,-1 1-1,1 0 1,0 0 0,0-1-1,-1 1 1,1 0-1,-1-1 1,1 1-1,-1 0 1,0-1-1,-1 3 1,-2 3-9,-1 0 0,0-1 1,-1 1-1,1-1 0,-1-1 1,0 1-1,-10 5 0,-50 32 6,57-37 23,-3 1-22,-8 7-135,-1-2 0,0-1-1,-1 0 1,0-2 0,-45 14-1,58-24-432,11-5 339,10-7-10,9 0-151</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5:51.954"/>
    </inkml:context>
    <inkml:brush xml:id="br0">
      <inkml:brushProperty name="width" value="0.05" units="cm"/>
      <inkml:brushProperty name="height" value="0.05" units="cm"/>
    </inkml:brush>
  </inkml:definitions>
  <inkml:trace contextRef="#ctx0" brushRef="#br0">46 0 14035,'-17'87'1388,"7"-40"-787,2 1 0,-2 71 0,13-105-246,-3-14-341,0 0 0,0 0 0,0 0 0,0 0 0,1 0 0,-1 1 0,0-1 0,0 0 0,0 0 0,1 0 0,-1 0 0,0 0 0,0 0 0,0 0 0,1 0 0,-1 0 0,0 0 0,0 0 1,0 0-1,1 0 0,-1 0 0,0-1 0,0 1 0,0 0 0,1 0 0,-1 0 0,0 0 0,0 0 0,0 0 0,0 0 0,1-1 0,-1 1 0,0 0 0,0 0 0,2-2 52,0 0 1,-1 0-1,1 0 1,-1 0-1,0-1 1,1 1 0,-1 0-1,1-4 1,8-28 321,-2 0 0,-1-1 1,4-60-1,-11 101-400,0 0 0,0 0 0,1 0 0,0-1 0,0 1 0,0 0 1,3 8-1,-3-12 6,0-1 0,-1 1 1,1-1-1,0 1 0,-1-1 1,1 1-1,0-1 1,0 1-1,0-1 0,0 0 1,1 0-1,-1 1 0,0-1 1,0 0-1,1 0 0,-1 0 1,1-1-1,-1 1 1,1 0-1,-1 0 0,1-1 1,-1 1-1,1-1 0,0 1 1,-1-1-1,1 0 1,0 0-1,-1 0 0,1 0 1,0 0-1,-1 0 0,1 0 1,0 0-1,-1 0 1,1-1-1,2 0 0,4-2-7,-1-1-1,0 0 1,1 0-1,-1 0 1,-1-1-1,1 0 1,-1 0-1,0-1 1,0 0-1,6-7 1,6-9 104,22-36 0,-42 63-46,1 0 0,-1 1 0,1-1 1,1 0-1,-1 11 0,0-4-8,1-11-36,-2 13 13,0 0 0,2 0 1,0 0-1,1 1 1,2 15-1,-2-27-14,-1-1-1,1 0 0,0 1 0,-1-1 1,1 0-1,1 1 0,-1-1 1,0 0-1,0 0 0,1 0 1,-1 0-1,1 0 0,0-1 0,-1 1 1,4 2-1,-2-3 1,-1 0 0,0 0 0,1 0 0,-1 0 1,1 0-1,-1-1 0,1 0 0,-1 1 0,1-1 0,-1 0 0,1 0 0,0 0 1,-1-1-1,1 1 0,-1-1 0,1 1 0,-1-1 0,4-1 0,6-3 3,-1 0-1,0-1 1,0 0 0,0-1-1,-1 0 1,0 0-1,0-1 1,13-15-1,-2 0 29,-1 0-1,21-34 1,-41 57-30,0-1 0,1 1 0,-1 0 0,0 0 0,0-1-1,0 1 1,0 0 0,0-1 0,1 1 0,-1 0 0,0 0 0,0 0 0,0-1 0,1 1 0,-1 0-1,0 0 1,0 0 0,1-1 0,-1 1 0,0 0 0,1 0 0,-1 0 0,0 0 0,1 0 0,-1 0-1,0 0 1,0-1 0,1 1 0,0 0 0,2 10 12,-5 24-9,2-26-3,-1 3-5,1 0-1,-1 0 0,1-1-1,1 1 1,0-1 0,5 20-1,1-18-281,-7-12 263,1 0 0,-1 0 0,0 0 0,1 0 1,-1 0-1,0 0 0,1 0 0,-1 0 0,0 0 0,1 0 0,-1 0 1,0 0-1,0 0 0,1 0 0,-1 0 0,0 0 0,1 0 0,-1 0 0,0-1 1,1 1-1,-1 0 0,0 0 0,0 0 0,1-1 0,-1 1 0,0 0 1,2-2-49,0 0 0,-1 0 0,0 0 0,1 0 0,-1-1 0,0 1 0,0 0 0,1-5 0,5-21-206,1-12-109</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5:52.396"/>
    </inkml:context>
    <inkml:brush xml:id="br0">
      <inkml:brushProperty name="width" value="0.05" units="cm"/>
      <inkml:brushProperty name="height" value="0.05" units="cm"/>
    </inkml:brush>
  </inkml:definitions>
  <inkml:trace contextRef="#ctx0" brushRef="#br0">20 0 14331,'-9'6'1320,"5"4"-1040,1 3-432,0-1 825,9-2-577,5-2-96,9-2-120</inkml:trace>
  <inkml:trace contextRef="#ctx0" brushRef="#br0" timeOffset="1">212 133 14019,'-17'24'1812,"-19"22"-1,31-40-1397,5-6-412,0 0 1,-1 0 0,1 1-1,0-1 1,0 0-1,0 1 1,0-1-1,0 0 1,0 0 0,0 1-1,0-1 1,0 0-1,0 0 1,0 1-1,0-1 1,0 0-1,0 1 1,0-1 0,0 0-1,0 0 1,0 1-1,0-1 1,0 0-1,0 0 1,0 1 0,1-1-1,-1 0 1,0 0-1,0 1 1,0-1-1,0 0 1,1 0-1,-1 0 1,0 1 0,0-1-1,1 0 1,-1 0-1,0 0 1,0 0-1,1 0 1,-1 1 0,0-1-1,0 0 1,1 0-1,18 8-221,-5-3 124,6 8 7,36 31 0,-49-38 111,0 0 0,-1 1-1,1 0 1,-2 0 0,1 0-1,-1 1 1,0 0 0,4 10-1,-8-17 21,-1 1-1,0-1 0,0 1 1,0-1-1,0 1 1,0-1-1,0 1 0,0-1 1,0 1-1,-1-1 1,1 1-1,0-1 1,-1 0-1,1 1 0,-1-1 1,0 0-1,1 1 1,-1-1-1,0 0 0,0 1 1,0-1-1,0 0 1,0 0-1,0 0 1,0 0-1,-1 0 0,1 0 1,0 0-1,0-1 1,-3 2-1,-6 4 327,-1 0 0,-20 7-1,24-10-202,-5 2 100,5-2-222,1 0 0,-1-1-1,0 1 1,0-1 0,0 0-1,0-1 1,0 0 0,-14 1-1,20-2-43,1 0-1,0 0 0,0 0 1,-1-1-1,1 1 0,0 0 1,-1 0-1,1 0 1,0 0-1,-1 0 0,1 0 1,0-1-1,0 1 0,-1 0 1,1 0-1,0 0 1,0-1-1,0 1 0,-1 0 1,1 0-1,0 0 0,0-1 1,0 1-1,-1 0 1,1-1-1,0 1 0,0 0 1,0 0-1,0-1 1,0-17-77</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5:53.261"/>
    </inkml:context>
    <inkml:brush xml:id="br0">
      <inkml:brushProperty name="width" value="0.05" units="cm"/>
      <inkml:brushProperty name="height" value="0.05" units="cm"/>
    </inkml:brush>
  </inkml:definitions>
  <inkml:trace contextRef="#ctx0" brushRef="#br0">106 303 14419,'2'-7'777,"4"-19"403,-5 25-1100,-1 0-1,0 0 1,0-1 0,0 1 0,0 0 0,0 0-1,0 0 1,0 0 0,0 0 0,0 0 0,0 0-1,0 0 1,-1 0 0,1 0 0,0 0-1,-1 0 1,1 0 0,-2-1 0,2 2-17,-1 0 0,0 0 0,0 0 0,0 0 0,1 1 0,-1-1 0,0 0-1,0 0 1,1 1 0,-1-1 0,0 1 0,1-1 0,-1 0 0,0 1 0,1-1 0,-1 1 0,0 0 0,1-1 0,-1 1 0,1-1 0,-1 1 0,1 0 0,0 0 0,-1 0 0,-14 21 398,1 1-281,1 0 1,-15 43 0,23-52-178,0 0 1,1 0 0,1 1 0,0 0-1,1 0 1,0 18 0,2-31-4,0-1-1,0 1 1,0 0-1,0-1 0,0 1 1,0-1-1,1 1 1,-1 0-1,1-1 1,-1 1-1,1-1 1,-1 1-1,1-1 1,0 0-1,0 1 1,0-1-1,0 0 1,1 2-1,-1-3 1,0 1 0,0-1 0,0 1 0,0-1 0,0 1 0,0-1 0,0 0-1,0 0 1,0 0 0,0 1 0,0-1 0,0 0 0,0 0 0,0 0 0,0-1 0,0 1-1,0 0 1,0 0 0,0 0 0,2-1 0,3-2 1,0 0 0,0-1 0,0 1-1,0-1 1,0 0 0,-1-1 0,7-5 0,54-61 107,-2-3 0,-4-2 0,89-147 0,-139 209-71,-8 11-25,0 0-1,0 1 0,0-1 1,-1 0-1,1 0 0,-1 0 1,1 0-1,-1 0 1,0 0-1,0-1 0,0 1 1,0-5-1,-1 8-9,0-1-1,0 1 0,0 0 1,0 0-1,0-1 0,0 1 1,0 0-1,0 0 0,0-1 1,0 1-1,0 0 0,-1 0 1,1-1-1,0 1 0,0 0 1,0 0-1,0 0 0,0-1 1,0 1-1,-1 0 0,1 0 1,0 0-1,0-1 0,0 1 1,0 0-1,-1 0 1,1 0-1,0 0 0,0 0 1,-1-1-1,1 1 0,0 0 1,0 0-1,0 0 0,-1 0 1,1 0-1,0 0 0,0 0 1,-1 0-1,1 0 0,0 0 1,0 0-1,-1 0 0,1 0 1,0 0-1,0 0 0,-1 0 1,1 0-1,0 0 0,0 1 1,-1-1-1,1 0 1,-14 7 42,4 1-37,1 0-1,0 0 0,0 1 1,1 0-1,0 0 0,1 1 1,-10 16-1,3-1-21,1 0 1,-12 32-1,21-46 17,1 1 0,0 0 1,0-1-1,1 1 0,0 0 1,1 0-1,1 16 0,0-25-5,0 0 0,1 0 0,-1 1 0,1-1 0,0 0 0,0 0 0,0 0-1,0 0 1,0-1 0,1 1 0,-1 0 0,1 0 0,0-1 0,2 3 0,-2-3-3,0-1 0,0 1 0,0-1 0,0 0 1,1 1-1,-1-1 0,0 0 0,1-1 0,-1 1 0,0 0 1,1-1-1,-1 1 0,1-1 0,-1 0 0,1 0 0,-1 0 1,1 0-1,0 0 0,-1 0 0,4-2 0,2 0-16,1 0 1,-1-1-1,0 0 0,0-1 0,0 0 0,0 0 1,0 0-1,-1-1 0,0-1 0,7-5 0,-5 3 36,0 0 0,-1-1 0,-1 1 0,1-2-1,-1 1 1,-1-1 0,7-11 0,-12 19 6,-1 0 1,1 0-1,0-1 1,0 1-1,-1 0 1,0 0-1,1-1 1,-1-3-1,0 5-16,0 1 0,0 0 1,0 0-1,0 0 0,0-1 0,0 1 0,0 0 0,0 0 0,0-1 0,0 1 0,0 0 1,-1 0-1,1 0 0,0-1 0,0 1 0,0 0 0,0 0 0,0 0 0,0-1 1,-1 1-1,1 0 0,0 0 0,0 0 0,0 0 0,-1 0 0,1-1 0,0 1 1,0 0-1,0 0 0,-1 0 0,1 0 0,0 0 0,-13 7 123,4 3-98,-1 0 1,1 1 0,1 0-1,-1 0 1,-9 20 0,-27 65-43,45-94 9,-5 8 17,1 0-1,0 1 1,1 0 0,0 0 0,-2 14 0,5-23-40,0 0-1,-1 0 1,1 0 0,1 0-1,-1 1 1,0-1 0,0 0-1,1 0 1,-1 0 0,1 0-1,0-1 1,-1 1 0,1 0-1,0 0 1,0 0 0,0 0-1,1-1 1,-1 1 0,0-1-1,1 1 1,-1-1 0,1 1-1,-1-1 1,1 0 0,0 1-1,-1-1 1,1 0 0,0 0-1,0 0 1,0-1 0,0 1-1,0 0 1,0-1 0,0 1-1,3-1 1,5 1-287,-1 0 0,0-1-1,1-1 1,-1 0 0,0 0 0,1 0 0,-1-1-1,0-1 1,0 0 0,0 0 0,0 0 0,-1-1-1,0-1 1,13-7 0,26-22-725</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5:53.731"/>
    </inkml:context>
    <inkml:brush xml:id="br0">
      <inkml:brushProperty name="width" value="0.05" units="cm"/>
      <inkml:brushProperty name="height" value="0.05" units="cm"/>
    </inkml:brush>
  </inkml:definitions>
  <inkml:trace contextRef="#ctx0" brushRef="#br0">152 1 17140,'-14'3'421,"1"1"0,0 1 0,1 0 0,-21 11 0,27-12-364,0 0 0,-1 0 0,1 0 0,1 1 0,-1 0 0,1 0 0,0 0 0,0 1 0,-8 12 0,13-18-73,-1 1-1,1 0 1,0-1-1,0 1 1,-1 0 0,1-1-1,0 1 1,0 0 0,0-1-1,0 1 1,0 0 0,0-1-1,0 1 1,0 0 0,0 0-1,0-1 1,0 1-1,0 0 1,0-1 0,0 1-1,1 0 1,-1-1 0,0 1-1,1 0 1,-1-1 0,0 1-1,1-1 1,-1 1-1,1-1 1,-1 1 0,1-1-1,-1 1 1,1-1 0,-1 1-1,1-1 1,-1 0 0,1 1-1,0-1 1,-1 0 0,1 1-1,0-1 1,-1 0-1,1 0 1,0 0 0,-1 1-1,1-1 1,0 0 0,0 0-1,43 4-516,-34-3 421,3 0 63,-1 0-1,1 1 1,0 1 0,13 5 0,-23-8 69,-1 1 1,1 0-1,0 0 1,-1 1-1,1-1 1,-1 1-1,0-1 1,1 1-1,-1 0 1,0-1-1,0 1 1,0 0-1,0 1 1,0-1-1,-1 0 1,1 0-1,-1 1 1,1-1-1,-1 1 1,0 0-1,0-1 1,0 1-1,0 0 1,0-1-1,0 4 1,-2-3 22,1 0 1,0 0 0,-1 0 0,1 0-1,-1 0 1,0-1 0,0 1 0,0 0-1,-1-1 1,1 1 0,0 0-1,-1-1 1,0 0 0,0 1 0,0-1-1,0 0 1,0 0 0,0 0 0,0 0-1,0 0 1,-1 0 0,1-1-1,-5 3 1,0 0 15,0-1-1,-1 1 0,1-1 1,-1-1-1,1 1 0,-1-1 1,-13 2-1,18-4-20,1 0 0,-1 1 1,1-1-1,-1 0 0,1 0 0,-1 0 0,1-1 0,-1 1 1,1-1-1,-1 1 0,1-1 0,-1 0 0,1 0 1,-1 0-1,1 0 0,0 0 0,0-1 0,0 1 1,0-1-1,0 1 0,0-1 0,0 0 0,0 0 0,0 0 1,1 0-1,-1 0 0,1 0 0,0 0 0,-2-3 1,-4-21 97</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5:54.180"/>
    </inkml:context>
    <inkml:brush xml:id="br0">
      <inkml:brushProperty name="width" value="0.05" units="cm"/>
      <inkml:brushProperty name="height" value="0.05" units="cm"/>
    </inkml:brush>
  </inkml:definitions>
  <inkml:trace contextRef="#ctx0" brushRef="#br0">101 1 16820,'-1'6'236,"0"0"1,0 1 0,0-1 0,-1 0-1,0 1 1,0-1 0,0 0 0,-5 7 0,-6 20 296,-4 18-408,3 0 0,2 1 0,2 1 0,2 0 0,0 56 0,8-98-121,1 0 0,0 0 1,0 0-1,4 14 0,-5-23-1,1 0 0,0 0 0,-1-1 0,1 1-1,0 0 1,0 0 0,0 0 0,0-1 0,0 1 0,1-1-1,-1 1 1,0-1 0,3 3 0,-2-4 1,-1 1 0,0-1 0,0 1 0,0-1 1,1 1-1,-1-1 0,0 0 0,1 0 0,-1 0 0,0 0 0,0 0 0,1 0 0,-1 0 1,0 0-1,1 0 0,-1-1 0,0 1 0,0 0 0,1-1 0,-1 1 0,0-1 0,0 0 1,2 0-1,6-5 27,0 0-1,0-1 1,-1 0 0,1 0 0,-2-1 0,11-12 0,41-61 168,-31 42-80,142-204-325,-184 257-1704,3 1 1366</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5:54.665"/>
    </inkml:context>
    <inkml:brush xml:id="br0">
      <inkml:brushProperty name="width" value="0.05" units="cm"/>
      <inkml:brushProperty name="height" value="0.05" units="cm"/>
    </inkml:brush>
  </inkml:definitions>
  <inkml:trace contextRef="#ctx0" brushRef="#br0">1 122 13547,'0'20'1328,"7"-1"-1024,3-3-128,2 0 560,5-4-544,2-7-192,2-7 80,3-7-15,3-11-138</inkml:trace>
  <inkml:trace contextRef="#ctx0" brushRef="#br0" timeOffset="1">413 1 11586,'-100'59'2929,"88"-50"-2576,-1 1-1,2-1 0,-1 2 0,1 0 1,-13 16-1,23-25-289,0-1 1,0 1-1,0 0 1,0-1-1,0 1 0,0 0 1,0 0-1,0-1 1,1 1-1,-1 0 0,1 0 1,-1 0-1,1 0 1,0 0-1,-1 2 0,2-3-43,-1-1 0,0 1-1,0-1 1,0 0 0,0 1-1,0-1 1,1 0 0,-1 1-1,0-1 1,0 0-1,1 0 1,-1 1 0,0-1-1,0 0 1,1 0 0,-1 1-1,0-1 1,1 0 0,-1 0-1,0 0 1,1 1 0,-1-1-1,0 0 1,1 0 0,-1 0-1,0 0 1,1 0-1,19-4 221,-3-3-149,-1-1 0,0-1 1,-1-1-1,0 0 0,16-15 0,62-65 447,-114 123-508,19-28-164,-1-1 1,1 1 0,0 0 0,0-1 0,0 1 0,1 0-1,-1 0 1,1 0 0,0 7 0,1-12 111,0 1-1,0-1 1,0 0-1,1 1 1,-1-1 0,0 0-1,0 1 1,0-1 0,1 0-1,-1 1 1,0-1 0,1 0-1,-1 1 1,0-1-1,1 0 1,-1 0 0,0 1-1,1-1 1,-1 0 0,0 0-1,1 0 1,-1 1 0,1-1-1,-1 0 1,0 0 0,1 0-1,-1 0 1,1 0-1,-1 0 1,0 0 0,1 0-1,-1 0 1,1 0 0,-1 0-1,1 0 1,-1 0 0,0-1-1,1 1 1,-1 0-1,1 0 1,-1 0 0,0-1-1,1 1 1,-1 0 0,1-1-1,19-8-216,-19 8 184,24-14-346</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5:55.164"/>
    </inkml:context>
    <inkml:brush xml:id="br0">
      <inkml:brushProperty name="width" value="0.05" units="cm"/>
      <inkml:brushProperty name="height" value="0.05" units="cm"/>
    </inkml:brush>
  </inkml:definitions>
  <inkml:trace contextRef="#ctx0" brushRef="#br0">130 15 11811,'-30'68'1838,"-36"124"1,58-162-1652,2 0 0,0 0-1,3 1 1,0-1-1,2 1 1,6 60-1,-3-72-160,4 18 359,-6-36-376,0-1-1,0 0 1,0 0 0,0 0-1,0 0 1,0 0-1,0 0 1,0 0 0,0 1-1,0-1 1,0 0 0,0 0-1,0 0 1,0 0-1,0 0 1,0 0 0,0 0-1,0 0 1,0 0 0,1 1-1,-1-1 1,0 0 0,0 0-1,0 0 1,0 0-1,0 0 1,0 0 0,0 0-1,0 0 1,0 0 0,1 0-1,-1 0 1,0 0-1,0 0 1,0 0 0,0 0-1,0 0 1,0 0 0,1 0-1,-1 0 1,0 0-1,0 0 1,0 0 0,0 0-1,0 0 1,0 0 0,0 0-1,0 0 1,1 0 0,-1 0-1,0 0 1,0 0-1,0-1 1,0 1 0,0 0-1,0 0 1,5-7 266,7-20 129,-1 0 0,8-31 0,1-6-77,26-61-822,67-133 0,-109 250 232,1 1-1,0-1 0,8-9 0,-13 17 245,0 0 0,0 0 0,0 0-1,0 0 1,-1 0 0,1 0-1,0 1 1,0-1 0,0 0-1,0 0 1,0 0 0,0 0 0,0 0-1,0 0 1,0 0 0,0 0-1,0 0 1,0 0 0,0 1 0,0-1-1,0 0 1,0 0 0,0 0-1,0 0 1,0 0 0,0 0 0,0 0-1,0 0 1,0 0 0,0 0-1,0 1 1,0-1 0,0 0-1,1 0 1,-1 0 0,0 0 0,0 0-1,0 0 1,0 0 0,0 0-1,0 0 1,0 0 0,0 0 0,0 0-1,0 0 1,0 0 0,0 0-1,0 0 1,1 0 0,-1 0-1,0 0 1,0 1 0,0-1 0,0 0-1,0 0 1,0 0 0,0 0-1,0 0 1,0 0 0,1-1 0,-4 11-138,-4 3 127,-2 0-1,1-1 1,-1 0 0,-1 0 0,0-1 0,-20 17 0,-2-2 646,-42 26 0,69-49-558,-1 1 6,1 0 1,-1 0 0,0 0-1,-1-1 1,1 0 0,-1 0-1,1-1 1,-1 0 0,-12 2-1,18-4-53,1 0 0,0 1-1,0-1 1,0 0 0,0 0 0,-1 0-1,1 0 1,0 0 0,0 0-1,0 0 1,-1 0 0,1 0-1,0 0 1,0 0 0,0 0-1,-1-1 1,1 1 0,0 0-1,0 0 1,0 0 0,0 0-1,-1 0 1,1 0 0,0 0-1,0 0 1,0 0 0,0-1-1,0 1 1,-1 0 0,1 0-1,0 0 1,0 0 0,0-1-1,0 1 1,0 0 0,0 0-1,0 0 1,0 0 0,0-1-1,0 1 1,0 0 0,0 0-1,-1-1 1,7-9 697,13-11-177,10-3-419,6-1 45</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5:55.648"/>
    </inkml:context>
    <inkml:brush xml:id="br0">
      <inkml:brushProperty name="width" value="0.05" units="cm"/>
      <inkml:brushProperty name="height" value="0.05" units="cm"/>
    </inkml:brush>
  </inkml:definitions>
  <inkml:trace contextRef="#ctx0" brushRef="#br0">76 1 14875,'1'7'1569,"-4"6"-1081,-10 7-104,-3 5 720,2 4-504,1 0-112,3 4-248,3-4-216,8-10-384,6-8-216,13-12-1784,4-9 1967,7-11-335,4-6-256</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31.632"/>
    </inkml:context>
    <inkml:brush xml:id="br0">
      <inkml:brushProperty name="width" value="0.05" units="cm"/>
      <inkml:brushProperty name="height" value="0.05" units="cm"/>
    </inkml:brush>
  </inkml:definitions>
  <inkml:trace contextRef="#ctx0" brushRef="#br0">19 68 14491,'12'2'662,"0"1"-1,1-2 1,-1 1-1,20-2 1,-25 0-369,-1-1 0,1 0-1,0 0 1,-1 0 0,1-1 0,-1 0 0,0 0-1,1-1 1,10-6 0,-15 9-224,-1-1 0,0 0 0,1 0 0,-1 0 0,0 0 0,0 0 0,0 0 1,0 0-1,0-1 0,0 1 0,0 0 0,-1 0 0,1-1 0,1-2 0,-2 4-36,0-1 0,0 0 1,0 0-1,0 0 0,0 0 0,0 1 1,0-1-1,0 0 0,0 0 0,0 0 1,-1 0-1,1 1 0,0-1 0,0 0 0,-1 0 1,1 1-1,-1-1 0,1 0 0,-1-1 1,-1 1-3,0-1 0,0 0 0,0 1 0,0-1 0,0 1 0,0 0 1,0-1-1,-1 1 0,1 0 0,0 0 0,-1 1 0,1-1 0,0 0 1,-1 1-1,1 0 0,-5-1 0,-2 1-32,1 1 1,-1 0-1,0 0 0,0 0 1,0 1-1,1 1 1,-12 4-1,16-6-19,-1 1 0,1 0 1,0 1-1,0-1 0,0 1 0,0 0 1,0 0-1,0 0 0,1 0 0,-1 1 0,1-1 1,0 1-1,0 0 0,0 0 0,-2 5 1,4-8 9,1 1 0,-1-1 0,0 0 0,1 1 0,0-1 0,-1 0 0,1 1 1,0-1-1,-1 0 0,1 1 0,0-1 0,0 1 0,0-1 0,1 0 0,-1 1 1,0-1-1,0 0 0,1 1 0,-1-1 0,1 0 0,-1 1 0,1-1 0,-1 0 1,2 2-1,-1-2-4,1 1 0,0 0 1,0-1-1,0 1 1,0-1-1,0 0 1,0 0-1,0 0 0,0 0 1,1 0-1,-1 0 1,5 1-1,3 0-28,1-1 0,0 0 0,0 0 0,-1-1-1,15-2 1,-10-1 28,0 0 0,0-1 0,-1-1 0,1 0 0,-1-1 0,0-1 0,-1 0 0,17-12 0,-27 20 37,-2 7-2,-2-8-19,1 1 0,0 0 0,0 0 1,0 0-1,0-1 0,0 1 0,0 0 1,0 0-1,0-1 0,1 1 0,-1 0 0,0 0 1,0 0-1,1-1 0,-1 1 0,0 0 1,1-1-1,-1 1 0,1 0 0,0 0 0,1 0 11,1 0 1,0 0-1,0 0 0,-1-1 0,1 1 0,0-1 0,0 0 0,0 0 0,0 0 0,5-1 0,31-6 84,-35 6-86,65-18 120,-43 11-118,48-8-1,-53 20-323,-3 1 329,3-9 110,-21 4-136,1-1 1,0 1-1,-1 0 1,1-1-1,0 1 1,0 0-1,-1 0 0,1-1 1,0 1-1,0 0 1,0 0-1,-1 0 1,1 0-1,0 0 0,0 0 1,0 0-1,0 0 1,-1 0-1,1 1 1,0-1-1,0 0 1,-1 0-1,1 1 0,0-1 1,0 1-1,-1-1 1,1 0-1,0 1 1,-1-1-1,1 1 0,-1 0 1,1-1-1,0 1 1,-1-1-1,1 1 1,-1 0-1,0-1 1,1 1-1,-1 0 0,0 0 1,1-1-1,-1 1 1,0 0-1,0 0 1,1-1-1,-1 1 0,0 0 1,0 1-1,0-1-202,0 0-1,0-1 1,0 1-1,0-1 0,0 1 1,0-1-1,0 1 1,1-1-1,-1 1 1,0-1-1,0 1 0,1-1 1,-1 1-1,0-1 1,0 1-1,1-1 1,-1 1-1,1-1 0,-1 0 1,0 1-1,1-1 1,-1 0-1,1 1 0,-1-1 1,1 0-1,-1 0 1,1 1-1,-1-1 1,1 0-1,-1 0 0,2 1 1,-2-2-44,1 1 0,0 0 0,0-1 0,0 1 1,0-1-1,0 1 0,-1-1 0,1 1 0,0-1 0,0 0 1,-1 1-1,1-1 0,0 0 0,-1 1 0,1-1 0,-1 0 0,1 0 1,-1 0-1,1 0 0,-1-1 0,0 2 374,0 0-1,0-1 1,0 1-1,0 0 1,0 0-1,0-1 1,0 1-1,0 0 1,0 0-1,0 0 1,-1-1-1,1 1 1,0 0-1,0 0 1,0 0-1,0-1 1,-1 1-1,1 0 0,0 0 1,0 0-1,0 0 1,-1 0-1,1-1 1,0 1-1,0 0 1,-1 0-1,1 0 1,0 0-1,0 0 1,-1 0-1,1 0 1,0 0-1,0 0 1,-1 0-1,1 0 1,0 0-1,0 0 1,-1 0-1,1 0 1,0 0-1,0 0 1,0 0-1,-1 0 1,1 0-1,0 1 1,-1-1-1,1 0-32,0 0-1,0 0 0,-1 0 0,1 0 0,0 0 1,0 0-1,-1 0 0,1 0 0,0 0 0,0 0 1,-1 0-1,1 0 0,0 0 0,0 0 0,0 1 1,-1-1-1,1 0 0,0 0 0,0 0 0,0 0 1,0 0-1,-1 1 0,1-1 0,0 0 0,0 0 1,0 0-1,0 1 0,0-1 0,-1 0 1,1 0-1,0 0 0,0 1 0,0-1 0,0 0 1,0 0-1,0 1 0,0-1 0,0 0 0,0 0 1,0 0-1,0 1 0,0-1 0,0 0 0,0 0 1,0 1-1,0-1 0,0 0 0,0 0 0,0 0 1,1 1-1,-1-1 0,0 0 0,0 0 0,0 0 1,0 1-1,0-1 0,0 0 0,1 0 1,-1 0-1,0 0 0,0 1 0,2 0-107,-1 1 0,0 0 0,0-1 0,0 1 0,-1 0 0,1 0 0,0 0 0,-1 0 0,1-1 0,-1 1 1,0 0-1,1 0 0,-1 0 0,0 0 0,0 0 0,0 0 0,-1 0 0,1 3 0,-1-4-6,1 1 1,0 0-1,0 0 1,-1 0-1,1 0 0,1 0 1,-1-1-1,0 1 1,0 0-1,1 0 1,-1 0-1,1 0 1,0-1-1,-1 1 0,1 0 1,0-1-1,0 1 1,1 1-1,0-3-150,-1-1 0,1 0-1,0 1 1,-1-1 0,1 0-1,-1 0 1,0 0 0,1 0-1,-1 0 1,0-1 0,1 1-1,-1 0 1,2-3 0,-3 3-73,20-18-699,-4 9 401</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5:56.106"/>
    </inkml:context>
    <inkml:brush xml:id="br0">
      <inkml:brushProperty name="width" value="0.05" units="cm"/>
      <inkml:brushProperty name="height" value="0.05" units="cm"/>
    </inkml:brush>
  </inkml:definitions>
  <inkml:trace contextRef="#ctx0" brushRef="#br0">102 1 15187,'-10'22'1671,"5"-10"-1382,-19 44 848,-21 74 0,40-111-1108,1 0 0,1 0-1,0 0 1,2 0-1,0 1 1,1-1 0,1 0-1,3 23 1,-4-42-29,0 0 1,0 0-1,0 0 1,1 0-1,-1 0 1,0-1 0,0 1-1,0 0 1,0 0-1,0 0 1,0 0-1,0 0 1,0-1-1,0 1 1,0 0-1,0 0 1,1 0-1,-1 0 1,0 0-1,0 0 1,0 0-1,0 0 1,0 0-1,0-1 1,1 1-1,-1 0 1,0 0-1,0 0 1,0 0 0,0 0-1,0 0 1,1 0-1,-1 0 1,0 0-1,0 0 1,0 0-1,0 0 1,1 0-1,-1 0 1,0 0-1,0 0 1,0 0-1,0 0 1,0 0-1,1 1 1,-1-1-1,0 0 1,0 0-1,0 0 1,0 0-1,0 0 1,0 0 0,0 0-1,1 0 1,-1 0-1,0 1 1,0-1-1,0 0 1,0 0-1,0 0 1,0 0-1,0 0 1,0 1-1,0-1 1,6-12-2,1-9-43,-2 0-1,-1-1 0,-1 1 1,0-1-1,-2 0 1,-2-36-1,2 59 28,-1 0 1,0 1-1,1-1 0,-1 1 1,1-1-1,-1 0 0,1 1 0,0-1 1,0 0-1,-1 0 0,1 0 1,0 0-1,0 1 0,0-1 1,0 0-1,0-1 0,1 1 0,-1 0 1,1 1-1,2 0-104,0 0 1,1 0-1,-1-1 0,0 1 0,0-1 1,6 1-1,3 0-392,0-1-1,1 0 1,21-2-1,-21 0 158,-1-1 0,0-1 0,0 0 0,0-1-1,0-1 1,-1 0 0,1 0 0,18-12-1,-24 11 479,-10 5 331,-15 7 393,10-1-553,1 1 0,-1 0 0,1 0 0,1 0 0,-9 11 1,11-13-196,1 0 0,0 0 0,0 1 0,1-1 0,-1 1 0,1 0 0,0-1 0,0 1 0,1 0 0,-1 0 0,0 7 0,2-11-79,-1 0 0,1 0 0,0 0 0,0 0 0,0 0 0,0 0 0,0 0 0,0 0 1,1 0-1,-1 0 0,0 0 0,0 0 0,1 0 0,-1 0 0,1 0 0,-1 0 0,1 0 0,-1 0 0,1 0 0,-1 0 0,1 0 0,0-1 0,0 1 0,1 1 0,-1-1-5,1-1 0,-1 1 0,1-1 0,-1 0 0,1 1 0,-1-1 0,1 0 0,0 0-1,-1 0 1,1 0 0,-1 0 0,1 0 0,-1 0 0,3-1 0,4-2-1,-1 1 0,0-1 0,0 0 0,0-1 0,9-5 0,49-50-324,-66 61 313,0 0 0,0 0 1,1 0-1,-1 0 0,1 0 0,-1 1 0,1-1 0,0 0 0,0 0 0,0 0 1,0 0-1,0 1 0,0-1 0,1 0 0,-1 0 0,1 0 0,0 0 1,-1 0-1,1 0 0,0 0 0,0 0 0,0 0 0,1 0 0,-1 0 1,0-1-1,1 1 0,1 2 0,0-3 18,0 1 1,0 0-1,1-1 1,-1 0-1,0 0 1,1 0-1,-1 0 1,0 0-1,1 0 1,-1-1-1,1 0 1,-1 0-1,1 0 1,-1 0-1,1 0 1,5-2-1,6-1 32,-1-1 1,1-1-1,-1 0 0,0-1 0,0 0 0,-1-1 0,0-1 0,0 0 1,13-11-1,-6 2 10,-1 0-1,-1-1 1,0-1 0,22-31 0,-31 37-34,-1 1 0,8-18 0,-14 27-19,-1 0-1,1-1 0,-1 1 1,0-1-1,0 0 1,0 1-1,0-1 0,-1 0 1,1 1-1,-1-1 0,0 0 1,0 0-1,-1-5 0,1 8-6,0 1-1,-1 0 1,1-1 0,0 1-1,0-1 1,0 1-1,-1 0 1,1-1-1,0 1 1,-1 0-1,1-1 1,0 1-1,-1 0 1,1 0-1,0-1 1,-1 1-1,1 0 1,0 0-1,-1-1 1,1 1-1,-1 0 1,1 0-1,-1 0 1,1 0-1,0 0 1,-1 0 0,1 0-1,-1 0 1,1 0-1,-1 0 1,1 0-1,0 0 1,-1 0-1,1 0 1,-1 0-1,1 0 1,-1 0-1,1 1 1,0-1-1,-1 0 1,1 0-1,-1 0 1,1 1-1,0-1 1,-1 1-1,-16 11 59,3 2 61,1 1 0,0 0 0,1 1 0,0 0 0,2 1 0,0 0 0,0 1 0,-7 22 1,12-26-90,0 0 1,1 1 0,1 0-1,0 0 1,1 0-1,1 0 1,0 0 0,1 0-1,1 1 1,0-1 0,4 18-1,-4-29-106,0 0-1,0 0 0,0-1 1,1 1-1,-1-1 0,1 1 0,0-1 1,4 5-1,-6-7 91,1 0 0,0 0 0,0 0 0,0 0-1,0 0 1,0-1 0,0 1 0,0 0 0,0-1 0,0 1 0,0-1 0,0 1-1,0-1 1,0 1 0,1-1 0,-1 0 0,0 0 0,0 0 0,0 1 0,1-1 0,-1 0-1,0 0 1,0-1 0,0 1 0,1 0 0,-1 0 0,0-1 0,0 1 0,0 0 0,2-2-1,2-1 17,0 0 0,0 0 0,0-1 0,-1 0 0,6-5 0,-2 1-26,18-16-48</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5:56.797"/>
    </inkml:context>
    <inkml:brush xml:id="br0">
      <inkml:brushProperty name="width" value="0.05" units="cm"/>
      <inkml:brushProperty name="height" value="0.05" units="cm"/>
    </inkml:brush>
  </inkml:definitions>
  <inkml:trace contextRef="#ctx0" brushRef="#br0">387 1 10626,'-11'5'1212,"-1"-1"0,0 0 0,-24 4 0,24-6 290,0 1-1,1 0 1,-23 10 0,34-13-1453,-1 0 0,1 0 0,0 0 1,0 1-1,0-1 0,-1 0 0,1 0 1,0 0-1,0 0 0,0 0 0,-1 0 1,1 0-1,0 1 0,0-1 0,-1 0 0,1 0 1,0 0-1,0 0 0,0 0 0,-1 0 1,1 0-1,0 0 0,0 0 0,-1 0 1,1 0-1,0 0 0,0-1 0,-1 1 1,1 0-1,0 0 0,0 0 0,0 0 1,-1 0-1,1 0 0,0-1 0,2-7 699,-1 6-738,0 1 0,0-1 0,0 1 0,0-1 0,0 1 0,1 0 0,-1 0 0,0 0 0,1-1 0,-1 1 0,0 1 0,4-3-1,10 0-1593,9-2-5299,-5-3 9183,-35 16-1025,-7 2-751,0 2 1,-41 29-1,64-41-518,0 0 0,-1 0 1,1 0-1,0 0 0,-1 1 0,1-1 0,0 0 0,0 0 0,-1 1 1,1-1-1,0 0 0,-1 1 0,1-1 0,0 0 0,0 1 0,0-1 1,0 0-1,-1 1 0,1-1 0,0 0 0,0 1 0,0-1 0,0 1 1,0-1-1,0 0 0,0 1 0,0-1 0,0 0 0,0 1 0,0-1 1,0 1-1,0-1 0,0 1 0,13 4 1,27-4-231,-35-1 185,2 0 0,5 0-94,0 0-1,0 1 1,-1 0 0,20 5-1,-29-6 126,0 0-1,-1 1 1,1-1 0,-1 1-1,1-1 1,-1 1 0,1 0-1,-1-1 1,1 1-1,-1 0 1,0 0 0,0 0-1,1 0 1,-1 0-1,0 1 1,0-1 0,0 0-1,0 0 1,0 1 0,0-1-1,-1 1 1,1-1-1,0 1 1,-1-1 0,1 1-1,-1-1 1,1 1 0,-1-1-1,0 1 1,0 0-1,0-1 1,1 1 0,-2-1-1,1 1 1,0 0 0,0-1-1,0 1 1,-1-1-1,1 1 1,-1-1 0,1 1-1,-1-1 1,-1 3 0,-1 1 72,1 0 1,-1 0 0,-1-1 0,1 1 0,-1-1 0,1 0 0,-1 0 0,-1 0 0,1 0 0,0-1 0,-1 1 0,0-1 0,-6 3 0,3-2 48,0 0 1,-1-1-1,1 0 1,-1 0 0,0-1-1,0 0 1,-13 1-1,8-3 87,1-1-1,-1-1 1,1 0-1,0-1 0,0-1 1,0 0-1,0 0 1,-21-12-1,15 8-237,-36-16 235</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5:57.279"/>
    </inkml:context>
    <inkml:brush xml:id="br0">
      <inkml:brushProperty name="width" value="0.05" units="cm"/>
      <inkml:brushProperty name="height" value="0.05" units="cm"/>
    </inkml:brush>
  </inkml:definitions>
  <inkml:trace contextRef="#ctx0" brushRef="#br0">1 56 15971,'9'-4'1401,"1"-7"-1121,-3 3-424,-3-2 1376,-2-3-912,-5 4-320</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6:17.755"/>
    </inkml:context>
    <inkml:brush xml:id="br0">
      <inkml:brushProperty name="width" value="0.05" units="cm"/>
      <inkml:brushProperty name="height" value="0.05" units="cm"/>
    </inkml:brush>
  </inkml:definitions>
  <inkml:trace contextRef="#ctx0" brushRef="#br0">57 1 12939,'-4'30'792,"1"6"-736,-7 3-32,-3 5-24,-2 2-120,8-4-400,3-7-328,5-15-241,8-10 809,8-20-232,4-13-200</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6:18.155"/>
    </inkml:context>
    <inkml:brush xml:id="br0">
      <inkml:brushProperty name="width" value="0.05" units="cm"/>
      <inkml:brushProperty name="height" value="0.05" units="cm"/>
    </inkml:brush>
  </inkml:definitions>
  <inkml:trace contextRef="#ctx0" brushRef="#br0">145 1 12323,'4'0'944,"-11"16"-752,-9 8-88,-6 20 336,-2 2-136,-1 9-200,2 4-64,4-4 168,6-6-192,13-14 16,12-15 0</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6:18.935"/>
    </inkml:context>
    <inkml:brush xml:id="br0">
      <inkml:brushProperty name="width" value="0.05" units="cm"/>
      <inkml:brushProperty name="height" value="0.05" units="cm"/>
    </inkml:brush>
  </inkml:definitions>
  <inkml:trace contextRef="#ctx0" brushRef="#br0">329 0 14683,'-1'2'109,"0"0"0,1 0-1,-1 0 1,0 0 0,0-1 0,0 1-1,0 0 1,0-1 0,0 1 0,0-1-1,-1 1 1,-1 1 0,-5 6 53,-42 54 503,-76 72-1,20-24-670,88-92-191,12-14-129,11-13-594,34-40 332,-11 13 208</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6:19.377"/>
    </inkml:context>
    <inkml:brush xml:id="br0">
      <inkml:brushProperty name="width" value="0.05" units="cm"/>
      <inkml:brushProperty name="height" value="0.05" units="cm"/>
    </inkml:brush>
  </inkml:definitions>
  <inkml:trace contextRef="#ctx0" brushRef="#br0">207 0 13867,'3'2'1064,"-7"12"-848,-5 5-104,0 9 376,1 2-168,-3 8-152,3-1-56,1 2-71,1 0-17,1-4-81,3-2-55,-1-4-192,-2-1 520,-2-8-256,-2-4-48,1-7 0</inkml:trace>
  <inkml:trace contextRef="#ctx0" brushRef="#br0" timeOffset="1">0 271 13147,'2'-7'976,"9"5"-760,4 2-104,5-1 416,5-2-256,6 1-248,6-2-72,4 0 88,1-1-16,2 1-48,-2 0-24</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6:19.854"/>
    </inkml:context>
    <inkml:brush xml:id="br0">
      <inkml:brushProperty name="width" value="0.05" units="cm"/>
      <inkml:brushProperty name="height" value="0.05" units="cm"/>
    </inkml:brush>
  </inkml:definitions>
  <inkml:trace contextRef="#ctx0" brushRef="#br0">222 2 13979,'0'2'1136,"-2"12"-832,-4 5-112,-2 10 416,-4 1-143,2 7-225,-2 0-56,2 1-48,2-5-72,2-6-104,0-6-80,5-5-168,-1-6-112,1-10 295,-7 0-71,4-6-72</inkml:trace>
  <inkml:trace contextRef="#ctx0" brushRef="#br0" timeOffset="1">0 54 11378,'2'-7'1265,"5"6"-769,6 1-184,9 1 1664,5 2-1416,5-1-264,4-2-55,3 0-25,0-3-16,-5-3-32,-1 0-160,-11-3-344,-4 4 1888,-10-4-1440,-4 0 56,-7 5 72</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6:20.318"/>
    </inkml:context>
    <inkml:brush xml:id="br0">
      <inkml:brushProperty name="width" value="0.05" units="cm"/>
      <inkml:brushProperty name="height" value="0.05" units="cm"/>
    </inkml:brush>
  </inkml:definitions>
  <inkml:trace contextRef="#ctx0" brushRef="#br0">1 304 13587,'29'-6'1120,"7"-2"-856,3-4-96,5 3 160,-1-2-176,-3-1-1456,-1-1 1296,-7 3-272,-3-2-168</inkml:trace>
  <inkml:trace contextRef="#ctx0" brushRef="#br0" timeOffset="1">643 0 12403,'-1'2'152,"1"0"0,-1 0 1,0 0-1,0 0 0,0-1 0,-1 1 1,1 0-1,0-1 0,-1 1 0,1-1 1,-1 1-1,1-1 0,-4 2 1,-5 6 286,-24 27 921,-47 65 0,67-81-1374,2 0 1,0 1-1,1 0 0,1 1 0,-11 34 1,19-52-13,1 0 0,0 0-1,1 0 1,-1 0 0,1 1 0,-1-1 0,1 0 0,0 0 0,1 1 0,-1-1-1,1 0 1,0 0 0,0 0 0,2 7 0,-2-9-3,1 0 0,-1-1 0,0 1 0,1 0-1,-1 0 1,1-1 0,0 1 0,0-1 0,-1 1 0,1-1 0,0 0 0,0 0 0,0 1-1,0-2 1,1 1 0,-1 0 0,0 0 0,0-1 0,0 1 0,1-1 0,-1 1-1,0-1 1,1 0 0,-1 0 0,0 0 0,1 0 0,3-2 0,9 0-80,0-1 0,22-7 0,8-6-86</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6:20.752"/>
    </inkml:context>
    <inkml:brush xml:id="br0">
      <inkml:brushProperty name="width" value="0.05" units="cm"/>
      <inkml:brushProperty name="height" value="0.05" units="cm"/>
    </inkml:brush>
  </inkml:definitions>
  <inkml:trace contextRef="#ctx0" brushRef="#br0">164 1 14627,'-19'19'379,"0"1"1,1 1-1,2 1 0,-19 30 0,26-38-318,1 1 0,1 0 0,1 0 0,0 0 0,1 1 0,0 0 0,2 0 0,-3 21 0,5-36-48,1 0 0,0 0 0,0 1 0,0-1 0,0 0 0,0 0 0,0 0 0,0 0 1,0 0-1,0 0 0,0 0 0,1 0 0,-1 0 0,0 0 0,1 0 0,-1 0 0,1 0 0,-1 0 0,1 0 1,-1 0-1,1-1 0,0 1 0,-1 0 0,1 0 0,0 0 0,0-1 0,0 1 0,0-1 0,-1 1 1,1 0-1,0-1 0,0 0 0,0 1 0,0-1 0,0 1 0,0-1 0,0 0 0,0 0 0,1 0 1,-1 0-1,0 0 0,0 0 0,0 0 0,0 0 0,0 0 0,0 0 0,2-1 0,5 0 162,0-2-1,0 1 0,0-1 0,12-5 0,-17 6-140,35-15 865,44-29 1,-66 36-708,-1-1 1,0-1 0,-1 0 0,0 0 0,15-18 0,-12 0-665,-16 29 451,-1 1 0,0-1 0,1-1 0,-1 1 0,0 0-1,1 0 1,-1 0 0,0 0 0,0 0 0,0 0-1,0 0 1,0 0 0,0 0 0,0 0 0,0 0 0,0 0-1,-1 0 1,1 0 0,0 0 0,-1 0 0,1 0-1,-1 0 1,1 0 0,-1 0 0,1 0 0,-1 0 0,-1-1-1,-8-3-246</inkml:trace>
  <inkml:trace contextRef="#ctx0" brushRef="#br0" timeOffset="1">176 286 13051,'0'7'1392,"8"0"-976,2-2-192,2-2 720,5-1-800,2 0-184,-2-2 184,-1 0-120,0 0-136</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05.380"/>
    </inkml:context>
    <inkml:brush xml:id="br0">
      <inkml:brushProperty name="width" value="0.05" units="cm"/>
      <inkml:brushProperty name="height" value="0.05" units="cm"/>
    </inkml:brush>
  </inkml:definitions>
  <inkml:trace contextRef="#ctx0" brushRef="#br0">322 0 17092,'0'1'99,"-1"1"0,1-1 0,0 0 0,0 0 0,-1 0 0,1 1 0,-1-1 0,1 0 0,-1 0 0,0 0 0,1 0 0,-1 0 0,0 0 0,0 0 0,0 0 0,0 0 0,0 0 0,0-1 0,0 1 0,0 0 0,0-1 0,0 1 0,0 0 0,0-1 0,-2 1 0,-39 15 597,26-10 41,-3 1-160,-1 1-73,0 1 0,-36 21 1,55-29-527,0-1-1,1 0 1,-1 1 0,0-1-1,0 1 1,1-1 0,-1 1-1,0-1 1,1 1 0,-1-1-1,1 1 1,-1-1 0,1 1 0,-1 0-1,1 0 1,-1-1 0,1 1-1,0 0 1,-1-1 0,1 1-1,0 0 1,0 0 0,-1 0-1,1-1 1,0 1 0,0 0-1,0 0 1,0 0 0,0 0 0,0-1-1,0 1 1,1 0 0,-1 0-1,0 0 1,0-1 0,0 1-1,1 0 1,-1 0 0,0-1-1,1 1 1,-1 0 0,1-1-1,-1 1 1,1 0 0,-1-1 0,1 1-1,0-1 1,-1 1 0,1-1-1,0 1 1,-1-1 0,1 1-1,1 0 1,5 3-264,0 0-1,1 0 1,0 0-1,8 2 1,-10-4 184,17 6-359,34 14-322,-52-20 787,-1 1 0,1 0 1,0 0-1,-1 0 0,0 0 0,0 0 1,0 1-1,6 6 0,-10-9 23,0-1-1,1 1 1,-1-1-1,0 1 1,0-1-1,0 1 0,0-1 1,1 1-1,-1-1 1,0 1-1,0-1 1,0 1-1,0-1 1,0 1-1,0 0 1,0-1-1,-1 1 1,1-1-1,0 1 1,0-1-1,0 1 1,0-1-1,-1 1 1,1-1-1,0 1 1,0-1-1,-1 0 0,1 1 1,0-1-1,-1 1 1,1-1-1,-1 0 1,1 1-1,0-1 1,-1 0-1,1 1 1,-1-1-1,1 0 1,-1 0-1,1 1 1,-1-1-1,1 0 1,-1 0-1,1 0 1,-1 0-1,1 0 1,-2 0-1,-31 8 738,29-7-632,-125 12 1136,36-5-1536,60-4 86</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32.139"/>
    </inkml:context>
    <inkml:brush xml:id="br0">
      <inkml:brushProperty name="width" value="0.05" units="cm"/>
      <inkml:brushProperty name="height" value="0.05" units="cm"/>
    </inkml:brush>
  </inkml:definitions>
  <inkml:trace contextRef="#ctx0" brushRef="#br0">7 55 14635,'4'2'4979,"5"-1"-4917,0-1 1,0-1 0,0 0 0,0 0 0,0-1 0,0 0 0,0-1 0,-1 1-1,1-2 1,-1 1 0,0-1 0,8-6 0,-15 10-51,0 0 1,-1 0-1,1-1 0,-1 1 0,1 0 1,-1-1-1,1 1 0,-1 0 1,1-1-1,-1 1 0,0-1 0,1 1 1,-1-1-1,1 1 0,-1-1 0,0 1 1,0-1-1,1 1 0,-1-1 1,0 0-1,0 1 0,0-1 0,1 1 1,-1-1-1,0 0 0,0 1 1,0-1-1,0 1 0,0-1 0,0 0 1,0 1-1,0-1 0,-1 0 0,1 1 1,0-1-1,-1 0 2,0 0 1,1 1-1,-1-1 0,0 1 1,0-1-1,0 1 0,0-1 1,0 1-1,0 0 0,0-1 1,1 1-1,-1 0 0,0 0 1,0 0-1,0 0 0,0 0 1,0 0-1,0 0 1,0 0-1,0 0 0,-2 0 1,-4 2-19,-1 0 1,1 0 0,0 1 0,0 0 0,0 0 0,0 1 0,0 0 0,1 0-1,-13 10 1,16-12 0,0 1-1,1-1 1,-1 1-1,0-1 0,1 1 1,-1 0-1,1 0 1,0 0-1,0 0 1,0 1-1,1-1 0,-1 1 1,1-1-1,0 1 1,0-1-1,0 1 1,0 0-1,1-1 0,-1 1 1,1 0-1,0-1 1,0 6-1,1-6 2,1 0 0,-1 0 0,0 0-1,1-1 1,-1 1 0,1 0 0,0-1-1,0 1 1,0-1 0,0 0 0,1 0 0,-1 0-1,1 0 1,-1 0 0,1 0 0,-1-1-1,1 1 1,0-1 0,0 1 0,0-1 0,0 0-1,5 1 1,4 1-52,0-1 0,0 0 1,0 0-1,19-1 0,-21-1-143,0-1 0,0 0 0,0 0 0,18-6 0,-24 6 137,0-1-1,1 1 1,-1-1 0,0 0 0,0-1-1,0 1 1,0 0 0,0-1 0,-1 0-1,1 0 1,-1 0 0,5-6 0,-1-8-323</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6:21.240"/>
    </inkml:context>
    <inkml:brush xml:id="br0">
      <inkml:brushProperty name="width" value="0.05" units="cm"/>
      <inkml:brushProperty name="height" value="0.05" units="cm"/>
    </inkml:brush>
  </inkml:definitions>
  <inkml:trace contextRef="#ctx0" brushRef="#br0">15 277 10402,'1'9'1393,"1"1"-849,-2 0-264,-2 2 1528,-1 2-1408,1-1-192,-3 0-784,1-3 600,2-5-136</inkml:trace>
  <inkml:trace contextRef="#ctx0" brushRef="#br0" timeOffset="1">339 1 14107,'0'0'34,"0"0"-1,0 0 1,0 0-1,1 0 1,-1 0-1,0 0 1,0 0-1,0 0 1,0 0-1,0 0 1,0 0-1,0 0 1,1 0-1,-1 0 1,0 0-1,0 0 1,0 0 0,0 0-1,0 0 1,0 0-1,0 0 1,1 0-1,-1 0 1,0 0-1,0 0 1,0 0-1,0 0 1,0 1-1,0-1 1,0 0-1,0 0 1,0 0-1,0 0 1,0 0-1,0 0 1,0 0 0,1 1-1,-1-1 1,0 0-1,0 0 1,0 0-1,0 0 1,0 0-1,0 0 1,0 0-1,0 1 1,0-1-1,0 0 1,0 0-1,0 0 1,-1 0-1,1 0 1,0 0-1,0 0 1,0 1 0,0-1-1,0 0 1,0 0-1,-3 15 894,-8 18-99,10-31-699,-95 233 802,96-234-923,-1 0-1,1 0 1,-1-1 0,1 1-1,0 0 1,0 0 0,-1-1-1,1 1 1,0 0 0,0 0 0,0 0-1,0 0 1,0-1 0,0 1-1,0 0 1,0 0 0,0 0-1,0 0 1,1-1 0,-1 1-1,0 0 1,1 0 0,-1 0-1,0-1 1,1 1 0,-1 0-1,1-1 1,-1 1 0,1 0-1,-1-1 1,1 1 0,0-1 0,-1 1-1,1-1 1,0 1 0,-1-1-1,1 1 1,0-1 0,0 1-1,-1-1 1,1 0 0,0 0-1,0 1 1,0-1 0,0 0-1,-1 0 1,1 0 0,0 0-1,0 0 1,0 0 0,1 0 0,7 0 121,1-1 1,-1 0-1,17-3 1,-15 2-42,140-28-647,-137 28 359,-3 2-87</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6:21.638"/>
    </inkml:context>
    <inkml:brush xml:id="br0">
      <inkml:brushProperty name="width" value="0.05" units="cm"/>
      <inkml:brushProperty name="height" value="0.05" units="cm"/>
    </inkml:brush>
  </inkml:definitions>
  <inkml:trace contextRef="#ctx0" brushRef="#br0">181 1 15315,'0'25'1361,"1"1"-1033,4 1-144,-1 3 424,3 4-328,0 3 8,4-1-8,-3-2-16,-2 0-112,-3 0-40,-5 2 8,-6 3-16,-10 4-136,-3 4-200,-11 3-56,-6 1 256,-15-5-72,-8 0-64</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53.189"/>
    </inkml:context>
    <inkml:brush xml:id="br0">
      <inkml:brushProperty name="width" value="0.05" units="cm"/>
      <inkml:brushProperty name="height" value="0.05" units="cm"/>
    </inkml:brush>
  </inkml:definitions>
  <inkml:trace contextRef="#ctx0" brushRef="#br0">460 0 9338,'2'8'123,"-1"1"0,0-1 0,0 0 0,-1 1 0,0-1-1,-1 0 1,-2 15 0,-2 3 124,-11 28-1,2-9-118,-140 637 871,101-367-704,-88 467 216,126-713-403,-44 247 780,58-311-863,0 2 26,0 0 1,0 0-1,1 0 0,1 14 1,-1-20-43,1 0 0,-1 0 0,0 0 0,0 0 0,0 0 0,1 0 0,-1 0 0,1 0 0,-1 0 0,1 0 0,-1 0 0,1 0 0,-1 0 0,1-1 0,0 1 0,-1 0 0,1 0 0,0-1 0,0 1 0,0 0 0,-1-1 0,1 1 0,0-1 0,0 1 0,0-1 0,0 0 0,0 1 0,0-1 0,0 0 0,0 0 0,0 1 0,0-1 0,0 0 0,0 0 0,0 0 0,0 0 0,0 0 0,0-1 0,0 1 0,0 0 0,2-1 0,15-4 180,33-15 0,-6 2-45,-2 5-18,0 2 1,55-6-1,90-3-65,-24 4-77,-26-2-54,237-27-68,1 24-74,75 40-110,-42-1 85,115-22 189,-2 1 26,564-11 40,-581-5 94,-1 39 1,-468-16-68,30 2 494,-68-6-313,1 0-231,1 0-1,0 0 0,0 1 0,-1-1 1,1 0-1,0 0 0,0 0 0,0-1 1,-1 1-1,1 0 0,0 0 0,0 0 1,-1 0-1,1 0 0,0 0 0,0 0 1,0 0-1,-1 0 0,1 0 0,0-1 1,0 1-1,0 0 0,0 0 0,-1 0 1,1 0-1,0 0 0,0-1 0,0 1 1,0 0-1,0 0 0,0 0 0,0-1 1,-1 1-1,1 0 0,0 0 0,0 0 1,0-1-1,0 1 0,0 0 0,-3-6-98</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53.788"/>
    </inkml:context>
    <inkml:brush xml:id="br0">
      <inkml:brushProperty name="width" value="0.05" units="cm"/>
      <inkml:brushProperty name="height" value="0.05" units="cm"/>
    </inkml:brush>
  </inkml:definitions>
  <inkml:trace contextRef="#ctx0" brushRef="#br0">24 0 11634,'-2'30'286,"-19"551"1558,40 44-1746,-1-100-68,-14-379-18,-2 169-382,-3-302 323,1 0 0,-2 0 1,-4 17-1,-1-8-73</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54.309"/>
    </inkml:context>
    <inkml:brush xml:id="br0">
      <inkml:brushProperty name="width" value="0.05" units="cm"/>
      <inkml:brushProperty name="height" value="0.05" units="cm"/>
    </inkml:brush>
  </inkml:definitions>
  <inkml:trace contextRef="#ctx0" brushRef="#br0">10 0 12715,'0'1'23,"-1"-1"1,1 0 0,-1 0-1,1 0 1,-1 1 0,1-1-1,-1 0 1,1 1-1,0-1 1,-1 0 0,1 1-1,-1-1 1,1 1 0,0-1-1,-1 0 1,1 1-1,0-1 1,-1 1 0,1-1-1,0 1 1,0-1 0,0 1-1,-1-1 1,1 1 0,0-1-1,0 1 1,0 0-1,0 0 1,0 0-15,1 0-1,-1 0 1,0 0-1,1 0 1,-1 0-1,1-1 1,0 1 0,-1 0-1,1 0 1,0 0-1,-1-1 1,1 1-1,0 0 1,1 0 0,35 19-20,-9-10 6,2-1 1,-1-1 0,36 4 0,96 5-42,362-9 106,5-42 35,-145 8-9,1308 17 482,-1321 16-372,-205-5-101</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6:32.636"/>
    </inkml:context>
    <inkml:brush xml:id="br0">
      <inkml:brushProperty name="width" value="0.05" units="cm"/>
      <inkml:brushProperty name="height" value="0.05" units="cm"/>
    </inkml:brush>
  </inkml:definitions>
  <inkml:trace contextRef="#ctx0" brushRef="#br0">289 43 12571,'-9'-20'1386,"9"20"-1370,0-1-1,0 1 0,-1-1 0,1 1 0,0 0 0,-1-1 0,1 1 0,0 0 0,-1 0 0,1-1 1,0 1-1,-1 0 0,1 0 0,-1 0 0,1-1 0,0 1 0,-1 0 0,1 0 0,-1 0 0,1 0 1,-1 0-1,1 0 0,-1 0 0,1 0 0,-1 0 0,1 0 0,0 0 0,-1 0 0,1 0 0,-1 0 1,1 0-1,-1 0 0,1 1 0,0-1 0,-1 0 0,1 0 0,-1 1 0,1-1 0,0 0 0,-1 0 1,1 1-1,0-1 0,-1 0 0,1 1 0,0-1 0,-1 1 0,-13 19 38,1 1 0,0 0 0,2 1 0,0 0 0,-11 35 0,4-11-45,-85 229-55,88-225 29,2 2 0,2 0 0,-6 81 0,17-116 6,0 1 1,0-1-1,2 0 1,0 0-1,1-1 0,9 28 1,-10-37 2,0-1 0,0 0 0,1 0-1,0 0 1,0 0 0,1 0 0,-1 0 0,1-1 0,0 0 0,1 0 0,-1 0 0,1 0 0,0-1 0,0 0 0,1 0-1,-1 0 1,1-1 0,0 0 0,11 5 0,-12-7 6,0 0 0,0 0-1,1-1 1,-1 0 0,1 0 0,-1 0-1,0 0 1,1-1 0,-1 0 0,0 0 0,1-1-1,-1 1 1,0-1 0,0 0 0,0-1-1,-1 1 1,1-1 0,0 0 0,-1 0-1,5-4 1,10-9 18,-1-1-1,-1-1 1,17-20 0,-29 31-11,20-23 30,-3-2 1,0 0 0,-2-1-1,-2-1 1,-1 0 0,14-42-1,-20 45 6,-1-1-1,-2 0 0,-2 0 0,0-1 0,-3 1 1,0-1-1,-4-50 0,-1 62-18,-1 0 0,0 1 0,-2-1 0,0 1 1,-2 0-1,0 1 0,-1-1 0,-20-33 0,22 43-43,0 1-1,0 0 1,-1 1-1,0-1 1,-1 1-1,0 1 1,0-1-1,-1 2 1,0-1-1,0 1 1,0 0-1,-1 1 1,0 0-1,0 0 1,0 1-1,0 1 1,-1-1-1,-16-1 1,-2 4-54,10 6-50</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6:35.225"/>
    </inkml:context>
    <inkml:brush xml:id="br0">
      <inkml:brushProperty name="width" value="0.05" units="cm"/>
      <inkml:brushProperty name="height" value="0.05" units="cm"/>
    </inkml:brush>
  </inkml:definitions>
  <inkml:trace contextRef="#ctx0" brushRef="#br0">558 249 7658,'18'-29'995,"14"-33"1,-27 51-685,0 0 1,-1-1-1,-1 1 1,0-1-1,0 0 1,1-18-1,-4 28-262,0-1-1,0 1 1,0 0 0,0 0-1,0-1 1,0 1 0,-1 0-1,1 0 1,-1 0 0,0 0-1,0 0 1,1 0 0,-1 0-1,-1 0 1,1 0 0,0 0-1,0 0 1,-1 0-1,1 1 1,-1-1 0,1 0-1,-1 1 1,0 0 0,0-1-1,1 1 1,-1 0 0,0 0-1,0 0 1,0 0 0,0 0-1,0 0 1,-1 1-1,1-1 1,0 1 0,-4-1-1,-3 0 30,0 1-1,1 0 1,-1 1-1,0-1 1,1 2-1,-1-1 1,1 1-1,-12 4 1,2 1-26,-1 2 0,2 0 0,-1 1 0,1 0 0,1 1 0,0 1 0,1 1 0,0 0 0,-17 20 1,-1 6 9,2 1 0,-39 64 1,42-56-16,3 1 0,1 2 1,2 0-1,-16 60 0,26-66-31,2 0 0,2 0-1,1 1 1,3-1 0,2 64 0,2-92-34,2 1 1,0 0 0,1-1 0,1 1-1,1-1 1,0 0 0,9 18 0,-12-30 10,0 0 0,0-1 0,1 1 0,0-1 0,0 1 1,0-1-1,0 0 0,1 0 0,-1-1 0,1 1 0,0-1 1,0 0-1,1 1 0,-1-2 0,1 1 0,-1-1 1,1 1-1,0-1 0,0-1 0,0 1 0,0-1 0,0 1 1,0-2-1,0 1 0,1 0 0,-1-1 0,0 0 0,8-1 1,-1-1-4,-1-1 1,0 0 0,0 0-1,0-1 1,0-1 0,-1 0-1,0 0 1,18-13 0,2-4 21,39-38 1,-30 21 68,-2-2 1,-1-2 0,-3-1-1,-1-1 1,-2-2-1,-3-1 1,-1-1-1,-3-1 1,-2-1 0,-2-1-1,13-63 1,-27 92-34,-1 0 1,-1 0-1,-1 0 0,-1 0 1,-1 0-1,-5-38 1,3 53-83,0 0 0,0 0 0,0 0 1,-1 0-1,0 1 0,-1-1 0,1 1 0,-1 0 1,-9-12-1,9 15-59,0 0 0,0 0 0,0 1 0,0-1 0,0 1 0,-1 0 0,0 0 0,0 0 0,0 1 0,0 0 0,0 0 0,0 0 0,0 1 0,-1-1 0,-9 0 0,9 1 0,0 1 0,0 0 0,0 1 0,0-1 0,0 1 0,0 0 0,0 1 0,-6 2 1,-20 8-379</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0:53.484"/>
    </inkml:context>
    <inkml:brush xml:id="br0">
      <inkml:brushProperty name="width" value="0.05" units="cm"/>
      <inkml:brushProperty name="height" value="0.05" units="cm"/>
    </inkml:brush>
  </inkml:definitions>
  <inkml:trace contextRef="#ctx0" brushRef="#br0">1 297 6497,'8'3'213,"0"-1"-1,1-1 0,-1 0 0,0 0 0,1 0 0,-1-1 0,12-2 1,60-11 565,-64 9-473,267-62 2212,147-28-1252,178 38-965,-418 44-265,450-44 473,-630 54 185,-17 2 112,-12 1-2668</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1:22.426"/>
    </inkml:context>
    <inkml:brush xml:id="br0">
      <inkml:brushProperty name="width" value="0.05" units="cm"/>
      <inkml:brushProperty name="height" value="0.05" units="cm"/>
    </inkml:brush>
  </inkml:definitions>
  <inkml:trace contextRef="#ctx0" brushRef="#br0">765 1 6105,'-24'7'210,"-23"8"237,-53 24-1,85-32-624,0 1 0,0 1 0,1 0 0,0 1 0,1 1 0,0 0 0,-14 16 0,-17 28-835,2 1 1,-51 95 0,30-46 1620,-71 129 2894,118-200-3126,1 2 0,2 0 1,1 0-1,2 1 0,-5 40 0,9-30-411,3 1-1,2-1 1,1 1-1,3-1 1,2 1-1,12 47 1,-4-38-405,3 0 0,3-1 0,2-1 0,42 78-1,-55-119 487,0 1-1,1-2 0,1 1 0,0-1 0,1 0 1,1-1-1,0-1 0,0 0 0,1 0 1,0-1-1,1-1 0,0 0 0,1-1 0,-1-1 1,2 0-1,-1-1 0,1 0 0,0-1 0,31 5 1,33 0 506,2-3 1,-1-3 0,159-15 0,-205 8-578,-1-2 1,0-2-1,0-1 1,39-15 0,-51 14-83,-1 0 1,0-2-1,-1 0 1,0-2-1,-1 0 1,0-1 0,21-20-1,-11 5 64,-2-2 1,-1 0-1,-1-2 0,-2 0 0,27-52 0,-26 35 206,-2 0-1,-2-2 0,19-80 0,-19 36 71,-4 0-1,-5-2 1,-4 0 0,-7-120-1,-16 15-1537,4 86 822,7 57 47</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1:51.824"/>
    </inkml:context>
    <inkml:brush xml:id="br0">
      <inkml:brushProperty name="width" value="0.05" units="cm"/>
      <inkml:brushProperty name="height" value="0.05" units="cm"/>
    </inkml:brush>
  </inkml:definitions>
  <inkml:trace contextRef="#ctx0" brushRef="#br0">2135 185 9858,'-46'-24'455,"0"1"-1,-2 2 1,0 3-1,-85-21 1,45 19-417,0 5 0,-1 3 0,0 4 1,0 4-1,0 4 0,-166 21 1,222-15-115,0 2 1,1 1-1,0 1 1,1 2-1,-37 19 1,27-8-576,1 1 1,1 2-1,-41 36 1,17-6-319,-82 94 1,23-3 2679,84-100-1180,3 2 0,2 1 0,-44 90-1,61-104-367,2 0-1,2 1 0,1 0 0,1 1 0,2 0 0,-4 66 0,10-58-68,3 0-1,2 0 1,1 0-1,3 0 1,1-1-1,22 67 1,-21-90-66,0 0 0,2 0 0,0-1 0,1-1 0,1 0 0,1 0 0,1-1 0,1-1 0,0-1 0,1 0 1,1-1-1,0-1 0,2 0 0,-1-2 0,2 0 0,0-1 0,0-2 0,1 0 0,0-1 0,42 11 0,42 0 22,127 7-1,-3-1 18,-150-13-63,19 3-41,150 7 0,334-43-5,-311-17 51,-231 29-6,-1-3 1,0-1-1,-1-2 0,59-30 0,-81 34-18,-1-1-1,0 0 1,-1-1-1,0 0 1,-1-1 0,-1-1-1,0 0 1,19-28 0,-1-6-119,38-83 1,-46 84 74,1 2 0,45-64 0,13 17-20,-53 62-32,33-44 0,-54 61 94,1 1 0,-2-1 0,0 0 0,-1-1 0,0 1 0,-1-1 0,5-22 0,-6 16 28,-2-1-1,0 1 1,-1 0 0,-1-1 0,0 1-1,-2-1 1,-1 1 0,0 0-1,-2 0 1,-10-31 0,-2 8 33,-2 0 0,-2 2 0,-40-61-1,2 6 26,-71-102-18,114 177-134,-2 1 0,1 1 0,-2 0 0,-1 2 0,0 0 0,-43-26 0,36 28-74,-2 2 1,1 0-1,-2 2 1,1 2-1,-57-11 1,34 12-389,0 2 0,-85 3 0,107 4 313</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32.613"/>
    </inkml:context>
    <inkml:brush xml:id="br0">
      <inkml:brushProperty name="width" value="0.05" units="cm"/>
      <inkml:brushProperty name="height" value="0.05" units="cm"/>
    </inkml:brush>
  </inkml:definitions>
  <inkml:trace contextRef="#ctx0" brushRef="#br0">2 53 16708,'-2'-5'1456,"2"1"-1344,0 0-1584,3-5 2016,3-4-584,0-4-184</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2:39.062"/>
    </inkml:context>
    <inkml:brush xml:id="br0">
      <inkml:brushProperty name="width" value="0.05" units="cm"/>
      <inkml:brushProperty name="height" value="0.05" units="cm"/>
    </inkml:brush>
  </inkml:definitions>
  <inkml:trace contextRef="#ctx0" brushRef="#br0">7 0 9658,'-5'6'616,"4"-6"-480,2-4 48</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51.349"/>
    </inkml:context>
    <inkml:brush xml:id="br0">
      <inkml:brushProperty name="width" value="0.05" units="cm"/>
      <inkml:brushProperty name="height" value="0.05" units="cm"/>
    </inkml:brush>
  </inkml:definitions>
  <inkml:trace contextRef="#ctx0" brushRef="#br0">0 1751 10778,'15'-7'744,"18"-12"-576,13-9-23,26-24 143,9-16 16,25-20 96,17-12 64,23-28 0,7-14-56,12-12-72,6 1-48,-6 1-128,0 9-152,-12 7-256,-11 10-232,-13 25 368,-9 14-96,-19 21-64</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51.791"/>
    </inkml:context>
    <inkml:brush xml:id="br0">
      <inkml:brushProperty name="width" value="0.05" units="cm"/>
      <inkml:brushProperty name="height" value="0.05" units="cm"/>
    </inkml:brush>
  </inkml:definitions>
  <inkml:trace contextRef="#ctx0" brushRef="#br0">1 843 10978,'33'30'985,"9"-33"-633,3-19-144,10-24 1184,11-9-1120,25-16-40,11-8 8,9-18 16,-1-10-112,1-5 1321,1 7-1257,-12 14 64,-12 7 72</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50.208"/>
    </inkml:context>
    <inkml:brush xml:id="br0">
      <inkml:brushProperty name="width" value="0.05" units="cm"/>
      <inkml:brushProperty name="height" value="0.05" units="cm"/>
    </inkml:brush>
  </inkml:definitions>
  <inkml:trace contextRef="#ctx0" brushRef="#br0">63 1818 11066,'-5'1'140,"-1"0"0,1 0 0,0 1 0,-1-1-1,1 1 1,0 1 0,0-1 0,1 1-1,-1-1 1,-7 6 0,14-7-79,1-1-1,-1 0 1,0 1-1,0-1 1,0 0-1,0 0 1,0 0-1,0 0 1,0-1-1,0 1 1,0-1-1,3 0 1,10-7 36,0 1 0,-1-2 1,0 0-1,-1-1 0,0 0 0,0-1 0,19-21 1,9-7 56,63-53 90,92-87 26,-2-17-158,169-164-194,-94 94-65,106-98-103,-298 296 225,103-86-70,-163 143 83,2-3-5,-19 13 17,0 1 0,0 0 0,0 0 0,0 0 0,0 0 0,0 0 0,0 0 0,0 0 0,0 0 0,0 0 0,0 0 0,0 0 0,0 0 0,0 0 0,0 0 0,0-1 0,0 1 0,0 0 0,0 0 0,0 0 0,0 0 0,0 0 0,0 0-1,0 0 1,0 0 0,0 0 0,0 0 0,0 0 0,0 0 0,0-1 0,0 1 0,0 0 0,0 0 0,0 0 0,0 0 0,0 0 0,0 0 0,0 0 0,0 0 0,0 0 0,0 0 0,0 0 0,0 0 0,-1 0 0,1 0 0,0 0 0,0 0 0,0 0 0,0 0 0,0 0 0,0 0 0,0 0 0,0 0 0,0 0 0,0 0 0,0 0 0,0 0 0,-1 0 0,1 0 0,0 0 0,0 0 0,0 0 0,0 0 0,0 0 0,-15 2 7,-42 8 608,33-7-490</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50.769"/>
    </inkml:context>
    <inkml:brush xml:id="br0">
      <inkml:brushProperty name="width" value="0.05" units="cm"/>
      <inkml:brushProperty name="height" value="0.05" units="cm"/>
    </inkml:brush>
  </inkml:definitions>
  <inkml:trace contextRef="#ctx0" brushRef="#br0">0 1894 12819,'5'-4'131,"0"1"0,0-1 0,-1 0 0,1 0 1,-1-1-1,4-5 0,2-1 7,60-59 75,80-87 182,92-112 195,-26 30-213,-214 236-373,560-610 565,-430 482-533,145-133-344,-216 208 264,-18 10-36</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59.251"/>
    </inkml:context>
    <inkml:brush xml:id="br0">
      <inkml:brushProperty name="width" value="0.05" units="cm"/>
      <inkml:brushProperty name="height" value="0.05" units="cm"/>
    </inkml:brush>
  </inkml:definitions>
  <inkml:trace contextRef="#ctx0" brushRef="#br0">382 30 15979,'1'0'154,"34"-23"1429,-23 16-933,-22 16 707,-12 11-1117,2 1 0,0 0 1,1 2-1,-27 43 0,12-17-137,-45 69 163,-65 131 1,119-202-229,14-26-626,15-24-156,22-37 492,-4-3-62,7-15 42</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59:59.725"/>
    </inkml:context>
    <inkml:brush xml:id="br0">
      <inkml:brushProperty name="width" value="0.05" units="cm"/>
      <inkml:brushProperty name="height" value="0.05" units="cm"/>
    </inkml:brush>
  </inkml:definitions>
  <inkml:trace contextRef="#ctx0" brushRef="#br0">281 11 14475,'2'-1'143,"0"-1"1,-1 1-1,1 0 0,0 0 0,0 1 1,0-1-1,0 0 0,-1 0 0,1 1 1,3-1-1,0 7 700,-6 10-243,-4 25-398,2 0-1,1 0 1,3-1-1,1 1 0,2 0 1,1-1-1,3 1 0,1-2 1,2 1-1,2-1 1,1-1-1,23 44 0,-33-75-158,7 20-592,-11-27 543,0 0 0,1 0 0,-1 0-1,0 1 1,0-1 0,0 0 0,0 0 0,0 0 0,0 1 0,0-1 0,0 0-1,0 0 1,0 1 0,0-1 0,0 0 0,0 0 0,0 0 0,-1 1-1,1-1 1,0 0 0,0 0 0,0 0 0,0 1 0,0-1 0,0 0-1,-1 0 1,1 0 0,0 0 0,0 1 0,0-1 0,0 0 0,-1 0-1,1 0 1,0 0 0,0 0 0,-15-5 155,-6-7-272,-6-3-44</inkml:trace>
  <inkml:trace contextRef="#ctx0" brushRef="#br0" timeOffset="1">12 336 12067,'-8'-5'1776,"5"2"-1000,6 1-248,7 2 1929,13-3-1601,10 0-136,8 1-216,5-1-112,6-5-352,-3 1-344,-1 3 304,1-5-40,-8 0-88</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0:00.261"/>
    </inkml:context>
    <inkml:brush xml:id="br0">
      <inkml:brushProperty name="width" value="0.05" units="cm"/>
      <inkml:brushProperty name="height" value="0.05" units="cm"/>
    </inkml:brush>
  </inkml:definitions>
  <inkml:trace contextRef="#ctx0" brushRef="#br0">1 55 18316,'9'20'2152,"-2"-8"-1183,-6-8 1951,2-5-1800,0-5-647,1-1-169,2-3-792,0-2-681,-6-5 945,-3-2-192,-4 0-160</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0:01.298"/>
    </inkml:context>
    <inkml:brush xml:id="br0">
      <inkml:brushProperty name="width" value="0.05" units="cm"/>
      <inkml:brushProperty name="height" value="0.05" units="cm"/>
    </inkml:brush>
  </inkml:definitions>
  <inkml:trace contextRef="#ctx0" brushRef="#br0">322 340 11698,'4'-3'475,"0"0"-1,0-1 1,0 0-1,0 0 0,0 0 1,-1 0-1,5-7 1,-8 10-363,1 0 0,-1-1 0,1 1 0,-1 0 0,0 0 0,1 0 0,-1-1 0,0 1 0,0 0 0,0 0 0,0 0 0,0-1 0,0 1 0,0 0 0,0 0 0,-1-1 0,1 1 0,0 0 0,-1 0 0,1 0 0,-1 0 0,0 0 0,1-1 0,-1 1 0,0 0 0,1 0 0,-1 1 1,0-1-1,0 0 0,0 0 0,0 0 0,0 0 0,0 1 0,0-1 0,0 0 0,0 1 0,0-1 0,-3 0 0,-1-1 21,-1 0 0,0 0 0,1 0 0,-1 1 1,0-1-1,0 1 0,0 1 0,0-1 0,-1 1 0,1 0 0,0 1 1,0 0-1,-8 1 0,3 1-105,1-1 1,0 1-1,-1 1 1,2 0-1,-1 1 1,-17 10-1,17-8-27,-1 1 0,1 1 0,-16 17 0,22-23-1,1 1-1,0 1 0,0-1 0,0 0 0,0 1 0,1-1 0,0 1 0,0 0 0,0 0 0,0 0 0,1 0 0,-2 6 0,3-10 2,0 0 0,0 0-1,0 0 1,0 0 0,0 0 0,0 0-1,0 0 1,0-1 0,0 1 0,1 0-1,-1 0 1,0 0 0,1 0 0,-1 0-1,0 0 1,1-1 0,-1 1 0,1 0-1,-1 0 1,1-1 0,0 1 0,-1 0-1,1-1 1,0 1 0,-1 0 0,2 0-1,0 0 2,0-1-1,0 1 1,0-1-1,0 1 0,0-1 1,0 0-1,-1 1 0,1-1 1,0 0-1,0-1 1,4 1-1,3-2 5,0 0 1,-1-1-1,1 0 1,11-6-1,-4 1 33,-1-1 1,-1 0-1,1-2 0,-2 1 0,1-2 0,-2 0 0,1 0 0,17-25 0,-24 30 2,-1 0 1,0-1-1,-1 0 0,0 0 0,0 0 1,0 0-1,-1-1 0,-1 1 0,1-1 0,-1 0 1,-1 0-1,1 0 0,-2 0 0,1 0 0,-1 0 1,-1 0-1,1 0 0,-4-15 0,2 18-20,0 0 0,-1 0 0,1 1 0,-1-1 0,0 1 0,0-1 0,-1 1 0,0 0 0,0 0 0,0 1 0,0-1 0,-1 1 0,1 0 0,-10-6 0,6 5-15,0 1 0,0 0 0,0 0-1,0 1 1,-1 0 0,1 1 0,-1-1 0,1 2 0,-1-1 0,-9 1-1,9 0-116,0 1 0,0 1 0,-1 0-1,1 0 1,0 1 0,0 0-1,0 0 1,0 1 0,-13 6-1,16-6-102,0 0-1,1 0 1,0 1-1,-1 0 1,1 0-1,0 0 1,1 1-1,-1-1 1,1 1-1,0 0 1,0 1-1,0-1 1,1 1-1,-3 6 1,5-10 107,0 0 0,0 0 0,0 0 0,1 0 0,-1 0 0,1 0 1,-1 0-1,1 0 0,0 0 0,0 1 0,0-1 0,0 0 0,0 0 0,0 0 0,1 0 0,-1 0 1,1 0-1,0 1 0,-1-1 0,1 0 0,0-1 0,0 1 0,0 0 0,0 0 0,3 2 1,14 15-691</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0:01.756"/>
    </inkml:context>
    <inkml:brush xml:id="br0">
      <inkml:brushProperty name="width" value="0.05" units="cm"/>
      <inkml:brushProperty name="height" value="0.05" units="cm"/>
    </inkml:brush>
  </inkml:definitions>
  <inkml:trace contextRef="#ctx0" brushRef="#br0">103 0 15355,'-13'50'1906,"-7"52"-1,5-21-1562,-34 160 86,47-233-419,1 1 0,0-1 0,0 1 0,1 0 1,0 10-1,0-19-1,0 1 1,0-1-1,0 1 0,1-1 1,-1 1-1,0-1 1,0 0-1,0 1 0,0-1 1,1 1-1,-1-1 1,0 1-1,0-1 0,1 0 1,-1 1-1,0-1 0,1 0 1,-1 1-1,0-1 1,1 0-1,-1 1 0,1-1 1,-1 0-1,1 0 0,-1 1 1,0-1-1,1 0 1,-1 0-1,1 0 0,-1 0 1,1 0-1,-1 0 0,1 0 1,-1 1-1,1-1 1,-1-1-1,1 1 0,-1 0 1,1 0-1,-1 0 1,1 0-1,-1 0 0,1 0 1,-1 0-1,0-1 0,1 1 1,22-13 286,-21 11-261,200-165 1861,-109 86-2164,-89 77 120,15-14-339,-18 17 471,-1 0-1,1 1 0,-1-1 0,1 0 0,-1 0 0,1 1 0,-1-1 0,0 0 0,1 0 0,-1 0 0,0 1 0,0-1 0,1 0 0,-1 0 0,0 0 0,0 0 0,0 0 0,0 1 0,0-1 1,0 0-1,-1 0 0,1 0 0,0 0 0,0 1 0,-1-1 0,1 0 0,-1-1 0,-11-11-333</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33.119"/>
    </inkml:context>
    <inkml:brush xml:id="br0">
      <inkml:brushProperty name="width" value="0.05" units="cm"/>
      <inkml:brushProperty name="height" value="0.05" units="cm"/>
    </inkml:brush>
  </inkml:definitions>
  <inkml:trace contextRef="#ctx0" brushRef="#br0">1 92 15155,'10'-10'599,"1"1"0,0 0 0,1 1 0,0 0 0,0 1 0,1 0 0,23-8 0,-25 11-413,0 0 1,0 1-1,0 1 0,0 0 0,1 0 1,-1 1-1,1 1 0,0 0 1,20 3-1,-30-3-183,0 0-1,0 0 1,0 0-1,0 0 1,-1 1-1,1-1 1,0 1-1,0 0 1,-1-1-1,1 1 1,0 0-1,-1 0 1,1 0 0,0 0-1,-1 0 1,0 1-1,1-1 1,-1 0-1,0 1 1,1-1-1,-1 1 1,0-1-1,0 1 1,0-1 0,-1 1-1,1 0 1,0 0-1,0-1 1,-1 1-1,1 0 1,-1 0-1,0 0 1,0-1-1,1 1 1,-1 0-1,0 0 1,0 0 0,-1 0-1,1 0 1,0 0-1,-1-1 1,1 1-1,-1 0 1,1 0-1,-2 2 1,-3 7-14,0-1 0,0 0-1,-1 0 1,0-1 0,-1 1 0,-8 8 0,-62 58 1,11-12 158,64-62-141,0-1 0,1 1-1,-1 0 1,1 0-1,-1 0 1,1 0 0,0 0-1,0 1 1,0-1-1,0 0 1,1 1-1,-2 1 1,2-3-3,0 0 0,0 0 0,0 0 1,1 0-1,-1 0 0,0 0 0,0 0 0,1 0 0,-1 0 0,0 0 0,1 0 1,-1 0-1,1 0 0,-1 0 0,1 0 0,0 0 0,-1-1 0,1 1 0,0 0 1,-1 0-1,1-1 0,0 1 0,0-1 0,0 1 0,0-1 0,-1 1 0,1-1 1,0 1-1,2 0 0,10 3-168,-1-1 0,1 0 1,0-1-1,0 0 0,0-1 1,0-1-1,0 0 0,0 0 0,0-2 1,0 1-1,23-7 0,-36 8 155,2 0-30,0-1-1,-1 1 1,1-1-1,0 1 1,-1-1-1,1 0 1,0 0-1,-1 1 1,0-1-1,1 0 1,-1 0-1,1 0 1,-1-1-1,0 1 1,0 0-1,0 0 1,1-1-1,-1 1 1,1-4-1,2-8-509</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0:02.230"/>
    </inkml:context>
    <inkml:brush xml:id="br0">
      <inkml:brushProperty name="width" value="0.05" units="cm"/>
      <inkml:brushProperty name="height" value="0.05" units="cm"/>
    </inkml:brush>
  </inkml:definitions>
  <inkml:trace contextRef="#ctx0" brushRef="#br0">0 0 14211,'3'22'1584,"4"-5"-1072,3 1-143,3-2 551,6 1-240,3 3-136,1-1-664,-1-2 832,-2 1-640,-4-2 0,-5-3-112</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0:02.624"/>
    </inkml:context>
    <inkml:brush xml:id="br0">
      <inkml:brushProperty name="width" value="0.05" units="cm"/>
      <inkml:brushProperty name="height" value="0.05" units="cm"/>
    </inkml:brush>
  </inkml:definitions>
  <inkml:trace contextRef="#ctx0" brushRef="#br0">1 124 10650,'1'1'296,"0"0"-1,0 0 1,0 0-1,0 0 1,1 0-1,-1-1 1,0 1-1,1 0 1,-1-1-1,1 1 1,-1-1-1,1 1 0,-1-1 1,1 0-1,-1 0 1,1 0-1,-1 0 1,3 0-1,32-5 2,-25 3 138,185-38 2278,91-16-595,-198 42-2070,113-2 0,-166 15-749,0 1-1,1 2 1,62 11-1,-79-11-998,-23-6 1255</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0:03.971"/>
    </inkml:context>
    <inkml:brush xml:id="br0">
      <inkml:brushProperty name="width" value="0.05" units="cm"/>
      <inkml:brushProperty name="height" value="0.05" units="cm"/>
    </inkml:brush>
  </inkml:definitions>
  <inkml:trace contextRef="#ctx0" brushRef="#br0">108 1 15859,'-1'0'106,"0"0"0,0 1 0,0-1 0,1 0 0,-1 1 0,0-1 0,1 1 0,-1 0 0,0-1 0,1 1 0,-1-1 0,0 1 0,1 0 0,-1-1 0,1 1 0,0 0 0,-1 0 0,1 0 0,-1-1 0,1 1 0,0 0 0,0 0 0,-1 1 0,-5 25 369,5-23-126,-16 112 603,4 1-1,3 166 1,14-231-1127,-5-59-337,0-1 0,-1 1 0,0 1-1,0-1 1,-1 0 0,-6-11 0,-6-17-70,0-11-58</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0:04.414"/>
    </inkml:context>
    <inkml:brush xml:id="br0">
      <inkml:brushProperty name="width" value="0.05" units="cm"/>
      <inkml:brushProperty name="height" value="0.05" units="cm"/>
    </inkml:brush>
  </inkml:definitions>
  <inkml:trace contextRef="#ctx0" brushRef="#br0">0 85 12899,'0'-1'110,"1"0"0,-1 0 1,0-1-1,1 1 0,-1 0 1,0 0-1,1 0 0,0 0 0,-1-1 1,1 1-1,0 0 0,-1 0 1,1 0-1,0 1 0,0-1 0,0 0 1,0 0-1,0 0 0,0 1 1,0-1-1,0 0 0,0 1 0,0-1 1,0 1-1,0-1 0,1 1 1,0-1-1,40-7 1616,-32 6-1236,416-41 3697,-293 36-5891,-130 8-522,-14 4-246,-18 3 1671,-7 1-375</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0:04.856"/>
    </inkml:context>
    <inkml:brush xml:id="br0">
      <inkml:brushProperty name="width" value="0.05" units="cm"/>
      <inkml:brushProperty name="height" value="0.05" units="cm"/>
    </inkml:brush>
  </inkml:definitions>
  <inkml:trace contextRef="#ctx0" brushRef="#br0">0 161 14379,'2'1'142,"-1"0"-1,1 0 1,0-1 0,-1 1 0,1 0-1,0-1 1,0 1 0,0-1-1,0 0 1,-1 0 0,1 1-1,0-1 1,0 0 0,0 0-1,3-1 1,31-9 403,-25 6-210,101-34 2101,-21 5-1323,1 5 0,115-20 0,-200 47-1170,1-1-123,-1 1 1,0 0-1,1 1 0,0-1 0,-1 1 1,1 1-1,12 2 0,-16 0-483,-11 1 605,-14 1-53,-12-3-305,-2-1-82</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0:05.392"/>
    </inkml:context>
    <inkml:brush xml:id="br0">
      <inkml:brushProperty name="width" value="0.05" units="cm"/>
      <inkml:brushProperty name="height" value="0.05" units="cm"/>
    </inkml:brush>
  </inkml:definitions>
  <inkml:trace contextRef="#ctx0" brushRef="#br0">488 371 15875,'-7'-3'271,"0"-1"-1,0 2 0,0-1 0,0 1 0,-1 0 0,1 0 1,-1 1-1,1 0 0,-1 1 0,-12 0 0,4 1-28,0 0-1,0 1 1,0 1-1,-15 5 1,18-4-204,1 1 0,0 0 0,1 1 0,-1 0 0,1 1 0,0 0 0,1 1 0,0 0 0,0 1 0,1 0 1,0 1-1,0-1 0,-10 18 0,11-16-39,1 1 0,0 1 0,1-1 0,1 1 0,0 0 0,0 0 1,1 1-1,1 0 0,0-1 0,1 1 0,1 0 0,-1 19 0,3-27 2,-1-1-1,1 0 0,0 1 0,0-1 0,0 0 0,3 8 1,-3-11 3,-1-1 0,1 0 0,0 1 0,-1-1 0,1 0 0,0 0 0,0 0 0,0 1 0,0-1 0,0 0 0,0 0 0,0 0 0,0 0 0,1-1 0,-1 1 0,0 0 0,0 0 0,1-1 0,-1 1 0,1-1 0,-1 1 0,0-1 0,1 0 0,-1 1 0,1-1 0,-1 0 0,1 0 0,-1 0 0,2 0 0,3-1 24,-1-1-1,0 1 1,0-1 0,0 0-1,0 0 1,0 0 0,0-1 0,-1 0-1,1 0 1,-1 0 0,5-4 0,8-9 138,19-21 1,-33 34-145,25-29 301,0-2 0,-3 0 0,33-58 0,-47 70-166,0 0 1,-1 0-1,-1-1 0,-1-1 1,-1 0-1,-2 0 1,5-39-1,-9 52-113,-1-1 0,0 1-1,-1 0 1,-1 0 0,0 0 0,0 0-1,-1 0 1,0 0 0,-1 1-1,0-1 1,-1 1 0,0 0 0,0 0-1,-14-17 1,15 22-67,-1 0 0,0 0 0,0 0-1,0 0 1,0 1 0,-1 0 0,0 0 0,0 1-1,0-1 1,0 1 0,0 0 0,-1 1 0,1 0 0,-1 0-1,0 0 1,0 1 0,0 0 0,1 0 0,-1 0 0,0 1-1,0 0 1,0 1 0,0 0 0,0 0 0,-9 2-1,4 1-124,0 1 0,0 0 0,1 0 0,-1 1 0,1 1 0,1 0 0,-1 1 0,1-1 0,0 2 0,-14 16 0,9-8-351,0 0 0,2 1 0,0 1-1,1 0 1,-12 27 0,18-23-7,8-5-23</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0:05.986"/>
    </inkml:context>
    <inkml:brush xml:id="br0">
      <inkml:brushProperty name="width" value="0.05" units="cm"/>
      <inkml:brushProperty name="height" value="0.05" units="cm"/>
    </inkml:brush>
  </inkml:definitions>
  <inkml:trace contextRef="#ctx0" brushRef="#br0">38 45 14811,'16'-39'2487,"-16"39"-2450,0-1 1,0 1-1,0 0 0,0 0 0,0-1 0,0 1 1,0 0-1,1 0 0,-1-1 0,0 1 0,0 0 1,0 0-1,0 0 0,0-1 0,1 1 0,-1 0 1,0 0-1,0 0 0,0 0 0,1-1 0,-1 1 1,0 0-1,0 0 0,0 0 0,1 0 0,-1 0 1,0 0-1,0 0 0,1-1 0,-1 1 0,0 0 1,0 0-1,1 0 0,-1 0 0,0 0 0,0 0 1,1 0-1,-1 0 0,1 1 0,1 22 1344,-31 221 195,6-73-1456,19-136-65,1-16 36,0 0 0,2 0 0,0-1 0,2 1 1,4 35-1,-5-54-78,0 1 0,0-1 0,0 1-1,0 0 1,0-1 0,0 1 0,1-1 0,-1 1 0,0-1 0,0 1 0,1-1 0,-1 1 0,0-1 0,1 1 0,-1-1 0,0 1 0,1-1-1,-1 0 1,1 1 0,-1-1 0,1 1 0,-1-1 0,1 0 0,-1 0 0,1 1 0,-1-1 0,1 0 0,-1 0 0,1 0 0,-1 1-1,2-1 1,-1 0 14,1-1-1,-1 1 1,1-1-1,-1 1 1,1-1-1,-1 0 1,0 1-1,1-1 1,-1 0-1,0 0 1,0 0-1,2-1 0,7-8 136,-1 0-1,10-15 0,-13 17-81,129-153 980,-33 40-1619,-92 105-615,-10 15 1108,0 1 1,0-1 0,0 1 0,0 0 0,1-1 0,-1 1-1,0-1 1,0 1 0,0 0 0,0-1 0,0 1 0,0-1-1,-1 1 1,1 0 0,0-1 0,0 1 0,0 0 0,0-1-1,0 1 1,0-1 0,-1 1 0,1 0 0,0-1 0,-2 0-40,1 1 0,-1-1 0,1 0 0,-1 1 0,1 0 0,0-1 0,-1 1 0,0 0 0,1 0 0,-1 0 0,1 0 0,-1 0 0,1 0 0,-1 0 0,1 0 0,-3 1 0,-21 4-895</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0:06.444"/>
    </inkml:context>
    <inkml:brush xml:id="br0">
      <inkml:brushProperty name="width" value="0.05" units="cm"/>
      <inkml:brushProperty name="height" value="0.05" units="cm"/>
    </inkml:brush>
  </inkml:definitions>
  <inkml:trace contextRef="#ctx0" brushRef="#br0">1 0 15267,'14'29'1705,"8"2"-905,2-1-312,4 3 784,2 0-208,1 1-519,-1-2-497,-5 2 120,-8 4-112,-14-3-200</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0:07.720"/>
    </inkml:context>
    <inkml:brush xml:id="br0">
      <inkml:brushProperty name="width" value="0.05" units="cm"/>
      <inkml:brushProperty name="height" value="0.05" units="cm"/>
    </inkml:brush>
  </inkml:definitions>
  <inkml:trace contextRef="#ctx0" brushRef="#br0">0 11 14891,'21'4'1472,"6"-2"-727,4 2-273,8-2 680,10-1-208,9-1-112,2-4-103,4-1-289,-3-2-208,-12 3-576,-4 1-289,-15 3-1559,-10 3 1848,-15 6-320,-7 2-224</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0:08.189"/>
    </inkml:context>
    <inkml:brush xml:id="br0">
      <inkml:brushProperty name="width" value="0.05" units="cm"/>
      <inkml:brushProperty name="height" value="0.05" units="cm"/>
    </inkml:brush>
  </inkml:definitions>
  <inkml:trace contextRef="#ctx0" brushRef="#br0">0 73 17212,'23'12'1592,"9"-14"-984,7-3-248,9-6 496,3 0-207,7-1-417,-1 2-432,-10-1 328,-7-2-168,-15 4-216</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33.686"/>
    </inkml:context>
    <inkml:brush xml:id="br0">
      <inkml:brushProperty name="width" value="0.05" units="cm"/>
      <inkml:brushProperty name="height" value="0.05" units="cm"/>
    </inkml:brush>
  </inkml:definitions>
  <inkml:trace contextRef="#ctx0" brushRef="#br0">5 1 14083,'-1'1'56,"1"-1"-1,-1 1 1,1-1 0,0 1 0,-1 0-1,1-1 1,0 1 0,-1 0-1,1-1 1,0 1 0,0 0 0,0 0-1,-1-1 1,1 1 0,0 0 0,0 0-1,0-1 1,0 1 0,1 0-1,-1 0 1,0-1 0,0 1 0,0 0-1,0 0 1,1-1 0,-1 1-1,0 0 1,1 0 0,1 1-9,-1-1-1,0 0 1,1 0 0,-1 0-1,1 0 1,0 0 0,-1 0-1,1 0 1,0 0 0,-1 0-1,3 0 1,7 2-100,-1-1 0,1 0 0,10 0-1,-21-2 54,42 3 163,0-2-1,63-7 1,-104 6-107,0-1 0,0 1-1,0 0 1,-1 0 0,1 0-1,0 0 1,0 0 0,0 0-1,0 0 1,0 0 0,0 0-1,0 1 1,-1-1 0,1 0-1,0 0 1,0 1 0,0-1-1,0 1 1,-1-1 0,1 1-1,0-1 1,0 1 0,-1-1-1,1 1 1,-1 0 0,1-1 0,0 1-1,-1 0 1,1-1 0,0 3-1,0 0 64,-1 0 1,1 0-1,-1 1 0,1-1 0,-1 0 1,0 0-1,-1 5 0,1-6-90,-1 0 0,1 0-1,0 0 1,0 0 0,-1 0 0,2 0-1,-1 0 1,0 0 0,0 0-1,1 0 1,-1 0 0,1 0 0,-1 0-1,1-1 1,0 1 0,0 0 0,0 0-1,0 0 1,0-1 0,0 1-1,0 0 1,3 1 0,0 0 17,1-2 1,0 1-1,-1 0 1,1-1-1,0 0 1,0 0-1,0-1 1,0 1-1,0-1 1,0 0-1,7-1 1,56-11 223,-60 10-233,36-9 83,23-5-252,-67 16 130,0 0-1,0-1 1,0 1-1,1 0 1,-1 0-1,0 0 1,0 0-1,0 0 1,0 0-1,0 0 1,0 0-1,0 0 0,1 0 1,-1 0-1,0 0 1,0 0-1,0 0 1,0 0-1,0 0 1,0 0-1,0 0 1,1 0-1,-1 0 1,0 0-1,0 0 1,0 0-1,0 1 0,0-1 1,0 0-1,0 0 1,0 0-1,1 0 1,-1 0-1,0 0 1,0 0-1,0 0 1,0 0-1,0 0 1,0 1-1,0-1 0,0 0 1,0 0-1,0 0 1,0 0-1,0 0 1,0 0-1,0 0 1,0 1-1,0-1 1,0 0-1,0 0 1,0 0-1,0 0 1,0 0-1,0 1 0,-5 8-78,-3 9 153,8-17-61,0-1 0,0 1-1,0-1 1,0 1 0,0-1-1,1 1 1,-1-1 0,0 1-1,0-1 1,0 1 0,0-1-1,1 1 1,-1-1-1,0 1 1,0-1 0,1 0-1,-1 1 1,0-1 0,1 0-1,-1 1 1,1-1 0,-1 0-1,0 1 1,1-1 0,-1 0-1,1 0 1,-1 1-1,1-1 1,-1 0 0,0 0-1,1 0 1,-1 0 0,1 0-1,-1 1 1,1-1 0,-1 0-1,1 0 1,0 0-1,13 0 48,0 1-1,1-2 0,-1 0 0,0-1 0,0 0 0,0-1 0,17-6 0,-8 3-828,37-5 1,-60 11 755,0 0 0,0 0 0,0 0 0,0 0 0,0 0 0,0 0 0,1 0 0,-1 0 0,0 0 0,0 0-1,0 0 1,0 0 0,0 0 0,0 0 0,0 0 0,0 0 0,0 0 0,1 0 0,-1 0 0,0 0 0,0 0 0,0 0 0,0 0-1,0 0 1,0 0 0,0 0 0,0 0 0,0 0 0,0 0 0,0 0 0,0 0 0,1 0 0,-1 1 0,0-1 0,0 0 0,0 0 0,0 0-1,0 0 1,0 0 0,0 0 0,0 0 0,0 0 0,0 0 0,0 1 0,0-1 0,0 0 0,0 0 0,0 0 0,0 0 0,0 0-1,0 0 1,0 0 0,0 0 0,0 0 0,0 1 0,0-1 0,0 0 0,0 0 0,0 0 0,0 0 0,-1 0 0,1 0 0,-6 9-429,-11 7 76,16-15 393,-10 8-595,8-7 163,7-7 185,4-4 21</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0:10.118"/>
    </inkml:context>
    <inkml:brush xml:id="br0">
      <inkml:brushProperty name="width" value="0.05" units="cm"/>
      <inkml:brushProperty name="height" value="0.05" units="cm"/>
    </inkml:brush>
  </inkml:definitions>
  <inkml:trace contextRef="#ctx0" brushRef="#br0">108 16 14331,'12'-15'5077,"-22"30"-4449,1 1 0,0 0 0,-12 33 0,11-25-394,-35 96 33,41-107-256,1 1 0,0-1 0,1 1 0,0 0 1,1 0-1,1 0 0,1 15 0,-1-27-5,1 1-1,-1 0 1,1-1 0,0 1-1,-1-1 1,2 1-1,-1-1 1,0 1-1,0-1 1,1 0 0,-1 0-1,1 1 1,-1-1-1,1 0 1,0 0 0,0-1-1,0 1 1,0 0-1,0-1 1,1 1 0,-1-1-1,0 0 1,1 1-1,-1-1 1,1 0 0,-1-1-1,1 1 1,0 0-1,-1-1 1,1 1 0,0-1-1,-1 0 1,1 0-1,4-1 1,4 1-48,0-1 1,0-1-1,0 0 0,0 0 1,-1-1-1,1-1 0,12-5 1,-17 7-10,0-1 1,0 0-1,0 0 1,-1 0-1,1-1 1,-1 0-1,0 0 1,0 0-1,0 0 1,-1-1-1,1 0 1,-1 0-1,0 0 0,-1 0 1,1-1-1,4-10 1,-1-27-187</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0:10.596"/>
    </inkml:context>
    <inkml:brush xml:id="br0">
      <inkml:brushProperty name="width" value="0.05" units="cm"/>
      <inkml:brushProperty name="height" value="0.05" units="cm"/>
    </inkml:brush>
  </inkml:definitions>
  <inkml:trace contextRef="#ctx0" brushRef="#br0">3 24 15739,'2'-9'1945,"-2"3"-1065,0 3-384,0-3 2841,1 6-3569,-1 3 280,-3 2-144,1 0-168</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0:11.022"/>
    </inkml:context>
    <inkml:brush xml:id="br0">
      <inkml:brushProperty name="width" value="0.05" units="cm"/>
      <inkml:brushProperty name="height" value="0.05" units="cm"/>
    </inkml:brush>
  </inkml:definitions>
  <inkml:trace contextRef="#ctx0" brushRef="#br0">0 50 16588,'3'1'153,"-1"0"0,1 0 0,-1 0 0,1-1 0,0 1 0,-1-1 0,1 1 0,0-1 0,-1 0 0,1 0 1,0 0-1,0 0 0,3-2 0,4 2 144,320-26 2890,-91 5-2506,-229 20-673,72-5-288,150 8 1,-196 5-717,-50-4-1284,-37-8 1900,32 5 199</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0:11.590"/>
    </inkml:context>
    <inkml:brush xml:id="br0">
      <inkml:brushProperty name="width" value="0.05" units="cm"/>
      <inkml:brushProperty name="height" value="0.05" units="cm"/>
    </inkml:brush>
  </inkml:definitions>
  <inkml:trace contextRef="#ctx0" brushRef="#br0">93 1 14827,'1'3'158,"-1"1"-1,1-1 0,-1 1 1,0-1-1,0 1 0,-1-1 1,1 1-1,-1-1 1,-1 6-1,0 5 60,-27 187 2148,-3 293 1,35-535-1526,1 1 0,13-56 1,-10 59-586,-5 27-209,35-167 1,-26 139-389,0 1 1,27-57-1,-35 86 213,1 1 0,-1 0 0,1 1 0,1-1 0,-1 1 0,1-1 0,0 2 0,0-1 0,1 0 0,0 1 0,0 0 0,0 0 0,1 1 0,-1 0 0,1 0 0,0 0-1,0 1 1,0 0 0,1 1 0,-1-1 0,1 1 0,-1 1 0,12-2 0,-11 3-1,1-1 0,-1 2 0,0-1 0,1 1 0,-1 0-1,0 1 1,0 0 0,0 0 0,0 1 0,0 0 0,7 4 0,-14-7 121,0 1-1,0-1 1,0 1 0,0 0 0,0-1 0,0 1 0,0 0 0,-1 0 0,1-1-1,0 1 1,-1 0 0,1 0 0,0 0 0,-1 0 0,1 0 0,-1 0 0,0 0 0,1 0-1,-1 0 1,0 0 0,1 0 0,-1 0 0,0 2 0,0-2 10,0 1 1,-1 0-1,1-1 1,-1 1-1,1-1 1,-1 1 0,0 0-1,0-1 1,0 1-1,1-1 1,-1 0-1,-1 1 1,0 1-1,-5 3 51,1 0-1,-1 0 1,0-1-1,-10 6 1,-19 10 14,0-1 0,-1-3 1,0 0-1,-1-3 0,-1-1 0,-73 14 1,88-25-154,9-1-81</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0:21.620"/>
    </inkml:context>
    <inkml:brush xml:id="br0">
      <inkml:brushProperty name="width" value="0.05" units="cm"/>
      <inkml:brushProperty name="height" value="0.05" units="cm"/>
    </inkml:brush>
  </inkml:definitions>
  <inkml:trace contextRef="#ctx0" brushRef="#br0">79 0 12923,'-7'7'88,"0"1"1,0-1-1,1 1 1,0 0 0,0 1-1,1 0 1,0-1-1,0 2 1,1-1-1,1 0 1,-1 1-1,1 0 1,1-1 0,0 1-1,-1 13 1,1 0 11,1 1 1,0-1-1,2 0 1,1 0 0,7 37-1,-3-35 4,1-1 0,1 0 0,1-1 0,1 0-1,2-1 1,0 0 0,25 35 0,-24-40-41,0-1-1,1 0 1,1-1 0,0 0-1,1-1 1,1-1 0,0-1-1,1-1 1,29 15 0,-35-21-24,0-1 1,1-1-1,-1 0 1,1 0-1,0-1 1,0-1-1,0 0 1,0-1-1,0-1 0,-1 0 1,1 0-1,0-1 1,0-1-1,14-4 1,19-9 171,0-2 1,60-32-1,-78 36-110,29-15 67,139-62 337,-170 81-457,1 1 0,0 1 0,0 1-1,1 2 1,43-3 0,-58 7-103,0 2 0,0 0 0,0 0-1,0 1 1,0 0 0,0 2 0,-1-1 0,1 1 0,-1 1-1,0 0 1,0 1 0,-1 1 0,0-1 0,0 2 0,0-1 0,11 12-1,-17-14-176,1 0-1,0 0 1,1-1-1,11 7 0,-15-9 137,0-1-1,0 0 0,0-1 1,0 1-1,0 0 0,0-1 1,0 0-1,0 1 0,0-1 1,0 0-1,0-1 0,0 1 1,0-1-1,0 1 0,3-2 1,11-4-286</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0:22.050"/>
    </inkml:context>
    <inkml:brush xml:id="br0">
      <inkml:brushProperty name="width" value="0.05" units="cm"/>
      <inkml:brushProperty name="height" value="0.05" units="cm"/>
    </inkml:brush>
  </inkml:definitions>
  <inkml:trace contextRef="#ctx0" brushRef="#br0">1 143 11650,'0'1'56,"0"-1"0,0 1 0,1-1-1,-1 1 1,0-1 0,1 1-1,-1-1 1,0 0 0,1 1-1,-1-1 1,0 0 0,1 1-1,-1-1 1,1 0 0,-1 1-1,1-1 1,-1 0 0,1 0-1,-1 1 1,1-1 0,-1 0-1,1 0 1,-1 0 0,1 0-1,-1 0 1,1 0 0,-1 0-1,1 0 1,-1 0 0,1 0-1,-1 0 1,1 0 0,-1 0-1,1 0 1,0-1 0,27-4 926,-24 4-485,13-3-416,52-11 187,99-10 0,-147 23-214,1 2-1,0 0 0,0 1 0,-1 1 0,1 1 1,-1 1-1,0 1 0,0 1 0,21 9 0,10 12 150,-36-18-100,1 0 0,23 7 0,-34-14-79,-1 0 0,1 0 0,1-1 0,-1 0 0,0-1 0,0 1 0,0-1 0,0 0 0,1-1 1,-1 1-1,6-3 0,6-2 54,0-1 0,0-1 0,30-16 0,49-35 211,-24 13-92,-44 29-461,57-23-1,-83 39 209,-4-1-171,-11 1 1</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0:22.966"/>
    </inkml:context>
    <inkml:brush xml:id="br0">
      <inkml:brushProperty name="width" value="0.05" units="cm"/>
      <inkml:brushProperty name="height" value="0.05" units="cm"/>
    </inkml:brush>
  </inkml:definitions>
  <inkml:trace contextRef="#ctx0" brushRef="#br0">1231 1 12723,'-129'76'1581,"16"-8"-943,-250 167 1024,22 34-813,319-251-848,-74 58-78,85-68-24,-1 0 0,0-2 0,-1 1 0,1-1 0,-1-1 0,-19 5 0,31-9 47,-1-1 0,0 1-1,0-1 1,1 1 0,-1-1-1,0 0 1,0 0 0,1 0-1,-1 0 1,0 0 0,0 0-1,1 0 1,-1-1 0,0 1-1,0 0 1,1-1 0,-1 0-1,0 1 1,1-1 0,-1 0-1,1 0 1,-1 0 0,1 0-1,-1 0 1,1 0 0,0 0-1,-1-1 1,1 1 0,0 0-1,0-1 1,0 1 0,0-1-1,0 1 1,1-1 0,-2-3-1,0-2-80,0-1-1,1 0 0,0 0 0,0 0 0,1-1 0,1-13 0,5-38-464</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0:23.441"/>
    </inkml:context>
    <inkml:brush xml:id="br0">
      <inkml:brushProperty name="width" value="0.05" units="cm"/>
      <inkml:brushProperty name="height" value="0.05" units="cm"/>
    </inkml:brush>
  </inkml:definitions>
  <inkml:trace contextRef="#ctx0" brushRef="#br0">1 117 12019,'123'-16'2779,"-86"13"-2059,1-2-1,47-12 1,2-12-24,-57 18-541,0 1 0,1 1 0,47-6 0,-73 14-139,0 1 0,1 0 1,-1 0-1,0 0 0,0 1 0,0-1 0,-1 1 0,1 0 0,0 1 0,0-1 1,0 1-1,-1 0 0,1 0 0,-1 1 0,0-1 0,1 1 0,-1 0 0,0 0 1,-1 0-1,1 1 0,0-1 0,-1 1 0,0 0 0,0 0 0,0 0 0,0 1 1,-1-1-1,0 0 0,0 1 0,2 6 0,1 3 31,-1 0 0,-1 1 1,0 0-1,-1 0 0,0 0 0,-1 0 0,-1 0 0,-4 29 0,0-16 42,-1-1 0,-2 0 0,0 0 0,-2-1 0,-1 1 0,-2-2 0,0 0 0,-24 37 0,27-49-43</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0:24.552"/>
    </inkml:context>
    <inkml:brush xml:id="br0">
      <inkml:brushProperty name="width" value="0.05" units="cm"/>
      <inkml:brushProperty name="height" value="0.05" units="cm"/>
    </inkml:brush>
  </inkml:definitions>
  <inkml:trace contextRef="#ctx0" brushRef="#br0">484 67 13227,'-1'-5'240,"1"0"0,-1 0 0,-1 0 0,1 0 0,-1 0 0,0 0 0,-4-7 0,5 11-186,0-1-1,-1 1 0,1-1 0,0 1 0,-1 0 1,1-1-1,-1 1 0,1 0 0,-1 0 1,1 0-1,-1 0 0,0 1 0,0-1 1,1 0-1,-1 1 0,0-1 0,0 1 1,0-1-1,0 1 0,1 0 0,-1 0 0,0 0 1,0 0-1,-3 1 0,-2 0 82,-1 1 0,1 0-1,0 0 1,-1 1 0,1 0 0,1 0-1,-1 1 1,0-1 0,1 2 0,-10 7-1,-9 9 127,-25 28-1,41-40-197,-19 21-17,1 2 0,1 0 0,2 2 0,1 0 0,2 2 0,1 0 0,2 1 1,1 1-1,2 1 0,-12 49 0,24-72-41,1-1 0,0 0 0,1 1 0,1-1 1,0 0-1,1 1 0,1-1 0,0 0 0,1 1 0,1-1 1,8 23-1,-9-30-5,0-1 1,1 0-1,0 0 0,0 0 1,0-1-1,1 1 1,0-1-1,0 0 1,1 0-1,-1-1 0,1 0 1,1 0-1,-1 0 1,0-1-1,1 0 0,0 0 1,0 0-1,1-1 1,-1 0-1,0-1 0,1 0 1,0 0-1,15 2 1,-14-4 26,0 0 1,0-1-1,0 0 1,0 0-1,-1-1 0,1-1 1,0 1-1,-1-1 1,0 0-1,0-1 1,0 0-1,0 0 1,0-1-1,-1 0 0,0-1 1,10-8-1,-13 10 34,1 0-1,-1 0 1,-1 0 0,1-1-1,0 1 1,-1-1-1,0 0 1,0 0-1,-1 0 1,1 0 0,-1-1-1,0 1 1,0-1-1,-1 1 1,0-1-1,0 1 1,0-1-1,-1 0 1,1 0 0,-1 1-1,-1-1 1,1 0-1,-1 0 1,0 1-1,0-1 1,-4-8 0,3 10-9,0 0 1,0 0 0,-1 0 0,1 0 0,-1 0 0,0 0 0,-1 1 0,1-1 0,0 1-1,-1 0 1,0 0 0,0 0 0,0 1 0,0-1 0,0 1 0,-8-3 0,5 2-32,-1 1 0,0 0 1,0 0-1,0 1 0,0 0 1,0 0-1,-1 1 0,-14 1 0,12 1-178,13-1-39,20-6-85,20-16-139,50-33 1,-19 10 43,-68 42 336,-1-1 1,0 1-1,1 0 1,-1 0 0,1 0-1,0 1 1,6-1-1,-10 2 36,0 0 0,0 0 0,0 0 0,0 0 0,0 0 0,0 0 0,0 1 0,0-1 0,0 0 0,0 1 0,0-1 0,0 1 0,0-1 0,0 1 0,0-1 0,-1 1 0,1 0 0,0-1 0,0 1 0,-1 0 0,1 0 0,0 0 0,-1 0 0,1-1 0,-1 1 0,1 0 0,-1 0 0,1 0 0,-1 0 0,0 0 0,0 0 0,1 0 0,-1 0 0,0 0 0,0 0 0,0 0 0,0 0 0,0 2 0,1 26 116,-1 0 1,-1 0 0,-9 50-1,-2 30 50,13-97-544,4-15 88,7-21 483,-11 21-53,36-86-180,-12 32-171</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0:25.289"/>
    </inkml:context>
    <inkml:brush xml:id="br0">
      <inkml:brushProperty name="width" value="0.05" units="cm"/>
      <inkml:brushProperty name="height" value="0.05" units="cm"/>
    </inkml:brush>
  </inkml:definitions>
  <inkml:trace contextRef="#ctx0" brushRef="#br0">74 15 13899,'1'0'71,"0"1"0,-1-1 0,1 0 0,-1 1 0,1-1 0,-1 0 0,1 1 0,-1-1 0,1 1 0,-1-1 0,1 1 0,-1-1 0,1 1 0,-1-1 0,0 1 0,1-1 0,-1 1 0,0-1 0,1 1 0,-1 0 0,0-1 0,0 1 0,0 0 0,0-1 0,0 1 0,0 0 0,0-1 0,0 1 1,0 0-1,0-1 0,0 1 0,0 0 0,0-1 0,0 2 0,-10 26 633,5-18-65,-9 27-270,1 0-1,1 2 1,3-1 0,1 1 0,-4 47-1,12-83-361,0 0 0,0 0 0,0-1-1,0 1 1,0 0 0,1 0 0,0-1-1,-1 1 1,3 4 0,-3-7-6,0 0 0,0 0 1,0 0-1,0 0 0,0 0 1,0 1-1,0-1 0,0 0 1,1 0-1,-1 0 0,0 0 0,0 0 1,0 0-1,0 1 0,1-1 1,-1 0-1,0 0 0,0 0 0,0 0 1,0 0-1,1 0 0,-1 0 1,0 0-1,0 0 0,0 0 0,1 0 1,-1 0-1,0 0 0,0 0 1,0 0-1,0 0 0,1 0 1,-1 0-1,0 0 0,0 0 0,0 0 1,1 0-1,-1 0 0,0-1 1,0 1-1,0 0 0,10-15 51,0-13 34,-3 0 0,0 0 0,-1-1 1,3-51-1,-9 78-81,1-8 28,0 5-15,0 0 0,-1 0 0,0 0 0,1 0 0,-2 1 0,1-1 1,0 0-1,-1 0 0,0 0 0,-3-8 0,-1 8 42,2 13-47,2 13-37,2-18 16,-1 0 0,1 0-1,0 0 1,0 0 0,0 0 0,0 0-1,0 0 1,1 0 0,0-1 0,-1 1-1,1 0 1,0-1 0,0 1 0,0-1-1,1 0 1,-1 0 0,4 3 0,-2-3-1,-1 0 1,1 0 0,0 0 0,0-1 0,0 0 0,0 1 0,0-2 0,1 1 0,-1 0 0,0-1 0,7 0 0,0 0-3,0-2 0,0 1 0,0-1 0,0-1 1,0 0-1,-1-1 0,1 0 0,17-10 0,-16 8 5,-1-2 0,0 1 1,-1-2-1,1 1 0,-2-1 0,1-1 0,-1 0 0,-1 0 0,0-1 0,0 0 0,-1 0 0,8-18 0,-15 29 2,0-1 1,1 0-1,-1 1 0,0-1 0,1 0 1,-1 0-1,0 1 0,0-1 0,0 0 1,0 0-1,0 1 0,0-1 0,0 0 1,0 0-1,0 1 0,0-1 0,0 0 0,0 0 1,-1 0-1,1 1 1,0-1 0,-1 1 0,1 0-1,-1 0 1,1 0 0,0 0 0,-1 0 0,1 0 0,0 0 0,-1 0-1,1 0 1,-1 0 0,1 0 0,0 0 0,-1 0 0,1 0 0,-1 0 0,1 0-1,0 1 1,-1-1 0,1 0 0,0 0 0,-1 0 0,1 0 0,-1 1-1,-23 19-99,11-6 107,2 1-1,0 1 1,1-1-1,1 2 1,0-1-1,1 1 1,1 1-1,-7 25 1,13-41 4,0 0 0,1 1 0,-1-1-1,1 0 1,0 1 0,-1-1 0,1 1 0,1-1 0,-1 1 0,0-1 0,0 0 0,1 1-1,0-1 1,-1 0 0,3 5 0,-2-6-4,0 0 0,-1 0 0,1 0 0,0-1 1,0 1-1,0 0 0,1 0 0,-1-1 0,0 1 0,0 0 0,0-1 0,0 1 0,1-1 1,-1 0-1,0 1 0,0-1 0,1 0 0,-1 0 0,0 0 0,1 0 0,-1 0 0,0 0 1,1 0-1,-1 0 0,0-1 0,0 1 0,1 0 0,-1-1 0,2 0 0,14-6 3,-1 0-1,0-1 0,-1-1 0,0 0 1,0-1-1,17-15 0,-15 11 9,0 2 0,1 0 0,27-14 0,-44 26-13,0-1-1,0 0 1,0 1 0,1-1-1,-1 0 1,0 1-1,0-1 1,1 1-1,-1 0 1,0 0-1,1-1 1,-1 1-1,0 0 1,1 0-1,-1 0 1,1 0 0,-1 0-1,0 1 1,1-1-1,-1 0 1,0 1-1,0-1 1,1 0-1,-1 1 1,0 0-1,0-1 1,1 1 0,0 1-1,0 0 4,-1 1 0,1 0 0,-1 0 0,0-1 0,1 1-1,-1 0 1,-1 0 0,1 0 0,0 5 0,0-5 3,-1 1 0,1-1-1,0 0 1,-1 0 0,2 0-1,-1 0 1,0 0 0,0-1 0,1 1-1,2 4 1,-3-7-3,0 1-1,1 0 1,-1-1 0,0 1-1,0-1 1,0 0 0,1 1-1,-1-1 1,0 0 0,1 0-1,-1 1 1,0-1 0,1 0-1,-1 0 1,0-1 0,0 1-1,1 0 1,-1 0 0,0-1-1,1 1 1,-1 0 0,2-2-1,32-15 58,-27 13-44,16-8 20,-11 4-45,0 1 1,1 0-1,0 1 0,0 0 1,0 2-1,1 0 1,20-4-1,-33 8 3,0 0 0,0 0 0,1 0 0,-1 0 0,0 1 0,0-1 0,0 1 0,0-1 0,0 1 0,0 0 0,0-1 0,0 1 0,-1 0 0,1 0 0,0 1 0,0-1 0,-1 0 0,1 0 0,-1 1 0,1-1 0,-1 1 0,0 0 0,1-1 0,-1 1 0,0 0 0,0 0 0,0 0 0,0 0 0,0-1 0,-1 1 0,1 0 0,-1 0 0,1 1 0,-1-1 0,0 0 0,0 2 0,1 2-40,-1-1-1,0 1 1,0 0-1,0-1 1,-1 1 0,0-1-1,0 1 1,0-1-1,-1 0 1,0 0-1,0 1 1,-5 8 0,7-14 38,-1 0 0,1 1 0,0-1 0,0 0 0,-1 0 0,1 1 0,0-1 0,-1 0 0,1 0 0,0 0 0,-1 0 0,1 1 0,0-1 0,-1 0 0,1 0 0,0 0 0,-1 0 0,1 0 0,-1 0 0,1 0 0,0 0 0,-1 0 0,1 0 0,0 0 0,-1 0 0,1 0 0,-1 0 0,1 0 0,0 0 0,-1-1 0,0 1-12,-5-4-104</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34.143"/>
    </inkml:context>
    <inkml:brush xml:id="br0">
      <inkml:brushProperty name="width" value="0.05" units="cm"/>
      <inkml:brushProperty name="height" value="0.05" units="cm"/>
    </inkml:brush>
  </inkml:definitions>
  <inkml:trace contextRef="#ctx0" brushRef="#br0">25 1 13691,'3'2'96,"-1"1"-1,0-1 1,1 0 0,-1 0 0,1 0 0,0 0-1,0 0 1,0-1 0,0 1 0,0-1-1,0 1 1,0-1 0,0 0 0,1-1-1,-1 1 1,0 0 0,1-1 0,-1 0-1,0 0 1,1 0 0,-1 0 0,0 0-1,1-1 1,-1 1 0,0-1 0,1 0 0,-1 0-1,0 0 1,0-1 0,4-2 0,-13 3 12,-8 4-54,-34 25 163,45-25-181,-1-1 1,1 1-1,-1 0 0,1 0 0,0 0 0,0 0 0,0 0 1,0 1-1,1-1 0,-4 7 0,6-10-33,0 1-1,0 0 1,0-1 0,0 1 0,0-1-1,0 1 1,0-1 0,0 1-1,0-1 1,0 1 0,0 0-1,0-1 1,1 1 0,-1-1 0,0 1-1,0-1 1,0 1 0,1-1-1,-1 1 1,0-1 0,1 1 0,-1-1-1,0 0 1,1 1 0,-1-1-1,1 1 1,-1-1 0,0 0-1,1 0 1,-1 1 0,1-1 0,-1 0-1,1 0 1,-1 1 0,1-1-1,0 0 1,24 7-361,-19-6 251,18 3-394,34 8-680,-54-11 1056,0 0 1,0 0-1,0 1 1,0 0-1,0 0 0,0 0 1,-1 0-1,1 1 0,-1-1 1,6 6-1,-9-8 129,1 1 0,0 0 1,-1-1-1,1 1 0,0 0 0,-1 0 1,1-1-1,-1 1 0,0 0 0,1 0 0,-1 0 1,1 0-1,-1 0 0,0-1 0,0 1 1,0 0-1,1 0 0,-1 0 0,0 0 0,0 0 1,0 0-1,0 0 0,-1 0 0,1 0 1,0 0-1,0 0 0,0 0 0,-1 1 0,-1 0 53,1-1-1,-1 1 0,1-1 0,-1 1 0,1-1 0,-1 0 0,0 0 0,1 0 1,-1 0-1,0 0 0,0 0 0,-3 1 0,-5 1 275,1-1 0,-1 0 0,0 0 0,-13 0 0,12-2-104,0 0-1,0-1 0,-11-3 0,18 4-198,1-1-1,-1 0 0,0 0 1,1 0-1,-1 0 0,1-1 1,0 0-1,-1 1 0,1-1 1,0-1-1,0 1 0,-4-4 0,3-3-1</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0:25.713"/>
    </inkml:context>
    <inkml:brush xml:id="br0">
      <inkml:brushProperty name="width" value="0.05" units="cm"/>
      <inkml:brushProperty name="height" value="0.05" units="cm"/>
    </inkml:brush>
  </inkml:definitions>
  <inkml:trace contextRef="#ctx0" brushRef="#br0">5 0 13739,'4'1'265,"1"0"1,-1 0-1,1 1 0,-1 0 0,0-1 1,0 1-1,0 1 0,0-1 1,0 1-1,0-1 0,0 1 1,-1 0-1,0 0 0,1 1 0,-1-1 1,0 1-1,-1-1 0,1 1 1,3 7-1,-3-5-166,-1-1 1,0 1-1,0 0 1,0 0 0,-1 0-1,0 0 1,0 0-1,0 0 1,-1 0-1,0 0 1,0 0-1,0 0 1,-1 0-1,-2 8 1,-2 3 136,-2 0 1,0 0 0,-1-1-1,-13 22 1,9-20 143,2 2 0,-11 26 0,21-46-374,0 0 1,0 1-1,0-1 0,-1 0 1,1 1-1,0-1 1,0 0-1,0 1 0,0-1 1,0 0-1,0 1 0,-1-1 1,1 0-1,0 1 1,0-1-1,0 1 0,0-1 1,0 0-1,1 1 0,-1-1 1,0 0-1,0 1 1,0-1-1,0 0 0,0 1 1,0-1-1,1 0 0,-1 1 1,0-1-1,0 0 1,0 1-1,1-1 0,-1 0 1,0 0-1,0 1 0,1-1 1,-1 0-1,0 0 1,1 1-1,-1-1 0,0 0 1,1 0-1,-1 0 0,0 0 1,1 0-1,-1 1 1,1-1-1,-1 0 0,0 0 1,1 0-1,-1 0 0,0 0 1,1 0-1,-1 0 1,0 0-1,1 0 0,-1-1 1,1 1-1,-1 0 0,0 0 1,1 0-1,-1 0 1,0 0-1,1-1 0,30-11 35,-26 9-24,5-1 12,15-8-482,28-16 0,-47 25 290,0-1 0,-1 0 0,0 0 0,1 0 0,-1-1 0,-1 0 0,1 0 0,-1 0 0,0 0 0,6-9 0,-6-7-285,-3 1-179</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0:26.189"/>
    </inkml:context>
    <inkml:brush xml:id="br0">
      <inkml:brushProperty name="width" value="0.05" units="cm"/>
      <inkml:brushProperty name="height" value="0.05" units="cm"/>
    </inkml:brush>
  </inkml:definitions>
  <inkml:trace contextRef="#ctx0" brushRef="#br0">8 46 14755,'-8'1'1544,"11"2"-831,6 0-241,11-3 760,3 0-296,9-4-320,4-2-288,3-6 1345,0 4-1393,-10-4-24,-1 2 8</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0:26.706"/>
    </inkml:context>
    <inkml:brush xml:id="br0">
      <inkml:brushProperty name="width" value="0.05" units="cm"/>
      <inkml:brushProperty name="height" value="0.05" units="cm"/>
    </inkml:brush>
  </inkml:definitions>
  <inkml:trace contextRef="#ctx0" brushRef="#br0">29 0 16836,'4'8'252,"-1"1"0,0-1 1,0 1-1,-1-1 1,0 1-1,0 0 1,0 14-1,2 5 248,6 46 118,-3 1 0,-5 148 0,-9-126-163,-36 172 0,50-367-196,10-23-665,6 1 0,50-155 1,-69 263 326,4-11-214,16-36 1,-21 54 213,0 0 1,0 0-1,0 0 0,0 1 0,1-1 1,-1 1-1,1 0 0,1 0 0,-1 0 1,0 0-1,1 1 0,6-4 0,-10 6 55,0 0-1,0 1 0,1-1 1,-1 0-1,0 1 0,1-1 1,-1 1-1,0-1 0,1 1 1,-1 0-1,1 0 0,-1 0 1,1 0-1,-1 0 0,0 0 1,1 0-1,-1 0 0,1 0 1,-1 1-1,1-1 0,-1 0 1,0 1-1,1-1 0,-1 1 1,0 0-1,0-1 0,1 1 1,-1 0-1,0 0 0,0 0 1,0 0-1,0 0 0,0 0 1,0 0-1,0 0 0,0 0 1,-1 1-1,1-1 0,0 0 1,-1 0-1,1 1 0,-1-1 1,1 1-1,0 2 0,0 0 27,0 1-1,0-1 1,0 1 0,-1 0-1,0-1 1,0 1-1,0 0 1,0 0 0,-1-1-1,0 1 1,0-1-1,-2 8 1,-3 0 100,-1-1 0,0-1 0,0 1 0,-1-1 1,0 0-1,-1-1 0,-19 16 0,-77 52 738,95-70-766,1-2-12,3 0-124,0 0-1,-1-1 0,1 0 1,-1-1-1,0 1 0,0-1 1,-1-1-1,-12 4 1,20-6 57,0 0 1,0 0 0,-1 0-1,1 0 1,0 0 0,0 0 0,-1 0-1,1 0 1,0 0 0,0 0 0,-1 0-1,1 0 1,0 0 0,0 0 0,0 0-1,-1 0 1,1-1 0,0 1 0,0 0-1,0 0 1,0 0 0,-1 0 0,1-1-1,0 1 1,0 0 0,0 0-1,0 0 1,0 0 0,0-1 0,-1 1-1,1 0 1,0 0 0,0-1 0,0 1-1,0 0 1,0 0 0,0 0 0,0-1-1,0 1 1,0 0 0,0 0 0,0-1-1,0 1 1,0 0 0,0-1-1,4-10-147,14-9-141</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0:27.167"/>
    </inkml:context>
    <inkml:brush xml:id="br0">
      <inkml:brushProperty name="width" value="0.05" units="cm"/>
      <inkml:brushProperty name="height" value="0.05" units="cm"/>
    </inkml:brush>
  </inkml:definitions>
  <inkml:trace contextRef="#ctx0" brushRef="#br0">27 0 13283,'2'3'192,"0"1"0,0-1-1,0 0 1,0 1 0,-1-1 0,1 1 0,-1 0 0,0-1 0,0 1-1,0 0 1,-1 0 0,1 0 0,-1 0 0,0 6 0,-2 8 403,-6 35 0,3-20-24,-5 40 66,-10 113 291,22-165-736,-1-21-187,-1 0 0,0 1 1,0-1-1,0 0 0,0 0 0,0 0 0,0 0 0,0 0 1,0 0-1,1 0 0,-1 1 0,0-1 0,0 0 0,0 0 0,0 0 1,0 0-1,0 0 0,1 0 0,-1 0 0,0 0 0,0 0 0,0 0 1,0 0-1,1 0 0,-1 0 0,0 0 0,0 0 0,0 0 1,0 0-1,0 0 0,1 0 0,-1 0 0,0 0 0,0 0 0,0 0 1,0 0-1,0 0 0,1-1 0,-1 1 0,0 0 0,0 0 1,0 0-1,0 0 0,0 0 0,0 0 0,0 0 0,1 0 0,-1-1 1,0 1-1,0 0 0,0 0 0,0 0 0,0 0 0,2-4 54,1 0 1,-1-1-1,0 1 0,0 0 0,-1-1 0,2-4 0,5-32 237,-1 0 0,-2 0-1,-2 0 1,-3-61 0,0 90-255,-1-1 1,0 1-1,-1-1 0,0 1 1,-1 0-1,-5-14 0,4 20-50,1 10-53,2 11-80,1-9 17,0-1 0,1 0 0,0 1 0,0-1 0,0 0 0,1 0 0,0 0-1,0 0 1,0 0 0,1 0 0,-1-1 0,1 1 0,4 5 0,-4-7 6,1 0 1,-1 0-1,1-1 0,0 1 1,-1-1-1,1 0 0,0 0 0,0 0 1,1 0-1,-1-1 0,0 0 1,0 0-1,1 0 0,-1 0 1,1-1-1,6 1 0,22-2-426</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0:27.577"/>
    </inkml:context>
    <inkml:brush xml:id="br0">
      <inkml:brushProperty name="width" value="0.05" units="cm"/>
      <inkml:brushProperty name="height" value="0.05" units="cm"/>
    </inkml:brush>
  </inkml:definitions>
  <inkml:trace contextRef="#ctx0" brushRef="#br0">116 43 14755,'-7'3'263,"0"0"0,0 0 0,1 1 0,0 0 0,-1 0 0,1 1 0,1-1 0,-1 1 0,1 1 0,0-1 0,0 1 0,0 0 0,1 0 0,0 0 0,-4 10 0,4-9-158,1 0 0,0 0 0,0 0 0,1 0 0,0 1 0,0-1 0,1 1 0,0 0 1,0-1-1,1 1 0,0 0 0,0 0 0,1-1 0,2 12 0,-3-16-95,1-1-1,-1 0 1,1 0-1,0 0 1,0 0 0,0 0-1,0 0 1,0 0-1,0 0 1,0-1 0,1 1-1,-1 0 1,0-1-1,1 1 1,0-1 0,-1 1-1,1-1 1,0 0-1,0 0 1,0 0 0,0 0-1,0 0 1,0 0-1,0 0 1,0-1 0,0 1-1,0-1 1,0 1-1,1-1 1,-1 0 0,0 0-1,0 0 1,4 0-1,-2-1-3,1 0-1,-1 0 0,1 0 1,-1-1-1,0 0 0,0 0 1,0 0-1,0 0 1,0 0-1,0-1 0,0 1 1,-1-1-1,0 0 0,1-1 1,3-4-1,-2 1 32,0-1-1,-1 0 0,0 0 1,0-1-1,-1 1 1,0-1-1,0 1 1,-1-1-1,0 0 1,-1 0-1,0 0 0,0-10 1,-1 12-3,0 0-1,0 0 1,-1 0 0,1 0-1,-2 0 1,1 0 0,-1 0 0,0 0-1,0 1 1,-1-1 0,0 1-1,0 0 1,-1-1 0,0 1 0,0 1-1,-5-6 1,8 9-30,0 0 0,-1 1 0,0 0 0,1-1 0,-1 1 0,0 0 0,0 0 0,1 0 0,-1 0 0,0 0 0,0 0 0,0 1 0,0-1 0,0 1 0,-1-1 0,1 1 0,0 0 0,0 0 0,0 0 0,0 0 0,0 0 0,-4 1 0,3 0-22,0 0 1,1 0 0,-1 0 0,0 1 0,1-1-1,0 1 1,-1 0 0,1 0 0,0 0-1,0 0 1,0 0 0,0 0 0,0 0-1,0 1 1,1-1 0,-3 4 0,2-1-153,-1 0 1,1 0 0,0 0 0,0 0 0,1 0-1,-1 0 1,0 10 0,2-14 104,0 0 1,0 0-1,0 0 1,0 0-1,0 0 0,0 0 1,0 0-1,1 0 1,-1 0-1,0 0 0,1 0 1,-1 0-1,1 0 1,-1 0-1,1 0 0,-1 0 1,1 0-1,1 1 1,-1-2 12,0 1 0,0 0 1,1-1-1,-1 1 0,0-1 1,1 1-1,-1-1 1,0 0-1,1 1 0,-1-1 1,0 0-1,1 0 0,-1 0 1,1 0-1,-1 0 0,0 0 1,1-1-1,1 1 1,20-6-556</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0:28.051"/>
    </inkml:context>
    <inkml:brush xml:id="br0">
      <inkml:brushProperty name="width" value="0.05" units="cm"/>
      <inkml:brushProperty name="height" value="0.05" units="cm"/>
    </inkml:brush>
  </inkml:definitions>
  <inkml:trace contextRef="#ctx0" brushRef="#br0">202 383 15043,'2'-4'249,"0"0"-1,0 0 1,-1 0-1,1 0 1,-1-1-1,0 1 1,-1 0-1,1 0 1,-1-1-1,0 1 1,0-5 0,0 8-198,0 0 0,0 0 0,-1-1 0,1 1 0,0 0 0,-1 0 0,1 0 0,-1 0 0,1 0 1,-1 0-1,1 0 0,-1 0 0,0 0 0,0 0 0,1 0 0,-1 0 0,0 1 0,-1-2 1,0 1 7,1 1 0,-1-1 1,1 1-1,-1-1 1,1 1-1,-1-1 1,0 1-1,1 0 1,-1 0-1,0 0 1,1 0-1,-1 0 1,1 1-1,-1-1 1,0 0-1,1 1 0,-3 0 1,-4 2 0,0 0-1,0 1 1,1 0 0,-1 0 0,1 1-1,0 0 1,0 0 0,0 0 0,1 1-1,0 0 1,-10 13 0,5-6-59,2 1 0,0 1 0,0-1 0,-13 33-1,8-2 3,13-41-1,1-1-1,-1 0 1,1 0 0,0 1 0,0-1 0,0 0-1,0 0 1,0 1 0,1-1 0,0 0 0,1 6-1,-1-8 0,-1 0 0,1-1 0,-1 1-1,1 0 1,-1 0 0,1-1-1,0 1 1,-1 0 0,1-1-1,0 1 1,0-1 0,-1 1 0,1-1-1,0 1 1,0-1 0,0 1-1,0-1 1,0 0 0,-1 0-1,1 1 1,0-1 0,0 0 0,0 0-1,0 0 1,0 0 0,0 0-1,0 0 1,0 0 0,0 0-1,0-1 1,0 1 0,-1 0 0,1-1-1,2 0 1,2 0 2,0-2 0,0 1-1,-1 0 1,1-1 0,5-4 0,7-7 26,0-1 1,-2-1 0,0 0-1,0-1 1,-2 0-1,15-24 1,58-121 324,-80 150-322,44-101 255,-44 97-216,-1-1-1,0 1 0,-2-1 1,5-33-1,-11 31 11,3 19-80,0 0-1,-1 0 1,1 0 0,0 0 0,0-1 0,0 1 0,-1 0 0,1 0 0,0 0-1,0 0 1,-1 0 0,1 0 0,0 0 0,0 0 0,0 0 0,-1 0 0,1 0-1,0 0 1,0 0 0,-1 0 0,1 0 0,0 0 0,0 0 0,-1 0 0,1 0-1,0 0 1,0 0 0,-1 0 0,1 0 0,0 0 0,0 0 0,0 1 0,-1-1-1,1 0 1,0 0 0,0 0 0,-1 1 0,-2 2-1,0 0 1,1 0-1,-1 1 0,0-1 0,1 1 1,-4 6-1,-15 34-48,-26 78 1,38-92 34,1 0 0,2 0 0,-6 56 0,12-81 9,0 1-1,0-1 1,0 0-1,1 0 1,-1 0-1,1 0 1,0 0-1,1 0 0,3 8 1,-5-12 1,1 0-1,0 1 1,0-1-1,0 0 1,0 1 0,1-1-1,-1 0 1,0 0 0,0 0-1,1 0 1,-1 0-1,1 0 1,-1 0 0,1 0-1,-1-1 1,1 1 0,-1-1-1,1 1 1,0-1-1,-1 0 1,1 1 0,0-1-1,-1 0 1,1 0 0,0 0-1,-1 0 1,1 0-1,0-1 1,-1 1 0,1 0-1,2-2 1,3 0-38,0-1 1,1 1-1,-1-2 0,0 1 0,0-1 1,0 0-1,-1-1 0,11-8 0,4-7-191,19-23 1,-17 19 15,-10 14-15,-13 10 228,1 0 1,-1 0-1,0 0 1,0 0-1,0 0 0,0 0 1,1 0-1,-1 0 0,0 0 1,0 1-1,0-1 0,0 0 1,1 0-1,-1 0 1,0 0-1,0 0 0,0 0 1,0 1-1,0-1 0,0 0 1,0 0-1,1 0 0,-1 0 1,0 1-1,0-1 1,0 0-1,0 0 0,0 0 1,0 1-1,0-1 0,0 0 1,0 0-1,0 0 0,0 1 1,0-1-1,0 0 1,0 0-1,0 0 0,0 1 1,-7 30 17,4-19 26,-1 3 22,2-9-27,1-1 0,-1 1 0,1 0-1,1 0 1,-1 0 0,1 0 0,0 0 0,0 0 0,0 0 0,3 9 0,-3-15-29,0 1 0,1-1 0,-1 1 0,1-1 0,-1 1 0,1-1 1,-1 1-1,1-1 0,-1 0 0,1 1 0,0-1 0,-1 0 0,1 1 0,0-1 0,-1 0 0,1 0 0,-1 0 1,1 0-1,0 0 0,-1 0 0,1 0 0,0 0 0,-1 0 0,1 0 0,0 0 0,-1 0 0,1 0 1,0 0-1,-1 0 0,1-1 0,0 1 0,-1 0 0,1-1 0,-1 1 0,2-1 0,22-14 109,-2-5-31,-1 0 0,35-43 0,16-16-58,-71 77-30,0 1-1,0 0 0,1 0 1,-1 0-1,0 1 0,0-1 0,0 0 1,1 0-1,-1 1 0,0-1 1,1 0-1,-1 1 0,0 0 1,3-1-1,-3 1 2,-1 0 0,0 0 0,1 0 0,-1 0 0,1 1 0,-1-1 0,0 0 0,1 0 0,-1 0 0,1 1 0,-1-1 0,0 0 0,1 1 0,-1-1 0,0 0 0,1 1 0,-1-1 0,0 0 0,0 1 0,0-1 0,1 1 0,-1-1 0,0 1 0,0-1 0,0 0 0,0 1 0,0-1 0,1 1 0,-1 0 0,0 5-10,1 1 1,-1 0 0,-1-1 0,-1 12-1,1-12 20,-6 38 3,4-33 22,0 0-1,2-1 1,-1 1 0,1 0 0,1 0 0,1 15-1,-1-25-33,0-1-1,0 0 0,0 1 1,0-1-1,0 0 0,1 0 1,-1 1-1,0-1 0,0 0 1,0 1-1,0-1 0,1 0 1,-1 0-1,0 1 0,0-1 1,1 0-1,-1 0 0,0 1 0,0-1 1,1 0-1,-1 0 0,0 0 1,0 0-1,1 1 0,-1-1 1,0 0-1,1 0 0,-1 0 1,0 0-1,1 0 0,-1 0 1,0 0-1,1 0 0,-1 0 1,0 0-1,1 0 0,-1 0 1,0 0-1,1 0 0,-1 0 1,0 0-1,1 0 0,-1-1 1,0 1-1,0 0 0,1 0 1,13-9-306,0-8-205,0-1-1,-1-1 1,-1 1 0,-1-2 0,17-39-1,-27 57 496,21-46-626</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0:28.522"/>
    </inkml:context>
    <inkml:brush xml:id="br0">
      <inkml:brushProperty name="width" value="0.05" units="cm"/>
      <inkml:brushProperty name="height" value="0.05" units="cm"/>
    </inkml:brush>
  </inkml:definitions>
  <inkml:trace contextRef="#ctx0" brushRef="#br0">79 32 15523,'-5'31'1249,"-1"0"0,-17 49 0,-7 32-80,16-5-478,14-97-666,-1 1 0,1-1 0,1 1-1,0-1 1,1 1 0,-1-1 0,8 20 0,-9-28-37,1-1 1,-1 1-1,1 0 1,0 0-1,0-1 1,0 1-1,0 0 1,0-1-1,0 1 1,0-1-1,0 0 1,1 1-1,-1-1 1,1 0 0,-1 0-1,1 1 1,-1-1-1,1 0 1,-1-1-1,1 1 1,0 0-1,0 0 1,-1-1-1,1 1 1,0-1-1,0 0 1,0 1-1,0-1 1,0 0-1,0 0 1,-1 0 0,1 0-1,0 0 1,0-1-1,0 1 1,0-1-1,0 1 1,-1-1-1,1 0 1,0 1-1,-1-1 1,3-2-1,4-1-50,-1-1 1,1 0-1,-1-1 0,-1 0 0,1 0 0,-1 0 0,9-12 0,18-32-141,-3-2 0,-1-1 0,31-83 0,17-33-60,-77 169 264,0 0-1,0 0 0,0 0 0,0 0 0,0 0 1,0-1-1,0 1 0,0 0 0,0 0 0,0 0 1,0 0-1,0 0 0,0-1 0,0 1 0,0 0 1,0 0-1,0 0 0,0 0 0,0 0 0,0-1 1,0 1-1,0 0 0,0 0 0,0 0 0,1 0 0,-1 0 1,0 0-1,0 0 0,0-1 0,0 1 0,0 0 1,0 0-1,0 0 0,1 0 0,-1 0 0,0 0 1,0 0-1,0 0 0,0 0 0,0 0 0,1 0 1,-1 0-1,0 0 0,0 0 0,0 0 0,0 0 1,0 0-1,1 0 0,-1 0 0,0 0 0,0 0 1,0 0-1,0 0 0,0 0 0,1 0 0,-1 12 26,-6 22 33,-8 25 43,-24 123 274,32-143-239,2 0 1,1 68-1,3-95-95,1-1-1,1 1 1,0-1 0,6 19 0,-7-26-45,1 0 1,-1 0 0,1-1 0,0 1 0,0 0 0,0-1-1,0 0 1,1 0 0,-1 1 0,1-1 0,0-1-1,0 1 1,0 0 0,0-1 0,0 1 0,1-1 0,3 2-1,-7-4-7,1 0 0,-1 1 0,0-1 0,0 0-1,1 0 1,-1 1 0,0-1 0,1 0 0,-1 0 0,0 0-1,1 0 1,-1 1 0,0-1 0,1 0 0,-1 0 0,1 0-1,-1 0 1,0 0 0,1 0 0,-1 0 0,0 0-1,1 0 1,-1 0 0,1 0 0,-1 0 0,0-1 0,1 1-1,-1 0 1,0 0 0,1 0 0,-1 0 0,0 0 0,1-1-1,-1 1 1,0 0 0,1 0 0,-1-1 0,0 1-1,0 0 1,1 0 0,-1-1 0,0 1 0,0 0 0,0-1-1,0 1 1,1 0 0,-1-1 0,0 1 0,0 0-1,0-1 1,0 1 0,0-1 0,0 1 0,0 0 0,0-1-1,0 1 1,0 0 0,0-1 0,0 1 0,0-1 0,0 1-1,0 0 1,0-1 0,0 1 0,-1 0 0,1-1-1,0 0 1,-12-27-534,-60-92 15,-2-3 1610,73 119-1009,-4-4 112,1-1 0,0 1 1,1-1-1,-2-9 1,4 17-156,1 0 1,0 0 0,-1 0-1,1 0 1,0 0 0,0 0-1,0 0 1,-1 0 0,1 0-1,0 0 1,1 0 0,-1 0-1,0 0 1,0 0 0,0 0-1,1 0 1,-1 0 0,0 0-1,1 0 1,-1 0 0,1 0-1,-1 0 1,1 0-1,-1 0 1,1 0 0,0 1-1,0-1 1,-1 0 0,1 0-1,0 1 1,0-1 0,0 1-1,0-1 1,-1 0 0,1 1-1,0 0 1,0-1 0,0 1-1,0 0 1,0-1 0,0 1-1,0 0 1,1 0 0,-1 0-1,1 0 1,15 0 214,-1 1-1,17 3 1,-21-1-71,1-2 0,-1 0 1,1 0-1,-1-1 1,22-3-1,4-6 23</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0:29.962"/>
    </inkml:context>
    <inkml:brush xml:id="br0">
      <inkml:brushProperty name="width" value="0.05" units="cm"/>
      <inkml:brushProperty name="height" value="0.05" units="cm"/>
    </inkml:brush>
  </inkml:definitions>
  <inkml:trace contextRef="#ctx0" brushRef="#br0">869 168 10922,'2'-7'134,"-1"-1"0,1 1-1,-1-1 1,-1 1 0,1-1 0,-1 1-1,-1-1 1,1 0 0,-4-12-1,3 16-66,0 0-1,-1 0 0,0 0 0,0 0 0,0 0 0,0 1 0,-1-1 1,1 1-1,-1-1 0,0 1 0,0 0 0,0 0 0,0 0 0,0 1 1,-1-1-1,0 1 0,1 0 0,-8-4 0,3 3 51,-1 0 1,1 1-1,-1 0 0,0 0 0,0 1 0,1 0 0,-1 1 0,0 0 1,0 0-1,0 1 0,0 0 0,-13 3 0,2 2 43,0 0 0,0 0 0,1 2 0,-24 13 0,13-3-117,0 1 0,1 2 0,1 1 0,1 1-1,1 2 1,1 0 0,1 2 0,-23 34-1,10-8 17,4 2 0,1 1 0,-40 100 0,48-91-103,3 1 0,-20 108 0,5 142-139,34-251 95,2 1 1,13 92-1,-7-121 34,1 0 0,2 0-1,1-1 1,2 0 0,27 56 0,-29-74 30,0-1 0,0 0 0,2 0 1,0-1-1,1-1 0,0 0 0,27 22 0,-33-31 24,1 0 0,0 0 0,1-1 0,0-1 0,-1 0-1,1 0 1,1 0 0,-1-1 0,0-1 0,1 1-1,-1-2 1,1 1 0,0-1 0,0-1 0,-1 0 0,1 0-1,18-3 1,-9-2 38,0 0-1,0-1 1,0-1-1,-1-1 0,0-1 1,-1 0-1,1-1 1,26-22-1,0-4 229,73-76-1,-55 43-22,-3-3-1,-4-2 0,-2-2 1,-4-3-1,-3-1 0,50-125 1,-75 150-268,-2-1 1,-2 0 0,-3-1-1,9-79 1,-20 109-78,-1-1 0,-1 0 0,-2 1 0,-1-1 0,-1 1-1,-1-1 1,-1 1 0,-2 0 0,0 1 0,-2-1 0,-17-34 0,20 49 5,-1 0-1,-1 1 1,0-1 0,0 2-1,-1-1 1,0 1 0,-1 0-1,0 1 1,-12-8 0,14 12 51,1 0 0,0 1 0,-1 0 0,0 1 0,0-1 1,0 2-1,-1-1 0,1 1 0,-1 0 0,1 1 0,-1 0 0,1 0 0,-1 1 1,0 0-1,-13 2 0,-21 8-105</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0:30.466"/>
    </inkml:context>
    <inkml:brush xml:id="br0">
      <inkml:brushProperty name="width" value="0.05" units="cm"/>
      <inkml:brushProperty name="height" value="0.05" units="cm"/>
    </inkml:brush>
  </inkml:definitions>
  <inkml:trace contextRef="#ctx0" brushRef="#br0">1 61 14651,'43'3'1400,"11"-6"-1031,19-12-153,7 2 392,11 2-336,5-1-56,-2 5-248,-3 4-200,-25 4-352,-8 4 440,-26-4-136,-10-1-113</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0:30.890"/>
    </inkml:context>
    <inkml:brush xml:id="br0">
      <inkml:brushProperty name="width" value="0.05" units="cm"/>
      <inkml:brushProperty name="height" value="0.05" units="cm"/>
    </inkml:brush>
  </inkml:definitions>
  <inkml:trace contextRef="#ctx0" brushRef="#br0">493 31 12387,'3'-9'706,"1"-10"1187,-7 16-1021,-5 9-242,-126 102 1043,45-37-1154,-101 104 0,176-160-508,-19 26 0,29-35-36,0 0 1,0 1-1,1-1 0,0 1 0,1 0 0,-1-1 1,-2 14-1,5-17 8,-1 0 1,1-1-1,0 1 1,0 0-1,1 0 1,-1-1 0,0 1-1,1-1 1,0 1-1,-1 0 1,1-1-1,0 1 1,0-1-1,1 1 1,-1-1-1,0 0 1,1 0-1,-1 1 1,1-1 0,0 0-1,0 0 1,0 0-1,0-1 1,0 1-1,0 0 1,0-1-1,4 2 1,6 3-46,0 0 0,1 0 0,0-2 0,15 5 0,-25-8 54,70 17-566,99 13 0,78-4-996,-171-21 1167</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34.624"/>
    </inkml:context>
    <inkml:brush xml:id="br0">
      <inkml:brushProperty name="width" value="0.05" units="cm"/>
      <inkml:brushProperty name="height" value="0.05" units="cm"/>
    </inkml:brush>
  </inkml:definitions>
  <inkml:trace contextRef="#ctx0" brushRef="#br0">1 69 18188,'0'0'42,"0"-1"0,-1 1 0,1 0 0,0-1 0,0 1-1,0-1 1,0 1 0,0 0 0,0-1 0,0 1 0,0 0 0,1-1 0,-1 1 0,0-1 0,0 1 0,0 0 0,0-1 0,0 1 0,1 0 0,-1-1-1,0 1 1,0 0 0,1 0 0,-1-1 0,0 1 0,0 0 0,1-1 0,-1 1 0,0 0 0,1 0 0,-1 0 0,0-1 0,1 1 0,-1 0 0,0 0-1,1 0 1,-1 0 0,1 0 0,23-14 1560,-15 8-1284,0 1-440,0-1 0,-1 0 0,0 0 0,7-9 0,-38 26-567,-13 23 589,34-31 111,-1 0 0,1 0 1,0 0-1,-1 0 0,2 1 1,-1-1-1,0 1 0,1-1 1,-1 1-1,-1 6 0,3-10-2,0 1 0,0 0-1,0 0 1,0-1 0,0 1-1,0 0 1,1 0 0,-1-1-1,0 1 1,0 0 0,0 0-1,1-1 1,-1 1 0,0 0-1,1-1 1,-1 1 0,1-1-1,-1 1 1,1 0 0,-1-1-1,1 1 1,-1-1 0,1 1-1,0 0 1,21 6 132,28-5 16,-47-3-146,19-1 41,1-1 1,33-10-1,-6 2 67,-53 46 946,3-34-1038,1 0 1,0 1-1,-1-1 0,1 0 0,0 0 0,0 1 0,0-1 0,0 0 0,0 0 0,0 0 0,0 0 0,0 0 0,0 0 0,1 0 0,-1-1 0,0 1 0,1 0 0,-1-1 0,0 1 1,3 0-1,-1 0-167,0 0 0,0-1 1,0 1-1,0-1 0,0 1 1,0-1-1,0 0 1,0 0-1,5-1 0,-14-5-2602,-3 2 1893</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0:31.841"/>
    </inkml:context>
    <inkml:brush xml:id="br0">
      <inkml:brushProperty name="width" value="0.05" units="cm"/>
      <inkml:brushProperty name="height" value="0.05" units="cm"/>
    </inkml:brush>
  </inkml:definitions>
  <inkml:trace contextRef="#ctx0" brushRef="#br0">98 0 17156,'-21'84'1157,"-32"137"-340,44-171-800,2 0 0,0 72 0,9-89 117,-2-33-127,0 0 0,0 1 0,0-1 0,0 1 0,0-1 0,0 0 0,1 1 0,-1-1 0,0 0 0,0 1-1,0-1 1,1 0 0,-1 1 0,0-1 0,0 0 0,1 1 0,-1-1 0,0 0 0,0 0 0,1 1 0,-1-1 0,0 0 0,1 0 0,-1 0 0,0 1 0,1-1 0,-1 0 0,0 0 0,1 0 0,-1 0 0,1 0 0,-1 0 0,0 0 0,1 0 0,-1 0 0,1 0 0,0 0 9,0-1 1,0 1-1,0 0 1,0-1-1,-1 0 1,1 1-1,0-1 1,0 1-1,-1-1 1,1 0-1,0 0 1,-1 1-1,1-1 1,0-1-1,7-11 127,-2 0 0,1 0 0,-2-1 0,7-22 0,11-65 494,-19 85-534,5-26 137,-2 0-1,4-76 1,-8 132-373,0 0-1,1 0 0,1 0 1,0 0-1,1-1 1,0 0-1,12 18 1,-16-29 120,0 0 1,0 1 0,0-1-1,1 0 1,-1 0-1,0 0 1,1-1-1,0 1 1,-1-1 0,1 1-1,0-1 1,0 0-1,-1 0 1,1 0-1,0 0 1,0-1 0,0 1-1,0-1 1,0 0-1,0 0 1,0 0-1,0 0 1,1 0 0,-1-1-1,0 1 1,-1-1-1,1 0 1,5-2-1,4-1 7,0-1 0,0-1-1,0 0 1,-1-1-1,14-11 1,-7 6 17,-1-2 0,0 0 0,-1-1 0,-1-1 0,0 0 0,-1-1 0,-1-1 0,20-35 0,-32 52-12,0 0 0,-1 0 0,1 0 0,-1 0 1,1-1-1,-1 1 0,0 0 0,1 0 0,-1 0 1,0 0-1,0 0 0,0-1 0,0 1 0,0 0 1,0 0-1,0 0 0,0 0 0,0-1 0,-1 1 1,1 0-1,0 0 0,-1 0 0,1 0 0,-1 0 0,1 0 1,-2-2-1,1 2-2,0 1 0,-1-1 1,1 1-1,0-1 0,0 1 0,-1-1 1,1 1-1,0-1 0,-1 1 0,1 0 1,0 0-1,-1 0 0,1 0 0,-1 0 0,1 0 1,0 0-1,-1 1 0,1-1 0,0 0 1,-1 1-1,1-1 0,-2 2 0,-6 2-8,0 0 1,1 1-1,-1 0 0,1 1 0,0 0 0,1 0 0,0 1 0,0 0 0,0 0 0,-10 15 1,5-5 0,1 0 1,0 1 0,2 0 0,-10 24 0,16-34 13,0 0-1,1 0 1,0 0 0,0 1 0,1-1-1,0 1 1,0-1 0,1 1 0,0-1-1,1 1 1,2 13 0,-2-17-43,1 0 0,0 0 0,0 0 0,0-1 0,0 1 0,1 0 0,0-1 0,0 0 0,0 0-1,0 0 1,1 0 0,-1 0 0,1 0 0,0-1 0,0 0 0,1 0 0,-1 0 0,0 0 0,1-1 0,5 3 0,5 0-129,-1 0 0,1-1 0,0-1 0,-1 0 0,2 0 0,14-1 0,10-1-196</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0:32.402"/>
    </inkml:context>
    <inkml:brush xml:id="br0">
      <inkml:brushProperty name="width" value="0.05" units="cm"/>
      <inkml:brushProperty name="height" value="0.05" units="cm"/>
    </inkml:brush>
  </inkml:definitions>
  <inkml:trace contextRef="#ctx0" brushRef="#br0">272 289 14427,'1'-1'48,"-1"0"-1,0 1 1,0-1-1,0 0 1,0 0-1,0 0 0,0 0 1,0 0-1,0 0 1,0 0-1,0 0 1,0 1-1,-1-1 1,1 0-1,0 0 1,-1 0-1,1 0 1,0 1-1,-1-1 1,1 0-1,-1 0 1,0 1-1,1-1 1,-1 0-1,1 1 1,-1-1-1,0 0 1,0 1-1,1-1 1,-1 1-1,0 0 1,0-1-1,0 1 1,1-1-1,-1 1 1,0 0-1,0 0 0,0 0 1,0-1-1,0 1 1,0 0-1,0 0 1,1 0-1,-1 0 1,0 0-1,0 1 1,0-1-1,-1 0 1,-4 2 64,0-1-1,1 1 1,-1 0 0,1 0-1,0 1 1,-10 5 0,-2 5-42,0 0 1,0 1-1,1 1 1,1 1-1,1 0 1,0 1-1,1 1 1,1 0-1,1 0 1,0 1-1,1 1 0,-14 39 1,23-52-50,-1-1 1,1 0 0,0 0-1,0 1 1,1-1-1,0 0 1,0 1-1,2 10 1,-2-16-13,0 1 0,1-1-1,-1 0 1,0 1 0,1-1 0,-1 0 0,1 1 0,0-1 0,-1 0-1,1 0 1,0 0 0,0 1 0,0-1 0,0 0 0,0 0 0,0 0 0,0 0-1,0-1 1,0 1 0,1 0 0,-1 0 0,0-1 0,0 1 0,1-1 0,-1 1-1,0-1 1,1 1 0,-1-1 0,1 0 0,-1 0 0,0 0 0,1 0 0,-1 0-1,1 0 1,-1 0 0,0 0 0,1 0 0,-1-1 0,1 1 0,-1 0-1,0-1 1,1 1 0,1-2 0,8-3 38,1 0 0,-1-1 1,0-1-1,0 0 0,-1 0 0,0-1 1,10-10-1,63-67 232,-83 85-278,24-28-7,-1 0 1,-1-2 0,21-38-1,-59 109-86,1 1 1,2 0-1,2 1 0,-7 61 0,17-98 95,1 0 0,-1-1-1,1 1 1,1 0 0,-1 0-1,1 0 1,0-1-1,3 10 1,-4-14-1,1 1 1,-1-1-1,1 0 1,0 1-1,0-1 0,0 0 1,0 0-1,0 0 0,0 1 1,0-1-1,0 0 0,0 0 1,0-1-1,1 1 1,-1 0-1,0 0 0,1-1 1,-1 1-1,0 0 0,1-1 1,-1 0-1,1 1 1,-1-1-1,1 0 0,-1 1 1,1-1-1,-1 0 0,1 0 1,-1 0-1,1-1 1,-1 1-1,1 0 0,-1 0 1,1-1-1,-1 1 0,1-1 1,-1 0-1,2 0 0,16-8 23,0-1-1,0-1 1,-1-1-1,0-1 0,-1 0 1,16-17-1,-17 17-5,47-42 97,74-84 0,-110 107-85,0-1 0,-3-1 0,-1-1 1,30-60-1,-48 83-35,0 0 0,-1 0 1,0 0-1,-1-1 0,2-22 0,-4 33-2,-1 0 1,0 0-1,0-1 0,0 1 0,0 0 0,-1 0 0,1-1 0,-1 1 0,1 0 0,-1 0 0,0 0 1,0 0-1,0 0 0,0 0 0,0 0 0,-3-4 0,3 5-3,-1 0 0,0 0 0,0 0-1,0 0 1,0 0 0,0 1 0,0-1 0,0 0 0,0 1 0,0-1-1,0 1 1,0 0 0,0 0 0,0 0 0,0 0 0,0 0-1,0 0 1,0 0 0,-1 1 0,1-1 0,0 1 0,-2 1 0,-9 2-31,1 1 0,-1 0 0,1 1 0,0 0 0,0 1 0,-16 13 0,1 1-44,-36 36 1,48-41 77,0 0-1,1 0 1,1 2 0,0 0 0,2 0 0,0 1 0,-13 30 0,21-41 4,1 0 1,0 0 0,0 0 0,0 0 0,1 0 0,0 1-1,1-1 1,0 0 0,2 16 0,-1-18-9,1 1-1,0-1 1,0 0 0,0 0 0,1 0-1,0-1 1,0 1 0,0-1 0,1 1-1,0-1 1,0 0 0,0 0 0,1-1-1,6 6 1,-4-4-19,1 0 1,0 0-1,1-1 0,0 0 1,-1-1-1,1 0 0,1 0 1,-1-1-1,1 0 0,-1 0 1,1-1-1,0-1 0,19 2 1,24-8-87</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0:33.421"/>
    </inkml:context>
    <inkml:brush xml:id="br0">
      <inkml:brushProperty name="width" value="0.05" units="cm"/>
      <inkml:brushProperty name="height" value="0.05" units="cm"/>
    </inkml:brush>
  </inkml:definitions>
  <inkml:trace contextRef="#ctx0" brushRef="#br0">0 451 14355,'1'1'57,"-1"0"0,0-1 0,1 1 0,-1 0 0,0 0 0,1-1 0,-1 1 1,1 0-1,-1-1 0,1 1 0,-1-1 0,1 1 0,-1-1 0,1 1 0,0-1 0,-1 1 0,1-1 0,0 1 0,-1-1 0,1 0 0,0 1 0,0-1 0,-1 0 0,1 0 0,2 1 1,-1-1 12,0-1 0,0 1 0,0 0 1,0 0-1,0-1 0,0 1 0,-1-1 1,1 0-1,0 0 0,2-1 0,4-3 177,0 0 0,0 0 0,12-12-1,1-4 136,0-1-1,-1-1 0,-2-1 1,20-32-1,-26 36-205,-1 0 0,-1-1-1,-1 0 1,0-1 0,-2 1-1,6-30 1,-12 46-131,-1-1 0,1 0 0,-1 0 0,0 0 0,-1 0 0,1 1 0,-1-1 0,0 0 0,-1 0 0,1 1 0,-4-7 0,5 10-34,-1 0-1,0 0 1,0 1 0,0-1 0,0 1-1,-1-1 1,1 1 0,0-1 0,0 1 0,-1 0-1,1-1 1,-1 1 0,0 0 0,1 0 0,-1 0-1,0 0 1,1 0 0,-1 1 0,0-1-1,0 0 1,0 1 0,0 0 0,1-1 0,-1 1-1,0 0 1,0 0 0,0 0 0,0 0 0,0 0-1,0 0 1,0 1 0,0-1 0,0 1-1,1-1 1,-1 1 0,0 0 0,-3 1 0,-1 2-6,0-1 0,0 1 1,0 1-1,1-1 0,-1 1 1,1 0-1,0 0 1,0 0-1,1 1 0,0-1 1,0 1-1,0 0 0,1 0 1,-1 1-1,-2 10 0,-1 1 0,1 1 0,0 0 0,2 1-1,-3 27 1,6-34-8,0 0-1,1 0 1,0 1-1,1-1 1,0 0-1,2 0 1,-1 0 0,1 0-1,9 22 1,-10-31-12,1 1 1,-1 0-1,1-1 0,-1 0 1,1 0-1,0 1 1,1-2-1,-1 1 0,1 0 1,0-1-1,0 0 1,0 1-1,0-2 1,0 1-1,1 0 0,-1-1 1,1 0-1,0 0 1,0 0-1,0-1 0,-1 1 1,2-1-1,-1 0 1,0-1-1,0 1 0,0-1 1,10-1-1,-8 0 3,0 0-1,0 0 1,0 0-1,0-1 1,10-4 0,36-23-68</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0:34.001"/>
    </inkml:context>
    <inkml:brush xml:id="br0">
      <inkml:brushProperty name="width" value="0.05" units="cm"/>
      <inkml:brushProperty name="height" value="0.05" units="cm"/>
    </inkml:brush>
  </inkml:definitions>
  <inkml:trace contextRef="#ctx0" brushRef="#br0">144 68 15939,'3'-5'180,"0"0"0,0 1 0,0-1 0,1 1 0,-1 0 0,1 0 0,0 0 0,1 0-1,-1 1 1,0-1 0,1 1 0,0 0 0,0 1 0,0-1 0,0 1 0,5-2 0,-7 3-121,0 0 0,1 0 0,-1 1 1,0-1-1,0 1 0,0-1 0,0 1 1,0 0-1,0 0 0,1 1 0,-1-1 1,0 1-1,0-1 0,0 1 0,0 0 1,0 0-1,0 1 0,0-1 0,-1 0 1,1 1-1,0 0 0,-1 0 0,1-1 1,-1 2-1,1-1 0,-1 0 0,0 0 1,0 1-1,3 4 0,-2-1-44,0 0 0,-1-1 0,0 1-1,0 0 1,0 0 0,-1 0 0,1 1 0,-2-1-1,1 0 1,-1 0 0,0 1 0,0-1 0,0 0 0,-1 0-1,0 1 1,0-1 0,-4 8 0,-1 5-28,-1-1 1,-1 1-1,0-1 1,-14 19-1,-85 115-16,-9 16 50,109-156-10,1 0 1,0 1-1,0 0 0,2 0 0,-1 0 0,-2 16 1,7-26-8,-1 1 1,1 0 0,0 0 0,0-1 0,0 1 0,1 0 0,-1 0 0,1-1 0,0 1 0,0 0-1,2 6 1,-1-8-2,-1 0 1,1 0-1,-1 1 0,1-1 0,0 0 0,0 0 0,0-1 1,0 1-1,0 0 0,0-1 0,1 1 0,-1-1 1,0 0-1,1 1 0,-1-1 0,1 0 0,-1-1 0,5 2 1,4 0-3,1 0 1,0-1-1,-1 0 1,1-1-1,0 0 1,0-1 0,14-3-1,1-1-302,51-18 0,-60 16 75,-1 0 0,19-11 0,-29 15 182,-1-1 0,-1 0 0,1 0 0,-1-1 0,1 1 0,-1-1 0,0-1 0,7-9 0,2-19-265</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0:34.461"/>
    </inkml:context>
    <inkml:brush xml:id="br0">
      <inkml:brushProperty name="width" value="0.05" units="cm"/>
      <inkml:brushProperty name="height" value="0.05" units="cm"/>
    </inkml:brush>
  </inkml:definitions>
  <inkml:trace contextRef="#ctx0" brushRef="#br0">3 2 14603,'-3'-2'1520,"7"2"-1047,14 6-169,5 1 1072,9 2-920,4-2-96,10 2-464,3-3-296,2-3 408,-3-1-96,-2-2-128</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0:34.926"/>
    </inkml:context>
    <inkml:brush xml:id="br0">
      <inkml:brushProperty name="width" value="0.05" units="cm"/>
      <inkml:brushProperty name="height" value="0.05" units="cm"/>
    </inkml:brush>
  </inkml:definitions>
  <inkml:trace contextRef="#ctx0" brushRef="#br0">92 321 12899,'-9'9'307,"0"1"0,0 0-1,1 1 1,1 0 0,0 0 0,0 1 0,1 0 0,1 0 0,0 0 0,0 1 0,1-1 0,1 1 0,0 0 0,-1 22-1,3-33-276,1 0 0,0 1 0,0-1 0,0 0-1,1 0 1,-1 1 0,0-1 0,1 0 0,-1 0-1,1 0 1,0 0 0,0 0 0,0 0 0,0 0-1,0 0 1,0 0 0,1 0 0,-1 0 0,0-1 0,3 3-1,-2-3-9,0 0 1,0 0-1,0 0 0,0 0 0,0 0 0,1-1 0,-1 1 1,0-1-1,1 1 0,-1-1 0,0 0 0,1 0 0,-1 0 1,0 0-1,5-1 0,5-2 1,0 0 0,0-1-1,-1 0 1,1-1 0,19-11 0,95-71-85,-87 58-41,54-31-1,-89 57 94,1 1 1,0 0-1,-1 0 0,1 0 0,0 1 1,0-1-1,6 0 0,-10 2 15,0 0-1,0 0 1,0 0 0,0 0-1,0 0 1,0 0 0,0 1-1,-1-1 1,1 0 0,0 0 0,0 1-1,0-1 1,0 1 0,-1-1-1,1 1 1,0-1 0,0 1-1,-1-1 1,1 1 0,0-1-1,-1 1 1,1 0 0,-1 0-1,1-1 1,-1 1 0,1 0 0,-1 0-1,1-1 1,-1 1 0,0 0-1,1 0 1,-1 0 0,0 0-1,0 0 1,0 0 0,0 0-1,0-1 1,0 1 0,0 0-1,0 0 1,0 0 0,0 0 0,0 0-1,-1 1 1,-1 11 80,0-1 0,-7 22 0,-2 16 235,11-50-309,-1 1 1,1-1 0,0 1 0,0 0 0,0-1-1,0 1 1,0 0 0,0-1 0,0 1-1,0 0 1,0-1 0,1 1 0,-1-1 0,0 1-1,0 0 1,0-1 0,1 1 0,-1-1-1,0 1 1,1-1 0,-1 1 0,0-1-1,1 1 1,-1-1 0,1 1 0,-1-1 0,1 1-1,-1-1 1,1 0 0,-1 1 0,1-1-1,-1 0 1,1 1 0,0-1 0,-1 0-1,1 0 1,-1 0 0,1 0 0,0 1 0,-1-1-1,1 0 1,0 0 0,-1 0 0,1 0-1,0-1 1,28-6 180,5-9-103,-2-1 1,0-1 0,30-23-1,17-10-184,-66 43 39,-3 2-35,0 0 0,-1 0 0,2 2 1,-1-1-1,1 1 0,-1 0 0,19-3 1,-27 7 73,-1 0 1,0-1-1,0 1 1,0 0-1,0 0 1,0 0-1,1 1 1,-1-1-1,0 0 1,0 0-1,0 1 1,0-1-1,0 0 1,0 1-1,0-1 1,0 1-1,0 0 1,0-1-1,0 1 1,0 0-1,0-1 1,0 1-1,0 1 1,0 0-3,1 0 0,-1 0 1,0 0-1,-1 0 1,1 0-1,0 0 0,-1 1 1,1-1-1,-1 0 0,1 0 1,-1 3-1,0 8-1,-1-1 0,0 0 0,-4 18 0,4-24 34,-46 187 788,47-192-725,0 0 1,-1 0-1,1 0 1,0 0-1,-1 0 1,1 0-1,0 0 1,-1 0-1,1 0 1,-1 0-1,1-1 1,-1 1 0,0 0-1,1 0 1,-1-1-1,-1 2 1,1-2-55,1-1 1,-1 1-1,1 0 1,-1-1-1,1 1 1,0 0-1,-1-1 1,1 1-1,0-1 1,-1 1-1,1 0 1,0-1-1,-1 1 1,1-1 0,0 1-1,0-1 1,0 1-1,-1-1 1,1 0-1,0 1 1,0-1-1,0 1 1,0-1-1,0 1 1,0-1-1,0 1 1,0-1-1,0 0 1,1 0-1,-2-22 316</inkml:trace>
  <inkml:trace contextRef="#ctx0" brushRef="#br0" timeOffset="0.5">630 2 18884,'2'-1'1200,"-1"5"-1232,1-1-216,3 4 488,1-4-120,-2-6-176</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0:35.454"/>
    </inkml:context>
    <inkml:brush xml:id="br0">
      <inkml:brushProperty name="width" value="0.05" units="cm"/>
      <inkml:brushProperty name="height" value="0.05" units="cm"/>
    </inkml:brush>
  </inkml:definitions>
  <inkml:trace contextRef="#ctx0" brushRef="#br0">349 3 16972,'-10'-1'320,"0"0"0,-1 1 1,1 0-1,0 1 0,0 0 1,-1 1-1,1 0 0,-13 4 1,-6 4-169,-41 19 0,69-29-154,-10 5-138,0 0 1,1 0-1,-1 1 1,1 0-1,0 1 0,1 0 1,-18 17-1,27-23 108,-1-1 0,1 1 0,-1 0 0,1 0 0,-1-1 0,1 1 0,0 0 0,-1 0 0,1 0 0,0 0 0,0 0 0,-1-1 0,1 1 0,0 0 0,0 0 0,0 0 0,0 0 0,0 0 0,0 0 0,1 0 0,-1 0 0,0-1 0,0 1 0,1 0 0,-1 0 0,0 0 0,1 0 0,-1-1 0,1 1 0,-1 0 0,1 0 0,-1-1 0,1 1 0,0 0 0,-1-1 0,1 1 0,0-1 0,-1 1 0,1-1 0,0 1 0,1 0 0,5 3-112,0 0 0,1 0-1,14 4 1,-9-2-30,6 2 16,10 4 0,-1 1 0,38 24 0,-59-33 155,-1 0 0,0 1 0,-1-1 1,1 1-1,-1 0 0,0 1 0,0-1 0,0 1 0,-1 0 1,0 0-1,0 1 0,0-1 0,-1 1 0,0-1 0,0 1 1,1 8-1,-3-12 28,-1 0 1,0 1-1,1-1 1,-1 0-1,0 0 1,-1 0-1,1 0 1,0 1-1,-1-1 1,0 0-1,0 0 1,0 0-1,0 0 0,0 0 1,-1 0-1,-2 4 1,0-3 46,1 0 0,-1 0 1,1 0-1,-1-1 0,0 1 1,-1-1-1,1 0 0,0 0 1,-8 3-1,0-1 123,0 0 0,0-1 0,0-1 0,-1 0 0,1 0 0,-1-1 0,-23 0 0,29-2-158,-1-1-1,0 0 0,0 0 0,0 0 0,1-1 0,-1-1 1,1 1-1,-1-1 0,1 0 0,-12-8 0,14 8 21,1 1-1,0-1 1,1 0-1,-1-1 0,1 1 1,-1-1-1,1 1 1,0-1-1,0 0 0,1 0 1,-1 0-1,1-1 1,0 1-1,0-1 0,0 1 1,1-1-1,-1 0 1,0-7-1,1-15-23</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0:35.991"/>
    </inkml:context>
    <inkml:brush xml:id="br0">
      <inkml:brushProperty name="width" value="0.05" units="cm"/>
      <inkml:brushProperty name="height" value="0.05" units="cm"/>
    </inkml:brush>
  </inkml:definitions>
  <inkml:trace contextRef="#ctx0" brushRef="#br0">185 148 12379,'8'-3'236,"-1"0"0,1 0 0,0 0 1,-1-1-1,0 0 0,0-1 1,0 0-1,7-6 0,-12 9-169,0 1-1,-1-1 0,1 1 0,-1-1 1,0 1-1,0-1 0,1 0 1,-1 1-1,0-1 0,-1 0 0,1 0 1,0 0-1,0 0 0,-1 0 1,1 0-1,-1 0 0,0 0 1,1 0-1,-1 0 0,0 0 0,0 0 1,0 0-1,-1 0 0,1 0 1,0 0-1,-1 0 0,1 0 0,-1 0 1,0 0-1,0 0 0,0 0 1,0 0-1,0 1 0,0-1 1,0 0-1,0 1 0,-1-1 0,1 1 1,-2-2-1,0 0-6,-1 0 1,1 0-1,0 0 0,-1 1 1,1-1-1,-1 1 0,0 0 1,0 0-1,0 0 0,0 1 1,0-1-1,0 1 0,0 0 1,-1 0-1,1 1 0,0-1 1,-1 1-1,1 0 0,0 0 1,-1 0-1,1 1 0,0 0 1,0 0-1,-1 0 0,1 0 1,0 0-1,0 1 0,-4 2 1,0 0-38,-1 1-1,1 0 1,0 0 0,1 1 0,-1 0-1,1 0 1,0 1 0,1 0 0,0 0 0,0 0-1,-9 16 1,8-9-40,0 0 0,1 1 0,0 0 1,1 0-1,-5 26 0,9-34-1,0-1 0,0 0-1,0 1 1,1-1 0,0 1 0,0-1 0,1 0 0,0 1 0,0-1 0,0 0-1,1 1 1,0-1 0,0 0 0,1 0 0,0-1 0,5 10 0,-5-12-11,0 0 0,-1 0 0,2-1 1,-1 1-1,0-1 0,0 0 0,1 0 1,-1 0-1,1 0 0,0-1 1,-1 1-1,1-1 0,0 0 0,0 0 1,0-1-1,0 1 0,0-1 0,0 1 1,0-1-1,0-1 0,0 1 0,5-2 1,6 0-83,0-2 1,-1 1 0,0-2 0,24-11-1,7-7-179,73-50 0,-5 1 182,-87 61 224,-26 10-110,0 1 0,0 0-1,1 0 1,-1 0 0,0 0 0,1 0-1,-1 0 1,0 0 0,1 0-1,-1 0 1,0 0 0,1 0-1,-1 0 1,0 0 0,1 0 0,-1 0-1,0 1 1,1-1 0,-1 0-1,0 0 1,0 0 0,1 0 0,-1 1-1,0-1 1,0 0 0,1 0-1,-1 0 1,0 1 0,0-1 0,1 0-1,-1 0 1,0 1 0,0-1-1,0 0 1,0 1 0,0-1-1,1 0 1,-1 1 0,0-1 0,0 0-1,0 1 1,-1 15 160,1-16-158,-5 18 148,0 0 0,-12 28 0,11-31 8,0 1 0,1 0 0,-6 32 0,10-48-154,1 1 0,0 0 1,0 0-1,0 0 0,0-1 0,0 1 0,0 0 1,0 0-1,0 0 0,0-1 0,0 1 1,0 0-1,0 0 0,1 0 0,-1-1 0,0 1 1,0 0-1,1-1 0,-1 1 0,1 0 0,-1 0 1,1-1-1,-1 1 0,1-1 0,-1 1 1,1 0-1,-1-1 0,1 1 0,1 0 0,-1-1 4,1 0-1,-1 0 1,1 1-1,-1-1 1,1 0 0,-1 0-1,1-1 1,-1 1-1,1 0 1,-1 0-1,1-1 1,-1 1-1,1-1 1,1 0-1,7-4 29,-1 0 0,1 0-1,11-10 1,58-47-91,-30 23-428,58-36-1,-102 72 404,0 0 0,0 0 1,0 1-1,0 0 0,1 0 0,-1 0 1,8-1-1,-12 3 61,0 0 1,0 0-1,0 0 0,0 0 1,0 0-1,0 0 0,1 0 0,-1 1 1,0-1-1,0 0 0,0 1 1,0-1-1,0 1 0,0-1 1,0 1-1,0-1 0,0 1 1,0 0-1,-1 0 0,1-1 1,0 1-1,0 0 0,-1 0 1,1 0-1,0 0 0,-1 0 1,1 0-1,-1 0 0,1 0 1,-1 0-1,1 0 0,-1 0 1,0 0-1,0 0 0,1 0 1,-1 0-1,0 0 0,0 1 1,0-1-1,-1 2 0,2 7 5,-2-1 1,1 1-1,-1 0 0,-1 0 0,-4 15 0,-19 51 208,15-48-147,0-4 8,10-24-60,0 0 0,0 1-1,-1-1 1,1 0 0,0 1 0,0-1-1,0 0 1,-1 0 0,1 1 0,0-1 0,0 0-1,-1 0 1,1 1 0,0-1 0,0 0-1,-1 0 1,1 0 0,0 0 0,-1 1 0,1-1-1,0 0 1,0 0 0,-1 0 0,1 0-1,0 0 1,-1 0 0,1 0 0,0 0-1,-1 0 1,0 0 0,-5-6 2</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0:46.277"/>
    </inkml:context>
    <inkml:brush xml:id="br0">
      <inkml:brushProperty name="width" value="0.05" units="cm"/>
      <inkml:brushProperty name="height" value="0.05" units="cm"/>
    </inkml:brush>
  </inkml:definitions>
  <inkml:trace contextRef="#ctx0" brushRef="#br0">0 292 10786,'23'0'537,"193"-6"1099,-8-13-1286,441-43-206,-2-26-412,-148-7 164,-437 86 135,86-4 0,-114 13-51,-1 1 0,1 2 0,-1 1 0,43 10 0,-65-11 12,57 15-119,135 18 0,-39-33 119,1-1-5,-145 1-4,0 1 0,36 12 0,-40-10 47,1-2 0,0 1 1,1-2-1,20 2 0,-23-5-58,-11-1-123,0 1 1,0 0-1,1 0 1,-1 0-1,0 0 0,1 1 1,-1 0-1,0 0 1,7 2-1,-11-3 129,0 1-1,0-1 1,-1 1-1,1-1 0,0 1 1,0-1-1,0 0 0,0 1 1,-1-1-1,1 1 0,0-1 1,0 0-1,-1 1 1,1-1-1,0 0 0,-1 1 1,1-1-1,0 0 0,-1 1 1,1-1-1,-1 0 1,1 0-1,0 0 0,-1 1 1,1-1-1,-1 0 0,1 0 1,0 0-1,-1 0 0,1 0 1,-1 0-1,0 0 1,-17 5-436</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0:47.410"/>
    </inkml:context>
    <inkml:brush xml:id="br0">
      <inkml:brushProperty name="width" value="0.05" units="cm"/>
      <inkml:brushProperty name="height" value="0.05" units="cm"/>
    </inkml:brush>
  </inkml:definitions>
  <inkml:trace contextRef="#ctx0" brushRef="#br0">0 214 10722,'866'-73'1485,"-507"48"-1981,560-78 196,-901 101 366,-5 0 99,9-1 673,31 0 0,-55 2-287,2 1-545,-1 0 0,1-1 0,0 1 1,-1 0-1,1 0 0,0 0 0,-1 0 0,1 0 0,0-1 1,-1 1-1,1 0 0,0 0 0,-1 0 0,1 0 1,0 0-1,-1 0 0,1 0 0,0 0 0,-1 0 1,1 0-1,0 1 0,-1-1 0,1 0 0,0 0 1,-1 0-1,1 0 0,0 0 0,-1 1 0,-69 30-1733,41-20 1393</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08.278"/>
    </inkml:context>
    <inkml:brush xml:id="br0">
      <inkml:brushProperty name="width" value="0.05" units="cm"/>
      <inkml:brushProperty name="height" value="0.05" units="cm"/>
    </inkml:brush>
  </inkml:definitions>
  <inkml:trace contextRef="#ctx0" brushRef="#br0">215 65 12003,'-173'12'2348,"142"-14"-1381,21 0-260,16-2 214,37-4-278,-1 2 0,59-1 0,-47 4-446,512-12-383,-228 9-1554,-313 5 1501,-1 0 0,42-9 0,-27-1-139</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1:01.329"/>
    </inkml:context>
    <inkml:brush xml:id="br0">
      <inkml:brushProperty name="width" value="0.05" units="cm"/>
      <inkml:brushProperty name="height" value="0.05" units="cm"/>
    </inkml:brush>
  </inkml:definitions>
  <inkml:trace contextRef="#ctx0" brushRef="#br0">1721 212 6561,'0'-2'284,"0"1"0,-1-1-1,1 1 1,-1-1 0,1 1-1,-1-1 1,0 1-1,0-1 1,0 1 0,0 0-1,0-1 1,0 1 0,0 0-1,0 0 1,0 0-1,0 0 1,-1 0 0,-1-2-1,-34-18-735,20 12 715,-43-24-668,-1 3-1,-122-42 1,168 67 82,-1 1 0,-1 0 0,1 1-1,0 1 1,-1 1 0,-24 0 0,8 3-808,0 2-1,-40 9 1,28-6 2379,0-1 1,-59-1-1,63-5-624,-1 2 0,1 3 0,-49 10 0,32 3-370,0 2 0,-96 50 0,145-65-265,0 1-1,0 0 1,1 0 0,0 1-1,1 0 1,-1 0 0,1 1 0,1 0-1,-7 9 1,-7 14-851,-20 40 1,23-37-145,-37 67-2570,-19 37 645,-12-8 3603,68-107-622</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1:02.584"/>
    </inkml:context>
    <inkml:brush xml:id="br0">
      <inkml:brushProperty name="width" value="0.05" units="cm"/>
      <inkml:brushProperty name="height" value="0.05" units="cm"/>
    </inkml:brush>
  </inkml:definitions>
  <inkml:trace contextRef="#ctx0" brushRef="#br0">1053 0 8706,'-17'2'79,"1"1"1,0 0 0,0 2-1,0-1 1,0 2 0,1 0-1,0 1 1,0 0-1,1 1 1,0 1 0,0 1-1,-20 17 1,-7 13-1051,-49 61 1,-8 10-1022,43-58 1712,23-24 567,1 3 0,2 0 0,-27 38 0,-5 24-82,5 2-1,-83 194 1,106-204 135,4 1 0,4 1 1,-26 179-1,45-215-746,3-1-1,6 89 1,0-106 98,2-1 1,1 1-1,2-1 1,1-1-1,16 38 1,-12-42 113</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1:03.237"/>
    </inkml:context>
    <inkml:brush xml:id="br0">
      <inkml:brushProperty name="width" value="0.05" units="cm"/>
      <inkml:brushProperty name="height" value="0.05" units="cm"/>
    </inkml:brush>
  </inkml:definitions>
  <inkml:trace contextRef="#ctx0" brushRef="#br0">0 2190 976,'20'15'56,"0"-1"0,0-1 0,2-1 0,30 14-1,-39-21-14,-1-1-1,1-1 0,0 1 0,0-2 1,1 0-1,-1-1 0,0 0 0,1-1 0,23-2 1,74-18 236,-75 12-111,0 1-1,1 2 1,60 0 0,-68 8-130,0 1 0,-1 1 0,1 2 1,38 15-1,-28-10-77,-31-10 21,0 0 1,0-1-1,0 0 1,0 0-1,0 0 0,0-1 1,0-1-1,0 1 1,0-1-1,0-1 0,0 1 1,-1-1-1,1-1 1,0 1-1,-1-1 0,0-1 1,1 0-1,-1 1 1,9-8-1,8-8 110,0-1 0,-1-1 0,33-41 1,-35 39 127,180-208 3067,-111 127-1709,-78 89-1574,-1 0 0,0-1 0,-2-1 1,1 1-1,-2-1 0,7-20 0,29-111-519,-21 60 435,30-77 264,32-122 776,-77 249-860,-1-1-1,-2-1 1,-1 1 0,-3 0 0,-5-61 0,0 73-41,-1 0 1,-2 1-1,0-1 1,-2 2-1,-19-40 1,-75-116-30,75 138-165,-46-56 0,55 78 57,0 1 0,-1 1 0,-1 1-1,-29-20 1,-12 1-1</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1:04.551"/>
    </inkml:context>
    <inkml:brush xml:id="br0">
      <inkml:brushProperty name="width" value="0.05" units="cm"/>
      <inkml:brushProperty name="height" value="0.05" units="cm"/>
    </inkml:brush>
  </inkml:definitions>
  <inkml:trace contextRef="#ctx0" brushRef="#br0">1 1 14203,'18'11'858,"5"-2"-967,2-1 1,-1-1-1,1-1 1,34 4-1,104 1-206,53-16 149,-113 0 162,181 16-1,156 75-2,-53-7-14,-156-52-1,299-3 0,235-46-44,-328 5 51,320-14-16,133-4-41,-1 49 31,-800-9 42,29 1-30,177 31 1,-292-36 12,26 7-82,-27-8 93,-1 1 1,0 0 0,0-1 0,1 1 0,-1 0 0,0-1-1,0 1 1,0 0 0,0 0 0,0 0 0,0 0 0,0 0 0,0 0-1,-1 0 1,1 0 0,0 1 0,-1-1 0,2 2 0,-2 8-43</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1:05.226"/>
    </inkml:context>
    <inkml:brush xml:id="br0">
      <inkml:brushProperty name="width" value="0.05" units="cm"/>
      <inkml:brushProperty name="height" value="0.05" units="cm"/>
    </inkml:brush>
  </inkml:definitions>
  <inkml:trace contextRef="#ctx0" brushRef="#br0">608 0 13227,'-14'8'259,"1"0"0,0 0 0,1 2 0,0-1 0,-21 22 0,10-9-242,-32 28-89,-143 134-314,141-126 170,-63 82-1,110-127 193,4-6 14,1-1 1,-1 1 0,1 1-1,1-1 1,0 1 0,0 0-1,0 0 1,1 0 0,-3 10 0,6-18 7,0 1 1,0 0 0,-1 0-1,1 0 1,0 0 0,0 0-1,0 0 1,0 0 0,0 0-1,0 0 1,1 0 0,-1 0 0,0 0-1,0 0 1,1-1 0,-1 1-1,1 0 1,-1 0 0,0 0-1,1 0 1,0-1 0,-1 1-1,1 0 1,-1-1 0,1 1-1,0 0 1,0-1 0,-1 1 0,1-1-1,0 1 1,0-1 0,0 1-1,-1-1 1,1 1 0,0-1-1,0 0 1,0 0 0,0 1-1,0-1 1,0 0 0,2 0-1,4 0-2,0 0 0,0 0-1,0-1 1,12-2-1,-13 2 1,177-41-54,-120 25 34,0 2 0,74-6 0,-52 18 8,-1 3-7</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1:06.072"/>
    </inkml:context>
    <inkml:brush xml:id="br0">
      <inkml:brushProperty name="width" value="0.05" units="cm"/>
      <inkml:brushProperty name="height" value="0.05" units="cm"/>
    </inkml:brush>
  </inkml:definitions>
  <inkml:trace contextRef="#ctx0" brushRef="#br0">133 0 16243,'-3'39'1257,"-11"12"-1153,-12 18-56,-2 11 504,7 6-608,2 3-24,6-10-40,4-5 8,9-10-32,4-9 0,7-29 16,0-12-8,4-24-112,-4-16-128,-7-25 296,-4-9-32,-7-10-1</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1:06.508"/>
    </inkml:context>
    <inkml:brush xml:id="br0">
      <inkml:brushProperty name="width" value="0.05" units="cm"/>
      <inkml:brushProperty name="height" value="0.05" units="cm"/>
    </inkml:brush>
  </inkml:definitions>
  <inkml:trace contextRef="#ctx0" brushRef="#br0">0 225 15875,'23'-5'1433,"19"-12"-889,10-8-192,18-5 456,3 0-136,6-1-40,-4 2-128,-6 5-544,-5 5-368,-18 9 384,-8 5-96,-22 5-104</inkml:trace>
  <inkml:trace contextRef="#ctx0" brushRef="#br0" timeOffset="1">88 536 16724,'-7'8'1248,"7"-2"-992,3 1-136,10-1 720,6 0-560,10-2-264,10 1-56,13-5-272,3 0-184,4-8-1264,2-2 1512,1-1-249,-1-2-143</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1:06.938"/>
    </inkml:context>
    <inkml:brush xml:id="br0">
      <inkml:brushProperty name="width" value="0.05" units="cm"/>
      <inkml:brushProperty name="height" value="0.05" units="cm"/>
    </inkml:brush>
  </inkml:definitions>
  <inkml:trace contextRef="#ctx0" brushRef="#br0">28 50 12723,'-5'9'565,"-13"26"109,17-33-622,0-1 0,1 1 0,-1 0-1,1 0 1,-1 0 0,1-1 0,-1 1-1,1 0 1,0 0 0,0 0-1,0 0 1,0 0 0,0 0 0,1-1-1,-1 1 1,1 3 0,0-5-43,-1 1 1,1-1-1,-1 1 0,1-1 1,-1 1-1,1-1 0,0 1 1,-1-1-1,1 0 0,-1 1 1,1-1-1,0 0 0,-1 0 1,1 0-1,0 1 0,0-1 1,-1 0-1,1 0 0,0 0 1,-1 0-1,1 0 0,0 0 1,0 0-1,-1 0 0,1 0 1,0-1-1,-1 1 0,1 0 1,0 0-1,-1-1 0,2 0 1,22-10 0,-22 10 2,65-42 79,-44 27 98,0 1-1,1 2 1,31-14 0,-54 26-165,1 0 1,0 1 0,-1-1-1,1 1 1,-1 0-1,1-1 1,0 1 0,-1 0-1,1 0 1,0 0 0,-1 0-1,1 0 1,0 0-1,-1 0 1,1 1 0,0-1-1,1 1 1,-2 0-3,0 0-1,0 0 1,0 0 0,0-1-1,0 1 1,-1 0 0,1 0-1,0 0 1,0 1 0,-1-1-1,1 0 1,-1 0 0,1 0-1,-1 0 1,1 0 0,-1 1-1,0-1 1,0 0 0,1 0-1,-1 1 1,0-1 0,0 2-1,0 2 15,0 1 1,0 0 1,1 0 0,-1 0 0,1 0-1,3 9 1,-3-14-31,0 1 0,-1-1 0,1 1 0,0-1 0,0 1 0,0-1 0,0 0 0,0 1 0,0-1 0,1 0 0,-1 0 0,0 0 0,1 0 0,-1 0 0,1 0 0,-1 0 1,1 0-1,-1-1 0,1 1 0,-1-1 0,1 1 0,0-1 0,-1 1 0,4-1 0,4 1 15,0-1 1,1-1 0,-1 1 0,0-2-1,0 1 1,17-6 0,56-23 156,-40 14-76,-26 10-56,44-14 69,-57 18-107,1 2 0,0-1 0,0 0 0,0 1-1,-1 0 1,1-1 0,0 2 0,0-1 0,0 0 0,-1 1 0,1 0 0,7 2 0,-10-2-7,1 0-1,0 0 1,-1 1 0,1-1 0,-1 1-1,1-1 1,-1 1 0,1-1-1,-1 1 1,0 0 0,0 0 0,0 0-1,0 0 1,0 0 0,-1 0 0,1 0-1,0 0 1,-1 0 0,0 0 0,1 0-1,-1 0 1,0 0 0,0 3-1,0-3-29,0 1 0,0-1 0,0 1 0,1-1 0,-1 1 0,1-1 0,0 0 0,0 1 0,0-1 0,0 0 0,0 0 0,0 0 0,2 3 0,-2-5 15,-1 0 0,1 0 0,-1 1 0,0-1 0,1 0 0,-1 0 0,1 0-1,-1 0 1,1 0 0,-1 0 0,1 0 0,-1 0 0,1 0 0,-1 0 0,0 0 0,1 0 0,-1 0 0,1-1-1,-1 1 1,1 0 0,-1 0 0,0 0 0,1-1 0,-1 1 0,1 0 0,-1 0 0,0-1 0,1 1 0,-1 0 0,0-1-1,0 1 1,1 0 0,-1-1 0,12-14-114,-2-5-54</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1:07.349"/>
    </inkml:context>
    <inkml:brush xml:id="br0">
      <inkml:brushProperty name="width" value="0.05" units="cm"/>
      <inkml:brushProperty name="height" value="0.05" units="cm"/>
    </inkml:brush>
  </inkml:definitions>
  <inkml:trace contextRef="#ctx0" brushRef="#br0">39 5 17948,'-13'15'1384,"0"-7"-1256,4-6-392,5-8 1272,4-4-848,2-3-272</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1:07.797"/>
    </inkml:context>
    <inkml:brush xml:id="br0">
      <inkml:brushProperty name="width" value="0.05" units="cm"/>
      <inkml:brushProperty name="height" value="0.05" units="cm"/>
    </inkml:brush>
  </inkml:definitions>
  <inkml:trace contextRef="#ctx0" brushRef="#br0">151 1 14923,'-1'3'970,"-12"25"-677,2 1 1,1 0 0,-9 41 0,1-5-121,-7 21-81,-26 158 0,50-240-79,0 0 0,1 0 1,0 0-1,0 0 0,0 0 0,0 0 1,1 1-1,-1-1 0,1 0 0,1 4 0,-1-7 4,0 0 0,0 0-1,0 0 1,0 0 0,0 0-1,0 0 1,0 0 0,0 0-1,0-1 1,0 1 0,0 0-1,0-1 1,0 1-1,1-1 1,-1 1 0,0-1-1,0 1 1,1-1 0,-1 0-1,0 0 1,1 0 0,-1 1-1,0-1 1,1-1 0,-1 1-1,0 0 1,1 0 0,-1 0-1,0-1 1,1 1 0,-1-1-1,2 0 1,13-4 247,-1 0 0,1-1 1,-1-1-1,21-13 0,56-41 921,-75 49-1094,-1-1 1,0 0 0,27-30-1,-38 36-260,1 0 0,-1 0 0,0-1 0,0 1 0,-1-1 0,0 0 0,-1 0 0,0-1 0,0 1 0,0-1 0,1-14 0,-4 23 154,0 0 0,0 0 1,0 0-1,1 0 0,-1 0 0,0-1 0,0 1 1,0 0-1,0 0 0,0 0 0,0 0 0,0 0 1,0-1-1,0 1 0,0 0 0,0 0 0,0 0 1,-1 0-1,1 0 0,0-1 0,0 1 0,0 0 1,0 0-1,0 0 0,0 0 0,0 0 0,0 0 0,0 0 1,0-1-1,0 1 0,-1 0 0,1 0 0,0 0 1,0 0-1,0 0 0,0 0 0,0 0 0,0 0 1,-1 0-1,1 0 0,0 0 0,0 0 0,0 0 1,0 0-1,0 0 0,-1 0 0,1 0 0,0 0 1,0 0-1,0 0 0,0 0 0,0 0 0,-1 0 1,1 0-1,0 0 0,0 0 0,0 0 0,0 0 0,0 0 1,0 0-1,-1 0 0,1 0 0,0 0 0,0 0 1,0 1-1,0-1 0,-9 8-300,0 8-34</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08.954"/>
    </inkml:context>
    <inkml:brush xml:id="br0">
      <inkml:brushProperty name="width" value="0.05" units="cm"/>
      <inkml:brushProperty name="height" value="0.05" units="cm"/>
    </inkml:brush>
  </inkml:definitions>
  <inkml:trace contextRef="#ctx0" brushRef="#br0">1 245 13571,'33'-6'1200,"28"-2"-784,10-7-128,26-5 544,15 0-263,26-3-209,5-1-16,5 3-400,-5-1-88,-15-5 152,-3-2-80,-8 0-56</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1:08.267"/>
    </inkml:context>
    <inkml:brush xml:id="br0">
      <inkml:brushProperty name="width" value="0.05" units="cm"/>
      <inkml:brushProperty name="height" value="0.05" units="cm"/>
    </inkml:brush>
  </inkml:definitions>
  <inkml:trace contextRef="#ctx0" brushRef="#br0">8 0 16892,'-6'11'1296,"5"2"-1032,2 2-112,6 4 320,2 1-144,4 1-240,2-2-152,1-6-504,2-2-192,-2-5 592,2-5-168,-3-1-104</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1:08.723"/>
    </inkml:context>
    <inkml:brush xml:id="br0">
      <inkml:brushProperty name="width" value="0.05" units="cm"/>
      <inkml:brushProperty name="height" value="0.05" units="cm"/>
    </inkml:brush>
  </inkml:definitions>
  <inkml:trace contextRef="#ctx0" brushRef="#br0">144 1 14859,'-14'24'246,"1"1"-1,1 0 1,1 0-1,1 2 0,-8 33 1,12-40-98,-10 37 6,2 2 0,3-1 1,2 1-1,-1 76 1,10-132-149,3 43 46,-3-45-45,0 1 1,0 0-1,1-1 0,-1 1 0,1 0 1,-1-1-1,1 1 0,-1-1 1,1 1-1,0-1 0,0 1 0,0-1 1,0 1-1,0-1 0,0 0 1,0 1-1,1-1 0,-1 0 1,0 0-1,1 0 0,2 1 0,-3-1 1,1-1 0,-1 0 0,1 0 0,-1 0 0,0 0 0,1 0-1,-1-1 1,1 1 0,-1 0 0,0-1 0,1 1 0,-1-1-1,0 1 1,0-1 0,1 0 0,-1 1 0,0-1 0,0 0 0,0 0-1,0 0 1,0 0 0,0 0 0,0 0 0,0 0 0,0 0-1,0 0 1,-1 0 0,1-1 0,0 1 0,-1 0 0,2-3 0,2-6 33,1 0-1,4-18 1,-9 28-39,4-13 27,0 0-1,-1-1 1,-1 1 0,0-1-1,0 1 1,-2-1-1,-1-20 1,-2 25-35,-2 9-10,4 0 15,0 1-1,0 0 0,1 0 1,-1 0-1,0 0 0,1 0 1,-1 0-1,1 0 0,-1 0 0,1 0 1,-1 0-1,1 1 0,0-1 1,-1 1-1,0 4-3,0 0 0,0 0 0,1 0 0,0 0 0,0 0 0,0 0 0,1 0 0,0 0 0,0 0 0,1 0 0,-1 0 0,1-1 0,0 1 0,1 0 0,-1-1 0,5 6 0,-5-7 7,1-1 0,0 0 0,0 1 0,0-1 0,0 0-1,0-1 1,0 1 0,1 0 0,-1-1 0,1 0 0,0 0 0,0 0-1,0 0 1,0-1 0,0 0 0,0 1 0,0-1 0,0-1 0,0 1-1,1-1 1,-1 1 0,0-1 0,7-1 0,0-1 15,0 0 1,-1-1-1,1 0 1,-1 0 0,1-1-1,-1-1 1,0 1-1,0-2 1,-1 0-1,12-8 1,9-10 116,42-44 0,-62 58-91,-10 9-36,1 1-1,-1-1 1,1 0 0,-1 1 0,0 0-1,1-1 1,-1 1 0,1-1 0,0 1-1,-1-1 1,1 1 0,-1 0-1,1 0 1,0-1 0,-1 1 0,1 0-1,-1 0 1,1 0 0,0-1 0,-1 1-1,1 0 1,1 0 0,-2 1-1,0-1 0,1 0 0,-1 1 0,1-1 0,-1 1-1,0-1 1,0 1 0,1-1 0,-1 1 0,0-1 0,0 1 0,0-1 0,1 1 0,-1-1 0,0 1 0,0-1 0,0 1 0,0-1 0,0 1 0,0-1 0,0 2 0,-6 39 199,4-32-147,2-5-34,-2 7 56,0-1 0,1 1-1,1-1 1,0 1 0,1 11-1,0-20-61,-1 0-1,0 0 0,1-1 0,-1 1 1,1 0-1,-1 0 0,1 0 0,0-1 0,0 1 1,0 0-1,0-1 0,0 1 0,0 0 0,1-1 1,-1 0-1,0 1 0,1-1 0,-1 0 0,1 0 1,-1 1-1,1-1 0,0-1 0,0 1 0,-1 0 1,1 0-1,0-1 0,0 1 0,0 0 0,0-1 1,-1 0-1,1 0 0,0 1 0,0-1 0,2-1 1,4 1-4,-1-1 1,0 0 0,1 0-1,-1 0 1,0-1 0,0-1-1,0 1 1,0-1 0,0 0-1,-1-1 1,0 1 0,1-1-1,-1-1 1,0 1 0,-1-1-1,1 0 1,-1 0 0,0-1-1,4-5 1,-2 2 54,-1 0-1,0-1 1,-1 0 0,0 1 0,0-2-1,-1 1 1,-1 0 0,1-1 0,-2 0-1,1 0 1,-2 0 0,2-12 0,-7-40 27</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1:09.198"/>
    </inkml:context>
    <inkml:brush xml:id="br0">
      <inkml:brushProperty name="width" value="0.05" units="cm"/>
      <inkml:brushProperty name="height" value="0.05" units="cm"/>
    </inkml:brush>
  </inkml:definitions>
  <inkml:trace contextRef="#ctx0" brushRef="#br0">1 0 15963,'2'2'1537,"0"4"-1169,-2 2-184,0 2 1168,6-1-1512,2 0-352,5-4 472,2 3-128,-5-1-72</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1:09.595"/>
    </inkml:context>
    <inkml:brush xml:id="br0">
      <inkml:brushProperty name="width" value="0.05" units="cm"/>
      <inkml:brushProperty name="height" value="0.05" units="cm"/>
    </inkml:brush>
  </inkml:definitions>
  <inkml:trace contextRef="#ctx0" brushRef="#br0">88 52 15275,'-23'23'1381,"13"-13"-983,0 1 0,0 0 0,1 1-1,-12 18 1,21-29-373,-1-1 0,1 1 0,-1 0 0,1-1 0,-1 1 0,1-1 0,0 1-1,-1 0 1,1-1 0,0 1 0,0 0 0,-1-1 0,1 1 0,0 0 0,0-1 0,0 1 0,0 0-1,0-1 1,0 1 0,0 0 0,0 0 0,0-1 0,0 1 0,1 0 0,-1-1 0,0 1-1,0 0 1,1-1 0,-1 1 0,1 0 0,0 0-7,0-1 0,0 0 1,0 0-1,1 1 0,-1-1 0,0 0 1,0 0-1,0 0 0,0-1 0,1 1 1,-1 0-1,0 0 0,0 0 0,0-1 0,2 0 1,43-22 39,143-104-327,-184 124 235,0 0 0,0 0 0,0 1 0,0 0 0,8-3 1,-13 5 26,1 0 1,0 0 0,0 0 0,-1-1 0,1 1-1,0 0 1,0 0 0,0 0 0,-1 1 0,1-1-1,0 0 1,0 0 0,0 0 0,-1 0 0,1 1 0,0-1-1,0 0 1,-1 1 0,1-1 0,0 1 0,-1-1-1,1 1 1,0-1 0,-1 1 0,1-1 0,-1 1-1,1-1 1,-1 1 0,1 0 0,-1-1 0,0 1 0,1 0-1,-1-1 1,0 1 0,1 0 0,-1 0 0,0 0-1,0-1 1,0 1 0,1 0 0,-1 0 0,0-1-1,0 1 1,-1 2 0,1 6-43,0-1 0,-1 1 0,-3 15 0,-2 19 2,6-42 50,0 0 0,0 0 0,0 0 0,0-1 0,0 1 0,0 0 0,0 0 0,0 0 0,1 0 0,-1-1 0,0 1 0,0 0 0,1 0 0,-1-1 0,0 1 0,1 0 0,-1 0 0,1-1 0,-1 1 0,1 0 0,-1-1 0,1 1 0,0-1 0,-1 1 0,1 0 0,0-1 0,-1 0 0,1 1 0,0-1 0,0 1 0,-1-1 0,1 0 0,0 0 0,0 1 0,0-1 0,0 0 0,-1 0 0,1 0 0,0 0 0,0 0 0,0 0 0,0 0 0,-1 0 0,2 0 0,4-2 18,1 1-1,-1-1 0,0 0 0,10-5 0,33-17 52,-31 14-58,0 0 0,1 2-1,1 0 1,-1 1-1,41-8 1,-58 15-17,0 0-1,0-1 1,0 1 0,0 0 0,0 0-1,0 0 1,0 1 0,0-1 0,0 0 0,0 1-1,0-1 1,0 1 0,0-1 0,-1 1 0,1 0-1,0 0 1,0 0 0,-1 0 0,1 0-1,-1 1 1,3 1 0,-3-2 0,0 1 0,0 0 0,0 0 0,0 0 0,-1 0 0,1 0 0,0 1 0,-1-1 0,1 0 0,-1 0 0,0 0 0,0 0 0,0 0 0,0 1 0,0-1 0,-1 0 0,1 0 0,-2 4 0,0 4-40,-2 0-1,0-1 1,0 0 0,-7 13 0,-9 19-221,19-38 193</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1:10.730"/>
    </inkml:context>
    <inkml:brush xml:id="br0">
      <inkml:brushProperty name="width" value="0.05" units="cm"/>
      <inkml:brushProperty name="height" value="0.05" units="cm"/>
    </inkml:brush>
  </inkml:definitions>
  <inkml:trace contextRef="#ctx0" brushRef="#br0">1 138 13691,'7'-9'403,"0"1"-1,1 0 1,0 1 0,0-1 0,1 2-1,0-1 1,0 1 0,1 1 0,0-1-1,-1 2 1,16-6 0,-23 10-375,-1-1 1,0 1-1,1-1 0,-1 1 1,1 0-1,-1 0 1,1 0-1,-1 0 0,1 0 1,-1 0-1,1 0 0,-1 1 1,1-1-1,-1 0 1,1 1-1,-1-1 0,0 1 1,1 0-1,-1-1 1,0 1-1,0 0 0,1 0 1,-1 0-1,0 0 0,1 1 1,0 0-11,-1 0 1,0 1-1,1-1 1,-1 1-1,0-1 1,-1 1-1,1 0 1,0-1-1,-1 1 1,1 0-1,-1 0 1,0 4-1,-1 8-8,0-1-1,-1 1 1,-7 27-1,-1-7 8,5-21-20,1 1 1,0-1-1,2 1 1,-1-1-1,1 17 1,2-30 3,0 0 0,0 1 0,0-1 0,0 0 0,0 0 1,0 0-1,1 1 0,-1-1 0,1 0 0,-1 0 0,1 0 1,-1 0-1,1 0 0,-1 0 0,1 0 0,0 0 1,0 0-1,-1 0 0,1 0 0,0 0 0,0-1 0,2 2 1,-2-1 6,1 0 1,0-1-1,0 1 0,0-1 1,0 1-1,0-1 1,0 0-1,0 1 1,0-1-1,0 0 0,0 0 1,3-1-1,3 0 38,0-1 1,-1 0-1,1-1 0,-1 1 0,13-7 0,-7 1 57,0-1 0,0 0 0,-1 0 0,0-1 0,0-1 0,-1 0 0,-1 0 0,0-1 0,11-18 0,-15 21-27,0 0-1,-1 0 0,0-1 0,-1 0 1,0 0-1,-1 0 0,0 0 0,0-1 1,-1 0-1,0 1 0,-1-1 0,0 0 1,-1 1-1,-1-15 0,0 21-52,0 1-1,0-1 0,0 1 1,0 0-1,-1-1 1,1 1-1,-1 0 1,0 0-1,1 0 0,-5-4 1,6 6-25,-1 0-1,1 1 1,-1-1 0,0 0-1,1 1 1,-1-1 0,0 1-1,0-1 1,0 1-1,1-1 1,-1 1 0,0 0-1,0-1 1,0 1 0,0 0-1,0 0 1,0-1 0,0 1-1,0 0 1,1 0 0,-1 0-1,0 0 1,0 0 0,0 0-1,0 1 1,0-1 0,0 0-1,0 0 1,0 1 0,0-1-1,1 0 1,-1 1 0,0-1-1,0 1 1,0-1-1,1 1 1,-1 0 0,0-1-1,1 1 1,-1 0 0,0-1-1,1 1 1,-1 0 0,0 1-1,-1 1-88,0 0 0,1 0-1,-1 0 1,1 0-1,0 1 1,0-1-1,0 0 1,0 1-1,1-1 1,-1 0-1,1 1 1,0-1-1,0 1 1,0-1 0,1 4-1,-1-5 43,0-1 0,0 1 0,0-1 0,1 1 0,-1-1 0,0 1 0,1-1 0,-1 1 0,1-1 0,0 1 0,0-1 0,-1 1 0,1-1 0,0 0 0,0 0 0,0 1 0,0-1 0,0 0 0,1 0-1,-1 0 1,0 0 0,0 0 0,1 0 0,-1-1 0,1 1 0,-1 0 0,1-1 0,-1 1 0,1-1 0,-1 1 0,1-1 0,-1 0 0,1 1 0,2-1 0,19-6-495</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1:11.313"/>
    </inkml:context>
    <inkml:brush xml:id="br0">
      <inkml:brushProperty name="width" value="0.05" units="cm"/>
      <inkml:brushProperty name="height" value="0.05" units="cm"/>
    </inkml:brush>
  </inkml:definitions>
  <inkml:trace contextRef="#ctx0" brushRef="#br0">87 1 15499,'-6'5'336,"-6"3"89,1 1 1,1 1-1,-16 17 1,23-24-400,1 0-1,0 0 1,0 0 0,0 1 0,0-1 0,0 1 0,1 0 0,0-1 0,-1 1 0,1 0 0,1 0 0,-1 0 0,0-1 0,1 1-1,0 0 1,0 0 0,0 0 0,1 4 0,-1-6-20,1-1 1,-1 0-1,0 0 0,1 1 0,-1-1 1,1 0-1,-1 0 0,1 0 1,-1 0-1,1 0 0,0 0 0,0 0 1,-1 0-1,1 0 0,0 0 0,0 0 1,0 0-1,0 0 0,0-1 0,0 1 1,0 0-1,0-1 0,1 1 0,0 0 1,1-1 9,0 1 0,1 0 0,-1-1 0,0 0 0,0 0 0,0 0 0,1 0 0,-1 0 0,5-2 0,6-1 65,-1-1 0,1-1 0,17-8 1,35-23 254,-45 24-175,-1 1 0,1 0 0,37-11 0,-57 21-152,1 1 0,-1-1 0,0 1 1,1 0-1,-1-1 0,0 1 0,1 0 0,-1 0 0,0 0 1,1 0-1,-1 0 0,1 0 0,-1 1 0,0-1 0,1 0 1,-1 1-1,0-1 0,0 1 0,1-1 0,-1 1 0,1 1 1,-1-1-5,1 1 0,-1-1 1,0 1-1,0-1 0,0 1 0,0 0 1,-1-1-1,1 1 0,0 0 1,-1 0-1,1-1 0,-1 1 1,0 0-1,1 3 0,-1 3 3,1-4 1,-1 1-1,1-1 1,0 1 0,0-1-1,0 0 1,3 8 0,-3-11-8,-1-1 1,1 1-1,0 0 1,-1 0-1,1-1 1,0 1 0,-1-1-1,1 1 1,0 0-1,0-1 1,0 0-1,-1 1 1,1-1 0,0 1-1,0-1 1,0 0-1,0 0 1,0 1-1,0-1 1,0 0 0,0 0-1,0 0 1,0 0-1,0 0 1,-1 0-1,1 0 1,0 0 0,0-1-1,0 1 1,0 0-1,0-1 1,0 1-1,0 0 1,0-1 0,-1 1-1,1-1 1,1 0-1,31-18 37,-18 10-13,29-13 0,-40 20-25,0 1 1,0-1-1,1 1 1,-1 0 0,0 0-1,1 1 1,-1-1 0,1 1-1,-1 0 1,1 0-1,8 2 1,-11-2-2,0 1 1,0-1-1,0 1 1,0 0-1,-1 0 0,1 0 1,0 0-1,0 0 1,0 1-1,-1-1 0,1 0 1,-1 1-1,1-1 1,-1 1-1,0 0 0,1-1 1,-1 1-1,0 0 1,0 0-1,0 0 0,0 0 1,1 3-1,0 4 4,0 0 0,-1 0 1,0 0-1,0 10 0,1 7-17,-2-25 16,0-1 1,0 1-1,0 0 0,1 0 1,-1 0-1,0-1 1,0 1-1,1 0 0,-1-1 1,0 1-1,1 0 0,-1 0 1,1-1-1,-1 1 1,1-1-1,-1 1 0,1 0 1,-1-1-1,1 1 0,0-1 1,-1 0-1,1 1 1,0-1-1,-1 1 0,1-1 1,0 0-1,-1 1 0,1-1 1,0 0-1,0 0 1,-1 0-1,1 0 0,0 1 1,0-1-1,0 0 0,-1 0 1,1-1-1,0 1 1,0 0-1,0 0 0,-1 0 1,1 0-1,0-1 0,0 1 1,1-1-1,4-2 25,1 0 0,-1 0-1,12-8 1,-17 11-26,59-42 116,-32 22-72,1 1-1,45-22 1,-72 40-46,0 0 0,-1 0 0,1 0 0,0 0 0,0 1 0,0-1 0,0 0 0,0 1 0,0 0 0,0 0 0,0-1 0,0 1 0,0 0 0,0 1 0,0-1 0,0 0 0,0 1 0,0-1 0,2 1 0,-3 1-2,0-1 0,0 0 0,0 0 0,0 1 0,0-1 0,0 0 0,0 1 0,-1-1 1,1 1-1,0-1 0,-1 1 0,1-1 0,-1 1 0,0-1 0,0 1 0,1-1 0,-1 1 0,0 0 0,0-1 0,-1 1 0,1-1 0,0 1 0,-1 3 0,-2 8-95,0 0-1,-1-1 0,-1 1 1,-8 16-1,-9 29-715,20-47 625,8-11-95</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1:12.670"/>
    </inkml:context>
    <inkml:brush xml:id="br0">
      <inkml:brushProperty name="width" value="0.05" units="cm"/>
      <inkml:brushProperty name="height" value="0.05" units="cm"/>
    </inkml:brush>
  </inkml:definitions>
  <inkml:trace contextRef="#ctx0" brushRef="#br0">44 0 15243,'-18'292'2363,"6"-150"-2036,9-99-220,-8 170 662,11-210-760,0 1 39,0 0-1,0 0 1,1 1 0,-1-1-1,1 0 1,1 5 0,-2-9-35,1 1 0,-1-1 0,0 1 1,0-1-1,1 1 0,-1-1 0,0 1 0,1-1 0,-1 1 1,0-1-1,1 1 0,-1-1 0,1 0 0,-1 1 0,1-1 1,-1 0-1,1 1 0,-1-1 0,1 0 0,-1 0 0,2 1 1,-1-1 7,0 0 0,0 0 0,1 0 0,-1 0 0,0-1 0,0 1 0,0 0 0,0-1 0,0 1 0,0-1 0,0 1 0,0-1 0,0 1 0,0-1 0,2-1 0,18-15 174,-2-2 1,0 0 0,18-23-1,-8 9-27,221-237 561,-244 264-767,19-21-380,-24 26 386,-1 0-1,1 0 1,0-1-1,0 1 1,0 0-1,-1 0 0,1-1 1,0 1-1,-1 0 1,1-1-1,-1 1 0,0-1 1,1 1-1,-1-1 1,0 1-1,0 0 1,0-4-1,-6 2-183,-9 2-75</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1:13.082"/>
    </inkml:context>
    <inkml:brush xml:id="br0">
      <inkml:brushProperty name="width" value="0.05" units="cm"/>
      <inkml:brushProperty name="height" value="0.05" units="cm"/>
    </inkml:brush>
  </inkml:definitions>
  <inkml:trace contextRef="#ctx0" brushRef="#br0">2 0 15539,'-1'36'1297,"4"-1"-993,7-5-120,16-9 280,4-7-232,11-14-480,2-3 2192,4-16-1816,2-1 24,-3-7 80</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1:13.511"/>
    </inkml:context>
    <inkml:brush xml:id="br0">
      <inkml:brushProperty name="width" value="0.05" units="cm"/>
      <inkml:brushProperty name="height" value="0.05" units="cm"/>
    </inkml:brush>
  </inkml:definitions>
  <inkml:trace contextRef="#ctx0" brushRef="#br0">172 11 13163,'-3'-1'153,"-1"1"0,1 0 1,0-1-1,0 1 0,0 0 1,0 1-1,-1-1 0,1 0 1,0 1-1,0 0 0,0 0 1,0 0-1,0 0 0,0 0 0,-4 3 1,-1 0 78,-1 1 0,1 1 1,-13 10-1,13-9-96,0 1 0,1 1 1,0-1-1,0 1 0,-8 14 1,13-18-76,-1 0 0,0 0 1,1 1-1,0-1 0,0 0 1,0 1-1,1-1 0,0 1 1,0 0-1,1-1 0,-1 1 1,1 8-1,1-13-46,-1 0 0,0-1-1,0 1 1,0 0 0,1 0 0,-1-1 0,1 1 0,-1 0 0,0-1-1,1 1 1,-1 0 0,1-1 0,-1 1 0,1-1 0,0 1-1,-1-1 1,1 1 0,0-1 0,-1 1 0,1-1 0,0 1 0,-1-1-1,1 0 1,0 0 0,0 1 0,-1-1 0,1 0 0,0 0-1,0 0 1,0 0 0,-1 0 0,1 0 0,0 0 0,0 0 0,0 0-1,-1 0 1,1 0 0,0 0 0,0-1 0,1 0 0,3 0 46,1-1 1,0 0 0,-1 0 0,8-5-1,-9 5-29,33-19 342,61-46 1,-97 67-361,-1-1 1,1 0 0,-1 0 0,1 0 0,-1 0 0,0 0-1,1 0 1,-1 0 0,0 0 0,0 0 0,0 0 0,1 0-1,-1 0 1,0 0 0,-1 0 0,1 0 0,0 0 0,0-1-1,0 1 1,-1 0 0,1 0 0,0 0 0,-1 1-1,0-3 1,-15-29 1022,12 24-427,4 8-601,0 0 0,-1 1 0,1-1 0,0 0 0,0 0-1,0 0 1,0 0 0,0 0 0,0 0 0,0 0 0,0 0 0,-1 1-1,1-1 1,0 0 0,0 0 0,0 0 0,0 0 0,0 0 0,0 0-1,-1 0 1,1 0 0,0 0 0,0 0 0,0 0 0,0 0-1,0 0 1,-1 0 0,1 0 0,0 0 0,0 0 0,0 0 0,0 0-1,0 0 1,-1 0 0,1 0 0,0 0 0,0 0 0,0 0 0,0 0-1,0 0 1,0-1 0,-1 1 0,1 0 0,-18-31 293,18 31-303,0 0-1,0 0 0,0-1 0,0 1 0,0 0 0,0-1 0,0 1 0,0 0 0,-1-1 0,1 1 1,0 0-1,0 0 0,0-1 0,0 1 0,-1 0 0,1 0 0,0-1 0,0 1 0,-1 0 0,1 0 0,0 0 1,0-1-1,-1 1 0,1 0 0,0 0 0,0 0 0,-1 0 0,1 0 0,0 0 0,-1-1 0,1 1 0,0 0 1,-1 0-1,1 0 0,0 0 0,-1 0 0,-8 11-54,-2 18 10,9-24 50,1 0 0,0 0 0,0 0 0,0 0 0,1 1 0,0-1 0,0 0 0,0 0 0,1 0 0,0 0 0,-1 0 0,2 0 0,-1 0 0,1 0 0,-1 0 0,1-1 0,1 1 0,-1-1 0,1 1 0,4 5 0,31 60-1146,-38-70 1128,0 0 0,0 0 0,0 0 1,0 0-1,0 0 0,0 1 0,0-1 1,0 0-1,0 0 0,0 0 0,1 0 1,-1 0-1,0 0 0,0 0 0,0 0 1,0 0-1,0 1 0,0-1 0,0 0 1,0 0-1,0 0 0,0 0 0,0 0 1,0 0-1,0 0 0,0 0 1,0 0-1,1 0 0,-1 0 0,0 0 1,0 0-1,0 0 0,0 0 0,0 0 1,0 1-1,0-1 0,0 0 0,0 0 1,1 0-1,-1 0 0,0 0 0,0 0 1,0 0-1,0 0 0,0-1 0,0 1 1,0 0-1,0 0 0,1 0 0,-1 0 1,0 0-1,0 0 0,0 0 1,0 0-1,0 0 0,0 0 0,0 0 1,0 0-1,0 0 0,0 0 0,0 0 1,0 0-1,1 0 0,-1-1 0,0 1 1,0 0-1,0 0 0,0 0 0,1-10-273,0 6 150,1-14-311</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1:13.970"/>
    </inkml:context>
    <inkml:brush xml:id="br0">
      <inkml:brushProperty name="width" value="0.05" units="cm"/>
      <inkml:brushProperty name="height" value="0.05" units="cm"/>
    </inkml:brush>
  </inkml:definitions>
  <inkml:trace contextRef="#ctx0" brushRef="#br0">48 19 14435,'1'2'145,"0"0"0,0 0-1,0 1 1,0-1 0,0 0 0,-1 0-1,1 0 1,0 1 0,-1-1 0,0 0 0,0 1-1,1 2 1,-4 34 276,1-20 69,-42 460 2645,41-463-3025,3-16-110,0 0 1,0 0-1,0 0 1,0 0-1,0 0 1,0 0-1,0 0 1,0 0-1,0 0 1,-1 0-1,1 0 1,0 0 0,0 0-1,0 0 1,0 0-1,0 0 1,0 0-1,0 0 1,0 0-1,0 0 1,0 0-1,-1 0 1,1 0-1,0 0 1,0 0-1,0 0 1,0 0-1,0 0 1,0 0 0,0 0-1,0 0 1,0 0-1,0 0 1,0 0-1,-1 0 1,1 0-1,0 0 1,0 0-1,0-1 1,0 1-1,0 0 1,0 0-1,0 0 1,0 0-1,0 0 1,0 0 0,0 0-1,0 0 1,0 0-1,0 0 1,0-1-1,0 1 1,0 0-1,0 0 1,0 0-1,0 0 1,0 0-1,0 0 1,0 0-1,0 0 1,0 0-1,0 0 1,0-1 0,0 1-1,0 0 1,0 0-1,-2-34-54,5-9-21,2 0 1,2 1 0,2 0-1,1 0 1,3 1-1,1 0 1,2 1 0,37-69-1,-45 96 57,-1 1-1,2-1 0,0 1 1,0 1-1,19-18 1,-24 25 10,-1 1 0,1 0 0,0 0 1,0 0-1,1 1 0,-1-1 0,0 1 0,1 0 1,0 1-1,-1-1 0,1 1 0,0 0 1,0 0-1,0 0 0,0 0 0,-1 1 0,1 0 1,0 0-1,0 0 0,0 1 0,5 1 1,-8-2 4,-1 0 0,1 1 0,-1-1 0,1 1 0,-1-1 0,1 1 0,-1 0 0,1 0 0,-1-1 0,0 1 0,1 0 0,-1 0 0,0 0 0,0 0 0,0 1 0,0-1 0,2 2 0,-3-2 1,0 0 1,1 1 0,-1-1 0,0 0-1,0 0 1,1 0 0,-1 0 0,0 1 0,0-1-1,0 0 1,0 0 0,-1 0 0,1 1 0,0-1-1,-1 0 1,1 0 0,0 0 0,-1 1 0,-2 3 11,0 0 1,0-1-1,0 1 0,0-1 1,-1 0-1,0 0 1,0 0-1,-5 4 1,-47 32 190,-95 50 1,135-81-274,9-5-1,5-2 4,0-1 0,-1 1 1,1-1-1,0 0 0,-1 0 0,1 0 1,-1 0-1,0 0 0,1-1 0,-1 1 1,-3-1-1,6 0 63,-1 0-1,1 0 1,0 0 0,0 0-1,0 0 1,0 0-1,-1 0 1,1 0 0,0-1-1,0 1 1,0 0-1,0 0 1,0 0 0,0 0-1,0 0 1,-1-1 0,1 1-1,0 0 1,0 0-1,0 0 1,0 0 0,0-1-1,0 1 1,0 0-1,0 0 1,0 0 0,0 0-1,0-1 1,0 1 0,0 0-1,0 0 1,0 0-1,0-1 1,0 1 0,0 0-1,0 0 1,0 0 0,0 0-1,0-1 1,0 1-1,1 0 1,-1 0 0,0 0-1,0 0 1,0 0-1,0-1 1,0 1 0,0 0-1,1 0 1,-1 0 0,0 0-1,0 0 1,8-10-147,10-8-208</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10.244"/>
    </inkml:context>
    <inkml:brush xml:id="br0">
      <inkml:brushProperty name="width" value="0.05" units="cm"/>
      <inkml:brushProperty name="height" value="0.05" units="cm"/>
    </inkml:brush>
  </inkml:definitions>
  <inkml:trace contextRef="#ctx0" brushRef="#br0">290 321 14355,'5'-24'478,"-1"0"0,-1 0 1,-2 0-1,-1-33 0,0 47-310,-1 1 0,0-1-1,-1 1 1,0-1 0,-1 1 0,0 0-1,0 0 1,-1 0 0,0 0 0,0 1-1,-1-1 1,-1 1 0,-10-13 0,14 18-111,-1 1 1,1-1-1,-1 1 1,0 0-1,0 0 1,0 0-1,0 0 1,0 0-1,0 1 1,0-1-1,-1 1 1,1 0-1,-1 0 1,1 0-1,-1 1 1,1-1-1,-1 1 1,1-1-1,-1 1 1,-4 1-1,3 0-12,0 0-1,0 0 1,1 1 0,-1 0-1,0 0 1,1 0 0,-1 1-1,1-1 1,0 1 0,0 0-1,0 0 1,0 0 0,-6 8-1,-2 2-9,2 2-1,-1-1 1,2 1-1,0 1 1,1 0-1,0 0 1,2 0-1,0 1 1,0 0-1,-2 19 1,1-3-22,3 1-1,0-1 1,2 1 0,4 48 0,4-40-9,1 0-1,2-1 1,2 0 0,22 53-1,-15-44-14,-2 1 0,9 53-1,-23-96 7,1 11-45,2 32 0,-6-49-358,-1-5 170,-3-8-180,1-14-11,-2 1 0,-1 0 0,-1 0 0,-1 1 0,-1 0 1,-24-41-1,-2 12-167</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1:14.414"/>
    </inkml:context>
    <inkml:brush xml:id="br0">
      <inkml:brushProperty name="width" value="0.05" units="cm"/>
      <inkml:brushProperty name="height" value="0.05" units="cm"/>
    </inkml:brush>
  </inkml:definitions>
  <inkml:trace contextRef="#ctx0" brushRef="#br0">44 0 14299,'-8'16'1336,"-1"11"-880,-3 2-200,4-1 649,2-1-377,6-5-432,0-8-184,8-11-400,6-6 408,0-14-144,5-5-80</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1:14.827"/>
    </inkml:context>
    <inkml:brush xml:id="br0">
      <inkml:brushProperty name="width" value="0.05" units="cm"/>
      <inkml:brushProperty name="height" value="0.05" units="cm"/>
    </inkml:brush>
  </inkml:definitions>
  <inkml:trace contextRef="#ctx0" brushRef="#br0">132 1 13795,'-4'15'500,"-1"-1"-1,0 1 1,-1-1-1,-12 22 1,-9 24 681,11-19-766,3 1 0,2 1-1,-10 63 1,18-78-347,1 0 1,2 1 0,0-1-1,2 0 1,1 1 0,10 41 0,-11-56-62,10 26-18,-14-48-9,1 1 0,-1-1 1,1-14-1,0 0 0,-2-13 162,4-56 0,-1 89-143,-1 1 1,2-1-1,-1 0 1,0 1-1,0-1 0,0 1 1,1-1-1,-1 1 1,1-1-1,-1 1 1,1-1-1,-1 1 0,1 0 1,0-1-1,0 1 1,0 0-1,0-1 0,0 1 1,0 0-1,0 0 1,0 0-1,0 0 1,0 0-1,1 0 0,-1 0 1,0 0-1,1 1 1,-1-1-1,1 1 0,-1-1 1,1 1-1,-1-1 1,1 1-1,-1 0 1,1-1-1,2 1 0,5 1-250,1 0-1,-1 0 0,0 1 1,1 0-1,11 5 0,12 2-1127,-13-6 935,1-1 0,22 1 1,0-5-371</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1:15.257"/>
    </inkml:context>
    <inkml:brush xml:id="br0">
      <inkml:brushProperty name="width" value="0.05" units="cm"/>
      <inkml:brushProperty name="height" value="0.05" units="cm"/>
    </inkml:brush>
  </inkml:definitions>
  <inkml:trace contextRef="#ctx0" brushRef="#br0">92 429 13787,'-5'1'151,"0"1"-1,0 0 1,1 0 0,-1 0-1,1 0 1,-1 1 0,1-1-1,0 1 1,0 0-1,1 1 1,-1-1 0,0 1-1,1 0 1,0-1 0,-5 9-1,5-9-62,1 1 0,-1 1 0,1-1-1,0 0 1,0 1 0,1-1 0,-1 1-1,1-1 1,0 1 0,0 0 0,0-1-1,1 1 1,0 0 0,0 0 0,0-1-1,1 7 1,-1-9-67,1-1 1,-1 1-1,1-1 1,-1 1-1,1-1 0,-1 0 1,1 1-1,0-1 1,0 0-1,0 0 0,0 1 1,0-1-1,0 0 0,0 0 1,0 0-1,0 0 1,0 0-1,0-1 0,1 1 1,-1 0-1,0 0 0,1-1 1,1 1-1,0 0-1,0-1 0,0 1 1,0-1-1,0 0 0,0 0 0,0 0 0,0 0 0,0-1 0,0 1 0,6-3 1,0 0-14,1 0 0,-1-2 0,1 1 0,-1-1 0,15-11 1,-10 3-131,0 0 0,23-29 0,-19 21-134,-24 46 87,2 0 1,-1 26-1,5-49 188,0-1 1,0 0-1,0 1 1,0-1-1,0 0 1,0 1-1,0-1 1,0 0-1,0 1 1,0-1-1,1 0 1,-1 1-1,1-1 1,-1 0-1,1 0 1,-1 0-1,1 1 1,0-1-1,-1 0 0,1 0 1,0 0-1,0 0 1,0 0-1,0 0 1,0 0-1,0-1 1,0 1-1,0 0 1,1 0-1,-1-1 1,0 1-1,0-1 1,0 1-1,1-1 1,-1 1-1,0-1 1,1 0-1,-1 0 1,0 0-1,1 0 1,-1 0-1,0 0 1,3 0-1,5-1 59,0-1-1,0 0 0,-1 0 0,1-1 1,-1 0-1,1 0 0,-1-1 1,0 0-1,9-7 0,4-3 77,-1 0-1,23-23 0,-19 14-111,-2-2 0,0 0 0,-1-2 0,-1 0 0,-2-1 0,-1-1 0,-1 0 0,-1-1 0,-2-1 0,12-42 0,-21 56-68,0 0 0,2-24 0,-5 37 16,-1 0 0,0 0 1,0-1-1,0 1 0,0 0 0,-1 0 1,0-1-1,0 1 0,0 0 0,0 0 1,0 0-1,-1 0 0,0 0 0,-4-7 1,5 10 5,0 0 0,0 0 0,0 0 0,0 1 0,-1-1 0,1 0 0,0 0 0,0 1 0,-1-1 0,1 1 0,0-1 1,-1 1-1,1 0 0,-1-1 0,1 1 0,0 0 0,-1 0 0,1 0 0,-1 0 0,1 0 0,-1 0 0,1 0 1,0 1-1,-1-1 0,1 0 0,0 1 0,-1-1 0,1 1 0,0 0 0,-1-1 0,1 1 0,0 0 0,0 0 1,0 0-1,-2 1 0,-4 4 5,0 0 0,0 1 0,-11 13 0,-3 6 117,2 1 0,1 1 0,-27 56 0,36-64-23,1-1 0,2 1 0,-1 0 0,2 0 0,1 1 1,1 0-1,-2 26 0,5-42-88,0 0 1,0 0-1,1 0 1,-1 0-1,1 0 0,0 0 1,1 0-1,-1 0 1,1 0-1,0 0 1,0 0-1,5 6 1,-4-7-29,-1-1 0,1 0 1,1 0-1,-1 0 0,0 0 1,1-1-1,-1 1 0,1-1 1,0 0-1,0 0 0,0 0 1,0 0-1,0-1 0,0 0 1,5 1-1,31 5-97,2-6-49</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1:15.750"/>
    </inkml:context>
    <inkml:brush xml:id="br0">
      <inkml:brushProperty name="width" value="0.05" units="cm"/>
      <inkml:brushProperty name="height" value="0.05" units="cm"/>
    </inkml:brush>
  </inkml:definitions>
  <inkml:trace contextRef="#ctx0" brushRef="#br0">25 0 16868,'3'15'239,"-2"-1"1,0 1-1,0 0 1,-1-1-1,-1 1 1,-3 19-1,0 1 73,-6 66 63,3-37-209,2 0 0,6 102 1,-1-162-147,1 0 1,-1 0 0,1 0-1,0 0 1,0 0 0,1 0 0,-1 0-1,1 0 1,2 3 0,-3-6-3,0 1 1,0-1-1,0 0 1,0 1-1,1-1 1,-1 0 0,0 0-1,1 0 1,-1 0-1,1 0 1,-1-1-1,1 1 1,0 0-1,-1-1 1,1 1-1,0-1 1,-1 1 0,1-1-1,0 0 1,0 0-1,-1 0 1,1 0-1,0 0 1,2 0-1,3-2 42,1 1 0,-1-1-1,1 0 1,-1 0-1,0-1 1,0 0-1,0 0 1,11-8 0,50-40 275,-63 47-312,69-59 19,-3-4 0,-2-3 0,61-81 0,-105 115-519,-24 35 461,-1 0 1,1 0 0,0 0-1,-1 0 1,0-1 0,1 1-1,-1 0 1,0 0-1,1 0 1,-1-1 0,0 1-1,0 0 1,0-3 0,0 3 5,0 1 1,-1-1 0,1 1 0,0-1 0,-1 1-1,1-1 1,0 1 0,-1-1 0,1 1-1,0-1 1,-1 1 0,1-1 0,-1 1 0,1 0-1,-1-1 1,1 1 0,-1 0 0,0-1 0,1 1-1,-1 0 1,1 0 0,-1-1 0,1 1 0,-2 0-1,-22-2-294</inkml:trace>
  <inkml:trace contextRef="#ctx0" brushRef="#br0" timeOffset="1">274 479 16075,'13'32'1681,"10"-9"-1041,3-1-232,7-1 600,-1-2-144,1-1-512,1-3-408,-4-2 177,-11-1-170,-12-3-119</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1:28.726"/>
    </inkml:context>
    <inkml:brush xml:id="br0">
      <inkml:brushProperty name="width" value="0.05" units="cm"/>
      <inkml:brushProperty name="height" value="0.05" units="cm"/>
    </inkml:brush>
  </inkml:definitions>
  <inkml:trace contextRef="#ctx0" brushRef="#br0">381 348 10266,'2'-2'168,"-1"0"-1,1-1 1,-1 1-1,1-1 1,-1 1 0,0-1-1,0 1 1,0-1-1,-1 1 1,1-1-1,0 0 1,-1 1-1,0-1 1,0 0 0,0 0-1,0 1 1,0-1-1,0 0 1,-1 0-1,1 1 1,-1-1-1,0 1 1,1-1 0,-1 0-1,-1 1 1,1-1-1,0 1 1,-1 0-1,1-1 1,-3-2-1,0 2 26,0-1-1,0 1 1,0 0-1,0 0 0,-1 0 1,1 0-1,-1 1 1,0-1-1,1 1 1,-1 1-1,0-1 0,0 1 1,-1 0-1,-9-1 1,7 1-169,-1 1 1,0 0 0,0 1 0,1 0 0,-1 0 0,1 1 0,-1 0-1,1 0 1,0 1 0,0 0 0,0 1 0,0 0 0,0 0 0,1 1-1,0-1 1,0 2 0,0-1 0,1 1 0,-1 0 0,1 0 0,-5 8-1,3-4-61,1 1 1,0 0-1,0 1 0,1-1 0,0 1 0,1 1 0,1-1 0,0 1 0,1-1 0,0 1 0,1 0 0,0 0 0,0 17 0,2-26 9,1 0 0,-1 1 0,0-1 0,1 0 0,0 0 0,0 0 0,0 0 0,1-1 1,-1 1-1,1 0 0,4 6 0,-5-9 20,0 0 0,0 1 1,0-1-1,0 0 0,0 0 0,0 0 1,1 0-1,-1 0 0,0-1 1,1 1-1,-1 0 0,1-1 0,-1 1 1,0-1-1,1 1 0,-1-1 0,1 1 1,0-1-1,-1 0 0,1 0 1,-1 0-1,1 0 0,-1 0 0,1 0 1,-1 0-1,1-1 0,-1 1 1,1-1-1,-1 1 0,1-1 0,-1 1 1,1-1-1,-1 0 0,2-1 0,7-4 8,-1 0-1,0-1 0,0 0 1,0-1-1,-1 0 0,0 0 0,9-13 1,4-8 177,19-34 0,-28 42-49,-1 0 0,0-1 0,-2 0 0,0 0 0,-2-1 0,0 0 0,-2 0 0,-1-1 0,0 1 0,0-36 0,-4 54-111,-1 0 0,1-1 0,-1 1-1,0-1 1,0 1 0,0 0 0,-1 0 0,0 0 0,0 0 0,0 0 0,-1 0 0,0 0-1,0 1 1,0-1 0,-6-6 0,6 9-39,0-1-1,0 1 1,0 0 0,-1 0-1,1 0 1,-1 1 0,1-1-1,-1 1 1,1 0 0,-1 0-1,0 0 1,0 0-1,0 0 1,1 1 0,-1 0-1,0 0 1,0 0 0,0 0-1,0 1 1,1-1 0,-1 1-1,-6 2 1,-17 7-383,1 1 0,1 1 0,0 1 1,-30 20-1,4-2-753,40-23 859,6-1-44</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1:30.154"/>
    </inkml:context>
    <inkml:brush xml:id="br0">
      <inkml:brushProperty name="width" value="0.05" units="cm"/>
      <inkml:brushProperty name="height" value="0.05" units="cm"/>
    </inkml:brush>
  </inkml:definitions>
  <inkml:trace contextRef="#ctx0" brushRef="#br0">74 1 13203,'3'0'1518,"-3"5"-518,-4 16-99,-9 25-307,-25 94 359,32-111-734,1 0 0,-2 57 1,7-80-190,-1-4-13,1 1 0,0 0 0,0-1 0,0 1 0,0 0 0,0-1 0,1 1 0,-1 0 0,1-1 0,0 1 0,-1-1 0,1 1 0,0-1-1,1 1 1,-1-1 0,3 4 0,-4-5-20,1-1-1,-1 0 1,0 0 0,1 0-1,-1 0 1,0 0-1,1 1 1,-1-1-1,0 0 1,0 0-1,1 0 1,-1 0-1,0 0 1,1 0-1,-1 0 1,0 0-1,1 0 1,-1 0 0,0-1-1,1 1 1,-1 0-1,0 0 1,1 0-1,-1 0 1,0 0-1,1 0 1,-1-1-1,0 1 1,0 0-1,1 0 1,-1 0-1,0-1 1,0 1-1,0 0 1,1 0 0,-1-1-1,0 1 1,0 0-1,0-1 1,0 1-1,1 0 1,-1-1-1,0 1 1,0 0-1,0-1 1,0 1-1,0-1 1,4-15-407,-4 10 320,0-1 0,0 0 0,0 0 0,-1 1 1,0-1-1,0 1 0,-1-1 0,1 1 0,-2-1 0,-2-6 0,-11-22-246</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1:30.626"/>
    </inkml:context>
    <inkml:brush xml:id="br0">
      <inkml:brushProperty name="width" value="0.05" units="cm"/>
      <inkml:brushProperty name="height" value="0.05" units="cm"/>
    </inkml:brush>
  </inkml:definitions>
  <inkml:trace contextRef="#ctx0" brushRef="#br0">18 16 15123,'19'4'1689,"1"1"-1121,15-2-96,6 0 688,11-2-368,5-1-112,3-3-79,-2-1-217,-8-3-424,-3-2-337,-21 3-839,-10 3 1040,-18 9-240,-8 4-104</inkml:trace>
  <inkml:trace contextRef="#ctx0" brushRef="#br0" timeOffset="1">1 227 15147,'32'-1'1809,"2"-5"-1209,10-4-256,1-2 864,4 1-544,0-2-216,-7 4-672,-4 2-384,-18 5 472,-6 5-120,-11 7-144</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1:31.114"/>
    </inkml:context>
    <inkml:brush xml:id="br0">
      <inkml:brushProperty name="width" value="0.05" units="cm"/>
      <inkml:brushProperty name="height" value="0.05" units="cm"/>
    </inkml:brush>
  </inkml:definitions>
  <inkml:trace contextRef="#ctx0" brushRef="#br0">1 198 13923,'10'3'1288,"19"-3"-704,11-4-176,17-11 601,11 1-145,14-8-120,11 1-32,1-4-288,-3 2-240,-6 1-448,-4 3-248,-14 8 392,-11-1-136,-14-1-144</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1:31.617"/>
    </inkml:context>
    <inkml:brush xml:id="br0">
      <inkml:brushProperty name="width" value="0.05" units="cm"/>
      <inkml:brushProperty name="height" value="0.05" units="cm"/>
    </inkml:brush>
  </inkml:definitions>
  <inkml:trace contextRef="#ctx0" brushRef="#br0">150 271 13299,'0'2'142,"0"-1"0,0 0 0,1 0 0,-1 0 0,0 0 0,0 0 0,1 0 0,-1 0 0,0 1 1,1-1-1,-1 0 0,1 0 0,0 0 0,-1-1 0,2 3 0,4 5 1247,-7-7-1262,-1 1 0,1-1 0,0-1 0,0 1 0,-1 0 0,1 0 0,-1 0 1,1-1-1,-1 1 0,1-1 0,-1 1 0,1-1 0,-1 0 0,1 0 0,-3 1 0,-1 0 90,-4 2-149,0 1 1,1 0-1,-1 1 1,1 0-1,0 0 1,1 0-1,-1 1 1,1 0-1,1 1 1,-11 11 0,13-13-71,0 0 1,0 0-1,1 1 1,0-1 0,0 1-1,0 0 1,0 0 0,1 0-1,0 0 1,1 0 0,-1 0-1,1 0 1,0 1 0,1-1-1,-1 1 1,2 9 0,-1-14 2,0-1 0,0 1 0,1-1 0,-1 1 0,0 0 0,1-1 0,-1 1 0,1-1 0,0 1 0,0-1 0,-1 1 0,1-1 0,0 1 0,0-1 0,0 0 0,0 0 0,1 0 0,-1 1 0,0-1 0,0 0 0,1 0 0,-1 0 0,1-1 0,-1 1 0,1 0 0,-1-1 0,1 1 0,-1-1 0,1 1 0,0-1 0,-1 1 0,1-1 0,-1 0 0,4 0 0,-1 0 17,0-1 1,1 1-1,-1-1 1,0 0-1,0-1 0,0 1 1,0 0-1,0-1 1,0 0-1,0 0 0,0 0 1,5-5-1,10-10 133,-1 0 1,-1-1-1,0-1 0,-2 0 0,0-1 0,-1-1 0,-1 0 0,-1-1 1,-1 0-1,-1-1 0,-1 0 0,-1 0 0,-1-1 0,6-42 0,-12 60-122,0-1 0,-1 0 0,0 0 0,-1 0 0,1 0-1,-1 0 1,0 0 0,-1 1 0,0-1 0,-4-10 0,4 13-35,-1 0 1,1 0 0,-1 1-1,1-1 1,-1 1 0,-1-1-1,1 1 1,0 0 0,-1 0-1,1 0 1,-1 1 0,0-1-1,0 1 1,0 0 0,0 0 0,0 1-1,-5-2 1,-1 0-42,0 1 1,0 0-1,0 1 1,0 0-1,0 1 0,0 0 1,0 0-1,-20 4 1,24-3-45,-1 1 1,1-1 0,-1 1-1,1 0 1,0 1 0,0-1 0,0 1-1,0 1 1,0-1 0,1 1-1,-1 0 1,1 0 0,0 0-1,-6 8 1,10-11 29,0 1 1,0 0-1,0-1 0,0 1 0,0 0 0,1 0 0,-1-1 1,0 1-1,1 0 0,0 0 0,-1 0 0,1 0 1,0 0-1,0-1 0,0 1 0,0 0 0,0 0 1,1 0-1,-1 0 0,1 0 0,-1 0 0,1-1 0,-1 1 1,1 0-1,0 0 0,0-1 0,0 1 0,0-1 1,0 1-1,0-1 0,1 1 0,-1-1 0,0 0 1,1 1-1,-1-1 0,1 0 0,-1 0 0,1 0 0,2 1 1,21 11-483</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1:32.103"/>
    </inkml:context>
    <inkml:brush xml:id="br0">
      <inkml:brushProperty name="width" value="0.05" units="cm"/>
      <inkml:brushProperty name="height" value="0.05" units="cm"/>
    </inkml:brush>
  </inkml:definitions>
  <inkml:trace contextRef="#ctx0" brushRef="#br0">38 1 15515,'-5'13'418,"0"0"0,1 1-1,0-1 1,1 1-1,1 0 1,0 0 0,0 21-1,1-22-224,-2 25-34,-1-5-43,2 0 1,1-1-1,7 55 1,-6-85-101,0-1 0,0 1 0,0 0 0,0-1 0,1 1 1,-1-1-1,1 1 0,-1-1 0,1 1 0,0-1 0,0 0 0,-1 1 1,1-1-1,0 0 0,0 0 0,0 1 0,0-1 0,1 0 1,0 1-1,-1-2-1,0 0 0,0 1 0,0-1 0,0 0 1,0 0-1,0 0 0,0 0 0,0 0 0,0 0 1,0-1-1,0 1 0,0 0 0,0 0 0,0-1 0,0 1 1,-1 0-1,1-1 0,0 1 0,0-1 0,0 1 0,0-1 1,0-1-1,7-5 89,0 0 0,-1-1 0,0 0 1,7-12-1,-10 14-69,190-283 429,-189 277-228,-5 12-237,0 0 0,0 0 1,-1 0-1,1 0 0,0 0 1,0 0-1,0 0 0,0 0 1,0 0-1,0 0 0,0 0 1,0 0-1,0 0 0,-1 0 1,1 0-1,0 0 0,0 0 1,0 0-1,0 0 0,0 0 1,0 0-1,0 0 0,0 0 1,0 0-1,0 0 1,-1 0-1,1 0 0,0 0 1,0 0-1,0 0 0,0 0 1,0 0-1,0 0 0,0 0 1,0 0-1,0 0 0,0-1 1,0 1-1,0 0 0,0 0 1,0 0-1,0 0 0,0 0 1,-1 0-1,1 0 0,-4 5-109</inkml:trace>
  <inkml:trace contextRef="#ctx0" brushRef="#br0" timeOffset="1">197 211 14451,'-1'26'1656,"4"2"-991,7-2-313,3-2 1800,3-1-1672,3-3-792,-2 0 1977,2-5-1545,1-5 24,-3-14 16</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10.680"/>
    </inkml:context>
    <inkml:brush xml:id="br0">
      <inkml:brushProperty name="width" value="0.05" units="cm"/>
      <inkml:brushProperty name="height" value="0.05" units="cm"/>
    </inkml:brush>
  </inkml:definitions>
  <inkml:trace contextRef="#ctx0" brushRef="#br0">1 1 11891,'1'1'1152,"20"6"-696,5-1-112,15-2 672,4 1-280,7-4-136,0-1-207,2-1-145,-2-4 0,-9-2-32</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1:34.166"/>
    </inkml:context>
    <inkml:brush xml:id="br0">
      <inkml:brushProperty name="width" value="0.05" units="cm"/>
      <inkml:brushProperty name="height" value="0.05" units="cm"/>
    </inkml:brush>
  </inkml:definitions>
  <inkml:trace contextRef="#ctx0" brushRef="#br0">226 0 13723,'-11'3'209,"1"1"0,-1 0 1,1 1-1,0 0 0,1 0 0,-1 1 1,1 0-1,0 1 0,1 0 0,-12 11 0,7-5 48,2 1-1,0-1 0,0 2 0,1 0 0,-13 27 0,17-30-106,1 0 0,1 0 0,0 0 0,1 1 0,0 0 0,1-1 0,1 1 0,-1 17 0,2-26-114,0-1 0,0 1 0,0-1 0,1 1 0,0-1-1,-1 1 1,1-1 0,0 0 0,0 1 0,1-1 0,-1 0 0,1 0 0,-1 0 0,1 0-1,0 0 1,0 0 0,1-1 0,-1 1 0,0-1 0,1 1 0,0-1 0,-1 0-1,1 0 1,0 0 0,0 0 0,0-1 0,0 1 0,1-1 0,-1 0 0,0 0 0,1 0-1,-1 0 1,0 0 0,1-1 0,3 1 0,3-1 32,1-1-1,-1 0 1,0 0 0,0-1 0,1 0-1,-1-1 1,-1 0 0,1 0-1,0-1 1,-1 0 0,0-1 0,0 0-1,0-1 1,0 0 0,-1 0-1,8-8 1,-6 5 16,-1 0-1,1-1 1,-1 0-1,-1 0 1,0-1-1,-1 0 1,0 0 0,0-1-1,-1 0 1,-1 0-1,8-26 1,-12 33-79,1 1 0,-2-1 1,1 0-1,-1 0 1,1 1-1,-1-1 0,0 0 1,-1 0-1,1 1 0,-1-1 1,0 0-1,-1 1 0,1-1 1,-1 0-1,1 1 0,-1 0 1,-1-1-1,1 1 1,0 0-1,-1 0 0,0 0 1,-6-6-1,3 6-89,1-1 0,-1 1-1,0 1 1,0-1 0,-1 1 0,1 0-1,-1 1 1,1-1 0,-1 1 0,0 0-1,0 1 1,0 0 0,0 0 0,-12 0 0,-3 2-543,1 1 0,0 1 0,-31 9 0,42-10 342,6-1-255</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1:35.937"/>
    </inkml:context>
    <inkml:brush xml:id="br0">
      <inkml:brushProperty name="width" value="0.05" units="cm"/>
      <inkml:brushProperty name="height" value="0.05" units="cm"/>
    </inkml:brush>
  </inkml:definitions>
  <inkml:trace contextRef="#ctx0" brushRef="#br0">332 350 14819,'3'-4'180,"-1"-1"0,0 1-1,0-1 1,0 0 0,-1 1 0,1-1-1,-1 0 1,0 0 0,0 0 0,-1 0-1,0 0 1,0 0 0,0 0 0,0 0-1,-1 0 1,1 1 0,-4-10 0,3 11-101,0 0 1,-1 0-1,0 0 1,0 0-1,0 0 1,0 1-1,0-1 0,0 1 1,-1-1-1,1 1 1,-1 0-1,1 0 1,-1 0-1,0 0 1,0 0-1,0 1 1,0-1-1,0 1 1,0 0-1,-1 0 1,1 0-1,0 0 0,-1 1 1,1-1-1,0 1 1,-8 0-1,3 0-48,0 1 0,-1 1 0,1-1 0,0 1 0,0 0 0,0 1 0,0 0 0,0 1 0,0-1 0,1 1 0,0 1-1,0-1 1,0 1 0,0 1 0,1-1 0,-6 7 0,1-1-20,2-1-1,-1 2 1,2-1 0,-1 1-1,2 1 1,-1-1 0,2 1-1,-8 21 1,12-28-7,0-1 0,0 1 0,1 0 0,0 0 0,1 0 0,-1 0 0,1 0 0,1 12 0,-1-16-1,1 0-1,-1 0 0,1-1 1,-1 1-1,1 0 0,0 0 1,0 0-1,0-1 0,0 1 1,0 0-1,0-1 0,0 1 1,0-1-1,1 1 0,-1-1 1,1 1-1,-1-1 1,1 0-1,-1 0 0,1 0 1,0 0-1,0 0 0,-1 0 1,1-1-1,0 1 0,0 0 1,0-1-1,0 1 0,0-1 1,2 0-1,4 1 5,-1-2-1,1 1 1,0-1 0,0 0-1,0 0 1,-1-1-1,1 0 1,0-1 0,-1 1-1,0-2 1,14-7-1,-2 0 40,0-2-1,34-28 0,-40 29 1,-1 0-1,0-1 1,0 0 0,-1-1-1,-1-1 1,-1 1 0,0-2-1,0 1 1,10-29 0,-17 37-25,0 0 1,0 0-1,0-1 0,-1 1 1,0 0-1,0 0 1,0-1-1,-1 1 0,-1 0 1,1-1-1,-1 1 1,0 0-1,-1 0 0,0 0 1,0 0-1,0 0 1,-1 0-1,0 0 1,0 1-1,-1-1 0,0 1 1,0 0-1,0 0 1,-1 0-1,-10-8 0,9 8-38,-1 0 0,-1 1 0,1 0-1,-1 1 1,0-1 0,0 2 0,-1-1-1,1 1 1,-1 0 0,1 1 0,-1 0-1,0 0 1,0 1 0,0 0 0,0 1-1,0 0 1,0 0 0,-9 2 0,1 0-261,1 2 1,-1 0 0,1 1 0,0 0-1,0 1 1,1 1 0,-1 0-1,-20 15 1,35-22 264,-13 11-331,13-11 326,1 0 1,0 0-1,-1 1 0,1-1 0,0 0 0,-1 1 1,1-1-1,0 0 0,-1 1 0,1-1 0,0 0 1,0 1-1,-1-1 0,1 1 0,0-1 0,0 0 1,0 1-1,0-1 0,-1 1 0,1-1 0,0 0 1,0 1-1,0-1 0,0 1 0,0-1 0,0 1 1,8 1-422</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1:36.412"/>
    </inkml:context>
    <inkml:brush xml:id="br0">
      <inkml:brushProperty name="width" value="0.05" units="cm"/>
      <inkml:brushProperty name="height" value="0.05" units="cm"/>
    </inkml:brush>
  </inkml:definitions>
  <inkml:trace contextRef="#ctx0" brushRef="#br0">0 78 13355,'12'-10'1364,"0"1"-1,0 0 1,16-8 0,-18 11-1055,1 1 1,-1 1 0,1 0-1,-1 0 1,14-2 0,-19 5-274,0 0-1,0 0 1,0 1 0,0-1 0,0 1 0,0 0 0,0 1 0,0-1 0,0 1 0,0 0 0,0 0-1,-1 0 1,1 1 0,0 0 0,-1 0 0,1 0 0,-1 1 0,1-1 0,-1 1 0,0 0 0,0 0-1,0 0 1,-1 1 0,1 0 0,-1-1 0,0 1 0,0 0 0,0 0 0,3 7 0,-4-8-36,-1 1 1,1-1 0,-1 0 0,0 1 0,1-1-1,-2 1 1,1-1 0,0 1 0,-1-1 0,1 1-1,-1 0 1,0-1 0,0 1 0,-1 0 0,1-1-1,-1 1 1,-1 3 0,0-2 5,0 1 0,-1-1 0,1-1 0,-1 1 0,0 0 0,-1-1 0,1 1 0,-1-1 0,0 0 0,-4 4-1,-10 6 119,0-2 0,-1 1 0,0-2 0,-27 12 0,43-22-91,-10 4 89,10-4-75,-1 1 0,1-1-1,0 0 1,0 1-1,-1 0 1,1-1 0,0 1-1,0 0 1,1 1-1,-1-1 1,0 1 0,1-1-1,-1 1 1,-2 4-1,4-6-30,1 0-1,0 0 1,0 0-1,0 0 1,0 0-1,0 0 1,0 0-1,1 0 0,-1 0 1,0 0-1,0 0 1,1 0-1,-1 0 1,0 0-1,1 0 1,-1 0-1,1 0 1,-1-1-1,1 1 1,0 0-1,-1 0 0,1-1 1,0 1-1,0 0 1,-1-1-1,2 2 1,26 15 98,-24-15-106,16 8-322,1-1 0,0 0 0,42 10-1,-50-15 111,1-2 0,0 0-1,0 0 1,0-2-1,0 0 1,0 0-1,21-4 1,0-6-370</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1:36.868"/>
    </inkml:context>
    <inkml:brush xml:id="br0">
      <inkml:brushProperty name="width" value="0.05" units="cm"/>
      <inkml:brushProperty name="height" value="0.05" units="cm"/>
    </inkml:brush>
  </inkml:definitions>
  <inkml:trace contextRef="#ctx0" brushRef="#br0">273 41 17356,'4'12'1456,"-13"12"-1024,-5 9-168,-2 14 552,-1 5-248,1 4-215,0 1-41,7-7-208,5-4-24,4-11-80,1-6-64,4-14-176,0-10-161,1-10-375,0-8-120,-6-13 656,-2-6-200,-6-12-128</inkml:trace>
  <inkml:trace contextRef="#ctx0" brushRef="#br0" timeOffset="1">1 3 17068,'5'-3'1680,"16"3"-992,5 0-272,11 3 696,8-3-255,6 0-305,1 0-144,0 0-568,-4 0-384,-12-1 432,-9 1-120,-25 0-104</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1:37.329"/>
    </inkml:context>
    <inkml:brush xml:id="br0">
      <inkml:brushProperty name="width" value="0.05" units="cm"/>
      <inkml:brushProperty name="height" value="0.05" units="cm"/>
    </inkml:brush>
  </inkml:definitions>
  <inkml:trace contextRef="#ctx0" brushRef="#br0">0 126 16211,'9'12'1729,"18"-14"-953,8-9-272,10-5 872,7-2-391,3-1-489,0-1-200,-7 4-856,-8 2-1905,-12 2 2113,-13 5-384,-15 4-264</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1:37.800"/>
    </inkml:context>
    <inkml:brush xml:id="br0">
      <inkml:brushProperty name="width" value="0.05" units="cm"/>
      <inkml:brushProperty name="height" value="0.05" units="cm"/>
    </inkml:brush>
  </inkml:definitions>
  <inkml:trace contextRef="#ctx0" brushRef="#br0">0 276 15459,'22'-1'580,"0"-2"0,0 0 0,0-2 1,31-10-1,5-1 223,410-84 2372,9 25-4111,-466 74 854,288-46-3330,-264 38 2258,-32 8 701,1 3-125</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1:38.243"/>
    </inkml:context>
    <inkml:brush xml:id="br0">
      <inkml:brushProperty name="width" value="0.05" units="cm"/>
      <inkml:brushProperty name="height" value="0.05" units="cm"/>
    </inkml:brush>
  </inkml:definitions>
  <inkml:trace contextRef="#ctx0" brushRef="#br0">260 388 10994,'10'-4'592,"43"-20"819,-50 23-1212,0-1 0,-1 0 0,1 1-1,0-1 1,0 0 0,-1-1 0,1 1 0,-1 0 0,0-1 0,0 0 0,0 1 0,0-1 0,3-5 0,-5 7-132,0 0 0,0 0-1,0 0 1,0 0 0,0 0 0,0 0 0,0 0-1,0 0 1,-1 1 0,1-1 0,0 0 0,0 0-1,-1 0 1,1 0 0,-1 0 0,1 0 0,-1 0-1,1 1 1,-1-1 0,1 0 0,-1 0 0,0 1-1,0-1 1,1 0 0,-1 1 0,0-1 0,0 1-1,0-1 1,1 1 0,-1-1 0,0 1 0,0 0-1,0-1 1,0 1 0,-2 0 0,-3-3 138,-1 1 0,1 1 1,-1 0-1,-7-1 0,0 1-66,0 1 0,0 1-1,0 1 1,0 0 0,0 0-1,1 1 1,-1 1 0,1 0-1,-1 1 1,1 1 0,1 0-1,-24 15 1,27-14-127,0-1 1,1 1-1,-1 0 0,2 1 0,-1 0 1,1 0-1,-10 16 0,13-17 5,0-1-1,1 1 0,0 0 1,0 0-1,1 0 0,0 1 0,0-1 1,1 1-1,0-1 0,0 1 1,1 12-1,-1-17-7,2 1 0,-1-1 0,0 0 0,1 0 0,-1 0 0,1 0 0,0 0 0,0 0 0,0 0 0,1-1 0,-1 1 0,0 0 0,1 0 0,0-1 0,0 1 0,0-1 0,0 0 0,4 4 0,-2-4 5,-1 1 0,1-1 0,-1-1 0,1 1 0,0-1 0,0 1 0,0-1 0,0 0 1,0-1-1,0 1 0,0-1 0,7 1 0,2-2 31,0 0 1,0-1 0,-1-1 0,1 0-1,0 0 1,-1-1 0,0-1 0,12-5-1,-5-1 79,-1 0-1,0-1 1,-1-1 0,0-1-1,-1 0 1,0-1-1,-2-1 1,1 0-1,-2-1 1,19-31-1,-25 36-52,-1 1 0,-1-1 0,0 0-1,-1-1 1,0 1 0,-1-1 0,0 0-1,1-17 1,-3 21-39,-1 0-1,-1 0 1,0 0-1,0-1 1,0 1-1,-1 1 1,-1-1-1,1 0 1,-1 0 0,-1 1-1,0 0 1,-8-15-1,5 14-67,0 0-1,0 0 1,-1 1-1,0 0 1,0 0-1,-1 1 1,0 0-1,0 1 1,0 0-1,-1 0 1,0 1-1,0 0 1,-1 1 0,1 0-1,-1 1 1,0 0-1,-20-3 1,21 5-131,1 0 1,0 1-1,-1 0 1,1 0 0,-1 1-1,1 0 1,0 1 0,0 0-1,-1 0 1,1 1-1,1 0 1,-1 1 0,0 0-1,1 0 1,0 1 0,0 0-1,0 0 1,1 1-1,-1 0 1,1 1 0,-8 9-1,13-14 118,1-1-1,0 0 0,0 0 1,0 0-1,0 1 1,1-1-1,-1 0 0,0 1 1,0-1-1,1 1 0,-1-1 1,1 1-1,0-1 1,-1 1-1,1 0 0,0-1 1,0 1-1,0 1 0,7 0-479</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1:39.164"/>
    </inkml:context>
    <inkml:brush xml:id="br0">
      <inkml:brushProperty name="width" value="0.05" units="cm"/>
      <inkml:brushProperty name="height" value="0.05" units="cm"/>
    </inkml:brush>
  </inkml:definitions>
  <inkml:trace contextRef="#ctx0" brushRef="#br0">28 1 15627,'0'0'100,"1"0"-1,-1 1 1,0-1-1,1 0 1,-1 1-1,0-1 1,1 0-1,-1 1 1,0-1-1,0 1 0,1-1 1,-1 0-1,0 1 1,0-1-1,0 1 1,0-1-1,1 1 1,-1-1-1,0 0 1,0 1-1,0-1 1,0 1-1,0-1 0,0 1 1,0-1-1,0 1 1,-1-1-1,1 1 1,0-1-1,0 1 1,0 22 638,-15 142 1409,-1-5-1845,16-158-292,0-1 0,0 0 0,0 1 0,0-1 0,0 0 0,0 1 0,0-1-1,0 0 1,0 1 0,1-1 0,-1 0 0,1 1 0,-1-1 0,1 0 0,-1 0 0,1 1 0,0-1 0,1 1 0,-2-2-1,1 1-1,0-1 1,-1 0 0,1 1 0,0-1-1,-1 0 1,1 0 0,0 0 0,0 0 0,-1 0-1,1 0 1,0 0 0,0 0 0,-1 0-1,1 0 1,0 0 0,-1-1 0,1 1 0,0 0-1,-1 0 1,1-1 0,0 1 0,-1 0-1,2-1 1,6-5 64,-1 1-1,1-2 1,-1 1-1,7-8 1,-5 5-25,290-302 559,-291 303-697,-8 8 59,0 0 0,1-1 0,-1 1 0,0 0 0,0 0 0,0 0 0,1 0 0,-1 0 0,0-1 0,0 1 0,0 0 0,1 0 0,-1 0 0,0 0 0,0-1 0,0 1-1,0 0 1,0 0 0,0 0 0,1-1 0,-1 1 0,0 0 0,0 0 0,0-1 0,0 1 0,0 0 0,0 0 0,0-1 0,0 1 0,0 0 0,0 0 0,0-1 0,0 1 0,0 0 0,0 0 0,0-1 0,0 1-1,-1 0 1,1 0 0,0 0 0,0-1 0,0 1 0,0 0 0,0 0 0,0 0 0,-1-1 0,1 1 0,0 0 0,0 0 0,0 0 0,-1 0 0,1-1 0,0 1 0,0 0 0,0 0 0,-1 0 0,1 0 0,0 0-1,0 0 1,-1 0 0,1 0 0,-1 0 0,-18-1-203,15 2 25,-22-1-382</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1:39.622"/>
    </inkml:context>
    <inkml:brush xml:id="br0">
      <inkml:brushProperty name="width" value="0.05" units="cm"/>
      <inkml:brushProperty name="height" value="0.05" units="cm"/>
    </inkml:brush>
  </inkml:definitions>
  <inkml:trace contextRef="#ctx0" brushRef="#br0">0 0 15523,'13'39'1561,"3"-4"-1145,6-9-184,5-2 672,2-3-488,0-5-224,3-6-584,-4-4 440,2-2-136,-5-3-88</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1:40.078"/>
    </inkml:context>
    <inkml:brush xml:id="br0">
      <inkml:brushProperty name="width" value="0.05" units="cm"/>
      <inkml:brushProperty name="height" value="0.05" units="cm"/>
    </inkml:brush>
  </inkml:definitions>
  <inkml:trace contextRef="#ctx0" brushRef="#br0">10 75 15635,'0'-3'142,"1"0"0,-1 0 0,1 0-1,-1 0 1,1 0 0,0 0 0,0 0 0,0 0-1,1 1 1,-1-1 0,1 0 0,-1 0 0,1 1-1,0-1 1,0 1 0,0 0 0,0 0 0,1-1-1,-1 2 1,1-1 0,-1 0 0,1 0-1,-1 1 1,6-3 0,-4 2-8,1 0 0,-1 1 1,0 0-1,1 0 0,0 0 0,-1 0 1,1 0-1,-1 1 0,1 0 0,0 0 1,-1 0-1,1 1 0,-1-1 0,1 1 0,0 0 1,6 3-1,-10-3-112,1-1-1,0 1 1,-1 0 0,1 0 0,0 0-1,-1 0 1,1 0 0,-1 1-1,0-1 1,1 0 0,-1 1 0,0-1-1,0 0 1,0 1 0,0 0 0,0-1-1,0 1 1,0 0 0,-1-1 0,2 4-1,-1-1 3,-1 0 0,0-1 0,0 1 0,0-1 0,0 1-1,0 0 1,-1-1 0,0 1 0,0-1 0,-1 5 0,-3 5 46,-1 0 1,0 0-1,-1 0 0,-11 15 1,-25 29 164,25-35-118,1 0 0,-16 31 1,32-51-112,0 1-1,-1-1 1,1 1 0,0 0 0,0 0 0,1 0 0,-1-1 0,1 1 0,-1 0 0,1 0 0,0 4 0,0-6-8,1 0 0,-1 1 0,0-1 1,1 0-1,-1 1 0,1-1 0,-1 0 0,1 0 0,0 0 0,-1 1 1,1-1-1,0 0 0,0 0 0,0 0 0,0 0 0,0 0 0,0-1 1,0 1-1,0 0 0,0 0 0,0-1 0,0 1 0,1 0 1,-1-1-1,0 1 0,2-1 0,7 3-95,0-2-1,0 1 1,0-1-1,0-1 1,0 0-1,0 0 1,0-1-1,0-1 1,-1 1 0,1-2-1,0 1 1,-1-1-1,1-1 1,-1 1-1,9-6 1,17-15-208</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48.546"/>
    </inkml:context>
    <inkml:brush xml:id="br0">
      <inkml:brushProperty name="width" value="0.05" units="cm"/>
      <inkml:brushProperty name="height" value="0.05" units="cm"/>
    </inkml:brush>
  </inkml:definitions>
  <inkml:trace contextRef="#ctx0" brushRef="#br0">41 11 16139,'2'-6'1633,"-2"1"-1169,0 20-192,-9 15 1128,2 12-840,-3 7-200,4 9-216,-1 4-15,5 1-9,1-6-112,1-6-217,3-3-119,-1-15-272,3-8-240,-1-20 624,-1-7-168,0-19-168</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14.930"/>
    </inkml:context>
    <inkml:brush xml:id="br0">
      <inkml:brushProperty name="width" value="0.05" units="cm"/>
      <inkml:brushProperty name="height" value="0.05" units="cm"/>
    </inkml:brush>
  </inkml:definitions>
  <inkml:trace contextRef="#ctx0" brushRef="#br0">31 0 11851,'-15'9'1083,"0"1"2207,15-9-3201,1 0 1,-1-1 0,1 1 0,-1 0 0,1-1 0,-1 1 0,1-1 0,-1 1 0,1-1 0,0 1 0,-1-1 0,1 1 0,0-1 0,-1 0 0,1 1 0,0-1-1,0 0 1,-1 0 0,1 1 0,0-1 0,0 0 0,0 0 0,-1 0 0,3 0 0,19 5 288,0-1 1,1-1-1,0-1 1,30-1-1,93-12 281,-118 9-520,40-6 29,-29 2-187,0 2 0,44 2 0,-54 7-521,-29-5 519,1 0 0,-1 0 0,1 0 0,-1 0 0,1 0 0,-1 0 0,0 1 0,1-1 0,-1 0 0,1 0 0,-1 0 0,1 0 0,-1 1 0,0-1 0,1 0 0,-1 0 0,0 1 0,1-1 0,-1 0 0,0 1 0,1-1 0,-1 0 0,0 1 0,0-1 0,1 0 0,-1 1 0,0-1 0,0 1 0,0-1 0,1 0 0,-1 1 0,0-1 0,0 1 0,0-1 0,0 1 0,0-1 0,0 0 0,0 1 0,0-1 0,0 1 0,0-1 0,0 1 0,0-1 0,0 1 0,-1-1 0,1 0 0,0 1 0,0-1 0,0 1 0,-1-1 0,1 0 0,0 1 0,0-1 0,-1 0 0,1 1 0,-1 0 0,-9 3-314,-4-8-70</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1:47.149"/>
    </inkml:context>
    <inkml:brush xml:id="br0">
      <inkml:brushProperty name="width" value="0.05" units="cm"/>
      <inkml:brushProperty name="height" value="0.05" units="cm"/>
    </inkml:brush>
  </inkml:definitions>
  <inkml:trace contextRef="#ctx0" brushRef="#br0">113 0 17340,'0'0'41,"0"0"0,0 0 0,0 1 0,1-1 0,-1 0 0,0 0 0,0 0 0,0 0 0,0 0 0,0 1 0,0-1 0,0 0 0,0 0 0,0 0 1,0 0-1,0 0 0,0 1 0,0-1 0,0 0 0,0 0 0,0 0 0,0 0 0,0 0 0,-1 1 0,1-1 0,0 0 0,0 0 0,0 0 0,0 0 0,0 0 0,0 0 0,0 0 0,0 1 1,0-1-1,0 0 0,-1 0 0,1 0 0,0 0 0,0 0 0,0 0 0,0 0 0,0 0 0,-1 0 0,1 0 0,0 0 0,0 0 0,0 0 0,15 7 388,72 13 250,-47-11-716,43 14-1,-78-21 8,0-1-1,0 1 1,-1 0-1,1 1 1,-1-1 0,0 1-1,0 0 1,0 0-1,0 0 1,0 0-1,0 1 1,-1 0 0,0 0-1,5 7 1,-6-7 8,0 1 0,0-1 1,-1 1-1,1 0 0,-1-1 1,-1 1-1,1 0 0,-1 0 1,1 0-1,-1-1 0,-1 1 1,1 0-1,-1 0 0,1 0 1,-3 6-1,-2 4 68,0 0-1,-2 0 1,1-1-1,-1 0 1,-1 0-1,-1-1 1,0 0-1,-1 0 1,0-1-1,0-1 1,-2 1-1,1-2 1,-21 15-1,-4 1 446,-2-2 0,-1-2 0,-63 27 0,93-45-473,1 0-164,0-1-1,1 0 0,-14 3 1,52-17-4359,-18 7 3464</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1:47.921"/>
    </inkml:context>
    <inkml:brush xml:id="br0">
      <inkml:brushProperty name="width" value="0.05" units="cm"/>
      <inkml:brushProperty name="height" value="0.05" units="cm"/>
    </inkml:brush>
  </inkml:definitions>
  <inkml:trace contextRef="#ctx0" brushRef="#br0">292 40 14675,'11'-8'630,"-7"4"-486,1 1-1,0 0 0,-1 0 1,1 0-1,0 0 0,0 1 0,1 0 1,-1 0-1,0 0 0,1 0 1,8 0-1,-14 2-118,1 0 0,-1 0 0,0 0-1,1 0 1,-1 0 0,1 0 0,-1 0 0,1 0 0,-1 1 0,1-1-1,-1 0 1,1 0 0,-1 0 0,0 1 0,1-1 0,-1 0 0,1 1-1,-1-1 1,0 0 0,1 1 0,-1-1 0,0 0 0,1 1 0,-1-1 0,0 1-1,0-1 1,1 0 0,-1 1 0,0 0 0,-2 16 375,-15 17-70,2-15-210,0-1 0,-2 0-1,1-1 1,-2-1-1,-23 17 1,-105 62 296,105-70-323,35-21-63,-1 1 0,1-1 0,0 1 0,0 0-1,1 1 1,-6 6 0,10-11-24,0 0 1,0 0-1,1 0 0,-1 0 0,0 1 0,1-1 0,0 0 1,-1 0-1,1 0 0,-1 0 0,1 0 0,0 1 0,0-1 1,0 0-1,0 0 0,0 1 0,0-1 0,0 0 1,0 2-1,1-2-2,0 0 1,0 1 0,0-1-1,0 0 1,0 0 0,0 1-1,0-1 1,0 0 0,0 0-1,1 0 1,-1-1-1,0 1 1,1 0 0,-1 0-1,0-1 1,1 1 0,-1-1-1,1 1 1,2 0 0,23 4 15,0-1 1,0-1-1,0-1 1,51-4-1,-20 1-222,-27 1-19,-2-1 47,47 6 0,-49 1 37</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1:48.562"/>
    </inkml:context>
    <inkml:brush xml:id="br0">
      <inkml:brushProperty name="width" value="0.05" units="cm"/>
      <inkml:brushProperty name="height" value="0.05" units="cm"/>
    </inkml:brush>
  </inkml:definitions>
  <inkml:trace contextRef="#ctx0" brushRef="#br0">269 17 13547,'-1'-1'106,"1"0"1,-1 0-1,1 0 1,-1 0-1,1 0 0,-1 0 1,0 0-1,0 1 1,1-1-1,-1 0 0,0 0 1,0 1-1,0-1 1,0 0-1,0 1 1,0-1-1,0 1 0,0-1 1,0 1-1,0 0 1,0-1-1,0 1 1,-1 0-1,-1-1 52,0 1 0,0 1 0,0-1 1,0 0-1,0 1 0,1-1 0,-1 1 0,0 0 0,-2 1 1,-5 2 200,0 1 0,1 0 0,0 1 1,-9 6-1,4 0-256,0 0 0,1 1 1,0 0-1,2 1 0,-1 0 1,1 1-1,1 0 0,1 1 0,0 0 1,1 0-1,1 1 0,1 0 0,0 1 1,1-1-1,1 1 0,0 0 1,0 19-1,3-31-84,1 0 0,0 0 0,1 0 1,-1 0-1,1 0 0,0-1 0,1 1 0,-1 0 1,1 0-1,0-1 0,1 1 0,4 8 0,-4-10-4,0-1-1,0 1 0,0-1 1,0 1-1,1-1 1,-1 0-1,1 0 0,0-1 1,0 1-1,0-1 0,0 0 1,1 0-1,-1 0 0,0 0 1,1-1-1,7 2 0,2-2 32,-1 1-1,1-2 0,-1 1 0,1-2 1,0 0-1,-1-1 0,1 0 1,-1-1-1,0 0 0,22-10 0,-21 8 34,0-1 0,-1-1 0,0 0 0,-1-1 0,1 0 0,-1-1 0,-1 0-1,0-1 1,17-20 0,-24 26-52,-1-1-1,1 0 1,-1 0-1,0 0 1,-1-1 0,1 1-1,-1-1 1,0 1-1,-1-1 1,1 0-1,-1 0 1,0 0-1,-1 1 1,1-1 0,-1 0-1,0 0 1,-1 0-1,-1-9 1,0 7-62,0 1 1,-1 0 0,0 0-1,0 0 1,0 0 0,-1 0-1,0 1 1,0-1 0,-1 1-1,0 0 1,0 0 0,0 1-1,-1 0 1,-7-6 0,1 3-196,-1 1-1,0 0 1,0 0 0,0 1 0,-1 1 0,1 1 0,-1-1 0,-1 2 0,1 0 0,0 1 0,-1 1-1,1 0 1,-1 0 0,-21 3 0,6 4-630</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2:16.952"/>
    </inkml:context>
    <inkml:brush xml:id="br0">
      <inkml:brushProperty name="width" value="0.05" units="cm"/>
      <inkml:brushProperty name="height" value="0.05" units="cm"/>
    </inkml:brush>
  </inkml:definitions>
  <inkml:trace contextRef="#ctx0" brushRef="#br0">176 0 6969,'-55'287'2356,"24"4"-822,10-88-1007,-3-18-356,-10 107-30,24 1 254,11-261-248,2 0 0,10 46 0,-10-65-214,1 0 0,0 0-1,1 0 1,0-1 0,1 0 0,0 0 0,1 0-1,13 16 1,-19-27 31,0 0 0,1 1 1,-1-1-1,1 0 0,-1 0 0,1 0 0,-1 0 0,1 0 0,2 1 0,7 0-172</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2:18.558"/>
    </inkml:context>
    <inkml:brush xml:id="br0">
      <inkml:brushProperty name="width" value="0.05" units="cm"/>
      <inkml:brushProperty name="height" value="0.05" units="cm"/>
    </inkml:brush>
  </inkml:definitions>
  <inkml:trace contextRef="#ctx0" brushRef="#br0">5 278 9482,'0'0'16,"-1"0"1,1 0-1,0-1 0,0 1 1,-1 0-1,1 0 0,0-1 1,0 1-1,-1 0 0,1 0 1,0-1-1,0 1 0,0 0 1,0-1-1,-1 1 0,1 0 1,0-1-1,0 1 0,0 0 1,0-1-1,0 1 0,0 0 1,0-1-1,0 1 0,0 0 1,0-1-1,0 1 0,0 0 1,0-1-1,0 1 0,0 0 1,0-1-1,0 1 0,0 0 1,1-1-1,-1 1 0,0 0 1,0 0-1,0-1 0,1 1 1,-1 0-1,0-1 1,20-6 189,33 4-324,-47 3 139,230 7-80,-146-1-169,135-8 0,188-58-66,-19 3 388,224 21-305,-184 16-42,-104-3 296,784-41-1849,-502 58 990,-4 50 768,-599-43 56,80 14 107,-77-13 1,0 2 0,0-1 0,0 2 0,-1-1 0,13 9 0,-21-11-17,0 0 0,-1 0 0,1 0 0,-1 0 0,0 1 1,0 0-1,0-1 0,0 1 0,0 0 0,0 0 0,-1 0 0,1 0 0,-1 0 0,0 0 1,0 0-1,0 1 0,0-1 0,-1 0 0,1 1 0,-1-1 0,0 0 0,0 5 0,-1 9 203,-1 0-1,0 0 0,-6 20 0,3-12-203,-34 320 210,4-16-259,22-258-33,-57 296-29,-26-8-1098,94-351 1049,-4 7-168,1 1 0,-5 33 1,9-45 103,1 0 0,0-1 1,0 1-1,0 0 0,0 0 1,0 0-1,1-1 0,0 1 1,-1 0-1,1-1 0,1 1 1,-1-1-1,0 1 0,1-1 1,0 1-1,0-1 0,0 0 1,5 6-1,-5-8 120,0 1 0,-1 0 0,1 0 1,0 0-1,-1 0 0,0 0 0,1 1 0,-1-1 1,0 0-1,0 1 0,0-1 0,0 1 0,-1-1 1,1 1-1,-1-1 0,1 1 0,-1-1 0,0 1 1,0 0-1,0-1 0,0 1 0,0-1 0,-1 1 1,1 0-1,-1-1 0,0 1 0,0-1 0,0 0 1,0 1-1,0-1 0,0 0 0,-4 4 0,1 0 246,0-1-1,0 0 0,-1 0 0,0-1 0,0 1 1,-1-1-1,1 0 0,-1-1 0,0 1 1,0-1-1,-10 4 0,-231 58 1375,107-32-1633,-33 7-428,-1-7 0,-2-8 0,-263 3 0,357-27 172</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2:19.047"/>
    </inkml:context>
    <inkml:brush xml:id="br0">
      <inkml:brushProperty name="width" value="0.05" units="cm"/>
      <inkml:brushProperty name="height" value="0.05" units="cm"/>
    </inkml:brush>
  </inkml:definitions>
  <inkml:trace contextRef="#ctx0" brushRef="#br0">0 221 9162,'127'5'-3831,"28"-1"2845,1391-124 2014,-860 31-2253,-511 68 958</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2:22.548"/>
    </inkml:context>
    <inkml:brush xml:id="br0">
      <inkml:brushProperty name="width" value="0.05" units="cm"/>
      <inkml:brushProperty name="height" value="0.05" units="cm"/>
    </inkml:brush>
  </inkml:definitions>
  <inkml:trace contextRef="#ctx0" brushRef="#br0">0 63 11194,'8'-13'776,"-6"10"-462,-1 1-1,0 0 0,1 0 0,-1-1 1,1 1-1,0 0 0,0 0 0,3-2 1,-4 3-224,0 1 0,1-1 0,-1 1 0,0-1 0,0 1 1,1 0-1,-1 0 0,0 0 0,0 0 0,1 0 1,-1 0-1,0 0 0,1 0 0,-1 0 0,0 1 0,0-1 1,1 1-1,-1-1 0,0 0 0,0 1 0,0 0 0,2 0 1,14 7 65,1-1 1,0-1-1,0-1 0,0 0 1,32 3-1,97 1-141,-116-8 33,301 1-62,388-45 0,-523 12-93,-167 26 98,-23 4-78,-17 3 19,7-1 79,-10 2-40</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2:23.546"/>
    </inkml:context>
    <inkml:brush xml:id="br0">
      <inkml:brushProperty name="width" value="0.05" units="cm"/>
      <inkml:brushProperty name="height" value="0.05" units="cm"/>
    </inkml:brush>
  </inkml:definitions>
  <inkml:trace contextRef="#ctx0" brushRef="#br0">59 43 15379,'11'-37'2258,"-11"32"-1240,-3 9-402,-3 13-127,-20 136-50,-6 193 0,31-334-438,0 0 9,1-1 1,-1 1-1,2 0 0,0 0 0,2 12 0,-2-23-4,-1 1 0,0-1 0,1 0-1,-1 0 1,0 1 0,1-1 0,0 0-1,-1 0 1,1 0 0,0 0-1,-1 0 1,1 0 0,0 0 0,0 0-1,2 1 1,-2-1 2,-1-1 0,1 0 0,0 1 0,0-1 0,-1 0 0,1 0 0,0 0 0,0 0 0,-1 0 0,1 0 0,0 0 0,0 0 0,0 0 1,-1 0-1,1 0 0,0 0 0,0-1 0,0 1 0,0-1 0,4-1 40,0-1-1,-1 0 1,1-1 0,-1 1 0,0-1-1,7-7 1,34-45 411,-3-1 0,51-91 0,-69 108-279,70-127-1315,-92 162 226,-5 7 403,-6 11-146,0 1-50</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2:23.985"/>
    </inkml:context>
    <inkml:brush xml:id="br0">
      <inkml:brushProperty name="width" value="0.05" units="cm"/>
      <inkml:brushProperty name="height" value="0.05" units="cm"/>
    </inkml:brush>
  </inkml:definitions>
  <inkml:trace contextRef="#ctx0" brushRef="#br0">1 0 13931,'1'25'1200,"3"1"-808,4 1-128,2 5 320,3 4-39,3 3-265,3 2-296,-1-5 2032,3-4-1816,0-11 72,2-6 48</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2:24.443"/>
    </inkml:context>
    <inkml:brush xml:id="br0">
      <inkml:brushProperty name="width" value="0.05" units="cm"/>
      <inkml:brushProperty name="height" value="0.05" units="cm"/>
    </inkml:brush>
  </inkml:definitions>
  <inkml:trace contextRef="#ctx0" brushRef="#br0">250 13 13627,'-1'-1'55,"1"0"-1,0 1 1,-1-1 0,1 0 0,-1 1-1,1-1 1,-1 0 0,1 1-1,-1-1 1,1 0 0,-1 1 0,0-1-1,1 1 1,-1-1 0,0 1 0,1 0-1,-1-1 1,0 1 0,0-1-1,1 1 1,-1 0 0,0 0 0,-1-1-1,0 1-5,-1 0-1,1 0 0,0 0 1,-1 0-1,1 1 0,-1-1 0,1 1 1,-3 0-1,-3 2 103,0 1-1,0-1 1,-14 10 0,8-3-87,1 0 1,0 1-1,0 1 0,1 0 0,1 0 1,0 1-1,1 1 0,0 0 0,1 0 1,0 1-1,2 0 0,-1 1 1,2-1-1,0 1 0,-4 21 0,9-33-55,1 0 0,-1 0 0,1 0 0,0 0 0,0 0 0,1 0 0,-1 1 0,1-1-1,0-1 1,0 1 0,2 5 0,-3-7-1,1-1 1,0 0-1,0 0 0,-1 0 0,1 1 1,0-1-1,0 0 0,0 0 0,0 0 0,0-1 1,1 1-1,-1 0 0,0 0 0,0-1 1,0 1-1,1 0 0,-1-1 0,0 1 0,1-1 1,-1 0-1,1 1 0,-1-1 0,0 0 1,1 0-1,-1 0 0,1 0 0,-1 0 0,0 0 1,1-1-1,-1 1 0,1 0 0,-1-1 1,0 1-1,3-2 0,4-1 64,1-1-1,-1 0 1,0-1-1,-1 1 1,1-2-1,-1 1 1,13-13-1,42-49 581,-1-15 304,-38 50-353,-23 32-595,0 0-1,0 0 1,0 0-1,1 0 1,-1 1-1,0-1 0,0 0 1,0 0-1,0 0 1,0 0-1,1 0 1,-1 0-1,0 0 1,0 0-1,0 0 1,0 0-1,0 0 0,0 0 1,1 0-1,-1 1 1,0-1-1,0 0 1,0 0-1,0 0 1,0 0-1,0 0 1,0 0-1,0 1 0,0-1 1,0 0-1,0 0 1,1 0-1,-1 0 1,0 0-1,0 1 1,0-1-1,0 0 1,0 0-1,0 0 0,0 0 1,0 0-1,0 1 1,0-1-1,-1 0 1,1 0-1,0 0 1,0 0-1,0 0 1,0 1-1,0-1 0,0 0 1,0 0-1,0 0 1,0 14 73,-7 34-60,3-30-312,2-1-1,0 1 0,1-1 1,1 1-1,0-1 1,3 19-1,-3-35 221,1 1-1,-1 0 1,0-1-1,0 1 1,1 0-1,-1-1 1,1 1-1,-1 0 1,1-1-1,0 1 1,0-1 0,0 1-1,-1-1 1,1 0-1,1 1 1,-1-1-1,0 0 1,0 0-1,0 1 1,1-1-1,1 1 1,-2-2 2,0 0 1,0 0-1,0 0 0,1 0 1,-1-1-1,0 1 1,0 0-1,0 0 0,0-1 1,1 1-1,-1-1 0,0 1 1,0-1-1,0 0 0,0 1 1,0-1-1,0 0 0,-1 1 1,1-1-1,0 0 1,0 0-1,0-1 0,7-8-300,-1 1 0,0-2-1,0 1 1,5-15 0,2-4 394,-2-1-1,-1 0 1,-2-1 0,-1 0-1,7-50 1,-16 68 521,-2 13 119,-5 17 44,-5 35-447,2 0 0,3 1 1,1 1-1,4-1 0,2 67 0,1-120-261,7 84 64,-6-74-54,1 0 0,0-1 0,1 1 0,0 0 1,0-1-1,6 11 0,0-11 183,-3-14 221,2-20 115,15-148 735,-15 99-1029,2 0 0,33-113 0,-41 182-243,-1 1-1,1-1 0,0 1 1,0 0-1,0-1 0,1 1 1,0 0-1,4-5 0,-6 8 6,0 0-1,0 1 1,0-1-1,0 0 1,-1 1-1,1-1 1,0 1-1,0-1 1,1 1-1,-1 0 1,0-1-1,0 1 1,0 0-1,0 0 1,0 0-1,0 0 1,0 0-1,0 0 1,1 0-1,-1 0 1,0 0-1,0 0 1,0 1-1,0-1 1,0 0-1,0 1 0,0-1 1,0 1-1,0-1 1,0 1-1,0-1 1,0 1-1,0 0 1,-1 0-1,1-1 1,0 1-1,0 0 1,-1 0-1,1 0 1,0 0-1,0 1 1,4 4-13,0 1 1,0 0-1,-1 0 1,1 1-1,-2-1 1,1 1-1,-1 0 1,0 0-1,-1 0 1,3 15-1,-4-18 27,0-1 0,-1 1 0,0-1-1,0 0 1,0 1 0,0-1 0,-1 1-1,0-1 1,0 0 0,0 1-1,0-1 1,-1 0 0,0 0 0,1 0-1,-2 0 1,1 0 0,0 0 0,-1-1-1,1 1 1,-1-1 0,0 1 0,-4 2-1,-4 1 10,0-1 0,0 0 0,0 0 0,0-1 0,-1-1 0,0 0 0,0-1 0,0 0 0,0-1 0,-1 0 0,1-1-1,-1 0 1,1-1 0,-1 0 0,-22-4 0,34 4-82,1 0-1,-1 0 1,0-1-1,0 1 0,0 0 1,1 0-1,-1 0 1,0-1-1,0 1 1,0 0-1,1-1 1,-1 1-1,0-1 1,1 1-1,-1-1 1,0 1-1,1-1 1,-2-1-1,2 2 33,0 0-1,0-1 1,0 1-1,0-1 1,1 1-1,-1 0 1,0-1 0,0 1-1,0-1 1,0 1-1,0 0 1,1-1-1,-1 1 1,0 0-1,0-1 1,1 1 0,-1 0-1,0-1 1,1 1-1,-1 0 1,0-1-1,1 1 1,-1 0-1,0 0 1,1-1 0,34-16-754,-28 14 624,23-12-452</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18.818"/>
    </inkml:context>
    <inkml:brush xml:id="br0">
      <inkml:brushProperty name="width" value="0.05" units="cm"/>
      <inkml:brushProperty name="height" value="0.05" units="cm"/>
    </inkml:brush>
  </inkml:definitions>
  <inkml:trace contextRef="#ctx0" brushRef="#br0">367 29 15795,'0'1'69,"0"0"-1,1 1 1,-1-1 0,0 0-1,0 0 1,0 0-1,0 0 1,0 1-1,0-1 1,0 0 0,0 0-1,-1 0 1,1 0-1,0 0 1,-1 0-1,1 1 1,-1-1-1,0 1 1,-16 23-112,11-15 186,-73 111 405,7-7-699,-106 127 0,167-228-373,25-31-349,244-327-3031,-154 193 4762,-62 91 624,-52 83-693,1-1 1,-9 33-1,16-47-702,-17 53 315,-13 77 0,27-108-269,1 0 0,2 0 0,1 1 0,5 54 0,-3-75-354,1-1 1,0 0-1,0 0 0,1 0 1,0 0-1,0 0 1,6 10-1,-38-50-2429,-42-49-453,63 70 3291,0 0 0,1 0 0,1-1 1,0 1-1,0-2 0,-4-12 1,10 23-33,-1 0 1,1 0 0,-1 0 0,1 0-1,0 0 1,-1 0 0,1 1-1,0-1 1,0 0 0,0 0 0,1 0-1,-1 0 1,0 0 0,2-3 0,-2 4-65,1 0 1,0 0 0,0 0-1,0 0 1,0 0 0,0 0 0,0 0-1,0 1 1,0-1 0,0 0 0,0 1-1,0-1 1,0 0 0,0 1-1,1 0 1,-1-1 0,0 1 0,0 0-1,1-1 1,-1 1 0,0 0 0,2 0-1,24-1 398,-4 0-91,0-1 0,0-1 1,0-1-1,37-11 0,-11-5-195</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2:24.884"/>
    </inkml:context>
    <inkml:brush xml:id="br0">
      <inkml:brushProperty name="width" value="0.05" units="cm"/>
      <inkml:brushProperty name="height" value="0.05" units="cm"/>
    </inkml:brush>
  </inkml:definitions>
  <inkml:trace contextRef="#ctx0" brushRef="#br0">1 5 15627,'14'-5'1417,"-7"11"-913,-4 7-208,-3 10 744,-4 5-312,4 8-336,0 1-64,0 0-360,0-4-248,6-13-256,-1-10-128,5-17-264,2-13 616,0-18-224,-1-8-265</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2:25.506"/>
    </inkml:context>
    <inkml:brush xml:id="br0">
      <inkml:brushProperty name="width" value="0.05" units="cm"/>
      <inkml:brushProperty name="height" value="0.05" units="cm"/>
    </inkml:brush>
  </inkml:definitions>
  <inkml:trace contextRef="#ctx0" brushRef="#br0">41 138 13995,'9'-24'1530,"-7"19"-676,-7 23-72,-9 39-529,4 0-1,2 1 1,2 0-1,3 0 1,2 0-1,3 1 1,13 80-1,-12-119-239,-3-13-6,1 1 0,1-1-1,-1 0 1,1 1 0,0-1 0,5 10-1,-7-17-4,0 0-1,0 0 0,0 0 0,0 0 0,0 0 1,0 1-1,0-1 0,0 0 0,0 0 0,0 0 1,0 0-1,0 0 0,0 0 0,0 0 0,0 0 0,0 0 1,0 0-1,0 0 0,0 0 0,0 0 0,1 0 1,-1 0-1,0 0 0,0 0 0,0 0 0,0 0 1,0 0-1,0 1 0,0-1 0,0 0 0,0 0 0,0 0 1,0 0-1,0 0 0,0 0 0,0 0 0,1 0 1,-1 0-1,0 0 0,0 0 0,0 0 0,0-1 1,0 1-1,0 0 0,0 0 0,0 0 0,0 0 0,0 0 1,0 0-1,0 0 0,0 0 0,0 0 0,0 0 1,1 0-1,-1 0 0,0 0 0,0 0 0,0 0 0,0 0 1,0 0-1,0 0 0,0 0 0,0 0 0,0-1 1,0 1-1,0 0 0,0 0 0,0 0 0,0 0 1,2-9 46,0-13 18,-4-27 57,-3 0-1,-1 0 1,-2 0 0,-18-53-1,26 102-121,0 0 0,1 1 0,-1-1-1,0 0 1,0 0 0,0 0-1,0 0 1,0 0 0,0 0 0,0 0-1,1 0 1,-1 0 0,0 0 0,0 0-1,0 0 1,0 0 0,0 0 0,0 0-1,0 0 1,1 0 0,-1 0 0,0 0-1,0 0 1,0 0 0,0 0 0,0 0-1,0 0 1,0 0 0,1 0-1,-1 0 1,0 0 0,0 0 0,0 0-1,0 0 1,0-1 0,0 1 0,0 0-1,0 0 1,0 0 0,1 0 0,-1 0-1,0 0 1,0 0 0,0 0 0,0-1-1,0 1 1,0 0 0,0 0 0,0 0-1,0 0 1,0 0 0,0 0 0,0 0-1,0-1 1,0 1 0,0 0-1,0 0 1,0 0 0,0 0 0,0 0-1,0 0 1,0-1 0,0 1 0,30 26-164,-24-20 10,1 0 0,0 0 0,13 8 0,-15-11 36,0 0-1,-1-1 0,1 0 0,1 0 1,-1 0-1,0-1 0,0 0 0,1 0 0,-1 0 1,0-1-1,1 1 0,-1-1 0,1 0 1,-1-1-1,0 0 0,1 1 0,-1-2 1,0 1-1,8-3 0,-7 1-69,0 0 0,0-1 0,-1 0 1,1 0-1,-1 0 0,0 0 0,0-1 0,0 0 0,-1 0 0,0 0 1,0-1-1,0 1 0,0-1 0,-1 0 0,3-8 0,-6 14 154,4-7-436,-1 0 0,-1 0-1,1 0 1,2-13 0,-5 21 467,-1-1 0,1 0 1,0 0-1,0 0 0,0 0 0,0 0 0,0 1 0,0-1 1,0 0-1,-1 0 0,1 0 0,0 0 0,0 0 0,0 0 0,0 0 1,-1 0-1,1 0 0,0 0 0,0 0 0,0 0 0,0 0 1,-1 0-1,1 0 0,0 0 0,0 0 0,0 0 0,0 0 0,-1 0 1,1 0-1,0 0 0,0 0 0,0 0 0,0 0 0,0 0 1,-1 0-1,1 0 0,0 0 0,0 0 0,0 0 0,0-1 1,0 1-1,-1 0 0,1 0 0,0 0 0,0 0 0,0 0 0,0 0 1,0-1-1,0 1 0,0 0 0,0 0 0,0 0 0,0 0 1,0-1-1,-1 1 0,1 0 0,0 0 0,0 0 0,0 0 0,0-1 1,0 1-1,0 0 0,0 0 0,-9 10 255,2 1 123,1 0-1,0 1 1,1-1 0,0 1 0,1 0 0,0 0 0,1 1-1,0-1 1,-1 15 0,4-26-364,0 0 0,0-1 0,0 1 0,0 0 0,-1-1 0,1 1 0,0 0 0,0 0 0,0-1 0,1 1 0,-1 0 0,0-1 0,0 1 0,0 0 0,0-1-1,1 1 1,-1-1 0,0 1 0,1 0 0,-1-1 0,0 1 0,1-1 0,-1 1 0,1-1 0,-1 1 0,1 0 0,0-1-2,0 0-1,0 0 1,-1 0 0,1 0-1,0 0 1,0 0 0,0 0-1,-1 0 1,1 0-1,0-1 1,0 1 0,0 0-1,-1-1 1,1 1 0,0 0-1,-1-1 1,1 1-1,0-1 1,4-2 11,0-1 0,-1 0 1,0 1-1,1-2 0,2-3 0,0-3 4,-5 8-8,0 0-1,-1 0 0,1 1 0,1-1 1,-1 0-1,0 1 0,0 0 1,1-1-1,-1 1 0,5-2 0,-7 5-2,1 1 0,0 0 0,-1-1 0,1 1 0,-1 0 0,0-1 0,1 1 0,-1 0-1,0 0 1,0 0 0,0-1 0,-1 4 0,1-1 19,1 5 44,-1 1-31,0 1 1,1 0-1,0-1 1,4 12 0,-5-20-29,1 0 1,-1-1-1,1 1 1,-1 0-1,1-1 1,0 1-1,0-1 1,0 1-1,0 0 1,0-1-1,0 0 1,0 1 0,0-1-1,0 0 1,1 1-1,-1-1 1,0 0-1,1 0 1,-1 0-1,1 0 1,0-1-1,-1 1 1,1 0 0,-1-1-1,1 1 1,0-1-1,0 1 1,-1-1-1,1 0 1,0 0-1,0 1 1,1-2-1,6 0 50,-1-1 0,0 0 0,0 0 0,0-1 0,-1 0 0,1-1 0,-1 1 0,1-1 0,10-9 0,2-2 99,0-1-1,17-19 0,-9 5 35,-1 0 0,-2-2 0,-1-1 0,20-36 0,-30 45-97,-1-2 0,-2 0 1,0 0-1,-2-1 1,0-1-1,6-43 0,-13 63-63,-1 5-26,-1 0 0,1 1 1,-1-1-1,1 0 1,-1 0-1,0 0 1,0 1-1,-1-1 0,1 0 1,0 0-1,-1 0 1,0 1-1,-1-5 0,2 7-12,0-1-1,0 1 0,-1 0 0,1 0 1,0-1-1,0 1 0,-1 0 0,1 0 1,0 0-1,0-1 0,-1 1 0,1 0 1,0 0-1,-1 0 0,1 0 0,0 0 0,-1 0 1,1 0-1,0 0 0,-1 0 0,1 0 1,0 0-1,-1 0 0,1 0 0,0 0 1,0 0-1,-1 0 0,1 0 0,0 0 1,-1 0-1,1 0 0,0 0 0,-1 0 1,1 1-1,0-1 0,0 0 0,-1 0 0,1 0 1,0 1-1,0-1 0,-1 0 0,1 0 1,0 1-1,-11 12 21,11-12-22,-19 28 46,1 1 1,-23 56-1,33-65-41,0 0 0,2 1 1,0 0-1,1 0 0,-1 29 0,5-41 4,1 1 1,1-1-1,0 1 0,0-1 1,1 0-1,0 0 0,1 0 1,0 0-1,1 0 0,0-1 1,0 1-1,11 16 0,-11-21-39,-1 0-1,1-1 1,0 1-1,1 0 1,-1-1-1,1 0 1,0 0-1,0-1 1,0 1-1,0-1 1,0 0-1,1 0 1,0-1-1,-1 0 1,1 0-1,0 0 1,0 0-1,0-1 1,0 0-1,1-1 1,-1 1-1,11-2 1,-16 1-13,1 0 0,-1 0 0,1 0 0,-1 0 0,1-1 0,-1 1 1,1-1-1,-1 1 0,1-1 0,-1 1 0,0-1 0,1 0 0,-1 0 1,0 0-1,0 1 0,0-1 0,1 0 0,-1-1 0,0 1 0,0 0 1,-1 0-1,1 0 0,0-1 0,0 1 0,0 0 0,-1-1 0,2-2 0,-2-11-295</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2:25.953"/>
    </inkml:context>
    <inkml:brush xml:id="br0">
      <inkml:brushProperty name="width" value="0.05" units="cm"/>
      <inkml:brushProperty name="height" value="0.05" units="cm"/>
    </inkml:brush>
  </inkml:definitions>
  <inkml:trace contextRef="#ctx0" brushRef="#br0">9 14 17740,'-7'-8'1416,"5"3"-1464,9 5-8,5 0 520,1 0-216</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2:27.426"/>
    </inkml:context>
    <inkml:brush xml:id="br0">
      <inkml:brushProperty name="width" value="0.05" units="cm"/>
      <inkml:brushProperty name="height" value="0.05" units="cm"/>
    </inkml:brush>
  </inkml:definitions>
  <inkml:trace contextRef="#ctx0" brushRef="#br0">0 5 12571,'0'0'20,"0"0"0,0 0 1,0 0-1,0 0 1,1 0-1,-1 0 0,0 0 1,0 0-1,0 0 0,0 0 1,0 0-1,0-1 1,0 1-1,0 0 0,0 0 1,0 0-1,1 0 0,-1 0 1,0 0-1,0 0 1,0 0-1,0 0 0,0 0 1,0 0-1,0 0 0,0 0 1,0 0-1,0 0 1,0 0-1,0 0 0,0-1 1,0 1-1,0 0 0,0 0 1,0 0-1,0 0 1,0 0-1,0 0 0,0 0 1,0 0-1,0 0 0,0 0 1,0 0-1,0-1 0,0 1 1,0 0-1,0 0 1,0 0-1,0 0 0,0 0 1,0 0-1,0 0 0,0 0 1,0 0-1,0 0 1,0 0-1,0-1 0,0 1 1,0 0-1,0 0 0,0 0 1,0 0-1,0 0 1,0 0-1,-1 0 0,15 0 460,18 4 27,6 5-74,-2 2 1,1 2-1,53 27 1,101 66 277,-140-77-530,106 66 123,68 38-118,-154-96-168,95 37-1,563 139 31,-721-211-42,-5-1 0,0 0 1,-1 0 0,1-1 0,0 1 0,0-1-1,0 0 1,0 1 0,0-1 0,4-1 0,-6 1-10,-1-1 0,0 1 0,0 0 0,0 0 0,1-1 0,-1 1 0,0 0 0,0 0 0,0-1 0,0 1 0,0 0 0,0-1 1,0 1-1,0 0 0,0 0 0,1-1 0,-1 1 0,0 0 0,0-1 0,-1 1 0,1 0 0,0-1 0,0 1 0,0 0 0,0 0 1,0-1-1,0 1 0,0 0 0,0 0 0,-1-1 0,1 1 0,0-1 0,-7-15-18,3 9 20,-2-9-19</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2:28.952"/>
    </inkml:context>
    <inkml:brush xml:id="br0">
      <inkml:brushProperty name="width" value="0.05" units="cm"/>
      <inkml:brushProperty name="height" value="0.05" units="cm"/>
    </inkml:brush>
  </inkml:definitions>
  <inkml:trace contextRef="#ctx0" brushRef="#br0">98 0 14003,'-1'10'236,"0"-1"-1,-1 0 1,0 0 0,0 0-1,-7 15 1,-4 18 62,-46 299 817,55-316-962,2 1 0,0-1 0,2 1 0,3 33-1,-3-57-127,1-1-1,-1 1 0,0-1 0,0 1 0,1-1 0,-1 1 0,1-1 0,-1 0 0,1 1 1,-1-1-1,1 1 0,0-1 0,0 0 0,0 0 0,0 1 0,0-1 0,0 0 1,0 0-1,0 0 0,2 1 0,-1-1 3,-1-1 1,1 0-1,-1 0 0,1 0 1,0 0-1,-1 0 0,1 0 0,-1 0 1,1-1-1,-1 1 0,1 0 1,-1-1-1,1 1 0,-1-1 1,1 0-1,-1 1 0,0-1 1,1 0-1,-1 0 0,0 0 1,0 0-1,2-1 0,21-21 300,0 0 0,-1-1-1,33-49 1,-20 27-53,26-33 78,71-86 8,-114 140-851,-19 24 465,0 1 0,1 0 1,-1-1-1,0 1 0,0 0 1,0-1-1,0 1 0,1 0 0,-1-1 1,0 1-1,0 0 0,0-1 0,0 1 1,0-1-1,0 1 0,0 0 1,0-1-1,0 1 0,0-1 0,0 1 1,-1 0-1,1-1 0,0 1 0,0-1 1,-1 1 6,1-1 1,-1 1-1,0 0 1,1 0-1,-1 0 1,0-1-1,1 1 1,-1 0-1,0 0 1,1 0-1,-1 0 1,0 0-1,0 0 1,1 0-1,-1 0 1,0 0-1,1 1 0,-1-1 1,-1 0-1,-15 6-278,-4 2-119</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2:29.395"/>
    </inkml:context>
    <inkml:brush xml:id="br0">
      <inkml:brushProperty name="width" value="0.05" units="cm"/>
      <inkml:brushProperty name="height" value="0.05" units="cm"/>
    </inkml:brush>
  </inkml:definitions>
  <inkml:trace contextRef="#ctx0" brushRef="#br0">0 713 13211,'7'41'1328,"6"-8"-656,2-3-232,2-5 553,2-3-209,0-7-304,-2-2-344,-4-2 104,-4-1-72,-3-13-240</inkml:trace>
  <inkml:trace contextRef="#ctx0" brushRef="#br0" timeOffset="1">382 0 14779,'13'26'1152,"-10"9"-856,3 4-111,-3 6 279,-3 2-104,1 0-168,0-4-192,1-5-392,-2-8 1272,0-11-880,-2-3 0,-6-6 0</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2:29.836"/>
    </inkml:context>
    <inkml:brush xml:id="br0">
      <inkml:brushProperty name="width" value="0.05" units="cm"/>
      <inkml:brushProperty name="height" value="0.05" units="cm"/>
    </inkml:brush>
  </inkml:definitions>
  <inkml:trace contextRef="#ctx0" brushRef="#br0">1 134 14395,'1'-6'188,"1"0"0,0 0 0,0 0 0,0 0 1,1 0-1,-1 0 0,2 1 0,-1 0 0,0 0 0,1 0 0,0 0 0,9-9 0,-6 9-20,-1 0-1,1 1 0,1 0 1,-1 0-1,0 0 0,1 1 0,0 0 1,0 0-1,11-2 0,4 1 34,-1 0 0,2 1 0,-1 2 0,0 0 0,0 1 0,32 5 0,-44-3-182,1 0 0,-1 0 0,0 1 0,0 0 0,0 1 0,-1 0 0,1 1 0,-1 0 0,0 1 0,0 0 0,-1 1 0,0-1 1,0 2-1,15 15 0,-21-20-12,-1 1 0,1 0 0,0 0 1,-1 0-1,0 0 0,0 0 0,0 1 0,0-1 1,-1 0-1,0 1 0,0-1 0,0 1 1,0 0-1,-1-1 0,0 1 0,0 6 0,-1-5 30,0 0 0,-1 0-1,1 0 1,-2 0-1,1 0 1,0 0 0,-1 0-1,0-1 1,-1 0-1,-6 10 1,-4 1 139,-1-1 0,-1 0 0,-1-1 0,0 0 0,-35 20 0,17-14 244,-45 21 0,62-34-462,0 0 1,0-1 0,0-1 0,-34 5 0,33-11-496,11-2 231,8 3 296,0 0 0,0 0 0,0 0 0,0-1 0,-1 1 0,1 0 0,0 0 0,0 0 0,0-1 0,0 1 0,0 0 0,0 0 0,0 0 0,0-1 0,0 1 0,0 0 0,0 0 0,0 0 0,1-1 0,-1 1 0,0 0 1,0 0-1,0 0 0,0 0 0,0-1 0,0 1 0,0 0 0,0 0 0,1 0 0,-1 0 0,0-1 0,0 1 0,0 0 0,0 0 0,1 0 0,-1 0 0,0 0 0,15-10-393</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2:30.308"/>
    </inkml:context>
    <inkml:brush xml:id="br0">
      <inkml:brushProperty name="width" value="0.05" units="cm"/>
      <inkml:brushProperty name="height" value="0.05" units="cm"/>
    </inkml:brush>
  </inkml:definitions>
  <inkml:trace contextRef="#ctx0" brushRef="#br0">205 23 14643,'13'-11'874,"3"-1"942,-16 16-955,-7 12-175,-43 78 712,-52 141 1,85-188-1244,2 2 0,3 0 0,1 0 0,3 1 0,-3 59 1,10-95-126,1 0 0,1 0 1,0 0-1,1 0 1,0 0-1,2 0 0,-1 0 1,10 22-1,-10-31-84,-1 1-1,1-2 1,0 1 0,1 0-1,-1-1 1,1 1 0,0-1-1,0 0 1,0 0 0,0 0-1,1-1 1,0 0 0,0 0-1,0 0 1,0 0-1,0-1 1,0 0 0,1 0-1,-1 0 1,1-1 0,-1 1-1,1-1 1,9 0 0,-4-1-147,1-1 0,-1 0 0,0 0 0,0-1 0,0-1 0,0 1 0,-1-2 0,1 0 0,-1 0 0,0-1 0,0 0 0,14-10 0,31-21-511</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2:30.719"/>
    </inkml:context>
    <inkml:brush xml:id="br0">
      <inkml:brushProperty name="width" value="0.05" units="cm"/>
      <inkml:brushProperty name="height" value="0.05" units="cm"/>
    </inkml:brush>
  </inkml:definitions>
  <inkml:trace contextRef="#ctx0" brushRef="#br0">67 1 18172,'5'0'1544,"-7"10"-1088,-7 9-208,-2 14 593,-2 7-169,1 8-296,1 6-136,3-1-152,3 2-40,6-10-104,5-9-32,7-13-104,3-5-136,1-14-480,1-5 2056,-5-14-1296,-3-12 8,-6-20 56</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2:31.177"/>
    </inkml:context>
    <inkml:brush xml:id="br0">
      <inkml:brushProperty name="width" value="0.05" units="cm"/>
      <inkml:brushProperty name="height" value="0.05" units="cm"/>
    </inkml:brush>
  </inkml:definitions>
  <inkml:trace contextRef="#ctx0" brushRef="#br0">124 6 17348,'-6'-5'1712,"2"5"-1264,4 3-240,1 4 1329,6-1-1585,2-4-401,0-2 449,1 3-112,0 2-96</inkml:trace>
  <inkml:trace contextRef="#ctx0" brushRef="#br0" timeOffset="1">1 725 15667,'6'2'1817,"8"2"-1177,12-4-192,6-3 960,13-4-640,5-2-47,7-1-209,-1-1-224,-2 3-328,-2 3-232,-15 5-552,-6 4-81,-18 3 657,-13 6-240,-18 3-168</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19.273"/>
    </inkml:context>
    <inkml:brush xml:id="br0">
      <inkml:brushProperty name="width" value="0.05" units="cm"/>
      <inkml:brushProperty name="height" value="0.05" units="cm"/>
    </inkml:brush>
  </inkml:definitions>
  <inkml:trace contextRef="#ctx0" brushRef="#br0">332 0 14523,'-11'2'288,"0"0"1,0 0-1,0 1 0,0 1 0,0 0 1,1 0-1,0 1 0,0 0 1,0 1-1,0 0 0,-15 14 0,5-2-24,0 0 0,2 1 0,-32 41-1,44-52-253,1 0-1,0 0 0,0 1 0,1 0 0,0 0 0,-4 13 0,7-19-21,0 0-1,1 0 0,-1-1 1,1 1-1,-1 0 1,1 0-1,0 0 0,0 0 1,1 0-1,-1 0 1,1-1-1,-1 1 1,1 0-1,0 0 0,0 0 1,0-1-1,0 1 1,0-1-1,1 1 0,-1-1 1,1 1-1,0-1 1,0 0-1,0 0 1,0 0-1,3 3 0,8 4-77,1-1 0,-1-1 0,2 0 0,19 7 0,-15-7 1,33 18-1,-43-19 73,0 0 1,0 1-1,0 0 1,-1 0-1,14 17 0,-20-21 29,1-1 0,-2 0 0,1 1 0,0 0-1,-1-1 1,1 1 0,-1 0 0,0 0 0,1 0 0,-2 0-1,1 0 1,0 0 0,0 0 0,-1 0 0,0 0 0,0 0-1,0 1 1,0-1 0,0 0 0,0 0 0,-1 0 0,0 0-1,0 0 1,1 0 0,-3 4 0,1-4 34,0 0-1,-1-1 1,1 1 0,0 0 0,-1-1-1,0 0 1,1 0 0,-1 0 0,0 0-1,0 0 1,0 0 0,-1-1 0,1 0-1,0 1 1,0-1 0,-4 0 0,-7 3 220,-1-1 0,-20 1 0,11-2 291,-45-3-1,61 0-518,-1 1 1,1-2-1,-1 1 1,1-1-1,0-1 1,-1 0-1,1 0 1,-11-6-1,18 8-41,0 1 0,0 0 1,0-1-1,1 0 0,-1 1 0,0-1 0,0 1 0,1-1 0,-1 0 1,0 1-1,1-1 0,-1 0 0,1 0 0,-1 0 0,1 0 0,-1 1 0,1-1 1,-1 0-1,1 0 0,0 0 0,0 0 0,-1 0 0,1 0 0,0 0 1,0 0-1,0 0 0,0 0 0,0 0 0,0 0 0,0 0 0,1 0 0,-1 0 1,1-1-1,0 0 5,0 0 1,0 0-1,0 1 1,1-1 0,-1 0-1,0 1 1,1-1-1,0 1 1,-1-1 0,1 1-1,0 0 1,0 0-1,0 0 1,3-2 0,26-7-155</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2:31.664"/>
    </inkml:context>
    <inkml:brush xml:id="br0">
      <inkml:brushProperty name="width" value="0.05" units="cm"/>
      <inkml:brushProperty name="height" value="0.05" units="cm"/>
    </inkml:brush>
  </inkml:definitions>
  <inkml:trace contextRef="#ctx0" brushRef="#br0">0 56 16436,'1'65'1420,"3"-1"0,22 127 0,-19-153-1190,-23-89 375,10 23-489,2 0 0,-2-56-1,7 71-115,-1 0 0,1 0-1,1 1 1,1-1 0,-1 0-1,2 1 1,0 0 0,10-23-1,-10 29-2,1 0 0,-1 0 0,1 0 0,0 1 0,0 0 0,1 0 0,-1 0 0,1 0 0,0 1 0,0 0 0,1 1 0,-1-1 0,1 1 0,0 0 0,0 1 0,11-3 0,-8 2 2,1 1-1,0 0 0,-1 1 1,1 0-1,0 0 0,0 2 1,0-1-1,-1 1 0,1 1 1,17 4-1,-26-6 2,-1 1 1,1-1-1,-1 1 0,1-1 0,-1 1 1,1 0-1,-1 0 0,1 0 1,-1-1-1,0 1 0,0 0 1,1 0-1,-1 1 0,0-1 0,0 0 1,0 0-1,0 1 0,0-1 1,1 3-1,-2-2 6,1-1-1,-1 0 1,0 1-1,0-1 1,0 1 0,0-1-1,0 1 1,0-1-1,-1 1 1,1-1 0,0 1-1,-1-1 1,1 1 0,-1-1-1,0 0 1,1 1-1,-2 0 1,-3 5 49,1-1 0,-1 0 1,-1-1-1,1 1 0,-1-1 0,-11 8 0,4-4 52,-1 0 0,0-1 0,0-1-1,-1-1 1,0 0 0,0 0-1,0-2 1,-1 0 0,0-1-1,-24 3 1,37-6-153,1 0 0,0 0 0,-1 0 0,1 0 0,0-1 0,-1 1 0,1-1 0,0 1 0,0-1 0,0 0 0,-1 0 0,1 0 0,0 0 0,0 0 0,0 0 0,0 0 0,-3-3 0,4 2-8,0 0 0,0 1 0,0-1 0,0 0 0,0 0 0,1 0 0,-1 0 0,0 1 0,1-1 0,0 0 0,-1 0 0,1 0 0,0 0 0,0 0 0,0 0 0,0 0 0,0 0 0,1 0 0,-1 0 0,1 0 0,0-2 0,9-25-364,8-4-153</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2:32.139"/>
    </inkml:context>
    <inkml:brush xml:id="br0">
      <inkml:brushProperty name="width" value="0.05" units="cm"/>
      <inkml:brushProperty name="height" value="0.05" units="cm"/>
    </inkml:brush>
  </inkml:definitions>
  <inkml:trace contextRef="#ctx0" brushRef="#br0">346 1 16676,'0'10'1304,"4"11"-936,-2 6-128,1 12 592,0 1-368,-1 14-120,0 1 8,-5 7-24,-4 4-79,-14 11-65,-5 8-16,-17 8-256,-9 2-184,-16 2 272,-3-3-72,0-10-49</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3:38.261"/>
    </inkml:context>
    <inkml:brush xml:id="br0">
      <inkml:brushProperty name="width" value="0.05" units="cm"/>
      <inkml:brushProperty name="height" value="0.05" units="cm"/>
    </inkml:brush>
  </inkml:definitions>
  <inkml:trace contextRef="#ctx0" brushRef="#br0">173 2 13483,'0'0'3,"0"0"-1,0 0 1,0-1 0,-1 1-1,1 0 1,0 0 0,0 0 0,0 0-1,0 0 1,0 0 0,0 0-1,0 0 1,-1 0 0,1 0 0,0 0-1,0 0 1,0 0 0,0 0-1,0 0 1,0 0 0,-1 0 0,1 0-1,0 0 1,0 0 0,0 0-1,0 0 1,0 0 0,0 0 0,-1 0-1,1 0 1,0 0 0,0 0 0,0 0-1,0 0 1,0 0 0,0 0-1,0 0 1,-1 0 0,1 1 0,0-1-1,0 0 1,0 0 0,0 0-1,0 0 1,0 0 0,0 0 0,0 0-1,0 1 1,0-1 0,0 0-1,0 0 1,0 0 0,0 0 0,0 0-1,-10 33-9,3-1 0,0 1 0,-2 46 0,5-41 82,-22 222 9,-28 200-2653,15-258-2933,36-181 4699,3-17 609,0-1 0,0 0 0,0 0 0,-1 0 0,0 0 0,1 0 0,-1 0 0,-2 2 0,2-5-2,0-10 34</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3:40.234"/>
    </inkml:context>
    <inkml:brush xml:id="br0">
      <inkml:brushProperty name="width" value="0.05" units="cm"/>
      <inkml:brushProperty name="height" value="0.05" units="cm"/>
    </inkml:brush>
  </inkml:definitions>
  <inkml:trace contextRef="#ctx0" brushRef="#br0">9 302 10082,'-4'7'507,"-1"5"-825,6-12 300,-1 0 0,0 1 0,0-1 0,1 0 0,-1 0-1,0 0 1,1 1 0,-1-1 0,0 0 0,0 0 0,1 0 0,-1 0 0,0 0 0,1 0 0,-1 0 0,0 0 0,1 1 0,-1-1 0,0 0-1,1 0 1,-1 0 0,0-1 0,1 1 0,-1 0 0,0 0 0,1 0 0,-1 0 0,0 0 0,1 0 0,-1 0 0,0-1 0,0 1-1,1 0 1,-1 0 0,0 0 0,1-1 0,-1 1 0,0 0 0,7-3-165,0 1 0,0 1 0,-1-1 0,1 1 0,0 0 1,1 0-1,-1 1 0,0 0 0,0 1 0,0-1 0,0 1 0,12 4 0,46 9-803,-26-5 911,0-1 1,65 3 0,-34-11 496,1-4 0,105-18 1,138-46-706,-97 18 231,446-54 664,-321 56 421,87-6-422,-305 45-882,183 11 0,-182 11 564,146 35 0,-257-45-237,36 8 83,-47-10-122,1 1-1,-1-1 0,0 0 0,0 1 1,0-1-1,0 1 0,0 0 1,-1 0-1,1 0 0,-1 1 0,1-1 1,1 3-1,-2-3 6,-1 0-1,-1 1 1,1-1 0,0 0-1,0 1 1,-1-1 0,0 1-1,1-1 1,-1 0 0,0 1 0,0-1-1,0 1 1,0-1 0,-1 1-1,1-1 1,-1 0 0,0 1-1,-1 3 1,-22 44 173,20-42-164,-28 46 36,-2-1 1,-81 94-1,78-100-191,2 1-1,2 1 1,2 2-1,-34 76 0,-37 79-1546,77-161 1306,-3-2 1,-48 59 0,32-48 738,1 1 1,3 3-1,2 1 1,3 1-1,-52 128 1,83-178-319,0 0-1,1 0 1,1 1 0,0-1 0,-1 15-1,2-23-47,1 1-1,0-1 0,1 0 1,-1 1-1,0-1 1,1 0-1,-1 0 0,1 1 1,-1-1-1,1 0 0,0 0 1,0 0-1,0 0 0,0 0 1,1 0-1,-1 0 0,1 0 1,-1-1-1,1 1 0,-1 0 1,1-1-1,0 1 0,0-1 1,0 0-1,-1 0 0,2 1 1,-1-1-1,0-1 0,0 1 1,0 0-1,3 0 0,11 3-169,-13-3 87,0-1 0,0 1 0,0 0 0,-1 0 0,1 0 0,0 0 0,0 0 0,-1 1 0,3 1 0,-4-2 66,0 0-1,0 1 1,0-1-1,0 0 1,-1 0-1,1 1 1,0-1-1,-1 0 0,0 1 1,1-1-1,-1 0 1,0 1-1,1-1 1,-1 1-1,0-1 0,0 1 1,0-1-1,0 1 1,-1-1-1,1 0 1,0 1-1,0-1 0,-2 3 1,1 2 71,-1 1 1,0 0 0,-1-1-1,0 0 1,0 1 0,0-1-1,0 0 1,-1-1-1,0 1 1,-1-1 0,1 1-1,-7 4 1,2-2-6,1-2 0,-1 1 0,-1-1 1,1-1-1,-1 0 0,-20 8 0,-3-4 36,0 0 1,0-3-1,-65 6 0,-507 7-105,544-20 12,0-4 0,-93-19 0,-115-42-73,43 9 55,96 33-1503,-1 6 0,-169-3 0,249 20 1556,-9 1 1761,0-4 1,-103-18 0,158 21-1734,0 0 0,0-1 0,0 0 0,0 0 0,0 0 0,-4-4 0,8 6-79,0-1 1,0 1-1,0-1 1,0 1-1,1-1 1,-1 0-1,0 1 1,1-1-1,-1 0 0,0 0 1,1 1-1,-1-1 1,1 0-1,0 0 1,-1 0-1,1 0 1,-1 0-1,1 0 1,0 0-1,0 0 1,0 0-1,0 0 0,-1 1 1,1-1-1,0 0 1,1 0-1,-1 0 1,0 0-1,0 0 1,0 0-1,0 0 1,1 0-1,-1 0 0,1 0 1,-1 0-1,0 0 1,1 0-1,-1 1 1,1-1-1,1-1 1,7-8-175</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3:41.180"/>
    </inkml:context>
    <inkml:brush xml:id="br0">
      <inkml:brushProperty name="width" value="0.05" units="cm"/>
      <inkml:brushProperty name="height" value="0.05" units="cm"/>
    </inkml:brush>
  </inkml:definitions>
  <inkml:trace contextRef="#ctx0" brushRef="#br0">6 0 15315,'0'1'74,"0"-1"0,-1 1-1,1 0 1,-1-1 0,1 1 0,0 0-1,0-1 1,-1 1 0,1 0 0,0-1-1,0 1 1,0 0 0,0 0-1,0-1 1,0 1 0,0 0 0,0 0-1,0-1 1,0 1 0,0 0 0,0 0-1,1 24 170,9 94 192,-6 1 0,-15 178 0,8-280-387,2-15-25,0 0 0,1 0-1,-1 0 1,1 0 0,0 0 0,0 1 0,0 5 0,0-9-19,1 0 1,-1 0-1,0 0 0,1 1 1,-1-1-1,0 0 0,1 0 1,-1 0-1,0 0 0,1 0 1,-1 0-1,0 0 0,1 0 1,-1 0-1,0 0 0,1 0 1,-1 0-1,0-1 0,1 1 1,-1 0-1,0 0 0,1 0 1,-1 0-1,0-1 0,0 1 1,1 0-1,-1 0 0,0 0 1,0-1-1,1 1 0,-1 0 1,0 0-1,1-1 0,10-9 45,43-44-472,-3-3 0,50-70-1,-101 126 395,5-4-88,-1 0 0,-1-1 0,1 1 0,-1-1 0,0 0 0,0 0 0,0 0 0,-1 0 0,0 0-1,-1-1 1,1 1 0,-1-1 0,0-6 0,-4-7-430</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3:41.641"/>
    </inkml:context>
    <inkml:brush xml:id="br0">
      <inkml:brushProperty name="width" value="0.05" units="cm"/>
      <inkml:brushProperty name="height" value="0.05" units="cm"/>
    </inkml:brush>
  </inkml:definitions>
  <inkml:trace contextRef="#ctx0" brushRef="#br0">0 0 13763,'0'29'1000,"3"-5"-784,-2-5-88,5-1 416,3 0-336,2-3-88,5 4-16,1-2-32,3-1-24,6-4-40,3-8-32,4-8-64,0-11-136,-2-11 184,-1-8-24,-3-16-32</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3:42.171"/>
    </inkml:context>
    <inkml:brush xml:id="br0">
      <inkml:brushProperty name="width" value="0.05" units="cm"/>
      <inkml:brushProperty name="height" value="0.05" units="cm"/>
    </inkml:brush>
  </inkml:definitions>
  <inkml:trace contextRef="#ctx0" brushRef="#br0">0 1 15011,'10'5'1360,"0"10"-1063,-3 10-129,2 8 472,-2 13-368,0 9-152,-2 5-192,-4 0-152,-1-3-280,-4-5-96,-6-12 391,-6-7-135,-4-23-96</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3:42.680"/>
    </inkml:context>
    <inkml:brush xml:id="br0">
      <inkml:brushProperty name="width" value="0.05" units="cm"/>
      <inkml:brushProperty name="height" value="0.05" units="cm"/>
    </inkml:brush>
  </inkml:definitions>
  <inkml:trace contextRef="#ctx0" brushRef="#br0">1 196 12259,'3'-11'274,"1"0"1,1 0 0,0 0-1,0 1 1,1 0-1,1 0 1,0 0 0,0 1-1,0 0 1,1 0 0,1 1-1,-1 0 1,1 0-1,1 1 1,14-8 0,-15 9-190,1 1 0,0 0 0,0 1 0,0 0 0,1 0 0,-1 1 0,1 1-1,0 0 1,-1 0 0,1 1 0,0 1 0,0-1 0,0 2 0,0 0 0,0 0 0,19 5 0,-25-5-77,0 1 0,0 0-1,0 0 1,0 1 0,0-1 0,0 1-1,-1 0 1,1 0 0,-1 1 0,0-1-1,0 1 1,0 0 0,0 0 0,5 8-1,-8-9 0,1 1-1,0-1 0,-1 0 1,1 1-1,-1 0 1,0-1-1,-1 1 0,1 0 1,0-1-1,-1 1 0,0 0 1,0 0-1,0 0 1,0-1-1,-1 1 0,0 0 1,1-1-1,-1 1 0,0 0 1,-1-1-1,1 1 1,-3 3-1,-1 3 34,-1-1-1,0 0 1,-1-1 0,0 1 0,0-1-1,-1 0 1,0-1 0,-10 8-1,-3 0 129,-1 0-1,-28 12 0,34-14-92,16-12-77,-1-1 1,1 1 0,0-1 0,0 1-1,-1-1 1,1 1 0,0-1 0,0 1 0,0-1-1,0 1 1,0-1 0,0 1 0,0 0-1,0-1 1,0 1 0,0-1 0,0 1-1,0-1 1,0 1 0,1 0 0,0 2-18,1 0 0,0-1 0,0 1 0,0-1 0,0 0 0,1 0 0,-1 0 0,5 3 0,2 3-21,13 10-36,-1 2 0,-1 0-1,-1 2 1,-1 0 0,0 1-1,-2 1 1,20 37 0,-34-56 97,0-1 0,0 1 0,0 0 1,-1-1-1,0 1 0,0 0 0,0 0 1,0 0-1,-1 0 0,0 0 0,0 0 1,0 0-1,-1 0 0,-1 7 0,1-8 19,-1-1 0,1 1 0,-1-1 0,0 0 0,0 1 0,0-1 0,0 0 0,-1 0 0,0 0 0,1-1 0,-1 1 0,0-1 0,0 1 0,0-1 0,0 0 0,-1 0 1,1 0-1,-1-1 0,-4 3 0,-4 0 83,0-1 0,1 0 0,-1 0 0,-1-1 1,1-1-1,0 0 0,-20-1 0,23 0-117,0-1-1,0 0 1,0-1-1,1 0 0,-1 0 1,1-1-1,-1 0 1,1-1-1,0 1 1,0-2-1,-8-5 0,14 9-50,-1-1 0,2 1 0,-1-1-1,0 0 1,0 0 0,0 0-1,1 0 1,-1 0 0,1 0 0,0 0-1,-1-1 1,1 1 0,0 0-1,1-1 1,-1 1 0,0-1 0,1 1-1,-1-1 1,1 1 0,0-1-1,-1 0 1,1 1 0,1-1 0,-1 1-1,0-1 1,1 1 0,-1-1 0,1 1-1,0-1 1,-1 1 0,1-1-1,1 1 1,-1 0 0,0 0 0,0-1-1,1 1 1,-1 0 0,1 0-1,0 0 1,0 0 0,0 1 0,0-1-1,4-2 1,17-13-399</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3:43.146"/>
    </inkml:context>
    <inkml:brush xml:id="br0">
      <inkml:brushProperty name="width" value="0.05" units="cm"/>
      <inkml:brushProperty name="height" value="0.05" units="cm"/>
    </inkml:brush>
  </inkml:definitions>
  <inkml:trace contextRef="#ctx0" brushRef="#br0">141 99 13347,'8'-1'593,"0"0"-31,0-1 0,0 0 0,0 0 0,0-1 0,12-6 0,-19 9-484,1-1 1,-1 0-1,0 0 0,0 1 0,0-1 0,0 0 1,0 0-1,0 0 0,0 0 0,-1-1 0,1 1 1,0 0-1,0 0 0,-1 0 0,1-1 0,0-2 1,-1 3-30,0-1 1,0 0-1,0 0 1,0 0-1,0 1 1,-1-1-1,1 0 1,0 0 0,-1 0-1,0 1 1,1-1-1,-1 0 1,0 1-1,0-1 1,0 1 0,-2-3-1,2 2-17,0 0 0,-1 0 0,1 0 0,-1 0 0,0 1 0,0-1 0,0 0 0,0 1 0,0-1 0,0 1 0,0 0 0,0 0 0,0 0 0,-1 0 0,1 0 0,0 0 0,-1 1 0,1-1 0,0 1 0,-1-1 0,1 1 0,-1 0 0,1 0 0,-1 0 0,1 0 0,-1 1 0,1-1 0,0 1 0,-1-1-1,1 1 1,-1 0 0,1 0 0,0 0 0,-4 2 0,-1 2-15,-1-1-1,2 1 0,-1 0 0,1 1 0,-1-1 0,1 1 0,1 1 0,-1-1 0,-4 8 0,0 3 3,0 1 1,1 0-1,1 0 0,-11 37 0,16-45-25,0 0 0,1 0 1,0 1-1,1-1 0,0 0 0,1 1 1,0-1-1,1 0 0,0 1 1,1-1-1,3 13 0,-5-21-16,1 0 0,0 0-1,-1 0 1,1 0 0,0 0 0,0 0-1,1 0 1,-1 0 0,0 0 0,1 0-1,-1-1 1,1 1 0,-1-1 0,1 1-1,0-1 1,0 1 0,0-1-1,0 0 1,0 0 0,0 0 0,0 0-1,2 1 1,0-2-58,-1 1 0,1-1 0,-1 0 0,1 0 0,0-1 0,-1 1 0,1-1 0,-1 1 0,1-1 0,-1 0 0,0 0 0,6-3 0,5-4-163,0 0-1,-1 0 1,0-2-1,-1 1 1,14-14-1,16-20-244,-1-5-38</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3:43.591"/>
    </inkml:context>
    <inkml:brush xml:id="br0">
      <inkml:brushProperty name="width" value="0.05" units="cm"/>
      <inkml:brushProperty name="height" value="0.05" units="cm"/>
    </inkml:brush>
  </inkml:definitions>
  <inkml:trace contextRef="#ctx0" brushRef="#br0">160 116 14683,'-2'0'94,"-1"0"0,1-1-1,0 1 1,0 0 0,0 0 0,-1 1 0,1-1-1,0 0 1,0 1 0,0-1 0,0 1-1,0 0 1,0-1 0,0 1 0,0 0 0,0 0-1,-2 2 1,-30 25 362,30-24-267,-8 6 13,1 2 0,1-1 0,-13 20 0,20-27-176,0 1 0,0-1-1,1 1 1,-1 0 0,1 0-1,0 0 1,0 0 0,1 0-1,0 1 1,0-1 0,0 0-1,0 1 1,1 6 0,0-11-22,0 0 0,0 0 0,0 0 0,0-1 0,1 1 1,-1 0-1,0 0 0,0 0 0,1 0 0,-1 0 0,1-1 0,-1 1 0,1 0 0,-1 0 0,1-1 1,-1 1-1,1 0 0,0-1 0,-1 1 0,1 0 0,0-1 0,0 1 0,-1-1 0,3 1 0,-2 0 2,1-1 0,0 1-1,0-1 1,0 0-1,0 0 1,0 0-1,-1 0 1,1 0-1,0 0 1,0-1-1,3 0 1,2-2 11,1 1-1,-1-1 0,0-1 1,0 0-1,7-4 1,6-8 38,0 0 1,-2-1-1,29-33 1,42-67 433,-47 51 18,-34 55-361,-5 12 59,-9 21 106,4-16-278,-14 38-54,1 1 0,3 1-1,-13 81 1,25-123 50,-1-1 1,1 0-1,0 0 0,0 0 0,1 0 0,-1 0 0,1 0 0,-1 0 1,1 0-1,0 0 0,0 0 0,0 0 0,3 4 0,-3-6-8,0 1 0,0-1 0,0-1-1,0 1 1,1 0 0,-1 0 0,0 0 0,0 0-1,1-1 1,-1 1 0,0-1 0,1 1 0,-1-1-1,1 0 1,-1 1 0,1-1 0,-1 0-1,1 0 1,-1 0 0,1 0 0,-1 0 0,1 0-1,-1 0 1,0-1 0,1 1 0,-1-1 0,1 1-1,2-2 1,22-11 77</inkml:trace>
  <inkml:trace contextRef="#ctx0" brushRef="#br0" timeOffset="1">615 217 16996,'-4'11'1232,"-9"4"-1208,0-7-232,3-4 600,3-1-184,3-4-200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19.732"/>
    </inkml:context>
    <inkml:brush xml:id="br0">
      <inkml:brushProperty name="width" value="0.05" units="cm"/>
      <inkml:brushProperty name="height" value="0.05" units="cm"/>
    </inkml:brush>
  </inkml:definitions>
  <inkml:trace contextRef="#ctx0" brushRef="#br0">0 1 17644,'13'15'1712,"-4"-4"-1272,10-6-216,3 1 720,4-3-607,1-3-249,1-1 1120,3-2-1064,-5-9-8,-1-4-8</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3:44.306"/>
    </inkml:context>
    <inkml:brush xml:id="br0">
      <inkml:brushProperty name="width" value="0.05" units="cm"/>
      <inkml:brushProperty name="height" value="0.05" units="cm"/>
    </inkml:brush>
  </inkml:definitions>
  <inkml:trace contextRef="#ctx0" brushRef="#br0">1 540 11979,'-1'3'2022,"8"-5"-1090,10-8 433,24-26-547,-1-2 1,46-58-1,59-95-209,-132 174-543,89-135 326,-102 152-384,0 0 0,0 0 0,0 0 0,0 0 0,0 0 0,1 0-1,-1 0 1,0 0 0,0 0 0,0 0 0,0 0 0,0 0 0,0 0 0,0 0 0,0 0 0,0 0-1,0 0 1,0 0 0,0 0 0,0 0 0,1 0 0,-1 0 0,0 0 0,0 0 0,0 0-1,0 0 1,0 0 0,0 0 0,0 0 0,0 0 0,0 0 0,0 0 0,1 0 0,-6 18 89,-8 28-3,-16 46-288,-31 175 0,58-248-64,1 29 1,2-25 96,-1-10-59</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3:45.382"/>
    </inkml:context>
    <inkml:brush xml:id="br0">
      <inkml:brushProperty name="width" value="0.05" units="cm"/>
      <inkml:brushProperty name="height" value="0.05" units="cm"/>
    </inkml:brush>
  </inkml:definitions>
  <inkml:trace contextRef="#ctx0" brushRef="#br0">141 98 9354,'1'-13'1254,"0"0"-1,0 1 1,1-1-1,0 1 1,7-19 0,-6 27 895,-2 10-1226,-1 10-192,-52 307 1037,37-264-1659,-2-1 1,-3 0-1,-37 74 1,92-171 429,375-422-999,-410 461 421,0 0 0,1 0 1,-1-1-1,0 1 1,0 0-1,0 0 1,0 0-1,0-1 1,0 1-1,0 0 1,0 0-1,0 0 1,0-1-1,0 1 1,0 0-1,0 0 0,0 0 1,0-1-1,0 1 1,0 0-1,0 0 1,0 0-1,0-1 1,-1 1-1,1 0 1,0 0-1,0 0 1,0 0-1,0-1 0,0 1 1,0 0-1,0 0 1,-1 0-1,1 0 1,0 0-1,0 0 1,0-1-1,0 1 1,-1 0-1,1 0 1,0 0-1,0 0 0,0 0 1,-1 0-1,1 0 1,0 0-1,0 0 1,0 0-1,-1 0 1,1 0-1,0 0 1,0 0-1,0 0 1,-1 0-1,1 0 0,0 0 1,0 0-1,-14-1-287,14 1 191,-9-1-400</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3:45.883"/>
    </inkml:context>
    <inkml:brush xml:id="br0">
      <inkml:brushProperty name="width" value="0.05" units="cm"/>
      <inkml:brushProperty name="height" value="0.05" units="cm"/>
    </inkml:brush>
  </inkml:definitions>
  <inkml:trace contextRef="#ctx0" brushRef="#br0">3 1 15507,'-2'20'1585,"7"-1"-905,5-1-248,2 8 1008,4 1-456,5 2-359,1 0-89,2 1-184,0-3-80,1-1-112,-2-6-48,-2-3-24,-1-4-72,-4-3-288,-3-1-240,-5-7 424,1 1-40,-3-3-80</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3:47.276"/>
    </inkml:context>
    <inkml:brush xml:id="br0">
      <inkml:brushProperty name="width" value="0.05" units="cm"/>
      <inkml:brushProperty name="height" value="0.05" units="cm"/>
    </inkml:brush>
  </inkml:definitions>
  <inkml:trace contextRef="#ctx0" brushRef="#br0">92 82 9562,'38'-82'8589,"-55"115"-6932,2 1 0,-15 47 0,-19 83-1508,46-153 45,1-5-156,-1 5 53,0 0 0,0 0 0,-1 21 1,4-30-78,0 0 0,0-1 0,0 1 0,0 0 0,0 0 0,0-1 0,1 1 0,-1 0 0,0-1 0,1 1 0,-1 0 0,1-1 1,0 1-1,-1-1 0,1 1 0,0-1 0,0 1 0,0-1 0,0 1 0,0-1 0,1 0 0,-1 0 0,0 1 0,1-1 0,-1 0 0,0 0 0,1 0 1,-1-1-1,1 1 0,0 0 0,-1-1 0,4 2 0,2-1 27,0-1 1,-1 0 0,1 0-1,0 0 1,0-1 0,0 0-1,0 0 1,0 0-1,11-5 1,7-4 67,26-13 1,-50 22-108,7-3-103,0 0 0,0-1 0,0 0 0,0 0 0,-1-1 0,0 0 0,0 0 0,7-10 0,-11 12-18,0 0 1,0-1-1,0 1 1,-1-1-1,0 0 1,0 0-1,0 0 0,0 0 1,-1 0-1,0-1 1,0 1-1,0 0 1,-1 0-1,1-1 1,-2-9-1,-5-19-439</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3:47.764"/>
    </inkml:context>
    <inkml:brush xml:id="br0">
      <inkml:brushProperty name="width" value="0.05" units="cm"/>
      <inkml:brushProperty name="height" value="0.05" units="cm"/>
    </inkml:brush>
  </inkml:definitions>
  <inkml:trace contextRef="#ctx0" brushRef="#br0">40 22 17796,'-7'-11'2184,"3"3"-1400,1 6 1529,0 3-1369,0 3-272,2 6-336,-2 3-224,0-1-504,-1 1-328,-1-2-1368,1-1 1768,6 2-313,3-1-247</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3:49.562"/>
    </inkml:context>
    <inkml:brush xml:id="br0">
      <inkml:brushProperty name="width" value="0.05" units="cm"/>
      <inkml:brushProperty name="height" value="0.05" units="cm"/>
    </inkml:brush>
  </inkml:definitions>
  <inkml:trace contextRef="#ctx0" brushRef="#br0">3 2 19940,'0'-2'1865,"1"2"-1465,-2 9-208,-2-2 928,3 2-936,1-2-272,4-1-672,3-5-304,4-4 808,2-4-208,3-2-177</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3:49.985"/>
    </inkml:context>
    <inkml:brush xml:id="br0">
      <inkml:brushProperty name="width" value="0.05" units="cm"/>
      <inkml:brushProperty name="height" value="0.05" units="cm"/>
    </inkml:brush>
  </inkml:definitions>
  <inkml:trace contextRef="#ctx0" brushRef="#br0">117 84 13323,'-2'-9'427,"0"0"0,0-1 0,-1 1 1,-6-15-1,8 22-359,0 1-1,0-1 1,0 0 0,0 1 0,0-1 0,0 1 0,0 0 0,-1-1-1,1 1 1,0 0 0,-1 0 0,1-1 0,-4 0 0,4 1-32,0 1 0,0 0 0,-1 0 1,1 0-1,0 0 0,0 0 1,0 0-1,0 0 0,-1 0 0,1 0 1,0 0-1,0 1 0,0-1 1,0 0-1,-1 1 0,1-1 0,0 1 1,0-1-1,0 1 0,0 0 1,0-1-1,0 1 0,1 0 0,-2 1 1,-3 3 11,1 0 0,0 0 0,0 0 1,1 1-1,-1 0 0,1-1 0,0 1 1,1 0-1,0 1 0,0-1 0,-3 12 1,2 0 57,0 0 0,1 0 1,1 19-1,1-27-39,0-1 0,1 0 1,0 1-1,1-1 0,0 0 1,0 0-1,5 11 0,-6-17-32,0 0 0,1-1 0,-1 1 0,0-1 0,1 1 0,0-1 0,-1 0 0,1 1 0,0-1 0,0 0 0,1 0 0,-1-1 0,0 1 1,0 0-1,1-1 0,-1 1 0,1-1 0,0 0 0,-1 0 0,1 0 0,0 0 0,0 0 0,-1 0 0,1-1 0,0 0 0,0 1 0,4-1 0,0-1 53,1-1 0,-1 1 0,1-2 0,-1 1 0,0-1 0,0 1 0,0-2 0,0 1 0,0-1 0,-1 0 1,0-1-1,1 0 0,-2 0 0,1 0 0,0 0 0,-1-1 0,0 0 0,-1 0 0,7-11 0,-6 9 12,1-1 1,-2 1-1,1-1 1,-2 0-1,1-1 1,-1 1-1,0-1 0,-1 0 1,0 1-1,-1-1 1,0 0-1,0 0 0,-1 0 1,-2-17-1,2 24-89,-1 0 0,0 0 0,0 0 0,0 0 0,0 0 0,0 0 0,0 0 0,-1 1 0,1-1 0,-1 0 0,0 1 0,0-1 0,0 1 0,0 0 0,0 0 0,-1-1 0,1 2 0,-5-4 0,5 4-35,0 0 0,-1 0 1,1 1-1,0-1 0,0 1 1,-1-1-1,1 1 0,0 0 1,-1 0-1,1 0 0,0 0 1,0 1-1,-1-1 0,1 1 1,0-1-1,0 1 0,-1 0 1,1 0-1,0-1 0,0 2 1,0-1-1,0 0 0,0 0 1,0 1-1,-2 1 1,-3 3-4,1 0 1,0 1-1,0 0 1,0 0-1,1 0 1,-1 0 0,2 1-1,-1 0 1,1 0-1,1 0 1,-1 1-1,1-1 1,1 1 0,-1 0-1,0 10 1,3 5-30</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3:50.492"/>
    </inkml:context>
    <inkml:brush xml:id="br0">
      <inkml:brushProperty name="width" value="0.05" units="cm"/>
      <inkml:brushProperty name="height" value="0.05" units="cm"/>
    </inkml:brush>
  </inkml:definitions>
  <inkml:trace contextRef="#ctx0" brushRef="#br0">0 149 13291,'4'3'399,"0"0"-1,0 0 1,0 0 0,0 0 0,-1 1-1,1 0 1,-1 0 0,0 0 0,0 0-1,-1 0 1,1 0 0,-1 1 0,0-1-1,0 1 1,2 9 0,-4-18-133,0 0 1,0 0-1,0 0 1,0-1-1,2-6 1,0-7 126,-2-1-24,0-1-1,-2 1 0,0 0 0,-1-1 1,-1 1-1,-8-27 0,12 46-361,0 0-1,0-1 1,-1 1 0,1 0-1,0-1 1,0 1 0,0 0-1,0-1 1,0 1 0,0 0-1,0-1 1,-1 1 0,1 0-1,0 0 1,0-1-1,0 1 1,-1 0 0,1 0-1,0-1 1,0 1 0,-1 0-1,1 0 1,0 0 0,0-1-1,-1 1 1,1 0 0,0 0-1,-1 0 1,1 0-1,0 0 1,-1 0 0,1 0-1,-1 0-7,1 1-1,0-1 0,0 0 0,0 1 1,0-1-1,0 1 0,1-1 0,-1 1 1,0-1-1,0 1 0,0-1 0,0 1 0,0-1 1,1 1-1,-1-1 0,0 1 0,0-1 1,1 0-1,-1 1 0,0-1 0,1 0 1,0 1-1,3 3-108,0 0 1,1 0 0,0-1-1,0 0 1,0 0-1,0 0 1,0 0-1,0-1 1,1 0-1,-1 0 1,1-1-1,0 1 1,-1-1-1,1 0 1,8 0 0,0-1-217,-1 1 0,1-2-1,-1 0 1,1 0 0,20-6 0,6-7-191,-1-5-66</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3:50.964"/>
    </inkml:context>
    <inkml:brush xml:id="br0">
      <inkml:brushProperty name="width" value="0.05" units="cm"/>
      <inkml:brushProperty name="height" value="0.05" units="cm"/>
    </inkml:brush>
  </inkml:definitions>
  <inkml:trace contextRef="#ctx0" brushRef="#br0">101 214 15995,'-8'7'241,"-1"0"-1,1 1 1,1 0-1,-1 0 0,1 1 1,1 0-1,0 0 1,0 0-1,0 1 0,2-1 1,-1 2-1,1-1 1,0 0-1,1 1 0,1-1 1,-1 1-1,2 0 1,-2 19-1,3-28-230,0 0 0,0 0 0,0-1-1,0 1 1,0 0 0,0 0 0,0-1 0,1 1-1,-1 0 1,0 0 0,1-1 0,0 1 0,-1 0 0,1-1-1,0 1 1,0-1 0,0 1 0,0-1 0,0 0 0,0 1-1,0-1 1,2 2 0,-1-2-6,-1-1 0,1 1 0,0-1 0,-1 0 0,1 1 1,0-1-1,-1 0 0,1 0 0,-1 0 0,1 0 0,0-1 0,-1 1 0,1 0 0,0-1 0,-1 1 0,1-1 0,-1 1 1,1-1-1,-1 0 0,1 1 0,-1-1 0,0 0 0,1 0 0,1-2 0,8-6 3,0-1 0,0 0 1,-1-1-1,-1 0 0,0 0 0,0-1 0,12-24 0,-5 5 97,-2 0-1,13-40 0,-20 52 29,-1-2 1,-1 1-1,-1 0 1,0-1-1,0-36 1,-4 52-86,-1-17 129,0 21-165,1 0 1,0 1-1,0-1 1,0 0-1,-1 1 1,1-1-1,0 0 1,0 1-1,-1-1 1,1 1-1,-1-1 1,1 1-1,-1-1 0,1 1 1,0-1-1,-1 1 1,0-1-1,1 1 1,-1-1-1,1 1 1,-1 0-1,0-1 1,1 1-1,-1 0 0,1 0 1,-1-1-1,-1 1 1,2 0 0,-1 0 0,0 0 1,0 0-1,0 0 0,0 0 1,0 0-1,0 1 0,0-1 1,0 0-1,1 0 0,-1 1 1,0-1-1,0 1 0,0-1 1,1 1-1,-1-1 0,0 1 1,0-1-1,1 1 0,-1 0 1,1-1-1,-2 2 0,-10 18 98,9-15-86,-10 23-20,0 1 1,2 0-1,1 1 0,2 0 0,0 1 0,-4 45 1,12-70-81,-1 0 1,1 0 0,1 0 0,-1 0-1,1 0 1,0-1 0,0 1 0,3 9 0,-3-13 24,-1-1 1,1 0-1,0 1 1,0-1 0,-1 0-1,1 0 1,0 1-1,0-1 1,0 0 0,0 0-1,0 0 1,0 0 0,1 0-1,-1-1 1,0 1-1,0 0 1,1 0 0,-1-1-1,0 1 1,1-1 0,-1 1-1,1-1 1,-1 0-1,1 1 1,-1-1 0,1 0-1,-1 0 1,1 0-1,-1 0 1,1 0 0,-1 0-1,0-1 1,1 1 0,-1 0-1,1-1 1,-1 1-1,1-1 1,1-1 0,7-3-124,0-1 0,0 0 0,-1 0 0,0-1 1,11-11-1,18-18-525</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3:51.315"/>
    </inkml:context>
    <inkml:brush xml:id="br0">
      <inkml:brushProperty name="width" value="0.05" units="cm"/>
      <inkml:brushProperty name="height" value="0.05" units="cm"/>
    </inkml:brush>
  </inkml:definitions>
  <inkml:trace contextRef="#ctx0" brushRef="#br0">1 1 12795,'13'38'1723,"-10"-27"-1200,1 0-1,0 0 1,6 11 0,-9-21-474,-1 0 0,1 0 0,0 0 0,-1 0 0,1 0 0,0-1 0,0 1 0,0 0 0,0 0 0,0-1 0,0 1 0,0-1 0,0 1 0,0-1 0,0 1 0,0-1 0,0 0 0,0 0 0,0 1 0,1-1 0,-1 0 0,0 0 0,0 0 0,0 0 0,0 0 1,0 0-1,1-1 0,-1 1 0,0 0 0,0 0 0,0-1 0,0 1 0,0-1 0,0 1 0,0-1 0,2-1 0,6-3 12,-1-1 0,0 1 0,11-11 0,-6 5-25,-4 4-81,0 1 0,0-1 0,1 1 0,0 1 1,1 0-1,12-4 0,-20 8 34,0 0-1,-1 1 1,1-1-1,0 1 1,-1 0-1,1-1 1,0 2-1,0-1 1,-1 0-1,1 0 1,0 1-1,-1-1 1,1 1-1,0 0 1,-1 0-1,1 0 1,-1 0-1,1 1 1,-1-1-1,0 1 1,0-1-1,1 1 1,-1 0-1,0-1 1,0 1-1,-1 0 1,1 1-1,0-1 1,-1 0-1,1 0 1,1 5-1,7 14 71,-1 0 1,-1 0-1,10 43 0,-14-44 38,1-1-1,1 0 1,0-1-1,2 0 0,0 0 1,13 22-1,-16-34-65,13 19 91,16 32-1,-29-47-110,0 1 0,-1-1 0,-1 1-1,0 0 1,0 0 0,2 19 0,-4-14 0,0 0-1,-2 0 1,0 0 0,-4 24 0,4-32 9,-1-1 0,0 1 0,0-1 0,-1 0 0,0 0 0,0 0 0,0 0 0,-1-1 0,0 1 0,-1-1 0,-7 10 1,11-15-13,0 0 1,-1 0 0,1 0 0,0 0-1,-1 0 1,1 0 0,0 0 0,-1 0 0,1-1-1,-1 1 1,1 0 0,-1-1 0,0 0 0,1 1-1,-1-1 1,1 0 0,-1 0 0,0 1-1,1-1 1,-1-1 0,0 1 0,1 0 0,-1 0-1,1 0 1,-1-1 0,0 1 0,1-1 0,-1 0-1,1 1 1,-1-1 0,1 0 0,0 0-1,-1 0 1,1 0 0,0 0 0,-3-2 0,-1-3 2,-1 0 1,1 0-1,0 0 1,1-1-1,-1 0 0,-4-10 1,-4-11-111,1 0-1,1-1 1,2-1 0,1 0 0,1 0 0,2 0-1,0-1 1,3 0 0,0-45 0,2 72 86,0 0 1,1 0-1,-1 1 1,1-1-1,-1 0 0,1 0 1,0 0-1,1 1 1,-1-1-1,1 0 1,-1 1-1,1-1 1,0 1-1,0 0 1,1 0-1,-1 0 0,1 0 1,-1 0-1,1 0 1,0 1-1,0-1 1,0 1-1,1 0 1,-1 0-1,0 0 1,1 0-1,-1 1 0,1-1 1,0 1-1,0 0 1,5-1-1,78-8-133,-66 9 362,1-1 0,0-1 1,37-10-1,-14-7-144</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20.144"/>
    </inkml:context>
    <inkml:brush xml:id="br0">
      <inkml:brushProperty name="width" value="0.05" units="cm"/>
      <inkml:brushProperty name="height" value="0.05" units="cm"/>
    </inkml:brush>
  </inkml:definitions>
  <inkml:trace contextRef="#ctx0" brushRef="#br0">353 1 16948,'-3'4'999,"-10"8"-453,1 1 0,-15 21-1,-119 204-48,8-9-715,125-209-238,13-14-795,7-9 713,8-10 245,10-16-164,7-18-160</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3:55.393"/>
    </inkml:context>
    <inkml:brush xml:id="br0">
      <inkml:brushProperty name="width" value="0.05" units="cm"/>
      <inkml:brushProperty name="height" value="0.05" units="cm"/>
    </inkml:brush>
  </inkml:definitions>
  <inkml:trace contextRef="#ctx0" brushRef="#br0">52 15 4889,'-3'-2'896,"-1"2"-432,0-3-232,-3 1 0,-2 0 273,-2-1-177,-2 0-88</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3:55.795"/>
    </inkml:context>
    <inkml:brush xml:id="br0">
      <inkml:brushProperty name="width" value="0.05" units="cm"/>
      <inkml:brushProperty name="height" value="0.05" units="cm"/>
    </inkml:brush>
  </inkml:definitions>
  <inkml:trace contextRef="#ctx0" brushRef="#br0">276 45 6657,'-18'-4'537,"3"1"-433,-4-2-56,0 4 368,1 0-296,-2-2-256,-2 1-56,1-1-288,-1 0-1,1-1-487,-4 1 728,0-2-136,-6-3-128</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3:57.963"/>
    </inkml:context>
    <inkml:brush xml:id="br0">
      <inkml:brushProperty name="width" value="0.05" units="cm"/>
      <inkml:brushProperty name="height" value="0.05" units="cm"/>
    </inkml:brush>
  </inkml:definitions>
  <inkml:trace contextRef="#ctx0" brushRef="#br0">0 19 10818,'62'28'2243,"-53"-25"-2231,0-1-1,1-1 0,-1 1 0,0-2 1,1 1-1,-1-1 0,1-1 0,12-1 1,8-4-13,37-13 1,-48 13-29,0 0 0,0 1-1,1 1 1,0 1 0,26 0 0,-27 5-8,-1 0 0,1 2 0,0 0 0,30 12 0,-28-9 35,0-1 0,1 0 0,25 2-1,8-6-10,107-9-1,-35 0 3,70 12-150,212 32 0,67 5-224,163-46 352,89 3-67,197 28-2304,-708-22 1900,363 57 0,-374-23 474,331 49 380,-220-50 177,296 31 20,-257-26-256,-204-22-121,173-6 143,-184-13-327,-129-2 3,47 4-171,-53-3 155,0 0 1,-1 0 0,1 1-1,-1-1 1,0 1-1,1 0 1,-1 1 0,5 2-1,-9-4 83,1 1 0,-1-1 0,0 0 0,1 1 0,-1-1 0,0 1 0,0-1-1,0 1 1,0-1 0,0 1 0,0 0 0,-1 0 0,1-1 0,-1 1 0,1 0 0,-1 0 0,0 0 0,1 0 0,-1 0-1,0-1 1,0 1 0,0 0 0,-1 0 0,1 3 0,-1 6 1584,4-13-1520,1 0-1,-1 0 0,0 1 1,1 0-1,-1-1 0,1 1 1,-1 1-1,1-1 0,6 0 1,3 2-163,0 1 0,0 0 1,0 1-1,0 1 0,0 0 1,0 1-1,-1 0 0,19 11 1,-30-15 9,0 0 1,0-1 0,1 1 0,-1-1 0,0 1 0,0-1-1,1 0 1,-1 0 0,1 1 0,-1-1 0,0 0 0,1 0-1,-1 0 1,0 0 0,1-1 0,-1 1 0,0 0 0,1-1-1,-1 1 1,0-1 0,1 1 0,-1-1 0,2-1 0,11-8-179</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3:59.010"/>
    </inkml:context>
    <inkml:brush xml:id="br0">
      <inkml:brushProperty name="width" value="0.05" units="cm"/>
      <inkml:brushProperty name="height" value="0.05" units="cm"/>
    </inkml:brush>
  </inkml:definitions>
  <inkml:trace contextRef="#ctx0" brushRef="#br0">1 732 10954,'2'-12'1471,"13"-87"-1204,-3-1-1,-5 0 0,-5-1 0,-19-188 0,17 288-264,0 0 0,0-1-1,-1 1 1,1 0 0,0-1 0,0 1-1,0 0 1,0-1 0,0 1-1,1 0 1,-1-1 0,0 1 0,1 0-1,-1 0 1,1-1 0,-1 1-1,1 0 1,-1 0 0,1 0 0,1-2-1,-1 3 4,0-1-1,1 1 1,-1-1-1,0 1 1,0 0-1,1-1 1,-1 1-1,0 0 1,1 0-1,-1 0 1,0 0-1,0 0 1,1 0-1,-1 1 1,0-1-1,1 0 1,-1 1-1,0-1 1,0 1-1,1-1 0,1 2 1,59 24 154,113 29 0,-142-48-314,0-1 1,-1-1-1,2-2 0,-1-2 0,52-3 0,-57-1-34</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4:07.852"/>
    </inkml:context>
    <inkml:brush xml:id="br0">
      <inkml:brushProperty name="width" value="0.05" units="cm"/>
      <inkml:brushProperty name="height" value="0.05" units="cm"/>
    </inkml:brush>
  </inkml:definitions>
  <inkml:trace contextRef="#ctx0" brushRef="#br0">0 96 12307,'0'2'41,"0"-1"1,0 1 0,0-1 0,0 0 0,0 1-1,1-1 1,-1 0 0,0 1 0,1-1 0,-1 0 0,0 0-1,1 1 1,0-1 0,-1 0 0,1 0 0,0 0-1,0 0 1,-1 1 0,1-1 0,0-1 0,0 1-1,0 0 1,0 0 0,0 0 0,1 0 0,-1-1-1,0 1 1,2 0 0,4 3 0,0-1 0,0-1 1,14 4-1,-12-4-16,54 15 28,1-3-1,97 8 1,-127-19-10,0-3-1,0 0 1,0-3 0,0 0-1,0-2 1,51-15-1,-17 0 141,1 4-1,1 2 0,0 4 0,116-3 1,-147 11-148,-1-1 1,67-16-1,70-30 34,-155 43-61,-7 2-5,1 0 1,-1 1 0,1 0 0,0 1 0,-1 1 0,1 0 0,0 1 0,18 1 0,-31-1-17,0 1-1,1-1 1,-1 0 0,0 1 0,1-1 0,-1 0 0,0 1 0,0-1 0,1 1 0,-1 0 0,0-1 0,0 1 0,0 0 0,0 0 0,0 0 0,0 0 0,0 0-1,0 0 1,0 0 0,-1 0 0,1 0 0,0 0 0,0 2 0,-1-3-4,0 0 0,0 1-1,0-1 1,0 0 0,0 0 0,0 1-1,0-1 1,0 0 0,0 0 0,0 1-1,0-1 1,0 0 0,-1 1 0,1-1-1,0 0 1,0 0 0,0 1 0,0-1 0,0 0-1,-1 0 1,1 0 0,0 1 0,0-1-1,0 0 1,-1 0 0,1 0 0,0 0-1,0 1 1,-1-1 0,1 0 0,0 0-1,0 0 1,-1 0 0,-1 0-7,1 1 0,-1-1 1,1 0-1,-1 0 0,1 0 0,-1 0 1,1-1-1,-1 1 0,1 0 0,-1-1 0,-1 0 1,-20-7-149</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4:08.772"/>
    </inkml:context>
    <inkml:brush xml:id="br0">
      <inkml:brushProperty name="width" value="0.05" units="cm"/>
      <inkml:brushProperty name="height" value="0.05" units="cm"/>
    </inkml:brush>
  </inkml:definitions>
  <inkml:trace contextRef="#ctx0" brushRef="#br0">26 30 13363,'-25'-30'2331,"26"55"-1125,63 616-416,-63-629-863,-1 34-580,0-46 642,0 0 0,0 0 0,0 0 0,-1-1 0,1 1 0,0 0 0,0 0 0,0-1 0,0 1 1,-1 0-1,1 0 0,0 0 0,0 0 0,-1-1 0,1 1 0,0 0 0,0 0 0,-1 0 0,1 0 0,0 0 1,0 0-1,-1 0 0,1 0 0,0-1 0,0 1 0,-1 0 0,1 0 0,0 0 0,-1 0 0,1 0 0,0 1 1,0-1-1,-1 0 0,1 0 0,0 0 0,0 0 0,-1 0 0,1 0 0,0 0 0,0 0 0,-1 1 1,1-1-1,0 0 0,0 0 0,0 0 0,-1 1 0,1-1 0,0 0 0,0 0 0,0 0 0,0 1 0,-1-1 1,1 0-1,0 0 0,0 1 0,0-1 0,0 0 0,0 0 0,0 1 0,0-1 0,0 0 0,0 1 0,0-1 1,0 0-1,0 0 0,0 1 0,-14-23-257,1-15-78</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4:09.208"/>
    </inkml:context>
    <inkml:brush xml:id="br0">
      <inkml:brushProperty name="width" value="0.05" units="cm"/>
      <inkml:brushProperty name="height" value="0.05" units="cm"/>
    </inkml:brush>
  </inkml:definitions>
  <inkml:trace contextRef="#ctx0" brushRef="#br0">1 311 12715,'0'-12'203,"0"0"-1,0 1 1,1-1 0,1 0 0,0 1 0,0 0-1,1-1 1,1 1 0,0 0 0,0 1 0,1-1-1,1 1 1,0 0 0,0 0 0,8-10 0,-5 9-59,0 0 1,1 0-1,0 1 1,1 0-1,0 0 1,1 2 0,0-1-1,0 1 1,0 1-1,1 0 1,23-8-1,-29 13-117,0 0-1,-1 1 0,1 0 0,0 0 0,0 1 1,0-1-1,0 1 0,-1 1 0,1 0 0,0 0 1,0 0-1,0 0 0,-1 1 0,1 0 0,-1 1 1,0-1-1,1 1 0,-1 1 0,0-1 0,-1 1 1,1 0-1,-1 0 0,1 1 0,-1-1 1,-1 1-1,1 0 0,-1 1 0,1-1 0,-2 1 1,1 0-1,-1 0 0,1 0 0,2 11 0,-1-5-13,-2 0-1,1 0 1,-2 0-1,1 0 1,-2 1-1,0-1 1,0 1-1,-1-1 1,-1 1-1,0-1 0,-1 0 1,0 1-1,0-1 1,-2 0-1,-6 18 1,-3-1 149,-1 0 0,-2-1 0,0 0 0,-38 46 0,50-70-134,1 0 0,0 0 0,0 0 0,1 1 0,-1-1 0,1 1 0,0-1 0,0 1 0,1 0 0,-2 6 0,3-8-28,0 0 1,0 0 0,0-1 0,1 1-1,-1 0 1,1 0 0,-1 0-1,1 0 1,0 0 0,0-1 0,1 1-1,-1 0 1,0-1 0,1 1-1,0-1 1,-1 0 0,1 1 0,4 3-1,2 2-19,1 0 0,0 0-1,0 0 1,1-1 0,0-1 0,0 0-1,0 0 1,1-1 0,17 6 0,-22-9-68,0 0 1,0-1-1,0 1 0,0-1 1,0-1-1,0 1 1,0-1-1,0 0 1,0 0-1,0-1 1,0 0-1,1 0 1,-2 0-1,1-1 1,0 0-1,0 0 1,0-1-1,-1 1 1,1-1-1,4-4 0,3-3-130,-1-1 0,18-21-1,-2-1-208</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4:09.692"/>
    </inkml:context>
    <inkml:brush xml:id="br0">
      <inkml:brushProperty name="width" value="0.05" units="cm"/>
      <inkml:brushProperty name="height" value="0.05" units="cm"/>
    </inkml:brush>
  </inkml:definitions>
  <inkml:trace contextRef="#ctx0" brushRef="#br0">82 106 15051,'-1'0'66,"1"1"0,-1 0 0,1-1-1,-1 1 1,0 0 0,1 0 0,-1 0 0,1-1 0,0 1-1,-1 0 1,1 0 0,0 0 0,-1 0 0,1 0-1,0 0 1,0-1 0,0 1 0,0 0 0,0 0 0,0 0-1,0 0 1,0 0 0,0 0 0,0 0 0,0 0-1,1 0 1,-1 0 0,0-1 0,1 1 0,-1 0 0,1 1-1,0-2-48,0 1-1,0-1 0,-1 1 0,1-1 0,0 1 0,0-1 1,0 0-1,0 0 0,0 0 0,0 1 0,0-1 0,0 0 1,0 0-1,0 0 0,0 0 0,0 0 0,-1-1 0,1 1 0,0 0 1,0 0-1,0-1 0,0 1 0,0 0 0,0-1 0,0 1 1,-1-1-1,1 1 0,0-1 0,0 1 0,1-2 0,4-4 34,-1 1-1,1-1 1,-1 1 0,0-2-1,0 1 1,-1 0-1,1-1 1,-2 0-1,1 0 1,-1 0-1,0-1 1,0 1-1,-1-1 1,3-14-1,-5 22-37,0-1 0,0 1-1,0-1 1,0 1-1,0-1 1,0 1 0,1-1-1,-1 0 1,0 1 0,-1-1-1,1 1 1,0-1-1,0 1 1,0-1 0,0 1-1,0-1 1,0 0 0,-1 1-1,1-1 1,0 1-1,-1-1 1,1 1 0,0 0-1,-1-1 1,1 1 0,0-1-1,-1 1 1,1-1-1,-1 1 1,1 0 0,-1-1-1,-1 1 5,1 0-1,0 0 0,0 0 1,0 0-1,0 1 0,0-1 1,-1 0-1,1 1 0,0-1 1,0 0-1,0 1 0,0 0 0,0-1 1,-1 2-1,-33 28 213,21-15-195,0 0 1,2 1 0,0 1-1,-15 27 1,22-34-45,0 0 1,1 0-1,0 0 1,1 1-1,0-1 0,0 1 1,1 0-1,1 0 1,0 0-1,0 11 1,1-19-32,0 0 0,0-1 1,1 1-1,-1 0 0,1 0 1,-1-1-1,1 1 0,0 0 1,0-1-1,0 1 0,0-1 1,1 0-1,-1 1 0,1-1 0,-1 0 1,1 0-1,0 1 0,3 2 1,-3-4 5,0 0 0,0-1 0,0 1 0,0 0 0,0-1 0,0 1 0,0-1 0,0 1 1,0-1-1,0 0 0,0 0 0,0 0 0,0 0 0,1 0 0,-1-1 0,0 1 0,0-1 0,0 1 0,0-1 1,0 0-1,0 1 0,-1-1 0,1 0 0,0 0 0,2-2 0,23-16-260,3-4-81</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4:10.155"/>
    </inkml:context>
    <inkml:brush xml:id="br0">
      <inkml:brushProperty name="width" value="0.05" units="cm"/>
      <inkml:brushProperty name="height" value="0.05" units="cm"/>
    </inkml:brush>
  </inkml:definitions>
  <inkml:trace contextRef="#ctx0" brushRef="#br0">35 304 14435,'-5'9'261,"0"0"-1,1 0 1,0 0-1,1 1 1,0-1 0,0 1-1,1 0 1,0 0-1,-1 15 1,3-11-220,0 0 1,0 0 0,1-1-1,1 1 1,0-1-1,6 21 1,-8-33-30,1 1 1,-1-1-1,1 0 1,-1 1-1,1-1 1,0 1-1,-1-1 1,1 0-1,0 1 1,0-1 0,0 0-1,0 0 1,0 0-1,0 0 1,1 0-1,-1 0 1,0 0-1,0 0 1,1 0-1,1 0 1,-2-1 10,1 1 1,0-1-1,-1 0 1,1 0 0,0 0-1,-1-1 1,1 1-1,-1 0 1,1 0-1,0-1 1,-1 1 0,1-1-1,-1 0 1,1 1-1,-1-1 1,1 0-1,-1 0 1,3-2 0,13-11 182,-1 0 1,0-2-1,-1 0 1,24-34-1,15-16 127,-53 66-334,-1 0-1,0-1 0,0 1 1,0 0-1,0-1 0,1 1 1,-1 0-1,0 0 0,0-1 1,0 1-1,1 0 0,-1 0 1,0 0-1,0-1 1,1 1-1,-1 0 0,0 0 1,1 0-1,-1 0 0,0-1 1,0 1-1,1 0 0,-1 0 1,0 0-1,1 0 0,-1 0 1,0 0-1,1 0 1,-1 0-1,0 0 0,1 0 1,-1 0-1,0 0 0,1 0 1,0 1-1,0 12-47,-9 29-33,6-34 59,-6 28-102,-3 50 0,11-85 126,0 0-1,0 0 0,0 0 0,0 0 0,0 0 1,0 0-1,0 0 0,0 0 0,0 0 0,1 0 0,-1 0 1,0 0-1,1 0 0,-1 0 0,0-1 0,2 3 1,-2-3 0,1 0 1,-1 1 0,0-1 0,1 0 0,-1 0 0,1 0 0,-1 0-1,0 0 1,1 0 0,-1 0 0,1 0 0,-1 0 0,0 0-1,1 0 1,-1 0 0,1 0 0,-1 0 0,0 0 0,1 0 0,-1 0-1,0-1 1,1 1 0,-1 0 0,1 0 0,-1 0 0,0-1 0,1 1-1,3-3 14,-1 0 0,1-1 0,-1 1 0,1-1 0,4-7-1,10-17 46,-2 0-1,0-2 0,17-48 1,20-100 77,-35 87-132,-17 81-21,0 1 1,-1 0-1,0 0 1,0 0 0,-1-1-1,0 1 1,-5-17-1,6 25 12,0 1 0,0-1-1,0 0 1,-1 1 0,1-1-1,0 0 1,0 1 0,0-1-1,-1 1 1,1-1 0,0 0-1,-1 1 1,1-1 0,0 1-1,-1-1 1,1 1 0,-1-1-1,1 1 1,-1-1 0,1 1-1,-1 0 1,1-1 0,-1 1-1,1 0 1,-1-1 0,0 1-1,1 0 1,-1-1 0,0 1-1,1 0 1,-1 0 0,1 0-1,-1 0 1,0 0 0,1 0-1,-1 0 1,0 0-1,1 0 1,-1 0 0,0 0-1,1 0 1,-1 0 0,0 1-1,1-1 1,-1 0 0,1 1-1,-1-1 1,0 0 0,1 1-1,-1-1 1,1 0 0,-1 1-1,1-1 1,-1 1 0,1-1-1,0 1 1,-1 0 0,-5 5-44,2 0 1,-1 0-1,-7 12 1,3 0-1,0 0 1,2 0-1,0 0 1,0 1-1,-5 33 0,7-22 49,1 0-1,2 0 1,1 32-1,1-49 1,1 0 1,1-1-1,0 1 0,0-1 1,1 0-1,6 15 0,-8-24-28,0 1 1,1-1-1,-1 0 0,1 0 0,0 0 0,0 0 1,0 0-1,0-1 0,0 1 0,1 0 0,-1-1 0,1 0 1,-1 0-1,1 0 0,0 0 0,0 0 0,0 0 1,0-1-1,0 1 0,0-1 0,1 0 0,-1 0 1,0 0-1,1 0 0,-1-1 0,1 1 0,3-1 0,19-2-115,0-6-62</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4:10.597"/>
    </inkml:context>
    <inkml:brush xml:id="br0">
      <inkml:brushProperty name="width" value="0.05" units="cm"/>
      <inkml:brushProperty name="height" value="0.05" units="cm"/>
    </inkml:brush>
  </inkml:definitions>
  <inkml:trace contextRef="#ctx0" brushRef="#br0">2 13 16227,'0'0'45,"-1"-1"0,1 1-1,0 0 1,0-1-1,0 1 1,0 0 0,0-1-1,0 1 1,0-1-1,0 1 1,0 0 0,0-1-1,0 1 1,0-1-1,0 1 1,0 0 0,0-1-1,0 1 1,1 0-1,-1-1 1,0 1 0,0 0-1,0-1 1,1 1-1,-1 0 1,0-1 0,0 1-1,1 0 1,-1 0-1,0-1 1,0 1 0,1 0-1,-1 0 1,0-1-1,1 1 1,-1 0 0,1 0-1,-1 0 1,0 0-1,1 0 1,-1 0 0,0 0-1,1-1 1,-1 1-1,1 0 1,-1 0 0,0 0-1,1 0 1,-1 1-1,1-1 1,20 1 469,-17 1-495,0 0 1,-1-1-1,1 2 0,-1-1 1,0 0-1,0 1 0,0-1 0,0 1 1,0 0-1,-1 0 0,1 0 1,-1 1-1,1-1 0,-1 0 0,0 1 1,-1 0-1,1-1 0,-1 1 1,1 0-1,-1 0 0,0 0 0,-1 0 1,2 6-1,-1 2-32,0-1 1,-1 1-1,0 0 1,0-1-1,-2 1 0,-4 21 1,0-13 52,-12 26 1,12-34 48,1 1 0,0 1 0,1-1 0,0 1 0,-1 14 0,5-27-79,0 0 0,-1-1 0,1 1 1,0 0-1,0 0 0,0 0 1,0 0-1,0 0 0,0 0 0,1 0 1,-1-1-1,0 1 0,0 0 0,1 0 1,-1 0-1,0 0 0,1-1 1,-1 1-1,1 0 0,-1 0 0,1-1 1,-1 1-1,1 0 0,-1-1 0,1 1 1,0-1-1,1 2 0,-1-2 0,1 0-1,-1 1 1,1-1-1,-1 0 1,1 0-1,-1 0 1,1 0-1,-1 0 1,1 0-1,-1 0 1,1-1-1,-1 1 1,1 0-1,1-2 1,7-1-3,-1-1 1,0-1-1,13-8 1,-5 1-199,-1 0 0,0 0 0,23-26 0,-33 32 56,-1 0 0,0 0 0,0-1 0,0 0 0,-1 1 0,0-1 0,0-1 0,-1 1 0,0 0 1,-1-1-1,1 0 0,1-9 0,-5-9-303,-9 7-116</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20.618"/>
    </inkml:context>
    <inkml:brush xml:id="br0">
      <inkml:brushProperty name="width" value="0.05" units="cm"/>
      <inkml:brushProperty name="height" value="0.05" units="cm"/>
    </inkml:brush>
  </inkml:definitions>
  <inkml:trace contextRef="#ctx0" brushRef="#br0">193 0 13531,'1'0'38,"-1"0"0,0 1 0,1-1 0,-1 0 0,0 0 0,1 0 0,-1 0 0,0 1 0,1-1 0,-1 0 0,0 0 0,0 1 0,1-1 0,-1 0 0,0 1 0,0-1 0,0 0 0,1 1 0,-1-1 0,0 0 0,0 1 0,0-1 0,0 0 0,0 1 0,0-1 0,0 0 1,1 1-1,-1-1 0,0 1 0,0-1 0,-1 0 0,1 1 0,0-1 0,0 0 0,0 1 0,0-1 0,0 1 0,-4 20 124,2-14 55,-7 40 388,2 1 0,3 0 0,1 64 0,4-86-520,0 0 0,3-1 0,0 1 0,1-1 0,1 0 0,2 0 0,0-1 0,13 24 0,4-7-985,-32-40 517,-5-5 122</inkml:trace>
  <inkml:trace contextRef="#ctx0" brushRef="#br0" timeOffset="1">1 334 14179,'0'-1'1272,"13"4"-912,3 1-160,10 3 657,6 1-353,11-3-656,5 1 72,4-10 72,6-2-96,2-11-40</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4:11.013"/>
    </inkml:context>
    <inkml:brush xml:id="br0">
      <inkml:brushProperty name="width" value="0.05" units="cm"/>
      <inkml:brushProperty name="height" value="0.05" units="cm"/>
    </inkml:brush>
  </inkml:definitions>
  <inkml:trace contextRef="#ctx0" brushRef="#br0">0 86 14123,'13'9'1344,"2"-3"-1000,2-6-128,3-2 385,-1-5-345,2-3-192,-4-6-232,0-2 232,-4-5-120,0-2-112</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4:11.472"/>
    </inkml:context>
    <inkml:brush xml:id="br0">
      <inkml:brushProperty name="width" value="0.05" units="cm"/>
      <inkml:brushProperty name="height" value="0.05" units="cm"/>
    </inkml:brush>
  </inkml:definitions>
  <inkml:trace contextRef="#ctx0" brushRef="#br0">1 306 11634,'26'75'2630,"-9"-24"-869,-17-49-1725,1-1 1,-1 1-1,1 0 1,0 0 0,0-1-1,0 1 1,0-1-1,0 1 1,0-1-1,0 1 1,0-1 0,0 0-1,1 1 1,-1-1-1,1 0 1,-1 0-1,1 0 1,-1 0 0,1 0-1,2 0 1,-2 0-18,-1-1-1,1 0 1,0 0 0,0 0 0,0-1 0,-1 1 0,1 0 0,0-1 0,-1 1-1,1-1 1,0 0 0,-1 1 0,1-1 0,0 0 0,-1 0 0,1 0-1,-1 0 1,0 0 0,1 0 0,-1-1 0,2-1 0,29-36 175,-27 31-132,1 0 1,0 0 0,1 1 0,0 0 0,14-12-1,-20 19-49,0-1-1,-1 0 1,1 1-1,0-1 1,0 1-1,0-1 0,0 1 1,0 0-1,0-1 1,0 1-1,0 0 1,0 0-1,0-1 0,0 1 1,0 0-1,0 0 1,0 0-1,0 1 1,1-1-1,-1 0 1,0 0-1,0 0 0,0 1 1,0-1-1,0 1 1,-1-1-1,1 0 1,0 1-1,0 0 0,0-1 1,0 1-1,0 0 1,-1-1-1,2 2 1,2 3 48,0 0 0,-1 0 0,0 1 0,0-1 0,2 7 1,8 12 145,-13-23-199,0-1-1,1 1 1,-1-1 0,0 0-1,1 1 1,-1-1 0,0 0 0,1 1-1,-1-1 1,0 0 0,1 0-1,-1 1 1,0-1 0,1 0-1,-1 0 1,1 0 0,-1 0-1,1 1 1,-1-1 0,1 0 0,-1 0-1,0 0 1,1 0 0,-1 0-1,1 0 1,-1 0 0,1 0-1,-1 0 1,1 0 0,-1 0-1,0-1 1,1 1 0,0 0 0,12-14 135,6-26 6,-18 37-128,5-12 37,10-25 17,-16 38-76,1 0 1,0 0 0,0 0-1,1 0 1,-1 1 0,0-1-1,1 0 1,-1 1 0,1-1 0,-1 1-1,1 0 1,-1 0 0,1-1-1,0 1 1,3-1 0,-4 2-2,0-1 0,0 1 0,-1 0 0,1 0 0,0 0 0,0 1 0,0-1 0,-1 0 0,1 0 0,0 0 0,0 1 0,-1-1 0,1 0 0,0 0 0,-1 1 0,1-1 0,0 1 0,-1-1 0,1 1 0,0-1 0,-1 1 0,1-1 0,-1 1 0,1 0 0,-1-1 0,1 1 0,-1-1 0,0 1 0,1 0 0,-1 1 0,11 26-55,-10-25 49,36 177-35,-34-162 46,-3-17-647,-3-7 431,-4-16 183,5 17-66,-7-25-105</inkml:trace>
  <inkml:trace contextRef="#ctx0" brushRef="#br0" timeOffset="1">170 24 18548,'-9'4'1376,"5"-4"-1200,-2 0-232,3-3 64,0 0 216,-2-7-184,-3-1-128</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4:11.947"/>
    </inkml:context>
    <inkml:brush xml:id="br0">
      <inkml:brushProperty name="width" value="0.05" units="cm"/>
      <inkml:brushProperty name="height" value="0.05" units="cm"/>
    </inkml:brush>
  </inkml:definitions>
  <inkml:trace contextRef="#ctx0" brushRef="#br0">83 43 12251,'9'-35'4086,"-9"27"-965,-6 24-1552,-15 45-664,7-23-668,1 0 1,2 0-1,2 1 0,-8 70 0,17-104-219,0 0 0,0-1-1,0 1 1,1-1-1,-1 1 1,1-1 0,0 0-1,1 1 1,-1-1 0,4 7-1,-4-10-12,-1 1 1,1-1-1,0 0 0,0 0 0,1 1 0,-1-1 0,0 0 0,0 0 1,0 0-1,1 0 0,-1 0 0,1-1 0,-1 1 0,1 0 1,-1-1-1,1 1 0,-1-1 0,1 1 0,-1-1 0,1 0 0,-1 0 1,1 1-1,0-1 0,-1 0 0,1-1 0,-1 1 0,1 0 0,0 0 1,-1-1-1,1 1 0,2-2 0,6-2-119,-1 0 0,0 0 0,0-1 0,-1-1 0,0 1 1,0-1-1,0-1 0,10-10 0,-7 5-274,0 0 1,0-1 0,-2 0-1,13-21 1,-8 5-121,-7 3-183</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4:12.421"/>
    </inkml:context>
    <inkml:brush xml:id="br0">
      <inkml:brushProperty name="width" value="0.05" units="cm"/>
      <inkml:brushProperty name="height" value="0.05" units="cm"/>
    </inkml:brush>
  </inkml:definitions>
  <inkml:trace contextRef="#ctx0" brushRef="#br0">44 51 15467,'0'0'205,"-1"-1"1,1 1-1,0-1 0,-1 1 0,1-1 0,0 1 0,0-1 1,-1 1-1,1-1 0,0 1 0,0-1 0,0 1 0,-1-1 1,1 1-1,0-1 0,0 1 0,0-1 0,0 0 0,0 1 0,0-1 1,0 0-1,3 2 1258,0 9-862,-3-8-582,0 1 1,1-1-1,0 1 1,0-1-1,-1 0 0,1 1 1,0-1-1,1 0 1,-1 0-1,3 4 1,-4-6-19,0 0 1,1 0-1,-1 1 0,0-1 1,0 0-1,0 0 1,1 0-1,-1 0 1,0 1-1,0-1 0,1 0 1,-1 0-1,0 0 1,0 0-1,1 0 1,-1 0-1,0 0 0,0 0 1,1 0-1,-1 0 1,0 0-1,1 0 1,-1 0-1,0 0 0,0 0 1,1 0-1,-1 0 1,0 0-1,0 0 1,1 0-1,-1 0 1,0-1-1,0 1 0,1 0 1,6-17 14,-5 11-4,-1 0 1,1-1-1,-2 1 1,1 0-1,-1-1 1,0 1-1,-1-7 1,1 13-13,0 0 1,0-1 0,0 1 0,0 0-1,0 0 1,0-1 0,0 1-1,0 0 1,0 0 0,0 0-1,-1-1 1,1 1 0,0 0-1,0 0 1,0 0 0,0-1 0,-1 1-1,1 0 1,0 0 0,0 0-1,0 0 1,0 0 0,-1-1-1,1 1 1,0 0 0,0 0-1,-1 0 1,1 0 0,0 0 0,0 0-1,-1 0 1,1 0 0,0 0-1,0 0 1,0 0 0,-1 0-1,1 0 1,0 0 0,0 0-1,-1 0 1,1 0 0,0 0 0,0 0-1,-1 0 1,1 0 0,0 1-1,0-1 1,0 0 0,-1 0-1,1 0 1,0 0 0,0 0-1,0 1 1,0-1 0,-1 0 0,1 0-1,0 0 1,0 1 0,0-1-1,0 0 1,0 0 0,0 0-1,0 1 1,0-1 0,-1 0-1,1 0 1,0 1 0,0-1-1,-11 18 1,0 9-364,0-1 1,2 1-1,2 1 1,0 0-1,-5 47 1,15-61 25,-3-14 329,0 0 0,0 0 0,0 0 0,0 1 0,0-1-1,1 0 1,-1 0 0,0 0 0,0 0 0,0 0 0,0 0-1,1 1 1,-1-1 0,0 0 0,0 0 0,0 0 0,1 0-1,-1 0 1,0 0 0,0 0 0,0 0 0,1 0 0,-1 0-1,0 0 1,0 0 0,0 0 0,1 0 0,-1 0 0,0 0-1,0 0 1,0 0 0,1 0 0,-1 0 0,0 0 0,0 0-1,0-1 1,1 1 0,-1 0 0,0 0 0,0 0 0,0 0-1,0 0 1,1-1 0,-1 1 0,0 0 0,0 0 0,0 0-1,0 0 1,0-1 0,0 1 0,0 0 0,0 0 0,1 0-1,-1-1 1,0 1 0,11-23-508</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4:13.114"/>
    </inkml:context>
    <inkml:brush xml:id="br0">
      <inkml:brushProperty name="width" value="0.05" units="cm"/>
      <inkml:brushProperty name="height" value="0.05" units="cm"/>
    </inkml:brush>
  </inkml:definitions>
  <inkml:trace contextRef="#ctx0" brushRef="#br0">37 158 12059,'-1'-1'37,"-3"0"396,0-1 0,-1 0 0,1-1 0,0 1 0,-5-5 0,9 6-360,-1 1-1,1 0 0,-1-1 0,1 1 0,0-1 1,-1 0-1,1 1 0,-1-1 0,1 1 0,0-1 1,0 0-1,-1 1 0,1-1 0,0 1 0,0-1 1,0 0-1,0 1 0,0-1 0,0 0 0,0 1 0,0-1 1,0 0-1,0 1 0,0-1 0,0 0 0,0 1 1,1-1-1,-1 0 0,0 1 0,0-1 0,1 1 1,-1-1-1,0 0 0,1 1 0,-1-1 0,1 1 1,-1-1-1,1 1 0,-1 0 0,1-1 0,-1 1 1,1-1-1,-1 1 0,1 0 0,-1-1 0,1 1 1,0 0-1,0-1 0,3-1 66,1 0 0,-1 1 0,0-1 0,1 1 0,-1 0 0,1 0 0,0 0 0,-1 0 0,1 1 0,8 0 0,50 6 330,18 9-378,52 6 67,-117-20-146,1-1 0,0 0-1,-1-1 1,1-1 0,-1 0 0,19-5-1,-3-4 17,0-1-1,37-20 0,-22 10-1,-44 20-17,-1 1 0,1 0 0,-1 1-1,1-1 1,0 0 0,-1 1 0,5-1-1,-6 1-5,-1 0 0,1 0-1,0 0 1,0 0 0,-1 0-1,1 1 1,0-1-1,-1 0 1,1 0 0,0 0-1,-1 1 1,1-1 0,0 0-1,-1 1 1,1-1 0,-1 1-1,1-1 1,-1 1 0,1-1-1,-1 1 1,1-1 0,-1 1-1,1-1 1,-1 1 0,1-1-1,-1 1 1,0 0-1,0-1 1,1 1 0,-1 0-1,0 0 1,0 0-21,0-1-1,0 0 1,0 0-1,0 0 1,0 1 0,0-1-1,-1 0 1,1 0-1,0 0 1,0 1-1,0-1 1,0 0-1,-1 0 1,1 0 0,0 0-1,0 0 1,0 1-1,-1-1 1,1 0-1,0 0 1,0 0 0,0 0-1,-1 0 1,1 0-1,0 0 1,0 0-1,-1 0 1,1 0 0,0 0-1,0 0 1,-1 0-1,1 0 1,0 0-1,0 0 1,-1 0 0,1 0-1,0 0 1,0 0-1,0 0 1,-1-1-1,1 1 1,0 0-1,0 0 1,0 0 0,-1 0-1,1 0 1,0-1-1,0 1 1,-1 0-1,-12-7-839,-25-26 103,16 10 276</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5:01.801"/>
    </inkml:context>
    <inkml:brush xml:id="br0">
      <inkml:brushProperty name="width" value="0.05" units="cm"/>
      <inkml:brushProperty name="height" value="0.05" units="cm"/>
    </inkml:brush>
  </inkml:definitions>
  <inkml:trace contextRef="#ctx0" brushRef="#br0">16 81 8362,'-1'-1'119,"0"1"-1,0 0 1,1 0 0,-1 0-1,0-1 1,0 1 0,1 0 0,-1-1-1,0 1 1,1-1 0,-1 1 0,0-1-1,1 1 1,-1-1 0,1 1 0,-1-1-1,1 1 1,-1-1 0,1 0 0,-1 1-1,1-1 1,-1 0 0,1 1-1,0-1 1,0 0 0,-1-1 0,2 1-53,0 1 0,0-1 0,0 0 0,0 1 1,0-1-1,0 0 0,1 1 0,-1 0 0,0-1 1,0 1-1,0 0 0,1-1 0,-1 1 0,0 0 1,2 0-1,228-30 260,-193 29-324,-1 1 0,1 2 0,0 1-1,69 16 1,38 4-1,-116-21-14,0-1-1,0-1 1,0-2 0,0 0 0,0-2 0,54-15 0,-107 26-219,0-1 1,0-2-1,0 0 1,-43 1-1,-104-11 387,29 0 104,118 7-373,1 0 1,-1 2 0,1 1 0,0 0 0,0 2 0,-38 14-1,58-19 127,0 0-1,0 0 0,0-1 0,0 1 0,0-1 0,0 0 0,-6 0 0,9 0 12,-1 0 0,0 0-1,1 0 1,-1 0-1,0 0 1,1 0-1,-1-1 1,0 1-1,1 0 1,-1 0-1,0 0 1,1-1 0,-1 1-1,1 0 1,-1-1-1,0 1 1,1 0-1,-1-1 1,1 1-1,-1-1 1,1 1-1,0-1 1,-1 1 0,1-1-1,-1 1 1,1-1-1,0 1 1,-1-1-1,1 0 1,0 1-1,0-1 1,-1 0-1,1 1 1,0-1 0,0 0-1,0 1 1,0-1-1,0 0 1,0 0-1,1 0-7,0 0-1,0 0 0,0 1 1,0-1-1,0 0 1,0 1-1,1-1 0,-1 1 1,0-1-1,0 1 0,0-1 1,1 1-1,-1 0 1,0 0-1,1 0 0,-1-1 1,2 1-1,0 0 4,156-25-125,121-24-2039,-246 41 1769</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4:46.736"/>
    </inkml:context>
    <inkml:brush xml:id="br0">
      <inkml:brushProperty name="width" value="0.05" units="cm"/>
      <inkml:brushProperty name="height" value="0.05" units="cm"/>
    </inkml:brush>
  </inkml:definitions>
  <inkml:trace contextRef="#ctx0" brushRef="#br0">138 16 12139,'4'-15'1231,"-7"25"-741,-15 45-531,4 0 0,2 1 0,2 0 0,-3 67 0,13 130 28,0-24 45,-3-194-107,-2-1 0,-1 1 0,-2-2 1,-19 55-1,5-16-962,22-70 766,1-5 208,0-13-127</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4:48.296"/>
    </inkml:context>
    <inkml:brush xml:id="br0">
      <inkml:brushProperty name="width" value="0.05" units="cm"/>
      <inkml:brushProperty name="height" value="0.05" units="cm"/>
    </inkml:brush>
  </inkml:definitions>
  <inkml:trace contextRef="#ctx0" brushRef="#br0">1 6 8018,'11'5'455,"0"0"0,1-1 0,0-1 0,0 0 0,0-1 0,0 0 0,16 0 0,-4 0-606,0-2 0,0-1 0,0-1 0,38-7-1,-40 6-444,0 2-1,1 0 0,-1 1 1,37 6-1,38 0-462,140-20 984,35 0-174,296 44-4615,55 7 3950,-354-23 1379,450-22-129,-553 5 814,-166 3-1058,0 0 0,0 0 0,0 0 0,1 0 0,-1 0 0,0 0 0,0 0 0,0 0 0,1 0 0,-1 0 0,0 0 0,0 0 1,0 0-1,1 0 0,-1 1 0,0-1 0,0 0 0,0 0 0,0 0 0,1 0 0,-1 0 0,0 0 0,0 1 0,0-1 0,0 0 1,0 0-1,1 0 0,-1 0 0,0 1 0,0-1 0,0 0 0,0 0 0,0 0 0,0 1 0,0-1 0,0 0 0,0 0 0,0 0 0,0 1 1,0-1-1,0 0 0,0 0 0,0 1 0,0-1 0,0 0 0,-5 13 3084,1-1-3181,0 36 123,3 1-1,1-1 0,7 53 1,1 49-113,-5-48-119,-1-41-246,-3 0 0,-8 67-1,6-112-179,2 0-1,-1 0 1,2 20 0,2-30 333,0-4 69</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4:49.156"/>
    </inkml:context>
    <inkml:brush xml:id="br0">
      <inkml:brushProperty name="width" value="0.05" units="cm"/>
      <inkml:brushProperty name="height" value="0.05" units="cm"/>
    </inkml:brush>
  </inkml:definitions>
  <inkml:trace contextRef="#ctx0" brushRef="#br0">0 216 9338,'62'-3'393,"0"-4"0,-1-2 0,61-17 0,19-3-347,34-4-31,225-32 91,272 48-18,-306 17-61,-228-3-23,863-11 109,-705 10-35,69 0 64,-340 4-106,-9-1 2,0 1-1,0 0 0,0 2 1,0 0-1,0 1 0,23 6 1,-38-8-43,-1-1 0,1 0 0,0 0 0,-1 0 0,1 1 0,0-1 0,-1 0 0,1 1 0,-1-1 0,1 0 0,-1 1 0,1-1 0,-1 1 0,1-1 0,-1 1 0,1-1 0,-1 1 0,0-1 0,1 1 0,-1-1 0,0 1 0,1 0 0,-1-1 0,0 1 0,0 0 0,0-1 0,1 1 0,-1 0 0,0-1 0,0 1 0,0 0 0,0-1 0,0 1 0,0 0 0,0-1 0,-1 1 0,1 0 0,0-1 0,0 1 0,-1 1 0,0-1-29,0 1 1,0-1-1,0 1 0,-1-1 0,1 1 0,0-1 1,-1 0-1,1 1 0,-1-1 0,1 0 0,-1 0 1,0 0-1,-2 1 0,-23 6-89,-8-3-45</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5:11.346"/>
    </inkml:context>
    <inkml:brush xml:id="br0">
      <inkml:brushProperty name="width" value="0.05" units="cm"/>
      <inkml:brushProperty name="height" value="0.05" units="cm"/>
    </inkml:brush>
  </inkml:definitions>
  <inkml:trace contextRef="#ctx0" brushRef="#br0">1 131 5449,'0'0'118,"0"-1"0,0 1 0,0 0-1,0-1 1,-1 1 0,1-1 0,1 1 0,-1 0-1,0-1 1,0 1 0,0 0 0,0-1 0,0 1-1,0-1 1,0 1 0,0 0 0,1-1 0,-1 1 0,0 0-1,0-1 1,0 1 0,1 0 0,-1 0 0,0-1-1,0 1 1,1 0 0,-1 0 0,1-1 0,14 3 690,-14-2-817,26 4 62,0-1 0,0-1 1,0-1-1,0-2 0,31-4 1,138-30 769,-107 16-790,378-37-3072,-330 44 266,-91 8 2065</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21.075"/>
    </inkml:context>
    <inkml:brush xml:id="br0">
      <inkml:brushProperty name="width" value="0.05" units="cm"/>
      <inkml:brushProperty name="height" value="0.05" units="cm"/>
    </inkml:brush>
  </inkml:definitions>
  <inkml:trace contextRef="#ctx0" brushRef="#br0">319 51 12755,'-11'19'1616,"-4"7"-1016,-4 10-232,2 6 1985,4 8-1977,1 2-48,7 0-80,2-2-72,3-6-312,3-4-280,0-11 368,-1-4-80,1-11-64</inkml:trace>
  <inkml:trace contextRef="#ctx0" brushRef="#br0" timeOffset="1">68 17 14731,'9'-4'259,"0"1"1,0 1-1,0-1 1,1 2-1,0-1 0,-1 1 1,1 1-1,0 0 0,-1 0 1,14 2-1,2 2 121,1 1-1,39 14 1,-46-13-310,0 2 0,-1 0 0,0 1-1,0 1 1,-1 0 0,0 2 0,-1 0 0,0 1 0,-1 0 0,15 17 0,-24-23-45,0 1 0,-1-1 0,0 1-1,0 0 1,-1 1 0,0-1 0,0 1-1,-1-1 1,0 1 0,2 13 0,-4-14 21,-1 0 0,0 0 1,0 0-1,0 0 0,-1-1 1,0 1-1,-1 0 1,1 0-1,-1-1 0,-1 1 1,0-1-1,0 0 0,-7 13 1,-1-3 88,-1-1 0,0 0 1,-1-1-1,-1-1 0,0 0 1,-1 0-1,0-2 0,-21 14 1,7-8 63,0-1 1,-1-1-1,0-2 0,-35 11 1,42-17-141,-1-2 0,-24 4 1,40-8-154,1-1 1,0-1 0,0 1 0,0-1-1,0 0 1,0-1 0,-1 0-1,1 0 1,0 0 0,0-1 0,-7-3-1,13 5 79,0-1 0,0 1 0,0-1-1,0 0 1,1 1 0,-1-1 0,0 0 0,0 1-1,0-1 1,1 0 0,-1 0 0,0 0-1,1 0 1,-1 1 0,1-1 0,-1 0 0,1 0-1,-1 0 1,1 0 0,-1 0 0,1 0-1,0-1 1,0 1 0,0 0 0,0 0 0,0 0-1,0 0 1,0 0 0,0 0 0,0 0 0,0 0-1,0 0 1,1-2 0,11-20-351</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5:11.945"/>
    </inkml:context>
    <inkml:brush xml:id="br0">
      <inkml:brushProperty name="width" value="0.05" units="cm"/>
      <inkml:brushProperty name="height" value="0.05" units="cm"/>
    </inkml:brush>
  </inkml:definitions>
  <inkml:trace contextRef="#ctx0" brushRef="#br0">0 51 5913,'292'-22'1936,"-96"29"-5541,-113-2 2782,121-7 0,83-24 1952,-188 16-164,-58 8 155,41 2 1,-23 2-2433,-59-2 1148</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5:13.688"/>
    </inkml:context>
    <inkml:brush xml:id="br0">
      <inkml:brushProperty name="width" value="0.05" units="cm"/>
      <inkml:brushProperty name="height" value="0.05" units="cm"/>
    </inkml:brush>
  </inkml:definitions>
  <inkml:trace contextRef="#ctx0" brushRef="#br0">0 280 7282,'29'-7'483,"1"1"0,0 1 0,-1 2 0,60 1 1,-58 2-319,313-1 384,355-15-1426,-64-70 1068,34-3-1993,89 45 4078,-677 38-1880,233-9 602,-309 16-1965,-7 2 543,-5 1-18,2-2 43</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5:18.428"/>
    </inkml:context>
    <inkml:brush xml:id="br0">
      <inkml:brushProperty name="width" value="0.05" units="cm"/>
      <inkml:brushProperty name="height" value="0.05" units="cm"/>
    </inkml:brush>
  </inkml:definitions>
  <inkml:trace contextRef="#ctx0" brushRef="#br0">1 0 4761,'11'35'716,"43"155"1992,-42-142-1739,9 99 0,-9 175-1481,-6-103-1561,3-73 3757,-8 207-1865,-3-41-950,17-143 1871,1 20-1615,-15-143 700,-2 0 1,-7 51-1,-1 11 661,5 171 0,6-146-439,-3-118 143,-1 0 0,-1 0 0,0 0 1,-1-1-1,-9 24 0,-2 7-126,-2-8 162,15-34-143,1-1-1,-1 0 1,1 1 0,-1-1-1,1 0 1,-1 0 0,0-1-1,0 1 1,0 0 0,0 0-1,-1-1 1,1 0 0,-3 2-1,4-3-62,0 0-1,1 0 1,-1 0-1,1 0 1,-1 0-1,1 0 1,-1 0-1,0 0 1,1-1-1,-1 1 1,1 0-1,-1 0 1,1-1-1,-1 1 1,1 0-1,-1 0 1,1-1-1,0 1 1,-1-1-1,1 1 1,-1-1-1,1 1 1,0 0-1,-1-1 1,1 1-1,0-1 1,-1 0-1,-2-3 71,-6-6 42</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5:52.839"/>
    </inkml:context>
    <inkml:brush xml:id="br0">
      <inkml:brushProperty name="width" value="0.05" units="cm"/>
      <inkml:brushProperty name="height" value="0.05" units="cm"/>
    </inkml:brush>
  </inkml:definitions>
  <inkml:trace contextRef="#ctx0" brushRef="#br0">470 0 7770,'-17'0'103,"0"1"1,0 0 0,0 2-1,1 0 1,-1 0 0,1 2-1,-1 0 1,2 1 0,-1 0-1,0 2 1,1-1 0,1 2-1,-1 0 1,2 1 0,-1 0-1,1 1 1,1 1 0,0 0-1,0 0 1,1 1 0,1 1 0,-13 22-1,2 4-119,2 1-1,1 1 1,3 1 0,1 0-1,3 1 1,1 0 0,-5 63-1,14-96 19,0 0 0,1 1 0,1-1 0,0 1 0,0-1 0,1 1 0,0-1 0,1 0 0,1 0 0,0 0 0,0-1 0,9 16 0,-8-18 4,0-1 0,0 0-1,1 0 1,0-1 0,0 0 0,0 0-1,1 0 1,0-1 0,0 0 0,1 0 0,-1 0-1,1-1 1,0-1 0,0 1 0,0-1-1,1-1 1,8 3 0,26 1 357,0-1-1,65-1 1,-64-3-396,-15-2-80,-1-1 0,1-1 1,-1-1-1,0-2 0,0-1 1,-1-1-1,0-2 0,0 0 1,30-17-1,-54 25 188,0 0 0,-1 0 0,1 0 0,-1 0 0,1 0 0,-1 0 0,0-1 0,0 1 0,0-1 0,0 0 0,0 1 0,-1-1 0,1 0 0,-1 0 0,1 0 0,-1 0 0,0 0 0,-1-1 0,1 1 0,0 0 0,-1-5 0,1-8 199,-1 0 0,0 0 0,-4-19 1,2 15-166,1 8-79,-29-230 191,22 200-213,-2 0 0,-1 1-1,-28-66 1,36 99-64,-1 1 0,1 0 0,-1 1 0,0-1 0,-1 1 0,0-1 0,-9-9 0,10 14-3,1-1 1,0 1-1,-1 0 1,0 0-1,1 0 1,-1 0-1,0 0 1,0 1-1,0 0 1,0 0-1,0 0 0,0 0 1,0 1-1,0-1 1,-1 1-1,-4 1 1,-26 1-196</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5:55.091"/>
    </inkml:context>
    <inkml:brush xml:id="br0">
      <inkml:brushProperty name="width" value="0.05" units="cm"/>
      <inkml:brushProperty name="height" value="0.05" units="cm"/>
    </inkml:brush>
  </inkml:definitions>
  <inkml:trace contextRef="#ctx0" brushRef="#br0">0 149 13779,'7'-10'218,"1"0"0,0 0-1,0 1 1,1 0 0,19-16 0,-26 24-203,1-1 1,-1 0-1,0 0 1,1 1-1,0 0 1,-1-1-1,1 1 1,0 0-1,-1 0 1,1 1-1,0-1 0,0 0 1,0 1-1,-1 0 1,1-1-1,0 1 1,0 0-1,0 1 1,0-1-1,0 1 1,0-1-1,-1 1 1,1 0-1,0 0 0,0 0 1,-1 0-1,1 0 1,-1 1-1,1-1 1,-1 1-1,4 2 1,-3 0-9,0 0 0,0 1 0,0-1 0,0 0 0,-1 1 1,0-1-1,0 1 0,0 0 0,-1 0 0,0 0 0,1 0 0,-2 0 1,1 0-1,0 0 0,-1 0 0,0 0 0,-1 0 0,0 9 0,-2 5 12,0-1-1,-1 0 1,-11 32-1,3-21 59,0-2-1,-1 0 1,-30 44 0,41-71 421,3-6-284,2-10 33,18-46 160,-4-1 1,-2 0 0,-2-1 0,4-82 0,-17 145-409,-1 1 0,1 0 0,0-1 0,0 1 1,0-1-1,0 1 0,0-1 0,0 1 0,0 0 0,0-1 0,0 1 1,0-1-1,0 1 0,0-1 0,0 1 0,0 0 0,1-1 0,-1 1 1,0-1-1,0 1 0,0 0 0,1-1 0,-1 1 0,0 0 1,0-1-1,1 1 0,-1 0 0,0-1 0,1 1 0,-1 0 0,0-1 1,1 1-1,-1 0 0,1 0 0,9 10-88,-2 0 37,-2-4-24,0 0 0,1-1-1,0 0 1,0-1 0,0 1-1,0-1 1,1-1 0,-1 1 0,1-1-1,0-1 1,10 3 0,-11-3 6,0-1-1,-1 0 1,1-1-1,0 1 1,0-1 0,-1 0-1,1-1 1,0 0 0,-1 0-1,1 0 1,0-1-1,-1 0 1,13-6 0,5-8-206</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5:55.534"/>
    </inkml:context>
    <inkml:brush xml:id="br0">
      <inkml:brushProperty name="width" value="0.05" units="cm"/>
      <inkml:brushProperty name="height" value="0.05" units="cm"/>
    </inkml:brush>
  </inkml:definitions>
  <inkml:trace contextRef="#ctx0" brushRef="#br0">34 66 13883,'21'-16'1113,"-9"7"-661,1 0 1,19-10-1,-28 17-401,0 0-1,1 0 1,-1 1 0,1 0-1,-1-1 1,1 1 0,0 1-1,-1-1 1,1 1 0,0 0-1,0 0 1,4 1 0,-8-1-44,0 0 0,0 0 0,1 0 0,-1 0 0,0 1 0,0-1 0,0 0 0,0 1 0,0-1 0,0 1 1,0-1-1,-1 1 0,1-1 0,0 1 0,0 0 0,0-1 0,0 1 0,-1 0 0,1 0 0,0 0 0,-1-1 0,1 1 1,0 0-1,0 1 0,-1 0-4,0 0 1,0-1 0,1 1-1,-1 0 1,0-1-1,0 1 1,-1 0 0,1-1-1,0 1 1,0 0-1,-1-1 1,1 1 0,-2 3-1,-2 2-5,0 1 0,-1 0-1,1-1 1,-12 13 0,-4 0-8,0-1 1,-2-1-1,-30 20 1,26-20 17,6 1 3,20-18-11,-1-1-1,1 0 1,0 1 0,0-1 0,0 0 0,-1 1 0,1-1 0,0 1 0,0-1 0,0 0 0,0 1 0,0-1-1,0 1 1,0-1 0,0 1 0,0-1 0,0 0 0,0 1 0,0-1 0,0 1 0,0-1 0,0 0 0,1 1-1,-1-1 1,0 1 0,0-1 0,0 0 0,0 1 0,1-1 0,-1 0 0,0 1 0,1-1 0,-1 0 0,0 1 0,0-1-1,1 0 1,-1 0 0,1 1 0,-1-1 0,0 0 0,1 0 0,-1 0 0,0 0 0,1 1 0,-1-1 0,1 0-1,-1 0 1,1 0 0,-1 0 0,0 0 0,1 0 0,-1 0 0,1 0 0,-1 0 0,1 0 0,25 2 178,-1-1 0,0-1 1,1-1-1,-1-1 0,29-7 0,-24 4-170,15-1 195</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5:55.997"/>
    </inkml:context>
    <inkml:brush xml:id="br0">
      <inkml:brushProperty name="width" value="0.05" units="cm"/>
      <inkml:brushProperty name="height" value="0.05" units="cm"/>
    </inkml:brush>
  </inkml:definitions>
  <inkml:trace contextRef="#ctx0" brushRef="#br0">0 23 16187,'182'-21'2522,"-155"19"-2570,0 2 0,0 2 0,-1 0 0,48 11 0,-69-12-11,0 0-1,0 1 1,0-1 0,-1 1-1,1 0 1,-1 1-1,7 3 1,-10-5 39,0 0 1,0 0-1,0 0 1,0 0-1,0 0 1,0 0 0,0 0-1,-1 1 1,1-1-1,0 0 1,-1 0-1,1 1 1,-1-1-1,1 0 1,-1 1-1,0-1 1,1 0-1,-1 1 1,0-1-1,0 1 1,0-1-1,0 0 1,0 1-1,0-1 1,-1 1-1,1-1 1,0 0-1,-1 1 1,1-1-1,-1 0 1,0 2-1,-3 4-20,0 0 1,-1 0-1,1 0 0,-1 0 0,-1-1 0,1 0 0,-1 0 0,-10 7 0,-59 40 199,53-38-73,-42 25 192,-43 32 231,87-54 219,20-18-704,-1 0 0,1 1 0,0-1 0,0 0 0,-1 0 0,1 1 0,0-1 0,0 0 0,-1 1 0,1-1 0,0 0 0,0 1 0,0-1 0,0 1 0,0-1 0,0 0 0,-1 1 0,1-1-1,0 0 1,0 1 0,0-1 0,0 1 0,0-1 0,0 0 0,0 1 0,1-1 0,-1 1 0,0-1 0,0 0 0,0 1 0,0-1 0,0 0 0,1 1 0,-1-1 0,0 0 0,0 1 0,0-1-1,1 0 1,-1 1 0,0-1 0,1 0 0,-1 0 0,0 0 0,0 1 0,1-1 0,-1 0 0,1 0 0,-1 0 0,0 1 0,1-1 0,-1 0 0,0 0 0,1 0 0,-1 0 0,1 0 0,-1 0-1,0 0 1,1 0 0,0 0 0,12 2 300</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5:56.483"/>
    </inkml:context>
    <inkml:brush xml:id="br0">
      <inkml:brushProperty name="width" value="0.05" units="cm"/>
      <inkml:brushProperty name="height" value="0.05" units="cm"/>
    </inkml:brush>
  </inkml:definitions>
  <inkml:trace contextRef="#ctx0" brushRef="#br0">1 368 11867,'0'1'84,"0"-1"0,0 1 1,1-1-1,-1 1 1,0-1-1,0 1 1,1-1-1,-1 0 1,0 1-1,1-1 1,-1 1-1,1-1 1,-1 0-1,1 1 1,-1-1-1,0 0 1,1 0-1,-1 1 1,1-1-1,-1 0 1,1 0-1,-1 0 0,1 0 1,-1 0-1,1 1 1,0-1-1,0 0 1,18-6 1238,19-20-212,-34 22-917,60-49 629,-3-3 0,81-95 0,-79 71-622,-83 124-188,2 1 0,2 1 0,2 1 0,3 0 0,1 0 0,-6 81 1,16-121-20,-1-4-31,1 0 0,0 0 0,-1 0-1,1 0 1,1 0 0,-1 0 0,0 0-1,1 0 1,0 0 0,1 4 0,-2-7 9,0 0 0,0 0 0,0 0 0,1 0 0,-1 0 0,0 0 0,0 1 0,0-1 0,1 0 0,-1 0 0,0 0 0,0 0 0,1 0 0,-1 0 0,0 0 0,0 0 0,0 0 0,1 0 0,-1 0 0,0 0 0,0 0 0,0 0 0,1-1 0,-1 1 0,0 0 0,0 0 0,0 0 0,1 0 0,-1 0 1,0 0-1,0 0 0,0-1 0,0 1 0,1 0 0,-1 0 0,0 0 0,0 0 0,0-1 0,0 1 0,0 0 0,0 0 0,1 0 0,-1-1 0,6-9-118,-6 9 94,9-18-257,2-7-84</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5:57.506"/>
    </inkml:context>
    <inkml:brush xml:id="br0">
      <inkml:brushProperty name="width" value="0.05" units="cm"/>
      <inkml:brushProperty name="height" value="0.05" units="cm"/>
    </inkml:brush>
  </inkml:definitions>
  <inkml:trace contextRef="#ctx0" brushRef="#br0">0 172 14659,'26'-23'947,"2"1"1,34-22-1,-46 33-684,1 1-1,1 2 1,0-1 0,0 2 0,26-7-1,-41 13-237,0 0-1,0 0 1,0 1 0,0-1-1,0 1 1,0 0-1,0 0 1,0 0-1,0 0 1,0 0-1,0 1 1,0-1-1,0 1 1,0 0-1,5 2 1,-7-2-19,1 1-1,-1-1 1,0 1 0,1 0 0,-1-1-1,0 1 1,0 0 0,0 0-1,0-1 1,0 1 0,0 0-1,0 0 1,-1 0 0,1 0 0,-1 0-1,0 0 1,1 0 0,-1 1-1,0-1 1,0 0 0,0 0-1,0 0 1,-1 3 0,-2 15 7,0 0 0,-2 0 1,0-1-1,-9 22 0,-37 78 38,26-64-24,14-30-3,6-14-16,0 0 0,0 0 0,1 1 0,-5 21 0,9-33-5,0 0 0,0 1-1,0-1 1,0 0 0,0 1 0,0-1 0,-1 0 0,1 1-1,0-1 1,0 0 0,0 0 0,0 1 0,0-1 0,0 0-1,1 1 1,-1-1 0,0 0 0,0 0 0,0 1 0,0-1-1,0 0 1,0 1 0,0-1 0,1 0 0,-1 0 0,0 1 0,0-1-1,0 0 1,1 0 0,-1 0 0,0 1 0,0-1 0,0 0-1,1 0 1,-1 0 0,0 0 0,1 1 0,11-7 119,11-15 68,-13 5-128,0-1 1,-1 0-1,-1 0 1,0-1-1,-1 0 1,-1 0-1,-1-1 1,-1 0-1,3-23 1,0-22 31,-4-89 1,-3 120-26,0 33-69,0 0 0,0 0 1,0-1-1,0 1 0,0 0 0,0 0 1,0 0-1,0 0 0,0 0 0,0 0 1,0 0-1,0 0 0,0 0 0,0 0 1,0-1-1,0 1 0,0 0 0,0 0 1,1 0-1,-1 0 0,0 0 0,0 0 1,0 0-1,0 0 0,0 0 0,0 0 1,0 0-1,0 0 0,0 0 0,0 0 1,0 0-1,0 0 0,1 0 0,-1 0 1,0 0-1,0 0 0,0 0 0,0 0 1,0 0-1,0 0 0,0 0 0,0 0 1,0 0-1,0 0 0,1 0 0,-1 0 1,0 0-1,0 0 0,0 0 0,0 0 0,0 0 1,0 0-1,0 0 0,0 0 0,0 0 1,0 0-1,0 0 0,0 0 0,8 6-6,6 8-17,1 2-161,33 29 1,-42-41 15,-1 0 0,1 0 0,0 0 0,0-1 0,0 0 0,0 0 0,0-1 0,1 1 0,-1-1 0,11 1 0,-5-3-175,-6-3-102</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5:57.935"/>
    </inkml:context>
    <inkml:brush xml:id="br0">
      <inkml:brushProperty name="width" value="0.05" units="cm"/>
      <inkml:brushProperty name="height" value="0.05" units="cm"/>
    </inkml:brush>
  </inkml:definitions>
  <inkml:trace contextRef="#ctx0" brushRef="#br0">0 169 12931,'1'0'172,"1"1"0,-1-1 1,0 0-1,0 0 0,0 0 0,1 0 1,-1 0-1,0 0 0,0-1 1,0 1-1,0 0 0,1 0 0,-1-1 1,0 1-1,1-2 0,32-14 737,-2-1 0,0-3 0,39-29-1,15-10-687,-86 58-218,1 1 0,-1 0 1,1-1-1,0 1 0,-1-1 1,1 1-1,0 0 0,-1-1 0,1 1 1,0 0-1,-1 0 0,1 0 1,0-1-1,0 1 0,-1 0 0,1 0 1,0 0-1,0 0 0,0 0 1,-1 1-3,1-1 1,-1 0 0,0 1 0,0-1 0,1 0 0,-1 1-1,0-1 1,0 1 0,0-1 0,1 0 0,-1 1 0,0-1-1,0 0 1,0 1 0,0-1 0,0 1 0,0-1 0,0 1 0,0-1-1,0 0 1,0 1 0,0-1 0,0 1 0,-1 0 0,-12 36 52,8-23-36,-20 83-71,3-8 461,22-87-387,-1 1 0,0-1 0,0 0 0,1 0 0,-1 0 0,-1 0 0,1-1 0,0 1 0,0 0 0,-1 0 0,-2 2 0,-7 3 89</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23.361"/>
    </inkml:context>
    <inkml:brush xml:id="br0">
      <inkml:brushProperty name="width" value="0.05" units="cm"/>
      <inkml:brushProperty name="height" value="0.05" units="cm"/>
    </inkml:brush>
  </inkml:definitions>
  <inkml:trace contextRef="#ctx0" brushRef="#br0">2 83 15851,'0'0'1521,"-1"0"-633,4 0 104,4 0-152,9 0-248,7 0-127,13 0-193,8-2-40,9-5-248,2 1-176,4-5-641,-2-4 761,-1-4-144,-4-4-120</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5:29.454"/>
    </inkml:context>
    <inkml:brush xml:id="br0">
      <inkml:brushProperty name="width" value="0.05" units="cm"/>
      <inkml:brushProperty name="height" value="0.05" units="cm"/>
    </inkml:brush>
  </inkml:definitions>
  <inkml:trace contextRef="#ctx0" brushRef="#br0">1230 1679 10226,'-66'-104'1077,"39"60"-875,-2 1 0,-1 1 0,-45-46 0,23 35-147,2-2 0,-82-120 0,95 119-78,-3 1-1,-2 3 1,-69-67 0,101 109 17,-111-112 57,96 93-55,1 0 0,-32-52 0,-9-50-113,7 13 0,47 98 129,-2 1-1,0 0 1,-25-27-1,28 35 69,0 0 0,1 0 0,0 0 0,1-1 0,0-1 0,1 0 0,-8-18 0,13 25-59,0 0 0,-1 1-1,0-1 1,0 1 0,-1-1 0,-6-8-1,9 13-84,3-5-2245,1 7 1895</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5:30.244"/>
    </inkml:context>
    <inkml:brush xml:id="br0">
      <inkml:brushProperty name="width" value="0.05" units="cm"/>
      <inkml:brushProperty name="height" value="0.05" units="cm"/>
    </inkml:brush>
  </inkml:definitions>
  <inkml:trace contextRef="#ctx0" brushRef="#br0">0 389 11250,'1'1'55,"0"-1"0,-1 1 0,1-1 0,0 0 0,-1 1 0,1-1 0,0 0 0,-1 0 0,1 0 0,0 1 0,0-1 0,-1 0 0,1 0 0,0 0 0,0 0 0,-1 0 0,1 0 0,0-1 0,0 1 0,-1 0 0,1 0 0,0 0 0,-1-1 0,1 1 0,0 0 0,-1-1 0,1 1 0,0-1 0,-1 1 0,1 0 0,-1-1 0,1 1 0,0-2 0,20-20 377,-19 19-316,11-13 72,-1-1 1,-1 0-1,-1-1 0,11-25 0,24-78-369,-6 11-411,-38 109 576,-1 0 0,1 0 0,-1-1 0,1 1-1,0 0 1,-1 0 0,1 0 0,0 0 0,0-1-1,0 1 1,0 0 0,0 1 0,0-1 0,0 0 0,2-1-1,-2 2 10,-1 0-1,1-1 1,0 1-1,-1 0 0,1 0 1,0 0-1,-1 0 1,1 0-1,0 0 1,-1 0-1,1 1 0,-1-1 1,1 0-1,0 0 1,-1 0-1,1 1 1,0-1-1,-1 0 0,1 1 1,-1-1-1,1 0 1,0 2-1,4 2-18,-1 1 0,0 0 0,0 0 0,0 1 1,3 7-1,1-1 14,4 9-120,2-1-1,1 0 0,0-1 1,1-1-1,1 0 1,31 24-1,-45-39 64,1-1 1,-1 0-1,0 0 1,1 0-1,-1-1 1,1 1-1,-1-1 1,1 0-1,0 0 1,0 0-1,-1 0 1,1-1-1,0 1 1,0-1-1,0 0 1,0 0-1,0 0 1,0-1-1,-1 0 1,1 0-1,5-1 1,15-17-323,-23 17 367</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5:22.356"/>
    </inkml:context>
    <inkml:brush xml:id="br0">
      <inkml:brushProperty name="width" value="0.05" units="cm"/>
      <inkml:brushProperty name="height" value="0.05" units="cm"/>
    </inkml:brush>
  </inkml:definitions>
  <inkml:trace contextRef="#ctx0" brushRef="#br0">24 1 7106,'8'252'694,"8"202"153,-14-436-776,22 337 669,-51 44-1165,1-37 329,16-137 135,-1 13 11,11-159 175,11 80-1,51 179 587,-30-185-763,-25-114-660,-1 1 0,-2-1 0,-3 73 0,-3-92 224</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5:23.066"/>
    </inkml:context>
    <inkml:brush xml:id="br0">
      <inkml:brushProperty name="width" value="0.05" units="cm"/>
      <inkml:brushProperty name="height" value="0.05" units="cm"/>
    </inkml:brush>
  </inkml:definitions>
  <inkml:trace contextRef="#ctx0" brushRef="#br0">18 26 11234,'3'-7'969,"-3"0"-673,0 2-128,0 3 416,0-1 48,-3 1-432,3 7-160,0-1 120,-1 2-136,-7 1 0,0-4-16</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5:31.542"/>
    </inkml:context>
    <inkml:brush xml:id="br0">
      <inkml:brushProperty name="width" value="0.05" units="cm"/>
      <inkml:brushProperty name="height" value="0.05" units="cm"/>
    </inkml:brush>
  </inkml:definitions>
  <inkml:trace contextRef="#ctx0" brushRef="#br0">1 247 11482,'1'0'921,"2"0"-737,4 0-72,5-4 392,1 0-248,5-3-168,4-2-48,6-3-168,7-2-176,8-4-336,6-3-168,9-4-353,4-3-279,8-5 936,2 0-320,0-5-81</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5:32.033"/>
    </inkml:context>
    <inkml:brush xml:id="br0">
      <inkml:brushProperty name="width" value="0.05" units="cm"/>
      <inkml:brushProperty name="height" value="0.05" units="cm"/>
    </inkml:brush>
  </inkml:definitions>
  <inkml:trace contextRef="#ctx0" brushRef="#br0">0 1070 7962,'49'-32'808,"-4"5"-544,-4 3-120,-2 4 184,-5 0-296,-1 1-944,-3 0 872,-1-4-240,1-1-136</inkml:trace>
  <inkml:trace contextRef="#ctx0" brushRef="#br0" timeOffset="1">1050 272 9234,'15'-13'632,"1"1"-536,1 1-32,5-2 304,2-3-256,6-5 0,3-2-16,5-2 24,0-2-712,1-6 592,3-4-48,2-3-72</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5:32.507"/>
    </inkml:context>
    <inkml:brush xml:id="br0">
      <inkml:brushProperty name="width" value="0.05" units="cm"/>
      <inkml:brushProperty name="height" value="0.05" units="cm"/>
    </inkml:brush>
  </inkml:definitions>
  <inkml:trace contextRef="#ctx0" brushRef="#br0">0 1248 10194,'38'-27'616,"1"1"0,0 2 0,59-25 0,31-18-898,-39 11-309,105-88-1,-112 81 1030,2 3 1,168-89-1,-126 79-500,-4-5 0,166-134-1,-190 128-199,48-36-264,-102 87 435</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5:33.053"/>
    </inkml:context>
    <inkml:brush xml:id="br0">
      <inkml:brushProperty name="width" value="0.05" units="cm"/>
      <inkml:brushProperty name="height" value="0.05" units="cm"/>
    </inkml:brush>
  </inkml:definitions>
  <inkml:trace contextRef="#ctx0" brushRef="#br0">0 3167 10162,'15'-15'912,"2"-3"-712,10-8-104,5-6 393,11-11-489,8-3-401,9-1 401,5-2-96,4 2-64</inkml:trace>
  <inkml:trace contextRef="#ctx0" brushRef="#br0" timeOffset="1">813 2623 5681,'62'-28'552,"1"-5"-496,5-12-552,3-6 976,6-12-520,3-3-88</inkml:trace>
  <inkml:trace contextRef="#ctx0" brushRef="#br0" timeOffset="2">1793 1941 8098,'66'-36'736,"-4"1"-464,1-6-104,1-4 592,2-4-472,7-3-104,3-2-72,6-1-440,1-1-656,3-2 872,3 0-144,1-2-96</inkml:trace>
  <inkml:trace contextRef="#ctx0" brushRef="#br0" timeOffset="3">3475 861 5945,'93'-42'320,"-2"6"-384,3 3-32,-3-1 624,0-2-832,-4-6 256,1-1 48,-7-7 240,1-1 48,-9-1-144,-3-2-288,-7 3 409,0 1 15,0 9-320</inkml:trace>
  <inkml:trace contextRef="#ctx0" brushRef="#br0" timeOffset="4">5040 62 8962,'40'-14'1128,"-9"0"-720,-11 2-408,-5 4 1321,-11 0-1057,-4 3-88</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5:34.259"/>
    </inkml:context>
    <inkml:brush xml:id="br0">
      <inkml:brushProperty name="width" value="0.05" units="cm"/>
      <inkml:brushProperty name="height" value="0.05" units="cm"/>
    </inkml:brush>
  </inkml:definitions>
  <inkml:trace contextRef="#ctx0" brushRef="#br0">225 93 12147,'-28'-28'2200,"22"20"-1596,-2 1-1,1 0 1,-9-6-1,15 12-583,1 1 1,-1-1 0,0 1-1,1-1 1,-1 1-1,0-1 1,1 1-1,-1 0 1,0 0-1,1-1 1,-1 1 0,0 0-1,0 0 1,1 0-1,-1 0 1,0 0-1,0 0 1,1 0-1,-1 0 1,0 0 0,0 0-1,1 0 1,-1 0-1,0 1 1,0-1-1,1 0 1,-1 0-1,0 1 1,1-1 0,-1 1-1,0-1 1,1 1-1,-1-1 1,1 1-1,-1-1 1,1 1-1,-1-1 1,1 1 0,-1-1-1,1 1 1,0 0-1,-1-1 1,1 1-1,0 0 1,-1-1-1,1 1 1,0 0 0,0 0-1,0-1 1,0 1-1,-1 0 1,1 0-1,0 0 1,0 2-37,-1 1 1,1-1-1,0 0 1,-1 0-1,1 1 1,1-1 0,-1 0-1,0 0 1,1 0-1,0 1 1,1 4-1,-1-6 9,0-1 0,-1 0 0,1 1-1,0-1 1,0 0 0,0 1 0,0-1-1,1 0 1,-1 0 0,0 0 0,0 0 0,1 0-1,-1 0 1,0 0 0,1-1 0,-1 1 0,1 0-1,-1-1 1,1 1 0,0-1 0,-1 0 0,3 1-1,-1-1 3,-1 0 0,1-1 0,-1 1 0,1-1 1,-1 1-1,1-1 0,-1 0 0,1 0 0,-1 0 0,0 0 0,1 0 0,3-4 0,-2 2 8,0 0 1,0 0 0,0-1-1,-1 1 1,1-1-1,-1 0 1,0 0 0,0 0-1,-1-1 1,1 1 0,-1-1-1,0 1 1,0-1-1,1-5 1,-2 9-2,-1 0 0,0 0 0,0 0 1,1 0-1,-1 0 0,0-1 0,0 1 0,0 0 0,-1 0 0,1 0 1,0 0-1,0 0 0,0 0 0,-1 0 0,1 0 0,-1 0 0,1 0 0,0 0 1,-1 0-1,0 0 0,1 0 0,-1 0 0,0 1 0,1-1 0,-2-1 1,0 1-3,1 1 1,-1-1 0,0 1 0,1-1 0,-1 1 0,1 0-1,-1-1 1,0 1 0,1 0 0,-1 0 0,0 0 0,1 1 0,-1-1-1,-2 1 1,-5 1-7,0 1 0,1 0 0,0 0 0,-15 9-1,7-2-9,1-1 0,0 2-1,1 0 1,0 1-1,1 1 1,0 0 0,1 0-1,0 1 1,-12 21-1,23-34 17,0 0 0,1 0 0,-1 0 0,1 1 0,-1-1 0,1 0-1,-1 0 1,1 0 0,0 1 0,-1-1 0,1 0 0,0 0 0,0 1-1,0 1 1,0-3 0,0 1 0,1-1 1,-1 0-1,0 0 0,0 1 0,0-1 0,1 0 0,-1 0 0,0 0 0,1 1 0,-1-1 0,0 0 0,0 0 1,1 0-1,-1 0 0,0 1 0,1-1 0,-1 0 0,0 0 0,1 0 0,-1 0 0,0 0 0,1 0 0,-1 0 1,0 0-1,1 0 0,-1 0 0,1 0 0,-1 0 0,0 0 0,1-1 0,-1 1 0,5-1 2,0-1-1,-1 0 0,1 0 1,0 0-1,6-6 1,12-8 18,-1-1 0,-1-2 0,0 0 0,-2-1 0,32-42 0,-70 89-35,-38 57-25,53-76 39,1-5 4,1 1-1,-1 0 0,1 0 1,0 0-1,1 1 1,-1-1-1,1 0 0,-1 1 1,1-1-1,1 1 1,-2 5-1,2-9 0,0-1 0,0 0-1,0 0 1,0 1 0,0-1 0,0 0-1,0 1 1,1-1 0,-1 0 0,0 0-1,0 1 1,0-1 0,0 0-1,0 0 1,0 1 0,0-1 0,1 0-1,-1 0 1,0 0 0,0 1 0,0-1-1,1 0 1,-1 0 0,0 0 0,0 0-1,1 1 1,-1-1 0,0 0 0,0 0-1,1 0 1,-1 0 0,0 0 0,0 0-1,1 0 1,-1 0 0,0 0 0,0 0-1,1 0 1,-1 0 0,1 0 0,14-6 49,12-14 2,8-17 15,-21 22-73,-11 11-40,-4 5-38,-16 18 40,0 1 0,2 0 1,1 1-1,0 0 0,-17 39 1,31-61 42,0 1 0,0 0 0,1 0 0,-1 0 1,0 0-1,0 0 0,0 0 0,0 0 0,1 0 0,-1 0 1,0 0-1,0 0 0,0 0 0,0 0 0,1 0 0,-1 0 1,0 0-1,0 0 0,0 0 0,1 0 0,-1 0 0,0 0 1,0 0-1,0 0 0,0 0 0,1 0 0,-1 0 0,0 1 1,0-1-1,0 0 0,0 0 0,0 0 0,1 0 0,-1 0 1,0 0-1,0 1 0,0-1 0,0 0 0,0 0 0,0 0 1,0 0-1,0 1 0,0-1 0,0 0 0,0 0 0,1 0 1,-1 0-1,0 1 0,0-1 0,0 0 0,0 0 0,0 0 1,0 1-1,-1-1 0,1 0 0,0 0 0,0 0 0,0 0 1,0 1-1,0-1 0,0 0 0,0 0 0,0 0 0,0 0 0,0 0 1,0 1-1,-1-1 0,14-7 23,-6 1-7,0-1 0,0 0 0,-1 0 0,0 0 0,0-1 0,0 0 0,-1 0 0,0-1 0,-1 0 0,0 1 0,0-1 0,-1 0 0,3-13 0,-6 21-15,0 0-1,0 1 0,0-1 0,0 0 1,1 1-1,-1-1 0,0 0 0,-1 1 1,1-1-1,0 0 0,0 1 0,0-1 1,0 1-1,0-1 0,-1 0 0,1 1 1,0-1-1,-1 1 0,1-2 0,-10 2 2,8 1-1,-1 0 0,1 1 0,-1-1 1,1 1-1,-1-1 0,1 1 0,-3 3 0,-1 2 11,0 0 0,0 1 0,-8 15 0,11-19-3,2-1 0,-1 1 1,0 0-1,1 0 0,0 0 0,-1 0 0,2 0 0,-1 0 0,0 0 1,1 0-1,0 5 0,0-8-6,0-1 0,0 1 0,0 0 0,0-1 0,0 1 0,0-1 0,0 1 0,1-1 0,-1 1-1,0-1 1,0 1 0,0-1 0,1 1 0,-1-1 0,0 1 0,1-1 0,-1 1 0,1-1 0,-1 0 0,0 1 0,1-1 0,-1 1 0,1-1 0,-1 0 0,1 0 0,-1 1 0,1-1 0,-1 0 0,1 0 0,-1 1 0,1-1 0,-1 0 0,1 0 0,0 0 0,-1 0 0,1 0 0,-1 0 0,1 0 0,-1 0 0,1 0 0,-1 0-1,1 0 1,0-1 0,-1 1 0,1 0 0,-1 0 0,1 0 0,-1-1 0,1 1 0,-1 0 0,1-1 0,-1 1 0,0 0 0,1-1 0,3-1 15,-1 0 0,0 0 0,0-1 0,0 1 0,-1-1 0,5-4 0,-6 5-12,0 1-1,0-1 0,0 0 1,0 1-1,0-1 1,-1 0-1,1 1 1,-1-1-1,1 0 0,-1 0 1,0 1-1,0-1 1,0 0-1,0 0 1,0 0-1,0 1 0,0-1 1,-1-3-1,0 4-12,1 0 0,-1 0-1,1 0 1,-1 0-1,1 1 1,-1-1 0,1 0-1,-1 0 1,0 1 0,0-1-1,1 0 1,-1 1 0,0-1-1,0 1 1,0-1 0,0 1-1,0 0 1,1-1 0,-1 1-1,0 0 1,0-1 0,0 1-1,0 0 1,0 0 0,0 0-1,0 0 1,0 0 0,0 0-1,0 0 1,0 0 0,0 1-1,0-1 1,0 0 0,0 0-1,-1 2 1,-7 1-101,1 1 1,0 1-1,1 0 0,-1 0 1,1 0-1,0 1 0,0 0 1,1 0-1,0 1 0,-8 9 1,-5 10-181</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6:08.568"/>
    </inkml:context>
    <inkml:brush xml:id="br0">
      <inkml:brushProperty name="width" value="0.05" units="cm"/>
      <inkml:brushProperty name="height" value="0.05" units="cm"/>
    </inkml:brush>
  </inkml:definitions>
  <inkml:trace contextRef="#ctx0" brushRef="#br0">16 0 11250,'-1'0'36,"1"0"-1,-1 0 0,1 0 1,-1 0-1,0 0 0,1 0 0,-1 0 1,1 0-1,-1 1 0,1-1 1,-1 0-1,0 0 0,1 0 0,-1 1 1,1-1-1,-1 0 0,1 1 0,-1-1 1,1 0-1,0 1 0,-1-1 1,1 0-1,-1 1 0,1-1 0,0 1 1,-1-1-1,1 1 0,0-1 1,-1 1-1,1-1 0,0 1 0,0 0 1,-1 0-1,1 1 30,0 0-1,0 0 1,0 0-1,1 1 1,-1-1 0,0 0-1,1 0 1,0 0-1,1 3 1,2 6 87,2-1 1,9 16 0,179 307 352,-176-297-494,1-1 0,2-1 0,1-1 0,2 0-1,50 50 1,-49-58 13,15 13 20,-2 2 0,35 47 0,55 109 74,37 50-306,-151-225 89,-12-14 23</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23.984"/>
    </inkml:context>
    <inkml:brush xml:id="br0">
      <inkml:brushProperty name="width" value="0.05" units="cm"/>
      <inkml:brushProperty name="height" value="0.05" units="cm"/>
    </inkml:brush>
  </inkml:definitions>
  <inkml:trace contextRef="#ctx0" brushRef="#br0">140 37 16243,'-4'2'142,"0"1"-1,0 0 0,0 0 0,1 0 0,-1 1 0,1-1 0,-1 1 0,1 0 0,-5 7 0,-18 41 94,10-7-192,2 1-1,2-1 1,1 2-1,3 0 1,2 0-1,0 70 1,9-71 205,-3-46-239,0 0 0,0 0 0,0 0 0,0 0 1,0 0-1,0 0 0,0 1 0,0-1 1,0 0-1,0 0 0,0 0 0,0 0 0,0 0 1,0 0-1,0 0 0,0 0 0,0 0 1,0 0-1,1 0 0,-1 0 0,0 0 0,0 1 1,0-1-1,0 0 0,0 0 0,0 0 1,0 0-1,0 0 0,0 0 0,1 0 0,-1 0 1,0 0-1,0 0 0,0 0 0,0 0 1,0 0-1,0 0 0,0 0 0,0 0 1,0 0-1,1 0 0,-1 0 0,0-1 0,0 1 1,0 0-1,0 0 0,0 0 0,0 0 1,0 0-1,0 0 0,0 0 0,0 0 0,0 0 1,1 0-1,-1 0 0,0 0 0,0 0 1,0-1-1,0 1 0,0 0 0,0 0 0,0 0 1,0 0-1,0 0 0,0 0 0,4-8 204,0-7 42,-1 0-1,-1 0 1,1-23 0,0 4-23,8-82-89,-4-143 1,-7 248-201,1 8 38,-1 1 1,0-1-1,0 1 1,0 0-1,-1-1 1,1 1-1,0-1 1,-1 1-1,0 0 1,1 0-1,-1-1 1,0 1-1,-2-3 1,0 4-118,2 9 63,3 12-6,1-12 61,0 0 0,0-1 1,1 0-1,0 0 0,0 0 0,1 0 1,-1 0-1,1-1 0,1 0 1,0 0-1,-1-1 0,2 1 1,-1-1-1,1 0 0,7 4 0,-8-6 42,-1-1 0,1 1 0,0-1 0,0 0 0,0 0 0,1-1 0,-1 0 0,0 0-1,0-1 1,1 1 0,-1-1 0,0-1 0,1 1 0,-1-1 0,0 0 0,1 0 0,-1-1 0,0 0-1,11-5 1,-1-2 117,-1-1 0,-1 0 0,0-1 0,0-1 0,-1 0 0,-1-1 0,0 0 0,-1-1 0,0 0 0,10-18 0,-17 24-50,-6 10-38,-8 17-39,-2 19-57,1 0 0,3 1 1,0 1-1,3-1 0,1 1 1,2 0-1,2 0 0,6 50 1,-4-76-285,0 0 1,7 20-1,-8-31 264,0 1-1,0-1 0,1 1 1,0-1-1,0 1 0,0-1 0,0 0 1,0 0-1,0 0 0,1 0 1,0 0-1,-1-1 0,6 4 1,8 2-323</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6:09.155"/>
    </inkml:context>
    <inkml:brush xml:id="br0">
      <inkml:brushProperty name="width" value="0.05" units="cm"/>
      <inkml:brushProperty name="height" value="0.05" units="cm"/>
    </inkml:brush>
  </inkml:definitions>
  <inkml:trace contextRef="#ctx0" brushRef="#br0">1 337 8314,'0'1'107,"-1"0"0,1 0 1,0 0-1,0-1 1,0 1-1,0 0 0,0 0 1,1 0-1,-1 0 0,0 0 1,0 0-1,0-1 0,1 1 1,-1 0-1,1 0 0,-1 0 1,0-1-1,1 1 0,-1 0 1,1 0-1,0-1 0,-1 1 1,1 0-1,0-1 0,-1 1 1,1-1-1,0 1 0,-1-1 1,1 1-1,0-1 0,0 0 1,0 1-1,0-1 1,-1 0-1,1 0 0,1 1 1,0-1 5,0-1 1,-1 1 0,1 0 0,-1-1-1,1 1 1,0-1 0,-1 1 0,1-1-1,-1 0 1,1 1 0,-1-1-1,0 0 1,1 0 0,-1 0 0,0 0-1,0 0 1,0-1 0,1 1 0,0-2-1,4-6 103,0-1 0,-1 0-1,0 0 1,-1 0-1,7-21 1,8-58-175,-14 64-79,18-111-522,-18 123 423,-4 13 133,-1 0 0,0-1 1,0 1-1,0 0 0,0 0 0,1 0 0,-1 0 0,0 0 0,0 0 0,0 0 0,1-1 0,-1 1 0,0 0 0,0 0 1,0 0-1,1 0 0,-1 0 0,0 0 0,0 0 0,1 0 0,-1 0 0,0 0 0,0 0 0,0 0 0,1 0 0,-1 1 0,0-1 1,0 0-1,0 0 0,1 0 0,-1 0 0,0 0 0,17 20-152,-12-12 156,0-2-15,25 38-29,3-2 1,50 50-1,-73-82 26,1 0 1,1 0-1,0-1 0,0 0 1,1-1-1,0-1 0,1 0 1,-1-1-1,1 0 0,0-1 1,1-1-1,-1 0 0,19 2 1,1-4-30</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6:11.824"/>
    </inkml:context>
    <inkml:brush xml:id="br0">
      <inkml:brushProperty name="width" value="0.05" units="cm"/>
      <inkml:brushProperty name="height" value="0.05" units="cm"/>
    </inkml:brush>
  </inkml:definitions>
  <inkml:trace contextRef="#ctx0" brushRef="#br0">1 0 4881,'7'239'1967,"11"251"-943,6-224-976,6 176 548,-29-297-368,-3 156-1,1-283-355,-2 0 0,-1 0-1,0-1 1,-1 1-1,0-1 1,-2 0 0,-16 31-1,7-15-61</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6:13.644"/>
    </inkml:context>
    <inkml:brush xml:id="br0">
      <inkml:brushProperty name="width" value="0.05" units="cm"/>
      <inkml:brushProperty name="height" value="0.05" units="cm"/>
    </inkml:brush>
  </inkml:definitions>
  <inkml:trace contextRef="#ctx0" brushRef="#br0">3 5251 9722,'-2'1'1299,"2"-2"-526,7-6-96,31-17-542,0-1 0,-2-2 0,-1-1 1,34-37-1,17-30-130,-35 36-33,94-83 0,-46 63-37,58-51 44,-128 104-30,-2-2 1,-1 0-1,26-38 1,22-54-726,-47 74 445,43-58 0,-58 90 284,0 0-1,1 0 1,1 1-1,0 0 1,1 2-1,0 0 1,27-15-1,29-10-512,34-18-433,-89 44 913,0-1 0,-1 0 0,0-1 1,17-18-1,10-20 351,68-106 0,4-5 323,-96 140-446,1 0-1,1 0 0,1 2 1,0 1-1,25-16 0,-13 13-74,-1-2 0,-1-1 0,-1-1 0,-1-1 0,49-59 0,-37 29-80,-3 2 15,2 2 1,3 2 0,57-53 0,-7 24 85,-16 16 61,79-87 1,-44 23 1,140-143-95,248-204 26,-229 229 5,-102 96 14,396-328 180,-495 421-275,112-112-183,-5 5-2320,40 2-2254,24-21 1520,-225 169 3425,0-1 0,23-29 0,-28 26-102</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6:15.381"/>
    </inkml:context>
    <inkml:brush xml:id="br0">
      <inkml:brushProperty name="width" value="0.05" units="cm"/>
      <inkml:brushProperty name="height" value="0.05" units="cm"/>
    </inkml:brush>
  </inkml:definitions>
  <inkml:trace contextRef="#ctx0" brushRef="#br0">59 117 11394,'0'0'55,"1"0"-1,-1 0 0,1 0 1,0 0-1,-1 0 1,1 0-1,-1 0 0,1 0 1,-1 0-1,1 0 0,0 0 1,-1 0-1,1 0 0,-1 1 1,1-1-1,-1 0 0,1 0 1,-1 1-1,1-1 1,5 3 4404,-6-3-4434,1-1-1,-1 1 1,1 0 0,-1 0-1,1 0 1,0 0 0,-1 0-1,1 1 1,-1-1 0,1 0-1,-1 0 1,1 0 0,-1 0-1,1 1 1,-1-1 0,0 0-1,1 0 1,-1 1 0,1-1-1,-1 0 1,1 1 0,-1-1-1,0 0 1,1 1 0,-1-1-1,0 1 1,1-1 0,-1 1-1,0-1 1,0 1 0,1 0-1,-4 3-192,-8-10 199,0-3-11,-6-5-59,17 14 38,0 0 0,-1 0 0,1 0-1,0 0 1,0 0 0,0 0 0,0 0 0,0 0 0,0 0 0,0 0 0,0 0 0,-1 0 0,1 0 0,0 0 0,0 0 0,0 0 0,0 0 0,0 0 0,0 0 0,0 0 0,0 0 0,-1 0 0,1 0 0,0 0 0,0 0 0,0 0-1,0 0 1,0 1 0,0-1 0,0 0 0,0 0 0,0 0 0,0 0 0,0 0 0,0 0 0,-1 0 0,1 0 0,0 0 0,0 0 0,0 0 0,0 1 0,0-1 0,0 0 0,0 0 0,0 0 0,0 0 0,0 0 0,0 0 0,0 0-1,0 1 1,3 13-74,13 11-248,-16-25 312,0 0 0,0 1 0,1-1 1,-1 0-1,0 1 0,1-1 1,-1 0-1,0 1 0,1-1 1,-1 0-1,1 0 0,-1 1 0,0-1 1,1 0-1,-1 0 0,1 0 1,-1 0-1,1 0 0,-1 0 0,1 0 1,-1 0-1,1 0 0,0 0 2,-1 0-1,1-1 0,-1 1 1,1-1-1,-1 1 0,0-1 1,1 1-1,-1-1 0,1 0 1,-1 1-1,0-1 0,0 1 0,1-1 1,-1 0-1,0 1 0,0-1 1,0 0-1,0 1 0,0-1 1,0 0-1,0 0 0,0-8 7,0 1 0,0-1-1,-1 1 1,-1-1 0,1 1-1,-2 0 1,1-1 0,-1 1-1,0 1 1,0-1 0,-1 0-1,0 1 1,-7-9 0,10 14 4,0 1 0,0-1 0,0 1 0,0 0 0,-1 0 0,1-1 0,-1 1 0,1 0 0,-1 0 1,-1-1-1,2 2-5,1 0 1,-1 0 0,1 0-1,-1-1 1,1 1 0,-1 0-1,0 0 1,1 0 0,-1 0-1,1 0 1,-1 0 0,1 0-1,-1 0 1,0 0 0,1 1-1,-1-1 1,1 0 0,-1 0-1,1 0 1,-1 1 0,0 0-1,0 0-9,-1 0-1,1 1 1,0-1-1,0 0 1,0 1-1,1 0 0,-1-1 1,0 1-1,1-1 1,-1 1-1,0 0 1,1-1-1,0 1 0,-1 0 1,1 0-1,0-1 1,0 5-1,0 0-33,1 0 0,-1 0 0,1-1 1,1 1-1,-1 0 0,1 0 0,0-1 0,0 1 0,0-1 0,1 1 0,4 7 0,-5-11 37,-1-1-1,0 1 1,1 0 0,-1-1-1,0 0 1,1 1-1,0-1 1,-1 0 0,1 0-1,0 1 1,0-1-1,-1-1 1,1 1-1,0 0 1,0 0 0,0-1-1,0 1 1,0-1-1,0 0 1,0 1 0,0-1-1,0 0 1,1 0-1,-1 0 1,0-1-1,0 1 1,0 0 0,0-1-1,0 1 1,0-1-1,0 0 1,-1 0 0,1 0-1,0 0 1,0 0-1,2-1 1,1-2 8,0 1 0,0-1-1,-1 0 1,0-1 0,1 1 0,-1-1 0,6-8-1,-9 11 11,0 0-1,1 0 0,-1 0 0,0 0 0,0 0 1,0 0-1,0-1 0,-1 1 0,1 0 0,0-1 1,-1 1-1,0 0 0,0-1 0,1 1 0,-1 0 1,-1-1-1,1 1 0,0-1 0,-1 1 0,1 0 1,-1 0-1,-1-4 0,2 6-4,0-1 0,-1 0 0,1 1 0,0-1 0,-1 0 0,1 1-1,-1-1 1,0 1 0,1-1 0,-1 1 0,1-1 0,-1 1 0,0-1 0,1 1 0,-1 0 0,0-1 0,1 1 0,-1 0 0,0 0 0,0-1 0,1 1-1,-1 0 1,0 0 0,0 0 0,0 0 0,0 0 0,-2 0 0,1 1 1,0-1-1,-1 1 0,1 0 1,0 0-1,0-1 0,0 2 1,0-1-1,-2 1 0,-3 3 1,0 0 0,1 0 0,0 1 0,-7 7 0,-22 35-6,33-45-4,0 1-1,0-1 1,0 1-1,0-1 1,1 1 0,0 0-1,-1 0 1,1 0-1,1 0 1,-1 0-1,1 0 1,-1 7 0,2-11 4,-1 1 1,0-1 0,0 1-1,0 0 1,1-1 0,-1 1-1,0-1 1,1 1 0,-1-1-1,0 1 1,1-1 0,-1 0-1,1 1 1,-1-1 0,1 1-1,-1-1 1,1 0 0,-1 1-1,1-1 1,-1 0 0,1 0-1,-1 1 1,1-1-1,-1 0 1,1 0 0,0 0-1,-1 0 1,1 0 0,-1 0-1,1 0 1,0 0 0,-1 0-1,1 0 1,-1 0 0,1 0-1,0 0 1,-1 0 0,1-1-1,-1 1 1,1 0 0,-1 0-1,1-1 1,-1 1 0,1 0-1,0-1 1,26-15-16,-16 5 29,0 0 0,-1-1 1,12-15-1,-18 21 9,-1 1 0,1-1 0,-1 0 0,0 0 0,0 0 0,-1 0 0,0 0 0,0 0 0,-1-1 0,2-7 0,-3 14-18,0-1-1,0 1 1,1-1 0,-1 1 0,0-1-1,0 1 1,0-1 0,0 1-1,0-1 1,0 1 0,0 0 0,0-1-1,0 1 1,0-1 0,0 1-1,0-1 1,-1 1 0,1-1-1,0 1 1,0-1 0,0 1 0,-1 0-1,1-1 1,0 1 0,-1-1-1,1 1 1,0 0 0,-1-1 0,1 1-1,0 0 1,-1-1 0,1 1-1,0 0 1,-1 0 0,1-1-1,-1 1 1,1 0 0,-1 0 0,1 0-1,-1 0 1,1-1 0,-1 1-1,1 0 1,-1 0 0,1 0 0,0 0-1,-1 0 1,1 0 0,-1 0-1,1 1 1,-1-1 0,1 0-1,-1 0 1,1 0 0,-1 0 0,1 1-1,-1-1 1,1 0 0,0 0-1,-1 1 1,1-1 0,-1 0 0,1 1-1,-4 1 9,0 1 0,0 0 0,0 0 0,0 0 0,-3 5 0,-4 4-16,1 1 0,1 0 1,0 0-1,1 1 0,0 0 1,1 0-1,-9 24 0,16-37 0,-1 1 0,1-1-1,0 0 1,-1 1 0,1-1 0,0 0-1,0 1 1,0-1 0,0 0-1,0 1 1,0-1 0,0 0-1,1 1 1,-1-1 0,1 2 0,-1-3 2,0 0-1,1 1 1,-1-1 0,0 0 0,1 1 0,-1-1 0,1 0 0,-1 1 0,0-1 0,1 0 0,-1 0 0,1 0 0,-1 1 0,0-1 0,1 0 0,-1 0 0,1 0 0,-1 0 0,1 0 0,-1 0 0,1 0 0,-1 0 0,1 0 0,-1 0 0,1 0 0,-1 0 0,1 0 0,3-1-4,-1-1 0,1 1 0,0-1 0,-1 1-1,0-1 1,1 0 0,-1 0 0,4-4 0,2-2 14,1-1 0,-1 0-1,-1-1 1,12-17 0,-16 21 11,0 0-1,-1 0 1,0 0 0,0-1 0,0 1 0,-1-1-1,0 0 1,0 1 0,-1-1 0,1-7-1,-2 13-15,0 1-1,1-1 0,-1 1 0,0-1 0,0 1 0,0-1 0,0 1 0,0 0 1,0-1-1,0 1 0,0-1 0,0 1 0,0-1 0,0 1 0,0-1 0,0 1 1,-1-1-1,1 1 0,0 0 0,0-1 0,0 1 0,0-1 0,-1 1 0,1 0 1,0-1-1,-1 1 0,1 0 0,0-1 0,-1 1 0,1 0 0,0-1 0,-1 1 1,1 0-1,0 0 0,-1-1 0,1 1 0,-1 0 0,1 0 0,-1 0 0,1 0 1,-1 0-1,1-1 0,0 1 0,-1 0 0,1 0 0,-1 0 0,1 0 1,-1 0-1,1 0 0,-1 1 0,1-1 0,-1 0 0,1 0 0,0 0 0,-1 0 1,1 0-1,-1 1 0,0-1 0,-2 2-7,0 0-1,0 0 1,0 0 0,0 0 0,0 1-1,-3 3 1,-6 7-49,2 0 0,-16 25 0,21-30-2,1 0 0,0 0 0,1 0-1,-1 0 1,2 1 0,-1-1 0,-1 10-1,5-9-12,3-6 4</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6:17.994"/>
    </inkml:context>
    <inkml:brush xml:id="br0">
      <inkml:brushProperty name="width" value="0.05" units="cm"/>
      <inkml:brushProperty name="height" value="0.05" units="cm"/>
    </inkml:brush>
  </inkml:definitions>
  <inkml:trace contextRef="#ctx0" brushRef="#br0">0 1 12787,'6'11'872,"1"13"-760,-2 12-48,0 10 184,3 6-96,-1 5-88,0 6-64,0 2-160,-3 2 528,1-3-352,-4 0 0,-1-9-8</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6:18.486"/>
    </inkml:context>
    <inkml:brush xml:id="br0">
      <inkml:brushProperty name="width" value="0.05" units="cm"/>
      <inkml:brushProperty name="height" value="0.05" units="cm"/>
    </inkml:brush>
  </inkml:definitions>
  <inkml:trace contextRef="#ctx0" brushRef="#br0">39 1 5345,'-6'31'328,"2"-8"-248,-2-15 8</inkml:trace>
  <inkml:trace contextRef="#ctx0" brushRef="#br0" timeOffset="1">5 313 7706,'-3'32'1232,"1"-13"-488,2-4-272,0-8 904,0-2-231,2-2-529,2 0-192,0 4 504,1 6-720,-3 4-48,4 3-8</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6:23.877"/>
    </inkml:context>
    <inkml:brush xml:id="br0">
      <inkml:brushProperty name="width" value="0.05" units="cm"/>
      <inkml:brushProperty name="height" value="0.05" units="cm"/>
    </inkml:brush>
  </inkml:definitions>
  <inkml:trace contextRef="#ctx0" brushRef="#br0">11 1 13275,'4'8'832,"-3"13"-760,-6 1-40,-1 19 80,2 10-120,4 8-136,0 4-40,4 2-536,2-1 600,-2 1-96,3-2-88</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6:24.332"/>
    </inkml:context>
    <inkml:brush xml:id="br0">
      <inkml:brushProperty name="width" value="0.05" units="cm"/>
      <inkml:brushProperty name="height" value="0.05" units="cm"/>
    </inkml:brush>
  </inkml:definitions>
  <inkml:trace contextRef="#ctx0" brushRef="#br0">10 1 10090,'-1'184'1461,"-6"91"-1031,6-270-306,1 0 0,-1 0 0,1 0 0,1 0 0,-1 0 0,1 0-1,0-1 1,0 1 0,2 6 0,12 39-1220,-8-32 799</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6:28.253"/>
    </inkml:context>
    <inkml:brush xml:id="br0">
      <inkml:brushProperty name="width" value="0.05" units="cm"/>
      <inkml:brushProperty name="height" value="0.05" units="cm"/>
    </inkml:brush>
  </inkml:definitions>
  <inkml:trace contextRef="#ctx0" brushRef="#br0">270 26 10146,'0'-1'35,"0"0"-1,0 0 1,0 0-1,0 0 0,0 0 1,0 0-1,-1 0 1,1 0-1,0 0 1,0 0-1,-1 0 1,1 0-1,-1 0 0,1 0 1,-1 0-1,1 0 1,-1 1-1,1-1 1,-1 0-1,0 0 1,1 1-1,-1-1 0,0 0 1,0 1-1,1-1 1,-1 0-1,0 1 1,-2-1-1,2 1-3,-1 0 1,1 0-1,-1 0 1,1 1-1,-1-1 1,1 1-1,-1-1 0,1 1 1,-1-1-1,1 1 1,0 0-1,-1 0 0,1 0 1,0 0-1,-1 0 1,1 0-1,0 0 0,0 0 1,-1 2-1,-3 3-27,0 1-1,0 0 1,0 0 0,1 0-1,1 0 1,-1 1 0,-2 8-1,-15 59-28,12-40 19,-101 496-1207,74-301 144,22-150 822</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6:28.682"/>
    </inkml:context>
    <inkml:brush xml:id="br0">
      <inkml:brushProperty name="width" value="0.05" units="cm"/>
      <inkml:brushProperty name="height" value="0.05" units="cm"/>
    </inkml:brush>
  </inkml:definitions>
  <inkml:trace contextRef="#ctx0" brushRef="#br0">499 0 4705,'-110'279'1493,"14"-40"590,68-159-1086,-19 87-1,-6 83-476,-23 273 0,62-409-1106,-60 219-1,74-328 368</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24.417"/>
    </inkml:context>
    <inkml:brush xml:id="br0">
      <inkml:brushProperty name="width" value="0.05" units="cm"/>
      <inkml:brushProperty name="height" value="0.05" units="cm"/>
    </inkml:brush>
  </inkml:definitions>
  <inkml:trace contextRef="#ctx0" brushRef="#br0">223 50 16940,'1'-2'77,"-1"0"1,0 0-1,0 1 1,0-1-1,0 0 1,0 0-1,0 0 0,0 1 1,-1-1-1,1 0 1,-1 1-1,1-1 1,-1 0-1,0 1 1,0-1-1,1 1 1,-1-1-1,0 1 1,0-1-1,-1 1 1,1-1-1,0 1 1,0 0-1,-1 0 1,1 0-1,0 0 1,-1 0-1,1 0 1,-1 0-1,0 0 1,1 0-1,-1 1 1,0-1-1,1 1 0,-1-1 1,0 1-1,0 0 1,1 0-1,-3-1 1,-2 1 23,0 0 0,1 1 0,-1-1 0,1 1-1,-1 0 1,1 1 0,-1-1 0,1 1 0,0 0 0,-1 0 0,-6 5 0,3-1-89,0 1 0,0 0 1,1 1-1,0 0 0,0 0 0,1 1 1,0-1-1,0 2 0,-6 12 0,9-16-27,1 0-1,0 0 1,0 1 0,0 0-1,1-1 1,0 1-1,1 0 1,-1 0 0,1 0-1,1 0 1,-1 0-1,1 0 1,1 0 0,-1 0-1,4 14 1,-3-18 18,0 0 0,0 1-1,1-1 1,-1 0 0,1 0 0,0 0 0,0 0 0,0 0 0,0-1-1,0 1 1,1-1 0,-1 1 0,1-1 0,0 0 0,0 0 0,-1 0-1,1 0 1,1 0 0,-1-1 0,0 0 0,0 1 0,1-1 0,-1 0 0,0-1-1,1 1 1,-1 0 0,1-1 0,-1 0 0,1 0 0,-1 0 0,1 0-1,-1-1 1,5 0 0,-2 0 58,0 0 0,1-1 0,-1 0-1,0 0 1,0 0 0,0-1 0,0 0 0,-1 0 0,1 0-1,-1-1 1,0 1 0,0-2 0,0 1 0,0 0 0,-1-1-1,1 0 1,4-7 0,-7 7-10,1 0 0,-1 0 0,0 0 0,0 0 0,-1 0 0,0 0-1,1 0 1,-2-1 0,1 1 0,-1-1 0,0 1 0,0 0 0,-1-10 0,-2 1-772,0 0 0,-1 0 0,-10-22 0,14 36 700,0 0 0,0 0-1,0 0 1,0-1 0,0 1 0,0 0-1,0 0 1,-1 0 0,1 0 0,0-1 0,0 1-1,0 0 1,0 0 0,0 0 0,0 0-1,0 0 1,0-1 0,0 1 0,0 0 0,0 0-1,0 0 1,0-1 0,0 1 0,0 0-1,0 0 1,0 0 0,0 0 0,0 0 0,0-1-1,1 1 1,-1 0 0,0 0 0,0 0-1,0 0 1,0 0 0,0-1 0,0 1 0,0 0-1,1 0 1,-1 0 0,0 0 0,0 0 0,0 0-1,0 0 1,0 0 0,1-1 0,-1 1-1,0 0 1,0 0 0,0 0 0,0 0 0,1 0-1,-1 0 1,0 0 0,0 0 0,0 0-1,15 1-727</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6:30.885"/>
    </inkml:context>
    <inkml:brush xml:id="br0">
      <inkml:brushProperty name="width" value="0.05" units="cm"/>
      <inkml:brushProperty name="height" value="0.05" units="cm"/>
    </inkml:brush>
  </inkml:definitions>
  <inkml:trace contextRef="#ctx0" brushRef="#br0">82 334 12243,'-82'7'740,"168"-20"-2328,0 4 1,1 4 0,156 10-1,-192-1 954,604 36 180,442-69 1453,-324-47-970,-8-50 99,-710 116-102,492-84-1776,-470 82 972,2 4-1,108 1 1,-180 7 1035,-1 1 0,1-1 1,-1 1-1,1 1 0,5 1 0,-11-3-177,0 0 0,0 1 0,0-1-1,-1 0 1,1 1 0,0-1 0,0 1 0,-1-1-1,1 1 1,0-1 0,0 1 0,-1 0 0,1-1-1,-1 1 1,1 0 0,0-1 0,-1 1 0,1 0-1,-1 0 1,0-1 0,1 1 0,-1 0 0,0 0-1,1 0 1,-1 0 0,0 0 0,0 0 0,0-1-1,0 1 1,0 0 0,0 0 0,0 0 0,0 0-1,0 0 1,0 0 0,0 0 0,-1-1 0,1 1 0,0 0-1,-1 0 1,1 0 0,-1 0 0,1-1 0,-1 2-1,-9 13 559,-1 0 0,0-1 0,-2 0 0,1-1 1,-25 20-1,11-10-306,-64 65-87,4 3 0,5 4-1,-79 119 1,76-84-256,6 3 1,6 4-1,-63 165 0,122-267-9,1 0 0,-8 40 0,17-59-4,1 0-1,0 1 0,1 0 1,1-1-1,0 1 0,1 0 1,4 16-1,-1-11-33,2 0 0,0 0 0,2-1 1,0 0-1,1 0 0,1-1 0,20 30 0,-20-36 30,1-1-1,0 0 1,1 0 0,1-1-1,0-1 1,0 0 0,1 0-1,0-2 1,1 0 0,25 11-1,-2-4-22,2-2 0,71 16 0,90 4-32,-107-19 55,612 94-138,4-42 159,-332-55-172,32 1-574,-353-11 585,-1 3 1,1 3 0,67 18 0,-104-20 193,1 0 0,-1 2 0,0 1 0,-1 0 0,0 1 0,0 1 0,-1 1 0,-1 1 0,0 0 0,0 1 0,22 26 1,-27-25 40,0 1 1,-1 0 0,-1 0 0,-1 1-1,0 0 1,-1 1 0,-1 0 0,-1 0-1,5 23 1,-3 1 91,-2 1-1,-1 0 1,-3 44 0,4 147 243,0 104-276,-6-265-114,4-1 1,22 117-1,-16-143-12,2-2 1,1 1-1,3-2 0,2 0 0,29 52 1,90 179-159,-116-221 109,-3 0 1,-2 2 0,14 77 0,-29-123-13,0-1 1,-1 1 0,1-1-1,-2 1 1,1 0 0,-1-1-1,-1 1 1,1-1 0,-1 0-1,-1 1 1,0-1 0,0 0-1,-5 10 1,2-10-102,1 1 0,-1-1 0,-1 1-1,0-2 1,0 1 0,0-1 0,-1 0 0,0-1 0,0 1-1,-16 7 1,3-3 97,0-2-1,0 0 1,0-2-1,-1 0 1,-34 5-1,-117 10 247,143-20-177,-147 15-397,-374 30 219,152-42 2522,5-1-3643,-338 61 1093,518-44-46,-336 17 16,274-21 220,-829-6 210,563-28-1727,428 13 1206</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6:31.392"/>
    </inkml:context>
    <inkml:brush xml:id="br0">
      <inkml:brushProperty name="width" value="0.05" units="cm"/>
      <inkml:brushProperty name="height" value="0.05" units="cm"/>
    </inkml:brush>
  </inkml:definitions>
  <inkml:trace contextRef="#ctx0" brushRef="#br0">2964 1204 6553,'-497'-33'1628,"-916"-79"-672,1005 53 202,327 41-881,1-3 0,1-4 0,-75-34-1,127 47-178,0-1-1,1-2 1,-47-34 0,65 42-109,0 0 1,0 0-1,0-1 1,1 1-1,0-2 1,1 1-1,0-1 1,0 0 0,1 0-1,0-1 1,1 1-1,0-1 1,0 0-1,-3-17 1,5 8-29,0-1 1,1 0-1,0 0 1,2 0-1,1 0 1,0 0-1,1 1 1,2-1-1,0 1 1,0 0 0,2 0-1,1 1 1,12-24-1,0 8-56,1 1 1,2 1-1,1 1 0,1 2 1,54-50-1,-25 30 6,7-10-21</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7:05.978"/>
    </inkml:context>
    <inkml:brush xml:id="br0">
      <inkml:brushProperty name="width" value="0.05" units="cm"/>
      <inkml:brushProperty name="height" value="0.05" units="cm"/>
    </inkml:brush>
  </inkml:definitions>
  <inkml:trace contextRef="#ctx0" brushRef="#br0">165 278 14891,'-3'-2'112,"-1"-1"1,1 0-1,0 1 0,-1 0 1,1-1-1,-1 1 0,1 1 1,-1-1-1,0 0 0,0 1 1,0 0-1,0 0 0,0 0 1,0 1-1,0-1 0,0 1 1,0 0-1,-1 0 0,1 0 0,0 1 1,0-1-1,0 1 0,0 0 1,0 0-1,0 1 0,0-1 1,0 1-1,1 0 0,-1 0 1,1 0-1,-1 0 0,1 0 1,0 1-1,0 0 0,0 0 0,0 0 1,0 0-1,0 0 0,1 0 1,0 1-1,0-1 0,0 1 1,0 0-1,0-1 0,-1 7 1,1-5-115,1-1 0,0 1 0,0-1 0,0 1 1,1 0-1,0-1 0,0 1 0,0 0 0,0-1 1,1 1-1,-1 0 0,1-1 0,0 1 0,3 7 1,-3-11-4,0 0 0,-1 0 1,1 0-1,0 0 1,-1 1-1,1-1 0,0 0 1,0 0-1,0-1 0,0 1 1,0 0-1,0 0 1,0 0-1,1-1 0,-1 1 1,0 0-1,0-1 1,0 1-1,1-1 0,-1 0 1,2 1-1,-1-1 3,1 0 1,-1 0-1,1-1 0,-1 1 1,1-1-1,-1 1 0,1-1 0,-1 0 1,0 0-1,1 0 0,-1 0 0,0-1 1,0 1-1,0-1 0,3-2 1,7-6 6,0-1 1,-1-1 0,0 1 0,-1-2 0,-1 0 0,0 0-1,0 0 1,-2-1 0,8-17 0,0-6 140,-1-2 1,12-53-1,-12 13 78,-15 70-131,-3 14-48,-3 16-35,1 17-43,2 0 0,1 0 0,2 0 0,8 70 0,-5-91 37,1 0 0,6 26 0,-8-40-29,0 1 1,0 0 0,1-1 0,-1 1 0,1-1-1,0 0 1,-1 1 0,2-1 0,-1 0-1,0 0 1,1 0 0,-1-1 0,1 1 0,0 0-1,0-1 1,0 0 0,5 4 0,-6-6 48,1 1 1,-1-1-1,0 1 1,0-1-1,1 0 1,-1 0-1,0 0 1,1 0-1,-1 0 1,0-1-1,0 1 1,1-1-1,-1 1 1,0-1-1,0 0 1,0 0-1,0 0 1,0 0-1,0 0 1,0 0-1,0 0 1,0-1-1,2-2 1,3-2 56,0-1 1,-1 0 0,0 0-1,8-12 1,5-13 9</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7:06.482"/>
    </inkml:context>
    <inkml:brush xml:id="br0">
      <inkml:brushProperty name="width" value="0.05" units="cm"/>
      <inkml:brushProperty name="height" value="0.05" units="cm"/>
    </inkml:brush>
  </inkml:definitions>
  <inkml:trace contextRef="#ctx0" brushRef="#br0">1 53 14459,'2'6'340,"0"1"0,1-1 1,0 0-1,0 0 0,0 0 0,1 0 0,6 6 1,-9-11-289,0 1 0,0-1 0,1 0 0,-1 0 0,0 0 1,1-1-1,-1 1 0,1 0 0,-1 0 0,1-1 1,0 1-1,-1-1 0,1 1 0,0-1 0,-1 0 0,1 0 1,0 0-1,-1 0 0,1 0 0,0 0 0,-1 0 0,1 0 1,0-1-1,-1 1 0,1-1 0,0 1 0,-1-1 1,1 0-1,-1 1 0,1-1 0,-1 0 0,0 0 0,1 0 1,1-2-1,1 0 13,0-1 1,0 1 0,-1-1 0,1 0 0,-1 0-1,0 0 1,0 0 0,4-9 0,-6 10-39,0 1 0,0 0 0,0 0 0,0-1 1,-1 1-1,1 0 0,0-1 0,-1 1 0,0-1 0,0 1 1,0-1-1,0 1 0,0-1 0,0 1 0,0 0 1,-1-1-1,0 1 0,1-1 0,-1 1 0,-1-4 1,1 5-21,0 1 1,1-1 0,-1 0 0,0 0 0,0 0 0,0 1-1,1-1 1,-1 0 0,0 1 0,0-1 0,0 1-1,0-1 1,0 1 0,0-1 0,0 1 0,-1 0-1,1-1 1,0 1 0,0 0 0,0 0 0,0 0 0,0 0-1,0 0 1,0 0 0,0 0 0,-1 0 0,1 1-1,0-1 1,0 0 0,0 1 0,0-1 0,0 0-1,0 1 1,0 0 0,-1 0 0,-2 1 10,0 1 0,0-1 0,0 1 0,1 0 0,-1 0 0,1 0 0,-5 6 0,3-2-17,1 0 0,0 0 0,0 1-1,0 0 1,1 0 0,0 0 0,1 0 0,-1 0 0,2 0-1,-2 14 1,2-20-3,1 0 0,0 1-1,0-1 1,0 0-1,0 1 1,0-1 0,1 0-1,-1 1 1,1-1-1,-1 0 1,1 0 0,0 1-1,0-1 1,0 0 0,0 0-1,0 0 1,0 0-1,1 0 1,-1-1 0,1 1-1,-1 0 1,1-1-1,0 1 1,0-1 0,-1 1-1,1-1 1,0 0 0,0 0-1,0 0 1,1 0-1,-1 0 1,0 0 0,0 0-1,0-1 1,1 1-1,-1-1 1,0 0 0,1 0-1,-1 0 1,0 0 0,1 0-1,3-1 1,1 1 0,0-1 1,0 0-1,0-1 1,0 0-1,-1 0 1,1-1 0,0 1-1,6-5 1,49-33-67,-47 29-28,1 1 0,26-14 1,-41 23 77,1 0 1,-1 0 0,1 1 0,0-1-1,0 0 1,-1 1 0,1-1 0,0 1-1,0-1 1,-1 1 0,1 0 0,0 0-1,0 0 1,0 0 0,0 0 0,-1 0-1,1 1 1,0-1 0,0 0 0,0 1-1,-1 0 1,1-1 0,0 1 0,-1 0-1,1 0 1,0 0 0,-1 0-1,1 0 1,-1 0 0,3 3 0,-1 1-31,0 1 0,0-1 0,0 1 0,-1 0 0,0 0 0,0 1 0,2 7 1,-3-7 44,0-1 1,1 1 0,0-1 0,1 0 0,0 0-1,3 6 1,-6-11 1,0-1 0,1 1 0,-1-1 1,0 0-1,1 1 0,-1-1 0,0 0 0,1 1 0,-1-1 0,1 0 0,-1 0 0,0 1 1,1-1-1,-1 0 0,1 0 0,-1 0 0,1 0 0,-1 0 0,1 1 0,-1-1 0,0 0 1,1 0-1,-1 0 0,1 0 0,-1 0 0,1 0 0,-1-1 0,1 1 0,-1 0 0,1 0 0,-1 0 1,1 0-1,-1 0 0,1-1 0,-1 1 0,0 0 0,1 0 0,-1-1 0,1 1 0,-1 0 1,0-1-1,1 0 0,13-17-352,-13 17 332,12-21-261,-1-2 0,18-46 1,-7 7 22</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7:06.983"/>
    </inkml:context>
    <inkml:brush xml:id="br0">
      <inkml:brushProperty name="width" value="0.05" units="cm"/>
      <inkml:brushProperty name="height" value="0.05" units="cm"/>
    </inkml:brush>
  </inkml:definitions>
  <inkml:trace contextRef="#ctx0" brushRef="#br0">59 0 15091,'-17'61'1300,"7"-27"-772,1 0 0,1 1-1,2 0 1,2 0 0,-1 37 0,5-67-462,1 0 0,-1 0 0,1 0 0,0 0 1,0-1-1,0 1 0,1 0 0,0 0 0,0-1 1,0 1-1,0-1 0,6 8 0,-6-10-50,0 0-1,0 0 1,0 0 0,0 0-1,1 0 1,-1-1 0,1 1-1,-1-1 1,1 0 0,-1 0-1,1 0 1,0 0 0,-1 0-1,1-1 1,0 1 0,0-1-1,0 1 1,0-1-1,-1 0 1,1 0 0,0 0-1,0-1 1,5-1 0,0 0-7,0 0 0,-1-1 0,1-1 0,-1 1 0,1-1-1,-1-1 1,0 1 0,-1-1 0,1 0 0,-1-1 0,0 1 0,0-1 0,9-13 0,1-3 104,-1-1-1,22-46 1,12-48-1343,-49 117 1220,0 0 1,0 0 0,0 0-1,0 0 1,0 0-1,0 0 1,0 0-1,1 0 1,-1 0-1,0-1 1,0 1-1,0 0 1,0 0-1,0 0 1,0 0-1,0 0 1,0 0-1,0 0 1,0-1-1,0 1 1,0 0 0,0 0-1,0 0 1,0 0-1,0 0 1,0 0-1,0-1 1,0 1-1,0 0 1,0 0-1,0 0 1,0 0-1,0 0 1,0 0-1,0 0 1,0-1-1,0 1 1,0 0-1,-1 0 1,1 0 0,0 0-1,0 0 1,0 0-1,0 0 1,0 0-1,0 0 1,0 0-1,0-1 1,0 1-1,-1 0 1,1 0-1,0 0 1,0 0-1,0 0 1,0 0-1,0 0 1,0 0-1,-1 0 1,1 0-1,0 0 1,0 0 0,0 0-1,0 0 1,0 0-1,0 0 1,-1 0-1,-4 5-442</inkml:trace>
  <inkml:trace contextRef="#ctx0" brushRef="#br0" timeOffset="1">192 460 12411,'4'22'1376,"2"-8"-832,0-5-216,7-9 696,-1-4-488,4-8-1848,-1-1 1456,3 0-352,1-1-216</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7:07.444"/>
    </inkml:context>
    <inkml:brush xml:id="br0">
      <inkml:brushProperty name="width" value="0.05" units="cm"/>
      <inkml:brushProperty name="height" value="0.05" units="cm"/>
    </inkml:brush>
  </inkml:definitions>
  <inkml:trace contextRef="#ctx0" brushRef="#br0">55 98 10378,'3'-2'257,"-1"0"-1,0 0 0,0 0 1,0 0-1,0 0 0,0 0 1,0-1-1,0 1 1,-1-1-1,1 1 0,-1-1 1,0 0-1,0 1 0,0-1 1,1-6-1,-1 7-119,-1 0-1,0 0 1,1 0 0,-1 0-1,0 0 1,0 0 0,0 0-1,-1 0 1,1 0 0,0 0-1,-1 0 1,1 0 0,-1 0-1,0 0 1,0 0 0,0 1-1,0-1 1,0 0 0,0 0-1,0 1 1,0-1-1,-1 1 1,-2-3 0,3 3-86,1 0-1,-1 1 1,0-1 0,0 1 0,1-1-1,-1 1 1,0 0 0,0-1 0,0 1 0,0 0-1,0-1 1,1 1 0,-1 0 0,0 0-1,0 0 1,0 0 0,0 0 0,0 0 0,0 0-1,0 0 1,0 0 0,0 1 0,1-1 0,-1 0-1,0 0 1,-1 1 0,0 1 19,0-1 0,0 0 0,1 1 1,-1-1-1,1 1 0,-1 0 0,1-1 1,-1 1-1,1 0 0,-2 3 0,-1 3 59,0 1-1,1-1 1,0 1-1,-3 11 1,5-12-92,-1 0 1,1 0 0,0 0 0,1 1 0,0-1-1,0 0 1,3 10 0,-3-16-42,0 0-1,0 0 1,1-1 0,-1 1 0,1 0 0,0 0-1,0-1 1,-1 1 0,1 0 0,0-1 0,0 1-1,0 0 1,1-1 0,-1 0 0,0 1 0,1-1-1,-1 0 1,1 0 0,-1 1 0,1-1 0,-1 0-1,1 0 1,0-1 0,-1 1 0,1 0 0,0-1-1,0 1 1,0-1 0,0 1 0,-1-1 0,1 0-1,0 0 1,0 0 0,0 0 0,0 0 0,2-1-1,2 0-23,-1 0-1,1 0 1,-1-1-1,1 0 1,-1 0-1,0 0 0,0-1 1,0 0-1,6-4 1,40-36-186,-9 6 35,-41 36 172,0 0 1,0 1-1,0-1 0,1 0 1,-1 0-1,0 0 1,1 1-1,-1-1 1,1 1-1,-1-1 1,1 1-1,-1-1 1,0 1-1,1 0 1,-1 0-1,1 0 1,0 0-1,1 0 1,-2 0 6,0 1 1,0 0 0,0 0 0,1-1-1,-1 1 1,0 0 0,0 0 0,0 0-1,0 0 1,0 0 0,0 0 0,-1 0 0,1 1-1,0-1 1,-1 0 0,1 0 0,0 1-1,0 1 1,-1-1 16,1 0 0,0-1-1,-1 1 1,1 0 0,0-1 0,0 1-1,0-1 1,0 1 0,0-1 0,1 0-1,-1 1 1,0-1 0,1 0 0,-1 0-1,0 0 1,1 0 0,-1 0 0,1 0-1,0 0 1,-1-1 0,1 1 0,2 0-1,0-1 37,0 1 0,0-2 0,0 1 0,0 0 0,0-1 0,0 0 0,0 0 0,0 0 0,5-2 0,-3 1 47,3-2-102,1 1 0,-1 0 0,1 1 1,13-2-1,-20 4 30,0-1 1,0 2-1,0-1 1,1 0-1,-1 1 0,0-1 1,0 1-1,0 0 1,0 0-1,0 0 1,0 1-1,0-1 1,0 1-1,-1-1 1,1 1-1,0 0 0,3 4 1,16 12 242,-11-12-175</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7:07.998"/>
    </inkml:context>
    <inkml:brush xml:id="br0">
      <inkml:brushProperty name="width" value="0.05" units="cm"/>
      <inkml:brushProperty name="height" value="0.05" units="cm"/>
    </inkml:brush>
  </inkml:definitions>
  <inkml:trace contextRef="#ctx0" brushRef="#br0">245 97 7514,'4'-3'459,"-1"-1"0,0 1 1,-1-1-1,1 0 0,-1 0 1,1 0-1,-1 0 0,2-7 1,-3 10-242,-1 0 1,0 0-1,1-1 1,-1 1-1,0 0 1,0-1-1,1 1 0,-1 0 1,0-1-1,0 1 1,-1 0-1,1-1 1,0 1-1,0 0 1,-1-1-1,1 1 1,-1 0-1,1 0 1,-1-1-1,1 1 1,-1 0-1,0 0 1,1 0-1,-1 0 1,0 0-1,0 0 1,0 0-1,0 0 0,0 0 1,0 0-1,0 1 1,-2-2-1,-4-1-22,1 0-1,-1 1 0,1 0 0,-1 0 0,0 0 0,0 1 1,1 0-1,-1 1 0,0-1 0,0 2 0,0-1 1,0 0-1,0 1 0,0 1 0,1-1 0,-1 1 1,0 0-1,-6 3 0,7-2-212,0-1 0,0 1 1,1 0-1,-1 1 0,1-1 1,0 1-1,0 0 0,0 1 0,0-1 1,1 1-1,0 0 0,0 0 1,0 0-1,1 1 0,-1-1 0,1 1 1,0 0-1,1 0 0,-3 9 0,4-14-2,1 1 0,0 0 0,0-1 0,-1 1 0,1 0 0,0-1 0,0 1 0,1 0 0,-1-1 0,0 1 0,1 0 0,-1-1 0,0 1 0,1 0 0,0-1 0,-1 1 0,1-1 0,0 1 0,0-1 0,0 0 0,0 1-1,0-1 1,0 0 0,1 0 0,-1 1 0,0-1 0,0 0 0,1 0 0,-1-1 0,1 1 0,-1 0 0,1 0 0,-1-1 0,3 2 0,7 1-69,-1 0 0,1 0 0,0-1 1,15 1-1,-4-1 21,-18-1 56,11 1-33,0 0 0,-1 1 0,1 1 0,-1 0 0,1 1-1,-1 1 1,21 12 0,-34-18 49,0 0-1,0 1 1,0-1 0,-1 1-1,1-1 1,0 1 0,-1-1-1,1 1 1,0-1 0,-1 1-1,1 0 1,-1-1 0,1 1-1,-1 0 1,1 0 0,-1-1-1,0 1 1,1 0 0,-1 0-1,0 0 1,1-1 0,-1 1-1,0 0 1,0 0 0,0 0 0,0 0-1,0 0 1,0 0 0,-1 0 12,1 0 0,-1 0 1,0 0-1,0 0 1,0 0-1,0 0 1,0 0-1,0 0 1,0 0-1,0-1 1,0 1-1,0 0 1,0-1-1,0 1 1,-1-1-1,0 1 0,-8 2 121,1 0 0,-1-1 0,-16 1 0,-3 0-13,-2-1 0,1-1 0,0-2 0,0-2 0,-46-8 0,75 11-140,1 0 1,0 0-1,0 0 0,0 0 1,0 0-1,0 0 0,0 0 1,0 0-1,-1 0 1,1 0-1,0 0 0,0 0 1,0 0-1,0 0 1,0 0-1,0 0 0,0 0 1,-1 0-1,1 0 0,0 0 1,0 0-1,0 0 1,0 0-1,0 0 0,0 0 1,0 0-1,-1 0 0,1 0 1,0 0-1,0 0 1,0 0-1,0 0 0,0-1 1,0 1-1,0 0 1,0 0-1,0 0 0,0 0 1,0 0-1,-1 0 0,1 0 1,0 0-1,0-1 1,0 1-1,0 0 0,0 0 1,0 0-1,0 0 0,0 0 1,0 0-1,0 0 1,0-1-1,0 1 0,0 0 1,0 0-1,0 0 1,0 0-1,0 0 0,0 0 1,0 0-1,0-1 0,1 1 1,-1 0-1,11-3-716,32-2-350,-27 3 627,81-12-624,-38 4 541</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7:08.500"/>
    </inkml:context>
    <inkml:brush xml:id="br0">
      <inkml:brushProperty name="width" value="0.05" units="cm"/>
      <inkml:brushProperty name="height" value="0.05" units="cm"/>
    </inkml:brush>
  </inkml:definitions>
  <inkml:trace contextRef="#ctx0" brushRef="#br0">14 95 15571,'-2'3'1353,"0"14"-977,-2 1-160,1 8 712,2 0-408,-1-2-352,2-2-144,2-5-416,-1-5-152,2-11-1409,0-4 1649,2-6-280,3-1-224</inkml:trace>
  <inkml:trace contextRef="#ctx0" brushRef="#br0" timeOffset="1">145 119 14483,'4'0'183,"1"-1"0,-1 0 0,1 0-1,-1 0 1,0-1 0,0 1 0,0-1 0,0 0-1,0 0 1,0-1 0,0 1 0,0-1 0,3-3 0,8-7-12,21-24 0,-28 28-60,21-23 47,-40 46 50,1 1 0,0 0 0,-13 29 0,19-36-141,1-1-1,0 1 1,0 0 0,1 0 0,0 0-1,1 0 1,-1 0 0,2 0 0,-1 1-1,1-1 1,1 13 0,0-19-53,-1 0 1,0 0-1,1 1 1,0-1 0,-1 0-1,1 0 1,0 0-1,0 0 1,0 0-1,0 0 1,0 0 0,1 0-1,-1 0 1,1 0-1,-1-1 1,1 1-1,0-1 1,-1 1 0,1-1-1,0 1 1,0-1-1,0 0 1,0 0-1,0 0 1,0 0 0,1-1-1,-1 1 1,0 0-1,0-1 1,1 1-1,-1-1 1,0 0-1,0 0 1,1 0 0,-1 0-1,0 0 1,4-2-1,0 1-75,0 0-1,0-1 0,-1 0 0,1 0 1,-1-1-1,0 1 0,1-1 0,-1 0 1,0-1-1,-1 1 0,1-1 1,-1 0-1,8-8 0,-7 5 15,0-1 1,0 0-1,-1 0 0,0 0 1,-1 0-1,1-1 0,-2 1 1,1-1-1,2-14 0,-1-44-274</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7:08.973"/>
    </inkml:context>
    <inkml:brush xml:id="br0">
      <inkml:brushProperty name="width" value="0.05" units="cm"/>
      <inkml:brushProperty name="height" value="0.05" units="cm"/>
    </inkml:brush>
  </inkml:definitions>
  <inkml:trace contextRef="#ctx0" brushRef="#br0">26 0 18004,'-11'16'1240,"2"3"-1256,4 0-280,5-8 616,2-4-208,4-7-160</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7:09.466"/>
    </inkml:context>
    <inkml:brush xml:id="br0">
      <inkml:brushProperty name="width" value="0.05" units="cm"/>
      <inkml:brushProperty name="height" value="0.05" units="cm"/>
    </inkml:brush>
  </inkml:definitions>
  <inkml:trace contextRef="#ctx0" brushRef="#br0">167 14 13867,'0'0'63,"0"0"0,0 0 0,0-1 0,0 1 0,0 0 0,0 0 0,0 0 0,1 0 0,-1-1 0,0 1 0,0 0 0,0 0 0,0 0 0,0 0 0,0 0 0,0-1 0,0 1 0,-1 0 0,1 0 0,0 0 0,0 0 0,0 0 0,0-1 1,0 1-1,0 0 0,0 0 0,0 0 0,0 0 0,0 0 0,0 0 0,0-1 0,-1 1 0,1 0 0,0 0 0,0 0 0,0 0 0,0 0 0,0 0 0,0 0 0,-1 0 0,1 0 0,0 0 0,0 0 0,0 0 0,-1 0 0,-10-1 1353,-13 4 84,16 0-1397,0-1 0,1 2 1,-1-1-1,1 1 1,0 0-1,0 0 0,0 1 1,1 0-1,0 0 1,-1 1-1,2-1 1,-1 1-1,1 1 0,0-1 1,0 1-1,1 0 1,-1 0-1,2 0 1,-6 14-1,8-19-105,1-1 1,-1 0-1,1 1 1,-1-1-1,1 1 0,0-1 1,0 0-1,0 1 1,0-1-1,0 1 0,0-1 1,0 1-1,1-1 1,-1 1-1,0-1 0,2 3 1,-2-3-1,1-1 1,-1 1 0,1-1-1,-1 1 1,1-1-1,0 1 1,-1-1-1,1 1 1,0-1-1,0 1 1,-1-1-1,1 0 1,0 1-1,0-1 1,-1 0-1,1 0 1,0 0 0,0 1-1,0-1 1,-1 0-1,2 0 1,3-1-8,-1 1 1,1-1 0,-1 0-1,1 0 1,-1-1-1,0 1 1,0-1 0,8-4-1,8-7-41,-1-1-1,0-1 0,-1-1 1,18-19-1,21-20-168,-57 55 215,0 0 0,0 1 1,0-1-1,0 1 0,0-1 0,0 0 0,0 1 0,0-1 0,0 0 1,0 1-1,0-1 0,0 0 0,0 1 0,0-1 0,0 0 0,0 1 1,0-1-1,1 0 0,-1 1 0,0-1 0,0 0 0,0 1 0,1-1 1,-1 0-1,0 1 0,0-1 0,1 0 0,-1 0 0,0 1 0,1-1 1,-1 0-1,0 0 0,0 0 0,1 0 0,-1 1 0,0-1 0,1 0 1,-1 0-1,1 0 0,-1 0 0,0 0 0,1 0 0,-1 0 0,0 0 1,1 0-1,-1 0 0,0 0 0,1 0 0,-1 0 0,1 0 0,-1 0 1,0 0-1,1-1 0,-1 1 0,0 0 0,1 0 0,-1 0 0,0-1 1,0 1-1,1 0 0,-1 0 0,0-1 0,0 1 0,1 0 0,-1 0 1,0-1-1,0 1 0,0 0 0,1-1 0,-5 38-50,2-26 38,1-3 25,0 0 0,0 1-1,1-1 1,0 0 0,1 0 0,2 12-1,-3-19 2,1 0-1,-1 1 1,1-1-1,-1 0 1,1 1-1,0-1 1,-1 0 0,1 0-1,0 0 1,0 1-1,0-1 1,0 0-1,0 0 1,0-1-1,0 1 1,0 0-1,3 1 1,-2-1 3,0-1 0,0 1 0,0-1 0,0 1 0,0-1 0,0 0 0,0 0 0,0 0 0,1 0 0,-1 0 0,0-1 0,0 1 0,0-1 0,0 1 0,3-2 1,7-3 32,0-1 0,0 0 1,-1-1-1,17-12 0,-19 12-92,-1 1-1,1 0 0,0 0 1,1 1-1,-1 1 0,1-1 1,0 1-1,14-3 0,-23 7 29,1 0-1,0 0 0,0 0 0,0 0 0,-1 0 0,1 0 0,0 1 0,0-1 0,0 0 0,-1 1 0,1 0 0,0-1 0,0 1 0,-1 0 0,1 0 0,-1 0 1,1 0-1,-1 0 0,1 0 0,-1 0 0,0 1 0,1-1 0,-1 0 0,0 1 0,0-1 0,0 1 0,1 2 0,3 5-20,-1 0 0,0 1 0,-1-1 1,3 11-1,5 14 302,-11-33-242,0 0 0,1-1 0,-1 1 0,1 0 0,-1-1 1,1 1-1,-1 0 0,1-1 0,-1 1 0,1-1 0,-1 1 0,1-1 0,0 1 0,-1-1 0,1 1 0,0-1 0,0 0 1,-1 1-1,1-1 0,0 0 0,0 0 0,-1 0 0,1 1 0,0-1 0,0 0 0,0 0 0,-1 0 0,1 0 0,0 0 1,0-1-1,0 1 0,-1 0 0,1 0 0,0 0 0,0-1 0,-1 1 0,1 0 0,0-1 0,-1 1 0,1-1 0,0 1 1,-1 0-1,1-1 0,0 0 0,0 0 0,6-5 143,-1 0 0,1 0 1,7-10-1,-1 2-28,-13 13-150,1 0 0,-1 1 0,1-1 0,-1 0-1,1 1 1,-1-1 0,1 1 0,0-1 0,-1 1 0,1 0 0,0-1-1,-1 1 1,1 0 0,0-1 0,-1 1 0,1 0 0,0 0 0,0-1-1,-1 1 1,1 0 0,0 0 0,0 0 0,0 0 0,-1 0 0,1 0 0,0 0-1,0 0 1,-1 1 0,1-1 0,0 0 0,0 0 0,-1 1 0,1-1-1,0 0 1,0 1 0,-1-1 0,1 1 0,-1-1 0,1 1 0,0-1-1,-1 1 1,1-1 0,-1 1 0,1-1 0,0 2 0,1 3-288,1 0 0,-1 0 0,0 1 0,0-1 0,1 9 0,3 6-587,-2-16 422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7:49.020"/>
    </inkml:context>
    <inkml:brush xml:id="br0">
      <inkml:brushProperty name="width" value="0.05" units="cm"/>
      <inkml:brushProperty name="height" value="0.05" units="cm"/>
    </inkml:brush>
  </inkml:definitions>
  <inkml:trace contextRef="#ctx0" brushRef="#br0">300 40 17676,'1'-2'138,"-1"0"0,0 0 0,0-1 0,0 1 0,-1 0 0,1 0 0,0 0 0,-1 0 0,1-1 0,-1 1 0,-1-3 0,1 4-111,0 0 0,0 0 0,1 1 0,-1-1 0,0 0 0,0 0 0,0 1 0,0-1 0,0 1 0,0-1 0,0 1 0,0-1 0,0 1 0,0 0 0,0-1 0,-1 1 1,1 0-1,0 0 0,0 0 0,0 0 0,0 0 0,0 0 0,-1 0 0,1 0 0,-2 1 0,-5 1 134,1 0 1,-1 0 0,0 1-1,1 0 1,0 1-1,0-1 1,0 1-1,-9 7 1,-51 44 229,62-51-382,-18 17-99,-21 24 1,37-37-4,0 1 0,0-1 0,1 1 1,1 1-1,-1-1 0,-5 17 0,10-24 59,0 0 0,1 0-1,-1 0 1,1 0 0,0 1-1,0-1 1,-1 0-1,1 0 1,1 0 0,-1 0-1,0 1 1,1-1-1,-1 0 1,1 0 0,-1 0-1,1 0 1,0 0-1,0 0 1,0 0 0,0 0-1,0-1 1,0 1 0,1 0-1,-1 0 1,1-1-1,-1 1 1,1-1 0,-1 0-1,1 1 1,0-1-1,0 0 1,3 2 0,7 3-88,0-1 1,0-1-1,0 0 1,19 4-1,-9-2-8,-4-1 60,6 2-3,29 11 0,-47-15 67,0 0 1,0 0-1,0 0 1,0 1-1,-1 0 1,1 0 0,-1 0-1,0 0 1,7 10-1,-10-12 10,-1 0 0,1 0 0,-1 0-1,0 0 1,0 0 0,0 0 0,0 0-1,0 1 1,0-1 0,-1 0 0,1 0-1,-1 1 1,0-1 0,1 1 0,-1-1-1,0 0 1,0 1 0,-1-1-1,1 0 1,0 1 0,-1-1 0,0 0-1,1 1 1,-1-1 0,0 0 0,0 0-1,0 0 1,0 0 0,-1 0 0,1 0-1,0 0 1,-1 0 0,0 0 0,1-1-1,-1 1 1,-3 2 0,-3 2 79,0 0 1,-1-1-1,0 0 1,0 0 0,0-1-1,0 0 1,-15 4-1,9-4 50,-1 0-1,1-1 1,-1-1-1,0 0 1,0-1-1,0-1 1,-17-1-1,31 0-27,0 1 0,-1 0-1,1-1 1,0 0-1,0 0 1,0 0 0,-1 0-1,1 0 1,0 0-1,0 0 1,-2-2 0,3 2-89,1 0 0,-1 1 0,1-1 0,-1 0 1,1 1-1,-1-1 0,1 0 0,-1 0 0,1 0 0,0 0 1,-1 1-1,1-1 0,0 0 0,0 0 0,0 0 0,-1 0 0,1 0 1,0 0-1,0 0 0,1 0 0,-1 1 0,0-1 0,0 0 1,0 0-1,0 0 0,1 0 0,-1 0 0,0 0 0,1 1 1,0-3-1,13-17 256</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24.861"/>
    </inkml:context>
    <inkml:brush xml:id="br0">
      <inkml:brushProperty name="width" value="0.05" units="cm"/>
      <inkml:brushProperty name="height" value="0.05" units="cm"/>
    </inkml:brush>
  </inkml:definitions>
  <inkml:trace contextRef="#ctx0" brushRef="#br0">155 210 15907,'-5'0'106,"-1"1"0,1 0 0,-1 0 0,1 1 0,-1 0 0,1 0 0,0 0 0,0 0-1,0 1 1,0 0 0,1 0 0,-1 0 0,1 1 0,-1 0 0,1-1 0,0 1 0,1 1 0,-1-1-1,-3 5 1,-1 3-77,1-1 0,0 1 0,1 0-1,0 0 1,1 0 0,-7 24 0,10-30-23,1 0 1,0 0 0,1-1-1,-1 1 1,1 0 0,0 0 0,0 0-1,1 0 1,1 7 0,-1-11-1,-1 0 0,1 0 0,-1-1 0,1 1 0,0 0 1,0 0-1,0-1 0,0 1 0,0 0 0,1-1 0,-1 1 0,0-1 0,1 0 1,-1 1-1,1-1 0,-1 0 0,1 0 0,0 0 0,-1 0 0,1 0 1,0 0-1,0 0 0,0-1 0,-1 1 0,1-1 0,0 1 0,0-1 1,0 0-1,0 0 0,2 0 0,3 0 11,-1-1 0,1 0 1,-1 0-1,1-1 0,-1 0 0,0 0 0,0-1 1,0 1-1,0-1 0,0 0 0,0-1 0,-1 0 1,6-4-1,6-6 63,-1-1 1,23-26 0,-21 20 19,-1-1 1,-1 0-1,-1-2 1,-1 0-1,-2 0 1,0-1-1,-1-1 0,-2 0 1,0 0-1,-2-1 1,4-28-1,-10 52-69,-1 0 0,0 0 0,0 0 0,0 0 0,0 0 0,-1 0-1,1 0 1,-1 0 0,0 0 0,0 0 0,-1-3 0,1 5-22,1 1 1,0-1-1,-1 1 0,1-1 0,0 1 1,-1-1-1,1 1 0,-1-1 1,1 1-1,0 0 0,-1-1 1,1 1-1,-1 0 0,0-1 1,1 1-1,-1 0 0,1 0 1,-1-1-1,1 1 0,-1 0 1,0 0-1,0 0 0,-1 0 0,1 0 1,0 1-1,0-1 0,-1 0 0,1 1 0,0-1 1,0 1-1,-1 0 0,1-1 0,0 1 0,0 0 1,0 0-1,0-1 0,0 1 0,-1 1 0,-3 5 14,-1-1-1,2 1 0,-1 0 1,0 0-1,1 0 0,1 1 0,-1 0 1,1-1-1,1 1 0,-3 10 1,1 0-18,1-1 0,0 0 1,0 34-1,4-34-87,1 0 0,0 0-1,1 0 1,0 0 0,2 0-1,9 23 1,-9-29-34,0 1 1,0-1-1,2-1 1,-1 1-1,1-1 0,1 0 1,0 0-1,0-1 0,17 13 1,6-1-216</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7:10.196"/>
    </inkml:context>
    <inkml:brush xml:id="br0">
      <inkml:brushProperty name="width" value="0.05" units="cm"/>
      <inkml:brushProperty name="height" value="0.05" units="cm"/>
    </inkml:brush>
  </inkml:definitions>
  <inkml:trace contextRef="#ctx0" brushRef="#br0">176 200 16099,'-8'2'240,"0"-1"0,-1 1 0,1 1 0,0-1 0,0 1 0,0 1 0,0-1 0,1 2-1,-11 6 1,8-4-6,0 0-1,1 0 1,0 1-1,1 1 0,-1-1 1,-7 12-1,14-17-188,0-1-1,1 1 1,-1 0-1,1 0 1,0-1-1,0 1 0,0 0 1,0 0-1,0 0 1,1 0-1,-1 0 1,1 0-1,0 0 1,0 5-1,0-7-32,0 0 1,1-1-1,-1 1 1,0 0-1,0 0 1,1 0-1,-1 0 1,1-1-1,-1 1 1,1 0-1,-1 0 0,1-1 1,-1 1-1,1 0 1,0-1-1,-1 1 1,1-1-1,0 1 1,-1 0-1,2 0 1,0-1-3,-1 1 1,1-1 0,0 0 0,0 1 0,-1-1 0,1 0-1,0 0 1,0 0 0,-1 0 0,1 0 0,0 0 0,0-1 0,-1 1-1,3-1 1,5-2-7,-1 0 0,0-1 0,0 0-1,0 0 1,0-1 0,-1 0 0,0 0-1,0-1 1,0 1 0,10-13 0,-2 1 2,-1 0 1,-1-1 0,12-22-1,-13 20-40,-2-1 1,0 1-1,-1-2 0,-1 1 1,-1-1-1,6-36 0,-11 35-95,-2 23 126,0 0 1,0 0-1,0 0 1,0 0-1,0-1 0,0 1 1,0 0-1,0 0 1,0 0-1,0 0 1,0-1-1,0 1 0,0 0 1,-1 0-1,1 0 1,0 0-1,0 0 1,0-1-1,0 1 0,0 0 1,0 0-1,0 0 1,0 0-1,0 0 1,0 0-1,-1 0 1,1-1-1,0 1 0,0 0 1,0 0-1,0 0 1,0 0-1,0 0 1,-1 0-1,1 0 0,0 0 1,0 0-1,0 0 1,0 0-1,-1 0 1,1 0-1,0 0 0,0 0 1,0 0-1,0 0 1,0 0-1,-1 0 1,1 0-1,0 0 0,0 0 1,0 0-1,0 0 1,0 0-1,-1 0 1,1 0-1,0 0 1,0 0-1,0 1 0,0-1 1,0 0-1,0 0 1,0 0-1,-1 0 1,-7 10-77,-5 18 79,1 1 0,2 0 1,0 0-1,2 2 0,1-1 0,2 1 0,-2 39 0,6-63 36,1 0-1,0 0 0,0 0 0,0 1 1,1-1-1,4 14 0,-5-20-43,1 0 0,-1 1-1,1-1 1,0 0 0,-1 1 0,1-1 0,0 0 0,0 0-1,0 0 1,0 0 0,0 0 0,0 0 0,0 0-1,0 0 1,0 0 0,1 0 0,-1-1 0,0 1-1,0 0 1,1-1 0,-1 1 0,0-1 0,1 0-1,-1 1 1,1-1 0,-1 0 0,1 0 0,-1 0-1,0 0 1,1 0 0,-1 0 0,1 0 0,-1 0-1,0-1 1,1 1 0,-1-1 0,1 1 0,-1-1-1,0 1 1,3-2 0,9-5-342,1-1-1,-2 0 1,1 0 0,-1-2-1,0 1 1,-1-2 0,15-16-1,32-27-915,-57 53 1288,0 0-1,0 0 1,0 1-1,0-1 1,0 0-1,1 1 1,-1-1-1,0 0 1,0 1-1,1-1 1,-1 1-1,0 0 1,1 0-1,-1-1 0,1 1 1,-1 0-1,0 0 1,1 0-1,-1 0 1,2 1-1,0 0 168,0 0 0,-1 0-1,1 1 1,-1-1-1,0 1 1,1-1-1,2 4 1,-4-4-123,1 1-1,-1-1 1,1 0 0,-1 1-1,1-1 1,-1 0 0,1 0-1,0 0 1,-1 0 0,1 0 0,0-1-1,0 1 1,0-1 0,0 1-1,0-1 1,0 1 0,-1-1-1,1 0 1,0 0 0,0 0 0,0 0-1,0 0 1,0-1 0,3 0-1,0-1-23,-1-1 0,0 0 0,0 0 0,0 0 0,0-1 0,0 1-1,0-1 1,5-8 0,5-14 37,-13 25-77,-1 0 1,0 0-1,1 0 1,-1 0-1,0 0 1,0 0-1,0 0 1,0 0-1,0 0 1,0 0-1,0 0 1,0 0-1,-1 0 1,1 0-1,0 0 1,-1 0-1,1 0 1,0 0-1,-1 0 1,0-1-1,0 1-2,1 1-1,-1-1 1,0 1-1,0-1 1,1 1 0,-1-1-1,0 1 1,0 0-1,0-1 1,0 1-1,0 0 1,1 0-1,-1-1 1,0 1-1,0 0 1,0 0-1,0 0 1,0 0-1,0 0 1,0 1-1,0-1 1,1 0-1,-1 0 1,0 0-1,0 1 1,0-1-1,0 1 1,0-1-1,1 0 1,-1 1-1,0-1 1,0 1 0,1 0-1,-1-1 1,0 1-1,1 0 1,-2 0-1,-24 29-19,17-19 31,1 1 1,-12 24 0,18-33 1,1 1 1,-1-1-1,1 1 1,0-1-1,0 1 1,0 0-1,0-1 1,1 1-1,0 0 1,-1 0-1,1-1 0,1 1 1,-1 0-1,0 0 1,1-1-1,1 5 1,-1-7-3,-1 1 0,1-1 0,0 0 0,0 0 0,0 0 0,0 0 0,0 0 0,0 0 0,0 0 0,0 0 0,0-1 0,0 1 0,1 0 0,-1-1 0,0 1 0,0-1 0,1 1 0,-1-1 0,0 1 0,1-1 0,-1 0 0,1 0 0,-1 0 0,0 0 0,1 0 0,-1 0 0,1 0 0,-1 0 0,3-1 0,4-1 27,0 0 0,0 0-1,13-6 1,26-14-66,-27 11-97,28-9-1,-43 18 69,1 0 1,0 0-1,0 1 0,1 0 0,-1 0 0,0 0 0,0 1 0,0 0 0,10 1 0,-14 0 40,0-1-1,1 1 1,-1-1-1,0 1 1,0 0-1,0 0 1,0 0-1,0 0 1,0 1-1,0-1 1,0 0 0,0 1-1,0-1 1,-1 1-1,1 0 1,1 1-1,1 3 65,-1 0 1,1 0-1,4 13 0,7 13 752,-14-31-787,0-1 0,-1 1 1,1-1-1,0 0 0,-1 1 0,1-1 1,0 1-1,0-1 0,-1 0 1,1 0-1,0 1 0,0-1 0,-1 0 1,1 0-1,0 0 0,0 0 0,-1 0 1,1 0-1,0 0 0,0 0 1,0 0-1,-1-1 0,1 1 0,0 0 1,0 0-1,-1-1 0,1 1 1,0 0-1,0-1 0,10-2 27,0 1-75</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7:11.130"/>
    </inkml:context>
    <inkml:brush xml:id="br0">
      <inkml:brushProperty name="width" value="0.05" units="cm"/>
      <inkml:brushProperty name="height" value="0.05" units="cm"/>
    </inkml:brush>
  </inkml:definitions>
  <inkml:trace contextRef="#ctx0" brushRef="#br0">42 99 13123,'-2'3'282,"-1"0"0,1 0 0,-1 1 1,1-1-1,0 1 0,1-1 0,-1 1 1,1 0-1,-1 0 0,1-1 0,0 6 0,-6 47 879,5-26-595,0-18-378,-6 98 852,8-100-979,0 0 0,1 0 0,0 0 0,0 0 0,1 0 0,1 0 1,0 0-1,7 15 0,-9-23-53,0 0 0,0 0 0,0 0 0,0 0 1,1-1-1,-1 1 0,1 0 0,-1-1 1,1 1-1,0-1 0,-1 1 0,1-1 0,0 0 1,0 1-1,0-1 0,0 0 0,0-1 1,0 1-1,1 0 0,-1-1 0,0 1 0,0-1 1,0 1-1,1-1 0,-1 0 0,0 0 0,0 0 1,1 0-1,-1-1 0,0 1 0,0 0 1,1-1-1,-1 0 0,0 1 0,0-1 0,0 0 1,3-2-1,4-2 11,-1 0 0,0 0 0,0-1 0,0 0 0,-1 0 0,0-1 0,11-14 0,-3 1-15,-1-2 0,-1 1 0,-1-2 0,-1 0 0,-1 0 0,-1 0 0,-1-2 0,-1 1 0,-2-1 0,0 1 0,2-48 0,-8 56-78,-4 13-27,4 4 90,0 0 1,0 0-1,0 1 1,1-1 0,-1 0-1,0 0 1,0 0-1,1 1 1,-1-1-1,1 0 1,-1 1-1,0 2 1,-5 26-32,1 1-1,1 0 1,1 1 0,2-1 0,2 0-1,4 38 1,-4-58 36,1-1 0,0 1 0,1-1 0,0 1 0,0-1 0,6 11 0,-9-19 7,1 0 0,0 0 0,0 0 0,0 0 0,1 0 0,-1 0 0,0-1 0,1 1 0,-1 0 0,1-1 0,-1 1 0,1-1-1,0 0 1,0 0 0,0 1 0,-1-1 0,1 0 0,0 0 0,0-1 0,1 1 0,-1 0 0,0-1 0,0 1 0,0-1 0,0 0 0,0 1 0,1-1-1,-1 0 1,0-1 0,0 1 0,0 0 0,1-1 0,-1 1 0,0-1 0,4-1 0,1-1 15,-1-1 1,1 0-1,-1-1 1,0 1-1,0-1 1,0 0-1,-1 0 1,0-1-1,0 0 1,0 0-1,-1 0 1,0 0-1,0-1 1,0 0-1,2-8 1,3-6 65,-1-1 1,-1 0 0,7-39 0,-9 31 35,2-48 1,-7 67-95,0-1-1,0 1 0,-2 0 0,1-1 1,-1 1-1,-1 0 0,-5-14 1,7 23-24,1 0 1,-1 0-1,0 0 1,0 0-1,0 0 1,-1 0-1,1 1 1,0-1-1,-1 0 1,1 1-1,-1-1 1,0 1-1,1-1 1,-1 1-1,0 0 1,0 0-1,0 0 1,-2-1-1,3 1-5,-1 1 0,1 0 0,0 0 0,0 0-1,-1 0 1,1 1 0,0-1 0,0 0 0,-1 1 0,1-1 0,0 0 0,0 1-1,0-1 1,0 1 0,0 0 0,-1-1 0,1 1 0,0 0 0,1 0 0,-1 0-1,0-1 1,0 1 0,0 0 0,0 0 0,1 0 0,-1 1 0,0-1 0,1 0-1,-1 0 1,1 0 0,-1 2 0,-5 11 38,2 1 0,-1-1 1,2 1-1,0 0 0,1 0 0,0 0 0,1 19 0,2-23-4,3-9 35</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7:11.861"/>
    </inkml:context>
    <inkml:brush xml:id="br0">
      <inkml:brushProperty name="width" value="0.05" units="cm"/>
      <inkml:brushProperty name="height" value="0.05" units="cm"/>
    </inkml:brush>
  </inkml:definitions>
  <inkml:trace contextRef="#ctx0" brushRef="#br0">3 524 14811,'-2'-1'2027,"4"6"-744,10 18-306,-8-16-958,0 0-1,0 0 1,1 0-1,-1-1 1,9 8-1,-11-13-18,0 0-1,0 0 0,0 0 1,0-1-1,0 1 0,0-1 1,0 1-1,0-1 0,0 0 1,0 0-1,1 0 0,-1 0 1,0 0-1,0 0 0,0-1 1,0 1-1,0-1 0,0 1 1,0-1-1,0 0 0,0 0 1,0 0-1,2-1 0,7-4-38,0-1 0,17-14-1,-18 13 18,1 0-74,-1-2 1,-1 1-1,0-1 0,0 0 0,-1-1 0,0 0 0,-1 0 0,0-1 0,-1 0 0,0 0 0,-1-1 0,7-25 0,4-12-120,-3-1 0,-2-1 0,-3 0-1,3-72 1,-11 119 254,1 0 34,-1 0 0,0-1-1,0 1 1,-1 0-1,1 0 1,-1-1 0,0 1-1,-2-6 1,2 12-61,1-1 0,0 0 0,0 0 1,0 1-1,0-1 0,0 0 1,0 0-1,0 1 0,-1-1 0,1 0 1,0 0-1,0 0 0,0 1 0,0-1 1,-1 0-1,1 0 0,0 0 0,0 0 1,-1 1-1,1-1 0,0 0 0,0 0 1,-1 0-1,1 0 0,0 0 0,0 0 1,-1 0-1,1 0 0,0 0 0,0 0 1,-1 0-1,1 0 0,0 0 0,0 0 1,-1 0-1,1 0 0,0 0 1,-1 0-1,1 0 0,0 0 0,0 0 1,-1 0-1,1-1 0,0 1 0,0 0 1,0 0-1,-1 0 0,1 0 0,0-1 1,0 1-1,0 0 0,-1 0 0,1 0 1,0-1-1,0 1 0,0 0 0,0 0 1,0-1-1,0 1 0,-1 0 0,1 0 1,0-1-1,0 1 0,0 0 0,0-1 1,-7 26 390,-2 30-112,3 0-1,3 1 0,2-1 1,11 108-1,-8-142-265,0-1 0,2 1 0,0-1 0,1 0-1,1 0 1,11 23 0,-27-50 20,-7-11 217,0-1 42,4 6-85,2-1-1,-1 0 1,2-1 0,0 0-1,-13-28 1,22 42-229,0 0 0,1 0 1,-1 0-1,1-1 0,-1 1 1,1 0-1,0 0 0,-1-1 1,1 1-1,0 0 0,0 0 1,0-1-1,0 1 0,0 0 1,0 0-1,0-1 0,1 1 1,-1 0-1,0 0 0,1-1 1,-1 1-1,0 0 0,1 0 1,0 0-1,-1 0 0,1 0 0,0 0 1,-1 0-1,1 0 0,0 0 1,0 0-1,0 0 0,0 0 1,1-1-1,4 0-219,-1 0 0,0 0 0,1 1 1,0-1-1,-1 1 0,10-1 0,-10 2-44,0-1 1,-1 0-1,1 1 0,0-2 1,-1 1-1,1-1 1,6-2-1,-10 3 226,0 0-1,0 0 1,0 0 0,0 0-1,-1 0 1,1-1 0,0 1-1,0 0 1,-1 0 0,1-1-1,-1 1 1,1 0 0,-1 0-1,1-1 1,-1 1-1,0-1 1,0 1 0,1 0-1,-1-1 1,0 1 0,0-1-1,-1-2 1,-1-20-618</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7:12.310"/>
    </inkml:context>
    <inkml:brush xml:id="br0">
      <inkml:brushProperty name="width" value="0.05" units="cm"/>
      <inkml:brushProperty name="height" value="0.05" units="cm"/>
    </inkml:brush>
  </inkml:definitions>
  <inkml:trace contextRef="#ctx0" brushRef="#br0">25 5 13947,'-17'-4'1320,"11"5"-920,4 6-184,14 6 633,7 1-321,8 4-592,3-4 152,6-1-152,1-5-56</inkml:trace>
  <inkml:trace contextRef="#ctx0" brushRef="#br0" timeOffset="1">565 211 13795,'-5'6'508,"-1"0"-1,0-1 1,0 0 0,-1 0 0,0-1 0,0 1-1,0-2 1,0 1 0,-10 3 0,6-2 26,0 0 1,-18 13-1,23-14-513,1 0 0,0 0 0,1 1 0,-1-1 0,1 1-1,0 0 1,-4 8 0,7-12-38,0 0 1,0 0-1,1 0 0,-1 0 1,1 0-1,-1 0 0,1 0 0,0 1 1,-1-1-1,1 0 0,0 0 1,0 0-1,0 1 0,0-1 1,0 0-1,0 0 0,0 1 0,0-1 1,0 0-1,1 0 0,-1 0 1,1 1-1,-1-1 0,0 0 1,1 0-1,0 0 0,-1 0 0,1 0 1,0 0-1,-1 0 0,1 0 1,0 0-1,0 0 0,0-1 1,0 1-1,0 0 0,0 0 0,0-1 1,0 1-1,0-1 0,0 1 1,1-1-1,1 1 0,11 4-112,0-1-1,0-1 1,21 3-1,-16-4 4,29 9-1,-42-10 112,-1 1 0,0 0 0,0 1 0,0-1 0,0 1 0,-1 0 0,1 0 0,-1 0 0,8 8 0,-11-10 28,0-1 0,0 1 0,0 0 0,0 0 0,0 0 0,0 0 1,-1 0-1,1 0 0,0 0 0,-1 1 0,1-1 0,-1 0 0,0 0 0,1 0 1,-1 1-1,0-1 0,1 0 0,-1 0 0,0 1 0,0-1 0,0 0 0,0 0 1,0 1-1,-1-1 0,1 0 0,0 2 0,-2-2 22,1 1 0,0 0 1,0 0-1,-1-1 0,1 1 0,-1-1 0,1 1 0,-1-1 0,0 1 1,0-1-1,1 0 0,-1 0 0,-4 2 0,-4 1 101,1-1 0,-1 0 0,-1 0 1,1-1-1,-11 1 0,9-1-291,-1-1 1,1 0 0,0-1 0,-1-1-1,1 0 1,0-1 0,-1 0 0,1 0-1,0-2 1,0 1 0,-12-7 0,23 10 116,1 0 0,-1-1 0,0 1 0,0-1 0,1 1-1,-1-1 1,0 1 0,0-1 0,1 1 0,-1-1 0,1 1 0,-1-1 0,0 0 0,1 1 0,0-1 0,-1 0 0,1 0 0,-1 0 0,1 1 0,0-1 0,-1 0 0,1 0 0,0 0 0,0 1 0,0-1 0,-1-1 0,9-7-650</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7:12.793"/>
    </inkml:context>
    <inkml:brush xml:id="br0">
      <inkml:brushProperty name="width" value="0.05" units="cm"/>
      <inkml:brushProperty name="height" value="0.05" units="cm"/>
    </inkml:brush>
  </inkml:definitions>
  <inkml:trace contextRef="#ctx0" brushRef="#br0">89 440 11242,'12'-3'851,"-9"6"148,-13 17 791,-1-2-1275,5-5-8,1 1-1,-8 27 1,12-37-410,0 0 0,0 1 0,0-1 0,1 1 0,0-1-1,0 1 1,0-1 0,0 1 0,1-1 0,0 1 0,0-1 0,0 1-1,3 6 1,-3-10-56,-1 1 0,1-1 0,0 0-1,0 0 1,-1 0 0,1 1 0,0-1-1,0 0 1,0 0 0,0 0 0,1 0 0,-1-1-1,0 1 1,0 0 0,0 0 0,1-1-1,-1 1 1,0-1 0,1 1 0,2 0 0,-2-1 13,1 0 1,-1 0 0,1 0-1,-1-1 1,1 1-1,-1-1 1,1 1 0,-1-1-1,0 0 1,0 0 0,4-1-1,2-3 70,-1 0 0,1 0 0,-1-1 0,0 1 0,11-14-1,-5 3-35,0 0-1,-2-2 1,0 1 0,-1-1-1,-1-1 1,0 1-1,-2-2 1,6-19-1,-4 8-90,-2-1-1,-2 1 0,-1-1 1,1-48-1,-5 66-45,-1-1 0,0 1 0,-1 0 0,-1-1 1,0 1-1,-1 0 0,0 0 0,-8-16 0,10 27 34,1-1 0,-1 1 1,0 0-1,0 0 0,0 0 0,0 0 0,-1 1 1,1-1-1,-1 0 0,1 1 0,-1 0 0,0 0 0,0 0 1,0 0-1,0 0 0,0 0 0,-1 1 0,1-1 1,0 1-1,-1 0 0,1 0 0,-1 1 0,1-1 0,-1 0 1,0 1-1,1 0 0,-1 0 0,1 0 0,-1 1 1,0-1-1,1 1 0,-1 0 0,1 0 0,0 0 0,-1 0 1,1 0-1,-6 4 0,0 0 25,0 0-1,0 1 1,1 0-1,0 1 1,0 0-1,0 0 1,1 0-1,0 1 1,-10 14-1,8-8 71,0 0 1,1 1-1,0-1 0,2 2 0,-8 20 0,12-30-50,1-1-1,0 1 0,0 0 1,0-1-1,0 1 1,1 0-1,0-1 0,1 12 1,0-15-23,0 1-1,-1-1 1,1 1 0,0-1 0,0 1 0,0-1 0,1 0-1,-1 1 1,1-1 0,-1 0 0,1 0 0,-1 0-1,1 0 1,0-1 0,0 1 0,0 0 0,0-1 0,0 1-1,1-1 1,-1 0 0,4 2 0,43 17-121,-20-8-66,48 25 1,-67-31 139,-1 0-1,0 1 1,0 0 0,-1 0-1,0 1 1,-1 0-1,1 1 1,10 15 0,-11-12-81,-1 0 1,10 23-1,-14-30 90,0 0 1,0 1-1,-1 0 0,0-1 0,0 1 0,0 0 1,-1-1-1,0 1 0,0 6 0,-5 3-53,-2-10-48</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7:13.910"/>
    </inkml:context>
    <inkml:brush xml:id="br0">
      <inkml:brushProperty name="width" value="0.05" units="cm"/>
      <inkml:brushProperty name="height" value="0.05" units="cm"/>
    </inkml:brush>
  </inkml:definitions>
  <inkml:trace contextRef="#ctx0" brushRef="#br0">251 518 13675,'-5'-6'248,"1"1"0,-1-1 0,0 1 0,0 0 0,-1 1 0,1-1 0,-1 1 0,0 0 0,-1 1 1,-6-4-1,10 6-156,-1 0 1,0 0 0,0 0-1,-1 0 1,1 1 0,0-1 0,0 1-1,0 0 1,0 1 0,0-1-1,0 1 1,-1-1 0,1 1 0,0 0-1,0 1 1,1-1 0,-1 1 0,-6 3-1,3 0-36,-1 0 0,0 1 0,1 0 0,0 0 0,1 1 0,-1 0 0,1 0 0,1 1 0,-1-1 0,1 1 0,0 1-1,1-1 1,0 0 0,0 1 0,1 0 0,0 0 0,-2 14 0,5-21-51,-1 0-1,1 0 1,0 0-1,0 1 1,0-1-1,0 0 1,0 0-1,1 0 1,-1 0-1,1 0 1,-1 0-1,1 0 1,0 0-1,0 0 1,0 0-1,0 0 1,1 2-1,-1-3 2,1 1-1,-1-1 0,0 0 1,1 0-1,-1 0 0,1-1 1,-1 1-1,1 0 0,-1 0 1,1-1-1,-1 1 0,1-1 1,0 1-1,-1-1 0,1 0 0,0 0 1,1 0-1,4 0 8,-1-1 0,1 1 0,-1-2 1,0 1-1,0-1 0,0 0 0,0 0 0,0 0 0,0-1 0,5-3 0,7-6 17,0-1 0,-2 0 0,1-1 0,-2-1 0,27-33 0,-31 34-63,-1 0 0,0 0-1,-1-1 1,-1-1 0,0 1-1,-1-1 1,8-29 0,-38 113-538,22-66 567,-13 79-129,12-70 137,2 0 1,-1-1-1,1 1 0,1 0 0,2 16 0,-3-25 7,0-1-1,1 1 1,-1-1 0,0 1-1,1-1 1,-1 1 0,1-1-1,-1 1 1,1-1-1,0 0 1,0 1 0,-1-1-1,1 0 1,0 0 0,0 0-1,0 0 1,0 1 0,0-1-1,1 0 1,-1-1-1,0 1 1,0 0 0,1 0-1,1 0 1,-1-1 5,-1 0 1,1 0-1,0 0 1,0 0-1,0 0 1,0-1-1,-1 1 1,1-1-1,0 1 0,-1-1 1,1 0-1,0 1 1,-1-1-1,1 0 1,-1 0-1,3-2 0,6-6 60,0 0-1,-1 0 0,0-1 0,9-13 1,5-11 74,-1-1 0,-2-1 1,28-68-1,-23 36-132,20-93 0,-41 144-34,10-44-98,-13 56 88,-1 0-1,1 0 0,-1 0 1,0 0-1,0 0 0,-1 0 1,1 0-1,-1 0 1,-2-6-1,3 11 22,0 0-1,0-1 1,-1 1 0,1 0 0,0-1 0,0 1-1,0 0 1,0 0 0,-1-1 0,1 1 0,0 0-1,0-1 1,-1 1 0,1 0 0,0 0 0,-1 0-1,1-1 1,0 1 0,-1 0 0,1 0-1,0 0 1,-1 0 0,1-1 0,0 1 0,-1 0-1,1 0 1,0 0 0,-1 0 0,1 0 0,-1 0-1,1 0 1,0 0 0,-1 0 0,1 0 0,0 0-1,-1 1 1,1-1 0,0 0 0,-1 0 0,-13 12-169,5 6 110,1 0 0,0 1 0,1 0 0,-9 38 0,7-20 39,-13 40 90,4 2 1,4 0-1,-9 155 0,23-223-133,0 0-1,1-1 0,0 1 0,1 0 0,4 11 1,-6-20 36,1 0 0,-1 0 0,1-1 1,0 1-1,0 0 0,0-1 1,0 1-1,0-1 0,0 1 1,0-1-1,0 0 0,0 1 1,1-1-1,-1 0 0,1 0 0,1 1 1,-1-1-1,-1-1 0,1 0 0,-1 0 0,1 1 0,-1-1 0,1 0 0,-1 0 0,1 0 0,-1-1-1,1 1 1,-1 0 0,1-1 0,-1 1 0,1-1 0,-1 1 0,1-1 0,-1 0 0,0 1 0,1-1 0,-1 0 0,0 0 0,2-2 0,7-6 81,0-1 0,-1-1-1,0 0 1,-1 0 0,0 0 0,-1-1-1,8-18 1,-6 13 87,66-134 1556,62-177 0,-113 256-1852,-24 72 150,1 0-1,-1-1 0,0 1 1,0 0-1,0 0 1,0 0-1,0 0 0,0-1 1,0 1-1,1 0 1,-1 0-1,0 0 0,0-1 1,0 1-1,0 0 0,0 0 1,0 0-1,0-1 1,0 1-1,0 0 0,0 0 1,0 0-1,0-1 1,0 1-1,0 0 0,0 0 1,0 0-1,-1-1 1,1 1-1,0 0 0,0 0 1,0 0-1,0 0 0,0-1 1,0 1-1,0 0 1,-1 0-1,1 0 0,0 0 1,0 0-1,0-1 1,-5 4-178,3 3 83,-1 0 0,1-1 1,0 1-1,-2 12 0,0 0-33,-44 162 154,-25 189-1,73-346 78,0-19-92,1-14-84,-1-3 29,0 1 1,-2 0 0,1-1 0,-1 1-1,-7-22 1,-27-58 63,23 62 285,-13-44 1,26 73-278,0 1 1,-1-1-1,1 0 0,0 0 1,0 0-1,0 0 0,0 1 0,0-1 1,0 0-1,0 0 0,0 0 1,0 0-1,0 1 0,0-1 1,1 0-1,-1 0 0,1-1 1,-1 2-13,0-1 1,1 1-1,-1 0 1,1 0-1,-1-1 1,0 1-1,1 0 1,-1 0 0,1-1-1,-1 1 1,1 0-1,-1 0 1,1 0-1,-1 0 1,1 0 0,-1 0-1,1 0 1,-1 0-1,0 0 1,1 0-1,-1 0 1,2 0 0,32 14-88,-20-8-68,1-1-25,0 0 1,1-1-1,0 0 1,0-2-1,0 0 1,0 0-1,0-2 1,1 0-1,16-2 1,21-7-226</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7:14.340"/>
    </inkml:context>
    <inkml:brush xml:id="br0">
      <inkml:brushProperty name="width" value="0.05" units="cm"/>
      <inkml:brushProperty name="height" value="0.05" units="cm"/>
    </inkml:brush>
  </inkml:definitions>
  <inkml:trace contextRef="#ctx0" brushRef="#br0">129 0 15507,'-13'13'325,"0"0"0,1 1-1,0 1 1,1-1 0,1 2-1,0 0 1,1 0 0,1 0-1,0 1 1,-5 18 0,12-33-322,1-1 0,-1 0 0,1 0 0,-1 1 0,1-1 0,0 0 0,-1 1 0,1-1 0,0 0 0,0 1 0,0-1 0,0 0 0,0 1 0,0-1 0,1 1 0,-1-1 0,0 0 0,1 0 0,-1 1 0,0-1-1,1 0 1,0 1 0,-1-1 0,1 0 0,0 0 0,1 2 0,1-2-32,-1 0-1,1 0 0,0 0 0,0 0 0,0 0 0,0 0 0,0-1 1,0 1-1,5-1 0,7 2-75,-8-1 44,1 0 1,0 1-1,-1 0 1,0 1-1,1-1 1,-1 1-1,0 1 0,9 5 1,-14-7 72,1-1 0,-1 1 0,0 0 0,0 0 0,1 0 0,-1 0 0,-1 0 1,1 1-1,0-1 0,0 0 0,-1 1 0,0-1 0,1 1 0,-1 0 0,0-1 0,0 1 0,-1 0 1,1 0-1,0 0 0,-1 0 0,0-1 0,0 1 0,1 0 0,-2 0 0,0 5 0,0-5 35,0 0 0,0 0-1,0 0 1,-1 0 0,0-1-1,1 1 1,-1 0 0,0-1-1,0 0 1,-1 1-1,1-1 1,0 0 0,-1 0-1,1 0 1,-1-1 0,0 1-1,1-1 1,-1 1 0,0-1-1,0 0 1,0 0 0,0 0-1,0 0 1,0-1 0,-6 1-1,3 0-13,1 0-1,-1 0 1,0-1-1,1 0 1,-1 0-1,0-1 1,1 0 0,-1 1-1,0-2 1,1 1-1,-1-1 1,1 0-1,-9-4 1,-3-10-15</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7:14.816"/>
    </inkml:context>
    <inkml:brush xml:id="br0">
      <inkml:brushProperty name="width" value="0.05" units="cm"/>
      <inkml:brushProperty name="height" value="0.05" units="cm"/>
    </inkml:brush>
  </inkml:definitions>
  <inkml:trace contextRef="#ctx0" brushRef="#br0">14 1 16532,'-8'113'2505,"3"78"-1607,4 227-353,1-412-525,1 1 20,-1 1-1,1 0 1,4 13 0,-5-20-25,0 0 0,1 0 0,-1 0 1,0 0-1,1 1 0,-1-1 0,1 0 1,-1 0-1,1 0 0,0 0 0,-1 0 1,1 0-1,0-1 0,0 1 0,0 0 1,0 0-1,0 0 0,0-1 0,0 1 1,0 0-1,0-1 0,0 1 0,0-1 1,0 1-1,0-1 0,0 0 0,0 0 1,1 1-1,-1-1 0,0 0 0,0 0 1,2 0-1,1-1 25,1 0 1,-1 0-1,0-1 0,0 0 1,-1 1-1,1-1 0,0 0 1,0-1-1,-1 1 1,1-1-1,-1 0 0,5-4 1,34-44 253,-38 45-264,49-65 6,-4-3-1,-3-1 0,53-119 1,-90 172-557,-8 20 478,-2 3 80,-18 28-104,1-9-103</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7:15.363"/>
    </inkml:context>
    <inkml:brush xml:id="br0">
      <inkml:brushProperty name="width" value="0.05" units="cm"/>
      <inkml:brushProperty name="height" value="0.05" units="cm"/>
    </inkml:brush>
  </inkml:definitions>
  <inkml:trace contextRef="#ctx0" brushRef="#br0">1 266 14211,'9'8'627,"1"-1"1,-1 2-1,14 17 0,-20-22-571,-1-1-1,0 2 0,1-1 1,-1 0-1,-1 0 1,1 1-1,-1-1 1,1 1-1,-1-1 1,-1 1-1,1-1 1,0 10-1,12-33 228,9-36-50,15-59 0,-36 108-238,5-9-2,-2 13-7,-1 23-17,0-2 22,6 8 182,-9-27-167,0 1 1,0-1-1,0 1 1,1 0-1,-1-1 0,0 1 1,1-1-1,-1 1 1,0-1-1,1 0 0,-1 1 1,1-1-1,-1 1 1,1-1-1,-1 0 1,1 1-1,-1-1 0,1 0 1,-1 0-1,1 1 1,-1-1-1,1 0 0,0 0 1,-1 0-1,1 0 1,-1 1-1,1-1 0,0 0 1,-1 0-1,1 0 1,-1 0-1,1-1 1,0 1-1,-1 0 0,1 0 1,-1 0-1,1 0 1,-1-1-1,1 1 0,-1 0 1,1 0-1,0-1 1,-1 1-1,0-1 1,1 1-1,4-5 60,-1 1 0,0-1 0,0 1 0,0-1 1,-1 0-1,0-1 0,0 1 0,4-10 0,16-49 355,-15 38-302,0 0 0,6-47-1,-32 157-538,15-67 374,-1 7 28,0 0-1,2 1 1,1-1-1,1 29 0,0-51 25,0-1 0,0 1-1,1-1 1,-1 0 0,0 1 0,0-1-1,1 0 1,-1 1 0,1-1-1,-1 0 1,1 0 0,-1 1-1,1-1 1,0 0 0,0 0-1,-1 0 1,1 0 0,0 0-1,0 0 1,1 1 0,-1-2-1,0 0 1,0 0 0,0 0 0,0 0 0,0 0 0,-1 0 0,1 0 0,0 0 0,0 0-1,0 0 1,0-1 0,-1 1 0,1 0 0,0 0 0,0-1 0,-1 1 0,1-1 0,0 1-1,0-1 1,-1 1 0,1-1 0,1-1 0,4-4 31,-1 0 0,1-1 0,-1 0-1,7-12 1,11-27-32,-1-1-1,19-61 0,-38 98-54,-7 81-225,-1-31 332,0-8 276,1 0-1,2 64 0,2-94-292,0 0 0,0 0 0,1 0 0,-1 0 0,1 1 1,-1-1-1,1 0 0,0 0 0,0 0 0,0 0 0,1 2 0,-1-3-43,-1-1 0,1 1 0,-1-1 0,1 1 0,0-1 0,-1 1 0,1-1 0,0 1 0,-1-1-1,1 0 1,0 1 0,-1-1 0,1 0 0,0 1 0,0-1 0,-1 0 0,1 0 0,0 0 0,0 0-1,0 0 1,1 0 0,0-1 45,0 1 0,1-1 0,-1 0 0,0 0 0,0 0 0,0 0 1,0-1-1,0 1 0,0-1 0,0 1 0,0-1 0,0 0 0,-1 1 0,1-1 0,0 0 0,-1 0 0,0 0 0,2-3 0,0-1 8,0-1-1,0 1 1,0-1-1,-1 0 1,0 0-1,2-12 1,0-26 50</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7:15.791"/>
    </inkml:context>
    <inkml:brush xml:id="br0">
      <inkml:brushProperty name="width" value="0.05" units="cm"/>
      <inkml:brushProperty name="height" value="0.05" units="cm"/>
    </inkml:brush>
  </inkml:definitions>
  <inkml:trace contextRef="#ctx0" brushRef="#br0">2 0 16948,'-1'0'1648,"1"7"-1296,3 5-224,7 1 1072,8 2-1184,2 3-288,9-1-504,4-1-176,1-5 648,2-1-176,-4-4-144</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25.530"/>
    </inkml:context>
    <inkml:brush xml:id="br0">
      <inkml:brushProperty name="width" value="0.05" units="cm"/>
      <inkml:brushProperty name="height" value="0.05" units="cm"/>
    </inkml:brush>
  </inkml:definitions>
  <inkml:trace contextRef="#ctx0" brushRef="#br0">3 324 12051,'0'3'135,"1"0"0,-1-1 1,1 1-1,0 0 0,0-1 0,0 1 1,0-1-1,1 0 0,-1 1 1,1-1-1,-1 0 0,1 0 1,0 0-1,0 0 0,0 0 1,0 0-1,0 0 0,0-1 0,1 1 1,-1-1-1,0 0 0,1 0 1,-1 1-1,1-1 0,-1-1 1,1 1-1,0 0 0,4 0 1,-1 0-95,0-1 0,0 1 0,0-1 0,0 0 0,1-1 0,-1 1 0,0-1 0,0 0 0,0-1 0,0 0 0,0 0 0,5-2 0,-3 0 45,-1-1 0,1 0 1,-1 1-1,0-2 0,0 1 1,-1-1-1,10-11 0,-13 14-30,-1-1 0,1 1 0,-1-1-1,0 0 1,0 1 0,0-1 0,0 0 0,-1-1-1,1 1 1,-1 0 0,0 0 0,-1 0 0,1-1-1,-1 1 1,1 0 0,-1-1 0,-1-4 0,1 7-28,-1 0 0,1 0 0,0 0 1,-1 0-1,0 0 0,1 0 1,-1 0-1,0 0 0,0 1 0,0-1 1,0 0-1,-1 1 0,1-1 1,0 0-1,-1 1 0,1 0 0,-1-1 1,1 1-1,-1 0 0,0 0 1,0 0-1,1 0 0,-1 0 1,0 0-1,0 0 0,0 1 0,0-1 1,0 1-1,0-1 0,0 1 1,0 0-1,-4 0 0,1 0 0,0 0-1,0 0 1,0 1-1,0 0 1,1 0 0,-1 0-1,0 1 1,0-1-1,1 1 1,-1 0 0,1 1-1,-8 5 1,2 0-27,0 1 0,1 1 0,0-1-1,0 2 1,1-1 0,1 1 0,0 0 0,0 1 0,-6 16 0,8-17-5,1 0 1,0 1-1,1 0 1,0 0-1,1-1 1,0 2-1,0-1 1,2 0-1,-1 0 1,3 17-1,-1-25 2,-1 1 0,1-1 0,0 0-1,0 1 1,1-1 0,0 0 0,-1 0-1,1 0 1,1 0 0,-1 0 0,0-1-1,1 1 1,0-1 0,0 1-1,0-1 1,0 0 0,0 0 0,1 0-1,-1-1 1,1 1 0,0-1 0,0 0-1,0 0 1,0 0 0,0 0-1,0-1 1,1 0 0,7 2 0,0-2 0,-1 0 0,1-1 1,0 0-1,-1-1 0,1 0 1,0-1-1,-1 0 0,0-1 1,1 0-1,12-6 0,1-2 7,0-1-1,-1-2 0,-1 0 0,0-2 0,32-27 0,-7 0 39,53-64 0,-73 75 48,-1-1 0,-2 0 0,-1-2 0,19-39 0,-42 72-79,0 1-1,0-1 1,0 0 0,-1 1 0,1-1-1,-1 0 1,1 0 0,-1 1 0,0-1-1,1 0 1,-1 0 0,0 0-1,-1-2 1,1 3-5,0 1-1,-1-1 0,1 1 1,-1-1-1,0 0 0,1 1 1,-1-1-1,1 1 0,-1-1 1,0 1-1,1 0 0,-1-1 1,0 1-1,0 0 0,1-1 1,-1 1-1,0 0 0,0 0 1,1 0-1,-1 0 0,0-1 1,0 1-1,0 0 1,1 0-1,-1 1 0,0-1 1,0 0-1,0 0 0,1 0 1,-1 0-1,0 1 0,0-1 1,0 1-1,-8 2 11,0 0 1,1 0-1,0 1 0,0 0 1,0 0-1,0 1 0,0 0 0,1 0 1,0 1-1,0 0 0,1 0 1,0 1-1,0 0 0,-6 9 1,5-8-26,1 1 1,1 0 0,0 1 0,0-1 0,1 1 0,0 0 0,0 1 0,1-1 0,1 0 0,0 1 0,-1 17 0,2-22 3,1 0 0,1 0 0,-1 0 0,1 0 0,0 0 0,0 0 0,1 0 0,0 0 0,0-1 0,0 1 0,0-1 1,1 0-1,0 1 0,1-1 0,-1 0 0,1-1 0,-1 1 0,2-1 0,-1 1 0,0-1 0,1 0 0,0-1 0,-1 1 0,2-1 0,-1 0 1,0 0-1,0-1 0,8 3 0,-1-2 3,-1 0 1,1 0 0,0-1-1,0-1 1,0 0 0,0 0-1,0-1 1,0-1 0,0 0-1,0-1 1,0 0 0,-1-1-1,19-6 1,-3-2 16,0-1 0,0-2 1,-1 0-1,-1-2 0,38-30 0,-43 29 19,-1 0 0,-1-1 0,-1-1 0,-1 0 0,0-2 0,24-41-1,-35 52-9,0 0-1,0-1 1,-2 1 0,5-17-1,-7 24-16,-1 0 0,1 0 0,-1 0-1,0 1 1,0-1 0,0 0 0,-1 0 0,1 0-1,-1 0 1,0-2 0,0 3-3,1 1-1,-1 0 1,0-1-1,1 1 1,-1 0 0,0 0-1,0 0 1,0 0-1,0-1 1,0 1 0,0 1-1,0-1 1,0 0 0,-1 0-1,1 0 1,0 1-1,-1-1 1,1 0 0,0 1-1,-3-1 1,-1 0 0,0 0 1,-1 1-1,1-1 0,0 1 1,0 1-1,0-1 1,-1 1-1,1-1 0,0 2 1,0-1-1,0 0 0,0 1 1,0 0-1,0 0 1,1 1-1,-1-1 0,1 1 1,-5 4-1,0-1-5,1 1-1,-1 0 0,2 0 1,-1 1-1,1 0 1,0 0-1,1 1 1,-6 10-1,8-12-34,0 1-1,0 0 1,1 0-1,0 1 1,0-1-1,1 1 1,0-1-1,1 1 0,-1 0 1,2 0-1,-1 0 1,1-1-1,1 1 1,0 0-1,0 0 1,1 0-1,0-1 1,0 1-1,1-1 1,0 0-1,0 1 1,1-1-1,0-1 1,0 1-1,1-1 1,0 1-1,1-1 0,0-1 1,0 1-1,0-1 1,0 0-1,1 0 1,0-1-1,1 0 1,14 8-1,30 6-200</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7:16.268"/>
    </inkml:context>
    <inkml:brush xml:id="br0">
      <inkml:brushProperty name="width" value="0.05" units="cm"/>
      <inkml:brushProperty name="height" value="0.05" units="cm"/>
    </inkml:brush>
  </inkml:definitions>
  <inkml:trace contextRef="#ctx0" brushRef="#br0">235 397 11899,'-3'11'600,"0"-1"1,-2 0-1,1 0 1,-1 0-1,-1 0 1,-6 9-1,-12 19 1115,-1 6-520,14-25-586,1 0 0,-14 32 0,24-51-612,0 0 1,0 0-1,0 1 0,0-1 1,0 0-1,0 0 0,0 0 0,-1 0 1,1 1-1,0-1 0,0 0 1,0 0-1,0 0 0,0 1 1,0-1-1,0 0 0,1 0 0,-1 0 1,0 1-1,0-1 0,0 0 1,0 0-1,0 0 0,0 1 0,0-1 1,0 0-1,0 0 0,0 0 1,1 0-1,-1 0 0,0 1 1,0-1-1,0 0 0,0 0 0,0 0 1,1 0-1,-1 0 0,0 0 1,0 0-1,0 1 0,1-1 0,-1 0 1,0 0-1,0 0 0,0 0 1,0 0-1,1 0 0,-1 0 1,0 0-1,0 0 0,0 0 0,1 0 1,-1 0-1,0 0 0,0 0 1,0 0-1,1 0 0,-1-1 1,0 1-1,0 0 0,0 0 0,1 0 1,-1 0-1,0 0 0,20-9-557,-8 4 143,-9 4 373,1 1 1,-1-1 0,1 0 0,0 1 0,-1 0 0,1 0 0,-1 0 0,1 1 0,0-1 0,-1 1 0,1-1 0,-1 1-1,1 1 1,-1-1 0,0 0 0,1 1 0,-1-1 0,0 1 0,0 0 0,0 0 0,0 0 0,-1 1 0,1-1 0,0 1 0,-1-1-1,0 1 1,1 0 0,-1 0 0,0 0 0,-1 0 0,1 0 0,-1 1 0,1-1 0,-1 1 0,0-1 0,0 0 0,0 1-1,-1 0 1,1-1 0,-1 1 0,0-1 0,0 1 0,0 0 0,0-1 0,-1 5 0,0-6 109,1 1 0,-1-1 0,1 1 0,-1-1 1,0 1-1,0-1 0,0 0 0,0 1 0,0-1 0,0 0 0,-1 0 1,1 0-1,-1 0 0,0 0 0,1 0 0,-1 0 0,0-1 0,0 1 1,-3 1-1,1-1 8,1 0 1,-1-1 0,0 0-1,1 1 1,-1-1 0,0-1 0,0 1-1,0-1 1,0 1 0,0-1-1,-6-1 1,2 1-118,0-2 0,0 1 0,0-1 0,0 0 0,0-1 1,0 0-1,1 0 0,-1 0 0,1-1 0,0 0 0,-11-9 0,12 7-9,1 0 0,-1 0-1,1 0 1,1-1 0,-1 0-1,1 0 1,0 0 0,-5-15-1,-6-31-312</inkml:trace>
  <inkml:trace contextRef="#ctx0" brushRef="#br0" timeOffset="1">362 0 18604,'0'26'1312,"0"10"-1088,-2 10-64,-1 14 304,-1 9-167,1 11-81,-1 2-40,1-3-40,0-2-48,2-8-32,1-7-24,0-18-88,1-8-80,3-20-328,2-9-257,-2-13 577,2-10-120,3-7-88</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7:16.731"/>
    </inkml:context>
    <inkml:brush xml:id="br0">
      <inkml:brushProperty name="width" value="0.05" units="cm"/>
      <inkml:brushProperty name="height" value="0.05" units="cm"/>
    </inkml:brush>
  </inkml:definitions>
  <inkml:trace contextRef="#ctx0" brushRef="#br0">41 0 14803,'-4'44'1717,"-13"59"-1,10-73-1358,2 0 1,1 0-1,1 0 0,2 43 0,1-72-359,0 1 0,0-1 0,0 0-1,0 0 1,1 0 0,-1 1 0,0-1 0,1 0 0,-1 0 0,0 0 0,1 0-1,0 0 1,-1 0 0,1 0 0,1 2 0,-2-3-1,0 0 1,1 0-1,-1 0 1,0 0-1,1 0 0,-1 0 1,0 0-1,1 0 1,-1 0-1,1 0 1,-1 0-1,0 0 0,1 0 1,-1 0-1,0 0 1,1 0-1,-1 0 1,0 0-1,1-1 0,-1 1 1,0 0-1,1 0 1,-1 0-1,0 0 0,1-1 1,-1 1-1,0 0 1,0-1-1,1 1 1,-1-1-1,3-2-11,0-1 1,-1 1-1,1-1 1,-1 0-1,0 0 1,3-7-1,5-21-84,-1-2-1,-2 1 1,-1-1-1,-1 0 1,-2 0-1,-2-50 0,-1 82 82,0 1 0,0-1 0,0 0 0,0 1 0,0-1 0,-1 1 0,1-1 0,0 0 0,-1 1-1,1-1 1,-2-2 0,1 4 13,1 0-1,-1 0 1,1 1 0,0-1-1,-1 0 1,1 0-1,0 0 1,-1 1-1,1-1 1,0 0 0,-1 0-1,1 1 1,0-1-1,0 0 1,-1 1-1,1-1 1,0 0 0,0 1-1,0-1 1,-1 0-1,1 1 1,0-1 0,0 1-1,0-1 1,0 0-1,0 1 1,0 0-1,-11 44 24,6-6 255,1-1-1,2 1 0,2 0 1,8 68-1,-7-102-220,0 0-1,0-1 0,0 1 0,1 0 0,0-1 1,0 1-1,0-1 0,0 0 0,6 9 0,-7-12-38,0 0 0,1 0 0,-1 0-1,1 0 1,-1 0 0,1 0-1,-1 0 1,1 0 0,-1 0 0,1-1-1,0 1 1,-1-1 0,1 1-1,0-1 1,-1 0 0,1 0 0,0 1-1,0-1 1,-1 0 0,1-1-1,0 1 1,0 0 0,-1 0 0,1-1-1,0 1 1,-1-1 0,1 1-1,0-1 1,-1 0 0,2-1 0,6-2-10,-1-2 1,-1 1-1,1-1 1,-1 0 0,0 0-1,0-1 1,-1 0 0,0 0-1,0-1 1,-1 1 0,7-13-1,6-13-123,19-49-1,-34 73 90,2 0-19,-1 0 0,0 0 0,-1-1 0,0 0 0,-1 1 0,0-1 0,-1 0 0,0 0 0,0-12 0,-1 21 44,0 1 0,0-1 0,0 1 0,0-1 0,0 1 0,0-1 1,0 1-1,0-1 0,0 1 0,0-1 0,0 1 0,-1-1 0,1 1 0,0 0 0,0-1 1,-1 1-1,1-1 0,0 1 0,-1 0 0,1-1 0,0 1 0,-1-1 0,-7 6-16,-7 24 70,6-5 82,0 1 1,2 0-1,0 1 0,2 0 1,1 0-1,-1 45 1,5-68-110,0-1 1,0 1-1,0 0 1,0-1 0,1 1-1,0-1 1,-1 1 0,1-1-1,0 1 1,0-1 0,0 1-1,0-1 1,1 0-1,1 3 1,-3-5-15,1 1 0,-1-1 0,1 0 1,-1 1-1,1-1 0,-1 0 0,1 1 0,0-1 0,-1 0 0,1 1 0,0-1 1,-1 0-1,1 0 0,-1 0 0,1 0 0,0 0 0,0 0 0,-1 0 0,1 0 0,0 0 1,0 0-1,1-1 0,0 1 0,-1-1 0,1 0 0,0 1 0,-1-1 0,1 0 0,-1 0 0,1 0 0,-1-1 1,1 1-1,1-2 0,5-6 7,-1-1 0,0 1 1,0-2-1,-1 1 0,0-1 1,-1 0-1,5-14 0,23-82-164,-30 97 109,0 0-36,0 0-1,-1-1 1,0 1 0,-1-1 0,0-15 0,-18 98-219,12-34 418,1-15 44,1 0 1,1 1-1,1-1 0,4 43 1,-3-64-156,0-1 1,1 0 0,-1 0-1,0 1 1,0-1 0,1 0-1,-1 0 1,0 0 0,1 1-1,-1-1 1,1 0 0,0 0-1,-1 0 1,1 0 0,0 0 0,0 0-1,0 0 1,0 0 0,-1 0-1,1 0 1,2 0 0,-2 0-30,0-1 0,0 0 1,0 0-1,0 0 1,0 0-1,0-1 1,0 1-1,0 0 1,0 0-1,0 0 0,0-1 1,0 1-1,-1 0 1,1-1-1,0 1 1,0-1-1,0 1 1,0-1-1,-1 0 1,2-1-1,4-3-264,-1 0 1,0-1-1,-1 1 1,1-1-1,5-11 1,10-25-531,-14 25 230</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7:17.280"/>
    </inkml:context>
    <inkml:brush xml:id="br0">
      <inkml:brushProperty name="width" value="0.05" units="cm"/>
      <inkml:brushProperty name="height" value="0.05" units="cm"/>
    </inkml:brush>
  </inkml:definitions>
  <inkml:trace contextRef="#ctx0" brushRef="#br0">129 19 16420,'-1'-19'1092,"-2"32"-147,-2 38-94,-8 348 941,6-179-962,6-189-724,-1 29 146,8 106-1,-5-159-251,-1-3-8,0 0 0,1 0 1,-1-1-1,1 1 0,0 0 0,0 0 0,0-1 0,0 1 0,1-1 0,-1 1 0,1-1 1,0 0-1,4 6 0,-6-9 6,0 0 1,0 0 0,0 0-1,1 0 1,-1 0-1,0 0 1,0 0-1,0 0 1,0 0 0,1 0-1,-1 0 1,0 0-1,0 0 1,0 0 0,1 0-1,-1 0 1,0 0-1,0 0 1,0 0-1,0 0 1,1 0 0,-1 0-1,0 0 1,0 0-1,0 0 1,0 0 0,1 0-1,-1 0 1,0 0-1,0-1 1,0 1-1,0 0 1,0 0 0,1 0-1,-1 0 1,0 0-1,0-1 1,0 1 0,0 0-1,0 0 1,0 0-1,0 0 1,0-1-1,0 1 1,1 0 0,-1 0-1,0 0 1,0 0-1,0-1 1,0 1 0,0 0-1,0 0 1,0 0-1,0-1 1,-1 1-1,1 0 1,0 0 0,0 0-1,0-1 1,0 1-1,0 0 1,0 0 0,0 0-1,0 0 1,-1-1-1,-1-16-27,-5-6 59,-2 0 0,0 1 0,-1 0 0,-19-29 0,14 26 158,2 0 1,-17-45 0,29 68-167,0 0 0,1 0 0,-1 0 0,1 0 0,0 0 0,-1 0 0,1-1 0,0 1 0,0 0 0,1-2 0,-1 3-8,0 0-1,0 1 1,1-1 0,-1 1 0,0-1 0,0 0 0,1 1 0,-1-1 0,1 1 0,-1-1 0,0 0 0,1 1 0,-1-1 0,1 1 0,-1 0 0,1-1 0,0 1 0,-1-1 0,1 1-1,-1 0 1,2-1 0,2 0 32,0 1 0,0-1 0,1 1 0,-1 0 0,0 0 0,1 0 0,-1 0 0,5 2 0,-2-1-44,32 2-254,-1 0-1,65-6 1,-94 2 220,-1 0 1,0 0 0,0-1-1,8-4 1,31-17-196</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6:53.676"/>
    </inkml:context>
    <inkml:brush xml:id="br0">
      <inkml:brushProperty name="width" value="0.05" units="cm"/>
      <inkml:brushProperty name="height" value="0.05" units="cm"/>
    </inkml:brush>
  </inkml:definitions>
  <inkml:trace contextRef="#ctx0" brushRef="#br0">91 61 11546,'-1'-1'115,"0"0"-1,0 0 0,0 0 0,0 0 0,0 0 0,0 0 0,0 0 0,0 0 0,0 0 0,0 0 0,-1 1 0,1-1 0,0 1 0,0-1 0,-1 1 0,1-1 0,0 1 1,-1 0-1,1 0 0,-1-1 0,1 1 0,0 0 0,-1 0 0,1 0 0,-1 1 0,1-1 0,0 0 0,-1 0 0,1 1 0,0-1 0,-1 1 0,1-1 0,0 1 1,0 0-1,-1-1 0,1 1 0,0 0 0,0 0 0,0 0 0,0 0 0,0 0 0,0 0 0,0 0 0,0 0 0,0 2 0,-3 3-40,0 1 0,0 0 0,1 0 0,0 0 0,0 0-1,-3 15 1,3-5-73,1-1-1,0 0 0,1 1 1,1 0-1,0-1 1,4 22-1,-3-30-8,0-1 1,0 0-1,1 0 0,0 0 1,1 0-1,-1 0 0,1-1 0,0 1 1,1-1-1,0 0 0,0 0 1,0 0-1,1 0 0,0-1 1,0 0-1,10 9 0,-12-12 4,1 0 1,-1 0-1,1 0 0,0-1 0,-1 1 0,1-1 0,0 0 1,0 0-1,0 0 0,0 0 0,0-1 0,0 0 0,0 0 0,8 0 1,-7-1 4,1-1 0,0 1 0,0-1 0,-1 0 1,1-1-1,-1 1 0,1-1 0,-1 0 0,5-4 0,3-3 36,-1-1 0,-1 0 0,0 0 0,-1-1 0,0-1 0,14-22-1,-16 24 79,-2-1 0,1 0-1,-1 0 1,-1 0-1,0-1 1,-1 0-1,0 0 1,-1 0 0,-1 0-1,2-17 1,-4 30-99,0-1 0,0 1 0,0-1 0,0 0 0,0 1 0,0-1-1,0 1 1,0-1 0,0 1 0,0-1 0,0 1 0,0-1 0,0 1 0,0-1 0,0 1 0,-1-1 0,1 1 0,0-1 0,0 1 0,-1-1 0,1 1 0,0-1 0,-1 1 0,1 0 0,0-1 0,-1 1 0,1 0 0,-1-1 0,1 1 0,-1 0 0,1-1 0,0 1 0,-1 0 0,1 0 0,-1 0 0,0-1 0,0 2-15,1-1-1,-1 0 1,1 1 0,-1-1 0,1 1 0,0-1 0,-1 1-1,1-1 1,0 1 0,-1-1 0,1 1 0,0-1 0,-1 1-1,1 0 1,0-1 0,0 1 0,0-1 0,0 1 0,0 0 0,-1-1-1,1 1 1,0-1 0,0 1 0,1 0 0,-1-1 0,0 1-1,0 0 1,0-1 0,0 1 0,0-1 0,1 1 0,-1 0-1,2 5-29,1 0 0,-1 0 0,1 0 0,0 0 0,1-1 0,-1 1 0,1-1 0,0 0 1,0 0-1,1-1 0,5 6 0,-7-7 34,0-1 0,0 1 0,0-1 0,0 0 0,1 1 0,-1-2 0,0 1 0,1 0 0,0-1 0,-1 1 0,1-1 0,0 0 0,0 0 0,0-1 0,0 1 0,0-1 1,0 0-1,0 0 0,5 0 0,-5-2 36,0 1-1,0-1 1,0 0 0,0 0 0,-1 0-1,1 0 1,0-1 0,-1 1 0,0-1 0,0 0-1,0 0 1,0 0 0,0 0 0,0-1 0,-1 1-1,0-1 1,1 0 0,-1 0 0,-1 1 0,1-1-1,-1 0 1,1-1 0,-1 1 0,0 0 0,0-9-1,0 7 8,0 0-1,-1-1 0,0 1 0,0-1 0,-1 1 1,1 0-1,-2-1 0,1 1 0,-1 0 0,1 0 1,-2 0-1,1 0 0,-1 0 0,0 0 0,0 1 1,-7-10-1,10 14-68,-1 0 1,1 1 0,-1-1-1,0 0 1,0 0-1,1 1 1,-1-1 0,0 0-1,0 1 1,0-1-1,0 1 1,0-1 0,0 1-1,1 0 1,-1-1-1,0 1 1,0 0 0,0-1-1,0 1 1,0 0-1,-1 0 1,1 0 0,0 0-1,0 0 1,0 0-1,0 0 1,0 1 0,0-1-1,0 0 1,0 0-1,0 1 1,0-1 0,1 1-1,-1-1 1,0 1-1,0-1 1,0 1 0,0 0-1,0-1 1,1 1-1,-1 0 1,0-1 0,0 2-1,-2 1-127,1 1-1,0-1 0,0 0 1,0 1-1,0-1 0,1 1 1,-1 0-1,1-1 1,0 1-1,-1 7 0,0 5-364</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6:54.073"/>
    </inkml:context>
    <inkml:brush xml:id="br0">
      <inkml:brushProperty name="width" value="0.05" units="cm"/>
      <inkml:brushProperty name="height" value="0.05" units="cm"/>
    </inkml:brush>
  </inkml:definitions>
  <inkml:trace contextRef="#ctx0" brushRef="#br0">115 1 13403,'-8'2'164,"1"1"1,-1 0-1,1 0 0,0 0 1,0 1-1,0 0 0,1 1 1,0 0-1,0 0 0,-9 8 1,12-9-145,0-1 1,0 1 0,0 0-1,1-1 1,-1 1 0,1 0-1,0 1 1,0-1-1,0 0 1,1 1 0,0-1-1,0 0 1,0 1 0,0 0-1,0-1 1,1 1-1,0-1 1,0 1 0,1 5-1,-1-9-14,0 0 0,0 0 0,0 1 0,1-1 0,-1 0 0,0 0 0,1 0 0,-1 0 0,1 1 0,-1-1 0,1 0 0,0 0 0,-1 0 0,1 0 0,0 0 0,0 0 0,0 0 0,-1-1 0,1 1 0,2 1 0,-3-2 4,1 0 0,0 1 0,0-1 0,0 0 0,0 0 0,0 0 0,0 0 0,0 0 0,0 0 0,0 0 0,0 0-1,0-1 1,0 1 0,0 0 0,0 0 0,0-1 0,0 1 0,0-1 0,1 0 0,2-2 42,-1 1-1,1-1 1,-1 0 0,1 0-1,-1-1 1,0 1 0,0-1 0,0 1-1,3-7 1,-2 2 129,0-1 1,-1 1-1,5-18 1,-7 23-103,0-1 0,-1 1 0,1-1 0,-1 1 0,0-1 0,0 1 0,0-1 0,0 0 0,-1 1 0,1-1 0,-1 1 0,0-1 0,-1-3 0,1 6-60,1 0-1,0 1 1,0-1-1,-1 0 0,1 1 1,0-1-1,-1 1 1,1-1-1,-1 1 1,1-1-1,-1 1 1,1-1-1,-1 1 0,1-1 1,-1 1-1,1 0 1,-1-1-1,1 1 1,-1 0-1,0-1 1,1 1-1,-1 0 0,0-1 1,0 2-6,0-1-1,1 0 1,-1 0 0,1 0 0,-1 1 0,1-1-1,-1 0 1,1 0 0,-1 1 0,1-1-1,-1 0 1,1 1 0,-1-1 0,1 1 0,-1-1-1,1 1 1,0-1 0,-1 1 0,1-1-1,-1 1 1,0 1-25,0 0 0,0 1 0,0-1 0,1 0 0,-1 0 0,0 0-1,1 0 1,0 1 0,-1-1 0,1 0 0,0 0 0,0 1 0,1 2 0,-1-3-31,0-1 0,0 0 0,1 0 1,-1 0-1,1 0 0,-1 0 0,1 0 1,-1 0-1,1 0 0,0 0 0,-1 0 0,1 0 1,0 0-1,0 0 0,0 0 0,0-1 1,0 1-1,0 0 0,0-1 0,0 1 0,0-1 1,0 1-1,0-1 0,0 1 0,0-1 1,0 0-1,0 1 0,1-1 0,-1 0 1,0 0-1,0 0 0,1 0 0,3 0-31,-2-1-1,1 0 0,0 0 1,0 0-1,0 0 0,0-1 1,0 1-1,4-4 1,17-12-327</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6:54.888"/>
    </inkml:context>
    <inkml:brush xml:id="br0">
      <inkml:brushProperty name="width" value="0.05" units="cm"/>
      <inkml:brushProperty name="height" value="0.05" units="cm"/>
    </inkml:brush>
  </inkml:definitions>
  <inkml:trace contextRef="#ctx0" brushRef="#br0">5 1 14475,'-4'260'3586,"4"-240"-3479,0-9-40,-1 0 0,2 0 0,-1 0-1,2-1 1,-1 1 0,1-1 0,6 18 0,-8-28-63,0 1-1,1-1 1,-1 0 0,0 1 0,0-1 0,0 1 0,0-1-1,1 0 1,-1 1 0,0-1 0,0 1 0,1-1 0,-1 0-1,0 1 1,0-1 0,1 0 0,-1 0 0,0 1 0,1-1 0,-1 0-1,1 0 1,-1 1 0,0-1 0,1 0 0,-1 0 0,1 0-1,-1 0 1,0 0 0,1 1 0,-1-1 0,1 0 0,-1 0 0,1 0-1,-1 0 1,1 0 0,-1 0 0,0-1 0,2 1 0,11-14 77,2-2-74,-15 16-9,1 0 0,-1 0 0,1-1 0,-1 1 0,1 0 0,-1 0 0,1 0-1,-1 0 1,1-1 0,-1 1 0,1 0 0,-1 0 0,1 0 0,-1 0 0,1 0 0,-1 0 0,1 1 0,-1-1-1,1 0 1,-1 0 0,1 0 0,-1 0 0,1 0 0,-1 1 0,0-1 0,1 0 0,-1 1 0,1-1 0,-1 0 0,1 0-1,-1 1 1,0-1 0,1 1 0,-1 0 0,4 4-21,-1 0-1,1 0 1,-1 0 0,-1 1 0,1 0-1,-1-1 1,3 11 0,-3-9 8,0-1 0,0 1-1,1-1 1,0 0 0,0 0 0,6 8 0,-9-13 15,1-1-1,-1 1 1,1 0 0,-1-1-1,1 1 1,0-1 0,-1 1-1,1-1 1,0 0 0,-1 1-1,1-1 1,0 1 0,0-1-1,0 0 1,-1 0 0,1 0-1,0 1 1,0-1 0,0 0-1,-1 0 1,1 0 0,0 0-1,0 0 1,0-1 0,-1 1-1,1 0 1,0 0 0,0 0-1,0-1 1,-1 1 0,1 0-1,0-1 1,0 1 0,-1-1-1,1 1 1,0-1 0,-1 1-1,1-1 1,-1 1 0,1-1-1,0-1 1,4-3-65,0-1 0,0 1 0,6-12-1,-7 10-56,7-12-277,19-26-648,-29 44 945,0-1 1,1 0-1,-1 1 1,1-1-1,-1 1 1,1-1-1,0 1 1,-1 0-1,1-1 1,0 1-1,0 0 1,0 0 0,0 1-1,0-1 1,0 0-1,0 1 1,0-1-1,0 1 1,3-1-1,-2 2 60,-1 0-1,0-1 1,0 1-1,0 0 0,0 0 1,0 0-1,0 0 1,0 1-1,0-1 1,0 0-1,0 1 1,-1-1-1,1 1 1,0 0-1,1 3 1,-1-3 134,0 0 1,0 0-1,-1 0 1,1 0 0,1-1-1,-1 1 1,0-1 0,5 3-1,-6-3-43,0-1-1,0 0 0,0 0 0,1 0 1,-1 0-1,0 0 0,0 0 1,1 0-1,-1 0 0,0-1 0,0 1 1,0 0-1,1-1 0,-1 1 1,0-1-1,0 1 0,0-1 0,0 0 1,0 1-1,0-1 0,0 0 1,0 0-1,0 0 0,1-1 0,4-5 150,0 0-1,-1 0 1,0-1-1,0 1 1,-1-1-1,4-9 1,17-26 262,-23 60-378,-4-3-55,0 4 87,0 0 0,1-1 0,2 36 0,-1-52-103,0 0 0,1 1 1,-1-1-1,0 0 1,0 1-1,1-1 1,-1 0-1,1 0 0,0 0 1,-1 0-1,1 1 1,0-1-1,-1 0 1,1 0-1,0 0 0,0 0 1,0-1-1,0 1 1,0 0-1,0 0 1,0 0-1,0-1 0,0 1 1,0-1-1,1 1 1,-1-1-1,0 1 1,0-1-1,1 0 0,-1 1 1,0-1-1,0 0 1,1 0-1,-1 0 1,0 0-1,1 0 1,-1 0-1,0 0 0,1-1 1,-1 1-1,2-1 1,6-2 15,0 0 0,0 0 1,0-1-1,11-6 0,-16 8-25,27-16 31,-18 10-3,0 1 1,0 0 0,1 1-1,15-5 1,-69-15 2503,39 26-2500,-20-17-143,15 8-534,6 9 614,0-1 1,1 1-1,-1 0 1,0-1-1,0 1 1,0 0 0,1 0-1,-1-1 1,0 1-1,0 0 1,1 0-1,-1-1 1,0 1-1,0 0 1,1 0-1,-1 0 1,0-1 0,1 1-1,-1 0 1,0 0-1,1 0 1,-1 0-1,0 0 1,1 0-1,-1 0 1,0 0 0,1 0-1,-1 0 1,1 0-1,-1 0 1,1 0-1,17 1-300,5-1-126</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6:55.510"/>
    </inkml:context>
    <inkml:brush xml:id="br0">
      <inkml:brushProperty name="width" value="0.05" units="cm"/>
      <inkml:brushProperty name="height" value="0.05" units="cm"/>
    </inkml:brush>
  </inkml:definitions>
  <inkml:trace contextRef="#ctx0" brushRef="#br0">7 0 14795,'-2'5'139,"1"-1"0,0 1-1,0 0 1,0-1 0,1 1 0,0 0 0,0 0-1,0-1 1,1 8 0,0 7 32,-1 49 55,2-1 1,4 0-1,3 0 0,24 93 0,-31-155-195,-1 0 0,1 1 0,1-1 0,4 9 1,-7-14-22,1 1 1,-1 0 0,0-1 0,1 1-1,-1 0 1,1-1 0,-1 1 0,1-1-1,-1 1 1,1-1 0,-1 1 0,1-1-1,0 1 1,-1-1 0,1 0 0,0 1 0,-1-1-1,1 0 1,0 1 0,0-1 0,-1 0-1,1 0 1,0 0 0,0 0 0,-1 0-1,1 0 1,0 0 0,0 0 0,-1 0-1,1 0 1,0 0 0,0 0 0,-1 0-1,1-1 1,0 1 0,-1 0 0,1-1 0,0 1-1,-1 0 1,1-1 0,0 1 0,-1-1-1,1 1 1,-1-1 0,1 1 0,-1-1-1,1 1 1,0-2 0,7-9 101,-1 0 0,0 0 0,-1-1 0,0 0 0,-1-1 1,6-18-1,-1 3 80,78-223 898,-78 230-1162,-3 13-290,-7 8 339,0 0-1,0 0 0,0-1 0,1 1 1,-1 0-1,0 0 0,0 0 0,0 0 1,0 0-1,0 0 0,0 0 0,0 0 1,0 0-1,1 0 0,-1 0 0,0 0 1,0 0-1,0 0 0,0 0 0,0 0 0,0 0 1,0 0-1,1 0 0,-1 0 0,0 0 1,0 0-1,0 0 0,0 0 0,0 0 1,0 0-1,0 0 0,0 0 0,1 0 1,-1 0-1,0 0 0,0 0 0,0 0 1,0 1-1,0-1 0,0 0 0,0 0 0,0 0 1,0 0-1,0 0 0,0 0 0,1 0 1,-1 0-1,0 1 0,0-1 0,0 0 1,0 0-1,0 0 0,0 0 0,0 0 1,0 1-4,0-1 0,0 0 0,0 0 0,0 1 0,0-1 0,0 0 1,0 1-1,0-1 0,0 0 0,0 1 0,0-1 0,0 0 0,0 0 1,0 1-1,0-1 0,0 0 0,0 1 0,0-1 0,0 0 0,0 0 1,-1 1-1,1-1 0,0 0 0,0 0 0,0 1 0,-1-1 0,1 0 0,-6 3-455</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6:56.152"/>
    </inkml:context>
    <inkml:brush xml:id="br0">
      <inkml:brushProperty name="width" value="0.05" units="cm"/>
      <inkml:brushProperty name="height" value="0.05" units="cm"/>
    </inkml:brush>
  </inkml:definitions>
  <inkml:trace contextRef="#ctx0" brushRef="#br0">1 23 12739,'3'11'255,"1"1"0,0 0 0,1-1 0,0 1 0,0-2 0,15 21 0,-17-26-211,1-1 0,0 0 0,0 0-1,0 0 1,0-1 0,1 0 0,-1 1 0,1-2-1,0 1 1,0 0 0,0-1 0,0 0 0,0 0-1,0 0 1,1-1 0,-1 0 0,10 1 0,-2-2-118,0 0 0,-1-1 1,1-1-1,-1 0 1,1 0-1,-1-1 1,0-1-1,0 0 0,0-1 1,16-9-1,-18 9-50,0-1 0,0 0-1,-1-1 1,0 0-1,0 0 1,0-1 0,-1 0-1,-1-1 1,1 0 0,-1 0-1,9-17 1,-15 26 132,-1-1-1,1 0 1,0 0 0,-1 0 0,0 1 0,1-1 0,-1 0-1,0 0 1,1 0 0,-1 0 0,0 0 0,0 1 0,0-1 0,0 0-1,0 0 1,0 0 0,0 0 0,0 0 0,0 0 0,0 0-1,0 0 1,0 0 0,-1 1 0,1-1 0,0 0 0,-1 0-1,1 0 1,-1 0 0,1 1 0,-2-2 0,1 1 21,0 1 0,0 0 1,0 0-1,0-1 0,0 1 0,0 0 1,-1 0-1,1 0 0,0 0 1,0 1-1,0-1 0,0 0 0,0 0 1,0 1-1,-1-1 0,1 1 0,0-1 1,0 1-1,0-1 0,0 1 1,1-1-1,-1 1 0,0 0 0,0 0 1,-1 1-1,-7 5 147,1 2 0,0-1 0,1 1 1,0 0-1,0 1 0,1-1 0,0 1 0,1 1 0,0-1 0,1 1 1,0 0-1,-3 11 0,7-21-158,-1 0 0,1 1-1,0-1 1,0 0 0,0 0 0,0 0 0,0 0 0,0 1 0,0-1 0,0 0-1,0 0 1,0 0 0,1 1 0,-1-1 0,0 0 0,1 0 0,-1 0 0,2 2-1,-2-3-4,1 0 0,-1 1 0,1-1-1,0 0 1,-1 1 0,1-1-1,-1 0 1,1 0 0,0 0-1,-1 0 1,1 1 0,0-1 0,-1 0-1,1 0 1,0 0 0,-1 0-1,1 0 1,0 0 0,-1-1-1,1 1 1,0 0 0,-1 0 0,2-1-1,3-1 36,0 0-1,0-1 0,0 0 0,-1 0 1,9-7-1,5-5 24,-12 8-31,1 1-1,-1 1 1,1-1-1,0 1 1,1 0-1,-1 1 0,1-1 1,0 2-1,0-1 1,13-3-1,-19 6-29,0 1 0,0 0-1,0 0 1,0 0 0,-1 0-1,1 1 1,0-1 0,0 0-1,0 1 1,-1-1 0,1 1-1,0 0 1,0-1 0,-1 1-1,1 0 1,-1 0 0,2 1-1,22 25 185,-22-23-146,0-1 1,0 1 0,0-1-1,1 1 1,-1-1-1,8 5 1,-9-7-25,-1-1 0,1 1 1,0-1-1,-1 1 0,1-1 0,0 1 0,0-1 0,-1 0 0,1 0 1,0 0-1,0 0 0,0 0 0,-1 0 0,1 0 0,0-1 0,0 1 1,-1-1-1,1 1 0,0-1 0,-1 0 0,1 0 0,2-1 0,2-2 40,9-4 5,0-1 0,0 2 0,1 0-1,27-8 1,-38 14-98,0 0 0,1 1-1,0-1 1,-1 1-1,1 0 1,-1 0 0,1 1-1,-1-1 1,1 1-1,-1 1 1,0-1 0,1 1-1,-1 0 1,0 0-1,0 0 1,0 1 0,0 0-1,7 5 1,-1 2-95,1 0 0,12 15 0,-17-16 87,1-1 0,1 0-1,-1 0 1,1 0 0,13 7 0,-20-14 49,0 0 0,-1-1 0,1 1 0,0 0 0,0-1-1,0 1 1,0-1 0,-1 0 0,1 1 0,0-1 0,0 0 0,0 0 0,0 0 0,0-1 0,0 1 0,0 0 0,-1-1 0,1 1 0,0-1 0,0 0-1,1 0 1,4-3 32,-1 0-1,1-1 0,-1 1 0,6-8 1,-8 9-41,0-1 1,0 0-1,0 1 0,1 0 1,-1 0-1,1 0 1,0 1-1,9-4 0,-12 5-22,-1 1 0,1 0 0,-1 0 0,1 0 0,0 1 0,-1-1 0,1 0-1,-1 0 1,1 1 0,-1-1 0,1 1 0,-1 0 0,1-1 0,-1 1 0,0 0 0,1 0-1,-1 0 1,0 0 0,0 0 0,0 0 0,0 0 0,0 0 0,0 0 0,0 1 0,0-1-1,1 2 1,-1-2-20,0 1 0,0-1 0,0 1 0,0-1 0,0 0-1,1 0 1,-1 1 0,0-1 0,1 0 0,-1 0 0,1 0-1,-1 0 1,1-1 0,-1 1 0,1 0 0,0-1 0,0 1-1,-1-1 1,1 1 0,0-1 0,2 0 0,7-2-137</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6:57.115"/>
    </inkml:context>
    <inkml:brush xml:id="br0">
      <inkml:brushProperty name="width" value="0.05" units="cm"/>
      <inkml:brushProperty name="height" value="0.05" units="cm"/>
    </inkml:brush>
  </inkml:definitions>
  <inkml:trace contextRef="#ctx0" brushRef="#br0">0 368 14691,'2'7'230,"0"0"1,1 0-1,-1 0 0,1 0 1,1 0-1,-1-1 0,1 0 1,6 7-1,-8-11-217,0 1 0,0-1 0,0-1 0,0 1 0,0 0 0,1 0 0,-1-1 0,1 1-1,-1-1 1,1 0 0,0 0 0,-1 0 0,1 0 0,0-1 0,0 1 0,0-1 0,0 1 0,-1-1 0,1 0 0,0 0 0,0 0-1,0 0 1,5-2 0,5-2 0,-1 0 0,-1-1 0,1 0 0,14-10 0,33-13 9,-55 26-17,1 0-1,0 1 0,0-1 0,-1 2 0,1-1 1,0 0-1,0 1 0,0 0 0,0 0 0,6 1 1,-9-1 2,0 1 0,0-1 0,0 1 0,0 0 0,-1-1 0,1 1 1,0 0-1,0 0 0,-1 0 0,1 0 0,0 1 0,-1-1 0,1 0 0,-1 1 1,0-1-1,3 4 0,12 30 187,-15-32-147,1 1 0,-1 0 0,1-1 0,-1 1 0,1 0 1,0-1-1,0 0 0,1 1 0,-1-1 0,1 0 1,-1 0-1,5 3 0,-6-6-27,-1 0 1,1 0-1,0 0 1,-1 1-1,1-1 1,0 0-1,0 0 1,-1 0 0,1 0-1,0 0 1,0 0-1,-1-1 1,1 1-1,0 0 1,-1 0-1,1 0 1,0-1-1,-1 1 1,1 0-1,0-1 1,-1 1-1,1 0 1,0-1-1,-1 1 1,1-1-1,-1 1 1,1-1-1,-1 1 1,1-1-1,-1 0 1,1 0-1,15-24 302,-15 23-275,7-12 128,-6 8-143,0 1 0,1 0 0,0 0-1,0 0 1,1 0 0,4-4 0,-8 8-40,1 1 1,-1-1-1,1 1 0,0-1 1,-1 1-1,1-1 0,0 1 0,0 0 1,-1-1-1,1 1 0,0 0 1,0 0-1,0-1 0,-1 1 1,1 0-1,0 0 0,0 0 1,0 0-1,1 0 0,-1 1-20,1-1 0,-1 1-1,0-1 1,1 1 0,-1 0 0,0 0-1,0 0 1,0-1 0,1 1 0,-1 0-1,0 0 1,0 0 0,0 1 0,1 1-1,8 12-268,-5-8 141,0 1 0,1-1 0,-1 0 0,12 11 0,-16-17 140,0 0-1,1 0 1,-1 0-1,0-1 1,0 1-1,1 0 1,-1 0-1,0-1 0,1 1 1,-1-1-1,1 1 1,-1-1-1,1 0 1,-1 1-1,1-1 1,-1 0-1,1 0 0,-1 0 1,1 0-1,-1 0 1,1 0-1,-1-1 1,1 1-1,-1 0 1,1-1-1,-1 1 0,1-1 1,-1 0-1,0 1 1,1-1-1,-1 0 1,0 0-1,0 0 1,2-1-1,4-5-33,0-1-1,-1 0 1,1 0-1,-2 0 1,1-1 0,-1 0-1,0 0 1,4-12-1,24-80-475,-31 93 470,33-126-808,-29 107 636,-2-1 0,3-51-1,-8 72 576,-1 23-92,0 30-15,4-16-205,2-1 0,1 1 0,15 45 1,37 83-151,-45-128 54,-11-26 30,1 0 0,-1 0 0,1 1-1,-1-1 1,-1 1 0,1-1-1,0 1 1,-1 4 0,0-9 25,0 1-1,0-1 1,0 1 0,-1 0 0,1-1 0,0 1-1,0-1 1,0 1 0,-1-1 0,1 1-1,0-1 1,0 1 0,-1-1 0,1 1-1,-1-1 1,1 1 0,0-1 0,-1 0 0,1 1-1,-1-1 1,1 0 0,-1 1 0,1-1-1,-1 0 1,0 1 0,-1-1 1,1 0 0,-1 0 0,0 0 0,1 0-1,-1 0 1,0 0 0,1 0 0,-1-1 0,0 1 0,1-1 0,-1 1 0,1-1 0,-3-1 0,-22-12 585,0-1 0,1-1 0,1-1 0,-33-31 0,56 47-493,-1 0-1,1 0 0,0 0 1,0 0-1,0 0 1,0 0-1,0 0 0,0 0 1,0 0-1,0 0 1,1 0-1,-1-1 0,0 1 1,1 0-1,-1-1 0,1 1 1,-1 0-1,1-1 1,-1 1-1,1-3 0,1 3-29,-1 0 0,1-1 0,0 1 0,0 0 0,0 0-1,0 0 1,0 0 0,0 0 0,0 0 0,0 1 0,0-1-1,0 0 1,1 0 0,-1 1 0,0-1 0,1 1 0,-1-1-1,0 1 1,1-1 0,-1 1 0,2 0 0,30-11-420,0-2 0,-1-1 0,-1-2 0,38-24 0,-15 5-64</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6:57.697"/>
    </inkml:context>
    <inkml:brush xml:id="br0">
      <inkml:brushProperty name="width" value="0.05" units="cm"/>
      <inkml:brushProperty name="height" value="0.05" units="cm"/>
    </inkml:brush>
  </inkml:definitions>
  <inkml:trace contextRef="#ctx0" brushRef="#br0">148 158 14307,'-2'-1'106,"0"0"-1,1 0 1,-1 0-1,0 1 1,0-1-1,0 1 1,0-1-1,0 1 1,0-1-1,0 1 1,0 0-1,0 0 1,0 0-1,0 0 1,0 1-1,0-1 1,0 0-1,0 1 1,0 0-1,0-1 1,0 1-1,0 0 1,0 0-1,0 0 1,1 0-1,-1 0 1,0 0-1,-2 3 1,-3 2 80,1 0 1,-1 0 0,1 1-1,0 0 1,-5 8 0,3-4-89,2 0 1,0 0 0,0 1 0,1 0 0,-6 22 0,9-29-100,1 0 0,0 0 0,1 1 0,-1-1 0,1 0 0,0 0 0,2 9 0,-2-12-1,1 1 0,-1-1 0,1 1 0,0-1 0,0 0 0,0 1 0,0-1 0,1 0 0,-1 0 0,0 0 0,1 0 0,0 0 0,-1 0 0,1 0-1,0 0 1,3 1 0,-3-1 1,1-1 0,0 0 0,0 1 0,-1-1 0,1 0 0,0-1 0,0 1 0,0-1 0,0 1 0,0-1 0,0 0 0,0 0-1,0 0 1,0 0 0,0-1 0,0 1 0,0-1 0,0 0 0,0 0 0,0 0 0,-1 0 0,1 0 0,5-4 0,2-1-2,0 0-1,-1-1 1,1 0 0,14-16 0,-8 6 0,-1-1 0,-1 0 0,-1-1-1,-1 0 1,-1-1 0,0 0 0,-1-1 0,-1 0 0,-2 0 0,0-1-1,-1 0 1,-1-1 0,2-23 0,-7 20-84,0 26 85,0 0 0,0-1-1,0 1 1,0 0-1,0 0 1,0 0 0,0-1-1,0 1 1,0 0 0,0 0-1,0-1 1,0 1 0,0 0-1,0 0 1,0 0-1,0-1 1,0 1 0,0 0-1,0 0 1,0 0 0,-1 0-1,1-1 1,0 1-1,0 0 1,0 0 0,0 0-1,-1 0 1,1 0 0,0-1-1,0 1 1,0 0-1,0 0 1,-1 0 0,1 0-1,0 0 1,0 0 0,0 0-1,-1 0 1,1 0-1,0 0 1,0 0 0,0 0-1,-1 0 1,1 0 0,0 0-1,0 0 1,-1 0-1,1 0 1,-7 9-76,1 6 35,1 0 0,1 0 1,1 1-1,-4 30 0,1 69 21,6-101 35,0-8-4,-1 16 23,4 38 0,-3-56-31,1 0 1,-1 0-1,1 1 0,0-1 0,0 0 0,1 0 1,-1-1-1,1 1 0,0 0 0,0 0 0,0-1 0,0 1 1,1-1-1,-1 0 0,1 0 0,4 4 0,-6-6 52,0 0 0,0-1 0,0 1 0,1-1 0,-1 1 0,0-1-1,0 1 1,1-1 0,-1 0 0,0 0 0,0 0 0,1 0 0,-1 0 0,0 0 0,0 0-1,1 0 1,-1 0 0,0 0 0,1-1 0,-1 1 0,0 0 0,0-1 0,0 1 0,1-1-1,-1 0 1,0 1 0,0-1 0,0 0 0,1-1 0,3-2-8,0-1 0,-1 0 0,0 0 1,7-9-1,13-25 245</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27.186"/>
    </inkml:context>
    <inkml:brush xml:id="br0">
      <inkml:brushProperty name="width" value="0.05" units="cm"/>
      <inkml:brushProperty name="height" value="0.05" units="cm"/>
    </inkml:brush>
  </inkml:definitions>
  <inkml:trace contextRef="#ctx0" brushRef="#br0">12 1 16804,'-11'3'1296,"11"1"-1056,7 5-112,13 2 440,11 1-120,11 1-160,7 1-80,13-1-56,7-3-8,7-4-256,-3-6-296,-9-7 408,-3-5-80,-15-5-72</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6:58.169"/>
    </inkml:context>
    <inkml:brush xml:id="br0">
      <inkml:brushProperty name="width" value="0.05" units="cm"/>
      <inkml:brushProperty name="height" value="0.05" units="cm"/>
    </inkml:brush>
  </inkml:definitions>
  <inkml:trace contextRef="#ctx0" brushRef="#br0">50 1 14355,'-6'12'473,"-1"2"-270,0 0 0,2 0 0,-1 1 0,2-1-1,0 1 1,0 0 0,2 0 0,-2 18 0,4-30-185,0 8 36,0 0 0,0 0 0,1 0 0,4 15 0,-5-24-39,0-1 1,0 0-1,0 1 1,1-1-1,-1 0 0,1 0 1,-1 1-1,1-1 1,-1 0-1,1 0 0,0 0 1,0 0-1,-1 1 1,1-1-1,0 0 0,0 0 1,0-1-1,0 1 1,0 0-1,0 0 0,0 0 1,1-1-1,-1 1 1,0-1-1,0 1 0,0-1 1,1 1-1,-1-1 1,0 0-1,1 1 0,-1-1 1,0 0-1,1 0 1,-1 0-1,0 0 0,1 0 1,-1 0-1,0-1 1,1 1-1,-1 0 0,0-1 1,0 1-1,1-1 1,-1 1-1,0-1 0,0 0 1,2-1-1,9-6 59,-1-1-1,0 0 1,-1-1 0,0 0-1,0-1 1,-1 0-1,11-18 1,-8 14-28,-5 5-14,28-39 31,-33 46-47,0 0 1,0-1-1,0 0 0,0 1 0,-1-1 0,1 0 1,-1 0-1,0 0 0,0 0 0,0-7 0,-1 11-13,0-1 0,0 1 0,0 0 0,0 0 0,0 0 0,0 0 0,0-1 0,0 1 0,0 0 0,0 0 0,0 0 0,0-1 0,-1 1 0,1 0 0,0 0 0,0 0 0,0 0 0,0-1 0,0 1 0,0 0 0,-1 0 0,1 0 0,0 0 0,0 0 0,0 0 0,0 0 0,-1-1 0,1 1 0,0 0 0,0 0 0,0 0 0,0 0 0,-1 0 0,1 0 0,0 0 0,0 0 0,0 0 0,-1 0 0,1 0 0,0 0 0,0 0 0,0 0 0,-1 0 0,1 0 0,0 0 0,0 0 0,-1 1 0,-8 4 113,1 3-22,0 0-1,1 1 0,0-1 0,1 1 0,0 1 0,0-1 1,1 1-1,1 0 0,-1 0 0,1 1 0,1-1 0,0 1 1,1 0-1,-2 15 0,3-24-107,1 0 1,0 0-1,0 1 0,0-1 0,0 0 1,1 0-1,-1 0 0,1 0 0,-1 0 1,1 0-1,-1 0 0,1 0 1,0 0-1,0 0 0,0 0 0,0 0 1,1-1-1,-1 1 0,0 0 1,1-1-1,-1 1 0,4 2 0,-3-3-29,0-1 0,0 1 0,0 0 0,0 0 0,0-1-1,0 0 1,0 1 0,1-1 0,-1 0 0,0 0 0,0 0-1,0 0 1,0 0 0,1-1 0,-1 1 0,0-1 0,0 1 0,0-1-1,0 0 1,0 0 0,0 0 0,2-1 0,24-17-244,8-9-89</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6:58.626"/>
    </inkml:context>
    <inkml:brush xml:id="br0">
      <inkml:brushProperty name="width" value="0.05" units="cm"/>
      <inkml:brushProperty name="height" value="0.05" units="cm"/>
    </inkml:brush>
  </inkml:definitions>
  <inkml:trace contextRef="#ctx0" brushRef="#br0">158 0 16940,'-35'30'1531,"20"-18"-1236,0 1 0,0 0-1,1 1 1,1 1 0,1 0-1,0 1 1,-10 17-1,21-32-302,1-1-1,-1 1 0,1 0 0,-1 0 1,1-1-1,0 1 0,-1 0 0,1 0 0,0-1 1,0 1-1,-1 0 0,1 0 0,0 0 1,0-1-1,0 1 0,0 0 0,0 0 0,0 0 1,0-1-1,1 1 0,-1 0 0,0 0 0,0 0 1,1-1-1,-1 1 0,0 0 0,1 0 1,-1-1-1,0 1 0,1 0 0,-1-1 0,1 1 1,0 0-1,-1-1 0,1 1 0,-1-1 1,1 1-1,0-1 0,-1 1 0,1-1 0,0 0 1,0 1-1,-1-1 0,1 0 0,0 0 1,0 1-1,-1-1 0,1 0 0,0 0 0,0 0 1,0 0-1,1 0 0,6 1-213,1-1 0,0 0-1,17-3 1,-19 2 52,12-1-175,-9 0 81,-1 1 1,1 0-1,0 1 1,0-1-1,12 3 1,-20-2 243,0 1 0,0-1 0,0 1 0,-1-1 0,1 1 0,0-1 0,-1 1 0,1 0 0,-1 0 0,1 0 0,0 0 0,-1 0 0,0 0 0,1 0 1,-1 1-1,0-1 0,0 0 0,0 1 0,0-1 0,0 1 0,0 0 0,0-1 0,0 1 0,0-1 0,-1 1 0,1 0 0,-1 0 0,1-1 0,-1 1 0,0 0 0,0 0 0,0 0 0,0 0 1,0 3-1,-1 1 129,0 0 0,0 1 1,0-1-1,-1 0 0,0 0 1,-1 0-1,1 0 0,-1-1 1,0 1-1,0 0 1,-1-1-1,0 0 0,0 0 1,0 0-1,-9 7 0,9-8 37,0 0-1,0-1 1,-1 0 0,0 1-1,1-2 1,-1 1-1,0 0 1,0-1-1,-1 0 1,1 0 0,0-1-1,-1 0 1,1 1-1,-1-2 1,1 1-1,-1-1 1,0 0 0,-7 0-1,-12-9 289</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6:59.084"/>
    </inkml:context>
    <inkml:brush xml:id="br0">
      <inkml:brushProperty name="width" value="0.05" units="cm"/>
      <inkml:brushProperty name="height" value="0.05" units="cm"/>
    </inkml:brush>
  </inkml:definitions>
  <inkml:trace contextRef="#ctx0" brushRef="#br0">1 1 14851,'2'3'141,"0"1"1,0 0-1,0 0 0,0 0 0,-1 0 0,1 0 1,-1 0-1,0 0 0,-1 1 0,1-1 1,-1 7-1,3 8 106,13 83 831,-8-39-859,3-1 1,3 1-1,24 65 0,-37-124-200,0-1 1,1 1-1,0-1 0,-1 0 1,1 1-1,0-1 0,5 5 1,-7-8-12,1 1 0,-1-1 0,1 0 0,-1 1 0,1-1 0,-1 0 0,1 1 0,-1-1 0,1 0 1,0 0-1,-1 1 0,1-1 0,0 0 0,-1 0 0,1 0 0,0 0 0,-1 0 0,1 0 0,-1 0 0,2 0 0,0-1 8,-1 1 0,0-1 0,0 1-1,1-1 1,-1 0 0,0 0-1,0 0 1,0 0 0,0 0-1,0 0 1,0 0 0,0 0-1,1-2 1,15-22 167,-2-2-1,0 0 0,16-44 1,-9 20 17,-19 44-177,13-31-68,2 1 0,45-68 0,-38 83-1740,-33 29 1360</inkml:trace>
  <inkml:trace contextRef="#ctx0" brushRef="#br0" timeOffset="1">262 303 13931,'11'37'1296,"5"-1"-1024,4-2-112,4 1 536,5-8-575,1-3-177,2-12-745,1-9 729,-3-10-160,1-5-72</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6:59.565"/>
    </inkml:context>
    <inkml:brush xml:id="br0">
      <inkml:brushProperty name="width" value="0.05" units="cm"/>
      <inkml:brushProperty name="height" value="0.05" units="cm"/>
    </inkml:brush>
  </inkml:definitions>
  <inkml:trace contextRef="#ctx0" brushRef="#br0">169 0 12891,'-1'1'88,"1"0"0,0 0 1,-1 0-1,1 0 0,-1 0 0,1 0 1,-1 0-1,1 0 0,-1 0 0,0-1 1,1 1-1,-1 0 0,0 0 1,0-1-1,0 1 0,1 0 0,-1-1 1,0 1-1,0-1 0,0 1 1,0-1-1,0 0 0,-1 1 0,-29 8 696,26-7-528,0-1-96,-8 2 106,0 1 0,1 0 0,0 1 0,-19 9 0,29-13-250,1 0 0,-1 0 1,0 0-1,0 0 0,1 0 0,-1 1 0,0-1 0,1 1 0,0-1 0,-1 1 0,1-1 0,0 1 0,0 0 1,-1-1-1,1 1 0,1 0 0,-1 0 0,0 0 0,0 0 0,1 0 0,-1 0 0,1 0 0,0 0 0,-1 0 0,1 0 1,0 0-1,0 0 0,0 0 0,1 0 0,-1 0 0,0 1 0,1-1 0,-1 0 0,1-1 0,0 1 0,0 0 0,1 3 1,0-2-25,0 0 0,0 0 0,0-1 0,0 1 0,0-1 1,1 1-1,-1-1 0,1 0 0,0 0 0,0 0 1,-1 0-1,1 0 0,1-1 0,-1 1 0,0-1 0,0 0 1,0 0-1,1 0 0,-1 0 0,0 0 0,1-1 1,-1 0-1,1 0 0,-1 0 0,0 0 0,1 0 1,-1-1-1,1 1 0,-1-1 0,6-2 0,1 0-80,0 0 0,0-1 0,0-1 1,0 0-1,-1 0 0,1 0 0,-1-2 0,12-9 0,-5-2-129,-1 0-1,17-27 1,-24 34 240,-12 28-35,1 0 0,1 0 1,1 0-1,0 1 1,3 27-1,5-27-278,-7-18 286,1 1-1,-1-1 1,0 0 0,0 1-1,1-1 1,-1 0-1,0 0 1,1 1-1,-1-1 1,0 0 0,1 0-1,-1 0 1,0 0-1,1 0 1,-1 1 0,0-1-1,1 0 1,-1 0-1,1 0 1,-1 0-1,0 0 1,1 0 0,-1 0-1,1 0 1,-1 0-1,0 0 1,1 0 0,-1 0-1,0-1 1,1 1-1,-1 0 1,0 0-1,1 0 1,-1 0 0,0-1-1,1 1 1,-1 0-1,0 0 1,1-1 0,-1 1-1,0 0 1,0-1-1,1 1 1,-1 0-1,0 0 1,0-1 0,0 1-1,1-1 1,-1 0-1,11-17-155</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7:00.035"/>
    </inkml:context>
    <inkml:brush xml:id="br0">
      <inkml:brushProperty name="width" value="0.05" units="cm"/>
      <inkml:brushProperty name="height" value="0.05" units="cm"/>
    </inkml:brush>
  </inkml:definitions>
  <inkml:trace contextRef="#ctx0" brushRef="#br0">10 183 12995,'-4'66'988,"-2"57"151,6-102-717,1 0 0,1-1 0,8 36 0,-5-45-73,1-10-38,-5-2-293,0 0 1,-1 0-1,1 0 1,0 0-1,-1 0 1,1 0-1,-1 0 1,1-1 0,-1 1-1,1 0 1,-1 0-1,0 0 1,0 0-1,1-3 1,4-89 272,-4 60-257,2-1-1,10-54 1,-8 66-119,2 0 0,0 0 0,12-25 0,-17 42 32,1 0 0,0 0 0,-1 0 0,2 0 0,-1 1 0,0-1 0,1 1 0,0 0 0,0 0 0,0 0 0,1 1 0,-1-1 0,1 1 0,0 0 0,0 0 0,0 1 0,0-1 0,9-1 0,-13 3 43,-1 1 1,1-1-1,0 1 1,0 0-1,0-1 1,0 1-1,0 0 0,0 0 1,0 0-1,1 0 1,-1 0-1,0 0 1,0 0-1,0 0 0,0 0 1,0 1-1,0-1 1,0 0-1,0 1 1,-1-1-1,1 1 0,0-1 1,0 1-1,0-1 1,0 1-1,0-1 1,-1 1-1,1 0 0,0 0 1,0-1-1,-1 1 1,1 0-1,-1 0 1,1 0-1,-1 0 0,1 0 1,-1 0-1,1-1 1,-1 1-1,0 0 1,1 0-1,-1 0 0,0 0 1,0 0-1,0 1 1,0-1-1,0 0 1,0 0-1,0 0 0,0 0 1,0 0-1,-1 0 1,0 1-1,0 5 88,0-1 0,-1 0 0,0 1 0,-1-1 0,1 0 0,-1 0 0,-4 5 0,-3 3 251,0-1 1,-1 0 0,-20 17 0,26-25-237,-1 0 1,0 0-1,0-1 0,0 0 1,-1 0-1,0 0 0,1-1 1,-1 0-1,-1 0 0,-7 1 0,14-4-54,0 1-1,0-1 1,1 0-1,-1 0 1,0-1-1,0 1 1,0 0-1,0 0 1,0 0-1,0-1 1,1 1-1,-1 0 1,0-1-1,0 1 1,0 0-1,1-1 1,-1 1-1,0-1 1,1 0-1,-1 1 1,0-1-1,1 1 1,-1-1-1,1 0 0,-1 0 1,1 1-1,-1-1 1,1 0-1,-1 0 1,1 1-1,0-1 1,-1 0-1,1 0 1,0 0-1,0 0 1,0 0-1,0 0 1,0 1-1,0-1 1,0 0-1,0 0 1,0 0-1,0 0 1,0 0-1,0 0 1,1 1-1,0-3 1,6-17 169</inkml:trace>
  <inkml:trace contextRef="#ctx0" brushRef="#br0" timeOffset="1">349 1 10314,'11'4'1272,"-7"9"-583,-2 4-233,-1 7 1456,2 2-1232,-3-1-160,1 0-104,2-5-424,-1-7 249,4-14-185,1-15-64,4-12-64</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7:00.494"/>
    </inkml:context>
    <inkml:brush xml:id="br0">
      <inkml:brushProperty name="width" value="0.05" units="cm"/>
      <inkml:brushProperty name="height" value="0.05" units="cm"/>
    </inkml:brush>
  </inkml:definitions>
  <inkml:trace contextRef="#ctx0" brushRef="#br0">32 1 13283,'-8'89'1507,"4"110"0,6-153-1263,2 1-1,3-2 0,1 1 0,17 51 0,-23-88-295,1-1-1,0 0 0,1 0 1,7 12-1,-11-20 51,0-1-1,1 1 0,-1 0 0,0-1 1,0 1-1,1 0 0,-1-1 1,0 1-1,0 0 0,1-1 0,-1 1 1,0 0-1,0-1 0,0 1 1,0-1-1,0 1 0,0 0 0,0-1 1,0 1-1,0-1 0,0 1 0,0 0 1,0-2-1,-3-12 141,-1-1 0,0 1 0,-1 0 0,-1 0 0,-8-15 0,-3-9 218,-21-51 1210,38 88-1569,0 1 0,0-1-1,0 1 1,0-1 0,0 1 0,0-1 0,0 0-1,0 1 1,0-1 0,0 1 0,1-1 0,-1 1 0,0-1-1,0 0 1,0 1 0,1-1 0,-1 1 0,0-1 0,1 1-1,-1-1 1,0 1 0,1 0 0,-1-1 0,1 1-1,-1-1 1,0 1 0,1 0 0,-1-1 0,1 1 0,-1 0-1,1 0 1,-1-1 0,2 1 0,23-8-1223,-14 5 359,42-21-285,-22 8 389</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7:00.980"/>
    </inkml:context>
    <inkml:brush xml:id="br0">
      <inkml:brushProperty name="width" value="0.05" units="cm"/>
      <inkml:brushProperty name="height" value="0.05" units="cm"/>
    </inkml:brush>
  </inkml:definitions>
  <inkml:trace contextRef="#ctx0" brushRef="#br0">70 266 11194,'-6'4'277,"1"1"0,0-1 0,0 1-1,0 0 1,0 1 0,1-1-1,0 1 1,0 0 0,1 0 0,-1 0-1,1 1 1,1-1 0,-1 1-1,1 0 1,-2 8 0,2-6-160,1 0 0,0 1 1,0-1-1,1 0 0,0 1 0,0-1 1,1 0-1,0 1 0,1-1 0,5 17 1,-6-24-104,0 0 1,-1 0 0,1 0 0,0 0 0,0 0-1,0 0 1,1 0 0,-1 0 0,0-1 0,1 1-1,-1-1 1,1 1 0,-1-1 0,1 1 0,0-1-1,-1 0 1,1 0 0,2 1 0,-2-1-12,-1-1 1,1 0 0,0 0-1,-1 0 1,1 0-1,0 0 1,-1 0-1,1 0 1,0-1 0,-1 1-1,1 0 1,-1-1-1,1 0 1,-1 1 0,1-1-1,-1 0 1,1 0-1,-1 1 1,0-1-1,1 0 1,-1 0 0,0-1-1,0 1 1,2-2-1,5-7-17,1 0 0,-1 0-1,-1-1 1,0 0 0,0-1-1,6-17 1,-4 9-98,-2-1-1,-1 1 1,5-26 0,-10 62 89,0 1 1,1-1-1,1 0 0,8 25 1,-11-39 39,1 0 0,0 0 0,-1 0 0,1 0 0,0 0 0,0 0 0,0 0 0,0-1 1,1 1-1,-1 0 0,0-1 0,1 1 0,-1 0 0,1-1 0,0 0 0,-1 1 0,3 0 1,-2-2-6,-1 1 0,0-1 0,1 0 0,-1 0 0,1 1 0,-1-1 0,1 0 0,-1-1 0,1 1 0,-1 0 0,1 0 0,-1-1 0,0 1 0,1 0 0,-1-1 0,0 0 0,1 1 1,-1-1-1,0 0 0,0 0 0,1 1 0,-1-1 0,0 0 0,0 0 0,0 0 0,1-2 0,18-18 59,-1-1-1,-1 0 1,19-31-1,38-78 143,-69 121-213,5-9 10,-1-1 1,0 0 0,-2-1-1,12-40 1,-20 60-2,0 0 0,1 0 0,-1 0 0,0 0 0,0 0 0,0-1 0,0 1-1,0 0 1,0 0 0,0 0 0,0 0 0,0 0 0,-1 0 0,1 0 0,0-1 0,-1 1 0,1 0 0,-1 0-1,1 0 1,-1 0 0,1 0 0,-1 1 0,-1-2 0,2 1 3,-1 1-1,0 0 1,0-1-1,0 1 1,0 0-1,0 0 1,0 0 0,0 0-1,0 0 1,0 0-1,0 0 1,0 0-1,0 0 1,0 0 0,0 1-1,0-1 1,0 0-1,0 1 1,0-1-1,0 1 1,0-1 0,0 1-1,0-1 1,1 1-1,-2 0 1,-5 5 41,0-1 0,0 1 0,1 0-1,0 0 1,1 1 0,-1 0 0,1 0 0,0 0 0,1 1 0,0-1 0,0 1 0,-3 8-1,3-5-25,1 0 0,0 0 0,0 1 0,2-1 0,-1 0 0,1 1 0,1-1 0,1 21-1,1-14-7,2-1 0,0 1-1,0-1 1,12 26-1,-12-34-33,0 1 0,1-1 0,0 0 0,0-1 0,1 1-1,0-1 1,1 0 0,0-1 0,11 10 0,-17-16-9,0 0 1,0 1-1,0-1 0,1 0 1,-1 0-1,0-1 0,1 1 1,-1 0-1,1 0 1,-1-1-1,1 1 0,-1-1 1,1 1-1,-1-1 0,1 1 1,-1-1-1,1 0 1,0 0-1,-1 0 0,1 0 1,0 0-1,-1 0 1,1-1-1,-1 1 0,1 0 1,0-1-1,-1 1 0,1-1 1,-1 0-1,0 1 1,1-1-1,-1 0 0,1 0 1,-1 0-1,2-2 1,0 0-29,-1-1 0,0 1 0,0-1 0,0 0 0,0 1 0,0-1 0,-1 0 0,1 0 0,-1-1 0,0 1 0,0 0 0,0-7 0,0-24-229</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7:01.346"/>
    </inkml:context>
    <inkml:brush xml:id="br0">
      <inkml:brushProperty name="width" value="0.05" units="cm"/>
      <inkml:brushProperty name="height" value="0.05" units="cm"/>
    </inkml:brush>
  </inkml:definitions>
  <inkml:trace contextRef="#ctx0" brushRef="#br0">11 38 14859,'-10'-14'1416,"11"4"-1183,9 3 1735,3 7-832,4-2-536,0-2 16</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7:01.802"/>
    </inkml:context>
    <inkml:brush xml:id="br0">
      <inkml:brushProperty name="width" value="0.05" units="cm"/>
      <inkml:brushProperty name="height" value="0.05" units="cm"/>
    </inkml:brush>
  </inkml:definitions>
  <inkml:trace contextRef="#ctx0" brushRef="#br0">237 103 13475,'2'-2'163,"1"0"0,-1 0 0,0 0 0,0 0 0,0 0 0,0-1-1,0 1 1,0-1 0,-1 1 0,1-1 0,-1 0 0,2-3 0,-3 5-87,0-1-1,1 0 1,-1 1-1,0-1 1,0 1-1,0-1 0,0 0 1,0 1-1,0-1 1,-1 1-1,1-1 1,0 0-1,-1 1 1,1-1-1,-1 1 1,0-1-1,1 1 1,-1 0-1,0-1 1,0 1-1,0 0 1,0-1-1,0 1 1,0 0-1,-2-2 1,-2 0 78,-1-1-1,1 1 1,0 0 0,-1 1 0,1-1 0,-1 1 0,0 0 0,0 0-1,0 1 1,0 0 0,0 0 0,0 0 0,0 1 0,0 0 0,0 0-1,0 1 1,-11 1 0,9 0-121,-1-1 0,0 2-1,0-1 1,1 1 0,-1 0-1,1 1 1,0 0 0,0 0 0,0 1-1,1 0 1,-11 9 0,16-11-40,-1-1 1,1 1 0,0 0-1,0 0 1,0 0 0,0 0 0,0 1-1,0-1 1,1 0 0,0 1-1,0-1 1,0 1 0,0 0-1,0-1 1,1 1 0,-1-1-1,1 1 1,0 0 0,1 4-1,-1-6-6,1 0 0,-1 1 0,1-1 0,0 0 0,0 1 0,0-1 0,0 0 0,0 0 0,0 0 0,1 0 0,-1 0 0,1 0 0,-1-1 0,1 1 0,0 0 0,0-1 0,-1 1 0,1-1 0,0 0-1,1 1 1,-1-1 0,0 0 0,0 0 0,0 0 0,1-1 0,-1 1 0,0-1 0,1 1 0,-1-1 0,5 1 0,2-1-36,0 0 1,0-1-1,0 0 1,0 0-1,0-1 1,-1 0-1,1-1 1,16-6-1,69-40-397,-37 18 186,-49 26 204,0 2 0,1-1-1,-1 1 1,15-3 0,-21 5 46,0 1 0,1 0 0,-1 0 1,0 0-1,1 0 0,-1 0 0,0 0 0,1 0 0,-1 1 0,0-1 0,0 1 1,0 0-1,1 0 0,-1 0 0,0 0 0,0 0 0,0 0 0,0 0 0,0 0 1,-1 1-1,1-1 0,3 4 0,1 4 14,-1-1 1,1 1-1,-1 0 1,6 16-1,-7-16 50,0 1 0,1-1 0,0 0 0,9 13 0,-13-21-41,-1-1 0,1 1 0,-1-1 0,1 1 0,-1-1 0,1 1 0,0-1 0,-1 1 0,1-1 0,0 1 0,-1-1 0,1 0 0,0 1 0,-1-1 0,1 0 0,0 0 0,0 0 0,-1 1 0,1-1 0,0 0 0,0 0 0,0 0 0,-1 0 0,2-1 0,0 1 5,0-1-1,-1 1 1,1-1-1,-1 0 1,1 0-1,-1 0 1,1 0-1,-1 0 1,0 0-1,0 0 1,2-2 0,3-5-7,1-1 0,-1 1 0,5-12 1,-6 12-92,5-9-169,-7 10 125,1-1 1,1 1-1,-1 0 0,1 1 0,0-1 0,1 1 0,0 0 0,8-7 0,-3 7-237</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7:02.246"/>
    </inkml:context>
    <inkml:brush xml:id="br0">
      <inkml:brushProperty name="width" value="0.05" units="cm"/>
      <inkml:brushProperty name="height" value="0.05" units="cm"/>
    </inkml:brush>
  </inkml:definitions>
  <inkml:trace contextRef="#ctx0" brushRef="#br0">57 1 10634,'0'42'1116,"2"-1"0,2 1 0,2-1 0,13 53 0,14 9-127,4 18-474,-32-100-371,0 1-1,-2-1 0,1 38 0,-4-56-86,0 1 1,0-1-1,0 1 1,-1 0 0,0-1-1,1 1 1,-2-1 0,1 0-1,0 1 1,-1-1 0,1 0-1,-1 0 1,0 0-1,-2 4 1,2-6-26,1 0 1,0 0-1,-1 0 0,1 0 0,0 0 0,-1 0 1,1 0-1,-1-1 0,1 1 0,-1-1 1,1 1-1,-1-1 0,0 1 0,1-1 1,-1 0-1,0 0 0,1 0 0,-1 0 0,0 0 1,1 0-1,-1 0 0,1-1 0,-1 1 1,0-1-1,1 1 0,-1-1 0,1 1 1,-1-1-1,1 0 0,-1 0 0,1 0 1,0 0-1,-3-1 0,-4-5-5,-1 0-1,1 0 1,1-1-1,0 1 1,0-2 0,0 1-1,1-1 1,0 0 0,1 0-1,0-1 1,0 1-1,1-1 1,0 0 0,1-1-1,0 1 1,-2-15-1,4 15-85,-1 0 0,1 0 0,1 0 0,0 0 0,0 0-1,1 0 1,1 1 0,-1-1 0,1 0 0,1 0-1,0 1 1,0 0 0,1-1 0,0 1 0,1 1-1,0-1 1,0 1 0,7-9 0,50-46-702,7-8-195,-61 61 832,1-1 1,-2 0 0,1-1 0,-2 1 0,7-17-1,-11 25 143,-1 0-1,-1 0 0,1 0 1,0 0-1,-1 0 0,1 0 1,-1 0-1,0 0 0,0 0 1,-1 0-1,1 0 0,0 0 1,-1 0-1,0 0 1,-1-5-1,1 7-1,1 1 0,0-1 0,-1 0 0,1 1 0,0-1 0,-1 1 0,1-1 0,-1 1 0,1-1 0,-1 1 0,1-1 0,-1 1 0,1-1 0,-1 1 0,0 0 0,1-1 0,-1 1 0,0 0 0,1-1 0,-1 1 0,0 0 0,1 0 0,-1 0 0,0 0 0,0 0 0,-1 0 7,0 0 0,1 1 0,-1-1 0,0 1 0,1 0 0,-1 0 0,1-1 0,-1 1 0,1 0-1,-1 0 1,1 0 0,0 1 0,-1-1 0,1 0 0,-1 2 0,-3 3 16,0 0-1,1 1 0,0-1 1,0 1-1,1 0 1,0 0-1,0 0 1,0 0-1,-1 8 0,3-10-64,0 0 0,0 0 0,0 1 0,0-1-1,1 0 1,0 0 0,0 0 0,1 0 0,0 0-1,-1 1 1,2-1 0,-1 0 0,0 0-1,4 5 1,-5-9-2,1 0-1,-1 0 1,1 0-1,-1 0 1,1 0 0,0 0-1,-1 0 1,1-1-1,0 1 1,0 0-1,0 0 1,0-1-1,0 1 1,-1-1-1,1 1 1,0-1 0,1 1-1,-1-1 1,0 1-1,0-1 1,0 0-1,0 0 1,0 1-1,0-1 1,0 0-1,0 0 1,0 0 0,1 0-1,-1 0 1,0-1-1,0 1 1,0 0-1,0 0 1,0-1-1,0 1 1,0-1 0,0 1-1,0-1 1,2 0-1,2-3-35,1 1-1,-1-1 1,0-1-1,0 1 1,6-8-1,16-22-254</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27.617"/>
    </inkml:context>
    <inkml:brush xml:id="br0">
      <inkml:brushProperty name="width" value="0.05" units="cm"/>
      <inkml:brushProperty name="height" value="0.05" units="cm"/>
    </inkml:brush>
  </inkml:definitions>
  <inkml:trace contextRef="#ctx0" brushRef="#br0">0 9 14619,'10'-3'435,"0"1"0,0 1 0,0 0 1,1 0-1,-1 1 0,0 0 0,11 2 0,4 0 181,-22-2-584,103 7 861,-90-5-797,-1 0 1,0 2 0,0 0 0,27 10-1,-39-12-90,1-1 0,-1 1 0,0 0 0,0 0 0,0 0 0,0 1 0,0-1 0,0 1 0,0-1 0,-1 1 0,0 0 0,1 0 0,-1 0 0,0 0 0,0 0 0,-1 1 0,1-1-1,-1 1 1,0-1 0,1 1 0,-2-1 0,1 1 0,0 0 0,-1 0 0,1-1 0,-1 1 0,0 0 0,-1 0 0,1-1 0,0 1 0,-3 6 0,-1 6 5,-1 0 1,-1 0 0,0-1-1,-1 0 1,-16 26-1,-16 18-110,-72 83 0,105-134 57,5-6 36,-1 0 0,1 0 0,-1 0 0,1 0 1,-1 0-1,0 0 0,1 0 0,-1-1 0,0 1 0,0-1 0,0 1 0,-1-1 0,1 0 0,0 0 0,0 0 0,-1 0 1,-2 1-1,-3-9-84</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7:02.748"/>
    </inkml:context>
    <inkml:brush xml:id="br0">
      <inkml:brushProperty name="width" value="0.05" units="cm"/>
      <inkml:brushProperty name="height" value="0.05" units="cm"/>
    </inkml:brush>
  </inkml:definitions>
  <inkml:trace contextRef="#ctx0" brushRef="#br0">40 0 15043,'-17'81'2018,"-3"17"-960,18-88-1011,2 0 0,-1 0 0,1 0 1,1 1-1,0-1 0,0 0 0,5 15 0,-5-23-56,0 1 1,0-1 0,0 0-1,0 1 1,0-1-1,1 0 1,-1 0-1,1 0 1,0 0-1,-1 0 1,1-1-1,0 1 1,0 0-1,0-1 1,0 1-1,1-1 1,-1 0-1,0 0 1,0 0 0,1 0-1,-1 0 1,1 0-1,-1-1 1,1 1-1,4-1 1,6 1-96,0 0 0,0-1 0,25-4 0,-15 1-58,-11 2 90,0 0 0,0 1 0,0 1 0,0 0 0,0 0 0,18 5 0,-27-5 74,-1 0 0,1 0 0,0 0 0,-1 0 0,1 0 0,-1 0 1,0 1-1,1-1 0,-1 1 0,0 0 0,0 0 0,0-1 0,0 1 0,0 1 0,0-1 0,-1 0 0,1 0 1,-1 1-1,0-1 0,1 0 0,-1 1 0,0 0 0,0-1 0,-1 1 0,1 0 0,0-1 0,-1 1 0,0 0 1,1-1-1,-1 1 0,0 0 0,-1 0 0,0 5 0,0-4 77,0 0-1,0 0 1,-1 0-1,1 0 1,-1-1 0,0 1-1,0 0 1,0-1 0,-1 0-1,1 1 1,-1-1-1,0 0 1,0 0 0,0 0-1,0-1 1,0 1 0,-1-1-1,1 0 1,-1 0-1,0 0 1,0 0 0,-7 2-1,0 0 168,0-1-1,-1 0 0,1-1 1,-1 0-1,0-1 1,-22 0-1,19-1-8,0-2-1,-26-4 1,36 4-307,-1 1-1,0-1 0,0 0 1,1-1-1,-1 1 1,1-1-1,0 0 0,0 0 1,-8-7-1,12 9 36,0 1 1,1-1-1,-1 1 0,1-1 0,-1 1 0,0-1 1,1 0-1,-1 1 0,1-1 0,0 0 0,-1 1 1,1-1-1,0 0 0,-1 0 0,1 1 0,0-1 1,0 0-1,-1 0 0,1 0 0,0 0 1,0 1-1,0-1 0,0 0 0,0 0 0,0 0 1,1 1-1,-1-1 0,0 0 0,1-1 0,0 0-10,0 1-1,0-1 1,0 1-1,1 0 1,-1-1-1,1 1 0,-1 0 1,1 0-1,-1 0 1,1 0-1,0 0 1,0 0-1,2 0 0,29-11-551</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7:03.266"/>
    </inkml:context>
    <inkml:brush xml:id="br0">
      <inkml:brushProperty name="width" value="0.05" units="cm"/>
      <inkml:brushProperty name="height" value="0.05" units="cm"/>
    </inkml:brush>
  </inkml:definitions>
  <inkml:trace contextRef="#ctx0" brushRef="#br0">80 291 14651,'-5'3'158,"0"-1"0,1 1 0,0 0 0,0 0 1,-1 0-1,2 0 0,-1 1 0,0 0 0,1 0 0,0 0 0,-1 0 0,2 0 0,-1 1 0,0-1 0,1 1 0,0 0 0,-2 5 1,1 1-17,-1-1 0,2 0 0,0 0 0,0 1 0,1 0 0,0-1 0,1 15 0,0-19-100,1 0 1,0 0-1,0 0 0,1 0 0,-1-1 0,5 9 0,-6-13-35,1 0 1,-1 1-1,1-1 0,-1 0 0,1 0 0,0 0 1,-1 0-1,1 0 0,0 0 0,0 0 0,0 0 1,0 0-1,0-1 0,0 1 0,0 0 0,0-1 1,0 1-1,0 0 0,0-1 0,0 1 0,1-1 1,-1 0-1,0 1 0,0-1 0,0 0 0,1 0 1,-1 0-1,0 0 0,0 0 0,1 0 1,-1 0-1,0 0 0,0 0 0,1 0 0,-1-1 1,2 0-1,2-2 2,0 0 1,0 0 0,-1 0-1,1-1 1,-1 0 0,1 0-1,-1 0 1,-1 0 0,1-1-1,0 1 1,-1-1-1,0 0 1,0 0 0,2-7-1,2-3-23,-2 1-1,1-2 0,-2 1 0,3-18 0,-4 21-90,-1 0 0,-1-1-1,0 1 1,-1 0 0,0-1-1,-2-15 1,2 28 87,-1-1-1,1 0 1,0 0 0,0 1-1,0-1 1,0 0 0,0 1-1,-1-1 1,1 0 0,0 1-1,-1-1 1,1 0 0,-1 1-1,1-1 1,0 0 0,-1 1-1,1-1 1,-1 1 0,0-1-1,1 1 1,-1-1 0,1 1-1,-1 0 1,0-1 0,1 1-1,-1 0 1,0-1 0,1 1-1,-1 0 1,0 0 0,0 0-1,-1-1 1,1 2-3,0-1 0,0 0 0,0 0-1,0 1 1,0-1 0,1 1 0,-1-1 0,0 1-1,0-1 1,0 1 0,0 0 0,1-1 0,-1 1-1,0 0 1,1-1 0,-1 1 0,0 0 0,1 0-1,-1 0 1,1 0 0,-1 0 0,0 1 0,0 3 6,-1-1 0,1 1 0,0 0 1,0 0-1,1-1 0,-1 1 0,1 0 0,1 9 1,-1-13 23,0 0 1,0 0-1,1 0 0,-1 0 1,0 0-1,1 0 1,-1 0-1,1 0 1,-1 0-1,1 0 0,-1 0 1,1 0-1,0 0 1,-1 0-1,1 0 1,0-1-1,0 1 0,0 1 1,1-2-1,-1 0-1,0 1 1,0-1-1,0 0 1,0 0 0,0 0-1,1 0 1,-1 1 0,0-2-1,0 1 1,0 0-1,0 0 1,1 0 0,-1 0-1,0-1 1,0 1 0,0-1-1,0 1 1,0-1 0,0 1-1,1-2 1,9-4-9,-1-1 0,-1 0 0,1 0 1,-1-1-1,-1-1 0,1 1 0,-1-2 1,10-14-1,47-85-141,-64 108 140,13-26 94,0-1 0,17-53-1,-35 96-33,1 0-1,0 0 0,1 0 0,1 0 0,1 0 1,0 0-1,1 0 0,0 0 0,1 0 0,1 0 0,0 0 1,1 0-1,1-1 0,0 0 0,1 0 0,1 0 0,0-1 1,1 1-1,0-2 0,12 15 0,20 19-198,36 48-843,-76-94 962,1 1 1,0-1-1,-1 1 0,0-1 1,1 1-1,-1 0 0,1-1 1,-1 1-1,0 0 0,1-1 1,-1 1-1,0 0 0,1-1 1,-1 1-1,0 0 0,0-1 1,0 1-1,0 0 0,0 0 1,0 0-1,-11-6-179,-19-19 53,23 18 136,-274-245 551,275 242 152,11 6-318,16 4 0,-19-1-315,201 9-1079,-186-8 1037,29-1-262</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7:04.835"/>
    </inkml:context>
    <inkml:brush xml:id="br0">
      <inkml:brushProperty name="width" value="0.05" units="cm"/>
      <inkml:brushProperty name="height" value="0.05" units="cm"/>
    </inkml:brush>
  </inkml:definitions>
  <inkml:trace contextRef="#ctx0" brushRef="#br0">61 1 14355,'-26'3'1504,"7"3"-823,6-2-233,11-1 600,3 0-128,15-1-192,11 0-120,9-1-240,7 1-96,6 1-296,1-1-168,3 1-312,-4-1-208,-8-2 352,-6 0 136,-11-3-152,-5 0-200</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7:05.317"/>
    </inkml:context>
    <inkml:brush xml:id="br0">
      <inkml:brushProperty name="width" value="0.05" units="cm"/>
      <inkml:brushProperty name="height" value="0.05" units="cm"/>
    </inkml:brush>
  </inkml:definitions>
  <inkml:trace contextRef="#ctx0" brushRef="#br0">0 3 15715,'24'-2'493,"-1"2"0,0 0-1,1 2 1,-1 0-1,0 2 1,28 7-1,-43-9-420,-7-2-66,27 6 140,45 16 1,-66-20-141,0 1-1,0 0 1,-1 0 0,0 0 0,1 1 0,-1 0 0,-1 1-1,1-1 1,0 1 0,-1 0 0,0 0 0,5 8 0,-8-10 1,-1 0 0,1 0 1,-1 1-1,0-1 1,0 0-1,0 0 1,-1 1-1,1-1 0,-1 0 1,0 1-1,0-1 1,0 1-1,0-1 1,-1 0-1,1 1 0,-1-1 1,0 0-1,0 1 1,0-1-1,-3 6 1,-3 5 45,-1-1 0,0 0 0,-12 15 1,17-24-45,-183 211-177,180-210 117,5-3 35,-1 1 1,1-1-1,-1 0 0,0 0 1,0-1-1,0 1 1,0 0-1,0-1 0,0 1 1,-1-1-1,1 1 1,0-1-1,-1 0 0,-2 1 1,5-3 4,-1 1 1,1-1 0,-1 1-1,1-1 1,-1 1 0,1-1-1,-1 1 1,1-1-1,0 0 1,-1 1 0,1-1-1,0 1 1,0-1 0,-1 0-1,1 1 1,0-1 0,0-1-1</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8:53.660"/>
    </inkml:context>
    <inkml:brush xml:id="br0">
      <inkml:brushProperty name="width" value="0.05" units="cm"/>
      <inkml:brushProperty name="height" value="0.05" units="cm"/>
    </inkml:brush>
  </inkml:definitions>
  <inkml:trace contextRef="#ctx0" brushRef="#br0">2 37 13035,'0'2'264,"-1"1"1,1-1 0,0 1-1,0-1 1,0 1-1,0-1 1,1 1 0,-1-1-1,1 1 1,-1-1-1,1 1 1,0-1 0,2 4-1,0 4-78,17 59-14,2 0 0,4-1 0,36 66 0,-61-131-172,1 1 0,1-1 0,-1 1-1,0-1 1,1 0 0,-1 0 0,7 6 0,-8-9 4,0 1 1,0-1 0,0 1-1,0-1 1,0 1 0,0-1-1,0 0 1,0 1 0,0-1-1,0 0 1,0 0 0,0 0-1,0 0 1,0 0 0,0 0-1,0 0 1,0 0 0,0 0-1,0-1 1,0 1 0,0 0-1,0-1 1,0 1 0,0-1-1,0 1 1,0-1 0,0 1-1,0-1 1,0 0 0,0 1-1,-1-1 1,1 0 0,1-1-1,10-11 105,0 0-1,0-1 0,-2-1 1,10-16-1,33-68 304,-26 48-229,11-30-10,15-25-856,-43 96-271,-10 10 904,0 0-1,0 0 1,1 0-1,-1 0 1,0 0-1,0 0 0,0 0 1,0 0-1,1 0 1,-1 0-1,0-1 1,0 1-1,0 0 1,0 0-1,0 0 1,0 0-1,0 0 1,1-1-1,-1 1 0,0 0 1,0 0-1,0 0 1,0 0-1,0-1 1,0 1-1,0 0 1,0 0-1,0 0 1,0 0-1,0-1 1,0 1-1,0 0 0,0 0 1,0 0-1,0 0 1,0-1-1,0 1 1,0 0-1,0 0 1,0 0-1,0-1 1,-5-10-300</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8:54.195"/>
    </inkml:context>
    <inkml:brush xml:id="br0">
      <inkml:brushProperty name="width" value="0.05" units="cm"/>
      <inkml:brushProperty name="height" value="0.05" units="cm"/>
    </inkml:brush>
  </inkml:definitions>
  <inkml:trace contextRef="#ctx0" brushRef="#br0">310 0 14603,'-5'10'374,"0"0"0,-1 0 0,-1-1-1,0 0 1,-8 8 0,-10 13 356,-141 231 1326,129-197-2025,8-20-1622,29-44 1573,-1 0-1,1 0 1,0 0 0,0 0-1,0 0 1,0 1 0,0-1-1,0 0 1,0 0 0,-1 0-1,1 0 1,0 0 0,0 0-1,0 0 1,0 0 0,0 0-1,-1 0 1,1 0 0,0 0 0,0 0-1,0 0 1,0 0 0,0 0-1,-1 0 1,1 0 0,0 0-1,0 0 1,0 0 0,0 0-1,0 0 1,-1 0 0,1 0-1,0 0 1,0 0 0,0 0-1,0 0 1,0 0 0,-1 0 0,1 0-1,0 0 1,0-1 0,0 1-1,0 0 1,0 0 0,0 0-1,0 0 1,0 0 0,-1 0-1,1-1 1,0 1 0,0 0-1,0 0 1,0 0 0,0 0-1,0 0 1,0-1 0,0 1 0,0 0-1,0 0 1,0 0 0,0 0-1,0-1 1,0 1 0,0 0-1,-1-12-390,5-9-140</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8:54.671"/>
    </inkml:context>
    <inkml:brush xml:id="br0">
      <inkml:brushProperty name="width" value="0.05" units="cm"/>
      <inkml:brushProperty name="height" value="0.05" units="cm"/>
    </inkml:brush>
  </inkml:definitions>
  <inkml:trace contextRef="#ctx0" brushRef="#br0">49 1 12811,'15'4'1296,"-5"7"-888,-4 15-128,2 4 488,1 11-208,-1 0-87,5 5-121,0-3-48,-1-6-152,2-1-72,0-7-136,1-5-152,-2-8-240,-1-3-113,-3-8 425,0 1-136</inkml:trace>
  <inkml:trace contextRef="#ctx0" brushRef="#br0" timeOffset="1">4 229 13979,'-3'0'1224,"4"1"-792,9 3-144,10 6 577,6 2-225,3-2-224,4-2-112,1-5-416,-1-3 2040,0-15-1736,-6-7 112,-4-8 64</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8:55.552"/>
    </inkml:context>
    <inkml:brush xml:id="br0">
      <inkml:brushProperty name="width" value="0.05" units="cm"/>
      <inkml:brushProperty name="height" value="0.05" units="cm"/>
    </inkml:brush>
  </inkml:definitions>
  <inkml:trace contextRef="#ctx0" brushRef="#br0">1 1 13755,'0'5'1400,"1"3"-960,1-6-176,1 4 529,-2-2-313,2 1-128,1-1-352,0-1-208,2-2 208,0-2-96,1-1-96</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8:55.995"/>
    </inkml:context>
    <inkml:brush xml:id="br0">
      <inkml:brushProperty name="width" value="0.05" units="cm"/>
      <inkml:brushProperty name="height" value="0.05" units="cm"/>
    </inkml:brush>
  </inkml:definitions>
  <inkml:trace contextRef="#ctx0" brushRef="#br0">44 1 13419,'-2'10'1488,"-3"4"-1008,-5-4-232,0-2 929,2-1-889,7-6-264,-5-4 96,5-2-80,1-8-120</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8:56.733"/>
    </inkml:context>
    <inkml:brush xml:id="br0">
      <inkml:brushProperty name="width" value="0.05" units="cm"/>
      <inkml:brushProperty name="height" value="0.05" units="cm"/>
    </inkml:brush>
  </inkml:definitions>
  <inkml:trace contextRef="#ctx0" brushRef="#br0">66 231 13227,'0'0'41,"-1"0"0,1 0 0,-1 0 0,1 0 0,-1 0 0,1 0-1,-1 0 1,1 0 0,-1 0 0,1 0 0,-1 0 0,1 0 0,-1 1 0,1-1 0,-1 0 0,1 0 0,0 0 0,-1 1 0,1-1 0,-1 0 0,1 1 0,0-1 0,-1 0 0,1 1 0,0-1 0,-1 1 0,1-1-1,0 0 1,0 1 0,-1-1 0,1 1 0,0-1 0,0 1 0,0-1 0,-1 1 0,-4 22 57,4-20 45,-6 56-21,2 0 0,6 103 0,0-107-109,4 52-150,-2-41-346,-2 0 0,-8 68 0,3-118 174,4-16 287,-1 0 1,1 0-1,0 0 0,0 1 1,0-1-1,0 0 0,0 0 1,0 0-1,0 0 0,-1 0 1,1 0-1,0 0 0,0 1 1,0-1-1,0 0 0,0 0 0,-1 0 1,1 0-1,0 0 0,0 0 1,0 0-1,0 0 0,-1 0 1,1 0-1,0 0 0,0 0 1,0 0-1,0 0 0,-1 0 1,1 0-1,0 0 0,0 0 1,0 0-1,0 0 0,-1 0 1,1-1-1,0 1 0,0 0 1,0 0-1,0 0 0,-1 0 1,0-2-148,0 0 1,-1 0-1,1 0 1,0 0-1,0 0 1,0 0-1,1 0 1,-1-1-1,0 1 1,0-4-1,-7-56-1031,3 0-1,2 0 1,7-70-1,-4 124 1181,14-155 697,-11 141-73,2 0 0,0 1 1,1 0-1,1 1 0,15-30 0,-20 47-516,0-1-1,0 1 0,0 1 1,0-1-1,0 0 0,1 0 1,-1 1-1,1 0 0,0-1 1,0 1-1,0 0 1,0 0-1,0 1 0,0-1 1,0 1-1,1-1 0,-1 1 1,0 0-1,1 0 1,-1 1-1,7-2 0,3 2-51,1 0-1,0 1 0,0 0 0,17 4 1,-3-1 12,3 0-51,0-2-1,0-1 0,1-1 1,-1-2-1,0-1 0,0-1 1,-1-2-1,1-1 0,-1-2 1,-1-1-1,51-24 0,63-46-109,-12 5-27,-107 63 113,1 0-1,1 3 1,38-11 0,-54 17 29,1 1 0,-1 1 0,1 0 0,0 0 0,-1 1 0,1 0 1,0 1-1,0 0 0,-1 1 0,1 0 0,11 4 0,-14-3 28,0 1-1,-1-1 1,1 1-1,-1 1 0,0 0 1,0 0-1,0 0 1,-1 0-1,0 1 0,0 0 1,0 1-1,-1 0 1,0-1-1,7 12 0,-1 4 153,-1 1-1,0-1 0,11 44 1,10 74 300,-27-119-445,15 97 5,-6 1 0,-2 170 0,-11-281-68,1 0 10,-1 0-1,0 0 1,0 0-1,-1-1 1,0 1 0,0 0-1,-1 0 1,0-1-1,-1 1 1,-4 9 0,-5-4-47</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29.463"/>
    </inkml:context>
    <inkml:brush xml:id="br0">
      <inkml:brushProperty name="width" value="0.05" units="cm"/>
      <inkml:brushProperty name="height" value="0.05" units="cm"/>
    </inkml:brush>
  </inkml:definitions>
  <inkml:trace contextRef="#ctx0" brushRef="#br0">63 121 13475,'2'-6'662,"5"-8"1551,-5 16-1312,1 8-346,-1 7-171,-1 1 0,-1 0-1,-1-1 1,-1 1-1,0-1 1,-6 22-1,0 11-228,-37 327 380,48-409-118,57-454 343,-58 477-782,3-14-77,10-35 0,-13 52 69,0 1 0,0 0 0,0 0 0,1 0 0,0 0 1,0 1-1,0-1 0,0 1 0,1-1 0,0 1 1,0 1-1,6-6 0,-8 7 12,0 1 0,0 0 0,0 0 0,0 0 0,1 0 0,-1 0 0,0 0 0,1 1 0,-1-1 0,0 1 0,1 0 0,-1-1 0,0 1 0,1 0 0,-1 0 0,0 1 0,1-1 1,-1 1-1,1-1 0,-1 1 0,0-1 0,0 1 0,1 0 0,-1 0 0,0 0 0,0 1 0,0-1 0,0 0 0,0 1 0,-1-1 0,1 1 0,0 0 0,-1-1 0,1 1 0,1 3 0,1 0-22,-1-1 0,0 1-1,0 0 1,-1 0 0,0 0-1,0 0 1,0 1 0,0-1 0,-1 1-1,0-1 1,0 1 0,0-1 0,-1 1-1,0 7 1,-1-7 25,0 0 0,-1 0-1,0 0 1,0 0 0,-1 0 0,0 0 0,0 0-1,0-1 1,-1 0 0,0 0 0,0 0 0,0 0 0,0 0-1,-1-1 1,0 1 0,0-1 0,0-1 0,0 1-1,-7 3 1,-9 4 31,0 0-1,-1-1 1,-39 11 0,31-15-224,13-3-447,25-2-1156,9-1 1247</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8:57.184"/>
    </inkml:context>
    <inkml:brush xml:id="br0">
      <inkml:brushProperty name="width" value="0.05" units="cm"/>
      <inkml:brushProperty name="height" value="0.05" units="cm"/>
    </inkml:brush>
  </inkml:definitions>
  <inkml:trace contextRef="#ctx0" brushRef="#br0">72 50 13219,'-39'3'1104,"19"-1"-856,7-2-136,19-6 400,7 0-144,23-3-144,8 1-88,28-1-104,9 1-16,14 3-120,5 1-64,9 4-448,10 0-240,6 0 664,-3 1-168,-13-1-104</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8:57.647"/>
    </inkml:context>
    <inkml:brush xml:id="br0">
      <inkml:brushProperty name="width" value="0.05" units="cm"/>
      <inkml:brushProperty name="height" value="0.05" units="cm"/>
    </inkml:brush>
  </inkml:definitions>
  <inkml:trace contextRef="#ctx0" brushRef="#br0">17 0 13195,'-5'1'736,"-5"-1"-59,8 1-214,5 0 296,87 14-46,169 4 0,-197-17-636,19 2-86,277 0-2751,-299-9 2255</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8:58.103"/>
    </inkml:context>
    <inkml:brush xml:id="br0">
      <inkml:brushProperty name="width" value="0.05" units="cm"/>
      <inkml:brushProperty name="height" value="0.05" units="cm"/>
    </inkml:brush>
  </inkml:definitions>
  <inkml:trace contextRef="#ctx0" brushRef="#br0">1 0 13931,'9'6'156,"1"0"1,-2 1-1,1 1 0,-1-1 1,11 13-1,15 14-58,1-7-194,0-2-1,2-2 1,50 25-1,-31-18-114,-51-28 187,-1 1 0,0-1 0,0 1 0,1 0 0,-2 0 0,1 1 0,0-1 1,-1 1-1,6 8 0,-7-10 29,-1 0 0,0 1 1,0-1-1,0 1 0,-1-1 0,1 1 1,-1-1-1,1 1 0,-1 0 1,0-1-1,0 1 0,0-1 0,0 1 1,0 0-1,-1-1 0,1 1 1,-1-1-1,0 1 0,1-1 0,-3 4 1,-4 8 75,0 1 0,-1-2 0,0 1 0,-1-1 0,-12 12 0,-58 59 404,59-65-363,-15 16 82,-132 122 142,166-156-344,-1 1 1,0 0 0,0 0 0,0-1 0,0 0 0,0 1 0,0-1 0,0 0 0,-4 2 0,6-4-4,-1 1 1,1-1-1,-1 1 1,1-1-1,-1 1 1,1-1-1,0 1 1,-1-1-1,1 1 0,0-1 1,0 1-1,0-1 1,-1 0-1,1 1 1,0-1-1,0 1 0,0-1 1,0 0-1,0 1 1,0-1-1,0 0 1,0 1-1,0-1 1,0 1-1,1-2 0</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9:00.309"/>
    </inkml:context>
    <inkml:brush xml:id="br0">
      <inkml:brushProperty name="width" value="0.05" units="cm"/>
      <inkml:brushProperty name="height" value="0.05" units="cm"/>
    </inkml:brush>
  </inkml:definitions>
  <inkml:trace contextRef="#ctx0" brushRef="#br0">1 10 14107,'0'1'44,"0"-1"-1,1 0 1,-1 0-1,0 1 1,1-1-1,-1 0 1,0 0-1,0 0 1,1 0 0,-1 1-1,0-1 1,1 0-1,-1 0 1,0 0-1,1 0 1,-1 0 0,1 0-1,-1 0 1,0 0-1,1 0 1,-1 0-1,0 0 1,1 0-1,-1 0 1,0 0 0,1 0-1,-1 0 1,0 0-1,1-1 1,-1 1-1,0 0 1,1 0-1,-1 0 1,0 0 0,0-1-1,1 1 1,-1 0-1,0 0 1,0-1-1,1 1 1,-1 0-1,0-1 1,0 1 0,0 0-1,1-1 1,-1 1-1,0 0 1,0-1-1,0 1 1,0 0-1,0-1 1,0 1 0,0 0-1,0-1 1,0 1-1,0 0 1,0-1-1,0 1 1,0 0 0,0-1-1,0 1 1,0 0-1,0-1 1,0 1-1,0 0 1,-1-1-1,1 1 1,6 9 48,0 1-1,-1 0 1,0 0 0,-1 1-1,0-1 1,-1 1-1,0 0 1,1 14 0,3 5-50,-3-15-78,4 13-60,0 1 0,-3 0 1,0 0-1,1 54 0,-6-82 53,0 0 0,0 0 1,0 0-1,0-1 0,0 1 0,0 0 0,-1 0 0,1-1 1,0 1-1,0 0 0,-1 0 0,1-1 0,0 1 0,-1 0 1,1 0-1,0-1 0,-1 1 0,1-1 0,-1 1 0,0 0 1,1-1-1,-1 1 0,1-1 0,-1 1 0,0-1 0,1 0 1,-1 1-1,0-1 0,1 0 0,-1 1 0,0-1 0,0 0 1,1 0-1,-1 1 0,0-1 0,0 0 0,0 0 0,1 0 1,-1 0-1,0 0 0,-1 0 0,-6 0-440</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9:00.796"/>
    </inkml:context>
    <inkml:brush xml:id="br0">
      <inkml:brushProperty name="width" value="0.05" units="cm"/>
      <inkml:brushProperty name="height" value="0.05" units="cm"/>
    </inkml:brush>
  </inkml:definitions>
  <inkml:trace contextRef="#ctx0" brushRef="#br0">1 58 12099,'206'-15'5123,"-45"2"-3910,100 5-1357,-297-5-1277,6 5 1059</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9:01.255"/>
    </inkml:context>
    <inkml:brush xml:id="br0">
      <inkml:brushProperty name="width" value="0.05" units="cm"/>
      <inkml:brushProperty name="height" value="0.05" units="cm"/>
    </inkml:brush>
  </inkml:definitions>
  <inkml:trace contextRef="#ctx0" brushRef="#br0">1 22 14179,'3'-11'1376,"1"4"-904,5 4-168,5 6 625,5 7-105,6 6-152,3 2-104,8 4-184,1-1-40,3-4-8,-3-4-64,-1-7-56,1-6-56,-4-13-280,-3-4-280,-10-8 360,-4 1-56,-12 0-88</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9:02.540"/>
    </inkml:context>
    <inkml:brush xml:id="br0">
      <inkml:brushProperty name="width" value="0.05" units="cm"/>
      <inkml:brushProperty name="height" value="0.05" units="cm"/>
    </inkml:brush>
  </inkml:definitions>
  <inkml:trace contextRef="#ctx0" brushRef="#br0">5 0 14659,'0'0'32,"0"0"-1,-1 1 0,1-1 1,0 0-1,0 0 0,-1 0 1,1 1-1,0-1 1,0 0-1,-1 1 0,1-1 1,0 0-1,0 0 1,0 1-1,-1-1 0,1 0 1,0 1-1,0-1 0,0 1 1,0-1-1,0 0 1,0 1-1,0-1 0,0 0 1,0 1-1,0-1 1,0 0-1,0 1 0,0-1 1,0 1-1,0-1 0,0 0 1,0 1-1,0-1 1,0 0-1,0 1 0,1-1 1,-1 0-1,0 1 1,0-1-1,0 0 0,1 0 1,-1 1-1,0-1 0,1 0 1,-1 0-1,0 1 1,0-1-1,1 0 0,-1 0 1,0 0-1,1 1 1,-1-1-1,0 0 0,1 0 1,-1 0-1,0 0 1,1 0-1,-1 0 0,1 0 1,-1 0-1,0 0 0,1 0 1,0 0-1,37 3 571,-19-3-350,73 14 278,149 42 0,-82-15-1150,-139-37 128,0 0 1,38 2-1,-53-6 390,1 0 1,0 0-1,0-1 1,0 1 0,-1-1-1,1-1 1,0 1-1,-1-1 1,1 0 0,-1 0-1,0 0 1,0-1-1,0 0 1,8-6 0,14-18-541</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9:03.014"/>
    </inkml:context>
    <inkml:brush xml:id="br0">
      <inkml:brushProperty name="width" value="0.05" units="cm"/>
      <inkml:brushProperty name="height" value="0.05" units="cm"/>
    </inkml:brush>
  </inkml:definitions>
  <inkml:trace contextRef="#ctx0" brushRef="#br0">145 1 16700,'5'0'112,"-1"1"0,0-1 0,1 1 0,-1 0 0,0 0 0,0 1 0,0-1 1,0 1-1,0 0 0,0 0 0,-1 0 0,6 4 0,12 6 108,14 4-189,-14-6-19,0 0 1,0 1-1,22 17 0,-40-26-7,0 0-1,-1 1 0,1-1 0,-1 1 1,0-1-1,0 1 0,0 0 0,0 0 1,0 0-1,-1 0 0,1 0 1,-1 0-1,0 0 0,0 0 0,0 1 1,1 3-1,-2-1 1,0-1 1,0 1-1,0 0 0,0 0 1,-1 0-1,0-1 0,0 1 1,-4 9-1,-3 4 14,0 0 0,-2-1-1,0 0 1,-15 20 0,-159 194 143,87-114-763,92-112 507,0-1 5,0 1 1,0 0-1,1 1 1,0-1-1,0 1 1,0 0-1,1 0 1,-4 11-1,7-11-193</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09:10.812"/>
    </inkml:context>
    <inkml:brush xml:id="br0">
      <inkml:brushProperty name="width" value="0.05" units="cm"/>
      <inkml:brushProperty name="height" value="0.05" units="cm"/>
    </inkml:brush>
  </inkml:definitions>
  <inkml:trace contextRef="#ctx0" brushRef="#br0">337 59 14931,'1'-5'511,"-1"-1"-1,0 1 1,0-1 0,0 0-1,-2-8 1,1 13-470,1 1 0,0-1 1,0 0-1,0 0 0,0 1 0,-1-1 1,1 0-1,0 0 0,-1 1 0,1-1 1,0 0-1,-1 1 0,1-1 0,-1 1 1,1-1-1,-1 0 0,1 1 0,-1-1 1,0 1-1,1-1 0,-1 1 0,0 0 1,1-1-1,-1 1 0,0 0 0,1-1 1,-1 1-1,0 0 0,0 0 0,1 0 1,-1-1-1,0 1 0,0 0 0,1 0 1,-1 0-1,0 0 0,0 1 1,0-1-1,1 0 0,-1 0 0,0 0 1,1 1-1,-1-1 0,0 0 0,0 0 1,1 1-1,-1-1 0,0 1 0,-34 19 17,1 1 0,1 2 1,1 1-1,1 1 0,1 2 0,-37 43 0,60-61-39,0-1 0,1 2 0,-6 11 0,10-18-23,0 1 0,1 0 0,-1-1 0,1 1 0,0 0 0,0-1 0,0 1 0,1 0 0,-1 0 0,1 0 0,0 0 0,0 5 0,1-7-8,0-1-1,-1 1 1,1-1 0,0 1-1,0-1 1,0 1-1,0-1 1,0 0 0,0 0-1,0 1 1,1-1-1,-1 0 1,0 0 0,1 0-1,-1 0 1,1-1 0,-1 1-1,1 0 1,-1-1-1,1 1 1,-1-1 0,1 1-1,3 0 1,43 5-266,-39-5 204,8 0-41,-3-1 6,0 1 1,0 1 0,0 0 0,-1 1 0,1 1 0,25 9-1,-38-12 114,1-1-1,-1 1 0,0-1 1,0 1-1,0 0 1,0-1-1,0 1 0,0 0 1,0 0-1,0 0 0,0 0 1,0 0-1,0 0 1,0 0-1,-1 0 0,1 0 1,0 0-1,-1 1 0,1-1 1,-1 0-1,1 0 0,-1 1 1,0-1-1,0 0 1,1 1-1,-1-1 0,0 0 1,0 1-1,0-1 0,0 0 1,-1 1-1,1-1 1,0 0-1,0 1 0,-1-1 1,1 0-1,-1 0 0,1 0 1,-1 1-1,0-1 1,1 0-1,-1 0 0,0 0 1,0 0-1,0 0 0,-2 2 1,-2 2 141,0 1 0,-1-1 1,0 0-1,0 0 0,0-1 1,-11 6-1,3-3-128,0-2 0,0 0 0,-1 0 1,1-2-1,-1 1 0,0-2 0,0 0 0,0-1 0,-21-1 0,30 1-764</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2:23.515"/>
    </inkml:context>
    <inkml:brush xml:id="br0">
      <inkml:brushProperty name="width" value="0.05" units="cm"/>
      <inkml:brushProperty name="height" value="0.05" units="cm"/>
    </inkml:brush>
  </inkml:definitions>
  <inkml:trace contextRef="#ctx0" brushRef="#br0">1 106 10378,'4'1'2816,"18"6"-2207,5-7-225,0-1 0,0-1-1,34-7 1,-36 5-232,16-2 40,142-18 449,-153 22-588,0 1 0,0 2-1,0 1 1,33 7-1,-27-2-36,0-1 1,0-2-1,0-1 0,42-3 1,472-47 85,-304 32-112,-152 12 44,-48-1-661,-46 4 617,1 0-1,-1 0 0,0 0 0,0 0 0,0 0 0,0 0 0,0-1 0,0 1 0,0 0 0,0 0 0,0 0 1,1 0-1,-1 0 0,0 0 0,0 0 0,0-1 0,0 1 0,0 0 0,0 0 0,0 0 0,0 0 0,0 0 1,0-1-1,0 1 0,0 0 0,0 0 0,0 0 0,0 0 0,0 0 0,0-1 0,0 1 0,0 0 0,0 0 1,0 0-1,0 0 0,-1 0 0,1 0 0,0-1 0,0 1 0,0 0 0,0 0 0,0 0 0,0 0 1,0 0-1,0 0 0,-1 0 0,1 0 0,0 0 0,0-1 0,0 1 0,0 0 0,0 0 0,-1 0 0,-6-8-121,-8-5-119</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30.102"/>
    </inkml:context>
    <inkml:brush xml:id="br0">
      <inkml:brushProperty name="width" value="0.05" units="cm"/>
      <inkml:brushProperty name="height" value="0.05" units="cm"/>
    </inkml:brush>
  </inkml:definitions>
  <inkml:trace contextRef="#ctx0" brushRef="#br0">111 43 14979,'1'1'72,"0"0"1,-1 0-1,1 1 0,-1-1 0,1 0 0,-1 0 1,0 0-1,1 0 0,-1 0 0,0 0 0,0 1 1,0-1-1,0 0 0,0 0 0,0 0 1,0 0-1,0 1 0,-1-1 0,1 2 0,-11 25 89,6-16 37,-23 56 720,12-33-683,2 0 0,1 1 0,-12 57 0,25-91-223,-1-1 0,1 1-1,-1 0 1,1-1 0,0 1 0,0 0 0,0 0 0,0-1-1,0 1 1,0 0 0,1-1 0,-1 1 0,0 0 0,1-1-1,-1 1 1,1 0 0,1 2 0,-1-4-1,-1 0 0,1 1 0,0-1 0,0 0 0,-1 0 0,1 0 0,0 1 0,-1-1 0,1 0 0,0 0 1,-1 0-1,1 0 0,0 0 0,0 0 0,-1 0 0,1-1 0,0 1 0,-1 0 0,1 0 0,0 0 0,-1-1 0,1 1 0,0 0 0,-1-1 0,1 1 0,-1-1 0,2 0 0,4-3 77,0-1-1,0 0 1,-1 0-1,1-1 0,8-12 1,1-6 150,-1 0 0,0-1 0,-3 0 0,0-1 1,-1 0-1,-2-1 0,0 0 0,4-34 0,-12 66-243,1 0 0,-1 0-1,1 0 1,1 0 0,-1 0 0,1 0-1,0-1 1,3 7 0,-4-9-3,0 0 0,0 0 0,0 0 1,0 0-1,0 0 0,1 0 0,-1 0 1,1-1-1,-1 1 0,1 0 0,0-1 0,0 1 1,-1-1-1,1 0 0,0 0 0,0 1 0,0-1 1,1 0-1,-1-1 0,0 1 0,0 0 1,0-1-1,1 1 0,-1-1 0,0 0 0,5 0 1,-1-1-1,1-1 0,-1 0 0,0 0 0,0-1 1,0 0-1,0 0 0,0 0 0,0-1 0,-1 0 1,0 0-1,0 0 0,6-7 0,4-5 13,0-1 0,16-24 0,-28 36-3,0 2-7,-1 0-1,0 0 0,0 0 1,0 0-1,0 0 1,0 0-1,-1 0 1,0-1-1,1 1 1,0-6-1,-15 20-118,5 1 98,0 2 0,1-1 0,0 1 0,1 0 1,0 0-1,2 1 0,-1-1 0,2 1 0,0 0 0,-1 16 0,4-29 26,0 0 0,0-1-1,0 1 1,0 0 0,0 0 0,0-1 0,1 1 0,-1 0 0,0-1-1,1 1 1,0 0 0,-1-1 0,1 1 0,0-1 0,0 1 0,0-1-1,0 1 1,2 1 0,-2-2 1,0 0-1,0-1 1,1 1-1,-1 0 1,0-1 0,1 1-1,-1-1 1,1 1-1,-1-1 1,1 0 0,-1 0-1,1 1 1,-1-1-1,1 0 1,-1 0-1,0-1 1,3 1 0,3-2 1,1 0 0,-1 0 0,1-1 0,-1 0 0,0 0 0,11-8 0,19-14 22,-1-3 0,-1 0-1,40-45 1,-25 24-18,-40 41-31,-15 17 1,-6 11 8,1 5 5,-23 68-18,30-84 28,1 0 0,1 0 0,-1 0 0,1 0 0,1 0 0,0 0 0,0 0 0,3 14 0,-3-22-10,0 1-1,1-1 1,-1 0-1,0 0 1,1 1-1,-1-1 1,1 0-1,0 0 1,-1 0-1,1 1 1,0-1-1,0 0 1,1 1-1,-2-1 35,1-1 0,-1 0 0,1 1-1,0-1 1,-1 0 0,1 0 0,-1 1 0,1-1-1,-1 0 1,1 0 0,0 0 0,-1 0-1,1 0 1,-1 0 0,1 0 0,0 0-1,-1 0 1,1 0 0,-1 0 0,1 0-1,0-1 1,1 0 39,1 0 1,-1 0-1,-1 0 0,1-1 0,0 1 0,0-1 0,0 1 0,-1-1 1,1 0-1,-1 0 0,1 1 0,-1-1 0,0 0 0,1-3 0,11-26 118,-1-3 90</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2:28.257"/>
    </inkml:context>
    <inkml:brush xml:id="br0">
      <inkml:brushProperty name="width" value="0.05" units="cm"/>
      <inkml:brushProperty name="height" value="0.05" units="cm"/>
    </inkml:brush>
  </inkml:definitions>
  <inkml:trace contextRef="#ctx0" brushRef="#br0">272 33 13123,'-1'-3'95,"0"1"1,-1 0 0,1 0-1,-1 0 1,0 0 0,0 0-1,0 0 1,0 1 0,0-1-1,0 1 1,0-1 0,0 1-1,-1 0 1,1 0 0,0 0-1,-1 0 1,1 0 0,-1 0-1,1 1 1,-1-1 0,0 1-1,-3 0 1,-2-1 3,-1 0-1,0 1 1,1 1-1,-1-1 1,-13 4-1,15-1-65,0-1 0,0 1 0,1 1 0,-1-1 0,1 1 0,0 0 1,0 1-1,0-1 0,1 1 0,0 0 0,-1 0 0,2 1 0,-1 0 0,1 0 0,0 0 0,-5 9 0,0 2 10,1 0-1,0 1 1,1 0-1,1 0 1,-4 21 0,8-30-27,0 0 0,1 0 0,0 1 0,0-1 0,1 0 0,1 1 0,-1-1 0,4 15 0,-3-20-15,0-1 0,1 1-1,-1 0 1,1-1 0,0 1-1,-1-1 1,2 1 0,-1-1 0,0 0-1,1 0 1,-1 0 0,1 0-1,0-1 1,0 1 0,0-1-1,0 1 1,1-1 0,-1 0-1,1-1 1,-1 1 0,1 0 0,0-1-1,4 1 1,2 1-79,-1-2-1,1 1 1,0-1 0,1-1 0,-1 0-1,0 0 1,18-4 0,-13 1-1,1 0 1,-1-2-1,0 0 1,19-8-1,5-8-128</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2:28.703"/>
    </inkml:context>
    <inkml:brush xml:id="br0">
      <inkml:brushProperty name="width" value="0.05" units="cm"/>
      <inkml:brushProperty name="height" value="0.05" units="cm"/>
    </inkml:brush>
  </inkml:definitions>
  <inkml:trace contextRef="#ctx0" brushRef="#br0">170 2 12187,'-9'-1'320,"1"0"0,0 1 0,-1 0 0,1 1 1,-1 0-1,1 0 0,0 1 0,0 0 0,0 0 1,0 1-1,-12 5 0,16-6-261,0 0 0,0 0 0,1 0 0,-1 1-1,1-1 1,0 1 0,-1 0 0,1 0 0,0 0 0,1 1 0,-1-1 0,1 1-1,-1-1 1,1 1 0,0 0 0,0 0 0,1 0 0,-1 0 0,1 0 0,0 0 0,0 0-1,0 1 1,1-1 0,-1 6 0,1-7-37,0 0 0,1 1 1,-1-1-1,1 0 0,0 0 0,0 0 0,0 1 1,0-1-1,0 0 0,0 0 0,1-1 0,0 1 1,-1 0-1,1 0 0,0-1 0,1 1 0,-1-1 1,3 3-1,0-1 16,0-1 1,0 0-1,0 0 0,0 0 1,0-1-1,0 1 0,1-1 1,0 0-1,-1-1 0,7 1 1,-4 0 28,0-1 1,0-1-1,0 0 1,0 0-1,0 0 1,0-1-1,10-2 1,-13 2-9,-1-1 1,1 1 0,-1-1-1,0 0 1,0 0 0,1 0-1,-1 0 1,0-1 0,-1 1-1,1-1 1,0 0 0,3-4-1,-6 6-46,0 0 0,-1 0 0,1 0 0,0 1 0,-1-1 0,1 0 0,-1 0 0,1 0 0,-1 0 0,1 0-1,-1 0 1,0 0 0,1 0 0,-1 0 0,0 0 0,0 0 0,0 0 0,0 0 0,0-1 0,0 1 0,0 0 0,0 0 0,0 0 0,0 0 0,-1 0-1,0-1 1,0 0-5,0 0 0,0 0 0,-1 1 0,1-1 0,-1 0 0,0 1 0,1 0-1,-1-1 1,0 1 0,0 0 0,0 0 0,-2-2 0,-4 0-161,-1 0 0,1 0 0,-1 0 0,0 1 1,-13-2-1,14 4-144,5-1 219,0 0-1,0 1 1,0-1 0,0 1-1,0 0 1,0 0 0,1 0-1,-1 1 1,0-1 0,0 1-1,0-1 1,0 1-1,-5 2 1,9 5-415</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2:29.127"/>
    </inkml:context>
    <inkml:brush xml:id="br0">
      <inkml:brushProperty name="width" value="0.05" units="cm"/>
      <inkml:brushProperty name="height" value="0.05" units="cm"/>
    </inkml:brush>
  </inkml:definitions>
  <inkml:trace contextRef="#ctx0" brushRef="#br0">1 0 15955,'4'9'1401,"-2"-6"-745,0-2 32,1-1-264,5 0-536,3-1-304,2-2 360,-2-1-144,-2 1-128</inkml:trace>
  <inkml:trace contextRef="#ctx0" brushRef="#br0" timeOffset="1">54 145 11682,'-7'26'1377,"0"-8"-689,-1-3-296,6-7 1232,0-2-895,5-3-473,6-3 2032,3-11-1968,6-5 144,7-13-40</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2:29.875"/>
    </inkml:context>
    <inkml:brush xml:id="br0">
      <inkml:brushProperty name="width" value="0.05" units="cm"/>
      <inkml:brushProperty name="height" value="0.05" units="cm"/>
    </inkml:brush>
  </inkml:definitions>
  <inkml:trace contextRef="#ctx0" brushRef="#br0">51 0 15483,'-26'112'2726,"20"-84"-2698,1-7-17,0 0 1,2 0 0,0 1-1,1 0 1,1-1 0,3 24 0,-2-44-3,0 0 0,0 1 0,0-1 1,1 0-1,-1 0 0,0 1 0,1-1 1,-1 0-1,1 0 0,-1 0 1,1 0-1,0 0 0,-1 0 0,1 0 1,0 0-1,0 0 0,0 0 0,0 0 1,0 0-1,0 0 0,0-1 0,0 1 1,0 0-1,0-1 0,0 1 1,0-1-1,1 1 0,-1-1 0,0 0 1,0 1-1,0-1 0,1 0 0,-1 0 1,0 0-1,1 0 0,-1 0 0,0 0 1,0 0-1,1 0 0,1-1 1,4-1 69,0 0 0,0-1 1,0 0-1,0 0 0,11-8 1,19-12 191,-2-3 0,-1 0 0,-1-3-1,-2 0 1,0-2 0,45-62 0,-72 89-361,11-20-43,-14 23 47,0 0 0,-1 0-1,1 0 1,-1 0 0,1 0 0,-1 0-1,0 0 1,0-1 0,1 1 0,-1 0-1,0 0 1,0 0 0,0 0 0,0-1-1,0 1 1,0 0 0,0 0 0,-1-2-1,0 3 60,1-1-1,-1 0 0,1 1 0,-1-1 1,0 1-1,1 0 0,-1-1 0,1 1 1,-1 0-1,0-1 0,0 1 0,1 0 0,-1-1 1,0 1-1,0 0 0,1 0 0,-1 0 1,0 0-1,0 0 0,1 0 0,-1 0 1,0 0-1,0 0 0,1 0 0,-1 1 1,0-1-1,-1 0 0,0 1-61,-19 3-466</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2:30.348"/>
    </inkml:context>
    <inkml:brush xml:id="br0">
      <inkml:brushProperty name="width" value="0.05" units="cm"/>
      <inkml:brushProperty name="height" value="0.05" units="cm"/>
    </inkml:brush>
  </inkml:definitions>
  <inkml:trace contextRef="#ctx0" brushRef="#br0">1 99 13131,'6'8'315,"1"1"0,0-1 0,0 0 1,1-1-1,0 0 0,16 11 0,-20-16-314,0 0 1,0 0-1,0 0 1,1-1-1,-1 1 0,1-1 1,-1 0-1,1 0 1,-1-1-1,1 1 0,-1-1 1,1 0-1,0-1 0,-1 1 1,1-1-1,-1 1 1,1-1-1,5-3 0,1 1-161,-1-1-1,0-1 0,-1 0 1,1 0-1,-1-1 0,0 0 1,0-1-1,11-11 0,1-4-180,30-41 0,-30 35 721,-30 47 241,2 1 0,0-1-1,-4 22 1,10-40-601,1 0 1,0 0-1,-1 0 0,1 0 1,0 0-1,0 0 0,0 0 0,0 0 1,0 0-1,0 0 0,0 0 1,0 0-1,0 0 0,1 0 0,-1 0 1,0 0-1,1 0 0,-1 0 1,0 0-1,1 0 0,0 2 0,0-3-1,0 0-1,0 1 1,0-1-1,-1 0 1,1 1-1,0-1 1,0 0-1,0 0 1,0 0-1,-1 0 1,1 0-1,0 0 1,0 0-1,0 0 1,0 0-1,0 0 1,-1 0-1,1 0 1,0-1-1,1 1 1,6-3 106,0-1 0,0 0 0,14-9-1,-19 11-100,15-9 124,43-25 207,-56 33-344,0 1 1,0 0 0,1 0 0,-1 0-1,1 1 1,-1 0 0,1 0 0,-1 0-1,1 1 1,6 0 0,-10 0-12,0 1 0,0-1 0,0 1 0,0 0 1,0 0-1,0-1 0,0 1 0,0 0 0,-1 1 0,1-1 0,0 0 1,-1 1-1,1-1 0,0 0 0,-1 1 0,2 2 0,-1-2-22,-1 0 0,0-1-1,1 1 1,-1-1 0,1 1 0,-1-1-1,1 0 1,0 1 0,-1-1 0,1 0-1,0 0 1,0 0 0,0-1 0,0 1-1,0 0 1,0-1 0,0 1 0,0-1-1,4 1 1,5-3-123,0 0 0,0-1 0,-1 0 1,1 0-1,-1-1 0,1-1 0,-1 1 0,0-2 0,9-6 0,-12 8 91,34-19-309</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2:30.810"/>
    </inkml:context>
    <inkml:brush xml:id="br0">
      <inkml:brushProperty name="width" value="0.05" units="cm"/>
      <inkml:brushProperty name="height" value="0.05" units="cm"/>
    </inkml:brush>
  </inkml:definitions>
  <inkml:trace contextRef="#ctx0" brushRef="#br0">168 4 14355,'-8'-1'288,"0"0"1,0 0-1,1 0 0,-1 1 0,0 0 1,0 1-1,0 0 0,-12 3 0,15-3-218,0 0 0,0 1 0,-1 0 0,1 0 0,0 0 0,1 0 0,-1 1 0,0 0-1,1 0 1,0 0 0,-1 1 0,1-1 0,-4 6 0,8-9-71,-1 1 1,0-1 0,1 1-1,-1-1 1,1 1-1,-1 0 1,1-1-1,-1 1 1,1 0 0,-1 0-1,1-1 1,0 1-1,-1 0 1,1 0-1,0 0 1,0-1 0,0 1-1,-1 0 1,1 0-1,0 0 1,0 0-1,0 0 1,0-1 0,1 1-1,-1 0 1,0 0-1,0 0 1,0 0-1,1-1 1,-1 1 0,0 0-1,1 0 1,-1-1-1,1 1 1,-1 0-1,1-1 1,-1 1 0,1 0-1,-1-1 1,1 1-1,0-1 1,-1 1-1,1 0 1,0-1 0,-1 0-1,1 1 1,0-1-1,0 0 1,0 1-1,-1-1 1,1 0-1,0 0 1,0 1 0,1-1-1,7 2-91,-1-1-1,1 0 1,-1 0 0,10-1-1,-14 0 60,6 0-84,0 0 0,0 0 1,0 1-1,0 1 1,10 2-1,-19-4 117,0 1-1,1-1 1,-1 1-1,0-1 1,1 1 0,-1-1-1,0 1 1,0 0 0,1 0-1,-1-1 1,0 1 0,0 0-1,0 0 1,0 0 0,0 0-1,0 0 1,-1 1 0,1-1-1,0 0 1,0 0 0,-1 0-1,1 1 1,-1-1 0,1 0-1,-1 1 1,0-1-1,1 0 1,-1 1 0,0-1-1,0 1 1,0-1 0,0 0-1,0 1 1,0-1 0,0 1-1,-1-1 1,1 0 0,-1 1-1,1-1 1,0 0 0,-1 1-1,0-1 1,1 0 0,-1 0-1,-1 2 1,-3 6 129,-1 0-1,0 0 1,0-1-1,-1 0 1,0 0 0,-8 7-1,-53 40 837,45-38-662,-5 3-493,41-45-685,9-2 571</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2:31.235"/>
    </inkml:context>
    <inkml:brush xml:id="br0">
      <inkml:brushProperty name="width" value="0.05" units="cm"/>
      <inkml:brushProperty name="height" value="0.05" units="cm"/>
    </inkml:brush>
  </inkml:definitions>
  <inkml:trace contextRef="#ctx0" brushRef="#br0">46 1 13307,'-18'41'1712,"-3"11"-943,19-48-687,1 0 0,0 1 0,0-1 0,1 0 0,-1 0 0,1 1 0,0-1 0,0 0 0,2 9 0,-2-11-64,1 0-1,0 0 1,0 0 0,0 0 0,0 0 0,0 0 0,0-1 0,0 1 0,1 0 0,-1-1 0,1 1 0,-1-1 0,1 1 0,0-1 0,-1 0 0,1 0 0,0 1 0,0-1 0,0-1 0,0 1 0,0 0 0,0 0 0,0-1 0,0 1 0,0-1 0,1 0 0,-1 1 0,0-1 0,0 0 0,4-1 0,3 1-4,1-1-1,-1 0 1,1 0 0,-1-1 0,14-5 0,2-3 7,-1 0 0,23-15 0,15-7-47,-61 31 23,0 0 0,0 1 1,0-1-1,0 1 0,0-1 0,0 1 1,0 0-1,0-1 0,0 1 0,0 0 0,0 0 1,0 0-1,0 0 0,0 0 0,0 0 1,0 0-1,0 0 0,0 0 0,0 0 0,0 1 1,0-1-1,0 0 0,0 1 0,0-1 0,0 1 1,1 0-1,-1 0-2,1 1 0,-1 0 1,0 0-1,-1-1 0,1 1 0,0 0 0,0 0 1,-1 0-1,1 0 0,-1 3 0,0-3 12,0 0 0,1 0 0,-1-1 1,0 1-1,0 0 0,1 0 0,-1-1 0,1 1 0,0 0 0,0-1 0,-1 1 0,1-1 0,0 1 0,0-1 0,0 1 0,0-1 0,1 0 1,-1 1-1,0-1 0,1 0 0,-1 0 0,1 0 0,-1 0 0,1 0 0,-1 0 0,1-1 0,-1 1 0,4 1 0,9-2 38,0 0-1,0-1 0,0 0 0,-1-1 0,1-1 0,-1 0 0,21-8 1,7 0-9,-39 10-34,12-3-24,0 1 1,1 0 0,0 0-1,-1 2 1,1 0-1,0 0 1,19 3-1,-32-2 24,0 1 0,0 0 0,0-1 0,0 1 0,0 0 0,0 0-1,0 1 1,0-1 0,-1 0 0,1 0 0,0 1 0,-1-1 0,1 1 0,-1-1-1,1 1 1,-1 0 0,0 0 0,0 0 0,0 0 0,0-1 0,0 1-1,0 0 1,0 1 0,0 2 0,0-2 66,0 0 0,0 0 1,1 0-1,-1 0 0,1 0 0,0 0 0,0-1 0,4 5 1,-5-6-48,0 0 0,0 0 1,1-1-1,-1 1 0,0-1 0,0 1 1,1-1-1,-1 1 0,0-1 1,1 0-1,-1 1 0,1-1 1,-1 0-1,0 0 0,1 0 1,-1 0-1,1 0 0,-1-1 1,0 1-1,1 0 0,-1-1 0,1 1 1,-1-1-1,0 1 0,0-1 1,1 1-1,0-2 0,6-2-62,-1-1 0,-1 0 0,10-8-1,-12 10 77,20-19-31,-1-2-81</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2:31.771"/>
    </inkml:context>
    <inkml:brush xml:id="br0">
      <inkml:brushProperty name="width" value="0.05" units="cm"/>
      <inkml:brushProperty name="height" value="0.05" units="cm"/>
    </inkml:brush>
  </inkml:definitions>
  <inkml:trace contextRef="#ctx0" brushRef="#br0">52 0 13811,'1'1'65,"-1"0"0,1 0 0,-1-1 0,0 1 0,1 0 0,-1 0 0,1 0 0,-1-1 0,0 1 0,0 0 0,0 0 0,1 0-1,-1 0 1,0 0 0,0 0 0,0-1 0,0 1 0,-1 0 0,1 0 0,0 0 0,0 0 0,0 0 0,-1 0 0,0 1 0,-10 27 330,6-18 54,-3 10-84,1 1-1,1 0 0,1 0 1,0 1-1,0 31 0,4-52-349,1 0 0,0 0 0,0 1 0,0-1-1,0 0 1,0 0 0,0 1 0,1-1 0,-1 0-1,1 0 1,0 0 0,-1 0 0,1 0 0,0 0-1,0 0 1,0 0 0,1 0 0,-1 0 0,0-1 0,1 1-1,-1 0 1,1-1 0,-1 1 0,1-1 0,0 1-1,0-1 1,0 0 0,0 0 0,0 0 0,0 0-1,0 0 1,0 0 0,0-1 0,0 1 0,0-1 0,0 1-1,1-1 1,1 0 0,4 0 2,0 0 1,0-1-1,0 0 0,0-1 1,0 0-1,0 0 0,-1 0 0,1-1 1,8-4-1,-2-1 6,-10 5-16,1 1-1,-1 0 1,0 0 0,1 0-1,0 0 1,-1 1-1,7-2 1,-10 3-7,-1 1 0,1-1 0,-1 0 0,1 0-1,-1 0 1,1 0 0,-1 1 0,1-1 0,-1 0 0,0 0-1,1 1 1,-1-1 0,1 0 0,-1 1 0,0-1 0,1 0-1,-1 1 1,0-1 0,1 1 0,-1-1 0,0 1 0,0-1 0,1 0-1,-1 1 1,0-1 0,0 1 0,0-1 0,0 1 0,1-1-1,-1 1 1,0-1 0,0 1 0,0 0 0,0-1 0,0 1 0,0-1-1,-1 1 1,1 0 0,-3 24-14,2-21 11,0 0-32,1 0 0,0 0 0,0 0 0,0 0 0,0 0 0,0 1 0,1-1 0,1 6 0,-2-9 18,0-1 0,1 1 0,-1-1 0,0 1 0,0-1 0,1 1 0,-1-1 0,0 0 0,0 1 0,1-1 0,-1 1 0,1-1 0,-1 0 0,0 1 0,1-1 0,-1 0 0,1 1 0,-1-1 0,1 0 0,-1 0 0,1 1 0,-1-1 0,1 0 0,-1 0 0,1 0 0,0 0 0,0 0 5,1 0 0,-1-1 0,0 1 0,0 0 0,1-1 0,-1 0 0,0 1 0,0-1 0,1 0 1,-1 0-1,0 1 0,0-1 0,0 0 0,0 0 0,1-2 0,35-41-196,-16 18-4</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2:32.319"/>
    </inkml:context>
    <inkml:brush xml:id="br0">
      <inkml:brushProperty name="width" value="0.05" units="cm"/>
      <inkml:brushProperty name="height" value="0.05" units="cm"/>
    </inkml:brush>
  </inkml:definitions>
  <inkml:trace contextRef="#ctx0" brushRef="#br0">2 103 13667,'-1'1'85,"1"0"0,0 0 0,0 0-1,0 0 1,0 0 0,1 0 0,-1-1 0,0 1 0,0 0 0,0 0-1,1 0 1,-1 0 0,0-1 0,1 1 0,-1 0 0,1 0 0,-1-1 0,1 1-1,-1 0 1,1-1 0,-1 1 0,1 0 0,0-1 0,0 1 0,-1-1-1,1 1 1,1 0 0,-1-1 14,0 0 0,1 0-1,-1-1 1,0 1 0,0 0 0,0-1-1,1 1 1,-1 0 0,0-1-1,0 0 1,0 1 0,0-1 0,0 0-1,0 1 1,0-1 0,1-1 0,5-5 235,-1 1 0,0-1 1,-1 0-1,7-10 0,-10 13-262,0-1 0,0 1 0,0-1 0,-1 1 0,2-7-1,-3 10-71,1 1-1,-1-1 1,0 0 0,0 1-1,0-1 1,0 1-1,1-1 1,-1 0-1,0 1 1,0-1 0,0 1-1,0-1 1,-1 0-1,1 1 1,0-1-1,0 1 1,0-1 0,0 1-1,-1-1 1,1 0-1,0 1 1,0-1-1,-1 1 1,1-1 0,0 1-1,-1-1 1,1 1-1,-1 0 1,1-1-1,-1 1 1,1-1 0,-1 1-1,1 0 1,-1-1-1,1 1 1,-1 0-1,1 0 1,-1 0 0,1-1-1,-1 1 1,0 0-1,1 0 1,-1 0-1,1 0 1,-1 0 0,0 0-1,1 0 1,-1 0-1,1 0 1,-1 0-1,0 0 1,1 0 0,-1 1-1,1-1 1,-2 0-1,0 2-6,-1-1 0,0 0 0,0 1 0,1-1-1,-1 1 1,0 0 0,1 0 0,0 0 0,0 1 0,-1-1-1,1 0 1,1 1 0,-1-1 0,0 1 0,0 0 0,1-1-1,-3 7 1,0 1-19,1-1 0,-1 1 0,2 0-1,-3 12 1,4-17 15,1 0 0,-1 0 0,1 1 0,0-1 0,1 0 0,-1 0 0,1 1 0,0-1 0,0 0-1,1 0 1,-1 0 0,1 0 0,0 0 0,1-1 0,-1 1 0,6 7 0,-6-10 5,0 1 1,0-1-1,1 0 1,-1 0-1,1 0 1,-1 0-1,1-1 1,0 1-1,0-1 0,0 1 1,0-1-1,0 0 1,0 0-1,0 0 1,0-1-1,0 1 0,0-1 1,1 0-1,-1 1 1,0-1-1,0-1 1,1 1-1,-1 0 1,0-1-1,0 0 0,0 0 1,0 0-1,4-2 1,1 0 4,0 0 0,-1-1 1,1-1-1,-1 1 0,0-1 1,0 0-1,-1-1 0,0 0 1,7-7-1,6-9 45,21-35 1,-34 47-27,-1 21-6,-4-8-11,0 1-1,0-1 1,0 1-1,1-1 1,-1 1-1,1-1 1,0 0-1,0 0 1,4 6-1,-3-7-1,0-1-1,0 1 1,1-1 0,-1 0-1,0 1 1,1-2-1,-1 1 1,0 0-1,1-1 1,-1 1 0,1-1-1,-1 0 1,1 0-1,-1-1 1,1 1 0,-1-1-1,0 1 1,1-1-1,-1 0 1,0 0 0,5-3-1,4-1-33,0 0 0,-1-1 0,0-1 0,15-11-1,2-8-236,-31 38 190,0-1-1,0 1 0,1 0 1,-1 15-1,3-25 83,0-1-1,0 0 1,0 0 0,0 1-1,0-1 1,0 0 0,0 1-1,1-1 1,-1 0-1,0 0 1,1 1 0,-1-1-1,1 0 1,-1 0 0,1 0-1,-1 1 1,1-1 0,0 0-1,0 0 1,0 0 0,0 0-1,-1-1 1,1 1 0,0 0-1,1 0 1,-1 0 0,0-1-1,0 1 1,0 0 0,0-1-1,0 1 1,1-1 0,-1 0-1,0 1 1,0-1-1,1 0 1,-1 0 0,0 0-1,1 0 1,-1 0 0,0 0-1,1 0 1,-1 0 0,0 0-1,2-1 1,3-1-52,0 0 0,0 0 0,0 0-1,-1-1 1,1 0 0,-1 0 0,1 0 0,5-5 0,4-6-168,-1-1 1,0 0 0,0 0 0,-2-1 0,20-33 0,-12 13-146</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2:32.806"/>
    </inkml:context>
    <inkml:brush xml:id="br0">
      <inkml:brushProperty name="width" value="0.05" units="cm"/>
      <inkml:brushProperty name="height" value="0.05" units="cm"/>
    </inkml:brush>
  </inkml:definitions>
  <inkml:trace contextRef="#ctx0" brushRef="#br0">19 1 10362,'-5'18'275,"1"0"-1,0 1 0,2-1 1,0 1-1,0 0 0,2 0 0,1 0 1,0-1-1,5 22 0,-6-38-279,0 0 0,0 0 0,1 0 0,-1-1 0,1 1 0,-1 0 0,1 0 0,0-1 0,0 1 0,0-1 0,-1 1 0,2 0 0,-1-1 0,0 0 0,0 1-1,0-1 1,1 0 0,-1 1 0,0-1 0,1 0 0,-1 0 0,4 1 0,-3-1-4,1-1 1,-1 1-1,1-1 0,0 0 1,-1 1-1,1-1 1,-1-1-1,1 1 0,0 0 1,-1-1-1,1 1 0,-1-1 1,6-1-1,3-4 123,1 1-1,-1-1 1,0-1-1,-1 0 1,13-11 0,-8 5 182,-10 9-104,-1 0 0,1-1-1,0 2 1,0-1 0,0 1 0,0 0 0,1 0-1,-1 0 1,1 1 0,0-1 0,0 2 0,8-3-1,39-9 35,-49 11-152,0 1-1,0-1 1,0 0-1,0 0 1,0 0 0,-1 0-1,1-1 1,-1 1-1,1-1 1,3-4-1,-7 7-55,0 0 0,0 0 0,0-1 0,1 1-1,-1 0 1,0 0 0,0 0 0,0-1 0,1 1-1,-1 0 1,0 0 0,0-1 0,0 1 0,0 0 0,0 0-1,0-1 1,1 1 0,-1 0 0,0 0 0,0-1-1,0 1 1,0 0 0,0-1 0,0 1 0,0 0-1,0 0 1,0-1 0,0 1 0,0 0 0,0 0-1,-1-1 1,1 1 0,0-1 0,-10 1 327,-12 7-53,18-4-272,0-1-1,0 1 1,0-1-1,1 1 1,-1 0-1,1 1 1,0-1-1,-1 0 1,1 1-1,1 0 1,-1 0-1,0 0 1,1 0-1,-3 9 1,4-11-26,0 0 0,0 0 0,1 0 0,-1 0 0,1 0 0,0 0 0,-1 0 0,1 0 0,0 0 0,0 0 0,1 1 0,-1-1 0,0 0 0,1 0 0,-1 0 0,1 0 0,0 0 0,-1 0 0,1 0 0,0 0 0,0 0 0,1-1 0,-1 1 0,0 0 0,0-1 0,1 1 0,-1-1 0,1 1 0,0-1 0,-1 1 0,1-1 0,0 0 0,0 0 0,2 1 0,2 0-26,-1 0 0,0 0 0,1-1 0,-1 0 0,1 0 0,0 0 0,-1-1 0,1 0 0,-1 0 0,1 0 0,0-1 0,-1 0 0,1 0 0,-1 0 0,6-3 0,26-7-80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30.637"/>
    </inkml:context>
    <inkml:brush xml:id="br0">
      <inkml:brushProperty name="width" value="0.05" units="cm"/>
      <inkml:brushProperty name="height" value="0.05" units="cm"/>
    </inkml:brush>
  </inkml:definitions>
  <inkml:trace contextRef="#ctx0" brushRef="#br0">9 11 15307,'2'-10'1889,"1"10"-1017,-3 1-392,0 2 1752,0 1-1095,-2 2-713,-2-2-312,1 4-696,2-1-289,-1-1-607,1-2 1128,1-1-288,4-2-248</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2:33.590"/>
    </inkml:context>
    <inkml:brush xml:id="br0">
      <inkml:brushProperty name="width" value="0.05" units="cm"/>
      <inkml:brushProperty name="height" value="0.05" units="cm"/>
    </inkml:brush>
  </inkml:definitions>
  <inkml:trace contextRef="#ctx0" brushRef="#br0">337 1 14491,'-6'3'373,"-1"-1"0,1 0 0,-1 0 0,-7 2 0,-24 7 139,9 3-310,0 2 1,-48 35 0,62-40-206,1 1 1,1 1-1,0-1 1,0 2-1,2 0 1,-17 25-1,25-35 5,1 0-1,0 0 1,0 0-1,1 0 1,-1 1-1,1-1 1,0 0-1,-2 9 1,3-11 0,0-1 1,0 1 0,1-1 0,-1 1 0,0 0 0,0-1 0,1 1 0,-1-1 0,1 1 0,-1-1 0,1 1 0,0-1 0,0 0 0,-1 1 0,1-1 0,0 0 0,0 1 0,0-1 0,0 0 0,1 0 0,-1 0 0,0 0 0,0 0 0,1 0 0,-1 0 0,1-1-1,1 2 1,5 1 13,0-1 0,-1 0 0,1 0-1,0 0 1,0-1 0,0-1-1,0 1 1,9-1 0,65-9-234,-78 8 184,49-9-249,52-17 0,-60 14 113</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2:34.063"/>
    </inkml:context>
    <inkml:brush xml:id="br0">
      <inkml:brushProperty name="width" value="0.05" units="cm"/>
      <inkml:brushProperty name="height" value="0.05" units="cm"/>
    </inkml:brush>
  </inkml:definitions>
  <inkml:trace contextRef="#ctx0" brushRef="#br0">1 296 13739,'6'-1'282,"0"-1"-1,1 0 1,-1 0 0,0 0 0,0-1-1,0 1 1,-1-2 0,1 1 0,8-7-1,47-42 987,-45 37-792,9-9-47,18-14-41,-43 38-384,0-1-1,1 1 0,-1 0 0,0-1 1,0 1-1,1 0 0,-1-1 0,0 1 1,1 0-1,-1 0 0,0-1 0,1 1 1,-1 0-1,0 0 0,1 0 0,-1-1 1,1 1-1,-1 0 0,0 0 0,1 0 1,-1 0-1,1 0 0,-1 0 1,0 0-1,1 0 0,-1 0 0,1 0 1,-1 0-1,0 0 0,1 0 0,-1 0 1,1 1-1,-1-1 0,0 0 0,1 0 1,-1 0-1,1 1 0,-1-1 0,0 0 1,0 0-1,1 1 0,-1-1 0,0 0 1,1 0-1,-1 1 0,0-1 0,0 1 1,1-1-1,-1 0 0,0 1 0,0-1 1,0 0-1,0 1 0,0-1 0,1 1 1,-1-1-1,0 0 0,0 1 0,0-1 1,0 1-1,0-1 0,0 0 0,0 1 1,0-1-1,0 1 0,-1-1 0,1 0 1,0 1-1,0 0 0,-8 38 53,7-32-41,0-3-26,-2 5-28,2 0 0,-1 1-1,1-1 1,0 0-1,1 1 1,0-1 0,1 0-1,1 13 1,-1-21 11,0 0-1,-1 1 1,1-1 0,0 1 0,0-1 0,0 0-1,0 0 1,0 1 0,0-1 0,1 0-1,-1 0 1,0 0 0,0 0 0,1 0 0,-1-1-1,1 1 1,-1 0 0,1-1 0,-1 1 0,1-1-1,-1 1 1,1-1 0,-1 0 0,1 1 0,0-1-1,2 0 1,13 0-193</inkml:trace>
  <inkml:trace contextRef="#ctx0" brushRef="#br0" timeOffset="1">690 1 16379,'-9'12'1233,"4"-3"-1001,3-3-248,2-2 288,7-3 32,6-3-80</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2:34.461"/>
    </inkml:context>
    <inkml:brush xml:id="br0">
      <inkml:brushProperty name="width" value="0.05" units="cm"/>
      <inkml:brushProperty name="height" value="0.05" units="cm"/>
    </inkml:brush>
  </inkml:definitions>
  <inkml:trace contextRef="#ctx0" brushRef="#br0">4 1 13171,'-3'14'1128,"8"-10"-968,5-5-240,8-4 496,3-5 0</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2:34.936"/>
    </inkml:context>
    <inkml:brush xml:id="br0">
      <inkml:brushProperty name="width" value="0.05" units="cm"/>
      <inkml:brushProperty name="height" value="0.05" units="cm"/>
    </inkml:brush>
  </inkml:definitions>
  <inkml:trace contextRef="#ctx0" brushRef="#br0">20 7 13091,'-2'6'214,"0"0"1,0 0 0,1 0-1,-1 0 1,2 0 0,-1 0-1,1 0 1,0 0 0,1 9-1,-1 10 414,-5 43 95,2-31-435,1 0 0,1 1 0,2-1 0,8 47 0,-8-81-243,-1 0 0,1 0 1,0 0-1,0 0 0,0 0 1,1 0-1,-1-1 0,1 1 0,2 3 1,-4-6-27,1 1 0,0 0 0,0-1-1,-1 1 1,1 0 0,0-1 0,0 1 0,0-1 0,0 1 0,0-1 0,0 0 0,0 0 0,0 1 0,0-1 0,-1 0 0,1 0 0,0 0 0,1 0 0,-1 0 0,0 0 0,0 0 0,0 0 0,-1 0 0,1 0 0,0-1 0,0 1 0,0 0 0,0-1 0,0 1 0,0-1 0,0 1-1,0-1 1,1 0 0,6-5 102,1-1-1,-1 1 1,0-2-1,0 1 1,12-17-1,34-52 400,-34 47-336,109-172 326,-104 162-534,-20 31 76,6-13-1173,-11 21 1106,0 0 0,0 0-1,0 0 1,0 0 0,0-1 0,0 1 0,0 0 0,0 0 0,0 0 0,-1 0 0,1 0 0,0 0 0,0-1 0,0 1 0,0 0 0,0 0 0,0 0-1,0 0 1,0 0 0,0 0 0,0 0 0,-1-1 0,1 1 0,0 0 0,0 0 0,0 0 0,0 0 0,0 0 0,0 0 0,-1 0 0,1 0 0,0 0 0,0 0-1,0 0 1,0 0 0,0 0 0,0 0 0,-1 0 0,1 0 0,0 0 0,0 0 0,0 0 0,-16 5-218,-1 2-155</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2:35.362"/>
    </inkml:context>
    <inkml:brush xml:id="br0">
      <inkml:brushProperty name="width" value="0.05" units="cm"/>
      <inkml:brushProperty name="height" value="0.05" units="cm"/>
    </inkml:brush>
  </inkml:definitions>
  <inkml:trace contextRef="#ctx0" brushRef="#br0">1 106 12323,'7'32'976,"5"-7"-760,-1-4-80,8-5 200,2-4-168,6-8-904,5-6 736,2-9-144,4-6-112</inkml:trace>
  <inkml:trace contextRef="#ctx0" brushRef="#br0" timeOffset="1">430 1 12099,'-1'2'149,"0"1"0,1-1 0,-1 1 1,0-1-1,0 0 0,-1 1 0,1-1 1,0 0-1,-1 0 0,-3 4 0,0 1 78,-5 8 407,-14 29 0,22-41-587,1 1 1,-1 0-1,1-1 0,-1 1 1,1 0-1,1 0 1,-1 0-1,0 0 1,1 0-1,0 0 0,0 0 1,0 0-1,0 0 1,2 5-1,-2-8-34,0 0 0,1 0 0,-1-1 0,1 1 0,0 0 0,-1 0 0,1-1 0,0 1 0,-1 0-1,1-1 1,0 1 0,0-1 0,0 1 0,-1-1 0,1 1 0,0-1 0,0 0 0,0 1 0,0-1 0,0 0 0,0 0 0,0 1 0,0-1 0,0 0 0,0 0-1,0 0 1,0 0 0,0 0 0,1-1 0,30-6 179,-30 6-174,80-29 185,-59 20-132,0 1-1,0 1 1,1 1-1,40-6 1,-61 13-71,1 0 0,-1 0 0,1 0 0,-1 0 1,1 0-1,-1 1 0,1-1 0,-1 1 0,1 0 0,-1 0 1,0 1-1,0-1 0,0 1 0,5 2 0,-3 0-7,0 0-1,-1 1 0,1-1 1,-1 1-1,0 0 1,6 10-1,-9-14-20,0 0 0,0-1 0,0 1 0,0 0 1,0-1-1,0 1 0,0-1 0,0 1 0,0-1 0,0 1 0,0-1 1,0 1-1,0-1 0,1 0 0,-1 0 0,0 0 0,0 0 0,0 0 0,0 0 1,1 0-1,-1 0 0,0 0 0,0 0 0,0-1 0,0 1 0,0 0 0,1-1 1,-1 1-1,0-1 0,0 1 0,1-2 0,39-23-250,-34 20 216,28-19-184</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2:35.851"/>
    </inkml:context>
    <inkml:brush xml:id="br0">
      <inkml:brushProperty name="width" value="0.05" units="cm"/>
      <inkml:brushProperty name="height" value="0.05" units="cm"/>
    </inkml:brush>
  </inkml:definitions>
  <inkml:trace contextRef="#ctx0" brushRef="#br0">176 0 14571,'-10'1'295,"0"1"1,1 0-1,-1 0 0,0 1 0,1 0 1,0 0-1,-1 1 0,1 0 0,1 1 1,-1 0-1,1 1 0,0-1 0,0 1 1,0 1-1,1 0 0,0 0 0,-9 12 1,15-18-292,0 0 0,0 1 0,0-1 0,0 0-1,0 1 1,0-1 0,1 1 0,-1-1 0,0 1 0,1-1 0,-1 1 0,1 0 0,0-1 0,-1 1 0,1-1 0,0 1 0,0 0 0,0-1 0,1 4 0,-1-3-19,1-1 0,0 0 0,0 0-1,-1 0 1,1 0 0,0 0 0,0 0-1,0 0 1,0 0 0,0 0 0,0 0 0,0-1-1,1 1 1,-1 0 0,0-1 0,0 1 0,0-1-1,3 1 1,7 2-160,0-1 0,0-1 0,0 0 0,18-1-1,-22 0 103,1 0-20,6 0-126,0 0 0,18 4 0,-29-4 197,0 1 0,0-1 0,0 1 0,0 0 0,0 0 0,0 0 0,0 1 0,0-1 0,-1 1 0,1-1 0,0 1 0,-1 0 0,0 0 0,1 0 0,-1 0-1,3 4 1,-5-5 41,1 0 0,0 0 0,-1 1 0,1-1 0,-1 0 0,1 1 0,-1-1 0,0 0 0,1 0 0,-1 1 0,0-1 0,0 1 0,0-1 0,0 0 0,0 1 0,0-1 0,-1 0 0,1 1 0,-1 1 1,0 0 35,-1 1 1,1-1-1,-1 0 1,0 0-1,0 0 1,0 0 0,-4 3-1,-4 5 243,-1-1 0,-20 14 1,28-21-238,3-3-55,-22 16-162,18-15-358,14-12 242,10-8 5</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2:36.312"/>
    </inkml:context>
    <inkml:brush xml:id="br0">
      <inkml:brushProperty name="width" value="0.05" units="cm"/>
      <inkml:brushProperty name="height" value="0.05" units="cm"/>
    </inkml:brush>
  </inkml:definitions>
  <inkml:trace contextRef="#ctx0" brushRef="#br0">1 1 13027,'1'4'291,"1"0"0,-1 0 0,0 1 0,0-1 0,-1 0 0,1 1 0,-1-1 0,0 1 0,0-1 0,-1 8 0,0-6 48,0 0 0,1 0 0,0 0-1,1 0 1,0 7 0,0-11-302,0 0 1,0-1-1,0 1 0,0 0 0,0 0 1,0-1-1,0 1 0,0 0 0,1-1 1,-1 1-1,1-1 0,-1 0 0,1 1 1,0-1-1,-1 0 0,1 0 0,0 0 1,0 0-1,0 0 0,0-1 0,-1 1 1,1-1-1,0 1 0,0-1 0,0 1 1,0-1-1,1 0 0,-1 0 0,3-1 1,9 1-11,-1-1 0,0 0 0,17-5 0,-29 6-31,75-20-263,-52 12 98,1 2-1,-1 1 0,35-4 0,-55 9 142,-1 0-1,1 0 1,0 0-1,-1 0 1,1 1-1,-1-1 0,1 1 1,-1 0-1,1 0 1,-1 1-1,0-1 1,1 1-1,3 2 1,-2-1 44,-1 1 1,0 0 0,1 1 0,-1-1 0,-1 1-1,1 0 1,3 6 0,-4-7 35,-1 0 0,0-1 0,1 0 0,0 1 0,0-1 0,0 0 0,0-1 0,0 1 0,1 0 0,-1-1 0,1 0 0,6 3 0,-4-3 8,-1 0 0,1-1 0,0 0 0,-1 0 1,1-1-1,0 1 0,0-1 0,11-2 0,12-2-20,0-2 0,48-16 0,-51 13-329,0 1 0,1 2-1,38-5 1,-64 11 267,0 0 0,0 0 0,0 0 0,0 0 0,1 0 0,-1 0 0,0 0 0,0 0 0,0 0 0,0 0 0,0 0 0,0 1-1,0-1 1,0 1 0,0-1 0,0 0 0,0 1 0,0 0 0,0-1 0,0 1 0,-1-1 0,1 1 0,0 0 0,0 0 0,-1-1 0,1 1 0,1 1 0,-2 1-21,1-1 0,-1 0 0,1 0 1,-1 1-1,0-1 0,0 0 0,0 0 0,0 1 0,0-1 1,-1 4-1,0-2-16,3-4 40,3-9 6,4-11-16</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2:36.788"/>
    </inkml:context>
    <inkml:brush xml:id="br0">
      <inkml:brushProperty name="width" value="0.05" units="cm"/>
      <inkml:brushProperty name="height" value="0.05" units="cm"/>
    </inkml:brush>
  </inkml:definitions>
  <inkml:trace contextRef="#ctx0" brushRef="#br0">7 1 14411,'1'0'88,"0"1"-1,-1 0 1,1-1 0,0 1 0,-1 0-1,1 0 1,-1 0 0,1-1-1,-1 1 1,0 0 0,1 0-1,-1 0 1,0 0 0,0 0-1,1 0 1,-1 0 0,0 0-1,0 0 1,0 0 0,0 0 0,0 0-1,-1 0 1,1 1 0,-3 31 630,2-27-258,0 2-218,-7 83 981,7-79-1135,2-1-1,-1 1 1,1-1 0,1 0 0,4 20 0,-5-28-65,0-1 0,0 1 1,0 0-1,0-1 0,0 0 1,0 1-1,1-1 1,-1 0-1,1 1 0,0-1 1,-1 0-1,1 0 1,0 0-1,0-1 0,0 1 1,1 0-1,-1-1 0,0 1 1,1-1-1,-1 0 1,0 0-1,1 0 0,0 0 1,-1 0-1,1-1 0,-1 1 1,1-1-1,0 1 1,0-1-1,-1 0 0,1 0 1,0 0-1,-1-1 1,1 1-1,0 0 0,2-2 1,6-1 34,0-1 0,-1 0 0,0-1 1,0 0-1,0 0 0,0-1 0,12-10 1,6-7 68,-1-2 1,0-1 0,32-43-1,-59 68-127,0 1 1,0 0-1,1-1 0,-1 1 0,0 0 0,0 0 0,0-1 1,1 1-1,-1 0 0,0 0 0,0-1 0,1 1 0,-1 0 0,0 0 1,0-1-1,1 1 0,-1 0 0,0 0 0,1 0 0,-1 0 1,0 0-1,1-1 0,-1 1 0,0 0 0,1 0 0,-1 0 1,0 0-1,1 0 0,-1 0 0,0 0 0,1 0 0,2 11-13,-6 28-37,2-29 35,0 3-13,-2 38-13,3-49 40,0-1-1,0 1 1,0 0 0,1 0-1,-1-1 1,0 1 0,1 0-1,-1 0 1,1-1-1,0 1 1,-1-1 0,1 1-1,0 0 1,0-1 0,0 0-1,0 1 1,0-1 0,0 0-1,1 1 1,-1-1 0,0 0-1,1 0 1,1 1 0,-1-1-12,0-1 0,1 0 0,-1 0 0,1 0 0,-1 0 0,0 0 0,1 0 0,-1-1 0,0 1 0,1-1 0,-1 1 0,0-1 0,1 0 0,-1 0 1,0 0-1,0 0 0,0-1 0,0 1 0,0 0 0,0-1 0,1-1 0,38-38-1349,-40 41 1322,4-7-208,-4 6 109,0 0 0,-1 0-1,1 0 1,0 0-1,0 0 1,-1 0 0,1 0-1,0 0 1,0 0-1,0 1 1,0-1 0,0 0-1,1 0 1,-1 1-1,0-1 1,0 1 0,0-1-1,1 1 1,-1 0-1,0-1 1,0 1 0,1 0-1,-1 0 1,0 0-1,2 0 1,4 1-484</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2:37.831"/>
    </inkml:context>
    <inkml:brush xml:id="br0">
      <inkml:brushProperty name="width" value="0.05" units="cm"/>
      <inkml:brushProperty name="height" value="0.05" units="cm"/>
    </inkml:brush>
  </inkml:definitions>
  <inkml:trace contextRef="#ctx0" brushRef="#br0">199 64 12243,'8'-6'1554,"-12"5"3,-16 6-79,-1 6-1344,2-2 219,0 0 0,1 1 0,0 1 0,-22 19 0,36-26-293,0 0 1,0 0-1,0 0 1,0 1-1,1-1 1,0 1-1,0 0 1,0 0-1,0 0 1,1 1-1,0-1 1,0 0-1,0 1 1,1 0-1,0-1 1,0 1 0,0 0-1,1 0 1,0-1-1,1 10 1,-1-13-61,0 1 0,0-1 1,0 0-1,0 0 1,1 0-1,-1 0 1,1 0-1,0 0 0,-1 0 1,1 0-1,0 0 1,0 0-1,0 0 1,1 0-1,-1 0 0,0-1 1,1 1-1,-1-1 1,1 1-1,-1-1 1,1 1-1,0-1 0,0 0 1,-1 0-1,1 0 1,0 0-1,0 0 1,0 0-1,0 0 0,0-1 1,0 1-1,1-1 1,-1 0-1,0 1 1,0-1-1,0 0 0,0 0 1,4-1-1,2 0 4,-1 0 0,1-1-1,-1 0 1,0-1 0,1 1-1,-1-1 1,0-1 0,-1 1-1,13-9 1,0-4 13,0 0 0,-1-2 1,-1 0-1,0 0 0,-2-2 0,0 0 0,-1-1 0,12-25 1,-19 76-700,-7-29 639,0 0 0,1 0 0,-1 0 0,0 1 0,0-1 0,1 0 0,-1 0 0,1 0 0,-1 0 0,1 0 0,-1 0 0,1 0 0,0 0 0,0 0 0,-1 0 0,1 0-1,0 0 1,0 0 0,0-1 0,0 1 0,0 0 0,0-1 0,0 1 0,0-1 0,0 1 0,0-1 0,0 1 0,1-1 0,-1 0 0,0 1 0,0-1 0,0 0 0,0 0 0,1 0 0,-1 0 0,0 0 0,0 0 0,1 0 0,-1-1 0,0 1-1,0 0 1,0-1 0,2 0 0,8-3-347,0 0-1,0-1 0,17-10 1,-15 8 112,148-91-1018,-163 99 1393,1 1 1,0 0-1,0-1 1,0 1-1,0 0 1,1 0-1,-1-1 0,0 1 1,1 0-1,-1 0 1,1 0-1,0 0 1,-1 0-1,1 0 1,0-1-1,0 4 1,0 0-61,1 0 1,-1 0-1,0-1 0,1 1 1,0 0-1,0-1 1,3 7-1,27 49-160,-17-34-154,-1 1-1,17 49 1,-27-68 218,-1 1 0,0-1 0,-1 0 0,0 1 0,0-1 0,-1 1 0,0-1 0,0 1 1,-1-1-1,0 1 0,-1-1 0,0 0 0,0 0 0,-5 11 0,4-13 74,0 0-1,-1 1 1,0-1 0,0-1-1,-1 1 1,-5 6 0,8-10 57,0 0 0,0 0 0,0 0 0,-1 0 0,1-1 0,-1 1 0,1 0 0,-1-1 1,1 0-1,-1 0 0,0 0 0,0 0 0,1 0 0,-1 0 0,0-1 0,0 1 0,-5-1 0,7 0-29,0 0 0,0 0 0,-1-1 0,1 1 0,0-1 0,0 1 0,0-1 0,0 1 0,0-1 0,0 1 0,0-1 0,0 0 0,0 0-1,0 0 1,0 1 0,1-1 0,-1 0 0,0 0 0,1 0 0,-1 0 0,0 0 0,1 0 0,-1-1 0,1 1 0,0 0 0,-1 0 0,1 0 0,0 0-1,0-1 1,0-1 0,-1-4 116,1 0 0,0-1 0,1-12 0,-1 19-141,4-21 15,0 1 0,2-1 1,0 1-1,1 0 0,1 1 1,1 0-1,1 0 0,1 1 0,14-20 1,-2 7-8,1 2 1,1 0 0,2 2 0,39-33 0,-79 72 10,1 0 0,-14 17 0,22-23-44,0 0 0,0 0 1,1 1-1,0-1 1,0 1-1,0 0 1,1 0-1,0 0 1,-3 8-1,5-13 6,0 0 0,0 0 0,-1 0 0,1 0 0,0 0 0,0 0 0,0 0 0,0 1 0,0-1 0,1 0 0,-1 0 0,0 0 1,0 0-1,1 0 0,-1 0 0,1-1 0,-1 1 0,0 0 0,1 0 0,0 0 0,-1 0 0,1 0 0,1 1 0,-1-1 0,1 0 0,-1-1-1,1 1 1,-1 0 0,1 0 0,0-1-1,-1 1 1,1-1 0,0 1 0,0-1-1,-1 0 1,4 0 0,3 0 0,0 0 0,1-1 1,-1 0-1,13-4 0,67-26 17,-13 3 79,-74 27-88,1 1 1,-1-1-1,0 1 0,0-1 1,1 1-1,-1-1 0,0 1 1,1 0-1,-1 0 0,1 0 1,-1 0-1,0 0 0,1 0 1,-1 0-1,1 0 0,-1 0 1,0 1-1,1-1 0,-1 0 1,0 1-1,1-1 0,-1 1 1,0 0-1,2 1 0,-2 0 28,0 0-1,0 1 0,0-1 0,0 1 0,-1-1 0,1 1 1,-1 0-1,1-1 0,-1 1 0,0 5 0,0-3 2,5 21 57,-5-26-99,1 1-1,-1-1 1,0 1 0,0-1-1,0 1 1,1-1 0,-1 1-1,0-1 1,1 1-1,-1-1 1,1 0 0,-1 1-1,0-1 1,1 0 0,-1 1-1,1-1 1,-1 0 0,1 1-1,-1-1 1,1 0-1,-1 0 1,1 0 0,-1 1-1,1-1 1,-1 0 0,1 0-1,0 0 1,-1 0 0,1 0-1,-1 0 1,1 0-1,-1 0 1,1 0 0,-1 0-1,1-1 1,-1 1 0,1 0-1,-1 0 1,1 0 0,-1-1-1,1 1 1,-1 0-1,2-1 1,9-7-74</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2:44.401"/>
    </inkml:context>
    <inkml:brush xml:id="br0">
      <inkml:brushProperty name="width" value="0.05" units="cm"/>
      <inkml:brushProperty name="height" value="0.05" units="cm"/>
    </inkml:brush>
  </inkml:definitions>
  <inkml:trace contextRef="#ctx0" brushRef="#br0">0 188 13355,'1'0'77,"0"1"0,-1 0 0,1 0 0,0-1 0,0 1 0,0 0 0,0-1 0,0 1 0,0-1 0,0 1 0,0-1 0,0 0 1,0 1-1,0-1 0,0 0 0,0 0 0,0 1 0,0-1 0,2 0 0,26 0 63,-20-1 99,27 0 123,-1-2 0,64-13 0,68-27-2,-137 34-328,108-31 78,150-38 51,-250 72-264,-35 8-143,-7 2 88,-5 3-58,7-6 182,-2 2-9,0-1-1,1 1 0,-1-1 0,0 0 1,0-1-1,-1 1 0,1-1 1,0 0-1,-7 1 0,-9-2-87</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31.111"/>
    </inkml:context>
    <inkml:brush xml:id="br0">
      <inkml:brushProperty name="width" value="0.05" units="cm"/>
      <inkml:brushProperty name="height" value="0.05" units="cm"/>
    </inkml:brush>
  </inkml:definitions>
  <inkml:trace contextRef="#ctx0" brushRef="#br0">235 16 18068,'-1'-1'158,"-1"-1"1,1 1 0,-1 0-1,1 0 1,-1-1-1,0 1 1,1 0-1,-1 1 1,0-1 0,0 0-1,0 0 1,0 1-1,0-1 1,1 1-1,-1-1 1,0 1 0,0 0-1,0 0 1,-4 0-1,-39 4 1117,31-1-1096,0 0-1,-24 10 0,34-12-232,-1 1 0,1 0 0,0 0 0,-1 1 0,1-1-1,0 1 1,0 0 0,1 0 0,-1 0 0,1 1 0,-6 6-1,8-9 17,1 0 0,0 0 0,-1-1 0,1 1 0,0 0 0,0 0 0,-1 0 0,1-1 0,0 1 0,0 0 0,0 0-1,0 0 1,0 0 0,0-1 0,0 1 0,0 0 0,1 0 0,-1 0 0,0-1 0,0 1 0,1 0 0,-1 0 0,1 0 0,-1-1-1,0 1 1,1 0 0,-1-1 0,1 1 0,0 0 0,-1-1 0,1 1 0,-1-1 0,1 1 0,0-1 0,-1 1 0,1-1-1,0 0 1,0 1 0,-1-1 0,1 0 0,0 1 0,1-1 0,6 3-256,1 0 0,-1-1 0,11 2 1,-10-2 118,8 1-161,53 15-514,-65-16 815,0 0 0,0 0 0,-1 0 0,1 0 0,-1 1 0,1 0-1,-1 0 1,0 0 0,0 0 0,0 1 0,3 3 0,-6-6 41,0 0 0,-1 1 0,1-1 0,0 0 0,-1 0 0,1 0 0,0 0-1,-1 1 1,0-1 0,1 0 0,-1 0 0,0 1 0,0-1 0,1 0 0,-1 1 0,0-1 0,0 0 0,-1 1 0,1-1 0,0 0-1,0 1 1,-1-1 0,0 2 0,0-1 25,0 1 0,-1-1 0,1 0 0,-1 0 0,0 1 0,0-1 0,0 0-1,0-1 1,0 1 0,-4 2 0,-4 2 150,1-1 0,-1 0 0,0 0 0,-17 4 0,13-5 68,0-1 0,0-1 0,-19 2 0,28-4-249,1 1 0,-1-1 0,0-1 0,1 1 1,-1-1-1,1 1 0,-1-1 0,1-1 1,-1 1-1,1 0 0,-1-1 0,1 0 1,-7-5-1,10 7-90,0-1 0,0 0 0,0 0 1,0 0-1,1 0 0,-1 0 0,0 0 0,1 0 0,-1 0 1,0-1-1,1 1 0,0 0 0,-1 0 0,1 0 0,0 0 0,-1-1 1,1 1-1,0 0 0,0 0 0,0-1 0,0 1 0,0 0 1,0 0-1,1-1 0,-1 1 0,1-2 0,0 0-17,0 1 0,0 0 0,0-1 0,0 1 0,0 0 0,1 0-1,-1 0 1,1 0 0,0 0 0,-1 0 0,1 0 0,4-2 0,19-9-831</inkml:trace>
  <inkml:trace contextRef="#ctx0" brushRef="#br0" timeOffset="1">545 110 14283,'15'-5'934,"-2"1"-442,0 0 0,19-10-1,-30 13-337,1-1 0,-1 1 0,0 0 0,1-1 0,-1 0 0,0 1 0,0-1-1,0 0 1,0 0 0,0 0 0,-1 0 0,1-1 0,-1 1 0,1 0 0,-1-1 0,0 1-1,0-1 1,2-4 0,-3 6-99,0 0-1,0 1 1,0-1-1,0 0 1,0 0 0,0 0-1,0 0 1,0 1-1,0-1 1,-1 0 0,1 0-1,0 1 1,0-1-1,-1 0 1,1 0-1,0 1 1,-1-1 0,1 0-1,-1 1 1,1-1-1,-1 0 1,1 1-1,-1-1 1,0 1 0,0-2-1,-2 1 13,1 0 0,0 0 0,-1 0 0,1 0 0,0 0 0,-1 1 0,1-1 0,-5 0 1,-2 0 25,-1 1 0,1 0 0,-17 3 0,13-1-81,0 1 1,0 1-1,1 0 0,0 0 0,0 1 0,0 1 0,-20 13 0,27-16-8,1-1-1,0 1 0,0 0 0,0 1 1,1-1-1,-1 1 0,1-1 0,0 1 0,0 0 1,0 1-1,0-1 0,1 0 0,-1 1 1,1-1-1,1 1 0,-1 0 0,1-1 1,-1 1-1,1 0 0,0 0 0,1 0 1,0 0-1,0 7 0,0-9 4,0 0 1,1 0-1,0 0 0,0 0 0,0-1 0,0 1 1,0 0-1,1-1 0,-1 1 0,1-1 1,-1 1-1,1-1 0,0 0 0,0 1 1,3 2-1,0-2-29,-1 0 0,1 0 0,0 0 0,0-1 1,0 1-1,0-1 0,10 3 0,-1-2-54,1 0 0,-1-1 0,1-1 0,0 0 0,20-2 0,21-7-22,-1-7-14</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3:03.137"/>
    </inkml:context>
    <inkml:brush xml:id="br0">
      <inkml:brushProperty name="width" value="0.05" units="cm"/>
      <inkml:brushProperty name="height" value="0.05" units="cm"/>
    </inkml:brush>
  </inkml:definitions>
  <inkml:trace contextRef="#ctx0" brushRef="#br0">601 155 10850,'-5'-27'887,"4"13"-523,-2 1 0,0 0 0,-6-17 0,8 27-331,0 0 1,0 0-1,-1-1 0,0 2 0,0-1 0,0 0 1,0 0-1,0 1 0,0-1 0,0 1 1,-1-1-1,0 1 0,1 0 0,-1 0 0,0 0 1,0 1-1,0-1 0,-4-1 0,-2 0-61,-1 1 0,0 1 0,0-1 0,0 1 0,0 1-1,0 0 1,1 0 0,-1 1 0,0 0 0,-10 3 0,-6 3-116,1 0 0,-39 16 0,41-13 100,1 1 1,1 0-1,0 2 1,0 1-1,1 0 1,-31 29-1,39-30 71,1-1 0,0 1 0,1 1 0,0 0 0,1 0 0,1 1 0,0 0 0,1 1 0,1-1 0,-8 28 0,9-17 26,0 0 1,2 1-1,1-1 0,1 1 1,1-1-1,2 1 1,5 29-1,-1-25-29,1 0-1,1 0 1,2 0 0,1-1 0,24 45-1,-27-60 8,1 0 0,1 0 1,0-1-1,1-1 0,1 0 0,0 0 0,1-1 0,0-1 0,1 0 0,18 11 1,-23-17-5,-1 0 0,1-1 0,0 0 0,0 0 0,0-1 0,1-1 0,-1 1 0,1-2 0,-1 1 0,1-1 0,0 0 0,-1-1 0,1-1 0,0 1 0,-1-1 0,1-1 0,0 0 0,-1 0 0,0-1 0,10-4 0,-2-1-16,0-1 1,-1-1 0,0-1 0,0 0-1,-1-1 1,-1-1 0,21-22-1,-10 6-20,-2 0-1,38-64 0,-47 67 8,-1 0 1,-1-1-1,-2 0 0,-1 0 1,-1-1-1,-1-1 1,-1 1-1,2-36 1,-7 46-9,0 0 1,-1-1-1,-1 1 1,-1 0-1,-1 0 1,0 0-1,-1 0 1,-1 0 0,-1 0-1,0 1 1,-1 0-1,-1 1 1,-1-1-1,-10-15 1,13 25 37,0 0 1,0 0-1,-1 0 0,1 1 1,-1 0-1,-1 0 1,1 1-1,-1 0 1,0 0-1,0 1 0,-1 0 1,1 1-1,-1-1 1,-11-2-1,2 3 273,1 0-1,-1 1 1,1 1-1,-1 1 1,0 0-1,-26 5 1,2 1 207</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3:32.213"/>
    </inkml:context>
    <inkml:brush xml:id="br0">
      <inkml:brushProperty name="width" value="0.05" units="cm"/>
      <inkml:brushProperty name="height" value="0.05" units="cm"/>
    </inkml:brush>
  </inkml:definitions>
  <inkml:trace contextRef="#ctx0" brushRef="#br0">509 67 16852,'0'-4'168,"1"1"0,-1-1 0,-1 0 0,1 0 0,0 0 0,-1 1 0,0-1 0,0 0 1,-2-5-1,2 7-127,0 1 0,0-1 0,0 1 1,0-1-1,0 1 0,-1 0 0,1-1 1,-1 1-1,1 0 0,-1 0 0,1 0 1,-1 0-1,0 0 0,1 0 0,-1 1 1,0-1-1,0 0 0,0 1 0,1-1 1,-1 1-1,-2 0 0,-8-1 46,0 0-1,1 2 0,-1-1 1,1 1-1,-1 1 0,1 0 1,-1 1-1,1 0 0,0 0 1,0 2-1,-15 7 0,7-3-162,0 2 0,1 1 0,0 0 0,1 1 0,-20 19 0,30-25-68,1 0 0,-1 0 0,1 0 0,1 1 0,-9 14 0,13-20 95,0 0 0,0 0 1,0 0-1,0 0 0,1 0 0,-1 0 0,1 0 0,-1 0 1,1 1-1,0-1 0,0 0 0,0 0 0,0 0 0,0 0 0,0 0 1,1 0-1,-1 0 0,1 1 0,-1-1 0,1 0 0,0 0 1,0-1-1,0 1 0,0 0 0,0 0 0,0 0 0,1-1 0,-1 1 1,0 0-1,1-1 0,2 2 0,6 5-179,2-1 0,-1-1 0,1 1 0,0-2 0,24 8 0,-21-8 136,0 1 1,-1 0 0,20 12-1,-32-17 93,-1 0 0,1 0 0,0 0 0,-1 1-1,1-1 1,-1 0 0,1 1 0,-1-1 0,0 1-1,1 0 1,-1-1 0,0 1 0,0 0 0,0 0-1,0 0 1,-1 0 0,1-1 0,0 1-1,-1 0 1,0 0 0,1 4 0,-1-4 19,-1 0 1,1 0-1,-1 1 0,1-1 1,-1 0-1,0 0 0,0 1 1,0-1-1,0 0 0,0 0 1,-1 0-1,1-1 0,-1 1 1,1 0-1,-1 0 0,1-1 1,-1 1-1,-3 2 0,-7 4 132,0 0 0,-1-1 0,0 0 0,0-1 0,-1-1 0,1 0 0,-20 5 0,12-6 4,0 0 0,0-1 1,0-1-1,-31-2 0,15-5-305,35 5 144,0-1 0,0 0 0,1 1 0,-1-1 0,0 0 0,0 0 0,0 0 0,0 0 1,1 0-1,-1-1 0,1 1 0,-1 0 0,1-1 0,-3-3 0,1-8-100</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3:32.675"/>
    </inkml:context>
    <inkml:brush xml:id="br0">
      <inkml:brushProperty name="width" value="0.05" units="cm"/>
      <inkml:brushProperty name="height" value="0.05" units="cm"/>
    </inkml:brush>
  </inkml:definitions>
  <inkml:trace contextRef="#ctx0" brushRef="#br0">178 19 15963,'0'-1'59,"0"0"0,0 0 0,0 0-1,-1 1 1,1-1 0,0 0-1,0 1 1,0-1 0,-1 0 0,1 0-1,0 1 1,-1-1 0,1 0-1,-1 1 1,1-1 0,-1 1-1,1-1 1,-1 0 0,1 1 0,-1-1-1,1 1 1,-1-1 0,0 1-1,1 0 1,-1-1 0,0 1 0,1 0-1,-1-1 1,0 1 0,0 0-1,1 0 1,-1 0 0,0 0 0,0-1-1,1 1 1,-1 0 0,0 0-1,0 0 1,1 1 0,-1-1-1,0 0 1,0 0 0,1 0 0,-1 1-1,0-1 1,0 1 0,-4 0 98,0 0 0,1 1 1,-1 0-1,1 0 1,0 0-1,-7 4 0,2 2-75,1-1-1,-1 2 1,1-1-1,1 1 1,0 1-1,0-1 1,0 1-1,-8 18 0,9-14-84,0 0-1,0 1 1,2-1-1,-1 1 1,2 0-1,-2 17 0,4-28 2,1 0-1,0-1 0,0 1 1,0 0-1,0 0 0,1-1 1,-1 1-1,1 0 1,0-1-1,0 1 0,0-1 1,1 1-1,-1-1 0,1 0 1,0 0-1,0 1 0,0-1 1,4 3-1,-4-4 0,0 0-1,1 0 1,-1-1-1,1 1 1,-1-1-1,1 1 1,0-1-1,0 0 1,-1 0-1,1 0 1,0-1 0,0 1-1,0-1 1,0 0-1,0 1 1,0-1-1,0-1 1,0 1-1,0 0 1,0-1-1,0 1 1,-1-1-1,4-1 1,5-2 11,0 0-1,-1-1 1,0 0-1,0-1 1,0 0-1,0-1 1,-1 0-1,0 0 1,-1-1-1,15-17 1,-17 18 20,0 0 0,0-1-1,-1 0 1,0 0 0,-1 0 0,1-1 0,-2 1-1,1-1 1,-1 0 0,0 0 0,-1-1 0,0 1-1,1-16 1,-4 21-25,1 1 0,0-1 0,-1 0-1,0 1 1,0-1 0,0 1 0,0-1 0,0 1 0,-1-1-1,1 1 1,-1 0 0,0-1 0,0 1 0,-1 0 0,1 0-1,0 1 1,-1-1 0,0 0 0,0 1 0,1 0-1,-2-1 1,1 1 0,0 1 0,0-1 0,0 0 0,-1 1-1,1-1 1,-1 1 0,0 0 0,1 0 0,-1 1 0,0-1-1,1 1 1,-1-1 0,0 1 0,1 1 0,-1-1 0,0 0-1,0 1 1,1 0 0,-5 1 0,6-2-45</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3:33.177"/>
    </inkml:context>
    <inkml:brush xml:id="br0">
      <inkml:brushProperty name="width" value="0.05" units="cm"/>
      <inkml:brushProperty name="height" value="0.05" units="cm"/>
    </inkml:brush>
  </inkml:definitions>
  <inkml:trace contextRef="#ctx0" brushRef="#br0">8 59 12243,'-7'1'1272,"12"2"-656,11-3-224,16 0 1160,8-3-703,17-1-257,10 1-72,9-1-80,2-2-56,1 2-320,-6 0-200,-10-1-432,-7-1 1424,-19-2-912,-7 2 16,-10-4-72</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3:33.590"/>
    </inkml:context>
    <inkml:brush xml:id="br0">
      <inkml:brushProperty name="width" value="0.05" units="cm"/>
      <inkml:brushProperty name="height" value="0.05" units="cm"/>
    </inkml:brush>
  </inkml:definitions>
  <inkml:trace contextRef="#ctx0" brushRef="#br0">1 1 14515,'5'0'407,"1"1"0,-1 0 0,0 1 0,1 0 0,5 2 0,54 18 784,-16-5-530,56 26 0,-100-41-627,-1 1 0,1 0 1,-1 0-1,1 0 1,-1 0-1,0 1 1,0-1-1,0 1 1,3 5-1,-5-7-21,-1 0 0,0 0-1,0 0 1,0 0 0,0 0-1,0 0 1,-1 1-1,1-1 1,0 0 0,-1 0-1,0 1 1,0-1 0,1 0-1,-1 1 1,-1-1 0,1 0-1,0 1 1,0-1-1,-1 0 1,0 0 0,1 0-1,-1 1 1,-1 2 0,-6 9 58,0 0 0,-1 0 0,-1-1 0,-19 21 0,-53 44 137,59-56-194,7-7-87,6-7 40,0 1-1,1 1 0,0 0 0,-9 13 1,14-15-49</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3:34.127"/>
    </inkml:context>
    <inkml:brush xml:id="br0">
      <inkml:brushProperty name="width" value="0.05" units="cm"/>
      <inkml:brushProperty name="height" value="0.05" units="cm"/>
    </inkml:brush>
  </inkml:definitions>
  <inkml:trace contextRef="#ctx0" brushRef="#br0">0 468 14643,'0'1'57,"0"-1"1,0 0-1,0 0 0,0 1 0,0-1 1,0 0-1,0 0 0,0 0 0,0 1 1,1-1-1,-1 0 0,0 0 0,0 0 1,0 0-1,0 1 0,0-1 0,0 0 1,1 0-1,-1 0 0,0 0 0,0 0 1,0 1-1,0-1 0,1 0 0,-1 0 1,0 0-1,0 0 0,0 0 0,1 0 1,-1 0-1,0 0 0,0 0 0,0 0 1,1 0-1,-1 0 0,0 0 0,0 0 1,1 0-1,12-3 888,15-9-153,-25 11-460,38-21 766,-1 0 0,58-45 0,-60 36-945,-2-1-1,-1-1 1,-2-2 0,45-61-1,-71 87-140,0 0 0,-1 0-1,0-1 1,0 0 0,-1 0 0,-1 0-1,1-1 1,-2 1 0,3-13 0,-6 23-12,1 0 0,-1-1 0,0 1 1,0 0-1,0 0 0,0 0 1,0 0-1,0-1 0,0 1 0,0 0 1,0 0-1,0 0 0,1-1 1,-1 1-1,0 0 0,0 0 0,0 0 1,0-1-1,0 1 0,0 0 0,-1 0 1,1 0-1,0-1 0,0 1 1,0 0-1,0 0 0,0 0 0,0-1 1,0 1-1,0 0 0,0 0 1,-1 0-1,1 0 0,0-1 0,0 1 1,0 0-1,0 0 0,0 0 0,-1 0 1,1 0-1,0 0 0,0 0 1,0-1-1,0 1 0,-1 0 0,-6 8-2,-3 13-6,1 0-1,0 1 0,-9 40 1,11-35 0,-6 22-404,2 2-1,3-1 1,-3 58 0,11-106 211,-1-2 152,1 1 0,0-1 0,0 1 0,0-1 0,0 1 0,0-1 0,0 1 0,0 0 0,0-1 0,0 1 1,0-1-1,0 1 0,0-1 0,0 1 0,0-1 0,1 1 0,-1-1 0,0 1 0,0-1 0,0 1 0,1-1 0,-1 1 1,0-1-1,1 1 0,-1-1 0,1 1 0,-1-1 0,0 0 0,1 1 0,-1-1 0,1 1 0,9-1-539</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3:34.616"/>
    </inkml:context>
    <inkml:brush xml:id="br0">
      <inkml:brushProperty name="width" value="0.05" units="cm"/>
      <inkml:brushProperty name="height" value="0.05" units="cm"/>
    </inkml:brush>
  </inkml:definitions>
  <inkml:trace contextRef="#ctx0" brushRef="#br0">164 1 17148,'-11'23'1104,"-1"-1"-936,2 7-80,2 4 200,0 6-136,4-1-24,3 0 0,1-5-200,1-2-104,1-6-320,-2-7 2168,0-6-1624,-2-4 96,2-6-8</inkml:trace>
  <inkml:trace contextRef="#ctx0" brushRef="#br0" timeOffset="1">9 165 15283,'-8'-11'1585,"8"7"-969,6-1-240,6 2 1000,7 2-528,8 1-368,3-1-176,6 1-632,1-2-344,-2-1 584,-4-1-136,-5-6-128</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3:35.103"/>
    </inkml:context>
    <inkml:brush xml:id="br0">
      <inkml:brushProperty name="width" value="0.05" units="cm"/>
      <inkml:brushProperty name="height" value="0.05" units="cm"/>
    </inkml:brush>
  </inkml:definitions>
  <inkml:trace contextRef="#ctx0" brushRef="#br0">0 345 14883,'11'-1'327,"-1"0"-1,0 1 0,0 0 1,0 0-1,0 1 1,0 1-1,11 2 0,-18-3-260,0 0-1,-1 0 0,1 0 0,-1 1 1,1-1-1,-1 1 0,1-1 0,-1 1 1,0 0-1,0 0 0,0 0 0,0 0 1,0 0-1,0 1 0,0-1 1,-1 0-1,1 1 0,-1 0 0,0-1 1,0 1-1,0 0 0,0-1 0,0 1 1,-1 0-1,1 0 0,-1 0 0,1-1 1,-1 1-1,0 5 0,-1-1 29,0 1 0,0-1 0,0 1 0,-1-1 0,0 1 1,0-1-1,-1 0 0,-5 11 0,-5 4 513,-17 25 0,10-17 251,20-27-38,6-7-527,7-9-87,-2-3-122,-2-1 0,0 0-1,0 0 1,-2-1-1,0 1 1,-1-2-1,-1 1 1,5-35-1,-3-2-282,-1-94 0,-6 149 181,0 0-1,0 0 1,0 0 0,1 0 0,-1 0-1,0 1 1,0-1 0,0 0 0,0 0-1,1 0 1,-1 0 0,0 0 0,0 0-1,0 0 1,0 1 0,1-1-1,-1 0 1,0 0 0,0 0 0,0 0-1,1 0 1,-1 0 0,0 0 0,0 0-1,0 0 1,1 0 0,-1 0 0,0 0-1,0 0 1,0-1 0,1 1 0,-1 0-1,0 0 1,0 0 0,0 0 0,0 0-1,1 0 1,-1 0 0,0 0 0,0-1-1,0 1 1,0 0 0,0 0 0,1 0-1,-1 0 1,0 0 0,0-1 0,0 1-1,0 0 1,0 0 0,0 0 0,0-1-1,0 1 1,0 0 0,0 0 0,0 0-1,0-1 1,0 1 0,0 0 0,0 0-1,0-1 1,17 22-712,-8-8 97,-5-9 304,0 1 1,1-1 0,0 0 0,0-1 0,10 7 0,-13-9 257,1 0-1,-1 0 1,1 0 0,0 0 0,-1 0 0,1 0 0,0-1 0,0 1-1,-1-1 1,1 0 0,0 0 0,0 0 0,0 0 0,-1 0-1,4-2 1,16-8-558</inkml:trace>
  <inkml:trace contextRef="#ctx0" brushRef="#br0" timeOffset="1">482 1 14491,'-2'34'987,"-2"1"0,-9 41-1,1-5-369,1-1-129,-19 73 0,23-120-472,0-1 0,-2 0 0,0 0-1,-2 0 1,0-1 0,-1-1 0,-18 22 0,13-20 78,-2-2 1,0 0-1,-38 29 1,43-38 55,-1-1 1,0 0 0,-1-2-1,1 0 1,-2 0-1,-31 9 1,-14-3 98</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3:35.545"/>
    </inkml:context>
    <inkml:brush xml:id="br0">
      <inkml:brushProperty name="width" value="0.05" units="cm"/>
      <inkml:brushProperty name="height" value="0.05" units="cm"/>
    </inkml:brush>
  </inkml:definitions>
  <inkml:trace contextRef="#ctx0" brushRef="#br0">278 0 13123,'-4'2'148,"-1"1"1,1-1 0,0 1-1,-1 0 1,1 0-1,0 0 1,1 0 0,-1 1-1,1-1 1,-5 7-1,6-7-36,-15 17 279,1 1 0,2 1 1,0 1-1,-16 35 1,-33 104 644,11 26 8,44-149-843,2 0 0,-1 76-1,7-106-217,0 0-1,1 0 1,0 0-1,1 0 1,0 0-1,0 0 1,1 0-1,0 0 1,0-1 0,7 12-1,-7-16 49,0 1 0,0-1 0,1 0 0,0 0 0,-1-1 0,1 1 0,0-1 0,1 0 0,-1 0 0,0 0 0,1 0 0,0-1 0,0 0 0,-1 0 0,1 0 0,1 0 0,-1-1 0,0 0 0,6 1 0,48 0-3,15-7 4</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3:37.028"/>
    </inkml:context>
    <inkml:brush xml:id="br0">
      <inkml:brushProperty name="width" value="0.05" units="cm"/>
      <inkml:brushProperty name="height" value="0.05" units="cm"/>
    </inkml:brush>
  </inkml:definitions>
  <inkml:trace contextRef="#ctx0" brushRef="#br0">432 15 13451,'-10'-2'874,"1"-1"-407,-1 0 0,1 1 0,0 0 0,-1 1 0,1 0 0,-1 1 0,0 0 0,1 0 0,-16 3 0,13 0-406,1 1 0,0 0 0,0 0 1,1 1-1,-1 0 0,1 1 0,0 1 1,0-1-1,1 2 0,-9 7 0,15-12-62,1 0-1,0 0 1,0 0-1,1 0 0,-1 0 1,0 0-1,1 0 1,0 1-1,0-1 1,0 1-1,0-1 1,1 1-1,-1-1 0,1 1 1,0-1-1,0 1 1,0-1-1,0 1 1,1-1-1,-1 1 0,1-1 1,0 1-1,0-1 1,3 7-1,3 6-1,0 0 0,2 0 0,15 22 0,-22-36 5,28 41 1,-17-28 6,-2 2 0,0 0 1,17 35-1,-27-50-8,0-1 1,0 1-1,-1 0 0,1-1 1,0 1-1,-1 0 1,0-1-1,1 1 0,-1 0 1,0 0-1,0-1 0,0 1 1,0 0-1,0 0 1,-1-1-1,1 1 0,0 0 1,-1-1-1,1 1 1,-1 0-1,0-1 0,1 1 1,-1 0-1,0-1 0,0 1 1,0-1-1,0 0 1,-2 2-1,-1 0 28,0 0 1,-1-1-1,1 0 1,0 0-1,-1 0 1,1-1-1,-1 1 1,0-1-1,-8 1 1,-17 4 238,0-2 0,0-2 1,0 0-1,0-2 1,0-1-1,-43-8 1,67 7-1027,6 1 459,13-2 565,22 1 178,0 4-561,9 3-55</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32.108"/>
    </inkml:context>
    <inkml:brush xml:id="br0">
      <inkml:brushProperty name="width" value="0.05" units="cm"/>
      <inkml:brushProperty name="height" value="0.05" units="cm"/>
    </inkml:brush>
  </inkml:definitions>
  <inkml:trace contextRef="#ctx0" brushRef="#br0">58 42 16468,'0'3'230,"-1"1"0,1-1 0,-1 0 0,0 1 0,0-1 1,-1 0-1,-1 4 0,-4 8-40,-4 25 93,2-1 0,1 2 0,2-1 0,-1 63 0,18 161-303,-10-236 56,-1-20 39,0 0 0,1 1-1,0-1 1,0 0-1,1 0 1,4 13-1,-6-21-63,0 0-1,0 0 0,1 0 0,-1 0 1,0 0-1,0 0 0,0 0 1,0 0-1,1 0 0,-1 0 0,0 0 1,0 0-1,0 0 0,0 0 1,1 0-1,-1 0 0,0 0 0,0 0 1,0 0-1,0 0 0,0 0 0,1 0 1,-1-1-1,0 1 0,0 0 1,0 0-1,0 0 0,0 0 0,0 0 1,1 0-1,-1-1 0,0 1 1,0 0-1,0 0 0,0 0 0,0 0 1,0-1-1,0 1 0,0 0 0,0 0 1,0 0-1,0 0 0,0-1 1,0 1-1,0 0 0,0 0 0,0 0 1,0 0-1,0-1 0,0 1 0,0 0 1,0 0-1,0 0 0,3-15 196,2-31 140,-2 0 0,-2 0 1,-2-1-1,-8-49 1,8 87-381,0 0 0,-1-1 0,0 1 0,0 0 0,-1 0 0,-5-12 1,10 23-23,0 1 0,1-1 0,-1 1 1,1-1-1,0 0 0,0 0 0,0 0 1,0 0-1,0-1 0,0 1 0,1-1 1,4 2-1,4 1-32,0-1-1,22 4 1,-18-6 73,-1 0 1,1-1-1,-1-1 1,0-1-1,1 0 1,-1-1-1,0 0 1,0-1-1,-1-1 1,1-1-1,-1 0 1,0 0-1,-1-2 1,1 0-1,18-14 1,-22 14 25,0 0 1,0-1-1,-1 0 1,0-1-1,0 0 1,-1 0-1,0-1 1,-1 0 0,-1 0-1,0-1 1,0 1-1,-1-1 1,0-1-1,-1 1 1,-1-1-1,0 0 1,0 1-1,0-22 1,-3 29-9,0 1-1,0-1 1,-1 1 0,0 0 0,1-1 0,-2 1 0,1 0 0,0 0 0,-1 0 0,0 0-1,-2-4 1,3 6-2,0 1 0,1 0-1,-1 0 1,0 0-1,0 0 1,-1 0 0,1 0-1,0 0 1,0 0-1,0 0 1,-1 0 0,1 0-1,0 1 1,-1-1-1,1 1 1,-1-1 0,1 1-1,0-1 1,-1 1 0,1 0-1,-1 0 1,1 0-1,-1-1 1,1 2 0,-1-1-1,1 0 1,-1 0-1,1 0 1,-1 1 0,1-1-1,-1 1 1,1-1-1,0 1 1,-3 1 0,-1 1-8,0 0 0,0 1 1,0 0-1,0 0 0,1 0 0,-1 1 1,1-1-1,0 1 0,1 0 0,-1 0 1,-4 10-1,-4 9-28,-12 32 0,18-41 22,0 1 1,2 0-1,-1 1 0,2-1 1,0 1-1,-1 29 0,4-41 10,0-1-1,0 1 1,1 0-1,0 0 0,-1-1 1,2 1-1,-1-1 1,0 1-1,1-1 1,0 1-1,0-1 1,0 0-1,1 0 0,-1 0 1,1 0-1,0 0 1,0-1-1,0 1 1,1-1-1,-1 0 0,1 0 1,0 0-1,-1 0 1,2-1-1,-1 1 1,0-1-1,0 0 0,6 2 1,3-1 6,1 0 1,-1 0 0,0-1-1,1-1 1,-1 0-1,1-1 1,-1-1-1,1 0 1,19-4-1,-13 1 68,0-1 0,-1-1 0,0-1 0,0 0 0,31-18 0,-40 19 50,0 0 0,17-15 0,-25 19-89,1 0 0,-1 0 0,0-1-1,0 1 1,0-1 0,0 0 0,1-3 0,-2 5-16,-1 0-1,0 0 1,1 0-1,-1 0 0,0 0 1,1 0-1,-1 0 1,0 0-1,0 0 1,0-1-1,0 1 1,0 0-1,0 0 1,-1 0-1,1 0 1,0 0-1,0 0 1,-1 0-1,1 0 1,-1-2-1,-1 2-10,1-1-1,-1 1 1,1-1 0,-1 1-1,1 0 1,-1-1-1,0 1 1,1 0-1,-1 0 1,0 0 0,0 1-1,0-1 1,0 0-1,0 1 1,0-1-1,0 1 1,0 0 0,0 0-1,0-1 1,0 1-1,0 0 1,0 1-1,0-1 1,-3 1 0,-3 0-35,0 1 0,0-1 0,1 2 1,-1-1-1,-7 4 0,8-2-4,0-1 1,0 1-1,1 0 0,0 1 0,-1 0 0,2 0 0,-1 0 0,1 1 1,-1-1-1,1 1 0,1 0 0,-1 1 0,1-1 0,1 1 1,-1 0-1,1 0 0,0 0 0,0 1 0,1-1 0,0 1 1,1-1-1,0 1 0,-1 12 0,2-17 15,0 0-1,0-1 0,1 1 1,-1 0-1,1-1 1,0 1-1,-1 0 1,1-1-1,1 1 1,-1-1-1,0 0 1,0 1-1,1-1 1,-1 0-1,1 0 1,0 0-1,0 0 1,0 0-1,0 0 1,0 0-1,0-1 1,0 1-1,1-1 1,-1 1-1,0-1 1,1 0-1,-1 0 0,1 0 1,0-1-1,4 2 1,2 0 25,1-1 0,0 0-1,0 0 1,0-1 0,0-1 0,0 0-1,11-2 1,35-9-156</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3:37.510"/>
    </inkml:context>
    <inkml:brush xml:id="br0">
      <inkml:brushProperty name="width" value="0.05" units="cm"/>
      <inkml:brushProperty name="height" value="0.05" units="cm"/>
    </inkml:brush>
  </inkml:definitions>
  <inkml:trace contextRef="#ctx0" brushRef="#br0">210 10 14795,'-2'-1'202,"-1"0"0,1-1 0,-1 1 0,1 0 0,-1 0 0,1 1 0,-1-1 0,0 0 1,1 1-1,-1 0 0,0-1 0,0 1 0,1 0 0,-1 0 0,0 1 0,0-1 0,1 1 0,-4 0 0,0 1 109,-1-1-1,0 2 1,1-1-1,-1 1 1,-11 7 0,15-9-279,0 2 1,0-1-1,0 0 1,1 0-1,-1 1 1,1 0-1,-1-1 1,1 1-1,0 0 1,0 0-1,0 0 1,1 1-1,-1-1 1,1 0-1,-1 1 1,1-1 0,0 1-1,0-1 1,1 1-1,-1-1 1,1 1-1,0 0 1,0-1-1,0 5 1,1-4-28,-1-1 1,1 0-1,0 0 1,1 0-1,-1 0 1,0 0-1,1 0 1,-1 0-1,1 0 1,0 0-1,0-1 1,0 1-1,1-1 1,-1 0-1,0 1 1,1-1-1,0 0 1,-1 0-1,1-1 1,0 1-1,0 0 1,0-1-1,0 0 1,0 0-1,0 0 1,5 1-1,-2-1 1,-1 0 0,1-1 0,-1 0 0,1 0 1,-1 0-1,1-1 0,-1 0 0,0 0 0,1 0 0,-1-1 0,0 1 0,8-5 0,-10 5-7,-1 0 1,0 0-1,0 0 1,0 0-1,0-1 1,0 1-1,0-1 1,-1 1-1,1-1 1,0 1-1,-1-1 0,1 0 1,-1 0-1,0 0 1,1 0-1,-1 0 1,0 0-1,0 0 1,0 0-1,-1 0 1,1-1-1,-1 1 1,1 0-1,-1-1 0,1 1 1,-1 0-1,0-1 1,0 1-1,0 0 1,-1-1-1,0-2 1,0 3-79,0-1 0,0 1 0,0 0 0,0 0 1,-1 0-1,1 0 0,0 0 0,-1 0 1,0 0-1,0 1 0,1-1 0,-1 1 1,0-1-1,0 1 0,0 0 0,-1-1 0,1 1 1,0 0-1,0 1 0,-1-1 0,1 0 1,0 1-1,-1-1 0,1 1 0,0-1 0,-4 1 1,-7-1-503,-1 1 1,0 0-1,-17 3 1,28-3 588,-50 6-773,-5 5-219</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4:01.445"/>
    </inkml:context>
    <inkml:brush xml:id="br0">
      <inkml:brushProperty name="width" value="0.05" units="cm"/>
      <inkml:brushProperty name="height" value="0.05" units="cm"/>
    </inkml:brush>
  </inkml:definitions>
  <inkml:trace contextRef="#ctx0" brushRef="#br0">307 41 8850,'-39'13'566,"-19"5"195,0 3 1,-53 29 0,84-33-770,26-16-8,0-1-1,0 1 1,0 0-1,0 0 1,1 0-1,-1-1 1,0 1-1,0 0 1,1 0-1,-1 0 1,0 0-1,1 1 1,-1-1-1,1 0 0,-1 0 1,1 0-1,0 0 1,-1 0-1,1 1 1,0 1-1,0-2-1,1-1-1,-1 1 1,1 0-1,0-1 1,-1 1-1,1-1 1,-1 1-1,1-1 1,0 1-1,-1-1 1,1 0-1,0 1 1,0-1-1,-1 0 1,1 0-1,0 1 1,0-1-1,0 0 1,-1 0-1,1 0 1,0 0-1,0 0 1,0 0-1,-1 0 1,1 0-1,0 0 1,0 0-1,-1-1 1,3 1-1,0-1-59,19-2-98,0-1 0,0 0 0,-1-2 1,26-10-1,82-41 272,-87 38 72,-11 5-3,102-51 1085,-263 143-498,-132 60-686,212-115-66</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4:33.020"/>
    </inkml:context>
    <inkml:brush xml:id="br0">
      <inkml:brushProperty name="width" value="0.05" units="cm"/>
      <inkml:brushProperty name="height" value="0.05" units="cm"/>
    </inkml:brush>
  </inkml:definitions>
  <inkml:trace contextRef="#ctx0" brushRef="#br0">125 69 6641,'-2'0'521,"-1"-1"-1,0 1 1,1-1-1,-1 0 1,0 1-1,1-1 1,-1 0-1,-3-3 1,3 3-231,1 0 0,-1 0 0,1 0 1,-1 0-1,1 0 0,-1 0 0,0 1 0,-4-1 1,6 1-281,1 1-12,0-1 0,0 0 0,-1 0 0,1 1 0,0-1 0,0 0 0,0 0 0,0 1 0,0-1 0,0 0 0,0 0 0,-1 1 0,1-1 0,0 0 0,0 1 0,0-1 0,0 0 1,0 0-1,0 1 0,1-1 0,-1 0 0,0 1 0,0-1 0,0 0 0,0 0 0,0 1 0,0-1 0,0 0 0,0 0 0,1 1 0,-1-1 0,0 0 0,0 0 0,0 0 0,1 1 0,-1-1 0,1 0 0,14 6 51,20-3 117,-34-3-163,511 0 464,-124-16-430,295-6-397,-179 9-1275,-431 16 29,-27 2-2939,-95-5 3772,9 1 1034,30-2-305,-486-27 3886,-110 46-3464,478-10-1477,-331 9-4631,153-14 5001,265-3 1054,7-2-6,0 3 0,0 1 0,-53 9 0,87-11-304,-1 0 1,1 0 0,0 0 0,0 0 0,0 0 0,0 0 0,0 0 0,0 0 0,0 0 0,0 0 0,0 0 0,-1 0 0,1 0-1,0 0 1,0 0 0,0 0 0,0 0 0,0 0 0,0 0 0,0 0 0,0 0 0,-1 0 0,1 0 0,0 0 0,0 0-1,0 0 1,0 0 0,0 0 0,0 0 0,0 0 0,0 1 0,0-1 0,0 0 0,0 0 0,-1 0 0,1 0 0,0 0-1,0 0 1,0 0 0,0 0 0,0 0 0,0 0 0,0 1 0,0-1 0,0 0 0,0 0 0,0 0 0,0 0 0,0 0 0,0 0-1,0 0 1,0 0 0,0 1 0,0-1 0,0 0 0,0 0 0,0 0 0,0 0 0,0 0 0,0 0 0,0 0 0,0 0-1,0 0 1,0 0 0,1 1 0,-1-1 0,0 0 0,10 4 644,15 1 262,137 4 759,-102-7-1890,-16-1 7</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4:33.510"/>
    </inkml:context>
    <inkml:brush xml:id="br0">
      <inkml:brushProperty name="width" value="0.05" units="cm"/>
      <inkml:brushProperty name="height" value="0.05" units="cm"/>
    </inkml:brush>
  </inkml:definitions>
  <inkml:trace contextRef="#ctx0" brushRef="#br0">1 26 4201,'108'-7'520,"328"-12"2363,-424 20-2735,-8-2-84,-1 1 0,1 0 0,0 0 0,0 1 0,0-1 0,-1 1 0,1 0 0,0 0 0,-1 0 0,5 2 0,-8-3-59,0 0 0,0 0 0,0 0 0,0 0 0,0 0 0,0 0 0,0 0 0,1 0 0,-1 0 0,0 0 0,0 0 0,0 1 0,0-1 0,0 0 0,0 0 0,0 0 0,0 0 0,0 0 0,0 0 0,0 0 0,0 1 0,0-1 0,0 0 0,0 0-1,0 0 1,0 0 0,0 0 0,0 0 0,0 1 0,0-1 0,0 0 0,0 0 0,0 0 0,0 0 0,0 0 0,0 0 0,0 0 0,0 1 0,0-1 0,0 0 0,0 0 0,0 0 0,0 0 0,0 0 0,0 0 0,0 0 0,-1 0 0,1 0 0,0 1 0,-9 4 84,-11 2-86,14-6-22,-78 19-288,59-17 238</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4:42.685"/>
    </inkml:context>
    <inkml:brush xml:id="br0">
      <inkml:brushProperty name="width" value="0.05" units="cm"/>
      <inkml:brushProperty name="height" value="0.05" units="cm"/>
    </inkml:brush>
  </inkml:definitions>
  <inkml:trace contextRef="#ctx0" brushRef="#br0">60 195 9722,'-7'-3'1584,"7"0"-520,17-5-65,26-2-541,167-27 4,152-33-733,-345 65 261,-11 4 17,1 0 0,-1-1 0,0 0 0,0 0 0,0 0 0,0-1 0,0 0 0,10-7 0,-16 10-3,0 0-1,1 0 1,-1 0-1,0-1 1,1 1 0,-1 0-1,0 0 1,0-1 0,1 1-1,-1 0 1,0 0-1,0-1 1,0 1 0,1 0-1,-1-1 1,0 1 0,0 0-1,0-1 1,0 1-1,0 0 1,0-1 0,0 1-1,1 0 1,-1-1 0,0 1-1,0 0 1,-1-1-1,1 1 1,0 0 0,0-1-1,0 1 1,0 0 0,0-1-1,0 1 1,0 0-1,0-1 1,-1 1 0,1 0-1,0-1 1,0 1 0,0 0-1,-1-1 1,1 1-1,0 0 1,0 0 0,-1-1-1,1 1 1,-1 0-1,-20-8 156,-7 3-31,-1 2 0,-46 0 0,-61 9 33,115-4-144,-10-1 1,-159 14 80,141-9-134,-88 23 0,131-27 22,3-1-1,-1-1 0,1 1 0,-1 1 0,1-1 0,0 0 0,0 1 1,0-1-1,0 1 0,0 0 0,-5 4 0,7-5 11,1-1 0,0 0 0,0 0 0,-1 1 0,1-1 0,0 0 0,0 0 0,0 1 0,0-1 0,0 0 0,-1 1 0,1-1 0,0 0 0,0 1 0,0-1 0,0 0 0,0 0 1,0 1-1,0-1 0,0 0 0,0 1 0,0-1 0,0 0 0,0 1 0,0-1 0,0 0 0,0 1 0,0-1 0,1 0 0,-1 1 0,0-1 0,0 0 0,0 1 0,12 6-81,18-1-23,18-4 38,0-3 0,-1-1-1,53-10 1,-39 4 47,359-47-150,-400 50 160,-15 4 2,-13 3-7,-399 77 41,270-54-23,62-9-265,72-15 246,-9 1-30,12-4 26,5-2-18,13-8-42</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5:16.514"/>
    </inkml:context>
    <inkml:brush xml:id="br0">
      <inkml:brushProperty name="width" value="0.05" units="cm"/>
      <inkml:brushProperty name="height" value="0.05" units="cm"/>
    </inkml:brush>
  </inkml:definitions>
  <inkml:trace contextRef="#ctx0" brushRef="#br0">1 277 8874,'28'-6'326,"1"2"0,-1 0 0,57 1 0,-16 1-227,297-43 217,-5-34 161,-19 8-193,-241 57-240,145-3-1,-30 17-56,263-8-131,-375 1 136,-9 0-37,169 9 0,-253-4-4,-19-7 26</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3:18.057"/>
    </inkml:context>
    <inkml:brush xml:id="br0">
      <inkml:brushProperty name="width" value="0.05" units="cm"/>
      <inkml:brushProperty name="height" value="0.05" units="cm"/>
    </inkml:brush>
  </inkml:definitions>
  <inkml:trace contextRef="#ctx0" brushRef="#br0">225 1 13491,'-1'7'101,"-1"0"0,1 0-1,-1 0 1,-1 0 0,1 0 0,-1-1 0,0 1 0,-1-1 0,0 0-1,-8 11 1,-4 9 47,-26 54 64,-55 155 0,93-223-207,4-12-24,0 1 0,0-1 0,0 0 0,0 0 0,0 1 0,0-1 0,0 0 0,0 0 0,0 1 0,0-1 0,-1 0 0,1 0 0,0 0 0,0 1 0,0-1-1,0 0 1,0 0 0,0 1 0,-1-1 0,1 0 0,0 0 0,0 0 0,0 0 0,0 1 0,-1-1 0,1 0 0,0 0 0,0 0 0,-1 0 0,1 0 0,0 1 0,0-1 0,0 0 0,-1 0 0,1 0 0,0 0 0,0 0 0,-1 0 0,1 0 0,0 0 0,0 0 0,-1 0 0,1 0 0,0 0 0,0 0 0,-1 0 0,-6-14-695,-1-23 102,8 36 620,-6-27-426</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3:18.504"/>
    </inkml:context>
    <inkml:brush xml:id="br0">
      <inkml:brushProperty name="width" value="0.05" units="cm"/>
      <inkml:brushProperty name="height" value="0.05" units="cm"/>
    </inkml:brush>
  </inkml:definitions>
  <inkml:trace contextRef="#ctx0" brushRef="#br0">0 350 13963,'9'-8'711,"1"0"0,0 1 1,21-11-1,3-2-113,-6-1-226,0-1 0,41-42-1,41-60-6,-85 96-283,-19 20-66,-4 6-11,-1 0 0,1 0 0,0 0-1,0 0 1,0 0 0,0 0 0,0 0 0,0 1 0,1-1 0,2-1-1,-5 3-3,0 0 0,0 0 0,1 1 0,-1-1 0,0 0 0,0 0 0,1 0-1,-1 0 1,0 0 0,0 0 0,0 1 0,1-1 0,-1 0 0,0 0-1,0 0 1,0 0 0,0 1 0,0-1 0,1 0 0,-1 0 0,0 0 0,0 1-1,0-1 1,0 0 0,0 0 0,0 1 0,0-1 0,0 0 0,0 0 0,0 1-1,0-1 1,0 0 0,0 0 0,0 1 0,0-1 0,0 0 0,0 0 0,0 1-1,0-1 1,0 0 0,0 0 0,0 0 0,-1 1 0,-1 14 7,-27 98 61,16-70-36,2 0 1,-5 48-1,15-82 15,-3 58-336,4-61 217,0 0-1,1 0 0,-1 0 1,1-1-1,0 1 0,1 0 0,0-1 1,4 11-1,-3-13-84</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3:19.260"/>
    </inkml:context>
    <inkml:brush xml:id="br0">
      <inkml:brushProperty name="width" value="0.05" units="cm"/>
      <inkml:brushProperty name="height" value="0.05" units="cm"/>
    </inkml:brush>
  </inkml:definitions>
  <inkml:trace contextRef="#ctx0" brushRef="#br0">57 0 13235,'-4'4'218,"1"0"0,0 0 0,0 0 1,0 0-1,0 0 0,1 1 0,-1 0 0,1-1 0,1 1 1,-3 5-1,-10 50 501,11-46-574,-4 34 116,6-47-235,1 1 0,0-1 1,0 1-1,0-1 0,0 1 1,0-1-1,0 1 0,0-1 1,1 1-1,-1-1 0,0 1 1,1-1-1,-1 1 0,1-1 1,0 0-1,-1 1 0,1-1 1,0 0-1,0 1 0,0-1 1,0 0-1,0 0 0,2 2 1,-1-3 17,0 1 0,0-1 0,0 1 1,0-1-1,0 0 0,-1 0 1,1 0-1,0 0 0,0 0 0,0 0 1,0-1-1,0 1 0,0 0 0,0-1 1,0 0-1,0 1 0,3-3 0,32-20 459,-28 17-361,28-20 340,-27 17-379,1 1 0,0 1 1,0 0-1,0 0 1,17-6-1,-28 13-102,1 0 0,-1 0 0,1 0 1,-1 0-1,1 0 0,0 0 0,-1 0 0,1 0 0,-1 0 1,1 0-1,-1 0 0,1 0 0,-1 0 0,1 0 1,-1 0-1,1 1 0,-1-1 0,1 0 0,-1 0 0,1 1 1,-1-1-1,1 0 0,-1 1 0,0-1 0,1 0 0,-1 1 1,1-1-1,-1 0 0,0 1 0,1-1 0,-1 1 0,0-1 1,0 1-1,1-1 0,-1 1 0,0-1 0,0 1 1,6 27 5,-3-9-20,-2-17 7,1 0 1,-1 0-1,1 0 1,0 0-1,-1-1 1,1 1-1,0 0 0,0-1 1,0 0-1,0 1 1,0-1-1,0 0 1,0 0-1,0 0 1,1 0-1,-1 0 1,0-1-1,1 1 1,-1-1-1,0 0 1,1 1-1,-1-1 1,4 0-1,8-1-16,0 0-1,26-5 0,-29 4 10,22-4-7,-24 3 23,1 1-1,0 0 1,-1 0 0,1 1 0,0 0 0,0 1 0,-1 0 0,1 1-1,11 2 1,-19-2-1,0 0-1,0 0 1,-1 0-1,1 0 1,-1 0-1,1 0 1,-1 1-1,1-1 1,-1 0-1,0 1 1,1-1-1,-1 1 1,0 0-1,0-1 1,0 1-1,0 0 1,-1 0 0,1 0-1,0-1 1,-1 1-1,1 0 1,0 4-1,8 19-559,-9-25 508,0 0-1,0 0 1,0 1-1,0-1 1,1 0-1,-1 0 1,0 0-1,0 0 1,0 1 0,0-1-1,0 0 1,0 0-1,1 0 1,-1 0-1,0 0 1,0 0-1,0 1 1,0-1-1,1 0 1,-1 0-1,0 0 1,0 0-1,0 0 1,1 0-1,-1 0 1,0 0-1,0 0 1,0 0-1,1 0 1,-1 0-1,0 0 1,0 0-1,0 0 1,1 0-1,-1 0 1,0 0-1,0 0 1,0 0-1,1-1 1,5-7-968,1-13 188,-4 1 15</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3:19.729"/>
    </inkml:context>
    <inkml:brush xml:id="br0">
      <inkml:brushProperty name="width" value="0.05" units="cm"/>
      <inkml:brushProperty name="height" value="0.05" units="cm"/>
    </inkml:brush>
  </inkml:definitions>
  <inkml:trace contextRef="#ctx0" brushRef="#br0">12 0 11570,'-5'9'1545,"0"-5"-945,3 0 1480,5-1-1896,3-1 88,-1 1-63,0 2-105</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28:32.608"/>
    </inkml:context>
    <inkml:brush xml:id="br0">
      <inkml:brushProperty name="width" value="0.05" units="cm"/>
      <inkml:brushProperty name="height" value="0.05" units="cm"/>
    </inkml:brush>
  </inkml:definitions>
  <inkml:trace contextRef="#ctx0" brushRef="#br0">322 7 14091,'3'-7'1456,"-18"17"-968,-9 5-208,-11 6 1297,-1 4-841,-5 8-424,-1 3-128,3 4-64,5-1-8,11-8-48,4-5-72,9-8-168,4-7-192,6-14-336,0-7-336,3-13 776,1-4-208,-1-5-105</inkml:trace>
  <inkml:trace contextRef="#ctx0" brushRef="#br0" timeOffset="1">54 83 12363,'10'5'1240,"2"4"-776,3 3-168,3 2 440,4 2-120,4 1-336,0-2 16,-1-2-127,-1-2-105</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3:20.230"/>
    </inkml:context>
    <inkml:brush xml:id="br0">
      <inkml:brushProperty name="width" value="0.05" units="cm"/>
      <inkml:brushProperty name="height" value="0.05" units="cm"/>
    </inkml:brush>
  </inkml:definitions>
  <inkml:trace contextRef="#ctx0" brushRef="#br0">135 186 14971,'-2'-1'98,"0"-1"0,0 1 1,0 0-1,1 0 0,-1 0 0,0 1 0,0-1 0,0 0 0,-1 1 1,1-1-1,0 1 0,0 0 0,0 0 0,0 0 0,0 0 0,0 0 1,-4 0-1,2 1-18,0 1 1,-1-1 0,1 0-1,0 1 1,-1 0 0,1 0-1,0 0 1,-4 4 0,4-3-67,-1 0-1,1 0 1,0 1 0,0-1 0,0 1-1,1 0 1,-1 0 0,1 1 0,0-1 0,0 1-1,1-1 1,-1 1 0,1 0 0,-2 8-1,3-13-9,1 1-1,0-1 0,0 1 0,0-1 1,0 0-1,0 1 0,0-1 0,0 1 0,0-1 1,0 1-1,0-1 0,1 0 0,-1 1 1,0-1-1,0 1 0,0-1 0,0 0 1,1 1-1,-1-1 0,0 0 0,0 1 0,1-1 1,-1 0-1,0 1 0,1-1 0,-1 0 1,0 1-1,1-1 0,-1 0 0,0 0 1,1 0-1,-1 1 0,0-1 0,2 0 0,19 0 119,21-12 58,-20 2-67,0-1 1,-1 0-1,0-2 0,-1 0 0,26-23 0,-21 13 46,0-1 0,-1-1-1,24-33 1,-46 55-141,0-1 0,0 1-1,0-1 1,0 1 0,-1-1 0,1 0 0,1-4 0,-3 8-17,0 0 0,0-1 0,0 1 1,0 0-1,0 0 0,0 0 0,0 0 0,0-1 1,0 1-1,0 0 0,0 0 0,0 0 0,0 0 1,0-1-1,0 1 0,0 0 0,0 0 0,0 0 0,0 0 1,0-1-1,0 1 0,0 0 0,0 0 0,0 0 1,0 0-1,0 0 0,-1-1 0,1 1 0,0 0 1,0 0-1,0 0 0,0 0 0,0 0 0,0 0 0,-1-1 1,1 1-1,0 0 0,0 0 0,0 0 0,0 0 1,0 0-1,-1 0 0,1 0 0,0 0 0,0 0 0,0 0 1,-1 0-1,-14 11 3,-3 6-64,1 0 0,1 1 0,1 1 0,1 0 0,0 2 0,-20 42 0,33-62 39,0 0 1,1 1 0,-1-1-1,1 1 1,-1-1-1,1 1 1,0-1-1,0 1 1,0-1 0,-1 1-1,1-1 1,1 1-1,-1-1 1,0 0-1,0 1 1,0-1 0,1 1-1,-1-1 1,1 1-1,0 1 1,0-2-3,0 0 0,0 0 0,0 0 0,1 0 0,-1 0 0,0 0-1,0 0 1,0-1 0,1 1 0,-1-1 0,0 1 0,1-1 0,-1 1 0,1-1 0,-1 0 0,0 1 0,3-1 0,2 0-46,1 0-1,0 0 1,-1-1 0,1 0 0,-1 0-1,1 0 1,-1-1 0,6-3 0,44-22-95,-50 24 196,-1 0 0,0-1 0,0 1 0,0-1 1,-1 0-1,1-1 0,-1 1 0,4-6 0,-8 10-27,0 0 0,0 0 0,0 0 0,1-1 0,-1 1 1,0 0-1,0 0 0,0 0 0,0 0 0,1 0 0,-1-1 0,0 1 0,0 0 0,0 0 0,0 0 0,0 0 0,0-1 0,0 1 0,0 0 0,0 0 0,1 0 1,-1 0-1,0-1 0,0 1 0,0 0 0,0 0 0,0 0 0,0-1 0,0 1 0,0 0 0,0 0 0,0 0 0,0-1 0,-1 1 0,1 0 0,0 0 1,0 0-1,0-1 0,0 1 0,0 0 0,0 0 0,0 0 0,0 0 0,-1-1 0,1 1 0,0 0 0,0 0 0,0 0 0,0 0 0,0 0 0,-1-1 0,-13 5 137,-16 12-33,29-14-106,-6 3-2,0 0-1,1 1 0,0 0 0,-7 8 1,12-13-4,1 0 0,-1 0 0,1 0 1,-1 0-1,1 0 0,-1 0 1,1 0-1,-1 0 0,1 0 0,0 0 1,0 0-1,-1 0 0,1 0 0,0 0 1,0 0-1,0 0 0,0 2 0,1-2 0,-1 0-1,1 0 0,0 0 0,-1 0 1,1 0-1,0-1 0,-1 1 0,1 0 1,0 0-1,0-1 0,0 1 0,0 0 1,0-1-1,0 1 0,0-1 0,0 1 1,0-1-1,0 0 0,0 1 0,0-1 1,2 0-1,22 5-44,0-2 1,1-1-1,-1 0 1,29-4-1,-12 2-28,-19 0 43,-14 1-6,-1-1 0,1 0 0,14-2 0,-21 1 45,1 1-1,-1-1 1,1 0-1,-1 0 1,0 0-1,0 0 1,1 0 0,-1 0-1,0-1 1,0 1-1,0-1 1,0 1 0,0-1-1,-1 0 1,1 0-1,2-3 1,1-4 54,-1 1 1,0-1-1,0 0 1,-1 0-1,4-17 1,-5 17 22,1 0-1,0-1 1,0 1-1,9-17 1,-12 26-80,1-1 0,-1 1 1,0 0-1,0 0 0,1 0 0,-1 0 0,0-1 0,0 1 1,1 0-1,-1 0 0,0 0 0,0 0 0,1 0 0,-1 0 1,0-1-1,1 1 0,-1 0 0,0 0 0,0 0 0,1 0 1,-1 0-1,0 0 0,1 0 0,-1 0 0,0 1 0,1-1 1,-1 0-1,0 0 0,0 0 0,1 0 0,-1 0 1,0 0-1,0 0 0,1 1 0,-1-1 0,0 0 0,0 0 1,1 0-1,-1 1 0,0-1 0,0 0 0,0 0 0,1 1 1,-1-1-1,0 1 0,1 0 12,9 8 24</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3:21.006"/>
    </inkml:context>
    <inkml:brush xml:id="br0">
      <inkml:brushProperty name="width" value="0.05" units="cm"/>
      <inkml:brushProperty name="height" value="0.05" units="cm"/>
    </inkml:brush>
  </inkml:definitions>
  <inkml:trace contextRef="#ctx0" brushRef="#br0">82 1 13571,'2'46'684,"-2"0"0,-2 1 0,-10 57 0,-4 78-345,14-169-390,2-13 45,0 0 0,0 0 0,-1 1 0,1-1 0,0 0 0,0 0 0,0 0 0,0 0 0,0 0 0,0 0 1,-1 0-1,1 0 0,0 0 0,0 0 0,0 0 0,0 0 0,0 0 0,0 0 0,-1 0 0,1 0 0,0 0 0,0 0 1,0 0-1,0 0 0,0 0 0,0 0 0,-1-1 0,1 1 0,0 0 0,0 0 0,0 0 0,0 0 0,0 0 0,0 0 1,0 0-1,0 0 0,0 0 0,-1-1 0,1 1 0,0 0 0,0 0 0,0 0 0,0 0 0,0 0 0,0-1 1,-12-23-536,7 14 582,-8-15-179,-3-7-40</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3:21.482"/>
    </inkml:context>
    <inkml:brush xml:id="br0">
      <inkml:brushProperty name="width" value="0.05" units="cm"/>
      <inkml:brushProperty name="height" value="0.05" units="cm"/>
    </inkml:brush>
  </inkml:definitions>
  <inkml:trace contextRef="#ctx0" brushRef="#br0">94 116 13339,'3'-11'1360,"8"2"-896,7 4-64,4-3 577,11 3-129,6-4-120,11 0-168,2-2-88,-1-1-208,0 2-272,-8-1-520,-6 2 1328,-23 5-848,-11 1-24,-16 3-56</inkml:trace>
  <inkml:trace contextRef="#ctx0" brushRef="#br0" timeOffset="1">1 397 12707,'39'-8'1392,"1"-1"-968,10-4-240,3 0 768,6 3-896,-2 0 168,-5 7-152,-5 2-128</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3:22.230"/>
    </inkml:context>
    <inkml:brush xml:id="br0">
      <inkml:brushProperty name="width" value="0.05" units="cm"/>
      <inkml:brushProperty name="height" value="0.05" units="cm"/>
    </inkml:brush>
  </inkml:definitions>
  <inkml:trace contextRef="#ctx0" brushRef="#br0">157 440 12187,'0'-2'114,"0"1"1,1-1-1,-1 1 1,0-1-1,0 1 1,0-1-1,0 1 1,0-1-1,0 1 1,0-1-1,0 1 1,-1 0-1,1-1 1,-1 1-1,1-1 1,-1 1-1,1 0 1,-1-1-1,0 1 1,0 0-1,0 0 1,0-1-1,0 1 1,0 0-1,0 0 1,0 0-1,0 0 1,0 0-1,0 1 1,-1-1-1,1 0 1,0 0-1,-1 1 1,1-1-1,0 1 1,-1-1-1,1 1 1,-1 0-1,1-1 1,-1 1-1,-1 0 1,-1 0 13,-1 0 0,1 1 1,0 0-1,-1-1 0,1 1 1,0 1-1,0-1 0,-1 1 1,1-1-1,0 1 0,1 0 1,-8 6-1,4-3-100,1 1 1,0 0-1,0 1 0,1-1 1,-1 1-1,1 0 0,1 1 1,-5 9-1,7-14-33,1 1 0,0-1 0,0 0 0,0 0 0,0 1 0,1-1 0,-1 0 0,1 1 0,0-1 0,0 6 0,1-7 1,-1 0 0,0 0 0,1 0 0,0 0 0,-1-1 0,1 1 0,0 0 0,0 0 0,0-1 0,0 1 0,1-1 1,-1 1-1,0-1 0,0 1 0,1-1 0,-1 0 0,1 0 0,0 0 0,-1 0 0,3 1 0,0 0 2,-1-1-1,1 0 1,0 0-1,0 0 1,0 0-1,0-1 0,0 1 1,0-1-1,0 0 1,0 0-1,0-1 1,0 1-1,0-1 1,-1 0-1,1 0 1,0 0-1,0-1 0,0 1 1,-1-1-1,1 0 1,-1 0-1,1 0 1,-1 0-1,4-4 1,2-1 25,0-1 0,0 0 0,-1 0 0,0-1 1,0 0-1,12-20 0,-17 23-7,3-4 10,-1 1 1,0-1-1,0-1 0,-1 1 0,0-1 0,-1 1 0,3-20 0,-1 33-55,-1-1-1,0 0 1,0 0-1,1 0 1,-1 0-1,1-1 1,-1 1 0,9 0-1,-2-2 20,-1-1 1,0 0-1,1-1 0,-1 0 0,0 0 1,0-1-1,0-1 0,-1 1 0,1-2 1,-1 1-1,16-12 0,2-2 23,-1-1-1,35-34 0,-36 28 31,0-1 0,-2 0 0,-2-2 0,31-49 0,-50 73-40,1 0 1,-1-1-1,0 1 1,0-1-1,-1 1 1,1-1-1,-1 1 0,0-1 1,1-9-1,-2 14-3,0 0 1,0-1-1,-1 1 0,1 0 0,0-1 0,0 1 0,0 0 0,0-1 0,0 1 0,0 0 0,-1-1 0,1 1 0,0 0 0,0-1 1,0 1-1,-1 0 0,1 0 0,0-1 0,0 1 0,-1 0 0,1 0 0,0 0 0,0-1 0,-1 1 0,1 0 0,0 0 0,-1 0 0,1 0 1,0 0-1,-1 0 0,1 0 0,0-1 0,-1 1 0,1 0 0,0 0 0,-1 0 0,1 0 0,-1 1 0,-13 3-4,6 1-2,0 1 1,1-1-1,0 1 1,0 1-1,1-1 0,-1 1 1,-4 7-1,-39 58-14,50-71 20,-15 23 14,1 0 1,1 1-1,2 0 0,0 1 1,-11 44-1,19-58-91,0 1-1,1 0 0,1-1 1,0 1-1,0 0 1,1 0-1,1 0 0,0-1 1,1 1-1,0 0 1,1-1-1,1 0 0,0 1 1,9 19-1,-7-23-103</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3:23.023"/>
    </inkml:context>
    <inkml:brush xml:id="br0">
      <inkml:brushProperty name="width" value="0.05" units="cm"/>
      <inkml:brushProperty name="height" value="0.05" units="cm"/>
    </inkml:brush>
  </inkml:definitions>
  <inkml:trace contextRef="#ctx0" brushRef="#br0">340 99 14155,'-3'-2'124,"1"-1"0,0 1 0,0 0 0,-1 0 1,1 0-1,-1 0 0,0 1 0,0-1 0,1 1 0,-1 0 0,0-1 0,0 1 1,0 1-1,0-1 0,-1 0 0,1 1 0,0-1 0,0 1 0,0 0 0,0 0 0,-1 0 1,1 1-1,0-1 0,0 1 0,0-1 0,0 1 0,0 0 0,0 1 0,-4 1 0,-2 2-74,0-1 0,1 2 0,0-1-1,0 1 1,0 1 0,1-1-1,0 1 1,0 0 0,1 1-1,0 0 1,0 0 0,1 0 0,0 0-1,-7 17 1,11-23-60,1-1 0,-1 1-1,0 0 1,1-1 0,-1 1 0,1 0 0,0-1 0,0 1-1,0 0 1,-1 0 0,2 0 0,-1-1 0,0 1 0,0 0-1,0 0 1,1-1 0,-1 1 0,1 0 0,1 2-1,-1-2-12,0-1 1,0 0-1,0 0 0,1 0 0,-1 0 0,0 0 0,1 0 0,-1 0 0,0-1 0,1 1 0,-1 0 0,1-1 0,-1 1 0,1-1 0,0 0 0,-1 1 0,3-1 0,4 0-72,-1 0 1,0 0-1,0-1 1,1 0-1,-1 0 0,0 0 1,0-1-1,9-4 1,-3 0-110,-1-1 0,1 0 1,20-17-1,-2 2-159,-45 56 250,-15 30 350,-34 107 0,-6 18-86,56-162-150,-20 35 0,28-54 3,1-1 1,-1-1-1,0 1 1,-1-1-1,1 0 1,-1 0-1,0-1 0,-1 1 1,0-1-1,-7 4 1,13-9-1,0 1 0,-1 0 0,1 0 1,-1-1-1,1 1 0,-1 0 0,1-1 0,-1 0 1,0 1-1,1-1 0,-1 0 0,0 0 0,1 0 1,-1 0-1,0 0 0,1 0 0,-1-1 0,1 1 0,-4-1 1,4 0 0,0 0-1,0 0 1,0 0 0,0 0 0,0 0 0,0 0 0,0 0 0,0 0 0,0 0 0,1 0-1,-1-1 1,0 1 0,1 0 0,-1 0 0,1-1 0,0 1 0,-1 0 0,1-3 0,-1-2 11,1-1 0,0 1 0,0 0 0,0-1 0,1 1 0,0 0 0,0-1 0,4-10 0,5-6 49,0 0 1,2 1-1,0 0 0,2 1 0,0 0 0,24-25 0,116-106 345,-9 10-314,-123 117-100,0-1 0,-2-1 0,-1-1 0,-1 0 0,16-34 0,-33 60 10,0-1 1,-1 1 0,1 0-1,0-1 1,-1 1-1,0-1 1,1 1-1,-1-1 1,0 1 0,0-3-1,0 4-3,0 1-1,0 0 0,0 0 1,0-1-1,-1 1 0,1 0 1,0 0-1,0-1 1,0 1-1,0 0 0,0 0 1,0 0-1,-1-1 0,1 1 1,0 0-1,0 0 1,0 0-1,0-1 0,-1 1 1,1 0-1,0 0 1,0 0-1,0 0 0,-1 0 1,1 0-1,0-1 0,0 1 1,-1 0-1,1 0 1,0 0-1,0 0 0,-1 0 1,-12 8 70,2 3-70,0 1 0,1 0-1,1 0 1,0 1 0,1 1 0,0-1 0,1 1 0,0 1-1,2-1 1,-1 1 0,2 0 0,0 0 0,1 1 0,-2 19 0,4-33-18,1 1 0,0 0 0,0 0 0,1-1 0,-1 1 1,0 0-1,1 0 0,0-1 0,-1 1 0,1-1 1,0 1-1,0 0 0,1-1 0,-1 0 0,0 1 1,1-1-1,0 0 0,-1 0 0,1 1 0,0-1 0,0-1 1,0 1-1,0 0 0,1 0 0,-1-1 0,0 0 1,1 1-1,-1-1 0,1 0 0,-1 0 0,1 0 0,0 0 1,-1-1-1,1 1 0,0-1 0,2 1 0,12 0-58,0 0-1,28-4 0,-1-3-75</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3:23.650"/>
    </inkml:context>
    <inkml:brush xml:id="br0">
      <inkml:brushProperty name="width" value="0.05" units="cm"/>
      <inkml:brushProperty name="height" value="0.05" units="cm"/>
    </inkml:brush>
  </inkml:definitions>
  <inkml:trace contextRef="#ctx0" brushRef="#br0">77 0 13411,'-18'195'2562,"-9"66"-1313,1-119-806,26-142-420,0 1-1,0-1 1,0 1-1,0-1 1,0 1 0,0-1-1,0 1 1,0-1-1,0 1 1,0-1-1,0 1 1,0-1 0,-1 0-1,1 1 1,0-1-1,0 1 1,-1-1-1,1 0 1,0 1 0,0-1-1,-1 1 1,1-1-1,0 0 1,-1 1-1,1-1 1,-1 0 0,1 1-1,1-19 678,16-39-385,35-78 0,-27 73-831,119-249-3617,-144 310 4125,1 0 0,-1 0 0,0 0 0,0 1 0,1-1 0,-1 0 0,1 1 1,-1-1-1,1 0 0,-1 1 0,1-1 0,-1 0 0,1 1 0,-1-1 0,1 1 0,0-1 0,-1 1 0,1-1 1,0 1-1,-1 0 0,1-1 0,0 1 0,0 0 0,-1-1 0,2 1 0,-1 1 9,0-1-1,-1 1 1,1-1-1,0 1 1,-1 0-1,1-1 1,-1 1-1,1 0 1,-1 0-1,0-1 1,1 1-1,-1 0 1,0 0-1,1 0 1,-1-1-1,0 1 1,0 0-1,0 1 1,2 8 17,-1-1 0,-1 0 0,0 12 0,-1-15 13,-1 0 1,0 0 0,0 0-1,0 0 1,0-1-1,-1 1 1,0-1-1,0 0 1,-1 0 0,1 0-1,-1 0 1,0-1-1,-1 1 1,1-1 0,-1 0-1,0 0 1,1-1-1,-2 1 1,-8 4-1,-5 2 88,-1-1-1,0-1 1,0 0 0,-26 5-1,41-11-98,-1-1-1,1 0 1,0-1-1,-10 1 0,11-2-39</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3:25.147"/>
    </inkml:context>
    <inkml:brush xml:id="br0">
      <inkml:brushProperty name="width" value="0.05" units="cm"/>
      <inkml:brushProperty name="height" value="0.05" units="cm"/>
    </inkml:brush>
  </inkml:definitions>
  <inkml:trace contextRef="#ctx0" brushRef="#br0">1 261 13243,'0'1'91,"1"0"0,-1 0 0,1 0 0,0 0 0,-1 0 1,1-1-1,0 1 0,-1 0 0,1 0 0,0-1 0,0 1 0,0 0 0,0-1 1,0 1-1,0-1 0,-1 1 0,1-1 0,0 1 0,1-1 0,-1 0 0,0 1 0,0-1 1,0 0-1,0 0 0,0 0 0,0 0 0,0 0 0,0 0 0,2 0 0,34-6 1254,-24 3-998,0-1 0,0-1 0,-1 0 0,0-1 1,0 0-1,0-1 0,11-8 0,-19 12-297,1 0 1,-1-1-1,0 1 1,0-1-1,-1 0 0,1 0 1,-1-1-1,0 1 1,0-1-1,0 1 0,-1-1 1,1 0-1,-1 0 1,0 0-1,-1 0 0,1 0 1,-1-1-1,0 1 1,0 0-1,-1-8 1,1 12-49,-1 0 0,0 0 0,0 0 0,0 0 0,0 0 0,0 0 0,-1 0 1,1 0-1,0 0 0,0 0 0,-1 0 0,1 0 0,-1 0 0,1 0 0,0 0 1,-1 0-1,0 0 0,1 1 0,-1-1 0,0 0 0,1 0 0,-1 1 0,0-1 1,0 0-1,0 1 0,1-1 0,-1 1 0,0-1 0,0 1 0,0-1 1,0 1-1,0-1 0,0 1 0,0 0 0,0 0 0,0 0 0,0 0 0,0-1 1,0 1-1,0 0 0,0 1 0,0-1 0,0 0 0,0 0 0,0 0 0,-1 1 1,-3 0-9,1 0 1,0 1 0,1 0 0,-1-1 0,0 1-1,0 1 1,1-1 0,-1 0 0,-5 6 0,-1 3-15,1 0 1,-16 23 0,22-30-7,1 1 1,-1-1 0,1 1 0,0 0 0,0 0 0,0 0-1,1 0 1,0 0 0,0 1 0,0-1 0,0 6-1,2-10-15,-1 1-1,0 0 0,1 0 0,-1 0 0,1 0 0,-1 0 0,1 0 0,0-1 0,0 1 0,0 0 1,0 0-1,0-1 0,0 1 0,0-1 0,0 1 0,1-1 0,-1 1 0,1-1 0,-1 0 0,1 0 0,-1 0 1,1 0-1,0 0 0,0 0 0,-1 0 0,1 0 0,0-1 0,0 1 0,0-1 0,3 1 0,6 1-235,1-1 0,-1 0 0,1-1-1,12 0 1,-7-1-72,-13 0 385,0 0-1,0 0 1,0 0-1,0-1 1,-1 0-1,1 0 1,0 0-1,-1 0 1,6-5-1,4-1 11,125-82 274,-137 90-317,0 0 1,0 0 0,0 0-1,0 0 1,0 0 0,0 1 0,0-1-1,0 0 1,0 0 0,0 1-1,0-1 1,0 1 0,0-1-1,0 1 1,0-1 0,0 1-1,0-1 1,0 1 0,0 0 0,0 0-1,1 1 1,11 7 27,-9-8-24,1 0 1,0 0-1,0 0 1,0-1-1,-1 0 1,1 0-1,0 0 1,0 0-1,0-1 0,0 0 1,0 0-1,-1 0 1,1 0-1,0-1 1,-1 0-1,1 0 1,6-4-1,3-2 31,-1-1-1,0 0 0,-1-1 1,14-14-1,-17 16 22,-1-1 1,0 0-1,-1 0 0,0-1 0,-1 0 1,0 0-1,0-1 0,4-12 0,-8 14 77,-7 10-10,-7 11-1,1 5-111,1 1 0,0 0-1,2 0 1,0 1-1,0 0 1,2 0 0,1 1-1,-7 39 1,12-54-90,0 0 0,0 0 0,0-1 0,1 1 0,1 7 0,-2-11 60,0-1 0,0 1 0,0-1 0,0 1-1,0-1 1,0 1 0,0-1 0,1 1 0,-1-1 0,0 1-1,0-1 1,1 1 0,-1-1 0,0 1 0,1-1 0,-1 0-1,0 1 1,1-1 0,-1 1 0,0-1 0,1 0-1,-1 1 1,1-1 0,-1 0 0,1 0 0,-1 1 0,1-1-1,-1 0 1,1 0 0,-1 0 0,1 0 0,-1 0 0,1 1-1,0-1 1,-1 0 0,1 0 0,-1 0 0,1-1 0,-1 1-1,1 0 1,-1 0 0,1 0 0,-1 0 0,1 0 0,-1-1-1,1 1 1,-1 0 0,1 0 0,-1-1 0,1 1 0,-1 0-1,1-1 1,-1 1 0,0 0 0,1-1 0,-1 1-1,1-2 1,13-15-236,0-16-65</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3:25.590"/>
    </inkml:context>
    <inkml:brush xml:id="br0">
      <inkml:brushProperty name="width" value="0.05" units="cm"/>
      <inkml:brushProperty name="height" value="0.05" units="cm"/>
    </inkml:brush>
  </inkml:definitions>
  <inkml:trace contextRef="#ctx0" brushRef="#br0">39 0 13787,'-8'0'1392,"-1"10"-880,0 2-224,4 1 1137,-1 3-865,4-2-592,2-3 208,6-5-88,1-3-72</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3:26.047"/>
    </inkml:context>
    <inkml:brush xml:id="br0">
      <inkml:brushProperty name="width" value="0.05" units="cm"/>
      <inkml:brushProperty name="height" value="0.05" units="cm"/>
    </inkml:brush>
  </inkml:definitions>
  <inkml:trace contextRef="#ctx0" brushRef="#br0">134 214 14275,'-2'0'167,"1"-1"-1,-1 1 1,0 0 0,0-1 0,1 1-1,-1 0 1,0 0 0,0 0-1,0 1 1,1-1 0,-1 0-1,0 1 1,0-1 0,1 1-1,-1-1 1,0 1 0,1 0-1,-1 0 1,1-1 0,-1 1 0,-2 2-1,-28 25 1151,25-19-1242,0 0 0,0 0 1,1 0-1,0 0 0,1 1 1,0 0-1,1 1 0,-4 10 1,6-15-57,1-1 1,0 0-1,0 0 1,0 1-1,1-1 1,0 1-1,0-1 1,1 8 0,0-10-8,-1 0 1,1-1 0,0 1 0,0 0 0,0-1-1,0 1 1,0-1 0,1 1 0,-1-1 0,1 0-1,0 0 1,-1 0 0,1 0 0,0 0 0,0 0-1,0 0 1,3 1 0,-2-1-3,-1 0 0,1-1-1,0 1 1,0-1 0,0 0-1,0 0 1,0 0 0,0 0 0,0-1-1,0 1 1,0-1 0,0 0 0,0 1-1,0-2 1,0 1 0,5-1 0,-3 0 8,-1 0 0,1-1 0,-1 0 0,1 0 0,-1 0 0,1 0 0,-1-1 0,0 0 0,6-5 0,-2 1 14,-1 0-1,0-1 0,-1 1 0,0-2 1,0 1-1,0-1 0,-1 1 0,-1-2 1,6-13-1,-7 15-27,-1 0 1,0-1 0,-1 1-1,1 0 1,-2-1 0,1 0-1,-2-10 1,0 23-1402,7 6 598,-4-9 721,-1 1 0,1-1 0,0 0 0,0 1 0,0-1 0,0 0 0,0 0 0,0 0 0,0 0 0,3 0 0,13 1-479</inkml:trace>
  <inkml:trace contextRef="#ctx0" brushRef="#br0" timeOffset="0.5">391 178 11546,'-1'0'60,"1"0"0,-1 0 0,0 0 0,1-1 0,-1 1 0,1 0 0,-1 0 0,0 0 0,1 0 0,-1 0 0,1 0 0,-1 0 0,0 0 0,1 0 0,-1 0 0,1 0 0,-1 0 0,1 1 0,-1-1 0,0 0 0,1 0 0,-1 1 0,1-1 0,-1 0 0,1 1 0,-1-1 0,1 0 0,-1 1 0,1-1 0,0 1 0,-1 0 0,-17 16 612,10-8-367,0 0 0,1 1 0,0 0 0,1 0-1,0 1 1,0 0 0,1 0 0,1 0 0,0 0 0,0 1 0,-1 14 0,4-24-288,1-1-1,0 1 1,0-1-1,0 1 0,1 0 1,-1-1-1,0 1 1,0-1-1,1 1 1,-1-1-1,1 1 1,0-1-1,-1 1 1,1-1-1,0 0 0,0 1 1,0-1-1,0 0 1,0 0-1,0 1 1,0-1-1,0 0 1,0 0-1,1 0 1,-1 0-1,0-1 0,1 1 1,-1 0-1,0-1 1,1 1-1,-1 0 1,1-1-1,0 0 1,-1 1-1,1-1 1,-1 0-1,3 0 0,1 0-7,0 0 0,1 0-1,-1 0 1,0-1-1,0 0 1,0 0-1,-1 0 1,1-1 0,0 1-1,0-1 1,5-3-1,4-5 2,0 0-1,-1 0 0,0-1 0,-1-1 1,0 0-1,-1-1 0,16-22 0,-10 8 19,0 0-1,-2-1 1,14-34-1,-25 51 44,1 0-1,-2 1 0,0-1 0,0-1 0,-1 1 0,0 0 1,0-13-1,-4 15 123,-3 10-17,-6 14 71,5-2-192,2 1-1,-1-1 1,2 1-1,0 0 1,0 0-1,1 0 1,1 17 0,0-9-214,2-1 0,1 1 0,0-1 0,6 24 1,-5-35 3,0 1 0,0-1 0,1 0 1,0-1-1,1 1 0,10 16 1,-2-12-177</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1:13:28.034"/>
    </inkml:context>
    <inkml:brush xml:id="br0">
      <inkml:brushProperty name="width" value="0.05" units="cm"/>
      <inkml:brushProperty name="height" value="0.05" units="cm"/>
    </inkml:brush>
  </inkml:definitions>
  <inkml:trace contextRef="#ctx0" brushRef="#br0">153 188 13635,'1'0'54,"-1"-1"0,1 1 1,-1 0-1,1-1 0,-1 1 0,1-1 0,-1 1 1,0 0-1,1-1 0,-1 1 0,0-1 0,1 1 1,-1-1-1,0 1 0,0-1 0,1 1 0,-1-1 1,0 1-1,0-1 0,0 1 0,0-1 0,0 1 1,0-1-1,0 0 0,0 1 0,0-1 0,0 1 1,0-1-1,0 0 3,-1 0 1,1 0-1,-1 1 0,0-1 1,1 1-1,-1-1 1,0 0-1,1 1 1,-1-1-1,0 1 0,1-1 1,-1 1-1,0 0 1,0-1-1,-1 1 1,-3-2 110,1 1 1,-1 0 0,1 1 0,-1-1 0,1 1 0,-7 0 0,7 0-144,-1 1 1,1 0 0,-1 0-1,1 0 1,0 1-1,-1 0 1,1 0 0,0 0-1,0 0 1,0 0 0,0 1-1,1 0 1,-7 6-1,9-10 46,1-1-1,-1 1 0,1 0 1,0 0-1,0-1 0,0 1 0,0 0 1,0-1-1,0 1 0,0 0 1,0 0-1,0-1 0,1 1 0,-1 0 1,0-1-1,1 1 0,-1 0 1,1 0-1,-1 0 0,1 0 0,0 0 1,0-1-1,-1 1 0,1 0 1,0 1-1,1-3 0,30-11 845,-24 11-850,0 0 0,-1 0 1,0-1-1,0 0 0,0-1 0,0 1 0,0-1 0,-1 0 0,0-1 0,7-8 0,-7 7-13,19-28 82,-24 34-129,0-1 0,0 1 0,-1 0 0,1-1 0,0 1 1,-1-1-1,1 1 0,-1-1 0,0 1 0,0-1 0,1 1 1,-1-1-1,0 0 0,0 1 0,0-1 0,0 1 0,-1-1 0,1 1 1,0-1-1,-1 1 0,1-1 0,-2-2 0,1 3-3,0 0-1,0 1 1,0-1 0,0 0-1,0 1 1,0-1-1,0 1 1,0-1-1,-1 1 1,1-1 0,0 1-1,0 0 1,0 0-1,-1-1 1,1 1-1,0 0 1,0 0 0,-1 0-1,1 0 1,0 1-1,0-1 1,-1 0 0,1 0-1,0 1 1,0-1-1,0 1 1,0-1-1,-1 1 1,1-1 0,0 1-1,-1 1 1,-36 23 23,24-13-23,0 1 0,1 0-1,0 1 1,-17 25 0,25-31-5,-1 0 0,1 1 1,1 0-1,0 0 0,0 0 0,1 0 1,0 1-1,0-1 0,1 1 1,-1 15-1,3-22-16,0 1 0,0 0 0,0-1 0,1 1 0,-1 0 0,1-1 0,0 1 1,0-1-1,0 1 0,1-1 0,-1 0 0,1 1 0,0-1 0,0 0 0,0 0 0,0 0 0,0 0 0,1-1 0,-1 1 1,1-1-1,0 1 0,0-1 0,0 0 0,0 0 0,0 0 0,0 0 0,1-1 0,5 3 0,5 0-162,0 0 0,1-1 0,-1 0 0,1-1 0,27 0 0,-13-3-126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88DB8-530C-4269-8329-B8EA10861C27}" type="datetimeFigureOut">
              <a:rPr lang="de-DE" smtClean="0"/>
              <a:t>16.05.2022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2571D5-6680-4734-923E-3B58AF67DB71}" type="slidenum">
              <a:rPr lang="de-DE" smtClean="0"/>
              <a:t>‹Nr.›</a:t>
            </a:fld>
            <a:endParaRPr lang="de-DE"/>
          </a:p>
        </p:txBody>
      </p:sp>
    </p:spTree>
    <p:extLst>
      <p:ext uri="{BB962C8B-B14F-4D97-AF65-F5344CB8AC3E}">
        <p14:creationId xmlns:p14="http://schemas.microsoft.com/office/powerpoint/2010/main" val="24788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596648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97688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521025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34640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095038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133408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7069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1467390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156648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21</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21</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4156741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821568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57305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64257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11305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54100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71420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46921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286213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3BC38-0E54-4E83-9C64-1B0FE8E89F2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EC9CF90-778D-4430-989D-B06B207AD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ED90CBE-81D9-4643-A1AE-B86217ACC6FE}"/>
              </a:ext>
            </a:extLst>
          </p:cNvPr>
          <p:cNvSpPr>
            <a:spLocks noGrp="1"/>
          </p:cNvSpPr>
          <p:nvPr>
            <p:ph type="dt" sz="half" idx="10"/>
          </p:nvPr>
        </p:nvSpPr>
        <p:spPr/>
        <p:txBody>
          <a:bodyPr/>
          <a:lstStyle/>
          <a:p>
            <a:fld id="{D8ADD198-5CEA-4799-A978-D962845159A2}" type="datetime1">
              <a:rPr lang="de-DE" smtClean="0"/>
              <a:t>16.05.2022</a:t>
            </a:fld>
            <a:endParaRPr lang="de-DE"/>
          </a:p>
        </p:txBody>
      </p:sp>
      <p:sp>
        <p:nvSpPr>
          <p:cNvPr id="5" name="Fußzeilenplatzhalter 4">
            <a:extLst>
              <a:ext uri="{FF2B5EF4-FFF2-40B4-BE49-F238E27FC236}">
                <a16:creationId xmlns:a16="http://schemas.microsoft.com/office/drawing/2014/main" id="{C60430AE-4C6A-4F3A-BF2A-58629ABF7E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8FF889-B734-4B7E-8C08-21F1DFED8AA6}"/>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68267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5FA87-5309-445C-9DF0-8120FB89BDB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5B6BD61-2396-495A-BFAA-9C771E69D4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691E7EB-A39D-416C-A164-E12DC448AA7E}"/>
              </a:ext>
            </a:extLst>
          </p:cNvPr>
          <p:cNvSpPr>
            <a:spLocks noGrp="1"/>
          </p:cNvSpPr>
          <p:nvPr>
            <p:ph type="dt" sz="half" idx="10"/>
          </p:nvPr>
        </p:nvSpPr>
        <p:spPr/>
        <p:txBody>
          <a:bodyPr/>
          <a:lstStyle/>
          <a:p>
            <a:fld id="{4C520BD0-1847-4B21-B685-C3A45E7D7413}" type="datetime1">
              <a:rPr lang="de-DE" smtClean="0"/>
              <a:t>16.05.2022</a:t>
            </a:fld>
            <a:endParaRPr lang="de-DE"/>
          </a:p>
        </p:txBody>
      </p:sp>
      <p:sp>
        <p:nvSpPr>
          <p:cNvPr id="5" name="Fußzeilenplatzhalter 4">
            <a:extLst>
              <a:ext uri="{FF2B5EF4-FFF2-40B4-BE49-F238E27FC236}">
                <a16:creationId xmlns:a16="http://schemas.microsoft.com/office/drawing/2014/main" id="{4205BF50-DB73-4D9C-A233-232EF43F25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98847C-98C6-4E04-B0E3-25C67DADED1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52883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9DF09E4-1D7F-4436-BB2D-7BBA2DFAA82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B841EE-956E-461C-A772-D99AEC8E266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F7EA14-14D1-4580-B7B3-29A6990D5EB9}"/>
              </a:ext>
            </a:extLst>
          </p:cNvPr>
          <p:cNvSpPr>
            <a:spLocks noGrp="1"/>
          </p:cNvSpPr>
          <p:nvPr>
            <p:ph type="dt" sz="half" idx="10"/>
          </p:nvPr>
        </p:nvSpPr>
        <p:spPr/>
        <p:txBody>
          <a:bodyPr/>
          <a:lstStyle/>
          <a:p>
            <a:fld id="{539F6176-E65F-4264-AD61-F5E2A092842D}" type="datetime1">
              <a:rPr lang="de-DE" smtClean="0"/>
              <a:t>16.05.2022</a:t>
            </a:fld>
            <a:endParaRPr lang="de-DE"/>
          </a:p>
        </p:txBody>
      </p:sp>
      <p:sp>
        <p:nvSpPr>
          <p:cNvPr id="5" name="Fußzeilenplatzhalter 4">
            <a:extLst>
              <a:ext uri="{FF2B5EF4-FFF2-40B4-BE49-F238E27FC236}">
                <a16:creationId xmlns:a16="http://schemas.microsoft.com/office/drawing/2014/main" id="{768F3D65-3CE9-43EF-BC85-7C75F43647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32D8BE-F679-4B2A-88DB-2FF5CF79399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741468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981879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057A8-F611-4FAA-B2BA-81B3F30C3B3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570FC1B-9290-445A-A5BA-7821E22B54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A07C6F-E1A4-42EA-8DA9-D15F0C56B8BB}"/>
              </a:ext>
            </a:extLst>
          </p:cNvPr>
          <p:cNvSpPr>
            <a:spLocks noGrp="1"/>
          </p:cNvSpPr>
          <p:nvPr>
            <p:ph type="dt" sz="half" idx="10"/>
          </p:nvPr>
        </p:nvSpPr>
        <p:spPr/>
        <p:txBody>
          <a:bodyPr/>
          <a:lstStyle/>
          <a:p>
            <a:fld id="{D4DCE647-126E-458F-AFBA-019880C78C7A}" type="datetime1">
              <a:rPr lang="de-DE" smtClean="0"/>
              <a:t>16.05.2022</a:t>
            </a:fld>
            <a:endParaRPr lang="de-DE"/>
          </a:p>
        </p:txBody>
      </p:sp>
      <p:sp>
        <p:nvSpPr>
          <p:cNvPr id="5" name="Fußzeilenplatzhalter 4">
            <a:extLst>
              <a:ext uri="{FF2B5EF4-FFF2-40B4-BE49-F238E27FC236}">
                <a16:creationId xmlns:a16="http://schemas.microsoft.com/office/drawing/2014/main" id="{C6EC9CDB-7938-478F-8860-68E65DC393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43BFFA-0090-4167-924A-A28E136B04F7}"/>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2549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E69AB-0989-4918-8829-5B0AD31CEC9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C99E048-9AC8-4172-A009-61338CF2D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C99301D-3635-494B-B445-07057B4422D1}"/>
              </a:ext>
            </a:extLst>
          </p:cNvPr>
          <p:cNvSpPr>
            <a:spLocks noGrp="1"/>
          </p:cNvSpPr>
          <p:nvPr>
            <p:ph type="dt" sz="half" idx="10"/>
          </p:nvPr>
        </p:nvSpPr>
        <p:spPr/>
        <p:txBody>
          <a:bodyPr/>
          <a:lstStyle/>
          <a:p>
            <a:fld id="{C8F7E619-D22B-4CC6-9486-A488AA3E0A88}" type="datetime1">
              <a:rPr lang="de-DE" smtClean="0"/>
              <a:t>16.05.2022</a:t>
            </a:fld>
            <a:endParaRPr lang="de-DE"/>
          </a:p>
        </p:txBody>
      </p:sp>
      <p:sp>
        <p:nvSpPr>
          <p:cNvPr id="5" name="Fußzeilenplatzhalter 4">
            <a:extLst>
              <a:ext uri="{FF2B5EF4-FFF2-40B4-BE49-F238E27FC236}">
                <a16:creationId xmlns:a16="http://schemas.microsoft.com/office/drawing/2014/main" id="{17B211C6-2A75-4A02-B91E-AF4317E255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7F28D0-1ACA-4356-ABE5-F63263946B05}"/>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29052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1A188-A70B-4B7E-BCBE-00830D5D406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A53C92-5708-4369-8C8B-E13D65EC911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CEEE671-CCEF-4F19-BC77-7AB2D9DD8A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ECBA611-0CEB-4900-BB6B-BFD245724811}"/>
              </a:ext>
            </a:extLst>
          </p:cNvPr>
          <p:cNvSpPr>
            <a:spLocks noGrp="1"/>
          </p:cNvSpPr>
          <p:nvPr>
            <p:ph type="dt" sz="half" idx="10"/>
          </p:nvPr>
        </p:nvSpPr>
        <p:spPr/>
        <p:txBody>
          <a:bodyPr/>
          <a:lstStyle/>
          <a:p>
            <a:fld id="{D24A3A83-2154-4301-8991-B0300989FFEC}" type="datetime1">
              <a:rPr lang="de-DE" smtClean="0"/>
              <a:t>16.05.2022</a:t>
            </a:fld>
            <a:endParaRPr lang="de-DE"/>
          </a:p>
        </p:txBody>
      </p:sp>
      <p:sp>
        <p:nvSpPr>
          <p:cNvPr id="6" name="Fußzeilenplatzhalter 5">
            <a:extLst>
              <a:ext uri="{FF2B5EF4-FFF2-40B4-BE49-F238E27FC236}">
                <a16:creationId xmlns:a16="http://schemas.microsoft.com/office/drawing/2014/main" id="{BDE67985-3E25-4FF3-8259-41254491266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8D3AE17-1B1A-441A-ADAB-EA753EFAFFE0}"/>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9645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6D44B-ECB2-494B-B8DD-1ECD56F8DB2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E788603-C259-4996-B635-C72A6C532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E5EE397-1447-4365-8C4D-5FF9A09D70E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5F77450-0CED-4F63-AFF7-A0A89B354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992E2A0-8BDB-4F76-9EFD-16D48B207E1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146F1C1-333C-4E5A-8A21-0E00CC52B77A}"/>
              </a:ext>
            </a:extLst>
          </p:cNvPr>
          <p:cNvSpPr>
            <a:spLocks noGrp="1"/>
          </p:cNvSpPr>
          <p:nvPr>
            <p:ph type="dt" sz="half" idx="10"/>
          </p:nvPr>
        </p:nvSpPr>
        <p:spPr/>
        <p:txBody>
          <a:bodyPr/>
          <a:lstStyle/>
          <a:p>
            <a:fld id="{F22026F7-720F-4E1D-9DF0-81165B8FF329}" type="datetime1">
              <a:rPr lang="de-DE" smtClean="0"/>
              <a:t>16.05.2022</a:t>
            </a:fld>
            <a:endParaRPr lang="de-DE"/>
          </a:p>
        </p:txBody>
      </p:sp>
      <p:sp>
        <p:nvSpPr>
          <p:cNvPr id="8" name="Fußzeilenplatzhalter 7">
            <a:extLst>
              <a:ext uri="{FF2B5EF4-FFF2-40B4-BE49-F238E27FC236}">
                <a16:creationId xmlns:a16="http://schemas.microsoft.com/office/drawing/2014/main" id="{BB140476-F72C-43CA-B524-0F82D8BB921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74420F6-8C8B-4711-AE1B-287E00167AC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41327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9DFFF-4E57-4515-ACFA-89CD362EC0F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AE44362-E8E0-474C-90E4-0F4FEE906CA9}"/>
              </a:ext>
            </a:extLst>
          </p:cNvPr>
          <p:cNvSpPr>
            <a:spLocks noGrp="1"/>
          </p:cNvSpPr>
          <p:nvPr>
            <p:ph type="dt" sz="half" idx="10"/>
          </p:nvPr>
        </p:nvSpPr>
        <p:spPr/>
        <p:txBody>
          <a:bodyPr/>
          <a:lstStyle/>
          <a:p>
            <a:fld id="{9532442C-BC34-49A6-8DEF-CF7AE8DED9D8}" type="datetime1">
              <a:rPr lang="de-DE" smtClean="0"/>
              <a:t>16.05.2022</a:t>
            </a:fld>
            <a:endParaRPr lang="de-DE"/>
          </a:p>
        </p:txBody>
      </p:sp>
      <p:sp>
        <p:nvSpPr>
          <p:cNvPr id="4" name="Fußzeilenplatzhalter 3">
            <a:extLst>
              <a:ext uri="{FF2B5EF4-FFF2-40B4-BE49-F238E27FC236}">
                <a16:creationId xmlns:a16="http://schemas.microsoft.com/office/drawing/2014/main" id="{BDB84C6F-AD33-4F88-A79E-033B17A4662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7A6BF78-29DB-4B06-A37A-C12BFB3A20D9}"/>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18548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B09D0F-C34E-4F2E-A969-A4A7F8B97D80}"/>
              </a:ext>
            </a:extLst>
          </p:cNvPr>
          <p:cNvSpPr>
            <a:spLocks noGrp="1"/>
          </p:cNvSpPr>
          <p:nvPr>
            <p:ph type="dt" sz="half" idx="10"/>
          </p:nvPr>
        </p:nvSpPr>
        <p:spPr/>
        <p:txBody>
          <a:bodyPr/>
          <a:lstStyle/>
          <a:p>
            <a:fld id="{45EFA00D-E82C-4133-B939-9886F70DF297}" type="datetime1">
              <a:rPr lang="de-DE" smtClean="0"/>
              <a:t>16.05.2022</a:t>
            </a:fld>
            <a:endParaRPr lang="de-DE"/>
          </a:p>
        </p:txBody>
      </p:sp>
      <p:sp>
        <p:nvSpPr>
          <p:cNvPr id="3" name="Fußzeilenplatzhalter 2">
            <a:extLst>
              <a:ext uri="{FF2B5EF4-FFF2-40B4-BE49-F238E27FC236}">
                <a16:creationId xmlns:a16="http://schemas.microsoft.com/office/drawing/2014/main" id="{F7DA608D-A34D-41DE-A4B0-ED9CBA5D3DB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0BC1171-87BC-4E9C-9CA5-040C0BF2DD0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62946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AE8FB-302A-47F7-8EF6-814F266C2F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B1ED2AE-63C2-4A88-8E72-1C8A8ADFB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2D1504-586F-4EEF-B44E-8DCF11D09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8C045F-E74E-4EB9-A608-C48C206C33DD}"/>
              </a:ext>
            </a:extLst>
          </p:cNvPr>
          <p:cNvSpPr>
            <a:spLocks noGrp="1"/>
          </p:cNvSpPr>
          <p:nvPr>
            <p:ph type="dt" sz="half" idx="10"/>
          </p:nvPr>
        </p:nvSpPr>
        <p:spPr/>
        <p:txBody>
          <a:bodyPr/>
          <a:lstStyle/>
          <a:p>
            <a:fld id="{A933DAF5-50DC-4538-9FBE-59A29A326876}" type="datetime1">
              <a:rPr lang="de-DE" smtClean="0"/>
              <a:t>16.05.2022</a:t>
            </a:fld>
            <a:endParaRPr lang="de-DE"/>
          </a:p>
        </p:txBody>
      </p:sp>
      <p:sp>
        <p:nvSpPr>
          <p:cNvPr id="6" name="Fußzeilenplatzhalter 5">
            <a:extLst>
              <a:ext uri="{FF2B5EF4-FFF2-40B4-BE49-F238E27FC236}">
                <a16:creationId xmlns:a16="http://schemas.microsoft.com/office/drawing/2014/main" id="{7F301431-C3F5-4240-8C69-5B2793FF57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11E00E-D6B7-4E10-9B25-9B938B79F2DF}"/>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12736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86D5B-B035-4C6E-B32C-E5BB0DB6048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F3C39EE-6645-4E2B-8C44-42420026A3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9FD9577-3F00-433F-A5B5-D5EDE2FF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6D8129-7F67-461A-ABC5-A539B51BD875}"/>
              </a:ext>
            </a:extLst>
          </p:cNvPr>
          <p:cNvSpPr>
            <a:spLocks noGrp="1"/>
          </p:cNvSpPr>
          <p:nvPr>
            <p:ph type="dt" sz="half" idx="10"/>
          </p:nvPr>
        </p:nvSpPr>
        <p:spPr/>
        <p:txBody>
          <a:bodyPr/>
          <a:lstStyle/>
          <a:p>
            <a:fld id="{9505E05F-6CFE-4151-AF7F-8C1CF57AD225}" type="datetime1">
              <a:rPr lang="de-DE" smtClean="0"/>
              <a:t>16.05.2022</a:t>
            </a:fld>
            <a:endParaRPr lang="de-DE"/>
          </a:p>
        </p:txBody>
      </p:sp>
      <p:sp>
        <p:nvSpPr>
          <p:cNvPr id="6" name="Fußzeilenplatzhalter 5">
            <a:extLst>
              <a:ext uri="{FF2B5EF4-FFF2-40B4-BE49-F238E27FC236}">
                <a16:creationId xmlns:a16="http://schemas.microsoft.com/office/drawing/2014/main" id="{192C1295-848A-4E26-9974-D57A161E57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616B5E-694A-44C5-8863-49AC0D6CAEC3}"/>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0194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B59945B-5C60-4625-AD95-0F99A2DB9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0D677A7-E942-4AD7-8973-E54D531E9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8964EDA-3920-4803-A501-3B8BD18C1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0A1ED9-BB09-40F6-A96D-FA6BE76D4140}" type="datetime1">
              <a:rPr lang="de-DE" smtClean="0"/>
              <a:t>16.05.2022</a:t>
            </a:fld>
            <a:endParaRPr lang="de-DE"/>
          </a:p>
        </p:txBody>
      </p:sp>
      <p:sp>
        <p:nvSpPr>
          <p:cNvPr id="5" name="Fußzeilenplatzhalter 4">
            <a:extLst>
              <a:ext uri="{FF2B5EF4-FFF2-40B4-BE49-F238E27FC236}">
                <a16:creationId xmlns:a16="http://schemas.microsoft.com/office/drawing/2014/main" id="{1F16B5C8-851E-463F-BE62-78864A5EA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15A3770-135E-4C5B-87D8-C7193A65D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15BC7-5F82-419E-A605-7DD15ECFCFA0}" type="slidenum">
              <a:rPr lang="de-DE" smtClean="0"/>
              <a:t>‹Nr.›</a:t>
            </a:fld>
            <a:endParaRPr lang="de-DE"/>
          </a:p>
        </p:txBody>
      </p:sp>
    </p:spTree>
    <p:extLst>
      <p:ext uri="{BB962C8B-B14F-4D97-AF65-F5344CB8AC3E}">
        <p14:creationId xmlns:p14="http://schemas.microsoft.com/office/powerpoint/2010/main" val="81663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7" Type="http://schemas.openxmlformats.org/officeDocument/2006/relationships/customXml" Target="../ink/ink57.xml"/><Relationship Id="rId299" Type="http://schemas.openxmlformats.org/officeDocument/2006/relationships/image" Target="../media/image148.png"/><Relationship Id="rId21" Type="http://schemas.openxmlformats.org/officeDocument/2006/relationships/customXml" Target="../ink/ink9.xml"/><Relationship Id="rId63" Type="http://schemas.openxmlformats.org/officeDocument/2006/relationships/customXml" Target="../ink/ink30.xml"/><Relationship Id="rId159" Type="http://schemas.openxmlformats.org/officeDocument/2006/relationships/customXml" Target="../ink/ink78.xml"/><Relationship Id="rId324" Type="http://schemas.openxmlformats.org/officeDocument/2006/relationships/customXml" Target="../ink/ink161.xml"/><Relationship Id="rId366" Type="http://schemas.openxmlformats.org/officeDocument/2006/relationships/customXml" Target="../ink/ink182.xml"/><Relationship Id="rId170" Type="http://schemas.openxmlformats.org/officeDocument/2006/relationships/image" Target="../media/image84.png"/><Relationship Id="rId226" Type="http://schemas.openxmlformats.org/officeDocument/2006/relationships/customXml" Target="../ink/ink112.xml"/><Relationship Id="rId268" Type="http://schemas.openxmlformats.org/officeDocument/2006/relationships/customXml" Target="../ink/ink133.xml"/><Relationship Id="rId32" Type="http://schemas.openxmlformats.org/officeDocument/2006/relationships/image" Target="../media/image15.png"/><Relationship Id="rId74" Type="http://schemas.openxmlformats.org/officeDocument/2006/relationships/image" Target="../media/image36.png"/><Relationship Id="rId128" Type="http://schemas.openxmlformats.org/officeDocument/2006/relationships/image" Target="../media/image63.png"/><Relationship Id="rId335" Type="http://schemas.openxmlformats.org/officeDocument/2006/relationships/image" Target="../media/image166.png"/><Relationship Id="rId5" Type="http://schemas.openxmlformats.org/officeDocument/2006/relationships/customXml" Target="../ink/ink1.xml"/><Relationship Id="rId181" Type="http://schemas.openxmlformats.org/officeDocument/2006/relationships/customXml" Target="../ink/ink89.xml"/><Relationship Id="rId237" Type="http://schemas.openxmlformats.org/officeDocument/2006/relationships/image" Target="../media/image117.png"/><Relationship Id="rId279" Type="http://schemas.openxmlformats.org/officeDocument/2006/relationships/image" Target="../media/image138.png"/><Relationship Id="rId43" Type="http://schemas.openxmlformats.org/officeDocument/2006/relationships/customXml" Target="../ink/ink20.xml"/><Relationship Id="rId139" Type="http://schemas.openxmlformats.org/officeDocument/2006/relationships/customXml" Target="../ink/ink68.xml"/><Relationship Id="rId290" Type="http://schemas.openxmlformats.org/officeDocument/2006/relationships/customXml" Target="../ink/ink144.xml"/><Relationship Id="rId304" Type="http://schemas.openxmlformats.org/officeDocument/2006/relationships/customXml" Target="../ink/ink151.xml"/><Relationship Id="rId346" Type="http://schemas.openxmlformats.org/officeDocument/2006/relationships/customXml" Target="../ink/ink172.xml"/><Relationship Id="rId85" Type="http://schemas.openxmlformats.org/officeDocument/2006/relationships/customXml" Target="../ink/ink41.xml"/><Relationship Id="rId150" Type="http://schemas.openxmlformats.org/officeDocument/2006/relationships/image" Target="../media/image74.png"/><Relationship Id="rId192" Type="http://schemas.openxmlformats.org/officeDocument/2006/relationships/image" Target="../media/image95.png"/><Relationship Id="rId206" Type="http://schemas.openxmlformats.org/officeDocument/2006/relationships/customXml" Target="../ink/ink102.xml"/><Relationship Id="rId248" Type="http://schemas.openxmlformats.org/officeDocument/2006/relationships/customXml" Target="../ink/ink123.xml"/><Relationship Id="rId12" Type="http://schemas.openxmlformats.org/officeDocument/2006/relationships/image" Target="../media/image5.png"/><Relationship Id="rId108" Type="http://schemas.openxmlformats.org/officeDocument/2006/relationships/image" Target="../media/image53.png"/><Relationship Id="rId315" Type="http://schemas.openxmlformats.org/officeDocument/2006/relationships/image" Target="../media/image156.png"/><Relationship Id="rId357" Type="http://schemas.openxmlformats.org/officeDocument/2006/relationships/image" Target="../media/image177.png"/><Relationship Id="rId54" Type="http://schemas.openxmlformats.org/officeDocument/2006/relationships/image" Target="../media/image26.png"/><Relationship Id="rId96" Type="http://schemas.openxmlformats.org/officeDocument/2006/relationships/image" Target="../media/image47.png"/><Relationship Id="rId161" Type="http://schemas.openxmlformats.org/officeDocument/2006/relationships/customXml" Target="../ink/ink79.xml"/><Relationship Id="rId217" Type="http://schemas.openxmlformats.org/officeDocument/2006/relationships/image" Target="../media/image107.png"/><Relationship Id="rId259" Type="http://schemas.openxmlformats.org/officeDocument/2006/relationships/image" Target="../media/image128.png"/><Relationship Id="rId23" Type="http://schemas.openxmlformats.org/officeDocument/2006/relationships/customXml" Target="../ink/ink10.xml"/><Relationship Id="rId119" Type="http://schemas.openxmlformats.org/officeDocument/2006/relationships/customXml" Target="../ink/ink58.xml"/><Relationship Id="rId270" Type="http://schemas.openxmlformats.org/officeDocument/2006/relationships/customXml" Target="../ink/ink134.xml"/><Relationship Id="rId326" Type="http://schemas.openxmlformats.org/officeDocument/2006/relationships/customXml" Target="../ink/ink162.xml"/><Relationship Id="rId65" Type="http://schemas.openxmlformats.org/officeDocument/2006/relationships/customXml" Target="../ink/ink31.xml"/><Relationship Id="rId130" Type="http://schemas.openxmlformats.org/officeDocument/2006/relationships/image" Target="../media/image64.png"/><Relationship Id="rId368" Type="http://schemas.openxmlformats.org/officeDocument/2006/relationships/customXml" Target="../ink/ink183.xml"/><Relationship Id="rId172" Type="http://schemas.openxmlformats.org/officeDocument/2006/relationships/image" Target="../media/image85.png"/><Relationship Id="rId228" Type="http://schemas.openxmlformats.org/officeDocument/2006/relationships/customXml" Target="../ink/ink113.xml"/><Relationship Id="rId281" Type="http://schemas.openxmlformats.org/officeDocument/2006/relationships/image" Target="../media/image139.png"/><Relationship Id="rId337" Type="http://schemas.openxmlformats.org/officeDocument/2006/relationships/image" Target="../media/image167.png"/><Relationship Id="rId34" Type="http://schemas.openxmlformats.org/officeDocument/2006/relationships/image" Target="../media/image16.png"/><Relationship Id="rId76" Type="http://schemas.openxmlformats.org/officeDocument/2006/relationships/image" Target="../media/image37.png"/><Relationship Id="rId141" Type="http://schemas.openxmlformats.org/officeDocument/2006/relationships/customXml" Target="../ink/ink69.xml"/><Relationship Id="rId7" Type="http://schemas.openxmlformats.org/officeDocument/2006/relationships/customXml" Target="../ink/ink2.xml"/><Relationship Id="rId183" Type="http://schemas.openxmlformats.org/officeDocument/2006/relationships/customXml" Target="../ink/ink90.xml"/><Relationship Id="rId239" Type="http://schemas.openxmlformats.org/officeDocument/2006/relationships/image" Target="../media/image118.png"/><Relationship Id="rId250" Type="http://schemas.openxmlformats.org/officeDocument/2006/relationships/customXml" Target="../ink/ink124.xml"/><Relationship Id="rId292" Type="http://schemas.openxmlformats.org/officeDocument/2006/relationships/customXml" Target="../ink/ink145.xml"/><Relationship Id="rId306" Type="http://schemas.openxmlformats.org/officeDocument/2006/relationships/customXml" Target="../ink/ink152.xml"/><Relationship Id="rId45" Type="http://schemas.openxmlformats.org/officeDocument/2006/relationships/customXml" Target="../ink/ink21.xml"/><Relationship Id="rId87" Type="http://schemas.openxmlformats.org/officeDocument/2006/relationships/customXml" Target="../ink/ink42.xml"/><Relationship Id="rId110" Type="http://schemas.openxmlformats.org/officeDocument/2006/relationships/image" Target="../media/image54.png"/><Relationship Id="rId348" Type="http://schemas.openxmlformats.org/officeDocument/2006/relationships/customXml" Target="../ink/ink173.xml"/><Relationship Id="rId152" Type="http://schemas.openxmlformats.org/officeDocument/2006/relationships/image" Target="../media/image75.png"/><Relationship Id="rId194" Type="http://schemas.openxmlformats.org/officeDocument/2006/relationships/image" Target="../media/image96.png"/><Relationship Id="rId208" Type="http://schemas.openxmlformats.org/officeDocument/2006/relationships/customXml" Target="../ink/ink103.xml"/><Relationship Id="rId261" Type="http://schemas.openxmlformats.org/officeDocument/2006/relationships/image" Target="../media/image129.png"/><Relationship Id="rId14" Type="http://schemas.openxmlformats.org/officeDocument/2006/relationships/image" Target="../media/image6.png"/><Relationship Id="rId56" Type="http://schemas.openxmlformats.org/officeDocument/2006/relationships/image" Target="../media/image27.png"/><Relationship Id="rId317" Type="http://schemas.openxmlformats.org/officeDocument/2006/relationships/image" Target="../media/image157.png"/><Relationship Id="rId359" Type="http://schemas.openxmlformats.org/officeDocument/2006/relationships/image" Target="../media/image178.png"/><Relationship Id="rId98" Type="http://schemas.openxmlformats.org/officeDocument/2006/relationships/image" Target="../media/image48.png"/><Relationship Id="rId121" Type="http://schemas.openxmlformats.org/officeDocument/2006/relationships/customXml" Target="../ink/ink59.xml"/><Relationship Id="rId163" Type="http://schemas.openxmlformats.org/officeDocument/2006/relationships/customXml" Target="../ink/ink80.xml"/><Relationship Id="rId219" Type="http://schemas.openxmlformats.org/officeDocument/2006/relationships/image" Target="../media/image108.png"/><Relationship Id="rId370" Type="http://schemas.openxmlformats.org/officeDocument/2006/relationships/customXml" Target="../ink/ink184.xml"/><Relationship Id="rId230" Type="http://schemas.openxmlformats.org/officeDocument/2006/relationships/customXml" Target="../ink/ink114.xml"/><Relationship Id="rId25" Type="http://schemas.openxmlformats.org/officeDocument/2006/relationships/customXml" Target="../ink/ink11.xml"/><Relationship Id="rId67" Type="http://schemas.openxmlformats.org/officeDocument/2006/relationships/customXml" Target="../ink/ink32.xml"/><Relationship Id="rId272" Type="http://schemas.openxmlformats.org/officeDocument/2006/relationships/customXml" Target="../ink/ink135.xml"/><Relationship Id="rId328" Type="http://schemas.openxmlformats.org/officeDocument/2006/relationships/customXml" Target="../ink/ink163.xml"/><Relationship Id="rId132" Type="http://schemas.openxmlformats.org/officeDocument/2006/relationships/image" Target="../media/image65.png"/><Relationship Id="rId174" Type="http://schemas.openxmlformats.org/officeDocument/2006/relationships/image" Target="../media/image86.png"/><Relationship Id="rId241" Type="http://schemas.openxmlformats.org/officeDocument/2006/relationships/image" Target="../media/image119.png"/><Relationship Id="rId36" Type="http://schemas.openxmlformats.org/officeDocument/2006/relationships/image" Target="../media/image17.png"/><Relationship Id="rId283" Type="http://schemas.openxmlformats.org/officeDocument/2006/relationships/image" Target="../media/image140.png"/><Relationship Id="rId339" Type="http://schemas.openxmlformats.org/officeDocument/2006/relationships/image" Target="../media/image168.png"/><Relationship Id="rId78" Type="http://schemas.openxmlformats.org/officeDocument/2006/relationships/image" Target="../media/image38.png"/><Relationship Id="rId99" Type="http://schemas.openxmlformats.org/officeDocument/2006/relationships/customXml" Target="../ink/ink48.xml"/><Relationship Id="rId101" Type="http://schemas.openxmlformats.org/officeDocument/2006/relationships/customXml" Target="../ink/ink49.xml"/><Relationship Id="rId122" Type="http://schemas.openxmlformats.org/officeDocument/2006/relationships/image" Target="../media/image60.png"/><Relationship Id="rId143" Type="http://schemas.openxmlformats.org/officeDocument/2006/relationships/customXml" Target="../ink/ink70.xml"/><Relationship Id="rId164" Type="http://schemas.openxmlformats.org/officeDocument/2006/relationships/image" Target="../media/image81.png"/><Relationship Id="rId185" Type="http://schemas.openxmlformats.org/officeDocument/2006/relationships/customXml" Target="../ink/ink91.xml"/><Relationship Id="rId350" Type="http://schemas.openxmlformats.org/officeDocument/2006/relationships/customXml" Target="../ink/ink174.xml"/><Relationship Id="rId371" Type="http://schemas.openxmlformats.org/officeDocument/2006/relationships/image" Target="../media/image184.png"/><Relationship Id="rId9" Type="http://schemas.openxmlformats.org/officeDocument/2006/relationships/customXml" Target="../ink/ink3.xml"/><Relationship Id="rId210" Type="http://schemas.openxmlformats.org/officeDocument/2006/relationships/customXml" Target="../ink/ink104.xml"/><Relationship Id="rId26" Type="http://schemas.openxmlformats.org/officeDocument/2006/relationships/image" Target="../media/image12.png"/><Relationship Id="rId231" Type="http://schemas.openxmlformats.org/officeDocument/2006/relationships/image" Target="../media/image114.png"/><Relationship Id="rId252" Type="http://schemas.openxmlformats.org/officeDocument/2006/relationships/customXml" Target="../ink/ink125.xml"/><Relationship Id="rId273" Type="http://schemas.openxmlformats.org/officeDocument/2006/relationships/image" Target="../media/image135.png"/><Relationship Id="rId294" Type="http://schemas.openxmlformats.org/officeDocument/2006/relationships/customXml" Target="../ink/ink146.xml"/><Relationship Id="rId308" Type="http://schemas.openxmlformats.org/officeDocument/2006/relationships/customXml" Target="../ink/ink153.xml"/><Relationship Id="rId329" Type="http://schemas.openxmlformats.org/officeDocument/2006/relationships/image" Target="../media/image163.png"/><Relationship Id="rId47" Type="http://schemas.openxmlformats.org/officeDocument/2006/relationships/customXml" Target="../ink/ink22.xml"/><Relationship Id="rId68" Type="http://schemas.openxmlformats.org/officeDocument/2006/relationships/image" Target="../media/image33.png"/><Relationship Id="rId89" Type="http://schemas.openxmlformats.org/officeDocument/2006/relationships/customXml" Target="../ink/ink43.xml"/><Relationship Id="rId112" Type="http://schemas.openxmlformats.org/officeDocument/2006/relationships/image" Target="../media/image55.png"/><Relationship Id="rId133" Type="http://schemas.openxmlformats.org/officeDocument/2006/relationships/customXml" Target="../ink/ink65.xml"/><Relationship Id="rId154" Type="http://schemas.openxmlformats.org/officeDocument/2006/relationships/image" Target="../media/image76.png"/><Relationship Id="rId175" Type="http://schemas.openxmlformats.org/officeDocument/2006/relationships/customXml" Target="../ink/ink86.xml"/><Relationship Id="rId340" Type="http://schemas.openxmlformats.org/officeDocument/2006/relationships/customXml" Target="../ink/ink169.xml"/><Relationship Id="rId361" Type="http://schemas.openxmlformats.org/officeDocument/2006/relationships/image" Target="../media/image179.png"/><Relationship Id="rId196" Type="http://schemas.openxmlformats.org/officeDocument/2006/relationships/customXml" Target="../ink/ink97.xml"/><Relationship Id="rId200" Type="http://schemas.openxmlformats.org/officeDocument/2006/relationships/customXml" Target="../ink/ink99.xml"/><Relationship Id="rId16" Type="http://schemas.openxmlformats.org/officeDocument/2006/relationships/image" Target="../media/image7.png"/><Relationship Id="rId221" Type="http://schemas.openxmlformats.org/officeDocument/2006/relationships/image" Target="../media/image109.png"/><Relationship Id="rId242" Type="http://schemas.openxmlformats.org/officeDocument/2006/relationships/customXml" Target="../ink/ink120.xml"/><Relationship Id="rId263" Type="http://schemas.openxmlformats.org/officeDocument/2006/relationships/image" Target="../media/image130.png"/><Relationship Id="rId284" Type="http://schemas.openxmlformats.org/officeDocument/2006/relationships/customXml" Target="../ink/ink141.xml"/><Relationship Id="rId319" Type="http://schemas.openxmlformats.org/officeDocument/2006/relationships/image" Target="../media/image158.png"/><Relationship Id="rId37" Type="http://schemas.openxmlformats.org/officeDocument/2006/relationships/customXml" Target="../ink/ink17.xml"/><Relationship Id="rId58" Type="http://schemas.openxmlformats.org/officeDocument/2006/relationships/image" Target="../media/image28.png"/><Relationship Id="rId79" Type="http://schemas.openxmlformats.org/officeDocument/2006/relationships/customXml" Target="../ink/ink38.xml"/><Relationship Id="rId102" Type="http://schemas.openxmlformats.org/officeDocument/2006/relationships/image" Target="../media/image50.png"/><Relationship Id="rId123" Type="http://schemas.openxmlformats.org/officeDocument/2006/relationships/customXml" Target="../ink/ink60.xml"/><Relationship Id="rId144" Type="http://schemas.openxmlformats.org/officeDocument/2006/relationships/image" Target="../media/image71.png"/><Relationship Id="rId330" Type="http://schemas.openxmlformats.org/officeDocument/2006/relationships/customXml" Target="../ink/ink164.xml"/><Relationship Id="rId90" Type="http://schemas.openxmlformats.org/officeDocument/2006/relationships/image" Target="../media/image44.png"/><Relationship Id="rId165" Type="http://schemas.openxmlformats.org/officeDocument/2006/relationships/customXml" Target="../ink/ink81.xml"/><Relationship Id="rId186" Type="http://schemas.openxmlformats.org/officeDocument/2006/relationships/image" Target="../media/image92.png"/><Relationship Id="rId351" Type="http://schemas.openxmlformats.org/officeDocument/2006/relationships/image" Target="../media/image174.png"/><Relationship Id="rId372" Type="http://schemas.openxmlformats.org/officeDocument/2006/relationships/customXml" Target="../ink/ink185.xml"/><Relationship Id="rId211" Type="http://schemas.openxmlformats.org/officeDocument/2006/relationships/image" Target="../media/image104.png"/><Relationship Id="rId232" Type="http://schemas.openxmlformats.org/officeDocument/2006/relationships/customXml" Target="../ink/ink115.xml"/><Relationship Id="rId253" Type="http://schemas.openxmlformats.org/officeDocument/2006/relationships/image" Target="../media/image125.png"/><Relationship Id="rId274" Type="http://schemas.openxmlformats.org/officeDocument/2006/relationships/customXml" Target="../ink/ink136.xml"/><Relationship Id="rId295" Type="http://schemas.openxmlformats.org/officeDocument/2006/relationships/image" Target="../media/image146.png"/><Relationship Id="rId309" Type="http://schemas.openxmlformats.org/officeDocument/2006/relationships/image" Target="../media/image153.png"/><Relationship Id="rId27" Type="http://schemas.openxmlformats.org/officeDocument/2006/relationships/customXml" Target="../ink/ink12.xml"/><Relationship Id="rId48" Type="http://schemas.openxmlformats.org/officeDocument/2006/relationships/image" Target="../media/image23.png"/><Relationship Id="rId69" Type="http://schemas.openxmlformats.org/officeDocument/2006/relationships/customXml" Target="../ink/ink33.xml"/><Relationship Id="rId113" Type="http://schemas.openxmlformats.org/officeDocument/2006/relationships/customXml" Target="../ink/ink55.xml"/><Relationship Id="rId134" Type="http://schemas.openxmlformats.org/officeDocument/2006/relationships/image" Target="../media/image66.png"/><Relationship Id="rId320" Type="http://schemas.openxmlformats.org/officeDocument/2006/relationships/customXml" Target="../ink/ink159.xml"/><Relationship Id="rId80" Type="http://schemas.openxmlformats.org/officeDocument/2006/relationships/image" Target="../media/image39.png"/><Relationship Id="rId155" Type="http://schemas.openxmlformats.org/officeDocument/2006/relationships/customXml" Target="../ink/ink76.xml"/><Relationship Id="rId176" Type="http://schemas.openxmlformats.org/officeDocument/2006/relationships/image" Target="../media/image87.png"/><Relationship Id="rId197" Type="http://schemas.openxmlformats.org/officeDocument/2006/relationships/image" Target="../media/image97.png"/><Relationship Id="rId341" Type="http://schemas.openxmlformats.org/officeDocument/2006/relationships/image" Target="../media/image169.png"/><Relationship Id="rId362" Type="http://schemas.openxmlformats.org/officeDocument/2006/relationships/customXml" Target="../ink/ink180.xml"/><Relationship Id="rId201" Type="http://schemas.openxmlformats.org/officeDocument/2006/relationships/image" Target="../media/image99.png"/><Relationship Id="rId222" Type="http://schemas.openxmlformats.org/officeDocument/2006/relationships/customXml" Target="../ink/ink110.xml"/><Relationship Id="rId243" Type="http://schemas.openxmlformats.org/officeDocument/2006/relationships/image" Target="../media/image120.png"/><Relationship Id="rId264" Type="http://schemas.openxmlformats.org/officeDocument/2006/relationships/customXml" Target="../ink/ink131.xml"/><Relationship Id="rId285" Type="http://schemas.openxmlformats.org/officeDocument/2006/relationships/image" Target="../media/image141.png"/><Relationship Id="rId17" Type="http://schemas.openxmlformats.org/officeDocument/2006/relationships/customXml" Target="../ink/ink7.xml"/><Relationship Id="rId38" Type="http://schemas.openxmlformats.org/officeDocument/2006/relationships/image" Target="../media/image18.png"/><Relationship Id="rId59" Type="http://schemas.openxmlformats.org/officeDocument/2006/relationships/customXml" Target="../ink/ink28.xml"/><Relationship Id="rId103" Type="http://schemas.openxmlformats.org/officeDocument/2006/relationships/customXml" Target="../ink/ink50.xml"/><Relationship Id="rId124" Type="http://schemas.openxmlformats.org/officeDocument/2006/relationships/image" Target="../media/image61.png"/><Relationship Id="rId310" Type="http://schemas.openxmlformats.org/officeDocument/2006/relationships/customXml" Target="../ink/ink154.xml"/><Relationship Id="rId70" Type="http://schemas.openxmlformats.org/officeDocument/2006/relationships/image" Target="../media/image34.png"/><Relationship Id="rId91" Type="http://schemas.openxmlformats.org/officeDocument/2006/relationships/customXml" Target="../ink/ink44.xml"/><Relationship Id="rId145" Type="http://schemas.openxmlformats.org/officeDocument/2006/relationships/customXml" Target="../ink/ink71.xml"/><Relationship Id="rId166" Type="http://schemas.openxmlformats.org/officeDocument/2006/relationships/image" Target="../media/image82.png"/><Relationship Id="rId187" Type="http://schemas.openxmlformats.org/officeDocument/2006/relationships/customXml" Target="../ink/ink92.xml"/><Relationship Id="rId331" Type="http://schemas.openxmlformats.org/officeDocument/2006/relationships/image" Target="../media/image164.png"/><Relationship Id="rId352" Type="http://schemas.openxmlformats.org/officeDocument/2006/relationships/customXml" Target="../ink/ink175.xml"/><Relationship Id="rId373" Type="http://schemas.openxmlformats.org/officeDocument/2006/relationships/image" Target="../media/image185.png"/><Relationship Id="rId1" Type="http://schemas.openxmlformats.org/officeDocument/2006/relationships/slideLayout" Target="../slideLayouts/slideLayout12.xml"/><Relationship Id="rId212" Type="http://schemas.openxmlformats.org/officeDocument/2006/relationships/customXml" Target="../ink/ink105.xml"/><Relationship Id="rId233" Type="http://schemas.openxmlformats.org/officeDocument/2006/relationships/image" Target="../media/image115.png"/><Relationship Id="rId254" Type="http://schemas.openxmlformats.org/officeDocument/2006/relationships/customXml" Target="../ink/ink126.xml"/><Relationship Id="rId28" Type="http://schemas.openxmlformats.org/officeDocument/2006/relationships/image" Target="../media/image13.png"/><Relationship Id="rId49" Type="http://schemas.openxmlformats.org/officeDocument/2006/relationships/customXml" Target="../ink/ink23.xml"/><Relationship Id="rId114" Type="http://schemas.openxmlformats.org/officeDocument/2006/relationships/image" Target="../media/image56.png"/><Relationship Id="rId275" Type="http://schemas.openxmlformats.org/officeDocument/2006/relationships/image" Target="../media/image136.png"/><Relationship Id="rId296" Type="http://schemas.openxmlformats.org/officeDocument/2006/relationships/customXml" Target="../ink/ink147.xml"/><Relationship Id="rId300" Type="http://schemas.openxmlformats.org/officeDocument/2006/relationships/customXml" Target="../ink/ink149.xml"/><Relationship Id="rId60" Type="http://schemas.openxmlformats.org/officeDocument/2006/relationships/image" Target="../media/image29.png"/><Relationship Id="rId81" Type="http://schemas.openxmlformats.org/officeDocument/2006/relationships/customXml" Target="../ink/ink39.xml"/><Relationship Id="rId135" Type="http://schemas.openxmlformats.org/officeDocument/2006/relationships/customXml" Target="../ink/ink66.xml"/><Relationship Id="rId156" Type="http://schemas.openxmlformats.org/officeDocument/2006/relationships/image" Target="../media/image77.png"/><Relationship Id="rId177" Type="http://schemas.openxmlformats.org/officeDocument/2006/relationships/customXml" Target="../ink/ink87.xml"/><Relationship Id="rId198" Type="http://schemas.openxmlformats.org/officeDocument/2006/relationships/customXml" Target="../ink/ink98.xml"/><Relationship Id="rId321" Type="http://schemas.openxmlformats.org/officeDocument/2006/relationships/image" Target="../media/image159.png"/><Relationship Id="rId342" Type="http://schemas.openxmlformats.org/officeDocument/2006/relationships/customXml" Target="../ink/ink170.xml"/><Relationship Id="rId363" Type="http://schemas.openxmlformats.org/officeDocument/2006/relationships/image" Target="../media/image180.png"/><Relationship Id="rId202" Type="http://schemas.openxmlformats.org/officeDocument/2006/relationships/customXml" Target="../ink/ink100.xml"/><Relationship Id="rId223" Type="http://schemas.openxmlformats.org/officeDocument/2006/relationships/image" Target="../media/image110.png"/><Relationship Id="rId244" Type="http://schemas.openxmlformats.org/officeDocument/2006/relationships/customXml" Target="../ink/ink121.xml"/><Relationship Id="rId18" Type="http://schemas.openxmlformats.org/officeDocument/2006/relationships/image" Target="../media/image8.png"/><Relationship Id="rId39" Type="http://schemas.openxmlformats.org/officeDocument/2006/relationships/customXml" Target="../ink/ink18.xml"/><Relationship Id="rId265" Type="http://schemas.openxmlformats.org/officeDocument/2006/relationships/image" Target="../media/image131.png"/><Relationship Id="rId286" Type="http://schemas.openxmlformats.org/officeDocument/2006/relationships/customXml" Target="../ink/ink142.xml"/><Relationship Id="rId50" Type="http://schemas.openxmlformats.org/officeDocument/2006/relationships/image" Target="../media/image24.png"/><Relationship Id="rId104" Type="http://schemas.openxmlformats.org/officeDocument/2006/relationships/image" Target="../media/image51.png"/><Relationship Id="rId125" Type="http://schemas.openxmlformats.org/officeDocument/2006/relationships/customXml" Target="../ink/ink61.xml"/><Relationship Id="rId146" Type="http://schemas.openxmlformats.org/officeDocument/2006/relationships/image" Target="../media/image72.png"/><Relationship Id="rId167" Type="http://schemas.openxmlformats.org/officeDocument/2006/relationships/customXml" Target="../ink/ink82.xml"/><Relationship Id="rId188" Type="http://schemas.openxmlformats.org/officeDocument/2006/relationships/image" Target="../media/image93.png"/><Relationship Id="rId311" Type="http://schemas.openxmlformats.org/officeDocument/2006/relationships/image" Target="../media/image154.png"/><Relationship Id="rId332" Type="http://schemas.openxmlformats.org/officeDocument/2006/relationships/customXml" Target="../ink/ink165.xml"/><Relationship Id="rId353" Type="http://schemas.openxmlformats.org/officeDocument/2006/relationships/image" Target="../media/image175.png"/><Relationship Id="rId374" Type="http://schemas.openxmlformats.org/officeDocument/2006/relationships/customXml" Target="../ink/ink186.xml"/><Relationship Id="rId71" Type="http://schemas.openxmlformats.org/officeDocument/2006/relationships/customXml" Target="../ink/ink34.xml"/><Relationship Id="rId92" Type="http://schemas.openxmlformats.org/officeDocument/2006/relationships/image" Target="../media/image45.png"/><Relationship Id="rId213" Type="http://schemas.openxmlformats.org/officeDocument/2006/relationships/image" Target="../media/image105.png"/><Relationship Id="rId234" Type="http://schemas.openxmlformats.org/officeDocument/2006/relationships/customXml" Target="../ink/ink116.xml"/><Relationship Id="rId2" Type="http://schemas.openxmlformats.org/officeDocument/2006/relationships/notesSlide" Target="../notesSlides/notesSlide1.xml"/><Relationship Id="rId29" Type="http://schemas.openxmlformats.org/officeDocument/2006/relationships/customXml" Target="../ink/ink13.xml"/><Relationship Id="rId255" Type="http://schemas.openxmlformats.org/officeDocument/2006/relationships/image" Target="../media/image126.png"/><Relationship Id="rId276" Type="http://schemas.openxmlformats.org/officeDocument/2006/relationships/customXml" Target="../ink/ink137.xml"/><Relationship Id="rId297" Type="http://schemas.openxmlformats.org/officeDocument/2006/relationships/image" Target="../media/image147.png"/><Relationship Id="rId40" Type="http://schemas.openxmlformats.org/officeDocument/2006/relationships/image" Target="../media/image19.png"/><Relationship Id="rId115" Type="http://schemas.openxmlformats.org/officeDocument/2006/relationships/customXml" Target="../ink/ink56.xml"/><Relationship Id="rId136" Type="http://schemas.openxmlformats.org/officeDocument/2006/relationships/image" Target="../media/image67.png"/><Relationship Id="rId157" Type="http://schemas.openxmlformats.org/officeDocument/2006/relationships/customXml" Target="../ink/ink77.xml"/><Relationship Id="rId178" Type="http://schemas.openxmlformats.org/officeDocument/2006/relationships/image" Target="../media/image88.png"/><Relationship Id="rId301" Type="http://schemas.openxmlformats.org/officeDocument/2006/relationships/image" Target="../media/image149.png"/><Relationship Id="rId322" Type="http://schemas.openxmlformats.org/officeDocument/2006/relationships/customXml" Target="../ink/ink160.xml"/><Relationship Id="rId343" Type="http://schemas.openxmlformats.org/officeDocument/2006/relationships/image" Target="../media/image170.png"/><Relationship Id="rId364" Type="http://schemas.openxmlformats.org/officeDocument/2006/relationships/customXml" Target="../ink/ink181.xml"/><Relationship Id="rId61" Type="http://schemas.openxmlformats.org/officeDocument/2006/relationships/customXml" Target="../ink/ink29.xml"/><Relationship Id="rId82" Type="http://schemas.openxmlformats.org/officeDocument/2006/relationships/image" Target="../media/image40.png"/><Relationship Id="rId199" Type="http://schemas.openxmlformats.org/officeDocument/2006/relationships/image" Target="../media/image98.png"/><Relationship Id="rId203" Type="http://schemas.openxmlformats.org/officeDocument/2006/relationships/image" Target="../media/image100.png"/><Relationship Id="rId19" Type="http://schemas.openxmlformats.org/officeDocument/2006/relationships/customXml" Target="../ink/ink8.xml"/><Relationship Id="rId224" Type="http://schemas.openxmlformats.org/officeDocument/2006/relationships/customXml" Target="../ink/ink111.xml"/><Relationship Id="rId245" Type="http://schemas.openxmlformats.org/officeDocument/2006/relationships/image" Target="../media/image121.png"/><Relationship Id="rId266" Type="http://schemas.openxmlformats.org/officeDocument/2006/relationships/customXml" Target="../ink/ink132.xml"/><Relationship Id="rId287" Type="http://schemas.openxmlformats.org/officeDocument/2006/relationships/image" Target="../media/image142.png"/><Relationship Id="rId30" Type="http://schemas.openxmlformats.org/officeDocument/2006/relationships/image" Target="../media/image14.png"/><Relationship Id="rId105" Type="http://schemas.openxmlformats.org/officeDocument/2006/relationships/customXml" Target="../ink/ink51.xml"/><Relationship Id="rId126" Type="http://schemas.openxmlformats.org/officeDocument/2006/relationships/image" Target="../media/image62.png"/><Relationship Id="rId147" Type="http://schemas.openxmlformats.org/officeDocument/2006/relationships/customXml" Target="../ink/ink72.xml"/><Relationship Id="rId168" Type="http://schemas.openxmlformats.org/officeDocument/2006/relationships/image" Target="../media/image83.png"/><Relationship Id="rId312" Type="http://schemas.openxmlformats.org/officeDocument/2006/relationships/customXml" Target="../ink/ink155.xml"/><Relationship Id="rId333" Type="http://schemas.openxmlformats.org/officeDocument/2006/relationships/image" Target="../media/image165.png"/><Relationship Id="rId354" Type="http://schemas.openxmlformats.org/officeDocument/2006/relationships/customXml" Target="../ink/ink176.xml"/><Relationship Id="rId51" Type="http://schemas.openxmlformats.org/officeDocument/2006/relationships/customXml" Target="../ink/ink24.xml"/><Relationship Id="rId72" Type="http://schemas.openxmlformats.org/officeDocument/2006/relationships/image" Target="../media/image35.png"/><Relationship Id="rId93" Type="http://schemas.openxmlformats.org/officeDocument/2006/relationships/customXml" Target="../ink/ink45.xml"/><Relationship Id="rId189" Type="http://schemas.openxmlformats.org/officeDocument/2006/relationships/customXml" Target="../ink/ink93.xml"/><Relationship Id="rId375" Type="http://schemas.openxmlformats.org/officeDocument/2006/relationships/image" Target="../media/image186.png"/><Relationship Id="rId3" Type="http://schemas.openxmlformats.org/officeDocument/2006/relationships/image" Target="../media/image1.jpeg"/><Relationship Id="rId214" Type="http://schemas.openxmlformats.org/officeDocument/2006/relationships/customXml" Target="../ink/ink106.xml"/><Relationship Id="rId235" Type="http://schemas.openxmlformats.org/officeDocument/2006/relationships/image" Target="../media/image116.png"/><Relationship Id="rId256" Type="http://schemas.openxmlformats.org/officeDocument/2006/relationships/customXml" Target="../ink/ink127.xml"/><Relationship Id="rId277" Type="http://schemas.openxmlformats.org/officeDocument/2006/relationships/image" Target="../media/image137.png"/><Relationship Id="rId298" Type="http://schemas.openxmlformats.org/officeDocument/2006/relationships/customXml" Target="../ink/ink148.xml"/><Relationship Id="rId116" Type="http://schemas.openxmlformats.org/officeDocument/2006/relationships/image" Target="../media/image57.png"/><Relationship Id="rId137" Type="http://schemas.openxmlformats.org/officeDocument/2006/relationships/customXml" Target="../ink/ink67.xml"/><Relationship Id="rId158" Type="http://schemas.openxmlformats.org/officeDocument/2006/relationships/image" Target="../media/image78.png"/><Relationship Id="rId302" Type="http://schemas.openxmlformats.org/officeDocument/2006/relationships/customXml" Target="../ink/ink150.xml"/><Relationship Id="rId323" Type="http://schemas.openxmlformats.org/officeDocument/2006/relationships/image" Target="../media/image160.png"/><Relationship Id="rId344" Type="http://schemas.openxmlformats.org/officeDocument/2006/relationships/customXml" Target="../ink/ink171.xml"/><Relationship Id="rId20" Type="http://schemas.openxmlformats.org/officeDocument/2006/relationships/image" Target="../media/image9.png"/><Relationship Id="rId41" Type="http://schemas.openxmlformats.org/officeDocument/2006/relationships/customXml" Target="../ink/ink19.xml"/><Relationship Id="rId62" Type="http://schemas.openxmlformats.org/officeDocument/2006/relationships/image" Target="../media/image30.png"/><Relationship Id="rId83" Type="http://schemas.openxmlformats.org/officeDocument/2006/relationships/customXml" Target="../ink/ink40.xml"/><Relationship Id="rId179" Type="http://schemas.openxmlformats.org/officeDocument/2006/relationships/customXml" Target="../ink/ink88.xml"/><Relationship Id="rId365" Type="http://schemas.openxmlformats.org/officeDocument/2006/relationships/image" Target="../media/image181.png"/><Relationship Id="rId190" Type="http://schemas.openxmlformats.org/officeDocument/2006/relationships/image" Target="../media/image94.png"/><Relationship Id="rId204" Type="http://schemas.openxmlformats.org/officeDocument/2006/relationships/customXml" Target="../ink/ink101.xml"/><Relationship Id="rId225" Type="http://schemas.openxmlformats.org/officeDocument/2006/relationships/image" Target="../media/image111.png"/><Relationship Id="rId246" Type="http://schemas.openxmlformats.org/officeDocument/2006/relationships/customXml" Target="../ink/ink122.xml"/><Relationship Id="rId267" Type="http://schemas.openxmlformats.org/officeDocument/2006/relationships/image" Target="../media/image132.png"/><Relationship Id="rId288" Type="http://schemas.openxmlformats.org/officeDocument/2006/relationships/customXml" Target="../ink/ink143.xml"/><Relationship Id="rId106" Type="http://schemas.openxmlformats.org/officeDocument/2006/relationships/image" Target="../media/image52.png"/><Relationship Id="rId127" Type="http://schemas.openxmlformats.org/officeDocument/2006/relationships/customXml" Target="../ink/ink62.xml"/><Relationship Id="rId313" Type="http://schemas.openxmlformats.org/officeDocument/2006/relationships/image" Target="../media/image155.png"/><Relationship Id="rId10" Type="http://schemas.openxmlformats.org/officeDocument/2006/relationships/image" Target="../media/image4.png"/><Relationship Id="rId31" Type="http://schemas.openxmlformats.org/officeDocument/2006/relationships/customXml" Target="../ink/ink14.xml"/><Relationship Id="rId52" Type="http://schemas.openxmlformats.org/officeDocument/2006/relationships/image" Target="../media/image25.png"/><Relationship Id="rId73" Type="http://schemas.openxmlformats.org/officeDocument/2006/relationships/customXml" Target="../ink/ink35.xml"/><Relationship Id="rId94" Type="http://schemas.openxmlformats.org/officeDocument/2006/relationships/image" Target="../media/image46.png"/><Relationship Id="rId148" Type="http://schemas.openxmlformats.org/officeDocument/2006/relationships/image" Target="../media/image73.png"/><Relationship Id="rId169" Type="http://schemas.openxmlformats.org/officeDocument/2006/relationships/customXml" Target="../ink/ink83.xml"/><Relationship Id="rId334" Type="http://schemas.openxmlformats.org/officeDocument/2006/relationships/customXml" Target="../ink/ink166.xml"/><Relationship Id="rId355" Type="http://schemas.openxmlformats.org/officeDocument/2006/relationships/image" Target="../media/image176.png"/><Relationship Id="rId4" Type="http://schemas.openxmlformats.org/officeDocument/2006/relationships/hyperlink" Target="http://www.bernhardkoester.de/vorlesungen/inhalt.html" TargetMode="External"/><Relationship Id="rId180" Type="http://schemas.openxmlformats.org/officeDocument/2006/relationships/image" Target="../media/image89.png"/><Relationship Id="rId215" Type="http://schemas.openxmlformats.org/officeDocument/2006/relationships/image" Target="../media/image106.png"/><Relationship Id="rId236" Type="http://schemas.openxmlformats.org/officeDocument/2006/relationships/customXml" Target="../ink/ink117.xml"/><Relationship Id="rId257" Type="http://schemas.openxmlformats.org/officeDocument/2006/relationships/image" Target="../media/image127.png"/><Relationship Id="rId278" Type="http://schemas.openxmlformats.org/officeDocument/2006/relationships/customXml" Target="../ink/ink138.xml"/><Relationship Id="rId303" Type="http://schemas.openxmlformats.org/officeDocument/2006/relationships/image" Target="../media/image150.png"/><Relationship Id="rId42" Type="http://schemas.openxmlformats.org/officeDocument/2006/relationships/image" Target="../media/image20.png"/><Relationship Id="rId84" Type="http://schemas.openxmlformats.org/officeDocument/2006/relationships/image" Target="../media/image41.png"/><Relationship Id="rId138" Type="http://schemas.openxmlformats.org/officeDocument/2006/relationships/image" Target="../media/image68.png"/><Relationship Id="rId345" Type="http://schemas.openxmlformats.org/officeDocument/2006/relationships/image" Target="../media/image171.png"/><Relationship Id="rId191" Type="http://schemas.openxmlformats.org/officeDocument/2006/relationships/customXml" Target="../ink/ink94.xml"/><Relationship Id="rId205" Type="http://schemas.openxmlformats.org/officeDocument/2006/relationships/image" Target="../media/image101.png"/><Relationship Id="rId247" Type="http://schemas.openxmlformats.org/officeDocument/2006/relationships/image" Target="../media/image122.png"/><Relationship Id="rId107" Type="http://schemas.openxmlformats.org/officeDocument/2006/relationships/customXml" Target="../ink/ink52.xml"/><Relationship Id="rId289" Type="http://schemas.openxmlformats.org/officeDocument/2006/relationships/image" Target="../media/image143.png"/><Relationship Id="rId11" Type="http://schemas.openxmlformats.org/officeDocument/2006/relationships/customXml" Target="../ink/ink4.xml"/><Relationship Id="rId53" Type="http://schemas.openxmlformats.org/officeDocument/2006/relationships/customXml" Target="../ink/ink25.xml"/><Relationship Id="rId149" Type="http://schemas.openxmlformats.org/officeDocument/2006/relationships/customXml" Target="../ink/ink73.xml"/><Relationship Id="rId314" Type="http://schemas.openxmlformats.org/officeDocument/2006/relationships/customXml" Target="../ink/ink156.xml"/><Relationship Id="rId356" Type="http://schemas.openxmlformats.org/officeDocument/2006/relationships/customXml" Target="../ink/ink177.xml"/><Relationship Id="rId95" Type="http://schemas.openxmlformats.org/officeDocument/2006/relationships/customXml" Target="../ink/ink46.xml"/><Relationship Id="rId160" Type="http://schemas.openxmlformats.org/officeDocument/2006/relationships/image" Target="../media/image79.png"/><Relationship Id="rId216" Type="http://schemas.openxmlformats.org/officeDocument/2006/relationships/customXml" Target="../ink/ink107.xml"/><Relationship Id="rId258" Type="http://schemas.openxmlformats.org/officeDocument/2006/relationships/customXml" Target="../ink/ink128.xml"/><Relationship Id="rId22" Type="http://schemas.openxmlformats.org/officeDocument/2006/relationships/image" Target="../media/image10.png"/><Relationship Id="rId64" Type="http://schemas.openxmlformats.org/officeDocument/2006/relationships/image" Target="../media/image31.png"/><Relationship Id="rId118" Type="http://schemas.openxmlformats.org/officeDocument/2006/relationships/image" Target="../media/image58.png"/><Relationship Id="rId325" Type="http://schemas.openxmlformats.org/officeDocument/2006/relationships/image" Target="../media/image161.png"/><Relationship Id="rId367" Type="http://schemas.openxmlformats.org/officeDocument/2006/relationships/image" Target="../media/image182.png"/><Relationship Id="rId171" Type="http://schemas.openxmlformats.org/officeDocument/2006/relationships/customXml" Target="../ink/ink84.xml"/><Relationship Id="rId227" Type="http://schemas.openxmlformats.org/officeDocument/2006/relationships/image" Target="../media/image112.png"/><Relationship Id="rId269" Type="http://schemas.openxmlformats.org/officeDocument/2006/relationships/image" Target="../media/image133.png"/><Relationship Id="rId33" Type="http://schemas.openxmlformats.org/officeDocument/2006/relationships/customXml" Target="../ink/ink15.xml"/><Relationship Id="rId129" Type="http://schemas.openxmlformats.org/officeDocument/2006/relationships/customXml" Target="../ink/ink63.xml"/><Relationship Id="rId280" Type="http://schemas.openxmlformats.org/officeDocument/2006/relationships/customXml" Target="../ink/ink139.xml"/><Relationship Id="rId336" Type="http://schemas.openxmlformats.org/officeDocument/2006/relationships/customXml" Target="../ink/ink167.xml"/><Relationship Id="rId75" Type="http://schemas.openxmlformats.org/officeDocument/2006/relationships/customXml" Target="../ink/ink36.xml"/><Relationship Id="rId140" Type="http://schemas.openxmlformats.org/officeDocument/2006/relationships/image" Target="../media/image69.png"/><Relationship Id="rId182" Type="http://schemas.openxmlformats.org/officeDocument/2006/relationships/image" Target="../media/image90.png"/><Relationship Id="rId6" Type="http://schemas.openxmlformats.org/officeDocument/2006/relationships/image" Target="../media/image2.png"/><Relationship Id="rId238" Type="http://schemas.openxmlformats.org/officeDocument/2006/relationships/customXml" Target="../ink/ink118.xml"/><Relationship Id="rId291" Type="http://schemas.openxmlformats.org/officeDocument/2006/relationships/image" Target="../media/image144.png"/><Relationship Id="rId305" Type="http://schemas.openxmlformats.org/officeDocument/2006/relationships/image" Target="../media/image151.png"/><Relationship Id="rId347" Type="http://schemas.openxmlformats.org/officeDocument/2006/relationships/image" Target="../media/image172.png"/><Relationship Id="rId44" Type="http://schemas.openxmlformats.org/officeDocument/2006/relationships/image" Target="../media/image21.png"/><Relationship Id="rId86" Type="http://schemas.openxmlformats.org/officeDocument/2006/relationships/image" Target="../media/image42.png"/><Relationship Id="rId151" Type="http://schemas.openxmlformats.org/officeDocument/2006/relationships/customXml" Target="../ink/ink74.xml"/><Relationship Id="rId193" Type="http://schemas.openxmlformats.org/officeDocument/2006/relationships/customXml" Target="../ink/ink95.xml"/><Relationship Id="rId207" Type="http://schemas.openxmlformats.org/officeDocument/2006/relationships/image" Target="../media/image102.png"/><Relationship Id="rId249" Type="http://schemas.openxmlformats.org/officeDocument/2006/relationships/image" Target="../media/image123.png"/><Relationship Id="rId13" Type="http://schemas.openxmlformats.org/officeDocument/2006/relationships/customXml" Target="../ink/ink5.xml"/><Relationship Id="rId109" Type="http://schemas.openxmlformats.org/officeDocument/2006/relationships/customXml" Target="../ink/ink53.xml"/><Relationship Id="rId260" Type="http://schemas.openxmlformats.org/officeDocument/2006/relationships/customXml" Target="../ink/ink129.xml"/><Relationship Id="rId316" Type="http://schemas.openxmlformats.org/officeDocument/2006/relationships/customXml" Target="../ink/ink157.xml"/><Relationship Id="rId55" Type="http://schemas.openxmlformats.org/officeDocument/2006/relationships/customXml" Target="../ink/ink26.xml"/><Relationship Id="rId97" Type="http://schemas.openxmlformats.org/officeDocument/2006/relationships/customXml" Target="../ink/ink47.xml"/><Relationship Id="rId120" Type="http://schemas.openxmlformats.org/officeDocument/2006/relationships/image" Target="../media/image59.png"/><Relationship Id="rId358" Type="http://schemas.openxmlformats.org/officeDocument/2006/relationships/customXml" Target="../ink/ink178.xml"/><Relationship Id="rId162" Type="http://schemas.openxmlformats.org/officeDocument/2006/relationships/image" Target="../media/image80.png"/><Relationship Id="rId218" Type="http://schemas.openxmlformats.org/officeDocument/2006/relationships/customXml" Target="../ink/ink108.xml"/><Relationship Id="rId271" Type="http://schemas.openxmlformats.org/officeDocument/2006/relationships/image" Target="../media/image134.png"/><Relationship Id="rId24" Type="http://schemas.openxmlformats.org/officeDocument/2006/relationships/image" Target="../media/image11.png"/><Relationship Id="rId66" Type="http://schemas.openxmlformats.org/officeDocument/2006/relationships/image" Target="../media/image32.png"/><Relationship Id="rId131" Type="http://schemas.openxmlformats.org/officeDocument/2006/relationships/customXml" Target="../ink/ink64.xml"/><Relationship Id="rId327" Type="http://schemas.openxmlformats.org/officeDocument/2006/relationships/image" Target="../media/image162.png"/><Relationship Id="rId369" Type="http://schemas.openxmlformats.org/officeDocument/2006/relationships/image" Target="../media/image183.png"/><Relationship Id="rId173" Type="http://schemas.openxmlformats.org/officeDocument/2006/relationships/customXml" Target="../ink/ink85.xml"/><Relationship Id="rId229" Type="http://schemas.openxmlformats.org/officeDocument/2006/relationships/image" Target="../media/image113.png"/><Relationship Id="rId240" Type="http://schemas.openxmlformats.org/officeDocument/2006/relationships/customXml" Target="../ink/ink119.xml"/><Relationship Id="rId35" Type="http://schemas.openxmlformats.org/officeDocument/2006/relationships/customXml" Target="../ink/ink16.xml"/><Relationship Id="rId77" Type="http://schemas.openxmlformats.org/officeDocument/2006/relationships/customXml" Target="../ink/ink37.xml"/><Relationship Id="rId100" Type="http://schemas.openxmlformats.org/officeDocument/2006/relationships/image" Target="../media/image49.png"/><Relationship Id="rId282" Type="http://schemas.openxmlformats.org/officeDocument/2006/relationships/customXml" Target="../ink/ink140.xml"/><Relationship Id="rId338" Type="http://schemas.openxmlformats.org/officeDocument/2006/relationships/customXml" Target="../ink/ink168.xml"/><Relationship Id="rId8" Type="http://schemas.openxmlformats.org/officeDocument/2006/relationships/image" Target="../media/image3.png"/><Relationship Id="rId142" Type="http://schemas.openxmlformats.org/officeDocument/2006/relationships/image" Target="../media/image70.png"/><Relationship Id="rId184" Type="http://schemas.openxmlformats.org/officeDocument/2006/relationships/image" Target="../media/image91.png"/><Relationship Id="rId251" Type="http://schemas.openxmlformats.org/officeDocument/2006/relationships/image" Target="../media/image124.png"/><Relationship Id="rId46" Type="http://schemas.openxmlformats.org/officeDocument/2006/relationships/image" Target="../media/image22.png"/><Relationship Id="rId293" Type="http://schemas.openxmlformats.org/officeDocument/2006/relationships/image" Target="../media/image145.png"/><Relationship Id="rId307" Type="http://schemas.openxmlformats.org/officeDocument/2006/relationships/image" Target="../media/image152.png"/><Relationship Id="rId349" Type="http://schemas.openxmlformats.org/officeDocument/2006/relationships/image" Target="../media/image173.png"/><Relationship Id="rId88" Type="http://schemas.openxmlformats.org/officeDocument/2006/relationships/image" Target="../media/image43.png"/><Relationship Id="rId111" Type="http://schemas.openxmlformats.org/officeDocument/2006/relationships/customXml" Target="../ink/ink54.xml"/><Relationship Id="rId153" Type="http://schemas.openxmlformats.org/officeDocument/2006/relationships/customXml" Target="../ink/ink75.xml"/><Relationship Id="rId195" Type="http://schemas.openxmlformats.org/officeDocument/2006/relationships/customXml" Target="../ink/ink96.xml"/><Relationship Id="rId209" Type="http://schemas.openxmlformats.org/officeDocument/2006/relationships/image" Target="../media/image103.png"/><Relationship Id="rId360" Type="http://schemas.openxmlformats.org/officeDocument/2006/relationships/customXml" Target="../ink/ink179.xml"/><Relationship Id="rId220" Type="http://schemas.openxmlformats.org/officeDocument/2006/relationships/customXml" Target="../ink/ink109.xml"/><Relationship Id="rId15" Type="http://schemas.openxmlformats.org/officeDocument/2006/relationships/customXml" Target="../ink/ink6.xml"/><Relationship Id="rId57" Type="http://schemas.openxmlformats.org/officeDocument/2006/relationships/customXml" Target="../ink/ink27.xml"/><Relationship Id="rId262" Type="http://schemas.openxmlformats.org/officeDocument/2006/relationships/customXml" Target="../ink/ink130.xml"/><Relationship Id="rId318" Type="http://schemas.openxmlformats.org/officeDocument/2006/relationships/customXml" Target="../ink/ink158.xml"/></Relationships>
</file>

<file path=ppt/slides/_rels/slide10.xml.rels><?xml version="1.0" encoding="UTF-8" standalone="yes"?>
<Relationships xmlns="http://schemas.openxmlformats.org/package/2006/relationships"><Relationship Id="rId117" Type="http://schemas.openxmlformats.org/officeDocument/2006/relationships/image" Target="../media/image1387.png"/><Relationship Id="rId21" Type="http://schemas.openxmlformats.org/officeDocument/2006/relationships/image" Target="../media/image1340.png"/><Relationship Id="rId42" Type="http://schemas.openxmlformats.org/officeDocument/2006/relationships/customXml" Target="../ink/ink1351.xml"/><Relationship Id="rId63" Type="http://schemas.openxmlformats.org/officeDocument/2006/relationships/image" Target="../media/image1360.png"/><Relationship Id="rId84" Type="http://schemas.openxmlformats.org/officeDocument/2006/relationships/customXml" Target="../ink/ink1372.xml"/><Relationship Id="rId138" Type="http://schemas.openxmlformats.org/officeDocument/2006/relationships/customXml" Target="../ink/ink1399.xml"/><Relationship Id="rId159" Type="http://schemas.openxmlformats.org/officeDocument/2006/relationships/image" Target="../media/image1408.png"/><Relationship Id="rId107" Type="http://schemas.openxmlformats.org/officeDocument/2006/relationships/image" Target="../media/image1382.png"/><Relationship Id="rId11" Type="http://schemas.openxmlformats.org/officeDocument/2006/relationships/image" Target="../media/image1335.png"/><Relationship Id="rId32" Type="http://schemas.openxmlformats.org/officeDocument/2006/relationships/customXml" Target="../ink/ink1346.xml"/><Relationship Id="rId53" Type="http://schemas.openxmlformats.org/officeDocument/2006/relationships/image" Target="../media/image1356.png"/><Relationship Id="rId74" Type="http://schemas.openxmlformats.org/officeDocument/2006/relationships/customXml" Target="../ink/ink1367.xml"/><Relationship Id="rId128" Type="http://schemas.openxmlformats.org/officeDocument/2006/relationships/customXml" Target="../ink/ink1394.xml"/><Relationship Id="rId149" Type="http://schemas.openxmlformats.org/officeDocument/2006/relationships/image" Target="../media/image1403.png"/><Relationship Id="rId5" Type="http://schemas.openxmlformats.org/officeDocument/2006/relationships/image" Target="../media/image814.png"/><Relationship Id="rId95" Type="http://schemas.openxmlformats.org/officeDocument/2006/relationships/image" Target="../media/image1376.png"/><Relationship Id="rId22" Type="http://schemas.openxmlformats.org/officeDocument/2006/relationships/customXml" Target="../ink/ink1341.xml"/><Relationship Id="rId43" Type="http://schemas.openxmlformats.org/officeDocument/2006/relationships/image" Target="../media/image1351.png"/><Relationship Id="rId64" Type="http://schemas.openxmlformats.org/officeDocument/2006/relationships/customXml" Target="../ink/ink1362.xml"/><Relationship Id="rId118" Type="http://schemas.openxmlformats.org/officeDocument/2006/relationships/customXml" Target="../ink/ink1389.xml"/><Relationship Id="rId139" Type="http://schemas.openxmlformats.org/officeDocument/2006/relationships/image" Target="../media/image1398.png"/><Relationship Id="rId80" Type="http://schemas.openxmlformats.org/officeDocument/2006/relationships/customXml" Target="../ink/ink1370.xml"/><Relationship Id="rId85" Type="http://schemas.openxmlformats.org/officeDocument/2006/relationships/image" Target="../media/image1371.png"/><Relationship Id="rId150" Type="http://schemas.openxmlformats.org/officeDocument/2006/relationships/customXml" Target="../ink/ink1405.xml"/><Relationship Id="rId155" Type="http://schemas.openxmlformats.org/officeDocument/2006/relationships/image" Target="../media/image1406.png"/><Relationship Id="rId12" Type="http://schemas.openxmlformats.org/officeDocument/2006/relationships/customXml" Target="../ink/ink1336.xml"/><Relationship Id="rId17" Type="http://schemas.openxmlformats.org/officeDocument/2006/relationships/image" Target="../media/image1338.png"/><Relationship Id="rId33" Type="http://schemas.openxmlformats.org/officeDocument/2006/relationships/image" Target="../media/image1346.png"/><Relationship Id="rId38" Type="http://schemas.openxmlformats.org/officeDocument/2006/relationships/customXml" Target="../ink/ink1349.xml"/><Relationship Id="rId59" Type="http://schemas.openxmlformats.org/officeDocument/2006/relationships/image" Target="../media/image1358.png"/><Relationship Id="rId103" Type="http://schemas.openxmlformats.org/officeDocument/2006/relationships/image" Target="../media/image1380.png"/><Relationship Id="rId108" Type="http://schemas.openxmlformats.org/officeDocument/2006/relationships/customXml" Target="../ink/ink1384.xml"/><Relationship Id="rId124" Type="http://schemas.openxmlformats.org/officeDocument/2006/relationships/customXml" Target="../ink/ink1392.xml"/><Relationship Id="rId129" Type="http://schemas.openxmlformats.org/officeDocument/2006/relationships/image" Target="../media/image1393.png"/><Relationship Id="rId54" Type="http://schemas.openxmlformats.org/officeDocument/2006/relationships/customXml" Target="../ink/ink1357.xml"/><Relationship Id="rId70" Type="http://schemas.openxmlformats.org/officeDocument/2006/relationships/customXml" Target="../ink/ink1365.xml"/><Relationship Id="rId75" Type="http://schemas.openxmlformats.org/officeDocument/2006/relationships/image" Target="../media/image1366.png"/><Relationship Id="rId91" Type="http://schemas.openxmlformats.org/officeDocument/2006/relationships/image" Target="../media/image1374.png"/><Relationship Id="rId96" Type="http://schemas.openxmlformats.org/officeDocument/2006/relationships/customXml" Target="../ink/ink1378.xml"/><Relationship Id="rId140" Type="http://schemas.openxmlformats.org/officeDocument/2006/relationships/customXml" Target="../ink/ink1400.xml"/><Relationship Id="rId145" Type="http://schemas.openxmlformats.org/officeDocument/2006/relationships/image" Target="../media/image1401.png"/><Relationship Id="rId1" Type="http://schemas.openxmlformats.org/officeDocument/2006/relationships/slideLayout" Target="../slideLayouts/slideLayout7.xml"/><Relationship Id="rId6" Type="http://schemas.openxmlformats.org/officeDocument/2006/relationships/customXml" Target="../ink/ink1333.xml"/><Relationship Id="rId23" Type="http://schemas.openxmlformats.org/officeDocument/2006/relationships/image" Target="../media/image1341.png"/><Relationship Id="rId28" Type="http://schemas.openxmlformats.org/officeDocument/2006/relationships/customXml" Target="../ink/ink1344.xml"/><Relationship Id="rId49" Type="http://schemas.openxmlformats.org/officeDocument/2006/relationships/image" Target="../media/image1354.png"/><Relationship Id="rId114" Type="http://schemas.openxmlformats.org/officeDocument/2006/relationships/customXml" Target="../ink/ink1387.xml"/><Relationship Id="rId119" Type="http://schemas.openxmlformats.org/officeDocument/2006/relationships/image" Target="../media/image1388.png"/><Relationship Id="rId44" Type="http://schemas.openxmlformats.org/officeDocument/2006/relationships/customXml" Target="../ink/ink1352.xml"/><Relationship Id="rId60" Type="http://schemas.openxmlformats.org/officeDocument/2006/relationships/customXml" Target="../ink/ink1360.xml"/><Relationship Id="rId65" Type="http://schemas.openxmlformats.org/officeDocument/2006/relationships/image" Target="../media/image1361.png"/><Relationship Id="rId81" Type="http://schemas.openxmlformats.org/officeDocument/2006/relationships/image" Target="../media/image1369.png"/><Relationship Id="rId86" Type="http://schemas.openxmlformats.org/officeDocument/2006/relationships/customXml" Target="../ink/ink1373.xml"/><Relationship Id="rId130" Type="http://schemas.openxmlformats.org/officeDocument/2006/relationships/customXml" Target="../ink/ink1395.xml"/><Relationship Id="rId135" Type="http://schemas.openxmlformats.org/officeDocument/2006/relationships/image" Target="../media/image1396.png"/><Relationship Id="rId151" Type="http://schemas.openxmlformats.org/officeDocument/2006/relationships/image" Target="../media/image1404.png"/><Relationship Id="rId156" Type="http://schemas.openxmlformats.org/officeDocument/2006/relationships/customXml" Target="../ink/ink1408.xml"/><Relationship Id="rId13" Type="http://schemas.openxmlformats.org/officeDocument/2006/relationships/image" Target="../media/image1336.png"/><Relationship Id="rId18" Type="http://schemas.openxmlformats.org/officeDocument/2006/relationships/customXml" Target="../ink/ink1339.xml"/><Relationship Id="rId39" Type="http://schemas.openxmlformats.org/officeDocument/2006/relationships/image" Target="../media/image1349.png"/><Relationship Id="rId109" Type="http://schemas.openxmlformats.org/officeDocument/2006/relationships/image" Target="../media/image1383.png"/><Relationship Id="rId34" Type="http://schemas.openxmlformats.org/officeDocument/2006/relationships/customXml" Target="../ink/ink1347.xml"/><Relationship Id="rId50" Type="http://schemas.openxmlformats.org/officeDocument/2006/relationships/customXml" Target="../ink/ink1355.xml"/><Relationship Id="rId55" Type="http://schemas.openxmlformats.org/officeDocument/2006/relationships/image" Target="../media/image1357.png"/><Relationship Id="rId76" Type="http://schemas.openxmlformats.org/officeDocument/2006/relationships/customXml" Target="../ink/ink1368.xml"/><Relationship Id="rId97" Type="http://schemas.openxmlformats.org/officeDocument/2006/relationships/image" Target="../media/image1377.png"/><Relationship Id="rId104" Type="http://schemas.openxmlformats.org/officeDocument/2006/relationships/customXml" Target="../ink/ink1382.xml"/><Relationship Id="rId120" Type="http://schemas.openxmlformats.org/officeDocument/2006/relationships/customXml" Target="../ink/ink1390.xml"/><Relationship Id="rId125" Type="http://schemas.openxmlformats.org/officeDocument/2006/relationships/image" Target="../media/image1391.png"/><Relationship Id="rId141" Type="http://schemas.openxmlformats.org/officeDocument/2006/relationships/image" Target="../media/image1399.png"/><Relationship Id="rId146" Type="http://schemas.openxmlformats.org/officeDocument/2006/relationships/customXml" Target="../ink/ink1403.xml"/><Relationship Id="rId7" Type="http://schemas.openxmlformats.org/officeDocument/2006/relationships/image" Target="../media/image1333.png"/><Relationship Id="rId71" Type="http://schemas.openxmlformats.org/officeDocument/2006/relationships/image" Target="../media/image1364.png"/><Relationship Id="rId92" Type="http://schemas.openxmlformats.org/officeDocument/2006/relationships/customXml" Target="../ink/ink1376.xml"/><Relationship Id="rId2" Type="http://schemas.openxmlformats.org/officeDocument/2006/relationships/notesSlide" Target="../notesSlides/notesSlide10.xml"/><Relationship Id="rId29" Type="http://schemas.openxmlformats.org/officeDocument/2006/relationships/image" Target="../media/image1344.png"/><Relationship Id="rId24" Type="http://schemas.openxmlformats.org/officeDocument/2006/relationships/customXml" Target="../ink/ink1342.xml"/><Relationship Id="rId40" Type="http://schemas.openxmlformats.org/officeDocument/2006/relationships/customXml" Target="../ink/ink1350.xml"/><Relationship Id="rId45" Type="http://schemas.openxmlformats.org/officeDocument/2006/relationships/image" Target="../media/image1352.png"/><Relationship Id="rId66" Type="http://schemas.openxmlformats.org/officeDocument/2006/relationships/customXml" Target="../ink/ink1363.xml"/><Relationship Id="rId87" Type="http://schemas.openxmlformats.org/officeDocument/2006/relationships/image" Target="../media/image1372.png"/><Relationship Id="rId110" Type="http://schemas.openxmlformats.org/officeDocument/2006/relationships/customXml" Target="../ink/ink1385.xml"/><Relationship Id="rId115" Type="http://schemas.openxmlformats.org/officeDocument/2006/relationships/image" Target="../media/image1386.png"/><Relationship Id="rId131" Type="http://schemas.openxmlformats.org/officeDocument/2006/relationships/image" Target="../media/image1394.png"/><Relationship Id="rId136" Type="http://schemas.openxmlformats.org/officeDocument/2006/relationships/customXml" Target="../ink/ink1398.xml"/><Relationship Id="rId157" Type="http://schemas.openxmlformats.org/officeDocument/2006/relationships/image" Target="../media/image1407.png"/><Relationship Id="rId61" Type="http://schemas.openxmlformats.org/officeDocument/2006/relationships/image" Target="../media/image1359.png"/><Relationship Id="rId82" Type="http://schemas.openxmlformats.org/officeDocument/2006/relationships/customXml" Target="../ink/ink1371.xml"/><Relationship Id="rId152" Type="http://schemas.openxmlformats.org/officeDocument/2006/relationships/customXml" Target="../ink/ink1406.xml"/><Relationship Id="rId19" Type="http://schemas.openxmlformats.org/officeDocument/2006/relationships/image" Target="../media/image1339.png"/><Relationship Id="rId14" Type="http://schemas.openxmlformats.org/officeDocument/2006/relationships/customXml" Target="../ink/ink1337.xml"/><Relationship Id="rId30" Type="http://schemas.openxmlformats.org/officeDocument/2006/relationships/customXml" Target="../ink/ink1345.xml"/><Relationship Id="rId35" Type="http://schemas.openxmlformats.org/officeDocument/2006/relationships/image" Target="../media/image1347.png"/><Relationship Id="rId56" Type="http://schemas.openxmlformats.org/officeDocument/2006/relationships/customXml" Target="../ink/ink1358.xml"/><Relationship Id="rId77" Type="http://schemas.openxmlformats.org/officeDocument/2006/relationships/image" Target="../media/image1367.png"/><Relationship Id="rId100" Type="http://schemas.openxmlformats.org/officeDocument/2006/relationships/customXml" Target="../ink/ink1380.xml"/><Relationship Id="rId105" Type="http://schemas.openxmlformats.org/officeDocument/2006/relationships/image" Target="../media/image1381.png"/><Relationship Id="rId126" Type="http://schemas.openxmlformats.org/officeDocument/2006/relationships/customXml" Target="../ink/ink1393.xml"/><Relationship Id="rId147" Type="http://schemas.openxmlformats.org/officeDocument/2006/relationships/image" Target="../media/image1402.png"/><Relationship Id="rId8" Type="http://schemas.openxmlformats.org/officeDocument/2006/relationships/customXml" Target="../ink/ink1334.xml"/><Relationship Id="rId51" Type="http://schemas.openxmlformats.org/officeDocument/2006/relationships/image" Target="../media/image1355.png"/><Relationship Id="rId72" Type="http://schemas.openxmlformats.org/officeDocument/2006/relationships/customXml" Target="../ink/ink1366.xml"/><Relationship Id="rId93" Type="http://schemas.openxmlformats.org/officeDocument/2006/relationships/image" Target="../media/image1375.png"/><Relationship Id="rId98" Type="http://schemas.openxmlformats.org/officeDocument/2006/relationships/customXml" Target="../ink/ink1379.xml"/><Relationship Id="rId121" Type="http://schemas.openxmlformats.org/officeDocument/2006/relationships/image" Target="../media/image1389.png"/><Relationship Id="rId142" Type="http://schemas.openxmlformats.org/officeDocument/2006/relationships/customXml" Target="../ink/ink1401.xml"/><Relationship Id="rId3" Type="http://schemas.openxmlformats.org/officeDocument/2006/relationships/image" Target="../media/image573.emf"/><Relationship Id="rId25" Type="http://schemas.openxmlformats.org/officeDocument/2006/relationships/image" Target="../media/image1342.png"/><Relationship Id="rId46" Type="http://schemas.openxmlformats.org/officeDocument/2006/relationships/customXml" Target="../ink/ink1353.xml"/><Relationship Id="rId67" Type="http://schemas.openxmlformats.org/officeDocument/2006/relationships/image" Target="../media/image1362.png"/><Relationship Id="rId116" Type="http://schemas.openxmlformats.org/officeDocument/2006/relationships/customXml" Target="../ink/ink1388.xml"/><Relationship Id="rId137" Type="http://schemas.openxmlformats.org/officeDocument/2006/relationships/image" Target="../media/image1397.png"/><Relationship Id="rId158" Type="http://schemas.openxmlformats.org/officeDocument/2006/relationships/customXml" Target="../ink/ink1409.xml"/><Relationship Id="rId20" Type="http://schemas.openxmlformats.org/officeDocument/2006/relationships/customXml" Target="../ink/ink1340.xml"/><Relationship Id="rId41" Type="http://schemas.openxmlformats.org/officeDocument/2006/relationships/image" Target="../media/image1350.png"/><Relationship Id="rId62" Type="http://schemas.openxmlformats.org/officeDocument/2006/relationships/customXml" Target="../ink/ink1361.xml"/><Relationship Id="rId83" Type="http://schemas.openxmlformats.org/officeDocument/2006/relationships/image" Target="../media/image1370.png"/><Relationship Id="rId88" Type="http://schemas.openxmlformats.org/officeDocument/2006/relationships/customXml" Target="../ink/ink1374.xml"/><Relationship Id="rId111" Type="http://schemas.openxmlformats.org/officeDocument/2006/relationships/image" Target="../media/image1384.png"/><Relationship Id="rId132" Type="http://schemas.openxmlformats.org/officeDocument/2006/relationships/customXml" Target="../ink/ink1396.xml"/><Relationship Id="rId153" Type="http://schemas.openxmlformats.org/officeDocument/2006/relationships/image" Target="../media/image1405.png"/><Relationship Id="rId15" Type="http://schemas.openxmlformats.org/officeDocument/2006/relationships/image" Target="../media/image1337.png"/><Relationship Id="rId36" Type="http://schemas.openxmlformats.org/officeDocument/2006/relationships/customXml" Target="../ink/ink1348.xml"/><Relationship Id="rId57" Type="http://schemas.openxmlformats.org/officeDocument/2006/relationships/image" Target="../media/image669.png"/><Relationship Id="rId106" Type="http://schemas.openxmlformats.org/officeDocument/2006/relationships/customXml" Target="../ink/ink1383.xml"/><Relationship Id="rId127" Type="http://schemas.openxmlformats.org/officeDocument/2006/relationships/image" Target="../media/image1392.png"/><Relationship Id="rId10" Type="http://schemas.openxmlformats.org/officeDocument/2006/relationships/customXml" Target="../ink/ink1335.xml"/><Relationship Id="rId31" Type="http://schemas.openxmlformats.org/officeDocument/2006/relationships/image" Target="../media/image1345.png"/><Relationship Id="rId52" Type="http://schemas.openxmlformats.org/officeDocument/2006/relationships/customXml" Target="../ink/ink1356.xml"/><Relationship Id="rId73" Type="http://schemas.openxmlformats.org/officeDocument/2006/relationships/image" Target="../media/image1365.png"/><Relationship Id="rId78" Type="http://schemas.openxmlformats.org/officeDocument/2006/relationships/customXml" Target="../ink/ink1369.xml"/><Relationship Id="rId94" Type="http://schemas.openxmlformats.org/officeDocument/2006/relationships/customXml" Target="../ink/ink1377.xml"/><Relationship Id="rId99" Type="http://schemas.openxmlformats.org/officeDocument/2006/relationships/image" Target="../media/image1378.png"/><Relationship Id="rId101" Type="http://schemas.openxmlformats.org/officeDocument/2006/relationships/image" Target="../media/image1379.png"/><Relationship Id="rId122" Type="http://schemas.openxmlformats.org/officeDocument/2006/relationships/customXml" Target="../ink/ink1391.xml"/><Relationship Id="rId143" Type="http://schemas.openxmlformats.org/officeDocument/2006/relationships/image" Target="../media/image1400.png"/><Relationship Id="rId148" Type="http://schemas.openxmlformats.org/officeDocument/2006/relationships/customXml" Target="../ink/ink1404.xml"/><Relationship Id="rId4" Type="http://schemas.openxmlformats.org/officeDocument/2006/relationships/customXml" Target="../ink/ink1332.xml"/><Relationship Id="rId9" Type="http://schemas.openxmlformats.org/officeDocument/2006/relationships/image" Target="../media/image1334.png"/><Relationship Id="rId26" Type="http://schemas.openxmlformats.org/officeDocument/2006/relationships/customXml" Target="../ink/ink1343.xml"/><Relationship Id="rId47" Type="http://schemas.openxmlformats.org/officeDocument/2006/relationships/image" Target="../media/image1353.png"/><Relationship Id="rId68" Type="http://schemas.openxmlformats.org/officeDocument/2006/relationships/customXml" Target="../ink/ink1364.xml"/><Relationship Id="rId89" Type="http://schemas.openxmlformats.org/officeDocument/2006/relationships/image" Target="../media/image1373.png"/><Relationship Id="rId112" Type="http://schemas.openxmlformats.org/officeDocument/2006/relationships/customXml" Target="../ink/ink1386.xml"/><Relationship Id="rId133" Type="http://schemas.openxmlformats.org/officeDocument/2006/relationships/image" Target="../media/image1395.png"/><Relationship Id="rId154" Type="http://schemas.openxmlformats.org/officeDocument/2006/relationships/customXml" Target="../ink/ink1407.xml"/><Relationship Id="rId16" Type="http://schemas.openxmlformats.org/officeDocument/2006/relationships/customXml" Target="../ink/ink1338.xml"/><Relationship Id="rId37" Type="http://schemas.openxmlformats.org/officeDocument/2006/relationships/image" Target="../media/image1348.png"/><Relationship Id="rId58" Type="http://schemas.openxmlformats.org/officeDocument/2006/relationships/customXml" Target="../ink/ink1359.xml"/><Relationship Id="rId79" Type="http://schemas.openxmlformats.org/officeDocument/2006/relationships/image" Target="../media/image1368.png"/><Relationship Id="rId102" Type="http://schemas.openxmlformats.org/officeDocument/2006/relationships/customXml" Target="../ink/ink1381.xml"/><Relationship Id="rId123" Type="http://schemas.openxmlformats.org/officeDocument/2006/relationships/image" Target="../media/image1390.png"/><Relationship Id="rId144" Type="http://schemas.openxmlformats.org/officeDocument/2006/relationships/customXml" Target="../ink/ink1402.xml"/><Relationship Id="rId90" Type="http://schemas.openxmlformats.org/officeDocument/2006/relationships/customXml" Target="../ink/ink1375.xml"/><Relationship Id="rId27" Type="http://schemas.openxmlformats.org/officeDocument/2006/relationships/image" Target="../media/image1343.png"/><Relationship Id="rId48" Type="http://schemas.openxmlformats.org/officeDocument/2006/relationships/customXml" Target="../ink/ink1354.xml"/><Relationship Id="rId69" Type="http://schemas.openxmlformats.org/officeDocument/2006/relationships/image" Target="../media/image1363.png"/><Relationship Id="rId113" Type="http://schemas.openxmlformats.org/officeDocument/2006/relationships/image" Target="../media/image1385.png"/><Relationship Id="rId134" Type="http://schemas.openxmlformats.org/officeDocument/2006/relationships/customXml" Target="../ink/ink1397.xml"/></Relationships>
</file>

<file path=ppt/slides/_rels/slide11.xml.rels><?xml version="1.0" encoding="UTF-8" standalone="yes"?>
<Relationships xmlns="http://schemas.openxmlformats.org/package/2006/relationships"><Relationship Id="rId13" Type="http://schemas.openxmlformats.org/officeDocument/2006/relationships/image" Target="../media/image1412.png"/><Relationship Id="rId18" Type="http://schemas.openxmlformats.org/officeDocument/2006/relationships/customXml" Target="../ink/ink1416.xml"/><Relationship Id="rId26" Type="http://schemas.openxmlformats.org/officeDocument/2006/relationships/customXml" Target="../ink/ink1420.xml"/><Relationship Id="rId39" Type="http://schemas.openxmlformats.org/officeDocument/2006/relationships/image" Target="../media/image1425.png"/><Relationship Id="rId21" Type="http://schemas.openxmlformats.org/officeDocument/2006/relationships/image" Target="../media/image1416.png"/><Relationship Id="rId34" Type="http://schemas.openxmlformats.org/officeDocument/2006/relationships/customXml" Target="../ink/ink1424.xml"/><Relationship Id="rId42" Type="http://schemas.openxmlformats.org/officeDocument/2006/relationships/customXml" Target="../ink/ink1428.xml"/><Relationship Id="rId47" Type="http://schemas.openxmlformats.org/officeDocument/2006/relationships/image" Target="../media/image1429.png"/><Relationship Id="rId50" Type="http://schemas.openxmlformats.org/officeDocument/2006/relationships/customXml" Target="../ink/ink1432.xml"/><Relationship Id="rId7" Type="http://schemas.openxmlformats.org/officeDocument/2006/relationships/image" Target="../media/image1409.png"/><Relationship Id="rId2" Type="http://schemas.openxmlformats.org/officeDocument/2006/relationships/notesSlide" Target="../notesSlides/notesSlide11.xml"/><Relationship Id="rId16" Type="http://schemas.openxmlformats.org/officeDocument/2006/relationships/customXml" Target="../ink/ink1415.xml"/><Relationship Id="rId29" Type="http://schemas.openxmlformats.org/officeDocument/2006/relationships/image" Target="../media/image1420.png"/><Relationship Id="rId11" Type="http://schemas.openxmlformats.org/officeDocument/2006/relationships/image" Target="../media/image1411.png"/><Relationship Id="rId24" Type="http://schemas.openxmlformats.org/officeDocument/2006/relationships/customXml" Target="../ink/ink1419.xml"/><Relationship Id="rId32" Type="http://schemas.openxmlformats.org/officeDocument/2006/relationships/customXml" Target="../ink/ink1423.xml"/><Relationship Id="rId37" Type="http://schemas.openxmlformats.org/officeDocument/2006/relationships/image" Target="../media/image1424.png"/><Relationship Id="rId40" Type="http://schemas.openxmlformats.org/officeDocument/2006/relationships/customXml" Target="../ink/ink1427.xml"/><Relationship Id="rId45" Type="http://schemas.openxmlformats.org/officeDocument/2006/relationships/image" Target="../media/image1428.png"/><Relationship Id="rId5" Type="http://schemas.openxmlformats.org/officeDocument/2006/relationships/image" Target="../media/image858.png"/><Relationship Id="rId15" Type="http://schemas.openxmlformats.org/officeDocument/2006/relationships/image" Target="../media/image1413.png"/><Relationship Id="rId23" Type="http://schemas.openxmlformats.org/officeDocument/2006/relationships/image" Target="../media/image1417.png"/><Relationship Id="rId28" Type="http://schemas.openxmlformats.org/officeDocument/2006/relationships/customXml" Target="../ink/ink1421.xml"/><Relationship Id="rId36" Type="http://schemas.openxmlformats.org/officeDocument/2006/relationships/customXml" Target="../ink/ink1425.xml"/><Relationship Id="rId49" Type="http://schemas.openxmlformats.org/officeDocument/2006/relationships/image" Target="../media/image1430.png"/><Relationship Id="rId10" Type="http://schemas.openxmlformats.org/officeDocument/2006/relationships/customXml" Target="../ink/ink1412.xml"/><Relationship Id="rId19" Type="http://schemas.openxmlformats.org/officeDocument/2006/relationships/image" Target="../media/image1415.png"/><Relationship Id="rId31" Type="http://schemas.openxmlformats.org/officeDocument/2006/relationships/image" Target="../media/image1421.png"/><Relationship Id="rId44" Type="http://schemas.openxmlformats.org/officeDocument/2006/relationships/customXml" Target="../ink/ink1429.xml"/><Relationship Id="rId4" Type="http://schemas.openxmlformats.org/officeDocument/2006/relationships/image" Target="../media/image857.png"/><Relationship Id="rId9" Type="http://schemas.openxmlformats.org/officeDocument/2006/relationships/image" Target="../media/image1410.png"/><Relationship Id="rId14" Type="http://schemas.openxmlformats.org/officeDocument/2006/relationships/customXml" Target="../ink/ink1414.xml"/><Relationship Id="rId22" Type="http://schemas.openxmlformats.org/officeDocument/2006/relationships/customXml" Target="../ink/ink1418.xml"/><Relationship Id="rId27" Type="http://schemas.openxmlformats.org/officeDocument/2006/relationships/image" Target="../media/image1419.png"/><Relationship Id="rId30" Type="http://schemas.openxmlformats.org/officeDocument/2006/relationships/customXml" Target="../ink/ink1422.xml"/><Relationship Id="rId35" Type="http://schemas.openxmlformats.org/officeDocument/2006/relationships/image" Target="../media/image1423.png"/><Relationship Id="rId43" Type="http://schemas.openxmlformats.org/officeDocument/2006/relationships/image" Target="../media/image1427.png"/><Relationship Id="rId48" Type="http://schemas.openxmlformats.org/officeDocument/2006/relationships/customXml" Target="../ink/ink1431.xml"/><Relationship Id="rId8" Type="http://schemas.openxmlformats.org/officeDocument/2006/relationships/customXml" Target="../ink/ink1411.xml"/><Relationship Id="rId51" Type="http://schemas.openxmlformats.org/officeDocument/2006/relationships/image" Target="../media/image1431.png"/><Relationship Id="rId3" Type="http://schemas.openxmlformats.org/officeDocument/2006/relationships/image" Target="../media/image856.png"/><Relationship Id="rId12" Type="http://schemas.openxmlformats.org/officeDocument/2006/relationships/customXml" Target="../ink/ink1413.xml"/><Relationship Id="rId17" Type="http://schemas.openxmlformats.org/officeDocument/2006/relationships/image" Target="../media/image1414.png"/><Relationship Id="rId25" Type="http://schemas.openxmlformats.org/officeDocument/2006/relationships/image" Target="../media/image1418.png"/><Relationship Id="rId33" Type="http://schemas.openxmlformats.org/officeDocument/2006/relationships/image" Target="../media/image1422.png"/><Relationship Id="rId38" Type="http://schemas.openxmlformats.org/officeDocument/2006/relationships/customXml" Target="../ink/ink1426.xml"/><Relationship Id="rId46" Type="http://schemas.openxmlformats.org/officeDocument/2006/relationships/customXml" Target="../ink/ink1430.xml"/><Relationship Id="rId20" Type="http://schemas.openxmlformats.org/officeDocument/2006/relationships/customXml" Target="../ink/ink1417.xml"/><Relationship Id="rId41" Type="http://schemas.openxmlformats.org/officeDocument/2006/relationships/image" Target="../media/image1426.png"/><Relationship Id="rId1" Type="http://schemas.openxmlformats.org/officeDocument/2006/relationships/slideLayout" Target="../slideLayouts/slideLayout7.xml"/><Relationship Id="rId6" Type="http://schemas.openxmlformats.org/officeDocument/2006/relationships/customXml" Target="../ink/ink1410.xml"/></Relationships>
</file>

<file path=ppt/slides/_rels/slide12.xml.rels><?xml version="1.0" encoding="UTF-8" standalone="yes"?>
<Relationships xmlns="http://schemas.openxmlformats.org/package/2006/relationships"><Relationship Id="rId117" Type="http://schemas.openxmlformats.org/officeDocument/2006/relationships/image" Target="../media/image1487.png"/><Relationship Id="rId21" Type="http://schemas.openxmlformats.org/officeDocument/2006/relationships/image" Target="../media/image1440.png"/><Relationship Id="rId324" Type="http://schemas.openxmlformats.org/officeDocument/2006/relationships/customXml" Target="../ink/ink1593.xml"/><Relationship Id="rId531" Type="http://schemas.openxmlformats.org/officeDocument/2006/relationships/image" Target="../media/image1692.png"/><Relationship Id="rId170" Type="http://schemas.openxmlformats.org/officeDocument/2006/relationships/customXml" Target="../ink/ink1516.xml"/><Relationship Id="rId268" Type="http://schemas.openxmlformats.org/officeDocument/2006/relationships/customXml" Target="../ink/ink1565.xml"/><Relationship Id="rId475" Type="http://schemas.openxmlformats.org/officeDocument/2006/relationships/image" Target="../media/image1664.png"/><Relationship Id="rId32" Type="http://schemas.openxmlformats.org/officeDocument/2006/relationships/customXml" Target="../ink/ink1447.xml"/><Relationship Id="rId128" Type="http://schemas.openxmlformats.org/officeDocument/2006/relationships/customXml" Target="../ink/ink1495.xml"/><Relationship Id="rId335" Type="http://schemas.openxmlformats.org/officeDocument/2006/relationships/image" Target="../media/image1596.png"/><Relationship Id="rId542" Type="http://schemas.openxmlformats.org/officeDocument/2006/relationships/customXml" Target="../ink/ink1702.xml"/><Relationship Id="rId181" Type="http://schemas.openxmlformats.org/officeDocument/2006/relationships/image" Target="../media/image1519.png"/><Relationship Id="rId402" Type="http://schemas.openxmlformats.org/officeDocument/2006/relationships/customXml" Target="../ink/ink1632.xml"/><Relationship Id="rId279" Type="http://schemas.openxmlformats.org/officeDocument/2006/relationships/image" Target="../media/image1568.png"/><Relationship Id="rId486" Type="http://schemas.openxmlformats.org/officeDocument/2006/relationships/customXml" Target="../ink/ink1674.xml"/><Relationship Id="rId43" Type="http://schemas.openxmlformats.org/officeDocument/2006/relationships/image" Target="../media/image1451.png"/><Relationship Id="rId139" Type="http://schemas.openxmlformats.org/officeDocument/2006/relationships/image" Target="../media/image1498.png"/><Relationship Id="rId346" Type="http://schemas.openxmlformats.org/officeDocument/2006/relationships/customXml" Target="../ink/ink1604.xml"/><Relationship Id="rId553" Type="http://schemas.openxmlformats.org/officeDocument/2006/relationships/image" Target="../media/image1703.png"/><Relationship Id="rId192" Type="http://schemas.openxmlformats.org/officeDocument/2006/relationships/customXml" Target="../ink/ink1527.xml"/><Relationship Id="rId206" Type="http://schemas.openxmlformats.org/officeDocument/2006/relationships/customXml" Target="../ink/ink1534.xml"/><Relationship Id="rId413" Type="http://schemas.openxmlformats.org/officeDocument/2006/relationships/image" Target="../media/image1635.png"/><Relationship Id="rId497" Type="http://schemas.openxmlformats.org/officeDocument/2006/relationships/image" Target="../media/image1675.png"/><Relationship Id="rId357" Type="http://schemas.openxmlformats.org/officeDocument/2006/relationships/image" Target="../media/image1607.png"/><Relationship Id="rId54" Type="http://schemas.openxmlformats.org/officeDocument/2006/relationships/customXml" Target="../ink/ink1458.xml"/><Relationship Id="rId217" Type="http://schemas.openxmlformats.org/officeDocument/2006/relationships/image" Target="../media/image1537.png"/><Relationship Id="rId564" Type="http://schemas.openxmlformats.org/officeDocument/2006/relationships/customXml" Target="../ink/ink1713.xml"/><Relationship Id="rId424" Type="http://schemas.openxmlformats.org/officeDocument/2006/relationships/customXml" Target="../ink/ink1643.xml"/><Relationship Id="rId270" Type="http://schemas.openxmlformats.org/officeDocument/2006/relationships/customXml" Target="../ink/ink1566.xml"/><Relationship Id="rId65" Type="http://schemas.openxmlformats.org/officeDocument/2006/relationships/image" Target="../media/image1462.png"/><Relationship Id="rId130" Type="http://schemas.openxmlformats.org/officeDocument/2006/relationships/customXml" Target="../ink/ink1496.xml"/><Relationship Id="rId368" Type="http://schemas.openxmlformats.org/officeDocument/2006/relationships/customXml" Target="../ink/ink1615.xml"/><Relationship Id="rId575" Type="http://schemas.openxmlformats.org/officeDocument/2006/relationships/image" Target="../media/image1714.png"/><Relationship Id="rId228" Type="http://schemas.openxmlformats.org/officeDocument/2006/relationships/customXml" Target="../ink/ink1545.xml"/><Relationship Id="rId435" Type="http://schemas.openxmlformats.org/officeDocument/2006/relationships/image" Target="../media/image1646.png"/><Relationship Id="rId281" Type="http://schemas.openxmlformats.org/officeDocument/2006/relationships/image" Target="../media/image1569.png"/><Relationship Id="rId502" Type="http://schemas.openxmlformats.org/officeDocument/2006/relationships/customXml" Target="../ink/ink1682.xml"/><Relationship Id="rId76" Type="http://schemas.openxmlformats.org/officeDocument/2006/relationships/customXml" Target="../ink/ink1469.xml"/><Relationship Id="rId141" Type="http://schemas.openxmlformats.org/officeDocument/2006/relationships/image" Target="../media/image1499.png"/><Relationship Id="rId379" Type="http://schemas.openxmlformats.org/officeDocument/2006/relationships/image" Target="../media/image1618.png"/><Relationship Id="rId586" Type="http://schemas.openxmlformats.org/officeDocument/2006/relationships/customXml" Target="../ink/ink1724.xml"/><Relationship Id="rId7" Type="http://schemas.openxmlformats.org/officeDocument/2006/relationships/image" Target="../media/image1433.png"/><Relationship Id="rId239" Type="http://schemas.openxmlformats.org/officeDocument/2006/relationships/image" Target="../media/image1548.png"/><Relationship Id="rId446" Type="http://schemas.openxmlformats.org/officeDocument/2006/relationships/customXml" Target="../ink/ink1654.xml"/><Relationship Id="rId292" Type="http://schemas.openxmlformats.org/officeDocument/2006/relationships/customXml" Target="../ink/ink1577.xml"/><Relationship Id="rId306" Type="http://schemas.openxmlformats.org/officeDocument/2006/relationships/customXml" Target="../ink/ink1584.xml"/><Relationship Id="rId45" Type="http://schemas.openxmlformats.org/officeDocument/2006/relationships/image" Target="../media/image1452.png"/><Relationship Id="rId87" Type="http://schemas.openxmlformats.org/officeDocument/2006/relationships/image" Target="../media/image1472.png"/><Relationship Id="rId110" Type="http://schemas.openxmlformats.org/officeDocument/2006/relationships/customXml" Target="../ink/ink1486.xml"/><Relationship Id="rId348" Type="http://schemas.openxmlformats.org/officeDocument/2006/relationships/customXml" Target="../ink/ink1605.xml"/><Relationship Id="rId513" Type="http://schemas.openxmlformats.org/officeDocument/2006/relationships/image" Target="../media/image1683.png"/><Relationship Id="rId555" Type="http://schemas.openxmlformats.org/officeDocument/2006/relationships/image" Target="../media/image1704.png"/><Relationship Id="rId152" Type="http://schemas.openxmlformats.org/officeDocument/2006/relationships/customXml" Target="../ink/ink1507.xml"/><Relationship Id="rId194" Type="http://schemas.openxmlformats.org/officeDocument/2006/relationships/customXml" Target="../ink/ink1528.xml"/><Relationship Id="rId208" Type="http://schemas.openxmlformats.org/officeDocument/2006/relationships/customXml" Target="../ink/ink1535.xml"/><Relationship Id="rId415" Type="http://schemas.openxmlformats.org/officeDocument/2006/relationships/image" Target="../media/image1636.png"/><Relationship Id="rId457" Type="http://schemas.openxmlformats.org/officeDocument/2006/relationships/image" Target="../media/image1655.png"/><Relationship Id="rId261" Type="http://schemas.openxmlformats.org/officeDocument/2006/relationships/image" Target="../media/image1559.png"/><Relationship Id="rId499" Type="http://schemas.openxmlformats.org/officeDocument/2006/relationships/image" Target="../media/image1676.png"/><Relationship Id="rId14" Type="http://schemas.openxmlformats.org/officeDocument/2006/relationships/customXml" Target="../ink/ink1438.xml"/><Relationship Id="rId56" Type="http://schemas.openxmlformats.org/officeDocument/2006/relationships/customXml" Target="../ink/ink1459.xml"/><Relationship Id="rId317" Type="http://schemas.openxmlformats.org/officeDocument/2006/relationships/image" Target="../media/image1587.png"/><Relationship Id="rId359" Type="http://schemas.openxmlformats.org/officeDocument/2006/relationships/image" Target="../media/image1608.png"/><Relationship Id="rId524" Type="http://schemas.openxmlformats.org/officeDocument/2006/relationships/customXml" Target="../ink/ink1693.xml"/><Relationship Id="rId566" Type="http://schemas.openxmlformats.org/officeDocument/2006/relationships/customXml" Target="../ink/ink1714.xml"/><Relationship Id="rId98" Type="http://schemas.openxmlformats.org/officeDocument/2006/relationships/customXml" Target="../ink/ink1480.xml"/><Relationship Id="rId121" Type="http://schemas.openxmlformats.org/officeDocument/2006/relationships/image" Target="../media/image1489.png"/><Relationship Id="rId163" Type="http://schemas.openxmlformats.org/officeDocument/2006/relationships/image" Target="../media/image1510.png"/><Relationship Id="rId219" Type="http://schemas.openxmlformats.org/officeDocument/2006/relationships/image" Target="../media/image1538.png"/><Relationship Id="rId370" Type="http://schemas.openxmlformats.org/officeDocument/2006/relationships/customXml" Target="../ink/ink1616.xml"/><Relationship Id="rId426" Type="http://schemas.openxmlformats.org/officeDocument/2006/relationships/customXml" Target="../ink/ink1644.xml"/><Relationship Id="rId230" Type="http://schemas.openxmlformats.org/officeDocument/2006/relationships/customXml" Target="../ink/ink1546.xml"/><Relationship Id="rId468" Type="http://schemas.openxmlformats.org/officeDocument/2006/relationships/customXml" Target="../ink/ink1665.xml"/><Relationship Id="rId25" Type="http://schemas.openxmlformats.org/officeDocument/2006/relationships/image" Target="../media/image1442.png"/><Relationship Id="rId67" Type="http://schemas.openxmlformats.org/officeDocument/2006/relationships/image" Target="../media/image1463.png"/><Relationship Id="rId272" Type="http://schemas.openxmlformats.org/officeDocument/2006/relationships/customXml" Target="../ink/ink1567.xml"/><Relationship Id="rId328" Type="http://schemas.openxmlformats.org/officeDocument/2006/relationships/customXml" Target="../ink/ink1595.xml"/><Relationship Id="rId535" Type="http://schemas.openxmlformats.org/officeDocument/2006/relationships/image" Target="../media/image1694.png"/><Relationship Id="rId577" Type="http://schemas.openxmlformats.org/officeDocument/2006/relationships/image" Target="../media/image1715.png"/><Relationship Id="rId132" Type="http://schemas.openxmlformats.org/officeDocument/2006/relationships/customXml" Target="../ink/ink1497.xml"/><Relationship Id="rId174" Type="http://schemas.openxmlformats.org/officeDocument/2006/relationships/customXml" Target="../ink/ink1518.xml"/><Relationship Id="rId381" Type="http://schemas.openxmlformats.org/officeDocument/2006/relationships/image" Target="../media/image1619.png"/><Relationship Id="rId241" Type="http://schemas.openxmlformats.org/officeDocument/2006/relationships/image" Target="../media/image1549.png"/><Relationship Id="rId437" Type="http://schemas.openxmlformats.org/officeDocument/2006/relationships/image" Target="../media/image1647.png"/><Relationship Id="rId479" Type="http://schemas.openxmlformats.org/officeDocument/2006/relationships/image" Target="../media/image1666.png"/><Relationship Id="rId36" Type="http://schemas.openxmlformats.org/officeDocument/2006/relationships/customXml" Target="../ink/ink1449.xml"/><Relationship Id="rId283" Type="http://schemas.openxmlformats.org/officeDocument/2006/relationships/image" Target="../media/image1570.png"/><Relationship Id="rId339" Type="http://schemas.openxmlformats.org/officeDocument/2006/relationships/image" Target="../media/image1598.png"/><Relationship Id="rId490" Type="http://schemas.openxmlformats.org/officeDocument/2006/relationships/customXml" Target="../ink/ink1676.xml"/><Relationship Id="rId504" Type="http://schemas.openxmlformats.org/officeDocument/2006/relationships/customXml" Target="../ink/ink1683.xml"/><Relationship Id="rId546" Type="http://schemas.openxmlformats.org/officeDocument/2006/relationships/customXml" Target="../ink/ink1704.xml"/><Relationship Id="rId78" Type="http://schemas.openxmlformats.org/officeDocument/2006/relationships/customXml" Target="../ink/ink1470.xml"/><Relationship Id="rId101" Type="http://schemas.openxmlformats.org/officeDocument/2006/relationships/image" Target="../media/image1479.png"/><Relationship Id="rId143" Type="http://schemas.openxmlformats.org/officeDocument/2006/relationships/image" Target="../media/image1500.png"/><Relationship Id="rId185" Type="http://schemas.openxmlformats.org/officeDocument/2006/relationships/image" Target="../media/image1521.png"/><Relationship Id="rId350" Type="http://schemas.openxmlformats.org/officeDocument/2006/relationships/customXml" Target="../ink/ink1606.xml"/><Relationship Id="rId406" Type="http://schemas.openxmlformats.org/officeDocument/2006/relationships/customXml" Target="../ink/ink1634.xml"/><Relationship Id="rId588" Type="http://schemas.openxmlformats.org/officeDocument/2006/relationships/customXml" Target="../ink/ink1725.xml"/><Relationship Id="rId9" Type="http://schemas.openxmlformats.org/officeDocument/2006/relationships/image" Target="../media/image1434.png"/><Relationship Id="rId210" Type="http://schemas.openxmlformats.org/officeDocument/2006/relationships/customXml" Target="../ink/ink1536.xml"/><Relationship Id="rId392" Type="http://schemas.openxmlformats.org/officeDocument/2006/relationships/customXml" Target="../ink/ink1627.xml"/><Relationship Id="rId448" Type="http://schemas.openxmlformats.org/officeDocument/2006/relationships/customXml" Target="../ink/ink1655.xml"/><Relationship Id="rId252" Type="http://schemas.openxmlformats.org/officeDocument/2006/relationships/customXml" Target="../ink/ink1557.xml"/><Relationship Id="rId294" Type="http://schemas.openxmlformats.org/officeDocument/2006/relationships/customXml" Target="../ink/ink1578.xml"/><Relationship Id="rId308" Type="http://schemas.openxmlformats.org/officeDocument/2006/relationships/customXml" Target="../ink/ink1585.xml"/><Relationship Id="rId515" Type="http://schemas.openxmlformats.org/officeDocument/2006/relationships/image" Target="../media/image1684.png"/><Relationship Id="rId47" Type="http://schemas.openxmlformats.org/officeDocument/2006/relationships/image" Target="../media/image1453.png"/><Relationship Id="rId89" Type="http://schemas.openxmlformats.org/officeDocument/2006/relationships/image" Target="../media/image1473.png"/><Relationship Id="rId112" Type="http://schemas.openxmlformats.org/officeDocument/2006/relationships/customXml" Target="../ink/ink1487.xml"/><Relationship Id="rId154" Type="http://schemas.openxmlformats.org/officeDocument/2006/relationships/customXml" Target="../ink/ink1508.xml"/><Relationship Id="rId361" Type="http://schemas.openxmlformats.org/officeDocument/2006/relationships/image" Target="../media/image1609.png"/><Relationship Id="rId557" Type="http://schemas.openxmlformats.org/officeDocument/2006/relationships/image" Target="../media/image1705.png"/><Relationship Id="rId196" Type="http://schemas.openxmlformats.org/officeDocument/2006/relationships/customXml" Target="../ink/ink1529.xml"/><Relationship Id="rId417" Type="http://schemas.openxmlformats.org/officeDocument/2006/relationships/image" Target="../media/image1637.png"/><Relationship Id="rId459" Type="http://schemas.openxmlformats.org/officeDocument/2006/relationships/image" Target="../media/image1656.png"/><Relationship Id="rId16" Type="http://schemas.openxmlformats.org/officeDocument/2006/relationships/customXml" Target="../ink/ink1439.xml"/><Relationship Id="rId221" Type="http://schemas.openxmlformats.org/officeDocument/2006/relationships/image" Target="../media/image1539.png"/><Relationship Id="rId263" Type="http://schemas.openxmlformats.org/officeDocument/2006/relationships/image" Target="../media/image1560.png"/><Relationship Id="rId319" Type="http://schemas.openxmlformats.org/officeDocument/2006/relationships/image" Target="../media/image1588.png"/><Relationship Id="rId470" Type="http://schemas.openxmlformats.org/officeDocument/2006/relationships/customXml" Target="../ink/ink1666.xml"/><Relationship Id="rId526" Type="http://schemas.openxmlformats.org/officeDocument/2006/relationships/customXml" Target="../ink/ink1694.xml"/><Relationship Id="rId58" Type="http://schemas.openxmlformats.org/officeDocument/2006/relationships/customXml" Target="../ink/ink1460.xml"/><Relationship Id="rId123" Type="http://schemas.openxmlformats.org/officeDocument/2006/relationships/image" Target="../media/image1490.png"/><Relationship Id="rId330" Type="http://schemas.openxmlformats.org/officeDocument/2006/relationships/customXml" Target="../ink/ink1596.xml"/><Relationship Id="rId568" Type="http://schemas.openxmlformats.org/officeDocument/2006/relationships/customXml" Target="../ink/ink1715.xml"/><Relationship Id="rId165" Type="http://schemas.openxmlformats.org/officeDocument/2006/relationships/image" Target="../media/image1511.png"/><Relationship Id="rId372" Type="http://schemas.openxmlformats.org/officeDocument/2006/relationships/customXml" Target="../ink/ink1617.xml"/><Relationship Id="rId428" Type="http://schemas.openxmlformats.org/officeDocument/2006/relationships/customXml" Target="../ink/ink1645.xml"/><Relationship Id="rId232" Type="http://schemas.openxmlformats.org/officeDocument/2006/relationships/customXml" Target="../ink/ink1547.xml"/><Relationship Id="rId274" Type="http://schemas.openxmlformats.org/officeDocument/2006/relationships/customXml" Target="../ink/ink1568.xml"/><Relationship Id="rId481" Type="http://schemas.openxmlformats.org/officeDocument/2006/relationships/image" Target="../media/image1667.png"/><Relationship Id="rId27" Type="http://schemas.openxmlformats.org/officeDocument/2006/relationships/image" Target="../media/image1443.png"/><Relationship Id="rId69" Type="http://schemas.openxmlformats.org/officeDocument/2006/relationships/image" Target="../media/image1464.png"/><Relationship Id="rId134" Type="http://schemas.openxmlformats.org/officeDocument/2006/relationships/customXml" Target="../ink/ink1498.xml"/><Relationship Id="rId537" Type="http://schemas.openxmlformats.org/officeDocument/2006/relationships/image" Target="../media/image1695.png"/><Relationship Id="rId579" Type="http://schemas.openxmlformats.org/officeDocument/2006/relationships/image" Target="../media/image1716.png"/><Relationship Id="rId80" Type="http://schemas.openxmlformats.org/officeDocument/2006/relationships/customXml" Target="../ink/ink1471.xml"/><Relationship Id="rId176" Type="http://schemas.openxmlformats.org/officeDocument/2006/relationships/customXml" Target="../ink/ink1519.xml"/><Relationship Id="rId341" Type="http://schemas.openxmlformats.org/officeDocument/2006/relationships/image" Target="../media/image1599.png"/><Relationship Id="rId383" Type="http://schemas.openxmlformats.org/officeDocument/2006/relationships/image" Target="../media/image1620.png"/><Relationship Id="rId439" Type="http://schemas.openxmlformats.org/officeDocument/2006/relationships/image" Target="../media/image770.png"/><Relationship Id="rId201" Type="http://schemas.openxmlformats.org/officeDocument/2006/relationships/image" Target="../media/image1529.png"/><Relationship Id="rId243" Type="http://schemas.openxmlformats.org/officeDocument/2006/relationships/image" Target="../media/image1550.png"/><Relationship Id="rId285" Type="http://schemas.openxmlformats.org/officeDocument/2006/relationships/image" Target="../media/image1571.png"/><Relationship Id="rId450" Type="http://schemas.openxmlformats.org/officeDocument/2006/relationships/customXml" Target="../ink/ink1656.xml"/><Relationship Id="rId506" Type="http://schemas.openxmlformats.org/officeDocument/2006/relationships/customXml" Target="../ink/ink1684.xml"/><Relationship Id="rId38" Type="http://schemas.openxmlformats.org/officeDocument/2006/relationships/customXml" Target="../ink/ink1450.xml"/><Relationship Id="rId103" Type="http://schemas.openxmlformats.org/officeDocument/2006/relationships/image" Target="../media/image1480.png"/><Relationship Id="rId310" Type="http://schemas.openxmlformats.org/officeDocument/2006/relationships/customXml" Target="../ink/ink1586.xml"/><Relationship Id="rId492" Type="http://schemas.openxmlformats.org/officeDocument/2006/relationships/customXml" Target="../ink/ink1677.xml"/><Relationship Id="rId548" Type="http://schemas.openxmlformats.org/officeDocument/2006/relationships/customXml" Target="../ink/ink1705.xml"/><Relationship Id="rId91" Type="http://schemas.openxmlformats.org/officeDocument/2006/relationships/image" Target="../media/image1474.png"/><Relationship Id="rId145" Type="http://schemas.openxmlformats.org/officeDocument/2006/relationships/image" Target="../media/image1501.png"/><Relationship Id="rId187" Type="http://schemas.openxmlformats.org/officeDocument/2006/relationships/image" Target="../media/image1522.png"/><Relationship Id="rId352" Type="http://schemas.openxmlformats.org/officeDocument/2006/relationships/customXml" Target="../ink/ink1607.xml"/><Relationship Id="rId394" Type="http://schemas.openxmlformats.org/officeDocument/2006/relationships/customXml" Target="../ink/ink1628.xml"/><Relationship Id="rId408" Type="http://schemas.openxmlformats.org/officeDocument/2006/relationships/customXml" Target="../ink/ink1635.xml"/><Relationship Id="rId212" Type="http://schemas.openxmlformats.org/officeDocument/2006/relationships/customXml" Target="../ink/ink1537.xml"/><Relationship Id="rId254" Type="http://schemas.openxmlformats.org/officeDocument/2006/relationships/customXml" Target="../ink/ink1558.xml"/><Relationship Id="rId49" Type="http://schemas.openxmlformats.org/officeDocument/2006/relationships/image" Target="../media/image1454.png"/><Relationship Id="rId114" Type="http://schemas.openxmlformats.org/officeDocument/2006/relationships/customXml" Target="../ink/ink1488.xml"/><Relationship Id="rId296" Type="http://schemas.openxmlformats.org/officeDocument/2006/relationships/customXml" Target="../ink/ink1579.xml"/><Relationship Id="rId461" Type="http://schemas.openxmlformats.org/officeDocument/2006/relationships/image" Target="../media/image1657.png"/><Relationship Id="rId517" Type="http://schemas.openxmlformats.org/officeDocument/2006/relationships/image" Target="../media/image1685.png"/><Relationship Id="rId559" Type="http://schemas.openxmlformats.org/officeDocument/2006/relationships/image" Target="../media/image1706.png"/><Relationship Id="rId60" Type="http://schemas.openxmlformats.org/officeDocument/2006/relationships/customXml" Target="../ink/ink1461.xml"/><Relationship Id="rId156" Type="http://schemas.openxmlformats.org/officeDocument/2006/relationships/customXml" Target="../ink/ink1509.xml"/><Relationship Id="rId198" Type="http://schemas.openxmlformats.org/officeDocument/2006/relationships/customXml" Target="../ink/ink1530.xml"/><Relationship Id="rId321" Type="http://schemas.openxmlformats.org/officeDocument/2006/relationships/image" Target="../media/image1589.png"/><Relationship Id="rId363" Type="http://schemas.openxmlformats.org/officeDocument/2006/relationships/image" Target="../media/image1610.png"/><Relationship Id="rId419" Type="http://schemas.openxmlformats.org/officeDocument/2006/relationships/image" Target="../media/image1638.png"/><Relationship Id="rId570" Type="http://schemas.openxmlformats.org/officeDocument/2006/relationships/customXml" Target="../ink/ink1716.xml"/><Relationship Id="rId223" Type="http://schemas.openxmlformats.org/officeDocument/2006/relationships/image" Target="../media/image1540.png"/><Relationship Id="rId430" Type="http://schemas.openxmlformats.org/officeDocument/2006/relationships/customXml" Target="../ink/ink1646.xml"/><Relationship Id="rId18" Type="http://schemas.openxmlformats.org/officeDocument/2006/relationships/customXml" Target="../ink/ink1440.xml"/><Relationship Id="rId265" Type="http://schemas.openxmlformats.org/officeDocument/2006/relationships/image" Target="../media/image1561.png"/><Relationship Id="rId472" Type="http://schemas.openxmlformats.org/officeDocument/2006/relationships/customXml" Target="../ink/ink1667.xml"/><Relationship Id="rId528" Type="http://schemas.openxmlformats.org/officeDocument/2006/relationships/customXml" Target="../ink/ink1695.xml"/><Relationship Id="rId125" Type="http://schemas.openxmlformats.org/officeDocument/2006/relationships/image" Target="../media/image1491.png"/><Relationship Id="rId167" Type="http://schemas.openxmlformats.org/officeDocument/2006/relationships/image" Target="../media/image1512.png"/><Relationship Id="rId332" Type="http://schemas.openxmlformats.org/officeDocument/2006/relationships/customXml" Target="../ink/ink1597.xml"/><Relationship Id="rId374" Type="http://schemas.openxmlformats.org/officeDocument/2006/relationships/customXml" Target="../ink/ink1618.xml"/><Relationship Id="rId581" Type="http://schemas.openxmlformats.org/officeDocument/2006/relationships/image" Target="../media/image1717.png"/><Relationship Id="rId71" Type="http://schemas.openxmlformats.org/officeDocument/2006/relationships/image" Target="../media/image1465.png"/><Relationship Id="rId234" Type="http://schemas.openxmlformats.org/officeDocument/2006/relationships/customXml" Target="../ink/ink1548.xml"/><Relationship Id="rId2" Type="http://schemas.openxmlformats.org/officeDocument/2006/relationships/notesSlide" Target="../notesSlides/notesSlide12.xml"/><Relationship Id="rId29" Type="http://schemas.openxmlformats.org/officeDocument/2006/relationships/image" Target="../media/image1444.png"/><Relationship Id="rId276" Type="http://schemas.openxmlformats.org/officeDocument/2006/relationships/customXml" Target="../ink/ink1569.xml"/><Relationship Id="rId441" Type="http://schemas.openxmlformats.org/officeDocument/2006/relationships/image" Target="../media/image1648.png"/><Relationship Id="rId483" Type="http://schemas.openxmlformats.org/officeDocument/2006/relationships/image" Target="../media/image1668.png"/><Relationship Id="rId539" Type="http://schemas.openxmlformats.org/officeDocument/2006/relationships/image" Target="../media/image1696.png"/><Relationship Id="rId40" Type="http://schemas.openxmlformats.org/officeDocument/2006/relationships/customXml" Target="../ink/ink1451.xml"/><Relationship Id="rId136" Type="http://schemas.openxmlformats.org/officeDocument/2006/relationships/customXml" Target="../ink/ink1499.xml"/><Relationship Id="rId178" Type="http://schemas.openxmlformats.org/officeDocument/2006/relationships/customXml" Target="../ink/ink1520.xml"/><Relationship Id="rId301" Type="http://schemas.openxmlformats.org/officeDocument/2006/relationships/image" Target="../media/image1579.png"/><Relationship Id="rId343" Type="http://schemas.openxmlformats.org/officeDocument/2006/relationships/image" Target="../media/image1600.png"/><Relationship Id="rId550" Type="http://schemas.openxmlformats.org/officeDocument/2006/relationships/customXml" Target="../ink/ink1706.xml"/><Relationship Id="rId82" Type="http://schemas.openxmlformats.org/officeDocument/2006/relationships/customXml" Target="../ink/ink1472.xml"/><Relationship Id="rId203" Type="http://schemas.openxmlformats.org/officeDocument/2006/relationships/image" Target="../media/image1530.png"/><Relationship Id="rId385" Type="http://schemas.openxmlformats.org/officeDocument/2006/relationships/image" Target="../media/image1621.png"/><Relationship Id="rId245" Type="http://schemas.openxmlformats.org/officeDocument/2006/relationships/image" Target="../media/image1551.png"/><Relationship Id="rId287" Type="http://schemas.openxmlformats.org/officeDocument/2006/relationships/image" Target="../media/image1572.png"/><Relationship Id="rId410" Type="http://schemas.openxmlformats.org/officeDocument/2006/relationships/customXml" Target="../ink/ink1636.xml"/><Relationship Id="rId452" Type="http://schemas.openxmlformats.org/officeDocument/2006/relationships/customXml" Target="../ink/ink1657.xml"/><Relationship Id="rId494" Type="http://schemas.openxmlformats.org/officeDocument/2006/relationships/customXml" Target="../ink/ink1678.xml"/><Relationship Id="rId508" Type="http://schemas.openxmlformats.org/officeDocument/2006/relationships/customXml" Target="../ink/ink1685.xml"/><Relationship Id="rId105" Type="http://schemas.openxmlformats.org/officeDocument/2006/relationships/image" Target="../media/image1481.png"/><Relationship Id="rId147" Type="http://schemas.openxmlformats.org/officeDocument/2006/relationships/image" Target="../media/image1502.png"/><Relationship Id="rId312" Type="http://schemas.openxmlformats.org/officeDocument/2006/relationships/customXml" Target="../ink/ink1587.xml"/><Relationship Id="rId354" Type="http://schemas.openxmlformats.org/officeDocument/2006/relationships/customXml" Target="../ink/ink1608.xml"/><Relationship Id="rId51" Type="http://schemas.openxmlformats.org/officeDocument/2006/relationships/image" Target="../media/image1455.png"/><Relationship Id="rId93" Type="http://schemas.openxmlformats.org/officeDocument/2006/relationships/image" Target="../media/image1475.png"/><Relationship Id="rId189" Type="http://schemas.openxmlformats.org/officeDocument/2006/relationships/image" Target="../media/image1523.png"/><Relationship Id="rId396" Type="http://schemas.openxmlformats.org/officeDocument/2006/relationships/customXml" Target="../ink/ink1629.xml"/><Relationship Id="rId561" Type="http://schemas.openxmlformats.org/officeDocument/2006/relationships/image" Target="../media/image1707.png"/><Relationship Id="rId214" Type="http://schemas.openxmlformats.org/officeDocument/2006/relationships/customXml" Target="../ink/ink1538.xml"/><Relationship Id="rId256" Type="http://schemas.openxmlformats.org/officeDocument/2006/relationships/customXml" Target="../ink/ink1559.xml"/><Relationship Id="rId298" Type="http://schemas.openxmlformats.org/officeDocument/2006/relationships/customXml" Target="../ink/ink1580.xml"/><Relationship Id="rId421" Type="http://schemas.openxmlformats.org/officeDocument/2006/relationships/image" Target="../media/image1639.png"/><Relationship Id="rId463" Type="http://schemas.openxmlformats.org/officeDocument/2006/relationships/image" Target="../media/image1658.png"/><Relationship Id="rId519" Type="http://schemas.openxmlformats.org/officeDocument/2006/relationships/image" Target="../media/image1686.png"/><Relationship Id="rId116" Type="http://schemas.openxmlformats.org/officeDocument/2006/relationships/customXml" Target="../ink/ink1489.xml"/><Relationship Id="rId158" Type="http://schemas.openxmlformats.org/officeDocument/2006/relationships/customXml" Target="../ink/ink1510.xml"/><Relationship Id="rId323" Type="http://schemas.openxmlformats.org/officeDocument/2006/relationships/image" Target="../media/image1590.png"/><Relationship Id="rId530" Type="http://schemas.openxmlformats.org/officeDocument/2006/relationships/customXml" Target="../ink/ink1696.xml"/><Relationship Id="rId20" Type="http://schemas.openxmlformats.org/officeDocument/2006/relationships/customXml" Target="../ink/ink1441.xml"/><Relationship Id="rId62" Type="http://schemas.openxmlformats.org/officeDocument/2006/relationships/customXml" Target="../ink/ink1462.xml"/><Relationship Id="rId365" Type="http://schemas.openxmlformats.org/officeDocument/2006/relationships/image" Target="../media/image1611.png"/><Relationship Id="rId572" Type="http://schemas.openxmlformats.org/officeDocument/2006/relationships/customXml" Target="../ink/ink1717.xml"/><Relationship Id="rId225" Type="http://schemas.openxmlformats.org/officeDocument/2006/relationships/image" Target="../media/image1541.png"/><Relationship Id="rId267" Type="http://schemas.openxmlformats.org/officeDocument/2006/relationships/image" Target="../media/image1562.png"/><Relationship Id="rId432" Type="http://schemas.openxmlformats.org/officeDocument/2006/relationships/customXml" Target="../ink/ink1647.xml"/><Relationship Id="rId474" Type="http://schemas.openxmlformats.org/officeDocument/2006/relationships/customXml" Target="../ink/ink1668.xml"/><Relationship Id="rId127" Type="http://schemas.openxmlformats.org/officeDocument/2006/relationships/image" Target="../media/image1492.png"/><Relationship Id="rId31" Type="http://schemas.openxmlformats.org/officeDocument/2006/relationships/image" Target="../media/image1445.png"/><Relationship Id="rId73" Type="http://schemas.openxmlformats.org/officeDocument/2006/relationships/image" Target="../media/image1466.png"/><Relationship Id="rId169" Type="http://schemas.openxmlformats.org/officeDocument/2006/relationships/image" Target="../media/image1513.png"/><Relationship Id="rId334" Type="http://schemas.openxmlformats.org/officeDocument/2006/relationships/customXml" Target="../ink/ink1598.xml"/><Relationship Id="rId376" Type="http://schemas.openxmlformats.org/officeDocument/2006/relationships/customXml" Target="../ink/ink1619.xml"/><Relationship Id="rId541" Type="http://schemas.openxmlformats.org/officeDocument/2006/relationships/image" Target="../media/image1697.png"/><Relationship Id="rId583" Type="http://schemas.openxmlformats.org/officeDocument/2006/relationships/image" Target="../media/image1718.png"/><Relationship Id="rId4" Type="http://schemas.openxmlformats.org/officeDocument/2006/relationships/customXml" Target="../ink/ink1433.xml"/><Relationship Id="rId180" Type="http://schemas.openxmlformats.org/officeDocument/2006/relationships/customXml" Target="../ink/ink1521.xml"/><Relationship Id="rId236" Type="http://schemas.openxmlformats.org/officeDocument/2006/relationships/customXml" Target="../ink/ink1549.xml"/><Relationship Id="rId278" Type="http://schemas.openxmlformats.org/officeDocument/2006/relationships/customXml" Target="../ink/ink1570.xml"/><Relationship Id="rId401" Type="http://schemas.openxmlformats.org/officeDocument/2006/relationships/image" Target="../media/image1629.png"/><Relationship Id="rId443" Type="http://schemas.openxmlformats.org/officeDocument/2006/relationships/image" Target="../media/image1649.png"/><Relationship Id="rId303" Type="http://schemas.openxmlformats.org/officeDocument/2006/relationships/image" Target="../media/image1580.png"/><Relationship Id="rId485" Type="http://schemas.openxmlformats.org/officeDocument/2006/relationships/image" Target="../media/image1669.png"/><Relationship Id="rId42" Type="http://schemas.openxmlformats.org/officeDocument/2006/relationships/customXml" Target="../ink/ink1452.xml"/><Relationship Id="rId84" Type="http://schemas.openxmlformats.org/officeDocument/2006/relationships/customXml" Target="../ink/ink1473.xml"/><Relationship Id="rId138" Type="http://schemas.openxmlformats.org/officeDocument/2006/relationships/customXml" Target="../ink/ink1500.xml"/><Relationship Id="rId345" Type="http://schemas.openxmlformats.org/officeDocument/2006/relationships/image" Target="../media/image1601.png"/><Relationship Id="rId387" Type="http://schemas.openxmlformats.org/officeDocument/2006/relationships/image" Target="../media/image1622.png"/><Relationship Id="rId510" Type="http://schemas.openxmlformats.org/officeDocument/2006/relationships/customXml" Target="../ink/ink1686.xml"/><Relationship Id="rId552" Type="http://schemas.openxmlformats.org/officeDocument/2006/relationships/customXml" Target="../ink/ink1707.xml"/><Relationship Id="rId191" Type="http://schemas.openxmlformats.org/officeDocument/2006/relationships/image" Target="../media/image1524.png"/><Relationship Id="rId205" Type="http://schemas.openxmlformats.org/officeDocument/2006/relationships/image" Target="../media/image1531.png"/><Relationship Id="rId247" Type="http://schemas.openxmlformats.org/officeDocument/2006/relationships/image" Target="../media/image1552.png"/><Relationship Id="rId412" Type="http://schemas.openxmlformats.org/officeDocument/2006/relationships/customXml" Target="../ink/ink1637.xml"/><Relationship Id="rId107" Type="http://schemas.openxmlformats.org/officeDocument/2006/relationships/image" Target="../media/image1482.png"/><Relationship Id="rId289" Type="http://schemas.openxmlformats.org/officeDocument/2006/relationships/image" Target="../media/image1573.png"/><Relationship Id="rId454" Type="http://schemas.openxmlformats.org/officeDocument/2006/relationships/customXml" Target="../ink/ink1658.xml"/><Relationship Id="rId496" Type="http://schemas.openxmlformats.org/officeDocument/2006/relationships/customXml" Target="../ink/ink1679.xml"/><Relationship Id="rId11" Type="http://schemas.openxmlformats.org/officeDocument/2006/relationships/image" Target="../media/image1435.png"/><Relationship Id="rId53" Type="http://schemas.openxmlformats.org/officeDocument/2006/relationships/image" Target="../media/image1456.png"/><Relationship Id="rId149" Type="http://schemas.openxmlformats.org/officeDocument/2006/relationships/image" Target="../media/image1503.png"/><Relationship Id="rId314" Type="http://schemas.openxmlformats.org/officeDocument/2006/relationships/customXml" Target="../ink/ink1588.xml"/><Relationship Id="rId356" Type="http://schemas.openxmlformats.org/officeDocument/2006/relationships/customXml" Target="../ink/ink1609.xml"/><Relationship Id="rId398" Type="http://schemas.openxmlformats.org/officeDocument/2006/relationships/customXml" Target="../ink/ink1630.xml"/><Relationship Id="rId521" Type="http://schemas.openxmlformats.org/officeDocument/2006/relationships/image" Target="../media/image1687.png"/><Relationship Id="rId563" Type="http://schemas.openxmlformats.org/officeDocument/2006/relationships/image" Target="../media/image1708.png"/><Relationship Id="rId95" Type="http://schemas.openxmlformats.org/officeDocument/2006/relationships/image" Target="../media/image1476.png"/><Relationship Id="rId160" Type="http://schemas.openxmlformats.org/officeDocument/2006/relationships/customXml" Target="../ink/ink1511.xml"/><Relationship Id="rId216" Type="http://schemas.openxmlformats.org/officeDocument/2006/relationships/customXml" Target="../ink/ink1539.xml"/><Relationship Id="rId423" Type="http://schemas.openxmlformats.org/officeDocument/2006/relationships/image" Target="../media/image1640.png"/><Relationship Id="rId258" Type="http://schemas.openxmlformats.org/officeDocument/2006/relationships/customXml" Target="../ink/ink1560.xml"/><Relationship Id="rId465" Type="http://schemas.openxmlformats.org/officeDocument/2006/relationships/image" Target="../media/image1659.png"/><Relationship Id="rId22" Type="http://schemas.openxmlformats.org/officeDocument/2006/relationships/customXml" Target="../ink/ink1442.xml"/><Relationship Id="rId64" Type="http://schemas.openxmlformats.org/officeDocument/2006/relationships/customXml" Target="../ink/ink1463.xml"/><Relationship Id="rId118" Type="http://schemas.openxmlformats.org/officeDocument/2006/relationships/customXml" Target="../ink/ink1490.xml"/><Relationship Id="rId325" Type="http://schemas.openxmlformats.org/officeDocument/2006/relationships/image" Target="../media/image1591.png"/><Relationship Id="rId367" Type="http://schemas.openxmlformats.org/officeDocument/2006/relationships/image" Target="../media/image1612.png"/><Relationship Id="rId532" Type="http://schemas.openxmlformats.org/officeDocument/2006/relationships/customXml" Target="../ink/ink1697.xml"/><Relationship Id="rId574" Type="http://schemas.openxmlformats.org/officeDocument/2006/relationships/customXml" Target="../ink/ink1718.xml"/><Relationship Id="rId171" Type="http://schemas.openxmlformats.org/officeDocument/2006/relationships/image" Target="../media/image1514.png"/><Relationship Id="rId227" Type="http://schemas.openxmlformats.org/officeDocument/2006/relationships/image" Target="../media/image1542.png"/><Relationship Id="rId269" Type="http://schemas.openxmlformats.org/officeDocument/2006/relationships/image" Target="../media/image1563.png"/><Relationship Id="rId434" Type="http://schemas.openxmlformats.org/officeDocument/2006/relationships/customXml" Target="../ink/ink1648.xml"/><Relationship Id="rId476" Type="http://schemas.openxmlformats.org/officeDocument/2006/relationships/customXml" Target="../ink/ink1669.xml"/><Relationship Id="rId33" Type="http://schemas.openxmlformats.org/officeDocument/2006/relationships/image" Target="../media/image1446.png"/><Relationship Id="rId129" Type="http://schemas.openxmlformats.org/officeDocument/2006/relationships/image" Target="../media/image1493.png"/><Relationship Id="rId280" Type="http://schemas.openxmlformats.org/officeDocument/2006/relationships/customXml" Target="../ink/ink1571.xml"/><Relationship Id="rId336" Type="http://schemas.openxmlformats.org/officeDocument/2006/relationships/customXml" Target="../ink/ink1599.xml"/><Relationship Id="rId501" Type="http://schemas.openxmlformats.org/officeDocument/2006/relationships/image" Target="../media/image1677.png"/><Relationship Id="rId543" Type="http://schemas.openxmlformats.org/officeDocument/2006/relationships/image" Target="../media/image1698.png"/><Relationship Id="rId75" Type="http://schemas.openxmlformats.org/officeDocument/2006/relationships/image" Target="../media/image1467.png"/><Relationship Id="rId140" Type="http://schemas.openxmlformats.org/officeDocument/2006/relationships/customXml" Target="../ink/ink1501.xml"/><Relationship Id="rId182" Type="http://schemas.openxmlformats.org/officeDocument/2006/relationships/customXml" Target="../ink/ink1522.xml"/><Relationship Id="rId378" Type="http://schemas.openxmlformats.org/officeDocument/2006/relationships/customXml" Target="../ink/ink1620.xml"/><Relationship Id="rId403" Type="http://schemas.openxmlformats.org/officeDocument/2006/relationships/image" Target="../media/image1630.png"/><Relationship Id="rId585" Type="http://schemas.openxmlformats.org/officeDocument/2006/relationships/image" Target="../media/image1719.png"/><Relationship Id="rId6" Type="http://schemas.openxmlformats.org/officeDocument/2006/relationships/customXml" Target="../ink/ink1434.xml"/><Relationship Id="rId238" Type="http://schemas.openxmlformats.org/officeDocument/2006/relationships/customXml" Target="../ink/ink1550.xml"/><Relationship Id="rId445" Type="http://schemas.openxmlformats.org/officeDocument/2006/relationships/image" Target="../media/image1650.png"/><Relationship Id="rId487" Type="http://schemas.openxmlformats.org/officeDocument/2006/relationships/image" Target="../media/image1670.png"/><Relationship Id="rId291" Type="http://schemas.openxmlformats.org/officeDocument/2006/relationships/image" Target="../media/image1574.png"/><Relationship Id="rId305" Type="http://schemas.openxmlformats.org/officeDocument/2006/relationships/image" Target="../media/image1581.png"/><Relationship Id="rId347" Type="http://schemas.openxmlformats.org/officeDocument/2006/relationships/image" Target="../media/image1602.png"/><Relationship Id="rId512" Type="http://schemas.openxmlformats.org/officeDocument/2006/relationships/customXml" Target="../ink/ink1687.xml"/><Relationship Id="rId44" Type="http://schemas.openxmlformats.org/officeDocument/2006/relationships/customXml" Target="../ink/ink1453.xml"/><Relationship Id="rId86" Type="http://schemas.openxmlformats.org/officeDocument/2006/relationships/customXml" Target="../ink/ink1474.xml"/><Relationship Id="rId151" Type="http://schemas.openxmlformats.org/officeDocument/2006/relationships/image" Target="../media/image1504.png"/><Relationship Id="rId389" Type="http://schemas.openxmlformats.org/officeDocument/2006/relationships/image" Target="../media/image1623.png"/><Relationship Id="rId554" Type="http://schemas.openxmlformats.org/officeDocument/2006/relationships/customXml" Target="../ink/ink1708.xml"/><Relationship Id="rId193" Type="http://schemas.openxmlformats.org/officeDocument/2006/relationships/image" Target="../media/image1525.png"/><Relationship Id="rId207" Type="http://schemas.openxmlformats.org/officeDocument/2006/relationships/image" Target="../media/image1532.png"/><Relationship Id="rId249" Type="http://schemas.openxmlformats.org/officeDocument/2006/relationships/image" Target="../media/image1553.png"/><Relationship Id="rId414" Type="http://schemas.openxmlformats.org/officeDocument/2006/relationships/customXml" Target="../ink/ink1638.xml"/><Relationship Id="rId456" Type="http://schemas.openxmlformats.org/officeDocument/2006/relationships/customXml" Target="../ink/ink1659.xml"/><Relationship Id="rId498" Type="http://schemas.openxmlformats.org/officeDocument/2006/relationships/customXml" Target="../ink/ink1680.xml"/><Relationship Id="rId13" Type="http://schemas.openxmlformats.org/officeDocument/2006/relationships/image" Target="../media/image1436.png"/><Relationship Id="rId109" Type="http://schemas.openxmlformats.org/officeDocument/2006/relationships/image" Target="../media/image1483.png"/><Relationship Id="rId260" Type="http://schemas.openxmlformats.org/officeDocument/2006/relationships/customXml" Target="../ink/ink1561.xml"/><Relationship Id="rId316" Type="http://schemas.openxmlformats.org/officeDocument/2006/relationships/customXml" Target="../ink/ink1589.xml"/><Relationship Id="rId523" Type="http://schemas.openxmlformats.org/officeDocument/2006/relationships/image" Target="../media/image1688.png"/><Relationship Id="rId55" Type="http://schemas.openxmlformats.org/officeDocument/2006/relationships/image" Target="../media/image1457.png"/><Relationship Id="rId97" Type="http://schemas.openxmlformats.org/officeDocument/2006/relationships/image" Target="../media/image1477.png"/><Relationship Id="rId120" Type="http://schemas.openxmlformats.org/officeDocument/2006/relationships/customXml" Target="../ink/ink1491.xml"/><Relationship Id="rId358" Type="http://schemas.openxmlformats.org/officeDocument/2006/relationships/customXml" Target="../ink/ink1610.xml"/><Relationship Id="rId565" Type="http://schemas.openxmlformats.org/officeDocument/2006/relationships/image" Target="../media/image1709.png"/><Relationship Id="rId162" Type="http://schemas.openxmlformats.org/officeDocument/2006/relationships/customXml" Target="../ink/ink1512.xml"/><Relationship Id="rId218" Type="http://schemas.openxmlformats.org/officeDocument/2006/relationships/customXml" Target="../ink/ink1540.xml"/><Relationship Id="rId425" Type="http://schemas.openxmlformats.org/officeDocument/2006/relationships/image" Target="../media/image1641.png"/><Relationship Id="rId467" Type="http://schemas.openxmlformats.org/officeDocument/2006/relationships/image" Target="../media/image1660.png"/><Relationship Id="rId271" Type="http://schemas.openxmlformats.org/officeDocument/2006/relationships/image" Target="../media/image1564.png"/><Relationship Id="rId24" Type="http://schemas.openxmlformats.org/officeDocument/2006/relationships/customXml" Target="../ink/ink1443.xml"/><Relationship Id="rId66" Type="http://schemas.openxmlformats.org/officeDocument/2006/relationships/customXml" Target="../ink/ink1464.xml"/><Relationship Id="rId131" Type="http://schemas.openxmlformats.org/officeDocument/2006/relationships/image" Target="../media/image1494.png"/><Relationship Id="rId327" Type="http://schemas.openxmlformats.org/officeDocument/2006/relationships/image" Target="../media/image1592.png"/><Relationship Id="rId369" Type="http://schemas.openxmlformats.org/officeDocument/2006/relationships/image" Target="../media/image1613.png"/><Relationship Id="rId534" Type="http://schemas.openxmlformats.org/officeDocument/2006/relationships/customXml" Target="../ink/ink1698.xml"/><Relationship Id="rId576" Type="http://schemas.openxmlformats.org/officeDocument/2006/relationships/customXml" Target="../ink/ink1719.xml"/><Relationship Id="rId173" Type="http://schemas.openxmlformats.org/officeDocument/2006/relationships/image" Target="../media/image1515.png"/><Relationship Id="rId229" Type="http://schemas.openxmlformats.org/officeDocument/2006/relationships/image" Target="../media/image1543.png"/><Relationship Id="rId380" Type="http://schemas.openxmlformats.org/officeDocument/2006/relationships/customXml" Target="../ink/ink1621.xml"/><Relationship Id="rId436" Type="http://schemas.openxmlformats.org/officeDocument/2006/relationships/customXml" Target="../ink/ink1649.xml"/><Relationship Id="rId240" Type="http://schemas.openxmlformats.org/officeDocument/2006/relationships/customXml" Target="../ink/ink1551.xml"/><Relationship Id="rId478" Type="http://schemas.openxmlformats.org/officeDocument/2006/relationships/customXml" Target="../ink/ink1670.xml"/><Relationship Id="rId35" Type="http://schemas.openxmlformats.org/officeDocument/2006/relationships/image" Target="../media/image1447.png"/><Relationship Id="rId77" Type="http://schemas.openxmlformats.org/officeDocument/2006/relationships/image" Target="../media/image1468.png"/><Relationship Id="rId100" Type="http://schemas.openxmlformats.org/officeDocument/2006/relationships/customXml" Target="../ink/ink1481.xml"/><Relationship Id="rId282" Type="http://schemas.openxmlformats.org/officeDocument/2006/relationships/customXml" Target="../ink/ink1572.xml"/><Relationship Id="rId338" Type="http://schemas.openxmlformats.org/officeDocument/2006/relationships/customXml" Target="../ink/ink1600.xml"/><Relationship Id="rId503" Type="http://schemas.openxmlformats.org/officeDocument/2006/relationships/image" Target="../media/image1678.png"/><Relationship Id="rId545" Type="http://schemas.openxmlformats.org/officeDocument/2006/relationships/image" Target="../media/image1699.png"/><Relationship Id="rId587" Type="http://schemas.openxmlformats.org/officeDocument/2006/relationships/image" Target="../media/image1720.png"/><Relationship Id="rId8" Type="http://schemas.openxmlformats.org/officeDocument/2006/relationships/customXml" Target="../ink/ink1435.xml"/><Relationship Id="rId142" Type="http://schemas.openxmlformats.org/officeDocument/2006/relationships/customXml" Target="../ink/ink1502.xml"/><Relationship Id="rId184" Type="http://schemas.openxmlformats.org/officeDocument/2006/relationships/customXml" Target="../ink/ink1523.xml"/><Relationship Id="rId391" Type="http://schemas.openxmlformats.org/officeDocument/2006/relationships/image" Target="../media/image1624.png"/><Relationship Id="rId405" Type="http://schemas.openxmlformats.org/officeDocument/2006/relationships/image" Target="../media/image1631.png"/><Relationship Id="rId447" Type="http://schemas.openxmlformats.org/officeDocument/2006/relationships/image" Target="../media/image1651.png"/><Relationship Id="rId251" Type="http://schemas.openxmlformats.org/officeDocument/2006/relationships/image" Target="../media/image1554.png"/><Relationship Id="rId489" Type="http://schemas.openxmlformats.org/officeDocument/2006/relationships/image" Target="../media/image1671.png"/><Relationship Id="rId46" Type="http://schemas.openxmlformats.org/officeDocument/2006/relationships/customXml" Target="../ink/ink1454.xml"/><Relationship Id="rId293" Type="http://schemas.openxmlformats.org/officeDocument/2006/relationships/image" Target="../media/image1575.png"/><Relationship Id="rId307" Type="http://schemas.openxmlformats.org/officeDocument/2006/relationships/image" Target="../media/image1582.png"/><Relationship Id="rId349" Type="http://schemas.openxmlformats.org/officeDocument/2006/relationships/image" Target="../media/image1603.png"/><Relationship Id="rId514" Type="http://schemas.openxmlformats.org/officeDocument/2006/relationships/customXml" Target="../ink/ink1688.xml"/><Relationship Id="rId556" Type="http://schemas.openxmlformats.org/officeDocument/2006/relationships/customXml" Target="../ink/ink1709.xml"/><Relationship Id="rId88" Type="http://schemas.openxmlformats.org/officeDocument/2006/relationships/customXml" Target="../ink/ink1475.xml"/><Relationship Id="rId111" Type="http://schemas.openxmlformats.org/officeDocument/2006/relationships/image" Target="../media/image1484.png"/><Relationship Id="rId153" Type="http://schemas.openxmlformats.org/officeDocument/2006/relationships/image" Target="../media/image1505.png"/><Relationship Id="rId195" Type="http://schemas.openxmlformats.org/officeDocument/2006/relationships/image" Target="../media/image1526.png"/><Relationship Id="rId209" Type="http://schemas.openxmlformats.org/officeDocument/2006/relationships/image" Target="../media/image1533.png"/><Relationship Id="rId360" Type="http://schemas.openxmlformats.org/officeDocument/2006/relationships/customXml" Target="../ink/ink1611.xml"/><Relationship Id="rId416" Type="http://schemas.openxmlformats.org/officeDocument/2006/relationships/customXml" Target="../ink/ink1639.xml"/><Relationship Id="rId220" Type="http://schemas.openxmlformats.org/officeDocument/2006/relationships/customXml" Target="../ink/ink1541.xml"/><Relationship Id="rId458" Type="http://schemas.openxmlformats.org/officeDocument/2006/relationships/customXml" Target="../ink/ink1660.xml"/><Relationship Id="rId15" Type="http://schemas.openxmlformats.org/officeDocument/2006/relationships/image" Target="../media/image1437.png"/><Relationship Id="rId57" Type="http://schemas.openxmlformats.org/officeDocument/2006/relationships/image" Target="../media/image1458.png"/><Relationship Id="rId262" Type="http://schemas.openxmlformats.org/officeDocument/2006/relationships/customXml" Target="../ink/ink1562.xml"/><Relationship Id="rId318" Type="http://schemas.openxmlformats.org/officeDocument/2006/relationships/customXml" Target="../ink/ink1590.xml"/><Relationship Id="rId525" Type="http://schemas.openxmlformats.org/officeDocument/2006/relationships/image" Target="../media/image1689.png"/><Relationship Id="rId567" Type="http://schemas.openxmlformats.org/officeDocument/2006/relationships/image" Target="../media/image1710.png"/><Relationship Id="rId99" Type="http://schemas.openxmlformats.org/officeDocument/2006/relationships/image" Target="../media/image1478.png"/><Relationship Id="rId122" Type="http://schemas.openxmlformats.org/officeDocument/2006/relationships/customXml" Target="../ink/ink1492.xml"/><Relationship Id="rId164" Type="http://schemas.openxmlformats.org/officeDocument/2006/relationships/customXml" Target="../ink/ink1513.xml"/><Relationship Id="rId371" Type="http://schemas.openxmlformats.org/officeDocument/2006/relationships/image" Target="../media/image1614.png"/><Relationship Id="rId427" Type="http://schemas.openxmlformats.org/officeDocument/2006/relationships/image" Target="../media/image1642.png"/><Relationship Id="rId469" Type="http://schemas.openxmlformats.org/officeDocument/2006/relationships/image" Target="../media/image1661.png"/><Relationship Id="rId26" Type="http://schemas.openxmlformats.org/officeDocument/2006/relationships/customXml" Target="../ink/ink1444.xml"/><Relationship Id="rId231" Type="http://schemas.openxmlformats.org/officeDocument/2006/relationships/image" Target="../media/image1544.png"/><Relationship Id="rId273" Type="http://schemas.openxmlformats.org/officeDocument/2006/relationships/image" Target="../media/image1565.png"/><Relationship Id="rId329" Type="http://schemas.openxmlformats.org/officeDocument/2006/relationships/image" Target="../media/image1593.png"/><Relationship Id="rId480" Type="http://schemas.openxmlformats.org/officeDocument/2006/relationships/customXml" Target="../ink/ink1671.xml"/><Relationship Id="rId536" Type="http://schemas.openxmlformats.org/officeDocument/2006/relationships/customXml" Target="../ink/ink1699.xml"/><Relationship Id="rId68" Type="http://schemas.openxmlformats.org/officeDocument/2006/relationships/customXml" Target="../ink/ink1465.xml"/><Relationship Id="rId133" Type="http://schemas.openxmlformats.org/officeDocument/2006/relationships/image" Target="../media/image1495.png"/><Relationship Id="rId175" Type="http://schemas.openxmlformats.org/officeDocument/2006/relationships/image" Target="../media/image1516.png"/><Relationship Id="rId340" Type="http://schemas.openxmlformats.org/officeDocument/2006/relationships/customXml" Target="../ink/ink1601.xml"/><Relationship Id="rId578" Type="http://schemas.openxmlformats.org/officeDocument/2006/relationships/customXml" Target="../ink/ink1720.xml"/><Relationship Id="rId200" Type="http://schemas.openxmlformats.org/officeDocument/2006/relationships/customXml" Target="../ink/ink1531.xml"/><Relationship Id="rId382" Type="http://schemas.openxmlformats.org/officeDocument/2006/relationships/customXml" Target="../ink/ink1622.xml"/><Relationship Id="rId438" Type="http://schemas.openxmlformats.org/officeDocument/2006/relationships/customXml" Target="../ink/ink1650.xml"/><Relationship Id="rId242" Type="http://schemas.openxmlformats.org/officeDocument/2006/relationships/customXml" Target="../ink/ink1552.xml"/><Relationship Id="rId284" Type="http://schemas.openxmlformats.org/officeDocument/2006/relationships/customXml" Target="../ink/ink1573.xml"/><Relationship Id="rId491" Type="http://schemas.openxmlformats.org/officeDocument/2006/relationships/image" Target="../media/image1672.png"/><Relationship Id="rId505" Type="http://schemas.openxmlformats.org/officeDocument/2006/relationships/image" Target="../media/image1679.png"/><Relationship Id="rId37" Type="http://schemas.openxmlformats.org/officeDocument/2006/relationships/image" Target="../media/image1448.png"/><Relationship Id="rId79" Type="http://schemas.openxmlformats.org/officeDocument/2006/relationships/image" Target="../media/image1469.png"/><Relationship Id="rId102" Type="http://schemas.openxmlformats.org/officeDocument/2006/relationships/customXml" Target="../ink/ink1482.xml"/><Relationship Id="rId144" Type="http://schemas.openxmlformats.org/officeDocument/2006/relationships/customXml" Target="../ink/ink1503.xml"/><Relationship Id="rId547" Type="http://schemas.openxmlformats.org/officeDocument/2006/relationships/image" Target="../media/image1700.png"/><Relationship Id="rId589" Type="http://schemas.openxmlformats.org/officeDocument/2006/relationships/image" Target="../media/image1721.png"/><Relationship Id="rId90" Type="http://schemas.openxmlformats.org/officeDocument/2006/relationships/customXml" Target="../ink/ink1476.xml"/><Relationship Id="rId186" Type="http://schemas.openxmlformats.org/officeDocument/2006/relationships/customXml" Target="../ink/ink1524.xml"/><Relationship Id="rId351" Type="http://schemas.openxmlformats.org/officeDocument/2006/relationships/image" Target="../media/image1604.png"/><Relationship Id="rId393" Type="http://schemas.openxmlformats.org/officeDocument/2006/relationships/image" Target="../media/image1625.png"/><Relationship Id="rId407" Type="http://schemas.openxmlformats.org/officeDocument/2006/relationships/image" Target="../media/image1632.png"/><Relationship Id="rId449" Type="http://schemas.openxmlformats.org/officeDocument/2006/relationships/image" Target="../media/image1652.png"/><Relationship Id="rId211" Type="http://schemas.openxmlformats.org/officeDocument/2006/relationships/image" Target="../media/image1534.png"/><Relationship Id="rId253" Type="http://schemas.openxmlformats.org/officeDocument/2006/relationships/image" Target="../media/image1555.png"/><Relationship Id="rId295" Type="http://schemas.openxmlformats.org/officeDocument/2006/relationships/image" Target="../media/image1576.png"/><Relationship Id="rId309" Type="http://schemas.openxmlformats.org/officeDocument/2006/relationships/image" Target="../media/image1583.png"/><Relationship Id="rId460" Type="http://schemas.openxmlformats.org/officeDocument/2006/relationships/customXml" Target="../ink/ink1661.xml"/><Relationship Id="rId516" Type="http://schemas.openxmlformats.org/officeDocument/2006/relationships/customXml" Target="../ink/ink1689.xml"/><Relationship Id="rId48" Type="http://schemas.openxmlformats.org/officeDocument/2006/relationships/customXml" Target="../ink/ink1455.xml"/><Relationship Id="rId113" Type="http://schemas.openxmlformats.org/officeDocument/2006/relationships/image" Target="../media/image1485.png"/><Relationship Id="rId320" Type="http://schemas.openxmlformats.org/officeDocument/2006/relationships/customXml" Target="../ink/ink1591.xml"/><Relationship Id="rId558" Type="http://schemas.openxmlformats.org/officeDocument/2006/relationships/customXml" Target="../ink/ink1710.xml"/><Relationship Id="rId155" Type="http://schemas.openxmlformats.org/officeDocument/2006/relationships/image" Target="../media/image1506.png"/><Relationship Id="rId197" Type="http://schemas.openxmlformats.org/officeDocument/2006/relationships/image" Target="../media/image1527.png"/><Relationship Id="rId362" Type="http://schemas.openxmlformats.org/officeDocument/2006/relationships/customXml" Target="../ink/ink1612.xml"/><Relationship Id="rId418" Type="http://schemas.openxmlformats.org/officeDocument/2006/relationships/customXml" Target="../ink/ink1640.xml"/><Relationship Id="rId222" Type="http://schemas.openxmlformats.org/officeDocument/2006/relationships/customXml" Target="../ink/ink1542.xml"/><Relationship Id="rId264" Type="http://schemas.openxmlformats.org/officeDocument/2006/relationships/customXml" Target="../ink/ink1563.xml"/><Relationship Id="rId471" Type="http://schemas.openxmlformats.org/officeDocument/2006/relationships/image" Target="../media/image1662.png"/><Relationship Id="rId17" Type="http://schemas.openxmlformats.org/officeDocument/2006/relationships/image" Target="../media/image1438.png"/><Relationship Id="rId59" Type="http://schemas.openxmlformats.org/officeDocument/2006/relationships/image" Target="../media/image1459.png"/><Relationship Id="rId124" Type="http://schemas.openxmlformats.org/officeDocument/2006/relationships/customXml" Target="../ink/ink1493.xml"/><Relationship Id="rId527" Type="http://schemas.openxmlformats.org/officeDocument/2006/relationships/image" Target="../media/image1690.png"/><Relationship Id="rId569" Type="http://schemas.openxmlformats.org/officeDocument/2006/relationships/image" Target="../media/image1711.png"/><Relationship Id="rId70" Type="http://schemas.openxmlformats.org/officeDocument/2006/relationships/customXml" Target="../ink/ink1466.xml"/><Relationship Id="rId166" Type="http://schemas.openxmlformats.org/officeDocument/2006/relationships/customXml" Target="../ink/ink1514.xml"/><Relationship Id="rId331" Type="http://schemas.openxmlformats.org/officeDocument/2006/relationships/image" Target="../media/image1594.png"/><Relationship Id="rId373" Type="http://schemas.openxmlformats.org/officeDocument/2006/relationships/image" Target="../media/image1615.png"/><Relationship Id="rId429" Type="http://schemas.openxmlformats.org/officeDocument/2006/relationships/image" Target="../media/image1643.png"/><Relationship Id="rId580" Type="http://schemas.openxmlformats.org/officeDocument/2006/relationships/customXml" Target="../ink/ink1721.xml"/><Relationship Id="rId1" Type="http://schemas.openxmlformats.org/officeDocument/2006/relationships/slideLayout" Target="../slideLayouts/slideLayout7.xml"/><Relationship Id="rId233" Type="http://schemas.openxmlformats.org/officeDocument/2006/relationships/image" Target="../media/image1545.png"/><Relationship Id="rId440" Type="http://schemas.openxmlformats.org/officeDocument/2006/relationships/customXml" Target="../ink/ink1651.xml"/><Relationship Id="rId28" Type="http://schemas.openxmlformats.org/officeDocument/2006/relationships/customXml" Target="../ink/ink1445.xml"/><Relationship Id="rId275" Type="http://schemas.openxmlformats.org/officeDocument/2006/relationships/image" Target="../media/image1566.png"/><Relationship Id="rId300" Type="http://schemas.openxmlformats.org/officeDocument/2006/relationships/customXml" Target="../ink/ink1581.xml"/><Relationship Id="rId482" Type="http://schemas.openxmlformats.org/officeDocument/2006/relationships/customXml" Target="../ink/ink1672.xml"/><Relationship Id="rId538" Type="http://schemas.openxmlformats.org/officeDocument/2006/relationships/customXml" Target="../ink/ink1700.xml"/><Relationship Id="rId81" Type="http://schemas.openxmlformats.org/officeDocument/2006/relationships/image" Target="../media/image1470.png"/><Relationship Id="rId135" Type="http://schemas.openxmlformats.org/officeDocument/2006/relationships/image" Target="../media/image1496.png"/><Relationship Id="rId177" Type="http://schemas.openxmlformats.org/officeDocument/2006/relationships/image" Target="../media/image1517.png"/><Relationship Id="rId342" Type="http://schemas.openxmlformats.org/officeDocument/2006/relationships/customXml" Target="../ink/ink1602.xml"/><Relationship Id="rId384" Type="http://schemas.openxmlformats.org/officeDocument/2006/relationships/customXml" Target="../ink/ink1623.xml"/><Relationship Id="rId202" Type="http://schemas.openxmlformats.org/officeDocument/2006/relationships/customXml" Target="../ink/ink1532.xml"/><Relationship Id="rId244" Type="http://schemas.openxmlformats.org/officeDocument/2006/relationships/customXml" Target="../ink/ink1553.xml"/><Relationship Id="rId39" Type="http://schemas.openxmlformats.org/officeDocument/2006/relationships/image" Target="../media/image1449.png"/><Relationship Id="rId286" Type="http://schemas.openxmlformats.org/officeDocument/2006/relationships/customXml" Target="../ink/ink1574.xml"/><Relationship Id="rId451" Type="http://schemas.openxmlformats.org/officeDocument/2006/relationships/image" Target="../media/image1653.png"/><Relationship Id="rId493" Type="http://schemas.openxmlformats.org/officeDocument/2006/relationships/image" Target="../media/image1673.png"/><Relationship Id="rId507" Type="http://schemas.openxmlformats.org/officeDocument/2006/relationships/image" Target="../media/image1680.png"/><Relationship Id="rId549" Type="http://schemas.openxmlformats.org/officeDocument/2006/relationships/image" Target="../media/image1701.png"/><Relationship Id="rId50" Type="http://schemas.openxmlformats.org/officeDocument/2006/relationships/customXml" Target="../ink/ink1456.xml"/><Relationship Id="rId104" Type="http://schemas.openxmlformats.org/officeDocument/2006/relationships/customXml" Target="../ink/ink1483.xml"/><Relationship Id="rId146" Type="http://schemas.openxmlformats.org/officeDocument/2006/relationships/customXml" Target="../ink/ink1504.xml"/><Relationship Id="rId188" Type="http://schemas.openxmlformats.org/officeDocument/2006/relationships/customXml" Target="../ink/ink1525.xml"/><Relationship Id="rId311" Type="http://schemas.openxmlformats.org/officeDocument/2006/relationships/image" Target="../media/image1584.png"/><Relationship Id="rId353" Type="http://schemas.openxmlformats.org/officeDocument/2006/relationships/image" Target="../media/image1605.png"/><Relationship Id="rId395" Type="http://schemas.openxmlformats.org/officeDocument/2006/relationships/image" Target="../media/image1626.png"/><Relationship Id="rId409" Type="http://schemas.openxmlformats.org/officeDocument/2006/relationships/image" Target="../media/image1633.png"/><Relationship Id="rId560" Type="http://schemas.openxmlformats.org/officeDocument/2006/relationships/customXml" Target="../ink/ink1711.xml"/><Relationship Id="rId92" Type="http://schemas.openxmlformats.org/officeDocument/2006/relationships/customXml" Target="../ink/ink1477.xml"/><Relationship Id="rId213" Type="http://schemas.openxmlformats.org/officeDocument/2006/relationships/image" Target="../media/image1535.png"/><Relationship Id="rId420" Type="http://schemas.openxmlformats.org/officeDocument/2006/relationships/customXml" Target="../ink/ink1641.xml"/><Relationship Id="rId255" Type="http://schemas.openxmlformats.org/officeDocument/2006/relationships/image" Target="../media/image1556.png"/><Relationship Id="rId297" Type="http://schemas.openxmlformats.org/officeDocument/2006/relationships/image" Target="../media/image1577.png"/><Relationship Id="rId462" Type="http://schemas.openxmlformats.org/officeDocument/2006/relationships/customXml" Target="../ink/ink1662.xml"/><Relationship Id="rId518" Type="http://schemas.openxmlformats.org/officeDocument/2006/relationships/customXml" Target="../ink/ink1690.xml"/><Relationship Id="rId115" Type="http://schemas.openxmlformats.org/officeDocument/2006/relationships/image" Target="../media/image1486.png"/><Relationship Id="rId157" Type="http://schemas.openxmlformats.org/officeDocument/2006/relationships/image" Target="../media/image1507.png"/><Relationship Id="rId322" Type="http://schemas.openxmlformats.org/officeDocument/2006/relationships/customXml" Target="../ink/ink1592.xml"/><Relationship Id="rId364" Type="http://schemas.openxmlformats.org/officeDocument/2006/relationships/customXml" Target="../ink/ink1613.xml"/><Relationship Id="rId61" Type="http://schemas.openxmlformats.org/officeDocument/2006/relationships/image" Target="../media/image1460.png"/><Relationship Id="rId199" Type="http://schemas.openxmlformats.org/officeDocument/2006/relationships/image" Target="../media/image1528.png"/><Relationship Id="rId571" Type="http://schemas.openxmlformats.org/officeDocument/2006/relationships/image" Target="../media/image1712.png"/><Relationship Id="rId19" Type="http://schemas.openxmlformats.org/officeDocument/2006/relationships/image" Target="../media/image1439.png"/><Relationship Id="rId224" Type="http://schemas.openxmlformats.org/officeDocument/2006/relationships/customXml" Target="../ink/ink1543.xml"/><Relationship Id="rId266" Type="http://schemas.openxmlformats.org/officeDocument/2006/relationships/customXml" Target="../ink/ink1564.xml"/><Relationship Id="rId431" Type="http://schemas.openxmlformats.org/officeDocument/2006/relationships/image" Target="../media/image1644.png"/><Relationship Id="rId473" Type="http://schemas.openxmlformats.org/officeDocument/2006/relationships/image" Target="../media/image1663.png"/><Relationship Id="rId529" Type="http://schemas.openxmlformats.org/officeDocument/2006/relationships/image" Target="../media/image1691.png"/><Relationship Id="rId30" Type="http://schemas.openxmlformats.org/officeDocument/2006/relationships/customXml" Target="../ink/ink1446.xml"/><Relationship Id="rId126" Type="http://schemas.openxmlformats.org/officeDocument/2006/relationships/customXml" Target="../ink/ink1494.xml"/><Relationship Id="rId168" Type="http://schemas.openxmlformats.org/officeDocument/2006/relationships/customXml" Target="../ink/ink1515.xml"/><Relationship Id="rId333" Type="http://schemas.openxmlformats.org/officeDocument/2006/relationships/image" Target="../media/image1595.png"/><Relationship Id="rId540" Type="http://schemas.openxmlformats.org/officeDocument/2006/relationships/customXml" Target="../ink/ink1701.xml"/><Relationship Id="rId72" Type="http://schemas.openxmlformats.org/officeDocument/2006/relationships/customXml" Target="../ink/ink1467.xml"/><Relationship Id="rId375" Type="http://schemas.openxmlformats.org/officeDocument/2006/relationships/image" Target="../media/image1616.png"/><Relationship Id="rId582" Type="http://schemas.openxmlformats.org/officeDocument/2006/relationships/customXml" Target="../ink/ink1722.xml"/><Relationship Id="rId3" Type="http://schemas.openxmlformats.org/officeDocument/2006/relationships/image" Target="../media/image8810.png"/><Relationship Id="rId235" Type="http://schemas.openxmlformats.org/officeDocument/2006/relationships/image" Target="../media/image1546.png"/><Relationship Id="rId277" Type="http://schemas.openxmlformats.org/officeDocument/2006/relationships/image" Target="../media/image1567.png"/><Relationship Id="rId400" Type="http://schemas.openxmlformats.org/officeDocument/2006/relationships/customXml" Target="../ink/ink1631.xml"/><Relationship Id="rId442" Type="http://schemas.openxmlformats.org/officeDocument/2006/relationships/customXml" Target="../ink/ink1652.xml"/><Relationship Id="rId484" Type="http://schemas.openxmlformats.org/officeDocument/2006/relationships/customXml" Target="../ink/ink1673.xml"/><Relationship Id="rId137" Type="http://schemas.openxmlformats.org/officeDocument/2006/relationships/image" Target="../media/image1497.png"/><Relationship Id="rId302" Type="http://schemas.openxmlformats.org/officeDocument/2006/relationships/customXml" Target="../ink/ink1582.xml"/><Relationship Id="rId344" Type="http://schemas.openxmlformats.org/officeDocument/2006/relationships/customXml" Target="../ink/ink1603.xml"/><Relationship Id="rId41" Type="http://schemas.openxmlformats.org/officeDocument/2006/relationships/image" Target="../media/image1450.png"/><Relationship Id="rId83" Type="http://schemas.openxmlformats.org/officeDocument/2006/relationships/image" Target="../media/image814.png"/><Relationship Id="rId179" Type="http://schemas.openxmlformats.org/officeDocument/2006/relationships/image" Target="../media/image1518.png"/><Relationship Id="rId386" Type="http://schemas.openxmlformats.org/officeDocument/2006/relationships/customXml" Target="../ink/ink1624.xml"/><Relationship Id="rId551" Type="http://schemas.openxmlformats.org/officeDocument/2006/relationships/image" Target="../media/image1702.png"/><Relationship Id="rId190" Type="http://schemas.openxmlformats.org/officeDocument/2006/relationships/customXml" Target="../ink/ink1526.xml"/><Relationship Id="rId204" Type="http://schemas.openxmlformats.org/officeDocument/2006/relationships/customXml" Target="../ink/ink1533.xml"/><Relationship Id="rId246" Type="http://schemas.openxmlformats.org/officeDocument/2006/relationships/customXml" Target="../ink/ink1554.xml"/><Relationship Id="rId288" Type="http://schemas.openxmlformats.org/officeDocument/2006/relationships/customXml" Target="../ink/ink1575.xml"/><Relationship Id="rId411" Type="http://schemas.openxmlformats.org/officeDocument/2006/relationships/image" Target="../media/image1634.png"/><Relationship Id="rId453" Type="http://schemas.openxmlformats.org/officeDocument/2006/relationships/image" Target="../media/image1654.png"/><Relationship Id="rId509" Type="http://schemas.openxmlformats.org/officeDocument/2006/relationships/image" Target="../media/image1681.png"/><Relationship Id="rId106" Type="http://schemas.openxmlformats.org/officeDocument/2006/relationships/customXml" Target="../ink/ink1484.xml"/><Relationship Id="rId313" Type="http://schemas.openxmlformats.org/officeDocument/2006/relationships/image" Target="../media/image1585.png"/><Relationship Id="rId495" Type="http://schemas.openxmlformats.org/officeDocument/2006/relationships/image" Target="../media/image1674.png"/><Relationship Id="rId10" Type="http://schemas.openxmlformats.org/officeDocument/2006/relationships/customXml" Target="../ink/ink1436.xml"/><Relationship Id="rId52" Type="http://schemas.openxmlformats.org/officeDocument/2006/relationships/customXml" Target="../ink/ink1457.xml"/><Relationship Id="rId94" Type="http://schemas.openxmlformats.org/officeDocument/2006/relationships/customXml" Target="../ink/ink1478.xml"/><Relationship Id="rId148" Type="http://schemas.openxmlformats.org/officeDocument/2006/relationships/customXml" Target="../ink/ink1505.xml"/><Relationship Id="rId355" Type="http://schemas.openxmlformats.org/officeDocument/2006/relationships/image" Target="../media/image1606.png"/><Relationship Id="rId397" Type="http://schemas.openxmlformats.org/officeDocument/2006/relationships/image" Target="../media/image1627.png"/><Relationship Id="rId520" Type="http://schemas.openxmlformats.org/officeDocument/2006/relationships/customXml" Target="../ink/ink1691.xml"/><Relationship Id="rId562" Type="http://schemas.openxmlformats.org/officeDocument/2006/relationships/customXml" Target="../ink/ink1712.xml"/><Relationship Id="rId215" Type="http://schemas.openxmlformats.org/officeDocument/2006/relationships/image" Target="../media/image1536.png"/><Relationship Id="rId257" Type="http://schemas.openxmlformats.org/officeDocument/2006/relationships/image" Target="../media/image1557.png"/><Relationship Id="rId422" Type="http://schemas.openxmlformats.org/officeDocument/2006/relationships/customXml" Target="../ink/ink1642.xml"/><Relationship Id="rId464" Type="http://schemas.openxmlformats.org/officeDocument/2006/relationships/customXml" Target="../ink/ink1663.xml"/><Relationship Id="rId299" Type="http://schemas.openxmlformats.org/officeDocument/2006/relationships/image" Target="../media/image1578.png"/><Relationship Id="rId63" Type="http://schemas.openxmlformats.org/officeDocument/2006/relationships/image" Target="../media/image1461.png"/><Relationship Id="rId159" Type="http://schemas.openxmlformats.org/officeDocument/2006/relationships/image" Target="../media/image1508.png"/><Relationship Id="rId366" Type="http://schemas.openxmlformats.org/officeDocument/2006/relationships/customXml" Target="../ink/ink1614.xml"/><Relationship Id="rId573" Type="http://schemas.openxmlformats.org/officeDocument/2006/relationships/image" Target="../media/image1713.png"/><Relationship Id="rId226" Type="http://schemas.openxmlformats.org/officeDocument/2006/relationships/customXml" Target="../ink/ink1544.xml"/><Relationship Id="rId433" Type="http://schemas.openxmlformats.org/officeDocument/2006/relationships/image" Target="../media/image1645.png"/><Relationship Id="rId74" Type="http://schemas.openxmlformats.org/officeDocument/2006/relationships/customXml" Target="../ink/ink1468.xml"/><Relationship Id="rId377" Type="http://schemas.openxmlformats.org/officeDocument/2006/relationships/image" Target="../media/image1617.png"/><Relationship Id="rId500" Type="http://schemas.openxmlformats.org/officeDocument/2006/relationships/customXml" Target="../ink/ink1681.xml"/><Relationship Id="rId584" Type="http://schemas.openxmlformats.org/officeDocument/2006/relationships/customXml" Target="../ink/ink1723.xml"/><Relationship Id="rId5" Type="http://schemas.openxmlformats.org/officeDocument/2006/relationships/image" Target="../media/image1432.png"/><Relationship Id="rId237" Type="http://schemas.openxmlformats.org/officeDocument/2006/relationships/image" Target="../media/image1547.png"/><Relationship Id="rId444" Type="http://schemas.openxmlformats.org/officeDocument/2006/relationships/customXml" Target="../ink/ink1653.xml"/><Relationship Id="rId290" Type="http://schemas.openxmlformats.org/officeDocument/2006/relationships/customXml" Target="../ink/ink1576.xml"/><Relationship Id="rId304" Type="http://schemas.openxmlformats.org/officeDocument/2006/relationships/customXml" Target="../ink/ink1583.xml"/><Relationship Id="rId388" Type="http://schemas.openxmlformats.org/officeDocument/2006/relationships/customXml" Target="../ink/ink1625.xml"/><Relationship Id="rId511" Type="http://schemas.openxmlformats.org/officeDocument/2006/relationships/image" Target="../media/image1682.png"/><Relationship Id="rId85" Type="http://schemas.openxmlformats.org/officeDocument/2006/relationships/image" Target="../media/image1471.png"/><Relationship Id="rId150" Type="http://schemas.openxmlformats.org/officeDocument/2006/relationships/customXml" Target="../ink/ink1506.xml"/><Relationship Id="rId248" Type="http://schemas.openxmlformats.org/officeDocument/2006/relationships/customXml" Target="../ink/ink1555.xml"/><Relationship Id="rId455" Type="http://schemas.openxmlformats.org/officeDocument/2006/relationships/image" Target="../media/image733.png"/><Relationship Id="rId12" Type="http://schemas.openxmlformats.org/officeDocument/2006/relationships/customXml" Target="../ink/ink1437.xml"/><Relationship Id="rId108" Type="http://schemas.openxmlformats.org/officeDocument/2006/relationships/customXml" Target="../ink/ink1485.xml"/><Relationship Id="rId315" Type="http://schemas.openxmlformats.org/officeDocument/2006/relationships/image" Target="../media/image1586.png"/><Relationship Id="rId522" Type="http://schemas.openxmlformats.org/officeDocument/2006/relationships/customXml" Target="../ink/ink1692.xml"/><Relationship Id="rId96" Type="http://schemas.openxmlformats.org/officeDocument/2006/relationships/customXml" Target="../ink/ink1479.xml"/><Relationship Id="rId161" Type="http://schemas.openxmlformats.org/officeDocument/2006/relationships/image" Target="../media/image1509.png"/><Relationship Id="rId399" Type="http://schemas.openxmlformats.org/officeDocument/2006/relationships/image" Target="../media/image1628.png"/><Relationship Id="rId259" Type="http://schemas.openxmlformats.org/officeDocument/2006/relationships/image" Target="../media/image1558.png"/><Relationship Id="rId466" Type="http://schemas.openxmlformats.org/officeDocument/2006/relationships/customXml" Target="../ink/ink1664.xml"/><Relationship Id="rId23" Type="http://schemas.openxmlformats.org/officeDocument/2006/relationships/image" Target="../media/image1441.png"/><Relationship Id="rId119" Type="http://schemas.openxmlformats.org/officeDocument/2006/relationships/image" Target="../media/image1488.png"/><Relationship Id="rId326" Type="http://schemas.openxmlformats.org/officeDocument/2006/relationships/customXml" Target="../ink/ink1594.xml"/><Relationship Id="rId533" Type="http://schemas.openxmlformats.org/officeDocument/2006/relationships/image" Target="../media/image1693.png"/><Relationship Id="rId172" Type="http://schemas.openxmlformats.org/officeDocument/2006/relationships/customXml" Target="../ink/ink1517.xml"/><Relationship Id="rId477" Type="http://schemas.openxmlformats.org/officeDocument/2006/relationships/image" Target="../media/image1665.png"/><Relationship Id="rId337" Type="http://schemas.openxmlformats.org/officeDocument/2006/relationships/image" Target="../media/image1597.png"/><Relationship Id="rId34" Type="http://schemas.openxmlformats.org/officeDocument/2006/relationships/customXml" Target="../ink/ink1448.xml"/><Relationship Id="rId544" Type="http://schemas.openxmlformats.org/officeDocument/2006/relationships/customXml" Target="../ink/ink1703.xml"/><Relationship Id="rId183" Type="http://schemas.openxmlformats.org/officeDocument/2006/relationships/image" Target="../media/image1520.png"/><Relationship Id="rId390" Type="http://schemas.openxmlformats.org/officeDocument/2006/relationships/customXml" Target="../ink/ink1626.xml"/><Relationship Id="rId404" Type="http://schemas.openxmlformats.org/officeDocument/2006/relationships/customXml" Target="../ink/ink1633.xml"/><Relationship Id="rId250" Type="http://schemas.openxmlformats.org/officeDocument/2006/relationships/customXml" Target="../ink/ink1556.xml"/><Relationship Id="rId488" Type="http://schemas.openxmlformats.org/officeDocument/2006/relationships/customXml" Target="../ink/ink1675.xml"/></Relationships>
</file>

<file path=ppt/slides/_rels/slide13.xml.rels><?xml version="1.0" encoding="UTF-8" standalone="yes"?>
<Relationships xmlns="http://schemas.openxmlformats.org/package/2006/relationships"><Relationship Id="rId8" Type="http://schemas.openxmlformats.org/officeDocument/2006/relationships/customXml" Target="../ink/ink1728.xml"/><Relationship Id="rId13" Type="http://schemas.openxmlformats.org/officeDocument/2006/relationships/image" Target="../media/image1727.png"/><Relationship Id="rId18" Type="http://schemas.openxmlformats.org/officeDocument/2006/relationships/customXml" Target="../ink/ink1733.xml"/><Relationship Id="rId26" Type="http://schemas.openxmlformats.org/officeDocument/2006/relationships/customXml" Target="../ink/ink1737.xml"/><Relationship Id="rId3" Type="http://schemas.openxmlformats.org/officeDocument/2006/relationships/image" Target="../media/image1722.emf"/><Relationship Id="rId21" Type="http://schemas.openxmlformats.org/officeDocument/2006/relationships/image" Target="../media/image1731.png"/><Relationship Id="rId7" Type="http://schemas.openxmlformats.org/officeDocument/2006/relationships/image" Target="../media/image1724.png"/><Relationship Id="rId12" Type="http://schemas.openxmlformats.org/officeDocument/2006/relationships/customXml" Target="../ink/ink1730.xml"/><Relationship Id="rId17" Type="http://schemas.openxmlformats.org/officeDocument/2006/relationships/image" Target="../media/image1729.png"/><Relationship Id="rId25" Type="http://schemas.openxmlformats.org/officeDocument/2006/relationships/image" Target="../media/image1733.png"/><Relationship Id="rId2" Type="http://schemas.openxmlformats.org/officeDocument/2006/relationships/notesSlide" Target="../notesSlides/notesSlide13.xml"/><Relationship Id="rId16" Type="http://schemas.openxmlformats.org/officeDocument/2006/relationships/customXml" Target="../ink/ink1732.xml"/><Relationship Id="rId20" Type="http://schemas.openxmlformats.org/officeDocument/2006/relationships/customXml" Target="../ink/ink1734.xml"/><Relationship Id="rId29" Type="http://schemas.openxmlformats.org/officeDocument/2006/relationships/image" Target="../media/image1735.png"/><Relationship Id="rId1" Type="http://schemas.openxmlformats.org/officeDocument/2006/relationships/slideLayout" Target="../slideLayouts/slideLayout7.xml"/><Relationship Id="rId6" Type="http://schemas.openxmlformats.org/officeDocument/2006/relationships/customXml" Target="../ink/ink1727.xml"/><Relationship Id="rId11" Type="http://schemas.openxmlformats.org/officeDocument/2006/relationships/image" Target="../media/image1726.png"/><Relationship Id="rId24" Type="http://schemas.openxmlformats.org/officeDocument/2006/relationships/customXml" Target="../ink/ink1736.xml"/><Relationship Id="rId5" Type="http://schemas.openxmlformats.org/officeDocument/2006/relationships/image" Target="../media/image1723.png"/><Relationship Id="rId15" Type="http://schemas.openxmlformats.org/officeDocument/2006/relationships/image" Target="../media/image1728.png"/><Relationship Id="rId23" Type="http://schemas.openxmlformats.org/officeDocument/2006/relationships/image" Target="../media/image1732.png"/><Relationship Id="rId28" Type="http://schemas.openxmlformats.org/officeDocument/2006/relationships/customXml" Target="../ink/ink1738.xml"/><Relationship Id="rId10" Type="http://schemas.openxmlformats.org/officeDocument/2006/relationships/customXml" Target="../ink/ink1729.xml"/><Relationship Id="rId19" Type="http://schemas.openxmlformats.org/officeDocument/2006/relationships/image" Target="../media/image1730.png"/><Relationship Id="rId4" Type="http://schemas.openxmlformats.org/officeDocument/2006/relationships/customXml" Target="../ink/ink1726.xml"/><Relationship Id="rId9" Type="http://schemas.openxmlformats.org/officeDocument/2006/relationships/image" Target="../media/image1725.png"/><Relationship Id="rId14" Type="http://schemas.openxmlformats.org/officeDocument/2006/relationships/customXml" Target="../ink/ink1731.xml"/><Relationship Id="rId22" Type="http://schemas.openxmlformats.org/officeDocument/2006/relationships/customXml" Target="../ink/ink1735.xml"/><Relationship Id="rId27" Type="http://schemas.openxmlformats.org/officeDocument/2006/relationships/image" Target="../media/image1734.png"/></Relationships>
</file>

<file path=ppt/slides/_rels/slide14.xml.rels><?xml version="1.0" encoding="UTF-8" standalone="yes"?>
<Relationships xmlns="http://schemas.openxmlformats.org/package/2006/relationships"><Relationship Id="rId8" Type="http://schemas.openxmlformats.org/officeDocument/2006/relationships/image" Target="../media/image1738.png"/><Relationship Id="rId13" Type="http://schemas.openxmlformats.org/officeDocument/2006/relationships/customXml" Target="../ink/ink1744.xml"/><Relationship Id="rId18" Type="http://schemas.openxmlformats.org/officeDocument/2006/relationships/image" Target="../media/image1743.png"/><Relationship Id="rId3" Type="http://schemas.openxmlformats.org/officeDocument/2006/relationships/customXml" Target="../ink/ink1739.xml"/><Relationship Id="rId7" Type="http://schemas.openxmlformats.org/officeDocument/2006/relationships/customXml" Target="../ink/ink1741.xml"/><Relationship Id="rId12" Type="http://schemas.openxmlformats.org/officeDocument/2006/relationships/image" Target="../media/image1740.png"/><Relationship Id="rId17" Type="http://schemas.openxmlformats.org/officeDocument/2006/relationships/customXml" Target="../ink/ink1746.xml"/><Relationship Id="rId2" Type="http://schemas.openxmlformats.org/officeDocument/2006/relationships/notesSlide" Target="../notesSlides/notesSlide14.xml"/><Relationship Id="rId16" Type="http://schemas.openxmlformats.org/officeDocument/2006/relationships/image" Target="../media/image1742.png"/><Relationship Id="rId1" Type="http://schemas.openxmlformats.org/officeDocument/2006/relationships/slideLayout" Target="../slideLayouts/slideLayout7.xml"/><Relationship Id="rId6" Type="http://schemas.openxmlformats.org/officeDocument/2006/relationships/image" Target="../media/image1737.png"/><Relationship Id="rId11" Type="http://schemas.openxmlformats.org/officeDocument/2006/relationships/customXml" Target="../ink/ink1743.xml"/><Relationship Id="rId5" Type="http://schemas.openxmlformats.org/officeDocument/2006/relationships/customXml" Target="../ink/ink1740.xml"/><Relationship Id="rId15" Type="http://schemas.openxmlformats.org/officeDocument/2006/relationships/customXml" Target="../ink/ink1745.xml"/><Relationship Id="rId10" Type="http://schemas.openxmlformats.org/officeDocument/2006/relationships/image" Target="../media/image1739.png"/><Relationship Id="rId4" Type="http://schemas.openxmlformats.org/officeDocument/2006/relationships/image" Target="../media/image1736.png"/><Relationship Id="rId9" Type="http://schemas.openxmlformats.org/officeDocument/2006/relationships/customXml" Target="../ink/ink1742.xml"/><Relationship Id="rId14" Type="http://schemas.openxmlformats.org/officeDocument/2006/relationships/image" Target="../media/image1741.png"/></Relationships>
</file>

<file path=ppt/slides/_rels/slide15.xml.rels><?xml version="1.0" encoding="UTF-8" standalone="yes"?>
<Relationships xmlns="http://schemas.openxmlformats.org/package/2006/relationships"><Relationship Id="rId3" Type="http://schemas.openxmlformats.org/officeDocument/2006/relationships/image" Target="../media/image1744.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45.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46.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100.png"/><Relationship Id="rId2" Type="http://schemas.openxmlformats.org/officeDocument/2006/relationships/image" Target="../media/image14100.png"/><Relationship Id="rId1" Type="http://schemas.openxmlformats.org/officeDocument/2006/relationships/slideLayout" Target="../slideLayouts/slideLayout1.xml"/><Relationship Id="rId5" Type="http://schemas.openxmlformats.org/officeDocument/2006/relationships/image" Target="../media/image1722.png"/><Relationship Id="rId4" Type="http://schemas.openxmlformats.org/officeDocument/2006/relationships/image" Target="../media/image16100.png"/></Relationships>
</file>

<file path=ppt/slides/_rels/slide19.xml.rels><?xml version="1.0" encoding="UTF-8" standalone="yes"?>
<Relationships xmlns="http://schemas.openxmlformats.org/package/2006/relationships"><Relationship Id="rId8" Type="http://schemas.openxmlformats.org/officeDocument/2006/relationships/image" Target="../media/image2600.png"/><Relationship Id="rId13" Type="http://schemas.openxmlformats.org/officeDocument/2006/relationships/image" Target="../media/image3101.png"/><Relationship Id="rId3" Type="http://schemas.openxmlformats.org/officeDocument/2006/relationships/image" Target="../media/image2100.png"/><Relationship Id="rId7" Type="http://schemas.openxmlformats.org/officeDocument/2006/relationships/image" Target="../media/image2500.png"/><Relationship Id="rId12" Type="http://schemas.openxmlformats.org/officeDocument/2006/relationships/image" Target="../media/image3000.png"/><Relationship Id="rId2" Type="http://schemas.openxmlformats.org/officeDocument/2006/relationships/image" Target="../media/image2000.png"/><Relationship Id="rId1" Type="http://schemas.openxmlformats.org/officeDocument/2006/relationships/slideLayout" Target="../slideLayouts/slideLayout1.xml"/><Relationship Id="rId6" Type="http://schemas.openxmlformats.org/officeDocument/2006/relationships/image" Target="../media/image2400.png"/><Relationship Id="rId11" Type="http://schemas.openxmlformats.org/officeDocument/2006/relationships/image" Target="../media/image2900.png"/><Relationship Id="rId5" Type="http://schemas.openxmlformats.org/officeDocument/2006/relationships/image" Target="../media/image2300.png"/><Relationship Id="rId10" Type="http://schemas.openxmlformats.org/officeDocument/2006/relationships/image" Target="../media/image2800.png"/><Relationship Id="rId4" Type="http://schemas.openxmlformats.org/officeDocument/2006/relationships/image" Target="../media/image2200.png"/><Relationship Id="rId9" Type="http://schemas.openxmlformats.org/officeDocument/2006/relationships/image" Target="../media/image2700.png"/><Relationship Id="rId14" Type="http://schemas.openxmlformats.org/officeDocument/2006/relationships/image" Target="../media/image3200.png"/></Relationships>
</file>

<file path=ppt/slides/_rels/slide2.xml.rels><?xml version="1.0" encoding="UTF-8" standalone="yes"?>
<Relationships xmlns="http://schemas.openxmlformats.org/package/2006/relationships"><Relationship Id="rId26" Type="http://schemas.openxmlformats.org/officeDocument/2006/relationships/customXml" Target="../ink/ink198.xml"/><Relationship Id="rId117" Type="http://schemas.openxmlformats.org/officeDocument/2006/relationships/image" Target="../media/image244.png"/><Relationship Id="rId21" Type="http://schemas.openxmlformats.org/officeDocument/2006/relationships/image" Target="../media/image196.png"/><Relationship Id="rId42" Type="http://schemas.openxmlformats.org/officeDocument/2006/relationships/customXml" Target="../ink/ink206.xml"/><Relationship Id="rId47" Type="http://schemas.openxmlformats.org/officeDocument/2006/relationships/image" Target="../media/image209.png"/><Relationship Id="rId63" Type="http://schemas.openxmlformats.org/officeDocument/2006/relationships/image" Target="../media/image217.png"/><Relationship Id="rId68" Type="http://schemas.openxmlformats.org/officeDocument/2006/relationships/customXml" Target="../ink/ink219.xml"/><Relationship Id="rId84" Type="http://schemas.openxmlformats.org/officeDocument/2006/relationships/customXml" Target="../ink/ink227.xml"/><Relationship Id="rId89" Type="http://schemas.openxmlformats.org/officeDocument/2006/relationships/image" Target="../media/image230.png"/><Relationship Id="rId112" Type="http://schemas.openxmlformats.org/officeDocument/2006/relationships/customXml" Target="../ink/ink241.xml"/><Relationship Id="rId16" Type="http://schemas.openxmlformats.org/officeDocument/2006/relationships/customXml" Target="../ink/ink193.xml"/><Relationship Id="rId107" Type="http://schemas.openxmlformats.org/officeDocument/2006/relationships/image" Target="../media/image239.png"/><Relationship Id="rId11" Type="http://schemas.openxmlformats.org/officeDocument/2006/relationships/image" Target="../media/image191.png"/><Relationship Id="rId32" Type="http://schemas.openxmlformats.org/officeDocument/2006/relationships/customXml" Target="../ink/ink201.xml"/><Relationship Id="rId37" Type="http://schemas.openxmlformats.org/officeDocument/2006/relationships/image" Target="../media/image204.png"/><Relationship Id="rId53" Type="http://schemas.openxmlformats.org/officeDocument/2006/relationships/image" Target="../media/image212.png"/><Relationship Id="rId58" Type="http://schemas.openxmlformats.org/officeDocument/2006/relationships/customXml" Target="../ink/ink214.xml"/><Relationship Id="rId74" Type="http://schemas.openxmlformats.org/officeDocument/2006/relationships/customXml" Target="../ink/ink222.xml"/><Relationship Id="rId79" Type="http://schemas.openxmlformats.org/officeDocument/2006/relationships/image" Target="../media/image225.png"/><Relationship Id="rId102" Type="http://schemas.openxmlformats.org/officeDocument/2006/relationships/customXml" Target="../ink/ink236.xml"/><Relationship Id="rId5" Type="http://schemas.openxmlformats.org/officeDocument/2006/relationships/image" Target="../media/image188.png"/><Relationship Id="rId90" Type="http://schemas.openxmlformats.org/officeDocument/2006/relationships/customXml" Target="../ink/ink230.xml"/><Relationship Id="rId95" Type="http://schemas.openxmlformats.org/officeDocument/2006/relationships/image" Target="../media/image233.png"/><Relationship Id="rId22" Type="http://schemas.openxmlformats.org/officeDocument/2006/relationships/customXml" Target="../ink/ink196.xml"/><Relationship Id="rId27" Type="http://schemas.openxmlformats.org/officeDocument/2006/relationships/image" Target="../media/image199.png"/><Relationship Id="rId43" Type="http://schemas.openxmlformats.org/officeDocument/2006/relationships/image" Target="../media/image207.png"/><Relationship Id="rId48" Type="http://schemas.openxmlformats.org/officeDocument/2006/relationships/customXml" Target="../ink/ink209.xml"/><Relationship Id="rId64" Type="http://schemas.openxmlformats.org/officeDocument/2006/relationships/customXml" Target="../ink/ink217.xml"/><Relationship Id="rId69" Type="http://schemas.openxmlformats.org/officeDocument/2006/relationships/image" Target="../media/image220.png"/><Relationship Id="rId113" Type="http://schemas.openxmlformats.org/officeDocument/2006/relationships/image" Target="../media/image242.png"/><Relationship Id="rId80" Type="http://schemas.openxmlformats.org/officeDocument/2006/relationships/customXml" Target="../ink/ink225.xml"/><Relationship Id="rId85" Type="http://schemas.openxmlformats.org/officeDocument/2006/relationships/image" Target="../media/image228.png"/><Relationship Id="rId12" Type="http://schemas.openxmlformats.org/officeDocument/2006/relationships/customXml" Target="../ink/ink191.xml"/><Relationship Id="rId17" Type="http://schemas.openxmlformats.org/officeDocument/2006/relationships/image" Target="../media/image194.png"/><Relationship Id="rId33" Type="http://schemas.openxmlformats.org/officeDocument/2006/relationships/image" Target="../media/image202.png"/><Relationship Id="rId38" Type="http://schemas.openxmlformats.org/officeDocument/2006/relationships/customXml" Target="../ink/ink204.xml"/><Relationship Id="rId59" Type="http://schemas.openxmlformats.org/officeDocument/2006/relationships/image" Target="../media/image215.png"/><Relationship Id="rId103" Type="http://schemas.openxmlformats.org/officeDocument/2006/relationships/image" Target="../media/image237.png"/><Relationship Id="rId108" Type="http://schemas.openxmlformats.org/officeDocument/2006/relationships/customXml" Target="../ink/ink239.xml"/><Relationship Id="rId54" Type="http://schemas.openxmlformats.org/officeDocument/2006/relationships/customXml" Target="../ink/ink212.xml"/><Relationship Id="rId70" Type="http://schemas.openxmlformats.org/officeDocument/2006/relationships/customXml" Target="../ink/ink220.xml"/><Relationship Id="rId75" Type="http://schemas.openxmlformats.org/officeDocument/2006/relationships/image" Target="../media/image223.png"/><Relationship Id="rId91" Type="http://schemas.openxmlformats.org/officeDocument/2006/relationships/image" Target="../media/image231.png"/><Relationship Id="rId96" Type="http://schemas.openxmlformats.org/officeDocument/2006/relationships/customXml" Target="../ink/ink233.xml"/><Relationship Id="rId1" Type="http://schemas.openxmlformats.org/officeDocument/2006/relationships/slideLayout" Target="../slideLayouts/slideLayout7.xml"/><Relationship Id="rId6" Type="http://schemas.openxmlformats.org/officeDocument/2006/relationships/customXml" Target="../ink/ink188.xml"/><Relationship Id="rId23" Type="http://schemas.openxmlformats.org/officeDocument/2006/relationships/image" Target="../media/image197.png"/><Relationship Id="rId28" Type="http://schemas.openxmlformats.org/officeDocument/2006/relationships/customXml" Target="../ink/ink199.xml"/><Relationship Id="rId49" Type="http://schemas.openxmlformats.org/officeDocument/2006/relationships/image" Target="../media/image210.png"/><Relationship Id="rId114" Type="http://schemas.openxmlformats.org/officeDocument/2006/relationships/customXml" Target="../ink/ink242.xml"/><Relationship Id="rId10" Type="http://schemas.openxmlformats.org/officeDocument/2006/relationships/customXml" Target="../ink/ink190.xml"/><Relationship Id="rId31" Type="http://schemas.openxmlformats.org/officeDocument/2006/relationships/image" Target="../media/image201.png"/><Relationship Id="rId44" Type="http://schemas.openxmlformats.org/officeDocument/2006/relationships/customXml" Target="../ink/ink207.xml"/><Relationship Id="rId52" Type="http://schemas.openxmlformats.org/officeDocument/2006/relationships/customXml" Target="../ink/ink211.xml"/><Relationship Id="rId60" Type="http://schemas.openxmlformats.org/officeDocument/2006/relationships/customXml" Target="../ink/ink215.xml"/><Relationship Id="rId65" Type="http://schemas.openxmlformats.org/officeDocument/2006/relationships/image" Target="../media/image218.png"/><Relationship Id="rId73" Type="http://schemas.openxmlformats.org/officeDocument/2006/relationships/image" Target="../media/image222.png"/><Relationship Id="rId78" Type="http://schemas.openxmlformats.org/officeDocument/2006/relationships/customXml" Target="../ink/ink224.xml"/><Relationship Id="rId81" Type="http://schemas.openxmlformats.org/officeDocument/2006/relationships/image" Target="../media/image226.png"/><Relationship Id="rId86" Type="http://schemas.openxmlformats.org/officeDocument/2006/relationships/customXml" Target="../ink/ink228.xml"/><Relationship Id="rId94" Type="http://schemas.openxmlformats.org/officeDocument/2006/relationships/customXml" Target="../ink/ink232.xml"/><Relationship Id="rId99" Type="http://schemas.openxmlformats.org/officeDocument/2006/relationships/image" Target="../media/image235.png"/><Relationship Id="rId101" Type="http://schemas.openxmlformats.org/officeDocument/2006/relationships/image" Target="../media/image236.png"/><Relationship Id="rId4" Type="http://schemas.openxmlformats.org/officeDocument/2006/relationships/customXml" Target="../ink/ink187.xml"/><Relationship Id="rId9" Type="http://schemas.openxmlformats.org/officeDocument/2006/relationships/image" Target="../media/image190.png"/><Relationship Id="rId13" Type="http://schemas.openxmlformats.org/officeDocument/2006/relationships/image" Target="../media/image192.png"/><Relationship Id="rId18" Type="http://schemas.openxmlformats.org/officeDocument/2006/relationships/customXml" Target="../ink/ink194.xml"/><Relationship Id="rId39" Type="http://schemas.openxmlformats.org/officeDocument/2006/relationships/image" Target="../media/image205.png"/><Relationship Id="rId109" Type="http://schemas.openxmlformats.org/officeDocument/2006/relationships/image" Target="../media/image240.png"/><Relationship Id="rId34" Type="http://schemas.openxmlformats.org/officeDocument/2006/relationships/customXml" Target="../ink/ink202.xml"/><Relationship Id="rId50" Type="http://schemas.openxmlformats.org/officeDocument/2006/relationships/customXml" Target="../ink/ink210.xml"/><Relationship Id="rId55" Type="http://schemas.openxmlformats.org/officeDocument/2006/relationships/image" Target="../media/image213.png"/><Relationship Id="rId76" Type="http://schemas.openxmlformats.org/officeDocument/2006/relationships/customXml" Target="../ink/ink223.xml"/><Relationship Id="rId97" Type="http://schemas.openxmlformats.org/officeDocument/2006/relationships/image" Target="../media/image234.png"/><Relationship Id="rId104" Type="http://schemas.openxmlformats.org/officeDocument/2006/relationships/customXml" Target="../ink/ink237.xml"/><Relationship Id="rId7" Type="http://schemas.openxmlformats.org/officeDocument/2006/relationships/image" Target="../media/image189.png"/><Relationship Id="rId71" Type="http://schemas.openxmlformats.org/officeDocument/2006/relationships/image" Target="../media/image221.png"/><Relationship Id="rId92" Type="http://schemas.openxmlformats.org/officeDocument/2006/relationships/customXml" Target="../ink/ink231.xml"/><Relationship Id="rId2" Type="http://schemas.openxmlformats.org/officeDocument/2006/relationships/notesSlide" Target="../notesSlides/notesSlide2.xml"/><Relationship Id="rId29" Type="http://schemas.openxmlformats.org/officeDocument/2006/relationships/image" Target="../media/image200.png"/><Relationship Id="rId24" Type="http://schemas.openxmlformats.org/officeDocument/2006/relationships/customXml" Target="../ink/ink197.xml"/><Relationship Id="rId40" Type="http://schemas.openxmlformats.org/officeDocument/2006/relationships/customXml" Target="../ink/ink205.xml"/><Relationship Id="rId45" Type="http://schemas.openxmlformats.org/officeDocument/2006/relationships/image" Target="../media/image208.png"/><Relationship Id="rId66" Type="http://schemas.openxmlformats.org/officeDocument/2006/relationships/customXml" Target="../ink/ink218.xml"/><Relationship Id="rId87" Type="http://schemas.openxmlformats.org/officeDocument/2006/relationships/image" Target="../media/image229.png"/><Relationship Id="rId110" Type="http://schemas.openxmlformats.org/officeDocument/2006/relationships/customXml" Target="../ink/ink240.xml"/><Relationship Id="rId115" Type="http://schemas.openxmlformats.org/officeDocument/2006/relationships/image" Target="../media/image243.png"/><Relationship Id="rId61" Type="http://schemas.openxmlformats.org/officeDocument/2006/relationships/image" Target="../media/image216.png"/><Relationship Id="rId82" Type="http://schemas.openxmlformats.org/officeDocument/2006/relationships/customXml" Target="../ink/ink226.xml"/><Relationship Id="rId19" Type="http://schemas.openxmlformats.org/officeDocument/2006/relationships/image" Target="../media/image195.png"/><Relationship Id="rId14" Type="http://schemas.openxmlformats.org/officeDocument/2006/relationships/customXml" Target="../ink/ink192.xml"/><Relationship Id="rId30" Type="http://schemas.openxmlformats.org/officeDocument/2006/relationships/customXml" Target="../ink/ink200.xml"/><Relationship Id="rId35" Type="http://schemas.openxmlformats.org/officeDocument/2006/relationships/image" Target="../media/image203.png"/><Relationship Id="rId56" Type="http://schemas.openxmlformats.org/officeDocument/2006/relationships/customXml" Target="../ink/ink213.xml"/><Relationship Id="rId77" Type="http://schemas.openxmlformats.org/officeDocument/2006/relationships/image" Target="../media/image224.png"/><Relationship Id="rId100" Type="http://schemas.openxmlformats.org/officeDocument/2006/relationships/customXml" Target="../ink/ink235.xml"/><Relationship Id="rId105" Type="http://schemas.openxmlformats.org/officeDocument/2006/relationships/image" Target="../media/image238.png"/><Relationship Id="rId8" Type="http://schemas.openxmlformats.org/officeDocument/2006/relationships/customXml" Target="../ink/ink189.xml"/><Relationship Id="rId51" Type="http://schemas.openxmlformats.org/officeDocument/2006/relationships/image" Target="../media/image211.png"/><Relationship Id="rId72" Type="http://schemas.openxmlformats.org/officeDocument/2006/relationships/customXml" Target="../ink/ink221.xml"/><Relationship Id="rId93" Type="http://schemas.openxmlformats.org/officeDocument/2006/relationships/image" Target="../media/image232.png"/><Relationship Id="rId98" Type="http://schemas.openxmlformats.org/officeDocument/2006/relationships/customXml" Target="../ink/ink234.xml"/><Relationship Id="rId3" Type="http://schemas.openxmlformats.org/officeDocument/2006/relationships/image" Target="../media/image187.emf"/><Relationship Id="rId25" Type="http://schemas.openxmlformats.org/officeDocument/2006/relationships/image" Target="../media/image198.png"/><Relationship Id="rId46" Type="http://schemas.openxmlformats.org/officeDocument/2006/relationships/customXml" Target="../ink/ink208.xml"/><Relationship Id="rId67" Type="http://schemas.openxmlformats.org/officeDocument/2006/relationships/image" Target="../media/image219.png"/><Relationship Id="rId116" Type="http://schemas.openxmlformats.org/officeDocument/2006/relationships/customXml" Target="../ink/ink243.xml"/><Relationship Id="rId20" Type="http://schemas.openxmlformats.org/officeDocument/2006/relationships/customXml" Target="../ink/ink195.xml"/><Relationship Id="rId41" Type="http://schemas.openxmlformats.org/officeDocument/2006/relationships/image" Target="../media/image206.png"/><Relationship Id="rId62" Type="http://schemas.openxmlformats.org/officeDocument/2006/relationships/customXml" Target="../ink/ink216.xml"/><Relationship Id="rId83" Type="http://schemas.openxmlformats.org/officeDocument/2006/relationships/image" Target="../media/image227.png"/><Relationship Id="rId88" Type="http://schemas.openxmlformats.org/officeDocument/2006/relationships/customXml" Target="../ink/ink229.xml"/><Relationship Id="rId111" Type="http://schemas.openxmlformats.org/officeDocument/2006/relationships/image" Target="../media/image241.png"/><Relationship Id="rId15" Type="http://schemas.openxmlformats.org/officeDocument/2006/relationships/image" Target="../media/image193.png"/><Relationship Id="rId36" Type="http://schemas.openxmlformats.org/officeDocument/2006/relationships/customXml" Target="../ink/ink203.xml"/><Relationship Id="rId57" Type="http://schemas.openxmlformats.org/officeDocument/2006/relationships/image" Target="../media/image214.png"/><Relationship Id="rId106" Type="http://schemas.openxmlformats.org/officeDocument/2006/relationships/customXml" Target="../ink/ink238.xml"/></Relationships>
</file>

<file path=ppt/slides/_rels/slide20.xml.rels><?xml version="1.0" encoding="UTF-8" standalone="yes"?>
<Relationships xmlns="http://schemas.openxmlformats.org/package/2006/relationships"><Relationship Id="rId3" Type="http://schemas.openxmlformats.org/officeDocument/2006/relationships/image" Target="../media/image3400.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710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17" Type="http://schemas.openxmlformats.org/officeDocument/2006/relationships/image" Target="../media/image302.png"/><Relationship Id="rId299" Type="http://schemas.openxmlformats.org/officeDocument/2006/relationships/image" Target="../media/image393.png"/><Relationship Id="rId21" Type="http://schemas.openxmlformats.org/officeDocument/2006/relationships/image" Target="../media/image254.png"/><Relationship Id="rId63" Type="http://schemas.openxmlformats.org/officeDocument/2006/relationships/image" Target="../media/image275.png"/><Relationship Id="rId159" Type="http://schemas.openxmlformats.org/officeDocument/2006/relationships/image" Target="../media/image323.png"/><Relationship Id="rId324" Type="http://schemas.openxmlformats.org/officeDocument/2006/relationships/customXml" Target="../ink/ink404.xml"/><Relationship Id="rId366" Type="http://schemas.openxmlformats.org/officeDocument/2006/relationships/customXml" Target="../ink/ink425.xml"/><Relationship Id="rId170" Type="http://schemas.openxmlformats.org/officeDocument/2006/relationships/customXml" Target="../ink/ink327.xml"/><Relationship Id="rId226" Type="http://schemas.openxmlformats.org/officeDocument/2006/relationships/customXml" Target="../ink/ink355.xml"/><Relationship Id="rId433" Type="http://schemas.openxmlformats.org/officeDocument/2006/relationships/image" Target="../media/image460.png"/><Relationship Id="rId268" Type="http://schemas.openxmlformats.org/officeDocument/2006/relationships/customXml" Target="../ink/ink376.xml"/><Relationship Id="rId32" Type="http://schemas.openxmlformats.org/officeDocument/2006/relationships/customXml" Target="../ink/ink258.xml"/><Relationship Id="rId74" Type="http://schemas.openxmlformats.org/officeDocument/2006/relationships/customXml" Target="../ink/ink279.xml"/><Relationship Id="rId128" Type="http://schemas.openxmlformats.org/officeDocument/2006/relationships/customXml" Target="../ink/ink306.xml"/><Relationship Id="rId335" Type="http://schemas.openxmlformats.org/officeDocument/2006/relationships/image" Target="../media/image411.png"/><Relationship Id="rId377" Type="http://schemas.openxmlformats.org/officeDocument/2006/relationships/image" Target="../media/image432.png"/><Relationship Id="rId5" Type="http://schemas.openxmlformats.org/officeDocument/2006/relationships/image" Target="../media/image246.png"/><Relationship Id="rId181" Type="http://schemas.openxmlformats.org/officeDocument/2006/relationships/image" Target="../media/image334.png"/><Relationship Id="rId237" Type="http://schemas.openxmlformats.org/officeDocument/2006/relationships/image" Target="../media/image362.png"/><Relationship Id="rId402" Type="http://schemas.openxmlformats.org/officeDocument/2006/relationships/customXml" Target="../ink/ink443.xml"/><Relationship Id="rId279" Type="http://schemas.openxmlformats.org/officeDocument/2006/relationships/image" Target="../media/image383.png"/><Relationship Id="rId444" Type="http://schemas.openxmlformats.org/officeDocument/2006/relationships/customXml" Target="../ink/ink464.xml"/><Relationship Id="rId43" Type="http://schemas.openxmlformats.org/officeDocument/2006/relationships/image" Target="../media/image265.png"/><Relationship Id="rId139" Type="http://schemas.openxmlformats.org/officeDocument/2006/relationships/image" Target="../media/image313.png"/><Relationship Id="rId290" Type="http://schemas.openxmlformats.org/officeDocument/2006/relationships/customXml" Target="../ink/ink387.xml"/><Relationship Id="rId304" Type="http://schemas.openxmlformats.org/officeDocument/2006/relationships/customXml" Target="../ink/ink394.xml"/><Relationship Id="rId346" Type="http://schemas.openxmlformats.org/officeDocument/2006/relationships/customXml" Target="../ink/ink415.xml"/><Relationship Id="rId388" Type="http://schemas.openxmlformats.org/officeDocument/2006/relationships/customXml" Target="../ink/ink436.xml"/><Relationship Id="rId85" Type="http://schemas.openxmlformats.org/officeDocument/2006/relationships/image" Target="../media/image286.png"/><Relationship Id="rId150" Type="http://schemas.openxmlformats.org/officeDocument/2006/relationships/customXml" Target="../ink/ink317.xml"/><Relationship Id="rId192" Type="http://schemas.openxmlformats.org/officeDocument/2006/relationships/customXml" Target="../ink/ink338.xml"/><Relationship Id="rId206" Type="http://schemas.openxmlformats.org/officeDocument/2006/relationships/customXml" Target="../ink/ink345.xml"/><Relationship Id="rId413" Type="http://schemas.openxmlformats.org/officeDocument/2006/relationships/image" Target="../media/image450.png"/><Relationship Id="rId248" Type="http://schemas.openxmlformats.org/officeDocument/2006/relationships/customXml" Target="../ink/ink366.xml"/><Relationship Id="rId455" Type="http://schemas.openxmlformats.org/officeDocument/2006/relationships/image" Target="../media/image471.png"/><Relationship Id="rId12" Type="http://schemas.openxmlformats.org/officeDocument/2006/relationships/customXml" Target="../ink/ink248.xml"/><Relationship Id="rId108" Type="http://schemas.openxmlformats.org/officeDocument/2006/relationships/customXml" Target="../ink/ink296.xml"/><Relationship Id="rId315" Type="http://schemas.openxmlformats.org/officeDocument/2006/relationships/image" Target="../media/image401.png"/><Relationship Id="rId357" Type="http://schemas.openxmlformats.org/officeDocument/2006/relationships/image" Target="../media/image422.png"/><Relationship Id="rId54" Type="http://schemas.openxmlformats.org/officeDocument/2006/relationships/customXml" Target="../ink/ink269.xml"/><Relationship Id="rId96" Type="http://schemas.openxmlformats.org/officeDocument/2006/relationships/customXml" Target="../ink/ink290.xml"/><Relationship Id="rId161" Type="http://schemas.openxmlformats.org/officeDocument/2006/relationships/image" Target="../media/image324.png"/><Relationship Id="rId217" Type="http://schemas.openxmlformats.org/officeDocument/2006/relationships/image" Target="../media/image352.png"/><Relationship Id="rId399" Type="http://schemas.openxmlformats.org/officeDocument/2006/relationships/image" Target="../media/image443.png"/><Relationship Id="rId259" Type="http://schemas.openxmlformats.org/officeDocument/2006/relationships/image" Target="../media/image373.png"/><Relationship Id="rId424" Type="http://schemas.openxmlformats.org/officeDocument/2006/relationships/customXml" Target="../ink/ink454.xml"/><Relationship Id="rId466" Type="http://schemas.openxmlformats.org/officeDocument/2006/relationships/customXml" Target="../ink/ink475.xml"/><Relationship Id="rId23" Type="http://schemas.openxmlformats.org/officeDocument/2006/relationships/image" Target="../media/image255.png"/><Relationship Id="rId119" Type="http://schemas.openxmlformats.org/officeDocument/2006/relationships/image" Target="../media/image303.png"/><Relationship Id="rId270" Type="http://schemas.openxmlformats.org/officeDocument/2006/relationships/customXml" Target="../ink/ink377.xml"/><Relationship Id="rId326" Type="http://schemas.openxmlformats.org/officeDocument/2006/relationships/customXml" Target="../ink/ink405.xml"/><Relationship Id="rId65" Type="http://schemas.openxmlformats.org/officeDocument/2006/relationships/image" Target="../media/image276.png"/><Relationship Id="rId130" Type="http://schemas.openxmlformats.org/officeDocument/2006/relationships/customXml" Target="../ink/ink307.xml"/><Relationship Id="rId368" Type="http://schemas.openxmlformats.org/officeDocument/2006/relationships/customXml" Target="../ink/ink426.xml"/><Relationship Id="rId172" Type="http://schemas.openxmlformats.org/officeDocument/2006/relationships/customXml" Target="../ink/ink328.xml"/><Relationship Id="rId228" Type="http://schemas.openxmlformats.org/officeDocument/2006/relationships/customXml" Target="../ink/ink356.xml"/><Relationship Id="rId435" Type="http://schemas.openxmlformats.org/officeDocument/2006/relationships/image" Target="../media/image461.png"/><Relationship Id="rId281" Type="http://schemas.openxmlformats.org/officeDocument/2006/relationships/image" Target="../media/image384.png"/><Relationship Id="rId337" Type="http://schemas.openxmlformats.org/officeDocument/2006/relationships/image" Target="../media/image412.png"/><Relationship Id="rId34" Type="http://schemas.openxmlformats.org/officeDocument/2006/relationships/customXml" Target="../ink/ink259.xml"/><Relationship Id="rId76" Type="http://schemas.openxmlformats.org/officeDocument/2006/relationships/customXml" Target="../ink/ink280.xml"/><Relationship Id="rId141" Type="http://schemas.openxmlformats.org/officeDocument/2006/relationships/image" Target="../media/image314.png"/><Relationship Id="rId379" Type="http://schemas.openxmlformats.org/officeDocument/2006/relationships/image" Target="../media/image433.png"/><Relationship Id="rId7" Type="http://schemas.openxmlformats.org/officeDocument/2006/relationships/image" Target="../media/image247.png"/><Relationship Id="rId183" Type="http://schemas.openxmlformats.org/officeDocument/2006/relationships/image" Target="../media/image335.png"/><Relationship Id="rId239" Type="http://schemas.openxmlformats.org/officeDocument/2006/relationships/image" Target="../media/image363.png"/><Relationship Id="rId390" Type="http://schemas.openxmlformats.org/officeDocument/2006/relationships/customXml" Target="../ink/ink437.xml"/><Relationship Id="rId404" Type="http://schemas.openxmlformats.org/officeDocument/2006/relationships/customXml" Target="../ink/ink444.xml"/><Relationship Id="rId446" Type="http://schemas.openxmlformats.org/officeDocument/2006/relationships/customXml" Target="../ink/ink465.xml"/><Relationship Id="rId250" Type="http://schemas.openxmlformats.org/officeDocument/2006/relationships/customXml" Target="../ink/ink367.xml"/><Relationship Id="rId292" Type="http://schemas.openxmlformats.org/officeDocument/2006/relationships/customXml" Target="../ink/ink388.xml"/><Relationship Id="rId306" Type="http://schemas.openxmlformats.org/officeDocument/2006/relationships/customXml" Target="../ink/ink395.xml"/><Relationship Id="rId45" Type="http://schemas.openxmlformats.org/officeDocument/2006/relationships/image" Target="../media/image266.png"/><Relationship Id="rId87" Type="http://schemas.openxmlformats.org/officeDocument/2006/relationships/image" Target="../media/image287.png"/><Relationship Id="rId110" Type="http://schemas.openxmlformats.org/officeDocument/2006/relationships/customXml" Target="../ink/ink297.xml"/><Relationship Id="rId348" Type="http://schemas.openxmlformats.org/officeDocument/2006/relationships/customXml" Target="../ink/ink416.xml"/><Relationship Id="rId152" Type="http://schemas.openxmlformats.org/officeDocument/2006/relationships/customXml" Target="../ink/ink318.xml"/><Relationship Id="rId194" Type="http://schemas.openxmlformats.org/officeDocument/2006/relationships/customXml" Target="../ink/ink339.xml"/><Relationship Id="rId208" Type="http://schemas.openxmlformats.org/officeDocument/2006/relationships/customXml" Target="../ink/ink346.xml"/><Relationship Id="rId415" Type="http://schemas.openxmlformats.org/officeDocument/2006/relationships/image" Target="../media/image451.png"/><Relationship Id="rId457" Type="http://schemas.openxmlformats.org/officeDocument/2006/relationships/image" Target="../media/image472.png"/><Relationship Id="rId261" Type="http://schemas.openxmlformats.org/officeDocument/2006/relationships/image" Target="../media/image374.png"/><Relationship Id="rId14" Type="http://schemas.openxmlformats.org/officeDocument/2006/relationships/customXml" Target="../ink/ink249.xml"/><Relationship Id="rId56" Type="http://schemas.openxmlformats.org/officeDocument/2006/relationships/customXml" Target="../ink/ink270.xml"/><Relationship Id="rId317" Type="http://schemas.openxmlformats.org/officeDocument/2006/relationships/image" Target="../media/image402.png"/><Relationship Id="rId359" Type="http://schemas.openxmlformats.org/officeDocument/2006/relationships/image" Target="../media/image423.png"/><Relationship Id="rId98" Type="http://schemas.openxmlformats.org/officeDocument/2006/relationships/customXml" Target="../ink/ink291.xml"/><Relationship Id="rId121" Type="http://schemas.openxmlformats.org/officeDocument/2006/relationships/image" Target="../media/image304.png"/><Relationship Id="rId163" Type="http://schemas.openxmlformats.org/officeDocument/2006/relationships/image" Target="../media/image325.png"/><Relationship Id="rId219" Type="http://schemas.openxmlformats.org/officeDocument/2006/relationships/image" Target="../media/image353.png"/><Relationship Id="rId370" Type="http://schemas.openxmlformats.org/officeDocument/2006/relationships/customXml" Target="../ink/ink427.xml"/><Relationship Id="rId426" Type="http://schemas.openxmlformats.org/officeDocument/2006/relationships/customXml" Target="../ink/ink455.xml"/><Relationship Id="rId230" Type="http://schemas.openxmlformats.org/officeDocument/2006/relationships/customXml" Target="../ink/ink357.xml"/><Relationship Id="rId468" Type="http://schemas.openxmlformats.org/officeDocument/2006/relationships/customXml" Target="../ink/ink476.xml"/><Relationship Id="rId25" Type="http://schemas.openxmlformats.org/officeDocument/2006/relationships/image" Target="../media/image256.png"/><Relationship Id="rId67" Type="http://schemas.openxmlformats.org/officeDocument/2006/relationships/image" Target="../media/image277.png"/><Relationship Id="rId272" Type="http://schemas.openxmlformats.org/officeDocument/2006/relationships/customXml" Target="../ink/ink378.xml"/><Relationship Id="rId328" Type="http://schemas.openxmlformats.org/officeDocument/2006/relationships/customXml" Target="../ink/ink406.xml"/><Relationship Id="rId132" Type="http://schemas.openxmlformats.org/officeDocument/2006/relationships/customXml" Target="../ink/ink308.xml"/><Relationship Id="rId174" Type="http://schemas.openxmlformats.org/officeDocument/2006/relationships/customXml" Target="../ink/ink329.xml"/><Relationship Id="rId381" Type="http://schemas.openxmlformats.org/officeDocument/2006/relationships/image" Target="../media/image434.png"/><Relationship Id="rId241" Type="http://schemas.openxmlformats.org/officeDocument/2006/relationships/image" Target="../media/image364.png"/><Relationship Id="rId437" Type="http://schemas.openxmlformats.org/officeDocument/2006/relationships/image" Target="../media/image462.png"/><Relationship Id="rId36" Type="http://schemas.openxmlformats.org/officeDocument/2006/relationships/customXml" Target="../ink/ink260.xml"/><Relationship Id="rId283" Type="http://schemas.openxmlformats.org/officeDocument/2006/relationships/image" Target="../media/image385.png"/><Relationship Id="rId339" Type="http://schemas.openxmlformats.org/officeDocument/2006/relationships/image" Target="../media/image413.png"/><Relationship Id="rId78" Type="http://schemas.openxmlformats.org/officeDocument/2006/relationships/customXml" Target="../ink/ink281.xml"/><Relationship Id="rId101" Type="http://schemas.openxmlformats.org/officeDocument/2006/relationships/image" Target="../media/image294.png"/><Relationship Id="rId143" Type="http://schemas.openxmlformats.org/officeDocument/2006/relationships/image" Target="../media/image315.png"/><Relationship Id="rId185" Type="http://schemas.openxmlformats.org/officeDocument/2006/relationships/image" Target="../media/image336.png"/><Relationship Id="rId350" Type="http://schemas.openxmlformats.org/officeDocument/2006/relationships/customXml" Target="../ink/ink417.xml"/><Relationship Id="rId406" Type="http://schemas.openxmlformats.org/officeDocument/2006/relationships/customXml" Target="../ink/ink445.xml"/><Relationship Id="rId9" Type="http://schemas.openxmlformats.org/officeDocument/2006/relationships/image" Target="../media/image248.png"/><Relationship Id="rId210" Type="http://schemas.openxmlformats.org/officeDocument/2006/relationships/customXml" Target="../ink/ink347.xml"/><Relationship Id="rId392" Type="http://schemas.openxmlformats.org/officeDocument/2006/relationships/customXml" Target="../ink/ink438.xml"/><Relationship Id="rId448" Type="http://schemas.openxmlformats.org/officeDocument/2006/relationships/customXml" Target="../ink/ink466.xml"/><Relationship Id="rId252" Type="http://schemas.openxmlformats.org/officeDocument/2006/relationships/customXml" Target="../ink/ink368.xml"/><Relationship Id="rId294" Type="http://schemas.openxmlformats.org/officeDocument/2006/relationships/customXml" Target="../ink/ink389.xml"/><Relationship Id="rId308" Type="http://schemas.openxmlformats.org/officeDocument/2006/relationships/customXml" Target="../ink/ink396.xml"/><Relationship Id="rId47" Type="http://schemas.openxmlformats.org/officeDocument/2006/relationships/image" Target="../media/image267.png"/><Relationship Id="rId89" Type="http://schemas.openxmlformats.org/officeDocument/2006/relationships/image" Target="../media/image288.png"/><Relationship Id="rId112" Type="http://schemas.openxmlformats.org/officeDocument/2006/relationships/customXml" Target="../ink/ink298.xml"/><Relationship Id="rId154" Type="http://schemas.openxmlformats.org/officeDocument/2006/relationships/customXml" Target="../ink/ink319.xml"/><Relationship Id="rId361" Type="http://schemas.openxmlformats.org/officeDocument/2006/relationships/image" Target="../media/image424.png"/><Relationship Id="rId196" Type="http://schemas.openxmlformats.org/officeDocument/2006/relationships/customXml" Target="../ink/ink340.xml"/><Relationship Id="rId417" Type="http://schemas.openxmlformats.org/officeDocument/2006/relationships/image" Target="../media/image452.png"/><Relationship Id="rId459" Type="http://schemas.openxmlformats.org/officeDocument/2006/relationships/image" Target="../media/image473.png"/><Relationship Id="rId16" Type="http://schemas.openxmlformats.org/officeDocument/2006/relationships/customXml" Target="../ink/ink250.xml"/><Relationship Id="rId221" Type="http://schemas.openxmlformats.org/officeDocument/2006/relationships/image" Target="../media/image354.png"/><Relationship Id="rId263" Type="http://schemas.openxmlformats.org/officeDocument/2006/relationships/image" Target="../media/image375.png"/><Relationship Id="rId319" Type="http://schemas.openxmlformats.org/officeDocument/2006/relationships/image" Target="../media/image403.png"/><Relationship Id="rId470" Type="http://schemas.openxmlformats.org/officeDocument/2006/relationships/customXml" Target="../ink/ink477.xml"/><Relationship Id="rId58" Type="http://schemas.openxmlformats.org/officeDocument/2006/relationships/customXml" Target="../ink/ink271.xml"/><Relationship Id="rId123" Type="http://schemas.openxmlformats.org/officeDocument/2006/relationships/image" Target="../media/image305.png"/><Relationship Id="rId330" Type="http://schemas.openxmlformats.org/officeDocument/2006/relationships/customXml" Target="../ink/ink407.xml"/><Relationship Id="rId165" Type="http://schemas.openxmlformats.org/officeDocument/2006/relationships/image" Target="../media/image326.png"/><Relationship Id="rId372" Type="http://schemas.openxmlformats.org/officeDocument/2006/relationships/customXml" Target="../ink/ink428.xml"/><Relationship Id="rId428" Type="http://schemas.openxmlformats.org/officeDocument/2006/relationships/customXml" Target="../ink/ink456.xml"/><Relationship Id="rId232" Type="http://schemas.openxmlformats.org/officeDocument/2006/relationships/customXml" Target="../ink/ink358.xml"/><Relationship Id="rId274" Type="http://schemas.openxmlformats.org/officeDocument/2006/relationships/customXml" Target="../ink/ink379.xml"/><Relationship Id="rId27" Type="http://schemas.openxmlformats.org/officeDocument/2006/relationships/image" Target="../media/image257.png"/><Relationship Id="rId69" Type="http://schemas.openxmlformats.org/officeDocument/2006/relationships/image" Target="../media/image278.png"/><Relationship Id="rId134" Type="http://schemas.openxmlformats.org/officeDocument/2006/relationships/customXml" Target="../ink/ink309.xml"/><Relationship Id="rId80" Type="http://schemas.openxmlformats.org/officeDocument/2006/relationships/customXml" Target="../ink/ink282.xml"/><Relationship Id="rId176" Type="http://schemas.openxmlformats.org/officeDocument/2006/relationships/customXml" Target="../ink/ink330.xml"/><Relationship Id="rId341" Type="http://schemas.openxmlformats.org/officeDocument/2006/relationships/image" Target="../media/image414.png"/><Relationship Id="rId383" Type="http://schemas.openxmlformats.org/officeDocument/2006/relationships/image" Target="../media/image435.png"/><Relationship Id="rId439" Type="http://schemas.openxmlformats.org/officeDocument/2006/relationships/image" Target="../media/image463.png"/><Relationship Id="rId201" Type="http://schemas.openxmlformats.org/officeDocument/2006/relationships/image" Target="../media/image344.png"/><Relationship Id="rId243" Type="http://schemas.openxmlformats.org/officeDocument/2006/relationships/image" Target="../media/image365.png"/><Relationship Id="rId285" Type="http://schemas.openxmlformats.org/officeDocument/2006/relationships/image" Target="../media/image386.png"/><Relationship Id="rId450" Type="http://schemas.openxmlformats.org/officeDocument/2006/relationships/customXml" Target="../ink/ink467.xml"/><Relationship Id="rId38" Type="http://schemas.openxmlformats.org/officeDocument/2006/relationships/customXml" Target="../ink/ink261.xml"/><Relationship Id="rId103" Type="http://schemas.openxmlformats.org/officeDocument/2006/relationships/image" Target="../media/image295.png"/><Relationship Id="rId310" Type="http://schemas.openxmlformats.org/officeDocument/2006/relationships/customXml" Target="../ink/ink397.xml"/><Relationship Id="rId91" Type="http://schemas.openxmlformats.org/officeDocument/2006/relationships/image" Target="../media/image289.png"/><Relationship Id="rId145" Type="http://schemas.openxmlformats.org/officeDocument/2006/relationships/image" Target="../media/image316.png"/><Relationship Id="rId187" Type="http://schemas.openxmlformats.org/officeDocument/2006/relationships/image" Target="../media/image337.png"/><Relationship Id="rId352" Type="http://schemas.openxmlformats.org/officeDocument/2006/relationships/customXml" Target="../ink/ink418.xml"/><Relationship Id="rId394" Type="http://schemas.openxmlformats.org/officeDocument/2006/relationships/customXml" Target="../ink/ink439.xml"/><Relationship Id="rId408" Type="http://schemas.openxmlformats.org/officeDocument/2006/relationships/customXml" Target="../ink/ink446.xml"/><Relationship Id="rId212" Type="http://schemas.openxmlformats.org/officeDocument/2006/relationships/customXml" Target="../ink/ink348.xml"/><Relationship Id="rId254" Type="http://schemas.openxmlformats.org/officeDocument/2006/relationships/customXml" Target="../ink/ink369.xml"/><Relationship Id="rId49" Type="http://schemas.openxmlformats.org/officeDocument/2006/relationships/image" Target="../media/image268.png"/><Relationship Id="rId114" Type="http://schemas.openxmlformats.org/officeDocument/2006/relationships/customXml" Target="../ink/ink299.xml"/><Relationship Id="rId296" Type="http://schemas.openxmlformats.org/officeDocument/2006/relationships/customXml" Target="../ink/ink390.xml"/><Relationship Id="rId461" Type="http://schemas.openxmlformats.org/officeDocument/2006/relationships/image" Target="../media/image474.png"/><Relationship Id="rId60" Type="http://schemas.openxmlformats.org/officeDocument/2006/relationships/customXml" Target="../ink/ink272.xml"/><Relationship Id="rId156" Type="http://schemas.openxmlformats.org/officeDocument/2006/relationships/customXml" Target="../ink/ink320.xml"/><Relationship Id="rId198" Type="http://schemas.openxmlformats.org/officeDocument/2006/relationships/customXml" Target="../ink/ink341.xml"/><Relationship Id="rId321" Type="http://schemas.openxmlformats.org/officeDocument/2006/relationships/image" Target="../media/image404.png"/><Relationship Id="rId363" Type="http://schemas.openxmlformats.org/officeDocument/2006/relationships/image" Target="../media/image425.png"/><Relationship Id="rId419" Type="http://schemas.openxmlformats.org/officeDocument/2006/relationships/image" Target="../media/image453.png"/><Relationship Id="rId223" Type="http://schemas.openxmlformats.org/officeDocument/2006/relationships/image" Target="../media/image355.png"/><Relationship Id="rId430" Type="http://schemas.openxmlformats.org/officeDocument/2006/relationships/customXml" Target="../ink/ink457.xml"/><Relationship Id="rId18" Type="http://schemas.openxmlformats.org/officeDocument/2006/relationships/customXml" Target="../ink/ink251.xml"/><Relationship Id="rId265" Type="http://schemas.openxmlformats.org/officeDocument/2006/relationships/image" Target="../media/image376.png"/><Relationship Id="rId125" Type="http://schemas.openxmlformats.org/officeDocument/2006/relationships/image" Target="../media/image306.png"/><Relationship Id="rId167" Type="http://schemas.openxmlformats.org/officeDocument/2006/relationships/image" Target="../media/image327.png"/><Relationship Id="rId332" Type="http://schemas.openxmlformats.org/officeDocument/2006/relationships/customXml" Target="../ink/ink408.xml"/><Relationship Id="rId374" Type="http://schemas.openxmlformats.org/officeDocument/2006/relationships/customXml" Target="../ink/ink429.xml"/><Relationship Id="rId71" Type="http://schemas.openxmlformats.org/officeDocument/2006/relationships/image" Target="../media/image279.png"/><Relationship Id="rId234" Type="http://schemas.openxmlformats.org/officeDocument/2006/relationships/customXml" Target="../ink/ink359.xml"/><Relationship Id="rId2" Type="http://schemas.openxmlformats.org/officeDocument/2006/relationships/notesSlide" Target="../notesSlides/notesSlide3.xml"/><Relationship Id="rId29" Type="http://schemas.openxmlformats.org/officeDocument/2006/relationships/image" Target="../media/image258.png"/><Relationship Id="rId276" Type="http://schemas.openxmlformats.org/officeDocument/2006/relationships/customXml" Target="../ink/ink380.xml"/><Relationship Id="rId441" Type="http://schemas.openxmlformats.org/officeDocument/2006/relationships/image" Target="../media/image464.png"/><Relationship Id="rId40" Type="http://schemas.openxmlformats.org/officeDocument/2006/relationships/customXml" Target="../ink/ink262.xml"/><Relationship Id="rId136" Type="http://schemas.openxmlformats.org/officeDocument/2006/relationships/customXml" Target="../ink/ink310.xml"/><Relationship Id="rId178" Type="http://schemas.openxmlformats.org/officeDocument/2006/relationships/customXml" Target="../ink/ink331.xml"/><Relationship Id="rId301" Type="http://schemas.openxmlformats.org/officeDocument/2006/relationships/image" Target="../media/image394.png"/><Relationship Id="rId343" Type="http://schemas.openxmlformats.org/officeDocument/2006/relationships/image" Target="../media/image415.png"/><Relationship Id="rId82" Type="http://schemas.openxmlformats.org/officeDocument/2006/relationships/customXml" Target="../ink/ink283.xml"/><Relationship Id="rId203" Type="http://schemas.openxmlformats.org/officeDocument/2006/relationships/image" Target="../media/image345.png"/><Relationship Id="rId385" Type="http://schemas.openxmlformats.org/officeDocument/2006/relationships/image" Target="../media/image436.png"/><Relationship Id="rId19" Type="http://schemas.openxmlformats.org/officeDocument/2006/relationships/image" Target="../media/image253.png"/><Relationship Id="rId224" Type="http://schemas.openxmlformats.org/officeDocument/2006/relationships/customXml" Target="../ink/ink354.xml"/><Relationship Id="rId245" Type="http://schemas.openxmlformats.org/officeDocument/2006/relationships/image" Target="../media/image366.png"/><Relationship Id="rId266" Type="http://schemas.openxmlformats.org/officeDocument/2006/relationships/customXml" Target="../ink/ink375.xml"/><Relationship Id="rId287" Type="http://schemas.openxmlformats.org/officeDocument/2006/relationships/image" Target="../media/image387.png"/><Relationship Id="rId410" Type="http://schemas.openxmlformats.org/officeDocument/2006/relationships/customXml" Target="../ink/ink447.xml"/><Relationship Id="rId431" Type="http://schemas.openxmlformats.org/officeDocument/2006/relationships/image" Target="../media/image459.png"/><Relationship Id="rId452" Type="http://schemas.openxmlformats.org/officeDocument/2006/relationships/customXml" Target="../ink/ink468.xml"/><Relationship Id="rId30" Type="http://schemas.openxmlformats.org/officeDocument/2006/relationships/customXml" Target="../ink/ink257.xml"/><Relationship Id="rId105" Type="http://schemas.openxmlformats.org/officeDocument/2006/relationships/image" Target="../media/image296.png"/><Relationship Id="rId126" Type="http://schemas.openxmlformats.org/officeDocument/2006/relationships/customXml" Target="../ink/ink305.xml"/><Relationship Id="rId147" Type="http://schemas.openxmlformats.org/officeDocument/2006/relationships/image" Target="../media/image317.png"/><Relationship Id="rId168" Type="http://schemas.openxmlformats.org/officeDocument/2006/relationships/customXml" Target="../ink/ink326.xml"/><Relationship Id="rId312" Type="http://schemas.openxmlformats.org/officeDocument/2006/relationships/customXml" Target="../ink/ink398.xml"/><Relationship Id="rId333" Type="http://schemas.openxmlformats.org/officeDocument/2006/relationships/image" Target="../media/image410.png"/><Relationship Id="rId354" Type="http://schemas.openxmlformats.org/officeDocument/2006/relationships/customXml" Target="../ink/ink419.xml"/><Relationship Id="rId51" Type="http://schemas.openxmlformats.org/officeDocument/2006/relationships/image" Target="../media/image269.png"/><Relationship Id="rId72" Type="http://schemas.openxmlformats.org/officeDocument/2006/relationships/customXml" Target="../ink/ink278.xml"/><Relationship Id="rId93" Type="http://schemas.openxmlformats.org/officeDocument/2006/relationships/image" Target="../media/image290.png"/><Relationship Id="rId189" Type="http://schemas.openxmlformats.org/officeDocument/2006/relationships/image" Target="../media/image338.png"/><Relationship Id="rId375" Type="http://schemas.openxmlformats.org/officeDocument/2006/relationships/image" Target="../media/image431.png"/><Relationship Id="rId396" Type="http://schemas.openxmlformats.org/officeDocument/2006/relationships/customXml" Target="../ink/ink440.xml"/><Relationship Id="rId3" Type="http://schemas.openxmlformats.org/officeDocument/2006/relationships/image" Target="../media/image245.emf"/><Relationship Id="rId214" Type="http://schemas.openxmlformats.org/officeDocument/2006/relationships/customXml" Target="../ink/ink349.xml"/><Relationship Id="rId235" Type="http://schemas.openxmlformats.org/officeDocument/2006/relationships/image" Target="../media/image361.png"/><Relationship Id="rId256" Type="http://schemas.openxmlformats.org/officeDocument/2006/relationships/customXml" Target="../ink/ink370.xml"/><Relationship Id="rId277" Type="http://schemas.openxmlformats.org/officeDocument/2006/relationships/image" Target="../media/image382.png"/><Relationship Id="rId298" Type="http://schemas.openxmlformats.org/officeDocument/2006/relationships/customXml" Target="../ink/ink391.xml"/><Relationship Id="rId400" Type="http://schemas.openxmlformats.org/officeDocument/2006/relationships/customXml" Target="../ink/ink442.xml"/><Relationship Id="rId421" Type="http://schemas.openxmlformats.org/officeDocument/2006/relationships/image" Target="../media/image454.png"/><Relationship Id="rId442" Type="http://schemas.openxmlformats.org/officeDocument/2006/relationships/customXml" Target="../ink/ink463.xml"/><Relationship Id="rId463" Type="http://schemas.openxmlformats.org/officeDocument/2006/relationships/image" Target="../media/image475.png"/><Relationship Id="rId116" Type="http://schemas.openxmlformats.org/officeDocument/2006/relationships/customXml" Target="../ink/ink300.xml"/><Relationship Id="rId137" Type="http://schemas.openxmlformats.org/officeDocument/2006/relationships/image" Target="../media/image312.png"/><Relationship Id="rId158" Type="http://schemas.openxmlformats.org/officeDocument/2006/relationships/customXml" Target="../ink/ink321.xml"/><Relationship Id="rId302" Type="http://schemas.openxmlformats.org/officeDocument/2006/relationships/customXml" Target="../ink/ink393.xml"/><Relationship Id="rId323" Type="http://schemas.openxmlformats.org/officeDocument/2006/relationships/image" Target="../media/image405.png"/><Relationship Id="rId344" Type="http://schemas.openxmlformats.org/officeDocument/2006/relationships/customXml" Target="../ink/ink414.xml"/><Relationship Id="rId20" Type="http://schemas.openxmlformats.org/officeDocument/2006/relationships/customXml" Target="../ink/ink252.xml"/><Relationship Id="rId41" Type="http://schemas.openxmlformats.org/officeDocument/2006/relationships/image" Target="../media/image264.png"/><Relationship Id="rId62" Type="http://schemas.openxmlformats.org/officeDocument/2006/relationships/customXml" Target="../ink/ink273.xml"/><Relationship Id="rId83" Type="http://schemas.openxmlformats.org/officeDocument/2006/relationships/image" Target="../media/image285.png"/><Relationship Id="rId179" Type="http://schemas.openxmlformats.org/officeDocument/2006/relationships/image" Target="../media/image333.png"/><Relationship Id="rId365" Type="http://schemas.openxmlformats.org/officeDocument/2006/relationships/image" Target="../media/image426.png"/><Relationship Id="rId386" Type="http://schemas.openxmlformats.org/officeDocument/2006/relationships/customXml" Target="../ink/ink435.xml"/><Relationship Id="rId190" Type="http://schemas.openxmlformats.org/officeDocument/2006/relationships/customXml" Target="../ink/ink337.xml"/><Relationship Id="rId204" Type="http://schemas.openxmlformats.org/officeDocument/2006/relationships/customXml" Target="../ink/ink344.xml"/><Relationship Id="rId225" Type="http://schemas.openxmlformats.org/officeDocument/2006/relationships/image" Target="../media/image356.png"/><Relationship Id="rId246" Type="http://schemas.openxmlformats.org/officeDocument/2006/relationships/customXml" Target="../ink/ink365.xml"/><Relationship Id="rId267" Type="http://schemas.openxmlformats.org/officeDocument/2006/relationships/image" Target="../media/image377.png"/><Relationship Id="rId288" Type="http://schemas.openxmlformats.org/officeDocument/2006/relationships/customXml" Target="../ink/ink386.xml"/><Relationship Id="rId411" Type="http://schemas.openxmlformats.org/officeDocument/2006/relationships/image" Target="../media/image449.png"/><Relationship Id="rId432" Type="http://schemas.openxmlformats.org/officeDocument/2006/relationships/customXml" Target="../ink/ink458.xml"/><Relationship Id="rId453" Type="http://schemas.openxmlformats.org/officeDocument/2006/relationships/image" Target="../media/image470.png"/><Relationship Id="rId106" Type="http://schemas.openxmlformats.org/officeDocument/2006/relationships/customXml" Target="../ink/ink295.xml"/><Relationship Id="rId127" Type="http://schemas.openxmlformats.org/officeDocument/2006/relationships/image" Target="../media/image307.png"/><Relationship Id="rId313" Type="http://schemas.openxmlformats.org/officeDocument/2006/relationships/image" Target="../media/image400.png"/><Relationship Id="rId10" Type="http://schemas.openxmlformats.org/officeDocument/2006/relationships/customXml" Target="../ink/ink247.xml"/><Relationship Id="rId31" Type="http://schemas.openxmlformats.org/officeDocument/2006/relationships/image" Target="../media/image259.png"/><Relationship Id="rId52" Type="http://schemas.openxmlformats.org/officeDocument/2006/relationships/customXml" Target="../ink/ink268.xml"/><Relationship Id="rId73" Type="http://schemas.openxmlformats.org/officeDocument/2006/relationships/image" Target="../media/image280.png"/><Relationship Id="rId94" Type="http://schemas.openxmlformats.org/officeDocument/2006/relationships/customXml" Target="../ink/ink289.xml"/><Relationship Id="rId148" Type="http://schemas.openxmlformats.org/officeDocument/2006/relationships/customXml" Target="../ink/ink316.xml"/><Relationship Id="rId169" Type="http://schemas.openxmlformats.org/officeDocument/2006/relationships/image" Target="../media/image328.png"/><Relationship Id="rId334" Type="http://schemas.openxmlformats.org/officeDocument/2006/relationships/customXml" Target="../ink/ink409.xml"/><Relationship Id="rId355" Type="http://schemas.openxmlformats.org/officeDocument/2006/relationships/image" Target="../media/image421.png"/><Relationship Id="rId376" Type="http://schemas.openxmlformats.org/officeDocument/2006/relationships/customXml" Target="../ink/ink430.xml"/><Relationship Id="rId397" Type="http://schemas.openxmlformats.org/officeDocument/2006/relationships/image" Target="../media/image442.png"/><Relationship Id="rId4" Type="http://schemas.openxmlformats.org/officeDocument/2006/relationships/customXml" Target="../ink/ink244.xml"/><Relationship Id="rId180" Type="http://schemas.openxmlformats.org/officeDocument/2006/relationships/customXml" Target="../ink/ink332.xml"/><Relationship Id="rId215" Type="http://schemas.openxmlformats.org/officeDocument/2006/relationships/image" Target="../media/image351.png"/><Relationship Id="rId236" Type="http://schemas.openxmlformats.org/officeDocument/2006/relationships/customXml" Target="../ink/ink360.xml"/><Relationship Id="rId257" Type="http://schemas.openxmlformats.org/officeDocument/2006/relationships/image" Target="../media/image372.png"/><Relationship Id="rId278" Type="http://schemas.openxmlformats.org/officeDocument/2006/relationships/customXml" Target="../ink/ink381.xml"/><Relationship Id="rId401" Type="http://schemas.openxmlformats.org/officeDocument/2006/relationships/image" Target="../media/image444.png"/><Relationship Id="rId422" Type="http://schemas.openxmlformats.org/officeDocument/2006/relationships/customXml" Target="../ink/ink453.xml"/><Relationship Id="rId443" Type="http://schemas.openxmlformats.org/officeDocument/2006/relationships/image" Target="../media/image465.png"/><Relationship Id="rId464" Type="http://schemas.openxmlformats.org/officeDocument/2006/relationships/customXml" Target="../ink/ink474.xml"/><Relationship Id="rId303" Type="http://schemas.openxmlformats.org/officeDocument/2006/relationships/image" Target="../media/image395.png"/><Relationship Id="rId42" Type="http://schemas.openxmlformats.org/officeDocument/2006/relationships/customXml" Target="../ink/ink263.xml"/><Relationship Id="rId84" Type="http://schemas.openxmlformats.org/officeDocument/2006/relationships/customXml" Target="../ink/ink284.xml"/><Relationship Id="rId138" Type="http://schemas.openxmlformats.org/officeDocument/2006/relationships/customXml" Target="../ink/ink311.xml"/><Relationship Id="rId345" Type="http://schemas.openxmlformats.org/officeDocument/2006/relationships/image" Target="../media/image416.png"/><Relationship Id="rId387" Type="http://schemas.openxmlformats.org/officeDocument/2006/relationships/image" Target="../media/image437.png"/><Relationship Id="rId191" Type="http://schemas.openxmlformats.org/officeDocument/2006/relationships/image" Target="../media/image339.png"/><Relationship Id="rId205" Type="http://schemas.openxmlformats.org/officeDocument/2006/relationships/image" Target="../media/image346.png"/><Relationship Id="rId247" Type="http://schemas.openxmlformats.org/officeDocument/2006/relationships/image" Target="../media/image367.png"/><Relationship Id="rId412" Type="http://schemas.openxmlformats.org/officeDocument/2006/relationships/customXml" Target="../ink/ink448.xml"/><Relationship Id="rId107" Type="http://schemas.openxmlformats.org/officeDocument/2006/relationships/image" Target="../media/image297.png"/><Relationship Id="rId289" Type="http://schemas.openxmlformats.org/officeDocument/2006/relationships/image" Target="../media/image388.png"/><Relationship Id="rId454" Type="http://schemas.openxmlformats.org/officeDocument/2006/relationships/customXml" Target="../ink/ink469.xml"/><Relationship Id="rId11" Type="http://schemas.openxmlformats.org/officeDocument/2006/relationships/image" Target="../media/image249.png"/><Relationship Id="rId53" Type="http://schemas.openxmlformats.org/officeDocument/2006/relationships/image" Target="../media/image270.png"/><Relationship Id="rId149" Type="http://schemas.openxmlformats.org/officeDocument/2006/relationships/image" Target="../media/image318.png"/><Relationship Id="rId314" Type="http://schemas.openxmlformats.org/officeDocument/2006/relationships/customXml" Target="../ink/ink399.xml"/><Relationship Id="rId356" Type="http://schemas.openxmlformats.org/officeDocument/2006/relationships/customXml" Target="../ink/ink420.xml"/><Relationship Id="rId398" Type="http://schemas.openxmlformats.org/officeDocument/2006/relationships/customXml" Target="../ink/ink441.xml"/><Relationship Id="rId95" Type="http://schemas.openxmlformats.org/officeDocument/2006/relationships/image" Target="../media/image291.png"/><Relationship Id="rId160" Type="http://schemas.openxmlformats.org/officeDocument/2006/relationships/customXml" Target="../ink/ink322.xml"/><Relationship Id="rId216" Type="http://schemas.openxmlformats.org/officeDocument/2006/relationships/customXml" Target="../ink/ink350.xml"/><Relationship Id="rId423" Type="http://schemas.openxmlformats.org/officeDocument/2006/relationships/image" Target="../media/image455.png"/><Relationship Id="rId258" Type="http://schemas.openxmlformats.org/officeDocument/2006/relationships/customXml" Target="../ink/ink371.xml"/><Relationship Id="rId465" Type="http://schemas.openxmlformats.org/officeDocument/2006/relationships/image" Target="../media/image476.png"/><Relationship Id="rId22" Type="http://schemas.openxmlformats.org/officeDocument/2006/relationships/customXml" Target="../ink/ink253.xml"/><Relationship Id="rId64" Type="http://schemas.openxmlformats.org/officeDocument/2006/relationships/customXml" Target="../ink/ink274.xml"/><Relationship Id="rId118" Type="http://schemas.openxmlformats.org/officeDocument/2006/relationships/customXml" Target="../ink/ink301.xml"/><Relationship Id="rId325" Type="http://schemas.openxmlformats.org/officeDocument/2006/relationships/image" Target="../media/image406.png"/><Relationship Id="rId367" Type="http://schemas.openxmlformats.org/officeDocument/2006/relationships/image" Target="../media/image427.png"/><Relationship Id="rId171" Type="http://schemas.openxmlformats.org/officeDocument/2006/relationships/image" Target="../media/image329.png"/><Relationship Id="rId227" Type="http://schemas.openxmlformats.org/officeDocument/2006/relationships/image" Target="../media/image357.png"/><Relationship Id="rId269" Type="http://schemas.openxmlformats.org/officeDocument/2006/relationships/image" Target="../media/image378.png"/><Relationship Id="rId434" Type="http://schemas.openxmlformats.org/officeDocument/2006/relationships/customXml" Target="../ink/ink459.xml"/><Relationship Id="rId33" Type="http://schemas.openxmlformats.org/officeDocument/2006/relationships/image" Target="../media/image260.png"/><Relationship Id="rId129" Type="http://schemas.openxmlformats.org/officeDocument/2006/relationships/image" Target="../media/image308.png"/><Relationship Id="rId280" Type="http://schemas.openxmlformats.org/officeDocument/2006/relationships/customXml" Target="../ink/ink382.xml"/><Relationship Id="rId336" Type="http://schemas.openxmlformats.org/officeDocument/2006/relationships/customXml" Target="../ink/ink410.xml"/><Relationship Id="rId75" Type="http://schemas.openxmlformats.org/officeDocument/2006/relationships/image" Target="../media/image281.png"/><Relationship Id="rId140" Type="http://schemas.openxmlformats.org/officeDocument/2006/relationships/customXml" Target="../ink/ink312.xml"/><Relationship Id="rId182" Type="http://schemas.openxmlformats.org/officeDocument/2006/relationships/customXml" Target="../ink/ink333.xml"/><Relationship Id="rId378" Type="http://schemas.openxmlformats.org/officeDocument/2006/relationships/customXml" Target="../ink/ink431.xml"/><Relationship Id="rId403" Type="http://schemas.openxmlformats.org/officeDocument/2006/relationships/image" Target="../media/image445.png"/><Relationship Id="rId6" Type="http://schemas.openxmlformats.org/officeDocument/2006/relationships/customXml" Target="../ink/ink245.xml"/><Relationship Id="rId238" Type="http://schemas.openxmlformats.org/officeDocument/2006/relationships/customXml" Target="../ink/ink361.xml"/><Relationship Id="rId445" Type="http://schemas.openxmlformats.org/officeDocument/2006/relationships/image" Target="../media/image466.png"/><Relationship Id="rId291" Type="http://schemas.openxmlformats.org/officeDocument/2006/relationships/image" Target="../media/image389.png"/><Relationship Id="rId305" Type="http://schemas.openxmlformats.org/officeDocument/2006/relationships/image" Target="../media/image396.png"/><Relationship Id="rId347" Type="http://schemas.openxmlformats.org/officeDocument/2006/relationships/image" Target="../media/image417.png"/><Relationship Id="rId44" Type="http://schemas.openxmlformats.org/officeDocument/2006/relationships/customXml" Target="../ink/ink264.xml"/><Relationship Id="rId86" Type="http://schemas.openxmlformats.org/officeDocument/2006/relationships/customXml" Target="../ink/ink285.xml"/><Relationship Id="rId151" Type="http://schemas.openxmlformats.org/officeDocument/2006/relationships/image" Target="../media/image319.png"/><Relationship Id="rId389" Type="http://schemas.openxmlformats.org/officeDocument/2006/relationships/image" Target="../media/image438.png"/><Relationship Id="rId193" Type="http://schemas.openxmlformats.org/officeDocument/2006/relationships/image" Target="../media/image340.png"/><Relationship Id="rId207" Type="http://schemas.openxmlformats.org/officeDocument/2006/relationships/image" Target="../media/image347.png"/><Relationship Id="rId249" Type="http://schemas.openxmlformats.org/officeDocument/2006/relationships/image" Target="../media/image368.png"/><Relationship Id="rId414" Type="http://schemas.openxmlformats.org/officeDocument/2006/relationships/customXml" Target="../ink/ink449.xml"/><Relationship Id="rId456" Type="http://schemas.openxmlformats.org/officeDocument/2006/relationships/customXml" Target="../ink/ink470.xml"/><Relationship Id="rId13" Type="http://schemas.openxmlformats.org/officeDocument/2006/relationships/image" Target="../media/image250.png"/><Relationship Id="rId109" Type="http://schemas.openxmlformats.org/officeDocument/2006/relationships/image" Target="../media/image298.png"/><Relationship Id="rId260" Type="http://schemas.openxmlformats.org/officeDocument/2006/relationships/customXml" Target="../ink/ink372.xml"/><Relationship Id="rId316" Type="http://schemas.openxmlformats.org/officeDocument/2006/relationships/customXml" Target="../ink/ink400.xml"/><Relationship Id="rId55" Type="http://schemas.openxmlformats.org/officeDocument/2006/relationships/image" Target="../media/image271.png"/><Relationship Id="rId97" Type="http://schemas.openxmlformats.org/officeDocument/2006/relationships/image" Target="../media/image292.png"/><Relationship Id="rId120" Type="http://schemas.openxmlformats.org/officeDocument/2006/relationships/customXml" Target="../ink/ink302.xml"/><Relationship Id="rId358" Type="http://schemas.openxmlformats.org/officeDocument/2006/relationships/customXml" Target="../ink/ink421.xml"/><Relationship Id="rId162" Type="http://schemas.openxmlformats.org/officeDocument/2006/relationships/customXml" Target="../ink/ink323.xml"/><Relationship Id="rId218" Type="http://schemas.openxmlformats.org/officeDocument/2006/relationships/customXml" Target="../ink/ink351.xml"/><Relationship Id="rId425" Type="http://schemas.openxmlformats.org/officeDocument/2006/relationships/image" Target="../media/image456.png"/><Relationship Id="rId467" Type="http://schemas.openxmlformats.org/officeDocument/2006/relationships/image" Target="../media/image477.png"/><Relationship Id="rId271" Type="http://schemas.openxmlformats.org/officeDocument/2006/relationships/image" Target="../media/image379.png"/><Relationship Id="rId24" Type="http://schemas.openxmlformats.org/officeDocument/2006/relationships/customXml" Target="../ink/ink254.xml"/><Relationship Id="rId66" Type="http://schemas.openxmlformats.org/officeDocument/2006/relationships/customXml" Target="../ink/ink275.xml"/><Relationship Id="rId131" Type="http://schemas.openxmlformats.org/officeDocument/2006/relationships/image" Target="../media/image309.png"/><Relationship Id="rId327" Type="http://schemas.openxmlformats.org/officeDocument/2006/relationships/image" Target="../media/image407.png"/><Relationship Id="rId369" Type="http://schemas.openxmlformats.org/officeDocument/2006/relationships/image" Target="../media/image428.png"/><Relationship Id="rId173" Type="http://schemas.openxmlformats.org/officeDocument/2006/relationships/image" Target="../media/image330.png"/><Relationship Id="rId229" Type="http://schemas.openxmlformats.org/officeDocument/2006/relationships/image" Target="../media/image358.png"/><Relationship Id="rId380" Type="http://schemas.openxmlformats.org/officeDocument/2006/relationships/customXml" Target="../ink/ink432.xml"/><Relationship Id="rId436" Type="http://schemas.openxmlformats.org/officeDocument/2006/relationships/customXml" Target="../ink/ink460.xml"/><Relationship Id="rId240" Type="http://schemas.openxmlformats.org/officeDocument/2006/relationships/customXml" Target="../ink/ink362.xml"/><Relationship Id="rId35" Type="http://schemas.openxmlformats.org/officeDocument/2006/relationships/image" Target="../media/image261.png"/><Relationship Id="rId77" Type="http://schemas.openxmlformats.org/officeDocument/2006/relationships/image" Target="../media/image282.png"/><Relationship Id="rId100" Type="http://schemas.openxmlformats.org/officeDocument/2006/relationships/customXml" Target="../ink/ink292.xml"/><Relationship Id="rId282" Type="http://schemas.openxmlformats.org/officeDocument/2006/relationships/customXml" Target="../ink/ink383.xml"/><Relationship Id="rId338" Type="http://schemas.openxmlformats.org/officeDocument/2006/relationships/customXml" Target="../ink/ink411.xml"/><Relationship Id="rId8" Type="http://schemas.openxmlformats.org/officeDocument/2006/relationships/customXml" Target="../ink/ink246.xml"/><Relationship Id="rId142" Type="http://schemas.openxmlformats.org/officeDocument/2006/relationships/customXml" Target="../ink/ink313.xml"/><Relationship Id="rId184" Type="http://schemas.openxmlformats.org/officeDocument/2006/relationships/customXml" Target="../ink/ink334.xml"/><Relationship Id="rId391" Type="http://schemas.openxmlformats.org/officeDocument/2006/relationships/image" Target="../media/image439.png"/><Relationship Id="rId405" Type="http://schemas.openxmlformats.org/officeDocument/2006/relationships/image" Target="../media/image446.png"/><Relationship Id="rId447" Type="http://schemas.openxmlformats.org/officeDocument/2006/relationships/image" Target="../media/image467.png"/><Relationship Id="rId251" Type="http://schemas.openxmlformats.org/officeDocument/2006/relationships/image" Target="../media/image369.png"/><Relationship Id="rId46" Type="http://schemas.openxmlformats.org/officeDocument/2006/relationships/customXml" Target="../ink/ink265.xml"/><Relationship Id="rId293" Type="http://schemas.openxmlformats.org/officeDocument/2006/relationships/image" Target="../media/image390.png"/><Relationship Id="rId307" Type="http://schemas.openxmlformats.org/officeDocument/2006/relationships/image" Target="../media/image397.png"/><Relationship Id="rId349" Type="http://schemas.openxmlformats.org/officeDocument/2006/relationships/image" Target="../media/image418.png"/><Relationship Id="rId88" Type="http://schemas.openxmlformats.org/officeDocument/2006/relationships/customXml" Target="../ink/ink286.xml"/><Relationship Id="rId111" Type="http://schemas.openxmlformats.org/officeDocument/2006/relationships/image" Target="../media/image299.png"/><Relationship Id="rId153" Type="http://schemas.openxmlformats.org/officeDocument/2006/relationships/image" Target="../media/image320.png"/><Relationship Id="rId195" Type="http://schemas.openxmlformats.org/officeDocument/2006/relationships/image" Target="../media/image341.png"/><Relationship Id="rId209" Type="http://schemas.openxmlformats.org/officeDocument/2006/relationships/image" Target="../media/image348.png"/><Relationship Id="rId360" Type="http://schemas.openxmlformats.org/officeDocument/2006/relationships/customXml" Target="../ink/ink422.xml"/><Relationship Id="rId416" Type="http://schemas.openxmlformats.org/officeDocument/2006/relationships/customXml" Target="../ink/ink450.xml"/><Relationship Id="rId220" Type="http://schemas.openxmlformats.org/officeDocument/2006/relationships/customXml" Target="../ink/ink352.xml"/><Relationship Id="rId458" Type="http://schemas.openxmlformats.org/officeDocument/2006/relationships/customXml" Target="../ink/ink471.xml"/><Relationship Id="rId15" Type="http://schemas.openxmlformats.org/officeDocument/2006/relationships/image" Target="../media/image251.png"/><Relationship Id="rId57" Type="http://schemas.openxmlformats.org/officeDocument/2006/relationships/image" Target="../media/image272.png"/><Relationship Id="rId262" Type="http://schemas.openxmlformats.org/officeDocument/2006/relationships/customXml" Target="../ink/ink373.xml"/><Relationship Id="rId318" Type="http://schemas.openxmlformats.org/officeDocument/2006/relationships/customXml" Target="../ink/ink401.xml"/><Relationship Id="rId99" Type="http://schemas.openxmlformats.org/officeDocument/2006/relationships/image" Target="../media/image293.png"/><Relationship Id="rId122" Type="http://schemas.openxmlformats.org/officeDocument/2006/relationships/customXml" Target="../ink/ink303.xml"/><Relationship Id="rId164" Type="http://schemas.openxmlformats.org/officeDocument/2006/relationships/customXml" Target="../ink/ink324.xml"/><Relationship Id="rId371" Type="http://schemas.openxmlformats.org/officeDocument/2006/relationships/image" Target="../media/image429.png"/><Relationship Id="rId427" Type="http://schemas.openxmlformats.org/officeDocument/2006/relationships/image" Target="../media/image457.png"/><Relationship Id="rId469" Type="http://schemas.openxmlformats.org/officeDocument/2006/relationships/image" Target="../media/image478.png"/><Relationship Id="rId26" Type="http://schemas.openxmlformats.org/officeDocument/2006/relationships/customXml" Target="../ink/ink255.xml"/><Relationship Id="rId231" Type="http://schemas.openxmlformats.org/officeDocument/2006/relationships/image" Target="../media/image359.png"/><Relationship Id="rId273" Type="http://schemas.openxmlformats.org/officeDocument/2006/relationships/image" Target="../media/image380.png"/><Relationship Id="rId329" Type="http://schemas.openxmlformats.org/officeDocument/2006/relationships/image" Target="../media/image408.png"/><Relationship Id="rId68" Type="http://schemas.openxmlformats.org/officeDocument/2006/relationships/customXml" Target="../ink/ink276.xml"/><Relationship Id="rId133" Type="http://schemas.openxmlformats.org/officeDocument/2006/relationships/image" Target="../media/image310.png"/><Relationship Id="rId175" Type="http://schemas.openxmlformats.org/officeDocument/2006/relationships/image" Target="../media/image331.png"/><Relationship Id="rId340" Type="http://schemas.openxmlformats.org/officeDocument/2006/relationships/customXml" Target="../ink/ink412.xml"/><Relationship Id="rId200" Type="http://schemas.openxmlformats.org/officeDocument/2006/relationships/customXml" Target="../ink/ink342.xml"/><Relationship Id="rId382" Type="http://schemas.openxmlformats.org/officeDocument/2006/relationships/customXml" Target="../ink/ink433.xml"/><Relationship Id="rId438" Type="http://schemas.openxmlformats.org/officeDocument/2006/relationships/customXml" Target="../ink/ink461.xml"/><Relationship Id="rId242" Type="http://schemas.openxmlformats.org/officeDocument/2006/relationships/customXml" Target="../ink/ink363.xml"/><Relationship Id="rId284" Type="http://schemas.openxmlformats.org/officeDocument/2006/relationships/customXml" Target="../ink/ink384.xml"/><Relationship Id="rId37" Type="http://schemas.openxmlformats.org/officeDocument/2006/relationships/image" Target="../media/image262.png"/><Relationship Id="rId79" Type="http://schemas.openxmlformats.org/officeDocument/2006/relationships/image" Target="../media/image283.png"/><Relationship Id="rId102" Type="http://schemas.openxmlformats.org/officeDocument/2006/relationships/customXml" Target="../ink/ink293.xml"/><Relationship Id="rId144" Type="http://schemas.openxmlformats.org/officeDocument/2006/relationships/customXml" Target="../ink/ink314.xml"/><Relationship Id="rId90" Type="http://schemas.openxmlformats.org/officeDocument/2006/relationships/customXml" Target="../ink/ink287.xml"/><Relationship Id="rId186" Type="http://schemas.openxmlformats.org/officeDocument/2006/relationships/customXml" Target="../ink/ink335.xml"/><Relationship Id="rId351" Type="http://schemas.openxmlformats.org/officeDocument/2006/relationships/image" Target="../media/image419.png"/><Relationship Id="rId393" Type="http://schemas.openxmlformats.org/officeDocument/2006/relationships/image" Target="../media/image440.png"/><Relationship Id="rId407" Type="http://schemas.openxmlformats.org/officeDocument/2006/relationships/image" Target="../media/image447.png"/><Relationship Id="rId449" Type="http://schemas.openxmlformats.org/officeDocument/2006/relationships/image" Target="../media/image468.png"/><Relationship Id="rId211" Type="http://schemas.openxmlformats.org/officeDocument/2006/relationships/image" Target="../media/image349.png"/><Relationship Id="rId253" Type="http://schemas.openxmlformats.org/officeDocument/2006/relationships/image" Target="../media/image370.png"/><Relationship Id="rId295" Type="http://schemas.openxmlformats.org/officeDocument/2006/relationships/image" Target="../media/image391.png"/><Relationship Id="rId309" Type="http://schemas.openxmlformats.org/officeDocument/2006/relationships/image" Target="../media/image398.png"/><Relationship Id="rId460" Type="http://schemas.openxmlformats.org/officeDocument/2006/relationships/customXml" Target="../ink/ink472.xml"/><Relationship Id="rId48" Type="http://schemas.openxmlformats.org/officeDocument/2006/relationships/customXml" Target="../ink/ink266.xml"/><Relationship Id="rId113" Type="http://schemas.openxmlformats.org/officeDocument/2006/relationships/image" Target="../media/image300.png"/><Relationship Id="rId320" Type="http://schemas.openxmlformats.org/officeDocument/2006/relationships/customXml" Target="../ink/ink402.xml"/><Relationship Id="rId155" Type="http://schemas.openxmlformats.org/officeDocument/2006/relationships/image" Target="../media/image321.png"/><Relationship Id="rId197" Type="http://schemas.openxmlformats.org/officeDocument/2006/relationships/image" Target="../media/image342.png"/><Relationship Id="rId362" Type="http://schemas.openxmlformats.org/officeDocument/2006/relationships/customXml" Target="../ink/ink423.xml"/><Relationship Id="rId418" Type="http://schemas.openxmlformats.org/officeDocument/2006/relationships/customXml" Target="../ink/ink451.xml"/><Relationship Id="rId222" Type="http://schemas.openxmlformats.org/officeDocument/2006/relationships/customXml" Target="../ink/ink353.xml"/><Relationship Id="rId264" Type="http://schemas.openxmlformats.org/officeDocument/2006/relationships/customXml" Target="../ink/ink374.xml"/><Relationship Id="rId471" Type="http://schemas.openxmlformats.org/officeDocument/2006/relationships/image" Target="../media/image479.png"/><Relationship Id="rId17" Type="http://schemas.openxmlformats.org/officeDocument/2006/relationships/image" Target="../media/image252.png"/><Relationship Id="rId59" Type="http://schemas.openxmlformats.org/officeDocument/2006/relationships/image" Target="../media/image273.png"/><Relationship Id="rId124" Type="http://schemas.openxmlformats.org/officeDocument/2006/relationships/customXml" Target="../ink/ink304.xml"/><Relationship Id="rId70" Type="http://schemas.openxmlformats.org/officeDocument/2006/relationships/customXml" Target="../ink/ink277.xml"/><Relationship Id="rId166" Type="http://schemas.openxmlformats.org/officeDocument/2006/relationships/customXml" Target="../ink/ink325.xml"/><Relationship Id="rId331" Type="http://schemas.openxmlformats.org/officeDocument/2006/relationships/image" Target="../media/image409.png"/><Relationship Id="rId373" Type="http://schemas.openxmlformats.org/officeDocument/2006/relationships/image" Target="../media/image430.png"/><Relationship Id="rId429" Type="http://schemas.openxmlformats.org/officeDocument/2006/relationships/image" Target="../media/image458.png"/><Relationship Id="rId1" Type="http://schemas.openxmlformats.org/officeDocument/2006/relationships/slideLayout" Target="../slideLayouts/slideLayout7.xml"/><Relationship Id="rId233" Type="http://schemas.openxmlformats.org/officeDocument/2006/relationships/image" Target="../media/image360.png"/><Relationship Id="rId440" Type="http://schemas.openxmlformats.org/officeDocument/2006/relationships/customXml" Target="../ink/ink462.xml"/><Relationship Id="rId28" Type="http://schemas.openxmlformats.org/officeDocument/2006/relationships/customXml" Target="../ink/ink256.xml"/><Relationship Id="rId275" Type="http://schemas.openxmlformats.org/officeDocument/2006/relationships/image" Target="../media/image381.png"/><Relationship Id="rId300" Type="http://schemas.openxmlformats.org/officeDocument/2006/relationships/customXml" Target="../ink/ink392.xml"/><Relationship Id="rId81" Type="http://schemas.openxmlformats.org/officeDocument/2006/relationships/image" Target="../media/image284.png"/><Relationship Id="rId135" Type="http://schemas.openxmlformats.org/officeDocument/2006/relationships/image" Target="../media/image311.png"/><Relationship Id="rId177" Type="http://schemas.openxmlformats.org/officeDocument/2006/relationships/image" Target="../media/image332.png"/><Relationship Id="rId342" Type="http://schemas.openxmlformats.org/officeDocument/2006/relationships/customXml" Target="../ink/ink413.xml"/><Relationship Id="rId384" Type="http://schemas.openxmlformats.org/officeDocument/2006/relationships/customXml" Target="../ink/ink434.xml"/><Relationship Id="rId202" Type="http://schemas.openxmlformats.org/officeDocument/2006/relationships/customXml" Target="../ink/ink343.xml"/><Relationship Id="rId244" Type="http://schemas.openxmlformats.org/officeDocument/2006/relationships/customXml" Target="../ink/ink364.xml"/><Relationship Id="rId39" Type="http://schemas.openxmlformats.org/officeDocument/2006/relationships/image" Target="../media/image263.png"/><Relationship Id="rId286" Type="http://schemas.openxmlformats.org/officeDocument/2006/relationships/customXml" Target="../ink/ink385.xml"/><Relationship Id="rId451" Type="http://schemas.openxmlformats.org/officeDocument/2006/relationships/image" Target="../media/image469.png"/><Relationship Id="rId50" Type="http://schemas.openxmlformats.org/officeDocument/2006/relationships/customXml" Target="../ink/ink267.xml"/><Relationship Id="rId104" Type="http://schemas.openxmlformats.org/officeDocument/2006/relationships/customXml" Target="../ink/ink294.xml"/><Relationship Id="rId146" Type="http://schemas.openxmlformats.org/officeDocument/2006/relationships/customXml" Target="../ink/ink315.xml"/><Relationship Id="rId188" Type="http://schemas.openxmlformats.org/officeDocument/2006/relationships/customXml" Target="../ink/ink336.xml"/><Relationship Id="rId311" Type="http://schemas.openxmlformats.org/officeDocument/2006/relationships/image" Target="../media/image399.png"/><Relationship Id="rId353" Type="http://schemas.openxmlformats.org/officeDocument/2006/relationships/image" Target="../media/image420.png"/><Relationship Id="rId395" Type="http://schemas.openxmlformats.org/officeDocument/2006/relationships/image" Target="../media/image441.png"/><Relationship Id="rId409" Type="http://schemas.openxmlformats.org/officeDocument/2006/relationships/image" Target="../media/image448.png"/><Relationship Id="rId92" Type="http://schemas.openxmlformats.org/officeDocument/2006/relationships/customXml" Target="../ink/ink288.xml"/><Relationship Id="rId213" Type="http://schemas.openxmlformats.org/officeDocument/2006/relationships/image" Target="../media/image350.png"/><Relationship Id="rId420" Type="http://schemas.openxmlformats.org/officeDocument/2006/relationships/customXml" Target="../ink/ink452.xml"/><Relationship Id="rId255" Type="http://schemas.openxmlformats.org/officeDocument/2006/relationships/image" Target="../media/image371.png"/><Relationship Id="rId297" Type="http://schemas.openxmlformats.org/officeDocument/2006/relationships/image" Target="../media/image392.png"/><Relationship Id="rId462" Type="http://schemas.openxmlformats.org/officeDocument/2006/relationships/customXml" Target="../ink/ink473.xml"/><Relationship Id="rId115" Type="http://schemas.openxmlformats.org/officeDocument/2006/relationships/image" Target="../media/image301.png"/><Relationship Id="rId157" Type="http://schemas.openxmlformats.org/officeDocument/2006/relationships/image" Target="../media/image322.png"/><Relationship Id="rId322" Type="http://schemas.openxmlformats.org/officeDocument/2006/relationships/customXml" Target="../ink/ink403.xml"/><Relationship Id="rId364" Type="http://schemas.openxmlformats.org/officeDocument/2006/relationships/customXml" Target="../ink/ink424.xml"/><Relationship Id="rId61" Type="http://schemas.openxmlformats.org/officeDocument/2006/relationships/image" Target="../media/image274.png"/><Relationship Id="rId199" Type="http://schemas.openxmlformats.org/officeDocument/2006/relationships/image" Target="../media/image343.png"/></Relationships>
</file>

<file path=ppt/slides/_rels/slide4.xml.rels><?xml version="1.0" encoding="UTF-8" standalone="yes"?>
<Relationships xmlns="http://schemas.openxmlformats.org/package/2006/relationships"><Relationship Id="rId117" Type="http://schemas.openxmlformats.org/officeDocument/2006/relationships/customXml" Target="../ink/ink534.xml"/><Relationship Id="rId21" Type="http://schemas.openxmlformats.org/officeDocument/2006/relationships/customXml" Target="../ink/ink486.xml"/><Relationship Id="rId42" Type="http://schemas.openxmlformats.org/officeDocument/2006/relationships/image" Target="../media/image498.png"/><Relationship Id="rId63" Type="http://schemas.openxmlformats.org/officeDocument/2006/relationships/customXml" Target="../ink/ink507.xml"/><Relationship Id="rId84" Type="http://schemas.openxmlformats.org/officeDocument/2006/relationships/image" Target="../media/image519.png"/><Relationship Id="rId138" Type="http://schemas.openxmlformats.org/officeDocument/2006/relationships/image" Target="../media/image546.png"/><Relationship Id="rId159" Type="http://schemas.openxmlformats.org/officeDocument/2006/relationships/customXml" Target="../ink/ink555.xml"/><Relationship Id="rId170" Type="http://schemas.openxmlformats.org/officeDocument/2006/relationships/image" Target="../media/image562.png"/><Relationship Id="rId107" Type="http://schemas.openxmlformats.org/officeDocument/2006/relationships/customXml" Target="../ink/ink529.xml"/><Relationship Id="rId11" Type="http://schemas.openxmlformats.org/officeDocument/2006/relationships/customXml" Target="../ink/ink481.xml"/><Relationship Id="rId32" Type="http://schemas.openxmlformats.org/officeDocument/2006/relationships/image" Target="../media/image493.png"/><Relationship Id="rId53" Type="http://schemas.openxmlformats.org/officeDocument/2006/relationships/customXml" Target="../ink/ink502.xml"/><Relationship Id="rId74" Type="http://schemas.openxmlformats.org/officeDocument/2006/relationships/image" Target="../media/image514.png"/><Relationship Id="rId128" Type="http://schemas.openxmlformats.org/officeDocument/2006/relationships/image" Target="../media/image541.png"/><Relationship Id="rId149" Type="http://schemas.openxmlformats.org/officeDocument/2006/relationships/customXml" Target="../ink/ink550.xml"/><Relationship Id="rId5" Type="http://schemas.openxmlformats.org/officeDocument/2006/relationships/customXml" Target="../ink/ink478.xml"/><Relationship Id="rId95" Type="http://schemas.openxmlformats.org/officeDocument/2006/relationships/customXml" Target="../ink/ink523.xml"/><Relationship Id="rId160" Type="http://schemas.openxmlformats.org/officeDocument/2006/relationships/image" Target="../media/image557.png"/><Relationship Id="rId181" Type="http://schemas.openxmlformats.org/officeDocument/2006/relationships/customXml" Target="../ink/ink566.xml"/><Relationship Id="rId22" Type="http://schemas.openxmlformats.org/officeDocument/2006/relationships/image" Target="../media/image488.png"/><Relationship Id="rId43" Type="http://schemas.openxmlformats.org/officeDocument/2006/relationships/customXml" Target="../ink/ink497.xml"/><Relationship Id="rId64" Type="http://schemas.openxmlformats.org/officeDocument/2006/relationships/image" Target="../media/image509.png"/><Relationship Id="rId118" Type="http://schemas.openxmlformats.org/officeDocument/2006/relationships/image" Target="../media/image536.png"/><Relationship Id="rId139" Type="http://schemas.openxmlformats.org/officeDocument/2006/relationships/customXml" Target="../ink/ink545.xml"/><Relationship Id="rId85" Type="http://schemas.openxmlformats.org/officeDocument/2006/relationships/customXml" Target="../ink/ink518.xml"/><Relationship Id="rId150" Type="http://schemas.openxmlformats.org/officeDocument/2006/relationships/image" Target="../media/image552.png"/><Relationship Id="rId171" Type="http://schemas.openxmlformats.org/officeDocument/2006/relationships/customXml" Target="../ink/ink561.xml"/><Relationship Id="rId12" Type="http://schemas.openxmlformats.org/officeDocument/2006/relationships/image" Target="../media/image483.png"/><Relationship Id="rId33" Type="http://schemas.openxmlformats.org/officeDocument/2006/relationships/customXml" Target="../ink/ink492.xml"/><Relationship Id="rId108" Type="http://schemas.openxmlformats.org/officeDocument/2006/relationships/image" Target="../media/image531.png"/><Relationship Id="rId129" Type="http://schemas.openxmlformats.org/officeDocument/2006/relationships/customXml" Target="../ink/ink540.xml"/><Relationship Id="rId54" Type="http://schemas.openxmlformats.org/officeDocument/2006/relationships/image" Target="../media/image504.png"/><Relationship Id="rId75" Type="http://schemas.openxmlformats.org/officeDocument/2006/relationships/customXml" Target="../ink/ink513.xml"/><Relationship Id="rId96" Type="http://schemas.openxmlformats.org/officeDocument/2006/relationships/image" Target="../media/image525.png"/><Relationship Id="rId140" Type="http://schemas.openxmlformats.org/officeDocument/2006/relationships/image" Target="../media/image547.png"/><Relationship Id="rId161" Type="http://schemas.openxmlformats.org/officeDocument/2006/relationships/customXml" Target="../ink/ink556.xml"/><Relationship Id="rId182" Type="http://schemas.openxmlformats.org/officeDocument/2006/relationships/image" Target="../media/image568.png"/><Relationship Id="rId6" Type="http://schemas.openxmlformats.org/officeDocument/2006/relationships/image" Target="../media/image480.png"/><Relationship Id="rId23" Type="http://schemas.openxmlformats.org/officeDocument/2006/relationships/customXml" Target="../ink/ink487.xml"/><Relationship Id="rId119" Type="http://schemas.openxmlformats.org/officeDocument/2006/relationships/customXml" Target="../ink/ink535.xml"/><Relationship Id="rId44" Type="http://schemas.openxmlformats.org/officeDocument/2006/relationships/image" Target="../media/image499.png"/><Relationship Id="rId65" Type="http://schemas.openxmlformats.org/officeDocument/2006/relationships/customXml" Target="../ink/ink508.xml"/><Relationship Id="rId86" Type="http://schemas.openxmlformats.org/officeDocument/2006/relationships/image" Target="../media/image520.png"/><Relationship Id="rId130" Type="http://schemas.openxmlformats.org/officeDocument/2006/relationships/image" Target="../media/image542.png"/><Relationship Id="rId151" Type="http://schemas.openxmlformats.org/officeDocument/2006/relationships/customXml" Target="../ink/ink551.xml"/><Relationship Id="rId172" Type="http://schemas.openxmlformats.org/officeDocument/2006/relationships/image" Target="../media/image563.png"/><Relationship Id="rId13" Type="http://schemas.openxmlformats.org/officeDocument/2006/relationships/customXml" Target="../ink/ink482.xml"/><Relationship Id="rId18" Type="http://schemas.openxmlformats.org/officeDocument/2006/relationships/image" Target="../media/image486.png"/><Relationship Id="rId39" Type="http://schemas.openxmlformats.org/officeDocument/2006/relationships/customXml" Target="../ink/ink495.xml"/><Relationship Id="rId109" Type="http://schemas.openxmlformats.org/officeDocument/2006/relationships/customXml" Target="../ink/ink530.xml"/><Relationship Id="rId34" Type="http://schemas.openxmlformats.org/officeDocument/2006/relationships/image" Target="../media/image494.png"/><Relationship Id="rId50" Type="http://schemas.openxmlformats.org/officeDocument/2006/relationships/image" Target="../media/image502.png"/><Relationship Id="rId55" Type="http://schemas.openxmlformats.org/officeDocument/2006/relationships/customXml" Target="../ink/ink503.xml"/><Relationship Id="rId76" Type="http://schemas.openxmlformats.org/officeDocument/2006/relationships/image" Target="../media/image515.png"/><Relationship Id="rId97" Type="http://schemas.openxmlformats.org/officeDocument/2006/relationships/customXml" Target="../ink/ink524.xml"/><Relationship Id="rId104" Type="http://schemas.openxmlformats.org/officeDocument/2006/relationships/image" Target="../media/image529.png"/><Relationship Id="rId120" Type="http://schemas.openxmlformats.org/officeDocument/2006/relationships/image" Target="../media/image537.png"/><Relationship Id="rId125" Type="http://schemas.openxmlformats.org/officeDocument/2006/relationships/customXml" Target="../ink/ink538.xml"/><Relationship Id="rId141" Type="http://schemas.openxmlformats.org/officeDocument/2006/relationships/customXml" Target="../ink/ink546.xml"/><Relationship Id="rId146" Type="http://schemas.openxmlformats.org/officeDocument/2006/relationships/image" Target="../media/image550.png"/><Relationship Id="rId167" Type="http://schemas.openxmlformats.org/officeDocument/2006/relationships/customXml" Target="../ink/ink559.xml"/><Relationship Id="rId188" Type="http://schemas.openxmlformats.org/officeDocument/2006/relationships/image" Target="../media/image571.png"/><Relationship Id="rId7" Type="http://schemas.openxmlformats.org/officeDocument/2006/relationships/customXml" Target="../ink/ink479.xml"/><Relationship Id="rId71" Type="http://schemas.openxmlformats.org/officeDocument/2006/relationships/customXml" Target="../ink/ink511.xml"/><Relationship Id="rId92" Type="http://schemas.openxmlformats.org/officeDocument/2006/relationships/image" Target="../media/image523.png"/><Relationship Id="rId162" Type="http://schemas.openxmlformats.org/officeDocument/2006/relationships/image" Target="../media/image558.png"/><Relationship Id="rId183" Type="http://schemas.openxmlformats.org/officeDocument/2006/relationships/customXml" Target="../ink/ink567.xml"/><Relationship Id="rId2" Type="http://schemas.openxmlformats.org/officeDocument/2006/relationships/notesSlide" Target="../notesSlides/notesSlide4.xml"/><Relationship Id="rId29" Type="http://schemas.openxmlformats.org/officeDocument/2006/relationships/customXml" Target="../ink/ink490.xml"/><Relationship Id="rId24" Type="http://schemas.openxmlformats.org/officeDocument/2006/relationships/image" Target="../media/image489.png"/><Relationship Id="rId40" Type="http://schemas.openxmlformats.org/officeDocument/2006/relationships/image" Target="../media/image497.png"/><Relationship Id="rId45" Type="http://schemas.openxmlformats.org/officeDocument/2006/relationships/customXml" Target="../ink/ink498.xml"/><Relationship Id="rId66" Type="http://schemas.openxmlformats.org/officeDocument/2006/relationships/image" Target="../media/image510.png"/><Relationship Id="rId87" Type="http://schemas.openxmlformats.org/officeDocument/2006/relationships/customXml" Target="../ink/ink519.xml"/><Relationship Id="rId110" Type="http://schemas.openxmlformats.org/officeDocument/2006/relationships/image" Target="../media/image532.png"/><Relationship Id="rId115" Type="http://schemas.openxmlformats.org/officeDocument/2006/relationships/customXml" Target="../ink/ink533.xml"/><Relationship Id="rId131" Type="http://schemas.openxmlformats.org/officeDocument/2006/relationships/customXml" Target="../ink/ink541.xml"/><Relationship Id="rId136" Type="http://schemas.openxmlformats.org/officeDocument/2006/relationships/image" Target="../media/image545.png"/><Relationship Id="rId157" Type="http://schemas.openxmlformats.org/officeDocument/2006/relationships/customXml" Target="../ink/ink554.xml"/><Relationship Id="rId178" Type="http://schemas.openxmlformats.org/officeDocument/2006/relationships/image" Target="../media/image566.png"/><Relationship Id="rId61" Type="http://schemas.openxmlformats.org/officeDocument/2006/relationships/customXml" Target="../ink/ink506.xml"/><Relationship Id="rId82" Type="http://schemas.openxmlformats.org/officeDocument/2006/relationships/image" Target="../media/image518.png"/><Relationship Id="rId152" Type="http://schemas.openxmlformats.org/officeDocument/2006/relationships/image" Target="../media/image553.png"/><Relationship Id="rId173" Type="http://schemas.openxmlformats.org/officeDocument/2006/relationships/customXml" Target="../ink/ink562.xml"/><Relationship Id="rId19" Type="http://schemas.openxmlformats.org/officeDocument/2006/relationships/customXml" Target="../ink/ink485.xml"/><Relationship Id="rId14" Type="http://schemas.openxmlformats.org/officeDocument/2006/relationships/image" Target="../media/image484.png"/><Relationship Id="rId30" Type="http://schemas.openxmlformats.org/officeDocument/2006/relationships/image" Target="../media/image492.png"/><Relationship Id="rId35" Type="http://schemas.openxmlformats.org/officeDocument/2006/relationships/customXml" Target="../ink/ink493.xml"/><Relationship Id="rId56" Type="http://schemas.openxmlformats.org/officeDocument/2006/relationships/image" Target="../media/image505.png"/><Relationship Id="rId77" Type="http://schemas.openxmlformats.org/officeDocument/2006/relationships/customXml" Target="../ink/ink514.xml"/><Relationship Id="rId100" Type="http://schemas.openxmlformats.org/officeDocument/2006/relationships/image" Target="../media/image527.png"/><Relationship Id="rId105" Type="http://schemas.openxmlformats.org/officeDocument/2006/relationships/customXml" Target="../ink/ink528.xml"/><Relationship Id="rId126" Type="http://schemas.openxmlformats.org/officeDocument/2006/relationships/image" Target="../media/image540.png"/><Relationship Id="rId147" Type="http://schemas.openxmlformats.org/officeDocument/2006/relationships/customXml" Target="../ink/ink549.xml"/><Relationship Id="rId168" Type="http://schemas.openxmlformats.org/officeDocument/2006/relationships/image" Target="../media/image561.png"/><Relationship Id="rId8" Type="http://schemas.openxmlformats.org/officeDocument/2006/relationships/image" Target="../media/image481.png"/><Relationship Id="rId51" Type="http://schemas.openxmlformats.org/officeDocument/2006/relationships/customXml" Target="../ink/ink501.xml"/><Relationship Id="rId72" Type="http://schemas.openxmlformats.org/officeDocument/2006/relationships/image" Target="../media/image513.png"/><Relationship Id="rId93" Type="http://schemas.openxmlformats.org/officeDocument/2006/relationships/customXml" Target="../ink/ink522.xml"/><Relationship Id="rId98" Type="http://schemas.openxmlformats.org/officeDocument/2006/relationships/image" Target="../media/image526.png"/><Relationship Id="rId121" Type="http://schemas.openxmlformats.org/officeDocument/2006/relationships/customXml" Target="../ink/ink536.xml"/><Relationship Id="rId142" Type="http://schemas.openxmlformats.org/officeDocument/2006/relationships/image" Target="../media/image548.png"/><Relationship Id="rId163" Type="http://schemas.openxmlformats.org/officeDocument/2006/relationships/customXml" Target="../ink/ink557.xml"/><Relationship Id="rId184" Type="http://schemas.openxmlformats.org/officeDocument/2006/relationships/image" Target="../media/image569.png"/><Relationship Id="rId189" Type="http://schemas.openxmlformats.org/officeDocument/2006/relationships/customXml" Target="../ink/ink570.xml"/><Relationship Id="rId3" Type="http://schemas.openxmlformats.org/officeDocument/2006/relationships/image" Target="../media/image3100.png"/><Relationship Id="rId25" Type="http://schemas.openxmlformats.org/officeDocument/2006/relationships/customXml" Target="../ink/ink488.xml"/><Relationship Id="rId46" Type="http://schemas.openxmlformats.org/officeDocument/2006/relationships/image" Target="../media/image500.png"/><Relationship Id="rId67" Type="http://schemas.openxmlformats.org/officeDocument/2006/relationships/customXml" Target="../ink/ink509.xml"/><Relationship Id="rId116" Type="http://schemas.openxmlformats.org/officeDocument/2006/relationships/image" Target="../media/image535.png"/><Relationship Id="rId137" Type="http://schemas.openxmlformats.org/officeDocument/2006/relationships/customXml" Target="../ink/ink544.xml"/><Relationship Id="rId158" Type="http://schemas.openxmlformats.org/officeDocument/2006/relationships/image" Target="../media/image556.png"/><Relationship Id="rId20" Type="http://schemas.openxmlformats.org/officeDocument/2006/relationships/image" Target="../media/image487.png"/><Relationship Id="rId41" Type="http://schemas.openxmlformats.org/officeDocument/2006/relationships/customXml" Target="../ink/ink496.xml"/><Relationship Id="rId62" Type="http://schemas.openxmlformats.org/officeDocument/2006/relationships/image" Target="../media/image508.png"/><Relationship Id="rId83" Type="http://schemas.openxmlformats.org/officeDocument/2006/relationships/customXml" Target="../ink/ink517.xml"/><Relationship Id="rId88" Type="http://schemas.openxmlformats.org/officeDocument/2006/relationships/image" Target="../media/image521.png"/><Relationship Id="rId111" Type="http://schemas.openxmlformats.org/officeDocument/2006/relationships/customXml" Target="../ink/ink531.xml"/><Relationship Id="rId132" Type="http://schemas.openxmlformats.org/officeDocument/2006/relationships/image" Target="../media/image543.png"/><Relationship Id="rId153" Type="http://schemas.openxmlformats.org/officeDocument/2006/relationships/customXml" Target="../ink/ink552.xml"/><Relationship Id="rId174" Type="http://schemas.openxmlformats.org/officeDocument/2006/relationships/image" Target="../media/image564.png"/><Relationship Id="rId179" Type="http://schemas.openxmlformats.org/officeDocument/2006/relationships/customXml" Target="../ink/ink565.xml"/><Relationship Id="rId190" Type="http://schemas.openxmlformats.org/officeDocument/2006/relationships/image" Target="../media/image572.png"/><Relationship Id="rId15" Type="http://schemas.openxmlformats.org/officeDocument/2006/relationships/customXml" Target="../ink/ink483.xml"/><Relationship Id="rId36" Type="http://schemas.openxmlformats.org/officeDocument/2006/relationships/image" Target="../media/image495.png"/><Relationship Id="rId57" Type="http://schemas.openxmlformats.org/officeDocument/2006/relationships/customXml" Target="../ink/ink504.xml"/><Relationship Id="rId106" Type="http://schemas.openxmlformats.org/officeDocument/2006/relationships/image" Target="../media/image530.png"/><Relationship Id="rId127" Type="http://schemas.openxmlformats.org/officeDocument/2006/relationships/customXml" Target="../ink/ink539.xml"/><Relationship Id="rId10" Type="http://schemas.openxmlformats.org/officeDocument/2006/relationships/image" Target="../media/image482.png"/><Relationship Id="rId31" Type="http://schemas.openxmlformats.org/officeDocument/2006/relationships/customXml" Target="../ink/ink491.xml"/><Relationship Id="rId52" Type="http://schemas.openxmlformats.org/officeDocument/2006/relationships/image" Target="../media/image503.png"/><Relationship Id="rId73" Type="http://schemas.openxmlformats.org/officeDocument/2006/relationships/customXml" Target="../ink/ink512.xml"/><Relationship Id="rId78" Type="http://schemas.openxmlformats.org/officeDocument/2006/relationships/image" Target="../media/image516.png"/><Relationship Id="rId94" Type="http://schemas.openxmlformats.org/officeDocument/2006/relationships/image" Target="../media/image524.png"/><Relationship Id="rId99" Type="http://schemas.openxmlformats.org/officeDocument/2006/relationships/customXml" Target="../ink/ink525.xml"/><Relationship Id="rId101" Type="http://schemas.openxmlformats.org/officeDocument/2006/relationships/customXml" Target="../ink/ink526.xml"/><Relationship Id="rId122" Type="http://schemas.openxmlformats.org/officeDocument/2006/relationships/image" Target="../media/image538.png"/><Relationship Id="rId143" Type="http://schemas.openxmlformats.org/officeDocument/2006/relationships/customXml" Target="../ink/ink547.xml"/><Relationship Id="rId148" Type="http://schemas.openxmlformats.org/officeDocument/2006/relationships/image" Target="../media/image551.png"/><Relationship Id="rId164" Type="http://schemas.openxmlformats.org/officeDocument/2006/relationships/image" Target="../media/image559.png"/><Relationship Id="rId169" Type="http://schemas.openxmlformats.org/officeDocument/2006/relationships/customXml" Target="../ink/ink560.xml"/><Relationship Id="rId185" Type="http://schemas.openxmlformats.org/officeDocument/2006/relationships/customXml" Target="../ink/ink568.xml"/><Relationship Id="rId4" Type="http://schemas.openxmlformats.org/officeDocument/2006/relationships/image" Target="../media/image4100.png"/><Relationship Id="rId9" Type="http://schemas.openxmlformats.org/officeDocument/2006/relationships/customXml" Target="../ink/ink480.xml"/><Relationship Id="rId180" Type="http://schemas.openxmlformats.org/officeDocument/2006/relationships/image" Target="../media/image567.png"/><Relationship Id="rId26" Type="http://schemas.openxmlformats.org/officeDocument/2006/relationships/image" Target="../media/image490.png"/><Relationship Id="rId47" Type="http://schemas.openxmlformats.org/officeDocument/2006/relationships/customXml" Target="../ink/ink499.xml"/><Relationship Id="rId68" Type="http://schemas.openxmlformats.org/officeDocument/2006/relationships/image" Target="../media/image511.png"/><Relationship Id="rId89" Type="http://schemas.openxmlformats.org/officeDocument/2006/relationships/customXml" Target="../ink/ink520.xml"/><Relationship Id="rId112" Type="http://schemas.openxmlformats.org/officeDocument/2006/relationships/image" Target="../media/image533.png"/><Relationship Id="rId133" Type="http://schemas.openxmlformats.org/officeDocument/2006/relationships/customXml" Target="../ink/ink542.xml"/><Relationship Id="rId154" Type="http://schemas.openxmlformats.org/officeDocument/2006/relationships/image" Target="../media/image554.png"/><Relationship Id="rId175" Type="http://schemas.openxmlformats.org/officeDocument/2006/relationships/customXml" Target="../ink/ink563.xml"/><Relationship Id="rId16" Type="http://schemas.openxmlformats.org/officeDocument/2006/relationships/image" Target="../media/image485.png"/><Relationship Id="rId37" Type="http://schemas.openxmlformats.org/officeDocument/2006/relationships/customXml" Target="../ink/ink494.xml"/><Relationship Id="rId58" Type="http://schemas.openxmlformats.org/officeDocument/2006/relationships/image" Target="../media/image506.png"/><Relationship Id="rId79" Type="http://schemas.openxmlformats.org/officeDocument/2006/relationships/customXml" Target="../ink/ink515.xml"/><Relationship Id="rId102" Type="http://schemas.openxmlformats.org/officeDocument/2006/relationships/image" Target="../media/image528.png"/><Relationship Id="rId123" Type="http://schemas.openxmlformats.org/officeDocument/2006/relationships/customXml" Target="../ink/ink537.xml"/><Relationship Id="rId144" Type="http://schemas.openxmlformats.org/officeDocument/2006/relationships/image" Target="../media/image549.png"/><Relationship Id="rId90" Type="http://schemas.openxmlformats.org/officeDocument/2006/relationships/image" Target="../media/image522.png"/><Relationship Id="rId165" Type="http://schemas.openxmlformats.org/officeDocument/2006/relationships/customXml" Target="../ink/ink558.xml"/><Relationship Id="rId186" Type="http://schemas.openxmlformats.org/officeDocument/2006/relationships/image" Target="../media/image570.png"/><Relationship Id="rId27" Type="http://schemas.openxmlformats.org/officeDocument/2006/relationships/customXml" Target="../ink/ink489.xml"/><Relationship Id="rId48" Type="http://schemas.openxmlformats.org/officeDocument/2006/relationships/image" Target="../media/image501.png"/><Relationship Id="rId69" Type="http://schemas.openxmlformats.org/officeDocument/2006/relationships/customXml" Target="../ink/ink510.xml"/><Relationship Id="rId113" Type="http://schemas.openxmlformats.org/officeDocument/2006/relationships/customXml" Target="../ink/ink532.xml"/><Relationship Id="rId134" Type="http://schemas.openxmlformats.org/officeDocument/2006/relationships/image" Target="../media/image544.png"/><Relationship Id="rId80" Type="http://schemas.openxmlformats.org/officeDocument/2006/relationships/image" Target="../media/image517.png"/><Relationship Id="rId155" Type="http://schemas.openxmlformats.org/officeDocument/2006/relationships/customXml" Target="../ink/ink553.xml"/><Relationship Id="rId176" Type="http://schemas.openxmlformats.org/officeDocument/2006/relationships/image" Target="../media/image565.png"/><Relationship Id="rId17" Type="http://schemas.openxmlformats.org/officeDocument/2006/relationships/customXml" Target="../ink/ink484.xml"/><Relationship Id="rId38" Type="http://schemas.openxmlformats.org/officeDocument/2006/relationships/image" Target="../media/image496.png"/><Relationship Id="rId59" Type="http://schemas.openxmlformats.org/officeDocument/2006/relationships/customXml" Target="../ink/ink505.xml"/><Relationship Id="rId103" Type="http://schemas.openxmlformats.org/officeDocument/2006/relationships/customXml" Target="../ink/ink527.xml"/><Relationship Id="rId124" Type="http://schemas.openxmlformats.org/officeDocument/2006/relationships/image" Target="../media/image539.png"/><Relationship Id="rId70" Type="http://schemas.openxmlformats.org/officeDocument/2006/relationships/image" Target="../media/image512.png"/><Relationship Id="rId91" Type="http://schemas.openxmlformats.org/officeDocument/2006/relationships/customXml" Target="../ink/ink521.xml"/><Relationship Id="rId145" Type="http://schemas.openxmlformats.org/officeDocument/2006/relationships/customXml" Target="../ink/ink548.xml"/><Relationship Id="rId166" Type="http://schemas.openxmlformats.org/officeDocument/2006/relationships/image" Target="../media/image560.png"/><Relationship Id="rId187" Type="http://schemas.openxmlformats.org/officeDocument/2006/relationships/customXml" Target="../ink/ink569.xml"/><Relationship Id="rId1" Type="http://schemas.openxmlformats.org/officeDocument/2006/relationships/slideLayout" Target="../slideLayouts/slideLayout7.xml"/><Relationship Id="rId28" Type="http://schemas.openxmlformats.org/officeDocument/2006/relationships/image" Target="../media/image491.png"/><Relationship Id="rId49" Type="http://schemas.openxmlformats.org/officeDocument/2006/relationships/customXml" Target="../ink/ink500.xml"/><Relationship Id="rId114" Type="http://schemas.openxmlformats.org/officeDocument/2006/relationships/image" Target="../media/image534.png"/><Relationship Id="rId60" Type="http://schemas.openxmlformats.org/officeDocument/2006/relationships/image" Target="../media/image507.png"/><Relationship Id="rId81" Type="http://schemas.openxmlformats.org/officeDocument/2006/relationships/customXml" Target="../ink/ink516.xml"/><Relationship Id="rId135" Type="http://schemas.openxmlformats.org/officeDocument/2006/relationships/customXml" Target="../ink/ink543.xml"/><Relationship Id="rId156" Type="http://schemas.openxmlformats.org/officeDocument/2006/relationships/image" Target="../media/image555.png"/><Relationship Id="rId177" Type="http://schemas.openxmlformats.org/officeDocument/2006/relationships/customXml" Target="../ink/ink564.xml"/></Relationships>
</file>

<file path=ppt/slides/_rels/slide5.xml.rels><?xml version="1.0" encoding="UTF-8" standalone="yes"?>
<Relationships xmlns="http://schemas.openxmlformats.org/package/2006/relationships"><Relationship Id="rId117" Type="http://schemas.openxmlformats.org/officeDocument/2006/relationships/image" Target="../media/image630.png"/><Relationship Id="rId21" Type="http://schemas.openxmlformats.org/officeDocument/2006/relationships/image" Target="../media/image582.png"/><Relationship Id="rId324" Type="http://schemas.openxmlformats.org/officeDocument/2006/relationships/image" Target="../media/image733.png"/><Relationship Id="rId531" Type="http://schemas.openxmlformats.org/officeDocument/2006/relationships/customXml" Target="../ink/ink835.xml"/><Relationship Id="rId170" Type="http://schemas.openxmlformats.org/officeDocument/2006/relationships/customXml" Target="../ink/ink654.xml"/><Relationship Id="rId268" Type="http://schemas.openxmlformats.org/officeDocument/2006/relationships/customXml" Target="../ink/ink703.xml"/><Relationship Id="rId475" Type="http://schemas.openxmlformats.org/officeDocument/2006/relationships/customXml" Target="../ink/ink807.xml"/><Relationship Id="rId32" Type="http://schemas.openxmlformats.org/officeDocument/2006/relationships/customXml" Target="../ink/ink585.xml"/><Relationship Id="rId128" Type="http://schemas.openxmlformats.org/officeDocument/2006/relationships/customXml" Target="../ink/ink633.xml"/><Relationship Id="rId335" Type="http://schemas.openxmlformats.org/officeDocument/2006/relationships/customXml" Target="../ink/ink737.xml"/><Relationship Id="rId542" Type="http://schemas.openxmlformats.org/officeDocument/2006/relationships/customXml" Target="../ink/ink841.xml"/><Relationship Id="rId181" Type="http://schemas.openxmlformats.org/officeDocument/2006/relationships/image" Target="../media/image662.png"/><Relationship Id="rId402" Type="http://schemas.openxmlformats.org/officeDocument/2006/relationships/image" Target="../media/image772.png"/><Relationship Id="rId279" Type="http://schemas.openxmlformats.org/officeDocument/2006/relationships/image" Target="../media/image711.png"/><Relationship Id="rId486" Type="http://schemas.openxmlformats.org/officeDocument/2006/relationships/image" Target="../media/image814.png"/><Relationship Id="rId43" Type="http://schemas.openxmlformats.org/officeDocument/2006/relationships/image" Target="../media/image593.png"/><Relationship Id="rId139" Type="http://schemas.openxmlformats.org/officeDocument/2006/relationships/image" Target="../media/image641.png"/><Relationship Id="rId346" Type="http://schemas.openxmlformats.org/officeDocument/2006/relationships/image" Target="../media/image744.png"/><Relationship Id="rId553" Type="http://schemas.openxmlformats.org/officeDocument/2006/relationships/image" Target="../media/image847.png"/><Relationship Id="rId192" Type="http://schemas.openxmlformats.org/officeDocument/2006/relationships/customXml" Target="../ink/ink665.xml"/><Relationship Id="rId206" Type="http://schemas.openxmlformats.org/officeDocument/2006/relationships/customXml" Target="../ink/ink672.xml"/><Relationship Id="rId413" Type="http://schemas.openxmlformats.org/officeDocument/2006/relationships/customXml" Target="../ink/ink776.xml"/><Relationship Id="rId497" Type="http://schemas.openxmlformats.org/officeDocument/2006/relationships/customXml" Target="../ink/ink818.xml"/><Relationship Id="rId357" Type="http://schemas.openxmlformats.org/officeDocument/2006/relationships/customXml" Target="../ink/ink748.xml"/><Relationship Id="rId54" Type="http://schemas.openxmlformats.org/officeDocument/2006/relationships/customXml" Target="../ink/ink596.xml"/><Relationship Id="rId217" Type="http://schemas.openxmlformats.org/officeDocument/2006/relationships/image" Target="../media/image680.png"/><Relationship Id="rId564" Type="http://schemas.openxmlformats.org/officeDocument/2006/relationships/customXml" Target="../ink/ink852.xml"/><Relationship Id="rId424" Type="http://schemas.openxmlformats.org/officeDocument/2006/relationships/image" Target="../media/image783.png"/><Relationship Id="rId270" Type="http://schemas.openxmlformats.org/officeDocument/2006/relationships/customXml" Target="../ink/ink704.xml"/><Relationship Id="rId65" Type="http://schemas.openxmlformats.org/officeDocument/2006/relationships/image" Target="../media/image604.png"/><Relationship Id="rId130" Type="http://schemas.openxmlformats.org/officeDocument/2006/relationships/customXml" Target="../ink/ink634.xml"/><Relationship Id="rId368" Type="http://schemas.openxmlformats.org/officeDocument/2006/relationships/image" Target="../media/image755.png"/><Relationship Id="rId172" Type="http://schemas.openxmlformats.org/officeDocument/2006/relationships/customXml" Target="../ink/ink655.xml"/><Relationship Id="rId228" Type="http://schemas.openxmlformats.org/officeDocument/2006/relationships/customXml" Target="../ink/ink683.xml"/><Relationship Id="rId435" Type="http://schemas.openxmlformats.org/officeDocument/2006/relationships/customXml" Target="../ink/ink787.xml"/><Relationship Id="rId477" Type="http://schemas.openxmlformats.org/officeDocument/2006/relationships/customXml" Target="../ink/ink808.xml"/><Relationship Id="rId281" Type="http://schemas.openxmlformats.org/officeDocument/2006/relationships/image" Target="../media/image712.png"/><Relationship Id="rId337" Type="http://schemas.openxmlformats.org/officeDocument/2006/relationships/customXml" Target="../ink/ink738.xml"/><Relationship Id="rId502" Type="http://schemas.openxmlformats.org/officeDocument/2006/relationships/image" Target="../media/image822.png"/><Relationship Id="rId34" Type="http://schemas.openxmlformats.org/officeDocument/2006/relationships/customXml" Target="../ink/ink586.xml"/><Relationship Id="rId76" Type="http://schemas.openxmlformats.org/officeDocument/2006/relationships/customXml" Target="../ink/ink607.xml"/><Relationship Id="rId141" Type="http://schemas.openxmlformats.org/officeDocument/2006/relationships/image" Target="../media/image642.png"/><Relationship Id="rId379" Type="http://schemas.openxmlformats.org/officeDocument/2006/relationships/customXml" Target="../ink/ink759.xml"/><Relationship Id="rId544" Type="http://schemas.openxmlformats.org/officeDocument/2006/relationships/customXml" Target="../ink/ink842.xml"/><Relationship Id="rId7" Type="http://schemas.openxmlformats.org/officeDocument/2006/relationships/image" Target="../media/image575.png"/><Relationship Id="rId183" Type="http://schemas.openxmlformats.org/officeDocument/2006/relationships/image" Target="../media/image663.png"/><Relationship Id="rId239" Type="http://schemas.openxmlformats.org/officeDocument/2006/relationships/image" Target="../media/image691.png"/><Relationship Id="rId390" Type="http://schemas.openxmlformats.org/officeDocument/2006/relationships/image" Target="../media/image766.png"/><Relationship Id="rId404" Type="http://schemas.openxmlformats.org/officeDocument/2006/relationships/image" Target="../media/image773.png"/><Relationship Id="rId446" Type="http://schemas.openxmlformats.org/officeDocument/2006/relationships/image" Target="../media/image794.png"/><Relationship Id="rId250" Type="http://schemas.openxmlformats.org/officeDocument/2006/relationships/customXml" Target="../ink/ink694.xml"/><Relationship Id="rId292" Type="http://schemas.openxmlformats.org/officeDocument/2006/relationships/image" Target="../media/image717.png"/><Relationship Id="rId306" Type="http://schemas.openxmlformats.org/officeDocument/2006/relationships/image" Target="../media/image724.png"/><Relationship Id="rId488" Type="http://schemas.openxmlformats.org/officeDocument/2006/relationships/image" Target="../media/image815.png"/><Relationship Id="rId45" Type="http://schemas.openxmlformats.org/officeDocument/2006/relationships/image" Target="../media/image594.png"/><Relationship Id="rId87" Type="http://schemas.openxmlformats.org/officeDocument/2006/relationships/image" Target="../media/image615.png"/><Relationship Id="rId110" Type="http://schemas.openxmlformats.org/officeDocument/2006/relationships/customXml" Target="../ink/ink624.xml"/><Relationship Id="rId348" Type="http://schemas.openxmlformats.org/officeDocument/2006/relationships/image" Target="../media/image745.png"/><Relationship Id="rId513" Type="http://schemas.openxmlformats.org/officeDocument/2006/relationships/customXml" Target="../ink/ink826.xml"/><Relationship Id="rId555" Type="http://schemas.openxmlformats.org/officeDocument/2006/relationships/image" Target="../media/image848.png"/><Relationship Id="rId152" Type="http://schemas.openxmlformats.org/officeDocument/2006/relationships/customXml" Target="../ink/ink645.xml"/><Relationship Id="rId194" Type="http://schemas.openxmlformats.org/officeDocument/2006/relationships/customXml" Target="../ink/ink666.xml"/><Relationship Id="rId208" Type="http://schemas.openxmlformats.org/officeDocument/2006/relationships/customXml" Target="../ink/ink673.xml"/><Relationship Id="rId415" Type="http://schemas.openxmlformats.org/officeDocument/2006/relationships/customXml" Target="../ink/ink777.xml"/><Relationship Id="rId457" Type="http://schemas.openxmlformats.org/officeDocument/2006/relationships/customXml" Target="../ink/ink798.xml"/><Relationship Id="rId261" Type="http://schemas.openxmlformats.org/officeDocument/2006/relationships/image" Target="../media/image702.png"/><Relationship Id="rId499" Type="http://schemas.openxmlformats.org/officeDocument/2006/relationships/customXml" Target="../ink/ink819.xml"/><Relationship Id="rId14" Type="http://schemas.openxmlformats.org/officeDocument/2006/relationships/customXml" Target="../ink/ink576.xml"/><Relationship Id="rId56" Type="http://schemas.openxmlformats.org/officeDocument/2006/relationships/customXml" Target="../ink/ink597.xml"/><Relationship Id="rId317" Type="http://schemas.openxmlformats.org/officeDocument/2006/relationships/customXml" Target="../ink/ink728.xml"/><Relationship Id="rId359" Type="http://schemas.openxmlformats.org/officeDocument/2006/relationships/customXml" Target="../ink/ink749.xml"/><Relationship Id="rId524" Type="http://schemas.openxmlformats.org/officeDocument/2006/relationships/image" Target="../media/image833.png"/><Relationship Id="rId566" Type="http://schemas.openxmlformats.org/officeDocument/2006/relationships/customXml" Target="../ink/ink853.xml"/><Relationship Id="rId98" Type="http://schemas.openxmlformats.org/officeDocument/2006/relationships/customXml" Target="../ink/ink618.xml"/><Relationship Id="rId121" Type="http://schemas.openxmlformats.org/officeDocument/2006/relationships/image" Target="../media/image632.png"/><Relationship Id="rId163" Type="http://schemas.openxmlformats.org/officeDocument/2006/relationships/image" Target="../media/image653.png"/><Relationship Id="rId219" Type="http://schemas.openxmlformats.org/officeDocument/2006/relationships/image" Target="../media/image681.png"/><Relationship Id="rId370" Type="http://schemas.openxmlformats.org/officeDocument/2006/relationships/image" Target="../media/image756.png"/><Relationship Id="rId426" Type="http://schemas.openxmlformats.org/officeDocument/2006/relationships/image" Target="../media/image784.png"/><Relationship Id="rId230" Type="http://schemas.openxmlformats.org/officeDocument/2006/relationships/customXml" Target="../ink/ink684.xml"/><Relationship Id="rId468" Type="http://schemas.openxmlformats.org/officeDocument/2006/relationships/image" Target="../media/image805.png"/><Relationship Id="rId25" Type="http://schemas.openxmlformats.org/officeDocument/2006/relationships/image" Target="../media/image584.png"/><Relationship Id="rId67" Type="http://schemas.openxmlformats.org/officeDocument/2006/relationships/image" Target="../media/image605.png"/><Relationship Id="rId272" Type="http://schemas.openxmlformats.org/officeDocument/2006/relationships/customXml" Target="../ink/ink705.xml"/><Relationship Id="rId328" Type="http://schemas.openxmlformats.org/officeDocument/2006/relationships/image" Target="../media/image735.png"/><Relationship Id="rId535" Type="http://schemas.openxmlformats.org/officeDocument/2006/relationships/customXml" Target="../ink/ink837.xml"/><Relationship Id="rId132" Type="http://schemas.openxmlformats.org/officeDocument/2006/relationships/customXml" Target="../ink/ink635.xml"/><Relationship Id="rId174" Type="http://schemas.openxmlformats.org/officeDocument/2006/relationships/customXml" Target="../ink/ink656.xml"/><Relationship Id="rId381" Type="http://schemas.openxmlformats.org/officeDocument/2006/relationships/customXml" Target="../ink/ink760.xml"/><Relationship Id="rId241" Type="http://schemas.openxmlformats.org/officeDocument/2006/relationships/image" Target="../media/image692.png"/><Relationship Id="rId437" Type="http://schemas.openxmlformats.org/officeDocument/2006/relationships/customXml" Target="../ink/ink788.xml"/><Relationship Id="rId479" Type="http://schemas.openxmlformats.org/officeDocument/2006/relationships/customXml" Target="../ink/ink809.xml"/><Relationship Id="rId36" Type="http://schemas.openxmlformats.org/officeDocument/2006/relationships/customXml" Target="../ink/ink587.xml"/><Relationship Id="rId283" Type="http://schemas.openxmlformats.org/officeDocument/2006/relationships/customXml" Target="../ink/ink711.xml"/><Relationship Id="rId339" Type="http://schemas.openxmlformats.org/officeDocument/2006/relationships/customXml" Target="../ink/ink739.xml"/><Relationship Id="rId490" Type="http://schemas.openxmlformats.org/officeDocument/2006/relationships/image" Target="../media/image816.png"/><Relationship Id="rId504" Type="http://schemas.openxmlformats.org/officeDocument/2006/relationships/image" Target="../media/image823.png"/><Relationship Id="rId546" Type="http://schemas.openxmlformats.org/officeDocument/2006/relationships/customXml" Target="../ink/ink843.xml"/><Relationship Id="rId78" Type="http://schemas.openxmlformats.org/officeDocument/2006/relationships/customXml" Target="../ink/ink608.xml"/><Relationship Id="rId101" Type="http://schemas.openxmlformats.org/officeDocument/2006/relationships/image" Target="../media/image622.png"/><Relationship Id="rId143" Type="http://schemas.openxmlformats.org/officeDocument/2006/relationships/image" Target="../media/image643.png"/><Relationship Id="rId185" Type="http://schemas.openxmlformats.org/officeDocument/2006/relationships/image" Target="../media/image664.png"/><Relationship Id="rId350" Type="http://schemas.openxmlformats.org/officeDocument/2006/relationships/image" Target="../media/image746.png"/><Relationship Id="rId406" Type="http://schemas.openxmlformats.org/officeDocument/2006/relationships/image" Target="../media/image774.png"/><Relationship Id="rId9" Type="http://schemas.openxmlformats.org/officeDocument/2006/relationships/image" Target="../media/image576.png"/><Relationship Id="rId210" Type="http://schemas.openxmlformats.org/officeDocument/2006/relationships/customXml" Target="../ink/ink674.xml"/><Relationship Id="rId392" Type="http://schemas.openxmlformats.org/officeDocument/2006/relationships/image" Target="../media/image767.png"/><Relationship Id="rId448" Type="http://schemas.openxmlformats.org/officeDocument/2006/relationships/image" Target="../media/image795.png"/><Relationship Id="rId252" Type="http://schemas.openxmlformats.org/officeDocument/2006/relationships/customXml" Target="../ink/ink695.xml"/><Relationship Id="rId294" Type="http://schemas.openxmlformats.org/officeDocument/2006/relationships/image" Target="../media/image718.png"/><Relationship Id="rId308" Type="http://schemas.openxmlformats.org/officeDocument/2006/relationships/image" Target="../media/image725.png"/><Relationship Id="rId515" Type="http://schemas.openxmlformats.org/officeDocument/2006/relationships/customXml" Target="../ink/ink827.xml"/><Relationship Id="rId47" Type="http://schemas.openxmlformats.org/officeDocument/2006/relationships/image" Target="../media/image595.png"/><Relationship Id="rId89" Type="http://schemas.openxmlformats.org/officeDocument/2006/relationships/image" Target="../media/image616.png"/><Relationship Id="rId112" Type="http://schemas.openxmlformats.org/officeDocument/2006/relationships/customXml" Target="../ink/ink625.xml"/><Relationship Id="rId154" Type="http://schemas.openxmlformats.org/officeDocument/2006/relationships/customXml" Target="../ink/ink646.xml"/><Relationship Id="rId361" Type="http://schemas.openxmlformats.org/officeDocument/2006/relationships/customXml" Target="../ink/ink750.xml"/><Relationship Id="rId557" Type="http://schemas.openxmlformats.org/officeDocument/2006/relationships/image" Target="../media/image849.png"/><Relationship Id="rId196" Type="http://schemas.openxmlformats.org/officeDocument/2006/relationships/customXml" Target="../ink/ink667.xml"/><Relationship Id="rId417" Type="http://schemas.openxmlformats.org/officeDocument/2006/relationships/customXml" Target="../ink/ink778.xml"/><Relationship Id="rId459" Type="http://schemas.openxmlformats.org/officeDocument/2006/relationships/customXml" Target="../ink/ink799.xml"/><Relationship Id="rId16" Type="http://schemas.openxmlformats.org/officeDocument/2006/relationships/customXml" Target="../ink/ink577.xml"/><Relationship Id="rId221" Type="http://schemas.openxmlformats.org/officeDocument/2006/relationships/image" Target="../media/image682.png"/><Relationship Id="rId263" Type="http://schemas.openxmlformats.org/officeDocument/2006/relationships/image" Target="../media/image703.png"/><Relationship Id="rId319" Type="http://schemas.openxmlformats.org/officeDocument/2006/relationships/customXml" Target="../ink/ink729.xml"/><Relationship Id="rId470" Type="http://schemas.openxmlformats.org/officeDocument/2006/relationships/image" Target="../media/image806.png"/><Relationship Id="rId526" Type="http://schemas.openxmlformats.org/officeDocument/2006/relationships/image" Target="../media/image834.png"/><Relationship Id="rId58" Type="http://schemas.openxmlformats.org/officeDocument/2006/relationships/customXml" Target="../ink/ink598.xml"/><Relationship Id="rId123" Type="http://schemas.openxmlformats.org/officeDocument/2006/relationships/image" Target="../media/image633.png"/><Relationship Id="rId330" Type="http://schemas.openxmlformats.org/officeDocument/2006/relationships/image" Target="../media/image736.png"/><Relationship Id="rId568" Type="http://schemas.openxmlformats.org/officeDocument/2006/relationships/customXml" Target="../ink/ink854.xml"/><Relationship Id="rId165" Type="http://schemas.openxmlformats.org/officeDocument/2006/relationships/image" Target="../media/image654.png"/><Relationship Id="rId372" Type="http://schemas.openxmlformats.org/officeDocument/2006/relationships/image" Target="../media/image757.png"/><Relationship Id="rId428" Type="http://schemas.openxmlformats.org/officeDocument/2006/relationships/image" Target="../media/image785.png"/><Relationship Id="rId232" Type="http://schemas.openxmlformats.org/officeDocument/2006/relationships/customXml" Target="../ink/ink685.xml"/><Relationship Id="rId274" Type="http://schemas.openxmlformats.org/officeDocument/2006/relationships/customXml" Target="../ink/ink706.xml"/><Relationship Id="rId481" Type="http://schemas.openxmlformats.org/officeDocument/2006/relationships/customXml" Target="../ink/ink810.xml"/><Relationship Id="rId27" Type="http://schemas.openxmlformats.org/officeDocument/2006/relationships/image" Target="../media/image585.png"/><Relationship Id="rId69" Type="http://schemas.openxmlformats.org/officeDocument/2006/relationships/image" Target="../media/image606.png"/><Relationship Id="rId134" Type="http://schemas.openxmlformats.org/officeDocument/2006/relationships/customXml" Target="../ink/ink636.xml"/><Relationship Id="rId537" Type="http://schemas.openxmlformats.org/officeDocument/2006/relationships/customXml" Target="../ink/ink838.xml"/><Relationship Id="rId80" Type="http://schemas.openxmlformats.org/officeDocument/2006/relationships/customXml" Target="../ink/ink609.xml"/><Relationship Id="rId176" Type="http://schemas.openxmlformats.org/officeDocument/2006/relationships/customXml" Target="../ink/ink657.xml"/><Relationship Id="rId341" Type="http://schemas.openxmlformats.org/officeDocument/2006/relationships/customXml" Target="../ink/ink740.xml"/><Relationship Id="rId383" Type="http://schemas.openxmlformats.org/officeDocument/2006/relationships/customXml" Target="../ink/ink761.xml"/><Relationship Id="rId439" Type="http://schemas.openxmlformats.org/officeDocument/2006/relationships/customXml" Target="../ink/ink789.xml"/><Relationship Id="rId201" Type="http://schemas.openxmlformats.org/officeDocument/2006/relationships/image" Target="../media/image672.png"/><Relationship Id="rId243" Type="http://schemas.openxmlformats.org/officeDocument/2006/relationships/image" Target="../media/image693.png"/><Relationship Id="rId285" Type="http://schemas.openxmlformats.org/officeDocument/2006/relationships/customXml" Target="../ink/ink712.xml"/><Relationship Id="rId450" Type="http://schemas.openxmlformats.org/officeDocument/2006/relationships/image" Target="../media/image796.png"/><Relationship Id="rId506" Type="http://schemas.openxmlformats.org/officeDocument/2006/relationships/image" Target="../media/image824.png"/><Relationship Id="rId38" Type="http://schemas.openxmlformats.org/officeDocument/2006/relationships/customXml" Target="../ink/ink588.xml"/><Relationship Id="rId103" Type="http://schemas.openxmlformats.org/officeDocument/2006/relationships/image" Target="../media/image623.png"/><Relationship Id="rId310" Type="http://schemas.openxmlformats.org/officeDocument/2006/relationships/image" Target="../media/image726.png"/><Relationship Id="rId492" Type="http://schemas.openxmlformats.org/officeDocument/2006/relationships/image" Target="../media/image817.png"/><Relationship Id="rId548" Type="http://schemas.openxmlformats.org/officeDocument/2006/relationships/customXml" Target="../ink/ink844.xml"/><Relationship Id="rId91" Type="http://schemas.openxmlformats.org/officeDocument/2006/relationships/image" Target="../media/image617.png"/><Relationship Id="rId145" Type="http://schemas.openxmlformats.org/officeDocument/2006/relationships/image" Target="../media/image644.png"/><Relationship Id="rId187" Type="http://schemas.openxmlformats.org/officeDocument/2006/relationships/image" Target="../media/image665.png"/><Relationship Id="rId352" Type="http://schemas.openxmlformats.org/officeDocument/2006/relationships/image" Target="../media/image747.png"/><Relationship Id="rId394" Type="http://schemas.openxmlformats.org/officeDocument/2006/relationships/image" Target="../media/image768.png"/><Relationship Id="rId408" Type="http://schemas.openxmlformats.org/officeDocument/2006/relationships/image" Target="../media/image775.png"/><Relationship Id="rId212" Type="http://schemas.openxmlformats.org/officeDocument/2006/relationships/customXml" Target="../ink/ink675.xml"/><Relationship Id="rId254" Type="http://schemas.openxmlformats.org/officeDocument/2006/relationships/customXml" Target="../ink/ink696.xml"/><Relationship Id="rId49" Type="http://schemas.openxmlformats.org/officeDocument/2006/relationships/image" Target="../media/image596.png"/><Relationship Id="rId114" Type="http://schemas.openxmlformats.org/officeDocument/2006/relationships/customXml" Target="../ink/ink626.xml"/><Relationship Id="rId296" Type="http://schemas.openxmlformats.org/officeDocument/2006/relationships/image" Target="../media/image719.png"/><Relationship Id="rId461" Type="http://schemas.openxmlformats.org/officeDocument/2006/relationships/customXml" Target="../ink/ink800.xml"/><Relationship Id="rId517" Type="http://schemas.openxmlformats.org/officeDocument/2006/relationships/customXml" Target="../ink/ink828.xml"/><Relationship Id="rId559" Type="http://schemas.openxmlformats.org/officeDocument/2006/relationships/image" Target="../media/image850.png"/><Relationship Id="rId60" Type="http://schemas.openxmlformats.org/officeDocument/2006/relationships/customXml" Target="../ink/ink599.xml"/><Relationship Id="rId156" Type="http://schemas.openxmlformats.org/officeDocument/2006/relationships/customXml" Target="../ink/ink647.xml"/><Relationship Id="rId198" Type="http://schemas.openxmlformats.org/officeDocument/2006/relationships/customXml" Target="../ink/ink668.xml"/><Relationship Id="rId321" Type="http://schemas.openxmlformats.org/officeDocument/2006/relationships/customXml" Target="../ink/ink730.xml"/><Relationship Id="rId363" Type="http://schemas.openxmlformats.org/officeDocument/2006/relationships/customXml" Target="../ink/ink751.xml"/><Relationship Id="rId419" Type="http://schemas.openxmlformats.org/officeDocument/2006/relationships/customXml" Target="../ink/ink779.xml"/><Relationship Id="rId223" Type="http://schemas.openxmlformats.org/officeDocument/2006/relationships/image" Target="../media/image683.png"/><Relationship Id="rId430" Type="http://schemas.openxmlformats.org/officeDocument/2006/relationships/image" Target="../media/image786.png"/><Relationship Id="rId18" Type="http://schemas.openxmlformats.org/officeDocument/2006/relationships/customXml" Target="../ink/ink578.xml"/><Relationship Id="rId265" Type="http://schemas.openxmlformats.org/officeDocument/2006/relationships/image" Target="../media/image704.png"/><Relationship Id="rId472" Type="http://schemas.openxmlformats.org/officeDocument/2006/relationships/image" Target="../media/image807.png"/><Relationship Id="rId528" Type="http://schemas.openxmlformats.org/officeDocument/2006/relationships/image" Target="../media/image835.png"/><Relationship Id="rId125" Type="http://schemas.openxmlformats.org/officeDocument/2006/relationships/image" Target="../media/image634.png"/><Relationship Id="rId167" Type="http://schemas.openxmlformats.org/officeDocument/2006/relationships/image" Target="../media/image655.png"/><Relationship Id="rId332" Type="http://schemas.openxmlformats.org/officeDocument/2006/relationships/image" Target="../media/image737.png"/><Relationship Id="rId374" Type="http://schemas.openxmlformats.org/officeDocument/2006/relationships/image" Target="../media/image758.png"/><Relationship Id="rId71" Type="http://schemas.openxmlformats.org/officeDocument/2006/relationships/image" Target="../media/image607.png"/><Relationship Id="rId234" Type="http://schemas.openxmlformats.org/officeDocument/2006/relationships/customXml" Target="../ink/ink686.xml"/><Relationship Id="rId2" Type="http://schemas.openxmlformats.org/officeDocument/2006/relationships/notesSlide" Target="../notesSlides/notesSlide5.xml"/><Relationship Id="rId29" Type="http://schemas.openxmlformats.org/officeDocument/2006/relationships/image" Target="../media/image586.png"/><Relationship Id="rId276" Type="http://schemas.openxmlformats.org/officeDocument/2006/relationships/customXml" Target="../ink/ink707.xml"/><Relationship Id="rId441" Type="http://schemas.openxmlformats.org/officeDocument/2006/relationships/customXml" Target="../ink/ink790.xml"/><Relationship Id="rId483" Type="http://schemas.openxmlformats.org/officeDocument/2006/relationships/customXml" Target="../ink/ink811.xml"/><Relationship Id="rId539" Type="http://schemas.openxmlformats.org/officeDocument/2006/relationships/customXml" Target="../ink/ink839.xml"/><Relationship Id="rId40" Type="http://schemas.openxmlformats.org/officeDocument/2006/relationships/customXml" Target="../ink/ink589.xml"/><Relationship Id="rId136" Type="http://schemas.openxmlformats.org/officeDocument/2006/relationships/customXml" Target="../ink/ink637.xml"/><Relationship Id="rId178" Type="http://schemas.openxmlformats.org/officeDocument/2006/relationships/customXml" Target="../ink/ink658.xml"/><Relationship Id="rId301" Type="http://schemas.openxmlformats.org/officeDocument/2006/relationships/customXml" Target="../ink/ink720.xml"/><Relationship Id="rId343" Type="http://schemas.openxmlformats.org/officeDocument/2006/relationships/customXml" Target="../ink/ink741.xml"/><Relationship Id="rId550" Type="http://schemas.openxmlformats.org/officeDocument/2006/relationships/customXml" Target="../ink/ink845.xml"/><Relationship Id="rId82" Type="http://schemas.openxmlformats.org/officeDocument/2006/relationships/customXml" Target="../ink/ink610.xml"/><Relationship Id="rId203" Type="http://schemas.openxmlformats.org/officeDocument/2006/relationships/image" Target="../media/image673.png"/><Relationship Id="rId385" Type="http://schemas.openxmlformats.org/officeDocument/2006/relationships/customXml" Target="../ink/ink762.xml"/><Relationship Id="rId245" Type="http://schemas.openxmlformats.org/officeDocument/2006/relationships/image" Target="../media/image694.png"/><Relationship Id="rId287" Type="http://schemas.openxmlformats.org/officeDocument/2006/relationships/customXml" Target="../ink/ink713.xml"/><Relationship Id="rId410" Type="http://schemas.openxmlformats.org/officeDocument/2006/relationships/image" Target="../media/image776.png"/><Relationship Id="rId452" Type="http://schemas.openxmlformats.org/officeDocument/2006/relationships/image" Target="../media/image797.png"/><Relationship Id="rId494" Type="http://schemas.openxmlformats.org/officeDocument/2006/relationships/image" Target="../media/image818.png"/><Relationship Id="rId508" Type="http://schemas.openxmlformats.org/officeDocument/2006/relationships/image" Target="../media/image825.png"/><Relationship Id="rId105" Type="http://schemas.openxmlformats.org/officeDocument/2006/relationships/image" Target="../media/image624.png"/><Relationship Id="rId147" Type="http://schemas.openxmlformats.org/officeDocument/2006/relationships/image" Target="../media/image645.png"/><Relationship Id="rId312" Type="http://schemas.openxmlformats.org/officeDocument/2006/relationships/image" Target="../media/image727.png"/><Relationship Id="rId354" Type="http://schemas.openxmlformats.org/officeDocument/2006/relationships/image" Target="../media/image748.png"/><Relationship Id="rId51" Type="http://schemas.openxmlformats.org/officeDocument/2006/relationships/image" Target="../media/image597.png"/><Relationship Id="rId93" Type="http://schemas.openxmlformats.org/officeDocument/2006/relationships/image" Target="../media/image618.png"/><Relationship Id="rId189" Type="http://schemas.openxmlformats.org/officeDocument/2006/relationships/image" Target="../media/image666.png"/><Relationship Id="rId396" Type="http://schemas.openxmlformats.org/officeDocument/2006/relationships/image" Target="../media/image769.png"/><Relationship Id="rId561" Type="http://schemas.openxmlformats.org/officeDocument/2006/relationships/image" Target="../media/image851.png"/><Relationship Id="rId214" Type="http://schemas.openxmlformats.org/officeDocument/2006/relationships/customXml" Target="../ink/ink676.xml"/><Relationship Id="rId256" Type="http://schemas.openxmlformats.org/officeDocument/2006/relationships/customXml" Target="../ink/ink697.xml"/><Relationship Id="rId298" Type="http://schemas.openxmlformats.org/officeDocument/2006/relationships/image" Target="../media/image720.png"/><Relationship Id="rId421" Type="http://schemas.openxmlformats.org/officeDocument/2006/relationships/customXml" Target="../ink/ink780.xml"/><Relationship Id="rId463" Type="http://schemas.openxmlformats.org/officeDocument/2006/relationships/customXml" Target="../ink/ink801.xml"/><Relationship Id="rId519" Type="http://schemas.openxmlformats.org/officeDocument/2006/relationships/customXml" Target="../ink/ink829.xml"/><Relationship Id="rId116" Type="http://schemas.openxmlformats.org/officeDocument/2006/relationships/customXml" Target="../ink/ink627.xml"/><Relationship Id="rId158" Type="http://schemas.openxmlformats.org/officeDocument/2006/relationships/customXml" Target="../ink/ink648.xml"/><Relationship Id="rId323" Type="http://schemas.openxmlformats.org/officeDocument/2006/relationships/customXml" Target="../ink/ink731.xml"/><Relationship Id="rId530" Type="http://schemas.openxmlformats.org/officeDocument/2006/relationships/image" Target="../media/image836.png"/><Relationship Id="rId20" Type="http://schemas.openxmlformats.org/officeDocument/2006/relationships/customXml" Target="../ink/ink579.xml"/><Relationship Id="rId62" Type="http://schemas.openxmlformats.org/officeDocument/2006/relationships/customXml" Target="../ink/ink600.xml"/><Relationship Id="rId365" Type="http://schemas.openxmlformats.org/officeDocument/2006/relationships/customXml" Target="../ink/ink752.xml"/><Relationship Id="rId225" Type="http://schemas.openxmlformats.org/officeDocument/2006/relationships/image" Target="../media/image684.png"/><Relationship Id="rId267" Type="http://schemas.openxmlformats.org/officeDocument/2006/relationships/image" Target="../media/image705.png"/><Relationship Id="rId432" Type="http://schemas.openxmlformats.org/officeDocument/2006/relationships/image" Target="../media/image787.png"/><Relationship Id="rId474" Type="http://schemas.openxmlformats.org/officeDocument/2006/relationships/image" Target="../media/image808.png"/><Relationship Id="rId127" Type="http://schemas.openxmlformats.org/officeDocument/2006/relationships/image" Target="../media/image635.png"/><Relationship Id="rId31" Type="http://schemas.openxmlformats.org/officeDocument/2006/relationships/image" Target="../media/image587.png"/><Relationship Id="rId73" Type="http://schemas.openxmlformats.org/officeDocument/2006/relationships/image" Target="../media/image608.png"/><Relationship Id="rId169" Type="http://schemas.openxmlformats.org/officeDocument/2006/relationships/image" Target="../media/image656.png"/><Relationship Id="rId334" Type="http://schemas.openxmlformats.org/officeDocument/2006/relationships/image" Target="../media/image738.png"/><Relationship Id="rId376" Type="http://schemas.openxmlformats.org/officeDocument/2006/relationships/image" Target="../media/image759.png"/><Relationship Id="rId541" Type="http://schemas.openxmlformats.org/officeDocument/2006/relationships/customXml" Target="../ink/ink840.xml"/><Relationship Id="rId4" Type="http://schemas.openxmlformats.org/officeDocument/2006/relationships/customXml" Target="../ink/ink571.xml"/><Relationship Id="rId180" Type="http://schemas.openxmlformats.org/officeDocument/2006/relationships/customXml" Target="../ink/ink659.xml"/><Relationship Id="rId236" Type="http://schemas.openxmlformats.org/officeDocument/2006/relationships/customXml" Target="../ink/ink687.xml"/><Relationship Id="rId278" Type="http://schemas.openxmlformats.org/officeDocument/2006/relationships/customXml" Target="../ink/ink708.xml"/><Relationship Id="rId401" Type="http://schemas.openxmlformats.org/officeDocument/2006/relationships/customXml" Target="../ink/ink770.xml"/><Relationship Id="rId443" Type="http://schemas.openxmlformats.org/officeDocument/2006/relationships/customXml" Target="../ink/ink791.xml"/><Relationship Id="rId303" Type="http://schemas.openxmlformats.org/officeDocument/2006/relationships/customXml" Target="../ink/ink721.xml"/><Relationship Id="rId485" Type="http://schemas.openxmlformats.org/officeDocument/2006/relationships/customXml" Target="../ink/ink812.xml"/><Relationship Id="rId42" Type="http://schemas.openxmlformats.org/officeDocument/2006/relationships/customXml" Target="../ink/ink590.xml"/><Relationship Id="rId84" Type="http://schemas.openxmlformats.org/officeDocument/2006/relationships/customXml" Target="../ink/ink611.xml"/><Relationship Id="rId138" Type="http://schemas.openxmlformats.org/officeDocument/2006/relationships/customXml" Target="../ink/ink638.xml"/><Relationship Id="rId345" Type="http://schemas.openxmlformats.org/officeDocument/2006/relationships/customXml" Target="../ink/ink742.xml"/><Relationship Id="rId387" Type="http://schemas.openxmlformats.org/officeDocument/2006/relationships/customXml" Target="../ink/ink763.xml"/><Relationship Id="rId510" Type="http://schemas.openxmlformats.org/officeDocument/2006/relationships/image" Target="../media/image826.png"/><Relationship Id="rId552" Type="http://schemas.openxmlformats.org/officeDocument/2006/relationships/customXml" Target="../ink/ink846.xml"/><Relationship Id="rId191" Type="http://schemas.openxmlformats.org/officeDocument/2006/relationships/image" Target="../media/image667.png"/><Relationship Id="rId205" Type="http://schemas.openxmlformats.org/officeDocument/2006/relationships/image" Target="../media/image674.png"/><Relationship Id="rId247" Type="http://schemas.openxmlformats.org/officeDocument/2006/relationships/image" Target="../media/image695.png"/><Relationship Id="rId412" Type="http://schemas.openxmlformats.org/officeDocument/2006/relationships/image" Target="../media/image777.png"/><Relationship Id="rId107" Type="http://schemas.openxmlformats.org/officeDocument/2006/relationships/image" Target="../media/image625.png"/><Relationship Id="rId289" Type="http://schemas.openxmlformats.org/officeDocument/2006/relationships/customXml" Target="../ink/ink714.xml"/><Relationship Id="rId454" Type="http://schemas.openxmlformats.org/officeDocument/2006/relationships/image" Target="../media/image798.png"/><Relationship Id="rId496" Type="http://schemas.openxmlformats.org/officeDocument/2006/relationships/image" Target="../media/image819.png"/><Relationship Id="rId11" Type="http://schemas.openxmlformats.org/officeDocument/2006/relationships/image" Target="../media/image577.png"/><Relationship Id="rId53" Type="http://schemas.openxmlformats.org/officeDocument/2006/relationships/image" Target="../media/image598.png"/><Relationship Id="rId149" Type="http://schemas.openxmlformats.org/officeDocument/2006/relationships/image" Target="../media/image646.png"/><Relationship Id="rId314" Type="http://schemas.openxmlformats.org/officeDocument/2006/relationships/image" Target="../media/image728.png"/><Relationship Id="rId356" Type="http://schemas.openxmlformats.org/officeDocument/2006/relationships/image" Target="../media/image749.png"/><Relationship Id="rId398" Type="http://schemas.openxmlformats.org/officeDocument/2006/relationships/image" Target="../media/image770.png"/><Relationship Id="rId521" Type="http://schemas.openxmlformats.org/officeDocument/2006/relationships/customXml" Target="../ink/ink830.xml"/><Relationship Id="rId563" Type="http://schemas.openxmlformats.org/officeDocument/2006/relationships/image" Target="../media/image852.png"/><Relationship Id="rId95" Type="http://schemas.openxmlformats.org/officeDocument/2006/relationships/image" Target="../media/image619.png"/><Relationship Id="rId160" Type="http://schemas.openxmlformats.org/officeDocument/2006/relationships/customXml" Target="../ink/ink649.xml"/><Relationship Id="rId216" Type="http://schemas.openxmlformats.org/officeDocument/2006/relationships/customXml" Target="../ink/ink677.xml"/><Relationship Id="rId423" Type="http://schemas.openxmlformats.org/officeDocument/2006/relationships/customXml" Target="../ink/ink781.xml"/><Relationship Id="rId258" Type="http://schemas.openxmlformats.org/officeDocument/2006/relationships/customXml" Target="../ink/ink698.xml"/><Relationship Id="rId465" Type="http://schemas.openxmlformats.org/officeDocument/2006/relationships/customXml" Target="../ink/ink802.xml"/><Relationship Id="rId22" Type="http://schemas.openxmlformats.org/officeDocument/2006/relationships/customXml" Target="../ink/ink580.xml"/><Relationship Id="rId64" Type="http://schemas.openxmlformats.org/officeDocument/2006/relationships/customXml" Target="../ink/ink601.xml"/><Relationship Id="rId118" Type="http://schemas.openxmlformats.org/officeDocument/2006/relationships/customXml" Target="../ink/ink628.xml"/><Relationship Id="rId325" Type="http://schemas.openxmlformats.org/officeDocument/2006/relationships/customXml" Target="../ink/ink732.xml"/><Relationship Id="rId367" Type="http://schemas.openxmlformats.org/officeDocument/2006/relationships/customXml" Target="../ink/ink753.xml"/><Relationship Id="rId532" Type="http://schemas.openxmlformats.org/officeDocument/2006/relationships/image" Target="../media/image837.png"/><Relationship Id="rId171" Type="http://schemas.openxmlformats.org/officeDocument/2006/relationships/image" Target="../media/image657.png"/><Relationship Id="rId227" Type="http://schemas.openxmlformats.org/officeDocument/2006/relationships/image" Target="../media/image685.png"/><Relationship Id="rId269" Type="http://schemas.openxmlformats.org/officeDocument/2006/relationships/image" Target="../media/image706.png"/><Relationship Id="rId434" Type="http://schemas.openxmlformats.org/officeDocument/2006/relationships/image" Target="../media/image788.png"/><Relationship Id="rId476" Type="http://schemas.openxmlformats.org/officeDocument/2006/relationships/image" Target="../media/image809.png"/><Relationship Id="rId33" Type="http://schemas.openxmlformats.org/officeDocument/2006/relationships/image" Target="../media/image588.png"/><Relationship Id="rId129" Type="http://schemas.openxmlformats.org/officeDocument/2006/relationships/image" Target="../media/image636.png"/><Relationship Id="rId280" Type="http://schemas.openxmlformats.org/officeDocument/2006/relationships/customXml" Target="../ink/ink709.xml"/><Relationship Id="rId336" Type="http://schemas.openxmlformats.org/officeDocument/2006/relationships/image" Target="../media/image739.png"/><Relationship Id="rId501" Type="http://schemas.openxmlformats.org/officeDocument/2006/relationships/customXml" Target="../ink/ink820.xml"/><Relationship Id="rId543" Type="http://schemas.openxmlformats.org/officeDocument/2006/relationships/image" Target="../media/image842.png"/><Relationship Id="rId75" Type="http://schemas.openxmlformats.org/officeDocument/2006/relationships/image" Target="../media/image609.png"/><Relationship Id="rId140" Type="http://schemas.openxmlformats.org/officeDocument/2006/relationships/customXml" Target="../ink/ink639.xml"/><Relationship Id="rId182" Type="http://schemas.openxmlformats.org/officeDocument/2006/relationships/customXml" Target="../ink/ink660.xml"/><Relationship Id="rId378" Type="http://schemas.openxmlformats.org/officeDocument/2006/relationships/image" Target="../media/image760.png"/><Relationship Id="rId403" Type="http://schemas.openxmlformats.org/officeDocument/2006/relationships/customXml" Target="../ink/ink771.xml"/><Relationship Id="rId6" Type="http://schemas.openxmlformats.org/officeDocument/2006/relationships/customXml" Target="../ink/ink572.xml"/><Relationship Id="rId238" Type="http://schemas.openxmlformats.org/officeDocument/2006/relationships/customXml" Target="../ink/ink688.xml"/><Relationship Id="rId445" Type="http://schemas.openxmlformats.org/officeDocument/2006/relationships/customXml" Target="../ink/ink792.xml"/><Relationship Id="rId487" Type="http://schemas.openxmlformats.org/officeDocument/2006/relationships/customXml" Target="../ink/ink813.xml"/><Relationship Id="rId291" Type="http://schemas.openxmlformats.org/officeDocument/2006/relationships/customXml" Target="../ink/ink715.xml"/><Relationship Id="rId305" Type="http://schemas.openxmlformats.org/officeDocument/2006/relationships/customXml" Target="../ink/ink722.xml"/><Relationship Id="rId347" Type="http://schemas.openxmlformats.org/officeDocument/2006/relationships/customXml" Target="../ink/ink743.xml"/><Relationship Id="rId512" Type="http://schemas.openxmlformats.org/officeDocument/2006/relationships/image" Target="../media/image827.png"/><Relationship Id="rId44" Type="http://schemas.openxmlformats.org/officeDocument/2006/relationships/customXml" Target="../ink/ink591.xml"/><Relationship Id="rId86" Type="http://schemas.openxmlformats.org/officeDocument/2006/relationships/customXml" Target="../ink/ink612.xml"/><Relationship Id="rId151" Type="http://schemas.openxmlformats.org/officeDocument/2006/relationships/image" Target="../media/image647.png"/><Relationship Id="rId389" Type="http://schemas.openxmlformats.org/officeDocument/2006/relationships/customXml" Target="../ink/ink764.xml"/><Relationship Id="rId554" Type="http://schemas.openxmlformats.org/officeDocument/2006/relationships/customXml" Target="../ink/ink847.xml"/><Relationship Id="rId193" Type="http://schemas.openxmlformats.org/officeDocument/2006/relationships/image" Target="../media/image668.png"/><Relationship Id="rId207" Type="http://schemas.openxmlformats.org/officeDocument/2006/relationships/image" Target="../media/image675.png"/><Relationship Id="rId249" Type="http://schemas.openxmlformats.org/officeDocument/2006/relationships/image" Target="../media/image696.png"/><Relationship Id="rId414" Type="http://schemas.openxmlformats.org/officeDocument/2006/relationships/image" Target="../media/image778.png"/><Relationship Id="rId456" Type="http://schemas.openxmlformats.org/officeDocument/2006/relationships/image" Target="../media/image799.png"/><Relationship Id="rId498" Type="http://schemas.openxmlformats.org/officeDocument/2006/relationships/image" Target="../media/image820.png"/><Relationship Id="rId13" Type="http://schemas.openxmlformats.org/officeDocument/2006/relationships/image" Target="../media/image578.png"/><Relationship Id="rId109" Type="http://schemas.openxmlformats.org/officeDocument/2006/relationships/image" Target="../media/image626.png"/><Relationship Id="rId260" Type="http://schemas.openxmlformats.org/officeDocument/2006/relationships/customXml" Target="../ink/ink699.xml"/><Relationship Id="rId316" Type="http://schemas.openxmlformats.org/officeDocument/2006/relationships/image" Target="../media/image729.png"/><Relationship Id="rId523" Type="http://schemas.openxmlformats.org/officeDocument/2006/relationships/customXml" Target="../ink/ink831.xml"/><Relationship Id="rId55" Type="http://schemas.openxmlformats.org/officeDocument/2006/relationships/image" Target="../media/image599.png"/><Relationship Id="rId97" Type="http://schemas.openxmlformats.org/officeDocument/2006/relationships/image" Target="../media/image620.png"/><Relationship Id="rId120" Type="http://schemas.openxmlformats.org/officeDocument/2006/relationships/customXml" Target="../ink/ink629.xml"/><Relationship Id="rId358" Type="http://schemas.openxmlformats.org/officeDocument/2006/relationships/image" Target="../media/image750.png"/><Relationship Id="rId565" Type="http://schemas.openxmlformats.org/officeDocument/2006/relationships/image" Target="../media/image853.png"/><Relationship Id="rId162" Type="http://schemas.openxmlformats.org/officeDocument/2006/relationships/customXml" Target="../ink/ink650.xml"/><Relationship Id="rId218" Type="http://schemas.openxmlformats.org/officeDocument/2006/relationships/customXml" Target="../ink/ink678.xml"/><Relationship Id="rId425" Type="http://schemas.openxmlformats.org/officeDocument/2006/relationships/customXml" Target="../ink/ink782.xml"/><Relationship Id="rId467" Type="http://schemas.openxmlformats.org/officeDocument/2006/relationships/customXml" Target="../ink/ink803.xml"/><Relationship Id="rId271" Type="http://schemas.openxmlformats.org/officeDocument/2006/relationships/image" Target="../media/image707.png"/><Relationship Id="rId24" Type="http://schemas.openxmlformats.org/officeDocument/2006/relationships/customXml" Target="../ink/ink581.xml"/><Relationship Id="rId66" Type="http://schemas.openxmlformats.org/officeDocument/2006/relationships/customXml" Target="../ink/ink602.xml"/><Relationship Id="rId131" Type="http://schemas.openxmlformats.org/officeDocument/2006/relationships/image" Target="../media/image637.png"/><Relationship Id="rId327" Type="http://schemas.openxmlformats.org/officeDocument/2006/relationships/customXml" Target="../ink/ink733.xml"/><Relationship Id="rId369" Type="http://schemas.openxmlformats.org/officeDocument/2006/relationships/customXml" Target="../ink/ink754.xml"/><Relationship Id="rId534" Type="http://schemas.openxmlformats.org/officeDocument/2006/relationships/image" Target="../media/image838.png"/><Relationship Id="rId173" Type="http://schemas.openxmlformats.org/officeDocument/2006/relationships/image" Target="../media/image658.png"/><Relationship Id="rId229" Type="http://schemas.openxmlformats.org/officeDocument/2006/relationships/image" Target="../media/image686.png"/><Relationship Id="rId380" Type="http://schemas.openxmlformats.org/officeDocument/2006/relationships/image" Target="../media/image761.png"/><Relationship Id="rId436" Type="http://schemas.openxmlformats.org/officeDocument/2006/relationships/image" Target="../media/image789.png"/><Relationship Id="rId240" Type="http://schemas.openxmlformats.org/officeDocument/2006/relationships/customXml" Target="../ink/ink689.xml"/><Relationship Id="rId478" Type="http://schemas.openxmlformats.org/officeDocument/2006/relationships/image" Target="../media/image810.png"/><Relationship Id="rId35" Type="http://schemas.openxmlformats.org/officeDocument/2006/relationships/image" Target="../media/image589.png"/><Relationship Id="rId77" Type="http://schemas.openxmlformats.org/officeDocument/2006/relationships/image" Target="../media/image610.png"/><Relationship Id="rId100" Type="http://schemas.openxmlformats.org/officeDocument/2006/relationships/customXml" Target="../ink/ink619.xml"/><Relationship Id="rId282" Type="http://schemas.openxmlformats.org/officeDocument/2006/relationships/customXml" Target="../ink/ink710.xml"/><Relationship Id="rId338" Type="http://schemas.openxmlformats.org/officeDocument/2006/relationships/image" Target="../media/image740.png"/><Relationship Id="rId503" Type="http://schemas.openxmlformats.org/officeDocument/2006/relationships/customXml" Target="../ink/ink821.xml"/><Relationship Id="rId545" Type="http://schemas.openxmlformats.org/officeDocument/2006/relationships/image" Target="../media/image843.png"/><Relationship Id="rId8" Type="http://schemas.openxmlformats.org/officeDocument/2006/relationships/customXml" Target="../ink/ink573.xml"/><Relationship Id="rId142" Type="http://schemas.openxmlformats.org/officeDocument/2006/relationships/customXml" Target="../ink/ink640.xml"/><Relationship Id="rId184" Type="http://schemas.openxmlformats.org/officeDocument/2006/relationships/customXml" Target="../ink/ink661.xml"/><Relationship Id="rId391" Type="http://schemas.openxmlformats.org/officeDocument/2006/relationships/customXml" Target="../ink/ink765.xml"/><Relationship Id="rId405" Type="http://schemas.openxmlformats.org/officeDocument/2006/relationships/customXml" Target="../ink/ink772.xml"/><Relationship Id="rId447" Type="http://schemas.openxmlformats.org/officeDocument/2006/relationships/customXml" Target="../ink/ink793.xml"/><Relationship Id="rId251" Type="http://schemas.openxmlformats.org/officeDocument/2006/relationships/image" Target="../media/image697.png"/><Relationship Id="rId489" Type="http://schemas.openxmlformats.org/officeDocument/2006/relationships/customXml" Target="../ink/ink814.xml"/><Relationship Id="rId46" Type="http://schemas.openxmlformats.org/officeDocument/2006/relationships/customXml" Target="../ink/ink592.xml"/><Relationship Id="rId293" Type="http://schemas.openxmlformats.org/officeDocument/2006/relationships/customXml" Target="../ink/ink716.xml"/><Relationship Id="rId307" Type="http://schemas.openxmlformats.org/officeDocument/2006/relationships/customXml" Target="../ink/ink723.xml"/><Relationship Id="rId349" Type="http://schemas.openxmlformats.org/officeDocument/2006/relationships/customXml" Target="../ink/ink744.xml"/><Relationship Id="rId514" Type="http://schemas.openxmlformats.org/officeDocument/2006/relationships/image" Target="../media/image828.png"/><Relationship Id="rId556" Type="http://schemas.openxmlformats.org/officeDocument/2006/relationships/customXml" Target="../ink/ink848.xml"/><Relationship Id="rId88" Type="http://schemas.openxmlformats.org/officeDocument/2006/relationships/customXml" Target="../ink/ink613.xml"/><Relationship Id="rId111" Type="http://schemas.openxmlformats.org/officeDocument/2006/relationships/image" Target="../media/image627.png"/><Relationship Id="rId153" Type="http://schemas.openxmlformats.org/officeDocument/2006/relationships/image" Target="../media/image648.png"/><Relationship Id="rId195" Type="http://schemas.openxmlformats.org/officeDocument/2006/relationships/image" Target="../media/image669.png"/><Relationship Id="rId209" Type="http://schemas.openxmlformats.org/officeDocument/2006/relationships/image" Target="../media/image676.png"/><Relationship Id="rId360" Type="http://schemas.openxmlformats.org/officeDocument/2006/relationships/image" Target="../media/image751.png"/><Relationship Id="rId416" Type="http://schemas.openxmlformats.org/officeDocument/2006/relationships/image" Target="../media/image779.png"/><Relationship Id="rId220" Type="http://schemas.openxmlformats.org/officeDocument/2006/relationships/customXml" Target="../ink/ink679.xml"/><Relationship Id="rId458" Type="http://schemas.openxmlformats.org/officeDocument/2006/relationships/image" Target="../media/image800.png"/><Relationship Id="rId15" Type="http://schemas.openxmlformats.org/officeDocument/2006/relationships/image" Target="../media/image579.png"/><Relationship Id="rId57" Type="http://schemas.openxmlformats.org/officeDocument/2006/relationships/image" Target="../media/image600.png"/><Relationship Id="rId262" Type="http://schemas.openxmlformats.org/officeDocument/2006/relationships/customXml" Target="../ink/ink700.xml"/><Relationship Id="rId318" Type="http://schemas.openxmlformats.org/officeDocument/2006/relationships/image" Target="../media/image730.png"/><Relationship Id="rId525" Type="http://schemas.openxmlformats.org/officeDocument/2006/relationships/customXml" Target="../ink/ink832.xml"/><Relationship Id="rId567" Type="http://schemas.openxmlformats.org/officeDocument/2006/relationships/image" Target="../media/image854.png"/><Relationship Id="rId99" Type="http://schemas.openxmlformats.org/officeDocument/2006/relationships/image" Target="../media/image621.png"/><Relationship Id="rId122" Type="http://schemas.openxmlformats.org/officeDocument/2006/relationships/customXml" Target="../ink/ink630.xml"/><Relationship Id="rId164" Type="http://schemas.openxmlformats.org/officeDocument/2006/relationships/customXml" Target="../ink/ink651.xml"/><Relationship Id="rId371" Type="http://schemas.openxmlformats.org/officeDocument/2006/relationships/customXml" Target="../ink/ink755.xml"/><Relationship Id="rId427" Type="http://schemas.openxmlformats.org/officeDocument/2006/relationships/customXml" Target="../ink/ink783.xml"/><Relationship Id="rId469" Type="http://schemas.openxmlformats.org/officeDocument/2006/relationships/customXml" Target="../ink/ink804.xml"/><Relationship Id="rId26" Type="http://schemas.openxmlformats.org/officeDocument/2006/relationships/customXml" Target="../ink/ink582.xml"/><Relationship Id="rId231" Type="http://schemas.openxmlformats.org/officeDocument/2006/relationships/image" Target="../media/image687.png"/><Relationship Id="rId273" Type="http://schemas.openxmlformats.org/officeDocument/2006/relationships/image" Target="../media/image708.png"/><Relationship Id="rId329" Type="http://schemas.openxmlformats.org/officeDocument/2006/relationships/customXml" Target="../ink/ink734.xml"/><Relationship Id="rId480" Type="http://schemas.openxmlformats.org/officeDocument/2006/relationships/image" Target="../media/image811.png"/><Relationship Id="rId536" Type="http://schemas.openxmlformats.org/officeDocument/2006/relationships/image" Target="../media/image839.png"/><Relationship Id="rId68" Type="http://schemas.openxmlformats.org/officeDocument/2006/relationships/customXml" Target="../ink/ink603.xml"/><Relationship Id="rId133" Type="http://schemas.openxmlformats.org/officeDocument/2006/relationships/image" Target="../media/image638.png"/><Relationship Id="rId175" Type="http://schemas.openxmlformats.org/officeDocument/2006/relationships/image" Target="../media/image659.png"/><Relationship Id="rId340" Type="http://schemas.openxmlformats.org/officeDocument/2006/relationships/image" Target="../media/image741.png"/><Relationship Id="rId200" Type="http://schemas.openxmlformats.org/officeDocument/2006/relationships/customXml" Target="../ink/ink669.xml"/><Relationship Id="rId382" Type="http://schemas.openxmlformats.org/officeDocument/2006/relationships/image" Target="../media/image762.png"/><Relationship Id="rId438" Type="http://schemas.openxmlformats.org/officeDocument/2006/relationships/image" Target="../media/image790.png"/><Relationship Id="rId242" Type="http://schemas.openxmlformats.org/officeDocument/2006/relationships/customXml" Target="../ink/ink690.xml"/><Relationship Id="rId284" Type="http://schemas.openxmlformats.org/officeDocument/2006/relationships/image" Target="../media/image713.png"/><Relationship Id="rId491" Type="http://schemas.openxmlformats.org/officeDocument/2006/relationships/customXml" Target="../ink/ink815.xml"/><Relationship Id="rId505" Type="http://schemas.openxmlformats.org/officeDocument/2006/relationships/customXml" Target="../ink/ink822.xml"/><Relationship Id="rId37" Type="http://schemas.openxmlformats.org/officeDocument/2006/relationships/image" Target="../media/image590.png"/><Relationship Id="rId79" Type="http://schemas.openxmlformats.org/officeDocument/2006/relationships/image" Target="../media/image611.png"/><Relationship Id="rId102" Type="http://schemas.openxmlformats.org/officeDocument/2006/relationships/customXml" Target="../ink/ink620.xml"/><Relationship Id="rId144" Type="http://schemas.openxmlformats.org/officeDocument/2006/relationships/customXml" Target="../ink/ink641.xml"/><Relationship Id="rId547" Type="http://schemas.openxmlformats.org/officeDocument/2006/relationships/image" Target="../media/image844.png"/><Relationship Id="rId90" Type="http://schemas.openxmlformats.org/officeDocument/2006/relationships/customXml" Target="../ink/ink614.xml"/><Relationship Id="rId186" Type="http://schemas.openxmlformats.org/officeDocument/2006/relationships/customXml" Target="../ink/ink662.xml"/><Relationship Id="rId351" Type="http://schemas.openxmlformats.org/officeDocument/2006/relationships/customXml" Target="../ink/ink745.xml"/><Relationship Id="rId393" Type="http://schemas.openxmlformats.org/officeDocument/2006/relationships/customXml" Target="../ink/ink766.xml"/><Relationship Id="rId407" Type="http://schemas.openxmlformats.org/officeDocument/2006/relationships/customXml" Target="../ink/ink773.xml"/><Relationship Id="rId449" Type="http://schemas.openxmlformats.org/officeDocument/2006/relationships/customXml" Target="../ink/ink794.xml"/><Relationship Id="rId211" Type="http://schemas.openxmlformats.org/officeDocument/2006/relationships/image" Target="../media/image677.png"/><Relationship Id="rId253" Type="http://schemas.openxmlformats.org/officeDocument/2006/relationships/image" Target="../media/image698.png"/><Relationship Id="rId295" Type="http://schemas.openxmlformats.org/officeDocument/2006/relationships/customXml" Target="../ink/ink717.xml"/><Relationship Id="rId309" Type="http://schemas.openxmlformats.org/officeDocument/2006/relationships/customXml" Target="../ink/ink724.xml"/><Relationship Id="rId460" Type="http://schemas.openxmlformats.org/officeDocument/2006/relationships/image" Target="../media/image801.png"/><Relationship Id="rId516" Type="http://schemas.openxmlformats.org/officeDocument/2006/relationships/image" Target="../media/image829.png"/><Relationship Id="rId48" Type="http://schemas.openxmlformats.org/officeDocument/2006/relationships/customXml" Target="../ink/ink593.xml"/><Relationship Id="rId113" Type="http://schemas.openxmlformats.org/officeDocument/2006/relationships/image" Target="../media/image628.png"/><Relationship Id="rId320" Type="http://schemas.openxmlformats.org/officeDocument/2006/relationships/image" Target="../media/image731.png"/><Relationship Id="rId558" Type="http://schemas.openxmlformats.org/officeDocument/2006/relationships/customXml" Target="../ink/ink849.xml"/><Relationship Id="rId155" Type="http://schemas.openxmlformats.org/officeDocument/2006/relationships/image" Target="../media/image649.png"/><Relationship Id="rId197" Type="http://schemas.openxmlformats.org/officeDocument/2006/relationships/image" Target="../media/image670.png"/><Relationship Id="rId362" Type="http://schemas.openxmlformats.org/officeDocument/2006/relationships/image" Target="../media/image752.png"/><Relationship Id="rId418" Type="http://schemas.openxmlformats.org/officeDocument/2006/relationships/image" Target="../media/image780.png"/><Relationship Id="rId222" Type="http://schemas.openxmlformats.org/officeDocument/2006/relationships/customXml" Target="../ink/ink680.xml"/><Relationship Id="rId264" Type="http://schemas.openxmlformats.org/officeDocument/2006/relationships/customXml" Target="../ink/ink701.xml"/><Relationship Id="rId471" Type="http://schemas.openxmlformats.org/officeDocument/2006/relationships/customXml" Target="../ink/ink805.xml"/><Relationship Id="rId17" Type="http://schemas.openxmlformats.org/officeDocument/2006/relationships/image" Target="../media/image580.png"/><Relationship Id="rId59" Type="http://schemas.openxmlformats.org/officeDocument/2006/relationships/image" Target="../media/image601.png"/><Relationship Id="rId124" Type="http://schemas.openxmlformats.org/officeDocument/2006/relationships/customXml" Target="../ink/ink631.xml"/><Relationship Id="rId527" Type="http://schemas.openxmlformats.org/officeDocument/2006/relationships/customXml" Target="../ink/ink833.xml"/><Relationship Id="rId569" Type="http://schemas.openxmlformats.org/officeDocument/2006/relationships/image" Target="../media/image855.png"/><Relationship Id="rId70" Type="http://schemas.openxmlformats.org/officeDocument/2006/relationships/customXml" Target="../ink/ink604.xml"/><Relationship Id="rId166" Type="http://schemas.openxmlformats.org/officeDocument/2006/relationships/customXml" Target="../ink/ink652.xml"/><Relationship Id="rId331" Type="http://schemas.openxmlformats.org/officeDocument/2006/relationships/customXml" Target="../ink/ink735.xml"/><Relationship Id="rId373" Type="http://schemas.openxmlformats.org/officeDocument/2006/relationships/customXml" Target="../ink/ink756.xml"/><Relationship Id="rId429" Type="http://schemas.openxmlformats.org/officeDocument/2006/relationships/customXml" Target="../ink/ink784.xml"/><Relationship Id="rId1" Type="http://schemas.openxmlformats.org/officeDocument/2006/relationships/slideLayout" Target="../slideLayouts/slideLayout7.xml"/><Relationship Id="rId233" Type="http://schemas.openxmlformats.org/officeDocument/2006/relationships/image" Target="../media/image688.png"/><Relationship Id="rId440" Type="http://schemas.openxmlformats.org/officeDocument/2006/relationships/image" Target="../media/image791.png"/><Relationship Id="rId28" Type="http://schemas.openxmlformats.org/officeDocument/2006/relationships/customXml" Target="../ink/ink583.xml"/><Relationship Id="rId275" Type="http://schemas.openxmlformats.org/officeDocument/2006/relationships/image" Target="../media/image709.png"/><Relationship Id="rId300" Type="http://schemas.openxmlformats.org/officeDocument/2006/relationships/image" Target="../media/image721.png"/><Relationship Id="rId482" Type="http://schemas.openxmlformats.org/officeDocument/2006/relationships/image" Target="../media/image812.png"/><Relationship Id="rId538" Type="http://schemas.openxmlformats.org/officeDocument/2006/relationships/image" Target="../media/image840.png"/><Relationship Id="rId81" Type="http://schemas.openxmlformats.org/officeDocument/2006/relationships/image" Target="../media/image612.png"/><Relationship Id="rId135" Type="http://schemas.openxmlformats.org/officeDocument/2006/relationships/image" Target="../media/image639.png"/><Relationship Id="rId177" Type="http://schemas.openxmlformats.org/officeDocument/2006/relationships/image" Target="../media/image660.png"/><Relationship Id="rId342" Type="http://schemas.openxmlformats.org/officeDocument/2006/relationships/image" Target="../media/image742.png"/><Relationship Id="rId384" Type="http://schemas.openxmlformats.org/officeDocument/2006/relationships/image" Target="../media/image763.png"/><Relationship Id="rId202" Type="http://schemas.openxmlformats.org/officeDocument/2006/relationships/customXml" Target="../ink/ink670.xml"/><Relationship Id="rId244" Type="http://schemas.openxmlformats.org/officeDocument/2006/relationships/customXml" Target="../ink/ink691.xml"/><Relationship Id="rId39" Type="http://schemas.openxmlformats.org/officeDocument/2006/relationships/image" Target="../media/image591.png"/><Relationship Id="rId286" Type="http://schemas.openxmlformats.org/officeDocument/2006/relationships/image" Target="../media/image714.png"/><Relationship Id="rId451" Type="http://schemas.openxmlformats.org/officeDocument/2006/relationships/customXml" Target="../ink/ink795.xml"/><Relationship Id="rId493" Type="http://schemas.openxmlformats.org/officeDocument/2006/relationships/customXml" Target="../ink/ink816.xml"/><Relationship Id="rId507" Type="http://schemas.openxmlformats.org/officeDocument/2006/relationships/customXml" Target="../ink/ink823.xml"/><Relationship Id="rId549" Type="http://schemas.openxmlformats.org/officeDocument/2006/relationships/image" Target="../media/image845.png"/><Relationship Id="rId50" Type="http://schemas.openxmlformats.org/officeDocument/2006/relationships/customXml" Target="../ink/ink594.xml"/><Relationship Id="rId104" Type="http://schemas.openxmlformats.org/officeDocument/2006/relationships/customXml" Target="../ink/ink621.xml"/><Relationship Id="rId146" Type="http://schemas.openxmlformats.org/officeDocument/2006/relationships/customXml" Target="../ink/ink642.xml"/><Relationship Id="rId188" Type="http://schemas.openxmlformats.org/officeDocument/2006/relationships/customXml" Target="../ink/ink663.xml"/><Relationship Id="rId311" Type="http://schemas.openxmlformats.org/officeDocument/2006/relationships/customXml" Target="../ink/ink725.xml"/><Relationship Id="rId353" Type="http://schemas.openxmlformats.org/officeDocument/2006/relationships/customXml" Target="../ink/ink746.xml"/><Relationship Id="rId395" Type="http://schemas.openxmlformats.org/officeDocument/2006/relationships/customXml" Target="../ink/ink767.xml"/><Relationship Id="rId409" Type="http://schemas.openxmlformats.org/officeDocument/2006/relationships/customXml" Target="../ink/ink774.xml"/><Relationship Id="rId560" Type="http://schemas.openxmlformats.org/officeDocument/2006/relationships/customXml" Target="../ink/ink850.xml"/><Relationship Id="rId92" Type="http://schemas.openxmlformats.org/officeDocument/2006/relationships/customXml" Target="../ink/ink615.xml"/><Relationship Id="rId213" Type="http://schemas.openxmlformats.org/officeDocument/2006/relationships/image" Target="../media/image678.png"/><Relationship Id="rId420" Type="http://schemas.openxmlformats.org/officeDocument/2006/relationships/image" Target="../media/image781.png"/><Relationship Id="rId255" Type="http://schemas.openxmlformats.org/officeDocument/2006/relationships/image" Target="../media/image699.png"/><Relationship Id="rId297" Type="http://schemas.openxmlformats.org/officeDocument/2006/relationships/customXml" Target="../ink/ink718.xml"/><Relationship Id="rId462" Type="http://schemas.openxmlformats.org/officeDocument/2006/relationships/image" Target="../media/image802.png"/><Relationship Id="rId518" Type="http://schemas.openxmlformats.org/officeDocument/2006/relationships/image" Target="../media/image830.png"/><Relationship Id="rId115" Type="http://schemas.openxmlformats.org/officeDocument/2006/relationships/image" Target="../media/image629.png"/><Relationship Id="rId157" Type="http://schemas.openxmlformats.org/officeDocument/2006/relationships/image" Target="../media/image650.png"/><Relationship Id="rId322" Type="http://schemas.openxmlformats.org/officeDocument/2006/relationships/image" Target="../media/image732.png"/><Relationship Id="rId364" Type="http://schemas.openxmlformats.org/officeDocument/2006/relationships/image" Target="../media/image753.png"/><Relationship Id="rId61" Type="http://schemas.openxmlformats.org/officeDocument/2006/relationships/image" Target="../media/image602.png"/><Relationship Id="rId199" Type="http://schemas.openxmlformats.org/officeDocument/2006/relationships/image" Target="../media/image671.png"/><Relationship Id="rId19" Type="http://schemas.openxmlformats.org/officeDocument/2006/relationships/image" Target="../media/image581.png"/><Relationship Id="rId224" Type="http://schemas.openxmlformats.org/officeDocument/2006/relationships/customXml" Target="../ink/ink681.xml"/><Relationship Id="rId266" Type="http://schemas.openxmlformats.org/officeDocument/2006/relationships/customXml" Target="../ink/ink702.xml"/><Relationship Id="rId431" Type="http://schemas.openxmlformats.org/officeDocument/2006/relationships/customXml" Target="../ink/ink785.xml"/><Relationship Id="rId473" Type="http://schemas.openxmlformats.org/officeDocument/2006/relationships/customXml" Target="../ink/ink806.xml"/><Relationship Id="rId529" Type="http://schemas.openxmlformats.org/officeDocument/2006/relationships/customXml" Target="../ink/ink834.xml"/><Relationship Id="rId30" Type="http://schemas.openxmlformats.org/officeDocument/2006/relationships/customXml" Target="../ink/ink584.xml"/><Relationship Id="rId126" Type="http://schemas.openxmlformats.org/officeDocument/2006/relationships/customXml" Target="../ink/ink632.xml"/><Relationship Id="rId168" Type="http://schemas.openxmlformats.org/officeDocument/2006/relationships/customXml" Target="../ink/ink653.xml"/><Relationship Id="rId333" Type="http://schemas.openxmlformats.org/officeDocument/2006/relationships/customXml" Target="../ink/ink736.xml"/><Relationship Id="rId540" Type="http://schemas.openxmlformats.org/officeDocument/2006/relationships/image" Target="../media/image841.png"/><Relationship Id="rId72" Type="http://schemas.openxmlformats.org/officeDocument/2006/relationships/customXml" Target="../ink/ink605.xml"/><Relationship Id="rId375" Type="http://schemas.openxmlformats.org/officeDocument/2006/relationships/customXml" Target="../ink/ink757.xml"/><Relationship Id="rId3" Type="http://schemas.openxmlformats.org/officeDocument/2006/relationships/image" Target="../media/image573.emf"/><Relationship Id="rId235" Type="http://schemas.openxmlformats.org/officeDocument/2006/relationships/image" Target="../media/image689.png"/><Relationship Id="rId277" Type="http://schemas.openxmlformats.org/officeDocument/2006/relationships/image" Target="../media/image710.png"/><Relationship Id="rId400" Type="http://schemas.openxmlformats.org/officeDocument/2006/relationships/image" Target="../media/image771.png"/><Relationship Id="rId442" Type="http://schemas.openxmlformats.org/officeDocument/2006/relationships/image" Target="../media/image792.png"/><Relationship Id="rId484" Type="http://schemas.openxmlformats.org/officeDocument/2006/relationships/image" Target="../media/image813.png"/><Relationship Id="rId137" Type="http://schemas.openxmlformats.org/officeDocument/2006/relationships/image" Target="../media/image640.png"/><Relationship Id="rId302" Type="http://schemas.openxmlformats.org/officeDocument/2006/relationships/image" Target="../media/image722.png"/><Relationship Id="rId344" Type="http://schemas.openxmlformats.org/officeDocument/2006/relationships/image" Target="../media/image743.png"/><Relationship Id="rId41" Type="http://schemas.openxmlformats.org/officeDocument/2006/relationships/image" Target="../media/image592.png"/><Relationship Id="rId83" Type="http://schemas.openxmlformats.org/officeDocument/2006/relationships/image" Target="../media/image613.png"/><Relationship Id="rId179" Type="http://schemas.openxmlformats.org/officeDocument/2006/relationships/image" Target="../media/image661.png"/><Relationship Id="rId386" Type="http://schemas.openxmlformats.org/officeDocument/2006/relationships/image" Target="../media/image764.png"/><Relationship Id="rId551" Type="http://schemas.openxmlformats.org/officeDocument/2006/relationships/image" Target="../media/image846.png"/><Relationship Id="rId190" Type="http://schemas.openxmlformats.org/officeDocument/2006/relationships/customXml" Target="../ink/ink664.xml"/><Relationship Id="rId204" Type="http://schemas.openxmlformats.org/officeDocument/2006/relationships/customXml" Target="../ink/ink671.xml"/><Relationship Id="rId246" Type="http://schemas.openxmlformats.org/officeDocument/2006/relationships/customXml" Target="../ink/ink692.xml"/><Relationship Id="rId288" Type="http://schemas.openxmlformats.org/officeDocument/2006/relationships/image" Target="../media/image715.png"/><Relationship Id="rId411" Type="http://schemas.openxmlformats.org/officeDocument/2006/relationships/customXml" Target="../ink/ink775.xml"/><Relationship Id="rId453" Type="http://schemas.openxmlformats.org/officeDocument/2006/relationships/customXml" Target="../ink/ink796.xml"/><Relationship Id="rId509" Type="http://schemas.openxmlformats.org/officeDocument/2006/relationships/customXml" Target="../ink/ink824.xml"/><Relationship Id="rId106" Type="http://schemas.openxmlformats.org/officeDocument/2006/relationships/customXml" Target="../ink/ink622.xml"/><Relationship Id="rId313" Type="http://schemas.openxmlformats.org/officeDocument/2006/relationships/customXml" Target="../ink/ink726.xml"/><Relationship Id="rId495" Type="http://schemas.openxmlformats.org/officeDocument/2006/relationships/customXml" Target="../ink/ink817.xml"/><Relationship Id="rId10" Type="http://schemas.openxmlformats.org/officeDocument/2006/relationships/customXml" Target="../ink/ink574.xml"/><Relationship Id="rId52" Type="http://schemas.openxmlformats.org/officeDocument/2006/relationships/customXml" Target="../ink/ink595.xml"/><Relationship Id="rId94" Type="http://schemas.openxmlformats.org/officeDocument/2006/relationships/customXml" Target="../ink/ink616.xml"/><Relationship Id="rId148" Type="http://schemas.openxmlformats.org/officeDocument/2006/relationships/customXml" Target="../ink/ink643.xml"/><Relationship Id="rId355" Type="http://schemas.openxmlformats.org/officeDocument/2006/relationships/customXml" Target="../ink/ink747.xml"/><Relationship Id="rId397" Type="http://schemas.openxmlformats.org/officeDocument/2006/relationships/customXml" Target="../ink/ink768.xml"/><Relationship Id="rId520" Type="http://schemas.openxmlformats.org/officeDocument/2006/relationships/image" Target="../media/image831.png"/><Relationship Id="rId562" Type="http://schemas.openxmlformats.org/officeDocument/2006/relationships/customXml" Target="../ink/ink851.xml"/><Relationship Id="rId215" Type="http://schemas.openxmlformats.org/officeDocument/2006/relationships/image" Target="../media/image679.png"/><Relationship Id="rId257" Type="http://schemas.openxmlformats.org/officeDocument/2006/relationships/image" Target="../media/image700.png"/><Relationship Id="rId422" Type="http://schemas.openxmlformats.org/officeDocument/2006/relationships/image" Target="../media/image782.png"/><Relationship Id="rId464" Type="http://schemas.openxmlformats.org/officeDocument/2006/relationships/image" Target="../media/image803.png"/><Relationship Id="rId299" Type="http://schemas.openxmlformats.org/officeDocument/2006/relationships/customXml" Target="../ink/ink719.xml"/><Relationship Id="rId63" Type="http://schemas.openxmlformats.org/officeDocument/2006/relationships/image" Target="../media/image603.png"/><Relationship Id="rId159" Type="http://schemas.openxmlformats.org/officeDocument/2006/relationships/image" Target="../media/image651.png"/><Relationship Id="rId366" Type="http://schemas.openxmlformats.org/officeDocument/2006/relationships/image" Target="../media/image754.png"/><Relationship Id="rId226" Type="http://schemas.openxmlformats.org/officeDocument/2006/relationships/customXml" Target="../ink/ink682.xml"/><Relationship Id="rId433" Type="http://schemas.openxmlformats.org/officeDocument/2006/relationships/customXml" Target="../ink/ink786.xml"/><Relationship Id="rId74" Type="http://schemas.openxmlformats.org/officeDocument/2006/relationships/customXml" Target="../ink/ink606.xml"/><Relationship Id="rId377" Type="http://schemas.openxmlformats.org/officeDocument/2006/relationships/customXml" Target="../ink/ink758.xml"/><Relationship Id="rId500" Type="http://schemas.openxmlformats.org/officeDocument/2006/relationships/image" Target="../media/image821.png"/><Relationship Id="rId5" Type="http://schemas.openxmlformats.org/officeDocument/2006/relationships/image" Target="../media/image574.png"/><Relationship Id="rId237" Type="http://schemas.openxmlformats.org/officeDocument/2006/relationships/image" Target="../media/image690.png"/><Relationship Id="rId444" Type="http://schemas.openxmlformats.org/officeDocument/2006/relationships/image" Target="../media/image793.png"/><Relationship Id="rId290" Type="http://schemas.openxmlformats.org/officeDocument/2006/relationships/image" Target="../media/image716.png"/><Relationship Id="rId304" Type="http://schemas.openxmlformats.org/officeDocument/2006/relationships/image" Target="../media/image723.png"/><Relationship Id="rId388" Type="http://schemas.openxmlformats.org/officeDocument/2006/relationships/image" Target="../media/image765.png"/><Relationship Id="rId511" Type="http://schemas.openxmlformats.org/officeDocument/2006/relationships/customXml" Target="../ink/ink825.xml"/><Relationship Id="rId85" Type="http://schemas.openxmlformats.org/officeDocument/2006/relationships/image" Target="../media/image614.png"/><Relationship Id="rId150" Type="http://schemas.openxmlformats.org/officeDocument/2006/relationships/customXml" Target="../ink/ink644.xml"/><Relationship Id="rId248" Type="http://schemas.openxmlformats.org/officeDocument/2006/relationships/customXml" Target="../ink/ink693.xml"/><Relationship Id="rId455" Type="http://schemas.openxmlformats.org/officeDocument/2006/relationships/customXml" Target="../ink/ink797.xml"/><Relationship Id="rId12" Type="http://schemas.openxmlformats.org/officeDocument/2006/relationships/customXml" Target="../ink/ink575.xml"/><Relationship Id="rId108" Type="http://schemas.openxmlformats.org/officeDocument/2006/relationships/customXml" Target="../ink/ink623.xml"/><Relationship Id="rId315" Type="http://schemas.openxmlformats.org/officeDocument/2006/relationships/customXml" Target="../ink/ink727.xml"/><Relationship Id="rId522" Type="http://schemas.openxmlformats.org/officeDocument/2006/relationships/image" Target="../media/image832.png"/><Relationship Id="rId96" Type="http://schemas.openxmlformats.org/officeDocument/2006/relationships/customXml" Target="../ink/ink617.xml"/><Relationship Id="rId161" Type="http://schemas.openxmlformats.org/officeDocument/2006/relationships/image" Target="../media/image652.png"/><Relationship Id="rId399" Type="http://schemas.openxmlformats.org/officeDocument/2006/relationships/customXml" Target="../ink/ink769.xml"/><Relationship Id="rId259" Type="http://schemas.openxmlformats.org/officeDocument/2006/relationships/image" Target="../media/image701.png"/><Relationship Id="rId466" Type="http://schemas.openxmlformats.org/officeDocument/2006/relationships/image" Target="../media/image804.png"/><Relationship Id="rId23" Type="http://schemas.openxmlformats.org/officeDocument/2006/relationships/image" Target="../media/image583.png"/><Relationship Id="rId119" Type="http://schemas.openxmlformats.org/officeDocument/2006/relationships/image" Target="../media/image631.png"/><Relationship Id="rId326" Type="http://schemas.openxmlformats.org/officeDocument/2006/relationships/image" Target="../media/image734.png"/><Relationship Id="rId533" Type="http://schemas.openxmlformats.org/officeDocument/2006/relationships/customXml" Target="../ink/ink836.xml"/></Relationships>
</file>

<file path=ppt/slides/_rels/slide6.xml.rels><?xml version="1.0" encoding="UTF-8" standalone="yes"?>
<Relationships xmlns="http://schemas.openxmlformats.org/package/2006/relationships"><Relationship Id="rId26" Type="http://schemas.openxmlformats.org/officeDocument/2006/relationships/customXml" Target="../ink/ink865.xml"/><Relationship Id="rId21" Type="http://schemas.openxmlformats.org/officeDocument/2006/relationships/image" Target="../media/image866.png"/><Relationship Id="rId42" Type="http://schemas.openxmlformats.org/officeDocument/2006/relationships/customXml" Target="../ink/ink873.xml"/><Relationship Id="rId47" Type="http://schemas.openxmlformats.org/officeDocument/2006/relationships/image" Target="../media/image879.png"/><Relationship Id="rId63" Type="http://schemas.openxmlformats.org/officeDocument/2006/relationships/image" Target="../media/image887.png"/><Relationship Id="rId68" Type="http://schemas.openxmlformats.org/officeDocument/2006/relationships/customXml" Target="../ink/ink886.xml"/><Relationship Id="rId16" Type="http://schemas.openxmlformats.org/officeDocument/2006/relationships/customXml" Target="../ink/ink860.xml"/><Relationship Id="rId11" Type="http://schemas.openxmlformats.org/officeDocument/2006/relationships/image" Target="../media/image861.png"/><Relationship Id="rId24" Type="http://schemas.openxmlformats.org/officeDocument/2006/relationships/customXml" Target="../ink/ink864.xml"/><Relationship Id="rId32" Type="http://schemas.openxmlformats.org/officeDocument/2006/relationships/customXml" Target="../ink/ink868.xml"/><Relationship Id="rId37" Type="http://schemas.openxmlformats.org/officeDocument/2006/relationships/image" Target="../media/image874.png"/><Relationship Id="rId40" Type="http://schemas.openxmlformats.org/officeDocument/2006/relationships/customXml" Target="../ink/ink872.xml"/><Relationship Id="rId45" Type="http://schemas.openxmlformats.org/officeDocument/2006/relationships/image" Target="../media/image878.png"/><Relationship Id="rId53" Type="http://schemas.openxmlformats.org/officeDocument/2006/relationships/image" Target="../media/image882.png"/><Relationship Id="rId58" Type="http://schemas.openxmlformats.org/officeDocument/2006/relationships/customXml" Target="../ink/ink881.xml"/><Relationship Id="rId66" Type="http://schemas.openxmlformats.org/officeDocument/2006/relationships/customXml" Target="../ink/ink885.xml"/><Relationship Id="rId74" Type="http://schemas.openxmlformats.org/officeDocument/2006/relationships/customXml" Target="../ink/ink889.xml"/><Relationship Id="rId79" Type="http://schemas.openxmlformats.org/officeDocument/2006/relationships/image" Target="../media/image895.png"/><Relationship Id="rId5" Type="http://schemas.openxmlformats.org/officeDocument/2006/relationships/image" Target="../media/image858.png"/><Relationship Id="rId61" Type="http://schemas.openxmlformats.org/officeDocument/2006/relationships/image" Target="../media/image886.png"/><Relationship Id="rId19" Type="http://schemas.openxmlformats.org/officeDocument/2006/relationships/image" Target="../media/image865.png"/><Relationship Id="rId14" Type="http://schemas.openxmlformats.org/officeDocument/2006/relationships/customXml" Target="../ink/ink859.xml"/><Relationship Id="rId22" Type="http://schemas.openxmlformats.org/officeDocument/2006/relationships/customXml" Target="../ink/ink863.xml"/><Relationship Id="rId27" Type="http://schemas.openxmlformats.org/officeDocument/2006/relationships/image" Target="../media/image869.png"/><Relationship Id="rId30" Type="http://schemas.openxmlformats.org/officeDocument/2006/relationships/customXml" Target="../ink/ink867.xml"/><Relationship Id="rId35" Type="http://schemas.openxmlformats.org/officeDocument/2006/relationships/image" Target="../media/image873.png"/><Relationship Id="rId43" Type="http://schemas.openxmlformats.org/officeDocument/2006/relationships/image" Target="../media/image877.png"/><Relationship Id="rId48" Type="http://schemas.openxmlformats.org/officeDocument/2006/relationships/customXml" Target="../ink/ink876.xml"/><Relationship Id="rId56" Type="http://schemas.openxmlformats.org/officeDocument/2006/relationships/customXml" Target="../ink/ink880.xml"/><Relationship Id="rId64" Type="http://schemas.openxmlformats.org/officeDocument/2006/relationships/customXml" Target="../ink/ink884.xml"/><Relationship Id="rId69" Type="http://schemas.openxmlformats.org/officeDocument/2006/relationships/image" Target="../media/image890.png"/><Relationship Id="rId77" Type="http://schemas.openxmlformats.org/officeDocument/2006/relationships/image" Target="../media/image894.png"/><Relationship Id="rId8" Type="http://schemas.openxmlformats.org/officeDocument/2006/relationships/customXml" Target="../ink/ink856.xml"/><Relationship Id="rId51" Type="http://schemas.openxmlformats.org/officeDocument/2006/relationships/image" Target="../media/image881.png"/><Relationship Id="rId72" Type="http://schemas.openxmlformats.org/officeDocument/2006/relationships/customXml" Target="../ink/ink888.xml"/><Relationship Id="rId3" Type="http://schemas.openxmlformats.org/officeDocument/2006/relationships/image" Target="../media/image856.png"/><Relationship Id="rId12" Type="http://schemas.openxmlformats.org/officeDocument/2006/relationships/customXml" Target="../ink/ink858.xml"/><Relationship Id="rId17" Type="http://schemas.openxmlformats.org/officeDocument/2006/relationships/image" Target="../media/image864.png"/><Relationship Id="rId25" Type="http://schemas.openxmlformats.org/officeDocument/2006/relationships/image" Target="../media/image868.png"/><Relationship Id="rId33" Type="http://schemas.openxmlformats.org/officeDocument/2006/relationships/image" Target="../media/image872.png"/><Relationship Id="rId38" Type="http://schemas.openxmlformats.org/officeDocument/2006/relationships/customXml" Target="../ink/ink871.xml"/><Relationship Id="rId46" Type="http://schemas.openxmlformats.org/officeDocument/2006/relationships/customXml" Target="../ink/ink875.xml"/><Relationship Id="rId59" Type="http://schemas.openxmlformats.org/officeDocument/2006/relationships/image" Target="../media/image885.png"/><Relationship Id="rId67" Type="http://schemas.openxmlformats.org/officeDocument/2006/relationships/image" Target="../media/image889.png"/><Relationship Id="rId20" Type="http://schemas.openxmlformats.org/officeDocument/2006/relationships/customXml" Target="../ink/ink862.xml"/><Relationship Id="rId41" Type="http://schemas.openxmlformats.org/officeDocument/2006/relationships/image" Target="../media/image876.png"/><Relationship Id="rId54" Type="http://schemas.openxmlformats.org/officeDocument/2006/relationships/customXml" Target="../ink/ink879.xml"/><Relationship Id="rId62" Type="http://schemas.openxmlformats.org/officeDocument/2006/relationships/customXml" Target="../ink/ink883.xml"/><Relationship Id="rId70" Type="http://schemas.openxmlformats.org/officeDocument/2006/relationships/customXml" Target="../ink/ink887.xml"/><Relationship Id="rId75" Type="http://schemas.openxmlformats.org/officeDocument/2006/relationships/image" Target="../media/image893.png"/><Relationship Id="rId1" Type="http://schemas.openxmlformats.org/officeDocument/2006/relationships/slideLayout" Target="../slideLayouts/slideLayout7.xml"/><Relationship Id="rId6" Type="http://schemas.openxmlformats.org/officeDocument/2006/relationships/customXml" Target="../ink/ink855.xml"/><Relationship Id="rId15" Type="http://schemas.openxmlformats.org/officeDocument/2006/relationships/image" Target="../media/image863.png"/><Relationship Id="rId23" Type="http://schemas.openxmlformats.org/officeDocument/2006/relationships/image" Target="../media/image867.png"/><Relationship Id="rId28" Type="http://schemas.openxmlformats.org/officeDocument/2006/relationships/customXml" Target="../ink/ink866.xml"/><Relationship Id="rId36" Type="http://schemas.openxmlformats.org/officeDocument/2006/relationships/customXml" Target="../ink/ink870.xml"/><Relationship Id="rId49" Type="http://schemas.openxmlformats.org/officeDocument/2006/relationships/image" Target="../media/image880.png"/><Relationship Id="rId57" Type="http://schemas.openxmlformats.org/officeDocument/2006/relationships/image" Target="../media/image884.png"/><Relationship Id="rId10" Type="http://schemas.openxmlformats.org/officeDocument/2006/relationships/customXml" Target="../ink/ink857.xml"/><Relationship Id="rId31" Type="http://schemas.openxmlformats.org/officeDocument/2006/relationships/image" Target="../media/image871.png"/><Relationship Id="rId44" Type="http://schemas.openxmlformats.org/officeDocument/2006/relationships/customXml" Target="../ink/ink874.xml"/><Relationship Id="rId52" Type="http://schemas.openxmlformats.org/officeDocument/2006/relationships/customXml" Target="../ink/ink878.xml"/><Relationship Id="rId60" Type="http://schemas.openxmlformats.org/officeDocument/2006/relationships/customXml" Target="../ink/ink882.xml"/><Relationship Id="rId65" Type="http://schemas.openxmlformats.org/officeDocument/2006/relationships/image" Target="../media/image888.png"/><Relationship Id="rId73" Type="http://schemas.openxmlformats.org/officeDocument/2006/relationships/image" Target="../media/image892.png"/><Relationship Id="rId78" Type="http://schemas.openxmlformats.org/officeDocument/2006/relationships/customXml" Target="../ink/ink891.xml"/><Relationship Id="rId4" Type="http://schemas.openxmlformats.org/officeDocument/2006/relationships/image" Target="../media/image857.png"/><Relationship Id="rId9" Type="http://schemas.openxmlformats.org/officeDocument/2006/relationships/image" Target="../media/image860.png"/><Relationship Id="rId13" Type="http://schemas.openxmlformats.org/officeDocument/2006/relationships/image" Target="../media/image862.png"/><Relationship Id="rId18" Type="http://schemas.openxmlformats.org/officeDocument/2006/relationships/customXml" Target="../ink/ink861.xml"/><Relationship Id="rId39" Type="http://schemas.openxmlformats.org/officeDocument/2006/relationships/image" Target="../media/image875.png"/><Relationship Id="rId34" Type="http://schemas.openxmlformats.org/officeDocument/2006/relationships/customXml" Target="../ink/ink869.xml"/><Relationship Id="rId50" Type="http://schemas.openxmlformats.org/officeDocument/2006/relationships/customXml" Target="../ink/ink877.xml"/><Relationship Id="rId55" Type="http://schemas.openxmlformats.org/officeDocument/2006/relationships/image" Target="../media/image883.png"/><Relationship Id="rId76" Type="http://schemas.openxmlformats.org/officeDocument/2006/relationships/customXml" Target="../ink/ink890.xml"/><Relationship Id="rId7" Type="http://schemas.openxmlformats.org/officeDocument/2006/relationships/image" Target="../media/image859.png"/><Relationship Id="rId71" Type="http://schemas.openxmlformats.org/officeDocument/2006/relationships/image" Target="../media/image891.png"/><Relationship Id="rId2" Type="http://schemas.openxmlformats.org/officeDocument/2006/relationships/notesSlide" Target="../notesSlides/notesSlide6.xml"/><Relationship Id="rId29" Type="http://schemas.openxmlformats.org/officeDocument/2006/relationships/image" Target="../media/image870.png"/></Relationships>
</file>

<file path=ppt/slides/_rels/slide7.xml.rels><?xml version="1.0" encoding="UTF-8" standalone="yes"?>
<Relationships xmlns="http://schemas.openxmlformats.org/package/2006/relationships"><Relationship Id="rId117" Type="http://schemas.openxmlformats.org/officeDocument/2006/relationships/customXml" Target="../ink/ink949.xml"/><Relationship Id="rId671" Type="http://schemas.openxmlformats.org/officeDocument/2006/relationships/customXml" Target="../ink/ink1226.xml"/><Relationship Id="rId769" Type="http://schemas.openxmlformats.org/officeDocument/2006/relationships/customXml" Target="../ink/ink1275.xml"/><Relationship Id="rId21" Type="http://schemas.openxmlformats.org/officeDocument/2006/relationships/customXml" Target="../ink/ink901.xml"/><Relationship Id="rId324" Type="http://schemas.openxmlformats.org/officeDocument/2006/relationships/image" Target="../media/image1055.png"/><Relationship Id="rId531" Type="http://schemas.openxmlformats.org/officeDocument/2006/relationships/customXml" Target="../ink/ink1156.xml"/><Relationship Id="rId629" Type="http://schemas.openxmlformats.org/officeDocument/2006/relationships/customXml" Target="../ink/ink1205.xml"/><Relationship Id="rId170" Type="http://schemas.openxmlformats.org/officeDocument/2006/relationships/image" Target="../media/image979.png"/><Relationship Id="rId268" Type="http://schemas.openxmlformats.org/officeDocument/2006/relationships/image" Target="../media/image1028.png"/><Relationship Id="rId475" Type="http://schemas.openxmlformats.org/officeDocument/2006/relationships/customXml" Target="../ink/ink1128.xml"/><Relationship Id="rId682" Type="http://schemas.openxmlformats.org/officeDocument/2006/relationships/image" Target="../media/image1232.png"/><Relationship Id="rId32" Type="http://schemas.openxmlformats.org/officeDocument/2006/relationships/image" Target="../media/image910.png"/><Relationship Id="rId128" Type="http://schemas.openxmlformats.org/officeDocument/2006/relationships/image" Target="../media/image958.png"/><Relationship Id="rId335" Type="http://schemas.openxmlformats.org/officeDocument/2006/relationships/customXml" Target="../ink/ink1058.xml"/><Relationship Id="rId542" Type="http://schemas.openxmlformats.org/officeDocument/2006/relationships/image" Target="../media/image1162.png"/><Relationship Id="rId181" Type="http://schemas.openxmlformats.org/officeDocument/2006/relationships/customXml" Target="../ink/ink981.xml"/><Relationship Id="rId402" Type="http://schemas.openxmlformats.org/officeDocument/2006/relationships/image" Target="../media/image411.png"/><Relationship Id="rId279" Type="http://schemas.openxmlformats.org/officeDocument/2006/relationships/customXml" Target="../ink/ink1030.xml"/><Relationship Id="rId486" Type="http://schemas.openxmlformats.org/officeDocument/2006/relationships/image" Target="../media/image1134.png"/><Relationship Id="rId693" Type="http://schemas.openxmlformats.org/officeDocument/2006/relationships/customXml" Target="../ink/ink1237.xml"/><Relationship Id="rId707" Type="http://schemas.openxmlformats.org/officeDocument/2006/relationships/customXml" Target="../ink/ink1244.xml"/><Relationship Id="rId43" Type="http://schemas.openxmlformats.org/officeDocument/2006/relationships/customXml" Target="../ink/ink912.xml"/><Relationship Id="rId139" Type="http://schemas.openxmlformats.org/officeDocument/2006/relationships/customXml" Target="../ink/ink960.xml"/><Relationship Id="rId346" Type="http://schemas.openxmlformats.org/officeDocument/2006/relationships/image" Target="../media/image1066.png"/><Relationship Id="rId553" Type="http://schemas.openxmlformats.org/officeDocument/2006/relationships/customXml" Target="../ink/ink1167.xml"/><Relationship Id="rId760" Type="http://schemas.openxmlformats.org/officeDocument/2006/relationships/image" Target="../media/image1271.png"/><Relationship Id="rId192" Type="http://schemas.openxmlformats.org/officeDocument/2006/relationships/image" Target="../media/image990.png"/><Relationship Id="rId206" Type="http://schemas.openxmlformats.org/officeDocument/2006/relationships/image" Target="../media/image997.png"/><Relationship Id="rId413" Type="http://schemas.openxmlformats.org/officeDocument/2006/relationships/customXml" Target="../ink/ink1097.xml"/><Relationship Id="rId497" Type="http://schemas.openxmlformats.org/officeDocument/2006/relationships/customXml" Target="../ink/ink1139.xml"/><Relationship Id="rId620" Type="http://schemas.openxmlformats.org/officeDocument/2006/relationships/image" Target="../media/image1201.png"/><Relationship Id="rId718" Type="http://schemas.openxmlformats.org/officeDocument/2006/relationships/image" Target="../media/image1250.png"/><Relationship Id="rId357" Type="http://schemas.openxmlformats.org/officeDocument/2006/relationships/customXml" Target="../ink/ink1069.xml"/><Relationship Id="rId54" Type="http://schemas.openxmlformats.org/officeDocument/2006/relationships/image" Target="../media/image921.png"/><Relationship Id="rId217" Type="http://schemas.openxmlformats.org/officeDocument/2006/relationships/customXml" Target="../ink/ink999.xml"/><Relationship Id="rId564" Type="http://schemas.openxmlformats.org/officeDocument/2006/relationships/image" Target="../media/image1173.png"/><Relationship Id="rId771" Type="http://schemas.openxmlformats.org/officeDocument/2006/relationships/customXml" Target="../ink/ink1276.xml"/><Relationship Id="rId424" Type="http://schemas.openxmlformats.org/officeDocument/2006/relationships/image" Target="../media/image877.png"/><Relationship Id="rId631" Type="http://schemas.openxmlformats.org/officeDocument/2006/relationships/customXml" Target="../ink/ink1206.xml"/><Relationship Id="rId729" Type="http://schemas.openxmlformats.org/officeDocument/2006/relationships/customXml" Target="../ink/ink1255.xml"/><Relationship Id="rId270" Type="http://schemas.openxmlformats.org/officeDocument/2006/relationships/image" Target="../media/image1029.png"/><Relationship Id="rId65" Type="http://schemas.openxmlformats.org/officeDocument/2006/relationships/customXml" Target="../ink/ink923.xml"/><Relationship Id="rId130" Type="http://schemas.openxmlformats.org/officeDocument/2006/relationships/image" Target="../media/image959.png"/><Relationship Id="rId368" Type="http://schemas.openxmlformats.org/officeDocument/2006/relationships/image" Target="../media/image1077.png"/><Relationship Id="rId575" Type="http://schemas.openxmlformats.org/officeDocument/2006/relationships/customXml" Target="../ink/ink1178.xml"/><Relationship Id="rId782" Type="http://schemas.openxmlformats.org/officeDocument/2006/relationships/image" Target="../media/image1282.png"/><Relationship Id="rId228" Type="http://schemas.openxmlformats.org/officeDocument/2006/relationships/image" Target="../media/image1008.png"/><Relationship Id="rId435" Type="http://schemas.openxmlformats.org/officeDocument/2006/relationships/customXml" Target="../ink/ink1108.xml"/><Relationship Id="rId642" Type="http://schemas.openxmlformats.org/officeDocument/2006/relationships/image" Target="../media/image1212.png"/><Relationship Id="rId281" Type="http://schemas.openxmlformats.org/officeDocument/2006/relationships/customXml" Target="../ink/ink1031.xml"/><Relationship Id="rId502" Type="http://schemas.openxmlformats.org/officeDocument/2006/relationships/image" Target="../media/image1142.png"/><Relationship Id="rId76" Type="http://schemas.openxmlformats.org/officeDocument/2006/relationships/image" Target="../media/image932.png"/><Relationship Id="rId141" Type="http://schemas.openxmlformats.org/officeDocument/2006/relationships/customXml" Target="../ink/ink961.xml"/><Relationship Id="rId379" Type="http://schemas.openxmlformats.org/officeDocument/2006/relationships/customXml" Target="../ink/ink1080.xml"/><Relationship Id="rId586" Type="http://schemas.openxmlformats.org/officeDocument/2006/relationships/image" Target="../media/image1184.png"/><Relationship Id="rId793" Type="http://schemas.openxmlformats.org/officeDocument/2006/relationships/customXml" Target="../ink/ink1287.xml"/><Relationship Id="rId7" Type="http://schemas.openxmlformats.org/officeDocument/2006/relationships/customXml" Target="../ink/ink894.xml"/><Relationship Id="rId239" Type="http://schemas.openxmlformats.org/officeDocument/2006/relationships/customXml" Target="../ink/ink1010.xml"/><Relationship Id="rId446" Type="http://schemas.openxmlformats.org/officeDocument/2006/relationships/image" Target="../media/image1114.png"/><Relationship Id="rId653" Type="http://schemas.openxmlformats.org/officeDocument/2006/relationships/customXml" Target="../ink/ink1217.xml"/><Relationship Id="rId292" Type="http://schemas.openxmlformats.org/officeDocument/2006/relationships/image" Target="../media/image1040.png"/><Relationship Id="rId306" Type="http://schemas.openxmlformats.org/officeDocument/2006/relationships/image" Target="../media/image1047.png"/><Relationship Id="rId87" Type="http://schemas.openxmlformats.org/officeDocument/2006/relationships/customXml" Target="../ink/ink934.xml"/><Relationship Id="rId513" Type="http://schemas.openxmlformats.org/officeDocument/2006/relationships/customXml" Target="../ink/ink1147.xml"/><Relationship Id="rId597" Type="http://schemas.openxmlformats.org/officeDocument/2006/relationships/customXml" Target="../ink/ink1189.xml"/><Relationship Id="rId720" Type="http://schemas.openxmlformats.org/officeDocument/2006/relationships/image" Target="../media/image1251.png"/><Relationship Id="rId152" Type="http://schemas.openxmlformats.org/officeDocument/2006/relationships/image" Target="../media/image970.png"/><Relationship Id="rId457" Type="http://schemas.openxmlformats.org/officeDocument/2006/relationships/customXml" Target="../ink/ink1119.xml"/><Relationship Id="rId664" Type="http://schemas.openxmlformats.org/officeDocument/2006/relationships/image" Target="../media/image1223.png"/><Relationship Id="rId14" Type="http://schemas.openxmlformats.org/officeDocument/2006/relationships/image" Target="../media/image901.png"/><Relationship Id="rId317" Type="http://schemas.openxmlformats.org/officeDocument/2006/relationships/customXml" Target="../ink/ink1049.xml"/><Relationship Id="rId524" Type="http://schemas.openxmlformats.org/officeDocument/2006/relationships/image" Target="../media/image1153.png"/><Relationship Id="rId731" Type="http://schemas.openxmlformats.org/officeDocument/2006/relationships/customXml" Target="../ink/ink1256.xml"/><Relationship Id="rId98" Type="http://schemas.openxmlformats.org/officeDocument/2006/relationships/image" Target="../media/image943.png"/><Relationship Id="rId163" Type="http://schemas.openxmlformats.org/officeDocument/2006/relationships/customXml" Target="../ink/ink972.xml"/><Relationship Id="rId370" Type="http://schemas.openxmlformats.org/officeDocument/2006/relationships/image" Target="../media/image1078.png"/><Relationship Id="rId230" Type="http://schemas.openxmlformats.org/officeDocument/2006/relationships/image" Target="../media/image1009.png"/><Relationship Id="rId468" Type="http://schemas.openxmlformats.org/officeDocument/2006/relationships/image" Target="../media/image1125.png"/><Relationship Id="rId675" Type="http://schemas.openxmlformats.org/officeDocument/2006/relationships/customXml" Target="../ink/ink1228.xml"/><Relationship Id="rId25" Type="http://schemas.openxmlformats.org/officeDocument/2006/relationships/customXml" Target="../ink/ink903.xml"/><Relationship Id="rId328" Type="http://schemas.openxmlformats.org/officeDocument/2006/relationships/image" Target="../media/image1057.png"/><Relationship Id="rId535" Type="http://schemas.openxmlformats.org/officeDocument/2006/relationships/customXml" Target="../ink/ink1158.xml"/><Relationship Id="rId742" Type="http://schemas.openxmlformats.org/officeDocument/2006/relationships/image" Target="../media/image1262.png"/><Relationship Id="rId174" Type="http://schemas.openxmlformats.org/officeDocument/2006/relationships/image" Target="../media/image981.png"/><Relationship Id="rId381" Type="http://schemas.openxmlformats.org/officeDocument/2006/relationships/customXml" Target="../ink/ink1081.xml"/><Relationship Id="rId602" Type="http://schemas.openxmlformats.org/officeDocument/2006/relationships/image" Target="../media/image1192.png"/><Relationship Id="rId241" Type="http://schemas.openxmlformats.org/officeDocument/2006/relationships/customXml" Target="../ink/ink1011.xml"/><Relationship Id="rId479" Type="http://schemas.openxmlformats.org/officeDocument/2006/relationships/customXml" Target="../ink/ink1130.xml"/><Relationship Id="rId686" Type="http://schemas.openxmlformats.org/officeDocument/2006/relationships/image" Target="../media/image1234.png"/><Relationship Id="rId36" Type="http://schemas.openxmlformats.org/officeDocument/2006/relationships/image" Target="../media/image912.png"/><Relationship Id="rId339" Type="http://schemas.openxmlformats.org/officeDocument/2006/relationships/customXml" Target="../ink/ink1060.xml"/><Relationship Id="rId546" Type="http://schemas.openxmlformats.org/officeDocument/2006/relationships/image" Target="../media/image1164.png"/><Relationship Id="rId753" Type="http://schemas.openxmlformats.org/officeDocument/2006/relationships/customXml" Target="../ink/ink1267.xml"/><Relationship Id="rId101" Type="http://schemas.openxmlformats.org/officeDocument/2006/relationships/customXml" Target="../ink/ink941.xml"/><Relationship Id="rId185" Type="http://schemas.openxmlformats.org/officeDocument/2006/relationships/customXml" Target="../ink/ink983.xml"/><Relationship Id="rId406" Type="http://schemas.openxmlformats.org/officeDocument/2006/relationships/image" Target="../media/image1095.png"/><Relationship Id="rId392" Type="http://schemas.openxmlformats.org/officeDocument/2006/relationships/image" Target="../media/image1089.png"/><Relationship Id="rId613" Type="http://schemas.openxmlformats.org/officeDocument/2006/relationships/customXml" Target="../ink/ink1197.xml"/><Relationship Id="rId697" Type="http://schemas.openxmlformats.org/officeDocument/2006/relationships/customXml" Target="../ink/ink1239.xml"/><Relationship Id="rId252" Type="http://schemas.openxmlformats.org/officeDocument/2006/relationships/image" Target="../media/image1020.png"/><Relationship Id="rId47" Type="http://schemas.openxmlformats.org/officeDocument/2006/relationships/customXml" Target="../ink/ink914.xml"/><Relationship Id="rId112" Type="http://schemas.openxmlformats.org/officeDocument/2006/relationships/image" Target="../media/image950.png"/><Relationship Id="rId557" Type="http://schemas.openxmlformats.org/officeDocument/2006/relationships/customXml" Target="../ink/ink1169.xml"/><Relationship Id="rId764" Type="http://schemas.openxmlformats.org/officeDocument/2006/relationships/image" Target="../media/image1273.png"/><Relationship Id="rId196" Type="http://schemas.openxmlformats.org/officeDocument/2006/relationships/image" Target="../media/image992.png"/><Relationship Id="rId417" Type="http://schemas.openxmlformats.org/officeDocument/2006/relationships/customXml" Target="../ink/ink1099.xml"/><Relationship Id="rId624" Type="http://schemas.openxmlformats.org/officeDocument/2006/relationships/image" Target="../media/image1203.png"/><Relationship Id="rId263" Type="http://schemas.openxmlformats.org/officeDocument/2006/relationships/customXml" Target="../ink/ink1022.xml"/><Relationship Id="rId470" Type="http://schemas.openxmlformats.org/officeDocument/2006/relationships/image" Target="../media/image1126.png"/><Relationship Id="rId58" Type="http://schemas.openxmlformats.org/officeDocument/2006/relationships/image" Target="../media/image923.png"/><Relationship Id="rId123" Type="http://schemas.openxmlformats.org/officeDocument/2006/relationships/customXml" Target="../ink/ink952.xml"/><Relationship Id="rId330" Type="http://schemas.openxmlformats.org/officeDocument/2006/relationships/image" Target="../media/image1058.png"/><Relationship Id="rId568" Type="http://schemas.openxmlformats.org/officeDocument/2006/relationships/image" Target="../media/image1175.png"/><Relationship Id="rId775" Type="http://schemas.openxmlformats.org/officeDocument/2006/relationships/customXml" Target="../ink/ink1278.xml"/><Relationship Id="rId428" Type="http://schemas.openxmlformats.org/officeDocument/2006/relationships/image" Target="../media/image1105.png"/><Relationship Id="rId635" Type="http://schemas.openxmlformats.org/officeDocument/2006/relationships/customXml" Target="../ink/ink1208.xml"/><Relationship Id="rId274" Type="http://schemas.openxmlformats.org/officeDocument/2006/relationships/image" Target="../media/image1031.png"/><Relationship Id="rId481" Type="http://schemas.openxmlformats.org/officeDocument/2006/relationships/customXml" Target="../ink/ink1131.xml"/><Relationship Id="rId702" Type="http://schemas.openxmlformats.org/officeDocument/2006/relationships/image" Target="../media/image1242.png"/><Relationship Id="rId69" Type="http://schemas.openxmlformats.org/officeDocument/2006/relationships/customXml" Target="../ink/ink925.xml"/><Relationship Id="rId134" Type="http://schemas.openxmlformats.org/officeDocument/2006/relationships/image" Target="../media/image961.png"/><Relationship Id="rId579" Type="http://schemas.openxmlformats.org/officeDocument/2006/relationships/customXml" Target="../ink/ink1180.xml"/><Relationship Id="rId786" Type="http://schemas.openxmlformats.org/officeDocument/2006/relationships/image" Target="../media/image1284.png"/><Relationship Id="rId341" Type="http://schemas.openxmlformats.org/officeDocument/2006/relationships/customXml" Target="../ink/ink1061.xml"/><Relationship Id="rId439" Type="http://schemas.openxmlformats.org/officeDocument/2006/relationships/customXml" Target="../ink/ink1110.xml"/><Relationship Id="rId646" Type="http://schemas.openxmlformats.org/officeDocument/2006/relationships/image" Target="../media/image1214.png"/><Relationship Id="rId201" Type="http://schemas.openxmlformats.org/officeDocument/2006/relationships/customXml" Target="../ink/ink991.xml"/><Relationship Id="rId285" Type="http://schemas.openxmlformats.org/officeDocument/2006/relationships/customXml" Target="../ink/ink1033.xml"/><Relationship Id="rId506" Type="http://schemas.openxmlformats.org/officeDocument/2006/relationships/image" Target="../media/image1144.png"/><Relationship Id="rId492" Type="http://schemas.openxmlformats.org/officeDocument/2006/relationships/image" Target="../media/image1137.png"/><Relationship Id="rId713" Type="http://schemas.openxmlformats.org/officeDocument/2006/relationships/customXml" Target="../ink/ink1247.xml"/><Relationship Id="rId797" Type="http://schemas.openxmlformats.org/officeDocument/2006/relationships/customXml" Target="../ink/ink1289.xml"/><Relationship Id="rId145" Type="http://schemas.openxmlformats.org/officeDocument/2006/relationships/customXml" Target="../ink/ink963.xml"/><Relationship Id="rId352" Type="http://schemas.openxmlformats.org/officeDocument/2006/relationships/image" Target="../media/image1069.png"/><Relationship Id="rId212" Type="http://schemas.openxmlformats.org/officeDocument/2006/relationships/image" Target="../media/image1000.png"/><Relationship Id="rId657" Type="http://schemas.openxmlformats.org/officeDocument/2006/relationships/customXml" Target="../ink/ink1219.xml"/><Relationship Id="rId296" Type="http://schemas.openxmlformats.org/officeDocument/2006/relationships/image" Target="../media/image1042.png"/><Relationship Id="rId517" Type="http://schemas.openxmlformats.org/officeDocument/2006/relationships/customXml" Target="../ink/ink1149.xml"/><Relationship Id="rId724" Type="http://schemas.openxmlformats.org/officeDocument/2006/relationships/image" Target="../media/image1253.png"/><Relationship Id="rId60" Type="http://schemas.openxmlformats.org/officeDocument/2006/relationships/image" Target="../media/image924.png"/><Relationship Id="rId156" Type="http://schemas.openxmlformats.org/officeDocument/2006/relationships/image" Target="../media/image972.png"/><Relationship Id="rId363" Type="http://schemas.openxmlformats.org/officeDocument/2006/relationships/customXml" Target="../ink/ink1072.xml"/><Relationship Id="rId570" Type="http://schemas.openxmlformats.org/officeDocument/2006/relationships/image" Target="../media/image1176.png"/><Relationship Id="rId223" Type="http://schemas.openxmlformats.org/officeDocument/2006/relationships/customXml" Target="../ink/ink1002.xml"/><Relationship Id="rId430" Type="http://schemas.openxmlformats.org/officeDocument/2006/relationships/image" Target="../media/image1106.png"/><Relationship Id="rId668" Type="http://schemas.openxmlformats.org/officeDocument/2006/relationships/image" Target="../media/image1225.png"/><Relationship Id="rId18" Type="http://schemas.openxmlformats.org/officeDocument/2006/relationships/image" Target="../media/image903.png"/><Relationship Id="rId528" Type="http://schemas.openxmlformats.org/officeDocument/2006/relationships/image" Target="../media/image1155.png"/><Relationship Id="rId735" Type="http://schemas.openxmlformats.org/officeDocument/2006/relationships/customXml" Target="../ink/ink1258.xml"/><Relationship Id="rId167" Type="http://schemas.openxmlformats.org/officeDocument/2006/relationships/customXml" Target="../ink/ink974.xml"/><Relationship Id="rId374" Type="http://schemas.openxmlformats.org/officeDocument/2006/relationships/image" Target="../media/image1080.png"/><Relationship Id="rId581" Type="http://schemas.openxmlformats.org/officeDocument/2006/relationships/customXml" Target="../ink/ink1181.xml"/><Relationship Id="rId71" Type="http://schemas.openxmlformats.org/officeDocument/2006/relationships/customXml" Target="../ink/ink926.xml"/><Relationship Id="rId234" Type="http://schemas.openxmlformats.org/officeDocument/2006/relationships/image" Target="../media/image1011.png"/><Relationship Id="rId679" Type="http://schemas.openxmlformats.org/officeDocument/2006/relationships/customXml" Target="../ink/ink1230.xml"/><Relationship Id="rId802" Type="http://schemas.openxmlformats.org/officeDocument/2006/relationships/image" Target="../media/image1292.png"/><Relationship Id="rId2" Type="http://schemas.openxmlformats.org/officeDocument/2006/relationships/notesSlide" Target="../notesSlides/notesSlide7.xml"/><Relationship Id="rId29" Type="http://schemas.openxmlformats.org/officeDocument/2006/relationships/customXml" Target="../ink/ink905.xml"/><Relationship Id="rId441" Type="http://schemas.openxmlformats.org/officeDocument/2006/relationships/customXml" Target="../ink/ink1111.xml"/><Relationship Id="rId539" Type="http://schemas.openxmlformats.org/officeDocument/2006/relationships/customXml" Target="../ink/ink1160.xml"/><Relationship Id="rId746" Type="http://schemas.openxmlformats.org/officeDocument/2006/relationships/image" Target="../media/image1264.png"/><Relationship Id="rId178" Type="http://schemas.openxmlformats.org/officeDocument/2006/relationships/image" Target="../media/image983.png"/><Relationship Id="rId301" Type="http://schemas.openxmlformats.org/officeDocument/2006/relationships/customXml" Target="../ink/ink1041.xml"/><Relationship Id="rId82" Type="http://schemas.openxmlformats.org/officeDocument/2006/relationships/image" Target="../media/image935.png"/><Relationship Id="rId385" Type="http://schemas.openxmlformats.org/officeDocument/2006/relationships/customXml" Target="../ink/ink1083.xml"/><Relationship Id="rId592" Type="http://schemas.openxmlformats.org/officeDocument/2006/relationships/image" Target="../media/image1187.png"/><Relationship Id="rId606" Type="http://schemas.openxmlformats.org/officeDocument/2006/relationships/image" Target="../media/image1194.png"/><Relationship Id="rId245" Type="http://schemas.openxmlformats.org/officeDocument/2006/relationships/customXml" Target="../ink/ink1013.xml"/><Relationship Id="rId452" Type="http://schemas.openxmlformats.org/officeDocument/2006/relationships/image" Target="../media/image1117.png"/><Relationship Id="rId105" Type="http://schemas.openxmlformats.org/officeDocument/2006/relationships/customXml" Target="../ink/ink943.xml"/><Relationship Id="rId312" Type="http://schemas.openxmlformats.org/officeDocument/2006/relationships/image" Target="../media/image1050.png"/><Relationship Id="rId757" Type="http://schemas.openxmlformats.org/officeDocument/2006/relationships/customXml" Target="../ink/ink1269.xml"/><Relationship Id="rId93" Type="http://schemas.openxmlformats.org/officeDocument/2006/relationships/customXml" Target="../ink/ink937.xml"/><Relationship Id="rId189" Type="http://schemas.openxmlformats.org/officeDocument/2006/relationships/customXml" Target="../ink/ink985.xml"/><Relationship Id="rId396" Type="http://schemas.openxmlformats.org/officeDocument/2006/relationships/image" Target="../media/image1091.png"/><Relationship Id="rId617" Type="http://schemas.openxmlformats.org/officeDocument/2006/relationships/customXml" Target="../ink/ink1199.xml"/><Relationship Id="rId256" Type="http://schemas.openxmlformats.org/officeDocument/2006/relationships/image" Target="../media/image1022.png"/><Relationship Id="rId463" Type="http://schemas.openxmlformats.org/officeDocument/2006/relationships/customXml" Target="../ink/ink1122.xml"/><Relationship Id="rId670" Type="http://schemas.openxmlformats.org/officeDocument/2006/relationships/image" Target="../media/image1226.png"/><Relationship Id="rId116" Type="http://schemas.openxmlformats.org/officeDocument/2006/relationships/image" Target="../media/image952.png"/><Relationship Id="rId323" Type="http://schemas.openxmlformats.org/officeDocument/2006/relationships/customXml" Target="../ink/ink1052.xml"/><Relationship Id="rId530" Type="http://schemas.openxmlformats.org/officeDocument/2006/relationships/image" Target="../media/image1156.png"/><Relationship Id="rId768" Type="http://schemas.openxmlformats.org/officeDocument/2006/relationships/image" Target="../media/image1275.png"/><Relationship Id="rId20" Type="http://schemas.openxmlformats.org/officeDocument/2006/relationships/image" Target="../media/image904.png"/><Relationship Id="rId628" Type="http://schemas.openxmlformats.org/officeDocument/2006/relationships/image" Target="../media/image1205.png"/><Relationship Id="rId267" Type="http://schemas.openxmlformats.org/officeDocument/2006/relationships/customXml" Target="../ink/ink1024.xml"/><Relationship Id="rId474" Type="http://schemas.openxmlformats.org/officeDocument/2006/relationships/image" Target="../media/image1128.png"/><Relationship Id="rId127" Type="http://schemas.openxmlformats.org/officeDocument/2006/relationships/customXml" Target="../ink/ink954.xml"/><Relationship Id="rId681" Type="http://schemas.openxmlformats.org/officeDocument/2006/relationships/customXml" Target="../ink/ink1231.xml"/><Relationship Id="rId779" Type="http://schemas.openxmlformats.org/officeDocument/2006/relationships/customXml" Target="../ink/ink1280.xml"/><Relationship Id="rId31" Type="http://schemas.openxmlformats.org/officeDocument/2006/relationships/customXml" Target="../ink/ink906.xml"/><Relationship Id="rId334" Type="http://schemas.openxmlformats.org/officeDocument/2006/relationships/image" Target="../media/image1060.png"/><Relationship Id="rId541" Type="http://schemas.openxmlformats.org/officeDocument/2006/relationships/customXml" Target="../ink/ink1161.xml"/><Relationship Id="rId639" Type="http://schemas.openxmlformats.org/officeDocument/2006/relationships/customXml" Target="../ink/ink1210.xml"/><Relationship Id="rId180" Type="http://schemas.openxmlformats.org/officeDocument/2006/relationships/image" Target="../media/image984.png"/><Relationship Id="rId278" Type="http://schemas.openxmlformats.org/officeDocument/2006/relationships/image" Target="../media/image1033.png"/><Relationship Id="rId401" Type="http://schemas.openxmlformats.org/officeDocument/2006/relationships/customXml" Target="../ink/ink1091.xml"/><Relationship Id="rId485" Type="http://schemas.openxmlformats.org/officeDocument/2006/relationships/customXml" Target="../ink/ink1133.xml"/><Relationship Id="rId692" Type="http://schemas.openxmlformats.org/officeDocument/2006/relationships/image" Target="../media/image1237.png"/><Relationship Id="rId706" Type="http://schemas.openxmlformats.org/officeDocument/2006/relationships/image" Target="../media/image1244.png"/><Relationship Id="rId42" Type="http://schemas.openxmlformats.org/officeDocument/2006/relationships/image" Target="../media/image915.png"/><Relationship Id="rId138" Type="http://schemas.openxmlformats.org/officeDocument/2006/relationships/image" Target="../media/image963.png"/><Relationship Id="rId345" Type="http://schemas.openxmlformats.org/officeDocument/2006/relationships/customXml" Target="../ink/ink1063.xml"/><Relationship Id="rId552" Type="http://schemas.openxmlformats.org/officeDocument/2006/relationships/image" Target="../media/image1167.png"/><Relationship Id="rId191" Type="http://schemas.openxmlformats.org/officeDocument/2006/relationships/customXml" Target="../ink/ink986.xml"/><Relationship Id="rId205" Type="http://schemas.openxmlformats.org/officeDocument/2006/relationships/customXml" Target="../ink/ink993.xml"/><Relationship Id="rId412" Type="http://schemas.openxmlformats.org/officeDocument/2006/relationships/image" Target="../media/image1098.png"/><Relationship Id="rId289" Type="http://schemas.openxmlformats.org/officeDocument/2006/relationships/customXml" Target="../ink/ink1035.xml"/><Relationship Id="rId496" Type="http://schemas.openxmlformats.org/officeDocument/2006/relationships/image" Target="../media/image1139.png"/><Relationship Id="rId717" Type="http://schemas.openxmlformats.org/officeDocument/2006/relationships/customXml" Target="../ink/ink1249.xml"/><Relationship Id="rId53" Type="http://schemas.openxmlformats.org/officeDocument/2006/relationships/customXml" Target="../ink/ink917.xml"/><Relationship Id="rId149" Type="http://schemas.openxmlformats.org/officeDocument/2006/relationships/customXml" Target="../ink/ink965.xml"/><Relationship Id="rId356" Type="http://schemas.openxmlformats.org/officeDocument/2006/relationships/image" Target="../media/image1071.png"/><Relationship Id="rId563" Type="http://schemas.openxmlformats.org/officeDocument/2006/relationships/customXml" Target="../ink/ink1172.xml"/><Relationship Id="rId770" Type="http://schemas.openxmlformats.org/officeDocument/2006/relationships/image" Target="../media/image1276.png"/><Relationship Id="rId216" Type="http://schemas.openxmlformats.org/officeDocument/2006/relationships/image" Target="../media/image1002.png"/><Relationship Id="rId423" Type="http://schemas.openxmlformats.org/officeDocument/2006/relationships/customXml" Target="../ink/ink1102.xml"/><Relationship Id="rId630" Type="http://schemas.openxmlformats.org/officeDocument/2006/relationships/image" Target="../media/image1206.png"/><Relationship Id="rId728" Type="http://schemas.openxmlformats.org/officeDocument/2006/relationships/image" Target="../media/image1255.png"/><Relationship Id="rId64" Type="http://schemas.openxmlformats.org/officeDocument/2006/relationships/image" Target="../media/image926.png"/><Relationship Id="rId367" Type="http://schemas.openxmlformats.org/officeDocument/2006/relationships/customXml" Target="../ink/ink1074.xml"/><Relationship Id="rId574" Type="http://schemas.openxmlformats.org/officeDocument/2006/relationships/image" Target="../media/image1178.png"/><Relationship Id="rId227" Type="http://schemas.openxmlformats.org/officeDocument/2006/relationships/customXml" Target="../ink/ink1004.xml"/><Relationship Id="rId781" Type="http://schemas.openxmlformats.org/officeDocument/2006/relationships/customXml" Target="../ink/ink1281.xml"/><Relationship Id="rId269" Type="http://schemas.openxmlformats.org/officeDocument/2006/relationships/customXml" Target="../ink/ink1025.xml"/><Relationship Id="rId434" Type="http://schemas.openxmlformats.org/officeDocument/2006/relationships/image" Target="../media/image1108.png"/><Relationship Id="rId476" Type="http://schemas.openxmlformats.org/officeDocument/2006/relationships/image" Target="../media/image1129.png"/><Relationship Id="rId641" Type="http://schemas.openxmlformats.org/officeDocument/2006/relationships/customXml" Target="../ink/ink1211.xml"/><Relationship Id="rId683" Type="http://schemas.openxmlformats.org/officeDocument/2006/relationships/customXml" Target="../ink/ink1232.xml"/><Relationship Id="rId739" Type="http://schemas.openxmlformats.org/officeDocument/2006/relationships/customXml" Target="../ink/ink1260.xml"/><Relationship Id="rId33" Type="http://schemas.openxmlformats.org/officeDocument/2006/relationships/customXml" Target="../ink/ink907.xml"/><Relationship Id="rId129" Type="http://schemas.openxmlformats.org/officeDocument/2006/relationships/customXml" Target="../ink/ink955.xml"/><Relationship Id="rId280" Type="http://schemas.openxmlformats.org/officeDocument/2006/relationships/image" Target="../media/image1034.png"/><Relationship Id="rId336" Type="http://schemas.openxmlformats.org/officeDocument/2006/relationships/image" Target="../media/image1061.png"/><Relationship Id="rId501" Type="http://schemas.openxmlformats.org/officeDocument/2006/relationships/customXml" Target="../ink/ink1141.xml"/><Relationship Id="rId543" Type="http://schemas.openxmlformats.org/officeDocument/2006/relationships/customXml" Target="../ink/ink1162.xml"/><Relationship Id="rId75" Type="http://schemas.openxmlformats.org/officeDocument/2006/relationships/customXml" Target="../ink/ink928.xml"/><Relationship Id="rId140" Type="http://schemas.openxmlformats.org/officeDocument/2006/relationships/image" Target="../media/image964.png"/><Relationship Id="rId182" Type="http://schemas.openxmlformats.org/officeDocument/2006/relationships/image" Target="../media/image985.png"/><Relationship Id="rId378" Type="http://schemas.openxmlformats.org/officeDocument/2006/relationships/image" Target="../media/image1082.png"/><Relationship Id="rId403" Type="http://schemas.openxmlformats.org/officeDocument/2006/relationships/customXml" Target="../ink/ink1092.xml"/><Relationship Id="rId585" Type="http://schemas.openxmlformats.org/officeDocument/2006/relationships/customXml" Target="../ink/ink1183.xml"/><Relationship Id="rId750" Type="http://schemas.openxmlformats.org/officeDocument/2006/relationships/image" Target="../media/image1266.png"/><Relationship Id="rId792" Type="http://schemas.openxmlformats.org/officeDocument/2006/relationships/image" Target="../media/image1287.png"/><Relationship Id="rId6" Type="http://schemas.openxmlformats.org/officeDocument/2006/relationships/image" Target="../media/image897.png"/><Relationship Id="rId238" Type="http://schemas.openxmlformats.org/officeDocument/2006/relationships/image" Target="../media/image1013.png"/><Relationship Id="rId445" Type="http://schemas.openxmlformats.org/officeDocument/2006/relationships/customXml" Target="../ink/ink1113.xml"/><Relationship Id="rId487" Type="http://schemas.openxmlformats.org/officeDocument/2006/relationships/customXml" Target="../ink/ink1134.xml"/><Relationship Id="rId610" Type="http://schemas.openxmlformats.org/officeDocument/2006/relationships/image" Target="../media/image1196.png"/><Relationship Id="rId652" Type="http://schemas.openxmlformats.org/officeDocument/2006/relationships/image" Target="../media/image1217.png"/><Relationship Id="rId694" Type="http://schemas.openxmlformats.org/officeDocument/2006/relationships/image" Target="../media/image1238.png"/><Relationship Id="rId708" Type="http://schemas.openxmlformats.org/officeDocument/2006/relationships/image" Target="../media/image1245.png"/><Relationship Id="rId291" Type="http://schemas.openxmlformats.org/officeDocument/2006/relationships/customXml" Target="../ink/ink1036.xml"/><Relationship Id="rId305" Type="http://schemas.openxmlformats.org/officeDocument/2006/relationships/customXml" Target="../ink/ink1043.xml"/><Relationship Id="rId347" Type="http://schemas.openxmlformats.org/officeDocument/2006/relationships/customXml" Target="../ink/ink1064.xml"/><Relationship Id="rId512" Type="http://schemas.openxmlformats.org/officeDocument/2006/relationships/image" Target="../media/image1147.png"/><Relationship Id="rId44" Type="http://schemas.openxmlformats.org/officeDocument/2006/relationships/image" Target="../media/image916.png"/><Relationship Id="rId86" Type="http://schemas.openxmlformats.org/officeDocument/2006/relationships/image" Target="../media/image937.png"/><Relationship Id="rId151" Type="http://schemas.openxmlformats.org/officeDocument/2006/relationships/customXml" Target="../ink/ink966.xml"/><Relationship Id="rId389" Type="http://schemas.openxmlformats.org/officeDocument/2006/relationships/customXml" Target="../ink/ink1085.xml"/><Relationship Id="rId554" Type="http://schemas.openxmlformats.org/officeDocument/2006/relationships/image" Target="../media/image1168.png"/><Relationship Id="rId596" Type="http://schemas.openxmlformats.org/officeDocument/2006/relationships/image" Target="../media/image1189.png"/><Relationship Id="rId761" Type="http://schemas.openxmlformats.org/officeDocument/2006/relationships/customXml" Target="../ink/ink1271.xml"/><Relationship Id="rId193" Type="http://schemas.openxmlformats.org/officeDocument/2006/relationships/customXml" Target="../ink/ink987.xml"/><Relationship Id="rId207" Type="http://schemas.openxmlformats.org/officeDocument/2006/relationships/customXml" Target="../ink/ink994.xml"/><Relationship Id="rId249" Type="http://schemas.openxmlformats.org/officeDocument/2006/relationships/customXml" Target="../ink/ink1015.xml"/><Relationship Id="rId414" Type="http://schemas.openxmlformats.org/officeDocument/2006/relationships/image" Target="../media/image1099.png"/><Relationship Id="rId456" Type="http://schemas.openxmlformats.org/officeDocument/2006/relationships/image" Target="../media/image1119.png"/><Relationship Id="rId498" Type="http://schemas.openxmlformats.org/officeDocument/2006/relationships/image" Target="../media/image1140.png"/><Relationship Id="rId621" Type="http://schemas.openxmlformats.org/officeDocument/2006/relationships/customXml" Target="../ink/ink1201.xml"/><Relationship Id="rId663" Type="http://schemas.openxmlformats.org/officeDocument/2006/relationships/customXml" Target="../ink/ink1222.xml"/><Relationship Id="rId13" Type="http://schemas.openxmlformats.org/officeDocument/2006/relationships/customXml" Target="../ink/ink897.xml"/><Relationship Id="rId109" Type="http://schemas.openxmlformats.org/officeDocument/2006/relationships/customXml" Target="../ink/ink945.xml"/><Relationship Id="rId260" Type="http://schemas.openxmlformats.org/officeDocument/2006/relationships/image" Target="../media/image1024.png"/><Relationship Id="rId316" Type="http://schemas.openxmlformats.org/officeDocument/2006/relationships/image" Target="../media/image583.png"/><Relationship Id="rId523" Type="http://schemas.openxmlformats.org/officeDocument/2006/relationships/customXml" Target="../ink/ink1152.xml"/><Relationship Id="rId719" Type="http://schemas.openxmlformats.org/officeDocument/2006/relationships/customXml" Target="../ink/ink1250.xml"/><Relationship Id="rId55" Type="http://schemas.openxmlformats.org/officeDocument/2006/relationships/customXml" Target="../ink/ink918.xml"/><Relationship Id="rId97" Type="http://schemas.openxmlformats.org/officeDocument/2006/relationships/customXml" Target="../ink/ink939.xml"/><Relationship Id="rId120" Type="http://schemas.openxmlformats.org/officeDocument/2006/relationships/image" Target="../media/image954.png"/><Relationship Id="rId358" Type="http://schemas.openxmlformats.org/officeDocument/2006/relationships/image" Target="../media/image1072.png"/><Relationship Id="rId565" Type="http://schemas.openxmlformats.org/officeDocument/2006/relationships/customXml" Target="../ink/ink1173.xml"/><Relationship Id="rId730" Type="http://schemas.openxmlformats.org/officeDocument/2006/relationships/image" Target="../media/image1256.png"/><Relationship Id="rId772" Type="http://schemas.openxmlformats.org/officeDocument/2006/relationships/image" Target="../media/image1277.png"/><Relationship Id="rId162" Type="http://schemas.openxmlformats.org/officeDocument/2006/relationships/image" Target="../media/image975.png"/><Relationship Id="rId218" Type="http://schemas.openxmlformats.org/officeDocument/2006/relationships/image" Target="../media/image1003.png"/><Relationship Id="rId425" Type="http://schemas.openxmlformats.org/officeDocument/2006/relationships/customXml" Target="../ink/ink1103.xml"/><Relationship Id="rId467" Type="http://schemas.openxmlformats.org/officeDocument/2006/relationships/customXml" Target="../ink/ink1124.xml"/><Relationship Id="rId632" Type="http://schemas.openxmlformats.org/officeDocument/2006/relationships/image" Target="../media/image1207.png"/><Relationship Id="rId271" Type="http://schemas.openxmlformats.org/officeDocument/2006/relationships/customXml" Target="../ink/ink1026.xml"/><Relationship Id="rId674" Type="http://schemas.openxmlformats.org/officeDocument/2006/relationships/image" Target="../media/image1228.png"/><Relationship Id="rId24" Type="http://schemas.openxmlformats.org/officeDocument/2006/relationships/image" Target="../media/image906.png"/><Relationship Id="rId66" Type="http://schemas.openxmlformats.org/officeDocument/2006/relationships/image" Target="../media/image927.png"/><Relationship Id="rId131" Type="http://schemas.openxmlformats.org/officeDocument/2006/relationships/customXml" Target="../ink/ink956.xml"/><Relationship Id="rId327" Type="http://schemas.openxmlformats.org/officeDocument/2006/relationships/customXml" Target="../ink/ink1054.xml"/><Relationship Id="rId369" Type="http://schemas.openxmlformats.org/officeDocument/2006/relationships/customXml" Target="../ink/ink1075.xml"/><Relationship Id="rId534" Type="http://schemas.openxmlformats.org/officeDocument/2006/relationships/image" Target="../media/image1158.png"/><Relationship Id="rId576" Type="http://schemas.openxmlformats.org/officeDocument/2006/relationships/image" Target="../media/image1179.png"/><Relationship Id="rId741" Type="http://schemas.openxmlformats.org/officeDocument/2006/relationships/customXml" Target="../ink/ink1261.xml"/><Relationship Id="rId783" Type="http://schemas.openxmlformats.org/officeDocument/2006/relationships/customXml" Target="../ink/ink1282.xml"/><Relationship Id="rId173" Type="http://schemas.openxmlformats.org/officeDocument/2006/relationships/customXml" Target="../ink/ink977.xml"/><Relationship Id="rId229" Type="http://schemas.openxmlformats.org/officeDocument/2006/relationships/customXml" Target="../ink/ink1005.xml"/><Relationship Id="rId380" Type="http://schemas.openxmlformats.org/officeDocument/2006/relationships/image" Target="../media/image1083.png"/><Relationship Id="rId436" Type="http://schemas.openxmlformats.org/officeDocument/2006/relationships/image" Target="../media/image1109.png"/><Relationship Id="rId601" Type="http://schemas.openxmlformats.org/officeDocument/2006/relationships/customXml" Target="../ink/ink1191.xml"/><Relationship Id="rId643" Type="http://schemas.openxmlformats.org/officeDocument/2006/relationships/customXml" Target="../ink/ink1212.xml"/><Relationship Id="rId240" Type="http://schemas.openxmlformats.org/officeDocument/2006/relationships/image" Target="../media/image1014.png"/><Relationship Id="rId478" Type="http://schemas.openxmlformats.org/officeDocument/2006/relationships/image" Target="../media/image1130.png"/><Relationship Id="rId685" Type="http://schemas.openxmlformats.org/officeDocument/2006/relationships/customXml" Target="../ink/ink1233.xml"/><Relationship Id="rId35" Type="http://schemas.openxmlformats.org/officeDocument/2006/relationships/customXml" Target="../ink/ink908.xml"/><Relationship Id="rId77" Type="http://schemas.openxmlformats.org/officeDocument/2006/relationships/customXml" Target="../ink/ink929.xml"/><Relationship Id="rId100" Type="http://schemas.openxmlformats.org/officeDocument/2006/relationships/image" Target="../media/image944.png"/><Relationship Id="rId282" Type="http://schemas.openxmlformats.org/officeDocument/2006/relationships/image" Target="../media/image1035.png"/><Relationship Id="rId338" Type="http://schemas.openxmlformats.org/officeDocument/2006/relationships/image" Target="../media/image1062.png"/><Relationship Id="rId503" Type="http://schemas.openxmlformats.org/officeDocument/2006/relationships/customXml" Target="../ink/ink1142.xml"/><Relationship Id="rId545" Type="http://schemas.openxmlformats.org/officeDocument/2006/relationships/customXml" Target="../ink/ink1163.xml"/><Relationship Id="rId587" Type="http://schemas.openxmlformats.org/officeDocument/2006/relationships/customXml" Target="../ink/ink1184.xml"/><Relationship Id="rId710" Type="http://schemas.openxmlformats.org/officeDocument/2006/relationships/image" Target="../media/image1246.png"/><Relationship Id="rId752" Type="http://schemas.openxmlformats.org/officeDocument/2006/relationships/image" Target="../media/image1267.png"/><Relationship Id="rId8" Type="http://schemas.openxmlformats.org/officeDocument/2006/relationships/image" Target="../media/image898.png"/><Relationship Id="rId142" Type="http://schemas.openxmlformats.org/officeDocument/2006/relationships/image" Target="../media/image965.png"/><Relationship Id="rId184" Type="http://schemas.openxmlformats.org/officeDocument/2006/relationships/image" Target="../media/image986.png"/><Relationship Id="rId391" Type="http://schemas.openxmlformats.org/officeDocument/2006/relationships/customXml" Target="../ink/ink1086.xml"/><Relationship Id="rId405" Type="http://schemas.openxmlformats.org/officeDocument/2006/relationships/customXml" Target="../ink/ink1093.xml"/><Relationship Id="rId447" Type="http://schemas.openxmlformats.org/officeDocument/2006/relationships/customXml" Target="../ink/ink1114.xml"/><Relationship Id="rId612" Type="http://schemas.openxmlformats.org/officeDocument/2006/relationships/image" Target="../media/image1197.png"/><Relationship Id="rId794" Type="http://schemas.openxmlformats.org/officeDocument/2006/relationships/image" Target="../media/image1288.png"/><Relationship Id="rId251" Type="http://schemas.openxmlformats.org/officeDocument/2006/relationships/customXml" Target="../ink/ink1016.xml"/><Relationship Id="rId489" Type="http://schemas.openxmlformats.org/officeDocument/2006/relationships/customXml" Target="../ink/ink1135.xml"/><Relationship Id="rId654" Type="http://schemas.openxmlformats.org/officeDocument/2006/relationships/image" Target="../media/image1218.png"/><Relationship Id="rId696" Type="http://schemas.openxmlformats.org/officeDocument/2006/relationships/image" Target="../media/image1239.png"/><Relationship Id="rId46" Type="http://schemas.openxmlformats.org/officeDocument/2006/relationships/image" Target="../media/image917.png"/><Relationship Id="rId293" Type="http://schemas.openxmlformats.org/officeDocument/2006/relationships/customXml" Target="../ink/ink1037.xml"/><Relationship Id="rId307" Type="http://schemas.openxmlformats.org/officeDocument/2006/relationships/customXml" Target="../ink/ink1044.xml"/><Relationship Id="rId349" Type="http://schemas.openxmlformats.org/officeDocument/2006/relationships/customXml" Target="../ink/ink1065.xml"/><Relationship Id="rId514" Type="http://schemas.openxmlformats.org/officeDocument/2006/relationships/image" Target="../media/image1148.png"/><Relationship Id="rId556" Type="http://schemas.openxmlformats.org/officeDocument/2006/relationships/image" Target="../media/image1169.png"/><Relationship Id="rId721" Type="http://schemas.openxmlformats.org/officeDocument/2006/relationships/customXml" Target="../ink/ink1251.xml"/><Relationship Id="rId763" Type="http://schemas.openxmlformats.org/officeDocument/2006/relationships/customXml" Target="../ink/ink1272.xml"/><Relationship Id="rId88" Type="http://schemas.openxmlformats.org/officeDocument/2006/relationships/image" Target="../media/image938.png"/><Relationship Id="rId111" Type="http://schemas.openxmlformats.org/officeDocument/2006/relationships/customXml" Target="../ink/ink946.xml"/><Relationship Id="rId153" Type="http://schemas.openxmlformats.org/officeDocument/2006/relationships/customXml" Target="../ink/ink967.xml"/><Relationship Id="rId195" Type="http://schemas.openxmlformats.org/officeDocument/2006/relationships/customXml" Target="../ink/ink988.xml"/><Relationship Id="rId209" Type="http://schemas.openxmlformats.org/officeDocument/2006/relationships/customXml" Target="../ink/ink995.xml"/><Relationship Id="rId360" Type="http://schemas.openxmlformats.org/officeDocument/2006/relationships/image" Target="../media/image1073.png"/><Relationship Id="rId416" Type="http://schemas.openxmlformats.org/officeDocument/2006/relationships/image" Target="../media/image1100.png"/><Relationship Id="rId598" Type="http://schemas.openxmlformats.org/officeDocument/2006/relationships/image" Target="../media/image1190.png"/><Relationship Id="rId220" Type="http://schemas.openxmlformats.org/officeDocument/2006/relationships/image" Target="../media/image1004.png"/><Relationship Id="rId458" Type="http://schemas.openxmlformats.org/officeDocument/2006/relationships/image" Target="../media/image1120.png"/><Relationship Id="rId623" Type="http://schemas.openxmlformats.org/officeDocument/2006/relationships/customXml" Target="../ink/ink1202.xml"/><Relationship Id="rId665" Type="http://schemas.openxmlformats.org/officeDocument/2006/relationships/customXml" Target="../ink/ink1223.xml"/><Relationship Id="rId15" Type="http://schemas.openxmlformats.org/officeDocument/2006/relationships/customXml" Target="../ink/ink898.xml"/><Relationship Id="rId57" Type="http://schemas.openxmlformats.org/officeDocument/2006/relationships/customXml" Target="../ink/ink919.xml"/><Relationship Id="rId262" Type="http://schemas.openxmlformats.org/officeDocument/2006/relationships/image" Target="../media/image1025.png"/><Relationship Id="rId318" Type="http://schemas.openxmlformats.org/officeDocument/2006/relationships/image" Target="../media/image1052.png"/><Relationship Id="rId525" Type="http://schemas.openxmlformats.org/officeDocument/2006/relationships/customXml" Target="../ink/ink1153.xml"/><Relationship Id="rId567" Type="http://schemas.openxmlformats.org/officeDocument/2006/relationships/customXml" Target="../ink/ink1174.xml"/><Relationship Id="rId732" Type="http://schemas.openxmlformats.org/officeDocument/2006/relationships/image" Target="../media/image1257.png"/><Relationship Id="rId99" Type="http://schemas.openxmlformats.org/officeDocument/2006/relationships/customXml" Target="../ink/ink940.xml"/><Relationship Id="rId122" Type="http://schemas.openxmlformats.org/officeDocument/2006/relationships/image" Target="../media/image955.png"/><Relationship Id="rId164" Type="http://schemas.openxmlformats.org/officeDocument/2006/relationships/image" Target="../media/image976.png"/><Relationship Id="rId371" Type="http://schemas.openxmlformats.org/officeDocument/2006/relationships/customXml" Target="../ink/ink1076.xml"/><Relationship Id="rId774" Type="http://schemas.openxmlformats.org/officeDocument/2006/relationships/image" Target="../media/image1278.png"/><Relationship Id="rId427" Type="http://schemas.openxmlformats.org/officeDocument/2006/relationships/customXml" Target="../ink/ink1104.xml"/><Relationship Id="rId469" Type="http://schemas.openxmlformats.org/officeDocument/2006/relationships/customXml" Target="../ink/ink1125.xml"/><Relationship Id="rId634" Type="http://schemas.openxmlformats.org/officeDocument/2006/relationships/image" Target="../media/image1208.png"/><Relationship Id="rId676" Type="http://schemas.openxmlformats.org/officeDocument/2006/relationships/image" Target="../media/image1229.png"/><Relationship Id="rId26" Type="http://schemas.openxmlformats.org/officeDocument/2006/relationships/image" Target="../media/image907.png"/><Relationship Id="rId231" Type="http://schemas.openxmlformats.org/officeDocument/2006/relationships/customXml" Target="../ink/ink1006.xml"/><Relationship Id="rId273" Type="http://schemas.openxmlformats.org/officeDocument/2006/relationships/customXml" Target="../ink/ink1027.xml"/><Relationship Id="rId329" Type="http://schemas.openxmlformats.org/officeDocument/2006/relationships/customXml" Target="../ink/ink1055.xml"/><Relationship Id="rId480" Type="http://schemas.openxmlformats.org/officeDocument/2006/relationships/image" Target="../media/image1131.png"/><Relationship Id="rId536" Type="http://schemas.openxmlformats.org/officeDocument/2006/relationships/image" Target="../media/image1159.png"/><Relationship Id="rId701" Type="http://schemas.openxmlformats.org/officeDocument/2006/relationships/customXml" Target="../ink/ink1241.xml"/><Relationship Id="rId68" Type="http://schemas.openxmlformats.org/officeDocument/2006/relationships/image" Target="../media/image928.png"/><Relationship Id="rId133" Type="http://schemas.openxmlformats.org/officeDocument/2006/relationships/customXml" Target="../ink/ink957.xml"/><Relationship Id="rId175" Type="http://schemas.openxmlformats.org/officeDocument/2006/relationships/customXml" Target="../ink/ink978.xml"/><Relationship Id="rId340" Type="http://schemas.openxmlformats.org/officeDocument/2006/relationships/image" Target="../media/image1063.png"/><Relationship Id="rId578" Type="http://schemas.openxmlformats.org/officeDocument/2006/relationships/image" Target="../media/image1180.png"/><Relationship Id="rId743" Type="http://schemas.openxmlformats.org/officeDocument/2006/relationships/customXml" Target="../ink/ink1262.xml"/><Relationship Id="rId785" Type="http://schemas.openxmlformats.org/officeDocument/2006/relationships/customXml" Target="../ink/ink1283.xml"/><Relationship Id="rId200" Type="http://schemas.openxmlformats.org/officeDocument/2006/relationships/image" Target="../media/image994.png"/><Relationship Id="rId382" Type="http://schemas.openxmlformats.org/officeDocument/2006/relationships/image" Target="../media/image1084.png"/><Relationship Id="rId438" Type="http://schemas.openxmlformats.org/officeDocument/2006/relationships/image" Target="../media/image1110.png"/><Relationship Id="rId603" Type="http://schemas.openxmlformats.org/officeDocument/2006/relationships/customXml" Target="../ink/ink1192.xml"/><Relationship Id="rId645" Type="http://schemas.openxmlformats.org/officeDocument/2006/relationships/customXml" Target="../ink/ink1213.xml"/><Relationship Id="rId687" Type="http://schemas.openxmlformats.org/officeDocument/2006/relationships/customXml" Target="../ink/ink1234.xml"/><Relationship Id="rId242" Type="http://schemas.openxmlformats.org/officeDocument/2006/relationships/image" Target="../media/image1015.png"/><Relationship Id="rId284" Type="http://schemas.openxmlformats.org/officeDocument/2006/relationships/image" Target="../media/image1036.png"/><Relationship Id="rId491" Type="http://schemas.openxmlformats.org/officeDocument/2006/relationships/customXml" Target="../ink/ink1136.xml"/><Relationship Id="rId505" Type="http://schemas.openxmlformats.org/officeDocument/2006/relationships/customXml" Target="../ink/ink1143.xml"/><Relationship Id="rId712" Type="http://schemas.openxmlformats.org/officeDocument/2006/relationships/image" Target="../media/image1247.png"/><Relationship Id="rId37" Type="http://schemas.openxmlformats.org/officeDocument/2006/relationships/customXml" Target="../ink/ink909.xml"/><Relationship Id="rId79" Type="http://schemas.openxmlformats.org/officeDocument/2006/relationships/customXml" Target="../ink/ink930.xml"/><Relationship Id="rId102" Type="http://schemas.openxmlformats.org/officeDocument/2006/relationships/image" Target="../media/image945.png"/><Relationship Id="rId144" Type="http://schemas.openxmlformats.org/officeDocument/2006/relationships/image" Target="../media/image966.png"/><Relationship Id="rId547" Type="http://schemas.openxmlformats.org/officeDocument/2006/relationships/customXml" Target="../ink/ink1164.xml"/><Relationship Id="rId589" Type="http://schemas.openxmlformats.org/officeDocument/2006/relationships/customXml" Target="../ink/ink1185.xml"/><Relationship Id="rId754" Type="http://schemas.openxmlformats.org/officeDocument/2006/relationships/image" Target="../media/image1268.png"/><Relationship Id="rId796" Type="http://schemas.openxmlformats.org/officeDocument/2006/relationships/image" Target="../media/image1289.png"/><Relationship Id="rId90" Type="http://schemas.openxmlformats.org/officeDocument/2006/relationships/image" Target="../media/image939.png"/><Relationship Id="rId186" Type="http://schemas.openxmlformats.org/officeDocument/2006/relationships/image" Target="../media/image987.png"/><Relationship Id="rId351" Type="http://schemas.openxmlformats.org/officeDocument/2006/relationships/customXml" Target="../ink/ink1066.xml"/><Relationship Id="rId393" Type="http://schemas.openxmlformats.org/officeDocument/2006/relationships/customXml" Target="../ink/ink1087.xml"/><Relationship Id="rId407" Type="http://schemas.openxmlformats.org/officeDocument/2006/relationships/customXml" Target="../ink/ink1094.xml"/><Relationship Id="rId449" Type="http://schemas.openxmlformats.org/officeDocument/2006/relationships/customXml" Target="../ink/ink1115.xml"/><Relationship Id="rId614" Type="http://schemas.openxmlformats.org/officeDocument/2006/relationships/image" Target="../media/image1198.png"/><Relationship Id="rId656" Type="http://schemas.openxmlformats.org/officeDocument/2006/relationships/image" Target="../media/image1219.png"/><Relationship Id="rId211" Type="http://schemas.openxmlformats.org/officeDocument/2006/relationships/customXml" Target="../ink/ink996.xml"/><Relationship Id="rId253" Type="http://schemas.openxmlformats.org/officeDocument/2006/relationships/customXml" Target="../ink/ink1017.xml"/><Relationship Id="rId295" Type="http://schemas.openxmlformats.org/officeDocument/2006/relationships/customXml" Target="../ink/ink1038.xml"/><Relationship Id="rId309" Type="http://schemas.openxmlformats.org/officeDocument/2006/relationships/customXml" Target="../ink/ink1045.xml"/><Relationship Id="rId460" Type="http://schemas.openxmlformats.org/officeDocument/2006/relationships/image" Target="../media/image1121.png"/><Relationship Id="rId516" Type="http://schemas.openxmlformats.org/officeDocument/2006/relationships/image" Target="../media/image1149.png"/><Relationship Id="rId698" Type="http://schemas.openxmlformats.org/officeDocument/2006/relationships/image" Target="../media/image1240.png"/><Relationship Id="rId48" Type="http://schemas.openxmlformats.org/officeDocument/2006/relationships/image" Target="../media/image918.png"/><Relationship Id="rId113" Type="http://schemas.openxmlformats.org/officeDocument/2006/relationships/customXml" Target="../ink/ink947.xml"/><Relationship Id="rId320" Type="http://schemas.openxmlformats.org/officeDocument/2006/relationships/image" Target="../media/image1053.png"/><Relationship Id="rId558" Type="http://schemas.openxmlformats.org/officeDocument/2006/relationships/image" Target="../media/image1170.png"/><Relationship Id="rId723" Type="http://schemas.openxmlformats.org/officeDocument/2006/relationships/customXml" Target="../ink/ink1252.xml"/><Relationship Id="rId765" Type="http://schemas.openxmlformats.org/officeDocument/2006/relationships/customXml" Target="../ink/ink1273.xml"/><Relationship Id="rId155" Type="http://schemas.openxmlformats.org/officeDocument/2006/relationships/customXml" Target="../ink/ink968.xml"/><Relationship Id="rId197" Type="http://schemas.openxmlformats.org/officeDocument/2006/relationships/customXml" Target="../ink/ink989.xml"/><Relationship Id="rId362" Type="http://schemas.openxmlformats.org/officeDocument/2006/relationships/image" Target="../media/image1074.png"/><Relationship Id="rId418" Type="http://schemas.openxmlformats.org/officeDocument/2006/relationships/image" Target="../media/image1101.png"/><Relationship Id="rId625" Type="http://schemas.openxmlformats.org/officeDocument/2006/relationships/customXml" Target="../ink/ink1203.xml"/><Relationship Id="rId222" Type="http://schemas.openxmlformats.org/officeDocument/2006/relationships/image" Target="../media/image1005.png"/><Relationship Id="rId264" Type="http://schemas.openxmlformats.org/officeDocument/2006/relationships/image" Target="../media/image1026.png"/><Relationship Id="rId471" Type="http://schemas.openxmlformats.org/officeDocument/2006/relationships/customXml" Target="../ink/ink1126.xml"/><Relationship Id="rId667" Type="http://schemas.openxmlformats.org/officeDocument/2006/relationships/customXml" Target="../ink/ink1224.xml"/><Relationship Id="rId17" Type="http://schemas.openxmlformats.org/officeDocument/2006/relationships/customXml" Target="../ink/ink899.xml"/><Relationship Id="rId59" Type="http://schemas.openxmlformats.org/officeDocument/2006/relationships/customXml" Target="../ink/ink920.xml"/><Relationship Id="rId124" Type="http://schemas.openxmlformats.org/officeDocument/2006/relationships/image" Target="../media/image956.png"/><Relationship Id="rId527" Type="http://schemas.openxmlformats.org/officeDocument/2006/relationships/customXml" Target="../ink/ink1154.xml"/><Relationship Id="rId569" Type="http://schemas.openxmlformats.org/officeDocument/2006/relationships/customXml" Target="../ink/ink1175.xml"/><Relationship Id="rId734" Type="http://schemas.openxmlformats.org/officeDocument/2006/relationships/image" Target="../media/image1258.png"/><Relationship Id="rId776" Type="http://schemas.openxmlformats.org/officeDocument/2006/relationships/image" Target="../media/image1279.png"/><Relationship Id="rId70" Type="http://schemas.openxmlformats.org/officeDocument/2006/relationships/image" Target="../media/image929.png"/><Relationship Id="rId166" Type="http://schemas.openxmlformats.org/officeDocument/2006/relationships/image" Target="../media/image977.png"/><Relationship Id="rId331" Type="http://schemas.openxmlformats.org/officeDocument/2006/relationships/customXml" Target="../ink/ink1056.xml"/><Relationship Id="rId373" Type="http://schemas.openxmlformats.org/officeDocument/2006/relationships/customXml" Target="../ink/ink1077.xml"/><Relationship Id="rId429" Type="http://schemas.openxmlformats.org/officeDocument/2006/relationships/customXml" Target="../ink/ink1105.xml"/><Relationship Id="rId580" Type="http://schemas.openxmlformats.org/officeDocument/2006/relationships/image" Target="../media/image1181.png"/><Relationship Id="rId636" Type="http://schemas.openxmlformats.org/officeDocument/2006/relationships/image" Target="../media/image1209.png"/><Relationship Id="rId801" Type="http://schemas.openxmlformats.org/officeDocument/2006/relationships/customXml" Target="../ink/ink1291.xml"/><Relationship Id="rId1" Type="http://schemas.openxmlformats.org/officeDocument/2006/relationships/slideLayout" Target="../slideLayouts/slideLayout7.xml"/><Relationship Id="rId233" Type="http://schemas.openxmlformats.org/officeDocument/2006/relationships/customXml" Target="../ink/ink1007.xml"/><Relationship Id="rId440" Type="http://schemas.openxmlformats.org/officeDocument/2006/relationships/image" Target="../media/image1111.png"/><Relationship Id="rId678" Type="http://schemas.openxmlformats.org/officeDocument/2006/relationships/image" Target="../media/image1230.png"/><Relationship Id="rId28" Type="http://schemas.openxmlformats.org/officeDocument/2006/relationships/image" Target="../media/image908.png"/><Relationship Id="rId275" Type="http://schemas.openxmlformats.org/officeDocument/2006/relationships/customXml" Target="../ink/ink1028.xml"/><Relationship Id="rId300" Type="http://schemas.openxmlformats.org/officeDocument/2006/relationships/image" Target="../media/image1044.png"/><Relationship Id="rId482" Type="http://schemas.openxmlformats.org/officeDocument/2006/relationships/image" Target="../media/image1132.png"/><Relationship Id="rId538" Type="http://schemas.openxmlformats.org/officeDocument/2006/relationships/image" Target="../media/image1160.png"/><Relationship Id="rId703" Type="http://schemas.openxmlformats.org/officeDocument/2006/relationships/customXml" Target="../ink/ink1242.xml"/><Relationship Id="rId745" Type="http://schemas.openxmlformats.org/officeDocument/2006/relationships/customXml" Target="../ink/ink1263.xml"/><Relationship Id="rId81" Type="http://schemas.openxmlformats.org/officeDocument/2006/relationships/customXml" Target="../ink/ink931.xml"/><Relationship Id="rId135" Type="http://schemas.openxmlformats.org/officeDocument/2006/relationships/customXml" Target="../ink/ink958.xml"/><Relationship Id="rId177" Type="http://schemas.openxmlformats.org/officeDocument/2006/relationships/customXml" Target="../ink/ink979.xml"/><Relationship Id="rId342" Type="http://schemas.openxmlformats.org/officeDocument/2006/relationships/image" Target="../media/image1064.png"/><Relationship Id="rId384" Type="http://schemas.openxmlformats.org/officeDocument/2006/relationships/image" Target="../media/image1085.png"/><Relationship Id="rId591" Type="http://schemas.openxmlformats.org/officeDocument/2006/relationships/customXml" Target="../ink/ink1186.xml"/><Relationship Id="rId605" Type="http://schemas.openxmlformats.org/officeDocument/2006/relationships/customXml" Target="../ink/ink1193.xml"/><Relationship Id="rId787" Type="http://schemas.openxmlformats.org/officeDocument/2006/relationships/customXml" Target="../ink/ink1284.xml"/><Relationship Id="rId202" Type="http://schemas.openxmlformats.org/officeDocument/2006/relationships/image" Target="../media/image995.png"/><Relationship Id="rId244" Type="http://schemas.openxmlformats.org/officeDocument/2006/relationships/image" Target="../media/image1016.png"/><Relationship Id="rId647" Type="http://schemas.openxmlformats.org/officeDocument/2006/relationships/customXml" Target="../ink/ink1214.xml"/><Relationship Id="rId689" Type="http://schemas.openxmlformats.org/officeDocument/2006/relationships/customXml" Target="../ink/ink1235.xml"/><Relationship Id="rId39" Type="http://schemas.openxmlformats.org/officeDocument/2006/relationships/customXml" Target="../ink/ink910.xml"/><Relationship Id="rId286" Type="http://schemas.openxmlformats.org/officeDocument/2006/relationships/image" Target="../media/image1037.png"/><Relationship Id="rId451" Type="http://schemas.openxmlformats.org/officeDocument/2006/relationships/customXml" Target="../ink/ink1116.xml"/><Relationship Id="rId493" Type="http://schemas.openxmlformats.org/officeDocument/2006/relationships/customXml" Target="../ink/ink1137.xml"/><Relationship Id="rId507" Type="http://schemas.openxmlformats.org/officeDocument/2006/relationships/customXml" Target="../ink/ink1144.xml"/><Relationship Id="rId549" Type="http://schemas.openxmlformats.org/officeDocument/2006/relationships/customXml" Target="../ink/ink1165.xml"/><Relationship Id="rId714" Type="http://schemas.openxmlformats.org/officeDocument/2006/relationships/image" Target="../media/image1248.png"/><Relationship Id="rId756" Type="http://schemas.openxmlformats.org/officeDocument/2006/relationships/image" Target="../media/image1269.png"/><Relationship Id="rId50" Type="http://schemas.openxmlformats.org/officeDocument/2006/relationships/image" Target="../media/image919.png"/><Relationship Id="rId104" Type="http://schemas.openxmlformats.org/officeDocument/2006/relationships/image" Target="../media/image946.png"/><Relationship Id="rId146" Type="http://schemas.openxmlformats.org/officeDocument/2006/relationships/image" Target="../media/image967.png"/><Relationship Id="rId188" Type="http://schemas.openxmlformats.org/officeDocument/2006/relationships/image" Target="../media/image988.png"/><Relationship Id="rId311" Type="http://schemas.openxmlformats.org/officeDocument/2006/relationships/customXml" Target="../ink/ink1046.xml"/><Relationship Id="rId353" Type="http://schemas.openxmlformats.org/officeDocument/2006/relationships/customXml" Target="../ink/ink1067.xml"/><Relationship Id="rId395" Type="http://schemas.openxmlformats.org/officeDocument/2006/relationships/customXml" Target="../ink/ink1088.xml"/><Relationship Id="rId409" Type="http://schemas.openxmlformats.org/officeDocument/2006/relationships/customXml" Target="../ink/ink1095.xml"/><Relationship Id="rId560" Type="http://schemas.openxmlformats.org/officeDocument/2006/relationships/image" Target="../media/image1171.png"/><Relationship Id="rId798" Type="http://schemas.openxmlformats.org/officeDocument/2006/relationships/image" Target="../media/image1290.png"/><Relationship Id="rId92" Type="http://schemas.openxmlformats.org/officeDocument/2006/relationships/image" Target="../media/image940.png"/><Relationship Id="rId213" Type="http://schemas.openxmlformats.org/officeDocument/2006/relationships/customXml" Target="../ink/ink997.xml"/><Relationship Id="rId420" Type="http://schemas.openxmlformats.org/officeDocument/2006/relationships/image" Target="../media/image1102.png"/><Relationship Id="rId616" Type="http://schemas.openxmlformats.org/officeDocument/2006/relationships/image" Target="../media/image1199.png"/><Relationship Id="rId658" Type="http://schemas.openxmlformats.org/officeDocument/2006/relationships/image" Target="../media/image1220.png"/><Relationship Id="rId255" Type="http://schemas.openxmlformats.org/officeDocument/2006/relationships/customXml" Target="../ink/ink1018.xml"/><Relationship Id="rId297" Type="http://schemas.openxmlformats.org/officeDocument/2006/relationships/customXml" Target="../ink/ink1039.xml"/><Relationship Id="rId462" Type="http://schemas.openxmlformats.org/officeDocument/2006/relationships/image" Target="../media/image1122.png"/><Relationship Id="rId518" Type="http://schemas.openxmlformats.org/officeDocument/2006/relationships/image" Target="../media/image1150.png"/><Relationship Id="rId725" Type="http://schemas.openxmlformats.org/officeDocument/2006/relationships/customXml" Target="../ink/ink1253.xml"/><Relationship Id="rId115" Type="http://schemas.openxmlformats.org/officeDocument/2006/relationships/customXml" Target="../ink/ink948.xml"/><Relationship Id="rId157" Type="http://schemas.openxmlformats.org/officeDocument/2006/relationships/customXml" Target="../ink/ink969.xml"/><Relationship Id="rId322" Type="http://schemas.openxmlformats.org/officeDocument/2006/relationships/image" Target="../media/image1054.png"/><Relationship Id="rId364" Type="http://schemas.openxmlformats.org/officeDocument/2006/relationships/image" Target="../media/image1075.png"/><Relationship Id="rId767" Type="http://schemas.openxmlformats.org/officeDocument/2006/relationships/customXml" Target="../ink/ink1274.xml"/><Relationship Id="rId61" Type="http://schemas.openxmlformats.org/officeDocument/2006/relationships/customXml" Target="../ink/ink921.xml"/><Relationship Id="rId199" Type="http://schemas.openxmlformats.org/officeDocument/2006/relationships/customXml" Target="../ink/ink990.xml"/><Relationship Id="rId571" Type="http://schemas.openxmlformats.org/officeDocument/2006/relationships/customXml" Target="../ink/ink1176.xml"/><Relationship Id="rId627" Type="http://schemas.openxmlformats.org/officeDocument/2006/relationships/customXml" Target="../ink/ink1204.xml"/><Relationship Id="rId669" Type="http://schemas.openxmlformats.org/officeDocument/2006/relationships/customXml" Target="../ink/ink1225.xml"/><Relationship Id="rId19" Type="http://schemas.openxmlformats.org/officeDocument/2006/relationships/customXml" Target="../ink/ink900.xml"/><Relationship Id="rId224" Type="http://schemas.openxmlformats.org/officeDocument/2006/relationships/image" Target="../media/image1006.png"/><Relationship Id="rId266" Type="http://schemas.openxmlformats.org/officeDocument/2006/relationships/image" Target="../media/image1027.png"/><Relationship Id="rId431" Type="http://schemas.openxmlformats.org/officeDocument/2006/relationships/customXml" Target="../ink/ink1106.xml"/><Relationship Id="rId473" Type="http://schemas.openxmlformats.org/officeDocument/2006/relationships/customXml" Target="../ink/ink1127.xml"/><Relationship Id="rId529" Type="http://schemas.openxmlformats.org/officeDocument/2006/relationships/customXml" Target="../ink/ink1155.xml"/><Relationship Id="rId680" Type="http://schemas.openxmlformats.org/officeDocument/2006/relationships/image" Target="../media/image1231.png"/><Relationship Id="rId736" Type="http://schemas.openxmlformats.org/officeDocument/2006/relationships/image" Target="../media/image1259.png"/><Relationship Id="rId30" Type="http://schemas.openxmlformats.org/officeDocument/2006/relationships/image" Target="../media/image909.png"/><Relationship Id="rId126" Type="http://schemas.openxmlformats.org/officeDocument/2006/relationships/image" Target="../media/image957.png"/><Relationship Id="rId168" Type="http://schemas.openxmlformats.org/officeDocument/2006/relationships/image" Target="../media/image978.png"/><Relationship Id="rId333" Type="http://schemas.openxmlformats.org/officeDocument/2006/relationships/customXml" Target="../ink/ink1057.xml"/><Relationship Id="rId540" Type="http://schemas.openxmlformats.org/officeDocument/2006/relationships/image" Target="../media/image1161.png"/><Relationship Id="rId778" Type="http://schemas.openxmlformats.org/officeDocument/2006/relationships/image" Target="../media/image1280.png"/><Relationship Id="rId72" Type="http://schemas.openxmlformats.org/officeDocument/2006/relationships/image" Target="../media/image930.png"/><Relationship Id="rId375" Type="http://schemas.openxmlformats.org/officeDocument/2006/relationships/customXml" Target="../ink/ink1078.xml"/><Relationship Id="rId582" Type="http://schemas.openxmlformats.org/officeDocument/2006/relationships/image" Target="../media/image1182.png"/><Relationship Id="rId638" Type="http://schemas.openxmlformats.org/officeDocument/2006/relationships/image" Target="../media/image1210.png"/><Relationship Id="rId803" Type="http://schemas.openxmlformats.org/officeDocument/2006/relationships/customXml" Target="../ink/ink1292.xml"/><Relationship Id="rId3" Type="http://schemas.openxmlformats.org/officeDocument/2006/relationships/customXml" Target="../ink/ink892.xml"/><Relationship Id="rId235" Type="http://schemas.openxmlformats.org/officeDocument/2006/relationships/customXml" Target="../ink/ink1008.xml"/><Relationship Id="rId277" Type="http://schemas.openxmlformats.org/officeDocument/2006/relationships/customXml" Target="../ink/ink1029.xml"/><Relationship Id="rId400" Type="http://schemas.openxmlformats.org/officeDocument/2006/relationships/image" Target="../media/image1093.png"/><Relationship Id="rId442" Type="http://schemas.openxmlformats.org/officeDocument/2006/relationships/image" Target="../media/image1112.png"/><Relationship Id="rId484" Type="http://schemas.openxmlformats.org/officeDocument/2006/relationships/image" Target="../media/image1133.png"/><Relationship Id="rId705" Type="http://schemas.openxmlformats.org/officeDocument/2006/relationships/customXml" Target="../ink/ink1243.xml"/><Relationship Id="rId137" Type="http://schemas.openxmlformats.org/officeDocument/2006/relationships/customXml" Target="../ink/ink959.xml"/><Relationship Id="rId302" Type="http://schemas.openxmlformats.org/officeDocument/2006/relationships/image" Target="../media/image1045.png"/><Relationship Id="rId344" Type="http://schemas.openxmlformats.org/officeDocument/2006/relationships/image" Target="../media/image1065.png"/><Relationship Id="rId691" Type="http://schemas.openxmlformats.org/officeDocument/2006/relationships/customXml" Target="../ink/ink1236.xml"/><Relationship Id="rId747" Type="http://schemas.openxmlformats.org/officeDocument/2006/relationships/customXml" Target="../ink/ink1264.xml"/><Relationship Id="rId789" Type="http://schemas.openxmlformats.org/officeDocument/2006/relationships/customXml" Target="../ink/ink1285.xml"/><Relationship Id="rId41" Type="http://schemas.openxmlformats.org/officeDocument/2006/relationships/customXml" Target="../ink/ink911.xml"/><Relationship Id="rId83" Type="http://schemas.openxmlformats.org/officeDocument/2006/relationships/customXml" Target="../ink/ink932.xml"/><Relationship Id="rId179" Type="http://schemas.openxmlformats.org/officeDocument/2006/relationships/customXml" Target="../ink/ink980.xml"/><Relationship Id="rId386" Type="http://schemas.openxmlformats.org/officeDocument/2006/relationships/image" Target="../media/image1086.png"/><Relationship Id="rId551" Type="http://schemas.openxmlformats.org/officeDocument/2006/relationships/customXml" Target="../ink/ink1166.xml"/><Relationship Id="rId593" Type="http://schemas.openxmlformats.org/officeDocument/2006/relationships/customXml" Target="../ink/ink1187.xml"/><Relationship Id="rId607" Type="http://schemas.openxmlformats.org/officeDocument/2006/relationships/customXml" Target="../ink/ink1194.xml"/><Relationship Id="rId649" Type="http://schemas.openxmlformats.org/officeDocument/2006/relationships/customXml" Target="../ink/ink1215.xml"/><Relationship Id="rId190" Type="http://schemas.openxmlformats.org/officeDocument/2006/relationships/image" Target="../media/image989.png"/><Relationship Id="rId204" Type="http://schemas.openxmlformats.org/officeDocument/2006/relationships/image" Target="../media/image996.png"/><Relationship Id="rId246" Type="http://schemas.openxmlformats.org/officeDocument/2006/relationships/image" Target="../media/image1017.png"/><Relationship Id="rId288" Type="http://schemas.openxmlformats.org/officeDocument/2006/relationships/image" Target="../media/image1038.png"/><Relationship Id="rId411" Type="http://schemas.openxmlformats.org/officeDocument/2006/relationships/customXml" Target="../ink/ink1096.xml"/><Relationship Id="rId453" Type="http://schemas.openxmlformats.org/officeDocument/2006/relationships/customXml" Target="../ink/ink1117.xml"/><Relationship Id="rId509" Type="http://schemas.openxmlformats.org/officeDocument/2006/relationships/customXml" Target="../ink/ink1145.xml"/><Relationship Id="rId660" Type="http://schemas.openxmlformats.org/officeDocument/2006/relationships/image" Target="../media/image1221.png"/><Relationship Id="rId106" Type="http://schemas.openxmlformats.org/officeDocument/2006/relationships/image" Target="../media/image947.png"/><Relationship Id="rId313" Type="http://schemas.openxmlformats.org/officeDocument/2006/relationships/customXml" Target="../ink/ink1047.xml"/><Relationship Id="rId495" Type="http://schemas.openxmlformats.org/officeDocument/2006/relationships/customXml" Target="../ink/ink1138.xml"/><Relationship Id="rId716" Type="http://schemas.openxmlformats.org/officeDocument/2006/relationships/image" Target="../media/image1249.png"/><Relationship Id="rId758" Type="http://schemas.openxmlformats.org/officeDocument/2006/relationships/image" Target="../media/image1270.png"/><Relationship Id="rId10" Type="http://schemas.openxmlformats.org/officeDocument/2006/relationships/image" Target="../media/image899.png"/><Relationship Id="rId52" Type="http://schemas.openxmlformats.org/officeDocument/2006/relationships/image" Target="../media/image920.png"/><Relationship Id="rId94" Type="http://schemas.openxmlformats.org/officeDocument/2006/relationships/image" Target="../media/image941.png"/><Relationship Id="rId148" Type="http://schemas.openxmlformats.org/officeDocument/2006/relationships/image" Target="../media/image968.png"/><Relationship Id="rId355" Type="http://schemas.openxmlformats.org/officeDocument/2006/relationships/customXml" Target="../ink/ink1068.xml"/><Relationship Id="rId397" Type="http://schemas.openxmlformats.org/officeDocument/2006/relationships/customXml" Target="../ink/ink1089.xml"/><Relationship Id="rId520" Type="http://schemas.openxmlformats.org/officeDocument/2006/relationships/image" Target="../media/image1151.png"/><Relationship Id="rId562" Type="http://schemas.openxmlformats.org/officeDocument/2006/relationships/image" Target="../media/image1172.png"/><Relationship Id="rId618" Type="http://schemas.openxmlformats.org/officeDocument/2006/relationships/image" Target="../media/image1200.png"/><Relationship Id="rId215" Type="http://schemas.openxmlformats.org/officeDocument/2006/relationships/customXml" Target="../ink/ink998.xml"/><Relationship Id="rId257" Type="http://schemas.openxmlformats.org/officeDocument/2006/relationships/customXml" Target="../ink/ink1019.xml"/><Relationship Id="rId422" Type="http://schemas.openxmlformats.org/officeDocument/2006/relationships/image" Target="../media/image1103.png"/><Relationship Id="rId464" Type="http://schemas.openxmlformats.org/officeDocument/2006/relationships/image" Target="../media/image1123.png"/><Relationship Id="rId299" Type="http://schemas.openxmlformats.org/officeDocument/2006/relationships/customXml" Target="../ink/ink1040.xml"/><Relationship Id="rId727" Type="http://schemas.openxmlformats.org/officeDocument/2006/relationships/customXml" Target="../ink/ink1254.xml"/><Relationship Id="rId63" Type="http://schemas.openxmlformats.org/officeDocument/2006/relationships/customXml" Target="../ink/ink922.xml"/><Relationship Id="rId159" Type="http://schemas.openxmlformats.org/officeDocument/2006/relationships/customXml" Target="../ink/ink970.xml"/><Relationship Id="rId366" Type="http://schemas.openxmlformats.org/officeDocument/2006/relationships/image" Target="../media/image1076.png"/><Relationship Id="rId573" Type="http://schemas.openxmlformats.org/officeDocument/2006/relationships/customXml" Target="../ink/ink1177.xml"/><Relationship Id="rId780" Type="http://schemas.openxmlformats.org/officeDocument/2006/relationships/image" Target="../media/image1281.png"/><Relationship Id="rId226" Type="http://schemas.openxmlformats.org/officeDocument/2006/relationships/image" Target="../media/image1007.png"/><Relationship Id="rId433" Type="http://schemas.openxmlformats.org/officeDocument/2006/relationships/customXml" Target="../ink/ink1107.xml"/><Relationship Id="rId640" Type="http://schemas.openxmlformats.org/officeDocument/2006/relationships/image" Target="../media/image1211.png"/><Relationship Id="rId738" Type="http://schemas.openxmlformats.org/officeDocument/2006/relationships/image" Target="../media/image1260.png"/><Relationship Id="rId74" Type="http://schemas.openxmlformats.org/officeDocument/2006/relationships/image" Target="../media/image931.png"/><Relationship Id="rId377" Type="http://schemas.openxmlformats.org/officeDocument/2006/relationships/customXml" Target="../ink/ink1079.xml"/><Relationship Id="rId500" Type="http://schemas.openxmlformats.org/officeDocument/2006/relationships/image" Target="../media/image1141.png"/><Relationship Id="rId584" Type="http://schemas.openxmlformats.org/officeDocument/2006/relationships/image" Target="../media/image1183.png"/><Relationship Id="rId5" Type="http://schemas.openxmlformats.org/officeDocument/2006/relationships/customXml" Target="../ink/ink893.xml"/><Relationship Id="rId237" Type="http://schemas.openxmlformats.org/officeDocument/2006/relationships/customXml" Target="../ink/ink1009.xml"/><Relationship Id="rId791" Type="http://schemas.openxmlformats.org/officeDocument/2006/relationships/customXml" Target="../ink/ink1286.xml"/><Relationship Id="rId444" Type="http://schemas.openxmlformats.org/officeDocument/2006/relationships/image" Target="../media/image1113.png"/><Relationship Id="rId651" Type="http://schemas.openxmlformats.org/officeDocument/2006/relationships/customXml" Target="../ink/ink1216.xml"/><Relationship Id="rId749" Type="http://schemas.openxmlformats.org/officeDocument/2006/relationships/customXml" Target="../ink/ink1265.xml"/><Relationship Id="rId290" Type="http://schemas.openxmlformats.org/officeDocument/2006/relationships/image" Target="../media/image1039.png"/><Relationship Id="rId304" Type="http://schemas.openxmlformats.org/officeDocument/2006/relationships/image" Target="../media/image1046.png"/><Relationship Id="rId388" Type="http://schemas.openxmlformats.org/officeDocument/2006/relationships/image" Target="../media/image1087.png"/><Relationship Id="rId511" Type="http://schemas.openxmlformats.org/officeDocument/2006/relationships/customXml" Target="../ink/ink1146.xml"/><Relationship Id="rId609" Type="http://schemas.openxmlformats.org/officeDocument/2006/relationships/customXml" Target="../ink/ink1195.xml"/><Relationship Id="rId85" Type="http://schemas.openxmlformats.org/officeDocument/2006/relationships/customXml" Target="../ink/ink933.xml"/><Relationship Id="rId150" Type="http://schemas.openxmlformats.org/officeDocument/2006/relationships/image" Target="../media/image969.png"/><Relationship Id="rId595" Type="http://schemas.openxmlformats.org/officeDocument/2006/relationships/customXml" Target="../ink/ink1188.xml"/><Relationship Id="rId248" Type="http://schemas.openxmlformats.org/officeDocument/2006/relationships/image" Target="../media/image1018.png"/><Relationship Id="rId455" Type="http://schemas.openxmlformats.org/officeDocument/2006/relationships/customXml" Target="../ink/ink1118.xml"/><Relationship Id="rId662" Type="http://schemas.openxmlformats.org/officeDocument/2006/relationships/image" Target="../media/image1222.png"/><Relationship Id="rId12" Type="http://schemas.openxmlformats.org/officeDocument/2006/relationships/image" Target="../media/image900.png"/><Relationship Id="rId108" Type="http://schemas.openxmlformats.org/officeDocument/2006/relationships/image" Target="../media/image948.png"/><Relationship Id="rId315" Type="http://schemas.openxmlformats.org/officeDocument/2006/relationships/customXml" Target="../ink/ink1048.xml"/><Relationship Id="rId522" Type="http://schemas.openxmlformats.org/officeDocument/2006/relationships/image" Target="../media/image1152.png"/><Relationship Id="rId96" Type="http://schemas.openxmlformats.org/officeDocument/2006/relationships/image" Target="../media/image942.png"/><Relationship Id="rId161" Type="http://schemas.openxmlformats.org/officeDocument/2006/relationships/customXml" Target="../ink/ink971.xml"/><Relationship Id="rId399" Type="http://schemas.openxmlformats.org/officeDocument/2006/relationships/customXml" Target="../ink/ink1090.xml"/><Relationship Id="rId259" Type="http://schemas.openxmlformats.org/officeDocument/2006/relationships/customXml" Target="../ink/ink1020.xml"/><Relationship Id="rId466" Type="http://schemas.openxmlformats.org/officeDocument/2006/relationships/image" Target="../media/image1124.png"/><Relationship Id="rId673" Type="http://schemas.openxmlformats.org/officeDocument/2006/relationships/customXml" Target="../ink/ink1227.xml"/><Relationship Id="rId23" Type="http://schemas.openxmlformats.org/officeDocument/2006/relationships/customXml" Target="../ink/ink902.xml"/><Relationship Id="rId119" Type="http://schemas.openxmlformats.org/officeDocument/2006/relationships/customXml" Target="../ink/ink950.xml"/><Relationship Id="rId326" Type="http://schemas.openxmlformats.org/officeDocument/2006/relationships/image" Target="../media/image1056.png"/><Relationship Id="rId533" Type="http://schemas.openxmlformats.org/officeDocument/2006/relationships/customXml" Target="../ink/ink1157.xml"/><Relationship Id="rId740" Type="http://schemas.openxmlformats.org/officeDocument/2006/relationships/image" Target="../media/image1261.png"/><Relationship Id="rId172" Type="http://schemas.openxmlformats.org/officeDocument/2006/relationships/image" Target="../media/image980.png"/><Relationship Id="rId477" Type="http://schemas.openxmlformats.org/officeDocument/2006/relationships/customXml" Target="../ink/ink1129.xml"/><Relationship Id="rId600" Type="http://schemas.openxmlformats.org/officeDocument/2006/relationships/image" Target="../media/image1191.png"/><Relationship Id="rId684" Type="http://schemas.openxmlformats.org/officeDocument/2006/relationships/image" Target="../media/image1233.png"/><Relationship Id="rId337" Type="http://schemas.openxmlformats.org/officeDocument/2006/relationships/customXml" Target="../ink/ink1059.xml"/><Relationship Id="rId34" Type="http://schemas.openxmlformats.org/officeDocument/2006/relationships/image" Target="../media/image911.png"/><Relationship Id="rId544" Type="http://schemas.openxmlformats.org/officeDocument/2006/relationships/image" Target="../media/image1163.png"/><Relationship Id="rId751" Type="http://schemas.openxmlformats.org/officeDocument/2006/relationships/customXml" Target="../ink/ink1266.xml"/><Relationship Id="rId183" Type="http://schemas.openxmlformats.org/officeDocument/2006/relationships/customXml" Target="../ink/ink982.xml"/><Relationship Id="rId390" Type="http://schemas.openxmlformats.org/officeDocument/2006/relationships/image" Target="../media/image1088.png"/><Relationship Id="rId404" Type="http://schemas.openxmlformats.org/officeDocument/2006/relationships/image" Target="../media/image1094.png"/><Relationship Id="rId611" Type="http://schemas.openxmlformats.org/officeDocument/2006/relationships/customXml" Target="../ink/ink1196.xml"/><Relationship Id="rId250" Type="http://schemas.openxmlformats.org/officeDocument/2006/relationships/image" Target="../media/image1019.png"/><Relationship Id="rId488" Type="http://schemas.openxmlformats.org/officeDocument/2006/relationships/image" Target="../media/image1135.png"/><Relationship Id="rId695" Type="http://schemas.openxmlformats.org/officeDocument/2006/relationships/customXml" Target="../ink/ink1238.xml"/><Relationship Id="rId709" Type="http://schemas.openxmlformats.org/officeDocument/2006/relationships/customXml" Target="../ink/ink1245.xml"/><Relationship Id="rId45" Type="http://schemas.openxmlformats.org/officeDocument/2006/relationships/customXml" Target="../ink/ink913.xml"/><Relationship Id="rId110" Type="http://schemas.openxmlformats.org/officeDocument/2006/relationships/image" Target="../media/image949.png"/><Relationship Id="rId348" Type="http://schemas.openxmlformats.org/officeDocument/2006/relationships/image" Target="../media/image1067.png"/><Relationship Id="rId555" Type="http://schemas.openxmlformats.org/officeDocument/2006/relationships/customXml" Target="../ink/ink1168.xml"/><Relationship Id="rId762" Type="http://schemas.openxmlformats.org/officeDocument/2006/relationships/image" Target="../media/image1272.png"/><Relationship Id="rId194" Type="http://schemas.openxmlformats.org/officeDocument/2006/relationships/image" Target="../media/image991.png"/><Relationship Id="rId208" Type="http://schemas.openxmlformats.org/officeDocument/2006/relationships/image" Target="../media/image998.png"/><Relationship Id="rId415" Type="http://schemas.openxmlformats.org/officeDocument/2006/relationships/customXml" Target="../ink/ink1098.xml"/><Relationship Id="rId622" Type="http://schemas.openxmlformats.org/officeDocument/2006/relationships/image" Target="../media/image1202.png"/><Relationship Id="rId261" Type="http://schemas.openxmlformats.org/officeDocument/2006/relationships/customXml" Target="../ink/ink1021.xml"/><Relationship Id="rId499" Type="http://schemas.openxmlformats.org/officeDocument/2006/relationships/customXml" Target="../ink/ink1140.xml"/><Relationship Id="rId56" Type="http://schemas.openxmlformats.org/officeDocument/2006/relationships/image" Target="../media/image922.png"/><Relationship Id="rId359" Type="http://schemas.openxmlformats.org/officeDocument/2006/relationships/customXml" Target="../ink/ink1070.xml"/><Relationship Id="rId566" Type="http://schemas.openxmlformats.org/officeDocument/2006/relationships/image" Target="../media/image1174.png"/><Relationship Id="rId773" Type="http://schemas.openxmlformats.org/officeDocument/2006/relationships/customXml" Target="../ink/ink1277.xml"/><Relationship Id="rId121" Type="http://schemas.openxmlformats.org/officeDocument/2006/relationships/customXml" Target="../ink/ink951.xml"/><Relationship Id="rId219" Type="http://schemas.openxmlformats.org/officeDocument/2006/relationships/customXml" Target="../ink/ink1000.xml"/><Relationship Id="rId426" Type="http://schemas.openxmlformats.org/officeDocument/2006/relationships/image" Target="../media/image1104.png"/><Relationship Id="rId633" Type="http://schemas.openxmlformats.org/officeDocument/2006/relationships/customXml" Target="../ink/ink1207.xml"/><Relationship Id="rId67" Type="http://schemas.openxmlformats.org/officeDocument/2006/relationships/customXml" Target="../ink/ink924.xml"/><Relationship Id="rId272" Type="http://schemas.openxmlformats.org/officeDocument/2006/relationships/image" Target="../media/image1030.png"/><Relationship Id="rId577" Type="http://schemas.openxmlformats.org/officeDocument/2006/relationships/customXml" Target="../ink/ink1179.xml"/><Relationship Id="rId700" Type="http://schemas.openxmlformats.org/officeDocument/2006/relationships/image" Target="../media/image1241.png"/><Relationship Id="rId132" Type="http://schemas.openxmlformats.org/officeDocument/2006/relationships/image" Target="../media/image960.png"/><Relationship Id="rId784" Type="http://schemas.openxmlformats.org/officeDocument/2006/relationships/image" Target="../media/image1283.png"/><Relationship Id="rId437" Type="http://schemas.openxmlformats.org/officeDocument/2006/relationships/customXml" Target="../ink/ink1109.xml"/><Relationship Id="rId644" Type="http://schemas.openxmlformats.org/officeDocument/2006/relationships/image" Target="../media/image1213.png"/><Relationship Id="rId283" Type="http://schemas.openxmlformats.org/officeDocument/2006/relationships/customXml" Target="../ink/ink1032.xml"/><Relationship Id="rId490" Type="http://schemas.openxmlformats.org/officeDocument/2006/relationships/image" Target="../media/image1136.png"/><Relationship Id="rId504" Type="http://schemas.openxmlformats.org/officeDocument/2006/relationships/image" Target="../media/image1143.png"/><Relationship Id="rId711" Type="http://schemas.openxmlformats.org/officeDocument/2006/relationships/customXml" Target="../ink/ink1246.xml"/><Relationship Id="rId78" Type="http://schemas.openxmlformats.org/officeDocument/2006/relationships/image" Target="../media/image933.png"/><Relationship Id="rId143" Type="http://schemas.openxmlformats.org/officeDocument/2006/relationships/customXml" Target="../ink/ink962.xml"/><Relationship Id="rId350" Type="http://schemas.openxmlformats.org/officeDocument/2006/relationships/image" Target="../media/image1068.png"/><Relationship Id="rId588" Type="http://schemas.openxmlformats.org/officeDocument/2006/relationships/image" Target="../media/image1185.png"/><Relationship Id="rId795" Type="http://schemas.openxmlformats.org/officeDocument/2006/relationships/customXml" Target="../ink/ink1288.xml"/><Relationship Id="rId9" Type="http://schemas.openxmlformats.org/officeDocument/2006/relationships/customXml" Target="../ink/ink895.xml"/><Relationship Id="rId210" Type="http://schemas.openxmlformats.org/officeDocument/2006/relationships/image" Target="../media/image999.png"/><Relationship Id="rId448" Type="http://schemas.openxmlformats.org/officeDocument/2006/relationships/image" Target="../media/image1115.png"/><Relationship Id="rId655" Type="http://schemas.openxmlformats.org/officeDocument/2006/relationships/customXml" Target="../ink/ink1218.xml"/><Relationship Id="rId294" Type="http://schemas.openxmlformats.org/officeDocument/2006/relationships/image" Target="../media/image1041.png"/><Relationship Id="rId308" Type="http://schemas.openxmlformats.org/officeDocument/2006/relationships/image" Target="../media/image1048.png"/><Relationship Id="rId515" Type="http://schemas.openxmlformats.org/officeDocument/2006/relationships/customXml" Target="../ink/ink1148.xml"/><Relationship Id="rId722" Type="http://schemas.openxmlformats.org/officeDocument/2006/relationships/image" Target="../media/image1252.png"/><Relationship Id="rId89" Type="http://schemas.openxmlformats.org/officeDocument/2006/relationships/customXml" Target="../ink/ink935.xml"/><Relationship Id="rId154" Type="http://schemas.openxmlformats.org/officeDocument/2006/relationships/image" Target="../media/image971.png"/><Relationship Id="rId361" Type="http://schemas.openxmlformats.org/officeDocument/2006/relationships/customXml" Target="../ink/ink1071.xml"/><Relationship Id="rId599" Type="http://schemas.openxmlformats.org/officeDocument/2006/relationships/customXml" Target="../ink/ink1190.xml"/><Relationship Id="rId459" Type="http://schemas.openxmlformats.org/officeDocument/2006/relationships/customXml" Target="../ink/ink1120.xml"/><Relationship Id="rId666" Type="http://schemas.openxmlformats.org/officeDocument/2006/relationships/image" Target="../media/image1224.png"/><Relationship Id="rId16" Type="http://schemas.openxmlformats.org/officeDocument/2006/relationships/image" Target="../media/image902.png"/><Relationship Id="rId221" Type="http://schemas.openxmlformats.org/officeDocument/2006/relationships/customXml" Target="../ink/ink1001.xml"/><Relationship Id="rId319" Type="http://schemas.openxmlformats.org/officeDocument/2006/relationships/customXml" Target="../ink/ink1050.xml"/><Relationship Id="rId526" Type="http://schemas.openxmlformats.org/officeDocument/2006/relationships/image" Target="../media/image1154.png"/><Relationship Id="rId733" Type="http://schemas.openxmlformats.org/officeDocument/2006/relationships/customXml" Target="../ink/ink1257.xml"/><Relationship Id="rId165" Type="http://schemas.openxmlformats.org/officeDocument/2006/relationships/customXml" Target="../ink/ink973.xml"/><Relationship Id="rId372" Type="http://schemas.openxmlformats.org/officeDocument/2006/relationships/image" Target="../media/image1079.png"/><Relationship Id="rId677" Type="http://schemas.openxmlformats.org/officeDocument/2006/relationships/customXml" Target="../ink/ink1229.xml"/><Relationship Id="rId800" Type="http://schemas.openxmlformats.org/officeDocument/2006/relationships/image" Target="../media/image1291.png"/><Relationship Id="rId232" Type="http://schemas.openxmlformats.org/officeDocument/2006/relationships/image" Target="../media/image1010.png"/><Relationship Id="rId27" Type="http://schemas.openxmlformats.org/officeDocument/2006/relationships/customXml" Target="../ink/ink904.xml"/><Relationship Id="rId537" Type="http://schemas.openxmlformats.org/officeDocument/2006/relationships/customXml" Target="../ink/ink1159.xml"/><Relationship Id="rId744" Type="http://schemas.openxmlformats.org/officeDocument/2006/relationships/image" Target="../media/image1263.png"/><Relationship Id="rId80" Type="http://schemas.openxmlformats.org/officeDocument/2006/relationships/image" Target="../media/image934.png"/><Relationship Id="rId176" Type="http://schemas.openxmlformats.org/officeDocument/2006/relationships/image" Target="../media/image982.png"/><Relationship Id="rId383" Type="http://schemas.openxmlformats.org/officeDocument/2006/relationships/customXml" Target="../ink/ink1082.xml"/><Relationship Id="rId590" Type="http://schemas.openxmlformats.org/officeDocument/2006/relationships/image" Target="../media/image1186.png"/><Relationship Id="rId604" Type="http://schemas.openxmlformats.org/officeDocument/2006/relationships/image" Target="../media/image1193.png"/><Relationship Id="rId243" Type="http://schemas.openxmlformats.org/officeDocument/2006/relationships/customXml" Target="../ink/ink1012.xml"/><Relationship Id="rId450" Type="http://schemas.openxmlformats.org/officeDocument/2006/relationships/image" Target="../media/image1116.png"/><Relationship Id="rId688" Type="http://schemas.openxmlformats.org/officeDocument/2006/relationships/image" Target="../media/image1235.png"/><Relationship Id="rId38" Type="http://schemas.openxmlformats.org/officeDocument/2006/relationships/image" Target="../media/image913.png"/><Relationship Id="rId103" Type="http://schemas.openxmlformats.org/officeDocument/2006/relationships/customXml" Target="../ink/ink942.xml"/><Relationship Id="rId310" Type="http://schemas.openxmlformats.org/officeDocument/2006/relationships/image" Target="../media/image1049.png"/><Relationship Id="rId548" Type="http://schemas.openxmlformats.org/officeDocument/2006/relationships/image" Target="../media/image1165.png"/><Relationship Id="rId755" Type="http://schemas.openxmlformats.org/officeDocument/2006/relationships/customXml" Target="../ink/ink1268.xml"/><Relationship Id="rId91" Type="http://schemas.openxmlformats.org/officeDocument/2006/relationships/customXml" Target="../ink/ink936.xml"/><Relationship Id="rId187" Type="http://schemas.openxmlformats.org/officeDocument/2006/relationships/customXml" Target="../ink/ink984.xml"/><Relationship Id="rId394" Type="http://schemas.openxmlformats.org/officeDocument/2006/relationships/image" Target="../media/image1090.png"/><Relationship Id="rId408" Type="http://schemas.openxmlformats.org/officeDocument/2006/relationships/image" Target="../media/image1096.png"/><Relationship Id="rId615" Type="http://schemas.openxmlformats.org/officeDocument/2006/relationships/customXml" Target="../ink/ink1198.xml"/><Relationship Id="rId254" Type="http://schemas.openxmlformats.org/officeDocument/2006/relationships/image" Target="../media/image1021.png"/><Relationship Id="rId699" Type="http://schemas.openxmlformats.org/officeDocument/2006/relationships/customXml" Target="../ink/ink1240.xml"/><Relationship Id="rId49" Type="http://schemas.openxmlformats.org/officeDocument/2006/relationships/customXml" Target="../ink/ink915.xml"/><Relationship Id="rId114" Type="http://schemas.openxmlformats.org/officeDocument/2006/relationships/image" Target="../media/image951.png"/><Relationship Id="rId461" Type="http://schemas.openxmlformats.org/officeDocument/2006/relationships/customXml" Target="../ink/ink1121.xml"/><Relationship Id="rId559" Type="http://schemas.openxmlformats.org/officeDocument/2006/relationships/customXml" Target="../ink/ink1170.xml"/><Relationship Id="rId766" Type="http://schemas.openxmlformats.org/officeDocument/2006/relationships/image" Target="../media/image1274.png"/><Relationship Id="rId198" Type="http://schemas.openxmlformats.org/officeDocument/2006/relationships/image" Target="../media/image993.png"/><Relationship Id="rId321" Type="http://schemas.openxmlformats.org/officeDocument/2006/relationships/customXml" Target="../ink/ink1051.xml"/><Relationship Id="rId419" Type="http://schemas.openxmlformats.org/officeDocument/2006/relationships/customXml" Target="../ink/ink1100.xml"/><Relationship Id="rId626" Type="http://schemas.openxmlformats.org/officeDocument/2006/relationships/image" Target="../media/image1204.png"/><Relationship Id="rId265" Type="http://schemas.openxmlformats.org/officeDocument/2006/relationships/customXml" Target="../ink/ink1023.xml"/><Relationship Id="rId472" Type="http://schemas.openxmlformats.org/officeDocument/2006/relationships/image" Target="../media/image1127.png"/><Relationship Id="rId125" Type="http://schemas.openxmlformats.org/officeDocument/2006/relationships/customXml" Target="../ink/ink953.xml"/><Relationship Id="rId332" Type="http://schemas.openxmlformats.org/officeDocument/2006/relationships/image" Target="../media/image1059.png"/><Relationship Id="rId777" Type="http://schemas.openxmlformats.org/officeDocument/2006/relationships/customXml" Target="../ink/ink1279.xml"/><Relationship Id="rId637" Type="http://schemas.openxmlformats.org/officeDocument/2006/relationships/customXml" Target="../ink/ink1209.xml"/><Relationship Id="rId276" Type="http://schemas.openxmlformats.org/officeDocument/2006/relationships/image" Target="../media/image1032.png"/><Relationship Id="rId483" Type="http://schemas.openxmlformats.org/officeDocument/2006/relationships/customXml" Target="../ink/ink1132.xml"/><Relationship Id="rId690" Type="http://schemas.openxmlformats.org/officeDocument/2006/relationships/image" Target="../media/image1236.png"/><Relationship Id="rId704" Type="http://schemas.openxmlformats.org/officeDocument/2006/relationships/image" Target="../media/image1243.png"/><Relationship Id="rId40" Type="http://schemas.openxmlformats.org/officeDocument/2006/relationships/image" Target="../media/image914.png"/><Relationship Id="rId136" Type="http://schemas.openxmlformats.org/officeDocument/2006/relationships/image" Target="../media/image962.png"/><Relationship Id="rId343" Type="http://schemas.openxmlformats.org/officeDocument/2006/relationships/customXml" Target="../ink/ink1062.xml"/><Relationship Id="rId550" Type="http://schemas.openxmlformats.org/officeDocument/2006/relationships/image" Target="../media/image1166.png"/><Relationship Id="rId788" Type="http://schemas.openxmlformats.org/officeDocument/2006/relationships/image" Target="../media/image1285.png"/><Relationship Id="rId203" Type="http://schemas.openxmlformats.org/officeDocument/2006/relationships/customXml" Target="../ink/ink992.xml"/><Relationship Id="rId648" Type="http://schemas.openxmlformats.org/officeDocument/2006/relationships/image" Target="../media/image1215.png"/><Relationship Id="rId287" Type="http://schemas.openxmlformats.org/officeDocument/2006/relationships/customXml" Target="../ink/ink1034.xml"/><Relationship Id="rId410" Type="http://schemas.openxmlformats.org/officeDocument/2006/relationships/image" Target="../media/image1097.png"/><Relationship Id="rId494" Type="http://schemas.openxmlformats.org/officeDocument/2006/relationships/image" Target="../media/image1138.png"/><Relationship Id="rId508" Type="http://schemas.openxmlformats.org/officeDocument/2006/relationships/image" Target="../media/image1145.png"/><Relationship Id="rId715" Type="http://schemas.openxmlformats.org/officeDocument/2006/relationships/customXml" Target="../ink/ink1248.xml"/><Relationship Id="rId147" Type="http://schemas.openxmlformats.org/officeDocument/2006/relationships/customXml" Target="../ink/ink964.xml"/><Relationship Id="rId354" Type="http://schemas.openxmlformats.org/officeDocument/2006/relationships/image" Target="../media/image1070.png"/><Relationship Id="rId799" Type="http://schemas.openxmlformats.org/officeDocument/2006/relationships/customXml" Target="../ink/ink1290.xml"/><Relationship Id="rId51" Type="http://schemas.openxmlformats.org/officeDocument/2006/relationships/customXml" Target="../ink/ink916.xml"/><Relationship Id="rId561" Type="http://schemas.openxmlformats.org/officeDocument/2006/relationships/customXml" Target="../ink/ink1171.xml"/><Relationship Id="rId659" Type="http://schemas.openxmlformats.org/officeDocument/2006/relationships/customXml" Target="../ink/ink1220.xml"/><Relationship Id="rId214" Type="http://schemas.openxmlformats.org/officeDocument/2006/relationships/image" Target="../media/image1001.png"/><Relationship Id="rId298" Type="http://schemas.openxmlformats.org/officeDocument/2006/relationships/image" Target="../media/image1043.png"/><Relationship Id="rId421" Type="http://schemas.openxmlformats.org/officeDocument/2006/relationships/customXml" Target="../ink/ink1101.xml"/><Relationship Id="rId519" Type="http://schemas.openxmlformats.org/officeDocument/2006/relationships/customXml" Target="../ink/ink1150.xml"/><Relationship Id="rId158" Type="http://schemas.openxmlformats.org/officeDocument/2006/relationships/image" Target="../media/image973.png"/><Relationship Id="rId726" Type="http://schemas.openxmlformats.org/officeDocument/2006/relationships/image" Target="../media/image1254.png"/><Relationship Id="rId62" Type="http://schemas.openxmlformats.org/officeDocument/2006/relationships/image" Target="../media/image925.png"/><Relationship Id="rId365" Type="http://schemas.openxmlformats.org/officeDocument/2006/relationships/customXml" Target="../ink/ink1073.xml"/><Relationship Id="rId572" Type="http://schemas.openxmlformats.org/officeDocument/2006/relationships/image" Target="../media/image1177.png"/><Relationship Id="rId225" Type="http://schemas.openxmlformats.org/officeDocument/2006/relationships/customXml" Target="../ink/ink1003.xml"/><Relationship Id="rId432" Type="http://schemas.openxmlformats.org/officeDocument/2006/relationships/image" Target="../media/image1107.png"/><Relationship Id="rId737" Type="http://schemas.openxmlformats.org/officeDocument/2006/relationships/customXml" Target="../ink/ink1259.xml"/><Relationship Id="rId73" Type="http://schemas.openxmlformats.org/officeDocument/2006/relationships/customXml" Target="../ink/ink927.xml"/><Relationship Id="rId169" Type="http://schemas.openxmlformats.org/officeDocument/2006/relationships/customXml" Target="../ink/ink975.xml"/><Relationship Id="rId376" Type="http://schemas.openxmlformats.org/officeDocument/2006/relationships/image" Target="../media/image1081.png"/><Relationship Id="rId583" Type="http://schemas.openxmlformats.org/officeDocument/2006/relationships/customXml" Target="../ink/ink1182.xml"/><Relationship Id="rId790" Type="http://schemas.openxmlformats.org/officeDocument/2006/relationships/image" Target="../media/image1286.png"/><Relationship Id="rId804" Type="http://schemas.openxmlformats.org/officeDocument/2006/relationships/image" Target="../media/image1293.png"/><Relationship Id="rId4" Type="http://schemas.openxmlformats.org/officeDocument/2006/relationships/image" Target="../media/image896.png"/><Relationship Id="rId236" Type="http://schemas.openxmlformats.org/officeDocument/2006/relationships/image" Target="../media/image1012.png"/><Relationship Id="rId443" Type="http://schemas.openxmlformats.org/officeDocument/2006/relationships/customXml" Target="../ink/ink1112.xml"/><Relationship Id="rId650" Type="http://schemas.openxmlformats.org/officeDocument/2006/relationships/image" Target="../media/image1216.png"/><Relationship Id="rId303" Type="http://schemas.openxmlformats.org/officeDocument/2006/relationships/customXml" Target="../ink/ink1042.xml"/><Relationship Id="rId748" Type="http://schemas.openxmlformats.org/officeDocument/2006/relationships/image" Target="../media/image1265.png"/><Relationship Id="rId84" Type="http://schemas.openxmlformats.org/officeDocument/2006/relationships/image" Target="../media/image936.png"/><Relationship Id="rId387" Type="http://schemas.openxmlformats.org/officeDocument/2006/relationships/customXml" Target="../ink/ink1084.xml"/><Relationship Id="rId510" Type="http://schemas.openxmlformats.org/officeDocument/2006/relationships/image" Target="../media/image1146.png"/><Relationship Id="rId594" Type="http://schemas.openxmlformats.org/officeDocument/2006/relationships/image" Target="../media/image1188.png"/><Relationship Id="rId608" Type="http://schemas.openxmlformats.org/officeDocument/2006/relationships/image" Target="../media/image1195.png"/><Relationship Id="rId247" Type="http://schemas.openxmlformats.org/officeDocument/2006/relationships/customXml" Target="../ink/ink1014.xml"/><Relationship Id="rId107" Type="http://schemas.openxmlformats.org/officeDocument/2006/relationships/customXml" Target="../ink/ink944.xml"/><Relationship Id="rId454" Type="http://schemas.openxmlformats.org/officeDocument/2006/relationships/image" Target="../media/image1118.png"/><Relationship Id="rId661" Type="http://schemas.openxmlformats.org/officeDocument/2006/relationships/customXml" Target="../ink/ink1221.xml"/><Relationship Id="rId759" Type="http://schemas.openxmlformats.org/officeDocument/2006/relationships/customXml" Target="../ink/ink1270.xml"/><Relationship Id="rId11" Type="http://schemas.openxmlformats.org/officeDocument/2006/relationships/customXml" Target="../ink/ink896.xml"/><Relationship Id="rId314" Type="http://schemas.openxmlformats.org/officeDocument/2006/relationships/image" Target="../media/image1051.png"/><Relationship Id="rId398" Type="http://schemas.openxmlformats.org/officeDocument/2006/relationships/image" Target="../media/image1092.png"/><Relationship Id="rId521" Type="http://schemas.openxmlformats.org/officeDocument/2006/relationships/customXml" Target="../ink/ink1151.xml"/><Relationship Id="rId619" Type="http://schemas.openxmlformats.org/officeDocument/2006/relationships/customXml" Target="../ink/ink1200.xml"/><Relationship Id="rId95" Type="http://schemas.openxmlformats.org/officeDocument/2006/relationships/customXml" Target="../ink/ink938.xml"/><Relationship Id="rId160" Type="http://schemas.openxmlformats.org/officeDocument/2006/relationships/image" Target="../media/image974.png"/><Relationship Id="rId258" Type="http://schemas.openxmlformats.org/officeDocument/2006/relationships/image" Target="../media/image1023.png"/><Relationship Id="rId465" Type="http://schemas.openxmlformats.org/officeDocument/2006/relationships/customXml" Target="../ink/ink1123.xml"/><Relationship Id="rId672" Type="http://schemas.openxmlformats.org/officeDocument/2006/relationships/image" Target="../media/image1227.png"/><Relationship Id="rId22" Type="http://schemas.openxmlformats.org/officeDocument/2006/relationships/image" Target="../media/image905.png"/><Relationship Id="rId118" Type="http://schemas.openxmlformats.org/officeDocument/2006/relationships/image" Target="../media/image953.png"/><Relationship Id="rId325" Type="http://schemas.openxmlformats.org/officeDocument/2006/relationships/customXml" Target="../ink/ink1053.xml"/><Relationship Id="rId532" Type="http://schemas.openxmlformats.org/officeDocument/2006/relationships/image" Target="../media/image1157.png"/><Relationship Id="rId171" Type="http://schemas.openxmlformats.org/officeDocument/2006/relationships/customXml" Target="../ink/ink976.xml"/></Relationships>
</file>

<file path=ppt/slides/_rels/slide8.xml.rels><?xml version="1.0" encoding="UTF-8" standalone="yes"?>
<Relationships xmlns="http://schemas.openxmlformats.org/package/2006/relationships"><Relationship Id="rId8" Type="http://schemas.openxmlformats.org/officeDocument/2006/relationships/customXml" Target="../ink/ink1295.xml"/><Relationship Id="rId13" Type="http://schemas.openxmlformats.org/officeDocument/2006/relationships/image" Target="../media/image1299.png"/><Relationship Id="rId18" Type="http://schemas.openxmlformats.org/officeDocument/2006/relationships/customXml" Target="../ink/ink1300.xml"/><Relationship Id="rId26" Type="http://schemas.openxmlformats.org/officeDocument/2006/relationships/customXml" Target="../ink/ink1304.xml"/><Relationship Id="rId3" Type="http://schemas.openxmlformats.org/officeDocument/2006/relationships/image" Target="../media/image1294.emf"/><Relationship Id="rId21" Type="http://schemas.openxmlformats.org/officeDocument/2006/relationships/image" Target="../media/image1303.png"/><Relationship Id="rId7" Type="http://schemas.openxmlformats.org/officeDocument/2006/relationships/image" Target="../media/image1296.png"/><Relationship Id="rId12" Type="http://schemas.openxmlformats.org/officeDocument/2006/relationships/customXml" Target="../ink/ink1297.xml"/><Relationship Id="rId17" Type="http://schemas.openxmlformats.org/officeDocument/2006/relationships/image" Target="../media/image1301.png"/><Relationship Id="rId25" Type="http://schemas.openxmlformats.org/officeDocument/2006/relationships/image" Target="../media/image1305.png"/><Relationship Id="rId2" Type="http://schemas.openxmlformats.org/officeDocument/2006/relationships/notesSlide" Target="../notesSlides/notesSlide8.xml"/><Relationship Id="rId16" Type="http://schemas.openxmlformats.org/officeDocument/2006/relationships/customXml" Target="../ink/ink1299.xml"/><Relationship Id="rId20" Type="http://schemas.openxmlformats.org/officeDocument/2006/relationships/customXml" Target="../ink/ink1301.xml"/><Relationship Id="rId29" Type="http://schemas.openxmlformats.org/officeDocument/2006/relationships/image" Target="../media/image1307.png"/><Relationship Id="rId1" Type="http://schemas.openxmlformats.org/officeDocument/2006/relationships/slideLayout" Target="../slideLayouts/slideLayout7.xml"/><Relationship Id="rId6" Type="http://schemas.openxmlformats.org/officeDocument/2006/relationships/customXml" Target="../ink/ink1294.xml"/><Relationship Id="rId11" Type="http://schemas.openxmlformats.org/officeDocument/2006/relationships/image" Target="../media/image1298.png"/><Relationship Id="rId24" Type="http://schemas.openxmlformats.org/officeDocument/2006/relationships/customXml" Target="../ink/ink1303.xml"/><Relationship Id="rId5" Type="http://schemas.openxmlformats.org/officeDocument/2006/relationships/image" Target="../media/image1295.png"/><Relationship Id="rId15" Type="http://schemas.openxmlformats.org/officeDocument/2006/relationships/image" Target="../media/image1300.png"/><Relationship Id="rId23" Type="http://schemas.openxmlformats.org/officeDocument/2006/relationships/image" Target="../media/image1304.png"/><Relationship Id="rId28" Type="http://schemas.openxmlformats.org/officeDocument/2006/relationships/customXml" Target="../ink/ink1305.xml"/><Relationship Id="rId10" Type="http://schemas.openxmlformats.org/officeDocument/2006/relationships/customXml" Target="../ink/ink1296.xml"/><Relationship Id="rId19" Type="http://schemas.openxmlformats.org/officeDocument/2006/relationships/image" Target="../media/image1302.png"/><Relationship Id="rId31" Type="http://schemas.openxmlformats.org/officeDocument/2006/relationships/image" Target="../media/image1308.png"/><Relationship Id="rId4" Type="http://schemas.openxmlformats.org/officeDocument/2006/relationships/customXml" Target="../ink/ink1293.xml"/><Relationship Id="rId9" Type="http://schemas.openxmlformats.org/officeDocument/2006/relationships/image" Target="../media/image1297.png"/><Relationship Id="rId14" Type="http://schemas.openxmlformats.org/officeDocument/2006/relationships/customXml" Target="../ink/ink1298.xml"/><Relationship Id="rId22" Type="http://schemas.openxmlformats.org/officeDocument/2006/relationships/customXml" Target="../ink/ink1302.xml"/><Relationship Id="rId27" Type="http://schemas.openxmlformats.org/officeDocument/2006/relationships/image" Target="../media/image1306.png"/><Relationship Id="rId30" Type="http://schemas.openxmlformats.org/officeDocument/2006/relationships/customXml" Target="../ink/ink1306.xml"/></Relationships>
</file>

<file path=ppt/slides/_rels/slide9.xml.rels><?xml version="1.0" encoding="UTF-8" standalone="yes"?>
<Relationships xmlns="http://schemas.openxmlformats.org/package/2006/relationships"><Relationship Id="rId13" Type="http://schemas.openxmlformats.org/officeDocument/2006/relationships/customXml" Target="../ink/ink1312.xml"/><Relationship Id="rId18" Type="http://schemas.openxmlformats.org/officeDocument/2006/relationships/image" Target="../media/image1316.png"/><Relationship Id="rId26" Type="http://schemas.openxmlformats.org/officeDocument/2006/relationships/image" Target="../media/image1320.png"/><Relationship Id="rId39" Type="http://schemas.openxmlformats.org/officeDocument/2006/relationships/customXml" Target="../ink/ink1325.xml"/><Relationship Id="rId21" Type="http://schemas.openxmlformats.org/officeDocument/2006/relationships/customXml" Target="../ink/ink1316.xml"/><Relationship Id="rId34" Type="http://schemas.openxmlformats.org/officeDocument/2006/relationships/image" Target="../media/image1323.png"/><Relationship Id="rId42" Type="http://schemas.openxmlformats.org/officeDocument/2006/relationships/image" Target="../media/image1327.png"/><Relationship Id="rId47" Type="http://schemas.openxmlformats.org/officeDocument/2006/relationships/customXml" Target="../ink/ink1329.xml"/><Relationship Id="rId50" Type="http://schemas.openxmlformats.org/officeDocument/2006/relationships/image" Target="../media/image1331.png"/><Relationship Id="rId7" Type="http://schemas.openxmlformats.org/officeDocument/2006/relationships/customXml" Target="../ink/ink1309.xml"/><Relationship Id="rId2" Type="http://schemas.openxmlformats.org/officeDocument/2006/relationships/notesSlide" Target="../notesSlides/notesSlide9.xml"/><Relationship Id="rId16" Type="http://schemas.openxmlformats.org/officeDocument/2006/relationships/image" Target="../media/image1315.png"/><Relationship Id="rId29" Type="http://schemas.openxmlformats.org/officeDocument/2006/relationships/customXml" Target="../ink/ink1320.xml"/><Relationship Id="rId11" Type="http://schemas.openxmlformats.org/officeDocument/2006/relationships/customXml" Target="../ink/ink1311.xml"/><Relationship Id="rId24" Type="http://schemas.openxmlformats.org/officeDocument/2006/relationships/image" Target="../media/image1319.png"/><Relationship Id="rId32" Type="http://schemas.openxmlformats.org/officeDocument/2006/relationships/image" Target="../media/image1322.png"/><Relationship Id="rId37" Type="http://schemas.openxmlformats.org/officeDocument/2006/relationships/customXml" Target="../ink/ink1324.xml"/><Relationship Id="rId40" Type="http://schemas.openxmlformats.org/officeDocument/2006/relationships/image" Target="../media/image1326.png"/><Relationship Id="rId45" Type="http://schemas.openxmlformats.org/officeDocument/2006/relationships/customXml" Target="../ink/ink1328.xml"/><Relationship Id="rId5" Type="http://schemas.openxmlformats.org/officeDocument/2006/relationships/customXml" Target="../ink/ink1308.xml"/><Relationship Id="rId15" Type="http://schemas.openxmlformats.org/officeDocument/2006/relationships/customXml" Target="../ink/ink1313.xml"/><Relationship Id="rId23" Type="http://schemas.openxmlformats.org/officeDocument/2006/relationships/customXml" Target="../ink/ink1317.xml"/><Relationship Id="rId28" Type="http://schemas.openxmlformats.org/officeDocument/2006/relationships/image" Target="../media/image1321.png"/><Relationship Id="rId36" Type="http://schemas.openxmlformats.org/officeDocument/2006/relationships/image" Target="../media/image1324.png"/><Relationship Id="rId49" Type="http://schemas.openxmlformats.org/officeDocument/2006/relationships/customXml" Target="../ink/ink1330.xml"/><Relationship Id="rId10" Type="http://schemas.openxmlformats.org/officeDocument/2006/relationships/image" Target="../media/image1312.png"/><Relationship Id="rId19" Type="http://schemas.openxmlformats.org/officeDocument/2006/relationships/customXml" Target="../ink/ink1315.xml"/><Relationship Id="rId31" Type="http://schemas.openxmlformats.org/officeDocument/2006/relationships/customXml" Target="../ink/ink1321.xml"/><Relationship Id="rId44" Type="http://schemas.openxmlformats.org/officeDocument/2006/relationships/image" Target="../media/image1328.png"/><Relationship Id="rId52" Type="http://schemas.openxmlformats.org/officeDocument/2006/relationships/image" Target="../media/image1332.png"/><Relationship Id="rId4" Type="http://schemas.openxmlformats.org/officeDocument/2006/relationships/image" Target="../media/image1309.png"/><Relationship Id="rId9" Type="http://schemas.openxmlformats.org/officeDocument/2006/relationships/customXml" Target="../ink/ink1310.xml"/><Relationship Id="rId14" Type="http://schemas.openxmlformats.org/officeDocument/2006/relationships/image" Target="../media/image1314.png"/><Relationship Id="rId22" Type="http://schemas.openxmlformats.org/officeDocument/2006/relationships/image" Target="../media/image1318.png"/><Relationship Id="rId27" Type="http://schemas.openxmlformats.org/officeDocument/2006/relationships/customXml" Target="../ink/ink1319.xml"/><Relationship Id="rId30" Type="http://schemas.openxmlformats.org/officeDocument/2006/relationships/image" Target="../media/image188.png"/><Relationship Id="rId35" Type="http://schemas.openxmlformats.org/officeDocument/2006/relationships/customXml" Target="../ink/ink1323.xml"/><Relationship Id="rId43" Type="http://schemas.openxmlformats.org/officeDocument/2006/relationships/customXml" Target="../ink/ink1327.xml"/><Relationship Id="rId48" Type="http://schemas.openxmlformats.org/officeDocument/2006/relationships/image" Target="../media/image1330.png"/><Relationship Id="rId8" Type="http://schemas.openxmlformats.org/officeDocument/2006/relationships/image" Target="../media/image1311.png"/><Relationship Id="rId51" Type="http://schemas.openxmlformats.org/officeDocument/2006/relationships/customXml" Target="../ink/ink1331.xml"/><Relationship Id="rId3" Type="http://schemas.openxmlformats.org/officeDocument/2006/relationships/customXml" Target="../ink/ink1307.xml"/><Relationship Id="rId12" Type="http://schemas.openxmlformats.org/officeDocument/2006/relationships/image" Target="../media/image1313.png"/><Relationship Id="rId17" Type="http://schemas.openxmlformats.org/officeDocument/2006/relationships/customXml" Target="../ink/ink1314.xml"/><Relationship Id="rId25" Type="http://schemas.openxmlformats.org/officeDocument/2006/relationships/customXml" Target="../ink/ink1318.xml"/><Relationship Id="rId33" Type="http://schemas.openxmlformats.org/officeDocument/2006/relationships/customXml" Target="../ink/ink1322.xml"/><Relationship Id="rId38" Type="http://schemas.openxmlformats.org/officeDocument/2006/relationships/image" Target="../media/image1325.png"/><Relationship Id="rId46" Type="http://schemas.openxmlformats.org/officeDocument/2006/relationships/image" Target="../media/image1329.png"/><Relationship Id="rId20" Type="http://schemas.openxmlformats.org/officeDocument/2006/relationships/image" Target="../media/image1317.png"/><Relationship Id="rId41" Type="http://schemas.openxmlformats.org/officeDocument/2006/relationships/customXml" Target="../ink/ink1326.xml"/><Relationship Id="rId1" Type="http://schemas.openxmlformats.org/officeDocument/2006/relationships/slideLayout" Target="../slideLayouts/slideLayout7.xml"/><Relationship Id="rId6" Type="http://schemas.openxmlformats.org/officeDocument/2006/relationships/image" Target="../media/image13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mc:AlternateContent xmlns:mc="http://schemas.openxmlformats.org/markup-compatibility/2006">
        <mc:Choice xmlns:p14="http://schemas.microsoft.com/office/powerpoint/2010/main" Requires="p14">
          <p:contentPart p14:bwMode="auto" r:id="rId5">
            <p14:nvContentPartPr>
              <p14:cNvPr id="2" name="Freihand 1">
                <a:extLst>
                  <a:ext uri="{FF2B5EF4-FFF2-40B4-BE49-F238E27FC236}">
                    <a16:creationId xmlns:a16="http://schemas.microsoft.com/office/drawing/2014/main" id="{11428642-9B34-189F-C47F-67CAEE19B8C5}"/>
                  </a:ext>
                </a:extLst>
              </p14:cNvPr>
              <p14:cNvContentPartPr/>
              <p14:nvPr/>
            </p14:nvContentPartPr>
            <p14:xfrm>
              <a:off x="11223984" y="1148925"/>
              <a:ext cx="12240" cy="43560"/>
            </p14:xfrm>
          </p:contentPart>
        </mc:Choice>
        <mc:Fallback>
          <p:pic>
            <p:nvPicPr>
              <p:cNvPr id="2" name="Freihand 1">
                <a:extLst>
                  <a:ext uri="{FF2B5EF4-FFF2-40B4-BE49-F238E27FC236}">
                    <a16:creationId xmlns:a16="http://schemas.microsoft.com/office/drawing/2014/main" id="{11428642-9B34-189F-C47F-67CAEE19B8C5}"/>
                  </a:ext>
                </a:extLst>
              </p:cNvPr>
              <p:cNvPicPr/>
              <p:nvPr/>
            </p:nvPicPr>
            <p:blipFill>
              <a:blip r:embed="rId6"/>
              <a:stretch>
                <a:fillRect/>
              </a:stretch>
            </p:blipFill>
            <p:spPr>
              <a:xfrm>
                <a:off x="11214984" y="1140285"/>
                <a:ext cx="2988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7" name="Freihand 56">
                <a:extLst>
                  <a:ext uri="{FF2B5EF4-FFF2-40B4-BE49-F238E27FC236}">
                    <a16:creationId xmlns:a16="http://schemas.microsoft.com/office/drawing/2014/main" id="{78D9B88A-323C-2E73-D6A1-BB63DC31E9AB}"/>
                  </a:ext>
                </a:extLst>
              </p14:cNvPr>
              <p14:cNvContentPartPr/>
              <p14:nvPr/>
            </p14:nvContentPartPr>
            <p14:xfrm>
              <a:off x="8141304" y="268365"/>
              <a:ext cx="190440" cy="21960"/>
            </p14:xfrm>
          </p:contentPart>
        </mc:Choice>
        <mc:Fallback>
          <p:pic>
            <p:nvPicPr>
              <p:cNvPr id="57" name="Freihand 56">
                <a:extLst>
                  <a:ext uri="{FF2B5EF4-FFF2-40B4-BE49-F238E27FC236}">
                    <a16:creationId xmlns:a16="http://schemas.microsoft.com/office/drawing/2014/main" id="{78D9B88A-323C-2E73-D6A1-BB63DC31E9AB}"/>
                  </a:ext>
                </a:extLst>
              </p:cNvPr>
              <p:cNvPicPr/>
              <p:nvPr/>
            </p:nvPicPr>
            <p:blipFill>
              <a:blip r:embed="rId8"/>
              <a:stretch>
                <a:fillRect/>
              </a:stretch>
            </p:blipFill>
            <p:spPr>
              <a:xfrm>
                <a:off x="8132304" y="259365"/>
                <a:ext cx="20808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8" name="Freihand 57">
                <a:extLst>
                  <a:ext uri="{FF2B5EF4-FFF2-40B4-BE49-F238E27FC236}">
                    <a16:creationId xmlns:a16="http://schemas.microsoft.com/office/drawing/2014/main" id="{1E3D718F-C69B-F24C-3522-17DA7BFACE6B}"/>
                  </a:ext>
                </a:extLst>
              </p14:cNvPr>
              <p14:cNvContentPartPr/>
              <p14:nvPr/>
            </p14:nvContentPartPr>
            <p14:xfrm>
              <a:off x="8100984" y="955965"/>
              <a:ext cx="226800" cy="23040"/>
            </p14:xfrm>
          </p:contentPart>
        </mc:Choice>
        <mc:Fallback>
          <p:pic>
            <p:nvPicPr>
              <p:cNvPr id="58" name="Freihand 57">
                <a:extLst>
                  <a:ext uri="{FF2B5EF4-FFF2-40B4-BE49-F238E27FC236}">
                    <a16:creationId xmlns:a16="http://schemas.microsoft.com/office/drawing/2014/main" id="{1E3D718F-C69B-F24C-3522-17DA7BFACE6B}"/>
                  </a:ext>
                </a:extLst>
              </p:cNvPr>
              <p:cNvPicPr/>
              <p:nvPr/>
            </p:nvPicPr>
            <p:blipFill>
              <a:blip r:embed="rId10"/>
              <a:stretch>
                <a:fillRect/>
              </a:stretch>
            </p:blipFill>
            <p:spPr>
              <a:xfrm>
                <a:off x="8092344" y="947325"/>
                <a:ext cx="244440" cy="40680"/>
              </a:xfrm>
              <a:prstGeom prst="rect">
                <a:avLst/>
              </a:prstGeom>
            </p:spPr>
          </p:pic>
        </mc:Fallback>
      </mc:AlternateContent>
      <p:grpSp>
        <p:nvGrpSpPr>
          <p:cNvPr id="93" name="Gruppieren 92">
            <a:extLst>
              <a:ext uri="{FF2B5EF4-FFF2-40B4-BE49-F238E27FC236}">
                <a16:creationId xmlns:a16="http://schemas.microsoft.com/office/drawing/2014/main" id="{B8A7982C-FABB-2016-9CE7-2109B160AEDD}"/>
              </a:ext>
            </a:extLst>
          </p:cNvPr>
          <p:cNvGrpSpPr/>
          <p:nvPr/>
        </p:nvGrpSpPr>
        <p:grpSpPr>
          <a:xfrm>
            <a:off x="8978304" y="1495965"/>
            <a:ext cx="658080" cy="162720"/>
            <a:chOff x="8978304" y="1495965"/>
            <a:chExt cx="658080" cy="162720"/>
          </a:xfrm>
        </p:grpSpPr>
        <mc:AlternateContent xmlns:mc="http://schemas.openxmlformats.org/markup-compatibility/2006">
          <mc:Choice xmlns:p14="http://schemas.microsoft.com/office/powerpoint/2010/main" Requires="p14">
            <p:contentPart p14:bwMode="auto" r:id="rId11">
              <p14:nvContentPartPr>
                <p14:cNvPr id="88" name="Freihand 87">
                  <a:extLst>
                    <a:ext uri="{FF2B5EF4-FFF2-40B4-BE49-F238E27FC236}">
                      <a16:creationId xmlns:a16="http://schemas.microsoft.com/office/drawing/2014/main" id="{66611FD0-FCCB-847A-9107-FD43DAC2B34F}"/>
                    </a:ext>
                  </a:extLst>
                </p14:cNvPr>
                <p14:cNvContentPartPr/>
                <p14:nvPr/>
              </p14:nvContentPartPr>
              <p14:xfrm>
                <a:off x="8978304" y="1495965"/>
                <a:ext cx="139680" cy="162720"/>
              </p14:xfrm>
            </p:contentPart>
          </mc:Choice>
          <mc:Fallback>
            <p:pic>
              <p:nvPicPr>
                <p:cNvPr id="88" name="Freihand 87">
                  <a:extLst>
                    <a:ext uri="{FF2B5EF4-FFF2-40B4-BE49-F238E27FC236}">
                      <a16:creationId xmlns:a16="http://schemas.microsoft.com/office/drawing/2014/main" id="{66611FD0-FCCB-847A-9107-FD43DAC2B34F}"/>
                    </a:ext>
                  </a:extLst>
                </p:cNvPr>
                <p:cNvPicPr/>
                <p:nvPr/>
              </p:nvPicPr>
              <p:blipFill>
                <a:blip r:embed="rId12"/>
                <a:stretch>
                  <a:fillRect/>
                </a:stretch>
              </p:blipFill>
              <p:spPr>
                <a:xfrm>
                  <a:off x="8969664" y="1487325"/>
                  <a:ext cx="15732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9" name="Freihand 88">
                  <a:extLst>
                    <a:ext uri="{FF2B5EF4-FFF2-40B4-BE49-F238E27FC236}">
                      <a16:creationId xmlns:a16="http://schemas.microsoft.com/office/drawing/2014/main" id="{2A87C191-0FE1-FFC6-0888-BE68C1563112}"/>
                    </a:ext>
                  </a:extLst>
                </p14:cNvPr>
                <p14:cNvContentPartPr/>
                <p14:nvPr/>
              </p14:nvContentPartPr>
              <p14:xfrm>
                <a:off x="8993064" y="1585245"/>
                <a:ext cx="89280" cy="41040"/>
              </p14:xfrm>
            </p:contentPart>
          </mc:Choice>
          <mc:Fallback>
            <p:pic>
              <p:nvPicPr>
                <p:cNvPr id="89" name="Freihand 88">
                  <a:extLst>
                    <a:ext uri="{FF2B5EF4-FFF2-40B4-BE49-F238E27FC236}">
                      <a16:creationId xmlns:a16="http://schemas.microsoft.com/office/drawing/2014/main" id="{2A87C191-0FE1-FFC6-0888-BE68C1563112}"/>
                    </a:ext>
                  </a:extLst>
                </p:cNvPr>
                <p:cNvPicPr/>
                <p:nvPr/>
              </p:nvPicPr>
              <p:blipFill>
                <a:blip r:embed="rId14"/>
                <a:stretch>
                  <a:fillRect/>
                </a:stretch>
              </p:blipFill>
              <p:spPr>
                <a:xfrm>
                  <a:off x="8984064" y="1576605"/>
                  <a:ext cx="10692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0" name="Freihand 89">
                  <a:extLst>
                    <a:ext uri="{FF2B5EF4-FFF2-40B4-BE49-F238E27FC236}">
                      <a16:creationId xmlns:a16="http://schemas.microsoft.com/office/drawing/2014/main" id="{C0886C46-A3BE-B862-68CD-1EE8DE9EB065}"/>
                    </a:ext>
                  </a:extLst>
                </p14:cNvPr>
                <p14:cNvContentPartPr/>
                <p14:nvPr/>
              </p14:nvContentPartPr>
              <p14:xfrm>
                <a:off x="9173064" y="1528725"/>
                <a:ext cx="308160" cy="122040"/>
              </p14:xfrm>
            </p:contentPart>
          </mc:Choice>
          <mc:Fallback>
            <p:pic>
              <p:nvPicPr>
                <p:cNvPr id="90" name="Freihand 89">
                  <a:extLst>
                    <a:ext uri="{FF2B5EF4-FFF2-40B4-BE49-F238E27FC236}">
                      <a16:creationId xmlns:a16="http://schemas.microsoft.com/office/drawing/2014/main" id="{C0886C46-A3BE-B862-68CD-1EE8DE9EB065}"/>
                    </a:ext>
                  </a:extLst>
                </p:cNvPr>
                <p:cNvPicPr/>
                <p:nvPr/>
              </p:nvPicPr>
              <p:blipFill>
                <a:blip r:embed="rId16"/>
                <a:stretch>
                  <a:fillRect/>
                </a:stretch>
              </p:blipFill>
              <p:spPr>
                <a:xfrm>
                  <a:off x="9164424" y="1519725"/>
                  <a:ext cx="32580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91" name="Freihand 90">
                  <a:extLst>
                    <a:ext uri="{FF2B5EF4-FFF2-40B4-BE49-F238E27FC236}">
                      <a16:creationId xmlns:a16="http://schemas.microsoft.com/office/drawing/2014/main" id="{691C5DDD-5BE5-E00D-A74E-BD0732A31984}"/>
                    </a:ext>
                  </a:extLst>
                </p14:cNvPr>
                <p14:cNvContentPartPr/>
                <p14:nvPr/>
              </p14:nvContentPartPr>
              <p14:xfrm>
                <a:off x="9520464" y="1554285"/>
                <a:ext cx="115920" cy="100440"/>
              </p14:xfrm>
            </p:contentPart>
          </mc:Choice>
          <mc:Fallback>
            <p:pic>
              <p:nvPicPr>
                <p:cNvPr id="91" name="Freihand 90">
                  <a:extLst>
                    <a:ext uri="{FF2B5EF4-FFF2-40B4-BE49-F238E27FC236}">
                      <a16:creationId xmlns:a16="http://schemas.microsoft.com/office/drawing/2014/main" id="{691C5DDD-5BE5-E00D-A74E-BD0732A31984}"/>
                    </a:ext>
                  </a:extLst>
                </p:cNvPr>
                <p:cNvPicPr/>
                <p:nvPr/>
              </p:nvPicPr>
              <p:blipFill>
                <a:blip r:embed="rId18"/>
                <a:stretch>
                  <a:fillRect/>
                </a:stretch>
              </p:blipFill>
              <p:spPr>
                <a:xfrm>
                  <a:off x="9511824" y="1545285"/>
                  <a:ext cx="133560" cy="118080"/>
                </a:xfrm>
                <a:prstGeom prst="rect">
                  <a:avLst/>
                </a:prstGeom>
              </p:spPr>
            </p:pic>
          </mc:Fallback>
        </mc:AlternateContent>
      </p:grpSp>
      <p:grpSp>
        <p:nvGrpSpPr>
          <p:cNvPr id="94" name="Gruppieren 93">
            <a:extLst>
              <a:ext uri="{FF2B5EF4-FFF2-40B4-BE49-F238E27FC236}">
                <a16:creationId xmlns:a16="http://schemas.microsoft.com/office/drawing/2014/main" id="{68AFD2F9-83EB-B89D-F5AB-47DB3D98255F}"/>
              </a:ext>
            </a:extLst>
          </p:cNvPr>
          <p:cNvGrpSpPr/>
          <p:nvPr/>
        </p:nvGrpSpPr>
        <p:grpSpPr>
          <a:xfrm>
            <a:off x="8553504" y="778125"/>
            <a:ext cx="3477240" cy="641520"/>
            <a:chOff x="8553504" y="778125"/>
            <a:chExt cx="3477240" cy="641520"/>
          </a:xfrm>
        </p:grpSpPr>
        <mc:AlternateContent xmlns:mc="http://schemas.openxmlformats.org/markup-compatibility/2006">
          <mc:Choice xmlns:p14="http://schemas.microsoft.com/office/powerpoint/2010/main" Requires="p14">
            <p:contentPart p14:bwMode="auto" r:id="rId19">
              <p14:nvContentPartPr>
                <p14:cNvPr id="59" name="Freihand 58">
                  <a:extLst>
                    <a:ext uri="{FF2B5EF4-FFF2-40B4-BE49-F238E27FC236}">
                      <a16:creationId xmlns:a16="http://schemas.microsoft.com/office/drawing/2014/main" id="{4A4674E3-B3D9-2815-96FE-B4FDA81DF43E}"/>
                    </a:ext>
                  </a:extLst>
                </p14:cNvPr>
                <p14:cNvContentPartPr/>
                <p14:nvPr/>
              </p14:nvContentPartPr>
              <p14:xfrm>
                <a:off x="8577984" y="872085"/>
                <a:ext cx="15480" cy="194040"/>
              </p14:xfrm>
            </p:contentPart>
          </mc:Choice>
          <mc:Fallback>
            <p:pic>
              <p:nvPicPr>
                <p:cNvPr id="59" name="Freihand 58">
                  <a:extLst>
                    <a:ext uri="{FF2B5EF4-FFF2-40B4-BE49-F238E27FC236}">
                      <a16:creationId xmlns:a16="http://schemas.microsoft.com/office/drawing/2014/main" id="{4A4674E3-B3D9-2815-96FE-B4FDA81DF43E}"/>
                    </a:ext>
                  </a:extLst>
                </p:cNvPr>
                <p:cNvPicPr/>
                <p:nvPr/>
              </p:nvPicPr>
              <p:blipFill>
                <a:blip r:embed="rId20"/>
                <a:stretch>
                  <a:fillRect/>
                </a:stretch>
              </p:blipFill>
              <p:spPr>
                <a:xfrm>
                  <a:off x="8569344" y="863085"/>
                  <a:ext cx="3312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60" name="Freihand 59">
                  <a:extLst>
                    <a:ext uri="{FF2B5EF4-FFF2-40B4-BE49-F238E27FC236}">
                      <a16:creationId xmlns:a16="http://schemas.microsoft.com/office/drawing/2014/main" id="{614C99F0-C546-9672-EE05-E96B7BF20BD7}"/>
                    </a:ext>
                  </a:extLst>
                </p14:cNvPr>
                <p14:cNvContentPartPr/>
                <p14:nvPr/>
              </p14:nvContentPartPr>
              <p14:xfrm>
                <a:off x="8711184" y="835365"/>
                <a:ext cx="109080" cy="199080"/>
              </p14:xfrm>
            </p:contentPart>
          </mc:Choice>
          <mc:Fallback>
            <p:pic>
              <p:nvPicPr>
                <p:cNvPr id="60" name="Freihand 59">
                  <a:extLst>
                    <a:ext uri="{FF2B5EF4-FFF2-40B4-BE49-F238E27FC236}">
                      <a16:creationId xmlns:a16="http://schemas.microsoft.com/office/drawing/2014/main" id="{614C99F0-C546-9672-EE05-E96B7BF20BD7}"/>
                    </a:ext>
                  </a:extLst>
                </p:cNvPr>
                <p:cNvPicPr/>
                <p:nvPr/>
              </p:nvPicPr>
              <p:blipFill>
                <a:blip r:embed="rId22"/>
                <a:stretch>
                  <a:fillRect/>
                </a:stretch>
              </p:blipFill>
              <p:spPr>
                <a:xfrm>
                  <a:off x="8702184" y="826725"/>
                  <a:ext cx="12672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61" name="Freihand 60">
                  <a:extLst>
                    <a:ext uri="{FF2B5EF4-FFF2-40B4-BE49-F238E27FC236}">
                      <a16:creationId xmlns:a16="http://schemas.microsoft.com/office/drawing/2014/main" id="{736B89FA-C6F0-E83A-5863-C222FE09E68F}"/>
                    </a:ext>
                  </a:extLst>
                </p14:cNvPr>
                <p14:cNvContentPartPr/>
                <p14:nvPr/>
              </p14:nvContentPartPr>
              <p14:xfrm>
                <a:off x="8916024" y="935445"/>
                <a:ext cx="154440" cy="18000"/>
              </p14:xfrm>
            </p:contentPart>
          </mc:Choice>
          <mc:Fallback>
            <p:pic>
              <p:nvPicPr>
                <p:cNvPr id="61" name="Freihand 60">
                  <a:extLst>
                    <a:ext uri="{FF2B5EF4-FFF2-40B4-BE49-F238E27FC236}">
                      <a16:creationId xmlns:a16="http://schemas.microsoft.com/office/drawing/2014/main" id="{736B89FA-C6F0-E83A-5863-C222FE09E68F}"/>
                    </a:ext>
                  </a:extLst>
                </p:cNvPr>
                <p:cNvPicPr/>
                <p:nvPr/>
              </p:nvPicPr>
              <p:blipFill>
                <a:blip r:embed="rId24"/>
                <a:stretch>
                  <a:fillRect/>
                </a:stretch>
              </p:blipFill>
              <p:spPr>
                <a:xfrm>
                  <a:off x="8907024" y="926805"/>
                  <a:ext cx="17208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62" name="Freihand 61">
                  <a:extLst>
                    <a:ext uri="{FF2B5EF4-FFF2-40B4-BE49-F238E27FC236}">
                      <a16:creationId xmlns:a16="http://schemas.microsoft.com/office/drawing/2014/main" id="{BCE25311-ED66-AF26-C726-E7D21A00A9A3}"/>
                    </a:ext>
                  </a:extLst>
                </p14:cNvPr>
                <p14:cNvContentPartPr/>
                <p14:nvPr/>
              </p14:nvContentPartPr>
              <p14:xfrm>
                <a:off x="9171984" y="862005"/>
                <a:ext cx="49320" cy="161640"/>
              </p14:xfrm>
            </p:contentPart>
          </mc:Choice>
          <mc:Fallback>
            <p:pic>
              <p:nvPicPr>
                <p:cNvPr id="62" name="Freihand 61">
                  <a:extLst>
                    <a:ext uri="{FF2B5EF4-FFF2-40B4-BE49-F238E27FC236}">
                      <a16:creationId xmlns:a16="http://schemas.microsoft.com/office/drawing/2014/main" id="{BCE25311-ED66-AF26-C726-E7D21A00A9A3}"/>
                    </a:ext>
                  </a:extLst>
                </p:cNvPr>
                <p:cNvPicPr/>
                <p:nvPr/>
              </p:nvPicPr>
              <p:blipFill>
                <a:blip r:embed="rId26"/>
                <a:stretch>
                  <a:fillRect/>
                </a:stretch>
              </p:blipFill>
              <p:spPr>
                <a:xfrm>
                  <a:off x="9163344" y="853365"/>
                  <a:ext cx="6696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63" name="Freihand 62">
                  <a:extLst>
                    <a:ext uri="{FF2B5EF4-FFF2-40B4-BE49-F238E27FC236}">
                      <a16:creationId xmlns:a16="http://schemas.microsoft.com/office/drawing/2014/main" id="{354E8483-AA3F-9466-19DD-9D953EC257D9}"/>
                    </a:ext>
                  </a:extLst>
                </p14:cNvPr>
                <p14:cNvContentPartPr/>
                <p14:nvPr/>
              </p14:nvContentPartPr>
              <p14:xfrm>
                <a:off x="9143184" y="1008525"/>
                <a:ext cx="151920" cy="40320"/>
              </p14:xfrm>
            </p:contentPart>
          </mc:Choice>
          <mc:Fallback>
            <p:pic>
              <p:nvPicPr>
                <p:cNvPr id="63" name="Freihand 62">
                  <a:extLst>
                    <a:ext uri="{FF2B5EF4-FFF2-40B4-BE49-F238E27FC236}">
                      <a16:creationId xmlns:a16="http://schemas.microsoft.com/office/drawing/2014/main" id="{354E8483-AA3F-9466-19DD-9D953EC257D9}"/>
                    </a:ext>
                  </a:extLst>
                </p:cNvPr>
                <p:cNvPicPr/>
                <p:nvPr/>
              </p:nvPicPr>
              <p:blipFill>
                <a:blip r:embed="rId28"/>
                <a:stretch>
                  <a:fillRect/>
                </a:stretch>
              </p:blipFill>
              <p:spPr>
                <a:xfrm>
                  <a:off x="9134184" y="999525"/>
                  <a:ext cx="16956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64" name="Freihand 63">
                  <a:extLst>
                    <a:ext uri="{FF2B5EF4-FFF2-40B4-BE49-F238E27FC236}">
                      <a16:creationId xmlns:a16="http://schemas.microsoft.com/office/drawing/2014/main" id="{753B8865-3D37-807B-2AFD-3922957AFDF0}"/>
                    </a:ext>
                  </a:extLst>
                </p14:cNvPr>
                <p14:cNvContentPartPr/>
                <p14:nvPr/>
              </p14:nvContentPartPr>
              <p14:xfrm>
                <a:off x="9409944" y="873525"/>
                <a:ext cx="141840" cy="136800"/>
              </p14:xfrm>
            </p:contentPart>
          </mc:Choice>
          <mc:Fallback>
            <p:pic>
              <p:nvPicPr>
                <p:cNvPr id="64" name="Freihand 63">
                  <a:extLst>
                    <a:ext uri="{FF2B5EF4-FFF2-40B4-BE49-F238E27FC236}">
                      <a16:creationId xmlns:a16="http://schemas.microsoft.com/office/drawing/2014/main" id="{753B8865-3D37-807B-2AFD-3922957AFDF0}"/>
                    </a:ext>
                  </a:extLst>
                </p:cNvPr>
                <p:cNvPicPr/>
                <p:nvPr/>
              </p:nvPicPr>
              <p:blipFill>
                <a:blip r:embed="rId30"/>
                <a:stretch>
                  <a:fillRect/>
                </a:stretch>
              </p:blipFill>
              <p:spPr>
                <a:xfrm>
                  <a:off x="9400944" y="864885"/>
                  <a:ext cx="15948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65" name="Freihand 64">
                  <a:extLst>
                    <a:ext uri="{FF2B5EF4-FFF2-40B4-BE49-F238E27FC236}">
                      <a16:creationId xmlns:a16="http://schemas.microsoft.com/office/drawing/2014/main" id="{63181B9E-50A5-5EF0-8D0D-A3B9605FAEA5}"/>
                    </a:ext>
                  </a:extLst>
                </p14:cNvPr>
                <p14:cNvContentPartPr/>
                <p14:nvPr/>
              </p14:nvContentPartPr>
              <p14:xfrm>
                <a:off x="9667344" y="930405"/>
                <a:ext cx="169560" cy="7560"/>
              </p14:xfrm>
            </p:contentPart>
          </mc:Choice>
          <mc:Fallback>
            <p:pic>
              <p:nvPicPr>
                <p:cNvPr id="65" name="Freihand 64">
                  <a:extLst>
                    <a:ext uri="{FF2B5EF4-FFF2-40B4-BE49-F238E27FC236}">
                      <a16:creationId xmlns:a16="http://schemas.microsoft.com/office/drawing/2014/main" id="{63181B9E-50A5-5EF0-8D0D-A3B9605FAEA5}"/>
                    </a:ext>
                  </a:extLst>
                </p:cNvPr>
                <p:cNvPicPr/>
                <p:nvPr/>
              </p:nvPicPr>
              <p:blipFill>
                <a:blip r:embed="rId32"/>
                <a:stretch>
                  <a:fillRect/>
                </a:stretch>
              </p:blipFill>
              <p:spPr>
                <a:xfrm>
                  <a:off x="9658704" y="921405"/>
                  <a:ext cx="18720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66" name="Freihand 65">
                  <a:extLst>
                    <a:ext uri="{FF2B5EF4-FFF2-40B4-BE49-F238E27FC236}">
                      <a16:creationId xmlns:a16="http://schemas.microsoft.com/office/drawing/2014/main" id="{6733F4A4-8A68-AEB1-A876-B383088CAF44}"/>
                    </a:ext>
                  </a:extLst>
                </p14:cNvPr>
                <p14:cNvContentPartPr/>
                <p14:nvPr/>
              </p14:nvContentPartPr>
              <p14:xfrm>
                <a:off x="9920784" y="805485"/>
                <a:ext cx="147240" cy="151920"/>
              </p14:xfrm>
            </p:contentPart>
          </mc:Choice>
          <mc:Fallback>
            <p:pic>
              <p:nvPicPr>
                <p:cNvPr id="66" name="Freihand 65">
                  <a:extLst>
                    <a:ext uri="{FF2B5EF4-FFF2-40B4-BE49-F238E27FC236}">
                      <a16:creationId xmlns:a16="http://schemas.microsoft.com/office/drawing/2014/main" id="{6733F4A4-8A68-AEB1-A876-B383088CAF44}"/>
                    </a:ext>
                  </a:extLst>
                </p:cNvPr>
                <p:cNvPicPr/>
                <p:nvPr/>
              </p:nvPicPr>
              <p:blipFill>
                <a:blip r:embed="rId34"/>
                <a:stretch>
                  <a:fillRect/>
                </a:stretch>
              </p:blipFill>
              <p:spPr>
                <a:xfrm>
                  <a:off x="9912144" y="796845"/>
                  <a:ext cx="16488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67" name="Freihand 66">
                  <a:extLst>
                    <a:ext uri="{FF2B5EF4-FFF2-40B4-BE49-F238E27FC236}">
                      <a16:creationId xmlns:a16="http://schemas.microsoft.com/office/drawing/2014/main" id="{8EA1C7A8-C239-EAFE-3DC8-279BA9BF270A}"/>
                    </a:ext>
                  </a:extLst>
                </p14:cNvPr>
                <p14:cNvContentPartPr/>
                <p14:nvPr/>
              </p14:nvContentPartPr>
              <p14:xfrm>
                <a:off x="10133544" y="887925"/>
                <a:ext cx="88200" cy="61920"/>
              </p14:xfrm>
            </p:contentPart>
          </mc:Choice>
          <mc:Fallback>
            <p:pic>
              <p:nvPicPr>
                <p:cNvPr id="67" name="Freihand 66">
                  <a:extLst>
                    <a:ext uri="{FF2B5EF4-FFF2-40B4-BE49-F238E27FC236}">
                      <a16:creationId xmlns:a16="http://schemas.microsoft.com/office/drawing/2014/main" id="{8EA1C7A8-C239-EAFE-3DC8-279BA9BF270A}"/>
                    </a:ext>
                  </a:extLst>
                </p:cNvPr>
                <p:cNvPicPr/>
                <p:nvPr/>
              </p:nvPicPr>
              <p:blipFill>
                <a:blip r:embed="rId36"/>
                <a:stretch>
                  <a:fillRect/>
                </a:stretch>
              </p:blipFill>
              <p:spPr>
                <a:xfrm>
                  <a:off x="10124904" y="878925"/>
                  <a:ext cx="1058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68" name="Freihand 67">
                  <a:extLst>
                    <a:ext uri="{FF2B5EF4-FFF2-40B4-BE49-F238E27FC236}">
                      <a16:creationId xmlns:a16="http://schemas.microsoft.com/office/drawing/2014/main" id="{AB0C67D4-2A36-99C0-07F5-EE3E12E3D714}"/>
                    </a:ext>
                  </a:extLst>
                </p14:cNvPr>
                <p14:cNvContentPartPr/>
                <p14:nvPr/>
              </p14:nvContentPartPr>
              <p14:xfrm>
                <a:off x="10279344" y="836085"/>
                <a:ext cx="135000" cy="121680"/>
              </p14:xfrm>
            </p:contentPart>
          </mc:Choice>
          <mc:Fallback>
            <p:pic>
              <p:nvPicPr>
                <p:cNvPr id="68" name="Freihand 67">
                  <a:extLst>
                    <a:ext uri="{FF2B5EF4-FFF2-40B4-BE49-F238E27FC236}">
                      <a16:creationId xmlns:a16="http://schemas.microsoft.com/office/drawing/2014/main" id="{AB0C67D4-2A36-99C0-07F5-EE3E12E3D714}"/>
                    </a:ext>
                  </a:extLst>
                </p:cNvPr>
                <p:cNvPicPr/>
                <p:nvPr/>
              </p:nvPicPr>
              <p:blipFill>
                <a:blip r:embed="rId38"/>
                <a:stretch>
                  <a:fillRect/>
                </a:stretch>
              </p:blipFill>
              <p:spPr>
                <a:xfrm>
                  <a:off x="10270704" y="827445"/>
                  <a:ext cx="1526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69" name="Freihand 68">
                  <a:extLst>
                    <a:ext uri="{FF2B5EF4-FFF2-40B4-BE49-F238E27FC236}">
                      <a16:creationId xmlns:a16="http://schemas.microsoft.com/office/drawing/2014/main" id="{19C6F902-A35A-EAAC-BCB8-89CE0AD7D54F}"/>
                    </a:ext>
                  </a:extLst>
                </p14:cNvPr>
                <p14:cNvContentPartPr/>
                <p14:nvPr/>
              </p14:nvContentPartPr>
              <p14:xfrm>
                <a:off x="10471224" y="778125"/>
                <a:ext cx="423000" cy="176040"/>
              </p14:xfrm>
            </p:contentPart>
          </mc:Choice>
          <mc:Fallback>
            <p:pic>
              <p:nvPicPr>
                <p:cNvPr id="69" name="Freihand 68">
                  <a:extLst>
                    <a:ext uri="{FF2B5EF4-FFF2-40B4-BE49-F238E27FC236}">
                      <a16:creationId xmlns:a16="http://schemas.microsoft.com/office/drawing/2014/main" id="{19C6F902-A35A-EAAC-BCB8-89CE0AD7D54F}"/>
                    </a:ext>
                  </a:extLst>
                </p:cNvPr>
                <p:cNvPicPr/>
                <p:nvPr/>
              </p:nvPicPr>
              <p:blipFill>
                <a:blip r:embed="rId40"/>
                <a:stretch>
                  <a:fillRect/>
                </a:stretch>
              </p:blipFill>
              <p:spPr>
                <a:xfrm>
                  <a:off x="10462584" y="769485"/>
                  <a:ext cx="44064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71" name="Freihand 70">
                  <a:extLst>
                    <a:ext uri="{FF2B5EF4-FFF2-40B4-BE49-F238E27FC236}">
                      <a16:creationId xmlns:a16="http://schemas.microsoft.com/office/drawing/2014/main" id="{45D3C145-F063-E0C3-1F22-9D281D5B95A1}"/>
                    </a:ext>
                  </a:extLst>
                </p14:cNvPr>
                <p14:cNvContentPartPr/>
                <p14:nvPr/>
              </p14:nvContentPartPr>
              <p14:xfrm>
                <a:off x="8553504" y="1281405"/>
                <a:ext cx="214920" cy="51840"/>
              </p14:xfrm>
            </p:contentPart>
          </mc:Choice>
          <mc:Fallback>
            <p:pic>
              <p:nvPicPr>
                <p:cNvPr id="71" name="Freihand 70">
                  <a:extLst>
                    <a:ext uri="{FF2B5EF4-FFF2-40B4-BE49-F238E27FC236}">
                      <a16:creationId xmlns:a16="http://schemas.microsoft.com/office/drawing/2014/main" id="{45D3C145-F063-E0C3-1F22-9D281D5B95A1}"/>
                    </a:ext>
                  </a:extLst>
                </p:cNvPr>
                <p:cNvPicPr/>
                <p:nvPr/>
              </p:nvPicPr>
              <p:blipFill>
                <a:blip r:embed="rId42"/>
                <a:stretch>
                  <a:fillRect/>
                </a:stretch>
              </p:blipFill>
              <p:spPr>
                <a:xfrm>
                  <a:off x="8544864" y="1272405"/>
                  <a:ext cx="23256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72" name="Freihand 71">
                  <a:extLst>
                    <a:ext uri="{FF2B5EF4-FFF2-40B4-BE49-F238E27FC236}">
                      <a16:creationId xmlns:a16="http://schemas.microsoft.com/office/drawing/2014/main" id="{5C76AE6E-F492-2527-BDE2-DB1F8F519C1D}"/>
                    </a:ext>
                  </a:extLst>
                </p14:cNvPr>
                <p14:cNvContentPartPr/>
                <p14:nvPr/>
              </p14:nvContentPartPr>
              <p14:xfrm>
                <a:off x="8730624" y="1222365"/>
                <a:ext cx="84960" cy="173160"/>
              </p14:xfrm>
            </p:contentPart>
          </mc:Choice>
          <mc:Fallback>
            <p:pic>
              <p:nvPicPr>
                <p:cNvPr id="72" name="Freihand 71">
                  <a:extLst>
                    <a:ext uri="{FF2B5EF4-FFF2-40B4-BE49-F238E27FC236}">
                      <a16:creationId xmlns:a16="http://schemas.microsoft.com/office/drawing/2014/main" id="{5C76AE6E-F492-2527-BDE2-DB1F8F519C1D}"/>
                    </a:ext>
                  </a:extLst>
                </p:cNvPr>
                <p:cNvPicPr/>
                <p:nvPr/>
              </p:nvPicPr>
              <p:blipFill>
                <a:blip r:embed="rId44"/>
                <a:stretch>
                  <a:fillRect/>
                </a:stretch>
              </p:blipFill>
              <p:spPr>
                <a:xfrm>
                  <a:off x="8721624" y="1213725"/>
                  <a:ext cx="10260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73" name="Freihand 72">
                  <a:extLst>
                    <a:ext uri="{FF2B5EF4-FFF2-40B4-BE49-F238E27FC236}">
                      <a16:creationId xmlns:a16="http://schemas.microsoft.com/office/drawing/2014/main" id="{92868E65-9715-506E-FCC8-236CAF1339D9}"/>
                    </a:ext>
                  </a:extLst>
                </p14:cNvPr>
                <p14:cNvContentPartPr/>
                <p14:nvPr/>
              </p14:nvContentPartPr>
              <p14:xfrm>
                <a:off x="8966784" y="1176645"/>
                <a:ext cx="223200" cy="212400"/>
              </p14:xfrm>
            </p:contentPart>
          </mc:Choice>
          <mc:Fallback>
            <p:pic>
              <p:nvPicPr>
                <p:cNvPr id="73" name="Freihand 72">
                  <a:extLst>
                    <a:ext uri="{FF2B5EF4-FFF2-40B4-BE49-F238E27FC236}">
                      <a16:creationId xmlns:a16="http://schemas.microsoft.com/office/drawing/2014/main" id="{92868E65-9715-506E-FCC8-236CAF1339D9}"/>
                    </a:ext>
                  </a:extLst>
                </p:cNvPr>
                <p:cNvPicPr/>
                <p:nvPr/>
              </p:nvPicPr>
              <p:blipFill>
                <a:blip r:embed="rId46"/>
                <a:stretch>
                  <a:fillRect/>
                </a:stretch>
              </p:blipFill>
              <p:spPr>
                <a:xfrm>
                  <a:off x="8957784" y="1168005"/>
                  <a:ext cx="24084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74" name="Freihand 73">
                  <a:extLst>
                    <a:ext uri="{FF2B5EF4-FFF2-40B4-BE49-F238E27FC236}">
                      <a16:creationId xmlns:a16="http://schemas.microsoft.com/office/drawing/2014/main" id="{0A078D2C-E216-595A-B19A-C68FE2C007F6}"/>
                    </a:ext>
                  </a:extLst>
                </p14:cNvPr>
                <p14:cNvContentPartPr/>
                <p14:nvPr/>
              </p14:nvContentPartPr>
              <p14:xfrm>
                <a:off x="9261264" y="1217325"/>
                <a:ext cx="150120" cy="139680"/>
              </p14:xfrm>
            </p:contentPart>
          </mc:Choice>
          <mc:Fallback>
            <p:pic>
              <p:nvPicPr>
                <p:cNvPr id="74" name="Freihand 73">
                  <a:extLst>
                    <a:ext uri="{FF2B5EF4-FFF2-40B4-BE49-F238E27FC236}">
                      <a16:creationId xmlns:a16="http://schemas.microsoft.com/office/drawing/2014/main" id="{0A078D2C-E216-595A-B19A-C68FE2C007F6}"/>
                    </a:ext>
                  </a:extLst>
                </p:cNvPr>
                <p:cNvPicPr/>
                <p:nvPr/>
              </p:nvPicPr>
              <p:blipFill>
                <a:blip r:embed="rId48"/>
                <a:stretch>
                  <a:fillRect/>
                </a:stretch>
              </p:blipFill>
              <p:spPr>
                <a:xfrm>
                  <a:off x="9252624" y="1208325"/>
                  <a:ext cx="16776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75" name="Freihand 74">
                  <a:extLst>
                    <a:ext uri="{FF2B5EF4-FFF2-40B4-BE49-F238E27FC236}">
                      <a16:creationId xmlns:a16="http://schemas.microsoft.com/office/drawing/2014/main" id="{D0DEE30D-4FDA-9880-DD24-591D5B19C980}"/>
                    </a:ext>
                  </a:extLst>
                </p14:cNvPr>
                <p14:cNvContentPartPr/>
                <p14:nvPr/>
              </p14:nvContentPartPr>
              <p14:xfrm>
                <a:off x="9460704" y="1118325"/>
                <a:ext cx="49320" cy="237960"/>
              </p14:xfrm>
            </p:contentPart>
          </mc:Choice>
          <mc:Fallback>
            <p:pic>
              <p:nvPicPr>
                <p:cNvPr id="75" name="Freihand 74">
                  <a:extLst>
                    <a:ext uri="{FF2B5EF4-FFF2-40B4-BE49-F238E27FC236}">
                      <a16:creationId xmlns:a16="http://schemas.microsoft.com/office/drawing/2014/main" id="{D0DEE30D-4FDA-9880-DD24-591D5B19C980}"/>
                    </a:ext>
                  </a:extLst>
                </p:cNvPr>
                <p:cNvPicPr/>
                <p:nvPr/>
              </p:nvPicPr>
              <p:blipFill>
                <a:blip r:embed="rId50"/>
                <a:stretch>
                  <a:fillRect/>
                </a:stretch>
              </p:blipFill>
              <p:spPr>
                <a:xfrm>
                  <a:off x="9451704" y="1109685"/>
                  <a:ext cx="6696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76" name="Freihand 75">
                  <a:extLst>
                    <a:ext uri="{FF2B5EF4-FFF2-40B4-BE49-F238E27FC236}">
                      <a16:creationId xmlns:a16="http://schemas.microsoft.com/office/drawing/2014/main" id="{A0014B05-958F-7CB4-E6A7-C861D11565F8}"/>
                    </a:ext>
                  </a:extLst>
                </p14:cNvPr>
                <p14:cNvContentPartPr/>
                <p14:nvPr/>
              </p14:nvContentPartPr>
              <p14:xfrm>
                <a:off x="9548544" y="1175925"/>
                <a:ext cx="200880" cy="161640"/>
              </p14:xfrm>
            </p:contentPart>
          </mc:Choice>
          <mc:Fallback>
            <p:pic>
              <p:nvPicPr>
                <p:cNvPr id="76" name="Freihand 75">
                  <a:extLst>
                    <a:ext uri="{FF2B5EF4-FFF2-40B4-BE49-F238E27FC236}">
                      <a16:creationId xmlns:a16="http://schemas.microsoft.com/office/drawing/2014/main" id="{A0014B05-958F-7CB4-E6A7-C861D11565F8}"/>
                    </a:ext>
                  </a:extLst>
                </p:cNvPr>
                <p:cNvPicPr/>
                <p:nvPr/>
              </p:nvPicPr>
              <p:blipFill>
                <a:blip r:embed="rId52"/>
                <a:stretch>
                  <a:fillRect/>
                </a:stretch>
              </p:blipFill>
              <p:spPr>
                <a:xfrm>
                  <a:off x="9539544" y="1167285"/>
                  <a:ext cx="21852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77" name="Freihand 76">
                  <a:extLst>
                    <a:ext uri="{FF2B5EF4-FFF2-40B4-BE49-F238E27FC236}">
                      <a16:creationId xmlns:a16="http://schemas.microsoft.com/office/drawing/2014/main" id="{F3F5FEEF-1F8B-E4FE-CEF5-2CEB0323951E}"/>
                    </a:ext>
                  </a:extLst>
                </p14:cNvPr>
                <p14:cNvContentPartPr/>
                <p14:nvPr/>
              </p14:nvContentPartPr>
              <p14:xfrm>
                <a:off x="9823584" y="1226685"/>
                <a:ext cx="258120" cy="115200"/>
              </p14:xfrm>
            </p:contentPart>
          </mc:Choice>
          <mc:Fallback>
            <p:pic>
              <p:nvPicPr>
                <p:cNvPr id="77" name="Freihand 76">
                  <a:extLst>
                    <a:ext uri="{FF2B5EF4-FFF2-40B4-BE49-F238E27FC236}">
                      <a16:creationId xmlns:a16="http://schemas.microsoft.com/office/drawing/2014/main" id="{F3F5FEEF-1F8B-E4FE-CEF5-2CEB0323951E}"/>
                    </a:ext>
                  </a:extLst>
                </p:cNvPr>
                <p:cNvPicPr/>
                <p:nvPr/>
              </p:nvPicPr>
              <p:blipFill>
                <a:blip r:embed="rId54"/>
                <a:stretch>
                  <a:fillRect/>
                </a:stretch>
              </p:blipFill>
              <p:spPr>
                <a:xfrm>
                  <a:off x="9814584" y="1217685"/>
                  <a:ext cx="2757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78" name="Freihand 77">
                  <a:extLst>
                    <a:ext uri="{FF2B5EF4-FFF2-40B4-BE49-F238E27FC236}">
                      <a16:creationId xmlns:a16="http://schemas.microsoft.com/office/drawing/2014/main" id="{B0AE27E6-E89D-33FD-F0BC-380EE5885D84}"/>
                    </a:ext>
                  </a:extLst>
                </p14:cNvPr>
                <p14:cNvContentPartPr/>
                <p14:nvPr/>
              </p14:nvContentPartPr>
              <p14:xfrm>
                <a:off x="10077024" y="1198605"/>
                <a:ext cx="251280" cy="94680"/>
              </p14:xfrm>
            </p:contentPart>
          </mc:Choice>
          <mc:Fallback>
            <p:pic>
              <p:nvPicPr>
                <p:cNvPr id="78" name="Freihand 77">
                  <a:extLst>
                    <a:ext uri="{FF2B5EF4-FFF2-40B4-BE49-F238E27FC236}">
                      <a16:creationId xmlns:a16="http://schemas.microsoft.com/office/drawing/2014/main" id="{B0AE27E6-E89D-33FD-F0BC-380EE5885D84}"/>
                    </a:ext>
                  </a:extLst>
                </p:cNvPr>
                <p:cNvPicPr/>
                <p:nvPr/>
              </p:nvPicPr>
              <p:blipFill>
                <a:blip r:embed="rId56"/>
                <a:stretch>
                  <a:fillRect/>
                </a:stretch>
              </p:blipFill>
              <p:spPr>
                <a:xfrm>
                  <a:off x="10068384" y="1189605"/>
                  <a:ext cx="2689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79" name="Freihand 78">
                  <a:extLst>
                    <a:ext uri="{FF2B5EF4-FFF2-40B4-BE49-F238E27FC236}">
                      <a16:creationId xmlns:a16="http://schemas.microsoft.com/office/drawing/2014/main" id="{40E4AD5F-CFC9-D23F-88FA-336D20F22BA5}"/>
                    </a:ext>
                  </a:extLst>
                </p14:cNvPr>
                <p14:cNvContentPartPr/>
                <p14:nvPr/>
              </p14:nvContentPartPr>
              <p14:xfrm>
                <a:off x="10353864" y="1111125"/>
                <a:ext cx="237240" cy="147960"/>
              </p14:xfrm>
            </p:contentPart>
          </mc:Choice>
          <mc:Fallback>
            <p:pic>
              <p:nvPicPr>
                <p:cNvPr id="79" name="Freihand 78">
                  <a:extLst>
                    <a:ext uri="{FF2B5EF4-FFF2-40B4-BE49-F238E27FC236}">
                      <a16:creationId xmlns:a16="http://schemas.microsoft.com/office/drawing/2014/main" id="{40E4AD5F-CFC9-D23F-88FA-336D20F22BA5}"/>
                    </a:ext>
                  </a:extLst>
                </p:cNvPr>
                <p:cNvPicPr/>
                <p:nvPr/>
              </p:nvPicPr>
              <p:blipFill>
                <a:blip r:embed="rId58"/>
                <a:stretch>
                  <a:fillRect/>
                </a:stretch>
              </p:blipFill>
              <p:spPr>
                <a:xfrm>
                  <a:off x="10345224" y="1102125"/>
                  <a:ext cx="25488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80" name="Freihand 79">
                  <a:extLst>
                    <a:ext uri="{FF2B5EF4-FFF2-40B4-BE49-F238E27FC236}">
                      <a16:creationId xmlns:a16="http://schemas.microsoft.com/office/drawing/2014/main" id="{A8B15301-3EB8-4798-2ED5-758E3EE8683A}"/>
                    </a:ext>
                  </a:extLst>
                </p14:cNvPr>
                <p14:cNvContentPartPr/>
                <p14:nvPr/>
              </p14:nvContentPartPr>
              <p14:xfrm>
                <a:off x="10772904" y="1175565"/>
                <a:ext cx="18000" cy="124200"/>
              </p14:xfrm>
            </p:contentPart>
          </mc:Choice>
          <mc:Fallback>
            <p:pic>
              <p:nvPicPr>
                <p:cNvPr id="80" name="Freihand 79">
                  <a:extLst>
                    <a:ext uri="{FF2B5EF4-FFF2-40B4-BE49-F238E27FC236}">
                      <a16:creationId xmlns:a16="http://schemas.microsoft.com/office/drawing/2014/main" id="{A8B15301-3EB8-4798-2ED5-758E3EE8683A}"/>
                    </a:ext>
                  </a:extLst>
                </p:cNvPr>
                <p:cNvPicPr/>
                <p:nvPr/>
              </p:nvPicPr>
              <p:blipFill>
                <a:blip r:embed="rId60"/>
                <a:stretch>
                  <a:fillRect/>
                </a:stretch>
              </p:blipFill>
              <p:spPr>
                <a:xfrm>
                  <a:off x="10763904" y="1166925"/>
                  <a:ext cx="3564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81" name="Freihand 80">
                  <a:extLst>
                    <a:ext uri="{FF2B5EF4-FFF2-40B4-BE49-F238E27FC236}">
                      <a16:creationId xmlns:a16="http://schemas.microsoft.com/office/drawing/2014/main" id="{30627FAD-9132-2247-A08C-4FAEC97D5D44}"/>
                    </a:ext>
                  </a:extLst>
                </p14:cNvPr>
                <p14:cNvContentPartPr/>
                <p14:nvPr/>
              </p14:nvContentPartPr>
              <p14:xfrm>
                <a:off x="10710984" y="1222005"/>
                <a:ext cx="155520" cy="13320"/>
              </p14:xfrm>
            </p:contentPart>
          </mc:Choice>
          <mc:Fallback>
            <p:pic>
              <p:nvPicPr>
                <p:cNvPr id="81" name="Freihand 80">
                  <a:extLst>
                    <a:ext uri="{FF2B5EF4-FFF2-40B4-BE49-F238E27FC236}">
                      <a16:creationId xmlns:a16="http://schemas.microsoft.com/office/drawing/2014/main" id="{30627FAD-9132-2247-A08C-4FAEC97D5D44}"/>
                    </a:ext>
                  </a:extLst>
                </p:cNvPr>
                <p:cNvPicPr/>
                <p:nvPr/>
              </p:nvPicPr>
              <p:blipFill>
                <a:blip r:embed="rId62"/>
                <a:stretch>
                  <a:fillRect/>
                </a:stretch>
              </p:blipFill>
              <p:spPr>
                <a:xfrm>
                  <a:off x="10701984" y="1213005"/>
                  <a:ext cx="1731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82" name="Freihand 81">
                  <a:extLst>
                    <a:ext uri="{FF2B5EF4-FFF2-40B4-BE49-F238E27FC236}">
                      <a16:creationId xmlns:a16="http://schemas.microsoft.com/office/drawing/2014/main" id="{0DE79D9B-9F26-0923-9487-C015E0E3D38B}"/>
                    </a:ext>
                  </a:extLst>
                </p14:cNvPr>
                <p14:cNvContentPartPr/>
                <p14:nvPr/>
              </p14:nvContentPartPr>
              <p14:xfrm>
                <a:off x="10995024" y="1181685"/>
                <a:ext cx="102600" cy="107280"/>
              </p14:xfrm>
            </p:contentPart>
          </mc:Choice>
          <mc:Fallback>
            <p:pic>
              <p:nvPicPr>
                <p:cNvPr id="82" name="Freihand 81">
                  <a:extLst>
                    <a:ext uri="{FF2B5EF4-FFF2-40B4-BE49-F238E27FC236}">
                      <a16:creationId xmlns:a16="http://schemas.microsoft.com/office/drawing/2014/main" id="{0DE79D9B-9F26-0923-9487-C015E0E3D38B}"/>
                    </a:ext>
                  </a:extLst>
                </p:cNvPr>
                <p:cNvPicPr/>
                <p:nvPr/>
              </p:nvPicPr>
              <p:blipFill>
                <a:blip r:embed="rId64"/>
                <a:stretch>
                  <a:fillRect/>
                </a:stretch>
              </p:blipFill>
              <p:spPr>
                <a:xfrm>
                  <a:off x="10986384" y="1173045"/>
                  <a:ext cx="1202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83" name="Freihand 82">
                  <a:extLst>
                    <a:ext uri="{FF2B5EF4-FFF2-40B4-BE49-F238E27FC236}">
                      <a16:creationId xmlns:a16="http://schemas.microsoft.com/office/drawing/2014/main" id="{85D39E37-F894-8BBD-321C-F1C84A5A4E24}"/>
                    </a:ext>
                  </a:extLst>
                </p14:cNvPr>
                <p14:cNvContentPartPr/>
                <p14:nvPr/>
              </p14:nvContentPartPr>
              <p14:xfrm>
                <a:off x="11119944" y="1170885"/>
                <a:ext cx="263160" cy="70200"/>
              </p14:xfrm>
            </p:contentPart>
          </mc:Choice>
          <mc:Fallback>
            <p:pic>
              <p:nvPicPr>
                <p:cNvPr id="83" name="Freihand 82">
                  <a:extLst>
                    <a:ext uri="{FF2B5EF4-FFF2-40B4-BE49-F238E27FC236}">
                      <a16:creationId xmlns:a16="http://schemas.microsoft.com/office/drawing/2014/main" id="{85D39E37-F894-8BBD-321C-F1C84A5A4E24}"/>
                    </a:ext>
                  </a:extLst>
                </p:cNvPr>
                <p:cNvPicPr/>
                <p:nvPr/>
              </p:nvPicPr>
              <p:blipFill>
                <a:blip r:embed="rId66"/>
                <a:stretch>
                  <a:fillRect/>
                </a:stretch>
              </p:blipFill>
              <p:spPr>
                <a:xfrm>
                  <a:off x="11110944" y="1162245"/>
                  <a:ext cx="2808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84" name="Freihand 83">
                  <a:extLst>
                    <a:ext uri="{FF2B5EF4-FFF2-40B4-BE49-F238E27FC236}">
                      <a16:creationId xmlns:a16="http://schemas.microsoft.com/office/drawing/2014/main" id="{2F010A0D-52AB-85DF-56C2-7529EDF6A92C}"/>
                    </a:ext>
                  </a:extLst>
                </p14:cNvPr>
                <p14:cNvContentPartPr/>
                <p14:nvPr/>
              </p14:nvContentPartPr>
              <p14:xfrm>
                <a:off x="11412264" y="1101765"/>
                <a:ext cx="10080" cy="36360"/>
              </p14:xfrm>
            </p:contentPart>
          </mc:Choice>
          <mc:Fallback>
            <p:pic>
              <p:nvPicPr>
                <p:cNvPr id="84" name="Freihand 83">
                  <a:extLst>
                    <a:ext uri="{FF2B5EF4-FFF2-40B4-BE49-F238E27FC236}">
                      <a16:creationId xmlns:a16="http://schemas.microsoft.com/office/drawing/2014/main" id="{2F010A0D-52AB-85DF-56C2-7529EDF6A92C}"/>
                    </a:ext>
                  </a:extLst>
                </p:cNvPr>
                <p:cNvPicPr/>
                <p:nvPr/>
              </p:nvPicPr>
              <p:blipFill>
                <a:blip r:embed="rId68"/>
                <a:stretch>
                  <a:fillRect/>
                </a:stretch>
              </p:blipFill>
              <p:spPr>
                <a:xfrm>
                  <a:off x="11403624" y="1092765"/>
                  <a:ext cx="2772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85" name="Freihand 84">
                  <a:extLst>
                    <a:ext uri="{FF2B5EF4-FFF2-40B4-BE49-F238E27FC236}">
                      <a16:creationId xmlns:a16="http://schemas.microsoft.com/office/drawing/2014/main" id="{D7C6B5CC-DA20-B56A-00BD-6C346812A0D5}"/>
                    </a:ext>
                  </a:extLst>
                </p14:cNvPr>
                <p14:cNvContentPartPr/>
                <p14:nvPr/>
              </p14:nvContentPartPr>
              <p14:xfrm>
                <a:off x="11448264" y="1108245"/>
                <a:ext cx="223560" cy="126360"/>
              </p14:xfrm>
            </p:contentPart>
          </mc:Choice>
          <mc:Fallback>
            <p:pic>
              <p:nvPicPr>
                <p:cNvPr id="85" name="Freihand 84">
                  <a:extLst>
                    <a:ext uri="{FF2B5EF4-FFF2-40B4-BE49-F238E27FC236}">
                      <a16:creationId xmlns:a16="http://schemas.microsoft.com/office/drawing/2014/main" id="{D7C6B5CC-DA20-B56A-00BD-6C346812A0D5}"/>
                    </a:ext>
                  </a:extLst>
                </p:cNvPr>
                <p:cNvPicPr/>
                <p:nvPr/>
              </p:nvPicPr>
              <p:blipFill>
                <a:blip r:embed="rId70"/>
                <a:stretch>
                  <a:fillRect/>
                </a:stretch>
              </p:blipFill>
              <p:spPr>
                <a:xfrm>
                  <a:off x="11439264" y="1099245"/>
                  <a:ext cx="2412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86" name="Freihand 85">
                  <a:extLst>
                    <a:ext uri="{FF2B5EF4-FFF2-40B4-BE49-F238E27FC236}">
                      <a16:creationId xmlns:a16="http://schemas.microsoft.com/office/drawing/2014/main" id="{7FA738BD-9FF5-C48F-BB8C-3815BEFDECA2}"/>
                    </a:ext>
                  </a:extLst>
                </p14:cNvPr>
                <p14:cNvContentPartPr/>
                <p14:nvPr/>
              </p14:nvContentPartPr>
              <p14:xfrm>
                <a:off x="11735544" y="1060365"/>
                <a:ext cx="92520" cy="147600"/>
              </p14:xfrm>
            </p:contentPart>
          </mc:Choice>
          <mc:Fallback>
            <p:pic>
              <p:nvPicPr>
                <p:cNvPr id="86" name="Freihand 85">
                  <a:extLst>
                    <a:ext uri="{FF2B5EF4-FFF2-40B4-BE49-F238E27FC236}">
                      <a16:creationId xmlns:a16="http://schemas.microsoft.com/office/drawing/2014/main" id="{7FA738BD-9FF5-C48F-BB8C-3815BEFDECA2}"/>
                    </a:ext>
                  </a:extLst>
                </p:cNvPr>
                <p:cNvPicPr/>
                <p:nvPr/>
              </p:nvPicPr>
              <p:blipFill>
                <a:blip r:embed="rId72"/>
                <a:stretch>
                  <a:fillRect/>
                </a:stretch>
              </p:blipFill>
              <p:spPr>
                <a:xfrm>
                  <a:off x="11726904" y="1051725"/>
                  <a:ext cx="11016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87" name="Freihand 86">
                  <a:extLst>
                    <a:ext uri="{FF2B5EF4-FFF2-40B4-BE49-F238E27FC236}">
                      <a16:creationId xmlns:a16="http://schemas.microsoft.com/office/drawing/2014/main" id="{29B5D1CB-7070-F1B7-68A2-EFA90A0F6F5C}"/>
                    </a:ext>
                  </a:extLst>
                </p14:cNvPr>
                <p14:cNvContentPartPr/>
                <p14:nvPr/>
              </p14:nvContentPartPr>
              <p14:xfrm>
                <a:off x="11813664" y="1116885"/>
                <a:ext cx="217080" cy="85320"/>
              </p14:xfrm>
            </p:contentPart>
          </mc:Choice>
          <mc:Fallback>
            <p:pic>
              <p:nvPicPr>
                <p:cNvPr id="87" name="Freihand 86">
                  <a:extLst>
                    <a:ext uri="{FF2B5EF4-FFF2-40B4-BE49-F238E27FC236}">
                      <a16:creationId xmlns:a16="http://schemas.microsoft.com/office/drawing/2014/main" id="{29B5D1CB-7070-F1B7-68A2-EFA90A0F6F5C}"/>
                    </a:ext>
                  </a:extLst>
                </p:cNvPr>
                <p:cNvPicPr/>
                <p:nvPr/>
              </p:nvPicPr>
              <p:blipFill>
                <a:blip r:embed="rId74"/>
                <a:stretch>
                  <a:fillRect/>
                </a:stretch>
              </p:blipFill>
              <p:spPr>
                <a:xfrm>
                  <a:off x="11805024" y="1108245"/>
                  <a:ext cx="2347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92" name="Freihand 91">
                  <a:extLst>
                    <a:ext uri="{FF2B5EF4-FFF2-40B4-BE49-F238E27FC236}">
                      <a16:creationId xmlns:a16="http://schemas.microsoft.com/office/drawing/2014/main" id="{CC0E9B5D-97F3-A7B7-BA48-720968A3BCE2}"/>
                    </a:ext>
                  </a:extLst>
                </p14:cNvPr>
                <p14:cNvContentPartPr/>
                <p14:nvPr/>
              </p14:nvContentPartPr>
              <p14:xfrm>
                <a:off x="10947144" y="1397685"/>
                <a:ext cx="928080" cy="21960"/>
              </p14:xfrm>
            </p:contentPart>
          </mc:Choice>
          <mc:Fallback>
            <p:pic>
              <p:nvPicPr>
                <p:cNvPr id="92" name="Freihand 91">
                  <a:extLst>
                    <a:ext uri="{FF2B5EF4-FFF2-40B4-BE49-F238E27FC236}">
                      <a16:creationId xmlns:a16="http://schemas.microsoft.com/office/drawing/2014/main" id="{CC0E9B5D-97F3-A7B7-BA48-720968A3BCE2}"/>
                    </a:ext>
                  </a:extLst>
                </p:cNvPr>
                <p:cNvPicPr/>
                <p:nvPr/>
              </p:nvPicPr>
              <p:blipFill>
                <a:blip r:embed="rId76"/>
                <a:stretch>
                  <a:fillRect/>
                </a:stretch>
              </p:blipFill>
              <p:spPr>
                <a:xfrm>
                  <a:off x="10938144" y="1389045"/>
                  <a:ext cx="945720" cy="39600"/>
                </a:xfrm>
                <a:prstGeom prst="rect">
                  <a:avLst/>
                </a:prstGeom>
              </p:spPr>
            </p:pic>
          </mc:Fallback>
        </mc:AlternateContent>
      </p:grpSp>
      <p:grpSp>
        <p:nvGrpSpPr>
          <p:cNvPr id="100" name="Gruppieren 99">
            <a:extLst>
              <a:ext uri="{FF2B5EF4-FFF2-40B4-BE49-F238E27FC236}">
                <a16:creationId xmlns:a16="http://schemas.microsoft.com/office/drawing/2014/main" id="{90F1B79E-83EA-2898-AA51-4AF1B0E495A2}"/>
              </a:ext>
            </a:extLst>
          </p:cNvPr>
          <p:cNvGrpSpPr/>
          <p:nvPr/>
        </p:nvGrpSpPr>
        <p:grpSpPr>
          <a:xfrm>
            <a:off x="8401584" y="112845"/>
            <a:ext cx="3452760" cy="567720"/>
            <a:chOff x="8401584" y="112845"/>
            <a:chExt cx="3452760" cy="567720"/>
          </a:xfrm>
        </p:grpSpPr>
        <mc:AlternateContent xmlns:mc="http://schemas.openxmlformats.org/markup-compatibility/2006">
          <mc:Choice xmlns:p14="http://schemas.microsoft.com/office/powerpoint/2010/main" Requires="p14">
            <p:contentPart p14:bwMode="auto" r:id="rId77">
              <p14:nvContentPartPr>
                <p14:cNvPr id="3" name="Freihand 2">
                  <a:extLst>
                    <a:ext uri="{FF2B5EF4-FFF2-40B4-BE49-F238E27FC236}">
                      <a16:creationId xmlns:a16="http://schemas.microsoft.com/office/drawing/2014/main" id="{922EA431-AB96-0301-F22C-39E7EB0EA1A8}"/>
                    </a:ext>
                  </a:extLst>
                </p14:cNvPr>
                <p14:cNvContentPartPr/>
                <p14:nvPr/>
              </p14:nvContentPartPr>
              <p14:xfrm>
                <a:off x="8485824" y="153525"/>
                <a:ext cx="133560" cy="149040"/>
              </p14:xfrm>
            </p:contentPart>
          </mc:Choice>
          <mc:Fallback>
            <p:pic>
              <p:nvPicPr>
                <p:cNvPr id="3" name="Freihand 2">
                  <a:extLst>
                    <a:ext uri="{FF2B5EF4-FFF2-40B4-BE49-F238E27FC236}">
                      <a16:creationId xmlns:a16="http://schemas.microsoft.com/office/drawing/2014/main" id="{922EA431-AB96-0301-F22C-39E7EB0EA1A8}"/>
                    </a:ext>
                  </a:extLst>
                </p:cNvPr>
                <p:cNvPicPr/>
                <p:nvPr/>
              </p:nvPicPr>
              <p:blipFill>
                <a:blip r:embed="rId78"/>
                <a:stretch>
                  <a:fillRect/>
                </a:stretch>
              </p:blipFill>
              <p:spPr>
                <a:xfrm>
                  <a:off x="8477184" y="144525"/>
                  <a:ext cx="15120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 name="Freihand 3">
                  <a:extLst>
                    <a:ext uri="{FF2B5EF4-FFF2-40B4-BE49-F238E27FC236}">
                      <a16:creationId xmlns:a16="http://schemas.microsoft.com/office/drawing/2014/main" id="{90E04E60-04CA-5A00-8E28-4E52F082F86F}"/>
                    </a:ext>
                  </a:extLst>
                </p14:cNvPr>
                <p14:cNvContentPartPr/>
                <p14:nvPr/>
              </p14:nvContentPartPr>
              <p14:xfrm>
                <a:off x="8559984" y="244605"/>
                <a:ext cx="36360" cy="38520"/>
              </p14:xfrm>
            </p:contentPart>
          </mc:Choice>
          <mc:Fallback>
            <p:pic>
              <p:nvPicPr>
                <p:cNvPr id="4" name="Freihand 3">
                  <a:extLst>
                    <a:ext uri="{FF2B5EF4-FFF2-40B4-BE49-F238E27FC236}">
                      <a16:creationId xmlns:a16="http://schemas.microsoft.com/office/drawing/2014/main" id="{90E04E60-04CA-5A00-8E28-4E52F082F86F}"/>
                    </a:ext>
                  </a:extLst>
                </p:cNvPr>
                <p:cNvPicPr/>
                <p:nvPr/>
              </p:nvPicPr>
              <p:blipFill>
                <a:blip r:embed="rId80"/>
                <a:stretch>
                  <a:fillRect/>
                </a:stretch>
              </p:blipFill>
              <p:spPr>
                <a:xfrm>
                  <a:off x="8550984" y="235605"/>
                  <a:ext cx="5400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6" name="Freihand 5">
                  <a:extLst>
                    <a:ext uri="{FF2B5EF4-FFF2-40B4-BE49-F238E27FC236}">
                      <a16:creationId xmlns:a16="http://schemas.microsoft.com/office/drawing/2014/main" id="{373FEECB-2D39-0093-90E1-A9D87BFF6FB7}"/>
                    </a:ext>
                  </a:extLst>
                </p14:cNvPr>
                <p14:cNvContentPartPr/>
                <p14:nvPr/>
              </p14:nvContentPartPr>
              <p14:xfrm>
                <a:off x="8659344" y="224805"/>
                <a:ext cx="82800" cy="50400"/>
              </p14:xfrm>
            </p:contentPart>
          </mc:Choice>
          <mc:Fallback>
            <p:pic>
              <p:nvPicPr>
                <p:cNvPr id="6" name="Freihand 5">
                  <a:extLst>
                    <a:ext uri="{FF2B5EF4-FFF2-40B4-BE49-F238E27FC236}">
                      <a16:creationId xmlns:a16="http://schemas.microsoft.com/office/drawing/2014/main" id="{373FEECB-2D39-0093-90E1-A9D87BFF6FB7}"/>
                    </a:ext>
                  </a:extLst>
                </p:cNvPr>
                <p:cNvPicPr/>
                <p:nvPr/>
              </p:nvPicPr>
              <p:blipFill>
                <a:blip r:embed="rId82"/>
                <a:stretch>
                  <a:fillRect/>
                </a:stretch>
              </p:blipFill>
              <p:spPr>
                <a:xfrm>
                  <a:off x="8650344" y="216165"/>
                  <a:ext cx="10044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9" name="Freihand 8">
                  <a:extLst>
                    <a:ext uri="{FF2B5EF4-FFF2-40B4-BE49-F238E27FC236}">
                      <a16:creationId xmlns:a16="http://schemas.microsoft.com/office/drawing/2014/main" id="{8E186B53-C8E2-8E47-7ACF-9BD03A6BB0F9}"/>
                    </a:ext>
                  </a:extLst>
                </p14:cNvPr>
                <p14:cNvContentPartPr/>
                <p14:nvPr/>
              </p14:nvContentPartPr>
              <p14:xfrm>
                <a:off x="8777424" y="220485"/>
                <a:ext cx="282240" cy="167760"/>
              </p14:xfrm>
            </p:contentPart>
          </mc:Choice>
          <mc:Fallback>
            <p:pic>
              <p:nvPicPr>
                <p:cNvPr id="9" name="Freihand 8">
                  <a:extLst>
                    <a:ext uri="{FF2B5EF4-FFF2-40B4-BE49-F238E27FC236}">
                      <a16:creationId xmlns:a16="http://schemas.microsoft.com/office/drawing/2014/main" id="{8E186B53-C8E2-8E47-7ACF-9BD03A6BB0F9}"/>
                    </a:ext>
                  </a:extLst>
                </p:cNvPr>
                <p:cNvPicPr/>
                <p:nvPr/>
              </p:nvPicPr>
              <p:blipFill>
                <a:blip r:embed="rId84"/>
                <a:stretch>
                  <a:fillRect/>
                </a:stretch>
              </p:blipFill>
              <p:spPr>
                <a:xfrm>
                  <a:off x="8768424" y="211845"/>
                  <a:ext cx="29988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4" name="Freihand 13">
                  <a:extLst>
                    <a:ext uri="{FF2B5EF4-FFF2-40B4-BE49-F238E27FC236}">
                      <a16:creationId xmlns:a16="http://schemas.microsoft.com/office/drawing/2014/main" id="{3B8D5BB6-F505-97F9-1B6D-6C99D5AF408C}"/>
                    </a:ext>
                  </a:extLst>
                </p14:cNvPr>
                <p14:cNvContentPartPr/>
                <p14:nvPr/>
              </p14:nvContentPartPr>
              <p14:xfrm>
                <a:off x="9098184" y="129045"/>
                <a:ext cx="2520" cy="34200"/>
              </p14:xfrm>
            </p:contentPart>
          </mc:Choice>
          <mc:Fallback>
            <p:pic>
              <p:nvPicPr>
                <p:cNvPr id="14" name="Freihand 13">
                  <a:extLst>
                    <a:ext uri="{FF2B5EF4-FFF2-40B4-BE49-F238E27FC236}">
                      <a16:creationId xmlns:a16="http://schemas.microsoft.com/office/drawing/2014/main" id="{3B8D5BB6-F505-97F9-1B6D-6C99D5AF408C}"/>
                    </a:ext>
                  </a:extLst>
                </p:cNvPr>
                <p:cNvPicPr/>
                <p:nvPr/>
              </p:nvPicPr>
              <p:blipFill>
                <a:blip r:embed="rId86"/>
                <a:stretch>
                  <a:fillRect/>
                </a:stretch>
              </p:blipFill>
              <p:spPr>
                <a:xfrm>
                  <a:off x="9089544" y="120045"/>
                  <a:ext cx="2016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5" name="Freihand 14">
                  <a:extLst>
                    <a:ext uri="{FF2B5EF4-FFF2-40B4-BE49-F238E27FC236}">
                      <a16:creationId xmlns:a16="http://schemas.microsoft.com/office/drawing/2014/main" id="{89F7D231-0DE8-B189-3A8B-A81E0269330C}"/>
                    </a:ext>
                  </a:extLst>
                </p14:cNvPr>
                <p14:cNvContentPartPr/>
                <p14:nvPr/>
              </p14:nvContentPartPr>
              <p14:xfrm>
                <a:off x="9100704" y="212925"/>
                <a:ext cx="177840" cy="85320"/>
              </p14:xfrm>
            </p:contentPart>
          </mc:Choice>
          <mc:Fallback>
            <p:pic>
              <p:nvPicPr>
                <p:cNvPr id="15" name="Freihand 14">
                  <a:extLst>
                    <a:ext uri="{FF2B5EF4-FFF2-40B4-BE49-F238E27FC236}">
                      <a16:creationId xmlns:a16="http://schemas.microsoft.com/office/drawing/2014/main" id="{89F7D231-0DE8-B189-3A8B-A81E0269330C}"/>
                    </a:ext>
                  </a:extLst>
                </p:cNvPr>
                <p:cNvPicPr/>
                <p:nvPr/>
              </p:nvPicPr>
              <p:blipFill>
                <a:blip r:embed="rId88"/>
                <a:stretch>
                  <a:fillRect/>
                </a:stretch>
              </p:blipFill>
              <p:spPr>
                <a:xfrm>
                  <a:off x="9092064" y="203925"/>
                  <a:ext cx="1954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16" name="Freihand 15">
                  <a:extLst>
                    <a:ext uri="{FF2B5EF4-FFF2-40B4-BE49-F238E27FC236}">
                      <a16:creationId xmlns:a16="http://schemas.microsoft.com/office/drawing/2014/main" id="{ADA6BB9C-0D3D-880F-5EA1-FE98CF184BBF}"/>
                    </a:ext>
                  </a:extLst>
                </p14:cNvPr>
                <p14:cNvContentPartPr/>
                <p14:nvPr/>
              </p14:nvContentPartPr>
              <p14:xfrm>
                <a:off x="9279984" y="177285"/>
                <a:ext cx="5040" cy="28440"/>
              </p14:xfrm>
            </p:contentPart>
          </mc:Choice>
          <mc:Fallback>
            <p:pic>
              <p:nvPicPr>
                <p:cNvPr id="16" name="Freihand 15">
                  <a:extLst>
                    <a:ext uri="{FF2B5EF4-FFF2-40B4-BE49-F238E27FC236}">
                      <a16:creationId xmlns:a16="http://schemas.microsoft.com/office/drawing/2014/main" id="{ADA6BB9C-0D3D-880F-5EA1-FE98CF184BBF}"/>
                    </a:ext>
                  </a:extLst>
                </p:cNvPr>
                <p:cNvPicPr/>
                <p:nvPr/>
              </p:nvPicPr>
              <p:blipFill>
                <a:blip r:embed="rId90"/>
                <a:stretch>
                  <a:fillRect/>
                </a:stretch>
              </p:blipFill>
              <p:spPr>
                <a:xfrm>
                  <a:off x="9270984" y="168645"/>
                  <a:ext cx="2268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7" name="Freihand 16">
                  <a:extLst>
                    <a:ext uri="{FF2B5EF4-FFF2-40B4-BE49-F238E27FC236}">
                      <a16:creationId xmlns:a16="http://schemas.microsoft.com/office/drawing/2014/main" id="{F10E2CBF-3748-D428-B978-E0B2BA2D71CF}"/>
                    </a:ext>
                  </a:extLst>
                </p14:cNvPr>
                <p14:cNvContentPartPr/>
                <p14:nvPr/>
              </p14:nvContentPartPr>
              <p14:xfrm>
                <a:off x="9357024" y="168645"/>
                <a:ext cx="357480" cy="82440"/>
              </p14:xfrm>
            </p:contentPart>
          </mc:Choice>
          <mc:Fallback>
            <p:pic>
              <p:nvPicPr>
                <p:cNvPr id="17" name="Freihand 16">
                  <a:extLst>
                    <a:ext uri="{FF2B5EF4-FFF2-40B4-BE49-F238E27FC236}">
                      <a16:creationId xmlns:a16="http://schemas.microsoft.com/office/drawing/2014/main" id="{F10E2CBF-3748-D428-B978-E0B2BA2D71CF}"/>
                    </a:ext>
                  </a:extLst>
                </p:cNvPr>
                <p:cNvPicPr/>
                <p:nvPr/>
              </p:nvPicPr>
              <p:blipFill>
                <a:blip r:embed="rId92"/>
                <a:stretch>
                  <a:fillRect/>
                </a:stretch>
              </p:blipFill>
              <p:spPr>
                <a:xfrm>
                  <a:off x="9348384" y="159645"/>
                  <a:ext cx="3751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8" name="Freihand 17">
                  <a:extLst>
                    <a:ext uri="{FF2B5EF4-FFF2-40B4-BE49-F238E27FC236}">
                      <a16:creationId xmlns:a16="http://schemas.microsoft.com/office/drawing/2014/main" id="{D2AC7250-A2F3-113E-DEAE-B5E42A340D12}"/>
                    </a:ext>
                  </a:extLst>
                </p14:cNvPr>
                <p14:cNvContentPartPr/>
                <p14:nvPr/>
              </p14:nvContentPartPr>
              <p14:xfrm>
                <a:off x="9729264" y="197805"/>
                <a:ext cx="84600" cy="60840"/>
              </p14:xfrm>
            </p:contentPart>
          </mc:Choice>
          <mc:Fallback>
            <p:pic>
              <p:nvPicPr>
                <p:cNvPr id="18" name="Freihand 17">
                  <a:extLst>
                    <a:ext uri="{FF2B5EF4-FFF2-40B4-BE49-F238E27FC236}">
                      <a16:creationId xmlns:a16="http://schemas.microsoft.com/office/drawing/2014/main" id="{D2AC7250-A2F3-113E-DEAE-B5E42A340D12}"/>
                    </a:ext>
                  </a:extLst>
                </p:cNvPr>
                <p:cNvPicPr/>
                <p:nvPr/>
              </p:nvPicPr>
              <p:blipFill>
                <a:blip r:embed="rId94"/>
                <a:stretch>
                  <a:fillRect/>
                </a:stretch>
              </p:blipFill>
              <p:spPr>
                <a:xfrm>
                  <a:off x="9720624" y="188805"/>
                  <a:ext cx="1022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9" name="Freihand 18">
                  <a:extLst>
                    <a:ext uri="{FF2B5EF4-FFF2-40B4-BE49-F238E27FC236}">
                      <a16:creationId xmlns:a16="http://schemas.microsoft.com/office/drawing/2014/main" id="{53B08AF9-44A8-68E6-F2CB-4061EA6FC4FA}"/>
                    </a:ext>
                  </a:extLst>
                </p14:cNvPr>
                <p14:cNvContentPartPr/>
                <p14:nvPr/>
              </p14:nvContentPartPr>
              <p14:xfrm>
                <a:off x="9830064" y="210045"/>
                <a:ext cx="115920" cy="58320"/>
              </p14:xfrm>
            </p:contentPart>
          </mc:Choice>
          <mc:Fallback>
            <p:pic>
              <p:nvPicPr>
                <p:cNvPr id="19" name="Freihand 18">
                  <a:extLst>
                    <a:ext uri="{FF2B5EF4-FFF2-40B4-BE49-F238E27FC236}">
                      <a16:creationId xmlns:a16="http://schemas.microsoft.com/office/drawing/2014/main" id="{53B08AF9-44A8-68E6-F2CB-4061EA6FC4FA}"/>
                    </a:ext>
                  </a:extLst>
                </p:cNvPr>
                <p:cNvPicPr/>
                <p:nvPr/>
              </p:nvPicPr>
              <p:blipFill>
                <a:blip r:embed="rId96"/>
                <a:stretch>
                  <a:fillRect/>
                </a:stretch>
              </p:blipFill>
              <p:spPr>
                <a:xfrm>
                  <a:off x="9821064" y="201045"/>
                  <a:ext cx="13356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20" name="Freihand 19">
                  <a:extLst>
                    <a:ext uri="{FF2B5EF4-FFF2-40B4-BE49-F238E27FC236}">
                      <a16:creationId xmlns:a16="http://schemas.microsoft.com/office/drawing/2014/main" id="{7B290B05-B62A-A6C7-B660-D5288D421A6B}"/>
                    </a:ext>
                  </a:extLst>
                </p14:cNvPr>
                <p14:cNvContentPartPr/>
                <p14:nvPr/>
              </p14:nvContentPartPr>
              <p14:xfrm>
                <a:off x="9946704" y="124725"/>
                <a:ext cx="127080" cy="131040"/>
              </p14:xfrm>
            </p:contentPart>
          </mc:Choice>
          <mc:Fallback>
            <p:pic>
              <p:nvPicPr>
                <p:cNvPr id="20" name="Freihand 19">
                  <a:extLst>
                    <a:ext uri="{FF2B5EF4-FFF2-40B4-BE49-F238E27FC236}">
                      <a16:creationId xmlns:a16="http://schemas.microsoft.com/office/drawing/2014/main" id="{7B290B05-B62A-A6C7-B660-D5288D421A6B}"/>
                    </a:ext>
                  </a:extLst>
                </p:cNvPr>
                <p:cNvPicPr/>
                <p:nvPr/>
              </p:nvPicPr>
              <p:blipFill>
                <a:blip r:embed="rId98"/>
                <a:stretch>
                  <a:fillRect/>
                </a:stretch>
              </p:blipFill>
              <p:spPr>
                <a:xfrm>
                  <a:off x="9937704" y="116085"/>
                  <a:ext cx="14472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21" name="Freihand 20">
                  <a:extLst>
                    <a:ext uri="{FF2B5EF4-FFF2-40B4-BE49-F238E27FC236}">
                      <a16:creationId xmlns:a16="http://schemas.microsoft.com/office/drawing/2014/main" id="{B69D6827-507D-07A4-F952-5099445679BD}"/>
                    </a:ext>
                  </a:extLst>
                </p14:cNvPr>
                <p14:cNvContentPartPr/>
                <p14:nvPr/>
              </p14:nvContentPartPr>
              <p14:xfrm>
                <a:off x="10105824" y="196365"/>
                <a:ext cx="207720" cy="59040"/>
              </p14:xfrm>
            </p:contentPart>
          </mc:Choice>
          <mc:Fallback>
            <p:pic>
              <p:nvPicPr>
                <p:cNvPr id="21" name="Freihand 20">
                  <a:extLst>
                    <a:ext uri="{FF2B5EF4-FFF2-40B4-BE49-F238E27FC236}">
                      <a16:creationId xmlns:a16="http://schemas.microsoft.com/office/drawing/2014/main" id="{B69D6827-507D-07A4-F952-5099445679BD}"/>
                    </a:ext>
                  </a:extLst>
                </p:cNvPr>
                <p:cNvPicPr/>
                <p:nvPr/>
              </p:nvPicPr>
              <p:blipFill>
                <a:blip r:embed="rId100"/>
                <a:stretch>
                  <a:fillRect/>
                </a:stretch>
              </p:blipFill>
              <p:spPr>
                <a:xfrm>
                  <a:off x="10097184" y="187725"/>
                  <a:ext cx="22536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22" name="Freihand 21">
                  <a:extLst>
                    <a:ext uri="{FF2B5EF4-FFF2-40B4-BE49-F238E27FC236}">
                      <a16:creationId xmlns:a16="http://schemas.microsoft.com/office/drawing/2014/main" id="{B1416269-AC1F-4670-8822-63CDBAB1A446}"/>
                    </a:ext>
                  </a:extLst>
                </p14:cNvPr>
                <p14:cNvContentPartPr/>
                <p14:nvPr/>
              </p14:nvContentPartPr>
              <p14:xfrm>
                <a:off x="10511544" y="133005"/>
                <a:ext cx="150120" cy="135360"/>
              </p14:xfrm>
            </p:contentPart>
          </mc:Choice>
          <mc:Fallback>
            <p:pic>
              <p:nvPicPr>
                <p:cNvPr id="22" name="Freihand 21">
                  <a:extLst>
                    <a:ext uri="{FF2B5EF4-FFF2-40B4-BE49-F238E27FC236}">
                      <a16:creationId xmlns:a16="http://schemas.microsoft.com/office/drawing/2014/main" id="{B1416269-AC1F-4670-8822-63CDBAB1A446}"/>
                    </a:ext>
                  </a:extLst>
                </p:cNvPr>
                <p:cNvPicPr/>
                <p:nvPr/>
              </p:nvPicPr>
              <p:blipFill>
                <a:blip r:embed="rId102"/>
                <a:stretch>
                  <a:fillRect/>
                </a:stretch>
              </p:blipFill>
              <p:spPr>
                <a:xfrm>
                  <a:off x="10502904" y="124005"/>
                  <a:ext cx="1677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23" name="Freihand 22">
                  <a:extLst>
                    <a:ext uri="{FF2B5EF4-FFF2-40B4-BE49-F238E27FC236}">
                      <a16:creationId xmlns:a16="http://schemas.microsoft.com/office/drawing/2014/main" id="{EAD3F86D-5BF3-C0EF-66D0-7A16156E66BB}"/>
                    </a:ext>
                  </a:extLst>
                </p14:cNvPr>
                <p14:cNvContentPartPr/>
                <p14:nvPr/>
              </p14:nvContentPartPr>
              <p14:xfrm>
                <a:off x="10691184" y="177285"/>
                <a:ext cx="178920" cy="86040"/>
              </p14:xfrm>
            </p:contentPart>
          </mc:Choice>
          <mc:Fallback>
            <p:pic>
              <p:nvPicPr>
                <p:cNvPr id="23" name="Freihand 22">
                  <a:extLst>
                    <a:ext uri="{FF2B5EF4-FFF2-40B4-BE49-F238E27FC236}">
                      <a16:creationId xmlns:a16="http://schemas.microsoft.com/office/drawing/2014/main" id="{EAD3F86D-5BF3-C0EF-66D0-7A16156E66BB}"/>
                    </a:ext>
                  </a:extLst>
                </p:cNvPr>
                <p:cNvPicPr/>
                <p:nvPr/>
              </p:nvPicPr>
              <p:blipFill>
                <a:blip r:embed="rId104"/>
                <a:stretch>
                  <a:fillRect/>
                </a:stretch>
              </p:blipFill>
              <p:spPr>
                <a:xfrm>
                  <a:off x="10682184" y="168645"/>
                  <a:ext cx="1965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24" name="Freihand 23">
                  <a:extLst>
                    <a:ext uri="{FF2B5EF4-FFF2-40B4-BE49-F238E27FC236}">
                      <a16:creationId xmlns:a16="http://schemas.microsoft.com/office/drawing/2014/main" id="{BC5306E6-F0B9-682B-172C-BE284271D96F}"/>
                    </a:ext>
                  </a:extLst>
                </p14:cNvPr>
                <p14:cNvContentPartPr/>
                <p14:nvPr/>
              </p14:nvContentPartPr>
              <p14:xfrm>
                <a:off x="10866144" y="131565"/>
                <a:ext cx="209520" cy="124920"/>
              </p14:xfrm>
            </p:contentPart>
          </mc:Choice>
          <mc:Fallback>
            <p:pic>
              <p:nvPicPr>
                <p:cNvPr id="24" name="Freihand 23">
                  <a:extLst>
                    <a:ext uri="{FF2B5EF4-FFF2-40B4-BE49-F238E27FC236}">
                      <a16:creationId xmlns:a16="http://schemas.microsoft.com/office/drawing/2014/main" id="{BC5306E6-F0B9-682B-172C-BE284271D96F}"/>
                    </a:ext>
                  </a:extLst>
                </p:cNvPr>
                <p:cNvPicPr/>
                <p:nvPr/>
              </p:nvPicPr>
              <p:blipFill>
                <a:blip r:embed="rId106"/>
                <a:stretch>
                  <a:fillRect/>
                </a:stretch>
              </p:blipFill>
              <p:spPr>
                <a:xfrm>
                  <a:off x="10857504" y="122925"/>
                  <a:ext cx="22716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25" name="Freihand 24">
                  <a:extLst>
                    <a:ext uri="{FF2B5EF4-FFF2-40B4-BE49-F238E27FC236}">
                      <a16:creationId xmlns:a16="http://schemas.microsoft.com/office/drawing/2014/main" id="{15C9C5CA-3D49-FCB3-801B-84F3DD2E8AFF}"/>
                    </a:ext>
                  </a:extLst>
                </p14:cNvPr>
                <p14:cNvContentPartPr/>
                <p14:nvPr/>
              </p14:nvContentPartPr>
              <p14:xfrm>
                <a:off x="11123544" y="217965"/>
                <a:ext cx="217800" cy="53280"/>
              </p14:xfrm>
            </p:contentPart>
          </mc:Choice>
          <mc:Fallback>
            <p:pic>
              <p:nvPicPr>
                <p:cNvPr id="25" name="Freihand 24">
                  <a:extLst>
                    <a:ext uri="{FF2B5EF4-FFF2-40B4-BE49-F238E27FC236}">
                      <a16:creationId xmlns:a16="http://schemas.microsoft.com/office/drawing/2014/main" id="{15C9C5CA-3D49-FCB3-801B-84F3DD2E8AFF}"/>
                    </a:ext>
                  </a:extLst>
                </p:cNvPr>
                <p:cNvPicPr/>
                <p:nvPr/>
              </p:nvPicPr>
              <p:blipFill>
                <a:blip r:embed="rId108"/>
                <a:stretch>
                  <a:fillRect/>
                </a:stretch>
              </p:blipFill>
              <p:spPr>
                <a:xfrm>
                  <a:off x="11114904" y="209325"/>
                  <a:ext cx="23544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26" name="Freihand 25">
                  <a:extLst>
                    <a:ext uri="{FF2B5EF4-FFF2-40B4-BE49-F238E27FC236}">
                      <a16:creationId xmlns:a16="http://schemas.microsoft.com/office/drawing/2014/main" id="{181C8EAD-6235-835E-3545-301883F0D08E}"/>
                    </a:ext>
                  </a:extLst>
                </p14:cNvPr>
                <p14:cNvContentPartPr/>
                <p14:nvPr/>
              </p14:nvContentPartPr>
              <p14:xfrm>
                <a:off x="11349624" y="217605"/>
                <a:ext cx="149040" cy="41040"/>
              </p14:xfrm>
            </p:contentPart>
          </mc:Choice>
          <mc:Fallback>
            <p:pic>
              <p:nvPicPr>
                <p:cNvPr id="26" name="Freihand 25">
                  <a:extLst>
                    <a:ext uri="{FF2B5EF4-FFF2-40B4-BE49-F238E27FC236}">
                      <a16:creationId xmlns:a16="http://schemas.microsoft.com/office/drawing/2014/main" id="{181C8EAD-6235-835E-3545-301883F0D08E}"/>
                    </a:ext>
                  </a:extLst>
                </p:cNvPr>
                <p:cNvPicPr/>
                <p:nvPr/>
              </p:nvPicPr>
              <p:blipFill>
                <a:blip r:embed="rId110"/>
                <a:stretch>
                  <a:fillRect/>
                </a:stretch>
              </p:blipFill>
              <p:spPr>
                <a:xfrm>
                  <a:off x="11340624" y="208605"/>
                  <a:ext cx="16668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27" name="Freihand 26">
                  <a:extLst>
                    <a:ext uri="{FF2B5EF4-FFF2-40B4-BE49-F238E27FC236}">
                      <a16:creationId xmlns:a16="http://schemas.microsoft.com/office/drawing/2014/main" id="{CB4C0367-FE25-7CD7-9D09-2B4933D2A895}"/>
                    </a:ext>
                  </a:extLst>
                </p14:cNvPr>
                <p14:cNvContentPartPr/>
                <p14:nvPr/>
              </p14:nvContentPartPr>
              <p14:xfrm>
                <a:off x="11533944" y="112845"/>
                <a:ext cx="245520" cy="141120"/>
              </p14:xfrm>
            </p:contentPart>
          </mc:Choice>
          <mc:Fallback>
            <p:pic>
              <p:nvPicPr>
                <p:cNvPr id="27" name="Freihand 26">
                  <a:extLst>
                    <a:ext uri="{FF2B5EF4-FFF2-40B4-BE49-F238E27FC236}">
                      <a16:creationId xmlns:a16="http://schemas.microsoft.com/office/drawing/2014/main" id="{CB4C0367-FE25-7CD7-9D09-2B4933D2A895}"/>
                    </a:ext>
                  </a:extLst>
                </p:cNvPr>
                <p:cNvPicPr/>
                <p:nvPr/>
              </p:nvPicPr>
              <p:blipFill>
                <a:blip r:embed="rId112"/>
                <a:stretch>
                  <a:fillRect/>
                </a:stretch>
              </p:blipFill>
              <p:spPr>
                <a:xfrm>
                  <a:off x="11524944" y="104205"/>
                  <a:ext cx="26316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30" name="Freihand 29">
                  <a:extLst>
                    <a:ext uri="{FF2B5EF4-FFF2-40B4-BE49-F238E27FC236}">
                      <a16:creationId xmlns:a16="http://schemas.microsoft.com/office/drawing/2014/main" id="{2E97521A-E88E-F5B5-C426-2EC69FF6EA6C}"/>
                    </a:ext>
                  </a:extLst>
                </p14:cNvPr>
                <p14:cNvContentPartPr/>
                <p14:nvPr/>
              </p14:nvContentPartPr>
              <p14:xfrm>
                <a:off x="8455584" y="487605"/>
                <a:ext cx="26280" cy="152280"/>
              </p14:xfrm>
            </p:contentPart>
          </mc:Choice>
          <mc:Fallback>
            <p:pic>
              <p:nvPicPr>
                <p:cNvPr id="30" name="Freihand 29">
                  <a:extLst>
                    <a:ext uri="{FF2B5EF4-FFF2-40B4-BE49-F238E27FC236}">
                      <a16:creationId xmlns:a16="http://schemas.microsoft.com/office/drawing/2014/main" id="{2E97521A-E88E-F5B5-C426-2EC69FF6EA6C}"/>
                    </a:ext>
                  </a:extLst>
                </p:cNvPr>
                <p:cNvPicPr/>
                <p:nvPr/>
              </p:nvPicPr>
              <p:blipFill>
                <a:blip r:embed="rId114"/>
                <a:stretch>
                  <a:fillRect/>
                </a:stretch>
              </p:blipFill>
              <p:spPr>
                <a:xfrm>
                  <a:off x="8446944" y="478965"/>
                  <a:ext cx="4392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31" name="Freihand 30">
                  <a:extLst>
                    <a:ext uri="{FF2B5EF4-FFF2-40B4-BE49-F238E27FC236}">
                      <a16:creationId xmlns:a16="http://schemas.microsoft.com/office/drawing/2014/main" id="{3D21A87F-FE8C-E3B0-541D-DE4597265030}"/>
                    </a:ext>
                  </a:extLst>
                </p14:cNvPr>
                <p14:cNvContentPartPr/>
                <p14:nvPr/>
              </p14:nvContentPartPr>
              <p14:xfrm>
                <a:off x="8401584" y="443325"/>
                <a:ext cx="141120" cy="93960"/>
              </p14:xfrm>
            </p:contentPart>
          </mc:Choice>
          <mc:Fallback>
            <p:pic>
              <p:nvPicPr>
                <p:cNvPr id="31" name="Freihand 30">
                  <a:extLst>
                    <a:ext uri="{FF2B5EF4-FFF2-40B4-BE49-F238E27FC236}">
                      <a16:creationId xmlns:a16="http://schemas.microsoft.com/office/drawing/2014/main" id="{3D21A87F-FE8C-E3B0-541D-DE4597265030}"/>
                    </a:ext>
                  </a:extLst>
                </p:cNvPr>
                <p:cNvPicPr/>
                <p:nvPr/>
              </p:nvPicPr>
              <p:blipFill>
                <a:blip r:embed="rId116"/>
                <a:stretch>
                  <a:fillRect/>
                </a:stretch>
              </p:blipFill>
              <p:spPr>
                <a:xfrm>
                  <a:off x="8392584" y="434685"/>
                  <a:ext cx="1587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32" name="Freihand 31">
                  <a:extLst>
                    <a:ext uri="{FF2B5EF4-FFF2-40B4-BE49-F238E27FC236}">
                      <a16:creationId xmlns:a16="http://schemas.microsoft.com/office/drawing/2014/main" id="{BC1E6E70-D52D-8359-17E4-7ABDEB908E0B}"/>
                    </a:ext>
                  </a:extLst>
                </p14:cNvPr>
                <p14:cNvContentPartPr/>
                <p14:nvPr/>
              </p14:nvContentPartPr>
              <p14:xfrm>
                <a:off x="8556024" y="507405"/>
                <a:ext cx="250560" cy="102600"/>
              </p14:xfrm>
            </p:contentPart>
          </mc:Choice>
          <mc:Fallback>
            <p:pic>
              <p:nvPicPr>
                <p:cNvPr id="32" name="Freihand 31">
                  <a:extLst>
                    <a:ext uri="{FF2B5EF4-FFF2-40B4-BE49-F238E27FC236}">
                      <a16:creationId xmlns:a16="http://schemas.microsoft.com/office/drawing/2014/main" id="{BC1E6E70-D52D-8359-17E4-7ABDEB908E0B}"/>
                    </a:ext>
                  </a:extLst>
                </p:cNvPr>
                <p:cNvPicPr/>
                <p:nvPr/>
              </p:nvPicPr>
              <p:blipFill>
                <a:blip r:embed="rId118"/>
                <a:stretch>
                  <a:fillRect/>
                </a:stretch>
              </p:blipFill>
              <p:spPr>
                <a:xfrm>
                  <a:off x="8547384" y="498765"/>
                  <a:ext cx="2682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33" name="Freihand 32">
                  <a:extLst>
                    <a:ext uri="{FF2B5EF4-FFF2-40B4-BE49-F238E27FC236}">
                      <a16:creationId xmlns:a16="http://schemas.microsoft.com/office/drawing/2014/main" id="{13259E7A-8044-04EB-40CC-2EA80102832D}"/>
                    </a:ext>
                  </a:extLst>
                </p14:cNvPr>
                <p14:cNvContentPartPr/>
                <p14:nvPr/>
              </p14:nvContentPartPr>
              <p14:xfrm>
                <a:off x="8793984" y="475725"/>
                <a:ext cx="158760" cy="92520"/>
              </p14:xfrm>
            </p:contentPart>
          </mc:Choice>
          <mc:Fallback>
            <p:pic>
              <p:nvPicPr>
                <p:cNvPr id="33" name="Freihand 32">
                  <a:extLst>
                    <a:ext uri="{FF2B5EF4-FFF2-40B4-BE49-F238E27FC236}">
                      <a16:creationId xmlns:a16="http://schemas.microsoft.com/office/drawing/2014/main" id="{13259E7A-8044-04EB-40CC-2EA80102832D}"/>
                    </a:ext>
                  </a:extLst>
                </p:cNvPr>
                <p:cNvPicPr/>
                <p:nvPr/>
              </p:nvPicPr>
              <p:blipFill>
                <a:blip r:embed="rId120"/>
                <a:stretch>
                  <a:fillRect/>
                </a:stretch>
              </p:blipFill>
              <p:spPr>
                <a:xfrm>
                  <a:off x="8785344" y="467085"/>
                  <a:ext cx="17640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34" name="Freihand 33">
                  <a:extLst>
                    <a:ext uri="{FF2B5EF4-FFF2-40B4-BE49-F238E27FC236}">
                      <a16:creationId xmlns:a16="http://schemas.microsoft.com/office/drawing/2014/main" id="{41D550AD-92E9-56F4-E882-9830F1B68754}"/>
                    </a:ext>
                  </a:extLst>
                </p14:cNvPr>
                <p14:cNvContentPartPr/>
                <p14:nvPr/>
              </p14:nvContentPartPr>
              <p14:xfrm>
                <a:off x="9006024" y="489405"/>
                <a:ext cx="86400" cy="69840"/>
              </p14:xfrm>
            </p:contentPart>
          </mc:Choice>
          <mc:Fallback>
            <p:pic>
              <p:nvPicPr>
                <p:cNvPr id="34" name="Freihand 33">
                  <a:extLst>
                    <a:ext uri="{FF2B5EF4-FFF2-40B4-BE49-F238E27FC236}">
                      <a16:creationId xmlns:a16="http://schemas.microsoft.com/office/drawing/2014/main" id="{41D550AD-92E9-56F4-E882-9830F1B68754}"/>
                    </a:ext>
                  </a:extLst>
                </p:cNvPr>
                <p:cNvPicPr/>
                <p:nvPr/>
              </p:nvPicPr>
              <p:blipFill>
                <a:blip r:embed="rId122"/>
                <a:stretch>
                  <a:fillRect/>
                </a:stretch>
              </p:blipFill>
              <p:spPr>
                <a:xfrm>
                  <a:off x="8997024" y="480405"/>
                  <a:ext cx="1040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35" name="Freihand 34">
                  <a:extLst>
                    <a:ext uri="{FF2B5EF4-FFF2-40B4-BE49-F238E27FC236}">
                      <a16:creationId xmlns:a16="http://schemas.microsoft.com/office/drawing/2014/main" id="{F67CDDB4-14E4-E7E6-889B-F7FDE668FF98}"/>
                    </a:ext>
                  </a:extLst>
                </p14:cNvPr>
                <p14:cNvContentPartPr/>
                <p14:nvPr/>
              </p14:nvContentPartPr>
              <p14:xfrm>
                <a:off x="9362424" y="424245"/>
                <a:ext cx="33120" cy="126000"/>
              </p14:xfrm>
            </p:contentPart>
          </mc:Choice>
          <mc:Fallback>
            <p:pic>
              <p:nvPicPr>
                <p:cNvPr id="35" name="Freihand 34">
                  <a:extLst>
                    <a:ext uri="{FF2B5EF4-FFF2-40B4-BE49-F238E27FC236}">
                      <a16:creationId xmlns:a16="http://schemas.microsoft.com/office/drawing/2014/main" id="{F67CDDB4-14E4-E7E6-889B-F7FDE668FF98}"/>
                    </a:ext>
                  </a:extLst>
                </p:cNvPr>
                <p:cNvPicPr/>
                <p:nvPr/>
              </p:nvPicPr>
              <p:blipFill>
                <a:blip r:embed="rId124"/>
                <a:stretch>
                  <a:fillRect/>
                </a:stretch>
              </p:blipFill>
              <p:spPr>
                <a:xfrm>
                  <a:off x="9353424" y="415605"/>
                  <a:ext cx="507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36" name="Freihand 35">
                  <a:extLst>
                    <a:ext uri="{FF2B5EF4-FFF2-40B4-BE49-F238E27FC236}">
                      <a16:creationId xmlns:a16="http://schemas.microsoft.com/office/drawing/2014/main" id="{71335D77-1BB3-F1A8-FA03-8F963C17B4C4}"/>
                    </a:ext>
                  </a:extLst>
                </p14:cNvPr>
                <p14:cNvContentPartPr/>
                <p14:nvPr/>
              </p14:nvContentPartPr>
              <p14:xfrm>
                <a:off x="9282504" y="363765"/>
                <a:ext cx="175320" cy="37440"/>
              </p14:xfrm>
            </p:contentPart>
          </mc:Choice>
          <mc:Fallback>
            <p:pic>
              <p:nvPicPr>
                <p:cNvPr id="36" name="Freihand 35">
                  <a:extLst>
                    <a:ext uri="{FF2B5EF4-FFF2-40B4-BE49-F238E27FC236}">
                      <a16:creationId xmlns:a16="http://schemas.microsoft.com/office/drawing/2014/main" id="{71335D77-1BB3-F1A8-FA03-8F963C17B4C4}"/>
                    </a:ext>
                  </a:extLst>
                </p:cNvPr>
                <p:cNvPicPr/>
                <p:nvPr/>
              </p:nvPicPr>
              <p:blipFill>
                <a:blip r:embed="rId126"/>
                <a:stretch>
                  <a:fillRect/>
                </a:stretch>
              </p:blipFill>
              <p:spPr>
                <a:xfrm>
                  <a:off x="9273864" y="355125"/>
                  <a:ext cx="19296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37" name="Freihand 36">
                  <a:extLst>
                    <a:ext uri="{FF2B5EF4-FFF2-40B4-BE49-F238E27FC236}">
                      <a16:creationId xmlns:a16="http://schemas.microsoft.com/office/drawing/2014/main" id="{4B647F5A-FD1F-A1B1-C11F-C73AC5D55C0F}"/>
                    </a:ext>
                  </a:extLst>
                </p14:cNvPr>
                <p14:cNvContentPartPr/>
                <p14:nvPr/>
              </p14:nvContentPartPr>
              <p14:xfrm>
                <a:off x="9494544" y="468525"/>
                <a:ext cx="22320" cy="52920"/>
              </p14:xfrm>
            </p:contentPart>
          </mc:Choice>
          <mc:Fallback>
            <p:pic>
              <p:nvPicPr>
                <p:cNvPr id="37" name="Freihand 36">
                  <a:extLst>
                    <a:ext uri="{FF2B5EF4-FFF2-40B4-BE49-F238E27FC236}">
                      <a16:creationId xmlns:a16="http://schemas.microsoft.com/office/drawing/2014/main" id="{4B647F5A-FD1F-A1B1-C11F-C73AC5D55C0F}"/>
                    </a:ext>
                  </a:extLst>
                </p:cNvPr>
                <p:cNvPicPr/>
                <p:nvPr/>
              </p:nvPicPr>
              <p:blipFill>
                <a:blip r:embed="rId128"/>
                <a:stretch>
                  <a:fillRect/>
                </a:stretch>
              </p:blipFill>
              <p:spPr>
                <a:xfrm>
                  <a:off x="9485544" y="459525"/>
                  <a:ext cx="3996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38" name="Freihand 37">
                  <a:extLst>
                    <a:ext uri="{FF2B5EF4-FFF2-40B4-BE49-F238E27FC236}">
                      <a16:creationId xmlns:a16="http://schemas.microsoft.com/office/drawing/2014/main" id="{40A3B0BE-C051-C3F4-706E-8BE149751D22}"/>
                    </a:ext>
                  </a:extLst>
                </p14:cNvPr>
                <p14:cNvContentPartPr/>
                <p14:nvPr/>
              </p14:nvContentPartPr>
              <p14:xfrm>
                <a:off x="9578784" y="449085"/>
                <a:ext cx="126000" cy="101160"/>
              </p14:xfrm>
            </p:contentPart>
          </mc:Choice>
          <mc:Fallback>
            <p:pic>
              <p:nvPicPr>
                <p:cNvPr id="38" name="Freihand 37">
                  <a:extLst>
                    <a:ext uri="{FF2B5EF4-FFF2-40B4-BE49-F238E27FC236}">
                      <a16:creationId xmlns:a16="http://schemas.microsoft.com/office/drawing/2014/main" id="{40A3B0BE-C051-C3F4-706E-8BE149751D22}"/>
                    </a:ext>
                  </a:extLst>
                </p:cNvPr>
                <p:cNvPicPr/>
                <p:nvPr/>
              </p:nvPicPr>
              <p:blipFill>
                <a:blip r:embed="rId130"/>
                <a:stretch>
                  <a:fillRect/>
                </a:stretch>
              </p:blipFill>
              <p:spPr>
                <a:xfrm>
                  <a:off x="9570144" y="440445"/>
                  <a:ext cx="1436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41" name="Freihand 40">
                  <a:extLst>
                    <a:ext uri="{FF2B5EF4-FFF2-40B4-BE49-F238E27FC236}">
                      <a16:creationId xmlns:a16="http://schemas.microsoft.com/office/drawing/2014/main" id="{9E05DC59-96C7-E230-484A-5640826435C9}"/>
                    </a:ext>
                  </a:extLst>
                </p14:cNvPr>
                <p14:cNvContentPartPr/>
                <p14:nvPr/>
              </p14:nvContentPartPr>
              <p14:xfrm>
                <a:off x="9279984" y="475725"/>
                <a:ext cx="159120" cy="22320"/>
              </p14:xfrm>
            </p:contentPart>
          </mc:Choice>
          <mc:Fallback>
            <p:pic>
              <p:nvPicPr>
                <p:cNvPr id="41" name="Freihand 40">
                  <a:extLst>
                    <a:ext uri="{FF2B5EF4-FFF2-40B4-BE49-F238E27FC236}">
                      <a16:creationId xmlns:a16="http://schemas.microsoft.com/office/drawing/2014/main" id="{9E05DC59-96C7-E230-484A-5640826435C9}"/>
                    </a:ext>
                  </a:extLst>
                </p:cNvPr>
                <p:cNvPicPr/>
                <p:nvPr/>
              </p:nvPicPr>
              <p:blipFill>
                <a:blip r:embed="rId132"/>
                <a:stretch>
                  <a:fillRect/>
                </a:stretch>
              </p:blipFill>
              <p:spPr>
                <a:xfrm>
                  <a:off x="9270984" y="467085"/>
                  <a:ext cx="17676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43" name="Freihand 42">
                  <a:extLst>
                    <a:ext uri="{FF2B5EF4-FFF2-40B4-BE49-F238E27FC236}">
                      <a16:creationId xmlns:a16="http://schemas.microsoft.com/office/drawing/2014/main" id="{C545E8BD-E99E-028E-CB3A-BFFFA3A0944C}"/>
                    </a:ext>
                  </a:extLst>
                </p14:cNvPr>
                <p14:cNvContentPartPr/>
                <p14:nvPr/>
              </p14:nvContentPartPr>
              <p14:xfrm>
                <a:off x="9873624" y="463485"/>
                <a:ext cx="282600" cy="54000"/>
              </p14:xfrm>
            </p:contentPart>
          </mc:Choice>
          <mc:Fallback>
            <p:pic>
              <p:nvPicPr>
                <p:cNvPr id="43" name="Freihand 42">
                  <a:extLst>
                    <a:ext uri="{FF2B5EF4-FFF2-40B4-BE49-F238E27FC236}">
                      <a16:creationId xmlns:a16="http://schemas.microsoft.com/office/drawing/2014/main" id="{C545E8BD-E99E-028E-CB3A-BFFFA3A0944C}"/>
                    </a:ext>
                  </a:extLst>
                </p:cNvPr>
                <p:cNvPicPr/>
                <p:nvPr/>
              </p:nvPicPr>
              <p:blipFill>
                <a:blip r:embed="rId134"/>
                <a:stretch>
                  <a:fillRect/>
                </a:stretch>
              </p:blipFill>
              <p:spPr>
                <a:xfrm>
                  <a:off x="9864984" y="454845"/>
                  <a:ext cx="30024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44" name="Freihand 43">
                  <a:extLst>
                    <a:ext uri="{FF2B5EF4-FFF2-40B4-BE49-F238E27FC236}">
                      <a16:creationId xmlns:a16="http://schemas.microsoft.com/office/drawing/2014/main" id="{D07A9870-820F-328C-7C66-4C01F8FF4BAE}"/>
                    </a:ext>
                  </a:extLst>
                </p14:cNvPr>
                <p14:cNvContentPartPr/>
                <p14:nvPr/>
              </p14:nvContentPartPr>
              <p14:xfrm>
                <a:off x="10196904" y="415965"/>
                <a:ext cx="165960" cy="85320"/>
              </p14:xfrm>
            </p:contentPart>
          </mc:Choice>
          <mc:Fallback>
            <p:pic>
              <p:nvPicPr>
                <p:cNvPr id="44" name="Freihand 43">
                  <a:extLst>
                    <a:ext uri="{FF2B5EF4-FFF2-40B4-BE49-F238E27FC236}">
                      <a16:creationId xmlns:a16="http://schemas.microsoft.com/office/drawing/2014/main" id="{D07A9870-820F-328C-7C66-4C01F8FF4BAE}"/>
                    </a:ext>
                  </a:extLst>
                </p:cNvPr>
                <p:cNvPicPr/>
                <p:nvPr/>
              </p:nvPicPr>
              <p:blipFill>
                <a:blip r:embed="rId136"/>
                <a:stretch>
                  <a:fillRect/>
                </a:stretch>
              </p:blipFill>
              <p:spPr>
                <a:xfrm>
                  <a:off x="10188264" y="407325"/>
                  <a:ext cx="1836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46" name="Freihand 45">
                  <a:extLst>
                    <a:ext uri="{FF2B5EF4-FFF2-40B4-BE49-F238E27FC236}">
                      <a16:creationId xmlns:a16="http://schemas.microsoft.com/office/drawing/2014/main" id="{106BFAD9-F9DC-6867-0B3D-F610E2DB05D6}"/>
                    </a:ext>
                  </a:extLst>
                </p14:cNvPr>
                <p14:cNvContentPartPr/>
                <p14:nvPr/>
              </p14:nvContentPartPr>
              <p14:xfrm>
                <a:off x="10575624" y="395445"/>
                <a:ext cx="118800" cy="111240"/>
              </p14:xfrm>
            </p:contentPart>
          </mc:Choice>
          <mc:Fallback>
            <p:pic>
              <p:nvPicPr>
                <p:cNvPr id="46" name="Freihand 45">
                  <a:extLst>
                    <a:ext uri="{FF2B5EF4-FFF2-40B4-BE49-F238E27FC236}">
                      <a16:creationId xmlns:a16="http://schemas.microsoft.com/office/drawing/2014/main" id="{106BFAD9-F9DC-6867-0B3D-F610E2DB05D6}"/>
                    </a:ext>
                  </a:extLst>
                </p:cNvPr>
                <p:cNvPicPr/>
                <p:nvPr/>
              </p:nvPicPr>
              <p:blipFill>
                <a:blip r:embed="rId138"/>
                <a:stretch>
                  <a:fillRect/>
                </a:stretch>
              </p:blipFill>
              <p:spPr>
                <a:xfrm>
                  <a:off x="10566624" y="386805"/>
                  <a:ext cx="1364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47" name="Freihand 46">
                  <a:extLst>
                    <a:ext uri="{FF2B5EF4-FFF2-40B4-BE49-F238E27FC236}">
                      <a16:creationId xmlns:a16="http://schemas.microsoft.com/office/drawing/2014/main" id="{0D0EFF57-0359-C01D-7A56-664A58088E66}"/>
                    </a:ext>
                  </a:extLst>
                </p14:cNvPr>
                <p14:cNvContentPartPr/>
                <p14:nvPr/>
              </p14:nvContentPartPr>
              <p14:xfrm>
                <a:off x="10629624" y="488685"/>
                <a:ext cx="68400" cy="33120"/>
              </p14:xfrm>
            </p:contentPart>
          </mc:Choice>
          <mc:Fallback>
            <p:pic>
              <p:nvPicPr>
                <p:cNvPr id="47" name="Freihand 46">
                  <a:extLst>
                    <a:ext uri="{FF2B5EF4-FFF2-40B4-BE49-F238E27FC236}">
                      <a16:creationId xmlns:a16="http://schemas.microsoft.com/office/drawing/2014/main" id="{0D0EFF57-0359-C01D-7A56-664A58088E66}"/>
                    </a:ext>
                  </a:extLst>
                </p:cNvPr>
                <p:cNvPicPr/>
                <p:nvPr/>
              </p:nvPicPr>
              <p:blipFill>
                <a:blip r:embed="rId140"/>
                <a:stretch>
                  <a:fillRect/>
                </a:stretch>
              </p:blipFill>
              <p:spPr>
                <a:xfrm>
                  <a:off x="10620984" y="480045"/>
                  <a:ext cx="8604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48" name="Freihand 47">
                  <a:extLst>
                    <a:ext uri="{FF2B5EF4-FFF2-40B4-BE49-F238E27FC236}">
                      <a16:creationId xmlns:a16="http://schemas.microsoft.com/office/drawing/2014/main" id="{F121E33E-909D-6731-0495-A8F85477F8AE}"/>
                    </a:ext>
                  </a:extLst>
                </p14:cNvPr>
                <p14:cNvContentPartPr/>
                <p14:nvPr/>
              </p14:nvContentPartPr>
              <p14:xfrm>
                <a:off x="10723584" y="467805"/>
                <a:ext cx="249120" cy="51480"/>
              </p14:xfrm>
            </p:contentPart>
          </mc:Choice>
          <mc:Fallback>
            <p:pic>
              <p:nvPicPr>
                <p:cNvPr id="48" name="Freihand 47">
                  <a:extLst>
                    <a:ext uri="{FF2B5EF4-FFF2-40B4-BE49-F238E27FC236}">
                      <a16:creationId xmlns:a16="http://schemas.microsoft.com/office/drawing/2014/main" id="{F121E33E-909D-6731-0495-A8F85477F8AE}"/>
                    </a:ext>
                  </a:extLst>
                </p:cNvPr>
                <p:cNvPicPr/>
                <p:nvPr/>
              </p:nvPicPr>
              <p:blipFill>
                <a:blip r:embed="rId142"/>
                <a:stretch>
                  <a:fillRect/>
                </a:stretch>
              </p:blipFill>
              <p:spPr>
                <a:xfrm>
                  <a:off x="10714584" y="458805"/>
                  <a:ext cx="26676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49" name="Freihand 48">
                  <a:extLst>
                    <a:ext uri="{FF2B5EF4-FFF2-40B4-BE49-F238E27FC236}">
                      <a16:creationId xmlns:a16="http://schemas.microsoft.com/office/drawing/2014/main" id="{EFFEAF55-6158-844C-8182-DEEA2870EC02}"/>
                    </a:ext>
                  </a:extLst>
                </p14:cNvPr>
                <p14:cNvContentPartPr/>
                <p14:nvPr/>
              </p14:nvContentPartPr>
              <p14:xfrm>
                <a:off x="11026704" y="462045"/>
                <a:ext cx="95760" cy="65160"/>
              </p14:xfrm>
            </p:contentPart>
          </mc:Choice>
          <mc:Fallback>
            <p:pic>
              <p:nvPicPr>
                <p:cNvPr id="49" name="Freihand 48">
                  <a:extLst>
                    <a:ext uri="{FF2B5EF4-FFF2-40B4-BE49-F238E27FC236}">
                      <a16:creationId xmlns:a16="http://schemas.microsoft.com/office/drawing/2014/main" id="{EFFEAF55-6158-844C-8182-DEEA2870EC02}"/>
                    </a:ext>
                  </a:extLst>
                </p:cNvPr>
                <p:cNvPicPr/>
                <p:nvPr/>
              </p:nvPicPr>
              <p:blipFill>
                <a:blip r:embed="rId144"/>
                <a:stretch>
                  <a:fillRect/>
                </a:stretch>
              </p:blipFill>
              <p:spPr>
                <a:xfrm>
                  <a:off x="11018064" y="453405"/>
                  <a:ext cx="1134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50" name="Freihand 49">
                  <a:extLst>
                    <a:ext uri="{FF2B5EF4-FFF2-40B4-BE49-F238E27FC236}">
                      <a16:creationId xmlns:a16="http://schemas.microsoft.com/office/drawing/2014/main" id="{EF434A46-4526-7C4D-2A8E-0934AAA7BEC9}"/>
                    </a:ext>
                  </a:extLst>
                </p14:cNvPr>
                <p14:cNvContentPartPr/>
                <p14:nvPr/>
              </p14:nvContentPartPr>
              <p14:xfrm>
                <a:off x="10854264" y="359085"/>
                <a:ext cx="5400" cy="19080"/>
              </p14:xfrm>
            </p:contentPart>
          </mc:Choice>
          <mc:Fallback>
            <p:pic>
              <p:nvPicPr>
                <p:cNvPr id="50" name="Freihand 49">
                  <a:extLst>
                    <a:ext uri="{FF2B5EF4-FFF2-40B4-BE49-F238E27FC236}">
                      <a16:creationId xmlns:a16="http://schemas.microsoft.com/office/drawing/2014/main" id="{EF434A46-4526-7C4D-2A8E-0934AAA7BEC9}"/>
                    </a:ext>
                  </a:extLst>
                </p:cNvPr>
                <p:cNvPicPr/>
                <p:nvPr/>
              </p:nvPicPr>
              <p:blipFill>
                <a:blip r:embed="rId146"/>
                <a:stretch>
                  <a:fillRect/>
                </a:stretch>
              </p:blipFill>
              <p:spPr>
                <a:xfrm>
                  <a:off x="10845264" y="350445"/>
                  <a:ext cx="230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51" name="Freihand 50">
                  <a:extLst>
                    <a:ext uri="{FF2B5EF4-FFF2-40B4-BE49-F238E27FC236}">
                      <a16:creationId xmlns:a16="http://schemas.microsoft.com/office/drawing/2014/main" id="{89D805F1-A76E-6B61-F680-7229A892F447}"/>
                    </a:ext>
                  </a:extLst>
                </p14:cNvPr>
                <p14:cNvContentPartPr/>
                <p14:nvPr/>
              </p14:nvContentPartPr>
              <p14:xfrm>
                <a:off x="11240904" y="362325"/>
                <a:ext cx="112320" cy="127440"/>
              </p14:xfrm>
            </p:contentPart>
          </mc:Choice>
          <mc:Fallback>
            <p:pic>
              <p:nvPicPr>
                <p:cNvPr id="51" name="Freihand 50">
                  <a:extLst>
                    <a:ext uri="{FF2B5EF4-FFF2-40B4-BE49-F238E27FC236}">
                      <a16:creationId xmlns:a16="http://schemas.microsoft.com/office/drawing/2014/main" id="{89D805F1-A76E-6B61-F680-7229A892F447}"/>
                    </a:ext>
                  </a:extLst>
                </p:cNvPr>
                <p:cNvPicPr/>
                <p:nvPr/>
              </p:nvPicPr>
              <p:blipFill>
                <a:blip r:embed="rId148"/>
                <a:stretch>
                  <a:fillRect/>
                </a:stretch>
              </p:blipFill>
              <p:spPr>
                <a:xfrm>
                  <a:off x="11232264" y="353685"/>
                  <a:ext cx="1299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53" name="Freihand 52">
                  <a:extLst>
                    <a:ext uri="{FF2B5EF4-FFF2-40B4-BE49-F238E27FC236}">
                      <a16:creationId xmlns:a16="http://schemas.microsoft.com/office/drawing/2014/main" id="{CF6D394C-3BB5-4E6E-0F91-3B77C51FC298}"/>
                    </a:ext>
                  </a:extLst>
                </p14:cNvPr>
                <p14:cNvContentPartPr/>
                <p14:nvPr/>
              </p14:nvContentPartPr>
              <p14:xfrm>
                <a:off x="11273304" y="429285"/>
                <a:ext cx="280440" cy="52920"/>
              </p14:xfrm>
            </p:contentPart>
          </mc:Choice>
          <mc:Fallback>
            <p:pic>
              <p:nvPicPr>
                <p:cNvPr id="53" name="Freihand 52">
                  <a:extLst>
                    <a:ext uri="{FF2B5EF4-FFF2-40B4-BE49-F238E27FC236}">
                      <a16:creationId xmlns:a16="http://schemas.microsoft.com/office/drawing/2014/main" id="{CF6D394C-3BB5-4E6E-0F91-3B77C51FC298}"/>
                    </a:ext>
                  </a:extLst>
                </p:cNvPr>
                <p:cNvPicPr/>
                <p:nvPr/>
              </p:nvPicPr>
              <p:blipFill>
                <a:blip r:embed="rId150"/>
                <a:stretch>
                  <a:fillRect/>
                </a:stretch>
              </p:blipFill>
              <p:spPr>
                <a:xfrm>
                  <a:off x="11264304" y="420645"/>
                  <a:ext cx="2980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54" name="Freihand 53">
                  <a:extLst>
                    <a:ext uri="{FF2B5EF4-FFF2-40B4-BE49-F238E27FC236}">
                      <a16:creationId xmlns:a16="http://schemas.microsoft.com/office/drawing/2014/main" id="{287DB6E0-A289-AD82-4090-66881C72D3D3}"/>
                    </a:ext>
                  </a:extLst>
                </p14:cNvPr>
                <p14:cNvContentPartPr/>
                <p14:nvPr/>
              </p14:nvContentPartPr>
              <p14:xfrm>
                <a:off x="11600184" y="418485"/>
                <a:ext cx="70920" cy="74880"/>
              </p14:xfrm>
            </p:contentPart>
          </mc:Choice>
          <mc:Fallback>
            <p:pic>
              <p:nvPicPr>
                <p:cNvPr id="54" name="Freihand 53">
                  <a:extLst>
                    <a:ext uri="{FF2B5EF4-FFF2-40B4-BE49-F238E27FC236}">
                      <a16:creationId xmlns:a16="http://schemas.microsoft.com/office/drawing/2014/main" id="{287DB6E0-A289-AD82-4090-66881C72D3D3}"/>
                    </a:ext>
                  </a:extLst>
                </p:cNvPr>
                <p:cNvPicPr/>
                <p:nvPr/>
              </p:nvPicPr>
              <p:blipFill>
                <a:blip r:embed="rId152"/>
                <a:stretch>
                  <a:fillRect/>
                </a:stretch>
              </p:blipFill>
              <p:spPr>
                <a:xfrm>
                  <a:off x="11591544" y="409845"/>
                  <a:ext cx="885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55" name="Freihand 54">
                  <a:extLst>
                    <a:ext uri="{FF2B5EF4-FFF2-40B4-BE49-F238E27FC236}">
                      <a16:creationId xmlns:a16="http://schemas.microsoft.com/office/drawing/2014/main" id="{3E1FF3D0-F776-A38E-8FBD-306EB0F538A4}"/>
                    </a:ext>
                  </a:extLst>
                </p14:cNvPr>
                <p14:cNvContentPartPr/>
                <p14:nvPr/>
              </p14:nvContentPartPr>
              <p14:xfrm>
                <a:off x="11747064" y="437565"/>
                <a:ext cx="107280" cy="51840"/>
              </p14:xfrm>
            </p:contentPart>
          </mc:Choice>
          <mc:Fallback>
            <p:pic>
              <p:nvPicPr>
                <p:cNvPr id="55" name="Freihand 54">
                  <a:extLst>
                    <a:ext uri="{FF2B5EF4-FFF2-40B4-BE49-F238E27FC236}">
                      <a16:creationId xmlns:a16="http://schemas.microsoft.com/office/drawing/2014/main" id="{3E1FF3D0-F776-A38E-8FBD-306EB0F538A4}"/>
                    </a:ext>
                  </a:extLst>
                </p:cNvPr>
                <p:cNvPicPr/>
                <p:nvPr/>
              </p:nvPicPr>
              <p:blipFill>
                <a:blip r:embed="rId154"/>
                <a:stretch>
                  <a:fillRect/>
                </a:stretch>
              </p:blipFill>
              <p:spPr>
                <a:xfrm>
                  <a:off x="11738064" y="428565"/>
                  <a:ext cx="12492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5" name="Freihand 94">
                  <a:extLst>
                    <a:ext uri="{FF2B5EF4-FFF2-40B4-BE49-F238E27FC236}">
                      <a16:creationId xmlns:a16="http://schemas.microsoft.com/office/drawing/2014/main" id="{9B2C98B4-E79E-4D92-ACBF-3F71E1613DE5}"/>
                    </a:ext>
                  </a:extLst>
                </p14:cNvPr>
                <p14:cNvContentPartPr/>
                <p14:nvPr/>
              </p14:nvContentPartPr>
              <p14:xfrm>
                <a:off x="10580664" y="580845"/>
                <a:ext cx="469800" cy="27720"/>
              </p14:xfrm>
            </p:contentPart>
          </mc:Choice>
          <mc:Fallback>
            <p:pic>
              <p:nvPicPr>
                <p:cNvPr id="95" name="Freihand 94">
                  <a:extLst>
                    <a:ext uri="{FF2B5EF4-FFF2-40B4-BE49-F238E27FC236}">
                      <a16:creationId xmlns:a16="http://schemas.microsoft.com/office/drawing/2014/main" id="{9B2C98B4-E79E-4D92-ACBF-3F71E1613DE5}"/>
                    </a:ext>
                  </a:extLst>
                </p:cNvPr>
                <p:cNvPicPr/>
                <p:nvPr/>
              </p:nvPicPr>
              <p:blipFill>
                <a:blip r:embed="rId156"/>
                <a:stretch>
                  <a:fillRect/>
                </a:stretch>
              </p:blipFill>
              <p:spPr>
                <a:xfrm>
                  <a:off x="10572024" y="572205"/>
                  <a:ext cx="48744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6" name="Freihand 95">
                  <a:extLst>
                    <a:ext uri="{FF2B5EF4-FFF2-40B4-BE49-F238E27FC236}">
                      <a16:creationId xmlns:a16="http://schemas.microsoft.com/office/drawing/2014/main" id="{F570B396-7F47-E966-FA42-8E7DF5B18717}"/>
                    </a:ext>
                  </a:extLst>
                </p14:cNvPr>
                <p14:cNvContentPartPr/>
                <p14:nvPr/>
              </p14:nvContentPartPr>
              <p14:xfrm>
                <a:off x="9272064" y="592365"/>
                <a:ext cx="474120" cy="88200"/>
              </p14:xfrm>
            </p:contentPart>
          </mc:Choice>
          <mc:Fallback>
            <p:pic>
              <p:nvPicPr>
                <p:cNvPr id="96" name="Freihand 95">
                  <a:extLst>
                    <a:ext uri="{FF2B5EF4-FFF2-40B4-BE49-F238E27FC236}">
                      <a16:creationId xmlns:a16="http://schemas.microsoft.com/office/drawing/2014/main" id="{F570B396-7F47-E966-FA42-8E7DF5B18717}"/>
                    </a:ext>
                  </a:extLst>
                </p:cNvPr>
                <p:cNvPicPr/>
                <p:nvPr/>
              </p:nvPicPr>
              <p:blipFill>
                <a:blip r:embed="rId158"/>
                <a:stretch>
                  <a:fillRect/>
                </a:stretch>
              </p:blipFill>
              <p:spPr>
                <a:xfrm>
                  <a:off x="9263424" y="583725"/>
                  <a:ext cx="4917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8" name="Freihand 97">
                  <a:extLst>
                    <a:ext uri="{FF2B5EF4-FFF2-40B4-BE49-F238E27FC236}">
                      <a16:creationId xmlns:a16="http://schemas.microsoft.com/office/drawing/2014/main" id="{282C80F8-6598-ADA2-D185-5CEA852FCA79}"/>
                    </a:ext>
                  </a:extLst>
                </p14:cNvPr>
                <p14:cNvContentPartPr/>
                <p14:nvPr/>
              </p14:nvContentPartPr>
              <p14:xfrm>
                <a:off x="9367824" y="286365"/>
                <a:ext cx="109440" cy="357480"/>
              </p14:xfrm>
            </p:contentPart>
          </mc:Choice>
          <mc:Fallback>
            <p:pic>
              <p:nvPicPr>
                <p:cNvPr id="98" name="Freihand 97">
                  <a:extLst>
                    <a:ext uri="{FF2B5EF4-FFF2-40B4-BE49-F238E27FC236}">
                      <a16:creationId xmlns:a16="http://schemas.microsoft.com/office/drawing/2014/main" id="{282C80F8-6598-ADA2-D185-5CEA852FCA79}"/>
                    </a:ext>
                  </a:extLst>
                </p:cNvPr>
                <p:cNvPicPr/>
                <p:nvPr/>
              </p:nvPicPr>
              <p:blipFill>
                <a:blip r:embed="rId160"/>
                <a:stretch>
                  <a:fillRect/>
                </a:stretch>
              </p:blipFill>
              <p:spPr>
                <a:xfrm>
                  <a:off x="9358824" y="277365"/>
                  <a:ext cx="127080" cy="3751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9" name="Freihand 98">
                  <a:extLst>
                    <a:ext uri="{FF2B5EF4-FFF2-40B4-BE49-F238E27FC236}">
                      <a16:creationId xmlns:a16="http://schemas.microsoft.com/office/drawing/2014/main" id="{BDB9DE55-8430-AEFF-1BE1-3911F55DAA34}"/>
                    </a:ext>
                  </a:extLst>
                </p14:cNvPr>
                <p14:cNvContentPartPr/>
                <p14:nvPr/>
              </p14:nvContentPartPr>
              <p14:xfrm>
                <a:off x="9305904" y="491925"/>
                <a:ext cx="140040" cy="9360"/>
              </p14:xfrm>
            </p:contentPart>
          </mc:Choice>
          <mc:Fallback>
            <p:pic>
              <p:nvPicPr>
                <p:cNvPr id="99" name="Freihand 98">
                  <a:extLst>
                    <a:ext uri="{FF2B5EF4-FFF2-40B4-BE49-F238E27FC236}">
                      <a16:creationId xmlns:a16="http://schemas.microsoft.com/office/drawing/2014/main" id="{BDB9DE55-8430-AEFF-1BE1-3911F55DAA34}"/>
                    </a:ext>
                  </a:extLst>
                </p:cNvPr>
                <p:cNvPicPr/>
                <p:nvPr/>
              </p:nvPicPr>
              <p:blipFill>
                <a:blip r:embed="rId162"/>
                <a:stretch>
                  <a:fillRect/>
                </a:stretch>
              </p:blipFill>
              <p:spPr>
                <a:xfrm>
                  <a:off x="9297264" y="483285"/>
                  <a:ext cx="157680" cy="27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3">
            <p14:nvContentPartPr>
              <p14:cNvPr id="101" name="Freihand 100">
                <a:extLst>
                  <a:ext uri="{FF2B5EF4-FFF2-40B4-BE49-F238E27FC236}">
                    <a16:creationId xmlns:a16="http://schemas.microsoft.com/office/drawing/2014/main" id="{B8F06407-6372-B655-5F0B-4C44A72EF84D}"/>
                  </a:ext>
                </a:extLst>
              </p14:cNvPr>
              <p14:cNvContentPartPr/>
              <p14:nvPr/>
            </p14:nvContentPartPr>
            <p14:xfrm>
              <a:off x="8188104" y="2023365"/>
              <a:ext cx="217800" cy="16200"/>
            </p14:xfrm>
          </p:contentPart>
        </mc:Choice>
        <mc:Fallback>
          <p:pic>
            <p:nvPicPr>
              <p:cNvPr id="101" name="Freihand 100">
                <a:extLst>
                  <a:ext uri="{FF2B5EF4-FFF2-40B4-BE49-F238E27FC236}">
                    <a16:creationId xmlns:a16="http://schemas.microsoft.com/office/drawing/2014/main" id="{B8F06407-6372-B655-5F0B-4C44A72EF84D}"/>
                  </a:ext>
                </a:extLst>
              </p:cNvPr>
              <p:cNvPicPr/>
              <p:nvPr/>
            </p:nvPicPr>
            <p:blipFill>
              <a:blip r:embed="rId164"/>
              <a:stretch>
                <a:fillRect/>
              </a:stretch>
            </p:blipFill>
            <p:spPr>
              <a:xfrm>
                <a:off x="8179464" y="2014365"/>
                <a:ext cx="235440" cy="33840"/>
              </a:xfrm>
              <a:prstGeom prst="rect">
                <a:avLst/>
              </a:prstGeom>
            </p:spPr>
          </p:pic>
        </mc:Fallback>
      </mc:AlternateContent>
      <p:grpSp>
        <p:nvGrpSpPr>
          <p:cNvPr id="150" name="Gruppieren 149">
            <a:extLst>
              <a:ext uri="{FF2B5EF4-FFF2-40B4-BE49-F238E27FC236}">
                <a16:creationId xmlns:a16="http://schemas.microsoft.com/office/drawing/2014/main" id="{C2E59FE6-C9D3-EA72-5EDC-F778AE41068F}"/>
              </a:ext>
            </a:extLst>
          </p:cNvPr>
          <p:cNvGrpSpPr/>
          <p:nvPr/>
        </p:nvGrpSpPr>
        <p:grpSpPr>
          <a:xfrm>
            <a:off x="8634144" y="1853085"/>
            <a:ext cx="3562560" cy="996120"/>
            <a:chOff x="8634144" y="1853085"/>
            <a:chExt cx="3562560" cy="996120"/>
          </a:xfrm>
        </p:grpSpPr>
        <mc:AlternateContent xmlns:mc="http://schemas.openxmlformats.org/markup-compatibility/2006">
          <mc:Choice xmlns:p14="http://schemas.microsoft.com/office/powerpoint/2010/main" Requires="p14">
            <p:contentPart p14:bwMode="auto" r:id="rId165">
              <p14:nvContentPartPr>
                <p14:cNvPr id="102" name="Freihand 101">
                  <a:extLst>
                    <a:ext uri="{FF2B5EF4-FFF2-40B4-BE49-F238E27FC236}">
                      <a16:creationId xmlns:a16="http://schemas.microsoft.com/office/drawing/2014/main" id="{4399EB52-F19A-DC6F-34B8-8A38D2EF1921}"/>
                    </a:ext>
                  </a:extLst>
                </p14:cNvPr>
                <p14:cNvContentPartPr/>
                <p14:nvPr/>
              </p14:nvContentPartPr>
              <p14:xfrm>
                <a:off x="8634144" y="1888005"/>
                <a:ext cx="161640" cy="208080"/>
              </p14:xfrm>
            </p:contentPart>
          </mc:Choice>
          <mc:Fallback>
            <p:pic>
              <p:nvPicPr>
                <p:cNvPr id="102" name="Freihand 101">
                  <a:extLst>
                    <a:ext uri="{FF2B5EF4-FFF2-40B4-BE49-F238E27FC236}">
                      <a16:creationId xmlns:a16="http://schemas.microsoft.com/office/drawing/2014/main" id="{4399EB52-F19A-DC6F-34B8-8A38D2EF1921}"/>
                    </a:ext>
                  </a:extLst>
                </p:cNvPr>
                <p:cNvPicPr/>
                <p:nvPr/>
              </p:nvPicPr>
              <p:blipFill>
                <a:blip r:embed="rId166"/>
                <a:stretch>
                  <a:fillRect/>
                </a:stretch>
              </p:blipFill>
              <p:spPr>
                <a:xfrm>
                  <a:off x="8625504" y="1879005"/>
                  <a:ext cx="17928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3" name="Freihand 102">
                  <a:extLst>
                    <a:ext uri="{FF2B5EF4-FFF2-40B4-BE49-F238E27FC236}">
                      <a16:creationId xmlns:a16="http://schemas.microsoft.com/office/drawing/2014/main" id="{BE95B5B7-66D6-1307-012A-8F7F877037E9}"/>
                    </a:ext>
                  </a:extLst>
                </p14:cNvPr>
                <p14:cNvContentPartPr/>
                <p14:nvPr/>
              </p14:nvContentPartPr>
              <p14:xfrm>
                <a:off x="8855904" y="1886925"/>
                <a:ext cx="119880" cy="210960"/>
              </p14:xfrm>
            </p:contentPart>
          </mc:Choice>
          <mc:Fallback>
            <p:pic>
              <p:nvPicPr>
                <p:cNvPr id="103" name="Freihand 102">
                  <a:extLst>
                    <a:ext uri="{FF2B5EF4-FFF2-40B4-BE49-F238E27FC236}">
                      <a16:creationId xmlns:a16="http://schemas.microsoft.com/office/drawing/2014/main" id="{BE95B5B7-66D6-1307-012A-8F7F877037E9}"/>
                    </a:ext>
                  </a:extLst>
                </p:cNvPr>
                <p:cNvPicPr/>
                <p:nvPr/>
              </p:nvPicPr>
              <p:blipFill>
                <a:blip r:embed="rId168"/>
                <a:stretch>
                  <a:fillRect/>
                </a:stretch>
              </p:blipFill>
              <p:spPr>
                <a:xfrm>
                  <a:off x="8846904" y="1877925"/>
                  <a:ext cx="13752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4" name="Freihand 103">
                  <a:extLst>
                    <a:ext uri="{FF2B5EF4-FFF2-40B4-BE49-F238E27FC236}">
                      <a16:creationId xmlns:a16="http://schemas.microsoft.com/office/drawing/2014/main" id="{A4C67302-A166-E91F-6473-7277AEC5C172}"/>
                    </a:ext>
                  </a:extLst>
                </p14:cNvPr>
                <p14:cNvContentPartPr/>
                <p14:nvPr/>
              </p14:nvContentPartPr>
              <p14:xfrm>
                <a:off x="9120144" y="1996725"/>
                <a:ext cx="81720" cy="14760"/>
              </p14:xfrm>
            </p:contentPart>
          </mc:Choice>
          <mc:Fallback>
            <p:pic>
              <p:nvPicPr>
                <p:cNvPr id="104" name="Freihand 103">
                  <a:extLst>
                    <a:ext uri="{FF2B5EF4-FFF2-40B4-BE49-F238E27FC236}">
                      <a16:creationId xmlns:a16="http://schemas.microsoft.com/office/drawing/2014/main" id="{A4C67302-A166-E91F-6473-7277AEC5C172}"/>
                    </a:ext>
                  </a:extLst>
                </p:cNvPr>
                <p:cNvPicPr/>
                <p:nvPr/>
              </p:nvPicPr>
              <p:blipFill>
                <a:blip r:embed="rId170"/>
                <a:stretch>
                  <a:fillRect/>
                </a:stretch>
              </p:blipFill>
              <p:spPr>
                <a:xfrm>
                  <a:off x="9111144" y="1988085"/>
                  <a:ext cx="9936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5" name="Freihand 104">
                  <a:extLst>
                    <a:ext uri="{FF2B5EF4-FFF2-40B4-BE49-F238E27FC236}">
                      <a16:creationId xmlns:a16="http://schemas.microsoft.com/office/drawing/2014/main" id="{F5261701-C33E-2378-DC61-EAC7AB6D7726}"/>
                    </a:ext>
                  </a:extLst>
                </p14:cNvPr>
                <p14:cNvContentPartPr/>
                <p14:nvPr/>
              </p14:nvContentPartPr>
              <p14:xfrm>
                <a:off x="9401304" y="1890885"/>
                <a:ext cx="127440" cy="200520"/>
              </p14:xfrm>
            </p:contentPart>
          </mc:Choice>
          <mc:Fallback>
            <p:pic>
              <p:nvPicPr>
                <p:cNvPr id="105" name="Freihand 104">
                  <a:extLst>
                    <a:ext uri="{FF2B5EF4-FFF2-40B4-BE49-F238E27FC236}">
                      <a16:creationId xmlns:a16="http://schemas.microsoft.com/office/drawing/2014/main" id="{F5261701-C33E-2378-DC61-EAC7AB6D7726}"/>
                    </a:ext>
                  </a:extLst>
                </p:cNvPr>
                <p:cNvPicPr/>
                <p:nvPr/>
              </p:nvPicPr>
              <p:blipFill>
                <a:blip r:embed="rId172"/>
                <a:stretch>
                  <a:fillRect/>
                </a:stretch>
              </p:blipFill>
              <p:spPr>
                <a:xfrm>
                  <a:off x="9392664" y="1882245"/>
                  <a:ext cx="14508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6" name="Freihand 105">
                  <a:extLst>
                    <a:ext uri="{FF2B5EF4-FFF2-40B4-BE49-F238E27FC236}">
                      <a16:creationId xmlns:a16="http://schemas.microsoft.com/office/drawing/2014/main" id="{085859DF-84CD-ED41-9760-716E8397F077}"/>
                    </a:ext>
                  </a:extLst>
                </p14:cNvPr>
                <p14:cNvContentPartPr/>
                <p14:nvPr/>
              </p14:nvContentPartPr>
              <p14:xfrm>
                <a:off x="9461064" y="1884405"/>
                <a:ext cx="126000" cy="211680"/>
              </p14:xfrm>
            </p:contentPart>
          </mc:Choice>
          <mc:Fallback>
            <p:pic>
              <p:nvPicPr>
                <p:cNvPr id="106" name="Freihand 105">
                  <a:extLst>
                    <a:ext uri="{FF2B5EF4-FFF2-40B4-BE49-F238E27FC236}">
                      <a16:creationId xmlns:a16="http://schemas.microsoft.com/office/drawing/2014/main" id="{085859DF-84CD-ED41-9760-716E8397F077}"/>
                    </a:ext>
                  </a:extLst>
                </p:cNvPr>
                <p:cNvPicPr/>
                <p:nvPr/>
              </p:nvPicPr>
              <p:blipFill>
                <a:blip r:embed="rId174"/>
                <a:stretch>
                  <a:fillRect/>
                </a:stretch>
              </p:blipFill>
              <p:spPr>
                <a:xfrm>
                  <a:off x="9452424" y="1875405"/>
                  <a:ext cx="14364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7" name="Freihand 106">
                  <a:extLst>
                    <a:ext uri="{FF2B5EF4-FFF2-40B4-BE49-F238E27FC236}">
                      <a16:creationId xmlns:a16="http://schemas.microsoft.com/office/drawing/2014/main" id="{4FEA7607-7D39-3CA3-F5A3-A6D3D7A31E56}"/>
                    </a:ext>
                  </a:extLst>
                </p14:cNvPr>
                <p14:cNvContentPartPr/>
                <p14:nvPr/>
              </p14:nvContentPartPr>
              <p14:xfrm>
                <a:off x="9639624" y="1882605"/>
                <a:ext cx="200160" cy="232920"/>
              </p14:xfrm>
            </p:contentPart>
          </mc:Choice>
          <mc:Fallback>
            <p:pic>
              <p:nvPicPr>
                <p:cNvPr id="107" name="Freihand 106">
                  <a:extLst>
                    <a:ext uri="{FF2B5EF4-FFF2-40B4-BE49-F238E27FC236}">
                      <a16:creationId xmlns:a16="http://schemas.microsoft.com/office/drawing/2014/main" id="{4FEA7607-7D39-3CA3-F5A3-A6D3D7A31E56}"/>
                    </a:ext>
                  </a:extLst>
                </p:cNvPr>
                <p:cNvPicPr/>
                <p:nvPr/>
              </p:nvPicPr>
              <p:blipFill>
                <a:blip r:embed="rId176"/>
                <a:stretch>
                  <a:fillRect/>
                </a:stretch>
              </p:blipFill>
              <p:spPr>
                <a:xfrm>
                  <a:off x="9630984" y="1873965"/>
                  <a:ext cx="21780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10" name="Freihand 109">
                  <a:extLst>
                    <a:ext uri="{FF2B5EF4-FFF2-40B4-BE49-F238E27FC236}">
                      <a16:creationId xmlns:a16="http://schemas.microsoft.com/office/drawing/2014/main" id="{322642DF-5476-B37C-83F5-8096198F6C1B}"/>
                    </a:ext>
                  </a:extLst>
                </p14:cNvPr>
                <p14:cNvContentPartPr/>
                <p14:nvPr/>
              </p14:nvContentPartPr>
              <p14:xfrm>
                <a:off x="9952104" y="2005725"/>
                <a:ext cx="166320" cy="29880"/>
              </p14:xfrm>
            </p:contentPart>
          </mc:Choice>
          <mc:Fallback>
            <p:pic>
              <p:nvPicPr>
                <p:cNvPr id="110" name="Freihand 109">
                  <a:extLst>
                    <a:ext uri="{FF2B5EF4-FFF2-40B4-BE49-F238E27FC236}">
                      <a16:creationId xmlns:a16="http://schemas.microsoft.com/office/drawing/2014/main" id="{322642DF-5476-B37C-83F5-8096198F6C1B}"/>
                    </a:ext>
                  </a:extLst>
                </p:cNvPr>
                <p:cNvPicPr/>
                <p:nvPr/>
              </p:nvPicPr>
              <p:blipFill>
                <a:blip r:embed="rId178"/>
                <a:stretch>
                  <a:fillRect/>
                </a:stretch>
              </p:blipFill>
              <p:spPr>
                <a:xfrm>
                  <a:off x="9943464" y="1996725"/>
                  <a:ext cx="18396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11" name="Freihand 110">
                  <a:extLst>
                    <a:ext uri="{FF2B5EF4-FFF2-40B4-BE49-F238E27FC236}">
                      <a16:creationId xmlns:a16="http://schemas.microsoft.com/office/drawing/2014/main" id="{BBA864AD-B0A2-49B7-31ED-07EE3F65A8D1}"/>
                    </a:ext>
                  </a:extLst>
                </p14:cNvPr>
                <p14:cNvContentPartPr/>
                <p14:nvPr/>
              </p14:nvContentPartPr>
              <p14:xfrm>
                <a:off x="10238304" y="1879005"/>
                <a:ext cx="150840" cy="205920"/>
              </p14:xfrm>
            </p:contentPart>
          </mc:Choice>
          <mc:Fallback>
            <p:pic>
              <p:nvPicPr>
                <p:cNvPr id="111" name="Freihand 110">
                  <a:extLst>
                    <a:ext uri="{FF2B5EF4-FFF2-40B4-BE49-F238E27FC236}">
                      <a16:creationId xmlns:a16="http://schemas.microsoft.com/office/drawing/2014/main" id="{BBA864AD-B0A2-49B7-31ED-07EE3F65A8D1}"/>
                    </a:ext>
                  </a:extLst>
                </p:cNvPr>
                <p:cNvPicPr/>
                <p:nvPr/>
              </p:nvPicPr>
              <p:blipFill>
                <a:blip r:embed="rId180"/>
                <a:stretch>
                  <a:fillRect/>
                </a:stretch>
              </p:blipFill>
              <p:spPr>
                <a:xfrm>
                  <a:off x="10229304" y="1870005"/>
                  <a:ext cx="16848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2" name="Freihand 111">
                  <a:extLst>
                    <a:ext uri="{FF2B5EF4-FFF2-40B4-BE49-F238E27FC236}">
                      <a16:creationId xmlns:a16="http://schemas.microsoft.com/office/drawing/2014/main" id="{F9A277EC-FB1B-AB56-583C-E49F886BC075}"/>
                    </a:ext>
                  </a:extLst>
                </p14:cNvPr>
                <p14:cNvContentPartPr/>
                <p14:nvPr/>
              </p14:nvContentPartPr>
              <p14:xfrm>
                <a:off x="10460424" y="1963965"/>
                <a:ext cx="81000" cy="105480"/>
              </p14:xfrm>
            </p:contentPart>
          </mc:Choice>
          <mc:Fallback>
            <p:pic>
              <p:nvPicPr>
                <p:cNvPr id="112" name="Freihand 111">
                  <a:extLst>
                    <a:ext uri="{FF2B5EF4-FFF2-40B4-BE49-F238E27FC236}">
                      <a16:creationId xmlns:a16="http://schemas.microsoft.com/office/drawing/2014/main" id="{F9A277EC-FB1B-AB56-583C-E49F886BC075}"/>
                    </a:ext>
                  </a:extLst>
                </p:cNvPr>
                <p:cNvPicPr/>
                <p:nvPr/>
              </p:nvPicPr>
              <p:blipFill>
                <a:blip r:embed="rId182"/>
                <a:stretch>
                  <a:fillRect/>
                </a:stretch>
              </p:blipFill>
              <p:spPr>
                <a:xfrm>
                  <a:off x="10451424" y="1954965"/>
                  <a:ext cx="9864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3" name="Freihand 112">
                  <a:extLst>
                    <a:ext uri="{FF2B5EF4-FFF2-40B4-BE49-F238E27FC236}">
                      <a16:creationId xmlns:a16="http://schemas.microsoft.com/office/drawing/2014/main" id="{39224890-386B-410F-2517-9E24B2F0CCBA}"/>
                    </a:ext>
                  </a:extLst>
                </p14:cNvPr>
                <p14:cNvContentPartPr/>
                <p14:nvPr/>
              </p14:nvContentPartPr>
              <p14:xfrm>
                <a:off x="10624944" y="1878285"/>
                <a:ext cx="148680" cy="173880"/>
              </p14:xfrm>
            </p:contentPart>
          </mc:Choice>
          <mc:Fallback>
            <p:pic>
              <p:nvPicPr>
                <p:cNvPr id="113" name="Freihand 112">
                  <a:extLst>
                    <a:ext uri="{FF2B5EF4-FFF2-40B4-BE49-F238E27FC236}">
                      <a16:creationId xmlns:a16="http://schemas.microsoft.com/office/drawing/2014/main" id="{39224890-386B-410F-2517-9E24B2F0CCBA}"/>
                    </a:ext>
                  </a:extLst>
                </p:cNvPr>
                <p:cNvPicPr/>
                <p:nvPr/>
              </p:nvPicPr>
              <p:blipFill>
                <a:blip r:embed="rId184"/>
                <a:stretch>
                  <a:fillRect/>
                </a:stretch>
              </p:blipFill>
              <p:spPr>
                <a:xfrm>
                  <a:off x="10616304" y="1869645"/>
                  <a:ext cx="16632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4" name="Freihand 113">
                  <a:extLst>
                    <a:ext uri="{FF2B5EF4-FFF2-40B4-BE49-F238E27FC236}">
                      <a16:creationId xmlns:a16="http://schemas.microsoft.com/office/drawing/2014/main" id="{49E6D6C2-1E2C-6A6A-A144-1383F0E40424}"/>
                    </a:ext>
                  </a:extLst>
                </p14:cNvPr>
                <p14:cNvContentPartPr/>
                <p14:nvPr/>
              </p14:nvContentPartPr>
              <p14:xfrm>
                <a:off x="10865784" y="1853085"/>
                <a:ext cx="418680" cy="208440"/>
              </p14:xfrm>
            </p:contentPart>
          </mc:Choice>
          <mc:Fallback>
            <p:pic>
              <p:nvPicPr>
                <p:cNvPr id="114" name="Freihand 113">
                  <a:extLst>
                    <a:ext uri="{FF2B5EF4-FFF2-40B4-BE49-F238E27FC236}">
                      <a16:creationId xmlns:a16="http://schemas.microsoft.com/office/drawing/2014/main" id="{49E6D6C2-1E2C-6A6A-A144-1383F0E40424}"/>
                    </a:ext>
                  </a:extLst>
                </p:cNvPr>
                <p:cNvPicPr/>
                <p:nvPr/>
              </p:nvPicPr>
              <p:blipFill>
                <a:blip r:embed="rId186"/>
                <a:stretch>
                  <a:fillRect/>
                </a:stretch>
              </p:blipFill>
              <p:spPr>
                <a:xfrm>
                  <a:off x="10856784" y="1844085"/>
                  <a:ext cx="43632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6" name="Freihand 115">
                  <a:extLst>
                    <a:ext uri="{FF2B5EF4-FFF2-40B4-BE49-F238E27FC236}">
                      <a16:creationId xmlns:a16="http://schemas.microsoft.com/office/drawing/2014/main" id="{519D7227-E536-69F0-BDA7-B727E14EBD92}"/>
                    </a:ext>
                  </a:extLst>
                </p14:cNvPr>
                <p14:cNvContentPartPr/>
                <p14:nvPr/>
              </p14:nvContentPartPr>
              <p14:xfrm>
                <a:off x="8679504" y="2379405"/>
                <a:ext cx="216360" cy="34560"/>
              </p14:xfrm>
            </p:contentPart>
          </mc:Choice>
          <mc:Fallback>
            <p:pic>
              <p:nvPicPr>
                <p:cNvPr id="116" name="Freihand 115">
                  <a:extLst>
                    <a:ext uri="{FF2B5EF4-FFF2-40B4-BE49-F238E27FC236}">
                      <a16:creationId xmlns:a16="http://schemas.microsoft.com/office/drawing/2014/main" id="{519D7227-E536-69F0-BDA7-B727E14EBD92}"/>
                    </a:ext>
                  </a:extLst>
                </p:cNvPr>
                <p:cNvPicPr/>
                <p:nvPr/>
              </p:nvPicPr>
              <p:blipFill>
                <a:blip r:embed="rId188"/>
                <a:stretch>
                  <a:fillRect/>
                </a:stretch>
              </p:blipFill>
              <p:spPr>
                <a:xfrm>
                  <a:off x="8670864" y="2370765"/>
                  <a:ext cx="23400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7" name="Freihand 116">
                  <a:extLst>
                    <a:ext uri="{FF2B5EF4-FFF2-40B4-BE49-F238E27FC236}">
                      <a16:creationId xmlns:a16="http://schemas.microsoft.com/office/drawing/2014/main" id="{F03FA7CE-AD40-2E3F-F9D0-EFB398920609}"/>
                    </a:ext>
                  </a:extLst>
                </p14:cNvPr>
                <p14:cNvContentPartPr/>
                <p14:nvPr/>
              </p14:nvContentPartPr>
              <p14:xfrm>
                <a:off x="8880744" y="2323965"/>
                <a:ext cx="138240" cy="179640"/>
              </p14:xfrm>
            </p:contentPart>
          </mc:Choice>
          <mc:Fallback>
            <p:pic>
              <p:nvPicPr>
                <p:cNvPr id="117" name="Freihand 116">
                  <a:extLst>
                    <a:ext uri="{FF2B5EF4-FFF2-40B4-BE49-F238E27FC236}">
                      <a16:creationId xmlns:a16="http://schemas.microsoft.com/office/drawing/2014/main" id="{F03FA7CE-AD40-2E3F-F9D0-EFB398920609}"/>
                    </a:ext>
                  </a:extLst>
                </p:cNvPr>
                <p:cNvPicPr/>
                <p:nvPr/>
              </p:nvPicPr>
              <p:blipFill>
                <a:blip r:embed="rId190"/>
                <a:stretch>
                  <a:fillRect/>
                </a:stretch>
              </p:blipFill>
              <p:spPr>
                <a:xfrm>
                  <a:off x="8871744" y="2315325"/>
                  <a:ext cx="15588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9" name="Freihand 118">
                  <a:extLst>
                    <a:ext uri="{FF2B5EF4-FFF2-40B4-BE49-F238E27FC236}">
                      <a16:creationId xmlns:a16="http://schemas.microsoft.com/office/drawing/2014/main" id="{AD7FEFD2-0B99-8186-3C07-D15D3C909D37}"/>
                    </a:ext>
                  </a:extLst>
                </p14:cNvPr>
                <p14:cNvContentPartPr/>
                <p14:nvPr/>
              </p14:nvContentPartPr>
              <p14:xfrm>
                <a:off x="9229944" y="2282565"/>
                <a:ext cx="90000" cy="246600"/>
              </p14:xfrm>
            </p:contentPart>
          </mc:Choice>
          <mc:Fallback>
            <p:pic>
              <p:nvPicPr>
                <p:cNvPr id="119" name="Freihand 118">
                  <a:extLst>
                    <a:ext uri="{FF2B5EF4-FFF2-40B4-BE49-F238E27FC236}">
                      <a16:creationId xmlns:a16="http://schemas.microsoft.com/office/drawing/2014/main" id="{AD7FEFD2-0B99-8186-3C07-D15D3C909D37}"/>
                    </a:ext>
                  </a:extLst>
                </p:cNvPr>
                <p:cNvPicPr/>
                <p:nvPr/>
              </p:nvPicPr>
              <p:blipFill>
                <a:blip r:embed="rId192"/>
                <a:stretch>
                  <a:fillRect/>
                </a:stretch>
              </p:blipFill>
              <p:spPr>
                <a:xfrm>
                  <a:off x="9220944" y="2273565"/>
                  <a:ext cx="10764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20" name="Freihand 119">
                  <a:extLst>
                    <a:ext uri="{FF2B5EF4-FFF2-40B4-BE49-F238E27FC236}">
                      <a16:creationId xmlns:a16="http://schemas.microsoft.com/office/drawing/2014/main" id="{6022767D-8EF9-6E03-012B-977CE32CE3B7}"/>
                    </a:ext>
                  </a:extLst>
                </p14:cNvPr>
                <p14:cNvContentPartPr/>
                <p14:nvPr/>
              </p14:nvContentPartPr>
              <p14:xfrm>
                <a:off x="9362424" y="2341605"/>
                <a:ext cx="245160" cy="147960"/>
              </p14:xfrm>
            </p:contentPart>
          </mc:Choice>
          <mc:Fallback>
            <p:pic>
              <p:nvPicPr>
                <p:cNvPr id="120" name="Freihand 119">
                  <a:extLst>
                    <a:ext uri="{FF2B5EF4-FFF2-40B4-BE49-F238E27FC236}">
                      <a16:creationId xmlns:a16="http://schemas.microsoft.com/office/drawing/2014/main" id="{6022767D-8EF9-6E03-012B-977CE32CE3B7}"/>
                    </a:ext>
                  </a:extLst>
                </p:cNvPr>
                <p:cNvPicPr/>
                <p:nvPr/>
              </p:nvPicPr>
              <p:blipFill>
                <a:blip r:embed="rId194"/>
                <a:stretch>
                  <a:fillRect/>
                </a:stretch>
              </p:blipFill>
              <p:spPr>
                <a:xfrm>
                  <a:off x="9353784" y="2332605"/>
                  <a:ext cx="2628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21" name="Freihand 120">
                  <a:extLst>
                    <a:ext uri="{FF2B5EF4-FFF2-40B4-BE49-F238E27FC236}">
                      <a16:creationId xmlns:a16="http://schemas.microsoft.com/office/drawing/2014/main" id="{F52D6D5D-E640-99BF-E785-02DC981E3469}"/>
                    </a:ext>
                  </a:extLst>
                </p14:cNvPr>
                <p14:cNvContentPartPr/>
                <p14:nvPr/>
              </p14:nvContentPartPr>
              <p14:xfrm>
                <a:off x="9621984" y="2277885"/>
                <a:ext cx="5040" cy="17640"/>
              </p14:xfrm>
            </p:contentPart>
          </mc:Choice>
          <mc:Fallback>
            <p:pic>
              <p:nvPicPr>
                <p:cNvPr id="121" name="Freihand 120">
                  <a:extLst>
                    <a:ext uri="{FF2B5EF4-FFF2-40B4-BE49-F238E27FC236}">
                      <a16:creationId xmlns:a16="http://schemas.microsoft.com/office/drawing/2014/main" id="{F52D6D5D-E640-99BF-E785-02DC981E3469}"/>
                    </a:ext>
                  </a:extLst>
                </p:cNvPr>
                <p:cNvPicPr/>
                <p:nvPr/>
              </p:nvPicPr>
              <p:blipFill>
                <a:blip r:embed="rId146"/>
                <a:stretch>
                  <a:fillRect/>
                </a:stretch>
              </p:blipFill>
              <p:spPr>
                <a:xfrm>
                  <a:off x="9613344" y="2269245"/>
                  <a:ext cx="2268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22" name="Freihand 121">
                  <a:extLst>
                    <a:ext uri="{FF2B5EF4-FFF2-40B4-BE49-F238E27FC236}">
                      <a16:creationId xmlns:a16="http://schemas.microsoft.com/office/drawing/2014/main" id="{462EC681-0CAD-35D0-3CE2-A08CB214A3DD}"/>
                    </a:ext>
                  </a:extLst>
                </p14:cNvPr>
                <p14:cNvContentPartPr/>
                <p14:nvPr/>
              </p14:nvContentPartPr>
              <p14:xfrm>
                <a:off x="9705864" y="2313885"/>
                <a:ext cx="245160" cy="94680"/>
              </p14:xfrm>
            </p:contentPart>
          </mc:Choice>
          <mc:Fallback>
            <p:pic>
              <p:nvPicPr>
                <p:cNvPr id="122" name="Freihand 121">
                  <a:extLst>
                    <a:ext uri="{FF2B5EF4-FFF2-40B4-BE49-F238E27FC236}">
                      <a16:creationId xmlns:a16="http://schemas.microsoft.com/office/drawing/2014/main" id="{462EC681-0CAD-35D0-3CE2-A08CB214A3DD}"/>
                    </a:ext>
                  </a:extLst>
                </p:cNvPr>
                <p:cNvPicPr/>
                <p:nvPr/>
              </p:nvPicPr>
              <p:blipFill>
                <a:blip r:embed="rId197"/>
                <a:stretch>
                  <a:fillRect/>
                </a:stretch>
              </p:blipFill>
              <p:spPr>
                <a:xfrm>
                  <a:off x="9697224" y="2305245"/>
                  <a:ext cx="2628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23" name="Freihand 122">
                  <a:extLst>
                    <a:ext uri="{FF2B5EF4-FFF2-40B4-BE49-F238E27FC236}">
                      <a16:creationId xmlns:a16="http://schemas.microsoft.com/office/drawing/2014/main" id="{2588AE37-FDDC-B3D3-AEF3-4101AC9B79C3}"/>
                    </a:ext>
                  </a:extLst>
                </p14:cNvPr>
                <p14:cNvContentPartPr/>
                <p14:nvPr/>
              </p14:nvContentPartPr>
              <p14:xfrm>
                <a:off x="10237584" y="2223525"/>
                <a:ext cx="269640" cy="256680"/>
              </p14:xfrm>
            </p:contentPart>
          </mc:Choice>
          <mc:Fallback>
            <p:pic>
              <p:nvPicPr>
                <p:cNvPr id="123" name="Freihand 122">
                  <a:extLst>
                    <a:ext uri="{FF2B5EF4-FFF2-40B4-BE49-F238E27FC236}">
                      <a16:creationId xmlns:a16="http://schemas.microsoft.com/office/drawing/2014/main" id="{2588AE37-FDDC-B3D3-AEF3-4101AC9B79C3}"/>
                    </a:ext>
                  </a:extLst>
                </p:cNvPr>
                <p:cNvPicPr/>
                <p:nvPr/>
              </p:nvPicPr>
              <p:blipFill>
                <a:blip r:embed="rId199"/>
                <a:stretch>
                  <a:fillRect/>
                </a:stretch>
              </p:blipFill>
              <p:spPr>
                <a:xfrm>
                  <a:off x="10228944" y="2214525"/>
                  <a:ext cx="287280" cy="27432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24" name="Freihand 123">
                  <a:extLst>
                    <a:ext uri="{FF2B5EF4-FFF2-40B4-BE49-F238E27FC236}">
                      <a16:creationId xmlns:a16="http://schemas.microsoft.com/office/drawing/2014/main" id="{5352B0C5-22E1-4918-A98B-86947CCDA5EB}"/>
                    </a:ext>
                  </a:extLst>
                </p14:cNvPr>
                <p14:cNvContentPartPr/>
                <p14:nvPr/>
              </p14:nvContentPartPr>
              <p14:xfrm>
                <a:off x="10588944" y="2286885"/>
                <a:ext cx="117000" cy="110160"/>
              </p14:xfrm>
            </p:contentPart>
          </mc:Choice>
          <mc:Fallback>
            <p:pic>
              <p:nvPicPr>
                <p:cNvPr id="124" name="Freihand 123">
                  <a:extLst>
                    <a:ext uri="{FF2B5EF4-FFF2-40B4-BE49-F238E27FC236}">
                      <a16:creationId xmlns:a16="http://schemas.microsoft.com/office/drawing/2014/main" id="{5352B0C5-22E1-4918-A98B-86947CCDA5EB}"/>
                    </a:ext>
                  </a:extLst>
                </p:cNvPr>
                <p:cNvPicPr/>
                <p:nvPr/>
              </p:nvPicPr>
              <p:blipFill>
                <a:blip r:embed="rId201"/>
                <a:stretch>
                  <a:fillRect/>
                </a:stretch>
              </p:blipFill>
              <p:spPr>
                <a:xfrm>
                  <a:off x="10580304" y="2277885"/>
                  <a:ext cx="1346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25" name="Freihand 124">
                  <a:extLst>
                    <a:ext uri="{FF2B5EF4-FFF2-40B4-BE49-F238E27FC236}">
                      <a16:creationId xmlns:a16="http://schemas.microsoft.com/office/drawing/2014/main" id="{494E8D11-7174-69B7-A98E-D7A65D52DE2A}"/>
                    </a:ext>
                  </a:extLst>
                </p14:cNvPr>
                <p14:cNvContentPartPr/>
                <p14:nvPr/>
              </p14:nvContentPartPr>
              <p14:xfrm>
                <a:off x="10776144" y="2220645"/>
                <a:ext cx="17640" cy="161280"/>
              </p14:xfrm>
            </p:contentPart>
          </mc:Choice>
          <mc:Fallback>
            <p:pic>
              <p:nvPicPr>
                <p:cNvPr id="125" name="Freihand 124">
                  <a:extLst>
                    <a:ext uri="{FF2B5EF4-FFF2-40B4-BE49-F238E27FC236}">
                      <a16:creationId xmlns:a16="http://schemas.microsoft.com/office/drawing/2014/main" id="{494E8D11-7174-69B7-A98E-D7A65D52DE2A}"/>
                    </a:ext>
                  </a:extLst>
                </p:cNvPr>
                <p:cNvPicPr/>
                <p:nvPr/>
              </p:nvPicPr>
              <p:blipFill>
                <a:blip r:embed="rId203"/>
                <a:stretch>
                  <a:fillRect/>
                </a:stretch>
              </p:blipFill>
              <p:spPr>
                <a:xfrm>
                  <a:off x="10767144" y="2212005"/>
                  <a:ext cx="3528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26" name="Freihand 125">
                  <a:extLst>
                    <a:ext uri="{FF2B5EF4-FFF2-40B4-BE49-F238E27FC236}">
                      <a16:creationId xmlns:a16="http://schemas.microsoft.com/office/drawing/2014/main" id="{1838E725-F2E6-A9CD-D189-024EC1E33432}"/>
                    </a:ext>
                  </a:extLst>
                </p14:cNvPr>
                <p14:cNvContentPartPr/>
                <p14:nvPr/>
              </p14:nvContentPartPr>
              <p14:xfrm>
                <a:off x="10875504" y="2142885"/>
                <a:ext cx="129960" cy="212760"/>
              </p14:xfrm>
            </p:contentPart>
          </mc:Choice>
          <mc:Fallback>
            <p:pic>
              <p:nvPicPr>
                <p:cNvPr id="126" name="Freihand 125">
                  <a:extLst>
                    <a:ext uri="{FF2B5EF4-FFF2-40B4-BE49-F238E27FC236}">
                      <a16:creationId xmlns:a16="http://schemas.microsoft.com/office/drawing/2014/main" id="{1838E725-F2E6-A9CD-D189-024EC1E33432}"/>
                    </a:ext>
                  </a:extLst>
                </p:cNvPr>
                <p:cNvPicPr/>
                <p:nvPr/>
              </p:nvPicPr>
              <p:blipFill>
                <a:blip r:embed="rId205"/>
                <a:stretch>
                  <a:fillRect/>
                </a:stretch>
              </p:blipFill>
              <p:spPr>
                <a:xfrm>
                  <a:off x="10866504" y="2134245"/>
                  <a:ext cx="14760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27" name="Freihand 126">
                  <a:extLst>
                    <a:ext uri="{FF2B5EF4-FFF2-40B4-BE49-F238E27FC236}">
                      <a16:creationId xmlns:a16="http://schemas.microsoft.com/office/drawing/2014/main" id="{29819301-FD1D-575A-EE25-20057BFBFCBF}"/>
                    </a:ext>
                  </a:extLst>
                </p14:cNvPr>
                <p14:cNvContentPartPr/>
                <p14:nvPr/>
              </p14:nvContentPartPr>
              <p14:xfrm>
                <a:off x="11059104" y="2295525"/>
                <a:ext cx="20520" cy="55080"/>
              </p14:xfrm>
            </p:contentPart>
          </mc:Choice>
          <mc:Fallback>
            <p:pic>
              <p:nvPicPr>
                <p:cNvPr id="127" name="Freihand 126">
                  <a:extLst>
                    <a:ext uri="{FF2B5EF4-FFF2-40B4-BE49-F238E27FC236}">
                      <a16:creationId xmlns:a16="http://schemas.microsoft.com/office/drawing/2014/main" id="{29819301-FD1D-575A-EE25-20057BFBFCBF}"/>
                    </a:ext>
                  </a:extLst>
                </p:cNvPr>
                <p:cNvPicPr/>
                <p:nvPr/>
              </p:nvPicPr>
              <p:blipFill>
                <a:blip r:embed="rId207"/>
                <a:stretch>
                  <a:fillRect/>
                </a:stretch>
              </p:blipFill>
              <p:spPr>
                <a:xfrm>
                  <a:off x="11050464" y="2286885"/>
                  <a:ext cx="3816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28" name="Freihand 127">
                  <a:extLst>
                    <a:ext uri="{FF2B5EF4-FFF2-40B4-BE49-F238E27FC236}">
                      <a16:creationId xmlns:a16="http://schemas.microsoft.com/office/drawing/2014/main" id="{E37C8B36-3729-82FD-22D6-9E571240EB10}"/>
                    </a:ext>
                  </a:extLst>
                </p14:cNvPr>
                <p14:cNvContentPartPr/>
                <p14:nvPr/>
              </p14:nvContentPartPr>
              <p14:xfrm>
                <a:off x="11145144" y="2122725"/>
                <a:ext cx="191880" cy="211320"/>
              </p14:xfrm>
            </p:contentPart>
          </mc:Choice>
          <mc:Fallback>
            <p:pic>
              <p:nvPicPr>
                <p:cNvPr id="128" name="Freihand 127">
                  <a:extLst>
                    <a:ext uri="{FF2B5EF4-FFF2-40B4-BE49-F238E27FC236}">
                      <a16:creationId xmlns:a16="http://schemas.microsoft.com/office/drawing/2014/main" id="{E37C8B36-3729-82FD-22D6-9E571240EB10}"/>
                    </a:ext>
                  </a:extLst>
                </p:cNvPr>
                <p:cNvPicPr/>
                <p:nvPr/>
              </p:nvPicPr>
              <p:blipFill>
                <a:blip r:embed="rId209"/>
                <a:stretch>
                  <a:fillRect/>
                </a:stretch>
              </p:blipFill>
              <p:spPr>
                <a:xfrm>
                  <a:off x="11136504" y="2114085"/>
                  <a:ext cx="20952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29" name="Freihand 128">
                  <a:extLst>
                    <a:ext uri="{FF2B5EF4-FFF2-40B4-BE49-F238E27FC236}">
                      <a16:creationId xmlns:a16="http://schemas.microsoft.com/office/drawing/2014/main" id="{8AFC8469-6B63-16A3-908D-14CB355AEED8}"/>
                    </a:ext>
                  </a:extLst>
                </p14:cNvPr>
                <p14:cNvContentPartPr/>
                <p14:nvPr/>
              </p14:nvContentPartPr>
              <p14:xfrm>
                <a:off x="11342784" y="2222805"/>
                <a:ext cx="44280" cy="111960"/>
              </p14:xfrm>
            </p:contentPart>
          </mc:Choice>
          <mc:Fallback>
            <p:pic>
              <p:nvPicPr>
                <p:cNvPr id="129" name="Freihand 128">
                  <a:extLst>
                    <a:ext uri="{FF2B5EF4-FFF2-40B4-BE49-F238E27FC236}">
                      <a16:creationId xmlns:a16="http://schemas.microsoft.com/office/drawing/2014/main" id="{8AFC8469-6B63-16A3-908D-14CB355AEED8}"/>
                    </a:ext>
                  </a:extLst>
                </p:cNvPr>
                <p:cNvPicPr/>
                <p:nvPr/>
              </p:nvPicPr>
              <p:blipFill>
                <a:blip r:embed="rId211"/>
                <a:stretch>
                  <a:fillRect/>
                </a:stretch>
              </p:blipFill>
              <p:spPr>
                <a:xfrm>
                  <a:off x="11333784" y="2213805"/>
                  <a:ext cx="619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30" name="Freihand 129">
                  <a:extLst>
                    <a:ext uri="{FF2B5EF4-FFF2-40B4-BE49-F238E27FC236}">
                      <a16:creationId xmlns:a16="http://schemas.microsoft.com/office/drawing/2014/main" id="{48290B1B-18C1-F17D-78B3-2DA42F998CF3}"/>
                    </a:ext>
                  </a:extLst>
                </p14:cNvPr>
                <p14:cNvContentPartPr/>
                <p14:nvPr/>
              </p14:nvContentPartPr>
              <p14:xfrm>
                <a:off x="11491104" y="2150445"/>
                <a:ext cx="245520" cy="172440"/>
              </p14:xfrm>
            </p:contentPart>
          </mc:Choice>
          <mc:Fallback>
            <p:pic>
              <p:nvPicPr>
                <p:cNvPr id="130" name="Freihand 129">
                  <a:extLst>
                    <a:ext uri="{FF2B5EF4-FFF2-40B4-BE49-F238E27FC236}">
                      <a16:creationId xmlns:a16="http://schemas.microsoft.com/office/drawing/2014/main" id="{48290B1B-18C1-F17D-78B3-2DA42F998CF3}"/>
                    </a:ext>
                  </a:extLst>
                </p:cNvPr>
                <p:cNvPicPr/>
                <p:nvPr/>
              </p:nvPicPr>
              <p:blipFill>
                <a:blip r:embed="rId213"/>
                <a:stretch>
                  <a:fillRect/>
                </a:stretch>
              </p:blipFill>
              <p:spPr>
                <a:xfrm>
                  <a:off x="11482104" y="2141445"/>
                  <a:ext cx="26316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31" name="Freihand 130">
                  <a:extLst>
                    <a:ext uri="{FF2B5EF4-FFF2-40B4-BE49-F238E27FC236}">
                      <a16:creationId xmlns:a16="http://schemas.microsoft.com/office/drawing/2014/main" id="{67DFC65B-F9FF-CAAE-E0E4-CCB5CDFB2791}"/>
                    </a:ext>
                  </a:extLst>
                </p14:cNvPr>
                <p14:cNvContentPartPr/>
                <p14:nvPr/>
              </p14:nvContentPartPr>
              <p14:xfrm>
                <a:off x="11355384" y="1939485"/>
                <a:ext cx="4680" cy="19800"/>
              </p14:xfrm>
            </p:contentPart>
          </mc:Choice>
          <mc:Fallback>
            <p:pic>
              <p:nvPicPr>
                <p:cNvPr id="131" name="Freihand 130">
                  <a:extLst>
                    <a:ext uri="{FF2B5EF4-FFF2-40B4-BE49-F238E27FC236}">
                      <a16:creationId xmlns:a16="http://schemas.microsoft.com/office/drawing/2014/main" id="{67DFC65B-F9FF-CAAE-E0E4-CCB5CDFB2791}"/>
                    </a:ext>
                  </a:extLst>
                </p:cNvPr>
                <p:cNvPicPr/>
                <p:nvPr/>
              </p:nvPicPr>
              <p:blipFill>
                <a:blip r:embed="rId215"/>
                <a:stretch>
                  <a:fillRect/>
                </a:stretch>
              </p:blipFill>
              <p:spPr>
                <a:xfrm>
                  <a:off x="11346744" y="1930485"/>
                  <a:ext cx="223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33" name="Freihand 132">
                  <a:extLst>
                    <a:ext uri="{FF2B5EF4-FFF2-40B4-BE49-F238E27FC236}">
                      <a16:creationId xmlns:a16="http://schemas.microsoft.com/office/drawing/2014/main" id="{C0E21BED-77E6-2829-4E30-128562B437D5}"/>
                    </a:ext>
                  </a:extLst>
                </p14:cNvPr>
                <p14:cNvContentPartPr/>
                <p14:nvPr/>
              </p14:nvContentPartPr>
              <p14:xfrm>
                <a:off x="9212664" y="2592525"/>
                <a:ext cx="294480" cy="213480"/>
              </p14:xfrm>
            </p:contentPart>
          </mc:Choice>
          <mc:Fallback>
            <p:pic>
              <p:nvPicPr>
                <p:cNvPr id="133" name="Freihand 132">
                  <a:extLst>
                    <a:ext uri="{FF2B5EF4-FFF2-40B4-BE49-F238E27FC236}">
                      <a16:creationId xmlns:a16="http://schemas.microsoft.com/office/drawing/2014/main" id="{C0E21BED-77E6-2829-4E30-128562B437D5}"/>
                    </a:ext>
                  </a:extLst>
                </p:cNvPr>
                <p:cNvPicPr/>
                <p:nvPr/>
              </p:nvPicPr>
              <p:blipFill>
                <a:blip r:embed="rId217"/>
                <a:stretch>
                  <a:fillRect/>
                </a:stretch>
              </p:blipFill>
              <p:spPr>
                <a:xfrm>
                  <a:off x="9203664" y="2583525"/>
                  <a:ext cx="31212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34" name="Freihand 133">
                  <a:extLst>
                    <a:ext uri="{FF2B5EF4-FFF2-40B4-BE49-F238E27FC236}">
                      <a16:creationId xmlns:a16="http://schemas.microsoft.com/office/drawing/2014/main" id="{0DC49396-CD7C-990D-E723-76191354DF6D}"/>
                    </a:ext>
                  </a:extLst>
                </p14:cNvPr>
                <p14:cNvContentPartPr/>
                <p14:nvPr/>
              </p14:nvContentPartPr>
              <p14:xfrm>
                <a:off x="9565104" y="2662365"/>
                <a:ext cx="167760" cy="105840"/>
              </p14:xfrm>
            </p:contentPart>
          </mc:Choice>
          <mc:Fallback>
            <p:pic>
              <p:nvPicPr>
                <p:cNvPr id="134" name="Freihand 133">
                  <a:extLst>
                    <a:ext uri="{FF2B5EF4-FFF2-40B4-BE49-F238E27FC236}">
                      <a16:creationId xmlns:a16="http://schemas.microsoft.com/office/drawing/2014/main" id="{0DC49396-CD7C-990D-E723-76191354DF6D}"/>
                    </a:ext>
                  </a:extLst>
                </p:cNvPr>
                <p:cNvPicPr/>
                <p:nvPr/>
              </p:nvPicPr>
              <p:blipFill>
                <a:blip r:embed="rId219"/>
                <a:stretch>
                  <a:fillRect/>
                </a:stretch>
              </p:blipFill>
              <p:spPr>
                <a:xfrm>
                  <a:off x="9556104" y="2653365"/>
                  <a:ext cx="1854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36" name="Freihand 135">
                  <a:extLst>
                    <a:ext uri="{FF2B5EF4-FFF2-40B4-BE49-F238E27FC236}">
                      <a16:creationId xmlns:a16="http://schemas.microsoft.com/office/drawing/2014/main" id="{CDBD0CBA-1766-F0F0-DE80-E6C1321788CA}"/>
                    </a:ext>
                  </a:extLst>
                </p14:cNvPr>
                <p14:cNvContentPartPr/>
                <p14:nvPr/>
              </p14:nvContentPartPr>
              <p14:xfrm>
                <a:off x="9909264" y="2691525"/>
                <a:ext cx="167760" cy="83880"/>
              </p14:xfrm>
            </p:contentPart>
          </mc:Choice>
          <mc:Fallback>
            <p:pic>
              <p:nvPicPr>
                <p:cNvPr id="136" name="Freihand 135">
                  <a:extLst>
                    <a:ext uri="{FF2B5EF4-FFF2-40B4-BE49-F238E27FC236}">
                      <a16:creationId xmlns:a16="http://schemas.microsoft.com/office/drawing/2014/main" id="{CDBD0CBA-1766-F0F0-DE80-E6C1321788CA}"/>
                    </a:ext>
                  </a:extLst>
                </p:cNvPr>
                <p:cNvPicPr/>
                <p:nvPr/>
              </p:nvPicPr>
              <p:blipFill>
                <a:blip r:embed="rId221"/>
                <a:stretch>
                  <a:fillRect/>
                </a:stretch>
              </p:blipFill>
              <p:spPr>
                <a:xfrm>
                  <a:off x="9900624" y="2682525"/>
                  <a:ext cx="1854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37" name="Freihand 136">
                  <a:extLst>
                    <a:ext uri="{FF2B5EF4-FFF2-40B4-BE49-F238E27FC236}">
                      <a16:creationId xmlns:a16="http://schemas.microsoft.com/office/drawing/2014/main" id="{B454246C-F7EB-FDFC-8332-9D7C1D71697E}"/>
                    </a:ext>
                  </a:extLst>
                </p14:cNvPr>
                <p14:cNvContentPartPr/>
                <p14:nvPr/>
              </p14:nvContentPartPr>
              <p14:xfrm>
                <a:off x="10051464" y="2699445"/>
                <a:ext cx="83880" cy="71640"/>
              </p14:xfrm>
            </p:contentPart>
          </mc:Choice>
          <mc:Fallback>
            <p:pic>
              <p:nvPicPr>
                <p:cNvPr id="137" name="Freihand 136">
                  <a:extLst>
                    <a:ext uri="{FF2B5EF4-FFF2-40B4-BE49-F238E27FC236}">
                      <a16:creationId xmlns:a16="http://schemas.microsoft.com/office/drawing/2014/main" id="{B454246C-F7EB-FDFC-8332-9D7C1D71697E}"/>
                    </a:ext>
                  </a:extLst>
                </p:cNvPr>
                <p:cNvPicPr/>
                <p:nvPr/>
              </p:nvPicPr>
              <p:blipFill>
                <a:blip r:embed="rId223"/>
                <a:stretch>
                  <a:fillRect/>
                </a:stretch>
              </p:blipFill>
              <p:spPr>
                <a:xfrm>
                  <a:off x="10042464" y="2690445"/>
                  <a:ext cx="1015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38" name="Freihand 137">
                  <a:extLst>
                    <a:ext uri="{FF2B5EF4-FFF2-40B4-BE49-F238E27FC236}">
                      <a16:creationId xmlns:a16="http://schemas.microsoft.com/office/drawing/2014/main" id="{73B13A7C-A0B1-23B3-50AC-DC283E657B7D}"/>
                    </a:ext>
                  </a:extLst>
                </p14:cNvPr>
                <p14:cNvContentPartPr/>
                <p14:nvPr/>
              </p14:nvContentPartPr>
              <p14:xfrm>
                <a:off x="10211664" y="2561205"/>
                <a:ext cx="150480" cy="176760"/>
              </p14:xfrm>
            </p:contentPart>
          </mc:Choice>
          <mc:Fallback>
            <p:pic>
              <p:nvPicPr>
                <p:cNvPr id="138" name="Freihand 137">
                  <a:extLst>
                    <a:ext uri="{FF2B5EF4-FFF2-40B4-BE49-F238E27FC236}">
                      <a16:creationId xmlns:a16="http://schemas.microsoft.com/office/drawing/2014/main" id="{73B13A7C-A0B1-23B3-50AC-DC283E657B7D}"/>
                    </a:ext>
                  </a:extLst>
                </p:cNvPr>
                <p:cNvPicPr/>
                <p:nvPr/>
              </p:nvPicPr>
              <p:blipFill>
                <a:blip r:embed="rId225"/>
                <a:stretch>
                  <a:fillRect/>
                </a:stretch>
              </p:blipFill>
              <p:spPr>
                <a:xfrm>
                  <a:off x="10202664" y="2552565"/>
                  <a:ext cx="16812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39" name="Freihand 138">
                  <a:extLst>
                    <a:ext uri="{FF2B5EF4-FFF2-40B4-BE49-F238E27FC236}">
                      <a16:creationId xmlns:a16="http://schemas.microsoft.com/office/drawing/2014/main" id="{BEB96964-C2CE-6483-9E36-2C06185C92F5}"/>
                    </a:ext>
                  </a:extLst>
                </p14:cNvPr>
                <p14:cNvContentPartPr/>
                <p14:nvPr/>
              </p14:nvContentPartPr>
              <p14:xfrm>
                <a:off x="10495344" y="2616285"/>
                <a:ext cx="186840" cy="110160"/>
              </p14:xfrm>
            </p:contentPart>
          </mc:Choice>
          <mc:Fallback>
            <p:pic>
              <p:nvPicPr>
                <p:cNvPr id="139" name="Freihand 138">
                  <a:extLst>
                    <a:ext uri="{FF2B5EF4-FFF2-40B4-BE49-F238E27FC236}">
                      <a16:creationId xmlns:a16="http://schemas.microsoft.com/office/drawing/2014/main" id="{BEB96964-C2CE-6483-9E36-2C06185C92F5}"/>
                    </a:ext>
                  </a:extLst>
                </p:cNvPr>
                <p:cNvPicPr/>
                <p:nvPr/>
              </p:nvPicPr>
              <p:blipFill>
                <a:blip r:embed="rId227"/>
                <a:stretch>
                  <a:fillRect/>
                </a:stretch>
              </p:blipFill>
              <p:spPr>
                <a:xfrm>
                  <a:off x="10486704" y="2607285"/>
                  <a:ext cx="2044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40" name="Freihand 139">
                  <a:extLst>
                    <a:ext uri="{FF2B5EF4-FFF2-40B4-BE49-F238E27FC236}">
                      <a16:creationId xmlns:a16="http://schemas.microsoft.com/office/drawing/2014/main" id="{110141EF-DE6A-7E57-4A47-D69BDA5F08EB}"/>
                    </a:ext>
                  </a:extLst>
                </p14:cNvPr>
                <p14:cNvContentPartPr/>
                <p14:nvPr/>
              </p14:nvContentPartPr>
              <p14:xfrm>
                <a:off x="10709904" y="2543925"/>
                <a:ext cx="29520" cy="39240"/>
              </p14:xfrm>
            </p:contentPart>
          </mc:Choice>
          <mc:Fallback>
            <p:pic>
              <p:nvPicPr>
                <p:cNvPr id="140" name="Freihand 139">
                  <a:extLst>
                    <a:ext uri="{FF2B5EF4-FFF2-40B4-BE49-F238E27FC236}">
                      <a16:creationId xmlns:a16="http://schemas.microsoft.com/office/drawing/2014/main" id="{110141EF-DE6A-7E57-4A47-D69BDA5F08EB}"/>
                    </a:ext>
                  </a:extLst>
                </p:cNvPr>
                <p:cNvPicPr/>
                <p:nvPr/>
              </p:nvPicPr>
              <p:blipFill>
                <a:blip r:embed="rId229"/>
                <a:stretch>
                  <a:fillRect/>
                </a:stretch>
              </p:blipFill>
              <p:spPr>
                <a:xfrm>
                  <a:off x="10700904" y="2535285"/>
                  <a:ext cx="4716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41" name="Freihand 140">
                  <a:extLst>
                    <a:ext uri="{FF2B5EF4-FFF2-40B4-BE49-F238E27FC236}">
                      <a16:creationId xmlns:a16="http://schemas.microsoft.com/office/drawing/2014/main" id="{B93725AB-5BE3-3AE5-F1AA-F4FE665536E3}"/>
                    </a:ext>
                  </a:extLst>
                </p14:cNvPr>
                <p14:cNvContentPartPr/>
                <p14:nvPr/>
              </p14:nvContentPartPr>
              <p14:xfrm>
                <a:off x="10770384" y="2551485"/>
                <a:ext cx="285480" cy="156960"/>
              </p14:xfrm>
            </p:contentPart>
          </mc:Choice>
          <mc:Fallback>
            <p:pic>
              <p:nvPicPr>
                <p:cNvPr id="141" name="Freihand 140">
                  <a:extLst>
                    <a:ext uri="{FF2B5EF4-FFF2-40B4-BE49-F238E27FC236}">
                      <a16:creationId xmlns:a16="http://schemas.microsoft.com/office/drawing/2014/main" id="{B93725AB-5BE3-3AE5-F1AA-F4FE665536E3}"/>
                    </a:ext>
                  </a:extLst>
                </p:cNvPr>
                <p:cNvPicPr/>
                <p:nvPr/>
              </p:nvPicPr>
              <p:blipFill>
                <a:blip r:embed="rId231"/>
                <a:stretch>
                  <a:fillRect/>
                </a:stretch>
              </p:blipFill>
              <p:spPr>
                <a:xfrm>
                  <a:off x="10761384" y="2542845"/>
                  <a:ext cx="30312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42" name="Freihand 141">
                  <a:extLst>
                    <a:ext uri="{FF2B5EF4-FFF2-40B4-BE49-F238E27FC236}">
                      <a16:creationId xmlns:a16="http://schemas.microsoft.com/office/drawing/2014/main" id="{25940045-5D1F-9F5A-D6D8-DC81FF95D3EA}"/>
                    </a:ext>
                  </a:extLst>
                </p14:cNvPr>
                <p14:cNvContentPartPr/>
                <p14:nvPr/>
              </p14:nvContentPartPr>
              <p14:xfrm>
                <a:off x="10867584" y="2439165"/>
                <a:ext cx="21240" cy="28080"/>
              </p14:xfrm>
            </p:contentPart>
          </mc:Choice>
          <mc:Fallback>
            <p:pic>
              <p:nvPicPr>
                <p:cNvPr id="142" name="Freihand 141">
                  <a:extLst>
                    <a:ext uri="{FF2B5EF4-FFF2-40B4-BE49-F238E27FC236}">
                      <a16:creationId xmlns:a16="http://schemas.microsoft.com/office/drawing/2014/main" id="{25940045-5D1F-9F5A-D6D8-DC81FF95D3EA}"/>
                    </a:ext>
                  </a:extLst>
                </p:cNvPr>
                <p:cNvPicPr/>
                <p:nvPr/>
              </p:nvPicPr>
              <p:blipFill>
                <a:blip r:embed="rId233"/>
                <a:stretch>
                  <a:fillRect/>
                </a:stretch>
              </p:blipFill>
              <p:spPr>
                <a:xfrm>
                  <a:off x="10858944" y="2430525"/>
                  <a:ext cx="3888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43" name="Freihand 142">
                  <a:extLst>
                    <a:ext uri="{FF2B5EF4-FFF2-40B4-BE49-F238E27FC236}">
                      <a16:creationId xmlns:a16="http://schemas.microsoft.com/office/drawing/2014/main" id="{DC86D4E2-1FD8-599B-9AD2-78BF0B10667A}"/>
                    </a:ext>
                  </a:extLst>
                </p14:cNvPr>
                <p14:cNvContentPartPr/>
                <p14:nvPr/>
              </p14:nvContentPartPr>
              <p14:xfrm>
                <a:off x="9873624" y="2791965"/>
                <a:ext cx="659520" cy="57240"/>
              </p14:xfrm>
            </p:contentPart>
          </mc:Choice>
          <mc:Fallback>
            <p:pic>
              <p:nvPicPr>
                <p:cNvPr id="143" name="Freihand 142">
                  <a:extLst>
                    <a:ext uri="{FF2B5EF4-FFF2-40B4-BE49-F238E27FC236}">
                      <a16:creationId xmlns:a16="http://schemas.microsoft.com/office/drawing/2014/main" id="{DC86D4E2-1FD8-599B-9AD2-78BF0B10667A}"/>
                    </a:ext>
                  </a:extLst>
                </p:cNvPr>
                <p:cNvPicPr/>
                <p:nvPr/>
              </p:nvPicPr>
              <p:blipFill>
                <a:blip r:embed="rId235"/>
                <a:stretch>
                  <a:fillRect/>
                </a:stretch>
              </p:blipFill>
              <p:spPr>
                <a:xfrm>
                  <a:off x="9864624" y="2782965"/>
                  <a:ext cx="6771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44" name="Freihand 143">
                  <a:extLst>
                    <a:ext uri="{FF2B5EF4-FFF2-40B4-BE49-F238E27FC236}">
                      <a16:creationId xmlns:a16="http://schemas.microsoft.com/office/drawing/2014/main" id="{4D3779D5-B464-5DBB-20B8-5D64DC6F9F91}"/>
                    </a:ext>
                  </a:extLst>
                </p14:cNvPr>
                <p14:cNvContentPartPr/>
                <p14:nvPr/>
              </p14:nvContentPartPr>
              <p14:xfrm>
                <a:off x="11205984" y="2586405"/>
                <a:ext cx="132120" cy="154080"/>
              </p14:xfrm>
            </p:contentPart>
          </mc:Choice>
          <mc:Fallback>
            <p:pic>
              <p:nvPicPr>
                <p:cNvPr id="144" name="Freihand 143">
                  <a:extLst>
                    <a:ext uri="{FF2B5EF4-FFF2-40B4-BE49-F238E27FC236}">
                      <a16:creationId xmlns:a16="http://schemas.microsoft.com/office/drawing/2014/main" id="{4D3779D5-B464-5DBB-20B8-5D64DC6F9F91}"/>
                    </a:ext>
                  </a:extLst>
                </p:cNvPr>
                <p:cNvPicPr/>
                <p:nvPr/>
              </p:nvPicPr>
              <p:blipFill>
                <a:blip r:embed="rId237"/>
                <a:stretch>
                  <a:fillRect/>
                </a:stretch>
              </p:blipFill>
              <p:spPr>
                <a:xfrm>
                  <a:off x="11197344" y="2577405"/>
                  <a:ext cx="14976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45" name="Freihand 144">
                  <a:extLst>
                    <a:ext uri="{FF2B5EF4-FFF2-40B4-BE49-F238E27FC236}">
                      <a16:creationId xmlns:a16="http://schemas.microsoft.com/office/drawing/2014/main" id="{75936A3C-8076-F7FD-B813-6B9E1D06412A}"/>
                    </a:ext>
                  </a:extLst>
                </p14:cNvPr>
                <p14:cNvContentPartPr/>
                <p14:nvPr/>
              </p14:nvContentPartPr>
              <p14:xfrm>
                <a:off x="11373744" y="2588205"/>
                <a:ext cx="63720" cy="96120"/>
              </p14:xfrm>
            </p:contentPart>
          </mc:Choice>
          <mc:Fallback>
            <p:pic>
              <p:nvPicPr>
                <p:cNvPr id="145" name="Freihand 144">
                  <a:extLst>
                    <a:ext uri="{FF2B5EF4-FFF2-40B4-BE49-F238E27FC236}">
                      <a16:creationId xmlns:a16="http://schemas.microsoft.com/office/drawing/2014/main" id="{75936A3C-8076-F7FD-B813-6B9E1D06412A}"/>
                    </a:ext>
                  </a:extLst>
                </p:cNvPr>
                <p:cNvPicPr/>
                <p:nvPr/>
              </p:nvPicPr>
              <p:blipFill>
                <a:blip r:embed="rId239"/>
                <a:stretch>
                  <a:fillRect/>
                </a:stretch>
              </p:blipFill>
              <p:spPr>
                <a:xfrm>
                  <a:off x="11364744" y="2579205"/>
                  <a:ext cx="813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46" name="Freihand 145">
                  <a:extLst>
                    <a:ext uri="{FF2B5EF4-FFF2-40B4-BE49-F238E27FC236}">
                      <a16:creationId xmlns:a16="http://schemas.microsoft.com/office/drawing/2014/main" id="{64437710-7ED2-3B6A-2611-518555DE636B}"/>
                    </a:ext>
                  </a:extLst>
                </p14:cNvPr>
                <p14:cNvContentPartPr/>
                <p14:nvPr/>
              </p14:nvContentPartPr>
              <p14:xfrm>
                <a:off x="11500104" y="2483085"/>
                <a:ext cx="108000" cy="201240"/>
              </p14:xfrm>
            </p:contentPart>
          </mc:Choice>
          <mc:Fallback>
            <p:pic>
              <p:nvPicPr>
                <p:cNvPr id="146" name="Freihand 145">
                  <a:extLst>
                    <a:ext uri="{FF2B5EF4-FFF2-40B4-BE49-F238E27FC236}">
                      <a16:creationId xmlns:a16="http://schemas.microsoft.com/office/drawing/2014/main" id="{64437710-7ED2-3B6A-2611-518555DE636B}"/>
                    </a:ext>
                  </a:extLst>
                </p:cNvPr>
                <p:cNvPicPr/>
                <p:nvPr/>
              </p:nvPicPr>
              <p:blipFill>
                <a:blip r:embed="rId241"/>
                <a:stretch>
                  <a:fillRect/>
                </a:stretch>
              </p:blipFill>
              <p:spPr>
                <a:xfrm>
                  <a:off x="11491464" y="2474085"/>
                  <a:ext cx="12564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47" name="Freihand 146">
                  <a:extLst>
                    <a:ext uri="{FF2B5EF4-FFF2-40B4-BE49-F238E27FC236}">
                      <a16:creationId xmlns:a16="http://schemas.microsoft.com/office/drawing/2014/main" id="{06798104-7764-8F50-9D65-72F1A9D3DC47}"/>
                    </a:ext>
                  </a:extLst>
                </p14:cNvPr>
                <p14:cNvContentPartPr/>
                <p14:nvPr/>
              </p14:nvContentPartPr>
              <p14:xfrm>
                <a:off x="11664624" y="2409645"/>
                <a:ext cx="90000" cy="239400"/>
              </p14:xfrm>
            </p:contentPart>
          </mc:Choice>
          <mc:Fallback>
            <p:pic>
              <p:nvPicPr>
                <p:cNvPr id="147" name="Freihand 146">
                  <a:extLst>
                    <a:ext uri="{FF2B5EF4-FFF2-40B4-BE49-F238E27FC236}">
                      <a16:creationId xmlns:a16="http://schemas.microsoft.com/office/drawing/2014/main" id="{06798104-7764-8F50-9D65-72F1A9D3DC47}"/>
                    </a:ext>
                  </a:extLst>
                </p:cNvPr>
                <p:cNvPicPr/>
                <p:nvPr/>
              </p:nvPicPr>
              <p:blipFill>
                <a:blip r:embed="rId243"/>
                <a:stretch>
                  <a:fillRect/>
                </a:stretch>
              </p:blipFill>
              <p:spPr>
                <a:xfrm>
                  <a:off x="11655984" y="2401005"/>
                  <a:ext cx="10764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48" name="Freihand 147">
                  <a:extLst>
                    <a:ext uri="{FF2B5EF4-FFF2-40B4-BE49-F238E27FC236}">
                      <a16:creationId xmlns:a16="http://schemas.microsoft.com/office/drawing/2014/main" id="{D308F926-1267-A4AF-4F58-6E563A95A551}"/>
                    </a:ext>
                  </a:extLst>
                </p14:cNvPr>
                <p14:cNvContentPartPr/>
                <p14:nvPr/>
              </p14:nvContentPartPr>
              <p14:xfrm>
                <a:off x="11719704" y="2570925"/>
                <a:ext cx="265680" cy="91800"/>
              </p14:xfrm>
            </p:contentPart>
          </mc:Choice>
          <mc:Fallback>
            <p:pic>
              <p:nvPicPr>
                <p:cNvPr id="148" name="Freihand 147">
                  <a:extLst>
                    <a:ext uri="{FF2B5EF4-FFF2-40B4-BE49-F238E27FC236}">
                      <a16:creationId xmlns:a16="http://schemas.microsoft.com/office/drawing/2014/main" id="{D308F926-1267-A4AF-4F58-6E563A95A551}"/>
                    </a:ext>
                  </a:extLst>
                </p:cNvPr>
                <p:cNvPicPr/>
                <p:nvPr/>
              </p:nvPicPr>
              <p:blipFill>
                <a:blip r:embed="rId245"/>
                <a:stretch>
                  <a:fillRect/>
                </a:stretch>
              </p:blipFill>
              <p:spPr>
                <a:xfrm>
                  <a:off x="11711064" y="2562285"/>
                  <a:ext cx="2833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49" name="Freihand 148">
                  <a:extLst>
                    <a:ext uri="{FF2B5EF4-FFF2-40B4-BE49-F238E27FC236}">
                      <a16:creationId xmlns:a16="http://schemas.microsoft.com/office/drawing/2014/main" id="{47F3EC99-EE99-BEAF-7E81-B6FD73912DAB}"/>
                    </a:ext>
                  </a:extLst>
                </p14:cNvPr>
                <p14:cNvContentPartPr/>
                <p14:nvPr/>
              </p14:nvContentPartPr>
              <p14:xfrm>
                <a:off x="12015264" y="2585685"/>
                <a:ext cx="181440" cy="178920"/>
              </p14:xfrm>
            </p:contentPart>
          </mc:Choice>
          <mc:Fallback>
            <p:pic>
              <p:nvPicPr>
                <p:cNvPr id="149" name="Freihand 148">
                  <a:extLst>
                    <a:ext uri="{FF2B5EF4-FFF2-40B4-BE49-F238E27FC236}">
                      <a16:creationId xmlns:a16="http://schemas.microsoft.com/office/drawing/2014/main" id="{47F3EC99-EE99-BEAF-7E81-B6FD73912DAB}"/>
                    </a:ext>
                  </a:extLst>
                </p:cNvPr>
                <p:cNvPicPr/>
                <p:nvPr/>
              </p:nvPicPr>
              <p:blipFill>
                <a:blip r:embed="rId247"/>
                <a:stretch>
                  <a:fillRect/>
                </a:stretch>
              </p:blipFill>
              <p:spPr>
                <a:xfrm>
                  <a:off x="12006624" y="2576685"/>
                  <a:ext cx="199080" cy="196560"/>
                </a:xfrm>
                <a:prstGeom prst="rect">
                  <a:avLst/>
                </a:prstGeom>
              </p:spPr>
            </p:pic>
          </mc:Fallback>
        </mc:AlternateContent>
      </p:grpSp>
      <p:grpSp>
        <p:nvGrpSpPr>
          <p:cNvPr id="153" name="Gruppieren 152">
            <a:extLst>
              <a:ext uri="{FF2B5EF4-FFF2-40B4-BE49-F238E27FC236}">
                <a16:creationId xmlns:a16="http://schemas.microsoft.com/office/drawing/2014/main" id="{2FD5F8EB-7617-8859-C995-7733E412E88B}"/>
              </a:ext>
            </a:extLst>
          </p:cNvPr>
          <p:cNvGrpSpPr/>
          <p:nvPr/>
        </p:nvGrpSpPr>
        <p:grpSpPr>
          <a:xfrm>
            <a:off x="8567544" y="3050445"/>
            <a:ext cx="358200" cy="177120"/>
            <a:chOff x="8567544" y="3050445"/>
            <a:chExt cx="358200" cy="177120"/>
          </a:xfrm>
        </p:grpSpPr>
        <mc:AlternateContent xmlns:mc="http://schemas.openxmlformats.org/markup-compatibility/2006">
          <mc:Choice xmlns:p14="http://schemas.microsoft.com/office/powerpoint/2010/main" Requires="p14">
            <p:contentPart p14:bwMode="auto" r:id="rId248">
              <p14:nvContentPartPr>
                <p14:cNvPr id="151" name="Freihand 150">
                  <a:extLst>
                    <a:ext uri="{FF2B5EF4-FFF2-40B4-BE49-F238E27FC236}">
                      <a16:creationId xmlns:a16="http://schemas.microsoft.com/office/drawing/2014/main" id="{899579D3-DC2F-4083-55C2-A22F300C7BF2}"/>
                    </a:ext>
                  </a:extLst>
                </p14:cNvPr>
                <p14:cNvContentPartPr/>
                <p14:nvPr/>
              </p14:nvContentPartPr>
              <p14:xfrm>
                <a:off x="8567544" y="3113805"/>
                <a:ext cx="248400" cy="40320"/>
              </p14:xfrm>
            </p:contentPart>
          </mc:Choice>
          <mc:Fallback>
            <p:pic>
              <p:nvPicPr>
                <p:cNvPr id="151" name="Freihand 150">
                  <a:extLst>
                    <a:ext uri="{FF2B5EF4-FFF2-40B4-BE49-F238E27FC236}">
                      <a16:creationId xmlns:a16="http://schemas.microsoft.com/office/drawing/2014/main" id="{899579D3-DC2F-4083-55C2-A22F300C7BF2}"/>
                    </a:ext>
                  </a:extLst>
                </p:cNvPr>
                <p:cNvPicPr/>
                <p:nvPr/>
              </p:nvPicPr>
              <p:blipFill>
                <a:blip r:embed="rId249"/>
                <a:stretch>
                  <a:fillRect/>
                </a:stretch>
              </p:blipFill>
              <p:spPr>
                <a:xfrm>
                  <a:off x="8558904" y="3104805"/>
                  <a:ext cx="26604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52" name="Freihand 151">
                  <a:extLst>
                    <a:ext uri="{FF2B5EF4-FFF2-40B4-BE49-F238E27FC236}">
                      <a16:creationId xmlns:a16="http://schemas.microsoft.com/office/drawing/2014/main" id="{AD180B1E-9556-7D5C-E2AA-9F60C4758B7E}"/>
                    </a:ext>
                  </a:extLst>
                </p14:cNvPr>
                <p14:cNvContentPartPr/>
                <p14:nvPr/>
              </p14:nvContentPartPr>
              <p14:xfrm>
                <a:off x="8787864" y="3050445"/>
                <a:ext cx="137880" cy="177120"/>
              </p14:xfrm>
            </p:contentPart>
          </mc:Choice>
          <mc:Fallback>
            <p:pic>
              <p:nvPicPr>
                <p:cNvPr id="152" name="Freihand 151">
                  <a:extLst>
                    <a:ext uri="{FF2B5EF4-FFF2-40B4-BE49-F238E27FC236}">
                      <a16:creationId xmlns:a16="http://schemas.microsoft.com/office/drawing/2014/main" id="{AD180B1E-9556-7D5C-E2AA-9F60C4758B7E}"/>
                    </a:ext>
                  </a:extLst>
                </p:cNvPr>
                <p:cNvPicPr/>
                <p:nvPr/>
              </p:nvPicPr>
              <p:blipFill>
                <a:blip r:embed="rId251"/>
                <a:stretch>
                  <a:fillRect/>
                </a:stretch>
              </p:blipFill>
              <p:spPr>
                <a:xfrm>
                  <a:off x="8779224" y="3041805"/>
                  <a:ext cx="155520" cy="194760"/>
                </a:xfrm>
                <a:prstGeom prst="rect">
                  <a:avLst/>
                </a:prstGeom>
              </p:spPr>
            </p:pic>
          </mc:Fallback>
        </mc:AlternateContent>
      </p:grpSp>
      <p:grpSp>
        <p:nvGrpSpPr>
          <p:cNvPr id="222" name="Gruppieren 221">
            <a:extLst>
              <a:ext uri="{FF2B5EF4-FFF2-40B4-BE49-F238E27FC236}">
                <a16:creationId xmlns:a16="http://schemas.microsoft.com/office/drawing/2014/main" id="{1413EC78-E0E1-2948-1DF2-63BD1AA8EDAB}"/>
              </a:ext>
            </a:extLst>
          </p:cNvPr>
          <p:cNvGrpSpPr/>
          <p:nvPr/>
        </p:nvGrpSpPr>
        <p:grpSpPr>
          <a:xfrm>
            <a:off x="9031584" y="2875845"/>
            <a:ext cx="3106080" cy="1242000"/>
            <a:chOff x="9031584" y="2875845"/>
            <a:chExt cx="3106080" cy="1242000"/>
          </a:xfrm>
        </p:grpSpPr>
        <mc:AlternateContent xmlns:mc="http://schemas.openxmlformats.org/markup-compatibility/2006">
          <mc:Choice xmlns:p14="http://schemas.microsoft.com/office/powerpoint/2010/main" Requires="p14">
            <p:contentPart p14:bwMode="auto" r:id="rId252">
              <p14:nvContentPartPr>
                <p14:cNvPr id="154" name="Freihand 153">
                  <a:extLst>
                    <a:ext uri="{FF2B5EF4-FFF2-40B4-BE49-F238E27FC236}">
                      <a16:creationId xmlns:a16="http://schemas.microsoft.com/office/drawing/2014/main" id="{2169E7AB-D2B9-2B58-9E41-6B4A14A2FAEC}"/>
                    </a:ext>
                  </a:extLst>
                </p14:cNvPr>
                <p14:cNvContentPartPr/>
                <p14:nvPr/>
              </p14:nvContentPartPr>
              <p14:xfrm>
                <a:off x="9064344" y="3096525"/>
                <a:ext cx="145440" cy="116280"/>
              </p14:xfrm>
            </p:contentPart>
          </mc:Choice>
          <mc:Fallback>
            <p:pic>
              <p:nvPicPr>
                <p:cNvPr id="154" name="Freihand 153">
                  <a:extLst>
                    <a:ext uri="{FF2B5EF4-FFF2-40B4-BE49-F238E27FC236}">
                      <a16:creationId xmlns:a16="http://schemas.microsoft.com/office/drawing/2014/main" id="{2169E7AB-D2B9-2B58-9E41-6B4A14A2FAEC}"/>
                    </a:ext>
                  </a:extLst>
                </p:cNvPr>
                <p:cNvPicPr/>
                <p:nvPr/>
              </p:nvPicPr>
              <p:blipFill>
                <a:blip r:embed="rId253"/>
                <a:stretch>
                  <a:fillRect/>
                </a:stretch>
              </p:blipFill>
              <p:spPr>
                <a:xfrm>
                  <a:off x="9055344" y="3087525"/>
                  <a:ext cx="1630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55" name="Freihand 154">
                  <a:extLst>
                    <a:ext uri="{FF2B5EF4-FFF2-40B4-BE49-F238E27FC236}">
                      <a16:creationId xmlns:a16="http://schemas.microsoft.com/office/drawing/2014/main" id="{982E81E6-D981-C1AC-F689-ED5027F425B0}"/>
                    </a:ext>
                  </a:extLst>
                </p14:cNvPr>
                <p14:cNvContentPartPr/>
                <p14:nvPr/>
              </p14:nvContentPartPr>
              <p14:xfrm>
                <a:off x="9243984" y="3019485"/>
                <a:ext cx="94680" cy="156240"/>
              </p14:xfrm>
            </p:contentPart>
          </mc:Choice>
          <mc:Fallback>
            <p:pic>
              <p:nvPicPr>
                <p:cNvPr id="155" name="Freihand 154">
                  <a:extLst>
                    <a:ext uri="{FF2B5EF4-FFF2-40B4-BE49-F238E27FC236}">
                      <a16:creationId xmlns:a16="http://schemas.microsoft.com/office/drawing/2014/main" id="{982E81E6-D981-C1AC-F689-ED5027F425B0}"/>
                    </a:ext>
                  </a:extLst>
                </p:cNvPr>
                <p:cNvPicPr/>
                <p:nvPr/>
              </p:nvPicPr>
              <p:blipFill>
                <a:blip r:embed="rId255"/>
                <a:stretch>
                  <a:fillRect/>
                </a:stretch>
              </p:blipFill>
              <p:spPr>
                <a:xfrm>
                  <a:off x="9235344" y="3010485"/>
                  <a:ext cx="11232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56" name="Freihand 155">
                  <a:extLst>
                    <a:ext uri="{FF2B5EF4-FFF2-40B4-BE49-F238E27FC236}">
                      <a16:creationId xmlns:a16="http://schemas.microsoft.com/office/drawing/2014/main" id="{B0F072ED-CC2B-0B7A-585D-13AADABEAE4B}"/>
                    </a:ext>
                  </a:extLst>
                </p14:cNvPr>
                <p14:cNvContentPartPr/>
                <p14:nvPr/>
              </p14:nvContentPartPr>
              <p14:xfrm>
                <a:off x="9404184" y="3057645"/>
                <a:ext cx="166680" cy="106560"/>
              </p14:xfrm>
            </p:contentPart>
          </mc:Choice>
          <mc:Fallback>
            <p:pic>
              <p:nvPicPr>
                <p:cNvPr id="156" name="Freihand 155">
                  <a:extLst>
                    <a:ext uri="{FF2B5EF4-FFF2-40B4-BE49-F238E27FC236}">
                      <a16:creationId xmlns:a16="http://schemas.microsoft.com/office/drawing/2014/main" id="{B0F072ED-CC2B-0B7A-585D-13AADABEAE4B}"/>
                    </a:ext>
                  </a:extLst>
                </p:cNvPr>
                <p:cNvPicPr/>
                <p:nvPr/>
              </p:nvPicPr>
              <p:blipFill>
                <a:blip r:embed="rId257"/>
                <a:stretch>
                  <a:fillRect/>
                </a:stretch>
              </p:blipFill>
              <p:spPr>
                <a:xfrm>
                  <a:off x="9395184" y="3048645"/>
                  <a:ext cx="1843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57" name="Freihand 156">
                  <a:extLst>
                    <a:ext uri="{FF2B5EF4-FFF2-40B4-BE49-F238E27FC236}">
                      <a16:creationId xmlns:a16="http://schemas.microsoft.com/office/drawing/2014/main" id="{CC47BF5C-12B5-756C-3E31-8B65883C1E5E}"/>
                    </a:ext>
                  </a:extLst>
                </p14:cNvPr>
                <p14:cNvContentPartPr/>
                <p14:nvPr/>
              </p14:nvContentPartPr>
              <p14:xfrm>
                <a:off x="9105024" y="2962245"/>
                <a:ext cx="85680" cy="7200"/>
              </p14:xfrm>
            </p:contentPart>
          </mc:Choice>
          <mc:Fallback>
            <p:pic>
              <p:nvPicPr>
                <p:cNvPr id="157" name="Freihand 156">
                  <a:extLst>
                    <a:ext uri="{FF2B5EF4-FFF2-40B4-BE49-F238E27FC236}">
                      <a16:creationId xmlns:a16="http://schemas.microsoft.com/office/drawing/2014/main" id="{CC47BF5C-12B5-756C-3E31-8B65883C1E5E}"/>
                    </a:ext>
                  </a:extLst>
                </p:cNvPr>
                <p:cNvPicPr/>
                <p:nvPr/>
              </p:nvPicPr>
              <p:blipFill>
                <a:blip r:embed="rId259"/>
                <a:stretch>
                  <a:fillRect/>
                </a:stretch>
              </p:blipFill>
              <p:spPr>
                <a:xfrm>
                  <a:off x="9096024" y="2953245"/>
                  <a:ext cx="10332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58" name="Freihand 157">
                  <a:extLst>
                    <a:ext uri="{FF2B5EF4-FFF2-40B4-BE49-F238E27FC236}">
                      <a16:creationId xmlns:a16="http://schemas.microsoft.com/office/drawing/2014/main" id="{875B43CB-E47B-1952-C6AD-56A226B86A41}"/>
                    </a:ext>
                  </a:extLst>
                </p14:cNvPr>
                <p14:cNvContentPartPr/>
                <p14:nvPr/>
              </p14:nvContentPartPr>
              <p14:xfrm>
                <a:off x="9619464" y="3041085"/>
                <a:ext cx="92880" cy="243720"/>
              </p14:xfrm>
            </p:contentPart>
          </mc:Choice>
          <mc:Fallback>
            <p:pic>
              <p:nvPicPr>
                <p:cNvPr id="158" name="Freihand 157">
                  <a:extLst>
                    <a:ext uri="{FF2B5EF4-FFF2-40B4-BE49-F238E27FC236}">
                      <a16:creationId xmlns:a16="http://schemas.microsoft.com/office/drawing/2014/main" id="{875B43CB-E47B-1952-C6AD-56A226B86A41}"/>
                    </a:ext>
                  </a:extLst>
                </p:cNvPr>
                <p:cNvPicPr/>
                <p:nvPr/>
              </p:nvPicPr>
              <p:blipFill>
                <a:blip r:embed="rId261"/>
                <a:stretch>
                  <a:fillRect/>
                </a:stretch>
              </p:blipFill>
              <p:spPr>
                <a:xfrm>
                  <a:off x="9610464" y="3032085"/>
                  <a:ext cx="11052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59" name="Freihand 158">
                  <a:extLst>
                    <a:ext uri="{FF2B5EF4-FFF2-40B4-BE49-F238E27FC236}">
                      <a16:creationId xmlns:a16="http://schemas.microsoft.com/office/drawing/2014/main" id="{66FF6504-3751-8CE6-EFB7-1ECAD80701BF}"/>
                    </a:ext>
                  </a:extLst>
                </p14:cNvPr>
                <p14:cNvContentPartPr/>
                <p14:nvPr/>
              </p14:nvContentPartPr>
              <p14:xfrm>
                <a:off x="9744024" y="3066645"/>
                <a:ext cx="350640" cy="234720"/>
              </p14:xfrm>
            </p:contentPart>
          </mc:Choice>
          <mc:Fallback>
            <p:pic>
              <p:nvPicPr>
                <p:cNvPr id="159" name="Freihand 158">
                  <a:extLst>
                    <a:ext uri="{FF2B5EF4-FFF2-40B4-BE49-F238E27FC236}">
                      <a16:creationId xmlns:a16="http://schemas.microsoft.com/office/drawing/2014/main" id="{66FF6504-3751-8CE6-EFB7-1ECAD80701BF}"/>
                    </a:ext>
                  </a:extLst>
                </p:cNvPr>
                <p:cNvPicPr/>
                <p:nvPr/>
              </p:nvPicPr>
              <p:blipFill>
                <a:blip r:embed="rId263"/>
                <a:stretch>
                  <a:fillRect/>
                </a:stretch>
              </p:blipFill>
              <p:spPr>
                <a:xfrm>
                  <a:off x="9735024" y="3058005"/>
                  <a:ext cx="36828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61" name="Freihand 160">
                  <a:extLst>
                    <a:ext uri="{FF2B5EF4-FFF2-40B4-BE49-F238E27FC236}">
                      <a16:creationId xmlns:a16="http://schemas.microsoft.com/office/drawing/2014/main" id="{9328DF21-695A-21D4-BE5C-3D40C5D9FF81}"/>
                    </a:ext>
                  </a:extLst>
                </p14:cNvPr>
                <p14:cNvContentPartPr/>
                <p14:nvPr/>
              </p14:nvContentPartPr>
              <p14:xfrm>
                <a:off x="10275024" y="3042165"/>
                <a:ext cx="277560" cy="99000"/>
              </p14:xfrm>
            </p:contentPart>
          </mc:Choice>
          <mc:Fallback>
            <p:pic>
              <p:nvPicPr>
                <p:cNvPr id="161" name="Freihand 160">
                  <a:extLst>
                    <a:ext uri="{FF2B5EF4-FFF2-40B4-BE49-F238E27FC236}">
                      <a16:creationId xmlns:a16="http://schemas.microsoft.com/office/drawing/2014/main" id="{9328DF21-695A-21D4-BE5C-3D40C5D9FF81}"/>
                    </a:ext>
                  </a:extLst>
                </p:cNvPr>
                <p:cNvPicPr/>
                <p:nvPr/>
              </p:nvPicPr>
              <p:blipFill>
                <a:blip r:embed="rId265"/>
                <a:stretch>
                  <a:fillRect/>
                </a:stretch>
              </p:blipFill>
              <p:spPr>
                <a:xfrm>
                  <a:off x="10266384" y="3033525"/>
                  <a:ext cx="2952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62" name="Freihand 161">
                  <a:extLst>
                    <a:ext uri="{FF2B5EF4-FFF2-40B4-BE49-F238E27FC236}">
                      <a16:creationId xmlns:a16="http://schemas.microsoft.com/office/drawing/2014/main" id="{B80DFD37-7DD4-1D1F-869F-774BB483C524}"/>
                    </a:ext>
                  </a:extLst>
                </p14:cNvPr>
                <p14:cNvContentPartPr/>
                <p14:nvPr/>
              </p14:nvContentPartPr>
              <p14:xfrm>
                <a:off x="10743024" y="3008325"/>
                <a:ext cx="77760" cy="148320"/>
              </p14:xfrm>
            </p:contentPart>
          </mc:Choice>
          <mc:Fallback>
            <p:pic>
              <p:nvPicPr>
                <p:cNvPr id="162" name="Freihand 161">
                  <a:extLst>
                    <a:ext uri="{FF2B5EF4-FFF2-40B4-BE49-F238E27FC236}">
                      <a16:creationId xmlns:a16="http://schemas.microsoft.com/office/drawing/2014/main" id="{B80DFD37-7DD4-1D1F-869F-774BB483C524}"/>
                    </a:ext>
                  </a:extLst>
                </p:cNvPr>
                <p:cNvPicPr/>
                <p:nvPr/>
              </p:nvPicPr>
              <p:blipFill>
                <a:blip r:embed="rId267"/>
                <a:stretch>
                  <a:fillRect/>
                </a:stretch>
              </p:blipFill>
              <p:spPr>
                <a:xfrm>
                  <a:off x="10734384" y="2999685"/>
                  <a:ext cx="9540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63" name="Freihand 162">
                  <a:extLst>
                    <a:ext uri="{FF2B5EF4-FFF2-40B4-BE49-F238E27FC236}">
                      <a16:creationId xmlns:a16="http://schemas.microsoft.com/office/drawing/2014/main" id="{805F18CA-2F77-788A-AA9B-BE5984CE53E0}"/>
                    </a:ext>
                  </a:extLst>
                </p14:cNvPr>
                <p14:cNvContentPartPr/>
                <p14:nvPr/>
              </p14:nvContentPartPr>
              <p14:xfrm>
                <a:off x="10878024" y="3015525"/>
                <a:ext cx="93960" cy="92160"/>
              </p14:xfrm>
            </p:contentPart>
          </mc:Choice>
          <mc:Fallback>
            <p:pic>
              <p:nvPicPr>
                <p:cNvPr id="163" name="Freihand 162">
                  <a:extLst>
                    <a:ext uri="{FF2B5EF4-FFF2-40B4-BE49-F238E27FC236}">
                      <a16:creationId xmlns:a16="http://schemas.microsoft.com/office/drawing/2014/main" id="{805F18CA-2F77-788A-AA9B-BE5984CE53E0}"/>
                    </a:ext>
                  </a:extLst>
                </p:cNvPr>
                <p:cNvPicPr/>
                <p:nvPr/>
              </p:nvPicPr>
              <p:blipFill>
                <a:blip r:embed="rId269"/>
                <a:stretch>
                  <a:fillRect/>
                </a:stretch>
              </p:blipFill>
              <p:spPr>
                <a:xfrm>
                  <a:off x="10869384" y="3006885"/>
                  <a:ext cx="1116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64" name="Freihand 163">
                  <a:extLst>
                    <a:ext uri="{FF2B5EF4-FFF2-40B4-BE49-F238E27FC236}">
                      <a16:creationId xmlns:a16="http://schemas.microsoft.com/office/drawing/2014/main" id="{916A557A-45F3-CB9D-EA94-B6A4E206ACA6}"/>
                    </a:ext>
                  </a:extLst>
                </p14:cNvPr>
                <p14:cNvContentPartPr/>
                <p14:nvPr/>
              </p14:nvContentPartPr>
              <p14:xfrm>
                <a:off x="11000424" y="2907885"/>
                <a:ext cx="68400" cy="168120"/>
              </p14:xfrm>
            </p:contentPart>
          </mc:Choice>
          <mc:Fallback>
            <p:pic>
              <p:nvPicPr>
                <p:cNvPr id="164" name="Freihand 163">
                  <a:extLst>
                    <a:ext uri="{FF2B5EF4-FFF2-40B4-BE49-F238E27FC236}">
                      <a16:creationId xmlns:a16="http://schemas.microsoft.com/office/drawing/2014/main" id="{916A557A-45F3-CB9D-EA94-B6A4E206ACA6}"/>
                    </a:ext>
                  </a:extLst>
                </p:cNvPr>
                <p:cNvPicPr/>
                <p:nvPr/>
              </p:nvPicPr>
              <p:blipFill>
                <a:blip r:embed="rId271"/>
                <a:stretch>
                  <a:fillRect/>
                </a:stretch>
              </p:blipFill>
              <p:spPr>
                <a:xfrm>
                  <a:off x="10991784" y="2899245"/>
                  <a:ext cx="8604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65" name="Freihand 164">
                  <a:extLst>
                    <a:ext uri="{FF2B5EF4-FFF2-40B4-BE49-F238E27FC236}">
                      <a16:creationId xmlns:a16="http://schemas.microsoft.com/office/drawing/2014/main" id="{C3E6B69B-FCCB-29D6-4903-9BFB4CCA73E5}"/>
                    </a:ext>
                  </a:extLst>
                </p14:cNvPr>
                <p14:cNvContentPartPr/>
                <p14:nvPr/>
              </p14:nvContentPartPr>
              <p14:xfrm>
                <a:off x="10986024" y="2928765"/>
                <a:ext cx="111960" cy="154080"/>
              </p14:xfrm>
            </p:contentPart>
          </mc:Choice>
          <mc:Fallback>
            <p:pic>
              <p:nvPicPr>
                <p:cNvPr id="165" name="Freihand 164">
                  <a:extLst>
                    <a:ext uri="{FF2B5EF4-FFF2-40B4-BE49-F238E27FC236}">
                      <a16:creationId xmlns:a16="http://schemas.microsoft.com/office/drawing/2014/main" id="{C3E6B69B-FCCB-29D6-4903-9BFB4CCA73E5}"/>
                    </a:ext>
                  </a:extLst>
                </p:cNvPr>
                <p:cNvPicPr/>
                <p:nvPr/>
              </p:nvPicPr>
              <p:blipFill>
                <a:blip r:embed="rId273"/>
                <a:stretch>
                  <a:fillRect/>
                </a:stretch>
              </p:blipFill>
              <p:spPr>
                <a:xfrm>
                  <a:off x="10977384" y="2920125"/>
                  <a:ext cx="12960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66" name="Freihand 165">
                  <a:extLst>
                    <a:ext uri="{FF2B5EF4-FFF2-40B4-BE49-F238E27FC236}">
                      <a16:creationId xmlns:a16="http://schemas.microsoft.com/office/drawing/2014/main" id="{71B51955-023A-ABDC-A4D6-6A5D9D363660}"/>
                    </a:ext>
                  </a:extLst>
                </p14:cNvPr>
                <p14:cNvContentPartPr/>
                <p14:nvPr/>
              </p14:nvContentPartPr>
              <p14:xfrm>
                <a:off x="11189424" y="2876565"/>
                <a:ext cx="115200" cy="175680"/>
              </p14:xfrm>
            </p:contentPart>
          </mc:Choice>
          <mc:Fallback>
            <p:pic>
              <p:nvPicPr>
                <p:cNvPr id="166" name="Freihand 165">
                  <a:extLst>
                    <a:ext uri="{FF2B5EF4-FFF2-40B4-BE49-F238E27FC236}">
                      <a16:creationId xmlns:a16="http://schemas.microsoft.com/office/drawing/2014/main" id="{71B51955-023A-ABDC-A4D6-6A5D9D363660}"/>
                    </a:ext>
                  </a:extLst>
                </p:cNvPr>
                <p:cNvPicPr/>
                <p:nvPr/>
              </p:nvPicPr>
              <p:blipFill>
                <a:blip r:embed="rId275"/>
                <a:stretch>
                  <a:fillRect/>
                </a:stretch>
              </p:blipFill>
              <p:spPr>
                <a:xfrm>
                  <a:off x="11180424" y="2867925"/>
                  <a:ext cx="13284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67" name="Freihand 166">
                  <a:extLst>
                    <a:ext uri="{FF2B5EF4-FFF2-40B4-BE49-F238E27FC236}">
                      <a16:creationId xmlns:a16="http://schemas.microsoft.com/office/drawing/2014/main" id="{1FC5FC8B-7BAC-C687-142B-A26F0C5AA048}"/>
                    </a:ext>
                  </a:extLst>
                </p14:cNvPr>
                <p14:cNvContentPartPr/>
                <p14:nvPr/>
              </p14:nvContentPartPr>
              <p14:xfrm>
                <a:off x="11222904" y="3001125"/>
                <a:ext cx="221760" cy="64440"/>
              </p14:xfrm>
            </p:contentPart>
          </mc:Choice>
          <mc:Fallback>
            <p:pic>
              <p:nvPicPr>
                <p:cNvPr id="167" name="Freihand 166">
                  <a:extLst>
                    <a:ext uri="{FF2B5EF4-FFF2-40B4-BE49-F238E27FC236}">
                      <a16:creationId xmlns:a16="http://schemas.microsoft.com/office/drawing/2014/main" id="{1FC5FC8B-7BAC-C687-142B-A26F0C5AA048}"/>
                    </a:ext>
                  </a:extLst>
                </p:cNvPr>
                <p:cNvPicPr/>
                <p:nvPr/>
              </p:nvPicPr>
              <p:blipFill>
                <a:blip r:embed="rId277"/>
                <a:stretch>
                  <a:fillRect/>
                </a:stretch>
              </p:blipFill>
              <p:spPr>
                <a:xfrm>
                  <a:off x="11213904" y="2992125"/>
                  <a:ext cx="2394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68" name="Freihand 167">
                  <a:extLst>
                    <a:ext uri="{FF2B5EF4-FFF2-40B4-BE49-F238E27FC236}">
                      <a16:creationId xmlns:a16="http://schemas.microsoft.com/office/drawing/2014/main" id="{E000249B-72CF-46E0-2E63-CF2A06ACC212}"/>
                    </a:ext>
                  </a:extLst>
                </p14:cNvPr>
                <p14:cNvContentPartPr/>
                <p14:nvPr/>
              </p14:nvContentPartPr>
              <p14:xfrm>
                <a:off x="11508384" y="2875845"/>
                <a:ext cx="461880" cy="163080"/>
              </p14:xfrm>
            </p:contentPart>
          </mc:Choice>
          <mc:Fallback>
            <p:pic>
              <p:nvPicPr>
                <p:cNvPr id="168" name="Freihand 167">
                  <a:extLst>
                    <a:ext uri="{FF2B5EF4-FFF2-40B4-BE49-F238E27FC236}">
                      <a16:creationId xmlns:a16="http://schemas.microsoft.com/office/drawing/2014/main" id="{E000249B-72CF-46E0-2E63-CF2A06ACC212}"/>
                    </a:ext>
                  </a:extLst>
                </p:cNvPr>
                <p:cNvPicPr/>
                <p:nvPr/>
              </p:nvPicPr>
              <p:blipFill>
                <a:blip r:embed="rId279"/>
                <a:stretch>
                  <a:fillRect/>
                </a:stretch>
              </p:blipFill>
              <p:spPr>
                <a:xfrm>
                  <a:off x="11499744" y="2867205"/>
                  <a:ext cx="47952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69" name="Freihand 168">
                  <a:extLst>
                    <a:ext uri="{FF2B5EF4-FFF2-40B4-BE49-F238E27FC236}">
                      <a16:creationId xmlns:a16="http://schemas.microsoft.com/office/drawing/2014/main" id="{EE50DAAE-CD57-82EE-F068-0E3C8CF500AA}"/>
                    </a:ext>
                  </a:extLst>
                </p14:cNvPr>
                <p14:cNvContentPartPr/>
                <p14:nvPr/>
              </p14:nvContentPartPr>
              <p14:xfrm>
                <a:off x="10636464" y="3079245"/>
                <a:ext cx="1379160" cy="186480"/>
              </p14:xfrm>
            </p:contentPart>
          </mc:Choice>
          <mc:Fallback>
            <p:pic>
              <p:nvPicPr>
                <p:cNvPr id="169" name="Freihand 168">
                  <a:extLst>
                    <a:ext uri="{FF2B5EF4-FFF2-40B4-BE49-F238E27FC236}">
                      <a16:creationId xmlns:a16="http://schemas.microsoft.com/office/drawing/2014/main" id="{EE50DAAE-CD57-82EE-F068-0E3C8CF500AA}"/>
                    </a:ext>
                  </a:extLst>
                </p:cNvPr>
                <p:cNvPicPr/>
                <p:nvPr/>
              </p:nvPicPr>
              <p:blipFill>
                <a:blip r:embed="rId281"/>
                <a:stretch>
                  <a:fillRect/>
                </a:stretch>
              </p:blipFill>
              <p:spPr>
                <a:xfrm>
                  <a:off x="10627824" y="3070245"/>
                  <a:ext cx="139680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71" name="Freihand 170">
                  <a:extLst>
                    <a:ext uri="{FF2B5EF4-FFF2-40B4-BE49-F238E27FC236}">
                      <a16:creationId xmlns:a16="http://schemas.microsoft.com/office/drawing/2014/main" id="{2EB66B38-A1D0-BB43-B260-52DF1F4860FB}"/>
                    </a:ext>
                  </a:extLst>
                </p14:cNvPr>
                <p14:cNvContentPartPr/>
                <p14:nvPr/>
              </p14:nvContentPartPr>
              <p14:xfrm>
                <a:off x="9046344" y="3388485"/>
                <a:ext cx="149760" cy="182160"/>
              </p14:xfrm>
            </p:contentPart>
          </mc:Choice>
          <mc:Fallback>
            <p:pic>
              <p:nvPicPr>
                <p:cNvPr id="171" name="Freihand 170">
                  <a:extLst>
                    <a:ext uri="{FF2B5EF4-FFF2-40B4-BE49-F238E27FC236}">
                      <a16:creationId xmlns:a16="http://schemas.microsoft.com/office/drawing/2014/main" id="{2EB66B38-A1D0-BB43-B260-52DF1F4860FB}"/>
                    </a:ext>
                  </a:extLst>
                </p:cNvPr>
                <p:cNvPicPr/>
                <p:nvPr/>
              </p:nvPicPr>
              <p:blipFill>
                <a:blip r:embed="rId283"/>
                <a:stretch>
                  <a:fillRect/>
                </a:stretch>
              </p:blipFill>
              <p:spPr>
                <a:xfrm>
                  <a:off x="9037344" y="3379845"/>
                  <a:ext cx="16740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72" name="Freihand 171">
                  <a:extLst>
                    <a:ext uri="{FF2B5EF4-FFF2-40B4-BE49-F238E27FC236}">
                      <a16:creationId xmlns:a16="http://schemas.microsoft.com/office/drawing/2014/main" id="{2FC39E41-64F5-205D-2013-0CFCCA106C7E}"/>
                    </a:ext>
                  </a:extLst>
                </p14:cNvPr>
                <p14:cNvContentPartPr/>
                <p14:nvPr/>
              </p14:nvContentPartPr>
              <p14:xfrm>
                <a:off x="9103584" y="3369405"/>
                <a:ext cx="176760" cy="200160"/>
              </p14:xfrm>
            </p:contentPart>
          </mc:Choice>
          <mc:Fallback>
            <p:pic>
              <p:nvPicPr>
                <p:cNvPr id="172" name="Freihand 171">
                  <a:extLst>
                    <a:ext uri="{FF2B5EF4-FFF2-40B4-BE49-F238E27FC236}">
                      <a16:creationId xmlns:a16="http://schemas.microsoft.com/office/drawing/2014/main" id="{2FC39E41-64F5-205D-2013-0CFCCA106C7E}"/>
                    </a:ext>
                  </a:extLst>
                </p:cNvPr>
                <p:cNvPicPr/>
                <p:nvPr/>
              </p:nvPicPr>
              <p:blipFill>
                <a:blip r:embed="rId285"/>
                <a:stretch>
                  <a:fillRect/>
                </a:stretch>
              </p:blipFill>
              <p:spPr>
                <a:xfrm>
                  <a:off x="9094584" y="3360405"/>
                  <a:ext cx="19440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73" name="Freihand 172">
                  <a:extLst>
                    <a:ext uri="{FF2B5EF4-FFF2-40B4-BE49-F238E27FC236}">
                      <a16:creationId xmlns:a16="http://schemas.microsoft.com/office/drawing/2014/main" id="{6B0B6F70-AABF-5C46-E51D-3BA9F46DC069}"/>
                    </a:ext>
                  </a:extLst>
                </p14:cNvPr>
                <p14:cNvContentPartPr/>
                <p14:nvPr/>
              </p14:nvContentPartPr>
              <p14:xfrm>
                <a:off x="9310944" y="3367605"/>
                <a:ext cx="135720" cy="185040"/>
              </p14:xfrm>
            </p:contentPart>
          </mc:Choice>
          <mc:Fallback>
            <p:pic>
              <p:nvPicPr>
                <p:cNvPr id="173" name="Freihand 172">
                  <a:extLst>
                    <a:ext uri="{FF2B5EF4-FFF2-40B4-BE49-F238E27FC236}">
                      <a16:creationId xmlns:a16="http://schemas.microsoft.com/office/drawing/2014/main" id="{6B0B6F70-AABF-5C46-E51D-3BA9F46DC069}"/>
                    </a:ext>
                  </a:extLst>
                </p:cNvPr>
                <p:cNvPicPr/>
                <p:nvPr/>
              </p:nvPicPr>
              <p:blipFill>
                <a:blip r:embed="rId287"/>
                <a:stretch>
                  <a:fillRect/>
                </a:stretch>
              </p:blipFill>
              <p:spPr>
                <a:xfrm>
                  <a:off x="9301944" y="3358965"/>
                  <a:ext cx="15336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74" name="Freihand 173">
                  <a:extLst>
                    <a:ext uri="{FF2B5EF4-FFF2-40B4-BE49-F238E27FC236}">
                      <a16:creationId xmlns:a16="http://schemas.microsoft.com/office/drawing/2014/main" id="{1B317BFD-6134-C2B4-B692-1F80DF20E914}"/>
                    </a:ext>
                  </a:extLst>
                </p14:cNvPr>
                <p14:cNvContentPartPr/>
                <p14:nvPr/>
              </p14:nvContentPartPr>
              <p14:xfrm>
                <a:off x="9542784" y="3460845"/>
                <a:ext cx="63000" cy="14760"/>
              </p14:xfrm>
            </p:contentPart>
          </mc:Choice>
          <mc:Fallback>
            <p:pic>
              <p:nvPicPr>
                <p:cNvPr id="174" name="Freihand 173">
                  <a:extLst>
                    <a:ext uri="{FF2B5EF4-FFF2-40B4-BE49-F238E27FC236}">
                      <a16:creationId xmlns:a16="http://schemas.microsoft.com/office/drawing/2014/main" id="{1B317BFD-6134-C2B4-B692-1F80DF20E914}"/>
                    </a:ext>
                  </a:extLst>
                </p:cNvPr>
                <p:cNvPicPr/>
                <p:nvPr/>
              </p:nvPicPr>
              <p:blipFill>
                <a:blip r:embed="rId289"/>
                <a:stretch>
                  <a:fillRect/>
                </a:stretch>
              </p:blipFill>
              <p:spPr>
                <a:xfrm>
                  <a:off x="9534144" y="3452205"/>
                  <a:ext cx="8064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75" name="Freihand 174">
                  <a:extLst>
                    <a:ext uri="{FF2B5EF4-FFF2-40B4-BE49-F238E27FC236}">
                      <a16:creationId xmlns:a16="http://schemas.microsoft.com/office/drawing/2014/main" id="{A3DCCA8B-6719-B3EC-6350-0BF1CA82B45E}"/>
                    </a:ext>
                  </a:extLst>
                </p14:cNvPr>
                <p14:cNvContentPartPr/>
                <p14:nvPr/>
              </p14:nvContentPartPr>
              <p14:xfrm>
                <a:off x="9703344" y="3324045"/>
                <a:ext cx="164880" cy="170640"/>
              </p14:xfrm>
            </p:contentPart>
          </mc:Choice>
          <mc:Fallback>
            <p:pic>
              <p:nvPicPr>
                <p:cNvPr id="175" name="Freihand 174">
                  <a:extLst>
                    <a:ext uri="{FF2B5EF4-FFF2-40B4-BE49-F238E27FC236}">
                      <a16:creationId xmlns:a16="http://schemas.microsoft.com/office/drawing/2014/main" id="{A3DCCA8B-6719-B3EC-6350-0BF1CA82B45E}"/>
                    </a:ext>
                  </a:extLst>
                </p:cNvPr>
                <p:cNvPicPr/>
                <p:nvPr/>
              </p:nvPicPr>
              <p:blipFill>
                <a:blip r:embed="rId291"/>
                <a:stretch>
                  <a:fillRect/>
                </a:stretch>
              </p:blipFill>
              <p:spPr>
                <a:xfrm>
                  <a:off x="9694704" y="3315045"/>
                  <a:ext cx="18252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76" name="Freihand 175">
                  <a:extLst>
                    <a:ext uri="{FF2B5EF4-FFF2-40B4-BE49-F238E27FC236}">
                      <a16:creationId xmlns:a16="http://schemas.microsoft.com/office/drawing/2014/main" id="{36891B98-1429-AD03-20D2-77BDDABCA419}"/>
                    </a:ext>
                  </a:extLst>
                </p14:cNvPr>
                <p14:cNvContentPartPr/>
                <p14:nvPr/>
              </p14:nvContentPartPr>
              <p14:xfrm>
                <a:off x="9755544" y="3408645"/>
                <a:ext cx="463320" cy="84240"/>
              </p14:xfrm>
            </p:contentPart>
          </mc:Choice>
          <mc:Fallback>
            <p:pic>
              <p:nvPicPr>
                <p:cNvPr id="176" name="Freihand 175">
                  <a:extLst>
                    <a:ext uri="{FF2B5EF4-FFF2-40B4-BE49-F238E27FC236}">
                      <a16:creationId xmlns:a16="http://schemas.microsoft.com/office/drawing/2014/main" id="{36891B98-1429-AD03-20D2-77BDDABCA419}"/>
                    </a:ext>
                  </a:extLst>
                </p:cNvPr>
                <p:cNvPicPr/>
                <p:nvPr/>
              </p:nvPicPr>
              <p:blipFill>
                <a:blip r:embed="rId293"/>
                <a:stretch>
                  <a:fillRect/>
                </a:stretch>
              </p:blipFill>
              <p:spPr>
                <a:xfrm>
                  <a:off x="9746544" y="3399645"/>
                  <a:ext cx="4809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77" name="Freihand 176">
                  <a:extLst>
                    <a:ext uri="{FF2B5EF4-FFF2-40B4-BE49-F238E27FC236}">
                      <a16:creationId xmlns:a16="http://schemas.microsoft.com/office/drawing/2014/main" id="{9C16C542-BD4D-0FDF-238A-2FBDF94162AB}"/>
                    </a:ext>
                  </a:extLst>
                </p14:cNvPr>
                <p14:cNvContentPartPr/>
                <p14:nvPr/>
              </p14:nvContentPartPr>
              <p14:xfrm>
                <a:off x="10443144" y="3401085"/>
                <a:ext cx="5400" cy="56160"/>
              </p14:xfrm>
            </p:contentPart>
          </mc:Choice>
          <mc:Fallback>
            <p:pic>
              <p:nvPicPr>
                <p:cNvPr id="177" name="Freihand 176">
                  <a:extLst>
                    <a:ext uri="{FF2B5EF4-FFF2-40B4-BE49-F238E27FC236}">
                      <a16:creationId xmlns:a16="http://schemas.microsoft.com/office/drawing/2014/main" id="{9C16C542-BD4D-0FDF-238A-2FBDF94162AB}"/>
                    </a:ext>
                  </a:extLst>
                </p:cNvPr>
                <p:cNvPicPr/>
                <p:nvPr/>
              </p:nvPicPr>
              <p:blipFill>
                <a:blip r:embed="rId295"/>
                <a:stretch>
                  <a:fillRect/>
                </a:stretch>
              </p:blipFill>
              <p:spPr>
                <a:xfrm>
                  <a:off x="10434504" y="3392085"/>
                  <a:ext cx="230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78" name="Freihand 177">
                  <a:extLst>
                    <a:ext uri="{FF2B5EF4-FFF2-40B4-BE49-F238E27FC236}">
                      <a16:creationId xmlns:a16="http://schemas.microsoft.com/office/drawing/2014/main" id="{8FA9382B-C9D5-C220-B165-D9970A68DB91}"/>
                    </a:ext>
                  </a:extLst>
                </p14:cNvPr>
                <p14:cNvContentPartPr/>
                <p14:nvPr/>
              </p14:nvContentPartPr>
              <p14:xfrm>
                <a:off x="10429824" y="3370485"/>
                <a:ext cx="179640" cy="113760"/>
              </p14:xfrm>
            </p:contentPart>
          </mc:Choice>
          <mc:Fallback>
            <p:pic>
              <p:nvPicPr>
                <p:cNvPr id="178" name="Freihand 177">
                  <a:extLst>
                    <a:ext uri="{FF2B5EF4-FFF2-40B4-BE49-F238E27FC236}">
                      <a16:creationId xmlns:a16="http://schemas.microsoft.com/office/drawing/2014/main" id="{8FA9382B-C9D5-C220-B165-D9970A68DB91}"/>
                    </a:ext>
                  </a:extLst>
                </p:cNvPr>
                <p:cNvPicPr/>
                <p:nvPr/>
              </p:nvPicPr>
              <p:blipFill>
                <a:blip r:embed="rId297"/>
                <a:stretch>
                  <a:fillRect/>
                </a:stretch>
              </p:blipFill>
              <p:spPr>
                <a:xfrm>
                  <a:off x="10420824" y="3361485"/>
                  <a:ext cx="1972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79" name="Freihand 178">
                  <a:extLst>
                    <a:ext uri="{FF2B5EF4-FFF2-40B4-BE49-F238E27FC236}">
                      <a16:creationId xmlns:a16="http://schemas.microsoft.com/office/drawing/2014/main" id="{1BA81C62-9B7D-3AA2-8AB5-C9F23408685E}"/>
                    </a:ext>
                  </a:extLst>
                </p14:cNvPr>
                <p14:cNvContentPartPr/>
                <p14:nvPr/>
              </p14:nvContentPartPr>
              <p14:xfrm>
                <a:off x="10613064" y="3293445"/>
                <a:ext cx="56520" cy="176400"/>
              </p14:xfrm>
            </p:contentPart>
          </mc:Choice>
          <mc:Fallback>
            <p:pic>
              <p:nvPicPr>
                <p:cNvPr id="179" name="Freihand 178">
                  <a:extLst>
                    <a:ext uri="{FF2B5EF4-FFF2-40B4-BE49-F238E27FC236}">
                      <a16:creationId xmlns:a16="http://schemas.microsoft.com/office/drawing/2014/main" id="{1BA81C62-9B7D-3AA2-8AB5-C9F23408685E}"/>
                    </a:ext>
                  </a:extLst>
                </p:cNvPr>
                <p:cNvPicPr/>
                <p:nvPr/>
              </p:nvPicPr>
              <p:blipFill>
                <a:blip r:embed="rId299"/>
                <a:stretch>
                  <a:fillRect/>
                </a:stretch>
              </p:blipFill>
              <p:spPr>
                <a:xfrm>
                  <a:off x="10604064" y="3284445"/>
                  <a:ext cx="7416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80" name="Freihand 179">
                  <a:extLst>
                    <a:ext uri="{FF2B5EF4-FFF2-40B4-BE49-F238E27FC236}">
                      <a16:creationId xmlns:a16="http://schemas.microsoft.com/office/drawing/2014/main" id="{479D197C-60FD-3528-6D82-7B5F2387E137}"/>
                    </a:ext>
                  </a:extLst>
                </p14:cNvPr>
                <p14:cNvContentPartPr/>
                <p14:nvPr/>
              </p14:nvContentPartPr>
              <p14:xfrm>
                <a:off x="10890264" y="3315765"/>
                <a:ext cx="380880" cy="142920"/>
              </p14:xfrm>
            </p:contentPart>
          </mc:Choice>
          <mc:Fallback>
            <p:pic>
              <p:nvPicPr>
                <p:cNvPr id="180" name="Freihand 179">
                  <a:extLst>
                    <a:ext uri="{FF2B5EF4-FFF2-40B4-BE49-F238E27FC236}">
                      <a16:creationId xmlns:a16="http://schemas.microsoft.com/office/drawing/2014/main" id="{479D197C-60FD-3528-6D82-7B5F2387E137}"/>
                    </a:ext>
                  </a:extLst>
                </p:cNvPr>
                <p:cNvPicPr/>
                <p:nvPr/>
              </p:nvPicPr>
              <p:blipFill>
                <a:blip r:embed="rId301"/>
                <a:stretch>
                  <a:fillRect/>
                </a:stretch>
              </p:blipFill>
              <p:spPr>
                <a:xfrm>
                  <a:off x="10881264" y="3307125"/>
                  <a:ext cx="3985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83" name="Freihand 182">
                  <a:extLst>
                    <a:ext uri="{FF2B5EF4-FFF2-40B4-BE49-F238E27FC236}">
                      <a16:creationId xmlns:a16="http://schemas.microsoft.com/office/drawing/2014/main" id="{781549E2-C581-A2D8-3F73-A2E0F2206E62}"/>
                    </a:ext>
                  </a:extLst>
                </p14:cNvPr>
                <p14:cNvContentPartPr/>
                <p14:nvPr/>
              </p14:nvContentPartPr>
              <p14:xfrm>
                <a:off x="9031584" y="3671445"/>
                <a:ext cx="167040" cy="141120"/>
              </p14:xfrm>
            </p:contentPart>
          </mc:Choice>
          <mc:Fallback>
            <p:pic>
              <p:nvPicPr>
                <p:cNvPr id="183" name="Freihand 182">
                  <a:extLst>
                    <a:ext uri="{FF2B5EF4-FFF2-40B4-BE49-F238E27FC236}">
                      <a16:creationId xmlns:a16="http://schemas.microsoft.com/office/drawing/2014/main" id="{781549E2-C581-A2D8-3F73-A2E0F2206E62}"/>
                    </a:ext>
                  </a:extLst>
                </p:cNvPr>
                <p:cNvPicPr/>
                <p:nvPr/>
              </p:nvPicPr>
              <p:blipFill>
                <a:blip r:embed="rId303"/>
                <a:stretch>
                  <a:fillRect/>
                </a:stretch>
              </p:blipFill>
              <p:spPr>
                <a:xfrm>
                  <a:off x="9022584" y="3662445"/>
                  <a:ext cx="18468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84" name="Freihand 183">
                  <a:extLst>
                    <a:ext uri="{FF2B5EF4-FFF2-40B4-BE49-F238E27FC236}">
                      <a16:creationId xmlns:a16="http://schemas.microsoft.com/office/drawing/2014/main" id="{2C658F1B-4C90-8401-2583-999E03A97D59}"/>
                    </a:ext>
                  </a:extLst>
                </p14:cNvPr>
                <p14:cNvContentPartPr/>
                <p14:nvPr/>
              </p14:nvContentPartPr>
              <p14:xfrm>
                <a:off x="9223104" y="3638325"/>
                <a:ext cx="87120" cy="147600"/>
              </p14:xfrm>
            </p:contentPart>
          </mc:Choice>
          <mc:Fallback>
            <p:pic>
              <p:nvPicPr>
                <p:cNvPr id="184" name="Freihand 183">
                  <a:extLst>
                    <a:ext uri="{FF2B5EF4-FFF2-40B4-BE49-F238E27FC236}">
                      <a16:creationId xmlns:a16="http://schemas.microsoft.com/office/drawing/2014/main" id="{2C658F1B-4C90-8401-2583-999E03A97D59}"/>
                    </a:ext>
                  </a:extLst>
                </p:cNvPr>
                <p:cNvPicPr/>
                <p:nvPr/>
              </p:nvPicPr>
              <p:blipFill>
                <a:blip r:embed="rId305"/>
                <a:stretch>
                  <a:fillRect/>
                </a:stretch>
              </p:blipFill>
              <p:spPr>
                <a:xfrm>
                  <a:off x="9214464" y="3629685"/>
                  <a:ext cx="10476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85" name="Freihand 184">
                  <a:extLst>
                    <a:ext uri="{FF2B5EF4-FFF2-40B4-BE49-F238E27FC236}">
                      <a16:creationId xmlns:a16="http://schemas.microsoft.com/office/drawing/2014/main" id="{FFF7E610-D0BE-4925-72E5-0696E19BC629}"/>
                    </a:ext>
                  </a:extLst>
                </p14:cNvPr>
                <p14:cNvContentPartPr/>
                <p14:nvPr/>
              </p14:nvContentPartPr>
              <p14:xfrm>
                <a:off x="9355944" y="3722925"/>
                <a:ext cx="518400" cy="160200"/>
              </p14:xfrm>
            </p:contentPart>
          </mc:Choice>
          <mc:Fallback>
            <p:pic>
              <p:nvPicPr>
                <p:cNvPr id="185" name="Freihand 184">
                  <a:extLst>
                    <a:ext uri="{FF2B5EF4-FFF2-40B4-BE49-F238E27FC236}">
                      <a16:creationId xmlns:a16="http://schemas.microsoft.com/office/drawing/2014/main" id="{FFF7E610-D0BE-4925-72E5-0696E19BC629}"/>
                    </a:ext>
                  </a:extLst>
                </p:cNvPr>
                <p:cNvPicPr/>
                <p:nvPr/>
              </p:nvPicPr>
              <p:blipFill>
                <a:blip r:embed="rId307"/>
                <a:stretch>
                  <a:fillRect/>
                </a:stretch>
              </p:blipFill>
              <p:spPr>
                <a:xfrm>
                  <a:off x="9347304" y="3714285"/>
                  <a:ext cx="53604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86" name="Freihand 185">
                  <a:extLst>
                    <a:ext uri="{FF2B5EF4-FFF2-40B4-BE49-F238E27FC236}">
                      <a16:creationId xmlns:a16="http://schemas.microsoft.com/office/drawing/2014/main" id="{842E4944-6E9E-A8FB-139A-9F796593838B}"/>
                    </a:ext>
                  </a:extLst>
                </p14:cNvPr>
                <p14:cNvContentPartPr/>
                <p14:nvPr/>
              </p14:nvContentPartPr>
              <p14:xfrm>
                <a:off x="10063704" y="3676845"/>
                <a:ext cx="232560" cy="62640"/>
              </p14:xfrm>
            </p:contentPart>
          </mc:Choice>
          <mc:Fallback>
            <p:pic>
              <p:nvPicPr>
                <p:cNvPr id="186" name="Freihand 185">
                  <a:extLst>
                    <a:ext uri="{FF2B5EF4-FFF2-40B4-BE49-F238E27FC236}">
                      <a16:creationId xmlns:a16="http://schemas.microsoft.com/office/drawing/2014/main" id="{842E4944-6E9E-A8FB-139A-9F796593838B}"/>
                    </a:ext>
                  </a:extLst>
                </p:cNvPr>
                <p:cNvPicPr/>
                <p:nvPr/>
              </p:nvPicPr>
              <p:blipFill>
                <a:blip r:embed="rId309"/>
                <a:stretch>
                  <a:fillRect/>
                </a:stretch>
              </p:blipFill>
              <p:spPr>
                <a:xfrm>
                  <a:off x="10054704" y="3668205"/>
                  <a:ext cx="2502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87" name="Freihand 186">
                  <a:extLst>
                    <a:ext uri="{FF2B5EF4-FFF2-40B4-BE49-F238E27FC236}">
                      <a16:creationId xmlns:a16="http://schemas.microsoft.com/office/drawing/2014/main" id="{44D153C3-4D25-FB35-68FE-8A20AA03DBCA}"/>
                    </a:ext>
                  </a:extLst>
                </p14:cNvPr>
                <p14:cNvContentPartPr/>
                <p14:nvPr/>
              </p14:nvContentPartPr>
              <p14:xfrm>
                <a:off x="10353144" y="3645525"/>
                <a:ext cx="132120" cy="92520"/>
              </p14:xfrm>
            </p:contentPart>
          </mc:Choice>
          <mc:Fallback>
            <p:pic>
              <p:nvPicPr>
                <p:cNvPr id="187" name="Freihand 186">
                  <a:extLst>
                    <a:ext uri="{FF2B5EF4-FFF2-40B4-BE49-F238E27FC236}">
                      <a16:creationId xmlns:a16="http://schemas.microsoft.com/office/drawing/2014/main" id="{44D153C3-4D25-FB35-68FE-8A20AA03DBCA}"/>
                    </a:ext>
                  </a:extLst>
                </p:cNvPr>
                <p:cNvPicPr/>
                <p:nvPr/>
              </p:nvPicPr>
              <p:blipFill>
                <a:blip r:embed="rId311"/>
                <a:stretch>
                  <a:fillRect/>
                </a:stretch>
              </p:blipFill>
              <p:spPr>
                <a:xfrm>
                  <a:off x="10344504" y="3636885"/>
                  <a:ext cx="1497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88" name="Freihand 187">
                  <a:extLst>
                    <a:ext uri="{FF2B5EF4-FFF2-40B4-BE49-F238E27FC236}">
                      <a16:creationId xmlns:a16="http://schemas.microsoft.com/office/drawing/2014/main" id="{843B0D99-0D5C-7F3F-00D0-102337F0A6CF}"/>
                    </a:ext>
                  </a:extLst>
                </p14:cNvPr>
                <p14:cNvContentPartPr/>
                <p14:nvPr/>
              </p14:nvContentPartPr>
              <p14:xfrm>
                <a:off x="10650504" y="3571725"/>
                <a:ext cx="173160" cy="200880"/>
              </p14:xfrm>
            </p:contentPart>
          </mc:Choice>
          <mc:Fallback>
            <p:pic>
              <p:nvPicPr>
                <p:cNvPr id="188" name="Freihand 187">
                  <a:extLst>
                    <a:ext uri="{FF2B5EF4-FFF2-40B4-BE49-F238E27FC236}">
                      <a16:creationId xmlns:a16="http://schemas.microsoft.com/office/drawing/2014/main" id="{843B0D99-0D5C-7F3F-00D0-102337F0A6CF}"/>
                    </a:ext>
                  </a:extLst>
                </p:cNvPr>
                <p:cNvPicPr/>
                <p:nvPr/>
              </p:nvPicPr>
              <p:blipFill>
                <a:blip r:embed="rId313"/>
                <a:stretch>
                  <a:fillRect/>
                </a:stretch>
              </p:blipFill>
              <p:spPr>
                <a:xfrm>
                  <a:off x="10641864" y="3563085"/>
                  <a:ext cx="19080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89" name="Freihand 188">
                  <a:extLst>
                    <a:ext uri="{FF2B5EF4-FFF2-40B4-BE49-F238E27FC236}">
                      <a16:creationId xmlns:a16="http://schemas.microsoft.com/office/drawing/2014/main" id="{E4ACFB12-4FE9-1278-8C94-4F3D97E40DE1}"/>
                    </a:ext>
                  </a:extLst>
                </p14:cNvPr>
                <p14:cNvContentPartPr/>
                <p14:nvPr/>
              </p14:nvContentPartPr>
              <p14:xfrm>
                <a:off x="10861104" y="3650205"/>
                <a:ext cx="99360" cy="77760"/>
              </p14:xfrm>
            </p:contentPart>
          </mc:Choice>
          <mc:Fallback>
            <p:pic>
              <p:nvPicPr>
                <p:cNvPr id="189" name="Freihand 188">
                  <a:extLst>
                    <a:ext uri="{FF2B5EF4-FFF2-40B4-BE49-F238E27FC236}">
                      <a16:creationId xmlns:a16="http://schemas.microsoft.com/office/drawing/2014/main" id="{E4ACFB12-4FE9-1278-8C94-4F3D97E40DE1}"/>
                    </a:ext>
                  </a:extLst>
                </p:cNvPr>
                <p:cNvPicPr/>
                <p:nvPr/>
              </p:nvPicPr>
              <p:blipFill>
                <a:blip r:embed="rId315"/>
                <a:stretch>
                  <a:fillRect/>
                </a:stretch>
              </p:blipFill>
              <p:spPr>
                <a:xfrm>
                  <a:off x="10852464" y="3641565"/>
                  <a:ext cx="1170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90" name="Freihand 189">
                  <a:extLst>
                    <a:ext uri="{FF2B5EF4-FFF2-40B4-BE49-F238E27FC236}">
                      <a16:creationId xmlns:a16="http://schemas.microsoft.com/office/drawing/2014/main" id="{DD4D2EB3-A9B7-8347-9AA8-C84877085E41}"/>
                    </a:ext>
                  </a:extLst>
                </p14:cNvPr>
                <p14:cNvContentPartPr/>
                <p14:nvPr/>
              </p14:nvContentPartPr>
              <p14:xfrm>
                <a:off x="10979544" y="3634005"/>
                <a:ext cx="87120" cy="95760"/>
              </p14:xfrm>
            </p:contentPart>
          </mc:Choice>
          <mc:Fallback>
            <p:pic>
              <p:nvPicPr>
                <p:cNvPr id="190" name="Freihand 189">
                  <a:extLst>
                    <a:ext uri="{FF2B5EF4-FFF2-40B4-BE49-F238E27FC236}">
                      <a16:creationId xmlns:a16="http://schemas.microsoft.com/office/drawing/2014/main" id="{DD4D2EB3-A9B7-8347-9AA8-C84877085E41}"/>
                    </a:ext>
                  </a:extLst>
                </p:cNvPr>
                <p:cNvPicPr/>
                <p:nvPr/>
              </p:nvPicPr>
              <p:blipFill>
                <a:blip r:embed="rId317"/>
                <a:stretch>
                  <a:fillRect/>
                </a:stretch>
              </p:blipFill>
              <p:spPr>
                <a:xfrm>
                  <a:off x="10970544" y="3625005"/>
                  <a:ext cx="1047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91" name="Freihand 190">
                  <a:extLst>
                    <a:ext uri="{FF2B5EF4-FFF2-40B4-BE49-F238E27FC236}">
                      <a16:creationId xmlns:a16="http://schemas.microsoft.com/office/drawing/2014/main" id="{AC345DA1-4ED3-4B2A-34BB-A428D904374B}"/>
                    </a:ext>
                  </a:extLst>
                </p14:cNvPr>
                <p14:cNvContentPartPr/>
                <p14:nvPr/>
              </p14:nvContentPartPr>
              <p14:xfrm>
                <a:off x="11135784" y="3686565"/>
                <a:ext cx="130680" cy="20160"/>
              </p14:xfrm>
            </p:contentPart>
          </mc:Choice>
          <mc:Fallback>
            <p:pic>
              <p:nvPicPr>
                <p:cNvPr id="191" name="Freihand 190">
                  <a:extLst>
                    <a:ext uri="{FF2B5EF4-FFF2-40B4-BE49-F238E27FC236}">
                      <a16:creationId xmlns:a16="http://schemas.microsoft.com/office/drawing/2014/main" id="{AC345DA1-4ED3-4B2A-34BB-A428D904374B}"/>
                    </a:ext>
                  </a:extLst>
                </p:cNvPr>
                <p:cNvPicPr/>
                <p:nvPr/>
              </p:nvPicPr>
              <p:blipFill>
                <a:blip r:embed="rId319"/>
                <a:stretch>
                  <a:fillRect/>
                </a:stretch>
              </p:blipFill>
              <p:spPr>
                <a:xfrm>
                  <a:off x="11127144" y="3677565"/>
                  <a:ext cx="14832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92" name="Freihand 191">
                  <a:extLst>
                    <a:ext uri="{FF2B5EF4-FFF2-40B4-BE49-F238E27FC236}">
                      <a16:creationId xmlns:a16="http://schemas.microsoft.com/office/drawing/2014/main" id="{4029FEB1-8526-CE44-1AD5-8037F561819C}"/>
                    </a:ext>
                  </a:extLst>
                </p14:cNvPr>
                <p14:cNvContentPartPr/>
                <p14:nvPr/>
              </p14:nvContentPartPr>
              <p14:xfrm>
                <a:off x="11277264" y="3505845"/>
                <a:ext cx="147600" cy="224280"/>
              </p14:xfrm>
            </p:contentPart>
          </mc:Choice>
          <mc:Fallback>
            <p:pic>
              <p:nvPicPr>
                <p:cNvPr id="192" name="Freihand 191">
                  <a:extLst>
                    <a:ext uri="{FF2B5EF4-FFF2-40B4-BE49-F238E27FC236}">
                      <a16:creationId xmlns:a16="http://schemas.microsoft.com/office/drawing/2014/main" id="{4029FEB1-8526-CE44-1AD5-8037F561819C}"/>
                    </a:ext>
                  </a:extLst>
                </p:cNvPr>
                <p:cNvPicPr/>
                <p:nvPr/>
              </p:nvPicPr>
              <p:blipFill>
                <a:blip r:embed="rId321"/>
                <a:stretch>
                  <a:fillRect/>
                </a:stretch>
              </p:blipFill>
              <p:spPr>
                <a:xfrm>
                  <a:off x="11268624" y="3496845"/>
                  <a:ext cx="16524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93" name="Freihand 192">
                  <a:extLst>
                    <a:ext uri="{FF2B5EF4-FFF2-40B4-BE49-F238E27FC236}">
                      <a16:creationId xmlns:a16="http://schemas.microsoft.com/office/drawing/2014/main" id="{3928E5E4-947F-9B7C-273D-0777D8EF7E4E}"/>
                    </a:ext>
                  </a:extLst>
                </p14:cNvPr>
                <p14:cNvContentPartPr/>
                <p14:nvPr/>
              </p14:nvContentPartPr>
              <p14:xfrm>
                <a:off x="11335224" y="3513045"/>
                <a:ext cx="167400" cy="213840"/>
              </p14:xfrm>
            </p:contentPart>
          </mc:Choice>
          <mc:Fallback>
            <p:pic>
              <p:nvPicPr>
                <p:cNvPr id="193" name="Freihand 192">
                  <a:extLst>
                    <a:ext uri="{FF2B5EF4-FFF2-40B4-BE49-F238E27FC236}">
                      <a16:creationId xmlns:a16="http://schemas.microsoft.com/office/drawing/2014/main" id="{3928E5E4-947F-9B7C-273D-0777D8EF7E4E}"/>
                    </a:ext>
                  </a:extLst>
                </p:cNvPr>
                <p:cNvPicPr/>
                <p:nvPr/>
              </p:nvPicPr>
              <p:blipFill>
                <a:blip r:embed="rId323"/>
                <a:stretch>
                  <a:fillRect/>
                </a:stretch>
              </p:blipFill>
              <p:spPr>
                <a:xfrm>
                  <a:off x="11326584" y="3504045"/>
                  <a:ext cx="18504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94" name="Freihand 193">
                  <a:extLst>
                    <a:ext uri="{FF2B5EF4-FFF2-40B4-BE49-F238E27FC236}">
                      <a16:creationId xmlns:a16="http://schemas.microsoft.com/office/drawing/2014/main" id="{A8B22BFD-1AE0-64AB-F511-321D12F41E7D}"/>
                    </a:ext>
                  </a:extLst>
                </p14:cNvPr>
                <p14:cNvContentPartPr/>
                <p14:nvPr/>
              </p14:nvContentPartPr>
              <p14:xfrm>
                <a:off x="11512704" y="3617805"/>
                <a:ext cx="83160" cy="95040"/>
              </p14:xfrm>
            </p:contentPart>
          </mc:Choice>
          <mc:Fallback>
            <p:pic>
              <p:nvPicPr>
                <p:cNvPr id="194" name="Freihand 193">
                  <a:extLst>
                    <a:ext uri="{FF2B5EF4-FFF2-40B4-BE49-F238E27FC236}">
                      <a16:creationId xmlns:a16="http://schemas.microsoft.com/office/drawing/2014/main" id="{A8B22BFD-1AE0-64AB-F511-321D12F41E7D}"/>
                    </a:ext>
                  </a:extLst>
                </p:cNvPr>
                <p:cNvPicPr/>
                <p:nvPr/>
              </p:nvPicPr>
              <p:blipFill>
                <a:blip r:embed="rId325"/>
                <a:stretch>
                  <a:fillRect/>
                </a:stretch>
              </p:blipFill>
              <p:spPr>
                <a:xfrm>
                  <a:off x="11504064" y="3608805"/>
                  <a:ext cx="1008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95" name="Freihand 194">
                  <a:extLst>
                    <a:ext uri="{FF2B5EF4-FFF2-40B4-BE49-F238E27FC236}">
                      <a16:creationId xmlns:a16="http://schemas.microsoft.com/office/drawing/2014/main" id="{F5AA2C87-CF0B-4435-0EDB-9F083D6744F3}"/>
                    </a:ext>
                  </a:extLst>
                </p14:cNvPr>
                <p14:cNvContentPartPr/>
                <p14:nvPr/>
              </p14:nvContentPartPr>
              <p14:xfrm>
                <a:off x="11592264" y="3565605"/>
                <a:ext cx="128520" cy="124560"/>
              </p14:xfrm>
            </p:contentPart>
          </mc:Choice>
          <mc:Fallback>
            <p:pic>
              <p:nvPicPr>
                <p:cNvPr id="195" name="Freihand 194">
                  <a:extLst>
                    <a:ext uri="{FF2B5EF4-FFF2-40B4-BE49-F238E27FC236}">
                      <a16:creationId xmlns:a16="http://schemas.microsoft.com/office/drawing/2014/main" id="{F5AA2C87-CF0B-4435-0EDB-9F083D6744F3}"/>
                    </a:ext>
                  </a:extLst>
                </p:cNvPr>
                <p:cNvPicPr/>
                <p:nvPr/>
              </p:nvPicPr>
              <p:blipFill>
                <a:blip r:embed="rId327"/>
                <a:stretch>
                  <a:fillRect/>
                </a:stretch>
              </p:blipFill>
              <p:spPr>
                <a:xfrm>
                  <a:off x="11583264" y="3556605"/>
                  <a:ext cx="1461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96" name="Freihand 195">
                  <a:extLst>
                    <a:ext uri="{FF2B5EF4-FFF2-40B4-BE49-F238E27FC236}">
                      <a16:creationId xmlns:a16="http://schemas.microsoft.com/office/drawing/2014/main" id="{A994B871-76AA-4551-0721-467036CEE09B}"/>
                    </a:ext>
                  </a:extLst>
                </p14:cNvPr>
                <p14:cNvContentPartPr/>
                <p14:nvPr/>
              </p14:nvContentPartPr>
              <p14:xfrm>
                <a:off x="11710344" y="3547965"/>
                <a:ext cx="123120" cy="140040"/>
              </p14:xfrm>
            </p:contentPart>
          </mc:Choice>
          <mc:Fallback>
            <p:pic>
              <p:nvPicPr>
                <p:cNvPr id="196" name="Freihand 195">
                  <a:extLst>
                    <a:ext uri="{FF2B5EF4-FFF2-40B4-BE49-F238E27FC236}">
                      <a16:creationId xmlns:a16="http://schemas.microsoft.com/office/drawing/2014/main" id="{A994B871-76AA-4551-0721-467036CEE09B}"/>
                    </a:ext>
                  </a:extLst>
                </p:cNvPr>
                <p:cNvPicPr/>
                <p:nvPr/>
              </p:nvPicPr>
              <p:blipFill>
                <a:blip r:embed="rId329"/>
                <a:stretch>
                  <a:fillRect/>
                </a:stretch>
              </p:blipFill>
              <p:spPr>
                <a:xfrm>
                  <a:off x="11701344" y="3538965"/>
                  <a:ext cx="14076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97" name="Freihand 196">
                  <a:extLst>
                    <a:ext uri="{FF2B5EF4-FFF2-40B4-BE49-F238E27FC236}">
                      <a16:creationId xmlns:a16="http://schemas.microsoft.com/office/drawing/2014/main" id="{071C11E5-4687-09CC-8BB2-7460AD3963D9}"/>
                    </a:ext>
                  </a:extLst>
                </p14:cNvPr>
                <p14:cNvContentPartPr/>
                <p14:nvPr/>
              </p14:nvContentPartPr>
              <p14:xfrm>
                <a:off x="11798184" y="3352125"/>
                <a:ext cx="198720" cy="337320"/>
              </p14:xfrm>
            </p:contentPart>
          </mc:Choice>
          <mc:Fallback>
            <p:pic>
              <p:nvPicPr>
                <p:cNvPr id="197" name="Freihand 196">
                  <a:extLst>
                    <a:ext uri="{FF2B5EF4-FFF2-40B4-BE49-F238E27FC236}">
                      <a16:creationId xmlns:a16="http://schemas.microsoft.com/office/drawing/2014/main" id="{071C11E5-4687-09CC-8BB2-7460AD3963D9}"/>
                    </a:ext>
                  </a:extLst>
                </p:cNvPr>
                <p:cNvPicPr/>
                <p:nvPr/>
              </p:nvPicPr>
              <p:blipFill>
                <a:blip r:embed="rId331"/>
                <a:stretch>
                  <a:fillRect/>
                </a:stretch>
              </p:blipFill>
              <p:spPr>
                <a:xfrm>
                  <a:off x="11789184" y="3343125"/>
                  <a:ext cx="216360" cy="35496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98" name="Freihand 197">
                  <a:extLst>
                    <a:ext uri="{FF2B5EF4-FFF2-40B4-BE49-F238E27FC236}">
                      <a16:creationId xmlns:a16="http://schemas.microsoft.com/office/drawing/2014/main" id="{DF43F0C0-BBF0-F65C-5893-3DA84E5A6C1E}"/>
                    </a:ext>
                  </a:extLst>
                </p14:cNvPr>
                <p14:cNvContentPartPr/>
                <p14:nvPr/>
              </p14:nvContentPartPr>
              <p14:xfrm>
                <a:off x="9114024" y="3996165"/>
                <a:ext cx="277920" cy="9720"/>
              </p14:xfrm>
            </p:contentPart>
          </mc:Choice>
          <mc:Fallback>
            <p:pic>
              <p:nvPicPr>
                <p:cNvPr id="198" name="Freihand 197">
                  <a:extLst>
                    <a:ext uri="{FF2B5EF4-FFF2-40B4-BE49-F238E27FC236}">
                      <a16:creationId xmlns:a16="http://schemas.microsoft.com/office/drawing/2014/main" id="{DF43F0C0-BBF0-F65C-5893-3DA84E5A6C1E}"/>
                    </a:ext>
                  </a:extLst>
                </p:cNvPr>
                <p:cNvPicPr/>
                <p:nvPr/>
              </p:nvPicPr>
              <p:blipFill>
                <a:blip r:embed="rId333"/>
                <a:stretch>
                  <a:fillRect/>
                </a:stretch>
              </p:blipFill>
              <p:spPr>
                <a:xfrm>
                  <a:off x="9105024" y="3987525"/>
                  <a:ext cx="2955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99" name="Freihand 198">
                  <a:extLst>
                    <a:ext uri="{FF2B5EF4-FFF2-40B4-BE49-F238E27FC236}">
                      <a16:creationId xmlns:a16="http://schemas.microsoft.com/office/drawing/2014/main" id="{9AA12DEB-C360-D623-F1BA-AA8783B8D64D}"/>
                    </a:ext>
                  </a:extLst>
                </p14:cNvPr>
                <p14:cNvContentPartPr/>
                <p14:nvPr/>
              </p14:nvContentPartPr>
              <p14:xfrm>
                <a:off x="9403464" y="3934245"/>
                <a:ext cx="78840" cy="149760"/>
              </p14:xfrm>
            </p:contentPart>
          </mc:Choice>
          <mc:Fallback>
            <p:pic>
              <p:nvPicPr>
                <p:cNvPr id="199" name="Freihand 198">
                  <a:extLst>
                    <a:ext uri="{FF2B5EF4-FFF2-40B4-BE49-F238E27FC236}">
                      <a16:creationId xmlns:a16="http://schemas.microsoft.com/office/drawing/2014/main" id="{9AA12DEB-C360-D623-F1BA-AA8783B8D64D}"/>
                    </a:ext>
                  </a:extLst>
                </p:cNvPr>
                <p:cNvPicPr/>
                <p:nvPr/>
              </p:nvPicPr>
              <p:blipFill>
                <a:blip r:embed="rId335"/>
                <a:stretch>
                  <a:fillRect/>
                </a:stretch>
              </p:blipFill>
              <p:spPr>
                <a:xfrm>
                  <a:off x="9394464" y="3925245"/>
                  <a:ext cx="9648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00" name="Freihand 199">
                  <a:extLst>
                    <a:ext uri="{FF2B5EF4-FFF2-40B4-BE49-F238E27FC236}">
                      <a16:creationId xmlns:a16="http://schemas.microsoft.com/office/drawing/2014/main" id="{B31E4358-200B-C7DE-C267-C5447A3C07AB}"/>
                    </a:ext>
                  </a:extLst>
                </p14:cNvPr>
                <p14:cNvContentPartPr/>
                <p14:nvPr/>
              </p14:nvContentPartPr>
              <p14:xfrm>
                <a:off x="9688584" y="3947925"/>
                <a:ext cx="111600" cy="152640"/>
              </p14:xfrm>
            </p:contentPart>
          </mc:Choice>
          <mc:Fallback>
            <p:pic>
              <p:nvPicPr>
                <p:cNvPr id="200" name="Freihand 199">
                  <a:extLst>
                    <a:ext uri="{FF2B5EF4-FFF2-40B4-BE49-F238E27FC236}">
                      <a16:creationId xmlns:a16="http://schemas.microsoft.com/office/drawing/2014/main" id="{B31E4358-200B-C7DE-C267-C5447A3C07AB}"/>
                    </a:ext>
                  </a:extLst>
                </p:cNvPr>
                <p:cNvPicPr/>
                <p:nvPr/>
              </p:nvPicPr>
              <p:blipFill>
                <a:blip r:embed="rId337"/>
                <a:stretch>
                  <a:fillRect/>
                </a:stretch>
              </p:blipFill>
              <p:spPr>
                <a:xfrm>
                  <a:off x="9679944" y="3938925"/>
                  <a:ext cx="12924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01" name="Freihand 200">
                  <a:extLst>
                    <a:ext uri="{FF2B5EF4-FFF2-40B4-BE49-F238E27FC236}">
                      <a16:creationId xmlns:a16="http://schemas.microsoft.com/office/drawing/2014/main" id="{5AFDB4F8-9A08-B232-B5D5-74FC2347C667}"/>
                    </a:ext>
                  </a:extLst>
                </p14:cNvPr>
                <p14:cNvContentPartPr/>
                <p14:nvPr/>
              </p14:nvContentPartPr>
              <p14:xfrm>
                <a:off x="9819264" y="3963405"/>
                <a:ext cx="69840" cy="104040"/>
              </p14:xfrm>
            </p:contentPart>
          </mc:Choice>
          <mc:Fallback>
            <p:pic>
              <p:nvPicPr>
                <p:cNvPr id="201" name="Freihand 200">
                  <a:extLst>
                    <a:ext uri="{FF2B5EF4-FFF2-40B4-BE49-F238E27FC236}">
                      <a16:creationId xmlns:a16="http://schemas.microsoft.com/office/drawing/2014/main" id="{5AFDB4F8-9A08-B232-B5D5-74FC2347C667}"/>
                    </a:ext>
                  </a:extLst>
                </p:cNvPr>
                <p:cNvPicPr/>
                <p:nvPr/>
              </p:nvPicPr>
              <p:blipFill>
                <a:blip r:embed="rId339"/>
                <a:stretch>
                  <a:fillRect/>
                </a:stretch>
              </p:blipFill>
              <p:spPr>
                <a:xfrm>
                  <a:off x="9810264" y="3954765"/>
                  <a:ext cx="874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02" name="Freihand 201">
                  <a:extLst>
                    <a:ext uri="{FF2B5EF4-FFF2-40B4-BE49-F238E27FC236}">
                      <a16:creationId xmlns:a16="http://schemas.microsoft.com/office/drawing/2014/main" id="{3885468B-64CB-0699-51A2-79AB5E329DBD}"/>
                    </a:ext>
                  </a:extLst>
                </p14:cNvPr>
                <p14:cNvContentPartPr/>
                <p14:nvPr/>
              </p14:nvContentPartPr>
              <p14:xfrm>
                <a:off x="9916104" y="3903285"/>
                <a:ext cx="114120" cy="151920"/>
              </p14:xfrm>
            </p:contentPart>
          </mc:Choice>
          <mc:Fallback>
            <p:pic>
              <p:nvPicPr>
                <p:cNvPr id="202" name="Freihand 201">
                  <a:extLst>
                    <a:ext uri="{FF2B5EF4-FFF2-40B4-BE49-F238E27FC236}">
                      <a16:creationId xmlns:a16="http://schemas.microsoft.com/office/drawing/2014/main" id="{3885468B-64CB-0699-51A2-79AB5E329DBD}"/>
                    </a:ext>
                  </a:extLst>
                </p:cNvPr>
                <p:cNvPicPr/>
                <p:nvPr/>
              </p:nvPicPr>
              <p:blipFill>
                <a:blip r:embed="rId341"/>
                <a:stretch>
                  <a:fillRect/>
                </a:stretch>
              </p:blipFill>
              <p:spPr>
                <a:xfrm>
                  <a:off x="9907464" y="3894285"/>
                  <a:ext cx="13176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03" name="Freihand 202">
                  <a:extLst>
                    <a:ext uri="{FF2B5EF4-FFF2-40B4-BE49-F238E27FC236}">
                      <a16:creationId xmlns:a16="http://schemas.microsoft.com/office/drawing/2014/main" id="{2B7A3DA3-924B-B322-554B-9F22637EFBB4}"/>
                    </a:ext>
                  </a:extLst>
                </p14:cNvPr>
                <p14:cNvContentPartPr/>
                <p14:nvPr/>
              </p14:nvContentPartPr>
              <p14:xfrm>
                <a:off x="10083144" y="3845685"/>
                <a:ext cx="148680" cy="191520"/>
              </p14:xfrm>
            </p:contentPart>
          </mc:Choice>
          <mc:Fallback>
            <p:pic>
              <p:nvPicPr>
                <p:cNvPr id="203" name="Freihand 202">
                  <a:extLst>
                    <a:ext uri="{FF2B5EF4-FFF2-40B4-BE49-F238E27FC236}">
                      <a16:creationId xmlns:a16="http://schemas.microsoft.com/office/drawing/2014/main" id="{2B7A3DA3-924B-B322-554B-9F22637EFBB4}"/>
                    </a:ext>
                  </a:extLst>
                </p:cNvPr>
                <p:cNvPicPr/>
                <p:nvPr/>
              </p:nvPicPr>
              <p:blipFill>
                <a:blip r:embed="rId343"/>
                <a:stretch>
                  <a:fillRect/>
                </a:stretch>
              </p:blipFill>
              <p:spPr>
                <a:xfrm>
                  <a:off x="10074504" y="3837045"/>
                  <a:ext cx="16632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04" name="Freihand 203">
                  <a:extLst>
                    <a:ext uri="{FF2B5EF4-FFF2-40B4-BE49-F238E27FC236}">
                      <a16:creationId xmlns:a16="http://schemas.microsoft.com/office/drawing/2014/main" id="{E839D851-C46F-B4D8-CDB9-CEF8C9E64028}"/>
                    </a:ext>
                  </a:extLst>
                </p14:cNvPr>
                <p14:cNvContentPartPr/>
                <p14:nvPr/>
              </p14:nvContentPartPr>
              <p14:xfrm>
                <a:off x="10147944" y="3971325"/>
                <a:ext cx="62280" cy="86400"/>
              </p14:xfrm>
            </p:contentPart>
          </mc:Choice>
          <mc:Fallback>
            <p:pic>
              <p:nvPicPr>
                <p:cNvPr id="204" name="Freihand 203">
                  <a:extLst>
                    <a:ext uri="{FF2B5EF4-FFF2-40B4-BE49-F238E27FC236}">
                      <a16:creationId xmlns:a16="http://schemas.microsoft.com/office/drawing/2014/main" id="{E839D851-C46F-B4D8-CDB9-CEF8C9E64028}"/>
                    </a:ext>
                  </a:extLst>
                </p:cNvPr>
                <p:cNvPicPr/>
                <p:nvPr/>
              </p:nvPicPr>
              <p:blipFill>
                <a:blip r:embed="rId345"/>
                <a:stretch>
                  <a:fillRect/>
                </a:stretch>
              </p:blipFill>
              <p:spPr>
                <a:xfrm>
                  <a:off x="10139304" y="3962325"/>
                  <a:ext cx="799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05" name="Freihand 204">
                  <a:extLst>
                    <a:ext uri="{FF2B5EF4-FFF2-40B4-BE49-F238E27FC236}">
                      <a16:creationId xmlns:a16="http://schemas.microsoft.com/office/drawing/2014/main" id="{5122E833-A6AB-3694-A33B-652A94E61049}"/>
                    </a:ext>
                  </a:extLst>
                </p14:cNvPr>
                <p14:cNvContentPartPr/>
                <p14:nvPr/>
              </p14:nvContentPartPr>
              <p14:xfrm>
                <a:off x="10228944" y="3949365"/>
                <a:ext cx="313200" cy="75600"/>
              </p14:xfrm>
            </p:contentPart>
          </mc:Choice>
          <mc:Fallback>
            <p:pic>
              <p:nvPicPr>
                <p:cNvPr id="205" name="Freihand 204">
                  <a:extLst>
                    <a:ext uri="{FF2B5EF4-FFF2-40B4-BE49-F238E27FC236}">
                      <a16:creationId xmlns:a16="http://schemas.microsoft.com/office/drawing/2014/main" id="{5122E833-A6AB-3694-A33B-652A94E61049}"/>
                    </a:ext>
                  </a:extLst>
                </p:cNvPr>
                <p:cNvPicPr/>
                <p:nvPr/>
              </p:nvPicPr>
              <p:blipFill>
                <a:blip r:embed="rId347"/>
                <a:stretch>
                  <a:fillRect/>
                </a:stretch>
              </p:blipFill>
              <p:spPr>
                <a:xfrm>
                  <a:off x="10219944" y="3940365"/>
                  <a:ext cx="3308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06" name="Freihand 205">
                  <a:extLst>
                    <a:ext uri="{FF2B5EF4-FFF2-40B4-BE49-F238E27FC236}">
                      <a16:creationId xmlns:a16="http://schemas.microsoft.com/office/drawing/2014/main" id="{DCB64715-35DE-CECB-A2F2-CF960B383AFB}"/>
                    </a:ext>
                  </a:extLst>
                </p14:cNvPr>
                <p14:cNvContentPartPr/>
                <p14:nvPr/>
              </p14:nvContentPartPr>
              <p14:xfrm>
                <a:off x="10541064" y="3932805"/>
                <a:ext cx="116640" cy="91800"/>
              </p14:xfrm>
            </p:contentPart>
          </mc:Choice>
          <mc:Fallback>
            <p:pic>
              <p:nvPicPr>
                <p:cNvPr id="206" name="Freihand 205">
                  <a:extLst>
                    <a:ext uri="{FF2B5EF4-FFF2-40B4-BE49-F238E27FC236}">
                      <a16:creationId xmlns:a16="http://schemas.microsoft.com/office/drawing/2014/main" id="{DCB64715-35DE-CECB-A2F2-CF960B383AFB}"/>
                    </a:ext>
                  </a:extLst>
                </p:cNvPr>
                <p:cNvPicPr/>
                <p:nvPr/>
              </p:nvPicPr>
              <p:blipFill>
                <a:blip r:embed="rId349"/>
                <a:stretch>
                  <a:fillRect/>
                </a:stretch>
              </p:blipFill>
              <p:spPr>
                <a:xfrm>
                  <a:off x="10532424" y="3923805"/>
                  <a:ext cx="1342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07" name="Freihand 206">
                  <a:extLst>
                    <a:ext uri="{FF2B5EF4-FFF2-40B4-BE49-F238E27FC236}">
                      <a16:creationId xmlns:a16="http://schemas.microsoft.com/office/drawing/2014/main" id="{351F491E-290C-B7A2-FF57-326A7CF04F56}"/>
                    </a:ext>
                  </a:extLst>
                </p14:cNvPr>
                <p14:cNvContentPartPr/>
                <p14:nvPr/>
              </p14:nvContentPartPr>
              <p14:xfrm>
                <a:off x="10714944" y="3948285"/>
                <a:ext cx="171000" cy="75240"/>
              </p14:xfrm>
            </p:contentPart>
          </mc:Choice>
          <mc:Fallback>
            <p:pic>
              <p:nvPicPr>
                <p:cNvPr id="207" name="Freihand 206">
                  <a:extLst>
                    <a:ext uri="{FF2B5EF4-FFF2-40B4-BE49-F238E27FC236}">
                      <a16:creationId xmlns:a16="http://schemas.microsoft.com/office/drawing/2014/main" id="{351F491E-290C-B7A2-FF57-326A7CF04F56}"/>
                    </a:ext>
                  </a:extLst>
                </p:cNvPr>
                <p:cNvPicPr/>
                <p:nvPr/>
              </p:nvPicPr>
              <p:blipFill>
                <a:blip r:embed="rId351"/>
                <a:stretch>
                  <a:fillRect/>
                </a:stretch>
              </p:blipFill>
              <p:spPr>
                <a:xfrm>
                  <a:off x="10706304" y="3939285"/>
                  <a:ext cx="1886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09" name="Freihand 208">
                  <a:extLst>
                    <a:ext uri="{FF2B5EF4-FFF2-40B4-BE49-F238E27FC236}">
                      <a16:creationId xmlns:a16="http://schemas.microsoft.com/office/drawing/2014/main" id="{0E788F80-0B83-24B4-39D6-42C2966AD045}"/>
                    </a:ext>
                  </a:extLst>
                </p14:cNvPr>
                <p14:cNvContentPartPr/>
                <p14:nvPr/>
              </p14:nvContentPartPr>
              <p14:xfrm>
                <a:off x="10968384" y="3799245"/>
                <a:ext cx="177120" cy="252360"/>
              </p14:xfrm>
            </p:contentPart>
          </mc:Choice>
          <mc:Fallback>
            <p:pic>
              <p:nvPicPr>
                <p:cNvPr id="209" name="Freihand 208">
                  <a:extLst>
                    <a:ext uri="{FF2B5EF4-FFF2-40B4-BE49-F238E27FC236}">
                      <a16:creationId xmlns:a16="http://schemas.microsoft.com/office/drawing/2014/main" id="{0E788F80-0B83-24B4-39D6-42C2966AD045}"/>
                    </a:ext>
                  </a:extLst>
                </p:cNvPr>
                <p:cNvPicPr/>
                <p:nvPr/>
              </p:nvPicPr>
              <p:blipFill>
                <a:blip r:embed="rId353"/>
                <a:stretch>
                  <a:fillRect/>
                </a:stretch>
              </p:blipFill>
              <p:spPr>
                <a:xfrm>
                  <a:off x="10959384" y="3790245"/>
                  <a:ext cx="19476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10" name="Freihand 209">
                  <a:extLst>
                    <a:ext uri="{FF2B5EF4-FFF2-40B4-BE49-F238E27FC236}">
                      <a16:creationId xmlns:a16="http://schemas.microsoft.com/office/drawing/2014/main" id="{556B12A5-E4A7-0497-F6B3-8D00E340222F}"/>
                    </a:ext>
                  </a:extLst>
                </p14:cNvPr>
                <p14:cNvContentPartPr/>
                <p14:nvPr/>
              </p14:nvContentPartPr>
              <p14:xfrm>
                <a:off x="11151984" y="3922365"/>
                <a:ext cx="127440" cy="83160"/>
              </p14:xfrm>
            </p:contentPart>
          </mc:Choice>
          <mc:Fallback>
            <p:pic>
              <p:nvPicPr>
                <p:cNvPr id="210" name="Freihand 209">
                  <a:extLst>
                    <a:ext uri="{FF2B5EF4-FFF2-40B4-BE49-F238E27FC236}">
                      <a16:creationId xmlns:a16="http://schemas.microsoft.com/office/drawing/2014/main" id="{556B12A5-E4A7-0497-F6B3-8D00E340222F}"/>
                    </a:ext>
                  </a:extLst>
                </p:cNvPr>
                <p:cNvPicPr/>
                <p:nvPr/>
              </p:nvPicPr>
              <p:blipFill>
                <a:blip r:embed="rId355"/>
                <a:stretch>
                  <a:fillRect/>
                </a:stretch>
              </p:blipFill>
              <p:spPr>
                <a:xfrm>
                  <a:off x="11142984" y="3913365"/>
                  <a:ext cx="1450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11" name="Freihand 210">
                  <a:extLst>
                    <a:ext uri="{FF2B5EF4-FFF2-40B4-BE49-F238E27FC236}">
                      <a16:creationId xmlns:a16="http://schemas.microsoft.com/office/drawing/2014/main" id="{96610468-946A-C133-EEB4-58C875A6D065}"/>
                    </a:ext>
                  </a:extLst>
                </p14:cNvPr>
                <p14:cNvContentPartPr/>
                <p14:nvPr/>
              </p14:nvContentPartPr>
              <p14:xfrm>
                <a:off x="11335944" y="3987885"/>
                <a:ext cx="21240" cy="20160"/>
              </p14:xfrm>
            </p:contentPart>
          </mc:Choice>
          <mc:Fallback>
            <p:pic>
              <p:nvPicPr>
                <p:cNvPr id="211" name="Freihand 210">
                  <a:extLst>
                    <a:ext uri="{FF2B5EF4-FFF2-40B4-BE49-F238E27FC236}">
                      <a16:creationId xmlns:a16="http://schemas.microsoft.com/office/drawing/2014/main" id="{96610468-946A-C133-EEB4-58C875A6D065}"/>
                    </a:ext>
                  </a:extLst>
                </p:cNvPr>
                <p:cNvPicPr/>
                <p:nvPr/>
              </p:nvPicPr>
              <p:blipFill>
                <a:blip r:embed="rId357"/>
                <a:stretch>
                  <a:fillRect/>
                </a:stretch>
              </p:blipFill>
              <p:spPr>
                <a:xfrm>
                  <a:off x="11326944" y="3979245"/>
                  <a:ext cx="3888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12" name="Freihand 211">
                  <a:extLst>
                    <a:ext uri="{FF2B5EF4-FFF2-40B4-BE49-F238E27FC236}">
                      <a16:creationId xmlns:a16="http://schemas.microsoft.com/office/drawing/2014/main" id="{9F4CA25F-9D7A-DDCB-7962-5E828DFE016C}"/>
                    </a:ext>
                  </a:extLst>
                </p14:cNvPr>
                <p14:cNvContentPartPr/>
                <p14:nvPr/>
              </p14:nvContentPartPr>
              <p14:xfrm>
                <a:off x="11524224" y="3847125"/>
                <a:ext cx="39240" cy="257760"/>
              </p14:xfrm>
            </p:contentPart>
          </mc:Choice>
          <mc:Fallback>
            <p:pic>
              <p:nvPicPr>
                <p:cNvPr id="212" name="Freihand 211">
                  <a:extLst>
                    <a:ext uri="{FF2B5EF4-FFF2-40B4-BE49-F238E27FC236}">
                      <a16:creationId xmlns:a16="http://schemas.microsoft.com/office/drawing/2014/main" id="{9F4CA25F-9D7A-DDCB-7962-5E828DFE016C}"/>
                    </a:ext>
                  </a:extLst>
                </p:cNvPr>
                <p:cNvPicPr/>
                <p:nvPr/>
              </p:nvPicPr>
              <p:blipFill>
                <a:blip r:embed="rId359"/>
                <a:stretch>
                  <a:fillRect/>
                </a:stretch>
              </p:blipFill>
              <p:spPr>
                <a:xfrm>
                  <a:off x="11515584" y="3838485"/>
                  <a:ext cx="5688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13" name="Freihand 212">
                  <a:extLst>
                    <a:ext uri="{FF2B5EF4-FFF2-40B4-BE49-F238E27FC236}">
                      <a16:creationId xmlns:a16="http://schemas.microsoft.com/office/drawing/2014/main" id="{4A6868A7-A76B-8282-78D2-2F37185AE58B}"/>
                    </a:ext>
                  </a:extLst>
                </p14:cNvPr>
                <p14:cNvContentPartPr/>
                <p14:nvPr/>
              </p14:nvContentPartPr>
              <p14:xfrm>
                <a:off x="11425584" y="3744885"/>
                <a:ext cx="201600" cy="195120"/>
              </p14:xfrm>
            </p:contentPart>
          </mc:Choice>
          <mc:Fallback>
            <p:pic>
              <p:nvPicPr>
                <p:cNvPr id="213" name="Freihand 212">
                  <a:extLst>
                    <a:ext uri="{FF2B5EF4-FFF2-40B4-BE49-F238E27FC236}">
                      <a16:creationId xmlns:a16="http://schemas.microsoft.com/office/drawing/2014/main" id="{4A6868A7-A76B-8282-78D2-2F37185AE58B}"/>
                    </a:ext>
                  </a:extLst>
                </p:cNvPr>
                <p:cNvPicPr/>
                <p:nvPr/>
              </p:nvPicPr>
              <p:blipFill>
                <a:blip r:embed="rId361"/>
                <a:stretch>
                  <a:fillRect/>
                </a:stretch>
              </p:blipFill>
              <p:spPr>
                <a:xfrm>
                  <a:off x="11416944" y="3735885"/>
                  <a:ext cx="21924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14" name="Freihand 213">
                  <a:extLst>
                    <a:ext uri="{FF2B5EF4-FFF2-40B4-BE49-F238E27FC236}">
                      <a16:creationId xmlns:a16="http://schemas.microsoft.com/office/drawing/2014/main" id="{A3748BEA-EA77-8129-4695-AE3D61D29734}"/>
                    </a:ext>
                  </a:extLst>
                </p14:cNvPr>
                <p14:cNvContentPartPr/>
                <p14:nvPr/>
              </p14:nvContentPartPr>
              <p14:xfrm>
                <a:off x="11597664" y="3924525"/>
                <a:ext cx="223920" cy="94680"/>
              </p14:xfrm>
            </p:contentPart>
          </mc:Choice>
          <mc:Fallback>
            <p:pic>
              <p:nvPicPr>
                <p:cNvPr id="214" name="Freihand 213">
                  <a:extLst>
                    <a:ext uri="{FF2B5EF4-FFF2-40B4-BE49-F238E27FC236}">
                      <a16:creationId xmlns:a16="http://schemas.microsoft.com/office/drawing/2014/main" id="{A3748BEA-EA77-8129-4695-AE3D61D29734}"/>
                    </a:ext>
                  </a:extLst>
                </p:cNvPr>
                <p:cNvPicPr/>
                <p:nvPr/>
              </p:nvPicPr>
              <p:blipFill>
                <a:blip r:embed="rId363"/>
                <a:stretch>
                  <a:fillRect/>
                </a:stretch>
              </p:blipFill>
              <p:spPr>
                <a:xfrm>
                  <a:off x="11588664" y="3915525"/>
                  <a:ext cx="2415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15" name="Freihand 214">
                  <a:extLst>
                    <a:ext uri="{FF2B5EF4-FFF2-40B4-BE49-F238E27FC236}">
                      <a16:creationId xmlns:a16="http://schemas.microsoft.com/office/drawing/2014/main" id="{14EF5B09-0298-B502-DFA4-369CFC2EC8A3}"/>
                    </a:ext>
                  </a:extLst>
                </p14:cNvPr>
                <p14:cNvContentPartPr/>
                <p14:nvPr/>
              </p14:nvContentPartPr>
              <p14:xfrm>
                <a:off x="11807904" y="3855045"/>
                <a:ext cx="19800" cy="17640"/>
              </p14:xfrm>
            </p:contentPart>
          </mc:Choice>
          <mc:Fallback>
            <p:pic>
              <p:nvPicPr>
                <p:cNvPr id="215" name="Freihand 214">
                  <a:extLst>
                    <a:ext uri="{FF2B5EF4-FFF2-40B4-BE49-F238E27FC236}">
                      <a16:creationId xmlns:a16="http://schemas.microsoft.com/office/drawing/2014/main" id="{14EF5B09-0298-B502-DFA4-369CFC2EC8A3}"/>
                    </a:ext>
                  </a:extLst>
                </p:cNvPr>
                <p:cNvPicPr/>
                <p:nvPr/>
              </p:nvPicPr>
              <p:blipFill>
                <a:blip r:embed="rId365"/>
                <a:stretch>
                  <a:fillRect/>
                </a:stretch>
              </p:blipFill>
              <p:spPr>
                <a:xfrm>
                  <a:off x="11799264" y="3846405"/>
                  <a:ext cx="3744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16" name="Freihand 215">
                  <a:extLst>
                    <a:ext uri="{FF2B5EF4-FFF2-40B4-BE49-F238E27FC236}">
                      <a16:creationId xmlns:a16="http://schemas.microsoft.com/office/drawing/2014/main" id="{1580B210-3489-474C-7B35-5955D86DC7CB}"/>
                    </a:ext>
                  </a:extLst>
                </p14:cNvPr>
                <p14:cNvContentPartPr/>
                <p14:nvPr/>
              </p14:nvContentPartPr>
              <p14:xfrm>
                <a:off x="11822664" y="3892485"/>
                <a:ext cx="133920" cy="117000"/>
              </p14:xfrm>
            </p:contentPart>
          </mc:Choice>
          <mc:Fallback>
            <p:pic>
              <p:nvPicPr>
                <p:cNvPr id="216" name="Freihand 215">
                  <a:extLst>
                    <a:ext uri="{FF2B5EF4-FFF2-40B4-BE49-F238E27FC236}">
                      <a16:creationId xmlns:a16="http://schemas.microsoft.com/office/drawing/2014/main" id="{1580B210-3489-474C-7B35-5955D86DC7CB}"/>
                    </a:ext>
                  </a:extLst>
                </p:cNvPr>
                <p:cNvPicPr/>
                <p:nvPr/>
              </p:nvPicPr>
              <p:blipFill>
                <a:blip r:embed="rId367"/>
                <a:stretch>
                  <a:fillRect/>
                </a:stretch>
              </p:blipFill>
              <p:spPr>
                <a:xfrm>
                  <a:off x="11813664" y="3883845"/>
                  <a:ext cx="1515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17" name="Freihand 216">
                  <a:extLst>
                    <a:ext uri="{FF2B5EF4-FFF2-40B4-BE49-F238E27FC236}">
                      <a16:creationId xmlns:a16="http://schemas.microsoft.com/office/drawing/2014/main" id="{756602D9-2BD4-F5CC-3657-292ABE3000F4}"/>
                    </a:ext>
                  </a:extLst>
                </p14:cNvPr>
                <p14:cNvContentPartPr/>
                <p14:nvPr/>
              </p14:nvContentPartPr>
              <p14:xfrm>
                <a:off x="11952264" y="3916245"/>
                <a:ext cx="150840" cy="114480"/>
              </p14:xfrm>
            </p:contentPart>
          </mc:Choice>
          <mc:Fallback>
            <p:pic>
              <p:nvPicPr>
                <p:cNvPr id="217" name="Freihand 216">
                  <a:extLst>
                    <a:ext uri="{FF2B5EF4-FFF2-40B4-BE49-F238E27FC236}">
                      <a16:creationId xmlns:a16="http://schemas.microsoft.com/office/drawing/2014/main" id="{756602D9-2BD4-F5CC-3657-292ABE3000F4}"/>
                    </a:ext>
                  </a:extLst>
                </p:cNvPr>
                <p:cNvPicPr/>
                <p:nvPr/>
              </p:nvPicPr>
              <p:blipFill>
                <a:blip r:embed="rId369"/>
                <a:stretch>
                  <a:fillRect/>
                </a:stretch>
              </p:blipFill>
              <p:spPr>
                <a:xfrm>
                  <a:off x="11943624" y="3907605"/>
                  <a:ext cx="1684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18" name="Freihand 217">
                  <a:extLst>
                    <a:ext uri="{FF2B5EF4-FFF2-40B4-BE49-F238E27FC236}">
                      <a16:creationId xmlns:a16="http://schemas.microsoft.com/office/drawing/2014/main" id="{D28E73DF-D8C0-11BD-1D0C-54AAA101EB67}"/>
                    </a:ext>
                  </a:extLst>
                </p14:cNvPr>
                <p14:cNvContentPartPr/>
                <p14:nvPr/>
              </p14:nvContentPartPr>
              <p14:xfrm>
                <a:off x="11345664" y="4060245"/>
                <a:ext cx="792000" cy="57600"/>
              </p14:xfrm>
            </p:contentPart>
          </mc:Choice>
          <mc:Fallback>
            <p:pic>
              <p:nvPicPr>
                <p:cNvPr id="218" name="Freihand 217">
                  <a:extLst>
                    <a:ext uri="{FF2B5EF4-FFF2-40B4-BE49-F238E27FC236}">
                      <a16:creationId xmlns:a16="http://schemas.microsoft.com/office/drawing/2014/main" id="{D28E73DF-D8C0-11BD-1D0C-54AAA101EB67}"/>
                    </a:ext>
                  </a:extLst>
                </p:cNvPr>
                <p:cNvPicPr/>
                <p:nvPr/>
              </p:nvPicPr>
              <p:blipFill>
                <a:blip r:embed="rId371"/>
                <a:stretch>
                  <a:fillRect/>
                </a:stretch>
              </p:blipFill>
              <p:spPr>
                <a:xfrm>
                  <a:off x="11337024" y="4051605"/>
                  <a:ext cx="8096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20" name="Freihand 219">
                  <a:extLst>
                    <a:ext uri="{FF2B5EF4-FFF2-40B4-BE49-F238E27FC236}">
                      <a16:creationId xmlns:a16="http://schemas.microsoft.com/office/drawing/2014/main" id="{A035E15D-0782-2845-82A1-3F001C3DBF37}"/>
                    </a:ext>
                  </a:extLst>
                </p14:cNvPr>
                <p14:cNvContentPartPr/>
                <p14:nvPr/>
              </p14:nvContentPartPr>
              <p14:xfrm>
                <a:off x="10620984" y="3314325"/>
                <a:ext cx="1325160" cy="502560"/>
              </p14:xfrm>
            </p:contentPart>
          </mc:Choice>
          <mc:Fallback>
            <p:pic>
              <p:nvPicPr>
                <p:cNvPr id="220" name="Freihand 219">
                  <a:extLst>
                    <a:ext uri="{FF2B5EF4-FFF2-40B4-BE49-F238E27FC236}">
                      <a16:creationId xmlns:a16="http://schemas.microsoft.com/office/drawing/2014/main" id="{A035E15D-0782-2845-82A1-3F001C3DBF37}"/>
                    </a:ext>
                  </a:extLst>
                </p:cNvPr>
                <p:cNvPicPr/>
                <p:nvPr/>
              </p:nvPicPr>
              <p:blipFill>
                <a:blip r:embed="rId373"/>
                <a:stretch>
                  <a:fillRect/>
                </a:stretch>
              </p:blipFill>
              <p:spPr>
                <a:xfrm>
                  <a:off x="10612344" y="3305325"/>
                  <a:ext cx="1342800" cy="52020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21" name="Freihand 220">
                  <a:extLst>
                    <a:ext uri="{FF2B5EF4-FFF2-40B4-BE49-F238E27FC236}">
                      <a16:creationId xmlns:a16="http://schemas.microsoft.com/office/drawing/2014/main" id="{40526536-E8EA-E8D1-B5A0-2C9E58921626}"/>
                    </a:ext>
                  </a:extLst>
                </p14:cNvPr>
                <p14:cNvContentPartPr/>
                <p14:nvPr/>
              </p14:nvContentPartPr>
              <p14:xfrm>
                <a:off x="11877744" y="3443205"/>
                <a:ext cx="115560" cy="234720"/>
              </p14:xfrm>
            </p:contentPart>
          </mc:Choice>
          <mc:Fallback>
            <p:pic>
              <p:nvPicPr>
                <p:cNvPr id="221" name="Freihand 220">
                  <a:extLst>
                    <a:ext uri="{FF2B5EF4-FFF2-40B4-BE49-F238E27FC236}">
                      <a16:creationId xmlns:a16="http://schemas.microsoft.com/office/drawing/2014/main" id="{40526536-E8EA-E8D1-B5A0-2C9E58921626}"/>
                    </a:ext>
                  </a:extLst>
                </p:cNvPr>
                <p:cNvPicPr/>
                <p:nvPr/>
              </p:nvPicPr>
              <p:blipFill>
                <a:blip r:embed="rId375"/>
                <a:stretch>
                  <a:fillRect/>
                </a:stretch>
              </p:blipFill>
              <p:spPr>
                <a:xfrm>
                  <a:off x="11869104" y="3434565"/>
                  <a:ext cx="133200" cy="25236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765632" y="0"/>
            <a:ext cx="5844968"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Neoklassik: Arbeitsmarkt − Arbeitsnachfrage</a:t>
            </a:r>
            <a:endParaRPr lang="de-DE" sz="2400" dirty="0">
              <a:latin typeface="Arial" pitchFamily="18"/>
              <a:ea typeface="Droid Sans Fallback" pitchFamily="2"/>
              <a:cs typeface="Lohit Hindi" pitchFamily="2"/>
            </a:endParaRPr>
          </a:p>
        </p:txBody>
      </p:sp>
      <p:pic>
        <p:nvPicPr>
          <p:cNvPr id="6" name="Grafik 5"/>
          <p:cNvPicPr>
            <a:picLocks noChangeAspect="1"/>
          </p:cNvPicPr>
          <p:nvPr/>
        </p:nvPicPr>
        <p:blipFill>
          <a:blip r:embed="rId3"/>
          <a:stretch>
            <a:fillRect/>
          </a:stretch>
        </p:blipFill>
        <p:spPr>
          <a:xfrm>
            <a:off x="14130" y="713645"/>
            <a:ext cx="8596470" cy="5496025"/>
          </a:xfrm>
          <a:prstGeom prst="rect">
            <a:avLst/>
          </a:prstGeom>
        </p:spPr>
      </p:pic>
      <p:sp>
        <p:nvSpPr>
          <p:cNvPr id="18" name="Rechteck 17">
            <a:extLst>
              <a:ext uri="{FF2B5EF4-FFF2-40B4-BE49-F238E27FC236}">
                <a16:creationId xmlns:a16="http://schemas.microsoft.com/office/drawing/2014/main" id="{EF22A3C8-B9CC-49CF-BC09-1DEE0FA35C3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C4FF7F78-F193-C975-1282-20E74E73569D}"/>
                  </a:ext>
                </a:extLst>
              </p14:cNvPr>
              <p14:cNvContentPartPr/>
              <p14:nvPr/>
            </p14:nvContentPartPr>
            <p14:xfrm>
              <a:off x="6566924" y="1432735"/>
              <a:ext cx="14760" cy="3960"/>
            </p14:xfrm>
          </p:contentPart>
        </mc:Choice>
        <mc:Fallback>
          <p:pic>
            <p:nvPicPr>
              <p:cNvPr id="2" name="Freihand 1">
                <a:extLst>
                  <a:ext uri="{FF2B5EF4-FFF2-40B4-BE49-F238E27FC236}">
                    <a16:creationId xmlns:a16="http://schemas.microsoft.com/office/drawing/2014/main" id="{C4FF7F78-F193-C975-1282-20E74E73569D}"/>
                  </a:ext>
                </a:extLst>
              </p:cNvPr>
              <p:cNvPicPr/>
              <p:nvPr/>
            </p:nvPicPr>
            <p:blipFill>
              <a:blip r:embed="rId5"/>
              <a:stretch>
                <a:fillRect/>
              </a:stretch>
            </p:blipFill>
            <p:spPr>
              <a:xfrm>
                <a:off x="6558284" y="1424095"/>
                <a:ext cx="32400" cy="21600"/>
              </a:xfrm>
              <a:prstGeom prst="rect">
                <a:avLst/>
              </a:prstGeom>
            </p:spPr>
          </p:pic>
        </mc:Fallback>
      </mc:AlternateContent>
      <p:grpSp>
        <p:nvGrpSpPr>
          <p:cNvPr id="11" name="Gruppieren 10">
            <a:extLst>
              <a:ext uri="{FF2B5EF4-FFF2-40B4-BE49-F238E27FC236}">
                <a16:creationId xmlns:a16="http://schemas.microsoft.com/office/drawing/2014/main" id="{EEF78868-E66A-4EA2-4458-DBE99FDF71CE}"/>
              </a:ext>
            </a:extLst>
          </p:cNvPr>
          <p:cNvGrpSpPr/>
          <p:nvPr/>
        </p:nvGrpSpPr>
        <p:grpSpPr>
          <a:xfrm>
            <a:off x="4678724" y="532375"/>
            <a:ext cx="2072160" cy="1170000"/>
            <a:chOff x="4678724" y="532375"/>
            <a:chExt cx="2072160" cy="1170000"/>
          </a:xfrm>
        </p:grpSpPr>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C98C6A9D-CE10-45D9-958E-8E34D140AE8B}"/>
                    </a:ext>
                  </a:extLst>
                </p14:cNvPr>
                <p14:cNvContentPartPr/>
                <p14:nvPr/>
              </p14:nvContentPartPr>
              <p14:xfrm>
                <a:off x="4683044" y="615895"/>
                <a:ext cx="47160" cy="1086480"/>
              </p14:xfrm>
            </p:contentPart>
          </mc:Choice>
          <mc:Fallback>
            <p:pic>
              <p:nvPicPr>
                <p:cNvPr id="4" name="Freihand 3">
                  <a:extLst>
                    <a:ext uri="{FF2B5EF4-FFF2-40B4-BE49-F238E27FC236}">
                      <a16:creationId xmlns:a16="http://schemas.microsoft.com/office/drawing/2014/main" id="{C98C6A9D-CE10-45D9-958E-8E34D140AE8B}"/>
                    </a:ext>
                  </a:extLst>
                </p:cNvPr>
                <p:cNvPicPr/>
                <p:nvPr/>
              </p:nvPicPr>
              <p:blipFill>
                <a:blip r:embed="rId7"/>
                <a:stretch>
                  <a:fillRect/>
                </a:stretch>
              </p:blipFill>
              <p:spPr>
                <a:xfrm>
                  <a:off x="4674404" y="606895"/>
                  <a:ext cx="64800" cy="11041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7FE4D1EB-C750-7EA1-C9E0-8E25947BB366}"/>
                    </a:ext>
                  </a:extLst>
                </p14:cNvPr>
                <p14:cNvContentPartPr/>
                <p14:nvPr/>
              </p14:nvContentPartPr>
              <p14:xfrm>
                <a:off x="4678724" y="607255"/>
                <a:ext cx="408600" cy="15480"/>
              </p14:xfrm>
            </p:contentPart>
          </mc:Choice>
          <mc:Fallback>
            <p:pic>
              <p:nvPicPr>
                <p:cNvPr id="5" name="Freihand 4">
                  <a:extLst>
                    <a:ext uri="{FF2B5EF4-FFF2-40B4-BE49-F238E27FC236}">
                      <a16:creationId xmlns:a16="http://schemas.microsoft.com/office/drawing/2014/main" id="{7FE4D1EB-C750-7EA1-C9E0-8E25947BB366}"/>
                    </a:ext>
                  </a:extLst>
                </p:cNvPr>
                <p:cNvPicPr/>
                <p:nvPr/>
              </p:nvPicPr>
              <p:blipFill>
                <a:blip r:embed="rId9"/>
                <a:stretch>
                  <a:fillRect/>
                </a:stretch>
              </p:blipFill>
              <p:spPr>
                <a:xfrm>
                  <a:off x="4669724" y="598615"/>
                  <a:ext cx="42624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Freihand 6">
                  <a:extLst>
                    <a:ext uri="{FF2B5EF4-FFF2-40B4-BE49-F238E27FC236}">
                      <a16:creationId xmlns:a16="http://schemas.microsoft.com/office/drawing/2014/main" id="{6C67EB9D-614D-F0BF-CB5D-8F8B80E49091}"/>
                    </a:ext>
                  </a:extLst>
                </p14:cNvPr>
                <p14:cNvContentPartPr/>
                <p14:nvPr/>
              </p14:nvContentPartPr>
              <p14:xfrm>
                <a:off x="5330684" y="532375"/>
                <a:ext cx="1077840" cy="50040"/>
              </p14:xfrm>
            </p:contentPart>
          </mc:Choice>
          <mc:Fallback>
            <p:pic>
              <p:nvPicPr>
                <p:cNvPr id="7" name="Freihand 6">
                  <a:extLst>
                    <a:ext uri="{FF2B5EF4-FFF2-40B4-BE49-F238E27FC236}">
                      <a16:creationId xmlns:a16="http://schemas.microsoft.com/office/drawing/2014/main" id="{6C67EB9D-614D-F0BF-CB5D-8F8B80E49091}"/>
                    </a:ext>
                  </a:extLst>
                </p:cNvPr>
                <p:cNvPicPr/>
                <p:nvPr/>
              </p:nvPicPr>
              <p:blipFill>
                <a:blip r:embed="rId11"/>
                <a:stretch>
                  <a:fillRect/>
                </a:stretch>
              </p:blipFill>
              <p:spPr>
                <a:xfrm>
                  <a:off x="5322044" y="523735"/>
                  <a:ext cx="109548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8" name="Freihand 7">
                  <a:extLst>
                    <a:ext uri="{FF2B5EF4-FFF2-40B4-BE49-F238E27FC236}">
                      <a16:creationId xmlns:a16="http://schemas.microsoft.com/office/drawing/2014/main" id="{F7259945-93B6-6DDA-5264-2DF4BCE0CF62}"/>
                    </a:ext>
                  </a:extLst>
                </p14:cNvPr>
                <p14:cNvContentPartPr/>
                <p14:nvPr/>
              </p14:nvContentPartPr>
              <p14:xfrm>
                <a:off x="6635324" y="553975"/>
                <a:ext cx="91800" cy="3960"/>
              </p14:xfrm>
            </p:contentPart>
          </mc:Choice>
          <mc:Fallback>
            <p:pic>
              <p:nvPicPr>
                <p:cNvPr id="8" name="Freihand 7">
                  <a:extLst>
                    <a:ext uri="{FF2B5EF4-FFF2-40B4-BE49-F238E27FC236}">
                      <a16:creationId xmlns:a16="http://schemas.microsoft.com/office/drawing/2014/main" id="{F7259945-93B6-6DDA-5264-2DF4BCE0CF62}"/>
                    </a:ext>
                  </a:extLst>
                </p:cNvPr>
                <p:cNvPicPr/>
                <p:nvPr/>
              </p:nvPicPr>
              <p:blipFill>
                <a:blip r:embed="rId13"/>
                <a:stretch>
                  <a:fillRect/>
                </a:stretch>
              </p:blipFill>
              <p:spPr>
                <a:xfrm>
                  <a:off x="6626324" y="545335"/>
                  <a:ext cx="10944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Freihand 8">
                  <a:extLst>
                    <a:ext uri="{FF2B5EF4-FFF2-40B4-BE49-F238E27FC236}">
                      <a16:creationId xmlns:a16="http://schemas.microsoft.com/office/drawing/2014/main" id="{32866093-CB99-7519-670F-1228BA90CBD9}"/>
                    </a:ext>
                  </a:extLst>
                </p14:cNvPr>
                <p14:cNvContentPartPr/>
                <p14:nvPr/>
              </p14:nvContentPartPr>
              <p14:xfrm>
                <a:off x="6519764" y="561535"/>
                <a:ext cx="171000" cy="969120"/>
              </p14:xfrm>
            </p:contentPart>
          </mc:Choice>
          <mc:Fallback>
            <p:pic>
              <p:nvPicPr>
                <p:cNvPr id="9" name="Freihand 8">
                  <a:extLst>
                    <a:ext uri="{FF2B5EF4-FFF2-40B4-BE49-F238E27FC236}">
                      <a16:creationId xmlns:a16="http://schemas.microsoft.com/office/drawing/2014/main" id="{32866093-CB99-7519-670F-1228BA90CBD9}"/>
                    </a:ext>
                  </a:extLst>
                </p:cNvPr>
                <p:cNvPicPr/>
                <p:nvPr/>
              </p:nvPicPr>
              <p:blipFill>
                <a:blip r:embed="rId15"/>
                <a:stretch>
                  <a:fillRect/>
                </a:stretch>
              </p:blipFill>
              <p:spPr>
                <a:xfrm>
                  <a:off x="6510764" y="552535"/>
                  <a:ext cx="188640" cy="9867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0" name="Freihand 9">
                  <a:extLst>
                    <a:ext uri="{FF2B5EF4-FFF2-40B4-BE49-F238E27FC236}">
                      <a16:creationId xmlns:a16="http://schemas.microsoft.com/office/drawing/2014/main" id="{1CC21179-499D-1F8C-D398-91E66263A163}"/>
                    </a:ext>
                  </a:extLst>
                </p14:cNvPr>
                <p14:cNvContentPartPr/>
                <p14:nvPr/>
              </p14:nvContentPartPr>
              <p14:xfrm>
                <a:off x="4761524" y="1488175"/>
                <a:ext cx="1989360" cy="106560"/>
              </p14:xfrm>
            </p:contentPart>
          </mc:Choice>
          <mc:Fallback>
            <p:pic>
              <p:nvPicPr>
                <p:cNvPr id="10" name="Freihand 9">
                  <a:extLst>
                    <a:ext uri="{FF2B5EF4-FFF2-40B4-BE49-F238E27FC236}">
                      <a16:creationId xmlns:a16="http://schemas.microsoft.com/office/drawing/2014/main" id="{1CC21179-499D-1F8C-D398-91E66263A163}"/>
                    </a:ext>
                  </a:extLst>
                </p:cNvPr>
                <p:cNvPicPr/>
                <p:nvPr/>
              </p:nvPicPr>
              <p:blipFill>
                <a:blip r:embed="rId17"/>
                <a:stretch>
                  <a:fillRect/>
                </a:stretch>
              </p:blipFill>
              <p:spPr>
                <a:xfrm>
                  <a:off x="4752884" y="1479175"/>
                  <a:ext cx="2007000" cy="124200"/>
                </a:xfrm>
                <a:prstGeom prst="rect">
                  <a:avLst/>
                </a:prstGeom>
              </p:spPr>
            </p:pic>
          </mc:Fallback>
        </mc:AlternateContent>
      </p:grpSp>
      <p:grpSp>
        <p:nvGrpSpPr>
          <p:cNvPr id="72" name="Gruppieren 71">
            <a:extLst>
              <a:ext uri="{FF2B5EF4-FFF2-40B4-BE49-F238E27FC236}">
                <a16:creationId xmlns:a16="http://schemas.microsoft.com/office/drawing/2014/main" id="{059E9161-40EE-6418-DF08-49CA0B13F21A}"/>
              </a:ext>
            </a:extLst>
          </p:cNvPr>
          <p:cNvGrpSpPr/>
          <p:nvPr/>
        </p:nvGrpSpPr>
        <p:grpSpPr>
          <a:xfrm>
            <a:off x="582644" y="2546215"/>
            <a:ext cx="6503400" cy="3426840"/>
            <a:chOff x="582644" y="2546215"/>
            <a:chExt cx="6503400" cy="3426840"/>
          </a:xfrm>
        </p:grpSpPr>
        <mc:AlternateContent xmlns:mc="http://schemas.openxmlformats.org/markup-compatibility/2006">
          <mc:Choice xmlns:p14="http://schemas.microsoft.com/office/powerpoint/2010/main" Requires="p14">
            <p:contentPart p14:bwMode="auto" r:id="rId18">
              <p14:nvContentPartPr>
                <p14:cNvPr id="15" name="Freihand 14">
                  <a:extLst>
                    <a:ext uri="{FF2B5EF4-FFF2-40B4-BE49-F238E27FC236}">
                      <a16:creationId xmlns:a16="http://schemas.microsoft.com/office/drawing/2014/main" id="{F1558623-BCE2-BEC2-39EF-97D2F5135083}"/>
                    </a:ext>
                  </a:extLst>
                </p14:cNvPr>
                <p14:cNvContentPartPr/>
                <p14:nvPr/>
              </p14:nvContentPartPr>
              <p14:xfrm>
                <a:off x="3357884" y="4355575"/>
                <a:ext cx="294120" cy="311040"/>
              </p14:xfrm>
            </p:contentPart>
          </mc:Choice>
          <mc:Fallback>
            <p:pic>
              <p:nvPicPr>
                <p:cNvPr id="15" name="Freihand 14">
                  <a:extLst>
                    <a:ext uri="{FF2B5EF4-FFF2-40B4-BE49-F238E27FC236}">
                      <a16:creationId xmlns:a16="http://schemas.microsoft.com/office/drawing/2014/main" id="{F1558623-BCE2-BEC2-39EF-97D2F5135083}"/>
                    </a:ext>
                  </a:extLst>
                </p:cNvPr>
                <p:cNvPicPr/>
                <p:nvPr/>
              </p:nvPicPr>
              <p:blipFill>
                <a:blip r:embed="rId19"/>
                <a:stretch>
                  <a:fillRect/>
                </a:stretch>
              </p:blipFill>
              <p:spPr>
                <a:xfrm>
                  <a:off x="3349244" y="4346935"/>
                  <a:ext cx="311760" cy="3286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2" name="Freihand 11">
                  <a:extLst>
                    <a:ext uri="{FF2B5EF4-FFF2-40B4-BE49-F238E27FC236}">
                      <a16:creationId xmlns:a16="http://schemas.microsoft.com/office/drawing/2014/main" id="{852EB6CD-C681-3A37-4A36-CEF9E82544A5}"/>
                    </a:ext>
                  </a:extLst>
                </p14:cNvPr>
                <p14:cNvContentPartPr/>
                <p14:nvPr/>
              </p14:nvContentPartPr>
              <p14:xfrm>
                <a:off x="2966564" y="2962735"/>
                <a:ext cx="33480" cy="44280"/>
              </p14:xfrm>
            </p:contentPart>
          </mc:Choice>
          <mc:Fallback>
            <p:pic>
              <p:nvPicPr>
                <p:cNvPr id="12" name="Freihand 11">
                  <a:extLst>
                    <a:ext uri="{FF2B5EF4-FFF2-40B4-BE49-F238E27FC236}">
                      <a16:creationId xmlns:a16="http://schemas.microsoft.com/office/drawing/2014/main" id="{852EB6CD-C681-3A37-4A36-CEF9E82544A5}"/>
                    </a:ext>
                  </a:extLst>
                </p:cNvPr>
                <p:cNvPicPr/>
                <p:nvPr/>
              </p:nvPicPr>
              <p:blipFill>
                <a:blip r:embed="rId21"/>
                <a:stretch>
                  <a:fillRect/>
                </a:stretch>
              </p:blipFill>
              <p:spPr>
                <a:xfrm>
                  <a:off x="2957564" y="2953735"/>
                  <a:ext cx="5112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3" name="Freihand 12">
                  <a:extLst>
                    <a:ext uri="{FF2B5EF4-FFF2-40B4-BE49-F238E27FC236}">
                      <a16:creationId xmlns:a16="http://schemas.microsoft.com/office/drawing/2014/main" id="{0F4B1414-3F03-7D5F-0704-915102EE7A10}"/>
                    </a:ext>
                  </a:extLst>
                </p14:cNvPr>
                <p14:cNvContentPartPr/>
                <p14:nvPr/>
              </p14:nvContentPartPr>
              <p14:xfrm>
                <a:off x="2865044" y="2546215"/>
                <a:ext cx="3343320" cy="479880"/>
              </p14:xfrm>
            </p:contentPart>
          </mc:Choice>
          <mc:Fallback>
            <p:pic>
              <p:nvPicPr>
                <p:cNvPr id="13" name="Freihand 12">
                  <a:extLst>
                    <a:ext uri="{FF2B5EF4-FFF2-40B4-BE49-F238E27FC236}">
                      <a16:creationId xmlns:a16="http://schemas.microsoft.com/office/drawing/2014/main" id="{0F4B1414-3F03-7D5F-0704-915102EE7A10}"/>
                    </a:ext>
                  </a:extLst>
                </p:cNvPr>
                <p:cNvPicPr/>
                <p:nvPr/>
              </p:nvPicPr>
              <p:blipFill>
                <a:blip r:embed="rId23"/>
                <a:stretch>
                  <a:fillRect/>
                </a:stretch>
              </p:blipFill>
              <p:spPr>
                <a:xfrm>
                  <a:off x="2856044" y="2537575"/>
                  <a:ext cx="3360960" cy="4975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Freihand 15">
                  <a:extLst>
                    <a:ext uri="{FF2B5EF4-FFF2-40B4-BE49-F238E27FC236}">
                      <a16:creationId xmlns:a16="http://schemas.microsoft.com/office/drawing/2014/main" id="{20092D9B-345D-4290-8CD3-8D8FFBA531A5}"/>
                    </a:ext>
                  </a:extLst>
                </p14:cNvPr>
                <p14:cNvContentPartPr/>
                <p14:nvPr/>
              </p14:nvContentPartPr>
              <p14:xfrm>
                <a:off x="2364644" y="3448735"/>
                <a:ext cx="282600" cy="328320"/>
              </p14:xfrm>
            </p:contentPart>
          </mc:Choice>
          <mc:Fallback>
            <p:pic>
              <p:nvPicPr>
                <p:cNvPr id="16" name="Freihand 15">
                  <a:extLst>
                    <a:ext uri="{FF2B5EF4-FFF2-40B4-BE49-F238E27FC236}">
                      <a16:creationId xmlns:a16="http://schemas.microsoft.com/office/drawing/2014/main" id="{20092D9B-345D-4290-8CD3-8D8FFBA531A5}"/>
                    </a:ext>
                  </a:extLst>
                </p:cNvPr>
                <p:cNvPicPr/>
                <p:nvPr/>
              </p:nvPicPr>
              <p:blipFill>
                <a:blip r:embed="rId25"/>
                <a:stretch>
                  <a:fillRect/>
                </a:stretch>
              </p:blipFill>
              <p:spPr>
                <a:xfrm>
                  <a:off x="2355644" y="3439735"/>
                  <a:ext cx="300240" cy="3459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Freihand 16">
                  <a:extLst>
                    <a:ext uri="{FF2B5EF4-FFF2-40B4-BE49-F238E27FC236}">
                      <a16:creationId xmlns:a16="http://schemas.microsoft.com/office/drawing/2014/main" id="{DF014152-4C20-4673-B94F-F88EEDD5C4E7}"/>
                    </a:ext>
                  </a:extLst>
                </p14:cNvPr>
                <p14:cNvContentPartPr/>
                <p14:nvPr/>
              </p14:nvContentPartPr>
              <p14:xfrm>
                <a:off x="2676404" y="3526135"/>
                <a:ext cx="237240" cy="175680"/>
              </p14:xfrm>
            </p:contentPart>
          </mc:Choice>
          <mc:Fallback>
            <p:pic>
              <p:nvPicPr>
                <p:cNvPr id="17" name="Freihand 16">
                  <a:extLst>
                    <a:ext uri="{FF2B5EF4-FFF2-40B4-BE49-F238E27FC236}">
                      <a16:creationId xmlns:a16="http://schemas.microsoft.com/office/drawing/2014/main" id="{DF014152-4C20-4673-B94F-F88EEDD5C4E7}"/>
                    </a:ext>
                  </a:extLst>
                </p:cNvPr>
                <p:cNvPicPr/>
                <p:nvPr/>
              </p:nvPicPr>
              <p:blipFill>
                <a:blip r:embed="rId27"/>
                <a:stretch>
                  <a:fillRect/>
                </a:stretch>
              </p:blipFill>
              <p:spPr>
                <a:xfrm>
                  <a:off x="2667764" y="3517135"/>
                  <a:ext cx="25488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Freihand 18">
                  <a:extLst>
                    <a:ext uri="{FF2B5EF4-FFF2-40B4-BE49-F238E27FC236}">
                      <a16:creationId xmlns:a16="http://schemas.microsoft.com/office/drawing/2014/main" id="{2CC18D1A-8870-BF86-45D9-972126CAAAF9}"/>
                    </a:ext>
                  </a:extLst>
                </p14:cNvPr>
                <p14:cNvContentPartPr/>
                <p14:nvPr/>
              </p14:nvContentPartPr>
              <p14:xfrm>
                <a:off x="2949284" y="3537655"/>
                <a:ext cx="104760" cy="165240"/>
              </p14:xfrm>
            </p:contentPart>
          </mc:Choice>
          <mc:Fallback>
            <p:pic>
              <p:nvPicPr>
                <p:cNvPr id="19" name="Freihand 18">
                  <a:extLst>
                    <a:ext uri="{FF2B5EF4-FFF2-40B4-BE49-F238E27FC236}">
                      <a16:creationId xmlns:a16="http://schemas.microsoft.com/office/drawing/2014/main" id="{2CC18D1A-8870-BF86-45D9-972126CAAAF9}"/>
                    </a:ext>
                  </a:extLst>
                </p:cNvPr>
                <p:cNvPicPr/>
                <p:nvPr/>
              </p:nvPicPr>
              <p:blipFill>
                <a:blip r:embed="rId29"/>
                <a:stretch>
                  <a:fillRect/>
                </a:stretch>
              </p:blipFill>
              <p:spPr>
                <a:xfrm>
                  <a:off x="2940284" y="3529015"/>
                  <a:ext cx="12240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Freihand 19">
                  <a:extLst>
                    <a:ext uri="{FF2B5EF4-FFF2-40B4-BE49-F238E27FC236}">
                      <a16:creationId xmlns:a16="http://schemas.microsoft.com/office/drawing/2014/main" id="{BE330C71-2BC8-D634-0AF3-4DF705CA9446}"/>
                    </a:ext>
                  </a:extLst>
                </p14:cNvPr>
                <p14:cNvContentPartPr/>
                <p14:nvPr/>
              </p14:nvContentPartPr>
              <p14:xfrm>
                <a:off x="3081404" y="3511015"/>
                <a:ext cx="70920" cy="271080"/>
              </p14:xfrm>
            </p:contentPart>
          </mc:Choice>
          <mc:Fallback>
            <p:pic>
              <p:nvPicPr>
                <p:cNvPr id="20" name="Freihand 19">
                  <a:extLst>
                    <a:ext uri="{FF2B5EF4-FFF2-40B4-BE49-F238E27FC236}">
                      <a16:creationId xmlns:a16="http://schemas.microsoft.com/office/drawing/2014/main" id="{BE330C71-2BC8-D634-0AF3-4DF705CA9446}"/>
                    </a:ext>
                  </a:extLst>
                </p:cNvPr>
                <p:cNvPicPr/>
                <p:nvPr/>
              </p:nvPicPr>
              <p:blipFill>
                <a:blip r:embed="rId31"/>
                <a:stretch>
                  <a:fillRect/>
                </a:stretch>
              </p:blipFill>
              <p:spPr>
                <a:xfrm>
                  <a:off x="3072764" y="3502015"/>
                  <a:ext cx="88560" cy="2887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Freihand 20">
                  <a:extLst>
                    <a:ext uri="{FF2B5EF4-FFF2-40B4-BE49-F238E27FC236}">
                      <a16:creationId xmlns:a16="http://schemas.microsoft.com/office/drawing/2014/main" id="{F80AA758-71D6-92CF-C621-316241AF51C0}"/>
                    </a:ext>
                  </a:extLst>
                </p14:cNvPr>
                <p14:cNvContentPartPr/>
                <p14:nvPr/>
              </p14:nvContentPartPr>
              <p14:xfrm>
                <a:off x="3176084" y="3493015"/>
                <a:ext cx="138240" cy="136440"/>
              </p14:xfrm>
            </p:contentPart>
          </mc:Choice>
          <mc:Fallback>
            <p:pic>
              <p:nvPicPr>
                <p:cNvPr id="21" name="Freihand 20">
                  <a:extLst>
                    <a:ext uri="{FF2B5EF4-FFF2-40B4-BE49-F238E27FC236}">
                      <a16:creationId xmlns:a16="http://schemas.microsoft.com/office/drawing/2014/main" id="{F80AA758-71D6-92CF-C621-316241AF51C0}"/>
                    </a:ext>
                  </a:extLst>
                </p:cNvPr>
                <p:cNvPicPr/>
                <p:nvPr/>
              </p:nvPicPr>
              <p:blipFill>
                <a:blip r:embed="rId33"/>
                <a:stretch>
                  <a:fillRect/>
                </a:stretch>
              </p:blipFill>
              <p:spPr>
                <a:xfrm>
                  <a:off x="3167084" y="3484015"/>
                  <a:ext cx="15588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Freihand 21">
                  <a:extLst>
                    <a:ext uri="{FF2B5EF4-FFF2-40B4-BE49-F238E27FC236}">
                      <a16:creationId xmlns:a16="http://schemas.microsoft.com/office/drawing/2014/main" id="{CB7EF167-867E-BC69-906A-5CC450E5D1D0}"/>
                    </a:ext>
                  </a:extLst>
                </p14:cNvPr>
                <p14:cNvContentPartPr/>
                <p14:nvPr/>
              </p14:nvContentPartPr>
              <p14:xfrm>
                <a:off x="3351764" y="3418135"/>
                <a:ext cx="253440" cy="145080"/>
              </p14:xfrm>
            </p:contentPart>
          </mc:Choice>
          <mc:Fallback>
            <p:pic>
              <p:nvPicPr>
                <p:cNvPr id="22" name="Freihand 21">
                  <a:extLst>
                    <a:ext uri="{FF2B5EF4-FFF2-40B4-BE49-F238E27FC236}">
                      <a16:creationId xmlns:a16="http://schemas.microsoft.com/office/drawing/2014/main" id="{CB7EF167-867E-BC69-906A-5CC450E5D1D0}"/>
                    </a:ext>
                  </a:extLst>
                </p:cNvPr>
                <p:cNvPicPr/>
                <p:nvPr/>
              </p:nvPicPr>
              <p:blipFill>
                <a:blip r:embed="rId35"/>
                <a:stretch>
                  <a:fillRect/>
                </a:stretch>
              </p:blipFill>
              <p:spPr>
                <a:xfrm>
                  <a:off x="3343124" y="3409495"/>
                  <a:ext cx="27108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Freihand 22">
                  <a:extLst>
                    <a:ext uri="{FF2B5EF4-FFF2-40B4-BE49-F238E27FC236}">
                      <a16:creationId xmlns:a16="http://schemas.microsoft.com/office/drawing/2014/main" id="{D5A5D3EA-C541-E9C1-0FEB-9A3525EAED60}"/>
                    </a:ext>
                  </a:extLst>
                </p14:cNvPr>
                <p14:cNvContentPartPr/>
                <p14:nvPr/>
              </p14:nvContentPartPr>
              <p14:xfrm>
                <a:off x="3625004" y="3337135"/>
                <a:ext cx="187560" cy="225360"/>
              </p14:xfrm>
            </p:contentPart>
          </mc:Choice>
          <mc:Fallback>
            <p:pic>
              <p:nvPicPr>
                <p:cNvPr id="23" name="Freihand 22">
                  <a:extLst>
                    <a:ext uri="{FF2B5EF4-FFF2-40B4-BE49-F238E27FC236}">
                      <a16:creationId xmlns:a16="http://schemas.microsoft.com/office/drawing/2014/main" id="{D5A5D3EA-C541-E9C1-0FEB-9A3525EAED60}"/>
                    </a:ext>
                  </a:extLst>
                </p:cNvPr>
                <p:cNvPicPr/>
                <p:nvPr/>
              </p:nvPicPr>
              <p:blipFill>
                <a:blip r:embed="rId37"/>
                <a:stretch>
                  <a:fillRect/>
                </a:stretch>
              </p:blipFill>
              <p:spPr>
                <a:xfrm>
                  <a:off x="3616364" y="3328135"/>
                  <a:ext cx="20520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4" name="Freihand 23">
                  <a:extLst>
                    <a:ext uri="{FF2B5EF4-FFF2-40B4-BE49-F238E27FC236}">
                      <a16:creationId xmlns:a16="http://schemas.microsoft.com/office/drawing/2014/main" id="{196C85C6-4E05-B023-EBF7-AD747FFF816C}"/>
                    </a:ext>
                  </a:extLst>
                </p14:cNvPr>
                <p14:cNvContentPartPr/>
                <p14:nvPr/>
              </p14:nvContentPartPr>
              <p14:xfrm>
                <a:off x="3967004" y="3387535"/>
                <a:ext cx="283320" cy="119520"/>
              </p14:xfrm>
            </p:contentPart>
          </mc:Choice>
          <mc:Fallback>
            <p:pic>
              <p:nvPicPr>
                <p:cNvPr id="24" name="Freihand 23">
                  <a:extLst>
                    <a:ext uri="{FF2B5EF4-FFF2-40B4-BE49-F238E27FC236}">
                      <a16:creationId xmlns:a16="http://schemas.microsoft.com/office/drawing/2014/main" id="{196C85C6-4E05-B023-EBF7-AD747FFF816C}"/>
                    </a:ext>
                  </a:extLst>
                </p:cNvPr>
                <p:cNvPicPr/>
                <p:nvPr/>
              </p:nvPicPr>
              <p:blipFill>
                <a:blip r:embed="rId39"/>
                <a:stretch>
                  <a:fillRect/>
                </a:stretch>
              </p:blipFill>
              <p:spPr>
                <a:xfrm>
                  <a:off x="3958004" y="3378535"/>
                  <a:ext cx="3009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5" name="Freihand 24">
                  <a:extLst>
                    <a:ext uri="{FF2B5EF4-FFF2-40B4-BE49-F238E27FC236}">
                      <a16:creationId xmlns:a16="http://schemas.microsoft.com/office/drawing/2014/main" id="{BF140AFD-84EB-0979-4BB4-68EABB77E3AA}"/>
                    </a:ext>
                  </a:extLst>
                </p14:cNvPr>
                <p14:cNvContentPartPr/>
                <p14:nvPr/>
              </p14:nvContentPartPr>
              <p14:xfrm>
                <a:off x="4414124" y="3311575"/>
                <a:ext cx="290160" cy="190440"/>
              </p14:xfrm>
            </p:contentPart>
          </mc:Choice>
          <mc:Fallback>
            <p:pic>
              <p:nvPicPr>
                <p:cNvPr id="25" name="Freihand 24">
                  <a:extLst>
                    <a:ext uri="{FF2B5EF4-FFF2-40B4-BE49-F238E27FC236}">
                      <a16:creationId xmlns:a16="http://schemas.microsoft.com/office/drawing/2014/main" id="{BF140AFD-84EB-0979-4BB4-68EABB77E3AA}"/>
                    </a:ext>
                  </a:extLst>
                </p:cNvPr>
                <p:cNvPicPr/>
                <p:nvPr/>
              </p:nvPicPr>
              <p:blipFill>
                <a:blip r:embed="rId41"/>
                <a:stretch>
                  <a:fillRect/>
                </a:stretch>
              </p:blipFill>
              <p:spPr>
                <a:xfrm>
                  <a:off x="4405124" y="3302575"/>
                  <a:ext cx="30780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7" name="Freihand 26">
                  <a:extLst>
                    <a:ext uri="{FF2B5EF4-FFF2-40B4-BE49-F238E27FC236}">
                      <a16:creationId xmlns:a16="http://schemas.microsoft.com/office/drawing/2014/main" id="{2CC15B44-F659-1908-1D2B-CB9D26D8DB1D}"/>
                    </a:ext>
                  </a:extLst>
                </p14:cNvPr>
                <p14:cNvContentPartPr/>
                <p14:nvPr/>
              </p14:nvContentPartPr>
              <p14:xfrm>
                <a:off x="4703564" y="3237055"/>
                <a:ext cx="96480" cy="265680"/>
              </p14:xfrm>
            </p:contentPart>
          </mc:Choice>
          <mc:Fallback>
            <p:pic>
              <p:nvPicPr>
                <p:cNvPr id="27" name="Freihand 26">
                  <a:extLst>
                    <a:ext uri="{FF2B5EF4-FFF2-40B4-BE49-F238E27FC236}">
                      <a16:creationId xmlns:a16="http://schemas.microsoft.com/office/drawing/2014/main" id="{2CC15B44-F659-1908-1D2B-CB9D26D8DB1D}"/>
                    </a:ext>
                  </a:extLst>
                </p:cNvPr>
                <p:cNvPicPr/>
                <p:nvPr/>
              </p:nvPicPr>
              <p:blipFill>
                <a:blip r:embed="rId43"/>
                <a:stretch>
                  <a:fillRect/>
                </a:stretch>
              </p:blipFill>
              <p:spPr>
                <a:xfrm>
                  <a:off x="4694564" y="3228055"/>
                  <a:ext cx="11412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8" name="Freihand 27">
                  <a:extLst>
                    <a:ext uri="{FF2B5EF4-FFF2-40B4-BE49-F238E27FC236}">
                      <a16:creationId xmlns:a16="http://schemas.microsoft.com/office/drawing/2014/main" id="{8C40A247-0FB3-46B6-E696-CA20E7152FA6}"/>
                    </a:ext>
                  </a:extLst>
                </p14:cNvPr>
                <p14:cNvContentPartPr/>
                <p14:nvPr/>
              </p14:nvContentPartPr>
              <p14:xfrm>
                <a:off x="4868084" y="3238495"/>
                <a:ext cx="277560" cy="234720"/>
              </p14:xfrm>
            </p:contentPart>
          </mc:Choice>
          <mc:Fallback>
            <p:pic>
              <p:nvPicPr>
                <p:cNvPr id="28" name="Freihand 27">
                  <a:extLst>
                    <a:ext uri="{FF2B5EF4-FFF2-40B4-BE49-F238E27FC236}">
                      <a16:creationId xmlns:a16="http://schemas.microsoft.com/office/drawing/2014/main" id="{8C40A247-0FB3-46B6-E696-CA20E7152FA6}"/>
                    </a:ext>
                  </a:extLst>
                </p:cNvPr>
                <p:cNvPicPr/>
                <p:nvPr/>
              </p:nvPicPr>
              <p:blipFill>
                <a:blip r:embed="rId45"/>
                <a:stretch>
                  <a:fillRect/>
                </a:stretch>
              </p:blipFill>
              <p:spPr>
                <a:xfrm>
                  <a:off x="4859084" y="3229495"/>
                  <a:ext cx="29520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9" name="Freihand 28">
                  <a:extLst>
                    <a:ext uri="{FF2B5EF4-FFF2-40B4-BE49-F238E27FC236}">
                      <a16:creationId xmlns:a16="http://schemas.microsoft.com/office/drawing/2014/main" id="{42A1B7FF-31FC-122B-3D9A-28CC54841194}"/>
                    </a:ext>
                  </a:extLst>
                </p14:cNvPr>
                <p14:cNvContentPartPr/>
                <p14:nvPr/>
              </p14:nvContentPartPr>
              <p14:xfrm>
                <a:off x="4987604" y="3228775"/>
                <a:ext cx="115560" cy="14760"/>
              </p14:xfrm>
            </p:contentPart>
          </mc:Choice>
          <mc:Fallback>
            <p:pic>
              <p:nvPicPr>
                <p:cNvPr id="29" name="Freihand 28">
                  <a:extLst>
                    <a:ext uri="{FF2B5EF4-FFF2-40B4-BE49-F238E27FC236}">
                      <a16:creationId xmlns:a16="http://schemas.microsoft.com/office/drawing/2014/main" id="{42A1B7FF-31FC-122B-3D9A-28CC54841194}"/>
                    </a:ext>
                  </a:extLst>
                </p:cNvPr>
                <p:cNvPicPr/>
                <p:nvPr/>
              </p:nvPicPr>
              <p:blipFill>
                <a:blip r:embed="rId47"/>
                <a:stretch>
                  <a:fillRect/>
                </a:stretch>
              </p:blipFill>
              <p:spPr>
                <a:xfrm>
                  <a:off x="4978964" y="3220135"/>
                  <a:ext cx="13320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0" name="Freihand 29">
                  <a:extLst>
                    <a:ext uri="{FF2B5EF4-FFF2-40B4-BE49-F238E27FC236}">
                      <a16:creationId xmlns:a16="http://schemas.microsoft.com/office/drawing/2014/main" id="{342A6124-C198-5A0C-6C8D-7438CF309F79}"/>
                    </a:ext>
                  </a:extLst>
                </p14:cNvPr>
                <p14:cNvContentPartPr/>
                <p14:nvPr/>
              </p14:nvContentPartPr>
              <p14:xfrm>
                <a:off x="5355164" y="3333535"/>
                <a:ext cx="213120" cy="99000"/>
              </p14:xfrm>
            </p:contentPart>
          </mc:Choice>
          <mc:Fallback>
            <p:pic>
              <p:nvPicPr>
                <p:cNvPr id="30" name="Freihand 29">
                  <a:extLst>
                    <a:ext uri="{FF2B5EF4-FFF2-40B4-BE49-F238E27FC236}">
                      <a16:creationId xmlns:a16="http://schemas.microsoft.com/office/drawing/2014/main" id="{342A6124-C198-5A0C-6C8D-7438CF309F79}"/>
                    </a:ext>
                  </a:extLst>
                </p:cNvPr>
                <p:cNvPicPr/>
                <p:nvPr/>
              </p:nvPicPr>
              <p:blipFill>
                <a:blip r:embed="rId49"/>
                <a:stretch>
                  <a:fillRect/>
                </a:stretch>
              </p:blipFill>
              <p:spPr>
                <a:xfrm>
                  <a:off x="5346164" y="3324895"/>
                  <a:ext cx="2307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1" name="Freihand 30">
                  <a:extLst>
                    <a:ext uri="{FF2B5EF4-FFF2-40B4-BE49-F238E27FC236}">
                      <a16:creationId xmlns:a16="http://schemas.microsoft.com/office/drawing/2014/main" id="{DF6B0F00-CBB9-4F86-7170-FC4142D67AB5}"/>
                    </a:ext>
                  </a:extLst>
                </p14:cNvPr>
                <p14:cNvContentPartPr/>
                <p14:nvPr/>
              </p14:nvContentPartPr>
              <p14:xfrm>
                <a:off x="5373524" y="3135895"/>
                <a:ext cx="172440" cy="133200"/>
              </p14:xfrm>
            </p:contentPart>
          </mc:Choice>
          <mc:Fallback>
            <p:pic>
              <p:nvPicPr>
                <p:cNvPr id="31" name="Freihand 30">
                  <a:extLst>
                    <a:ext uri="{FF2B5EF4-FFF2-40B4-BE49-F238E27FC236}">
                      <a16:creationId xmlns:a16="http://schemas.microsoft.com/office/drawing/2014/main" id="{DF6B0F00-CBB9-4F86-7170-FC4142D67AB5}"/>
                    </a:ext>
                  </a:extLst>
                </p:cNvPr>
                <p:cNvPicPr/>
                <p:nvPr/>
              </p:nvPicPr>
              <p:blipFill>
                <a:blip r:embed="rId51"/>
                <a:stretch>
                  <a:fillRect/>
                </a:stretch>
              </p:blipFill>
              <p:spPr>
                <a:xfrm>
                  <a:off x="5364524" y="3126895"/>
                  <a:ext cx="19008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2" name="Freihand 31">
                  <a:extLst>
                    <a:ext uri="{FF2B5EF4-FFF2-40B4-BE49-F238E27FC236}">
                      <a16:creationId xmlns:a16="http://schemas.microsoft.com/office/drawing/2014/main" id="{23BA897F-90ED-95A3-9E56-DC26BDF328ED}"/>
                    </a:ext>
                  </a:extLst>
                </p14:cNvPr>
                <p14:cNvContentPartPr/>
                <p14:nvPr/>
              </p14:nvContentPartPr>
              <p14:xfrm>
                <a:off x="5869604" y="3228415"/>
                <a:ext cx="11160" cy="168120"/>
              </p14:xfrm>
            </p:contentPart>
          </mc:Choice>
          <mc:Fallback>
            <p:pic>
              <p:nvPicPr>
                <p:cNvPr id="32" name="Freihand 31">
                  <a:extLst>
                    <a:ext uri="{FF2B5EF4-FFF2-40B4-BE49-F238E27FC236}">
                      <a16:creationId xmlns:a16="http://schemas.microsoft.com/office/drawing/2014/main" id="{23BA897F-90ED-95A3-9E56-DC26BDF328ED}"/>
                    </a:ext>
                  </a:extLst>
                </p:cNvPr>
                <p:cNvPicPr/>
                <p:nvPr/>
              </p:nvPicPr>
              <p:blipFill>
                <a:blip r:embed="rId53"/>
                <a:stretch>
                  <a:fillRect/>
                </a:stretch>
              </p:blipFill>
              <p:spPr>
                <a:xfrm>
                  <a:off x="5860604" y="3219415"/>
                  <a:ext cx="2880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3" name="Freihand 32">
                  <a:extLst>
                    <a:ext uri="{FF2B5EF4-FFF2-40B4-BE49-F238E27FC236}">
                      <a16:creationId xmlns:a16="http://schemas.microsoft.com/office/drawing/2014/main" id="{F7D731BC-200E-8115-070B-792FF00DDD1D}"/>
                    </a:ext>
                  </a:extLst>
                </p14:cNvPr>
                <p14:cNvContentPartPr/>
                <p14:nvPr/>
              </p14:nvContentPartPr>
              <p14:xfrm>
                <a:off x="5811284" y="3153895"/>
                <a:ext cx="377280" cy="218520"/>
              </p14:xfrm>
            </p:contentPart>
          </mc:Choice>
          <mc:Fallback>
            <p:pic>
              <p:nvPicPr>
                <p:cNvPr id="33" name="Freihand 32">
                  <a:extLst>
                    <a:ext uri="{FF2B5EF4-FFF2-40B4-BE49-F238E27FC236}">
                      <a16:creationId xmlns:a16="http://schemas.microsoft.com/office/drawing/2014/main" id="{F7D731BC-200E-8115-070B-792FF00DDD1D}"/>
                    </a:ext>
                  </a:extLst>
                </p:cNvPr>
                <p:cNvPicPr/>
                <p:nvPr/>
              </p:nvPicPr>
              <p:blipFill>
                <a:blip r:embed="rId55"/>
                <a:stretch>
                  <a:fillRect/>
                </a:stretch>
              </p:blipFill>
              <p:spPr>
                <a:xfrm>
                  <a:off x="5802644" y="3145255"/>
                  <a:ext cx="39492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4" name="Freihand 33">
                  <a:extLst>
                    <a:ext uri="{FF2B5EF4-FFF2-40B4-BE49-F238E27FC236}">
                      <a16:creationId xmlns:a16="http://schemas.microsoft.com/office/drawing/2014/main" id="{AD9DE3F4-C0E2-94AF-5859-FD1B51FC4382}"/>
                    </a:ext>
                  </a:extLst>
                </p14:cNvPr>
                <p14:cNvContentPartPr/>
                <p14:nvPr/>
              </p14:nvContentPartPr>
              <p14:xfrm>
                <a:off x="6315284" y="3256855"/>
                <a:ext cx="720" cy="5040"/>
              </p14:xfrm>
            </p:contentPart>
          </mc:Choice>
          <mc:Fallback>
            <p:pic>
              <p:nvPicPr>
                <p:cNvPr id="34" name="Freihand 33">
                  <a:extLst>
                    <a:ext uri="{FF2B5EF4-FFF2-40B4-BE49-F238E27FC236}">
                      <a16:creationId xmlns:a16="http://schemas.microsoft.com/office/drawing/2014/main" id="{AD9DE3F4-C0E2-94AF-5859-FD1B51FC4382}"/>
                    </a:ext>
                  </a:extLst>
                </p:cNvPr>
                <p:cNvPicPr/>
                <p:nvPr/>
              </p:nvPicPr>
              <p:blipFill>
                <a:blip r:embed="rId57"/>
                <a:stretch>
                  <a:fillRect/>
                </a:stretch>
              </p:blipFill>
              <p:spPr>
                <a:xfrm>
                  <a:off x="6306284" y="3247855"/>
                  <a:ext cx="1836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5" name="Freihand 34">
                  <a:extLst>
                    <a:ext uri="{FF2B5EF4-FFF2-40B4-BE49-F238E27FC236}">
                      <a16:creationId xmlns:a16="http://schemas.microsoft.com/office/drawing/2014/main" id="{231EF40B-BD9F-3F78-6FD6-002EF6FB1EC5}"/>
                    </a:ext>
                  </a:extLst>
                </p14:cNvPr>
                <p14:cNvContentPartPr/>
                <p14:nvPr/>
              </p14:nvContentPartPr>
              <p14:xfrm>
                <a:off x="6245084" y="3216535"/>
                <a:ext cx="122400" cy="120240"/>
              </p14:xfrm>
            </p:contentPart>
          </mc:Choice>
          <mc:Fallback>
            <p:pic>
              <p:nvPicPr>
                <p:cNvPr id="35" name="Freihand 34">
                  <a:extLst>
                    <a:ext uri="{FF2B5EF4-FFF2-40B4-BE49-F238E27FC236}">
                      <a16:creationId xmlns:a16="http://schemas.microsoft.com/office/drawing/2014/main" id="{231EF40B-BD9F-3F78-6FD6-002EF6FB1EC5}"/>
                    </a:ext>
                  </a:extLst>
                </p:cNvPr>
                <p:cNvPicPr/>
                <p:nvPr/>
              </p:nvPicPr>
              <p:blipFill>
                <a:blip r:embed="rId59"/>
                <a:stretch>
                  <a:fillRect/>
                </a:stretch>
              </p:blipFill>
              <p:spPr>
                <a:xfrm>
                  <a:off x="6236444" y="3207895"/>
                  <a:ext cx="1400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6" name="Freihand 35">
                  <a:extLst>
                    <a:ext uri="{FF2B5EF4-FFF2-40B4-BE49-F238E27FC236}">
                      <a16:creationId xmlns:a16="http://schemas.microsoft.com/office/drawing/2014/main" id="{E93DCCD0-03CA-2DF9-0B13-F3C348E73396}"/>
                    </a:ext>
                  </a:extLst>
                </p14:cNvPr>
                <p14:cNvContentPartPr/>
                <p14:nvPr/>
              </p14:nvContentPartPr>
              <p14:xfrm>
                <a:off x="6406004" y="3074695"/>
                <a:ext cx="49320" cy="273960"/>
              </p14:xfrm>
            </p:contentPart>
          </mc:Choice>
          <mc:Fallback>
            <p:pic>
              <p:nvPicPr>
                <p:cNvPr id="36" name="Freihand 35">
                  <a:extLst>
                    <a:ext uri="{FF2B5EF4-FFF2-40B4-BE49-F238E27FC236}">
                      <a16:creationId xmlns:a16="http://schemas.microsoft.com/office/drawing/2014/main" id="{E93DCCD0-03CA-2DF9-0B13-F3C348E73396}"/>
                    </a:ext>
                  </a:extLst>
                </p:cNvPr>
                <p:cNvPicPr/>
                <p:nvPr/>
              </p:nvPicPr>
              <p:blipFill>
                <a:blip r:embed="rId61"/>
                <a:stretch>
                  <a:fillRect/>
                </a:stretch>
              </p:blipFill>
              <p:spPr>
                <a:xfrm>
                  <a:off x="6397364" y="3065695"/>
                  <a:ext cx="66960" cy="2916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7" name="Freihand 36">
                  <a:extLst>
                    <a:ext uri="{FF2B5EF4-FFF2-40B4-BE49-F238E27FC236}">
                      <a16:creationId xmlns:a16="http://schemas.microsoft.com/office/drawing/2014/main" id="{C191E1EB-E16B-A4A4-8072-8E2E046CEC22}"/>
                    </a:ext>
                  </a:extLst>
                </p14:cNvPr>
                <p14:cNvContentPartPr/>
                <p14:nvPr/>
              </p14:nvContentPartPr>
              <p14:xfrm>
                <a:off x="6516524" y="3061375"/>
                <a:ext cx="43920" cy="278640"/>
              </p14:xfrm>
            </p:contentPart>
          </mc:Choice>
          <mc:Fallback>
            <p:pic>
              <p:nvPicPr>
                <p:cNvPr id="37" name="Freihand 36">
                  <a:extLst>
                    <a:ext uri="{FF2B5EF4-FFF2-40B4-BE49-F238E27FC236}">
                      <a16:creationId xmlns:a16="http://schemas.microsoft.com/office/drawing/2014/main" id="{C191E1EB-E16B-A4A4-8072-8E2E046CEC22}"/>
                    </a:ext>
                  </a:extLst>
                </p:cNvPr>
                <p:cNvPicPr/>
                <p:nvPr/>
              </p:nvPicPr>
              <p:blipFill>
                <a:blip r:embed="rId63"/>
                <a:stretch>
                  <a:fillRect/>
                </a:stretch>
              </p:blipFill>
              <p:spPr>
                <a:xfrm>
                  <a:off x="6507884" y="3052735"/>
                  <a:ext cx="61560" cy="2962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8" name="Freihand 37">
                  <a:extLst>
                    <a:ext uri="{FF2B5EF4-FFF2-40B4-BE49-F238E27FC236}">
                      <a16:creationId xmlns:a16="http://schemas.microsoft.com/office/drawing/2014/main" id="{4CEB08AD-48D4-B817-6F09-585C2F51A9F3}"/>
                    </a:ext>
                  </a:extLst>
                </p14:cNvPr>
                <p14:cNvContentPartPr/>
                <p14:nvPr/>
              </p14:nvContentPartPr>
              <p14:xfrm>
                <a:off x="6606164" y="3223735"/>
                <a:ext cx="114480" cy="108720"/>
              </p14:xfrm>
            </p:contentPart>
          </mc:Choice>
          <mc:Fallback>
            <p:pic>
              <p:nvPicPr>
                <p:cNvPr id="38" name="Freihand 37">
                  <a:extLst>
                    <a:ext uri="{FF2B5EF4-FFF2-40B4-BE49-F238E27FC236}">
                      <a16:creationId xmlns:a16="http://schemas.microsoft.com/office/drawing/2014/main" id="{4CEB08AD-48D4-B817-6F09-585C2F51A9F3}"/>
                    </a:ext>
                  </a:extLst>
                </p:cNvPr>
                <p:cNvPicPr/>
                <p:nvPr/>
              </p:nvPicPr>
              <p:blipFill>
                <a:blip r:embed="rId65"/>
                <a:stretch>
                  <a:fillRect/>
                </a:stretch>
              </p:blipFill>
              <p:spPr>
                <a:xfrm>
                  <a:off x="6597524" y="3215095"/>
                  <a:ext cx="13212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9" name="Freihand 38">
                  <a:extLst>
                    <a:ext uri="{FF2B5EF4-FFF2-40B4-BE49-F238E27FC236}">
                      <a16:creationId xmlns:a16="http://schemas.microsoft.com/office/drawing/2014/main" id="{8C8C0DF0-A0D5-E2D4-22F8-C43870956291}"/>
                    </a:ext>
                  </a:extLst>
                </p14:cNvPr>
                <p14:cNvContentPartPr/>
                <p14:nvPr/>
              </p14:nvContentPartPr>
              <p14:xfrm>
                <a:off x="6748004" y="3030775"/>
                <a:ext cx="338040" cy="258840"/>
              </p14:xfrm>
            </p:contentPart>
          </mc:Choice>
          <mc:Fallback>
            <p:pic>
              <p:nvPicPr>
                <p:cNvPr id="39" name="Freihand 38">
                  <a:extLst>
                    <a:ext uri="{FF2B5EF4-FFF2-40B4-BE49-F238E27FC236}">
                      <a16:creationId xmlns:a16="http://schemas.microsoft.com/office/drawing/2014/main" id="{8C8C0DF0-A0D5-E2D4-22F8-C43870956291}"/>
                    </a:ext>
                  </a:extLst>
                </p:cNvPr>
                <p:cNvPicPr/>
                <p:nvPr/>
              </p:nvPicPr>
              <p:blipFill>
                <a:blip r:embed="rId67"/>
                <a:stretch>
                  <a:fillRect/>
                </a:stretch>
              </p:blipFill>
              <p:spPr>
                <a:xfrm>
                  <a:off x="6739004" y="3021775"/>
                  <a:ext cx="35568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1" name="Freihand 40">
                  <a:extLst>
                    <a:ext uri="{FF2B5EF4-FFF2-40B4-BE49-F238E27FC236}">
                      <a16:creationId xmlns:a16="http://schemas.microsoft.com/office/drawing/2014/main" id="{0AC8F309-2F17-BC40-8F1B-5B087B634BF5}"/>
                    </a:ext>
                  </a:extLst>
                </p14:cNvPr>
                <p14:cNvContentPartPr/>
                <p14:nvPr/>
              </p14:nvContentPartPr>
              <p14:xfrm>
                <a:off x="4560284" y="3773815"/>
                <a:ext cx="127800" cy="43560"/>
              </p14:xfrm>
            </p:contentPart>
          </mc:Choice>
          <mc:Fallback>
            <p:pic>
              <p:nvPicPr>
                <p:cNvPr id="41" name="Freihand 40">
                  <a:extLst>
                    <a:ext uri="{FF2B5EF4-FFF2-40B4-BE49-F238E27FC236}">
                      <a16:creationId xmlns:a16="http://schemas.microsoft.com/office/drawing/2014/main" id="{0AC8F309-2F17-BC40-8F1B-5B087B634BF5}"/>
                    </a:ext>
                  </a:extLst>
                </p:cNvPr>
                <p:cNvPicPr/>
                <p:nvPr/>
              </p:nvPicPr>
              <p:blipFill>
                <a:blip r:embed="rId69"/>
                <a:stretch>
                  <a:fillRect/>
                </a:stretch>
              </p:blipFill>
              <p:spPr>
                <a:xfrm>
                  <a:off x="4551644" y="3764815"/>
                  <a:ext cx="14544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2" name="Freihand 41">
                  <a:extLst>
                    <a:ext uri="{FF2B5EF4-FFF2-40B4-BE49-F238E27FC236}">
                      <a16:creationId xmlns:a16="http://schemas.microsoft.com/office/drawing/2014/main" id="{62B18F54-3E50-B2CB-6B76-2C642759D94A}"/>
                    </a:ext>
                  </a:extLst>
                </p14:cNvPr>
                <p14:cNvContentPartPr/>
                <p14:nvPr/>
              </p14:nvContentPartPr>
              <p14:xfrm>
                <a:off x="4310804" y="3873895"/>
                <a:ext cx="805680" cy="842400"/>
              </p14:xfrm>
            </p:contentPart>
          </mc:Choice>
          <mc:Fallback>
            <p:pic>
              <p:nvPicPr>
                <p:cNvPr id="42" name="Freihand 41">
                  <a:extLst>
                    <a:ext uri="{FF2B5EF4-FFF2-40B4-BE49-F238E27FC236}">
                      <a16:creationId xmlns:a16="http://schemas.microsoft.com/office/drawing/2014/main" id="{62B18F54-3E50-B2CB-6B76-2C642759D94A}"/>
                    </a:ext>
                  </a:extLst>
                </p:cNvPr>
                <p:cNvPicPr/>
                <p:nvPr/>
              </p:nvPicPr>
              <p:blipFill>
                <a:blip r:embed="rId71"/>
                <a:stretch>
                  <a:fillRect/>
                </a:stretch>
              </p:blipFill>
              <p:spPr>
                <a:xfrm>
                  <a:off x="4302164" y="3864895"/>
                  <a:ext cx="823320" cy="8600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3" name="Freihand 42">
                  <a:extLst>
                    <a:ext uri="{FF2B5EF4-FFF2-40B4-BE49-F238E27FC236}">
                      <a16:creationId xmlns:a16="http://schemas.microsoft.com/office/drawing/2014/main" id="{D6C542AE-7576-91A6-7A9B-3D91718A4682}"/>
                    </a:ext>
                  </a:extLst>
                </p14:cNvPr>
                <p14:cNvContentPartPr/>
                <p14:nvPr/>
              </p14:nvContentPartPr>
              <p14:xfrm>
                <a:off x="4662164" y="3673735"/>
                <a:ext cx="642600" cy="820800"/>
              </p14:xfrm>
            </p:contentPart>
          </mc:Choice>
          <mc:Fallback>
            <p:pic>
              <p:nvPicPr>
                <p:cNvPr id="43" name="Freihand 42">
                  <a:extLst>
                    <a:ext uri="{FF2B5EF4-FFF2-40B4-BE49-F238E27FC236}">
                      <a16:creationId xmlns:a16="http://schemas.microsoft.com/office/drawing/2014/main" id="{D6C542AE-7576-91A6-7A9B-3D91718A4682}"/>
                    </a:ext>
                  </a:extLst>
                </p:cNvPr>
                <p:cNvPicPr/>
                <p:nvPr/>
              </p:nvPicPr>
              <p:blipFill>
                <a:blip r:embed="rId73"/>
                <a:stretch>
                  <a:fillRect/>
                </a:stretch>
              </p:blipFill>
              <p:spPr>
                <a:xfrm>
                  <a:off x="4653164" y="3664735"/>
                  <a:ext cx="660240" cy="8384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5" name="Freihand 44">
                  <a:extLst>
                    <a:ext uri="{FF2B5EF4-FFF2-40B4-BE49-F238E27FC236}">
                      <a16:creationId xmlns:a16="http://schemas.microsoft.com/office/drawing/2014/main" id="{F7B8629F-0804-2DCA-E977-6A9611DAC2B6}"/>
                    </a:ext>
                  </a:extLst>
                </p14:cNvPr>
                <p14:cNvContentPartPr/>
                <p14:nvPr/>
              </p14:nvContentPartPr>
              <p14:xfrm>
                <a:off x="2714204" y="3829975"/>
                <a:ext cx="550800" cy="1012320"/>
              </p14:xfrm>
            </p:contentPart>
          </mc:Choice>
          <mc:Fallback>
            <p:pic>
              <p:nvPicPr>
                <p:cNvPr id="45" name="Freihand 44">
                  <a:extLst>
                    <a:ext uri="{FF2B5EF4-FFF2-40B4-BE49-F238E27FC236}">
                      <a16:creationId xmlns:a16="http://schemas.microsoft.com/office/drawing/2014/main" id="{F7B8629F-0804-2DCA-E977-6A9611DAC2B6}"/>
                    </a:ext>
                  </a:extLst>
                </p:cNvPr>
                <p:cNvPicPr/>
                <p:nvPr/>
              </p:nvPicPr>
              <p:blipFill>
                <a:blip r:embed="rId75"/>
                <a:stretch>
                  <a:fillRect/>
                </a:stretch>
              </p:blipFill>
              <p:spPr>
                <a:xfrm>
                  <a:off x="2705564" y="3821335"/>
                  <a:ext cx="568440" cy="10299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7" name="Freihand 46">
                  <a:extLst>
                    <a:ext uri="{FF2B5EF4-FFF2-40B4-BE49-F238E27FC236}">
                      <a16:creationId xmlns:a16="http://schemas.microsoft.com/office/drawing/2014/main" id="{E06FCAA9-0197-44B4-974F-D82DB17947F9}"/>
                    </a:ext>
                  </a:extLst>
                </p14:cNvPr>
                <p14:cNvContentPartPr/>
                <p14:nvPr/>
              </p14:nvContentPartPr>
              <p14:xfrm>
                <a:off x="2302004" y="4602535"/>
                <a:ext cx="213120" cy="62640"/>
              </p14:xfrm>
            </p:contentPart>
          </mc:Choice>
          <mc:Fallback>
            <p:pic>
              <p:nvPicPr>
                <p:cNvPr id="47" name="Freihand 46">
                  <a:extLst>
                    <a:ext uri="{FF2B5EF4-FFF2-40B4-BE49-F238E27FC236}">
                      <a16:creationId xmlns:a16="http://schemas.microsoft.com/office/drawing/2014/main" id="{E06FCAA9-0197-44B4-974F-D82DB17947F9}"/>
                    </a:ext>
                  </a:extLst>
                </p:cNvPr>
                <p:cNvPicPr/>
                <p:nvPr/>
              </p:nvPicPr>
              <p:blipFill>
                <a:blip r:embed="rId77"/>
                <a:stretch>
                  <a:fillRect/>
                </a:stretch>
              </p:blipFill>
              <p:spPr>
                <a:xfrm>
                  <a:off x="2293004" y="4593535"/>
                  <a:ext cx="2307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8" name="Freihand 47">
                  <a:extLst>
                    <a:ext uri="{FF2B5EF4-FFF2-40B4-BE49-F238E27FC236}">
                      <a16:creationId xmlns:a16="http://schemas.microsoft.com/office/drawing/2014/main" id="{50F705D6-307D-1070-99EF-FB3875D54C3D}"/>
                    </a:ext>
                  </a:extLst>
                </p14:cNvPr>
                <p14:cNvContentPartPr/>
                <p14:nvPr/>
              </p14:nvContentPartPr>
              <p14:xfrm>
                <a:off x="2560844" y="4467535"/>
                <a:ext cx="86400" cy="271800"/>
              </p14:xfrm>
            </p:contentPart>
          </mc:Choice>
          <mc:Fallback>
            <p:pic>
              <p:nvPicPr>
                <p:cNvPr id="48" name="Freihand 47">
                  <a:extLst>
                    <a:ext uri="{FF2B5EF4-FFF2-40B4-BE49-F238E27FC236}">
                      <a16:creationId xmlns:a16="http://schemas.microsoft.com/office/drawing/2014/main" id="{50F705D6-307D-1070-99EF-FB3875D54C3D}"/>
                    </a:ext>
                  </a:extLst>
                </p:cNvPr>
                <p:cNvPicPr/>
                <p:nvPr/>
              </p:nvPicPr>
              <p:blipFill>
                <a:blip r:embed="rId79"/>
                <a:stretch>
                  <a:fillRect/>
                </a:stretch>
              </p:blipFill>
              <p:spPr>
                <a:xfrm>
                  <a:off x="2552204" y="4458895"/>
                  <a:ext cx="10404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9" name="Freihand 48">
                  <a:extLst>
                    <a:ext uri="{FF2B5EF4-FFF2-40B4-BE49-F238E27FC236}">
                      <a16:creationId xmlns:a16="http://schemas.microsoft.com/office/drawing/2014/main" id="{0409CA3E-02E0-FBB0-8F5F-D4ADE69FEE15}"/>
                    </a:ext>
                  </a:extLst>
                </p14:cNvPr>
                <p14:cNvContentPartPr/>
                <p14:nvPr/>
              </p14:nvContentPartPr>
              <p14:xfrm>
                <a:off x="582644" y="4524415"/>
                <a:ext cx="408600" cy="149040"/>
              </p14:xfrm>
            </p:contentPart>
          </mc:Choice>
          <mc:Fallback>
            <p:pic>
              <p:nvPicPr>
                <p:cNvPr id="49" name="Freihand 48">
                  <a:extLst>
                    <a:ext uri="{FF2B5EF4-FFF2-40B4-BE49-F238E27FC236}">
                      <a16:creationId xmlns:a16="http://schemas.microsoft.com/office/drawing/2014/main" id="{0409CA3E-02E0-FBB0-8F5F-D4ADE69FEE15}"/>
                    </a:ext>
                  </a:extLst>
                </p:cNvPr>
                <p:cNvPicPr/>
                <p:nvPr/>
              </p:nvPicPr>
              <p:blipFill>
                <a:blip r:embed="rId81"/>
                <a:stretch>
                  <a:fillRect/>
                </a:stretch>
              </p:blipFill>
              <p:spPr>
                <a:xfrm>
                  <a:off x="573644" y="4515415"/>
                  <a:ext cx="42624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0" name="Freihand 49">
                  <a:extLst>
                    <a:ext uri="{FF2B5EF4-FFF2-40B4-BE49-F238E27FC236}">
                      <a16:creationId xmlns:a16="http://schemas.microsoft.com/office/drawing/2014/main" id="{A5447829-4149-24D1-7B40-A0B25DF4BF03}"/>
                    </a:ext>
                  </a:extLst>
                </p14:cNvPr>
                <p14:cNvContentPartPr/>
                <p14:nvPr/>
              </p14:nvContentPartPr>
              <p14:xfrm>
                <a:off x="923204" y="4511455"/>
                <a:ext cx="235080" cy="122760"/>
              </p14:xfrm>
            </p:contentPart>
          </mc:Choice>
          <mc:Fallback>
            <p:pic>
              <p:nvPicPr>
                <p:cNvPr id="50" name="Freihand 49">
                  <a:extLst>
                    <a:ext uri="{FF2B5EF4-FFF2-40B4-BE49-F238E27FC236}">
                      <a16:creationId xmlns:a16="http://schemas.microsoft.com/office/drawing/2014/main" id="{A5447829-4149-24D1-7B40-A0B25DF4BF03}"/>
                    </a:ext>
                  </a:extLst>
                </p:cNvPr>
                <p:cNvPicPr/>
                <p:nvPr/>
              </p:nvPicPr>
              <p:blipFill>
                <a:blip r:embed="rId83"/>
                <a:stretch>
                  <a:fillRect/>
                </a:stretch>
              </p:blipFill>
              <p:spPr>
                <a:xfrm>
                  <a:off x="914564" y="4502815"/>
                  <a:ext cx="2527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1" name="Freihand 50">
                  <a:extLst>
                    <a:ext uri="{FF2B5EF4-FFF2-40B4-BE49-F238E27FC236}">
                      <a16:creationId xmlns:a16="http://schemas.microsoft.com/office/drawing/2014/main" id="{D0B27419-ADC8-DF9F-53D6-86BDB53E8B7D}"/>
                    </a:ext>
                  </a:extLst>
                </p14:cNvPr>
                <p14:cNvContentPartPr/>
                <p14:nvPr/>
              </p14:nvContentPartPr>
              <p14:xfrm>
                <a:off x="1289324" y="4425415"/>
                <a:ext cx="215640" cy="126720"/>
              </p14:xfrm>
            </p:contentPart>
          </mc:Choice>
          <mc:Fallback>
            <p:pic>
              <p:nvPicPr>
                <p:cNvPr id="51" name="Freihand 50">
                  <a:extLst>
                    <a:ext uri="{FF2B5EF4-FFF2-40B4-BE49-F238E27FC236}">
                      <a16:creationId xmlns:a16="http://schemas.microsoft.com/office/drawing/2014/main" id="{D0B27419-ADC8-DF9F-53D6-86BDB53E8B7D}"/>
                    </a:ext>
                  </a:extLst>
                </p:cNvPr>
                <p:cNvPicPr/>
                <p:nvPr/>
              </p:nvPicPr>
              <p:blipFill>
                <a:blip r:embed="rId85"/>
                <a:stretch>
                  <a:fillRect/>
                </a:stretch>
              </p:blipFill>
              <p:spPr>
                <a:xfrm>
                  <a:off x="1280324" y="4416415"/>
                  <a:ext cx="2332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2" name="Freihand 51">
                  <a:extLst>
                    <a:ext uri="{FF2B5EF4-FFF2-40B4-BE49-F238E27FC236}">
                      <a16:creationId xmlns:a16="http://schemas.microsoft.com/office/drawing/2014/main" id="{A3345A2F-0235-E3C8-337E-F1C0E7F5E707}"/>
                    </a:ext>
                  </a:extLst>
                </p14:cNvPr>
                <p14:cNvContentPartPr/>
                <p14:nvPr/>
              </p14:nvContentPartPr>
              <p14:xfrm>
                <a:off x="1508204" y="4421095"/>
                <a:ext cx="137520" cy="74160"/>
              </p14:xfrm>
            </p:contentPart>
          </mc:Choice>
          <mc:Fallback>
            <p:pic>
              <p:nvPicPr>
                <p:cNvPr id="52" name="Freihand 51">
                  <a:extLst>
                    <a:ext uri="{FF2B5EF4-FFF2-40B4-BE49-F238E27FC236}">
                      <a16:creationId xmlns:a16="http://schemas.microsoft.com/office/drawing/2014/main" id="{A3345A2F-0235-E3C8-337E-F1C0E7F5E707}"/>
                    </a:ext>
                  </a:extLst>
                </p:cNvPr>
                <p:cNvPicPr/>
                <p:nvPr/>
              </p:nvPicPr>
              <p:blipFill>
                <a:blip r:embed="rId87"/>
                <a:stretch>
                  <a:fillRect/>
                </a:stretch>
              </p:blipFill>
              <p:spPr>
                <a:xfrm>
                  <a:off x="1499564" y="4412455"/>
                  <a:ext cx="1551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3" name="Freihand 52">
                  <a:extLst>
                    <a:ext uri="{FF2B5EF4-FFF2-40B4-BE49-F238E27FC236}">
                      <a16:creationId xmlns:a16="http://schemas.microsoft.com/office/drawing/2014/main" id="{F28E19B8-5DA9-AD28-CD22-3EA21C872092}"/>
                    </a:ext>
                  </a:extLst>
                </p14:cNvPr>
                <p14:cNvContentPartPr/>
                <p14:nvPr/>
              </p14:nvContentPartPr>
              <p14:xfrm>
                <a:off x="1693244" y="4241455"/>
                <a:ext cx="364320" cy="202320"/>
              </p14:xfrm>
            </p:contentPart>
          </mc:Choice>
          <mc:Fallback>
            <p:pic>
              <p:nvPicPr>
                <p:cNvPr id="53" name="Freihand 52">
                  <a:extLst>
                    <a:ext uri="{FF2B5EF4-FFF2-40B4-BE49-F238E27FC236}">
                      <a16:creationId xmlns:a16="http://schemas.microsoft.com/office/drawing/2014/main" id="{F28E19B8-5DA9-AD28-CD22-3EA21C872092}"/>
                    </a:ext>
                  </a:extLst>
                </p:cNvPr>
                <p:cNvPicPr/>
                <p:nvPr/>
              </p:nvPicPr>
              <p:blipFill>
                <a:blip r:embed="rId89"/>
                <a:stretch>
                  <a:fillRect/>
                </a:stretch>
              </p:blipFill>
              <p:spPr>
                <a:xfrm>
                  <a:off x="1684604" y="4232815"/>
                  <a:ext cx="38196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5" name="Freihand 54">
                  <a:extLst>
                    <a:ext uri="{FF2B5EF4-FFF2-40B4-BE49-F238E27FC236}">
                      <a16:creationId xmlns:a16="http://schemas.microsoft.com/office/drawing/2014/main" id="{0C5CF182-1D53-2AF0-D347-CF22B54FC7F3}"/>
                    </a:ext>
                  </a:extLst>
                </p14:cNvPr>
                <p14:cNvContentPartPr/>
                <p14:nvPr/>
              </p14:nvContentPartPr>
              <p14:xfrm>
                <a:off x="759404" y="4773175"/>
                <a:ext cx="155880" cy="192960"/>
              </p14:xfrm>
            </p:contentPart>
          </mc:Choice>
          <mc:Fallback>
            <p:pic>
              <p:nvPicPr>
                <p:cNvPr id="55" name="Freihand 54">
                  <a:extLst>
                    <a:ext uri="{FF2B5EF4-FFF2-40B4-BE49-F238E27FC236}">
                      <a16:creationId xmlns:a16="http://schemas.microsoft.com/office/drawing/2014/main" id="{0C5CF182-1D53-2AF0-D347-CF22B54FC7F3}"/>
                    </a:ext>
                  </a:extLst>
                </p:cNvPr>
                <p:cNvPicPr/>
                <p:nvPr/>
              </p:nvPicPr>
              <p:blipFill>
                <a:blip r:embed="rId91"/>
                <a:stretch>
                  <a:fillRect/>
                </a:stretch>
              </p:blipFill>
              <p:spPr>
                <a:xfrm>
                  <a:off x="750764" y="4764175"/>
                  <a:ext cx="17352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6" name="Freihand 55">
                  <a:extLst>
                    <a:ext uri="{FF2B5EF4-FFF2-40B4-BE49-F238E27FC236}">
                      <a16:creationId xmlns:a16="http://schemas.microsoft.com/office/drawing/2014/main" id="{E7F8EF93-B810-354F-0AFD-C22FF014815F}"/>
                    </a:ext>
                  </a:extLst>
                </p14:cNvPr>
                <p14:cNvContentPartPr/>
                <p14:nvPr/>
              </p14:nvContentPartPr>
              <p14:xfrm>
                <a:off x="801884" y="4846975"/>
                <a:ext cx="116280" cy="44280"/>
              </p14:xfrm>
            </p:contentPart>
          </mc:Choice>
          <mc:Fallback>
            <p:pic>
              <p:nvPicPr>
                <p:cNvPr id="56" name="Freihand 55">
                  <a:extLst>
                    <a:ext uri="{FF2B5EF4-FFF2-40B4-BE49-F238E27FC236}">
                      <a16:creationId xmlns:a16="http://schemas.microsoft.com/office/drawing/2014/main" id="{E7F8EF93-B810-354F-0AFD-C22FF014815F}"/>
                    </a:ext>
                  </a:extLst>
                </p:cNvPr>
                <p:cNvPicPr/>
                <p:nvPr/>
              </p:nvPicPr>
              <p:blipFill>
                <a:blip r:embed="rId93"/>
                <a:stretch>
                  <a:fillRect/>
                </a:stretch>
              </p:blipFill>
              <p:spPr>
                <a:xfrm>
                  <a:off x="793244" y="4837975"/>
                  <a:ext cx="13392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7" name="Freihand 56">
                  <a:extLst>
                    <a:ext uri="{FF2B5EF4-FFF2-40B4-BE49-F238E27FC236}">
                      <a16:creationId xmlns:a16="http://schemas.microsoft.com/office/drawing/2014/main" id="{BE0FAB61-7BC9-BC77-BAA5-5DBDC8EB7BEA}"/>
                    </a:ext>
                  </a:extLst>
                </p14:cNvPr>
                <p14:cNvContentPartPr/>
                <p14:nvPr/>
              </p14:nvContentPartPr>
              <p14:xfrm>
                <a:off x="953804" y="4699735"/>
                <a:ext cx="263520" cy="228960"/>
              </p14:xfrm>
            </p:contentPart>
          </mc:Choice>
          <mc:Fallback>
            <p:pic>
              <p:nvPicPr>
                <p:cNvPr id="57" name="Freihand 56">
                  <a:extLst>
                    <a:ext uri="{FF2B5EF4-FFF2-40B4-BE49-F238E27FC236}">
                      <a16:creationId xmlns:a16="http://schemas.microsoft.com/office/drawing/2014/main" id="{BE0FAB61-7BC9-BC77-BAA5-5DBDC8EB7BEA}"/>
                    </a:ext>
                  </a:extLst>
                </p:cNvPr>
                <p:cNvPicPr/>
                <p:nvPr/>
              </p:nvPicPr>
              <p:blipFill>
                <a:blip r:embed="rId95"/>
                <a:stretch>
                  <a:fillRect/>
                </a:stretch>
              </p:blipFill>
              <p:spPr>
                <a:xfrm>
                  <a:off x="944804" y="4690735"/>
                  <a:ext cx="28116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8" name="Freihand 57">
                  <a:extLst>
                    <a:ext uri="{FF2B5EF4-FFF2-40B4-BE49-F238E27FC236}">
                      <a16:creationId xmlns:a16="http://schemas.microsoft.com/office/drawing/2014/main" id="{0AE378EE-4F03-9CB9-2DA8-CCB9592C9819}"/>
                    </a:ext>
                  </a:extLst>
                </p14:cNvPr>
                <p14:cNvContentPartPr/>
                <p14:nvPr/>
              </p14:nvContentPartPr>
              <p14:xfrm>
                <a:off x="1312364" y="4646455"/>
                <a:ext cx="206640" cy="145800"/>
              </p14:xfrm>
            </p:contentPart>
          </mc:Choice>
          <mc:Fallback>
            <p:pic>
              <p:nvPicPr>
                <p:cNvPr id="58" name="Freihand 57">
                  <a:extLst>
                    <a:ext uri="{FF2B5EF4-FFF2-40B4-BE49-F238E27FC236}">
                      <a16:creationId xmlns:a16="http://schemas.microsoft.com/office/drawing/2014/main" id="{0AE378EE-4F03-9CB9-2DA8-CCB9592C9819}"/>
                    </a:ext>
                  </a:extLst>
                </p:cNvPr>
                <p:cNvPicPr/>
                <p:nvPr/>
              </p:nvPicPr>
              <p:blipFill>
                <a:blip r:embed="rId97"/>
                <a:stretch>
                  <a:fillRect/>
                </a:stretch>
              </p:blipFill>
              <p:spPr>
                <a:xfrm>
                  <a:off x="1303364" y="4637815"/>
                  <a:ext cx="22428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9" name="Freihand 58">
                  <a:extLst>
                    <a:ext uri="{FF2B5EF4-FFF2-40B4-BE49-F238E27FC236}">
                      <a16:creationId xmlns:a16="http://schemas.microsoft.com/office/drawing/2014/main" id="{8AB1C9EA-BACF-3C1D-D2A7-D7D1F100B62D}"/>
                    </a:ext>
                  </a:extLst>
                </p14:cNvPr>
                <p14:cNvContentPartPr/>
                <p14:nvPr/>
              </p14:nvContentPartPr>
              <p14:xfrm>
                <a:off x="1537004" y="4630255"/>
                <a:ext cx="191880" cy="80280"/>
              </p14:xfrm>
            </p:contentPart>
          </mc:Choice>
          <mc:Fallback>
            <p:pic>
              <p:nvPicPr>
                <p:cNvPr id="59" name="Freihand 58">
                  <a:extLst>
                    <a:ext uri="{FF2B5EF4-FFF2-40B4-BE49-F238E27FC236}">
                      <a16:creationId xmlns:a16="http://schemas.microsoft.com/office/drawing/2014/main" id="{8AB1C9EA-BACF-3C1D-D2A7-D7D1F100B62D}"/>
                    </a:ext>
                  </a:extLst>
                </p:cNvPr>
                <p:cNvPicPr/>
                <p:nvPr/>
              </p:nvPicPr>
              <p:blipFill>
                <a:blip r:embed="rId99"/>
                <a:stretch>
                  <a:fillRect/>
                </a:stretch>
              </p:blipFill>
              <p:spPr>
                <a:xfrm>
                  <a:off x="1528364" y="4621255"/>
                  <a:ext cx="2095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0" name="Freihand 59">
                  <a:extLst>
                    <a:ext uri="{FF2B5EF4-FFF2-40B4-BE49-F238E27FC236}">
                      <a16:creationId xmlns:a16="http://schemas.microsoft.com/office/drawing/2014/main" id="{2270E4FE-0C2B-73CC-4238-5E26C59FA659}"/>
                    </a:ext>
                  </a:extLst>
                </p14:cNvPr>
                <p14:cNvContentPartPr/>
                <p14:nvPr/>
              </p14:nvContentPartPr>
              <p14:xfrm>
                <a:off x="1848404" y="4472575"/>
                <a:ext cx="209880" cy="201600"/>
              </p14:xfrm>
            </p:contentPart>
          </mc:Choice>
          <mc:Fallback>
            <p:pic>
              <p:nvPicPr>
                <p:cNvPr id="60" name="Freihand 59">
                  <a:extLst>
                    <a:ext uri="{FF2B5EF4-FFF2-40B4-BE49-F238E27FC236}">
                      <a16:creationId xmlns:a16="http://schemas.microsoft.com/office/drawing/2014/main" id="{2270E4FE-0C2B-73CC-4238-5E26C59FA659}"/>
                    </a:ext>
                  </a:extLst>
                </p:cNvPr>
                <p:cNvPicPr/>
                <p:nvPr/>
              </p:nvPicPr>
              <p:blipFill>
                <a:blip r:embed="rId101"/>
                <a:stretch>
                  <a:fillRect/>
                </a:stretch>
              </p:blipFill>
              <p:spPr>
                <a:xfrm>
                  <a:off x="1839404" y="4463935"/>
                  <a:ext cx="22752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2" name="Freihand 61">
                  <a:extLst>
                    <a:ext uri="{FF2B5EF4-FFF2-40B4-BE49-F238E27FC236}">
                      <a16:creationId xmlns:a16="http://schemas.microsoft.com/office/drawing/2014/main" id="{9930F41A-6146-D6C1-3272-0D785B3052F9}"/>
                    </a:ext>
                  </a:extLst>
                </p14:cNvPr>
                <p14:cNvContentPartPr/>
                <p14:nvPr/>
              </p14:nvContentPartPr>
              <p14:xfrm>
                <a:off x="1239644" y="5092495"/>
                <a:ext cx="156600" cy="3600"/>
              </p14:xfrm>
            </p:contentPart>
          </mc:Choice>
          <mc:Fallback>
            <p:pic>
              <p:nvPicPr>
                <p:cNvPr id="62" name="Freihand 61">
                  <a:extLst>
                    <a:ext uri="{FF2B5EF4-FFF2-40B4-BE49-F238E27FC236}">
                      <a16:creationId xmlns:a16="http://schemas.microsoft.com/office/drawing/2014/main" id="{9930F41A-6146-D6C1-3272-0D785B3052F9}"/>
                    </a:ext>
                  </a:extLst>
                </p:cNvPr>
                <p:cNvPicPr/>
                <p:nvPr/>
              </p:nvPicPr>
              <p:blipFill>
                <a:blip r:embed="rId103"/>
                <a:stretch>
                  <a:fillRect/>
                </a:stretch>
              </p:blipFill>
              <p:spPr>
                <a:xfrm>
                  <a:off x="1230644" y="5083855"/>
                  <a:ext cx="17424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3" name="Freihand 62">
                  <a:extLst>
                    <a:ext uri="{FF2B5EF4-FFF2-40B4-BE49-F238E27FC236}">
                      <a16:creationId xmlns:a16="http://schemas.microsoft.com/office/drawing/2014/main" id="{D5235627-EAE1-C9A2-3339-B9CFDE47AA29}"/>
                    </a:ext>
                  </a:extLst>
                </p14:cNvPr>
                <p14:cNvContentPartPr/>
                <p14:nvPr/>
              </p14:nvContentPartPr>
              <p14:xfrm>
                <a:off x="1251884" y="5014735"/>
                <a:ext cx="243000" cy="183960"/>
              </p14:xfrm>
            </p:contentPart>
          </mc:Choice>
          <mc:Fallback>
            <p:pic>
              <p:nvPicPr>
                <p:cNvPr id="63" name="Freihand 62">
                  <a:extLst>
                    <a:ext uri="{FF2B5EF4-FFF2-40B4-BE49-F238E27FC236}">
                      <a16:creationId xmlns:a16="http://schemas.microsoft.com/office/drawing/2014/main" id="{D5235627-EAE1-C9A2-3339-B9CFDE47AA29}"/>
                    </a:ext>
                  </a:extLst>
                </p:cNvPr>
                <p:cNvPicPr/>
                <p:nvPr/>
              </p:nvPicPr>
              <p:blipFill>
                <a:blip r:embed="rId105"/>
                <a:stretch>
                  <a:fillRect/>
                </a:stretch>
              </p:blipFill>
              <p:spPr>
                <a:xfrm>
                  <a:off x="1243244" y="5005735"/>
                  <a:ext cx="26064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4" name="Freihand 63">
                  <a:extLst>
                    <a:ext uri="{FF2B5EF4-FFF2-40B4-BE49-F238E27FC236}">
                      <a16:creationId xmlns:a16="http://schemas.microsoft.com/office/drawing/2014/main" id="{B2EC0108-79CF-7767-C9AD-40D98CE9AF48}"/>
                    </a:ext>
                  </a:extLst>
                </p14:cNvPr>
                <p14:cNvContentPartPr/>
                <p14:nvPr/>
              </p14:nvContentPartPr>
              <p14:xfrm>
                <a:off x="1724564" y="5026255"/>
                <a:ext cx="361080" cy="100080"/>
              </p14:xfrm>
            </p:contentPart>
          </mc:Choice>
          <mc:Fallback>
            <p:pic>
              <p:nvPicPr>
                <p:cNvPr id="64" name="Freihand 63">
                  <a:extLst>
                    <a:ext uri="{FF2B5EF4-FFF2-40B4-BE49-F238E27FC236}">
                      <a16:creationId xmlns:a16="http://schemas.microsoft.com/office/drawing/2014/main" id="{B2EC0108-79CF-7767-C9AD-40D98CE9AF48}"/>
                    </a:ext>
                  </a:extLst>
                </p:cNvPr>
                <p:cNvPicPr/>
                <p:nvPr/>
              </p:nvPicPr>
              <p:blipFill>
                <a:blip r:embed="rId107"/>
                <a:stretch>
                  <a:fillRect/>
                </a:stretch>
              </p:blipFill>
              <p:spPr>
                <a:xfrm>
                  <a:off x="1715564" y="5017615"/>
                  <a:ext cx="3787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5" name="Freihand 64">
                  <a:extLst>
                    <a:ext uri="{FF2B5EF4-FFF2-40B4-BE49-F238E27FC236}">
                      <a16:creationId xmlns:a16="http://schemas.microsoft.com/office/drawing/2014/main" id="{4CAFCEBD-6BCB-387A-7946-B1150679249C}"/>
                    </a:ext>
                  </a:extLst>
                </p14:cNvPr>
                <p14:cNvContentPartPr/>
                <p14:nvPr/>
              </p14:nvContentPartPr>
              <p14:xfrm>
                <a:off x="2177804" y="4907455"/>
                <a:ext cx="118440" cy="131040"/>
              </p14:xfrm>
            </p:contentPart>
          </mc:Choice>
          <mc:Fallback>
            <p:pic>
              <p:nvPicPr>
                <p:cNvPr id="65" name="Freihand 64">
                  <a:extLst>
                    <a:ext uri="{FF2B5EF4-FFF2-40B4-BE49-F238E27FC236}">
                      <a16:creationId xmlns:a16="http://schemas.microsoft.com/office/drawing/2014/main" id="{4CAFCEBD-6BCB-387A-7946-B1150679249C}"/>
                    </a:ext>
                  </a:extLst>
                </p:cNvPr>
                <p:cNvPicPr/>
                <p:nvPr/>
              </p:nvPicPr>
              <p:blipFill>
                <a:blip r:embed="rId109"/>
                <a:stretch>
                  <a:fillRect/>
                </a:stretch>
              </p:blipFill>
              <p:spPr>
                <a:xfrm>
                  <a:off x="2169164" y="4898815"/>
                  <a:ext cx="13608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6" name="Freihand 65">
                  <a:extLst>
                    <a:ext uri="{FF2B5EF4-FFF2-40B4-BE49-F238E27FC236}">
                      <a16:creationId xmlns:a16="http://schemas.microsoft.com/office/drawing/2014/main" id="{74D9CFD0-A507-8917-75A1-80EC001F216F}"/>
                    </a:ext>
                  </a:extLst>
                </p14:cNvPr>
                <p14:cNvContentPartPr/>
                <p14:nvPr/>
              </p14:nvContentPartPr>
              <p14:xfrm>
                <a:off x="2255924" y="5010055"/>
                <a:ext cx="67320" cy="36000"/>
              </p14:xfrm>
            </p:contentPart>
          </mc:Choice>
          <mc:Fallback>
            <p:pic>
              <p:nvPicPr>
                <p:cNvPr id="66" name="Freihand 65">
                  <a:extLst>
                    <a:ext uri="{FF2B5EF4-FFF2-40B4-BE49-F238E27FC236}">
                      <a16:creationId xmlns:a16="http://schemas.microsoft.com/office/drawing/2014/main" id="{74D9CFD0-A507-8917-75A1-80EC001F216F}"/>
                    </a:ext>
                  </a:extLst>
                </p:cNvPr>
                <p:cNvPicPr/>
                <p:nvPr/>
              </p:nvPicPr>
              <p:blipFill>
                <a:blip r:embed="rId111"/>
                <a:stretch>
                  <a:fillRect/>
                </a:stretch>
              </p:blipFill>
              <p:spPr>
                <a:xfrm>
                  <a:off x="2247284" y="5001055"/>
                  <a:ext cx="8496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7" name="Freihand 66">
                  <a:extLst>
                    <a:ext uri="{FF2B5EF4-FFF2-40B4-BE49-F238E27FC236}">
                      <a16:creationId xmlns:a16="http://schemas.microsoft.com/office/drawing/2014/main" id="{0E581897-820A-4E1B-22B6-3811A699E773}"/>
                    </a:ext>
                  </a:extLst>
                </p14:cNvPr>
                <p14:cNvContentPartPr/>
                <p14:nvPr/>
              </p14:nvContentPartPr>
              <p14:xfrm>
                <a:off x="2335124" y="4862815"/>
                <a:ext cx="280440" cy="182880"/>
              </p14:xfrm>
            </p:contentPart>
          </mc:Choice>
          <mc:Fallback>
            <p:pic>
              <p:nvPicPr>
                <p:cNvPr id="67" name="Freihand 66">
                  <a:extLst>
                    <a:ext uri="{FF2B5EF4-FFF2-40B4-BE49-F238E27FC236}">
                      <a16:creationId xmlns:a16="http://schemas.microsoft.com/office/drawing/2014/main" id="{0E581897-820A-4E1B-22B6-3811A699E773}"/>
                    </a:ext>
                  </a:extLst>
                </p:cNvPr>
                <p:cNvPicPr/>
                <p:nvPr/>
              </p:nvPicPr>
              <p:blipFill>
                <a:blip r:embed="rId113"/>
                <a:stretch>
                  <a:fillRect/>
                </a:stretch>
              </p:blipFill>
              <p:spPr>
                <a:xfrm>
                  <a:off x="2326124" y="4854175"/>
                  <a:ext cx="29808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8" name="Freihand 67">
                  <a:extLst>
                    <a:ext uri="{FF2B5EF4-FFF2-40B4-BE49-F238E27FC236}">
                      <a16:creationId xmlns:a16="http://schemas.microsoft.com/office/drawing/2014/main" id="{00940009-6330-FD52-77A4-855A2A72ED84}"/>
                    </a:ext>
                  </a:extLst>
                </p14:cNvPr>
                <p14:cNvContentPartPr/>
                <p14:nvPr/>
              </p14:nvContentPartPr>
              <p14:xfrm>
                <a:off x="2625284" y="4812775"/>
                <a:ext cx="111960" cy="183240"/>
              </p14:xfrm>
            </p:contentPart>
          </mc:Choice>
          <mc:Fallback>
            <p:pic>
              <p:nvPicPr>
                <p:cNvPr id="68" name="Freihand 67">
                  <a:extLst>
                    <a:ext uri="{FF2B5EF4-FFF2-40B4-BE49-F238E27FC236}">
                      <a16:creationId xmlns:a16="http://schemas.microsoft.com/office/drawing/2014/main" id="{00940009-6330-FD52-77A4-855A2A72ED84}"/>
                    </a:ext>
                  </a:extLst>
                </p:cNvPr>
                <p:cNvPicPr/>
                <p:nvPr/>
              </p:nvPicPr>
              <p:blipFill>
                <a:blip r:embed="rId115"/>
                <a:stretch>
                  <a:fillRect/>
                </a:stretch>
              </p:blipFill>
              <p:spPr>
                <a:xfrm>
                  <a:off x="2616284" y="4804135"/>
                  <a:ext cx="12960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69" name="Freihand 68">
                  <a:extLst>
                    <a:ext uri="{FF2B5EF4-FFF2-40B4-BE49-F238E27FC236}">
                      <a16:creationId xmlns:a16="http://schemas.microsoft.com/office/drawing/2014/main" id="{037487C1-2731-D4CA-53D5-D0F3852DC623}"/>
                    </a:ext>
                  </a:extLst>
                </p14:cNvPr>
                <p14:cNvContentPartPr/>
                <p14:nvPr/>
              </p14:nvContentPartPr>
              <p14:xfrm>
                <a:off x="2816084" y="4868215"/>
                <a:ext cx="203400" cy="87480"/>
              </p14:xfrm>
            </p:contentPart>
          </mc:Choice>
          <mc:Fallback>
            <p:pic>
              <p:nvPicPr>
                <p:cNvPr id="69" name="Freihand 68">
                  <a:extLst>
                    <a:ext uri="{FF2B5EF4-FFF2-40B4-BE49-F238E27FC236}">
                      <a16:creationId xmlns:a16="http://schemas.microsoft.com/office/drawing/2014/main" id="{037487C1-2731-D4CA-53D5-D0F3852DC623}"/>
                    </a:ext>
                  </a:extLst>
                </p:cNvPr>
                <p:cNvPicPr/>
                <p:nvPr/>
              </p:nvPicPr>
              <p:blipFill>
                <a:blip r:embed="rId117"/>
                <a:stretch>
                  <a:fillRect/>
                </a:stretch>
              </p:blipFill>
              <p:spPr>
                <a:xfrm>
                  <a:off x="2807084" y="4859215"/>
                  <a:ext cx="2210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1" name="Freihand 70">
                  <a:extLst>
                    <a:ext uri="{FF2B5EF4-FFF2-40B4-BE49-F238E27FC236}">
                      <a16:creationId xmlns:a16="http://schemas.microsoft.com/office/drawing/2014/main" id="{44CA5096-2196-376F-C344-B9F1C20149FF}"/>
                    </a:ext>
                  </a:extLst>
                </p14:cNvPr>
                <p14:cNvContentPartPr/>
                <p14:nvPr/>
              </p14:nvContentPartPr>
              <p14:xfrm>
                <a:off x="1967204" y="5100415"/>
                <a:ext cx="898920" cy="872640"/>
              </p14:xfrm>
            </p:contentPart>
          </mc:Choice>
          <mc:Fallback>
            <p:pic>
              <p:nvPicPr>
                <p:cNvPr id="71" name="Freihand 70">
                  <a:extLst>
                    <a:ext uri="{FF2B5EF4-FFF2-40B4-BE49-F238E27FC236}">
                      <a16:creationId xmlns:a16="http://schemas.microsoft.com/office/drawing/2014/main" id="{44CA5096-2196-376F-C344-B9F1C20149FF}"/>
                    </a:ext>
                  </a:extLst>
                </p:cNvPr>
                <p:cNvPicPr/>
                <p:nvPr/>
              </p:nvPicPr>
              <p:blipFill>
                <a:blip r:embed="rId119"/>
                <a:stretch>
                  <a:fillRect/>
                </a:stretch>
              </p:blipFill>
              <p:spPr>
                <a:xfrm>
                  <a:off x="1958204" y="5091415"/>
                  <a:ext cx="916560" cy="890280"/>
                </a:xfrm>
                <a:prstGeom prst="rect">
                  <a:avLst/>
                </a:prstGeom>
              </p:spPr>
            </p:pic>
          </mc:Fallback>
        </mc:AlternateContent>
      </p:grpSp>
      <p:grpSp>
        <p:nvGrpSpPr>
          <p:cNvPr id="84" name="Gruppieren 83">
            <a:extLst>
              <a:ext uri="{FF2B5EF4-FFF2-40B4-BE49-F238E27FC236}">
                <a16:creationId xmlns:a16="http://schemas.microsoft.com/office/drawing/2014/main" id="{528D2E30-C933-7760-D532-28E67266A027}"/>
              </a:ext>
            </a:extLst>
          </p:cNvPr>
          <p:cNvGrpSpPr/>
          <p:nvPr/>
        </p:nvGrpSpPr>
        <p:grpSpPr>
          <a:xfrm>
            <a:off x="6041324" y="3542695"/>
            <a:ext cx="2117520" cy="1520640"/>
            <a:chOff x="6041324" y="3542695"/>
            <a:chExt cx="2117520" cy="1520640"/>
          </a:xfrm>
        </p:grpSpPr>
        <mc:AlternateContent xmlns:mc="http://schemas.openxmlformats.org/markup-compatibility/2006">
          <mc:Choice xmlns:p14="http://schemas.microsoft.com/office/powerpoint/2010/main" Requires="p14">
            <p:contentPart p14:bwMode="auto" r:id="rId120">
              <p14:nvContentPartPr>
                <p14:cNvPr id="73" name="Freihand 72">
                  <a:extLst>
                    <a:ext uri="{FF2B5EF4-FFF2-40B4-BE49-F238E27FC236}">
                      <a16:creationId xmlns:a16="http://schemas.microsoft.com/office/drawing/2014/main" id="{48BB8781-E9CA-F916-DE86-A7206361F535}"/>
                    </a:ext>
                  </a:extLst>
                </p14:cNvPr>
                <p14:cNvContentPartPr/>
                <p14:nvPr/>
              </p14:nvContentPartPr>
              <p14:xfrm>
                <a:off x="6590324" y="3766615"/>
                <a:ext cx="94680" cy="1073160"/>
              </p14:xfrm>
            </p:contentPart>
          </mc:Choice>
          <mc:Fallback>
            <p:pic>
              <p:nvPicPr>
                <p:cNvPr id="73" name="Freihand 72">
                  <a:extLst>
                    <a:ext uri="{FF2B5EF4-FFF2-40B4-BE49-F238E27FC236}">
                      <a16:creationId xmlns:a16="http://schemas.microsoft.com/office/drawing/2014/main" id="{48BB8781-E9CA-F916-DE86-A7206361F535}"/>
                    </a:ext>
                  </a:extLst>
                </p:cNvPr>
                <p:cNvPicPr/>
                <p:nvPr/>
              </p:nvPicPr>
              <p:blipFill>
                <a:blip r:embed="rId121"/>
                <a:stretch>
                  <a:fillRect/>
                </a:stretch>
              </p:blipFill>
              <p:spPr>
                <a:xfrm>
                  <a:off x="6581324" y="3757615"/>
                  <a:ext cx="112320" cy="10908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4" name="Freihand 73">
                  <a:extLst>
                    <a:ext uri="{FF2B5EF4-FFF2-40B4-BE49-F238E27FC236}">
                      <a16:creationId xmlns:a16="http://schemas.microsoft.com/office/drawing/2014/main" id="{CDA57354-557E-2099-3DAF-FDDE7ADFDE87}"/>
                    </a:ext>
                  </a:extLst>
                </p14:cNvPr>
                <p14:cNvContentPartPr/>
                <p14:nvPr/>
              </p14:nvContentPartPr>
              <p14:xfrm>
                <a:off x="6341564" y="4768855"/>
                <a:ext cx="1626120" cy="33120"/>
              </p14:xfrm>
            </p:contentPart>
          </mc:Choice>
          <mc:Fallback>
            <p:pic>
              <p:nvPicPr>
                <p:cNvPr id="74" name="Freihand 73">
                  <a:extLst>
                    <a:ext uri="{FF2B5EF4-FFF2-40B4-BE49-F238E27FC236}">
                      <a16:creationId xmlns:a16="http://schemas.microsoft.com/office/drawing/2014/main" id="{CDA57354-557E-2099-3DAF-FDDE7ADFDE87}"/>
                    </a:ext>
                  </a:extLst>
                </p:cNvPr>
                <p:cNvPicPr/>
                <p:nvPr/>
              </p:nvPicPr>
              <p:blipFill>
                <a:blip r:embed="rId123"/>
                <a:stretch>
                  <a:fillRect/>
                </a:stretch>
              </p:blipFill>
              <p:spPr>
                <a:xfrm>
                  <a:off x="6332924" y="4760215"/>
                  <a:ext cx="164376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5" name="Freihand 74">
                  <a:extLst>
                    <a:ext uri="{FF2B5EF4-FFF2-40B4-BE49-F238E27FC236}">
                      <a16:creationId xmlns:a16="http://schemas.microsoft.com/office/drawing/2014/main" id="{DF31B687-D0C0-77AA-607C-E04ABC8DAED1}"/>
                    </a:ext>
                  </a:extLst>
                </p14:cNvPr>
                <p14:cNvContentPartPr/>
                <p14:nvPr/>
              </p14:nvContentPartPr>
              <p14:xfrm>
                <a:off x="7952564" y="4653295"/>
                <a:ext cx="206280" cy="212760"/>
              </p14:xfrm>
            </p:contentPart>
          </mc:Choice>
          <mc:Fallback>
            <p:pic>
              <p:nvPicPr>
                <p:cNvPr id="75" name="Freihand 74">
                  <a:extLst>
                    <a:ext uri="{FF2B5EF4-FFF2-40B4-BE49-F238E27FC236}">
                      <a16:creationId xmlns:a16="http://schemas.microsoft.com/office/drawing/2014/main" id="{DF31B687-D0C0-77AA-607C-E04ABC8DAED1}"/>
                    </a:ext>
                  </a:extLst>
                </p:cNvPr>
                <p:cNvPicPr/>
                <p:nvPr/>
              </p:nvPicPr>
              <p:blipFill>
                <a:blip r:embed="rId125"/>
                <a:stretch>
                  <a:fillRect/>
                </a:stretch>
              </p:blipFill>
              <p:spPr>
                <a:xfrm>
                  <a:off x="7943564" y="4644655"/>
                  <a:ext cx="22392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6" name="Freihand 75">
                  <a:extLst>
                    <a:ext uri="{FF2B5EF4-FFF2-40B4-BE49-F238E27FC236}">
                      <a16:creationId xmlns:a16="http://schemas.microsoft.com/office/drawing/2014/main" id="{EF6FF76D-A8E0-0A41-5EEA-026364684280}"/>
                    </a:ext>
                  </a:extLst>
                </p14:cNvPr>
                <p14:cNvContentPartPr/>
                <p14:nvPr/>
              </p14:nvContentPartPr>
              <p14:xfrm>
                <a:off x="6462884" y="3542695"/>
                <a:ext cx="278280" cy="275400"/>
              </p14:xfrm>
            </p:contentPart>
          </mc:Choice>
          <mc:Fallback>
            <p:pic>
              <p:nvPicPr>
                <p:cNvPr id="76" name="Freihand 75">
                  <a:extLst>
                    <a:ext uri="{FF2B5EF4-FFF2-40B4-BE49-F238E27FC236}">
                      <a16:creationId xmlns:a16="http://schemas.microsoft.com/office/drawing/2014/main" id="{EF6FF76D-A8E0-0A41-5EEA-026364684280}"/>
                    </a:ext>
                  </a:extLst>
                </p:cNvPr>
                <p:cNvPicPr/>
                <p:nvPr/>
              </p:nvPicPr>
              <p:blipFill>
                <a:blip r:embed="rId127"/>
                <a:stretch>
                  <a:fillRect/>
                </a:stretch>
              </p:blipFill>
              <p:spPr>
                <a:xfrm>
                  <a:off x="6454244" y="3533695"/>
                  <a:ext cx="295920" cy="2930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7" name="Freihand 76">
                  <a:extLst>
                    <a:ext uri="{FF2B5EF4-FFF2-40B4-BE49-F238E27FC236}">
                      <a16:creationId xmlns:a16="http://schemas.microsoft.com/office/drawing/2014/main" id="{4D26BB46-EE58-C739-CA82-0D2F9EED796F}"/>
                    </a:ext>
                  </a:extLst>
                </p14:cNvPr>
                <p14:cNvContentPartPr/>
                <p14:nvPr/>
              </p14:nvContentPartPr>
              <p14:xfrm>
                <a:off x="6938804" y="3665455"/>
                <a:ext cx="971640" cy="784440"/>
              </p14:xfrm>
            </p:contentPart>
          </mc:Choice>
          <mc:Fallback>
            <p:pic>
              <p:nvPicPr>
                <p:cNvPr id="77" name="Freihand 76">
                  <a:extLst>
                    <a:ext uri="{FF2B5EF4-FFF2-40B4-BE49-F238E27FC236}">
                      <a16:creationId xmlns:a16="http://schemas.microsoft.com/office/drawing/2014/main" id="{4D26BB46-EE58-C739-CA82-0D2F9EED796F}"/>
                    </a:ext>
                  </a:extLst>
                </p:cNvPr>
                <p:cNvPicPr/>
                <p:nvPr/>
              </p:nvPicPr>
              <p:blipFill>
                <a:blip r:embed="rId129"/>
                <a:stretch>
                  <a:fillRect/>
                </a:stretch>
              </p:blipFill>
              <p:spPr>
                <a:xfrm>
                  <a:off x="6929804" y="3656455"/>
                  <a:ext cx="989280" cy="8020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9" name="Freihand 78">
                  <a:extLst>
                    <a:ext uri="{FF2B5EF4-FFF2-40B4-BE49-F238E27FC236}">
                      <a16:creationId xmlns:a16="http://schemas.microsoft.com/office/drawing/2014/main" id="{F99D88FE-6654-0967-F4A6-74522486A333}"/>
                    </a:ext>
                  </a:extLst>
                </p14:cNvPr>
                <p14:cNvContentPartPr/>
                <p14:nvPr/>
              </p14:nvContentPartPr>
              <p14:xfrm>
                <a:off x="7815764" y="4918615"/>
                <a:ext cx="100440" cy="144720"/>
              </p14:xfrm>
            </p:contentPart>
          </mc:Choice>
          <mc:Fallback>
            <p:pic>
              <p:nvPicPr>
                <p:cNvPr id="79" name="Freihand 78">
                  <a:extLst>
                    <a:ext uri="{FF2B5EF4-FFF2-40B4-BE49-F238E27FC236}">
                      <a16:creationId xmlns:a16="http://schemas.microsoft.com/office/drawing/2014/main" id="{F99D88FE-6654-0967-F4A6-74522486A333}"/>
                    </a:ext>
                  </a:extLst>
                </p:cNvPr>
                <p:cNvPicPr/>
                <p:nvPr/>
              </p:nvPicPr>
              <p:blipFill>
                <a:blip r:embed="rId131"/>
                <a:stretch>
                  <a:fillRect/>
                </a:stretch>
              </p:blipFill>
              <p:spPr>
                <a:xfrm>
                  <a:off x="7807124" y="4909975"/>
                  <a:ext cx="11808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1" name="Freihand 80">
                  <a:extLst>
                    <a:ext uri="{FF2B5EF4-FFF2-40B4-BE49-F238E27FC236}">
                      <a16:creationId xmlns:a16="http://schemas.microsoft.com/office/drawing/2014/main" id="{DF7CE081-6C83-8B9D-17C9-1D2B2C689D18}"/>
                    </a:ext>
                  </a:extLst>
                </p14:cNvPr>
                <p14:cNvContentPartPr/>
                <p14:nvPr/>
              </p14:nvContentPartPr>
              <p14:xfrm>
                <a:off x="6065804" y="3557455"/>
                <a:ext cx="198720" cy="115920"/>
              </p14:xfrm>
            </p:contentPart>
          </mc:Choice>
          <mc:Fallback>
            <p:pic>
              <p:nvPicPr>
                <p:cNvPr id="81" name="Freihand 80">
                  <a:extLst>
                    <a:ext uri="{FF2B5EF4-FFF2-40B4-BE49-F238E27FC236}">
                      <a16:creationId xmlns:a16="http://schemas.microsoft.com/office/drawing/2014/main" id="{DF7CE081-6C83-8B9D-17C9-1D2B2C689D18}"/>
                    </a:ext>
                  </a:extLst>
                </p:cNvPr>
                <p:cNvPicPr/>
                <p:nvPr/>
              </p:nvPicPr>
              <p:blipFill>
                <a:blip r:embed="rId133"/>
                <a:stretch>
                  <a:fillRect/>
                </a:stretch>
              </p:blipFill>
              <p:spPr>
                <a:xfrm>
                  <a:off x="6056804" y="3548815"/>
                  <a:ext cx="2163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2" name="Freihand 81">
                  <a:extLst>
                    <a:ext uri="{FF2B5EF4-FFF2-40B4-BE49-F238E27FC236}">
                      <a16:creationId xmlns:a16="http://schemas.microsoft.com/office/drawing/2014/main" id="{EB097914-A884-94B6-8633-3B595CAEA279}"/>
                    </a:ext>
                  </a:extLst>
                </p14:cNvPr>
                <p14:cNvContentPartPr/>
                <p14:nvPr/>
              </p14:nvContentPartPr>
              <p14:xfrm>
                <a:off x="6041324" y="3707575"/>
                <a:ext cx="235080" cy="69480"/>
              </p14:xfrm>
            </p:contentPart>
          </mc:Choice>
          <mc:Fallback>
            <p:pic>
              <p:nvPicPr>
                <p:cNvPr id="82" name="Freihand 81">
                  <a:extLst>
                    <a:ext uri="{FF2B5EF4-FFF2-40B4-BE49-F238E27FC236}">
                      <a16:creationId xmlns:a16="http://schemas.microsoft.com/office/drawing/2014/main" id="{EB097914-A884-94B6-8633-3B595CAEA279}"/>
                    </a:ext>
                  </a:extLst>
                </p:cNvPr>
                <p:cNvPicPr/>
                <p:nvPr/>
              </p:nvPicPr>
              <p:blipFill>
                <a:blip r:embed="rId135"/>
                <a:stretch>
                  <a:fillRect/>
                </a:stretch>
              </p:blipFill>
              <p:spPr>
                <a:xfrm>
                  <a:off x="6032324" y="3698935"/>
                  <a:ext cx="25272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3" name="Freihand 82">
                  <a:extLst>
                    <a:ext uri="{FF2B5EF4-FFF2-40B4-BE49-F238E27FC236}">
                      <a16:creationId xmlns:a16="http://schemas.microsoft.com/office/drawing/2014/main" id="{300ACD66-8DB6-7875-DB0A-32400DC0A8B2}"/>
                    </a:ext>
                  </a:extLst>
                </p14:cNvPr>
                <p14:cNvContentPartPr/>
                <p14:nvPr/>
              </p14:nvContentPartPr>
              <p14:xfrm>
                <a:off x="6102884" y="3782815"/>
                <a:ext cx="130680" cy="211680"/>
              </p14:xfrm>
            </p:contentPart>
          </mc:Choice>
          <mc:Fallback>
            <p:pic>
              <p:nvPicPr>
                <p:cNvPr id="83" name="Freihand 82">
                  <a:extLst>
                    <a:ext uri="{FF2B5EF4-FFF2-40B4-BE49-F238E27FC236}">
                      <a16:creationId xmlns:a16="http://schemas.microsoft.com/office/drawing/2014/main" id="{300ACD66-8DB6-7875-DB0A-32400DC0A8B2}"/>
                    </a:ext>
                  </a:extLst>
                </p:cNvPr>
                <p:cNvPicPr/>
                <p:nvPr/>
              </p:nvPicPr>
              <p:blipFill>
                <a:blip r:embed="rId137"/>
                <a:stretch>
                  <a:fillRect/>
                </a:stretch>
              </p:blipFill>
              <p:spPr>
                <a:xfrm>
                  <a:off x="6094244" y="3773815"/>
                  <a:ext cx="148320" cy="229320"/>
                </a:xfrm>
                <a:prstGeom prst="rect">
                  <a:avLst/>
                </a:prstGeom>
              </p:spPr>
            </p:pic>
          </mc:Fallback>
        </mc:AlternateContent>
      </p:grpSp>
      <p:grpSp>
        <p:nvGrpSpPr>
          <p:cNvPr id="95" name="Gruppieren 94">
            <a:extLst>
              <a:ext uri="{FF2B5EF4-FFF2-40B4-BE49-F238E27FC236}">
                <a16:creationId xmlns:a16="http://schemas.microsoft.com/office/drawing/2014/main" id="{88EE46C2-B49F-0A02-798B-C52E810230F4}"/>
              </a:ext>
            </a:extLst>
          </p:cNvPr>
          <p:cNvGrpSpPr/>
          <p:nvPr/>
        </p:nvGrpSpPr>
        <p:grpSpPr>
          <a:xfrm>
            <a:off x="7794164" y="3547375"/>
            <a:ext cx="2209680" cy="823680"/>
            <a:chOff x="7794164" y="3547375"/>
            <a:chExt cx="2209680" cy="823680"/>
          </a:xfrm>
        </p:grpSpPr>
        <mc:AlternateContent xmlns:mc="http://schemas.openxmlformats.org/markup-compatibility/2006">
          <mc:Choice xmlns:p14="http://schemas.microsoft.com/office/powerpoint/2010/main" Requires="p14">
            <p:contentPart p14:bwMode="auto" r:id="rId138">
              <p14:nvContentPartPr>
                <p14:cNvPr id="85" name="Freihand 84">
                  <a:extLst>
                    <a:ext uri="{FF2B5EF4-FFF2-40B4-BE49-F238E27FC236}">
                      <a16:creationId xmlns:a16="http://schemas.microsoft.com/office/drawing/2014/main" id="{2ABC328D-0828-BA29-CA93-C646EFE9A293}"/>
                    </a:ext>
                  </a:extLst>
                </p14:cNvPr>
                <p14:cNvContentPartPr/>
                <p14:nvPr/>
              </p14:nvContentPartPr>
              <p14:xfrm>
                <a:off x="7825124" y="4048495"/>
                <a:ext cx="310680" cy="246240"/>
              </p14:xfrm>
            </p:contentPart>
          </mc:Choice>
          <mc:Fallback>
            <p:pic>
              <p:nvPicPr>
                <p:cNvPr id="85" name="Freihand 84">
                  <a:extLst>
                    <a:ext uri="{FF2B5EF4-FFF2-40B4-BE49-F238E27FC236}">
                      <a16:creationId xmlns:a16="http://schemas.microsoft.com/office/drawing/2014/main" id="{2ABC328D-0828-BA29-CA93-C646EFE9A293}"/>
                    </a:ext>
                  </a:extLst>
                </p:cNvPr>
                <p:cNvPicPr/>
                <p:nvPr/>
              </p:nvPicPr>
              <p:blipFill>
                <a:blip r:embed="rId139"/>
                <a:stretch>
                  <a:fillRect/>
                </a:stretch>
              </p:blipFill>
              <p:spPr>
                <a:xfrm>
                  <a:off x="7816124" y="4039495"/>
                  <a:ext cx="32832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6" name="Freihand 85">
                  <a:extLst>
                    <a:ext uri="{FF2B5EF4-FFF2-40B4-BE49-F238E27FC236}">
                      <a16:creationId xmlns:a16="http://schemas.microsoft.com/office/drawing/2014/main" id="{CF08AB3A-51BF-F4EB-A922-BA4379CE14BE}"/>
                    </a:ext>
                  </a:extLst>
                </p14:cNvPr>
                <p14:cNvContentPartPr/>
                <p14:nvPr/>
              </p14:nvContentPartPr>
              <p14:xfrm>
                <a:off x="7794164" y="4173775"/>
                <a:ext cx="253800" cy="197280"/>
              </p14:xfrm>
            </p:contentPart>
          </mc:Choice>
          <mc:Fallback>
            <p:pic>
              <p:nvPicPr>
                <p:cNvPr id="86" name="Freihand 85">
                  <a:extLst>
                    <a:ext uri="{FF2B5EF4-FFF2-40B4-BE49-F238E27FC236}">
                      <a16:creationId xmlns:a16="http://schemas.microsoft.com/office/drawing/2014/main" id="{CF08AB3A-51BF-F4EB-A922-BA4379CE14BE}"/>
                    </a:ext>
                  </a:extLst>
                </p:cNvPr>
                <p:cNvPicPr/>
                <p:nvPr/>
              </p:nvPicPr>
              <p:blipFill>
                <a:blip r:embed="rId141"/>
                <a:stretch>
                  <a:fillRect/>
                </a:stretch>
              </p:blipFill>
              <p:spPr>
                <a:xfrm>
                  <a:off x="7785164" y="4164775"/>
                  <a:ext cx="27144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7" name="Freihand 86">
                  <a:extLst>
                    <a:ext uri="{FF2B5EF4-FFF2-40B4-BE49-F238E27FC236}">
                      <a16:creationId xmlns:a16="http://schemas.microsoft.com/office/drawing/2014/main" id="{6FE6EECD-BE6D-46E3-BF6E-A4BF6E74A81A}"/>
                    </a:ext>
                  </a:extLst>
                </p14:cNvPr>
                <p14:cNvContentPartPr/>
                <p14:nvPr/>
              </p14:nvContentPartPr>
              <p14:xfrm>
                <a:off x="8388164" y="3719455"/>
                <a:ext cx="531360" cy="248040"/>
              </p14:xfrm>
            </p:contentPart>
          </mc:Choice>
          <mc:Fallback>
            <p:pic>
              <p:nvPicPr>
                <p:cNvPr id="87" name="Freihand 86">
                  <a:extLst>
                    <a:ext uri="{FF2B5EF4-FFF2-40B4-BE49-F238E27FC236}">
                      <a16:creationId xmlns:a16="http://schemas.microsoft.com/office/drawing/2014/main" id="{6FE6EECD-BE6D-46E3-BF6E-A4BF6E74A81A}"/>
                    </a:ext>
                  </a:extLst>
                </p:cNvPr>
                <p:cNvPicPr/>
                <p:nvPr/>
              </p:nvPicPr>
              <p:blipFill>
                <a:blip r:embed="rId143"/>
                <a:stretch>
                  <a:fillRect/>
                </a:stretch>
              </p:blipFill>
              <p:spPr>
                <a:xfrm>
                  <a:off x="8379164" y="3710815"/>
                  <a:ext cx="54900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8" name="Freihand 87">
                  <a:extLst>
                    <a:ext uri="{FF2B5EF4-FFF2-40B4-BE49-F238E27FC236}">
                      <a16:creationId xmlns:a16="http://schemas.microsoft.com/office/drawing/2014/main" id="{7900D314-E8A1-BC04-9894-985940E54BDD}"/>
                    </a:ext>
                  </a:extLst>
                </p14:cNvPr>
                <p14:cNvContentPartPr/>
                <p14:nvPr/>
              </p14:nvContentPartPr>
              <p14:xfrm>
                <a:off x="8926724" y="3698935"/>
                <a:ext cx="111960" cy="193320"/>
              </p14:xfrm>
            </p:contentPart>
          </mc:Choice>
          <mc:Fallback>
            <p:pic>
              <p:nvPicPr>
                <p:cNvPr id="88" name="Freihand 87">
                  <a:extLst>
                    <a:ext uri="{FF2B5EF4-FFF2-40B4-BE49-F238E27FC236}">
                      <a16:creationId xmlns:a16="http://schemas.microsoft.com/office/drawing/2014/main" id="{7900D314-E8A1-BC04-9894-985940E54BDD}"/>
                    </a:ext>
                  </a:extLst>
                </p:cNvPr>
                <p:cNvPicPr/>
                <p:nvPr/>
              </p:nvPicPr>
              <p:blipFill>
                <a:blip r:embed="rId145"/>
                <a:stretch>
                  <a:fillRect/>
                </a:stretch>
              </p:blipFill>
              <p:spPr>
                <a:xfrm>
                  <a:off x="8918084" y="3689935"/>
                  <a:ext cx="12960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9" name="Freihand 88">
                  <a:extLst>
                    <a:ext uri="{FF2B5EF4-FFF2-40B4-BE49-F238E27FC236}">
                      <a16:creationId xmlns:a16="http://schemas.microsoft.com/office/drawing/2014/main" id="{01B5FF24-C0D5-0FAA-E708-C6DC67CAD8B2}"/>
                    </a:ext>
                  </a:extLst>
                </p14:cNvPr>
                <p14:cNvContentPartPr/>
                <p14:nvPr/>
              </p14:nvContentPartPr>
              <p14:xfrm>
                <a:off x="8908724" y="3650335"/>
                <a:ext cx="31680" cy="258120"/>
              </p14:xfrm>
            </p:contentPart>
          </mc:Choice>
          <mc:Fallback>
            <p:pic>
              <p:nvPicPr>
                <p:cNvPr id="89" name="Freihand 88">
                  <a:extLst>
                    <a:ext uri="{FF2B5EF4-FFF2-40B4-BE49-F238E27FC236}">
                      <a16:creationId xmlns:a16="http://schemas.microsoft.com/office/drawing/2014/main" id="{01B5FF24-C0D5-0FAA-E708-C6DC67CAD8B2}"/>
                    </a:ext>
                  </a:extLst>
                </p:cNvPr>
                <p:cNvPicPr/>
                <p:nvPr/>
              </p:nvPicPr>
              <p:blipFill>
                <a:blip r:embed="rId147"/>
                <a:stretch>
                  <a:fillRect/>
                </a:stretch>
              </p:blipFill>
              <p:spPr>
                <a:xfrm>
                  <a:off x="8899724" y="3641335"/>
                  <a:ext cx="4932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0" name="Freihand 89">
                  <a:extLst>
                    <a:ext uri="{FF2B5EF4-FFF2-40B4-BE49-F238E27FC236}">
                      <a16:creationId xmlns:a16="http://schemas.microsoft.com/office/drawing/2014/main" id="{C385ACC5-1C66-FC96-F289-C87854F7DEFD}"/>
                    </a:ext>
                  </a:extLst>
                </p14:cNvPr>
                <p14:cNvContentPartPr/>
                <p14:nvPr/>
              </p14:nvContentPartPr>
              <p14:xfrm>
                <a:off x="8875604" y="3723775"/>
                <a:ext cx="137520" cy="18360"/>
              </p14:xfrm>
            </p:contentPart>
          </mc:Choice>
          <mc:Fallback>
            <p:pic>
              <p:nvPicPr>
                <p:cNvPr id="90" name="Freihand 89">
                  <a:extLst>
                    <a:ext uri="{FF2B5EF4-FFF2-40B4-BE49-F238E27FC236}">
                      <a16:creationId xmlns:a16="http://schemas.microsoft.com/office/drawing/2014/main" id="{C385ACC5-1C66-FC96-F289-C87854F7DEFD}"/>
                    </a:ext>
                  </a:extLst>
                </p:cNvPr>
                <p:cNvPicPr/>
                <p:nvPr/>
              </p:nvPicPr>
              <p:blipFill>
                <a:blip r:embed="rId149"/>
                <a:stretch>
                  <a:fillRect/>
                </a:stretch>
              </p:blipFill>
              <p:spPr>
                <a:xfrm>
                  <a:off x="8866604" y="3714775"/>
                  <a:ext cx="1551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1" name="Freihand 90">
                  <a:extLst>
                    <a:ext uri="{FF2B5EF4-FFF2-40B4-BE49-F238E27FC236}">
                      <a16:creationId xmlns:a16="http://schemas.microsoft.com/office/drawing/2014/main" id="{017E1D5E-814F-F7BD-B702-2AE0F8863E69}"/>
                    </a:ext>
                  </a:extLst>
                </p14:cNvPr>
                <p14:cNvContentPartPr/>
                <p14:nvPr/>
              </p14:nvContentPartPr>
              <p14:xfrm>
                <a:off x="9120764" y="3718375"/>
                <a:ext cx="270000" cy="146520"/>
              </p14:xfrm>
            </p:contentPart>
          </mc:Choice>
          <mc:Fallback>
            <p:pic>
              <p:nvPicPr>
                <p:cNvPr id="91" name="Freihand 90">
                  <a:extLst>
                    <a:ext uri="{FF2B5EF4-FFF2-40B4-BE49-F238E27FC236}">
                      <a16:creationId xmlns:a16="http://schemas.microsoft.com/office/drawing/2014/main" id="{017E1D5E-814F-F7BD-B702-2AE0F8863E69}"/>
                    </a:ext>
                  </a:extLst>
                </p:cNvPr>
                <p:cNvPicPr/>
                <p:nvPr/>
              </p:nvPicPr>
              <p:blipFill>
                <a:blip r:embed="rId151"/>
                <a:stretch>
                  <a:fillRect/>
                </a:stretch>
              </p:blipFill>
              <p:spPr>
                <a:xfrm>
                  <a:off x="9112124" y="3709735"/>
                  <a:ext cx="28764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2" name="Freihand 91">
                  <a:extLst>
                    <a:ext uri="{FF2B5EF4-FFF2-40B4-BE49-F238E27FC236}">
                      <a16:creationId xmlns:a16="http://schemas.microsoft.com/office/drawing/2014/main" id="{83BAE98E-A5C5-1697-D8BA-637D53016627}"/>
                    </a:ext>
                  </a:extLst>
                </p14:cNvPr>
                <p14:cNvContentPartPr/>
                <p14:nvPr/>
              </p14:nvContentPartPr>
              <p14:xfrm>
                <a:off x="9410564" y="3566815"/>
                <a:ext cx="91080" cy="259200"/>
              </p14:xfrm>
            </p:contentPart>
          </mc:Choice>
          <mc:Fallback>
            <p:pic>
              <p:nvPicPr>
                <p:cNvPr id="92" name="Freihand 91">
                  <a:extLst>
                    <a:ext uri="{FF2B5EF4-FFF2-40B4-BE49-F238E27FC236}">
                      <a16:creationId xmlns:a16="http://schemas.microsoft.com/office/drawing/2014/main" id="{83BAE98E-A5C5-1697-D8BA-637D53016627}"/>
                    </a:ext>
                  </a:extLst>
                </p:cNvPr>
                <p:cNvPicPr/>
                <p:nvPr/>
              </p:nvPicPr>
              <p:blipFill>
                <a:blip r:embed="rId153"/>
                <a:stretch>
                  <a:fillRect/>
                </a:stretch>
              </p:blipFill>
              <p:spPr>
                <a:xfrm>
                  <a:off x="9401564" y="3557815"/>
                  <a:ext cx="10872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3" name="Freihand 92">
                  <a:extLst>
                    <a:ext uri="{FF2B5EF4-FFF2-40B4-BE49-F238E27FC236}">
                      <a16:creationId xmlns:a16="http://schemas.microsoft.com/office/drawing/2014/main" id="{F275453C-E08E-7197-0965-28D0CB33F00F}"/>
                    </a:ext>
                  </a:extLst>
                </p14:cNvPr>
                <p14:cNvContentPartPr/>
                <p14:nvPr/>
              </p14:nvContentPartPr>
              <p14:xfrm>
                <a:off x="9552764" y="3547375"/>
                <a:ext cx="451080" cy="312840"/>
              </p14:xfrm>
            </p:contentPart>
          </mc:Choice>
          <mc:Fallback>
            <p:pic>
              <p:nvPicPr>
                <p:cNvPr id="93" name="Freihand 92">
                  <a:extLst>
                    <a:ext uri="{FF2B5EF4-FFF2-40B4-BE49-F238E27FC236}">
                      <a16:creationId xmlns:a16="http://schemas.microsoft.com/office/drawing/2014/main" id="{F275453C-E08E-7197-0965-28D0CB33F00F}"/>
                    </a:ext>
                  </a:extLst>
                </p:cNvPr>
                <p:cNvPicPr/>
                <p:nvPr/>
              </p:nvPicPr>
              <p:blipFill>
                <a:blip r:embed="rId155"/>
                <a:stretch>
                  <a:fillRect/>
                </a:stretch>
              </p:blipFill>
              <p:spPr>
                <a:xfrm>
                  <a:off x="9543764" y="3538375"/>
                  <a:ext cx="468720" cy="3304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4" name="Freihand 93">
                  <a:extLst>
                    <a:ext uri="{FF2B5EF4-FFF2-40B4-BE49-F238E27FC236}">
                      <a16:creationId xmlns:a16="http://schemas.microsoft.com/office/drawing/2014/main" id="{D28F71A0-0C9F-6423-1DAB-4506462F61DE}"/>
                    </a:ext>
                  </a:extLst>
                </p14:cNvPr>
                <p14:cNvContentPartPr/>
                <p14:nvPr/>
              </p14:nvContentPartPr>
              <p14:xfrm>
                <a:off x="9295724" y="3786775"/>
                <a:ext cx="681480" cy="169560"/>
              </p14:xfrm>
            </p:contentPart>
          </mc:Choice>
          <mc:Fallback>
            <p:pic>
              <p:nvPicPr>
                <p:cNvPr id="94" name="Freihand 93">
                  <a:extLst>
                    <a:ext uri="{FF2B5EF4-FFF2-40B4-BE49-F238E27FC236}">
                      <a16:creationId xmlns:a16="http://schemas.microsoft.com/office/drawing/2014/main" id="{D28F71A0-0C9F-6423-1DAB-4506462F61DE}"/>
                    </a:ext>
                  </a:extLst>
                </p:cNvPr>
                <p:cNvPicPr/>
                <p:nvPr/>
              </p:nvPicPr>
              <p:blipFill>
                <a:blip r:embed="rId157"/>
                <a:stretch>
                  <a:fillRect/>
                </a:stretch>
              </p:blipFill>
              <p:spPr>
                <a:xfrm>
                  <a:off x="9287084" y="3777775"/>
                  <a:ext cx="699120" cy="187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8">
            <p14:nvContentPartPr>
              <p14:cNvPr id="96" name="Freihand 95">
                <a:extLst>
                  <a:ext uri="{FF2B5EF4-FFF2-40B4-BE49-F238E27FC236}">
                    <a16:creationId xmlns:a16="http://schemas.microsoft.com/office/drawing/2014/main" id="{9DFA3C94-FFCB-4B0E-E9A8-DB55F1898106}"/>
                  </a:ext>
                </a:extLst>
              </p14:cNvPr>
              <p14:cNvContentPartPr/>
              <p14:nvPr/>
            </p14:nvContentPartPr>
            <p14:xfrm>
              <a:off x="4224044" y="4711615"/>
              <a:ext cx="1127880" cy="50760"/>
            </p14:xfrm>
          </p:contentPart>
        </mc:Choice>
        <mc:Fallback>
          <p:pic>
            <p:nvPicPr>
              <p:cNvPr id="96" name="Freihand 95">
                <a:extLst>
                  <a:ext uri="{FF2B5EF4-FFF2-40B4-BE49-F238E27FC236}">
                    <a16:creationId xmlns:a16="http://schemas.microsoft.com/office/drawing/2014/main" id="{9DFA3C94-FFCB-4B0E-E9A8-DB55F1898106}"/>
                  </a:ext>
                </a:extLst>
              </p:cNvPr>
              <p:cNvPicPr/>
              <p:nvPr/>
            </p:nvPicPr>
            <p:blipFill>
              <a:blip r:embed="rId159"/>
              <a:stretch>
                <a:fillRect/>
              </a:stretch>
            </p:blipFill>
            <p:spPr>
              <a:xfrm>
                <a:off x="4215044" y="4702975"/>
                <a:ext cx="1145520" cy="68400"/>
              </a:xfrm>
              <a:prstGeom prst="rect">
                <a:avLst/>
              </a:prstGeom>
            </p:spPr>
          </p:pic>
        </mc:Fallback>
      </mc:AlternateContent>
    </p:spTree>
    <p:extLst>
      <p:ext uri="{BB962C8B-B14F-4D97-AF65-F5344CB8AC3E}">
        <p14:creationId xmlns:p14="http://schemas.microsoft.com/office/powerpoint/2010/main" val="3079055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999343" y="96752"/>
            <a:ext cx="7317807"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Gewinnmaximierung bzgl. des Faktors Arbeit L (grafisch)</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720000" y="1080000"/>
            <a:ext cx="7187256" cy="4320000"/>
          </a:xfrm>
          <a:prstGeom prst="rect">
            <a:avLst/>
          </a:prstGeom>
        </p:spPr>
      </p:pic>
      <p:sp>
        <p:nvSpPr>
          <p:cNvPr id="6" name="Rechteck 5"/>
          <p:cNvSpPr/>
          <p:nvPr/>
        </p:nvSpPr>
        <p:spPr>
          <a:xfrm>
            <a:off x="232034" y="697848"/>
            <a:ext cx="1639103" cy="369332"/>
          </a:xfrm>
          <a:prstGeom prst="rect">
            <a:avLst/>
          </a:prstGeom>
        </p:spPr>
        <p:txBody>
          <a:bodyPr wrap="none">
            <a:spAutoFit/>
          </a:bodyPr>
          <a:lstStyle/>
          <a:p>
            <a:r>
              <a:rPr lang="de-DE" b="1" dirty="0"/>
              <a:t>Kosten; Output</a:t>
            </a:r>
            <a:endParaRPr lang="de-DE" dirty="0"/>
          </a:p>
        </p:txBody>
      </p:sp>
      <p:sp>
        <p:nvSpPr>
          <p:cNvPr id="7" name="Rechteck 6"/>
          <p:cNvSpPr/>
          <p:nvPr/>
        </p:nvSpPr>
        <p:spPr>
          <a:xfrm>
            <a:off x="8523636" y="185544"/>
            <a:ext cx="1803507" cy="369332"/>
          </a:xfrm>
          <a:prstGeom prst="rect">
            <a:avLst/>
          </a:prstGeom>
        </p:spPr>
        <p:txBody>
          <a:bodyPr wrap="none">
            <a:spAutoFit/>
          </a:bodyPr>
          <a:lstStyle/>
          <a:p>
            <a:r>
              <a:rPr lang="de-DE" b="1" dirty="0"/>
              <a:t> </a:t>
            </a:r>
            <a:r>
              <a:rPr lang="el-GR" b="1" dirty="0"/>
              <a:t>ω</a:t>
            </a:r>
            <a:r>
              <a:rPr lang="de-DE" b="1" dirty="0"/>
              <a:t>=w/p Reallohn</a:t>
            </a:r>
            <a:endParaRPr lang="de-DE" dirty="0"/>
          </a:p>
        </p:txBody>
      </p:sp>
      <p:sp>
        <p:nvSpPr>
          <p:cNvPr id="8" name="Rechteck 7"/>
          <p:cNvSpPr/>
          <p:nvPr/>
        </p:nvSpPr>
        <p:spPr>
          <a:xfrm>
            <a:off x="7877066" y="1151403"/>
            <a:ext cx="1338828" cy="369332"/>
          </a:xfrm>
          <a:prstGeom prst="rect">
            <a:avLst/>
          </a:prstGeom>
        </p:spPr>
        <p:txBody>
          <a:bodyPr wrap="none">
            <a:spAutoFit/>
          </a:bodyPr>
          <a:lstStyle/>
          <a:p>
            <a:r>
              <a:rPr lang="de-DE" b="1" dirty="0">
                <a:solidFill>
                  <a:schemeClr val="accent1"/>
                </a:solidFill>
              </a:rPr>
              <a:t>y(L): Output</a:t>
            </a:r>
            <a:endParaRPr lang="de-DE" dirty="0">
              <a:solidFill>
                <a:schemeClr val="accent1"/>
              </a:solidFill>
            </a:endParaRPr>
          </a:p>
        </p:txBody>
      </p:sp>
      <p:sp>
        <p:nvSpPr>
          <p:cNvPr id="9" name="Rechteck 8"/>
          <p:cNvSpPr/>
          <p:nvPr/>
        </p:nvSpPr>
        <p:spPr>
          <a:xfrm>
            <a:off x="7281565" y="745443"/>
            <a:ext cx="1865767" cy="369332"/>
          </a:xfrm>
          <a:prstGeom prst="rect">
            <a:avLst/>
          </a:prstGeom>
        </p:spPr>
        <p:txBody>
          <a:bodyPr wrap="none">
            <a:spAutoFit/>
          </a:bodyPr>
          <a:lstStyle/>
          <a:p>
            <a:r>
              <a:rPr lang="el-GR" b="1" dirty="0">
                <a:solidFill>
                  <a:schemeClr val="accent2"/>
                </a:solidFill>
              </a:rPr>
              <a:t>ω</a:t>
            </a:r>
            <a:r>
              <a:rPr lang="de-DE" b="1" baseline="-25000" dirty="0">
                <a:solidFill>
                  <a:schemeClr val="accent2"/>
                </a:solidFill>
              </a:rPr>
              <a:t>1</a:t>
            </a:r>
            <a:r>
              <a:rPr lang="de-DE" b="1" dirty="0">
                <a:solidFill>
                  <a:schemeClr val="accent2"/>
                </a:solidFill>
              </a:rPr>
              <a:t>L: reale Kosten</a:t>
            </a:r>
            <a:endParaRPr lang="de-DE" dirty="0">
              <a:solidFill>
                <a:schemeClr val="accent2"/>
              </a:solidFill>
            </a:endParaRPr>
          </a:p>
        </p:txBody>
      </p:sp>
      <p:cxnSp>
        <p:nvCxnSpPr>
          <p:cNvPr id="12" name="Gerade Verbindung mit Pfeil 11"/>
          <p:cNvCxnSpPr>
            <a:cxnSpLocks/>
          </p:cNvCxnSpPr>
          <p:nvPr/>
        </p:nvCxnSpPr>
        <p:spPr>
          <a:xfrm flipH="1">
            <a:off x="4773336" y="1866676"/>
            <a:ext cx="3133920" cy="6607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hteck 14"/>
          <p:cNvSpPr/>
          <p:nvPr/>
        </p:nvSpPr>
        <p:spPr>
          <a:xfrm>
            <a:off x="2420695" y="5641488"/>
            <a:ext cx="777777" cy="369332"/>
          </a:xfrm>
          <a:prstGeom prst="rect">
            <a:avLst/>
          </a:prstGeom>
        </p:spPr>
        <p:txBody>
          <a:bodyPr wrap="none">
            <a:spAutoFit/>
          </a:bodyPr>
          <a:lstStyle/>
          <a:p>
            <a:r>
              <a:rPr lang="de-DE" dirty="0"/>
              <a:t>L*(</a:t>
            </a:r>
            <a:r>
              <a:rPr lang="el-GR" dirty="0"/>
              <a:t>ω</a:t>
            </a:r>
            <a:r>
              <a:rPr lang="de-DE" baseline="-25000" dirty="0"/>
              <a:t>1</a:t>
            </a:r>
            <a:r>
              <a:rPr lang="de-DE" dirty="0"/>
              <a:t>)</a:t>
            </a:r>
          </a:p>
        </p:txBody>
      </p:sp>
      <p:sp>
        <p:nvSpPr>
          <p:cNvPr id="16" name="Rechteck 15"/>
          <p:cNvSpPr/>
          <p:nvPr/>
        </p:nvSpPr>
        <p:spPr>
          <a:xfrm>
            <a:off x="1149378" y="5652881"/>
            <a:ext cx="777777" cy="369332"/>
          </a:xfrm>
          <a:prstGeom prst="rect">
            <a:avLst/>
          </a:prstGeom>
        </p:spPr>
        <p:txBody>
          <a:bodyPr wrap="none">
            <a:spAutoFit/>
          </a:bodyPr>
          <a:lstStyle/>
          <a:p>
            <a:r>
              <a:rPr lang="de-DE" dirty="0"/>
              <a:t>L*(</a:t>
            </a:r>
            <a:r>
              <a:rPr lang="el-GR" dirty="0"/>
              <a:t>ω</a:t>
            </a:r>
            <a:r>
              <a:rPr lang="de-DE" baseline="-25000" dirty="0"/>
              <a:t>2</a:t>
            </a:r>
            <a:r>
              <a:rPr lang="de-DE" dirty="0"/>
              <a:t>)</a:t>
            </a:r>
          </a:p>
        </p:txBody>
      </p:sp>
      <p:cxnSp>
        <p:nvCxnSpPr>
          <p:cNvPr id="23" name="Straight Arrow Connector 7"/>
          <p:cNvCxnSpPr/>
          <p:nvPr/>
        </p:nvCxnSpPr>
        <p:spPr>
          <a:xfrm>
            <a:off x="5397791" y="6679368"/>
            <a:ext cx="235876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9"/>
          <p:cNvCxnSpPr/>
          <p:nvPr/>
        </p:nvCxnSpPr>
        <p:spPr>
          <a:xfrm flipV="1">
            <a:off x="5397791" y="5428236"/>
            <a:ext cx="27045" cy="125113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echteck 30"/>
          <p:cNvSpPr/>
          <p:nvPr/>
        </p:nvSpPr>
        <p:spPr>
          <a:xfrm>
            <a:off x="4973052" y="5587074"/>
            <a:ext cx="521297" cy="276999"/>
          </a:xfrm>
          <a:prstGeom prst="rect">
            <a:avLst/>
          </a:prstGeom>
        </p:spPr>
        <p:txBody>
          <a:bodyPr wrap="none">
            <a:spAutoFit/>
          </a:bodyPr>
          <a:lstStyle/>
          <a:p>
            <a:r>
              <a:rPr lang="de-DE" sz="1200" b="1" dirty="0"/>
              <a:t>L</a:t>
            </a:r>
            <a:r>
              <a:rPr lang="de-DE" sz="1200" b="1" baseline="30000" dirty="0"/>
              <a:t>D</a:t>
            </a:r>
            <a:r>
              <a:rPr lang="de-DE" sz="1200" b="1" dirty="0"/>
              <a:t>(</a:t>
            </a:r>
            <a:r>
              <a:rPr lang="el-GR" sz="1200" b="1" dirty="0"/>
              <a:t>ω</a:t>
            </a:r>
            <a:r>
              <a:rPr lang="de-DE" sz="1200" b="1" dirty="0"/>
              <a:t>)</a:t>
            </a:r>
            <a:endParaRPr lang="de-DE" sz="1200" dirty="0"/>
          </a:p>
        </p:txBody>
      </p:sp>
      <p:sp>
        <p:nvSpPr>
          <p:cNvPr id="32" name="Rechteck 31"/>
          <p:cNvSpPr/>
          <p:nvPr/>
        </p:nvSpPr>
        <p:spPr>
          <a:xfrm>
            <a:off x="7449267" y="6261098"/>
            <a:ext cx="349776" cy="369332"/>
          </a:xfrm>
          <a:prstGeom prst="rect">
            <a:avLst/>
          </a:prstGeom>
        </p:spPr>
        <p:txBody>
          <a:bodyPr wrap="none">
            <a:spAutoFit/>
          </a:bodyPr>
          <a:lstStyle/>
          <a:p>
            <a:r>
              <a:rPr lang="el-GR" b="1" dirty="0"/>
              <a:t>ω</a:t>
            </a:r>
            <a:endParaRPr lang="de-DE" dirty="0"/>
          </a:p>
        </p:txBody>
      </p:sp>
      <p:sp>
        <p:nvSpPr>
          <p:cNvPr id="34" name="Freihandform 33"/>
          <p:cNvSpPr/>
          <p:nvPr/>
        </p:nvSpPr>
        <p:spPr>
          <a:xfrm>
            <a:off x="5634139" y="5579238"/>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pic>
        <p:nvPicPr>
          <p:cNvPr id="35" name="Grafik 34"/>
          <p:cNvPicPr>
            <a:picLocks noChangeAspect="1"/>
          </p:cNvPicPr>
          <p:nvPr/>
        </p:nvPicPr>
        <p:blipFill>
          <a:blip r:embed="rId4"/>
          <a:stretch>
            <a:fillRect/>
          </a:stretch>
        </p:blipFill>
        <p:spPr>
          <a:xfrm>
            <a:off x="720000" y="1080000"/>
            <a:ext cx="7187256" cy="4320000"/>
          </a:xfrm>
          <a:prstGeom prst="rect">
            <a:avLst/>
          </a:prstGeom>
        </p:spPr>
      </p:pic>
      <p:pic>
        <p:nvPicPr>
          <p:cNvPr id="41" name="Grafik 40"/>
          <p:cNvPicPr>
            <a:picLocks noChangeAspect="1"/>
          </p:cNvPicPr>
          <p:nvPr/>
        </p:nvPicPr>
        <p:blipFill>
          <a:blip r:embed="rId5"/>
          <a:stretch>
            <a:fillRect/>
          </a:stretch>
        </p:blipFill>
        <p:spPr>
          <a:xfrm>
            <a:off x="720000" y="1080000"/>
            <a:ext cx="7187256" cy="4320000"/>
          </a:xfrm>
          <a:prstGeom prst="rect">
            <a:avLst/>
          </a:prstGeom>
        </p:spPr>
      </p:pic>
      <p:cxnSp>
        <p:nvCxnSpPr>
          <p:cNvPr id="39" name="Gerade Verbindung mit Pfeil 38"/>
          <p:cNvCxnSpPr/>
          <p:nvPr/>
        </p:nvCxnSpPr>
        <p:spPr>
          <a:xfrm flipV="1">
            <a:off x="1463323" y="5184396"/>
            <a:ext cx="145041" cy="4570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Gerade Verbindung mit Pfeil 36"/>
          <p:cNvCxnSpPr>
            <a:stCxn id="15" idx="0"/>
          </p:cNvCxnSpPr>
          <p:nvPr/>
        </p:nvCxnSpPr>
        <p:spPr>
          <a:xfrm flipH="1" flipV="1">
            <a:off x="2318657" y="5184397"/>
            <a:ext cx="490927" cy="4570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Rechteck 26">
            <a:extLst>
              <a:ext uri="{FF2B5EF4-FFF2-40B4-BE49-F238E27FC236}">
                <a16:creationId xmlns:a16="http://schemas.microsoft.com/office/drawing/2014/main" id="{353C7294-4CF0-4019-83E4-BDA4E60339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9" name="Textfeld 28">
            <a:extLst>
              <a:ext uri="{FF2B5EF4-FFF2-40B4-BE49-F238E27FC236}">
                <a16:creationId xmlns:a16="http://schemas.microsoft.com/office/drawing/2014/main" id="{E1F5E6B8-B2F7-3F1B-D44A-CC1CD567D7D5}"/>
              </a:ext>
            </a:extLst>
          </p:cNvPr>
          <p:cNvSpPr txBox="1"/>
          <p:nvPr/>
        </p:nvSpPr>
        <p:spPr>
          <a:xfrm>
            <a:off x="7561157" y="5357592"/>
            <a:ext cx="642552" cy="369332"/>
          </a:xfrm>
          <a:prstGeom prst="rect">
            <a:avLst/>
          </a:prstGeom>
          <a:noFill/>
        </p:spPr>
        <p:txBody>
          <a:bodyPr wrap="square">
            <a:spAutoFit/>
          </a:bodyPr>
          <a:lstStyle/>
          <a:p>
            <a:r>
              <a:rPr lang="de-DE" b="1" dirty="0"/>
              <a:t>L</a:t>
            </a:r>
            <a:endParaRPr lang="de-DE" dirty="0"/>
          </a:p>
        </p:txBody>
      </p:sp>
      <p:grpSp>
        <p:nvGrpSpPr>
          <p:cNvPr id="10" name="Gruppieren 9">
            <a:extLst>
              <a:ext uri="{FF2B5EF4-FFF2-40B4-BE49-F238E27FC236}">
                <a16:creationId xmlns:a16="http://schemas.microsoft.com/office/drawing/2014/main" id="{DD100EE6-9094-7186-96F0-4789C51CCC51}"/>
              </a:ext>
            </a:extLst>
          </p:cNvPr>
          <p:cNvGrpSpPr/>
          <p:nvPr/>
        </p:nvGrpSpPr>
        <p:grpSpPr>
          <a:xfrm>
            <a:off x="7993244" y="1516647"/>
            <a:ext cx="1097640" cy="80640"/>
            <a:chOff x="7993244" y="1516647"/>
            <a:chExt cx="1097640" cy="80640"/>
          </a:xfrm>
        </p:grpSpPr>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30173FDF-0EFE-ABD4-D3F4-619794BA58C1}"/>
                    </a:ext>
                  </a:extLst>
                </p14:cNvPr>
                <p14:cNvContentPartPr/>
                <p14:nvPr/>
              </p14:nvContentPartPr>
              <p14:xfrm>
                <a:off x="7993244" y="1516647"/>
                <a:ext cx="674280" cy="64440"/>
              </p14:xfrm>
            </p:contentPart>
          </mc:Choice>
          <mc:Fallback>
            <p:pic>
              <p:nvPicPr>
                <p:cNvPr id="4" name="Freihand 3">
                  <a:extLst>
                    <a:ext uri="{FF2B5EF4-FFF2-40B4-BE49-F238E27FC236}">
                      <a16:creationId xmlns:a16="http://schemas.microsoft.com/office/drawing/2014/main" id="{30173FDF-0EFE-ABD4-D3F4-619794BA58C1}"/>
                    </a:ext>
                  </a:extLst>
                </p:cNvPr>
                <p:cNvPicPr/>
                <p:nvPr/>
              </p:nvPicPr>
              <p:blipFill>
                <a:blip r:embed="rId7"/>
                <a:stretch>
                  <a:fillRect/>
                </a:stretch>
              </p:blipFill>
              <p:spPr>
                <a:xfrm>
                  <a:off x="7984244" y="1508007"/>
                  <a:ext cx="6919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7E8C89E9-6424-F8B0-F559-BD01006345C2}"/>
                    </a:ext>
                  </a:extLst>
                </p14:cNvPr>
                <p14:cNvContentPartPr/>
                <p14:nvPr/>
              </p14:nvContentPartPr>
              <p14:xfrm>
                <a:off x="9021764" y="1567407"/>
                <a:ext cx="69120" cy="29880"/>
              </p14:xfrm>
            </p:contentPart>
          </mc:Choice>
          <mc:Fallback>
            <p:pic>
              <p:nvPicPr>
                <p:cNvPr id="5" name="Freihand 4">
                  <a:extLst>
                    <a:ext uri="{FF2B5EF4-FFF2-40B4-BE49-F238E27FC236}">
                      <a16:creationId xmlns:a16="http://schemas.microsoft.com/office/drawing/2014/main" id="{7E8C89E9-6424-F8B0-F559-BD01006345C2}"/>
                    </a:ext>
                  </a:extLst>
                </p:cNvPr>
                <p:cNvPicPr/>
                <p:nvPr/>
              </p:nvPicPr>
              <p:blipFill>
                <a:blip r:embed="rId9"/>
                <a:stretch>
                  <a:fillRect/>
                </a:stretch>
              </p:blipFill>
              <p:spPr>
                <a:xfrm>
                  <a:off x="9012764" y="1558767"/>
                  <a:ext cx="86760" cy="47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
            <p14:nvContentPartPr>
              <p14:cNvPr id="13" name="Freihand 12">
                <a:extLst>
                  <a:ext uri="{FF2B5EF4-FFF2-40B4-BE49-F238E27FC236}">
                    <a16:creationId xmlns:a16="http://schemas.microsoft.com/office/drawing/2014/main" id="{BAC32996-79C2-6ABB-D9ED-E593F8152A11}"/>
                  </a:ext>
                </a:extLst>
              </p14:cNvPr>
              <p14:cNvContentPartPr/>
              <p14:nvPr/>
            </p14:nvContentPartPr>
            <p14:xfrm>
              <a:off x="3345284" y="2107407"/>
              <a:ext cx="926640" cy="470520"/>
            </p14:xfrm>
          </p:contentPart>
        </mc:Choice>
        <mc:Fallback>
          <p:pic>
            <p:nvPicPr>
              <p:cNvPr id="13" name="Freihand 12">
                <a:extLst>
                  <a:ext uri="{FF2B5EF4-FFF2-40B4-BE49-F238E27FC236}">
                    <a16:creationId xmlns:a16="http://schemas.microsoft.com/office/drawing/2014/main" id="{BAC32996-79C2-6ABB-D9ED-E593F8152A11}"/>
                  </a:ext>
                </a:extLst>
              </p:cNvPr>
              <p:cNvPicPr/>
              <p:nvPr/>
            </p:nvPicPr>
            <p:blipFill>
              <a:blip r:embed="rId11"/>
              <a:stretch>
                <a:fillRect/>
              </a:stretch>
            </p:blipFill>
            <p:spPr>
              <a:xfrm>
                <a:off x="3336284" y="2098407"/>
                <a:ext cx="944280" cy="488160"/>
              </a:xfrm>
              <a:prstGeom prst="rect">
                <a:avLst/>
              </a:prstGeom>
            </p:spPr>
          </p:pic>
        </mc:Fallback>
      </mc:AlternateContent>
      <p:grpSp>
        <p:nvGrpSpPr>
          <p:cNvPr id="17" name="Gruppieren 16">
            <a:extLst>
              <a:ext uri="{FF2B5EF4-FFF2-40B4-BE49-F238E27FC236}">
                <a16:creationId xmlns:a16="http://schemas.microsoft.com/office/drawing/2014/main" id="{4E6587FF-AC13-4849-8469-017490A6EA26}"/>
              </a:ext>
            </a:extLst>
          </p:cNvPr>
          <p:cNvGrpSpPr/>
          <p:nvPr/>
        </p:nvGrpSpPr>
        <p:grpSpPr>
          <a:xfrm>
            <a:off x="724124" y="3178767"/>
            <a:ext cx="1625040" cy="995400"/>
            <a:chOff x="724124" y="3178767"/>
            <a:chExt cx="1625040" cy="995400"/>
          </a:xfrm>
        </p:grpSpPr>
        <mc:AlternateContent xmlns:mc="http://schemas.openxmlformats.org/markup-compatibility/2006">
          <mc:Choice xmlns:p14="http://schemas.microsoft.com/office/powerpoint/2010/main" Requires="p14">
            <p:contentPart p14:bwMode="auto" r:id="rId12">
              <p14:nvContentPartPr>
                <p14:cNvPr id="11" name="Freihand 10">
                  <a:extLst>
                    <a:ext uri="{FF2B5EF4-FFF2-40B4-BE49-F238E27FC236}">
                      <a16:creationId xmlns:a16="http://schemas.microsoft.com/office/drawing/2014/main" id="{FA7B0EAA-58EF-EF98-FC3C-91B25B49F70B}"/>
                    </a:ext>
                  </a:extLst>
                </p14:cNvPr>
                <p14:cNvContentPartPr/>
                <p14:nvPr/>
              </p14:nvContentPartPr>
              <p14:xfrm>
                <a:off x="724124" y="3218727"/>
                <a:ext cx="1625040" cy="955440"/>
              </p14:xfrm>
            </p:contentPart>
          </mc:Choice>
          <mc:Fallback>
            <p:pic>
              <p:nvPicPr>
                <p:cNvPr id="11" name="Freihand 10">
                  <a:extLst>
                    <a:ext uri="{FF2B5EF4-FFF2-40B4-BE49-F238E27FC236}">
                      <a16:creationId xmlns:a16="http://schemas.microsoft.com/office/drawing/2014/main" id="{FA7B0EAA-58EF-EF98-FC3C-91B25B49F70B}"/>
                    </a:ext>
                  </a:extLst>
                </p:cNvPr>
                <p:cNvPicPr/>
                <p:nvPr/>
              </p:nvPicPr>
              <p:blipFill>
                <a:blip r:embed="rId13"/>
                <a:stretch>
                  <a:fillRect/>
                </a:stretch>
              </p:blipFill>
              <p:spPr>
                <a:xfrm>
                  <a:off x="715124" y="3209727"/>
                  <a:ext cx="1642680" cy="9730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4" name="Freihand 13">
                  <a:extLst>
                    <a:ext uri="{FF2B5EF4-FFF2-40B4-BE49-F238E27FC236}">
                      <a16:creationId xmlns:a16="http://schemas.microsoft.com/office/drawing/2014/main" id="{58B8226C-69AC-72E1-AF87-7D5145065ACF}"/>
                    </a:ext>
                  </a:extLst>
                </p14:cNvPr>
                <p14:cNvContentPartPr/>
                <p14:nvPr/>
              </p14:nvContentPartPr>
              <p14:xfrm>
                <a:off x="2260604" y="3178767"/>
                <a:ext cx="70920" cy="107280"/>
              </p14:xfrm>
            </p:contentPart>
          </mc:Choice>
          <mc:Fallback>
            <p:pic>
              <p:nvPicPr>
                <p:cNvPr id="14" name="Freihand 13">
                  <a:extLst>
                    <a:ext uri="{FF2B5EF4-FFF2-40B4-BE49-F238E27FC236}">
                      <a16:creationId xmlns:a16="http://schemas.microsoft.com/office/drawing/2014/main" id="{58B8226C-69AC-72E1-AF87-7D5145065ACF}"/>
                    </a:ext>
                  </a:extLst>
                </p:cNvPr>
                <p:cNvPicPr/>
                <p:nvPr/>
              </p:nvPicPr>
              <p:blipFill>
                <a:blip r:embed="rId15"/>
                <a:stretch>
                  <a:fillRect/>
                </a:stretch>
              </p:blipFill>
              <p:spPr>
                <a:xfrm>
                  <a:off x="2251604" y="3169767"/>
                  <a:ext cx="88560" cy="124920"/>
                </a:xfrm>
                <a:prstGeom prst="rect">
                  <a:avLst/>
                </a:prstGeom>
              </p:spPr>
            </p:pic>
          </mc:Fallback>
        </mc:AlternateContent>
      </p:grpSp>
      <p:grpSp>
        <p:nvGrpSpPr>
          <p:cNvPr id="22" name="Gruppieren 21">
            <a:extLst>
              <a:ext uri="{FF2B5EF4-FFF2-40B4-BE49-F238E27FC236}">
                <a16:creationId xmlns:a16="http://schemas.microsoft.com/office/drawing/2014/main" id="{D5E61906-4656-8A34-19BF-5D738D838F65}"/>
              </a:ext>
            </a:extLst>
          </p:cNvPr>
          <p:cNvGrpSpPr/>
          <p:nvPr/>
        </p:nvGrpSpPr>
        <p:grpSpPr>
          <a:xfrm>
            <a:off x="4786004" y="765327"/>
            <a:ext cx="567360" cy="386280"/>
            <a:chOff x="4786004" y="765327"/>
            <a:chExt cx="567360" cy="386280"/>
          </a:xfrm>
        </p:grpSpPr>
        <mc:AlternateContent xmlns:mc="http://schemas.openxmlformats.org/markup-compatibility/2006">
          <mc:Choice xmlns:p14="http://schemas.microsoft.com/office/powerpoint/2010/main" Requires="p14">
            <p:contentPart p14:bwMode="auto" r:id="rId16">
              <p14:nvContentPartPr>
                <p14:cNvPr id="18" name="Freihand 17">
                  <a:extLst>
                    <a:ext uri="{FF2B5EF4-FFF2-40B4-BE49-F238E27FC236}">
                      <a16:creationId xmlns:a16="http://schemas.microsoft.com/office/drawing/2014/main" id="{3CCE58EC-44C6-2BBF-66F1-1250B2710556}"/>
                    </a:ext>
                  </a:extLst>
                </p14:cNvPr>
                <p14:cNvContentPartPr/>
                <p14:nvPr/>
              </p14:nvContentPartPr>
              <p14:xfrm>
                <a:off x="4786004" y="899247"/>
                <a:ext cx="197280" cy="107280"/>
              </p14:xfrm>
            </p:contentPart>
          </mc:Choice>
          <mc:Fallback>
            <p:pic>
              <p:nvPicPr>
                <p:cNvPr id="18" name="Freihand 17">
                  <a:extLst>
                    <a:ext uri="{FF2B5EF4-FFF2-40B4-BE49-F238E27FC236}">
                      <a16:creationId xmlns:a16="http://schemas.microsoft.com/office/drawing/2014/main" id="{3CCE58EC-44C6-2BBF-66F1-1250B2710556}"/>
                    </a:ext>
                  </a:extLst>
                </p:cNvPr>
                <p:cNvPicPr/>
                <p:nvPr/>
              </p:nvPicPr>
              <p:blipFill>
                <a:blip r:embed="rId17"/>
                <a:stretch>
                  <a:fillRect/>
                </a:stretch>
              </p:blipFill>
              <p:spPr>
                <a:xfrm>
                  <a:off x="4777004" y="890607"/>
                  <a:ext cx="2149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9" name="Freihand 18">
                  <a:extLst>
                    <a:ext uri="{FF2B5EF4-FFF2-40B4-BE49-F238E27FC236}">
                      <a16:creationId xmlns:a16="http://schemas.microsoft.com/office/drawing/2014/main" id="{81CE8C76-EA69-2FDB-F81A-F623F18D0011}"/>
                    </a:ext>
                  </a:extLst>
                </p14:cNvPr>
                <p14:cNvContentPartPr/>
                <p14:nvPr/>
              </p14:nvContentPartPr>
              <p14:xfrm>
                <a:off x="4995164" y="969807"/>
                <a:ext cx="110520" cy="181800"/>
              </p14:xfrm>
            </p:contentPart>
          </mc:Choice>
          <mc:Fallback>
            <p:pic>
              <p:nvPicPr>
                <p:cNvPr id="19" name="Freihand 18">
                  <a:extLst>
                    <a:ext uri="{FF2B5EF4-FFF2-40B4-BE49-F238E27FC236}">
                      <a16:creationId xmlns:a16="http://schemas.microsoft.com/office/drawing/2014/main" id="{81CE8C76-EA69-2FDB-F81A-F623F18D0011}"/>
                    </a:ext>
                  </a:extLst>
                </p:cNvPr>
                <p:cNvPicPr/>
                <p:nvPr/>
              </p:nvPicPr>
              <p:blipFill>
                <a:blip r:embed="rId19"/>
                <a:stretch>
                  <a:fillRect/>
                </a:stretch>
              </p:blipFill>
              <p:spPr>
                <a:xfrm>
                  <a:off x="4986524" y="960807"/>
                  <a:ext cx="12816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1" name="Freihand 20">
                  <a:extLst>
                    <a:ext uri="{FF2B5EF4-FFF2-40B4-BE49-F238E27FC236}">
                      <a16:creationId xmlns:a16="http://schemas.microsoft.com/office/drawing/2014/main" id="{F6E2635F-18BF-91BF-9473-347BDFCD3FE4}"/>
                    </a:ext>
                  </a:extLst>
                </p14:cNvPr>
                <p14:cNvContentPartPr/>
                <p14:nvPr/>
              </p14:nvContentPartPr>
              <p14:xfrm>
                <a:off x="5165084" y="765327"/>
                <a:ext cx="188280" cy="223920"/>
              </p14:xfrm>
            </p:contentPart>
          </mc:Choice>
          <mc:Fallback>
            <p:pic>
              <p:nvPicPr>
                <p:cNvPr id="21" name="Freihand 20">
                  <a:extLst>
                    <a:ext uri="{FF2B5EF4-FFF2-40B4-BE49-F238E27FC236}">
                      <a16:creationId xmlns:a16="http://schemas.microsoft.com/office/drawing/2014/main" id="{F6E2635F-18BF-91BF-9473-347BDFCD3FE4}"/>
                    </a:ext>
                  </a:extLst>
                </p:cNvPr>
                <p:cNvPicPr/>
                <p:nvPr/>
              </p:nvPicPr>
              <p:blipFill>
                <a:blip r:embed="rId21"/>
                <a:stretch>
                  <a:fillRect/>
                </a:stretch>
              </p:blipFill>
              <p:spPr>
                <a:xfrm>
                  <a:off x="5156444" y="756687"/>
                  <a:ext cx="205920" cy="241560"/>
                </a:xfrm>
                <a:prstGeom prst="rect">
                  <a:avLst/>
                </a:prstGeom>
              </p:spPr>
            </p:pic>
          </mc:Fallback>
        </mc:AlternateContent>
      </p:grpSp>
      <p:grpSp>
        <p:nvGrpSpPr>
          <p:cNvPr id="36" name="Gruppieren 35">
            <a:extLst>
              <a:ext uri="{FF2B5EF4-FFF2-40B4-BE49-F238E27FC236}">
                <a16:creationId xmlns:a16="http://schemas.microsoft.com/office/drawing/2014/main" id="{18376EFF-38E9-D7EF-CB4F-7AE4466AF2C5}"/>
              </a:ext>
            </a:extLst>
          </p:cNvPr>
          <p:cNvGrpSpPr/>
          <p:nvPr/>
        </p:nvGrpSpPr>
        <p:grpSpPr>
          <a:xfrm>
            <a:off x="5794004" y="532047"/>
            <a:ext cx="1112760" cy="234720"/>
            <a:chOff x="5794004" y="532047"/>
            <a:chExt cx="1112760" cy="234720"/>
          </a:xfrm>
        </p:grpSpPr>
        <mc:AlternateContent xmlns:mc="http://schemas.openxmlformats.org/markup-compatibility/2006">
          <mc:Choice xmlns:p14="http://schemas.microsoft.com/office/powerpoint/2010/main" Requires="p14">
            <p:contentPart p14:bwMode="auto" r:id="rId22">
              <p14:nvContentPartPr>
                <p14:cNvPr id="25" name="Freihand 24">
                  <a:extLst>
                    <a:ext uri="{FF2B5EF4-FFF2-40B4-BE49-F238E27FC236}">
                      <a16:creationId xmlns:a16="http://schemas.microsoft.com/office/drawing/2014/main" id="{FFF8AECA-157E-C31E-6180-93549387D718}"/>
                    </a:ext>
                  </a:extLst>
                </p14:cNvPr>
                <p14:cNvContentPartPr/>
                <p14:nvPr/>
              </p14:nvContentPartPr>
              <p14:xfrm>
                <a:off x="5794004" y="573447"/>
                <a:ext cx="180000" cy="114840"/>
              </p14:xfrm>
            </p:contentPart>
          </mc:Choice>
          <mc:Fallback>
            <p:pic>
              <p:nvPicPr>
                <p:cNvPr id="25" name="Freihand 24">
                  <a:extLst>
                    <a:ext uri="{FF2B5EF4-FFF2-40B4-BE49-F238E27FC236}">
                      <a16:creationId xmlns:a16="http://schemas.microsoft.com/office/drawing/2014/main" id="{FFF8AECA-157E-C31E-6180-93549387D718}"/>
                    </a:ext>
                  </a:extLst>
                </p:cNvPr>
                <p:cNvPicPr/>
                <p:nvPr/>
              </p:nvPicPr>
              <p:blipFill>
                <a:blip r:embed="rId23"/>
                <a:stretch>
                  <a:fillRect/>
                </a:stretch>
              </p:blipFill>
              <p:spPr>
                <a:xfrm>
                  <a:off x="5785364" y="564447"/>
                  <a:ext cx="1976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6" name="Freihand 25">
                  <a:extLst>
                    <a:ext uri="{FF2B5EF4-FFF2-40B4-BE49-F238E27FC236}">
                      <a16:creationId xmlns:a16="http://schemas.microsoft.com/office/drawing/2014/main" id="{5AF16F0D-7BD5-81C8-A456-33E36036E778}"/>
                    </a:ext>
                  </a:extLst>
                </p14:cNvPr>
                <p14:cNvContentPartPr/>
                <p14:nvPr/>
              </p14:nvContentPartPr>
              <p14:xfrm>
                <a:off x="6015044" y="646167"/>
                <a:ext cx="84600" cy="120600"/>
              </p14:xfrm>
            </p:contentPart>
          </mc:Choice>
          <mc:Fallback>
            <p:pic>
              <p:nvPicPr>
                <p:cNvPr id="26" name="Freihand 25">
                  <a:extLst>
                    <a:ext uri="{FF2B5EF4-FFF2-40B4-BE49-F238E27FC236}">
                      <a16:creationId xmlns:a16="http://schemas.microsoft.com/office/drawing/2014/main" id="{5AF16F0D-7BD5-81C8-A456-33E36036E778}"/>
                    </a:ext>
                  </a:extLst>
                </p:cNvPr>
                <p:cNvPicPr/>
                <p:nvPr/>
              </p:nvPicPr>
              <p:blipFill>
                <a:blip r:embed="rId25"/>
                <a:stretch>
                  <a:fillRect/>
                </a:stretch>
              </p:blipFill>
              <p:spPr>
                <a:xfrm>
                  <a:off x="6006044" y="637527"/>
                  <a:ext cx="1022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8" name="Freihand 27">
                  <a:extLst>
                    <a:ext uri="{FF2B5EF4-FFF2-40B4-BE49-F238E27FC236}">
                      <a16:creationId xmlns:a16="http://schemas.microsoft.com/office/drawing/2014/main" id="{6E6F5706-1A3E-995F-48E5-94B0AD1E1103}"/>
                    </a:ext>
                  </a:extLst>
                </p14:cNvPr>
                <p14:cNvContentPartPr/>
                <p14:nvPr/>
              </p14:nvContentPartPr>
              <p14:xfrm>
                <a:off x="6242204" y="562647"/>
                <a:ext cx="155880" cy="161280"/>
              </p14:xfrm>
            </p:contentPart>
          </mc:Choice>
          <mc:Fallback>
            <p:pic>
              <p:nvPicPr>
                <p:cNvPr id="28" name="Freihand 27">
                  <a:extLst>
                    <a:ext uri="{FF2B5EF4-FFF2-40B4-BE49-F238E27FC236}">
                      <a16:creationId xmlns:a16="http://schemas.microsoft.com/office/drawing/2014/main" id="{6E6F5706-1A3E-995F-48E5-94B0AD1E1103}"/>
                    </a:ext>
                  </a:extLst>
                </p:cNvPr>
                <p:cNvPicPr/>
                <p:nvPr/>
              </p:nvPicPr>
              <p:blipFill>
                <a:blip r:embed="rId27"/>
                <a:stretch>
                  <a:fillRect/>
                </a:stretch>
              </p:blipFill>
              <p:spPr>
                <a:xfrm>
                  <a:off x="6233564" y="553647"/>
                  <a:ext cx="17352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0" name="Freihand 29">
                  <a:extLst>
                    <a:ext uri="{FF2B5EF4-FFF2-40B4-BE49-F238E27FC236}">
                      <a16:creationId xmlns:a16="http://schemas.microsoft.com/office/drawing/2014/main" id="{1747CCF4-FD8A-85B7-AC89-858E6257DDD8}"/>
                    </a:ext>
                  </a:extLst>
                </p14:cNvPr>
                <p14:cNvContentPartPr/>
                <p14:nvPr/>
              </p14:nvContentPartPr>
              <p14:xfrm>
                <a:off x="6509684" y="532047"/>
                <a:ext cx="267840" cy="158760"/>
              </p14:xfrm>
            </p:contentPart>
          </mc:Choice>
          <mc:Fallback>
            <p:pic>
              <p:nvPicPr>
                <p:cNvPr id="30" name="Freihand 29">
                  <a:extLst>
                    <a:ext uri="{FF2B5EF4-FFF2-40B4-BE49-F238E27FC236}">
                      <a16:creationId xmlns:a16="http://schemas.microsoft.com/office/drawing/2014/main" id="{1747CCF4-FD8A-85B7-AC89-858E6257DDD8}"/>
                    </a:ext>
                  </a:extLst>
                </p:cNvPr>
                <p:cNvPicPr/>
                <p:nvPr/>
              </p:nvPicPr>
              <p:blipFill>
                <a:blip r:embed="rId29"/>
                <a:stretch>
                  <a:fillRect/>
                </a:stretch>
              </p:blipFill>
              <p:spPr>
                <a:xfrm>
                  <a:off x="6501044" y="523407"/>
                  <a:ext cx="28548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3" name="Freihand 32">
                  <a:extLst>
                    <a:ext uri="{FF2B5EF4-FFF2-40B4-BE49-F238E27FC236}">
                      <a16:creationId xmlns:a16="http://schemas.microsoft.com/office/drawing/2014/main" id="{A8EB2E04-C941-D3B5-2D09-6AA3D2D5D0D2}"/>
                    </a:ext>
                  </a:extLst>
                </p14:cNvPr>
                <p14:cNvContentPartPr/>
                <p14:nvPr/>
              </p14:nvContentPartPr>
              <p14:xfrm>
                <a:off x="6770324" y="649407"/>
                <a:ext cx="136440" cy="85680"/>
              </p14:xfrm>
            </p:contentPart>
          </mc:Choice>
          <mc:Fallback>
            <p:pic>
              <p:nvPicPr>
                <p:cNvPr id="33" name="Freihand 32">
                  <a:extLst>
                    <a:ext uri="{FF2B5EF4-FFF2-40B4-BE49-F238E27FC236}">
                      <a16:creationId xmlns:a16="http://schemas.microsoft.com/office/drawing/2014/main" id="{A8EB2E04-C941-D3B5-2D09-6AA3D2D5D0D2}"/>
                    </a:ext>
                  </a:extLst>
                </p:cNvPr>
                <p:cNvPicPr/>
                <p:nvPr/>
              </p:nvPicPr>
              <p:blipFill>
                <a:blip r:embed="rId31"/>
                <a:stretch>
                  <a:fillRect/>
                </a:stretch>
              </p:blipFill>
              <p:spPr>
                <a:xfrm>
                  <a:off x="6761684" y="640407"/>
                  <a:ext cx="154080" cy="103320"/>
                </a:xfrm>
                <a:prstGeom prst="rect">
                  <a:avLst/>
                </a:prstGeom>
              </p:spPr>
            </p:pic>
          </mc:Fallback>
        </mc:AlternateContent>
      </p:grpSp>
      <p:grpSp>
        <p:nvGrpSpPr>
          <p:cNvPr id="45" name="Gruppieren 44">
            <a:extLst>
              <a:ext uri="{FF2B5EF4-FFF2-40B4-BE49-F238E27FC236}">
                <a16:creationId xmlns:a16="http://schemas.microsoft.com/office/drawing/2014/main" id="{948FE8F3-F01B-7C00-C4C1-0D4EC9437C0A}"/>
              </a:ext>
            </a:extLst>
          </p:cNvPr>
          <p:cNvGrpSpPr/>
          <p:nvPr/>
        </p:nvGrpSpPr>
        <p:grpSpPr>
          <a:xfrm>
            <a:off x="1774244" y="3629847"/>
            <a:ext cx="446400" cy="217440"/>
            <a:chOff x="1774244" y="3629847"/>
            <a:chExt cx="446400" cy="217440"/>
          </a:xfrm>
        </p:grpSpPr>
        <mc:AlternateContent xmlns:mc="http://schemas.openxmlformats.org/markup-compatibility/2006">
          <mc:Choice xmlns:p14="http://schemas.microsoft.com/office/powerpoint/2010/main" Requires="p14">
            <p:contentPart p14:bwMode="auto" r:id="rId32">
              <p14:nvContentPartPr>
                <p14:cNvPr id="38" name="Freihand 37">
                  <a:extLst>
                    <a:ext uri="{FF2B5EF4-FFF2-40B4-BE49-F238E27FC236}">
                      <a16:creationId xmlns:a16="http://schemas.microsoft.com/office/drawing/2014/main" id="{91D808E5-DF0B-C74E-17BD-6ACC29AB684E}"/>
                    </a:ext>
                  </a:extLst>
                </p14:cNvPr>
                <p14:cNvContentPartPr/>
                <p14:nvPr/>
              </p14:nvContentPartPr>
              <p14:xfrm>
                <a:off x="1862804" y="3629847"/>
                <a:ext cx="357840" cy="208440"/>
              </p14:xfrm>
            </p:contentPart>
          </mc:Choice>
          <mc:Fallback>
            <p:pic>
              <p:nvPicPr>
                <p:cNvPr id="38" name="Freihand 37">
                  <a:extLst>
                    <a:ext uri="{FF2B5EF4-FFF2-40B4-BE49-F238E27FC236}">
                      <a16:creationId xmlns:a16="http://schemas.microsoft.com/office/drawing/2014/main" id="{91D808E5-DF0B-C74E-17BD-6ACC29AB684E}"/>
                    </a:ext>
                  </a:extLst>
                </p:cNvPr>
                <p:cNvPicPr/>
                <p:nvPr/>
              </p:nvPicPr>
              <p:blipFill>
                <a:blip r:embed="rId33"/>
                <a:stretch>
                  <a:fillRect/>
                </a:stretch>
              </p:blipFill>
              <p:spPr>
                <a:xfrm>
                  <a:off x="1854164" y="3621207"/>
                  <a:ext cx="37548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40" name="Freihand 39">
                  <a:extLst>
                    <a:ext uri="{FF2B5EF4-FFF2-40B4-BE49-F238E27FC236}">
                      <a16:creationId xmlns:a16="http://schemas.microsoft.com/office/drawing/2014/main" id="{207CD624-8AAF-B1A6-CE3A-9E8E987CF4CC}"/>
                    </a:ext>
                  </a:extLst>
                </p14:cNvPr>
                <p14:cNvContentPartPr/>
                <p14:nvPr/>
              </p14:nvContentPartPr>
              <p14:xfrm>
                <a:off x="1774244" y="3669447"/>
                <a:ext cx="192240" cy="177840"/>
              </p14:xfrm>
            </p:contentPart>
          </mc:Choice>
          <mc:Fallback>
            <p:pic>
              <p:nvPicPr>
                <p:cNvPr id="40" name="Freihand 39">
                  <a:extLst>
                    <a:ext uri="{FF2B5EF4-FFF2-40B4-BE49-F238E27FC236}">
                      <a16:creationId xmlns:a16="http://schemas.microsoft.com/office/drawing/2014/main" id="{207CD624-8AAF-B1A6-CE3A-9E8E987CF4CC}"/>
                    </a:ext>
                  </a:extLst>
                </p:cNvPr>
                <p:cNvPicPr/>
                <p:nvPr/>
              </p:nvPicPr>
              <p:blipFill>
                <a:blip r:embed="rId35"/>
                <a:stretch>
                  <a:fillRect/>
                </a:stretch>
              </p:blipFill>
              <p:spPr>
                <a:xfrm>
                  <a:off x="1765244" y="3660807"/>
                  <a:ext cx="209880" cy="195480"/>
                </a:xfrm>
                <a:prstGeom prst="rect">
                  <a:avLst/>
                </a:prstGeom>
              </p:spPr>
            </p:pic>
          </mc:Fallback>
        </mc:AlternateContent>
      </p:grpSp>
      <p:grpSp>
        <p:nvGrpSpPr>
          <p:cNvPr id="44" name="Gruppieren 43">
            <a:extLst>
              <a:ext uri="{FF2B5EF4-FFF2-40B4-BE49-F238E27FC236}">
                <a16:creationId xmlns:a16="http://schemas.microsoft.com/office/drawing/2014/main" id="{DDDE52BA-2987-5A12-13B7-5700D24F34A0}"/>
              </a:ext>
            </a:extLst>
          </p:cNvPr>
          <p:cNvGrpSpPr/>
          <p:nvPr/>
        </p:nvGrpSpPr>
        <p:grpSpPr>
          <a:xfrm>
            <a:off x="1684244" y="5232567"/>
            <a:ext cx="484560" cy="149400"/>
            <a:chOff x="1684244" y="5232567"/>
            <a:chExt cx="484560" cy="149400"/>
          </a:xfrm>
        </p:grpSpPr>
        <mc:AlternateContent xmlns:mc="http://schemas.openxmlformats.org/markup-compatibility/2006">
          <mc:Choice xmlns:p14="http://schemas.microsoft.com/office/powerpoint/2010/main" Requires="p14">
            <p:contentPart p14:bwMode="auto" r:id="rId36">
              <p14:nvContentPartPr>
                <p14:cNvPr id="42" name="Freihand 41">
                  <a:extLst>
                    <a:ext uri="{FF2B5EF4-FFF2-40B4-BE49-F238E27FC236}">
                      <a16:creationId xmlns:a16="http://schemas.microsoft.com/office/drawing/2014/main" id="{B418156A-A87B-1942-8802-04A61EC8F2AC}"/>
                    </a:ext>
                  </a:extLst>
                </p14:cNvPr>
                <p14:cNvContentPartPr/>
                <p14:nvPr/>
              </p14:nvContentPartPr>
              <p14:xfrm>
                <a:off x="1715924" y="5252367"/>
                <a:ext cx="452880" cy="56880"/>
              </p14:xfrm>
            </p:contentPart>
          </mc:Choice>
          <mc:Fallback>
            <p:pic>
              <p:nvPicPr>
                <p:cNvPr id="42" name="Freihand 41">
                  <a:extLst>
                    <a:ext uri="{FF2B5EF4-FFF2-40B4-BE49-F238E27FC236}">
                      <a16:creationId xmlns:a16="http://schemas.microsoft.com/office/drawing/2014/main" id="{B418156A-A87B-1942-8802-04A61EC8F2AC}"/>
                    </a:ext>
                  </a:extLst>
                </p:cNvPr>
                <p:cNvPicPr/>
                <p:nvPr/>
              </p:nvPicPr>
              <p:blipFill>
                <a:blip r:embed="rId37"/>
                <a:stretch>
                  <a:fillRect/>
                </a:stretch>
              </p:blipFill>
              <p:spPr>
                <a:xfrm>
                  <a:off x="1706924" y="5243727"/>
                  <a:ext cx="47052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43" name="Freihand 42">
                  <a:extLst>
                    <a:ext uri="{FF2B5EF4-FFF2-40B4-BE49-F238E27FC236}">
                      <a16:creationId xmlns:a16="http://schemas.microsoft.com/office/drawing/2014/main" id="{BDD042C3-7CCB-A61F-81D8-5A1370F460A8}"/>
                    </a:ext>
                  </a:extLst>
                </p14:cNvPr>
                <p14:cNvContentPartPr/>
                <p14:nvPr/>
              </p14:nvContentPartPr>
              <p14:xfrm>
                <a:off x="1684244" y="5232567"/>
                <a:ext cx="193680" cy="149400"/>
              </p14:xfrm>
            </p:contentPart>
          </mc:Choice>
          <mc:Fallback>
            <p:pic>
              <p:nvPicPr>
                <p:cNvPr id="43" name="Freihand 42">
                  <a:extLst>
                    <a:ext uri="{FF2B5EF4-FFF2-40B4-BE49-F238E27FC236}">
                      <a16:creationId xmlns:a16="http://schemas.microsoft.com/office/drawing/2014/main" id="{BDD042C3-7CCB-A61F-81D8-5A1370F460A8}"/>
                    </a:ext>
                  </a:extLst>
                </p:cNvPr>
                <p:cNvPicPr/>
                <p:nvPr/>
              </p:nvPicPr>
              <p:blipFill>
                <a:blip r:embed="rId39"/>
                <a:stretch>
                  <a:fillRect/>
                </a:stretch>
              </p:blipFill>
              <p:spPr>
                <a:xfrm>
                  <a:off x="1675604" y="5223567"/>
                  <a:ext cx="211320" cy="167040"/>
                </a:xfrm>
                <a:prstGeom prst="rect">
                  <a:avLst/>
                </a:prstGeom>
              </p:spPr>
            </p:pic>
          </mc:Fallback>
        </mc:AlternateContent>
      </p:grpSp>
      <p:grpSp>
        <p:nvGrpSpPr>
          <p:cNvPr id="50" name="Gruppieren 49">
            <a:extLst>
              <a:ext uri="{FF2B5EF4-FFF2-40B4-BE49-F238E27FC236}">
                <a16:creationId xmlns:a16="http://schemas.microsoft.com/office/drawing/2014/main" id="{20361260-FCCD-1ECD-5FCB-A6C5EB5B83BC}"/>
              </a:ext>
            </a:extLst>
          </p:cNvPr>
          <p:cNvGrpSpPr/>
          <p:nvPr/>
        </p:nvGrpSpPr>
        <p:grpSpPr>
          <a:xfrm>
            <a:off x="4882124" y="5096847"/>
            <a:ext cx="3049560" cy="1734840"/>
            <a:chOff x="4882124" y="5096847"/>
            <a:chExt cx="3049560" cy="1734840"/>
          </a:xfrm>
        </p:grpSpPr>
        <mc:AlternateContent xmlns:mc="http://schemas.openxmlformats.org/markup-compatibility/2006">
          <mc:Choice xmlns:p14="http://schemas.microsoft.com/office/powerpoint/2010/main" Requires="p14">
            <p:contentPart p14:bwMode="auto" r:id="rId40">
              <p14:nvContentPartPr>
                <p14:cNvPr id="46" name="Freihand 45">
                  <a:extLst>
                    <a:ext uri="{FF2B5EF4-FFF2-40B4-BE49-F238E27FC236}">
                      <a16:creationId xmlns:a16="http://schemas.microsoft.com/office/drawing/2014/main" id="{15E14724-7E17-601B-95A8-3FAAFA5BC166}"/>
                    </a:ext>
                  </a:extLst>
                </p14:cNvPr>
                <p14:cNvContentPartPr/>
                <p14:nvPr/>
              </p14:nvContentPartPr>
              <p14:xfrm>
                <a:off x="6280724" y="5154447"/>
                <a:ext cx="137520" cy="95400"/>
              </p14:xfrm>
            </p:contentPart>
          </mc:Choice>
          <mc:Fallback>
            <p:pic>
              <p:nvPicPr>
                <p:cNvPr id="46" name="Freihand 45">
                  <a:extLst>
                    <a:ext uri="{FF2B5EF4-FFF2-40B4-BE49-F238E27FC236}">
                      <a16:creationId xmlns:a16="http://schemas.microsoft.com/office/drawing/2014/main" id="{15E14724-7E17-601B-95A8-3FAAFA5BC166}"/>
                    </a:ext>
                  </a:extLst>
                </p:cNvPr>
                <p:cNvPicPr/>
                <p:nvPr/>
              </p:nvPicPr>
              <p:blipFill>
                <a:blip r:embed="rId41"/>
                <a:stretch>
                  <a:fillRect/>
                </a:stretch>
              </p:blipFill>
              <p:spPr>
                <a:xfrm>
                  <a:off x="6271724" y="5145807"/>
                  <a:ext cx="1551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7" name="Freihand 46">
                  <a:extLst>
                    <a:ext uri="{FF2B5EF4-FFF2-40B4-BE49-F238E27FC236}">
                      <a16:creationId xmlns:a16="http://schemas.microsoft.com/office/drawing/2014/main" id="{92851EA3-CCE0-E6FA-E4D5-15CA7C578085}"/>
                    </a:ext>
                  </a:extLst>
                </p14:cNvPr>
                <p14:cNvContentPartPr/>
                <p14:nvPr/>
              </p14:nvContentPartPr>
              <p14:xfrm>
                <a:off x="5835044" y="5106567"/>
                <a:ext cx="190080" cy="33840"/>
              </p14:xfrm>
            </p:contentPart>
          </mc:Choice>
          <mc:Fallback>
            <p:pic>
              <p:nvPicPr>
                <p:cNvPr id="47" name="Freihand 46">
                  <a:extLst>
                    <a:ext uri="{FF2B5EF4-FFF2-40B4-BE49-F238E27FC236}">
                      <a16:creationId xmlns:a16="http://schemas.microsoft.com/office/drawing/2014/main" id="{92851EA3-CCE0-E6FA-E4D5-15CA7C578085}"/>
                    </a:ext>
                  </a:extLst>
                </p:cNvPr>
                <p:cNvPicPr/>
                <p:nvPr/>
              </p:nvPicPr>
              <p:blipFill>
                <a:blip r:embed="rId43"/>
                <a:stretch>
                  <a:fillRect/>
                </a:stretch>
              </p:blipFill>
              <p:spPr>
                <a:xfrm>
                  <a:off x="5826044" y="5097567"/>
                  <a:ext cx="20772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48" name="Freihand 47">
                  <a:extLst>
                    <a:ext uri="{FF2B5EF4-FFF2-40B4-BE49-F238E27FC236}">
                      <a16:creationId xmlns:a16="http://schemas.microsoft.com/office/drawing/2014/main" id="{363D64B4-38D5-31E7-5D26-2046BAE7C958}"/>
                    </a:ext>
                  </a:extLst>
                </p14:cNvPr>
                <p14:cNvContentPartPr/>
                <p14:nvPr/>
              </p14:nvContentPartPr>
              <p14:xfrm>
                <a:off x="4882124" y="5110527"/>
                <a:ext cx="3049560" cy="1721160"/>
              </p14:xfrm>
            </p:contentPart>
          </mc:Choice>
          <mc:Fallback>
            <p:pic>
              <p:nvPicPr>
                <p:cNvPr id="48" name="Freihand 47">
                  <a:extLst>
                    <a:ext uri="{FF2B5EF4-FFF2-40B4-BE49-F238E27FC236}">
                      <a16:creationId xmlns:a16="http://schemas.microsoft.com/office/drawing/2014/main" id="{363D64B4-38D5-31E7-5D26-2046BAE7C958}"/>
                    </a:ext>
                  </a:extLst>
                </p:cNvPr>
                <p:cNvPicPr/>
                <p:nvPr/>
              </p:nvPicPr>
              <p:blipFill>
                <a:blip r:embed="rId45"/>
                <a:stretch>
                  <a:fillRect/>
                </a:stretch>
              </p:blipFill>
              <p:spPr>
                <a:xfrm>
                  <a:off x="4873124" y="5101887"/>
                  <a:ext cx="3067200" cy="17388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9" name="Freihand 48">
                  <a:extLst>
                    <a:ext uri="{FF2B5EF4-FFF2-40B4-BE49-F238E27FC236}">
                      <a16:creationId xmlns:a16="http://schemas.microsoft.com/office/drawing/2014/main" id="{AD570D50-CABE-73FA-F29B-969301C63BFE}"/>
                    </a:ext>
                  </a:extLst>
                </p14:cNvPr>
                <p14:cNvContentPartPr/>
                <p14:nvPr/>
              </p14:nvContentPartPr>
              <p14:xfrm>
                <a:off x="6273524" y="5096847"/>
                <a:ext cx="901800" cy="313920"/>
              </p14:xfrm>
            </p:contentPart>
          </mc:Choice>
          <mc:Fallback>
            <p:pic>
              <p:nvPicPr>
                <p:cNvPr id="49" name="Freihand 48">
                  <a:extLst>
                    <a:ext uri="{FF2B5EF4-FFF2-40B4-BE49-F238E27FC236}">
                      <a16:creationId xmlns:a16="http://schemas.microsoft.com/office/drawing/2014/main" id="{AD570D50-CABE-73FA-F29B-969301C63BFE}"/>
                    </a:ext>
                  </a:extLst>
                </p:cNvPr>
                <p:cNvPicPr/>
                <p:nvPr/>
              </p:nvPicPr>
              <p:blipFill>
                <a:blip r:embed="rId47"/>
                <a:stretch>
                  <a:fillRect/>
                </a:stretch>
              </p:blipFill>
              <p:spPr>
                <a:xfrm>
                  <a:off x="6264524" y="5087847"/>
                  <a:ext cx="919440" cy="331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8">
            <p14:nvContentPartPr>
              <p14:cNvPr id="51" name="Freihand 50">
                <a:extLst>
                  <a:ext uri="{FF2B5EF4-FFF2-40B4-BE49-F238E27FC236}">
                    <a16:creationId xmlns:a16="http://schemas.microsoft.com/office/drawing/2014/main" id="{8F8E88DE-5939-1EAB-924A-10826AEBC0F7}"/>
                  </a:ext>
                </a:extLst>
              </p14:cNvPr>
              <p14:cNvContentPartPr/>
              <p14:nvPr/>
            </p14:nvContentPartPr>
            <p14:xfrm>
              <a:off x="7429484" y="6337407"/>
              <a:ext cx="377280" cy="227520"/>
            </p14:xfrm>
          </p:contentPart>
        </mc:Choice>
        <mc:Fallback>
          <p:pic>
            <p:nvPicPr>
              <p:cNvPr id="51" name="Freihand 50">
                <a:extLst>
                  <a:ext uri="{FF2B5EF4-FFF2-40B4-BE49-F238E27FC236}">
                    <a16:creationId xmlns:a16="http://schemas.microsoft.com/office/drawing/2014/main" id="{8F8E88DE-5939-1EAB-924A-10826AEBC0F7}"/>
                  </a:ext>
                </a:extLst>
              </p:cNvPr>
              <p:cNvPicPr/>
              <p:nvPr/>
            </p:nvPicPr>
            <p:blipFill>
              <a:blip r:embed="rId49"/>
              <a:stretch>
                <a:fillRect/>
              </a:stretch>
            </p:blipFill>
            <p:spPr>
              <a:xfrm>
                <a:off x="7420484" y="6328407"/>
                <a:ext cx="39492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52" name="Freihand 51">
                <a:extLst>
                  <a:ext uri="{FF2B5EF4-FFF2-40B4-BE49-F238E27FC236}">
                    <a16:creationId xmlns:a16="http://schemas.microsoft.com/office/drawing/2014/main" id="{71864A13-F411-C28C-48C7-8D4019079E3D}"/>
                  </a:ext>
                </a:extLst>
              </p14:cNvPr>
              <p14:cNvContentPartPr/>
              <p14:nvPr/>
            </p14:nvContentPartPr>
            <p14:xfrm>
              <a:off x="4960964" y="5518047"/>
              <a:ext cx="479880" cy="325800"/>
            </p14:xfrm>
          </p:contentPart>
        </mc:Choice>
        <mc:Fallback>
          <p:pic>
            <p:nvPicPr>
              <p:cNvPr id="52" name="Freihand 51">
                <a:extLst>
                  <a:ext uri="{FF2B5EF4-FFF2-40B4-BE49-F238E27FC236}">
                    <a16:creationId xmlns:a16="http://schemas.microsoft.com/office/drawing/2014/main" id="{71864A13-F411-C28C-48C7-8D4019079E3D}"/>
                  </a:ext>
                </a:extLst>
              </p:cNvPr>
              <p:cNvPicPr/>
              <p:nvPr/>
            </p:nvPicPr>
            <p:blipFill>
              <a:blip r:embed="rId51"/>
              <a:stretch>
                <a:fillRect/>
              </a:stretch>
            </p:blipFill>
            <p:spPr>
              <a:xfrm>
                <a:off x="4952324" y="5509407"/>
                <a:ext cx="497520" cy="343440"/>
              </a:xfrm>
              <a:prstGeom prst="rect">
                <a:avLst/>
              </a:prstGeom>
            </p:spPr>
          </p:pic>
        </mc:Fallback>
      </mc:AlternateContent>
    </p:spTree>
    <p:extLst>
      <p:ext uri="{BB962C8B-B14F-4D97-AF65-F5344CB8AC3E}">
        <p14:creationId xmlns:p14="http://schemas.microsoft.com/office/powerpoint/2010/main" val="309442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31" grpId="0"/>
      <p:bldP spid="32" grpId="0"/>
      <p:bldP spid="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eck 42">
            <a:extLst>
              <a:ext uri="{FF2B5EF4-FFF2-40B4-BE49-F238E27FC236}">
                <a16:creationId xmlns:a16="http://schemas.microsoft.com/office/drawing/2014/main" id="{A6F5F0E8-242D-4143-9A3F-F3C4E1B1CF5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9DB451B5-6832-F881-7A1D-5121964048E0}"/>
              </a:ext>
            </a:extLst>
          </p:cNvPr>
          <p:cNvSpPr txBox="1"/>
          <p:nvPr/>
        </p:nvSpPr>
        <p:spPr>
          <a:xfrm>
            <a:off x="999343" y="96752"/>
            <a:ext cx="3389359"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Arbeitsangebot (grafisch)</a:t>
            </a:r>
            <a:endParaRPr lang="de-DE" sz="2400" dirty="0">
              <a:latin typeface="Arial" pitchFamily="18"/>
              <a:ea typeface="Droid Sans Fallback" pitchFamily="2"/>
              <a:cs typeface="Lohit Hindi" pitchFamily="2"/>
            </a:endParaRPr>
          </a:p>
        </p:txBody>
      </p:sp>
      <p:cxnSp>
        <p:nvCxnSpPr>
          <p:cNvPr id="8" name="Straight Arrow Connector 7">
            <a:extLst>
              <a:ext uri="{FF2B5EF4-FFF2-40B4-BE49-F238E27FC236}">
                <a16:creationId xmlns:a16="http://schemas.microsoft.com/office/drawing/2014/main" id="{D3F1FB77-C1EC-E2FD-2E96-75456B0FF2AA}"/>
              </a:ext>
            </a:extLst>
          </p:cNvPr>
          <p:cNvCxnSpPr/>
          <p:nvPr/>
        </p:nvCxnSpPr>
        <p:spPr>
          <a:xfrm flipV="1">
            <a:off x="1519786" y="4824866"/>
            <a:ext cx="4971980" cy="4790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a:extLst>
              <a:ext uri="{FF2B5EF4-FFF2-40B4-BE49-F238E27FC236}">
                <a16:creationId xmlns:a16="http://schemas.microsoft.com/office/drawing/2014/main" id="{9A29C0E4-2E5D-EBAD-FCCD-2BD5285499D3}"/>
              </a:ext>
            </a:extLst>
          </p:cNvPr>
          <p:cNvCxnSpPr/>
          <p:nvPr/>
        </p:nvCxnSpPr>
        <p:spPr>
          <a:xfrm flipV="1">
            <a:off x="1519786" y="1060036"/>
            <a:ext cx="11118" cy="381273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hteck 9">
            <a:extLst>
              <a:ext uri="{FF2B5EF4-FFF2-40B4-BE49-F238E27FC236}">
                <a16:creationId xmlns:a16="http://schemas.microsoft.com/office/drawing/2014/main" id="{57323F6D-05A6-CC58-D3EF-5959B7AC2BC8}"/>
              </a:ext>
            </a:extLst>
          </p:cNvPr>
          <p:cNvSpPr/>
          <p:nvPr/>
        </p:nvSpPr>
        <p:spPr>
          <a:xfrm>
            <a:off x="1123000" y="1157289"/>
            <a:ext cx="793571" cy="369332"/>
          </a:xfrm>
          <a:prstGeom prst="rect">
            <a:avLst/>
          </a:prstGeom>
        </p:spPr>
        <p:txBody>
          <a:bodyPr wrap="square">
            <a:spAutoFit/>
          </a:bodyPr>
          <a:lstStyle/>
          <a:p>
            <a:r>
              <a:rPr lang="de-DE" dirty="0"/>
              <a:t>c</a:t>
            </a:r>
            <a:endParaRPr lang="de-DE" baseline="-25000" dirty="0"/>
          </a:p>
        </p:txBody>
      </p:sp>
      <p:sp>
        <p:nvSpPr>
          <p:cNvPr id="11" name="Rechteck 10">
            <a:extLst>
              <a:ext uri="{FF2B5EF4-FFF2-40B4-BE49-F238E27FC236}">
                <a16:creationId xmlns:a16="http://schemas.microsoft.com/office/drawing/2014/main" id="{12C33BFF-5350-E70E-21BD-FABEDC12EC0E}"/>
              </a:ext>
            </a:extLst>
          </p:cNvPr>
          <p:cNvSpPr/>
          <p:nvPr/>
        </p:nvSpPr>
        <p:spPr>
          <a:xfrm>
            <a:off x="6008896" y="4872771"/>
            <a:ext cx="255198" cy="369332"/>
          </a:xfrm>
          <a:prstGeom prst="rect">
            <a:avLst/>
          </a:prstGeom>
        </p:spPr>
        <p:txBody>
          <a:bodyPr wrap="none">
            <a:spAutoFit/>
          </a:bodyPr>
          <a:lstStyle/>
          <a:p>
            <a:r>
              <a:rPr lang="de-DE" dirty="0"/>
              <a:t>f</a:t>
            </a:r>
          </a:p>
        </p:txBody>
      </p:sp>
      <p:sp>
        <p:nvSpPr>
          <p:cNvPr id="12" name="Rechteck 11">
            <a:extLst>
              <a:ext uri="{FF2B5EF4-FFF2-40B4-BE49-F238E27FC236}">
                <a16:creationId xmlns:a16="http://schemas.microsoft.com/office/drawing/2014/main" id="{E01143AA-C4A3-5EE8-E544-D1E54A50D6E8}"/>
              </a:ext>
            </a:extLst>
          </p:cNvPr>
          <p:cNvSpPr/>
          <p:nvPr/>
        </p:nvSpPr>
        <p:spPr>
          <a:xfrm>
            <a:off x="6963936" y="459864"/>
            <a:ext cx="2531206" cy="369332"/>
          </a:xfrm>
          <a:prstGeom prst="rect">
            <a:avLst/>
          </a:prstGeom>
        </p:spPr>
        <p:txBody>
          <a:bodyPr wrap="none">
            <a:spAutoFit/>
          </a:bodyPr>
          <a:lstStyle/>
          <a:p>
            <a:r>
              <a:rPr lang="de-DE" dirty="0"/>
              <a:t>Budgetrestriktion: </a:t>
            </a:r>
            <a:r>
              <a:rPr lang="de-DE" dirty="0" err="1"/>
              <a:t>pc</a:t>
            </a:r>
            <a:r>
              <a:rPr lang="de-DE" dirty="0"/>
              <a:t>=</a:t>
            </a:r>
            <a:r>
              <a:rPr lang="de-DE" dirty="0" err="1"/>
              <a:t>wL</a:t>
            </a:r>
            <a:endParaRPr lang="de-DE" dirty="0"/>
          </a:p>
        </p:txBody>
      </p:sp>
      <mc:AlternateContent xmlns:mc="http://schemas.openxmlformats.org/markup-compatibility/2006" xmlns:a14="http://schemas.microsoft.com/office/drawing/2010/main">
        <mc:Choice Requires="a14">
          <p:sp>
            <p:nvSpPr>
              <p:cNvPr id="13" name="Rechteck 12">
                <a:extLst>
                  <a:ext uri="{FF2B5EF4-FFF2-40B4-BE49-F238E27FC236}">
                    <a16:creationId xmlns:a16="http://schemas.microsoft.com/office/drawing/2014/main" id="{B2BB3D55-AA66-DB3D-2329-E3D2810BC4A4}"/>
                  </a:ext>
                </a:extLst>
              </p:cNvPr>
              <p:cNvSpPr/>
              <p:nvPr/>
            </p:nvSpPr>
            <p:spPr>
              <a:xfrm>
                <a:off x="9768096" y="472688"/>
                <a:ext cx="1266693" cy="369332"/>
              </a:xfrm>
              <a:prstGeom prst="rect">
                <a:avLst/>
              </a:prstGeom>
            </p:spPr>
            <p:txBody>
              <a:bodyPr wrap="none">
                <a:spAutoFit/>
              </a:bodyPr>
              <a:lstStyle/>
              <a:p>
                <a:r>
                  <a:rPr lang="de-DE" dirty="0"/>
                  <a:t>und </a:t>
                </a:r>
                <a14:m>
                  <m:oMath xmlns:m="http://schemas.openxmlformats.org/officeDocument/2006/math">
                    <m:acc>
                      <m:accPr>
                        <m:chr m:val="̅"/>
                        <m:ctrlPr>
                          <a:rPr lang="de-DE" i="1" smtClean="0">
                            <a:latin typeface="Cambria Math" panose="02040503050406030204" pitchFamily="18" charset="0"/>
                          </a:rPr>
                        </m:ctrlPr>
                      </m:accPr>
                      <m:e>
                        <m:r>
                          <a:rPr lang="de-DE" b="0" i="1" smtClean="0">
                            <a:latin typeface="Cambria Math" panose="02040503050406030204" pitchFamily="18" charset="0"/>
                          </a:rPr>
                          <m:t>𝐿</m:t>
                        </m:r>
                      </m:e>
                    </m:acc>
                  </m:oMath>
                </a14:m>
                <a:r>
                  <a:rPr lang="de-DE" dirty="0"/>
                  <a:t>-L=f	   </a:t>
                </a:r>
              </a:p>
            </p:txBody>
          </p:sp>
        </mc:Choice>
        <mc:Fallback xmlns="">
          <p:sp>
            <p:nvSpPr>
              <p:cNvPr id="13" name="Rechteck 12">
                <a:extLst>
                  <a:ext uri="{FF2B5EF4-FFF2-40B4-BE49-F238E27FC236}">
                    <a16:creationId xmlns:a16="http://schemas.microsoft.com/office/drawing/2014/main" id="{B2BB3D55-AA66-DB3D-2329-E3D2810BC4A4}"/>
                  </a:ext>
                </a:extLst>
              </p:cNvPr>
              <p:cNvSpPr>
                <a:spLocks noRot="1" noChangeAspect="1" noMove="1" noResize="1" noEditPoints="1" noAdjustHandles="1" noChangeArrowheads="1" noChangeShapeType="1" noTextEdit="1"/>
              </p:cNvSpPr>
              <p:nvPr/>
            </p:nvSpPr>
            <p:spPr>
              <a:xfrm>
                <a:off x="9768096" y="472688"/>
                <a:ext cx="1266693" cy="369332"/>
              </a:xfrm>
              <a:prstGeom prst="rect">
                <a:avLst/>
              </a:prstGeom>
              <a:blipFill>
                <a:blip r:embed="rId3"/>
                <a:stretch>
                  <a:fillRect l="-3846" t="-10000" b="-26667"/>
                </a:stretch>
              </a:blipFill>
            </p:spPr>
            <p:txBody>
              <a:bodyPr/>
              <a:lstStyle/>
              <a:p>
                <a:r>
                  <a:rPr lang="de-DE">
                    <a:noFill/>
                  </a:rPr>
                  <a:t> </a:t>
                </a:r>
              </a:p>
            </p:txBody>
          </p:sp>
        </mc:Fallback>
      </mc:AlternateContent>
      <p:sp>
        <p:nvSpPr>
          <p:cNvPr id="14" name="Rechteck 13">
            <a:extLst>
              <a:ext uri="{FF2B5EF4-FFF2-40B4-BE49-F238E27FC236}">
                <a16:creationId xmlns:a16="http://schemas.microsoft.com/office/drawing/2014/main" id="{A199B6C1-8467-F32D-7CE9-673A50991D6F}"/>
              </a:ext>
            </a:extLst>
          </p:cNvPr>
          <p:cNvSpPr/>
          <p:nvPr/>
        </p:nvSpPr>
        <p:spPr>
          <a:xfrm>
            <a:off x="6988592" y="77708"/>
            <a:ext cx="2253053" cy="369332"/>
          </a:xfrm>
          <a:prstGeom prst="rect">
            <a:avLst/>
          </a:prstGeom>
        </p:spPr>
        <p:txBody>
          <a:bodyPr wrap="none">
            <a:spAutoFit/>
          </a:bodyPr>
          <a:lstStyle/>
          <a:p>
            <a:r>
              <a:rPr lang="de-DE" dirty="0"/>
              <a:t>Nutzenfunktion: u(</a:t>
            </a:r>
            <a:r>
              <a:rPr lang="de-DE" dirty="0" err="1"/>
              <a:t>c,f</a:t>
            </a:r>
            <a:r>
              <a:rPr lang="de-DE" dirty="0"/>
              <a:t>)</a:t>
            </a:r>
          </a:p>
        </p:txBody>
      </p:sp>
      <mc:AlternateContent xmlns:mc="http://schemas.openxmlformats.org/markup-compatibility/2006">
        <mc:Choice xmlns:p14="http://schemas.microsoft.com/office/powerpoint/2010/main" Requires="p14">
          <p:contentPart p14:bwMode="auto" r:id="rId4">
            <p14:nvContentPartPr>
              <p14:cNvPr id="79" name="Freihand 78">
                <a:extLst>
                  <a:ext uri="{FF2B5EF4-FFF2-40B4-BE49-F238E27FC236}">
                    <a16:creationId xmlns:a16="http://schemas.microsoft.com/office/drawing/2014/main" id="{91ACC536-E12D-101A-FA72-A6B3217B4755}"/>
                  </a:ext>
                </a:extLst>
              </p14:cNvPr>
              <p14:cNvContentPartPr/>
              <p14:nvPr/>
            </p14:nvContentPartPr>
            <p14:xfrm>
              <a:off x="10399844" y="530247"/>
              <a:ext cx="184680" cy="276840"/>
            </p14:xfrm>
          </p:contentPart>
        </mc:Choice>
        <mc:Fallback>
          <p:pic>
            <p:nvPicPr>
              <p:cNvPr id="79" name="Freihand 78">
                <a:extLst>
                  <a:ext uri="{FF2B5EF4-FFF2-40B4-BE49-F238E27FC236}">
                    <a16:creationId xmlns:a16="http://schemas.microsoft.com/office/drawing/2014/main" id="{91ACC536-E12D-101A-FA72-A6B3217B4755}"/>
                  </a:ext>
                </a:extLst>
              </p:cNvPr>
              <p:cNvPicPr/>
              <p:nvPr/>
            </p:nvPicPr>
            <p:blipFill>
              <a:blip r:embed="rId5"/>
              <a:stretch>
                <a:fillRect/>
              </a:stretch>
            </p:blipFill>
            <p:spPr>
              <a:xfrm>
                <a:off x="10391204" y="521607"/>
                <a:ext cx="202320" cy="2944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81" name="Freihand 80">
                <a:extLst>
                  <a:ext uri="{FF2B5EF4-FFF2-40B4-BE49-F238E27FC236}">
                    <a16:creationId xmlns:a16="http://schemas.microsoft.com/office/drawing/2014/main" id="{21868748-8F74-86E9-D034-61F26B52E6F4}"/>
                  </a:ext>
                </a:extLst>
              </p14:cNvPr>
              <p14:cNvContentPartPr/>
              <p14:nvPr/>
            </p14:nvContentPartPr>
            <p14:xfrm>
              <a:off x="10604324" y="518727"/>
              <a:ext cx="309240" cy="260640"/>
            </p14:xfrm>
          </p:contentPart>
        </mc:Choice>
        <mc:Fallback>
          <p:pic>
            <p:nvPicPr>
              <p:cNvPr id="81" name="Freihand 80">
                <a:extLst>
                  <a:ext uri="{FF2B5EF4-FFF2-40B4-BE49-F238E27FC236}">
                    <a16:creationId xmlns:a16="http://schemas.microsoft.com/office/drawing/2014/main" id="{21868748-8F74-86E9-D034-61F26B52E6F4}"/>
                  </a:ext>
                </a:extLst>
              </p:cNvPr>
              <p:cNvPicPr/>
              <p:nvPr/>
            </p:nvPicPr>
            <p:blipFill>
              <a:blip r:embed="rId7"/>
              <a:stretch>
                <a:fillRect/>
              </a:stretch>
            </p:blipFill>
            <p:spPr>
              <a:xfrm>
                <a:off x="10595324" y="509727"/>
                <a:ext cx="326880" cy="278280"/>
              </a:xfrm>
              <a:prstGeom prst="rect">
                <a:avLst/>
              </a:prstGeom>
            </p:spPr>
          </p:pic>
        </mc:Fallback>
      </mc:AlternateContent>
      <p:grpSp>
        <p:nvGrpSpPr>
          <p:cNvPr id="203" name="Gruppieren 202">
            <a:extLst>
              <a:ext uri="{FF2B5EF4-FFF2-40B4-BE49-F238E27FC236}">
                <a16:creationId xmlns:a16="http://schemas.microsoft.com/office/drawing/2014/main" id="{6DA155CC-3A36-15FC-2AF6-9213AF79DC47}"/>
              </a:ext>
            </a:extLst>
          </p:cNvPr>
          <p:cNvGrpSpPr/>
          <p:nvPr/>
        </p:nvGrpSpPr>
        <p:grpSpPr>
          <a:xfrm>
            <a:off x="7750244" y="3128727"/>
            <a:ext cx="1419120" cy="371160"/>
            <a:chOff x="7750244" y="3128727"/>
            <a:chExt cx="1419120" cy="371160"/>
          </a:xfrm>
        </p:grpSpPr>
        <mc:AlternateContent xmlns:mc="http://schemas.openxmlformats.org/markup-compatibility/2006">
          <mc:Choice xmlns:p14="http://schemas.microsoft.com/office/powerpoint/2010/main" Requires="p14">
            <p:contentPart p14:bwMode="auto" r:id="rId8">
              <p14:nvContentPartPr>
                <p14:cNvPr id="190" name="Freihand 189">
                  <a:extLst>
                    <a:ext uri="{FF2B5EF4-FFF2-40B4-BE49-F238E27FC236}">
                      <a16:creationId xmlns:a16="http://schemas.microsoft.com/office/drawing/2014/main" id="{4A5BADF8-B869-B936-C5F2-378307C850DB}"/>
                    </a:ext>
                  </a:extLst>
                </p14:cNvPr>
                <p14:cNvContentPartPr/>
                <p14:nvPr/>
              </p14:nvContentPartPr>
              <p14:xfrm>
                <a:off x="7750244" y="3223407"/>
                <a:ext cx="146880" cy="276480"/>
              </p14:xfrm>
            </p:contentPart>
          </mc:Choice>
          <mc:Fallback>
            <p:pic>
              <p:nvPicPr>
                <p:cNvPr id="190" name="Freihand 189">
                  <a:extLst>
                    <a:ext uri="{FF2B5EF4-FFF2-40B4-BE49-F238E27FC236}">
                      <a16:creationId xmlns:a16="http://schemas.microsoft.com/office/drawing/2014/main" id="{4A5BADF8-B869-B936-C5F2-378307C850DB}"/>
                    </a:ext>
                  </a:extLst>
                </p:cNvPr>
                <p:cNvPicPr/>
                <p:nvPr/>
              </p:nvPicPr>
              <p:blipFill>
                <a:blip r:embed="rId9"/>
                <a:stretch>
                  <a:fillRect/>
                </a:stretch>
              </p:blipFill>
              <p:spPr>
                <a:xfrm>
                  <a:off x="7741244" y="3214407"/>
                  <a:ext cx="164520" cy="294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91" name="Freihand 190">
                  <a:extLst>
                    <a:ext uri="{FF2B5EF4-FFF2-40B4-BE49-F238E27FC236}">
                      <a16:creationId xmlns:a16="http://schemas.microsoft.com/office/drawing/2014/main" id="{B5A0D7EB-C85F-DDFC-6156-08C8FE9CEB76}"/>
                    </a:ext>
                  </a:extLst>
                </p14:cNvPr>
                <p14:cNvContentPartPr/>
                <p14:nvPr/>
              </p14:nvContentPartPr>
              <p14:xfrm>
                <a:off x="7911164" y="3301527"/>
                <a:ext cx="109080" cy="147960"/>
              </p14:xfrm>
            </p:contentPart>
          </mc:Choice>
          <mc:Fallback>
            <p:pic>
              <p:nvPicPr>
                <p:cNvPr id="191" name="Freihand 190">
                  <a:extLst>
                    <a:ext uri="{FF2B5EF4-FFF2-40B4-BE49-F238E27FC236}">
                      <a16:creationId xmlns:a16="http://schemas.microsoft.com/office/drawing/2014/main" id="{B5A0D7EB-C85F-DDFC-6156-08C8FE9CEB76}"/>
                    </a:ext>
                  </a:extLst>
                </p:cNvPr>
                <p:cNvPicPr/>
                <p:nvPr/>
              </p:nvPicPr>
              <p:blipFill>
                <a:blip r:embed="rId11"/>
                <a:stretch>
                  <a:fillRect/>
                </a:stretch>
              </p:blipFill>
              <p:spPr>
                <a:xfrm>
                  <a:off x="7902524" y="3292887"/>
                  <a:ext cx="12672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92" name="Freihand 191">
                  <a:extLst>
                    <a:ext uri="{FF2B5EF4-FFF2-40B4-BE49-F238E27FC236}">
                      <a16:creationId xmlns:a16="http://schemas.microsoft.com/office/drawing/2014/main" id="{FCBA1EE8-EB99-249C-6136-4B4F6A348C48}"/>
                    </a:ext>
                  </a:extLst>
                </p14:cNvPr>
                <p14:cNvContentPartPr/>
                <p14:nvPr/>
              </p14:nvContentPartPr>
              <p14:xfrm>
                <a:off x="8114564" y="3187767"/>
                <a:ext cx="136440" cy="157680"/>
              </p14:xfrm>
            </p:contentPart>
          </mc:Choice>
          <mc:Fallback>
            <p:pic>
              <p:nvPicPr>
                <p:cNvPr id="192" name="Freihand 191">
                  <a:extLst>
                    <a:ext uri="{FF2B5EF4-FFF2-40B4-BE49-F238E27FC236}">
                      <a16:creationId xmlns:a16="http://schemas.microsoft.com/office/drawing/2014/main" id="{FCBA1EE8-EB99-249C-6136-4B4F6A348C48}"/>
                    </a:ext>
                  </a:extLst>
                </p:cNvPr>
                <p:cNvPicPr/>
                <p:nvPr/>
              </p:nvPicPr>
              <p:blipFill>
                <a:blip r:embed="rId13"/>
                <a:stretch>
                  <a:fillRect/>
                </a:stretch>
              </p:blipFill>
              <p:spPr>
                <a:xfrm>
                  <a:off x="8105564" y="3178767"/>
                  <a:ext cx="15408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93" name="Freihand 192">
                  <a:extLst>
                    <a:ext uri="{FF2B5EF4-FFF2-40B4-BE49-F238E27FC236}">
                      <a16:creationId xmlns:a16="http://schemas.microsoft.com/office/drawing/2014/main" id="{96126A39-77A2-F463-C8D0-14BBA591F3BA}"/>
                    </a:ext>
                  </a:extLst>
                </p14:cNvPr>
                <p14:cNvContentPartPr/>
                <p14:nvPr/>
              </p14:nvContentPartPr>
              <p14:xfrm>
                <a:off x="8132564" y="3225927"/>
                <a:ext cx="215280" cy="172080"/>
              </p14:xfrm>
            </p:contentPart>
          </mc:Choice>
          <mc:Fallback>
            <p:pic>
              <p:nvPicPr>
                <p:cNvPr id="193" name="Freihand 192">
                  <a:extLst>
                    <a:ext uri="{FF2B5EF4-FFF2-40B4-BE49-F238E27FC236}">
                      <a16:creationId xmlns:a16="http://schemas.microsoft.com/office/drawing/2014/main" id="{96126A39-77A2-F463-C8D0-14BBA591F3BA}"/>
                    </a:ext>
                  </a:extLst>
                </p:cNvPr>
                <p:cNvPicPr/>
                <p:nvPr/>
              </p:nvPicPr>
              <p:blipFill>
                <a:blip r:embed="rId15"/>
                <a:stretch>
                  <a:fillRect/>
                </a:stretch>
              </p:blipFill>
              <p:spPr>
                <a:xfrm>
                  <a:off x="8123924" y="3216927"/>
                  <a:ext cx="23292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94" name="Freihand 193">
                  <a:extLst>
                    <a:ext uri="{FF2B5EF4-FFF2-40B4-BE49-F238E27FC236}">
                      <a16:creationId xmlns:a16="http://schemas.microsoft.com/office/drawing/2014/main" id="{F9B8648C-311B-A91C-7B71-D9305F841990}"/>
                    </a:ext>
                  </a:extLst>
                </p14:cNvPr>
                <p14:cNvContentPartPr/>
                <p14:nvPr/>
              </p14:nvContentPartPr>
              <p14:xfrm>
                <a:off x="8516324" y="3179847"/>
                <a:ext cx="16920" cy="117000"/>
              </p14:xfrm>
            </p:contentPart>
          </mc:Choice>
          <mc:Fallback>
            <p:pic>
              <p:nvPicPr>
                <p:cNvPr id="194" name="Freihand 193">
                  <a:extLst>
                    <a:ext uri="{FF2B5EF4-FFF2-40B4-BE49-F238E27FC236}">
                      <a16:creationId xmlns:a16="http://schemas.microsoft.com/office/drawing/2014/main" id="{F9B8648C-311B-A91C-7B71-D9305F841990}"/>
                    </a:ext>
                  </a:extLst>
                </p:cNvPr>
                <p:cNvPicPr/>
                <p:nvPr/>
              </p:nvPicPr>
              <p:blipFill>
                <a:blip r:embed="rId17"/>
                <a:stretch>
                  <a:fillRect/>
                </a:stretch>
              </p:blipFill>
              <p:spPr>
                <a:xfrm>
                  <a:off x="8507684" y="3171207"/>
                  <a:ext cx="345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95" name="Freihand 194">
                  <a:extLst>
                    <a:ext uri="{FF2B5EF4-FFF2-40B4-BE49-F238E27FC236}">
                      <a16:creationId xmlns:a16="http://schemas.microsoft.com/office/drawing/2014/main" id="{3D7E166E-BAB2-A5E9-E9D7-4A0E4C75C51A}"/>
                    </a:ext>
                  </a:extLst>
                </p14:cNvPr>
                <p14:cNvContentPartPr/>
                <p14:nvPr/>
              </p14:nvContentPartPr>
              <p14:xfrm>
                <a:off x="8492204" y="3219087"/>
                <a:ext cx="89640" cy="13680"/>
              </p14:xfrm>
            </p:contentPart>
          </mc:Choice>
          <mc:Fallback>
            <p:pic>
              <p:nvPicPr>
                <p:cNvPr id="195" name="Freihand 194">
                  <a:extLst>
                    <a:ext uri="{FF2B5EF4-FFF2-40B4-BE49-F238E27FC236}">
                      <a16:creationId xmlns:a16="http://schemas.microsoft.com/office/drawing/2014/main" id="{3D7E166E-BAB2-A5E9-E9D7-4A0E4C75C51A}"/>
                    </a:ext>
                  </a:extLst>
                </p:cNvPr>
                <p:cNvPicPr/>
                <p:nvPr/>
              </p:nvPicPr>
              <p:blipFill>
                <a:blip r:embed="rId19"/>
                <a:stretch>
                  <a:fillRect/>
                </a:stretch>
              </p:blipFill>
              <p:spPr>
                <a:xfrm>
                  <a:off x="8483564" y="3210447"/>
                  <a:ext cx="10728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96" name="Freihand 195">
                  <a:extLst>
                    <a:ext uri="{FF2B5EF4-FFF2-40B4-BE49-F238E27FC236}">
                      <a16:creationId xmlns:a16="http://schemas.microsoft.com/office/drawing/2014/main" id="{64F0D0DF-3CB9-E39F-4ABD-71CF216847F1}"/>
                    </a:ext>
                  </a:extLst>
                </p14:cNvPr>
                <p14:cNvContentPartPr/>
                <p14:nvPr/>
              </p14:nvContentPartPr>
              <p14:xfrm>
                <a:off x="8652764" y="3175887"/>
                <a:ext cx="164520" cy="245520"/>
              </p14:xfrm>
            </p:contentPart>
          </mc:Choice>
          <mc:Fallback>
            <p:pic>
              <p:nvPicPr>
                <p:cNvPr id="196" name="Freihand 195">
                  <a:extLst>
                    <a:ext uri="{FF2B5EF4-FFF2-40B4-BE49-F238E27FC236}">
                      <a16:creationId xmlns:a16="http://schemas.microsoft.com/office/drawing/2014/main" id="{64F0D0DF-3CB9-E39F-4ABD-71CF216847F1}"/>
                    </a:ext>
                  </a:extLst>
                </p:cNvPr>
                <p:cNvPicPr/>
                <p:nvPr/>
              </p:nvPicPr>
              <p:blipFill>
                <a:blip r:embed="rId21"/>
                <a:stretch>
                  <a:fillRect/>
                </a:stretch>
              </p:blipFill>
              <p:spPr>
                <a:xfrm>
                  <a:off x="8643764" y="3167247"/>
                  <a:ext cx="18216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97" name="Freihand 196">
                  <a:extLst>
                    <a:ext uri="{FF2B5EF4-FFF2-40B4-BE49-F238E27FC236}">
                      <a16:creationId xmlns:a16="http://schemas.microsoft.com/office/drawing/2014/main" id="{350DE077-72DD-5050-D9E9-DC8F932DBF6E}"/>
                    </a:ext>
                  </a:extLst>
                </p14:cNvPr>
                <p14:cNvContentPartPr/>
                <p14:nvPr/>
              </p14:nvContentPartPr>
              <p14:xfrm>
                <a:off x="8905484" y="3128727"/>
                <a:ext cx="97920" cy="140040"/>
              </p14:xfrm>
            </p:contentPart>
          </mc:Choice>
          <mc:Fallback>
            <p:pic>
              <p:nvPicPr>
                <p:cNvPr id="197" name="Freihand 196">
                  <a:extLst>
                    <a:ext uri="{FF2B5EF4-FFF2-40B4-BE49-F238E27FC236}">
                      <a16:creationId xmlns:a16="http://schemas.microsoft.com/office/drawing/2014/main" id="{350DE077-72DD-5050-D9E9-DC8F932DBF6E}"/>
                    </a:ext>
                  </a:extLst>
                </p:cNvPr>
                <p:cNvPicPr/>
                <p:nvPr/>
              </p:nvPicPr>
              <p:blipFill>
                <a:blip r:embed="rId23"/>
                <a:stretch>
                  <a:fillRect/>
                </a:stretch>
              </p:blipFill>
              <p:spPr>
                <a:xfrm>
                  <a:off x="8896844" y="3120087"/>
                  <a:ext cx="11556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98" name="Freihand 197">
                  <a:extLst>
                    <a:ext uri="{FF2B5EF4-FFF2-40B4-BE49-F238E27FC236}">
                      <a16:creationId xmlns:a16="http://schemas.microsoft.com/office/drawing/2014/main" id="{123126C1-B29F-9C59-0845-E1504E597957}"/>
                    </a:ext>
                  </a:extLst>
                </p14:cNvPr>
                <p14:cNvContentPartPr/>
                <p14:nvPr/>
              </p14:nvContentPartPr>
              <p14:xfrm>
                <a:off x="8925284" y="3188847"/>
                <a:ext cx="244080" cy="178920"/>
              </p14:xfrm>
            </p:contentPart>
          </mc:Choice>
          <mc:Fallback>
            <p:pic>
              <p:nvPicPr>
                <p:cNvPr id="198" name="Freihand 197">
                  <a:extLst>
                    <a:ext uri="{FF2B5EF4-FFF2-40B4-BE49-F238E27FC236}">
                      <a16:creationId xmlns:a16="http://schemas.microsoft.com/office/drawing/2014/main" id="{123126C1-B29F-9C59-0845-E1504E597957}"/>
                    </a:ext>
                  </a:extLst>
                </p:cNvPr>
                <p:cNvPicPr/>
                <p:nvPr/>
              </p:nvPicPr>
              <p:blipFill>
                <a:blip r:embed="rId25"/>
                <a:stretch>
                  <a:fillRect/>
                </a:stretch>
              </p:blipFill>
              <p:spPr>
                <a:xfrm>
                  <a:off x="8916284" y="3179847"/>
                  <a:ext cx="261720" cy="196560"/>
                </a:xfrm>
                <a:prstGeom prst="rect">
                  <a:avLst/>
                </a:prstGeom>
              </p:spPr>
            </p:pic>
          </mc:Fallback>
        </mc:AlternateContent>
      </p:grpSp>
      <p:grpSp>
        <p:nvGrpSpPr>
          <p:cNvPr id="202" name="Gruppieren 201">
            <a:extLst>
              <a:ext uri="{FF2B5EF4-FFF2-40B4-BE49-F238E27FC236}">
                <a16:creationId xmlns:a16="http://schemas.microsoft.com/office/drawing/2014/main" id="{CCB03B01-B0E6-5FF4-8264-E438B6D2668E}"/>
              </a:ext>
            </a:extLst>
          </p:cNvPr>
          <p:cNvGrpSpPr/>
          <p:nvPr/>
        </p:nvGrpSpPr>
        <p:grpSpPr>
          <a:xfrm>
            <a:off x="9397604" y="3166167"/>
            <a:ext cx="183960" cy="87840"/>
            <a:chOff x="9397604" y="3166167"/>
            <a:chExt cx="183960" cy="87840"/>
          </a:xfrm>
        </p:grpSpPr>
        <mc:AlternateContent xmlns:mc="http://schemas.openxmlformats.org/markup-compatibility/2006">
          <mc:Choice xmlns:p14="http://schemas.microsoft.com/office/powerpoint/2010/main" Requires="p14">
            <p:contentPart p14:bwMode="auto" r:id="rId26">
              <p14:nvContentPartPr>
                <p14:cNvPr id="199" name="Freihand 198">
                  <a:extLst>
                    <a:ext uri="{FF2B5EF4-FFF2-40B4-BE49-F238E27FC236}">
                      <a16:creationId xmlns:a16="http://schemas.microsoft.com/office/drawing/2014/main" id="{7038E501-82C5-1770-DE6E-9FF3B7FC7DE8}"/>
                    </a:ext>
                  </a:extLst>
                </p14:cNvPr>
                <p14:cNvContentPartPr/>
                <p14:nvPr/>
              </p14:nvContentPartPr>
              <p14:xfrm>
                <a:off x="9397604" y="3166167"/>
                <a:ext cx="183960" cy="13680"/>
              </p14:xfrm>
            </p:contentPart>
          </mc:Choice>
          <mc:Fallback>
            <p:pic>
              <p:nvPicPr>
                <p:cNvPr id="199" name="Freihand 198">
                  <a:extLst>
                    <a:ext uri="{FF2B5EF4-FFF2-40B4-BE49-F238E27FC236}">
                      <a16:creationId xmlns:a16="http://schemas.microsoft.com/office/drawing/2014/main" id="{7038E501-82C5-1770-DE6E-9FF3B7FC7DE8}"/>
                    </a:ext>
                  </a:extLst>
                </p:cNvPr>
                <p:cNvPicPr/>
                <p:nvPr/>
              </p:nvPicPr>
              <p:blipFill>
                <a:blip r:embed="rId27"/>
                <a:stretch>
                  <a:fillRect/>
                </a:stretch>
              </p:blipFill>
              <p:spPr>
                <a:xfrm>
                  <a:off x="9388964" y="3157167"/>
                  <a:ext cx="20160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0" name="Freihand 199">
                  <a:extLst>
                    <a:ext uri="{FF2B5EF4-FFF2-40B4-BE49-F238E27FC236}">
                      <a16:creationId xmlns:a16="http://schemas.microsoft.com/office/drawing/2014/main" id="{4D651A06-3A29-312A-BD14-2C756164F21D}"/>
                    </a:ext>
                  </a:extLst>
                </p14:cNvPr>
                <p14:cNvContentPartPr/>
                <p14:nvPr/>
              </p14:nvContentPartPr>
              <p14:xfrm>
                <a:off x="9406964" y="3236007"/>
                <a:ext cx="169560" cy="18000"/>
              </p14:xfrm>
            </p:contentPart>
          </mc:Choice>
          <mc:Fallback>
            <p:pic>
              <p:nvPicPr>
                <p:cNvPr id="200" name="Freihand 199">
                  <a:extLst>
                    <a:ext uri="{FF2B5EF4-FFF2-40B4-BE49-F238E27FC236}">
                      <a16:creationId xmlns:a16="http://schemas.microsoft.com/office/drawing/2014/main" id="{4D651A06-3A29-312A-BD14-2C756164F21D}"/>
                    </a:ext>
                  </a:extLst>
                </p:cNvPr>
                <p:cNvPicPr/>
                <p:nvPr/>
              </p:nvPicPr>
              <p:blipFill>
                <a:blip r:embed="rId29"/>
                <a:stretch>
                  <a:fillRect/>
                </a:stretch>
              </p:blipFill>
              <p:spPr>
                <a:xfrm>
                  <a:off x="9398324" y="3227367"/>
                  <a:ext cx="187200" cy="35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
            <p14:nvContentPartPr>
              <p14:cNvPr id="201" name="Freihand 200">
                <a:extLst>
                  <a:ext uri="{FF2B5EF4-FFF2-40B4-BE49-F238E27FC236}">
                    <a16:creationId xmlns:a16="http://schemas.microsoft.com/office/drawing/2014/main" id="{4191A8EA-DC18-F27B-D9FB-F0AE3832ECB6}"/>
                  </a:ext>
                </a:extLst>
              </p14:cNvPr>
              <p14:cNvContentPartPr/>
              <p14:nvPr/>
            </p14:nvContentPartPr>
            <p14:xfrm>
              <a:off x="9793964" y="3111447"/>
              <a:ext cx="268200" cy="156600"/>
            </p14:xfrm>
          </p:contentPart>
        </mc:Choice>
        <mc:Fallback>
          <p:pic>
            <p:nvPicPr>
              <p:cNvPr id="201" name="Freihand 200">
                <a:extLst>
                  <a:ext uri="{FF2B5EF4-FFF2-40B4-BE49-F238E27FC236}">
                    <a16:creationId xmlns:a16="http://schemas.microsoft.com/office/drawing/2014/main" id="{4191A8EA-DC18-F27B-D9FB-F0AE3832ECB6}"/>
                  </a:ext>
                </a:extLst>
              </p:cNvPr>
              <p:cNvPicPr/>
              <p:nvPr/>
            </p:nvPicPr>
            <p:blipFill>
              <a:blip r:embed="rId31"/>
              <a:stretch>
                <a:fillRect/>
              </a:stretch>
            </p:blipFill>
            <p:spPr>
              <a:xfrm>
                <a:off x="9785324" y="3102447"/>
                <a:ext cx="28584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29" name="Freihand 228">
                <a:extLst>
                  <a:ext uri="{FF2B5EF4-FFF2-40B4-BE49-F238E27FC236}">
                    <a16:creationId xmlns:a16="http://schemas.microsoft.com/office/drawing/2014/main" id="{6EDC1395-3CD0-A71A-6781-1A9F5BFBCD64}"/>
                  </a:ext>
                </a:extLst>
              </p14:cNvPr>
              <p14:cNvContentPartPr/>
              <p14:nvPr/>
            </p14:nvContentPartPr>
            <p14:xfrm>
              <a:off x="8570324" y="2772687"/>
              <a:ext cx="334080" cy="26280"/>
            </p14:xfrm>
          </p:contentPart>
        </mc:Choice>
        <mc:Fallback>
          <p:pic>
            <p:nvPicPr>
              <p:cNvPr id="229" name="Freihand 228">
                <a:extLst>
                  <a:ext uri="{FF2B5EF4-FFF2-40B4-BE49-F238E27FC236}">
                    <a16:creationId xmlns:a16="http://schemas.microsoft.com/office/drawing/2014/main" id="{6EDC1395-3CD0-A71A-6781-1A9F5BFBCD64}"/>
                  </a:ext>
                </a:extLst>
              </p:cNvPr>
              <p:cNvPicPr/>
              <p:nvPr/>
            </p:nvPicPr>
            <p:blipFill>
              <a:blip r:embed="rId33"/>
              <a:stretch>
                <a:fillRect/>
              </a:stretch>
            </p:blipFill>
            <p:spPr>
              <a:xfrm>
                <a:off x="8561324" y="2764047"/>
                <a:ext cx="35172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51" name="Freihand 250">
                <a:extLst>
                  <a:ext uri="{FF2B5EF4-FFF2-40B4-BE49-F238E27FC236}">
                    <a16:creationId xmlns:a16="http://schemas.microsoft.com/office/drawing/2014/main" id="{CA2FB289-7234-DB60-75DA-05427D6BE5FF}"/>
                  </a:ext>
                </a:extLst>
              </p14:cNvPr>
              <p14:cNvContentPartPr/>
              <p14:nvPr/>
            </p14:nvContentPartPr>
            <p14:xfrm>
              <a:off x="970724" y="2137647"/>
              <a:ext cx="272880" cy="45360"/>
            </p14:xfrm>
          </p:contentPart>
        </mc:Choice>
        <mc:Fallback>
          <p:pic>
            <p:nvPicPr>
              <p:cNvPr id="251" name="Freihand 250">
                <a:extLst>
                  <a:ext uri="{FF2B5EF4-FFF2-40B4-BE49-F238E27FC236}">
                    <a16:creationId xmlns:a16="http://schemas.microsoft.com/office/drawing/2014/main" id="{CA2FB289-7234-DB60-75DA-05427D6BE5FF}"/>
                  </a:ext>
                </a:extLst>
              </p:cNvPr>
              <p:cNvPicPr/>
              <p:nvPr/>
            </p:nvPicPr>
            <p:blipFill>
              <a:blip r:embed="rId35"/>
              <a:stretch>
                <a:fillRect/>
              </a:stretch>
            </p:blipFill>
            <p:spPr>
              <a:xfrm>
                <a:off x="962084" y="2129007"/>
                <a:ext cx="290520" cy="63000"/>
              </a:xfrm>
              <a:prstGeom prst="rect">
                <a:avLst/>
              </a:prstGeom>
            </p:spPr>
          </p:pic>
        </mc:Fallback>
      </mc:AlternateContent>
      <p:grpSp>
        <p:nvGrpSpPr>
          <p:cNvPr id="271" name="Gruppieren 270">
            <a:extLst>
              <a:ext uri="{FF2B5EF4-FFF2-40B4-BE49-F238E27FC236}">
                <a16:creationId xmlns:a16="http://schemas.microsoft.com/office/drawing/2014/main" id="{282F99F8-BBFE-CD27-5B9F-8FB0A5105E8C}"/>
              </a:ext>
            </a:extLst>
          </p:cNvPr>
          <p:cNvGrpSpPr/>
          <p:nvPr/>
        </p:nvGrpSpPr>
        <p:grpSpPr>
          <a:xfrm>
            <a:off x="595964" y="37047"/>
            <a:ext cx="11553120" cy="5271120"/>
            <a:chOff x="595964" y="37047"/>
            <a:chExt cx="11553120" cy="5271120"/>
          </a:xfrm>
        </p:grpSpPr>
        <mc:AlternateContent xmlns:mc="http://schemas.openxmlformats.org/markup-compatibility/2006">
          <mc:Choice xmlns:p14="http://schemas.microsoft.com/office/powerpoint/2010/main" Requires="p14">
            <p:contentPart p14:bwMode="auto" r:id="rId36">
              <p14:nvContentPartPr>
                <p14:cNvPr id="236" name="Freihand 235">
                  <a:extLst>
                    <a:ext uri="{FF2B5EF4-FFF2-40B4-BE49-F238E27FC236}">
                      <a16:creationId xmlns:a16="http://schemas.microsoft.com/office/drawing/2014/main" id="{19F411EB-D0E0-B2D3-83B1-B6A825DA6652}"/>
                    </a:ext>
                  </a:extLst>
                </p14:cNvPr>
                <p14:cNvContentPartPr/>
                <p14:nvPr/>
              </p14:nvContentPartPr>
              <p14:xfrm>
                <a:off x="1423604" y="2320887"/>
                <a:ext cx="286920" cy="31680"/>
              </p14:xfrm>
            </p:contentPart>
          </mc:Choice>
          <mc:Fallback>
            <p:pic>
              <p:nvPicPr>
                <p:cNvPr id="236" name="Freihand 235">
                  <a:extLst>
                    <a:ext uri="{FF2B5EF4-FFF2-40B4-BE49-F238E27FC236}">
                      <a16:creationId xmlns:a16="http://schemas.microsoft.com/office/drawing/2014/main" id="{19F411EB-D0E0-B2D3-83B1-B6A825DA6652}"/>
                    </a:ext>
                  </a:extLst>
                </p:cNvPr>
                <p:cNvPicPr/>
                <p:nvPr/>
              </p:nvPicPr>
              <p:blipFill>
                <a:blip r:embed="rId37"/>
                <a:stretch>
                  <a:fillRect/>
                </a:stretch>
              </p:blipFill>
              <p:spPr>
                <a:xfrm>
                  <a:off x="1414964" y="2312247"/>
                  <a:ext cx="30456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38" name="Freihand 237">
                  <a:extLst>
                    <a:ext uri="{FF2B5EF4-FFF2-40B4-BE49-F238E27FC236}">
                      <a16:creationId xmlns:a16="http://schemas.microsoft.com/office/drawing/2014/main" id="{4D656D27-82C4-B7B4-AEF8-CCAF6F03CDB1}"/>
                    </a:ext>
                  </a:extLst>
                </p14:cNvPr>
                <p14:cNvContentPartPr/>
                <p14:nvPr/>
              </p14:nvContentPartPr>
              <p14:xfrm>
                <a:off x="1073324" y="2224407"/>
                <a:ext cx="209880" cy="250200"/>
              </p14:xfrm>
            </p:contentPart>
          </mc:Choice>
          <mc:Fallback>
            <p:pic>
              <p:nvPicPr>
                <p:cNvPr id="238" name="Freihand 237">
                  <a:extLst>
                    <a:ext uri="{FF2B5EF4-FFF2-40B4-BE49-F238E27FC236}">
                      <a16:creationId xmlns:a16="http://schemas.microsoft.com/office/drawing/2014/main" id="{4D656D27-82C4-B7B4-AEF8-CCAF6F03CDB1}"/>
                    </a:ext>
                  </a:extLst>
                </p:cNvPr>
                <p:cNvPicPr/>
                <p:nvPr/>
              </p:nvPicPr>
              <p:blipFill>
                <a:blip r:embed="rId39"/>
                <a:stretch>
                  <a:fillRect/>
                </a:stretch>
              </p:blipFill>
              <p:spPr>
                <a:xfrm>
                  <a:off x="1064684" y="2215407"/>
                  <a:ext cx="22752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43" name="Freihand 242">
                  <a:extLst>
                    <a:ext uri="{FF2B5EF4-FFF2-40B4-BE49-F238E27FC236}">
                      <a16:creationId xmlns:a16="http://schemas.microsoft.com/office/drawing/2014/main" id="{BCA3EDAB-DFC1-F25A-C197-30670D0F8AD3}"/>
                    </a:ext>
                  </a:extLst>
                </p14:cNvPr>
                <p14:cNvContentPartPr/>
                <p14:nvPr/>
              </p14:nvContentPartPr>
              <p14:xfrm>
                <a:off x="705044" y="2306847"/>
                <a:ext cx="230040" cy="155520"/>
              </p14:xfrm>
            </p:contentPart>
          </mc:Choice>
          <mc:Fallback>
            <p:pic>
              <p:nvPicPr>
                <p:cNvPr id="243" name="Freihand 242">
                  <a:extLst>
                    <a:ext uri="{FF2B5EF4-FFF2-40B4-BE49-F238E27FC236}">
                      <a16:creationId xmlns:a16="http://schemas.microsoft.com/office/drawing/2014/main" id="{BCA3EDAB-DFC1-F25A-C197-30670D0F8AD3}"/>
                    </a:ext>
                  </a:extLst>
                </p:cNvPr>
                <p:cNvPicPr/>
                <p:nvPr/>
              </p:nvPicPr>
              <p:blipFill>
                <a:blip r:embed="rId41"/>
                <a:stretch>
                  <a:fillRect/>
                </a:stretch>
              </p:blipFill>
              <p:spPr>
                <a:xfrm>
                  <a:off x="696044" y="2298207"/>
                  <a:ext cx="24768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44" name="Freihand 243">
                  <a:extLst>
                    <a:ext uri="{FF2B5EF4-FFF2-40B4-BE49-F238E27FC236}">
                      <a16:creationId xmlns:a16="http://schemas.microsoft.com/office/drawing/2014/main" id="{09D3F141-D085-2108-3DD6-EE496103FCBA}"/>
                    </a:ext>
                  </a:extLst>
                </p14:cNvPr>
                <p14:cNvContentPartPr/>
                <p14:nvPr/>
              </p14:nvContentPartPr>
              <p14:xfrm>
                <a:off x="738164" y="2593407"/>
                <a:ext cx="19080" cy="109800"/>
              </p14:xfrm>
            </p:contentPart>
          </mc:Choice>
          <mc:Fallback>
            <p:pic>
              <p:nvPicPr>
                <p:cNvPr id="244" name="Freihand 243">
                  <a:extLst>
                    <a:ext uri="{FF2B5EF4-FFF2-40B4-BE49-F238E27FC236}">
                      <a16:creationId xmlns:a16="http://schemas.microsoft.com/office/drawing/2014/main" id="{09D3F141-D085-2108-3DD6-EE496103FCBA}"/>
                    </a:ext>
                  </a:extLst>
                </p:cNvPr>
                <p:cNvPicPr/>
                <p:nvPr/>
              </p:nvPicPr>
              <p:blipFill>
                <a:blip r:embed="rId43"/>
                <a:stretch>
                  <a:fillRect/>
                </a:stretch>
              </p:blipFill>
              <p:spPr>
                <a:xfrm>
                  <a:off x="729164" y="2584407"/>
                  <a:ext cx="3672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45" name="Freihand 244">
                  <a:extLst>
                    <a:ext uri="{FF2B5EF4-FFF2-40B4-BE49-F238E27FC236}">
                      <a16:creationId xmlns:a16="http://schemas.microsoft.com/office/drawing/2014/main" id="{55946BC5-E54B-80E8-15EC-2BAB8E2F50D2}"/>
                    </a:ext>
                  </a:extLst>
                </p14:cNvPr>
                <p14:cNvContentPartPr/>
                <p14:nvPr/>
              </p14:nvContentPartPr>
              <p14:xfrm>
                <a:off x="679124" y="2540127"/>
                <a:ext cx="119520" cy="37080"/>
              </p14:xfrm>
            </p:contentPart>
          </mc:Choice>
          <mc:Fallback>
            <p:pic>
              <p:nvPicPr>
                <p:cNvPr id="245" name="Freihand 244">
                  <a:extLst>
                    <a:ext uri="{FF2B5EF4-FFF2-40B4-BE49-F238E27FC236}">
                      <a16:creationId xmlns:a16="http://schemas.microsoft.com/office/drawing/2014/main" id="{55946BC5-E54B-80E8-15EC-2BAB8E2F50D2}"/>
                    </a:ext>
                  </a:extLst>
                </p:cNvPr>
                <p:cNvPicPr/>
                <p:nvPr/>
              </p:nvPicPr>
              <p:blipFill>
                <a:blip r:embed="rId45"/>
                <a:stretch>
                  <a:fillRect/>
                </a:stretch>
              </p:blipFill>
              <p:spPr>
                <a:xfrm>
                  <a:off x="670484" y="2531127"/>
                  <a:ext cx="13716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46" name="Freihand 245">
                  <a:extLst>
                    <a:ext uri="{FF2B5EF4-FFF2-40B4-BE49-F238E27FC236}">
                      <a16:creationId xmlns:a16="http://schemas.microsoft.com/office/drawing/2014/main" id="{FCF39038-2357-9FDC-647E-678D0919D01C}"/>
                    </a:ext>
                  </a:extLst>
                </p14:cNvPr>
                <p14:cNvContentPartPr/>
                <p14:nvPr/>
              </p14:nvContentPartPr>
              <p14:xfrm>
                <a:off x="631604" y="2802927"/>
                <a:ext cx="159840" cy="77400"/>
              </p14:xfrm>
            </p:contentPart>
          </mc:Choice>
          <mc:Fallback>
            <p:pic>
              <p:nvPicPr>
                <p:cNvPr id="246" name="Freihand 245">
                  <a:extLst>
                    <a:ext uri="{FF2B5EF4-FFF2-40B4-BE49-F238E27FC236}">
                      <a16:creationId xmlns:a16="http://schemas.microsoft.com/office/drawing/2014/main" id="{FCF39038-2357-9FDC-647E-678D0919D01C}"/>
                    </a:ext>
                  </a:extLst>
                </p:cNvPr>
                <p:cNvPicPr/>
                <p:nvPr/>
              </p:nvPicPr>
              <p:blipFill>
                <a:blip r:embed="rId47"/>
                <a:stretch>
                  <a:fillRect/>
                </a:stretch>
              </p:blipFill>
              <p:spPr>
                <a:xfrm>
                  <a:off x="622964" y="2793927"/>
                  <a:ext cx="1774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47" name="Freihand 246">
                  <a:extLst>
                    <a:ext uri="{FF2B5EF4-FFF2-40B4-BE49-F238E27FC236}">
                      <a16:creationId xmlns:a16="http://schemas.microsoft.com/office/drawing/2014/main" id="{725CDEF5-8994-D7CD-617D-D865DAE4E44F}"/>
                    </a:ext>
                  </a:extLst>
                </p14:cNvPr>
                <p14:cNvContentPartPr/>
                <p14:nvPr/>
              </p14:nvContentPartPr>
              <p14:xfrm>
                <a:off x="595964" y="2910567"/>
                <a:ext cx="213840" cy="32400"/>
              </p14:xfrm>
            </p:contentPart>
          </mc:Choice>
          <mc:Fallback>
            <p:pic>
              <p:nvPicPr>
                <p:cNvPr id="247" name="Freihand 246">
                  <a:extLst>
                    <a:ext uri="{FF2B5EF4-FFF2-40B4-BE49-F238E27FC236}">
                      <a16:creationId xmlns:a16="http://schemas.microsoft.com/office/drawing/2014/main" id="{725CDEF5-8994-D7CD-617D-D865DAE4E44F}"/>
                    </a:ext>
                  </a:extLst>
                </p:cNvPr>
                <p:cNvPicPr/>
                <p:nvPr/>
              </p:nvPicPr>
              <p:blipFill>
                <a:blip r:embed="rId49"/>
                <a:stretch>
                  <a:fillRect/>
                </a:stretch>
              </p:blipFill>
              <p:spPr>
                <a:xfrm>
                  <a:off x="587324" y="2901927"/>
                  <a:ext cx="23148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48" name="Freihand 247">
                  <a:extLst>
                    <a:ext uri="{FF2B5EF4-FFF2-40B4-BE49-F238E27FC236}">
                      <a16:creationId xmlns:a16="http://schemas.microsoft.com/office/drawing/2014/main" id="{535FA7A3-FA0C-2203-ED2C-98091461EBEB}"/>
                    </a:ext>
                  </a:extLst>
                </p14:cNvPr>
                <p14:cNvContentPartPr/>
                <p14:nvPr/>
              </p14:nvContentPartPr>
              <p14:xfrm>
                <a:off x="656804" y="3003087"/>
                <a:ext cx="133920" cy="164520"/>
              </p14:xfrm>
            </p:contentPart>
          </mc:Choice>
          <mc:Fallback>
            <p:pic>
              <p:nvPicPr>
                <p:cNvPr id="248" name="Freihand 247">
                  <a:extLst>
                    <a:ext uri="{FF2B5EF4-FFF2-40B4-BE49-F238E27FC236}">
                      <a16:creationId xmlns:a16="http://schemas.microsoft.com/office/drawing/2014/main" id="{535FA7A3-FA0C-2203-ED2C-98091461EBEB}"/>
                    </a:ext>
                  </a:extLst>
                </p:cNvPr>
                <p:cNvPicPr/>
                <p:nvPr/>
              </p:nvPicPr>
              <p:blipFill>
                <a:blip r:embed="rId51"/>
                <a:stretch>
                  <a:fillRect/>
                </a:stretch>
              </p:blipFill>
              <p:spPr>
                <a:xfrm>
                  <a:off x="648164" y="2994087"/>
                  <a:ext cx="15156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9" name="Freihand 38">
                  <a:extLst>
                    <a:ext uri="{FF2B5EF4-FFF2-40B4-BE49-F238E27FC236}">
                      <a16:creationId xmlns:a16="http://schemas.microsoft.com/office/drawing/2014/main" id="{6E057BCF-B6ED-2299-4EA2-1C4EFD6C3D8A}"/>
                    </a:ext>
                  </a:extLst>
                </p14:cNvPr>
                <p14:cNvContentPartPr/>
                <p14:nvPr/>
              </p14:nvContentPartPr>
              <p14:xfrm>
                <a:off x="8761484" y="793047"/>
                <a:ext cx="225000" cy="37080"/>
              </p14:xfrm>
            </p:contentPart>
          </mc:Choice>
          <mc:Fallback>
            <p:pic>
              <p:nvPicPr>
                <p:cNvPr id="39" name="Freihand 38">
                  <a:extLst>
                    <a:ext uri="{FF2B5EF4-FFF2-40B4-BE49-F238E27FC236}">
                      <a16:creationId xmlns:a16="http://schemas.microsoft.com/office/drawing/2014/main" id="{6E057BCF-B6ED-2299-4EA2-1C4EFD6C3D8A}"/>
                    </a:ext>
                  </a:extLst>
                </p:cNvPr>
                <p:cNvPicPr/>
                <p:nvPr/>
              </p:nvPicPr>
              <p:blipFill>
                <a:blip r:embed="rId53"/>
                <a:stretch>
                  <a:fillRect/>
                </a:stretch>
              </p:blipFill>
              <p:spPr>
                <a:xfrm>
                  <a:off x="8752844" y="784047"/>
                  <a:ext cx="24264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0" name="Freihand 39">
                  <a:extLst>
                    <a:ext uri="{FF2B5EF4-FFF2-40B4-BE49-F238E27FC236}">
                      <a16:creationId xmlns:a16="http://schemas.microsoft.com/office/drawing/2014/main" id="{C0A03606-0032-B7CD-E5E8-725963B9A795}"/>
                    </a:ext>
                  </a:extLst>
                </p14:cNvPr>
                <p14:cNvContentPartPr/>
                <p14:nvPr/>
              </p14:nvContentPartPr>
              <p14:xfrm>
                <a:off x="8764724" y="906447"/>
                <a:ext cx="75240" cy="172080"/>
              </p14:xfrm>
            </p:contentPart>
          </mc:Choice>
          <mc:Fallback>
            <p:pic>
              <p:nvPicPr>
                <p:cNvPr id="40" name="Freihand 39">
                  <a:extLst>
                    <a:ext uri="{FF2B5EF4-FFF2-40B4-BE49-F238E27FC236}">
                      <a16:creationId xmlns:a16="http://schemas.microsoft.com/office/drawing/2014/main" id="{C0A03606-0032-B7CD-E5E8-725963B9A795}"/>
                    </a:ext>
                  </a:extLst>
                </p:cNvPr>
                <p:cNvPicPr/>
                <p:nvPr/>
              </p:nvPicPr>
              <p:blipFill>
                <a:blip r:embed="rId55"/>
                <a:stretch>
                  <a:fillRect/>
                </a:stretch>
              </p:blipFill>
              <p:spPr>
                <a:xfrm>
                  <a:off x="8755724" y="897807"/>
                  <a:ext cx="9288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1" name="Freihand 40">
                  <a:extLst>
                    <a:ext uri="{FF2B5EF4-FFF2-40B4-BE49-F238E27FC236}">
                      <a16:creationId xmlns:a16="http://schemas.microsoft.com/office/drawing/2014/main" id="{CEA70FFB-DCDE-7A0B-64CD-F0C74195C7F3}"/>
                    </a:ext>
                  </a:extLst>
                </p14:cNvPr>
                <p14:cNvContentPartPr/>
                <p14:nvPr/>
              </p14:nvContentPartPr>
              <p14:xfrm>
                <a:off x="8751764" y="835527"/>
                <a:ext cx="124920" cy="106560"/>
              </p14:xfrm>
            </p:contentPart>
          </mc:Choice>
          <mc:Fallback>
            <p:pic>
              <p:nvPicPr>
                <p:cNvPr id="41" name="Freihand 40">
                  <a:extLst>
                    <a:ext uri="{FF2B5EF4-FFF2-40B4-BE49-F238E27FC236}">
                      <a16:creationId xmlns:a16="http://schemas.microsoft.com/office/drawing/2014/main" id="{CEA70FFB-DCDE-7A0B-64CD-F0C74195C7F3}"/>
                    </a:ext>
                  </a:extLst>
                </p:cNvPr>
                <p:cNvPicPr/>
                <p:nvPr/>
              </p:nvPicPr>
              <p:blipFill>
                <a:blip r:embed="rId57"/>
                <a:stretch>
                  <a:fillRect/>
                </a:stretch>
              </p:blipFill>
              <p:spPr>
                <a:xfrm>
                  <a:off x="8742764" y="826527"/>
                  <a:ext cx="1425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2" name="Freihand 41">
                  <a:extLst>
                    <a:ext uri="{FF2B5EF4-FFF2-40B4-BE49-F238E27FC236}">
                      <a16:creationId xmlns:a16="http://schemas.microsoft.com/office/drawing/2014/main" id="{8C7EF15E-1784-E296-FDF2-6D56B3902B47}"/>
                    </a:ext>
                  </a:extLst>
                </p14:cNvPr>
                <p14:cNvContentPartPr/>
                <p14:nvPr/>
              </p14:nvContentPartPr>
              <p14:xfrm>
                <a:off x="8524964" y="1086447"/>
                <a:ext cx="133920" cy="117360"/>
              </p14:xfrm>
            </p:contentPart>
          </mc:Choice>
          <mc:Fallback>
            <p:pic>
              <p:nvPicPr>
                <p:cNvPr id="42" name="Freihand 41">
                  <a:extLst>
                    <a:ext uri="{FF2B5EF4-FFF2-40B4-BE49-F238E27FC236}">
                      <a16:creationId xmlns:a16="http://schemas.microsoft.com/office/drawing/2014/main" id="{8C7EF15E-1784-E296-FDF2-6D56B3902B47}"/>
                    </a:ext>
                  </a:extLst>
                </p:cNvPr>
                <p:cNvPicPr/>
                <p:nvPr/>
              </p:nvPicPr>
              <p:blipFill>
                <a:blip r:embed="rId59"/>
                <a:stretch>
                  <a:fillRect/>
                </a:stretch>
              </p:blipFill>
              <p:spPr>
                <a:xfrm>
                  <a:off x="8516324" y="1077447"/>
                  <a:ext cx="15156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4" name="Freihand 43">
                  <a:extLst>
                    <a:ext uri="{FF2B5EF4-FFF2-40B4-BE49-F238E27FC236}">
                      <a16:creationId xmlns:a16="http://schemas.microsoft.com/office/drawing/2014/main" id="{675725E6-FA75-3BCE-D44D-7D8F39BA9AD6}"/>
                    </a:ext>
                  </a:extLst>
                </p14:cNvPr>
                <p14:cNvContentPartPr/>
                <p14:nvPr/>
              </p14:nvContentPartPr>
              <p14:xfrm>
                <a:off x="8600564" y="1162047"/>
                <a:ext cx="56520" cy="41040"/>
              </p14:xfrm>
            </p:contentPart>
          </mc:Choice>
          <mc:Fallback>
            <p:pic>
              <p:nvPicPr>
                <p:cNvPr id="44" name="Freihand 43">
                  <a:extLst>
                    <a:ext uri="{FF2B5EF4-FFF2-40B4-BE49-F238E27FC236}">
                      <a16:creationId xmlns:a16="http://schemas.microsoft.com/office/drawing/2014/main" id="{675725E6-FA75-3BCE-D44D-7D8F39BA9AD6}"/>
                    </a:ext>
                  </a:extLst>
                </p:cNvPr>
                <p:cNvPicPr/>
                <p:nvPr/>
              </p:nvPicPr>
              <p:blipFill>
                <a:blip r:embed="rId61"/>
                <a:stretch>
                  <a:fillRect/>
                </a:stretch>
              </p:blipFill>
              <p:spPr>
                <a:xfrm>
                  <a:off x="8591564" y="1153047"/>
                  <a:ext cx="7416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5" name="Freihand 44">
                  <a:extLst>
                    <a:ext uri="{FF2B5EF4-FFF2-40B4-BE49-F238E27FC236}">
                      <a16:creationId xmlns:a16="http://schemas.microsoft.com/office/drawing/2014/main" id="{52C17747-40BB-7731-4129-316D889560E7}"/>
                    </a:ext>
                  </a:extLst>
                </p14:cNvPr>
                <p14:cNvContentPartPr/>
                <p14:nvPr/>
              </p14:nvContentPartPr>
              <p14:xfrm>
                <a:off x="8676164" y="1162767"/>
                <a:ext cx="161280" cy="37080"/>
              </p14:xfrm>
            </p:contentPart>
          </mc:Choice>
          <mc:Fallback>
            <p:pic>
              <p:nvPicPr>
                <p:cNvPr id="45" name="Freihand 44">
                  <a:extLst>
                    <a:ext uri="{FF2B5EF4-FFF2-40B4-BE49-F238E27FC236}">
                      <a16:creationId xmlns:a16="http://schemas.microsoft.com/office/drawing/2014/main" id="{52C17747-40BB-7731-4129-316D889560E7}"/>
                    </a:ext>
                  </a:extLst>
                </p:cNvPr>
                <p:cNvPicPr/>
                <p:nvPr/>
              </p:nvPicPr>
              <p:blipFill>
                <a:blip r:embed="rId63"/>
                <a:stretch>
                  <a:fillRect/>
                </a:stretch>
              </p:blipFill>
              <p:spPr>
                <a:xfrm>
                  <a:off x="8667164" y="1153767"/>
                  <a:ext cx="17892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6" name="Freihand 45">
                  <a:extLst>
                    <a:ext uri="{FF2B5EF4-FFF2-40B4-BE49-F238E27FC236}">
                      <a16:creationId xmlns:a16="http://schemas.microsoft.com/office/drawing/2014/main" id="{297D1C8C-8F91-7F2D-81DE-E6DEF1635D7C}"/>
                    </a:ext>
                  </a:extLst>
                </p14:cNvPr>
                <p14:cNvContentPartPr/>
                <p14:nvPr/>
              </p14:nvContentPartPr>
              <p14:xfrm>
                <a:off x="8824844" y="1151607"/>
                <a:ext cx="63720" cy="66240"/>
              </p14:xfrm>
            </p:contentPart>
          </mc:Choice>
          <mc:Fallback>
            <p:pic>
              <p:nvPicPr>
                <p:cNvPr id="46" name="Freihand 45">
                  <a:extLst>
                    <a:ext uri="{FF2B5EF4-FFF2-40B4-BE49-F238E27FC236}">
                      <a16:creationId xmlns:a16="http://schemas.microsoft.com/office/drawing/2014/main" id="{297D1C8C-8F91-7F2D-81DE-E6DEF1635D7C}"/>
                    </a:ext>
                  </a:extLst>
                </p:cNvPr>
                <p:cNvPicPr/>
                <p:nvPr/>
              </p:nvPicPr>
              <p:blipFill>
                <a:blip r:embed="rId65"/>
                <a:stretch>
                  <a:fillRect/>
                </a:stretch>
              </p:blipFill>
              <p:spPr>
                <a:xfrm>
                  <a:off x="8816204" y="1142967"/>
                  <a:ext cx="813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7" name="Freihand 46">
                  <a:extLst>
                    <a:ext uri="{FF2B5EF4-FFF2-40B4-BE49-F238E27FC236}">
                      <a16:creationId xmlns:a16="http://schemas.microsoft.com/office/drawing/2014/main" id="{80167FD4-B997-C3CF-A337-7E3DA8F2BB9E}"/>
                    </a:ext>
                  </a:extLst>
                </p14:cNvPr>
                <p14:cNvContentPartPr/>
                <p14:nvPr/>
              </p14:nvContentPartPr>
              <p14:xfrm>
                <a:off x="8926724" y="1163847"/>
                <a:ext cx="164160" cy="50400"/>
              </p14:xfrm>
            </p:contentPart>
          </mc:Choice>
          <mc:Fallback>
            <p:pic>
              <p:nvPicPr>
                <p:cNvPr id="47" name="Freihand 46">
                  <a:extLst>
                    <a:ext uri="{FF2B5EF4-FFF2-40B4-BE49-F238E27FC236}">
                      <a16:creationId xmlns:a16="http://schemas.microsoft.com/office/drawing/2014/main" id="{80167FD4-B997-C3CF-A337-7E3DA8F2BB9E}"/>
                    </a:ext>
                  </a:extLst>
                </p:cNvPr>
                <p:cNvPicPr/>
                <p:nvPr/>
              </p:nvPicPr>
              <p:blipFill>
                <a:blip r:embed="rId67"/>
                <a:stretch>
                  <a:fillRect/>
                </a:stretch>
              </p:blipFill>
              <p:spPr>
                <a:xfrm>
                  <a:off x="8917724" y="1155207"/>
                  <a:ext cx="18180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8" name="Freihand 47">
                  <a:extLst>
                    <a:ext uri="{FF2B5EF4-FFF2-40B4-BE49-F238E27FC236}">
                      <a16:creationId xmlns:a16="http://schemas.microsoft.com/office/drawing/2014/main" id="{C0F0F71F-6DB7-F1D7-BC1C-9EC42066D43F}"/>
                    </a:ext>
                  </a:extLst>
                </p14:cNvPr>
                <p14:cNvContentPartPr/>
                <p14:nvPr/>
              </p14:nvContentPartPr>
              <p14:xfrm>
                <a:off x="8526764" y="983127"/>
                <a:ext cx="21960" cy="237600"/>
              </p14:xfrm>
            </p:contentPart>
          </mc:Choice>
          <mc:Fallback>
            <p:pic>
              <p:nvPicPr>
                <p:cNvPr id="48" name="Freihand 47">
                  <a:extLst>
                    <a:ext uri="{FF2B5EF4-FFF2-40B4-BE49-F238E27FC236}">
                      <a16:creationId xmlns:a16="http://schemas.microsoft.com/office/drawing/2014/main" id="{C0F0F71F-6DB7-F1D7-BC1C-9EC42066D43F}"/>
                    </a:ext>
                  </a:extLst>
                </p:cNvPr>
                <p:cNvPicPr/>
                <p:nvPr/>
              </p:nvPicPr>
              <p:blipFill>
                <a:blip r:embed="rId69"/>
                <a:stretch>
                  <a:fillRect/>
                </a:stretch>
              </p:blipFill>
              <p:spPr>
                <a:xfrm>
                  <a:off x="8518124" y="974127"/>
                  <a:ext cx="3960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9" name="Freihand 48">
                  <a:extLst>
                    <a:ext uri="{FF2B5EF4-FFF2-40B4-BE49-F238E27FC236}">
                      <a16:creationId xmlns:a16="http://schemas.microsoft.com/office/drawing/2014/main" id="{2D78A203-4F23-E552-E627-5255B561F7BA}"/>
                    </a:ext>
                  </a:extLst>
                </p14:cNvPr>
                <p14:cNvContentPartPr/>
                <p14:nvPr/>
              </p14:nvContentPartPr>
              <p14:xfrm>
                <a:off x="9267284" y="844167"/>
                <a:ext cx="253800" cy="157680"/>
              </p14:xfrm>
            </p:contentPart>
          </mc:Choice>
          <mc:Fallback>
            <p:pic>
              <p:nvPicPr>
                <p:cNvPr id="49" name="Freihand 48">
                  <a:extLst>
                    <a:ext uri="{FF2B5EF4-FFF2-40B4-BE49-F238E27FC236}">
                      <a16:creationId xmlns:a16="http://schemas.microsoft.com/office/drawing/2014/main" id="{2D78A203-4F23-E552-E627-5255B561F7BA}"/>
                    </a:ext>
                  </a:extLst>
                </p:cNvPr>
                <p:cNvPicPr/>
                <p:nvPr/>
              </p:nvPicPr>
              <p:blipFill>
                <a:blip r:embed="rId71"/>
                <a:stretch>
                  <a:fillRect/>
                </a:stretch>
              </p:blipFill>
              <p:spPr>
                <a:xfrm>
                  <a:off x="9258284" y="835527"/>
                  <a:ext cx="27144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0" name="Freihand 49">
                  <a:extLst>
                    <a:ext uri="{FF2B5EF4-FFF2-40B4-BE49-F238E27FC236}">
                      <a16:creationId xmlns:a16="http://schemas.microsoft.com/office/drawing/2014/main" id="{46D48DD5-8366-1F23-8037-2AEDBA415F5F}"/>
                    </a:ext>
                  </a:extLst>
                </p14:cNvPr>
                <p14:cNvContentPartPr/>
                <p14:nvPr/>
              </p14:nvContentPartPr>
              <p14:xfrm>
                <a:off x="9180164" y="779727"/>
                <a:ext cx="239400" cy="130320"/>
              </p14:xfrm>
            </p:contentPart>
          </mc:Choice>
          <mc:Fallback>
            <p:pic>
              <p:nvPicPr>
                <p:cNvPr id="50" name="Freihand 49">
                  <a:extLst>
                    <a:ext uri="{FF2B5EF4-FFF2-40B4-BE49-F238E27FC236}">
                      <a16:creationId xmlns:a16="http://schemas.microsoft.com/office/drawing/2014/main" id="{46D48DD5-8366-1F23-8037-2AEDBA415F5F}"/>
                    </a:ext>
                  </a:extLst>
                </p:cNvPr>
                <p:cNvPicPr/>
                <p:nvPr/>
              </p:nvPicPr>
              <p:blipFill>
                <a:blip r:embed="rId73"/>
                <a:stretch>
                  <a:fillRect/>
                </a:stretch>
              </p:blipFill>
              <p:spPr>
                <a:xfrm>
                  <a:off x="9171164" y="771087"/>
                  <a:ext cx="25704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3" name="Freihand 52">
                  <a:extLst>
                    <a:ext uri="{FF2B5EF4-FFF2-40B4-BE49-F238E27FC236}">
                      <a16:creationId xmlns:a16="http://schemas.microsoft.com/office/drawing/2014/main" id="{1D4AF8BD-79D4-7D49-FEFA-D7936D116897}"/>
                    </a:ext>
                  </a:extLst>
                </p14:cNvPr>
                <p14:cNvContentPartPr/>
                <p14:nvPr/>
              </p14:nvContentPartPr>
              <p14:xfrm>
                <a:off x="9603164" y="933087"/>
                <a:ext cx="61920" cy="208440"/>
              </p14:xfrm>
            </p:contentPart>
          </mc:Choice>
          <mc:Fallback>
            <p:pic>
              <p:nvPicPr>
                <p:cNvPr id="53" name="Freihand 52">
                  <a:extLst>
                    <a:ext uri="{FF2B5EF4-FFF2-40B4-BE49-F238E27FC236}">
                      <a16:creationId xmlns:a16="http://schemas.microsoft.com/office/drawing/2014/main" id="{1D4AF8BD-79D4-7D49-FEFA-D7936D116897}"/>
                    </a:ext>
                  </a:extLst>
                </p:cNvPr>
                <p:cNvPicPr/>
                <p:nvPr/>
              </p:nvPicPr>
              <p:blipFill>
                <a:blip r:embed="rId75"/>
                <a:stretch>
                  <a:fillRect/>
                </a:stretch>
              </p:blipFill>
              <p:spPr>
                <a:xfrm>
                  <a:off x="9594164" y="924447"/>
                  <a:ext cx="7956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4" name="Freihand 53">
                  <a:extLst>
                    <a:ext uri="{FF2B5EF4-FFF2-40B4-BE49-F238E27FC236}">
                      <a16:creationId xmlns:a16="http://schemas.microsoft.com/office/drawing/2014/main" id="{8E803BA4-3344-1D61-653C-29844374CFED}"/>
                    </a:ext>
                  </a:extLst>
                </p14:cNvPr>
                <p14:cNvContentPartPr/>
                <p14:nvPr/>
              </p14:nvContentPartPr>
              <p14:xfrm>
                <a:off x="9699284" y="1038207"/>
                <a:ext cx="73800" cy="94320"/>
              </p14:xfrm>
            </p:contentPart>
          </mc:Choice>
          <mc:Fallback>
            <p:pic>
              <p:nvPicPr>
                <p:cNvPr id="54" name="Freihand 53">
                  <a:extLst>
                    <a:ext uri="{FF2B5EF4-FFF2-40B4-BE49-F238E27FC236}">
                      <a16:creationId xmlns:a16="http://schemas.microsoft.com/office/drawing/2014/main" id="{8E803BA4-3344-1D61-653C-29844374CFED}"/>
                    </a:ext>
                  </a:extLst>
                </p:cNvPr>
                <p:cNvPicPr/>
                <p:nvPr/>
              </p:nvPicPr>
              <p:blipFill>
                <a:blip r:embed="rId77"/>
                <a:stretch>
                  <a:fillRect/>
                </a:stretch>
              </p:blipFill>
              <p:spPr>
                <a:xfrm>
                  <a:off x="9690644" y="1029567"/>
                  <a:ext cx="914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5" name="Freihand 54">
                  <a:extLst>
                    <a:ext uri="{FF2B5EF4-FFF2-40B4-BE49-F238E27FC236}">
                      <a16:creationId xmlns:a16="http://schemas.microsoft.com/office/drawing/2014/main" id="{0C5DAD99-340C-0ADF-D43F-E29689CC218E}"/>
                    </a:ext>
                  </a:extLst>
                </p14:cNvPr>
                <p14:cNvContentPartPr/>
                <p14:nvPr/>
              </p14:nvContentPartPr>
              <p14:xfrm>
                <a:off x="9817364" y="921927"/>
                <a:ext cx="169920" cy="219600"/>
              </p14:xfrm>
            </p:contentPart>
          </mc:Choice>
          <mc:Fallback>
            <p:pic>
              <p:nvPicPr>
                <p:cNvPr id="55" name="Freihand 54">
                  <a:extLst>
                    <a:ext uri="{FF2B5EF4-FFF2-40B4-BE49-F238E27FC236}">
                      <a16:creationId xmlns:a16="http://schemas.microsoft.com/office/drawing/2014/main" id="{0C5DAD99-340C-0ADF-D43F-E29689CC218E}"/>
                    </a:ext>
                  </a:extLst>
                </p:cNvPr>
                <p:cNvPicPr/>
                <p:nvPr/>
              </p:nvPicPr>
              <p:blipFill>
                <a:blip r:embed="rId79"/>
                <a:stretch>
                  <a:fillRect/>
                </a:stretch>
              </p:blipFill>
              <p:spPr>
                <a:xfrm>
                  <a:off x="9808364" y="913287"/>
                  <a:ext cx="18756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6" name="Freihand 55">
                  <a:extLst>
                    <a:ext uri="{FF2B5EF4-FFF2-40B4-BE49-F238E27FC236}">
                      <a16:creationId xmlns:a16="http://schemas.microsoft.com/office/drawing/2014/main" id="{BCB79743-9235-CED9-3666-0E058A28C8C5}"/>
                    </a:ext>
                  </a:extLst>
                </p14:cNvPr>
                <p14:cNvContentPartPr/>
                <p14:nvPr/>
              </p14:nvContentPartPr>
              <p14:xfrm>
                <a:off x="10041284" y="1034607"/>
                <a:ext cx="246240" cy="85320"/>
              </p14:xfrm>
            </p:contentPart>
          </mc:Choice>
          <mc:Fallback>
            <p:pic>
              <p:nvPicPr>
                <p:cNvPr id="56" name="Freihand 55">
                  <a:extLst>
                    <a:ext uri="{FF2B5EF4-FFF2-40B4-BE49-F238E27FC236}">
                      <a16:creationId xmlns:a16="http://schemas.microsoft.com/office/drawing/2014/main" id="{BCB79743-9235-CED9-3666-0E058A28C8C5}"/>
                    </a:ext>
                  </a:extLst>
                </p:cNvPr>
                <p:cNvPicPr/>
                <p:nvPr/>
              </p:nvPicPr>
              <p:blipFill>
                <a:blip r:embed="rId81"/>
                <a:stretch>
                  <a:fillRect/>
                </a:stretch>
              </p:blipFill>
              <p:spPr>
                <a:xfrm>
                  <a:off x="10032284" y="1025967"/>
                  <a:ext cx="2638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7" name="Freihand 56">
                  <a:extLst>
                    <a:ext uri="{FF2B5EF4-FFF2-40B4-BE49-F238E27FC236}">
                      <a16:creationId xmlns:a16="http://schemas.microsoft.com/office/drawing/2014/main" id="{74A42835-CFA8-7CC4-15C1-1B8620D52154}"/>
                    </a:ext>
                  </a:extLst>
                </p14:cNvPr>
                <p14:cNvContentPartPr/>
                <p14:nvPr/>
              </p14:nvContentPartPr>
              <p14:xfrm>
                <a:off x="10290764" y="962967"/>
                <a:ext cx="14760" cy="5040"/>
              </p14:xfrm>
            </p:contentPart>
          </mc:Choice>
          <mc:Fallback>
            <p:pic>
              <p:nvPicPr>
                <p:cNvPr id="57" name="Freihand 56">
                  <a:extLst>
                    <a:ext uri="{FF2B5EF4-FFF2-40B4-BE49-F238E27FC236}">
                      <a16:creationId xmlns:a16="http://schemas.microsoft.com/office/drawing/2014/main" id="{74A42835-CFA8-7CC4-15C1-1B8620D52154}"/>
                    </a:ext>
                  </a:extLst>
                </p:cNvPr>
                <p:cNvPicPr/>
                <p:nvPr/>
              </p:nvPicPr>
              <p:blipFill>
                <a:blip r:embed="rId83"/>
                <a:stretch>
                  <a:fillRect/>
                </a:stretch>
              </p:blipFill>
              <p:spPr>
                <a:xfrm>
                  <a:off x="10282124" y="953967"/>
                  <a:ext cx="3240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8" name="Freihand 57">
                  <a:extLst>
                    <a:ext uri="{FF2B5EF4-FFF2-40B4-BE49-F238E27FC236}">
                      <a16:creationId xmlns:a16="http://schemas.microsoft.com/office/drawing/2014/main" id="{0D9C1A2A-6CE0-BF6A-F449-C0D157983A85}"/>
                    </a:ext>
                  </a:extLst>
                </p14:cNvPr>
                <p14:cNvContentPartPr/>
                <p14:nvPr/>
              </p14:nvContentPartPr>
              <p14:xfrm>
                <a:off x="10333604" y="917607"/>
                <a:ext cx="167040" cy="186840"/>
              </p14:xfrm>
            </p:contentPart>
          </mc:Choice>
          <mc:Fallback>
            <p:pic>
              <p:nvPicPr>
                <p:cNvPr id="58" name="Freihand 57">
                  <a:extLst>
                    <a:ext uri="{FF2B5EF4-FFF2-40B4-BE49-F238E27FC236}">
                      <a16:creationId xmlns:a16="http://schemas.microsoft.com/office/drawing/2014/main" id="{0D9C1A2A-6CE0-BF6A-F449-C0D157983A85}"/>
                    </a:ext>
                  </a:extLst>
                </p:cNvPr>
                <p:cNvPicPr/>
                <p:nvPr/>
              </p:nvPicPr>
              <p:blipFill>
                <a:blip r:embed="rId85"/>
                <a:stretch>
                  <a:fillRect/>
                </a:stretch>
              </p:blipFill>
              <p:spPr>
                <a:xfrm>
                  <a:off x="10324604" y="908607"/>
                  <a:ext cx="18468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9" name="Freihand 58">
                  <a:extLst>
                    <a:ext uri="{FF2B5EF4-FFF2-40B4-BE49-F238E27FC236}">
                      <a16:creationId xmlns:a16="http://schemas.microsoft.com/office/drawing/2014/main" id="{958EC8A2-8E13-2558-246A-30A6C439448C}"/>
                    </a:ext>
                  </a:extLst>
                </p14:cNvPr>
                <p14:cNvContentPartPr/>
                <p14:nvPr/>
              </p14:nvContentPartPr>
              <p14:xfrm>
                <a:off x="10398764" y="1050447"/>
                <a:ext cx="76680" cy="67320"/>
              </p14:xfrm>
            </p:contentPart>
          </mc:Choice>
          <mc:Fallback>
            <p:pic>
              <p:nvPicPr>
                <p:cNvPr id="59" name="Freihand 58">
                  <a:extLst>
                    <a:ext uri="{FF2B5EF4-FFF2-40B4-BE49-F238E27FC236}">
                      <a16:creationId xmlns:a16="http://schemas.microsoft.com/office/drawing/2014/main" id="{958EC8A2-8E13-2558-246A-30A6C439448C}"/>
                    </a:ext>
                  </a:extLst>
                </p:cNvPr>
                <p:cNvPicPr/>
                <p:nvPr/>
              </p:nvPicPr>
              <p:blipFill>
                <a:blip r:embed="rId87"/>
                <a:stretch>
                  <a:fillRect/>
                </a:stretch>
              </p:blipFill>
              <p:spPr>
                <a:xfrm>
                  <a:off x="10390124" y="1041807"/>
                  <a:ext cx="943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0" name="Freihand 59">
                  <a:extLst>
                    <a:ext uri="{FF2B5EF4-FFF2-40B4-BE49-F238E27FC236}">
                      <a16:creationId xmlns:a16="http://schemas.microsoft.com/office/drawing/2014/main" id="{4108BFF8-2074-E071-66B4-F4224869A076}"/>
                    </a:ext>
                  </a:extLst>
                </p14:cNvPr>
                <p14:cNvContentPartPr/>
                <p14:nvPr/>
              </p14:nvContentPartPr>
              <p14:xfrm>
                <a:off x="10507484" y="1026687"/>
                <a:ext cx="340920" cy="69840"/>
              </p14:xfrm>
            </p:contentPart>
          </mc:Choice>
          <mc:Fallback>
            <p:pic>
              <p:nvPicPr>
                <p:cNvPr id="60" name="Freihand 59">
                  <a:extLst>
                    <a:ext uri="{FF2B5EF4-FFF2-40B4-BE49-F238E27FC236}">
                      <a16:creationId xmlns:a16="http://schemas.microsoft.com/office/drawing/2014/main" id="{4108BFF8-2074-E071-66B4-F4224869A076}"/>
                    </a:ext>
                  </a:extLst>
                </p:cNvPr>
                <p:cNvPicPr/>
                <p:nvPr/>
              </p:nvPicPr>
              <p:blipFill>
                <a:blip r:embed="rId89"/>
                <a:stretch>
                  <a:fillRect/>
                </a:stretch>
              </p:blipFill>
              <p:spPr>
                <a:xfrm>
                  <a:off x="10498844" y="1018047"/>
                  <a:ext cx="3585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1" name="Freihand 60">
                  <a:extLst>
                    <a:ext uri="{FF2B5EF4-FFF2-40B4-BE49-F238E27FC236}">
                      <a16:creationId xmlns:a16="http://schemas.microsoft.com/office/drawing/2014/main" id="{188393F8-A1AB-F8EE-D436-3A71F0B2DC20}"/>
                    </a:ext>
                  </a:extLst>
                </p14:cNvPr>
                <p14:cNvContentPartPr/>
                <p14:nvPr/>
              </p14:nvContentPartPr>
              <p14:xfrm>
                <a:off x="10883684" y="1014087"/>
                <a:ext cx="187560" cy="50760"/>
              </p14:xfrm>
            </p:contentPart>
          </mc:Choice>
          <mc:Fallback>
            <p:pic>
              <p:nvPicPr>
                <p:cNvPr id="61" name="Freihand 60">
                  <a:extLst>
                    <a:ext uri="{FF2B5EF4-FFF2-40B4-BE49-F238E27FC236}">
                      <a16:creationId xmlns:a16="http://schemas.microsoft.com/office/drawing/2014/main" id="{188393F8-A1AB-F8EE-D436-3A71F0B2DC20}"/>
                    </a:ext>
                  </a:extLst>
                </p:cNvPr>
                <p:cNvPicPr/>
                <p:nvPr/>
              </p:nvPicPr>
              <p:blipFill>
                <a:blip r:embed="rId91"/>
                <a:stretch>
                  <a:fillRect/>
                </a:stretch>
              </p:blipFill>
              <p:spPr>
                <a:xfrm>
                  <a:off x="10875044" y="1005087"/>
                  <a:ext cx="20520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2" name="Freihand 61">
                  <a:extLst>
                    <a:ext uri="{FF2B5EF4-FFF2-40B4-BE49-F238E27FC236}">
                      <a16:creationId xmlns:a16="http://schemas.microsoft.com/office/drawing/2014/main" id="{A9ADE07D-2AE2-F99A-D08C-231CE541702B}"/>
                    </a:ext>
                  </a:extLst>
                </p14:cNvPr>
                <p14:cNvContentPartPr/>
                <p14:nvPr/>
              </p14:nvContentPartPr>
              <p14:xfrm>
                <a:off x="11141444" y="1002927"/>
                <a:ext cx="136440" cy="73800"/>
              </p14:xfrm>
            </p:contentPart>
          </mc:Choice>
          <mc:Fallback>
            <p:pic>
              <p:nvPicPr>
                <p:cNvPr id="62" name="Freihand 61">
                  <a:extLst>
                    <a:ext uri="{FF2B5EF4-FFF2-40B4-BE49-F238E27FC236}">
                      <a16:creationId xmlns:a16="http://schemas.microsoft.com/office/drawing/2014/main" id="{A9ADE07D-2AE2-F99A-D08C-231CE541702B}"/>
                    </a:ext>
                  </a:extLst>
                </p:cNvPr>
                <p:cNvPicPr/>
                <p:nvPr/>
              </p:nvPicPr>
              <p:blipFill>
                <a:blip r:embed="rId93"/>
                <a:stretch>
                  <a:fillRect/>
                </a:stretch>
              </p:blipFill>
              <p:spPr>
                <a:xfrm>
                  <a:off x="11132444" y="993927"/>
                  <a:ext cx="1540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3" name="Freihand 62">
                  <a:extLst>
                    <a:ext uri="{FF2B5EF4-FFF2-40B4-BE49-F238E27FC236}">
                      <a16:creationId xmlns:a16="http://schemas.microsoft.com/office/drawing/2014/main" id="{629D5B83-26F1-EDA3-906C-2F756F107438}"/>
                    </a:ext>
                  </a:extLst>
                </p14:cNvPr>
                <p14:cNvContentPartPr/>
                <p14:nvPr/>
              </p14:nvContentPartPr>
              <p14:xfrm>
                <a:off x="9242084" y="512247"/>
                <a:ext cx="190800" cy="271440"/>
              </p14:xfrm>
            </p:contentPart>
          </mc:Choice>
          <mc:Fallback>
            <p:pic>
              <p:nvPicPr>
                <p:cNvPr id="63" name="Freihand 62">
                  <a:extLst>
                    <a:ext uri="{FF2B5EF4-FFF2-40B4-BE49-F238E27FC236}">
                      <a16:creationId xmlns:a16="http://schemas.microsoft.com/office/drawing/2014/main" id="{629D5B83-26F1-EDA3-906C-2F756F107438}"/>
                    </a:ext>
                  </a:extLst>
                </p:cNvPr>
                <p:cNvPicPr/>
                <p:nvPr/>
              </p:nvPicPr>
              <p:blipFill>
                <a:blip r:embed="rId95"/>
                <a:stretch>
                  <a:fillRect/>
                </a:stretch>
              </p:blipFill>
              <p:spPr>
                <a:xfrm>
                  <a:off x="9233444" y="503607"/>
                  <a:ext cx="208440" cy="2890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5" name="Freihand 64">
                  <a:extLst>
                    <a:ext uri="{FF2B5EF4-FFF2-40B4-BE49-F238E27FC236}">
                      <a16:creationId xmlns:a16="http://schemas.microsoft.com/office/drawing/2014/main" id="{D809B95F-E8BC-88BE-559B-4A4F66B774C4}"/>
                    </a:ext>
                  </a:extLst>
                </p14:cNvPr>
                <p14:cNvContentPartPr/>
                <p14:nvPr/>
              </p14:nvContentPartPr>
              <p14:xfrm>
                <a:off x="10182764" y="473727"/>
                <a:ext cx="240840" cy="367560"/>
              </p14:xfrm>
            </p:contentPart>
          </mc:Choice>
          <mc:Fallback>
            <p:pic>
              <p:nvPicPr>
                <p:cNvPr id="65" name="Freihand 64">
                  <a:extLst>
                    <a:ext uri="{FF2B5EF4-FFF2-40B4-BE49-F238E27FC236}">
                      <a16:creationId xmlns:a16="http://schemas.microsoft.com/office/drawing/2014/main" id="{D809B95F-E8BC-88BE-559B-4A4F66B774C4}"/>
                    </a:ext>
                  </a:extLst>
                </p:cNvPr>
                <p:cNvPicPr/>
                <p:nvPr/>
              </p:nvPicPr>
              <p:blipFill>
                <a:blip r:embed="rId97"/>
                <a:stretch>
                  <a:fillRect/>
                </a:stretch>
              </p:blipFill>
              <p:spPr>
                <a:xfrm>
                  <a:off x="10173764" y="464727"/>
                  <a:ext cx="258480" cy="3852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6" name="Freihand 65">
                  <a:extLst>
                    <a:ext uri="{FF2B5EF4-FFF2-40B4-BE49-F238E27FC236}">
                      <a16:creationId xmlns:a16="http://schemas.microsoft.com/office/drawing/2014/main" id="{645ED456-F468-F75D-E9C2-5FCE629A196C}"/>
                    </a:ext>
                  </a:extLst>
                </p14:cNvPr>
                <p14:cNvContentPartPr/>
                <p14:nvPr/>
              </p14:nvContentPartPr>
              <p14:xfrm>
                <a:off x="10095644" y="866847"/>
                <a:ext cx="184680" cy="559800"/>
              </p14:xfrm>
            </p:contentPart>
          </mc:Choice>
          <mc:Fallback>
            <p:pic>
              <p:nvPicPr>
                <p:cNvPr id="66" name="Freihand 65">
                  <a:extLst>
                    <a:ext uri="{FF2B5EF4-FFF2-40B4-BE49-F238E27FC236}">
                      <a16:creationId xmlns:a16="http://schemas.microsoft.com/office/drawing/2014/main" id="{645ED456-F468-F75D-E9C2-5FCE629A196C}"/>
                    </a:ext>
                  </a:extLst>
                </p:cNvPr>
                <p:cNvPicPr/>
                <p:nvPr/>
              </p:nvPicPr>
              <p:blipFill>
                <a:blip r:embed="rId99"/>
                <a:stretch>
                  <a:fillRect/>
                </a:stretch>
              </p:blipFill>
              <p:spPr>
                <a:xfrm>
                  <a:off x="10087004" y="858207"/>
                  <a:ext cx="202320" cy="5774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7" name="Freihand 66">
                  <a:extLst>
                    <a:ext uri="{FF2B5EF4-FFF2-40B4-BE49-F238E27FC236}">
                      <a16:creationId xmlns:a16="http://schemas.microsoft.com/office/drawing/2014/main" id="{B7CAB166-8B5A-7441-DF2F-F6159F688028}"/>
                    </a:ext>
                  </a:extLst>
                </p14:cNvPr>
                <p14:cNvContentPartPr/>
                <p14:nvPr/>
              </p14:nvContentPartPr>
              <p14:xfrm>
                <a:off x="10134524" y="843447"/>
                <a:ext cx="187200" cy="114480"/>
              </p14:xfrm>
            </p:contentPart>
          </mc:Choice>
          <mc:Fallback>
            <p:pic>
              <p:nvPicPr>
                <p:cNvPr id="67" name="Freihand 66">
                  <a:extLst>
                    <a:ext uri="{FF2B5EF4-FFF2-40B4-BE49-F238E27FC236}">
                      <a16:creationId xmlns:a16="http://schemas.microsoft.com/office/drawing/2014/main" id="{B7CAB166-8B5A-7441-DF2F-F6159F688028}"/>
                    </a:ext>
                  </a:extLst>
                </p:cNvPr>
                <p:cNvPicPr/>
                <p:nvPr/>
              </p:nvPicPr>
              <p:blipFill>
                <a:blip r:embed="rId101"/>
                <a:stretch>
                  <a:fillRect/>
                </a:stretch>
              </p:blipFill>
              <p:spPr>
                <a:xfrm>
                  <a:off x="10125884" y="834447"/>
                  <a:ext cx="2048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9" name="Freihand 68">
                  <a:extLst>
                    <a:ext uri="{FF2B5EF4-FFF2-40B4-BE49-F238E27FC236}">
                      <a16:creationId xmlns:a16="http://schemas.microsoft.com/office/drawing/2014/main" id="{CA75F0B4-F55E-DC20-CFFD-D89EFDF22827}"/>
                    </a:ext>
                  </a:extLst>
                </p14:cNvPr>
                <p14:cNvContentPartPr/>
                <p14:nvPr/>
              </p14:nvContentPartPr>
              <p14:xfrm>
                <a:off x="9897284" y="1443207"/>
                <a:ext cx="118080" cy="231480"/>
              </p14:xfrm>
            </p:contentPart>
          </mc:Choice>
          <mc:Fallback>
            <p:pic>
              <p:nvPicPr>
                <p:cNvPr id="69" name="Freihand 68">
                  <a:extLst>
                    <a:ext uri="{FF2B5EF4-FFF2-40B4-BE49-F238E27FC236}">
                      <a16:creationId xmlns:a16="http://schemas.microsoft.com/office/drawing/2014/main" id="{CA75F0B4-F55E-DC20-CFFD-D89EFDF22827}"/>
                    </a:ext>
                  </a:extLst>
                </p:cNvPr>
                <p:cNvPicPr/>
                <p:nvPr/>
              </p:nvPicPr>
              <p:blipFill>
                <a:blip r:embed="rId103"/>
                <a:stretch>
                  <a:fillRect/>
                </a:stretch>
              </p:blipFill>
              <p:spPr>
                <a:xfrm>
                  <a:off x="9888284" y="1434567"/>
                  <a:ext cx="13572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0" name="Freihand 69">
                  <a:extLst>
                    <a:ext uri="{FF2B5EF4-FFF2-40B4-BE49-F238E27FC236}">
                      <a16:creationId xmlns:a16="http://schemas.microsoft.com/office/drawing/2014/main" id="{55E79802-BAC0-AD24-2B62-867F7867F1DF}"/>
                    </a:ext>
                  </a:extLst>
                </p14:cNvPr>
                <p14:cNvContentPartPr/>
                <p14:nvPr/>
              </p14:nvContentPartPr>
              <p14:xfrm>
                <a:off x="9882164" y="1590807"/>
                <a:ext cx="55080" cy="6120"/>
              </p14:xfrm>
            </p:contentPart>
          </mc:Choice>
          <mc:Fallback>
            <p:pic>
              <p:nvPicPr>
                <p:cNvPr id="70" name="Freihand 69">
                  <a:extLst>
                    <a:ext uri="{FF2B5EF4-FFF2-40B4-BE49-F238E27FC236}">
                      <a16:creationId xmlns:a16="http://schemas.microsoft.com/office/drawing/2014/main" id="{55E79802-BAC0-AD24-2B62-867F7867F1DF}"/>
                    </a:ext>
                  </a:extLst>
                </p:cNvPr>
                <p:cNvPicPr/>
                <p:nvPr/>
              </p:nvPicPr>
              <p:blipFill>
                <a:blip r:embed="rId105"/>
                <a:stretch>
                  <a:fillRect/>
                </a:stretch>
              </p:blipFill>
              <p:spPr>
                <a:xfrm>
                  <a:off x="9873524" y="1581807"/>
                  <a:ext cx="7272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71" name="Freihand 70">
                  <a:extLst>
                    <a:ext uri="{FF2B5EF4-FFF2-40B4-BE49-F238E27FC236}">
                      <a16:creationId xmlns:a16="http://schemas.microsoft.com/office/drawing/2014/main" id="{99792799-0068-B627-A67E-2FCC7112291D}"/>
                    </a:ext>
                  </a:extLst>
                </p14:cNvPr>
                <p14:cNvContentPartPr/>
                <p14:nvPr/>
              </p14:nvContentPartPr>
              <p14:xfrm>
                <a:off x="10022204" y="1447167"/>
                <a:ext cx="248400" cy="191160"/>
              </p14:xfrm>
            </p:contentPart>
          </mc:Choice>
          <mc:Fallback>
            <p:pic>
              <p:nvPicPr>
                <p:cNvPr id="71" name="Freihand 70">
                  <a:extLst>
                    <a:ext uri="{FF2B5EF4-FFF2-40B4-BE49-F238E27FC236}">
                      <a16:creationId xmlns:a16="http://schemas.microsoft.com/office/drawing/2014/main" id="{99792799-0068-B627-A67E-2FCC7112291D}"/>
                    </a:ext>
                  </a:extLst>
                </p:cNvPr>
                <p:cNvPicPr/>
                <p:nvPr/>
              </p:nvPicPr>
              <p:blipFill>
                <a:blip r:embed="rId107"/>
                <a:stretch>
                  <a:fillRect/>
                </a:stretch>
              </p:blipFill>
              <p:spPr>
                <a:xfrm>
                  <a:off x="10013204" y="1438527"/>
                  <a:ext cx="26604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2" name="Freihand 71">
                  <a:extLst>
                    <a:ext uri="{FF2B5EF4-FFF2-40B4-BE49-F238E27FC236}">
                      <a16:creationId xmlns:a16="http://schemas.microsoft.com/office/drawing/2014/main" id="{8F894FA0-AF90-4DDA-9F47-D4E44BC434DE}"/>
                    </a:ext>
                  </a:extLst>
                </p14:cNvPr>
                <p14:cNvContentPartPr/>
                <p14:nvPr/>
              </p14:nvContentPartPr>
              <p14:xfrm>
                <a:off x="10164044" y="1427367"/>
                <a:ext cx="116280" cy="116280"/>
              </p14:xfrm>
            </p:contentPart>
          </mc:Choice>
          <mc:Fallback>
            <p:pic>
              <p:nvPicPr>
                <p:cNvPr id="72" name="Freihand 71">
                  <a:extLst>
                    <a:ext uri="{FF2B5EF4-FFF2-40B4-BE49-F238E27FC236}">
                      <a16:creationId xmlns:a16="http://schemas.microsoft.com/office/drawing/2014/main" id="{8F894FA0-AF90-4DDA-9F47-D4E44BC434DE}"/>
                    </a:ext>
                  </a:extLst>
                </p:cNvPr>
                <p:cNvPicPr/>
                <p:nvPr/>
              </p:nvPicPr>
              <p:blipFill>
                <a:blip r:embed="rId109"/>
                <a:stretch>
                  <a:fillRect/>
                </a:stretch>
              </p:blipFill>
              <p:spPr>
                <a:xfrm>
                  <a:off x="10155044" y="1418367"/>
                  <a:ext cx="13392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3" name="Freihand 72">
                  <a:extLst>
                    <a:ext uri="{FF2B5EF4-FFF2-40B4-BE49-F238E27FC236}">
                      <a16:creationId xmlns:a16="http://schemas.microsoft.com/office/drawing/2014/main" id="{A53EC106-67C3-EF6B-D65F-2C8262426CE2}"/>
                    </a:ext>
                  </a:extLst>
                </p14:cNvPr>
                <p14:cNvContentPartPr/>
                <p14:nvPr/>
              </p14:nvContentPartPr>
              <p14:xfrm>
                <a:off x="10315964" y="1418367"/>
                <a:ext cx="104040" cy="209880"/>
              </p14:xfrm>
            </p:contentPart>
          </mc:Choice>
          <mc:Fallback>
            <p:pic>
              <p:nvPicPr>
                <p:cNvPr id="73" name="Freihand 72">
                  <a:extLst>
                    <a:ext uri="{FF2B5EF4-FFF2-40B4-BE49-F238E27FC236}">
                      <a16:creationId xmlns:a16="http://schemas.microsoft.com/office/drawing/2014/main" id="{A53EC106-67C3-EF6B-D65F-2C8262426CE2}"/>
                    </a:ext>
                  </a:extLst>
                </p:cNvPr>
                <p:cNvPicPr/>
                <p:nvPr/>
              </p:nvPicPr>
              <p:blipFill>
                <a:blip r:embed="rId111"/>
                <a:stretch>
                  <a:fillRect/>
                </a:stretch>
              </p:blipFill>
              <p:spPr>
                <a:xfrm>
                  <a:off x="10306964" y="1409727"/>
                  <a:ext cx="12168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4" name="Freihand 73">
                  <a:extLst>
                    <a:ext uri="{FF2B5EF4-FFF2-40B4-BE49-F238E27FC236}">
                      <a16:creationId xmlns:a16="http://schemas.microsoft.com/office/drawing/2014/main" id="{E10B7B45-C09E-2DF1-D30C-494BC29E8435}"/>
                    </a:ext>
                  </a:extLst>
                </p14:cNvPr>
                <p14:cNvContentPartPr/>
                <p14:nvPr/>
              </p14:nvContentPartPr>
              <p14:xfrm>
                <a:off x="10429004" y="1550487"/>
                <a:ext cx="131040" cy="50040"/>
              </p14:xfrm>
            </p:contentPart>
          </mc:Choice>
          <mc:Fallback>
            <p:pic>
              <p:nvPicPr>
                <p:cNvPr id="74" name="Freihand 73">
                  <a:extLst>
                    <a:ext uri="{FF2B5EF4-FFF2-40B4-BE49-F238E27FC236}">
                      <a16:creationId xmlns:a16="http://schemas.microsoft.com/office/drawing/2014/main" id="{E10B7B45-C09E-2DF1-D30C-494BC29E8435}"/>
                    </a:ext>
                  </a:extLst>
                </p:cNvPr>
                <p:cNvPicPr/>
                <p:nvPr/>
              </p:nvPicPr>
              <p:blipFill>
                <a:blip r:embed="rId113"/>
                <a:stretch>
                  <a:fillRect/>
                </a:stretch>
              </p:blipFill>
              <p:spPr>
                <a:xfrm>
                  <a:off x="10420004" y="1541487"/>
                  <a:ext cx="14868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6" name="Freihand 75">
                  <a:extLst>
                    <a:ext uri="{FF2B5EF4-FFF2-40B4-BE49-F238E27FC236}">
                      <a16:creationId xmlns:a16="http://schemas.microsoft.com/office/drawing/2014/main" id="{4F10B3D5-C3CA-EF13-ED56-62C1EA8D2BAA}"/>
                    </a:ext>
                  </a:extLst>
                </p14:cNvPr>
                <p14:cNvContentPartPr/>
                <p14:nvPr/>
              </p14:nvContentPartPr>
              <p14:xfrm>
                <a:off x="10584524" y="1434567"/>
                <a:ext cx="334440" cy="268920"/>
              </p14:xfrm>
            </p:contentPart>
          </mc:Choice>
          <mc:Fallback>
            <p:pic>
              <p:nvPicPr>
                <p:cNvPr id="76" name="Freihand 75">
                  <a:extLst>
                    <a:ext uri="{FF2B5EF4-FFF2-40B4-BE49-F238E27FC236}">
                      <a16:creationId xmlns:a16="http://schemas.microsoft.com/office/drawing/2014/main" id="{4F10B3D5-C3CA-EF13-ED56-62C1EA8D2BAA}"/>
                    </a:ext>
                  </a:extLst>
                </p:cNvPr>
                <p:cNvPicPr/>
                <p:nvPr/>
              </p:nvPicPr>
              <p:blipFill>
                <a:blip r:embed="rId115"/>
                <a:stretch>
                  <a:fillRect/>
                </a:stretch>
              </p:blipFill>
              <p:spPr>
                <a:xfrm>
                  <a:off x="10575884" y="1425567"/>
                  <a:ext cx="352080" cy="2865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7" name="Freihand 76">
                  <a:extLst>
                    <a:ext uri="{FF2B5EF4-FFF2-40B4-BE49-F238E27FC236}">
                      <a16:creationId xmlns:a16="http://schemas.microsoft.com/office/drawing/2014/main" id="{D90CD941-5807-4F7E-BA39-5CD72776FD46}"/>
                    </a:ext>
                  </a:extLst>
                </p14:cNvPr>
                <p14:cNvContentPartPr/>
                <p14:nvPr/>
              </p14:nvContentPartPr>
              <p14:xfrm>
                <a:off x="10909244" y="1354647"/>
                <a:ext cx="134280" cy="232920"/>
              </p14:xfrm>
            </p:contentPart>
          </mc:Choice>
          <mc:Fallback>
            <p:pic>
              <p:nvPicPr>
                <p:cNvPr id="77" name="Freihand 76">
                  <a:extLst>
                    <a:ext uri="{FF2B5EF4-FFF2-40B4-BE49-F238E27FC236}">
                      <a16:creationId xmlns:a16="http://schemas.microsoft.com/office/drawing/2014/main" id="{D90CD941-5807-4F7E-BA39-5CD72776FD46}"/>
                    </a:ext>
                  </a:extLst>
                </p:cNvPr>
                <p:cNvPicPr/>
                <p:nvPr/>
              </p:nvPicPr>
              <p:blipFill>
                <a:blip r:embed="rId117"/>
                <a:stretch>
                  <a:fillRect/>
                </a:stretch>
              </p:blipFill>
              <p:spPr>
                <a:xfrm>
                  <a:off x="10900604" y="1346007"/>
                  <a:ext cx="15192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2" name="Freihand 1">
                  <a:extLst>
                    <a:ext uri="{FF2B5EF4-FFF2-40B4-BE49-F238E27FC236}">
                      <a16:creationId xmlns:a16="http://schemas.microsoft.com/office/drawing/2014/main" id="{BB2DDA22-8C24-7313-5F9D-C7300993E29F}"/>
                    </a:ext>
                  </a:extLst>
                </p14:cNvPr>
                <p14:cNvContentPartPr/>
                <p14:nvPr/>
              </p14:nvContentPartPr>
              <p14:xfrm>
                <a:off x="9220124" y="249087"/>
                <a:ext cx="205560" cy="14400"/>
              </p14:xfrm>
            </p:contentPart>
          </mc:Choice>
          <mc:Fallback>
            <p:pic>
              <p:nvPicPr>
                <p:cNvPr id="2" name="Freihand 1">
                  <a:extLst>
                    <a:ext uri="{FF2B5EF4-FFF2-40B4-BE49-F238E27FC236}">
                      <a16:creationId xmlns:a16="http://schemas.microsoft.com/office/drawing/2014/main" id="{BB2DDA22-8C24-7313-5F9D-C7300993E29F}"/>
                    </a:ext>
                  </a:extLst>
                </p:cNvPr>
                <p:cNvPicPr/>
                <p:nvPr/>
              </p:nvPicPr>
              <p:blipFill>
                <a:blip r:embed="rId119"/>
                <a:stretch>
                  <a:fillRect/>
                </a:stretch>
              </p:blipFill>
              <p:spPr>
                <a:xfrm>
                  <a:off x="9211484" y="240447"/>
                  <a:ext cx="22320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3" name="Freihand 2">
                  <a:extLst>
                    <a:ext uri="{FF2B5EF4-FFF2-40B4-BE49-F238E27FC236}">
                      <a16:creationId xmlns:a16="http://schemas.microsoft.com/office/drawing/2014/main" id="{F82FFD7F-3491-1B9A-1197-83E01EE99275}"/>
                    </a:ext>
                  </a:extLst>
                </p14:cNvPr>
                <p14:cNvContentPartPr/>
                <p14:nvPr/>
              </p14:nvContentPartPr>
              <p14:xfrm>
                <a:off x="9405164" y="161607"/>
                <a:ext cx="87840" cy="172080"/>
              </p14:xfrm>
            </p:contentPart>
          </mc:Choice>
          <mc:Fallback>
            <p:pic>
              <p:nvPicPr>
                <p:cNvPr id="3" name="Freihand 2">
                  <a:extLst>
                    <a:ext uri="{FF2B5EF4-FFF2-40B4-BE49-F238E27FC236}">
                      <a16:creationId xmlns:a16="http://schemas.microsoft.com/office/drawing/2014/main" id="{F82FFD7F-3491-1B9A-1197-83E01EE99275}"/>
                    </a:ext>
                  </a:extLst>
                </p:cNvPr>
                <p:cNvPicPr/>
                <p:nvPr/>
              </p:nvPicPr>
              <p:blipFill>
                <a:blip r:embed="rId121"/>
                <a:stretch>
                  <a:fillRect/>
                </a:stretch>
              </p:blipFill>
              <p:spPr>
                <a:xfrm>
                  <a:off x="9396164" y="152607"/>
                  <a:ext cx="10548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5" name="Freihand 4">
                  <a:extLst>
                    <a:ext uri="{FF2B5EF4-FFF2-40B4-BE49-F238E27FC236}">
                      <a16:creationId xmlns:a16="http://schemas.microsoft.com/office/drawing/2014/main" id="{9D286E3E-2F1E-BE0B-E997-E2E29DE46769}"/>
                    </a:ext>
                  </a:extLst>
                </p14:cNvPr>
                <p14:cNvContentPartPr/>
                <p14:nvPr/>
              </p14:nvContentPartPr>
              <p14:xfrm>
                <a:off x="9672644" y="52887"/>
                <a:ext cx="171360" cy="167400"/>
              </p14:xfrm>
            </p:contentPart>
          </mc:Choice>
          <mc:Fallback>
            <p:pic>
              <p:nvPicPr>
                <p:cNvPr id="5" name="Freihand 4">
                  <a:extLst>
                    <a:ext uri="{FF2B5EF4-FFF2-40B4-BE49-F238E27FC236}">
                      <a16:creationId xmlns:a16="http://schemas.microsoft.com/office/drawing/2014/main" id="{9D286E3E-2F1E-BE0B-E997-E2E29DE46769}"/>
                    </a:ext>
                  </a:extLst>
                </p:cNvPr>
                <p:cNvPicPr/>
                <p:nvPr/>
              </p:nvPicPr>
              <p:blipFill>
                <a:blip r:embed="rId123"/>
                <a:stretch>
                  <a:fillRect/>
                </a:stretch>
              </p:blipFill>
              <p:spPr>
                <a:xfrm>
                  <a:off x="9664004" y="43887"/>
                  <a:ext cx="18900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 name="Freihand 6">
                  <a:extLst>
                    <a:ext uri="{FF2B5EF4-FFF2-40B4-BE49-F238E27FC236}">
                      <a16:creationId xmlns:a16="http://schemas.microsoft.com/office/drawing/2014/main" id="{F11D5D24-1AD5-0DCA-A973-E5B278D07754}"/>
                    </a:ext>
                  </a:extLst>
                </p14:cNvPr>
                <p14:cNvContentPartPr/>
                <p14:nvPr/>
              </p14:nvContentPartPr>
              <p14:xfrm>
                <a:off x="9752924" y="174927"/>
                <a:ext cx="75240" cy="28080"/>
              </p14:xfrm>
            </p:contentPart>
          </mc:Choice>
          <mc:Fallback>
            <p:pic>
              <p:nvPicPr>
                <p:cNvPr id="7" name="Freihand 6">
                  <a:extLst>
                    <a:ext uri="{FF2B5EF4-FFF2-40B4-BE49-F238E27FC236}">
                      <a16:creationId xmlns:a16="http://schemas.microsoft.com/office/drawing/2014/main" id="{F11D5D24-1AD5-0DCA-A973-E5B278D07754}"/>
                    </a:ext>
                  </a:extLst>
                </p:cNvPr>
                <p:cNvPicPr/>
                <p:nvPr/>
              </p:nvPicPr>
              <p:blipFill>
                <a:blip r:embed="rId125"/>
                <a:stretch>
                  <a:fillRect/>
                </a:stretch>
              </p:blipFill>
              <p:spPr>
                <a:xfrm>
                  <a:off x="9743924" y="166287"/>
                  <a:ext cx="9288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5" name="Freihand 14">
                  <a:extLst>
                    <a:ext uri="{FF2B5EF4-FFF2-40B4-BE49-F238E27FC236}">
                      <a16:creationId xmlns:a16="http://schemas.microsoft.com/office/drawing/2014/main" id="{039EE6A9-59A7-63A3-2ABF-E970E0959FC3}"/>
                    </a:ext>
                  </a:extLst>
                </p14:cNvPr>
                <p14:cNvContentPartPr/>
                <p14:nvPr/>
              </p14:nvContentPartPr>
              <p14:xfrm>
                <a:off x="9868484" y="105447"/>
                <a:ext cx="237960" cy="106920"/>
              </p14:xfrm>
            </p:contentPart>
          </mc:Choice>
          <mc:Fallback>
            <p:pic>
              <p:nvPicPr>
                <p:cNvPr id="15" name="Freihand 14">
                  <a:extLst>
                    <a:ext uri="{FF2B5EF4-FFF2-40B4-BE49-F238E27FC236}">
                      <a16:creationId xmlns:a16="http://schemas.microsoft.com/office/drawing/2014/main" id="{039EE6A9-59A7-63A3-2ABF-E970E0959FC3}"/>
                    </a:ext>
                  </a:extLst>
                </p:cNvPr>
                <p:cNvPicPr/>
                <p:nvPr/>
              </p:nvPicPr>
              <p:blipFill>
                <a:blip r:embed="rId127"/>
                <a:stretch>
                  <a:fillRect/>
                </a:stretch>
              </p:blipFill>
              <p:spPr>
                <a:xfrm>
                  <a:off x="9859844" y="96447"/>
                  <a:ext cx="25560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6" name="Freihand 15">
                  <a:extLst>
                    <a:ext uri="{FF2B5EF4-FFF2-40B4-BE49-F238E27FC236}">
                      <a16:creationId xmlns:a16="http://schemas.microsoft.com/office/drawing/2014/main" id="{DD596431-19AE-A864-25BB-96DA176217F0}"/>
                    </a:ext>
                  </a:extLst>
                </p14:cNvPr>
                <p14:cNvContentPartPr/>
                <p14:nvPr/>
              </p14:nvContentPartPr>
              <p14:xfrm>
                <a:off x="10144244" y="122367"/>
                <a:ext cx="399960" cy="78120"/>
              </p14:xfrm>
            </p:contentPart>
          </mc:Choice>
          <mc:Fallback>
            <p:pic>
              <p:nvPicPr>
                <p:cNvPr id="16" name="Freihand 15">
                  <a:extLst>
                    <a:ext uri="{FF2B5EF4-FFF2-40B4-BE49-F238E27FC236}">
                      <a16:creationId xmlns:a16="http://schemas.microsoft.com/office/drawing/2014/main" id="{DD596431-19AE-A864-25BB-96DA176217F0}"/>
                    </a:ext>
                  </a:extLst>
                </p:cNvPr>
                <p:cNvPicPr/>
                <p:nvPr/>
              </p:nvPicPr>
              <p:blipFill>
                <a:blip r:embed="rId129"/>
                <a:stretch>
                  <a:fillRect/>
                </a:stretch>
              </p:blipFill>
              <p:spPr>
                <a:xfrm>
                  <a:off x="10135604" y="113367"/>
                  <a:ext cx="4176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7" name="Freihand 16">
                  <a:extLst>
                    <a:ext uri="{FF2B5EF4-FFF2-40B4-BE49-F238E27FC236}">
                      <a16:creationId xmlns:a16="http://schemas.microsoft.com/office/drawing/2014/main" id="{1EC9C9B1-2520-3EDF-6A5B-90BB8025DC44}"/>
                    </a:ext>
                  </a:extLst>
                </p14:cNvPr>
                <p14:cNvContentPartPr/>
                <p14:nvPr/>
              </p14:nvContentPartPr>
              <p14:xfrm>
                <a:off x="10674884" y="135327"/>
                <a:ext cx="131760" cy="20880"/>
              </p14:xfrm>
            </p:contentPart>
          </mc:Choice>
          <mc:Fallback>
            <p:pic>
              <p:nvPicPr>
                <p:cNvPr id="17" name="Freihand 16">
                  <a:extLst>
                    <a:ext uri="{FF2B5EF4-FFF2-40B4-BE49-F238E27FC236}">
                      <a16:creationId xmlns:a16="http://schemas.microsoft.com/office/drawing/2014/main" id="{1EC9C9B1-2520-3EDF-6A5B-90BB8025DC44}"/>
                    </a:ext>
                  </a:extLst>
                </p:cNvPr>
                <p:cNvPicPr/>
                <p:nvPr/>
              </p:nvPicPr>
              <p:blipFill>
                <a:blip r:embed="rId131"/>
                <a:stretch>
                  <a:fillRect/>
                </a:stretch>
              </p:blipFill>
              <p:spPr>
                <a:xfrm>
                  <a:off x="10665884" y="126327"/>
                  <a:ext cx="14940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8" name="Freihand 17">
                  <a:extLst>
                    <a:ext uri="{FF2B5EF4-FFF2-40B4-BE49-F238E27FC236}">
                      <a16:creationId xmlns:a16="http://schemas.microsoft.com/office/drawing/2014/main" id="{04EA8D0C-26E6-E578-2376-30726665C7D6}"/>
                    </a:ext>
                  </a:extLst>
                </p14:cNvPr>
                <p14:cNvContentPartPr/>
                <p14:nvPr/>
              </p14:nvContentPartPr>
              <p14:xfrm>
                <a:off x="10769924" y="37767"/>
                <a:ext cx="174600" cy="176400"/>
              </p14:xfrm>
            </p:contentPart>
          </mc:Choice>
          <mc:Fallback>
            <p:pic>
              <p:nvPicPr>
                <p:cNvPr id="18" name="Freihand 17">
                  <a:extLst>
                    <a:ext uri="{FF2B5EF4-FFF2-40B4-BE49-F238E27FC236}">
                      <a16:creationId xmlns:a16="http://schemas.microsoft.com/office/drawing/2014/main" id="{04EA8D0C-26E6-E578-2376-30726665C7D6}"/>
                    </a:ext>
                  </a:extLst>
                </p:cNvPr>
                <p:cNvPicPr/>
                <p:nvPr/>
              </p:nvPicPr>
              <p:blipFill>
                <a:blip r:embed="rId133"/>
                <a:stretch>
                  <a:fillRect/>
                </a:stretch>
              </p:blipFill>
              <p:spPr>
                <a:xfrm>
                  <a:off x="10760924" y="28767"/>
                  <a:ext cx="19224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9" name="Freihand 18">
                  <a:extLst>
                    <a:ext uri="{FF2B5EF4-FFF2-40B4-BE49-F238E27FC236}">
                      <a16:creationId xmlns:a16="http://schemas.microsoft.com/office/drawing/2014/main" id="{FCC4C6C6-72E7-76CA-0EE3-0FF2F77E347C}"/>
                    </a:ext>
                  </a:extLst>
                </p14:cNvPr>
                <p14:cNvContentPartPr/>
                <p14:nvPr/>
              </p14:nvContentPartPr>
              <p14:xfrm>
                <a:off x="10784324" y="98247"/>
                <a:ext cx="141120" cy="33480"/>
              </p14:xfrm>
            </p:contentPart>
          </mc:Choice>
          <mc:Fallback>
            <p:pic>
              <p:nvPicPr>
                <p:cNvPr id="19" name="Freihand 18">
                  <a:extLst>
                    <a:ext uri="{FF2B5EF4-FFF2-40B4-BE49-F238E27FC236}">
                      <a16:creationId xmlns:a16="http://schemas.microsoft.com/office/drawing/2014/main" id="{FCC4C6C6-72E7-76CA-0EE3-0FF2F77E347C}"/>
                    </a:ext>
                  </a:extLst>
                </p:cNvPr>
                <p:cNvPicPr/>
                <p:nvPr/>
              </p:nvPicPr>
              <p:blipFill>
                <a:blip r:embed="rId135"/>
                <a:stretch>
                  <a:fillRect/>
                </a:stretch>
              </p:blipFill>
              <p:spPr>
                <a:xfrm>
                  <a:off x="10775324" y="89247"/>
                  <a:ext cx="15876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21" name="Freihand 20">
                  <a:extLst>
                    <a:ext uri="{FF2B5EF4-FFF2-40B4-BE49-F238E27FC236}">
                      <a16:creationId xmlns:a16="http://schemas.microsoft.com/office/drawing/2014/main" id="{2448BCC3-6733-354B-CBEB-5914E3AD7124}"/>
                    </a:ext>
                  </a:extLst>
                </p14:cNvPr>
                <p14:cNvContentPartPr/>
                <p14:nvPr/>
              </p14:nvContentPartPr>
              <p14:xfrm>
                <a:off x="10934804" y="108327"/>
                <a:ext cx="217440" cy="115920"/>
              </p14:xfrm>
            </p:contentPart>
          </mc:Choice>
          <mc:Fallback>
            <p:pic>
              <p:nvPicPr>
                <p:cNvPr id="21" name="Freihand 20">
                  <a:extLst>
                    <a:ext uri="{FF2B5EF4-FFF2-40B4-BE49-F238E27FC236}">
                      <a16:creationId xmlns:a16="http://schemas.microsoft.com/office/drawing/2014/main" id="{2448BCC3-6733-354B-CBEB-5914E3AD7124}"/>
                    </a:ext>
                  </a:extLst>
                </p:cNvPr>
                <p:cNvPicPr/>
                <p:nvPr/>
              </p:nvPicPr>
              <p:blipFill>
                <a:blip r:embed="rId137"/>
                <a:stretch>
                  <a:fillRect/>
                </a:stretch>
              </p:blipFill>
              <p:spPr>
                <a:xfrm>
                  <a:off x="10926164" y="99687"/>
                  <a:ext cx="2350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22" name="Freihand 21">
                  <a:extLst>
                    <a:ext uri="{FF2B5EF4-FFF2-40B4-BE49-F238E27FC236}">
                      <a16:creationId xmlns:a16="http://schemas.microsoft.com/office/drawing/2014/main" id="{3A941660-5D62-F2BA-35FF-516D0C8862BC}"/>
                    </a:ext>
                  </a:extLst>
                </p14:cNvPr>
                <p14:cNvContentPartPr/>
                <p14:nvPr/>
              </p14:nvContentPartPr>
              <p14:xfrm>
                <a:off x="11111924" y="65487"/>
                <a:ext cx="183600" cy="173880"/>
              </p14:xfrm>
            </p:contentPart>
          </mc:Choice>
          <mc:Fallback>
            <p:pic>
              <p:nvPicPr>
                <p:cNvPr id="22" name="Freihand 21">
                  <a:extLst>
                    <a:ext uri="{FF2B5EF4-FFF2-40B4-BE49-F238E27FC236}">
                      <a16:creationId xmlns:a16="http://schemas.microsoft.com/office/drawing/2014/main" id="{3A941660-5D62-F2BA-35FF-516D0C8862BC}"/>
                    </a:ext>
                  </a:extLst>
                </p:cNvPr>
                <p:cNvPicPr/>
                <p:nvPr/>
              </p:nvPicPr>
              <p:blipFill>
                <a:blip r:embed="rId139"/>
                <a:stretch>
                  <a:fillRect/>
                </a:stretch>
              </p:blipFill>
              <p:spPr>
                <a:xfrm>
                  <a:off x="11102924" y="56847"/>
                  <a:ext cx="20124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23" name="Freihand 22">
                  <a:extLst>
                    <a:ext uri="{FF2B5EF4-FFF2-40B4-BE49-F238E27FC236}">
                      <a16:creationId xmlns:a16="http://schemas.microsoft.com/office/drawing/2014/main" id="{ACCDE5FD-CF8A-C0C7-E462-74BE3ABD2465}"/>
                    </a:ext>
                  </a:extLst>
                </p14:cNvPr>
                <p14:cNvContentPartPr/>
                <p14:nvPr/>
              </p14:nvContentPartPr>
              <p14:xfrm>
                <a:off x="11196884" y="158367"/>
                <a:ext cx="76320" cy="13320"/>
              </p14:xfrm>
            </p:contentPart>
          </mc:Choice>
          <mc:Fallback>
            <p:pic>
              <p:nvPicPr>
                <p:cNvPr id="23" name="Freihand 22">
                  <a:extLst>
                    <a:ext uri="{FF2B5EF4-FFF2-40B4-BE49-F238E27FC236}">
                      <a16:creationId xmlns:a16="http://schemas.microsoft.com/office/drawing/2014/main" id="{ACCDE5FD-CF8A-C0C7-E462-74BE3ABD2465}"/>
                    </a:ext>
                  </a:extLst>
                </p:cNvPr>
                <p:cNvPicPr/>
                <p:nvPr/>
              </p:nvPicPr>
              <p:blipFill>
                <a:blip r:embed="rId141"/>
                <a:stretch>
                  <a:fillRect/>
                </a:stretch>
              </p:blipFill>
              <p:spPr>
                <a:xfrm>
                  <a:off x="11188244" y="149727"/>
                  <a:ext cx="939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24" name="Freihand 23">
                  <a:extLst>
                    <a:ext uri="{FF2B5EF4-FFF2-40B4-BE49-F238E27FC236}">
                      <a16:creationId xmlns:a16="http://schemas.microsoft.com/office/drawing/2014/main" id="{B11DD5F4-53FA-6703-1D16-C41ACA2EA164}"/>
                    </a:ext>
                  </a:extLst>
                </p14:cNvPr>
                <p14:cNvContentPartPr/>
                <p14:nvPr/>
              </p14:nvContentPartPr>
              <p14:xfrm>
                <a:off x="11285084" y="37047"/>
                <a:ext cx="302760" cy="174240"/>
              </p14:xfrm>
            </p:contentPart>
          </mc:Choice>
          <mc:Fallback>
            <p:pic>
              <p:nvPicPr>
                <p:cNvPr id="24" name="Freihand 23">
                  <a:extLst>
                    <a:ext uri="{FF2B5EF4-FFF2-40B4-BE49-F238E27FC236}">
                      <a16:creationId xmlns:a16="http://schemas.microsoft.com/office/drawing/2014/main" id="{B11DD5F4-53FA-6703-1D16-C41ACA2EA164}"/>
                    </a:ext>
                  </a:extLst>
                </p:cNvPr>
                <p:cNvPicPr/>
                <p:nvPr/>
              </p:nvPicPr>
              <p:blipFill>
                <a:blip r:embed="rId143"/>
                <a:stretch>
                  <a:fillRect/>
                </a:stretch>
              </p:blipFill>
              <p:spPr>
                <a:xfrm>
                  <a:off x="11276444" y="28407"/>
                  <a:ext cx="32040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26" name="Freihand 25">
                  <a:extLst>
                    <a:ext uri="{FF2B5EF4-FFF2-40B4-BE49-F238E27FC236}">
                      <a16:creationId xmlns:a16="http://schemas.microsoft.com/office/drawing/2014/main" id="{B2FD5A3A-5F31-87B6-1D39-5FBE1782FBE4}"/>
                    </a:ext>
                  </a:extLst>
                </p14:cNvPr>
                <p14:cNvContentPartPr/>
                <p14:nvPr/>
              </p14:nvContentPartPr>
              <p14:xfrm>
                <a:off x="10641404" y="392727"/>
                <a:ext cx="176400" cy="38520"/>
              </p14:xfrm>
            </p:contentPart>
          </mc:Choice>
          <mc:Fallback>
            <p:pic>
              <p:nvPicPr>
                <p:cNvPr id="26" name="Freihand 25">
                  <a:extLst>
                    <a:ext uri="{FF2B5EF4-FFF2-40B4-BE49-F238E27FC236}">
                      <a16:creationId xmlns:a16="http://schemas.microsoft.com/office/drawing/2014/main" id="{B2FD5A3A-5F31-87B6-1D39-5FBE1782FBE4}"/>
                    </a:ext>
                  </a:extLst>
                </p:cNvPr>
                <p:cNvPicPr/>
                <p:nvPr/>
              </p:nvPicPr>
              <p:blipFill>
                <a:blip r:embed="rId145"/>
                <a:stretch>
                  <a:fillRect/>
                </a:stretch>
              </p:blipFill>
              <p:spPr>
                <a:xfrm>
                  <a:off x="10632404" y="383727"/>
                  <a:ext cx="19404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27" name="Freihand 26">
                  <a:extLst>
                    <a:ext uri="{FF2B5EF4-FFF2-40B4-BE49-F238E27FC236}">
                      <a16:creationId xmlns:a16="http://schemas.microsoft.com/office/drawing/2014/main" id="{1D6CFC5D-C270-4FD2-0359-C7F957C901FD}"/>
                    </a:ext>
                  </a:extLst>
                </p14:cNvPr>
                <p14:cNvContentPartPr/>
                <p14:nvPr/>
              </p14:nvContentPartPr>
              <p14:xfrm>
                <a:off x="10873244" y="312807"/>
                <a:ext cx="201240" cy="115560"/>
              </p14:xfrm>
            </p:contentPart>
          </mc:Choice>
          <mc:Fallback>
            <p:pic>
              <p:nvPicPr>
                <p:cNvPr id="27" name="Freihand 26">
                  <a:extLst>
                    <a:ext uri="{FF2B5EF4-FFF2-40B4-BE49-F238E27FC236}">
                      <a16:creationId xmlns:a16="http://schemas.microsoft.com/office/drawing/2014/main" id="{1D6CFC5D-C270-4FD2-0359-C7F957C901FD}"/>
                    </a:ext>
                  </a:extLst>
                </p:cNvPr>
                <p:cNvPicPr/>
                <p:nvPr/>
              </p:nvPicPr>
              <p:blipFill>
                <a:blip r:embed="rId147"/>
                <a:stretch>
                  <a:fillRect/>
                </a:stretch>
              </p:blipFill>
              <p:spPr>
                <a:xfrm>
                  <a:off x="10864244" y="303807"/>
                  <a:ext cx="2188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28" name="Freihand 27">
                  <a:extLst>
                    <a:ext uri="{FF2B5EF4-FFF2-40B4-BE49-F238E27FC236}">
                      <a16:creationId xmlns:a16="http://schemas.microsoft.com/office/drawing/2014/main" id="{22F4ACCC-ACF5-D8DC-9B84-7057ED019190}"/>
                    </a:ext>
                  </a:extLst>
                </p14:cNvPr>
                <p14:cNvContentPartPr/>
                <p14:nvPr/>
              </p14:nvContentPartPr>
              <p14:xfrm>
                <a:off x="11091404" y="260247"/>
                <a:ext cx="92160" cy="169200"/>
              </p14:xfrm>
            </p:contentPart>
          </mc:Choice>
          <mc:Fallback>
            <p:pic>
              <p:nvPicPr>
                <p:cNvPr id="28" name="Freihand 27">
                  <a:extLst>
                    <a:ext uri="{FF2B5EF4-FFF2-40B4-BE49-F238E27FC236}">
                      <a16:creationId xmlns:a16="http://schemas.microsoft.com/office/drawing/2014/main" id="{22F4ACCC-ACF5-D8DC-9B84-7057ED019190}"/>
                    </a:ext>
                  </a:extLst>
                </p:cNvPr>
                <p:cNvPicPr/>
                <p:nvPr/>
              </p:nvPicPr>
              <p:blipFill>
                <a:blip r:embed="rId149"/>
                <a:stretch>
                  <a:fillRect/>
                </a:stretch>
              </p:blipFill>
              <p:spPr>
                <a:xfrm>
                  <a:off x="11082404" y="251247"/>
                  <a:ext cx="10980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29" name="Freihand 28">
                  <a:extLst>
                    <a:ext uri="{FF2B5EF4-FFF2-40B4-BE49-F238E27FC236}">
                      <a16:creationId xmlns:a16="http://schemas.microsoft.com/office/drawing/2014/main" id="{A782E91B-E0A1-21DA-AD36-A242546781A3}"/>
                    </a:ext>
                  </a:extLst>
                </p14:cNvPr>
                <p14:cNvContentPartPr/>
                <p14:nvPr/>
              </p14:nvContentPartPr>
              <p14:xfrm>
                <a:off x="11183924" y="320007"/>
                <a:ext cx="65160" cy="98280"/>
              </p14:xfrm>
            </p:contentPart>
          </mc:Choice>
          <mc:Fallback>
            <p:pic>
              <p:nvPicPr>
                <p:cNvPr id="29" name="Freihand 28">
                  <a:extLst>
                    <a:ext uri="{FF2B5EF4-FFF2-40B4-BE49-F238E27FC236}">
                      <a16:creationId xmlns:a16="http://schemas.microsoft.com/office/drawing/2014/main" id="{A782E91B-E0A1-21DA-AD36-A242546781A3}"/>
                    </a:ext>
                  </a:extLst>
                </p:cNvPr>
                <p:cNvPicPr/>
                <p:nvPr/>
              </p:nvPicPr>
              <p:blipFill>
                <a:blip r:embed="rId151"/>
                <a:stretch>
                  <a:fillRect/>
                </a:stretch>
              </p:blipFill>
              <p:spPr>
                <a:xfrm>
                  <a:off x="11175284" y="311007"/>
                  <a:ext cx="828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30" name="Freihand 29">
                  <a:extLst>
                    <a:ext uri="{FF2B5EF4-FFF2-40B4-BE49-F238E27FC236}">
                      <a16:creationId xmlns:a16="http://schemas.microsoft.com/office/drawing/2014/main" id="{00D4739C-91C4-FDF2-19D2-167996B5FC69}"/>
                    </a:ext>
                  </a:extLst>
                </p14:cNvPr>
                <p14:cNvContentPartPr/>
                <p14:nvPr/>
              </p14:nvContentPartPr>
              <p14:xfrm>
                <a:off x="11277524" y="258087"/>
                <a:ext cx="119160" cy="148320"/>
              </p14:xfrm>
            </p:contentPart>
          </mc:Choice>
          <mc:Fallback>
            <p:pic>
              <p:nvPicPr>
                <p:cNvPr id="30" name="Freihand 29">
                  <a:extLst>
                    <a:ext uri="{FF2B5EF4-FFF2-40B4-BE49-F238E27FC236}">
                      <a16:creationId xmlns:a16="http://schemas.microsoft.com/office/drawing/2014/main" id="{00D4739C-91C4-FDF2-19D2-167996B5FC69}"/>
                    </a:ext>
                  </a:extLst>
                </p:cNvPr>
                <p:cNvPicPr/>
                <p:nvPr/>
              </p:nvPicPr>
              <p:blipFill>
                <a:blip r:embed="rId153"/>
                <a:stretch>
                  <a:fillRect/>
                </a:stretch>
              </p:blipFill>
              <p:spPr>
                <a:xfrm>
                  <a:off x="11268524" y="249447"/>
                  <a:ext cx="13680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31" name="Freihand 30">
                  <a:extLst>
                    <a:ext uri="{FF2B5EF4-FFF2-40B4-BE49-F238E27FC236}">
                      <a16:creationId xmlns:a16="http://schemas.microsoft.com/office/drawing/2014/main" id="{60883061-51C2-39A1-1DAD-069DE94287BC}"/>
                    </a:ext>
                  </a:extLst>
                </p14:cNvPr>
                <p14:cNvContentPartPr/>
                <p14:nvPr/>
              </p14:nvContentPartPr>
              <p14:xfrm>
                <a:off x="11455004" y="241527"/>
                <a:ext cx="187560" cy="144360"/>
              </p14:xfrm>
            </p:contentPart>
          </mc:Choice>
          <mc:Fallback>
            <p:pic>
              <p:nvPicPr>
                <p:cNvPr id="31" name="Freihand 30">
                  <a:extLst>
                    <a:ext uri="{FF2B5EF4-FFF2-40B4-BE49-F238E27FC236}">
                      <a16:creationId xmlns:a16="http://schemas.microsoft.com/office/drawing/2014/main" id="{60883061-51C2-39A1-1DAD-069DE94287BC}"/>
                    </a:ext>
                  </a:extLst>
                </p:cNvPr>
                <p:cNvPicPr/>
                <p:nvPr/>
              </p:nvPicPr>
              <p:blipFill>
                <a:blip r:embed="rId155"/>
                <a:stretch>
                  <a:fillRect/>
                </a:stretch>
              </p:blipFill>
              <p:spPr>
                <a:xfrm>
                  <a:off x="11446004" y="232527"/>
                  <a:ext cx="20520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32" name="Freihand 31">
                  <a:extLst>
                    <a:ext uri="{FF2B5EF4-FFF2-40B4-BE49-F238E27FC236}">
                      <a16:creationId xmlns:a16="http://schemas.microsoft.com/office/drawing/2014/main" id="{97DAF538-0C5A-63E8-B490-1533F28CC633}"/>
                    </a:ext>
                  </a:extLst>
                </p14:cNvPr>
                <p14:cNvContentPartPr/>
                <p14:nvPr/>
              </p14:nvContentPartPr>
              <p14:xfrm>
                <a:off x="11638244" y="237927"/>
                <a:ext cx="295560" cy="247680"/>
              </p14:xfrm>
            </p:contentPart>
          </mc:Choice>
          <mc:Fallback>
            <p:pic>
              <p:nvPicPr>
                <p:cNvPr id="32" name="Freihand 31">
                  <a:extLst>
                    <a:ext uri="{FF2B5EF4-FFF2-40B4-BE49-F238E27FC236}">
                      <a16:creationId xmlns:a16="http://schemas.microsoft.com/office/drawing/2014/main" id="{97DAF538-0C5A-63E8-B490-1533F28CC633}"/>
                    </a:ext>
                  </a:extLst>
                </p:cNvPr>
                <p:cNvPicPr/>
                <p:nvPr/>
              </p:nvPicPr>
              <p:blipFill>
                <a:blip r:embed="rId157"/>
                <a:stretch>
                  <a:fillRect/>
                </a:stretch>
              </p:blipFill>
              <p:spPr>
                <a:xfrm>
                  <a:off x="11629244" y="228927"/>
                  <a:ext cx="31320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33" name="Freihand 32">
                  <a:extLst>
                    <a:ext uri="{FF2B5EF4-FFF2-40B4-BE49-F238E27FC236}">
                      <a16:creationId xmlns:a16="http://schemas.microsoft.com/office/drawing/2014/main" id="{AE3AFC05-A52B-5B74-DCA5-0DB4810C086F}"/>
                    </a:ext>
                  </a:extLst>
                </p14:cNvPr>
                <p14:cNvContentPartPr/>
                <p14:nvPr/>
              </p14:nvContentPartPr>
              <p14:xfrm>
                <a:off x="12004364" y="84207"/>
                <a:ext cx="24120" cy="267480"/>
              </p14:xfrm>
            </p:contentPart>
          </mc:Choice>
          <mc:Fallback>
            <p:pic>
              <p:nvPicPr>
                <p:cNvPr id="33" name="Freihand 32">
                  <a:extLst>
                    <a:ext uri="{FF2B5EF4-FFF2-40B4-BE49-F238E27FC236}">
                      <a16:creationId xmlns:a16="http://schemas.microsoft.com/office/drawing/2014/main" id="{AE3AFC05-A52B-5B74-DCA5-0DB4810C086F}"/>
                    </a:ext>
                  </a:extLst>
                </p:cNvPr>
                <p:cNvPicPr/>
                <p:nvPr/>
              </p:nvPicPr>
              <p:blipFill>
                <a:blip r:embed="rId159"/>
                <a:stretch>
                  <a:fillRect/>
                </a:stretch>
              </p:blipFill>
              <p:spPr>
                <a:xfrm>
                  <a:off x="11995724" y="75207"/>
                  <a:ext cx="4176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82" name="Freihand 81">
                  <a:extLst>
                    <a:ext uri="{FF2B5EF4-FFF2-40B4-BE49-F238E27FC236}">
                      <a16:creationId xmlns:a16="http://schemas.microsoft.com/office/drawing/2014/main" id="{D412293A-BCD8-C3A8-7E94-D3F493131D22}"/>
                    </a:ext>
                  </a:extLst>
                </p14:cNvPr>
                <p14:cNvContentPartPr/>
                <p14:nvPr/>
              </p14:nvContentPartPr>
              <p14:xfrm>
                <a:off x="10947764" y="684687"/>
                <a:ext cx="154080" cy="16200"/>
              </p14:xfrm>
            </p:contentPart>
          </mc:Choice>
          <mc:Fallback>
            <p:pic>
              <p:nvPicPr>
                <p:cNvPr id="82" name="Freihand 81">
                  <a:extLst>
                    <a:ext uri="{FF2B5EF4-FFF2-40B4-BE49-F238E27FC236}">
                      <a16:creationId xmlns:a16="http://schemas.microsoft.com/office/drawing/2014/main" id="{D412293A-BCD8-C3A8-7E94-D3F493131D22}"/>
                    </a:ext>
                  </a:extLst>
                </p:cNvPr>
                <p:cNvPicPr/>
                <p:nvPr/>
              </p:nvPicPr>
              <p:blipFill>
                <a:blip r:embed="rId161"/>
                <a:stretch>
                  <a:fillRect/>
                </a:stretch>
              </p:blipFill>
              <p:spPr>
                <a:xfrm>
                  <a:off x="10939124" y="676047"/>
                  <a:ext cx="17172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83" name="Freihand 82">
                  <a:extLst>
                    <a:ext uri="{FF2B5EF4-FFF2-40B4-BE49-F238E27FC236}">
                      <a16:creationId xmlns:a16="http://schemas.microsoft.com/office/drawing/2014/main" id="{09EEDD24-CB23-CB3D-5366-411C696E5F55}"/>
                    </a:ext>
                  </a:extLst>
                </p14:cNvPr>
                <p14:cNvContentPartPr/>
                <p14:nvPr/>
              </p14:nvContentPartPr>
              <p14:xfrm>
                <a:off x="10964324" y="727167"/>
                <a:ext cx="132840" cy="7560"/>
              </p14:xfrm>
            </p:contentPart>
          </mc:Choice>
          <mc:Fallback>
            <p:pic>
              <p:nvPicPr>
                <p:cNvPr id="83" name="Freihand 82">
                  <a:extLst>
                    <a:ext uri="{FF2B5EF4-FFF2-40B4-BE49-F238E27FC236}">
                      <a16:creationId xmlns:a16="http://schemas.microsoft.com/office/drawing/2014/main" id="{09EEDD24-CB23-CB3D-5366-411C696E5F55}"/>
                    </a:ext>
                  </a:extLst>
                </p:cNvPr>
                <p:cNvPicPr/>
                <p:nvPr/>
              </p:nvPicPr>
              <p:blipFill>
                <a:blip r:embed="rId163"/>
                <a:stretch>
                  <a:fillRect/>
                </a:stretch>
              </p:blipFill>
              <p:spPr>
                <a:xfrm>
                  <a:off x="10955324" y="718167"/>
                  <a:ext cx="15048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84" name="Freihand 83">
                  <a:extLst>
                    <a:ext uri="{FF2B5EF4-FFF2-40B4-BE49-F238E27FC236}">
                      <a16:creationId xmlns:a16="http://schemas.microsoft.com/office/drawing/2014/main" id="{444A0353-2A8A-FE88-CFC9-C0CA00D51370}"/>
                    </a:ext>
                  </a:extLst>
                </p14:cNvPr>
                <p14:cNvContentPartPr/>
                <p14:nvPr/>
              </p14:nvContentPartPr>
              <p14:xfrm>
                <a:off x="11107604" y="662727"/>
                <a:ext cx="122040" cy="98640"/>
              </p14:xfrm>
            </p:contentPart>
          </mc:Choice>
          <mc:Fallback>
            <p:pic>
              <p:nvPicPr>
                <p:cNvPr id="84" name="Freihand 83">
                  <a:extLst>
                    <a:ext uri="{FF2B5EF4-FFF2-40B4-BE49-F238E27FC236}">
                      <a16:creationId xmlns:a16="http://schemas.microsoft.com/office/drawing/2014/main" id="{444A0353-2A8A-FE88-CFC9-C0CA00D51370}"/>
                    </a:ext>
                  </a:extLst>
                </p:cNvPr>
                <p:cNvPicPr/>
                <p:nvPr/>
              </p:nvPicPr>
              <p:blipFill>
                <a:blip r:embed="rId165"/>
                <a:stretch>
                  <a:fillRect/>
                </a:stretch>
              </p:blipFill>
              <p:spPr>
                <a:xfrm>
                  <a:off x="11098964" y="653727"/>
                  <a:ext cx="1396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86" name="Freihand 85">
                  <a:extLst>
                    <a:ext uri="{FF2B5EF4-FFF2-40B4-BE49-F238E27FC236}">
                      <a16:creationId xmlns:a16="http://schemas.microsoft.com/office/drawing/2014/main" id="{B7D0B7A2-00FD-5391-089A-3F972A746413}"/>
                    </a:ext>
                  </a:extLst>
                </p14:cNvPr>
                <p14:cNvContentPartPr/>
                <p14:nvPr/>
              </p14:nvContentPartPr>
              <p14:xfrm>
                <a:off x="11340164" y="574887"/>
                <a:ext cx="116280" cy="150480"/>
              </p14:xfrm>
            </p:contentPart>
          </mc:Choice>
          <mc:Fallback>
            <p:pic>
              <p:nvPicPr>
                <p:cNvPr id="86" name="Freihand 85">
                  <a:extLst>
                    <a:ext uri="{FF2B5EF4-FFF2-40B4-BE49-F238E27FC236}">
                      <a16:creationId xmlns:a16="http://schemas.microsoft.com/office/drawing/2014/main" id="{B7D0B7A2-00FD-5391-089A-3F972A746413}"/>
                    </a:ext>
                  </a:extLst>
                </p:cNvPr>
                <p:cNvPicPr/>
                <p:nvPr/>
              </p:nvPicPr>
              <p:blipFill>
                <a:blip r:embed="rId167"/>
                <a:stretch>
                  <a:fillRect/>
                </a:stretch>
              </p:blipFill>
              <p:spPr>
                <a:xfrm>
                  <a:off x="11331164" y="565887"/>
                  <a:ext cx="1339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87" name="Freihand 86">
                  <a:extLst>
                    <a:ext uri="{FF2B5EF4-FFF2-40B4-BE49-F238E27FC236}">
                      <a16:creationId xmlns:a16="http://schemas.microsoft.com/office/drawing/2014/main" id="{3B7F08F7-0AAA-B611-995E-047A60F1B2F4}"/>
                    </a:ext>
                  </a:extLst>
                </p14:cNvPr>
                <p14:cNvContentPartPr/>
                <p14:nvPr/>
              </p14:nvContentPartPr>
              <p14:xfrm>
                <a:off x="11463644" y="629607"/>
                <a:ext cx="143640" cy="19080"/>
              </p14:xfrm>
            </p:contentPart>
          </mc:Choice>
          <mc:Fallback>
            <p:pic>
              <p:nvPicPr>
                <p:cNvPr id="87" name="Freihand 86">
                  <a:extLst>
                    <a:ext uri="{FF2B5EF4-FFF2-40B4-BE49-F238E27FC236}">
                      <a16:creationId xmlns:a16="http://schemas.microsoft.com/office/drawing/2014/main" id="{3B7F08F7-0AAA-B611-995E-047A60F1B2F4}"/>
                    </a:ext>
                  </a:extLst>
                </p:cNvPr>
                <p:cNvPicPr/>
                <p:nvPr/>
              </p:nvPicPr>
              <p:blipFill>
                <a:blip r:embed="rId169"/>
                <a:stretch>
                  <a:fillRect/>
                </a:stretch>
              </p:blipFill>
              <p:spPr>
                <a:xfrm>
                  <a:off x="11455004" y="620607"/>
                  <a:ext cx="16128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88" name="Freihand 87">
                  <a:extLst>
                    <a:ext uri="{FF2B5EF4-FFF2-40B4-BE49-F238E27FC236}">
                      <a16:creationId xmlns:a16="http://schemas.microsoft.com/office/drawing/2014/main" id="{36BB4254-2C42-EF1A-3352-C88AF7D8FC9F}"/>
                    </a:ext>
                  </a:extLst>
                </p14:cNvPr>
                <p14:cNvContentPartPr/>
                <p14:nvPr/>
              </p14:nvContentPartPr>
              <p14:xfrm>
                <a:off x="11484524" y="682167"/>
                <a:ext cx="129240" cy="7200"/>
              </p14:xfrm>
            </p:contentPart>
          </mc:Choice>
          <mc:Fallback>
            <p:pic>
              <p:nvPicPr>
                <p:cNvPr id="88" name="Freihand 87">
                  <a:extLst>
                    <a:ext uri="{FF2B5EF4-FFF2-40B4-BE49-F238E27FC236}">
                      <a16:creationId xmlns:a16="http://schemas.microsoft.com/office/drawing/2014/main" id="{36BB4254-2C42-EF1A-3352-C88AF7D8FC9F}"/>
                    </a:ext>
                  </a:extLst>
                </p:cNvPr>
                <p:cNvPicPr/>
                <p:nvPr/>
              </p:nvPicPr>
              <p:blipFill>
                <a:blip r:embed="rId171"/>
                <a:stretch>
                  <a:fillRect/>
                </a:stretch>
              </p:blipFill>
              <p:spPr>
                <a:xfrm>
                  <a:off x="11475524" y="673167"/>
                  <a:ext cx="14688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89" name="Freihand 88">
                  <a:extLst>
                    <a:ext uri="{FF2B5EF4-FFF2-40B4-BE49-F238E27FC236}">
                      <a16:creationId xmlns:a16="http://schemas.microsoft.com/office/drawing/2014/main" id="{E20985A0-697E-A870-1327-2E79ABED4184}"/>
                    </a:ext>
                  </a:extLst>
                </p14:cNvPr>
                <p14:cNvContentPartPr/>
                <p14:nvPr/>
              </p14:nvContentPartPr>
              <p14:xfrm>
                <a:off x="11662724" y="559407"/>
                <a:ext cx="114840" cy="163080"/>
              </p14:xfrm>
            </p:contentPart>
          </mc:Choice>
          <mc:Fallback>
            <p:pic>
              <p:nvPicPr>
                <p:cNvPr id="89" name="Freihand 88">
                  <a:extLst>
                    <a:ext uri="{FF2B5EF4-FFF2-40B4-BE49-F238E27FC236}">
                      <a16:creationId xmlns:a16="http://schemas.microsoft.com/office/drawing/2014/main" id="{E20985A0-697E-A870-1327-2E79ABED4184}"/>
                    </a:ext>
                  </a:extLst>
                </p:cNvPr>
                <p:cNvPicPr/>
                <p:nvPr/>
              </p:nvPicPr>
              <p:blipFill>
                <a:blip r:embed="rId173"/>
                <a:stretch>
                  <a:fillRect/>
                </a:stretch>
              </p:blipFill>
              <p:spPr>
                <a:xfrm>
                  <a:off x="11653724" y="550407"/>
                  <a:ext cx="13248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90" name="Freihand 89">
                  <a:extLst>
                    <a:ext uri="{FF2B5EF4-FFF2-40B4-BE49-F238E27FC236}">
                      <a16:creationId xmlns:a16="http://schemas.microsoft.com/office/drawing/2014/main" id="{565D0BEF-261A-0A75-358F-69EAA5F6E59A}"/>
                    </a:ext>
                  </a:extLst>
                </p14:cNvPr>
                <p14:cNvContentPartPr/>
                <p14:nvPr/>
              </p14:nvContentPartPr>
              <p14:xfrm>
                <a:off x="11623124" y="503247"/>
                <a:ext cx="154800" cy="6480"/>
              </p14:xfrm>
            </p:contentPart>
          </mc:Choice>
          <mc:Fallback>
            <p:pic>
              <p:nvPicPr>
                <p:cNvPr id="90" name="Freihand 89">
                  <a:extLst>
                    <a:ext uri="{FF2B5EF4-FFF2-40B4-BE49-F238E27FC236}">
                      <a16:creationId xmlns:a16="http://schemas.microsoft.com/office/drawing/2014/main" id="{565D0BEF-261A-0A75-358F-69EAA5F6E59A}"/>
                    </a:ext>
                  </a:extLst>
                </p:cNvPr>
                <p:cNvPicPr/>
                <p:nvPr/>
              </p:nvPicPr>
              <p:blipFill>
                <a:blip r:embed="rId175"/>
                <a:stretch>
                  <a:fillRect/>
                </a:stretch>
              </p:blipFill>
              <p:spPr>
                <a:xfrm>
                  <a:off x="11614484" y="494247"/>
                  <a:ext cx="17244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91" name="Freihand 90">
                  <a:extLst>
                    <a:ext uri="{FF2B5EF4-FFF2-40B4-BE49-F238E27FC236}">
                      <a16:creationId xmlns:a16="http://schemas.microsoft.com/office/drawing/2014/main" id="{CCD80FCA-18C1-8885-11F6-0115B8C5614D}"/>
                    </a:ext>
                  </a:extLst>
                </p14:cNvPr>
                <p14:cNvContentPartPr/>
                <p14:nvPr/>
              </p14:nvContentPartPr>
              <p14:xfrm>
                <a:off x="11768564" y="628527"/>
                <a:ext cx="126720" cy="14400"/>
              </p14:xfrm>
            </p:contentPart>
          </mc:Choice>
          <mc:Fallback>
            <p:pic>
              <p:nvPicPr>
                <p:cNvPr id="91" name="Freihand 90">
                  <a:extLst>
                    <a:ext uri="{FF2B5EF4-FFF2-40B4-BE49-F238E27FC236}">
                      <a16:creationId xmlns:a16="http://schemas.microsoft.com/office/drawing/2014/main" id="{CCD80FCA-18C1-8885-11F6-0115B8C5614D}"/>
                    </a:ext>
                  </a:extLst>
                </p:cNvPr>
                <p:cNvPicPr/>
                <p:nvPr/>
              </p:nvPicPr>
              <p:blipFill>
                <a:blip r:embed="rId177"/>
                <a:stretch>
                  <a:fillRect/>
                </a:stretch>
              </p:blipFill>
              <p:spPr>
                <a:xfrm>
                  <a:off x="11759924" y="619527"/>
                  <a:ext cx="14436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92" name="Freihand 91">
                  <a:extLst>
                    <a:ext uri="{FF2B5EF4-FFF2-40B4-BE49-F238E27FC236}">
                      <a16:creationId xmlns:a16="http://schemas.microsoft.com/office/drawing/2014/main" id="{A04BB37F-EC03-A7BE-B888-68181F336148}"/>
                    </a:ext>
                  </a:extLst>
                </p14:cNvPr>
                <p14:cNvContentPartPr/>
                <p14:nvPr/>
              </p14:nvContentPartPr>
              <p14:xfrm>
                <a:off x="11911484" y="498927"/>
                <a:ext cx="113400" cy="251640"/>
              </p14:xfrm>
            </p:contentPart>
          </mc:Choice>
          <mc:Fallback>
            <p:pic>
              <p:nvPicPr>
                <p:cNvPr id="92" name="Freihand 91">
                  <a:extLst>
                    <a:ext uri="{FF2B5EF4-FFF2-40B4-BE49-F238E27FC236}">
                      <a16:creationId xmlns:a16="http://schemas.microsoft.com/office/drawing/2014/main" id="{A04BB37F-EC03-A7BE-B888-68181F336148}"/>
                    </a:ext>
                  </a:extLst>
                </p:cNvPr>
                <p:cNvPicPr/>
                <p:nvPr/>
              </p:nvPicPr>
              <p:blipFill>
                <a:blip r:embed="rId179"/>
                <a:stretch>
                  <a:fillRect/>
                </a:stretch>
              </p:blipFill>
              <p:spPr>
                <a:xfrm>
                  <a:off x="11902484" y="489927"/>
                  <a:ext cx="13104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94" name="Freihand 93">
                  <a:extLst>
                    <a:ext uri="{FF2B5EF4-FFF2-40B4-BE49-F238E27FC236}">
                      <a16:creationId xmlns:a16="http://schemas.microsoft.com/office/drawing/2014/main" id="{77161C06-B28C-2615-002F-4EE09377B234}"/>
                    </a:ext>
                  </a:extLst>
                </p14:cNvPr>
                <p14:cNvContentPartPr/>
                <p14:nvPr/>
              </p14:nvContentPartPr>
              <p14:xfrm>
                <a:off x="9492644" y="329727"/>
                <a:ext cx="1839600" cy="172800"/>
              </p14:xfrm>
            </p:contentPart>
          </mc:Choice>
          <mc:Fallback>
            <p:pic>
              <p:nvPicPr>
                <p:cNvPr id="94" name="Freihand 93">
                  <a:extLst>
                    <a:ext uri="{FF2B5EF4-FFF2-40B4-BE49-F238E27FC236}">
                      <a16:creationId xmlns:a16="http://schemas.microsoft.com/office/drawing/2014/main" id="{77161C06-B28C-2615-002F-4EE09377B234}"/>
                    </a:ext>
                  </a:extLst>
                </p:cNvPr>
                <p:cNvPicPr/>
                <p:nvPr/>
              </p:nvPicPr>
              <p:blipFill>
                <a:blip r:embed="rId181"/>
                <a:stretch>
                  <a:fillRect/>
                </a:stretch>
              </p:blipFill>
              <p:spPr>
                <a:xfrm>
                  <a:off x="9483644" y="321087"/>
                  <a:ext cx="185724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95" name="Freihand 94">
                  <a:extLst>
                    <a:ext uri="{FF2B5EF4-FFF2-40B4-BE49-F238E27FC236}">
                      <a16:creationId xmlns:a16="http://schemas.microsoft.com/office/drawing/2014/main" id="{E20F874F-2CB4-5DFD-40E6-09E63FBCF360}"/>
                    </a:ext>
                  </a:extLst>
                </p14:cNvPr>
                <p14:cNvContentPartPr/>
                <p14:nvPr/>
              </p14:nvContentPartPr>
              <p14:xfrm>
                <a:off x="9417764" y="445287"/>
                <a:ext cx="169560" cy="171720"/>
              </p14:xfrm>
            </p:contentPart>
          </mc:Choice>
          <mc:Fallback>
            <p:pic>
              <p:nvPicPr>
                <p:cNvPr id="95" name="Freihand 94">
                  <a:extLst>
                    <a:ext uri="{FF2B5EF4-FFF2-40B4-BE49-F238E27FC236}">
                      <a16:creationId xmlns:a16="http://schemas.microsoft.com/office/drawing/2014/main" id="{E20F874F-2CB4-5DFD-40E6-09E63FBCF360}"/>
                    </a:ext>
                  </a:extLst>
                </p:cNvPr>
                <p:cNvPicPr/>
                <p:nvPr/>
              </p:nvPicPr>
              <p:blipFill>
                <a:blip r:embed="rId183"/>
                <a:stretch>
                  <a:fillRect/>
                </a:stretch>
              </p:blipFill>
              <p:spPr>
                <a:xfrm>
                  <a:off x="9409124" y="436647"/>
                  <a:ext cx="18720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97" name="Freihand 96">
                  <a:extLst>
                    <a:ext uri="{FF2B5EF4-FFF2-40B4-BE49-F238E27FC236}">
                      <a16:creationId xmlns:a16="http://schemas.microsoft.com/office/drawing/2014/main" id="{2EA2B0D9-5F8B-CDDF-9EC8-AF0FC5866536}"/>
                    </a:ext>
                  </a:extLst>
                </p14:cNvPr>
                <p14:cNvContentPartPr/>
                <p14:nvPr/>
              </p14:nvContentPartPr>
              <p14:xfrm>
                <a:off x="7205924" y="1422327"/>
                <a:ext cx="142200" cy="240840"/>
              </p14:xfrm>
            </p:contentPart>
          </mc:Choice>
          <mc:Fallback>
            <p:pic>
              <p:nvPicPr>
                <p:cNvPr id="97" name="Freihand 96">
                  <a:extLst>
                    <a:ext uri="{FF2B5EF4-FFF2-40B4-BE49-F238E27FC236}">
                      <a16:creationId xmlns:a16="http://schemas.microsoft.com/office/drawing/2014/main" id="{2EA2B0D9-5F8B-CDDF-9EC8-AF0FC5866536}"/>
                    </a:ext>
                  </a:extLst>
                </p:cNvPr>
                <p:cNvPicPr/>
                <p:nvPr/>
              </p:nvPicPr>
              <p:blipFill>
                <a:blip r:embed="rId185"/>
                <a:stretch>
                  <a:fillRect/>
                </a:stretch>
              </p:blipFill>
              <p:spPr>
                <a:xfrm>
                  <a:off x="7197284" y="1413327"/>
                  <a:ext cx="15984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98" name="Freihand 97">
                  <a:extLst>
                    <a:ext uri="{FF2B5EF4-FFF2-40B4-BE49-F238E27FC236}">
                      <a16:creationId xmlns:a16="http://schemas.microsoft.com/office/drawing/2014/main" id="{DF1FAF91-CA4D-7526-4C0F-CD46A6788B9E}"/>
                    </a:ext>
                  </a:extLst>
                </p14:cNvPr>
                <p14:cNvContentPartPr/>
                <p14:nvPr/>
              </p14:nvContentPartPr>
              <p14:xfrm>
                <a:off x="7400324" y="1405767"/>
                <a:ext cx="110880" cy="110880"/>
              </p14:xfrm>
            </p:contentPart>
          </mc:Choice>
          <mc:Fallback>
            <p:pic>
              <p:nvPicPr>
                <p:cNvPr id="98" name="Freihand 97">
                  <a:extLst>
                    <a:ext uri="{FF2B5EF4-FFF2-40B4-BE49-F238E27FC236}">
                      <a16:creationId xmlns:a16="http://schemas.microsoft.com/office/drawing/2014/main" id="{DF1FAF91-CA4D-7526-4C0F-CD46A6788B9E}"/>
                    </a:ext>
                  </a:extLst>
                </p:cNvPr>
                <p:cNvPicPr/>
                <p:nvPr/>
              </p:nvPicPr>
              <p:blipFill>
                <a:blip r:embed="rId187"/>
                <a:stretch>
                  <a:fillRect/>
                </a:stretch>
              </p:blipFill>
              <p:spPr>
                <a:xfrm>
                  <a:off x="7391684" y="1396767"/>
                  <a:ext cx="1285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00" name="Freihand 99">
                  <a:extLst>
                    <a:ext uri="{FF2B5EF4-FFF2-40B4-BE49-F238E27FC236}">
                      <a16:creationId xmlns:a16="http://schemas.microsoft.com/office/drawing/2014/main" id="{78AFCA05-D158-6342-8E93-4F5D511BFD1D}"/>
                    </a:ext>
                  </a:extLst>
                </p14:cNvPr>
                <p14:cNvContentPartPr/>
                <p14:nvPr/>
              </p14:nvContentPartPr>
              <p14:xfrm>
                <a:off x="7631444" y="1423767"/>
                <a:ext cx="139680" cy="10800"/>
              </p14:xfrm>
            </p:contentPart>
          </mc:Choice>
          <mc:Fallback>
            <p:pic>
              <p:nvPicPr>
                <p:cNvPr id="100" name="Freihand 99">
                  <a:extLst>
                    <a:ext uri="{FF2B5EF4-FFF2-40B4-BE49-F238E27FC236}">
                      <a16:creationId xmlns:a16="http://schemas.microsoft.com/office/drawing/2014/main" id="{78AFCA05-D158-6342-8E93-4F5D511BFD1D}"/>
                    </a:ext>
                  </a:extLst>
                </p:cNvPr>
                <p:cNvPicPr/>
                <p:nvPr/>
              </p:nvPicPr>
              <p:blipFill>
                <a:blip r:embed="rId189"/>
                <a:stretch>
                  <a:fillRect/>
                </a:stretch>
              </p:blipFill>
              <p:spPr>
                <a:xfrm>
                  <a:off x="7622804" y="1414767"/>
                  <a:ext cx="15732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01" name="Freihand 100">
                  <a:extLst>
                    <a:ext uri="{FF2B5EF4-FFF2-40B4-BE49-F238E27FC236}">
                      <a16:creationId xmlns:a16="http://schemas.microsoft.com/office/drawing/2014/main" id="{3E21F860-9446-B0F6-9F35-AFA36F8F1FA9}"/>
                    </a:ext>
                  </a:extLst>
                </p14:cNvPr>
                <p14:cNvContentPartPr/>
                <p14:nvPr/>
              </p14:nvContentPartPr>
              <p14:xfrm>
                <a:off x="7626764" y="1468407"/>
                <a:ext cx="158760" cy="20520"/>
              </p14:xfrm>
            </p:contentPart>
          </mc:Choice>
          <mc:Fallback>
            <p:pic>
              <p:nvPicPr>
                <p:cNvPr id="101" name="Freihand 100">
                  <a:extLst>
                    <a:ext uri="{FF2B5EF4-FFF2-40B4-BE49-F238E27FC236}">
                      <a16:creationId xmlns:a16="http://schemas.microsoft.com/office/drawing/2014/main" id="{3E21F860-9446-B0F6-9F35-AFA36F8F1FA9}"/>
                    </a:ext>
                  </a:extLst>
                </p:cNvPr>
                <p:cNvPicPr/>
                <p:nvPr/>
              </p:nvPicPr>
              <p:blipFill>
                <a:blip r:embed="rId191"/>
                <a:stretch>
                  <a:fillRect/>
                </a:stretch>
              </p:blipFill>
              <p:spPr>
                <a:xfrm>
                  <a:off x="7618124" y="1459767"/>
                  <a:ext cx="1764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03" name="Freihand 102">
                  <a:extLst>
                    <a:ext uri="{FF2B5EF4-FFF2-40B4-BE49-F238E27FC236}">
                      <a16:creationId xmlns:a16="http://schemas.microsoft.com/office/drawing/2014/main" id="{3739CF3A-E275-BD4A-774C-1C44EAED355A}"/>
                    </a:ext>
                  </a:extLst>
                </p14:cNvPr>
                <p14:cNvContentPartPr/>
                <p14:nvPr/>
              </p14:nvContentPartPr>
              <p14:xfrm>
                <a:off x="7862204" y="1398927"/>
                <a:ext cx="199440" cy="84600"/>
              </p14:xfrm>
            </p:contentPart>
          </mc:Choice>
          <mc:Fallback>
            <p:pic>
              <p:nvPicPr>
                <p:cNvPr id="103" name="Freihand 102">
                  <a:extLst>
                    <a:ext uri="{FF2B5EF4-FFF2-40B4-BE49-F238E27FC236}">
                      <a16:creationId xmlns:a16="http://schemas.microsoft.com/office/drawing/2014/main" id="{3739CF3A-E275-BD4A-774C-1C44EAED355A}"/>
                    </a:ext>
                  </a:extLst>
                </p:cNvPr>
                <p:cNvPicPr/>
                <p:nvPr/>
              </p:nvPicPr>
              <p:blipFill>
                <a:blip r:embed="rId193"/>
                <a:stretch>
                  <a:fillRect/>
                </a:stretch>
              </p:blipFill>
              <p:spPr>
                <a:xfrm>
                  <a:off x="7853204" y="1390287"/>
                  <a:ext cx="2170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05" name="Freihand 104">
                  <a:extLst>
                    <a:ext uri="{FF2B5EF4-FFF2-40B4-BE49-F238E27FC236}">
                      <a16:creationId xmlns:a16="http://schemas.microsoft.com/office/drawing/2014/main" id="{E0505775-5DA9-22B9-3812-0D52F3F0D260}"/>
                    </a:ext>
                  </a:extLst>
                </p14:cNvPr>
                <p14:cNvContentPartPr/>
                <p14:nvPr/>
              </p14:nvContentPartPr>
              <p14:xfrm>
                <a:off x="8121404" y="1333767"/>
                <a:ext cx="82800" cy="156600"/>
              </p14:xfrm>
            </p:contentPart>
          </mc:Choice>
          <mc:Fallback>
            <p:pic>
              <p:nvPicPr>
                <p:cNvPr id="105" name="Freihand 104">
                  <a:extLst>
                    <a:ext uri="{FF2B5EF4-FFF2-40B4-BE49-F238E27FC236}">
                      <a16:creationId xmlns:a16="http://schemas.microsoft.com/office/drawing/2014/main" id="{E0505775-5DA9-22B9-3812-0D52F3F0D260}"/>
                    </a:ext>
                  </a:extLst>
                </p:cNvPr>
                <p:cNvPicPr/>
                <p:nvPr/>
              </p:nvPicPr>
              <p:blipFill>
                <a:blip r:embed="rId195"/>
                <a:stretch>
                  <a:fillRect/>
                </a:stretch>
              </p:blipFill>
              <p:spPr>
                <a:xfrm>
                  <a:off x="8112764" y="1324767"/>
                  <a:ext cx="10044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06" name="Freihand 105">
                  <a:extLst>
                    <a:ext uri="{FF2B5EF4-FFF2-40B4-BE49-F238E27FC236}">
                      <a16:creationId xmlns:a16="http://schemas.microsoft.com/office/drawing/2014/main" id="{EA9787D6-C613-A7F4-F7D7-23C3602603FF}"/>
                    </a:ext>
                  </a:extLst>
                </p14:cNvPr>
                <p14:cNvContentPartPr/>
                <p14:nvPr/>
              </p14:nvContentPartPr>
              <p14:xfrm>
                <a:off x="8294564" y="1353927"/>
                <a:ext cx="109080" cy="102600"/>
              </p14:xfrm>
            </p:contentPart>
          </mc:Choice>
          <mc:Fallback>
            <p:pic>
              <p:nvPicPr>
                <p:cNvPr id="106" name="Freihand 105">
                  <a:extLst>
                    <a:ext uri="{FF2B5EF4-FFF2-40B4-BE49-F238E27FC236}">
                      <a16:creationId xmlns:a16="http://schemas.microsoft.com/office/drawing/2014/main" id="{EA9787D6-C613-A7F4-F7D7-23C3602603FF}"/>
                    </a:ext>
                  </a:extLst>
                </p:cNvPr>
                <p:cNvPicPr/>
                <p:nvPr/>
              </p:nvPicPr>
              <p:blipFill>
                <a:blip r:embed="rId197"/>
                <a:stretch>
                  <a:fillRect/>
                </a:stretch>
              </p:blipFill>
              <p:spPr>
                <a:xfrm>
                  <a:off x="8285564" y="1345287"/>
                  <a:ext cx="1267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07" name="Freihand 106">
                  <a:extLst>
                    <a:ext uri="{FF2B5EF4-FFF2-40B4-BE49-F238E27FC236}">
                      <a16:creationId xmlns:a16="http://schemas.microsoft.com/office/drawing/2014/main" id="{186D0B85-485B-532E-7877-DE7535339C9D}"/>
                    </a:ext>
                  </a:extLst>
                </p14:cNvPr>
                <p14:cNvContentPartPr/>
                <p14:nvPr/>
              </p14:nvContentPartPr>
              <p14:xfrm>
                <a:off x="8248124" y="1294527"/>
                <a:ext cx="136080" cy="26640"/>
              </p14:xfrm>
            </p:contentPart>
          </mc:Choice>
          <mc:Fallback>
            <p:pic>
              <p:nvPicPr>
                <p:cNvPr id="107" name="Freihand 106">
                  <a:extLst>
                    <a:ext uri="{FF2B5EF4-FFF2-40B4-BE49-F238E27FC236}">
                      <a16:creationId xmlns:a16="http://schemas.microsoft.com/office/drawing/2014/main" id="{186D0B85-485B-532E-7877-DE7535339C9D}"/>
                    </a:ext>
                  </a:extLst>
                </p:cNvPr>
                <p:cNvPicPr/>
                <p:nvPr/>
              </p:nvPicPr>
              <p:blipFill>
                <a:blip r:embed="rId199"/>
                <a:stretch>
                  <a:fillRect/>
                </a:stretch>
              </p:blipFill>
              <p:spPr>
                <a:xfrm>
                  <a:off x="8239484" y="1285887"/>
                  <a:ext cx="15372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08" name="Freihand 107">
                  <a:extLst>
                    <a:ext uri="{FF2B5EF4-FFF2-40B4-BE49-F238E27FC236}">
                      <a16:creationId xmlns:a16="http://schemas.microsoft.com/office/drawing/2014/main" id="{B8B7BC90-4248-DAD9-1325-04D1EF8DBCD1}"/>
                    </a:ext>
                  </a:extLst>
                </p14:cNvPr>
                <p14:cNvContentPartPr/>
                <p14:nvPr/>
              </p14:nvContentPartPr>
              <p14:xfrm>
                <a:off x="8486444" y="1399287"/>
                <a:ext cx="101880" cy="9000"/>
              </p14:xfrm>
            </p:contentPart>
          </mc:Choice>
          <mc:Fallback>
            <p:pic>
              <p:nvPicPr>
                <p:cNvPr id="108" name="Freihand 107">
                  <a:extLst>
                    <a:ext uri="{FF2B5EF4-FFF2-40B4-BE49-F238E27FC236}">
                      <a16:creationId xmlns:a16="http://schemas.microsoft.com/office/drawing/2014/main" id="{B8B7BC90-4248-DAD9-1325-04D1EF8DBCD1}"/>
                    </a:ext>
                  </a:extLst>
                </p:cNvPr>
                <p:cNvPicPr/>
                <p:nvPr/>
              </p:nvPicPr>
              <p:blipFill>
                <a:blip r:embed="rId201"/>
                <a:stretch>
                  <a:fillRect/>
                </a:stretch>
              </p:blipFill>
              <p:spPr>
                <a:xfrm>
                  <a:off x="8477804" y="1390647"/>
                  <a:ext cx="11952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09" name="Freihand 108">
                  <a:extLst>
                    <a:ext uri="{FF2B5EF4-FFF2-40B4-BE49-F238E27FC236}">
                      <a16:creationId xmlns:a16="http://schemas.microsoft.com/office/drawing/2014/main" id="{DC84A30E-7F0E-145D-A95C-DE02ACD18F0B}"/>
                    </a:ext>
                  </a:extLst>
                </p14:cNvPr>
                <p14:cNvContentPartPr/>
                <p14:nvPr/>
              </p14:nvContentPartPr>
              <p14:xfrm>
                <a:off x="8626484" y="1301007"/>
                <a:ext cx="179640" cy="227160"/>
              </p14:xfrm>
            </p:contentPart>
          </mc:Choice>
          <mc:Fallback>
            <p:pic>
              <p:nvPicPr>
                <p:cNvPr id="109" name="Freihand 108">
                  <a:extLst>
                    <a:ext uri="{FF2B5EF4-FFF2-40B4-BE49-F238E27FC236}">
                      <a16:creationId xmlns:a16="http://schemas.microsoft.com/office/drawing/2014/main" id="{DC84A30E-7F0E-145D-A95C-DE02ACD18F0B}"/>
                    </a:ext>
                  </a:extLst>
                </p:cNvPr>
                <p:cNvPicPr/>
                <p:nvPr/>
              </p:nvPicPr>
              <p:blipFill>
                <a:blip r:embed="rId203"/>
                <a:stretch>
                  <a:fillRect/>
                </a:stretch>
              </p:blipFill>
              <p:spPr>
                <a:xfrm>
                  <a:off x="8617844" y="1292007"/>
                  <a:ext cx="19728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11" name="Freihand 110">
                  <a:extLst>
                    <a:ext uri="{FF2B5EF4-FFF2-40B4-BE49-F238E27FC236}">
                      <a16:creationId xmlns:a16="http://schemas.microsoft.com/office/drawing/2014/main" id="{E68FEDC9-8827-627A-4717-13FDB81EA3B4}"/>
                    </a:ext>
                  </a:extLst>
                </p14:cNvPr>
                <p14:cNvContentPartPr/>
                <p14:nvPr/>
              </p14:nvContentPartPr>
              <p14:xfrm>
                <a:off x="8805404" y="1243407"/>
                <a:ext cx="114480" cy="318960"/>
              </p14:xfrm>
            </p:contentPart>
          </mc:Choice>
          <mc:Fallback>
            <p:pic>
              <p:nvPicPr>
                <p:cNvPr id="111" name="Freihand 110">
                  <a:extLst>
                    <a:ext uri="{FF2B5EF4-FFF2-40B4-BE49-F238E27FC236}">
                      <a16:creationId xmlns:a16="http://schemas.microsoft.com/office/drawing/2014/main" id="{E68FEDC9-8827-627A-4717-13FDB81EA3B4}"/>
                    </a:ext>
                  </a:extLst>
                </p:cNvPr>
                <p:cNvPicPr/>
                <p:nvPr/>
              </p:nvPicPr>
              <p:blipFill>
                <a:blip r:embed="rId205"/>
                <a:stretch>
                  <a:fillRect/>
                </a:stretch>
              </p:blipFill>
              <p:spPr>
                <a:xfrm>
                  <a:off x="8796764" y="1234767"/>
                  <a:ext cx="132120" cy="3366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13" name="Freihand 112">
                  <a:extLst>
                    <a:ext uri="{FF2B5EF4-FFF2-40B4-BE49-F238E27FC236}">
                      <a16:creationId xmlns:a16="http://schemas.microsoft.com/office/drawing/2014/main" id="{E959C0F2-7834-9CE8-30D5-CDD7E5E41592}"/>
                    </a:ext>
                  </a:extLst>
                </p14:cNvPr>
                <p14:cNvContentPartPr/>
                <p14:nvPr/>
              </p14:nvContentPartPr>
              <p14:xfrm>
                <a:off x="7635044" y="1761087"/>
                <a:ext cx="187200" cy="16920"/>
              </p14:xfrm>
            </p:contentPart>
          </mc:Choice>
          <mc:Fallback>
            <p:pic>
              <p:nvPicPr>
                <p:cNvPr id="113" name="Freihand 112">
                  <a:extLst>
                    <a:ext uri="{FF2B5EF4-FFF2-40B4-BE49-F238E27FC236}">
                      <a16:creationId xmlns:a16="http://schemas.microsoft.com/office/drawing/2014/main" id="{E959C0F2-7834-9CE8-30D5-CDD7E5E41592}"/>
                    </a:ext>
                  </a:extLst>
                </p:cNvPr>
                <p:cNvPicPr/>
                <p:nvPr/>
              </p:nvPicPr>
              <p:blipFill>
                <a:blip r:embed="rId207"/>
                <a:stretch>
                  <a:fillRect/>
                </a:stretch>
              </p:blipFill>
              <p:spPr>
                <a:xfrm>
                  <a:off x="7626404" y="1752087"/>
                  <a:ext cx="20484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14" name="Freihand 113">
                  <a:extLst>
                    <a:ext uri="{FF2B5EF4-FFF2-40B4-BE49-F238E27FC236}">
                      <a16:creationId xmlns:a16="http://schemas.microsoft.com/office/drawing/2014/main" id="{A4618E7C-DD36-818D-9525-CD95B2C6B964}"/>
                    </a:ext>
                  </a:extLst>
                </p14:cNvPr>
                <p14:cNvContentPartPr/>
                <p14:nvPr/>
              </p14:nvContentPartPr>
              <p14:xfrm>
                <a:off x="7669604" y="1813287"/>
                <a:ext cx="155160" cy="21600"/>
              </p14:xfrm>
            </p:contentPart>
          </mc:Choice>
          <mc:Fallback>
            <p:pic>
              <p:nvPicPr>
                <p:cNvPr id="114" name="Freihand 113">
                  <a:extLst>
                    <a:ext uri="{FF2B5EF4-FFF2-40B4-BE49-F238E27FC236}">
                      <a16:creationId xmlns:a16="http://schemas.microsoft.com/office/drawing/2014/main" id="{A4618E7C-DD36-818D-9525-CD95B2C6B964}"/>
                    </a:ext>
                  </a:extLst>
                </p:cNvPr>
                <p:cNvPicPr/>
                <p:nvPr/>
              </p:nvPicPr>
              <p:blipFill>
                <a:blip r:embed="rId209"/>
                <a:stretch>
                  <a:fillRect/>
                </a:stretch>
              </p:blipFill>
              <p:spPr>
                <a:xfrm>
                  <a:off x="7660964" y="1804287"/>
                  <a:ext cx="17280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15" name="Freihand 114">
                  <a:extLst>
                    <a:ext uri="{FF2B5EF4-FFF2-40B4-BE49-F238E27FC236}">
                      <a16:creationId xmlns:a16="http://schemas.microsoft.com/office/drawing/2014/main" id="{FAC2146E-4134-5A80-2E8F-0170AD4150F4}"/>
                    </a:ext>
                  </a:extLst>
                </p14:cNvPr>
                <p14:cNvContentPartPr/>
                <p14:nvPr/>
              </p14:nvContentPartPr>
              <p14:xfrm>
                <a:off x="7908284" y="1711047"/>
                <a:ext cx="184680" cy="91080"/>
              </p14:xfrm>
            </p:contentPart>
          </mc:Choice>
          <mc:Fallback>
            <p:pic>
              <p:nvPicPr>
                <p:cNvPr id="115" name="Freihand 114">
                  <a:extLst>
                    <a:ext uri="{FF2B5EF4-FFF2-40B4-BE49-F238E27FC236}">
                      <a16:creationId xmlns:a16="http://schemas.microsoft.com/office/drawing/2014/main" id="{FAC2146E-4134-5A80-2E8F-0170AD4150F4}"/>
                    </a:ext>
                  </a:extLst>
                </p:cNvPr>
                <p:cNvPicPr/>
                <p:nvPr/>
              </p:nvPicPr>
              <p:blipFill>
                <a:blip r:embed="rId211"/>
                <a:stretch>
                  <a:fillRect/>
                </a:stretch>
              </p:blipFill>
              <p:spPr>
                <a:xfrm>
                  <a:off x="7899284" y="1702047"/>
                  <a:ext cx="2023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16" name="Freihand 115">
                  <a:extLst>
                    <a:ext uri="{FF2B5EF4-FFF2-40B4-BE49-F238E27FC236}">
                      <a16:creationId xmlns:a16="http://schemas.microsoft.com/office/drawing/2014/main" id="{C894A749-A0B8-76F9-0E45-1C35695F0447}"/>
                    </a:ext>
                  </a:extLst>
                </p14:cNvPr>
                <p14:cNvContentPartPr/>
                <p14:nvPr/>
              </p14:nvContentPartPr>
              <p14:xfrm>
                <a:off x="8211764" y="1649847"/>
                <a:ext cx="129960" cy="149400"/>
              </p14:xfrm>
            </p:contentPart>
          </mc:Choice>
          <mc:Fallback>
            <p:pic>
              <p:nvPicPr>
                <p:cNvPr id="116" name="Freihand 115">
                  <a:extLst>
                    <a:ext uri="{FF2B5EF4-FFF2-40B4-BE49-F238E27FC236}">
                      <a16:creationId xmlns:a16="http://schemas.microsoft.com/office/drawing/2014/main" id="{C894A749-A0B8-76F9-0E45-1C35695F0447}"/>
                    </a:ext>
                  </a:extLst>
                </p:cNvPr>
                <p:cNvPicPr/>
                <p:nvPr/>
              </p:nvPicPr>
              <p:blipFill>
                <a:blip r:embed="rId213"/>
                <a:stretch>
                  <a:fillRect/>
                </a:stretch>
              </p:blipFill>
              <p:spPr>
                <a:xfrm>
                  <a:off x="8203124" y="1640847"/>
                  <a:ext cx="14760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17" name="Freihand 116">
                  <a:extLst>
                    <a:ext uri="{FF2B5EF4-FFF2-40B4-BE49-F238E27FC236}">
                      <a16:creationId xmlns:a16="http://schemas.microsoft.com/office/drawing/2014/main" id="{B77927EE-516E-D435-4F71-3D29BED8B5D6}"/>
                    </a:ext>
                  </a:extLst>
                </p14:cNvPr>
                <p14:cNvContentPartPr/>
                <p14:nvPr/>
              </p14:nvContentPartPr>
              <p14:xfrm>
                <a:off x="8136164" y="1619607"/>
                <a:ext cx="195480" cy="3960"/>
              </p14:xfrm>
            </p:contentPart>
          </mc:Choice>
          <mc:Fallback>
            <p:pic>
              <p:nvPicPr>
                <p:cNvPr id="117" name="Freihand 116">
                  <a:extLst>
                    <a:ext uri="{FF2B5EF4-FFF2-40B4-BE49-F238E27FC236}">
                      <a16:creationId xmlns:a16="http://schemas.microsoft.com/office/drawing/2014/main" id="{B77927EE-516E-D435-4F71-3D29BED8B5D6}"/>
                    </a:ext>
                  </a:extLst>
                </p:cNvPr>
                <p:cNvPicPr/>
                <p:nvPr/>
              </p:nvPicPr>
              <p:blipFill>
                <a:blip r:embed="rId215"/>
                <a:stretch>
                  <a:fillRect/>
                </a:stretch>
              </p:blipFill>
              <p:spPr>
                <a:xfrm>
                  <a:off x="8127524" y="1610967"/>
                  <a:ext cx="21312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19" name="Freihand 118">
                  <a:extLst>
                    <a:ext uri="{FF2B5EF4-FFF2-40B4-BE49-F238E27FC236}">
                      <a16:creationId xmlns:a16="http://schemas.microsoft.com/office/drawing/2014/main" id="{2A0D9071-923A-489D-0129-71021ED20C24}"/>
                    </a:ext>
                  </a:extLst>
                </p14:cNvPr>
                <p14:cNvContentPartPr/>
                <p14:nvPr/>
              </p14:nvContentPartPr>
              <p14:xfrm>
                <a:off x="8462324" y="1711407"/>
                <a:ext cx="108720" cy="19800"/>
              </p14:xfrm>
            </p:contentPart>
          </mc:Choice>
          <mc:Fallback>
            <p:pic>
              <p:nvPicPr>
                <p:cNvPr id="119" name="Freihand 118">
                  <a:extLst>
                    <a:ext uri="{FF2B5EF4-FFF2-40B4-BE49-F238E27FC236}">
                      <a16:creationId xmlns:a16="http://schemas.microsoft.com/office/drawing/2014/main" id="{2A0D9071-923A-489D-0129-71021ED20C24}"/>
                    </a:ext>
                  </a:extLst>
                </p:cNvPr>
                <p:cNvPicPr/>
                <p:nvPr/>
              </p:nvPicPr>
              <p:blipFill>
                <a:blip r:embed="rId217"/>
                <a:stretch>
                  <a:fillRect/>
                </a:stretch>
              </p:blipFill>
              <p:spPr>
                <a:xfrm>
                  <a:off x="8453324" y="1702767"/>
                  <a:ext cx="12636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20" name="Freihand 119">
                  <a:extLst>
                    <a:ext uri="{FF2B5EF4-FFF2-40B4-BE49-F238E27FC236}">
                      <a16:creationId xmlns:a16="http://schemas.microsoft.com/office/drawing/2014/main" id="{24A4CA6E-D76F-7160-7994-2109223A19B0}"/>
                    </a:ext>
                  </a:extLst>
                </p14:cNvPr>
                <p14:cNvContentPartPr/>
                <p14:nvPr/>
              </p14:nvContentPartPr>
              <p14:xfrm>
                <a:off x="8713604" y="1667487"/>
                <a:ext cx="192240" cy="123480"/>
              </p14:xfrm>
            </p:contentPart>
          </mc:Choice>
          <mc:Fallback>
            <p:pic>
              <p:nvPicPr>
                <p:cNvPr id="120" name="Freihand 119">
                  <a:extLst>
                    <a:ext uri="{FF2B5EF4-FFF2-40B4-BE49-F238E27FC236}">
                      <a16:creationId xmlns:a16="http://schemas.microsoft.com/office/drawing/2014/main" id="{24A4CA6E-D76F-7160-7994-2109223A19B0}"/>
                    </a:ext>
                  </a:extLst>
                </p:cNvPr>
                <p:cNvPicPr/>
                <p:nvPr/>
              </p:nvPicPr>
              <p:blipFill>
                <a:blip r:embed="rId219"/>
                <a:stretch>
                  <a:fillRect/>
                </a:stretch>
              </p:blipFill>
              <p:spPr>
                <a:xfrm>
                  <a:off x="8704604" y="1658847"/>
                  <a:ext cx="2098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21" name="Freihand 120">
                  <a:extLst>
                    <a:ext uri="{FF2B5EF4-FFF2-40B4-BE49-F238E27FC236}">
                      <a16:creationId xmlns:a16="http://schemas.microsoft.com/office/drawing/2014/main" id="{B6497F18-A7A7-676A-AA2E-09BC88DFD11D}"/>
                    </a:ext>
                  </a:extLst>
                </p14:cNvPr>
                <p14:cNvContentPartPr/>
                <p14:nvPr/>
              </p14:nvContentPartPr>
              <p14:xfrm>
                <a:off x="8978924" y="1595487"/>
                <a:ext cx="158400" cy="253800"/>
              </p14:xfrm>
            </p:contentPart>
          </mc:Choice>
          <mc:Fallback>
            <p:pic>
              <p:nvPicPr>
                <p:cNvPr id="121" name="Freihand 120">
                  <a:extLst>
                    <a:ext uri="{FF2B5EF4-FFF2-40B4-BE49-F238E27FC236}">
                      <a16:creationId xmlns:a16="http://schemas.microsoft.com/office/drawing/2014/main" id="{B6497F18-A7A7-676A-AA2E-09BC88DFD11D}"/>
                    </a:ext>
                  </a:extLst>
                </p:cNvPr>
                <p:cNvPicPr/>
                <p:nvPr/>
              </p:nvPicPr>
              <p:blipFill>
                <a:blip r:embed="rId221"/>
                <a:stretch>
                  <a:fillRect/>
                </a:stretch>
              </p:blipFill>
              <p:spPr>
                <a:xfrm>
                  <a:off x="8970284" y="1586487"/>
                  <a:ext cx="17604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23" name="Freihand 122">
                  <a:extLst>
                    <a:ext uri="{FF2B5EF4-FFF2-40B4-BE49-F238E27FC236}">
                      <a16:creationId xmlns:a16="http://schemas.microsoft.com/office/drawing/2014/main" id="{D7BB44A7-D5D0-5268-893C-9A2D9EF9F167}"/>
                    </a:ext>
                  </a:extLst>
                </p14:cNvPr>
                <p14:cNvContentPartPr/>
                <p14:nvPr/>
              </p14:nvContentPartPr>
              <p14:xfrm>
                <a:off x="7185044" y="2168247"/>
                <a:ext cx="192240" cy="13320"/>
              </p14:xfrm>
            </p:contentPart>
          </mc:Choice>
          <mc:Fallback>
            <p:pic>
              <p:nvPicPr>
                <p:cNvPr id="123" name="Freihand 122">
                  <a:extLst>
                    <a:ext uri="{FF2B5EF4-FFF2-40B4-BE49-F238E27FC236}">
                      <a16:creationId xmlns:a16="http://schemas.microsoft.com/office/drawing/2014/main" id="{D7BB44A7-D5D0-5268-893C-9A2D9EF9F167}"/>
                    </a:ext>
                  </a:extLst>
                </p:cNvPr>
                <p:cNvPicPr/>
                <p:nvPr/>
              </p:nvPicPr>
              <p:blipFill>
                <a:blip r:embed="rId223"/>
                <a:stretch>
                  <a:fillRect/>
                </a:stretch>
              </p:blipFill>
              <p:spPr>
                <a:xfrm>
                  <a:off x="7176404" y="2159247"/>
                  <a:ext cx="20988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24" name="Freihand 123">
                  <a:extLst>
                    <a:ext uri="{FF2B5EF4-FFF2-40B4-BE49-F238E27FC236}">
                      <a16:creationId xmlns:a16="http://schemas.microsoft.com/office/drawing/2014/main" id="{B34F26CF-E370-5895-5508-F28967310445}"/>
                    </a:ext>
                  </a:extLst>
                </p14:cNvPr>
                <p14:cNvContentPartPr/>
                <p14:nvPr/>
              </p14:nvContentPartPr>
              <p14:xfrm>
                <a:off x="7205924" y="2211807"/>
                <a:ext cx="195480" cy="51480"/>
              </p14:xfrm>
            </p:contentPart>
          </mc:Choice>
          <mc:Fallback>
            <p:pic>
              <p:nvPicPr>
                <p:cNvPr id="124" name="Freihand 123">
                  <a:extLst>
                    <a:ext uri="{FF2B5EF4-FFF2-40B4-BE49-F238E27FC236}">
                      <a16:creationId xmlns:a16="http://schemas.microsoft.com/office/drawing/2014/main" id="{B34F26CF-E370-5895-5508-F28967310445}"/>
                    </a:ext>
                  </a:extLst>
                </p:cNvPr>
                <p:cNvPicPr/>
                <p:nvPr/>
              </p:nvPicPr>
              <p:blipFill>
                <a:blip r:embed="rId225"/>
                <a:stretch>
                  <a:fillRect/>
                </a:stretch>
              </p:blipFill>
              <p:spPr>
                <a:xfrm>
                  <a:off x="7196924" y="2203167"/>
                  <a:ext cx="21312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25" name="Freihand 124">
                  <a:extLst>
                    <a:ext uri="{FF2B5EF4-FFF2-40B4-BE49-F238E27FC236}">
                      <a16:creationId xmlns:a16="http://schemas.microsoft.com/office/drawing/2014/main" id="{C195F80B-1C0E-A06B-FE54-C52E8345E2E2}"/>
                    </a:ext>
                  </a:extLst>
                </p14:cNvPr>
                <p14:cNvContentPartPr/>
                <p14:nvPr/>
              </p14:nvContentPartPr>
              <p14:xfrm>
                <a:off x="7430924" y="2113887"/>
                <a:ext cx="117360" cy="190440"/>
              </p14:xfrm>
            </p:contentPart>
          </mc:Choice>
          <mc:Fallback>
            <p:pic>
              <p:nvPicPr>
                <p:cNvPr id="125" name="Freihand 124">
                  <a:extLst>
                    <a:ext uri="{FF2B5EF4-FFF2-40B4-BE49-F238E27FC236}">
                      <a16:creationId xmlns:a16="http://schemas.microsoft.com/office/drawing/2014/main" id="{C195F80B-1C0E-A06B-FE54-C52E8345E2E2}"/>
                    </a:ext>
                  </a:extLst>
                </p:cNvPr>
                <p:cNvPicPr/>
                <p:nvPr/>
              </p:nvPicPr>
              <p:blipFill>
                <a:blip r:embed="rId227"/>
                <a:stretch>
                  <a:fillRect/>
                </a:stretch>
              </p:blipFill>
              <p:spPr>
                <a:xfrm>
                  <a:off x="7421924" y="2104887"/>
                  <a:ext cx="13500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27" name="Freihand 126">
                  <a:extLst>
                    <a:ext uri="{FF2B5EF4-FFF2-40B4-BE49-F238E27FC236}">
                      <a16:creationId xmlns:a16="http://schemas.microsoft.com/office/drawing/2014/main" id="{9CD65F6A-5E3E-5317-1C48-A5D7B1AD966E}"/>
                    </a:ext>
                  </a:extLst>
                </p14:cNvPr>
                <p14:cNvContentPartPr/>
                <p14:nvPr/>
              </p14:nvContentPartPr>
              <p14:xfrm>
                <a:off x="7778324" y="2117127"/>
                <a:ext cx="140040" cy="285840"/>
              </p14:xfrm>
            </p:contentPart>
          </mc:Choice>
          <mc:Fallback>
            <p:pic>
              <p:nvPicPr>
                <p:cNvPr id="127" name="Freihand 126">
                  <a:extLst>
                    <a:ext uri="{FF2B5EF4-FFF2-40B4-BE49-F238E27FC236}">
                      <a16:creationId xmlns:a16="http://schemas.microsoft.com/office/drawing/2014/main" id="{9CD65F6A-5E3E-5317-1C48-A5D7B1AD966E}"/>
                    </a:ext>
                  </a:extLst>
                </p:cNvPr>
                <p:cNvPicPr/>
                <p:nvPr/>
              </p:nvPicPr>
              <p:blipFill>
                <a:blip r:embed="rId229"/>
                <a:stretch>
                  <a:fillRect/>
                </a:stretch>
              </p:blipFill>
              <p:spPr>
                <a:xfrm>
                  <a:off x="7769684" y="2108127"/>
                  <a:ext cx="157680" cy="30348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28" name="Freihand 127">
                  <a:extLst>
                    <a:ext uri="{FF2B5EF4-FFF2-40B4-BE49-F238E27FC236}">
                      <a16:creationId xmlns:a16="http://schemas.microsoft.com/office/drawing/2014/main" id="{2B436742-5A61-A699-887F-973E773830B7}"/>
                    </a:ext>
                  </a:extLst>
                </p14:cNvPr>
                <p14:cNvContentPartPr/>
                <p14:nvPr/>
              </p14:nvContentPartPr>
              <p14:xfrm>
                <a:off x="8010884" y="2099127"/>
                <a:ext cx="90360" cy="96480"/>
              </p14:xfrm>
            </p:contentPart>
          </mc:Choice>
          <mc:Fallback>
            <p:pic>
              <p:nvPicPr>
                <p:cNvPr id="128" name="Freihand 127">
                  <a:extLst>
                    <a:ext uri="{FF2B5EF4-FFF2-40B4-BE49-F238E27FC236}">
                      <a16:creationId xmlns:a16="http://schemas.microsoft.com/office/drawing/2014/main" id="{2B436742-5A61-A699-887F-973E773830B7}"/>
                    </a:ext>
                  </a:extLst>
                </p:cNvPr>
                <p:cNvPicPr/>
                <p:nvPr/>
              </p:nvPicPr>
              <p:blipFill>
                <a:blip r:embed="rId231"/>
                <a:stretch>
                  <a:fillRect/>
                </a:stretch>
              </p:blipFill>
              <p:spPr>
                <a:xfrm>
                  <a:off x="8002244" y="2090487"/>
                  <a:ext cx="10800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29" name="Freihand 128">
                  <a:extLst>
                    <a:ext uri="{FF2B5EF4-FFF2-40B4-BE49-F238E27FC236}">
                      <a16:creationId xmlns:a16="http://schemas.microsoft.com/office/drawing/2014/main" id="{5CCF4B3D-E368-65C3-0CB0-29AAA1592715}"/>
                    </a:ext>
                  </a:extLst>
                </p14:cNvPr>
                <p14:cNvContentPartPr/>
                <p14:nvPr/>
              </p14:nvContentPartPr>
              <p14:xfrm>
                <a:off x="8331284" y="2068167"/>
                <a:ext cx="12240" cy="140760"/>
              </p14:xfrm>
            </p:contentPart>
          </mc:Choice>
          <mc:Fallback>
            <p:pic>
              <p:nvPicPr>
                <p:cNvPr id="129" name="Freihand 128">
                  <a:extLst>
                    <a:ext uri="{FF2B5EF4-FFF2-40B4-BE49-F238E27FC236}">
                      <a16:creationId xmlns:a16="http://schemas.microsoft.com/office/drawing/2014/main" id="{5CCF4B3D-E368-65C3-0CB0-29AAA1592715}"/>
                    </a:ext>
                  </a:extLst>
                </p:cNvPr>
                <p:cNvPicPr/>
                <p:nvPr/>
              </p:nvPicPr>
              <p:blipFill>
                <a:blip r:embed="rId233"/>
                <a:stretch>
                  <a:fillRect/>
                </a:stretch>
              </p:blipFill>
              <p:spPr>
                <a:xfrm>
                  <a:off x="8322644" y="2059527"/>
                  <a:ext cx="2988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30" name="Freihand 129">
                  <a:extLst>
                    <a:ext uri="{FF2B5EF4-FFF2-40B4-BE49-F238E27FC236}">
                      <a16:creationId xmlns:a16="http://schemas.microsoft.com/office/drawing/2014/main" id="{4162834C-3560-DBC7-0F2E-B7F540BE5D2E}"/>
                    </a:ext>
                  </a:extLst>
                </p14:cNvPr>
                <p14:cNvContentPartPr/>
                <p14:nvPr/>
              </p14:nvContentPartPr>
              <p14:xfrm>
                <a:off x="8285924" y="2118207"/>
                <a:ext cx="155520" cy="7920"/>
              </p14:xfrm>
            </p:contentPart>
          </mc:Choice>
          <mc:Fallback>
            <p:pic>
              <p:nvPicPr>
                <p:cNvPr id="130" name="Freihand 129">
                  <a:extLst>
                    <a:ext uri="{FF2B5EF4-FFF2-40B4-BE49-F238E27FC236}">
                      <a16:creationId xmlns:a16="http://schemas.microsoft.com/office/drawing/2014/main" id="{4162834C-3560-DBC7-0F2E-B7F540BE5D2E}"/>
                    </a:ext>
                  </a:extLst>
                </p:cNvPr>
                <p:cNvPicPr/>
                <p:nvPr/>
              </p:nvPicPr>
              <p:blipFill>
                <a:blip r:embed="rId235"/>
                <a:stretch>
                  <a:fillRect/>
                </a:stretch>
              </p:blipFill>
              <p:spPr>
                <a:xfrm>
                  <a:off x="8276924" y="2109207"/>
                  <a:ext cx="17316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31" name="Freihand 130">
                  <a:extLst>
                    <a:ext uri="{FF2B5EF4-FFF2-40B4-BE49-F238E27FC236}">
                      <a16:creationId xmlns:a16="http://schemas.microsoft.com/office/drawing/2014/main" id="{15147CC1-869C-946E-505D-878AE8F13457}"/>
                    </a:ext>
                  </a:extLst>
                </p14:cNvPr>
                <p14:cNvContentPartPr/>
                <p14:nvPr/>
              </p14:nvContentPartPr>
              <p14:xfrm>
                <a:off x="8548364" y="2068887"/>
                <a:ext cx="221760" cy="99000"/>
              </p14:xfrm>
            </p:contentPart>
          </mc:Choice>
          <mc:Fallback>
            <p:pic>
              <p:nvPicPr>
                <p:cNvPr id="131" name="Freihand 130">
                  <a:extLst>
                    <a:ext uri="{FF2B5EF4-FFF2-40B4-BE49-F238E27FC236}">
                      <a16:creationId xmlns:a16="http://schemas.microsoft.com/office/drawing/2014/main" id="{15147CC1-869C-946E-505D-878AE8F13457}"/>
                    </a:ext>
                  </a:extLst>
                </p:cNvPr>
                <p:cNvPicPr/>
                <p:nvPr/>
              </p:nvPicPr>
              <p:blipFill>
                <a:blip r:embed="rId237"/>
                <a:stretch>
                  <a:fillRect/>
                </a:stretch>
              </p:blipFill>
              <p:spPr>
                <a:xfrm>
                  <a:off x="8539724" y="2060247"/>
                  <a:ext cx="2394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32" name="Freihand 131">
                  <a:extLst>
                    <a:ext uri="{FF2B5EF4-FFF2-40B4-BE49-F238E27FC236}">
                      <a16:creationId xmlns:a16="http://schemas.microsoft.com/office/drawing/2014/main" id="{5C995B28-C30F-EBF2-644F-46BF511D5078}"/>
                    </a:ext>
                  </a:extLst>
                </p14:cNvPr>
                <p14:cNvContentPartPr/>
                <p14:nvPr/>
              </p14:nvContentPartPr>
              <p14:xfrm>
                <a:off x="8861204" y="1974927"/>
                <a:ext cx="141480" cy="246960"/>
              </p14:xfrm>
            </p:contentPart>
          </mc:Choice>
          <mc:Fallback>
            <p:pic>
              <p:nvPicPr>
                <p:cNvPr id="132" name="Freihand 131">
                  <a:extLst>
                    <a:ext uri="{FF2B5EF4-FFF2-40B4-BE49-F238E27FC236}">
                      <a16:creationId xmlns:a16="http://schemas.microsoft.com/office/drawing/2014/main" id="{5C995B28-C30F-EBF2-644F-46BF511D5078}"/>
                    </a:ext>
                  </a:extLst>
                </p:cNvPr>
                <p:cNvPicPr/>
                <p:nvPr/>
              </p:nvPicPr>
              <p:blipFill>
                <a:blip r:embed="rId239"/>
                <a:stretch>
                  <a:fillRect/>
                </a:stretch>
              </p:blipFill>
              <p:spPr>
                <a:xfrm>
                  <a:off x="8852564" y="1966287"/>
                  <a:ext cx="15912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33" name="Freihand 132">
                  <a:extLst>
                    <a:ext uri="{FF2B5EF4-FFF2-40B4-BE49-F238E27FC236}">
                      <a16:creationId xmlns:a16="http://schemas.microsoft.com/office/drawing/2014/main" id="{6E7FB362-1CB7-7203-C621-830356EB92E7}"/>
                    </a:ext>
                  </a:extLst>
                </p14:cNvPr>
                <p14:cNvContentPartPr/>
                <p14:nvPr/>
              </p14:nvContentPartPr>
              <p14:xfrm>
                <a:off x="9197084" y="2072127"/>
                <a:ext cx="214560" cy="27360"/>
              </p14:xfrm>
            </p:contentPart>
          </mc:Choice>
          <mc:Fallback>
            <p:pic>
              <p:nvPicPr>
                <p:cNvPr id="133" name="Freihand 132">
                  <a:extLst>
                    <a:ext uri="{FF2B5EF4-FFF2-40B4-BE49-F238E27FC236}">
                      <a16:creationId xmlns:a16="http://schemas.microsoft.com/office/drawing/2014/main" id="{6E7FB362-1CB7-7203-C621-830356EB92E7}"/>
                    </a:ext>
                  </a:extLst>
                </p:cNvPr>
                <p:cNvPicPr/>
                <p:nvPr/>
              </p:nvPicPr>
              <p:blipFill>
                <a:blip r:embed="rId241"/>
                <a:stretch>
                  <a:fillRect/>
                </a:stretch>
              </p:blipFill>
              <p:spPr>
                <a:xfrm>
                  <a:off x="9188084" y="2063487"/>
                  <a:ext cx="23220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34" name="Freihand 133">
                  <a:extLst>
                    <a:ext uri="{FF2B5EF4-FFF2-40B4-BE49-F238E27FC236}">
                      <a16:creationId xmlns:a16="http://schemas.microsoft.com/office/drawing/2014/main" id="{D654B960-2573-FDAB-8B88-9D6318085AE0}"/>
                    </a:ext>
                  </a:extLst>
                </p14:cNvPr>
                <p14:cNvContentPartPr/>
                <p14:nvPr/>
              </p14:nvContentPartPr>
              <p14:xfrm>
                <a:off x="9223724" y="2120007"/>
                <a:ext cx="192240" cy="12240"/>
              </p14:xfrm>
            </p:contentPart>
          </mc:Choice>
          <mc:Fallback>
            <p:pic>
              <p:nvPicPr>
                <p:cNvPr id="134" name="Freihand 133">
                  <a:extLst>
                    <a:ext uri="{FF2B5EF4-FFF2-40B4-BE49-F238E27FC236}">
                      <a16:creationId xmlns:a16="http://schemas.microsoft.com/office/drawing/2014/main" id="{D654B960-2573-FDAB-8B88-9D6318085AE0}"/>
                    </a:ext>
                  </a:extLst>
                </p:cNvPr>
                <p:cNvPicPr/>
                <p:nvPr/>
              </p:nvPicPr>
              <p:blipFill>
                <a:blip r:embed="rId243"/>
                <a:stretch>
                  <a:fillRect/>
                </a:stretch>
              </p:blipFill>
              <p:spPr>
                <a:xfrm>
                  <a:off x="9215084" y="2111367"/>
                  <a:ext cx="20988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35" name="Freihand 134">
                  <a:extLst>
                    <a:ext uri="{FF2B5EF4-FFF2-40B4-BE49-F238E27FC236}">
                      <a16:creationId xmlns:a16="http://schemas.microsoft.com/office/drawing/2014/main" id="{42DD89F5-F9A0-E2EB-96A7-0B7DF40F13EB}"/>
                    </a:ext>
                  </a:extLst>
                </p14:cNvPr>
                <p14:cNvContentPartPr/>
                <p14:nvPr/>
              </p14:nvContentPartPr>
              <p14:xfrm>
                <a:off x="9592004" y="2021727"/>
                <a:ext cx="209160" cy="86400"/>
              </p14:xfrm>
            </p:contentPart>
          </mc:Choice>
          <mc:Fallback>
            <p:pic>
              <p:nvPicPr>
                <p:cNvPr id="135" name="Freihand 134">
                  <a:extLst>
                    <a:ext uri="{FF2B5EF4-FFF2-40B4-BE49-F238E27FC236}">
                      <a16:creationId xmlns:a16="http://schemas.microsoft.com/office/drawing/2014/main" id="{42DD89F5-F9A0-E2EB-96A7-0B7DF40F13EB}"/>
                    </a:ext>
                  </a:extLst>
                </p:cNvPr>
                <p:cNvPicPr/>
                <p:nvPr/>
              </p:nvPicPr>
              <p:blipFill>
                <a:blip r:embed="rId245"/>
                <a:stretch>
                  <a:fillRect/>
                </a:stretch>
              </p:blipFill>
              <p:spPr>
                <a:xfrm>
                  <a:off x="9583004" y="2012727"/>
                  <a:ext cx="2268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36" name="Freihand 135">
                  <a:extLst>
                    <a:ext uri="{FF2B5EF4-FFF2-40B4-BE49-F238E27FC236}">
                      <a16:creationId xmlns:a16="http://schemas.microsoft.com/office/drawing/2014/main" id="{313ED7A9-2445-F258-6B69-AA1F892D58A2}"/>
                    </a:ext>
                  </a:extLst>
                </p14:cNvPr>
                <p14:cNvContentPartPr/>
                <p14:nvPr/>
              </p14:nvContentPartPr>
              <p14:xfrm>
                <a:off x="9917444" y="1903287"/>
                <a:ext cx="169920" cy="197640"/>
              </p14:xfrm>
            </p:contentPart>
          </mc:Choice>
          <mc:Fallback>
            <p:pic>
              <p:nvPicPr>
                <p:cNvPr id="136" name="Freihand 135">
                  <a:extLst>
                    <a:ext uri="{FF2B5EF4-FFF2-40B4-BE49-F238E27FC236}">
                      <a16:creationId xmlns:a16="http://schemas.microsoft.com/office/drawing/2014/main" id="{313ED7A9-2445-F258-6B69-AA1F892D58A2}"/>
                    </a:ext>
                  </a:extLst>
                </p:cNvPr>
                <p:cNvPicPr/>
                <p:nvPr/>
              </p:nvPicPr>
              <p:blipFill>
                <a:blip r:embed="rId247"/>
                <a:stretch>
                  <a:fillRect/>
                </a:stretch>
              </p:blipFill>
              <p:spPr>
                <a:xfrm>
                  <a:off x="9908804" y="1894647"/>
                  <a:ext cx="18756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37" name="Freihand 136">
                  <a:extLst>
                    <a:ext uri="{FF2B5EF4-FFF2-40B4-BE49-F238E27FC236}">
                      <a16:creationId xmlns:a16="http://schemas.microsoft.com/office/drawing/2014/main" id="{2AD5A4A6-F425-0968-CBB3-20A25618F48B}"/>
                    </a:ext>
                  </a:extLst>
                </p14:cNvPr>
                <p14:cNvContentPartPr/>
                <p14:nvPr/>
              </p14:nvContentPartPr>
              <p14:xfrm>
                <a:off x="9827084" y="1855407"/>
                <a:ext cx="221040" cy="34920"/>
              </p14:xfrm>
            </p:contentPart>
          </mc:Choice>
          <mc:Fallback>
            <p:pic>
              <p:nvPicPr>
                <p:cNvPr id="137" name="Freihand 136">
                  <a:extLst>
                    <a:ext uri="{FF2B5EF4-FFF2-40B4-BE49-F238E27FC236}">
                      <a16:creationId xmlns:a16="http://schemas.microsoft.com/office/drawing/2014/main" id="{2AD5A4A6-F425-0968-CBB3-20A25618F48B}"/>
                    </a:ext>
                  </a:extLst>
                </p:cNvPr>
                <p:cNvPicPr/>
                <p:nvPr/>
              </p:nvPicPr>
              <p:blipFill>
                <a:blip r:embed="rId249"/>
                <a:stretch>
                  <a:fillRect/>
                </a:stretch>
              </p:blipFill>
              <p:spPr>
                <a:xfrm>
                  <a:off x="9818084" y="1846767"/>
                  <a:ext cx="23868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39" name="Freihand 138">
                  <a:extLst>
                    <a:ext uri="{FF2B5EF4-FFF2-40B4-BE49-F238E27FC236}">
                      <a16:creationId xmlns:a16="http://schemas.microsoft.com/office/drawing/2014/main" id="{0708AF20-4475-B7B7-BCFD-5CA89C08FC84}"/>
                    </a:ext>
                  </a:extLst>
                </p14:cNvPr>
                <p14:cNvContentPartPr/>
                <p14:nvPr/>
              </p14:nvContentPartPr>
              <p14:xfrm>
                <a:off x="10576244" y="1868007"/>
                <a:ext cx="7560" cy="235080"/>
              </p14:xfrm>
            </p:contentPart>
          </mc:Choice>
          <mc:Fallback>
            <p:pic>
              <p:nvPicPr>
                <p:cNvPr id="139" name="Freihand 138">
                  <a:extLst>
                    <a:ext uri="{FF2B5EF4-FFF2-40B4-BE49-F238E27FC236}">
                      <a16:creationId xmlns:a16="http://schemas.microsoft.com/office/drawing/2014/main" id="{0708AF20-4475-B7B7-BCFD-5CA89C08FC84}"/>
                    </a:ext>
                  </a:extLst>
                </p:cNvPr>
                <p:cNvPicPr/>
                <p:nvPr/>
              </p:nvPicPr>
              <p:blipFill>
                <a:blip r:embed="rId251"/>
                <a:stretch>
                  <a:fillRect/>
                </a:stretch>
              </p:blipFill>
              <p:spPr>
                <a:xfrm>
                  <a:off x="10567604" y="1859007"/>
                  <a:ext cx="2520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40" name="Freihand 139">
                  <a:extLst>
                    <a:ext uri="{FF2B5EF4-FFF2-40B4-BE49-F238E27FC236}">
                      <a16:creationId xmlns:a16="http://schemas.microsoft.com/office/drawing/2014/main" id="{008EB961-4E2E-1C80-D7C1-B486FD2E2AFA}"/>
                    </a:ext>
                  </a:extLst>
                </p14:cNvPr>
                <p14:cNvContentPartPr/>
                <p14:nvPr/>
              </p14:nvContentPartPr>
              <p14:xfrm>
                <a:off x="10739684" y="1923447"/>
                <a:ext cx="24480" cy="136440"/>
              </p14:xfrm>
            </p:contentPart>
          </mc:Choice>
          <mc:Fallback>
            <p:pic>
              <p:nvPicPr>
                <p:cNvPr id="140" name="Freihand 139">
                  <a:extLst>
                    <a:ext uri="{FF2B5EF4-FFF2-40B4-BE49-F238E27FC236}">
                      <a16:creationId xmlns:a16="http://schemas.microsoft.com/office/drawing/2014/main" id="{008EB961-4E2E-1C80-D7C1-B486FD2E2AFA}"/>
                    </a:ext>
                  </a:extLst>
                </p:cNvPr>
                <p:cNvPicPr/>
                <p:nvPr/>
              </p:nvPicPr>
              <p:blipFill>
                <a:blip r:embed="rId253"/>
                <a:stretch>
                  <a:fillRect/>
                </a:stretch>
              </p:blipFill>
              <p:spPr>
                <a:xfrm>
                  <a:off x="10731044" y="1914807"/>
                  <a:ext cx="4212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41" name="Freihand 140">
                  <a:extLst>
                    <a:ext uri="{FF2B5EF4-FFF2-40B4-BE49-F238E27FC236}">
                      <a16:creationId xmlns:a16="http://schemas.microsoft.com/office/drawing/2014/main" id="{27260BAC-2C9C-2B25-1D44-6F053F013132}"/>
                    </a:ext>
                  </a:extLst>
                </p14:cNvPr>
                <p14:cNvContentPartPr/>
                <p14:nvPr/>
              </p14:nvContentPartPr>
              <p14:xfrm>
                <a:off x="10930844" y="1902927"/>
                <a:ext cx="198000" cy="129600"/>
              </p14:xfrm>
            </p:contentPart>
          </mc:Choice>
          <mc:Fallback>
            <p:pic>
              <p:nvPicPr>
                <p:cNvPr id="141" name="Freihand 140">
                  <a:extLst>
                    <a:ext uri="{FF2B5EF4-FFF2-40B4-BE49-F238E27FC236}">
                      <a16:creationId xmlns:a16="http://schemas.microsoft.com/office/drawing/2014/main" id="{27260BAC-2C9C-2B25-1D44-6F053F013132}"/>
                    </a:ext>
                  </a:extLst>
                </p:cNvPr>
                <p:cNvPicPr/>
                <p:nvPr/>
              </p:nvPicPr>
              <p:blipFill>
                <a:blip r:embed="rId255"/>
                <a:stretch>
                  <a:fillRect/>
                </a:stretch>
              </p:blipFill>
              <p:spPr>
                <a:xfrm>
                  <a:off x="10921844" y="1893927"/>
                  <a:ext cx="21564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52" name="Freihand 151">
                  <a:extLst>
                    <a:ext uri="{FF2B5EF4-FFF2-40B4-BE49-F238E27FC236}">
                      <a16:creationId xmlns:a16="http://schemas.microsoft.com/office/drawing/2014/main" id="{C480884D-D71D-843E-AAD1-AD92A5433983}"/>
                    </a:ext>
                  </a:extLst>
                </p14:cNvPr>
                <p14:cNvContentPartPr/>
                <p14:nvPr/>
              </p14:nvContentPartPr>
              <p14:xfrm>
                <a:off x="9270884" y="2555607"/>
                <a:ext cx="210960" cy="14760"/>
              </p14:xfrm>
            </p:contentPart>
          </mc:Choice>
          <mc:Fallback>
            <p:pic>
              <p:nvPicPr>
                <p:cNvPr id="152" name="Freihand 151">
                  <a:extLst>
                    <a:ext uri="{FF2B5EF4-FFF2-40B4-BE49-F238E27FC236}">
                      <a16:creationId xmlns:a16="http://schemas.microsoft.com/office/drawing/2014/main" id="{C480884D-D71D-843E-AAD1-AD92A5433983}"/>
                    </a:ext>
                  </a:extLst>
                </p:cNvPr>
                <p:cNvPicPr/>
                <p:nvPr/>
              </p:nvPicPr>
              <p:blipFill>
                <a:blip r:embed="rId257"/>
                <a:stretch>
                  <a:fillRect/>
                </a:stretch>
              </p:blipFill>
              <p:spPr>
                <a:xfrm>
                  <a:off x="9261884" y="2546967"/>
                  <a:ext cx="22860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53" name="Freihand 152">
                  <a:extLst>
                    <a:ext uri="{FF2B5EF4-FFF2-40B4-BE49-F238E27FC236}">
                      <a16:creationId xmlns:a16="http://schemas.microsoft.com/office/drawing/2014/main" id="{016874A8-8B68-8982-095D-6E0DF40508A2}"/>
                    </a:ext>
                  </a:extLst>
                </p14:cNvPr>
                <p14:cNvContentPartPr/>
                <p14:nvPr/>
              </p14:nvContentPartPr>
              <p14:xfrm>
                <a:off x="9276644" y="2615007"/>
                <a:ext cx="191160" cy="51480"/>
              </p14:xfrm>
            </p:contentPart>
          </mc:Choice>
          <mc:Fallback>
            <p:pic>
              <p:nvPicPr>
                <p:cNvPr id="153" name="Freihand 152">
                  <a:extLst>
                    <a:ext uri="{FF2B5EF4-FFF2-40B4-BE49-F238E27FC236}">
                      <a16:creationId xmlns:a16="http://schemas.microsoft.com/office/drawing/2014/main" id="{016874A8-8B68-8982-095D-6E0DF40508A2}"/>
                    </a:ext>
                  </a:extLst>
                </p:cNvPr>
                <p:cNvPicPr/>
                <p:nvPr/>
              </p:nvPicPr>
              <p:blipFill>
                <a:blip r:embed="rId259"/>
                <a:stretch>
                  <a:fillRect/>
                </a:stretch>
              </p:blipFill>
              <p:spPr>
                <a:xfrm>
                  <a:off x="9267644" y="2606007"/>
                  <a:ext cx="20880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58" name="Freihand 157">
                  <a:extLst>
                    <a:ext uri="{FF2B5EF4-FFF2-40B4-BE49-F238E27FC236}">
                      <a16:creationId xmlns:a16="http://schemas.microsoft.com/office/drawing/2014/main" id="{DF9A1823-539D-F2C7-98A7-977403E5D653}"/>
                    </a:ext>
                  </a:extLst>
                </p14:cNvPr>
                <p14:cNvContentPartPr/>
                <p14:nvPr/>
              </p14:nvContentPartPr>
              <p14:xfrm>
                <a:off x="7607684" y="2402607"/>
                <a:ext cx="478440" cy="594360"/>
              </p14:xfrm>
            </p:contentPart>
          </mc:Choice>
          <mc:Fallback>
            <p:pic>
              <p:nvPicPr>
                <p:cNvPr id="158" name="Freihand 157">
                  <a:extLst>
                    <a:ext uri="{FF2B5EF4-FFF2-40B4-BE49-F238E27FC236}">
                      <a16:creationId xmlns:a16="http://schemas.microsoft.com/office/drawing/2014/main" id="{DF9A1823-539D-F2C7-98A7-977403E5D653}"/>
                    </a:ext>
                  </a:extLst>
                </p:cNvPr>
                <p:cNvPicPr/>
                <p:nvPr/>
              </p:nvPicPr>
              <p:blipFill>
                <a:blip r:embed="rId261"/>
                <a:stretch>
                  <a:fillRect/>
                </a:stretch>
              </p:blipFill>
              <p:spPr>
                <a:xfrm>
                  <a:off x="7599044" y="2393607"/>
                  <a:ext cx="496080" cy="61200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60" name="Freihand 159">
                  <a:extLst>
                    <a:ext uri="{FF2B5EF4-FFF2-40B4-BE49-F238E27FC236}">
                      <a16:creationId xmlns:a16="http://schemas.microsoft.com/office/drawing/2014/main" id="{BE93CDE8-2C67-8325-0EF4-6E836430FF38}"/>
                    </a:ext>
                  </a:extLst>
                </p14:cNvPr>
                <p14:cNvContentPartPr/>
                <p14:nvPr/>
              </p14:nvContentPartPr>
              <p14:xfrm>
                <a:off x="7216004" y="2630847"/>
                <a:ext cx="214920" cy="27720"/>
              </p14:xfrm>
            </p:contentPart>
          </mc:Choice>
          <mc:Fallback>
            <p:pic>
              <p:nvPicPr>
                <p:cNvPr id="160" name="Freihand 159">
                  <a:extLst>
                    <a:ext uri="{FF2B5EF4-FFF2-40B4-BE49-F238E27FC236}">
                      <a16:creationId xmlns:a16="http://schemas.microsoft.com/office/drawing/2014/main" id="{BE93CDE8-2C67-8325-0EF4-6E836430FF38}"/>
                    </a:ext>
                  </a:extLst>
                </p:cNvPr>
                <p:cNvPicPr/>
                <p:nvPr/>
              </p:nvPicPr>
              <p:blipFill>
                <a:blip r:embed="rId263"/>
                <a:stretch>
                  <a:fillRect/>
                </a:stretch>
              </p:blipFill>
              <p:spPr>
                <a:xfrm>
                  <a:off x="7207364" y="2622207"/>
                  <a:ext cx="23256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61" name="Freihand 160">
                  <a:extLst>
                    <a:ext uri="{FF2B5EF4-FFF2-40B4-BE49-F238E27FC236}">
                      <a16:creationId xmlns:a16="http://schemas.microsoft.com/office/drawing/2014/main" id="{EB60A3D8-6440-6D21-E2F0-C8D1BD0DA667}"/>
                    </a:ext>
                  </a:extLst>
                </p14:cNvPr>
                <p14:cNvContentPartPr/>
                <p14:nvPr/>
              </p14:nvContentPartPr>
              <p14:xfrm>
                <a:off x="7396724" y="2563887"/>
                <a:ext cx="106560" cy="198000"/>
              </p14:xfrm>
            </p:contentPart>
          </mc:Choice>
          <mc:Fallback>
            <p:pic>
              <p:nvPicPr>
                <p:cNvPr id="161" name="Freihand 160">
                  <a:extLst>
                    <a:ext uri="{FF2B5EF4-FFF2-40B4-BE49-F238E27FC236}">
                      <a16:creationId xmlns:a16="http://schemas.microsoft.com/office/drawing/2014/main" id="{EB60A3D8-6440-6D21-E2F0-C8D1BD0DA667}"/>
                    </a:ext>
                  </a:extLst>
                </p:cNvPr>
                <p:cNvPicPr/>
                <p:nvPr/>
              </p:nvPicPr>
              <p:blipFill>
                <a:blip r:embed="rId265"/>
                <a:stretch>
                  <a:fillRect/>
                </a:stretch>
              </p:blipFill>
              <p:spPr>
                <a:xfrm>
                  <a:off x="7388084" y="2555247"/>
                  <a:ext cx="12420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63" name="Freihand 162">
                  <a:extLst>
                    <a:ext uri="{FF2B5EF4-FFF2-40B4-BE49-F238E27FC236}">
                      <a16:creationId xmlns:a16="http://schemas.microsoft.com/office/drawing/2014/main" id="{9D7CF30B-6772-174F-1A2D-7C36CBC65B86}"/>
                    </a:ext>
                  </a:extLst>
                </p14:cNvPr>
                <p14:cNvContentPartPr/>
                <p14:nvPr/>
              </p14:nvContentPartPr>
              <p14:xfrm>
                <a:off x="6771044" y="2387847"/>
                <a:ext cx="190800" cy="212400"/>
              </p14:xfrm>
            </p:contentPart>
          </mc:Choice>
          <mc:Fallback>
            <p:pic>
              <p:nvPicPr>
                <p:cNvPr id="163" name="Freihand 162">
                  <a:extLst>
                    <a:ext uri="{FF2B5EF4-FFF2-40B4-BE49-F238E27FC236}">
                      <a16:creationId xmlns:a16="http://schemas.microsoft.com/office/drawing/2014/main" id="{9D7CF30B-6772-174F-1A2D-7C36CBC65B86}"/>
                    </a:ext>
                  </a:extLst>
                </p:cNvPr>
                <p:cNvPicPr/>
                <p:nvPr/>
              </p:nvPicPr>
              <p:blipFill>
                <a:blip r:embed="rId267"/>
                <a:stretch>
                  <a:fillRect/>
                </a:stretch>
              </p:blipFill>
              <p:spPr>
                <a:xfrm>
                  <a:off x="6762044" y="2379207"/>
                  <a:ext cx="20844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64" name="Freihand 163">
                  <a:extLst>
                    <a:ext uri="{FF2B5EF4-FFF2-40B4-BE49-F238E27FC236}">
                      <a16:creationId xmlns:a16="http://schemas.microsoft.com/office/drawing/2014/main" id="{AE43A600-C53A-D24E-19EA-0784724A1C21}"/>
                    </a:ext>
                  </a:extLst>
                </p14:cNvPr>
                <p14:cNvContentPartPr/>
                <p14:nvPr/>
              </p14:nvContentPartPr>
              <p14:xfrm>
                <a:off x="6760964" y="2589807"/>
                <a:ext cx="239400" cy="36360"/>
              </p14:xfrm>
            </p:contentPart>
          </mc:Choice>
          <mc:Fallback>
            <p:pic>
              <p:nvPicPr>
                <p:cNvPr id="164" name="Freihand 163">
                  <a:extLst>
                    <a:ext uri="{FF2B5EF4-FFF2-40B4-BE49-F238E27FC236}">
                      <a16:creationId xmlns:a16="http://schemas.microsoft.com/office/drawing/2014/main" id="{AE43A600-C53A-D24E-19EA-0784724A1C21}"/>
                    </a:ext>
                  </a:extLst>
                </p:cNvPr>
                <p:cNvPicPr/>
                <p:nvPr/>
              </p:nvPicPr>
              <p:blipFill>
                <a:blip r:embed="rId269"/>
                <a:stretch>
                  <a:fillRect/>
                </a:stretch>
              </p:blipFill>
              <p:spPr>
                <a:xfrm>
                  <a:off x="6752324" y="2580807"/>
                  <a:ext cx="25704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67" name="Freihand 166">
                  <a:extLst>
                    <a:ext uri="{FF2B5EF4-FFF2-40B4-BE49-F238E27FC236}">
                      <a16:creationId xmlns:a16="http://schemas.microsoft.com/office/drawing/2014/main" id="{F39CECA3-8CC7-B35C-1242-9296172F2554}"/>
                    </a:ext>
                  </a:extLst>
                </p14:cNvPr>
                <p14:cNvContentPartPr/>
                <p14:nvPr/>
              </p14:nvContentPartPr>
              <p14:xfrm>
                <a:off x="6716324" y="2742447"/>
                <a:ext cx="262800" cy="127800"/>
              </p14:xfrm>
            </p:contentPart>
          </mc:Choice>
          <mc:Fallback>
            <p:pic>
              <p:nvPicPr>
                <p:cNvPr id="167" name="Freihand 166">
                  <a:extLst>
                    <a:ext uri="{FF2B5EF4-FFF2-40B4-BE49-F238E27FC236}">
                      <a16:creationId xmlns:a16="http://schemas.microsoft.com/office/drawing/2014/main" id="{F39CECA3-8CC7-B35C-1242-9296172F2554}"/>
                    </a:ext>
                  </a:extLst>
                </p:cNvPr>
                <p:cNvPicPr/>
                <p:nvPr/>
              </p:nvPicPr>
              <p:blipFill>
                <a:blip r:embed="rId271"/>
                <a:stretch>
                  <a:fillRect/>
                </a:stretch>
              </p:blipFill>
              <p:spPr>
                <a:xfrm>
                  <a:off x="6707684" y="2733447"/>
                  <a:ext cx="28044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68" name="Freihand 167">
                  <a:extLst>
                    <a:ext uri="{FF2B5EF4-FFF2-40B4-BE49-F238E27FC236}">
                      <a16:creationId xmlns:a16="http://schemas.microsoft.com/office/drawing/2014/main" id="{890E360E-EB6F-76DF-CA4B-34A70DD641D1}"/>
                    </a:ext>
                  </a:extLst>
                </p14:cNvPr>
                <p14:cNvContentPartPr/>
                <p14:nvPr/>
              </p14:nvContentPartPr>
              <p14:xfrm>
                <a:off x="6440564" y="1849287"/>
                <a:ext cx="148680" cy="328680"/>
              </p14:xfrm>
            </p:contentPart>
          </mc:Choice>
          <mc:Fallback>
            <p:pic>
              <p:nvPicPr>
                <p:cNvPr id="168" name="Freihand 167">
                  <a:extLst>
                    <a:ext uri="{FF2B5EF4-FFF2-40B4-BE49-F238E27FC236}">
                      <a16:creationId xmlns:a16="http://schemas.microsoft.com/office/drawing/2014/main" id="{890E360E-EB6F-76DF-CA4B-34A70DD641D1}"/>
                    </a:ext>
                  </a:extLst>
                </p:cNvPr>
                <p:cNvPicPr/>
                <p:nvPr/>
              </p:nvPicPr>
              <p:blipFill>
                <a:blip r:embed="rId273"/>
                <a:stretch>
                  <a:fillRect/>
                </a:stretch>
              </p:blipFill>
              <p:spPr>
                <a:xfrm>
                  <a:off x="6431924" y="1840287"/>
                  <a:ext cx="166320" cy="34632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69" name="Freihand 168">
                  <a:extLst>
                    <a:ext uri="{FF2B5EF4-FFF2-40B4-BE49-F238E27FC236}">
                      <a16:creationId xmlns:a16="http://schemas.microsoft.com/office/drawing/2014/main" id="{A709DBD5-E31F-1EEA-9C62-B5BD2013ABA7}"/>
                    </a:ext>
                  </a:extLst>
                </p14:cNvPr>
                <p14:cNvContentPartPr/>
                <p14:nvPr/>
              </p14:nvContentPartPr>
              <p14:xfrm>
                <a:off x="6445244" y="2055567"/>
                <a:ext cx="212040" cy="165240"/>
              </p14:xfrm>
            </p:contentPart>
          </mc:Choice>
          <mc:Fallback>
            <p:pic>
              <p:nvPicPr>
                <p:cNvPr id="169" name="Freihand 168">
                  <a:extLst>
                    <a:ext uri="{FF2B5EF4-FFF2-40B4-BE49-F238E27FC236}">
                      <a16:creationId xmlns:a16="http://schemas.microsoft.com/office/drawing/2014/main" id="{A709DBD5-E31F-1EEA-9C62-B5BD2013ABA7}"/>
                    </a:ext>
                  </a:extLst>
                </p:cNvPr>
                <p:cNvPicPr/>
                <p:nvPr/>
              </p:nvPicPr>
              <p:blipFill>
                <a:blip r:embed="rId275"/>
                <a:stretch>
                  <a:fillRect/>
                </a:stretch>
              </p:blipFill>
              <p:spPr>
                <a:xfrm>
                  <a:off x="6436604" y="2046927"/>
                  <a:ext cx="22968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70" name="Freihand 169">
                  <a:extLst>
                    <a:ext uri="{FF2B5EF4-FFF2-40B4-BE49-F238E27FC236}">
                      <a16:creationId xmlns:a16="http://schemas.microsoft.com/office/drawing/2014/main" id="{D74AA52A-5D86-F649-3CE9-081114F17AC1}"/>
                    </a:ext>
                  </a:extLst>
                </p14:cNvPr>
                <p14:cNvContentPartPr/>
                <p14:nvPr/>
              </p14:nvContentPartPr>
              <p14:xfrm>
                <a:off x="6011084" y="1043607"/>
                <a:ext cx="196560" cy="207720"/>
              </p14:xfrm>
            </p:contentPart>
          </mc:Choice>
          <mc:Fallback>
            <p:pic>
              <p:nvPicPr>
                <p:cNvPr id="170" name="Freihand 169">
                  <a:extLst>
                    <a:ext uri="{FF2B5EF4-FFF2-40B4-BE49-F238E27FC236}">
                      <a16:creationId xmlns:a16="http://schemas.microsoft.com/office/drawing/2014/main" id="{D74AA52A-5D86-F649-3CE9-081114F17AC1}"/>
                    </a:ext>
                  </a:extLst>
                </p:cNvPr>
                <p:cNvPicPr/>
                <p:nvPr/>
              </p:nvPicPr>
              <p:blipFill>
                <a:blip r:embed="rId277"/>
                <a:stretch>
                  <a:fillRect/>
                </a:stretch>
              </p:blipFill>
              <p:spPr>
                <a:xfrm>
                  <a:off x="6002444" y="1034607"/>
                  <a:ext cx="21420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71" name="Freihand 170">
                  <a:extLst>
                    <a:ext uri="{FF2B5EF4-FFF2-40B4-BE49-F238E27FC236}">
                      <a16:creationId xmlns:a16="http://schemas.microsoft.com/office/drawing/2014/main" id="{1850B6A5-FD00-8B2A-8BF7-96C129FD82DE}"/>
                    </a:ext>
                  </a:extLst>
                </p14:cNvPr>
                <p14:cNvContentPartPr/>
                <p14:nvPr/>
              </p14:nvContentPartPr>
              <p14:xfrm>
                <a:off x="5939804" y="1260687"/>
                <a:ext cx="496800" cy="127440"/>
              </p14:xfrm>
            </p:contentPart>
          </mc:Choice>
          <mc:Fallback>
            <p:pic>
              <p:nvPicPr>
                <p:cNvPr id="171" name="Freihand 170">
                  <a:extLst>
                    <a:ext uri="{FF2B5EF4-FFF2-40B4-BE49-F238E27FC236}">
                      <a16:creationId xmlns:a16="http://schemas.microsoft.com/office/drawing/2014/main" id="{1850B6A5-FD00-8B2A-8BF7-96C129FD82DE}"/>
                    </a:ext>
                  </a:extLst>
                </p:cNvPr>
                <p:cNvPicPr/>
                <p:nvPr/>
              </p:nvPicPr>
              <p:blipFill>
                <a:blip r:embed="rId279"/>
                <a:stretch>
                  <a:fillRect/>
                </a:stretch>
              </p:blipFill>
              <p:spPr>
                <a:xfrm>
                  <a:off x="5930804" y="1251687"/>
                  <a:ext cx="51444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72" name="Freihand 171">
                  <a:extLst>
                    <a:ext uri="{FF2B5EF4-FFF2-40B4-BE49-F238E27FC236}">
                      <a16:creationId xmlns:a16="http://schemas.microsoft.com/office/drawing/2014/main" id="{3779B696-C1FB-F7FB-16C3-7F13CDB92DE0}"/>
                    </a:ext>
                  </a:extLst>
                </p14:cNvPr>
                <p14:cNvContentPartPr/>
                <p14:nvPr/>
              </p14:nvContentPartPr>
              <p14:xfrm>
                <a:off x="5822444" y="1437087"/>
                <a:ext cx="218520" cy="237960"/>
              </p14:xfrm>
            </p:contentPart>
          </mc:Choice>
          <mc:Fallback>
            <p:pic>
              <p:nvPicPr>
                <p:cNvPr id="172" name="Freihand 171">
                  <a:extLst>
                    <a:ext uri="{FF2B5EF4-FFF2-40B4-BE49-F238E27FC236}">
                      <a16:creationId xmlns:a16="http://schemas.microsoft.com/office/drawing/2014/main" id="{3779B696-C1FB-F7FB-16C3-7F13CDB92DE0}"/>
                    </a:ext>
                  </a:extLst>
                </p:cNvPr>
                <p:cNvPicPr/>
                <p:nvPr/>
              </p:nvPicPr>
              <p:blipFill>
                <a:blip r:embed="rId281"/>
                <a:stretch>
                  <a:fillRect/>
                </a:stretch>
              </p:blipFill>
              <p:spPr>
                <a:xfrm>
                  <a:off x="5813804" y="1428447"/>
                  <a:ext cx="23616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73" name="Freihand 172">
                  <a:extLst>
                    <a:ext uri="{FF2B5EF4-FFF2-40B4-BE49-F238E27FC236}">
                      <a16:creationId xmlns:a16="http://schemas.microsoft.com/office/drawing/2014/main" id="{0B0446D4-5175-FA9D-AE45-C969AA6CABFC}"/>
                    </a:ext>
                  </a:extLst>
                </p14:cNvPr>
                <p14:cNvContentPartPr/>
                <p14:nvPr/>
              </p14:nvContentPartPr>
              <p14:xfrm>
                <a:off x="6035204" y="1487127"/>
                <a:ext cx="81000" cy="138960"/>
              </p14:xfrm>
            </p:contentPart>
          </mc:Choice>
          <mc:Fallback>
            <p:pic>
              <p:nvPicPr>
                <p:cNvPr id="173" name="Freihand 172">
                  <a:extLst>
                    <a:ext uri="{FF2B5EF4-FFF2-40B4-BE49-F238E27FC236}">
                      <a16:creationId xmlns:a16="http://schemas.microsoft.com/office/drawing/2014/main" id="{0B0446D4-5175-FA9D-AE45-C969AA6CABFC}"/>
                    </a:ext>
                  </a:extLst>
                </p:cNvPr>
                <p:cNvPicPr/>
                <p:nvPr/>
              </p:nvPicPr>
              <p:blipFill>
                <a:blip r:embed="rId283"/>
                <a:stretch>
                  <a:fillRect/>
                </a:stretch>
              </p:blipFill>
              <p:spPr>
                <a:xfrm>
                  <a:off x="6026204" y="1478487"/>
                  <a:ext cx="9864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74" name="Freihand 173">
                  <a:extLst>
                    <a:ext uri="{FF2B5EF4-FFF2-40B4-BE49-F238E27FC236}">
                      <a16:creationId xmlns:a16="http://schemas.microsoft.com/office/drawing/2014/main" id="{1DCFA2B1-4ECA-C7CF-701B-1426CFA2463D}"/>
                    </a:ext>
                  </a:extLst>
                </p14:cNvPr>
                <p14:cNvContentPartPr/>
                <p14:nvPr/>
              </p14:nvContentPartPr>
              <p14:xfrm>
                <a:off x="6152924" y="1475247"/>
                <a:ext cx="108720" cy="116280"/>
              </p14:xfrm>
            </p:contentPart>
          </mc:Choice>
          <mc:Fallback>
            <p:pic>
              <p:nvPicPr>
                <p:cNvPr id="174" name="Freihand 173">
                  <a:extLst>
                    <a:ext uri="{FF2B5EF4-FFF2-40B4-BE49-F238E27FC236}">
                      <a16:creationId xmlns:a16="http://schemas.microsoft.com/office/drawing/2014/main" id="{1DCFA2B1-4ECA-C7CF-701B-1426CFA2463D}"/>
                    </a:ext>
                  </a:extLst>
                </p:cNvPr>
                <p:cNvPicPr/>
                <p:nvPr/>
              </p:nvPicPr>
              <p:blipFill>
                <a:blip r:embed="rId285"/>
                <a:stretch>
                  <a:fillRect/>
                </a:stretch>
              </p:blipFill>
              <p:spPr>
                <a:xfrm>
                  <a:off x="6143924" y="1466247"/>
                  <a:ext cx="12636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75" name="Freihand 174">
                  <a:extLst>
                    <a:ext uri="{FF2B5EF4-FFF2-40B4-BE49-F238E27FC236}">
                      <a16:creationId xmlns:a16="http://schemas.microsoft.com/office/drawing/2014/main" id="{54D9A2DC-15F1-94FD-7D84-9D3DE5622E7A}"/>
                    </a:ext>
                  </a:extLst>
                </p14:cNvPr>
                <p14:cNvContentPartPr/>
                <p14:nvPr/>
              </p14:nvContentPartPr>
              <p14:xfrm>
                <a:off x="6263804" y="1351767"/>
                <a:ext cx="120600" cy="262080"/>
              </p14:xfrm>
            </p:contentPart>
          </mc:Choice>
          <mc:Fallback>
            <p:pic>
              <p:nvPicPr>
                <p:cNvPr id="175" name="Freihand 174">
                  <a:extLst>
                    <a:ext uri="{FF2B5EF4-FFF2-40B4-BE49-F238E27FC236}">
                      <a16:creationId xmlns:a16="http://schemas.microsoft.com/office/drawing/2014/main" id="{54D9A2DC-15F1-94FD-7D84-9D3DE5622E7A}"/>
                    </a:ext>
                  </a:extLst>
                </p:cNvPr>
                <p:cNvPicPr/>
                <p:nvPr/>
              </p:nvPicPr>
              <p:blipFill>
                <a:blip r:embed="rId287"/>
                <a:stretch>
                  <a:fillRect/>
                </a:stretch>
              </p:blipFill>
              <p:spPr>
                <a:xfrm>
                  <a:off x="6254804" y="1343127"/>
                  <a:ext cx="138240" cy="27972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76" name="Freihand 175">
                  <a:extLst>
                    <a:ext uri="{FF2B5EF4-FFF2-40B4-BE49-F238E27FC236}">
                      <a16:creationId xmlns:a16="http://schemas.microsoft.com/office/drawing/2014/main" id="{63222A53-E168-8F26-CDDC-2CD8A1C0BA83}"/>
                    </a:ext>
                  </a:extLst>
                </p14:cNvPr>
                <p14:cNvContentPartPr/>
                <p14:nvPr/>
              </p14:nvContentPartPr>
              <p14:xfrm>
                <a:off x="6406364" y="1437087"/>
                <a:ext cx="69120" cy="118800"/>
              </p14:xfrm>
            </p:contentPart>
          </mc:Choice>
          <mc:Fallback>
            <p:pic>
              <p:nvPicPr>
                <p:cNvPr id="176" name="Freihand 175">
                  <a:extLst>
                    <a:ext uri="{FF2B5EF4-FFF2-40B4-BE49-F238E27FC236}">
                      <a16:creationId xmlns:a16="http://schemas.microsoft.com/office/drawing/2014/main" id="{63222A53-E168-8F26-CDDC-2CD8A1C0BA83}"/>
                    </a:ext>
                  </a:extLst>
                </p:cNvPr>
                <p:cNvPicPr/>
                <p:nvPr/>
              </p:nvPicPr>
              <p:blipFill>
                <a:blip r:embed="rId289"/>
                <a:stretch>
                  <a:fillRect/>
                </a:stretch>
              </p:blipFill>
              <p:spPr>
                <a:xfrm>
                  <a:off x="6397364" y="1428087"/>
                  <a:ext cx="8676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77" name="Freihand 176">
                  <a:extLst>
                    <a:ext uri="{FF2B5EF4-FFF2-40B4-BE49-F238E27FC236}">
                      <a16:creationId xmlns:a16="http://schemas.microsoft.com/office/drawing/2014/main" id="{BC0B8E08-1E67-BB45-BD54-8408E3E6ACEC}"/>
                    </a:ext>
                  </a:extLst>
                </p14:cNvPr>
                <p14:cNvContentPartPr/>
                <p14:nvPr/>
              </p14:nvContentPartPr>
              <p14:xfrm>
                <a:off x="6483044" y="1304247"/>
                <a:ext cx="272520" cy="193680"/>
              </p14:xfrm>
            </p:contentPart>
          </mc:Choice>
          <mc:Fallback>
            <p:pic>
              <p:nvPicPr>
                <p:cNvPr id="177" name="Freihand 176">
                  <a:extLst>
                    <a:ext uri="{FF2B5EF4-FFF2-40B4-BE49-F238E27FC236}">
                      <a16:creationId xmlns:a16="http://schemas.microsoft.com/office/drawing/2014/main" id="{BC0B8E08-1E67-BB45-BD54-8408E3E6ACEC}"/>
                    </a:ext>
                  </a:extLst>
                </p:cNvPr>
                <p:cNvPicPr/>
                <p:nvPr/>
              </p:nvPicPr>
              <p:blipFill>
                <a:blip r:embed="rId291"/>
                <a:stretch>
                  <a:fillRect/>
                </a:stretch>
              </p:blipFill>
              <p:spPr>
                <a:xfrm>
                  <a:off x="6474044" y="1295607"/>
                  <a:ext cx="29016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54" name="Freihand 153">
                  <a:extLst>
                    <a:ext uri="{FF2B5EF4-FFF2-40B4-BE49-F238E27FC236}">
                      <a16:creationId xmlns:a16="http://schemas.microsoft.com/office/drawing/2014/main" id="{D929A8DF-1B5E-2E2A-36AF-D420ECA5C2B3}"/>
                    </a:ext>
                  </a:extLst>
                </p14:cNvPr>
                <p14:cNvContentPartPr/>
                <p14:nvPr/>
              </p14:nvContentPartPr>
              <p14:xfrm>
                <a:off x="9796484" y="2470647"/>
                <a:ext cx="194400" cy="170280"/>
              </p14:xfrm>
            </p:contentPart>
          </mc:Choice>
          <mc:Fallback>
            <p:pic>
              <p:nvPicPr>
                <p:cNvPr id="154" name="Freihand 153">
                  <a:extLst>
                    <a:ext uri="{FF2B5EF4-FFF2-40B4-BE49-F238E27FC236}">
                      <a16:creationId xmlns:a16="http://schemas.microsoft.com/office/drawing/2014/main" id="{D929A8DF-1B5E-2E2A-36AF-D420ECA5C2B3}"/>
                    </a:ext>
                  </a:extLst>
                </p:cNvPr>
                <p:cNvPicPr/>
                <p:nvPr/>
              </p:nvPicPr>
              <p:blipFill>
                <a:blip r:embed="rId293"/>
                <a:stretch>
                  <a:fillRect/>
                </a:stretch>
              </p:blipFill>
              <p:spPr>
                <a:xfrm>
                  <a:off x="9787484" y="2461647"/>
                  <a:ext cx="21204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55" name="Freihand 154">
                  <a:extLst>
                    <a:ext uri="{FF2B5EF4-FFF2-40B4-BE49-F238E27FC236}">
                      <a16:creationId xmlns:a16="http://schemas.microsoft.com/office/drawing/2014/main" id="{4DCF8F54-7197-47DE-9C21-1EC94A51F8FE}"/>
                    </a:ext>
                  </a:extLst>
                </p14:cNvPr>
                <p14:cNvContentPartPr/>
                <p14:nvPr/>
              </p14:nvContentPartPr>
              <p14:xfrm>
                <a:off x="9723764" y="2363727"/>
                <a:ext cx="233640" cy="25560"/>
              </p14:xfrm>
            </p:contentPart>
          </mc:Choice>
          <mc:Fallback>
            <p:pic>
              <p:nvPicPr>
                <p:cNvPr id="155" name="Freihand 154">
                  <a:extLst>
                    <a:ext uri="{FF2B5EF4-FFF2-40B4-BE49-F238E27FC236}">
                      <a16:creationId xmlns:a16="http://schemas.microsoft.com/office/drawing/2014/main" id="{4DCF8F54-7197-47DE-9C21-1EC94A51F8FE}"/>
                    </a:ext>
                  </a:extLst>
                </p:cNvPr>
                <p:cNvPicPr/>
                <p:nvPr/>
              </p:nvPicPr>
              <p:blipFill>
                <a:blip r:embed="rId295"/>
                <a:stretch>
                  <a:fillRect/>
                </a:stretch>
              </p:blipFill>
              <p:spPr>
                <a:xfrm>
                  <a:off x="9715124" y="2354727"/>
                  <a:ext cx="2512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212" name="Freihand 211">
                  <a:extLst>
                    <a:ext uri="{FF2B5EF4-FFF2-40B4-BE49-F238E27FC236}">
                      <a16:creationId xmlns:a16="http://schemas.microsoft.com/office/drawing/2014/main" id="{9E71E11B-F1B2-9824-D4FC-0E087E9F1137}"/>
                    </a:ext>
                  </a:extLst>
                </p14:cNvPr>
                <p14:cNvContentPartPr/>
                <p14:nvPr/>
              </p14:nvContentPartPr>
              <p14:xfrm>
                <a:off x="10172324" y="2477127"/>
                <a:ext cx="318600" cy="79200"/>
              </p14:xfrm>
            </p:contentPart>
          </mc:Choice>
          <mc:Fallback>
            <p:pic>
              <p:nvPicPr>
                <p:cNvPr id="212" name="Freihand 211">
                  <a:extLst>
                    <a:ext uri="{FF2B5EF4-FFF2-40B4-BE49-F238E27FC236}">
                      <a16:creationId xmlns:a16="http://schemas.microsoft.com/office/drawing/2014/main" id="{9E71E11B-F1B2-9824-D4FC-0E087E9F1137}"/>
                    </a:ext>
                  </a:extLst>
                </p:cNvPr>
                <p:cNvPicPr/>
                <p:nvPr/>
              </p:nvPicPr>
              <p:blipFill>
                <a:blip r:embed="rId297"/>
                <a:stretch>
                  <a:fillRect/>
                </a:stretch>
              </p:blipFill>
              <p:spPr>
                <a:xfrm>
                  <a:off x="10163324" y="2468487"/>
                  <a:ext cx="3362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213" name="Freihand 212">
                  <a:extLst>
                    <a:ext uri="{FF2B5EF4-FFF2-40B4-BE49-F238E27FC236}">
                      <a16:creationId xmlns:a16="http://schemas.microsoft.com/office/drawing/2014/main" id="{26AB7B6D-5ED8-2D96-0AA5-AB56C57223FA}"/>
                    </a:ext>
                  </a:extLst>
                </p14:cNvPr>
                <p14:cNvContentPartPr/>
                <p14:nvPr/>
              </p14:nvContentPartPr>
              <p14:xfrm>
                <a:off x="10114364" y="2438247"/>
                <a:ext cx="191520" cy="170640"/>
              </p14:xfrm>
            </p:contentPart>
          </mc:Choice>
          <mc:Fallback>
            <p:pic>
              <p:nvPicPr>
                <p:cNvPr id="213" name="Freihand 212">
                  <a:extLst>
                    <a:ext uri="{FF2B5EF4-FFF2-40B4-BE49-F238E27FC236}">
                      <a16:creationId xmlns:a16="http://schemas.microsoft.com/office/drawing/2014/main" id="{26AB7B6D-5ED8-2D96-0AA5-AB56C57223FA}"/>
                    </a:ext>
                  </a:extLst>
                </p:cNvPr>
                <p:cNvPicPr/>
                <p:nvPr/>
              </p:nvPicPr>
              <p:blipFill>
                <a:blip r:embed="rId299"/>
                <a:stretch>
                  <a:fillRect/>
                </a:stretch>
              </p:blipFill>
              <p:spPr>
                <a:xfrm>
                  <a:off x="10105364" y="2429607"/>
                  <a:ext cx="20916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215" name="Freihand 214">
                  <a:extLst>
                    <a:ext uri="{FF2B5EF4-FFF2-40B4-BE49-F238E27FC236}">
                      <a16:creationId xmlns:a16="http://schemas.microsoft.com/office/drawing/2014/main" id="{DDB61312-AABA-CEC8-A5A6-E9536AEB7ED9}"/>
                    </a:ext>
                  </a:extLst>
                </p14:cNvPr>
                <p14:cNvContentPartPr/>
                <p14:nvPr/>
              </p14:nvContentPartPr>
              <p14:xfrm>
                <a:off x="10688204" y="2345367"/>
                <a:ext cx="34560" cy="219600"/>
              </p14:xfrm>
            </p:contentPart>
          </mc:Choice>
          <mc:Fallback>
            <p:pic>
              <p:nvPicPr>
                <p:cNvPr id="215" name="Freihand 214">
                  <a:extLst>
                    <a:ext uri="{FF2B5EF4-FFF2-40B4-BE49-F238E27FC236}">
                      <a16:creationId xmlns:a16="http://schemas.microsoft.com/office/drawing/2014/main" id="{DDB61312-AABA-CEC8-A5A6-E9536AEB7ED9}"/>
                    </a:ext>
                  </a:extLst>
                </p:cNvPr>
                <p:cNvPicPr/>
                <p:nvPr/>
              </p:nvPicPr>
              <p:blipFill>
                <a:blip r:embed="rId301"/>
                <a:stretch>
                  <a:fillRect/>
                </a:stretch>
              </p:blipFill>
              <p:spPr>
                <a:xfrm>
                  <a:off x="10679564" y="2336727"/>
                  <a:ext cx="5220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216" name="Freihand 215">
                  <a:extLst>
                    <a:ext uri="{FF2B5EF4-FFF2-40B4-BE49-F238E27FC236}">
                      <a16:creationId xmlns:a16="http://schemas.microsoft.com/office/drawing/2014/main" id="{BC46E650-9CA8-8BAF-9388-60D6F5AA71E7}"/>
                    </a:ext>
                  </a:extLst>
                </p14:cNvPr>
                <p14:cNvContentPartPr/>
                <p14:nvPr/>
              </p14:nvContentPartPr>
              <p14:xfrm>
                <a:off x="10573004" y="2306847"/>
                <a:ext cx="207360" cy="266760"/>
              </p14:xfrm>
            </p:contentPart>
          </mc:Choice>
          <mc:Fallback>
            <p:pic>
              <p:nvPicPr>
                <p:cNvPr id="216" name="Freihand 215">
                  <a:extLst>
                    <a:ext uri="{FF2B5EF4-FFF2-40B4-BE49-F238E27FC236}">
                      <a16:creationId xmlns:a16="http://schemas.microsoft.com/office/drawing/2014/main" id="{BC46E650-9CA8-8BAF-9388-60D6F5AA71E7}"/>
                    </a:ext>
                  </a:extLst>
                </p:cNvPr>
                <p:cNvPicPr/>
                <p:nvPr/>
              </p:nvPicPr>
              <p:blipFill>
                <a:blip r:embed="rId303"/>
                <a:stretch>
                  <a:fillRect/>
                </a:stretch>
              </p:blipFill>
              <p:spPr>
                <a:xfrm>
                  <a:off x="10564364" y="2297847"/>
                  <a:ext cx="225000" cy="28440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217" name="Freihand 216">
                  <a:extLst>
                    <a:ext uri="{FF2B5EF4-FFF2-40B4-BE49-F238E27FC236}">
                      <a16:creationId xmlns:a16="http://schemas.microsoft.com/office/drawing/2014/main" id="{90F1C25B-6066-4102-8EDD-AFA676146643}"/>
                    </a:ext>
                  </a:extLst>
                </p14:cNvPr>
                <p14:cNvContentPartPr/>
                <p14:nvPr/>
              </p14:nvContentPartPr>
              <p14:xfrm>
                <a:off x="10812404" y="2422047"/>
                <a:ext cx="114120" cy="118800"/>
              </p14:xfrm>
            </p:contentPart>
          </mc:Choice>
          <mc:Fallback>
            <p:pic>
              <p:nvPicPr>
                <p:cNvPr id="217" name="Freihand 216">
                  <a:extLst>
                    <a:ext uri="{FF2B5EF4-FFF2-40B4-BE49-F238E27FC236}">
                      <a16:creationId xmlns:a16="http://schemas.microsoft.com/office/drawing/2014/main" id="{90F1C25B-6066-4102-8EDD-AFA676146643}"/>
                    </a:ext>
                  </a:extLst>
                </p:cNvPr>
                <p:cNvPicPr/>
                <p:nvPr/>
              </p:nvPicPr>
              <p:blipFill>
                <a:blip r:embed="rId305"/>
                <a:stretch>
                  <a:fillRect/>
                </a:stretch>
              </p:blipFill>
              <p:spPr>
                <a:xfrm>
                  <a:off x="10803404" y="2413047"/>
                  <a:ext cx="13176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218" name="Freihand 217">
                  <a:extLst>
                    <a:ext uri="{FF2B5EF4-FFF2-40B4-BE49-F238E27FC236}">
                      <a16:creationId xmlns:a16="http://schemas.microsoft.com/office/drawing/2014/main" id="{0A2D96CD-BA4E-742E-D4A8-D8B316955238}"/>
                    </a:ext>
                  </a:extLst>
                </p14:cNvPr>
                <p14:cNvContentPartPr/>
                <p14:nvPr/>
              </p14:nvContentPartPr>
              <p14:xfrm>
                <a:off x="10965404" y="2327367"/>
                <a:ext cx="139320" cy="194760"/>
              </p14:xfrm>
            </p:contentPart>
          </mc:Choice>
          <mc:Fallback>
            <p:pic>
              <p:nvPicPr>
                <p:cNvPr id="218" name="Freihand 217">
                  <a:extLst>
                    <a:ext uri="{FF2B5EF4-FFF2-40B4-BE49-F238E27FC236}">
                      <a16:creationId xmlns:a16="http://schemas.microsoft.com/office/drawing/2014/main" id="{0A2D96CD-BA4E-742E-D4A8-D8B316955238}"/>
                    </a:ext>
                  </a:extLst>
                </p:cNvPr>
                <p:cNvPicPr/>
                <p:nvPr/>
              </p:nvPicPr>
              <p:blipFill>
                <a:blip r:embed="rId307"/>
                <a:stretch>
                  <a:fillRect/>
                </a:stretch>
              </p:blipFill>
              <p:spPr>
                <a:xfrm>
                  <a:off x="10956404" y="2318367"/>
                  <a:ext cx="15696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219" name="Freihand 218">
                  <a:extLst>
                    <a:ext uri="{FF2B5EF4-FFF2-40B4-BE49-F238E27FC236}">
                      <a16:creationId xmlns:a16="http://schemas.microsoft.com/office/drawing/2014/main" id="{A8290109-4C83-0FDE-A113-96B3BC143F5A}"/>
                    </a:ext>
                  </a:extLst>
                </p14:cNvPr>
                <p14:cNvContentPartPr/>
                <p14:nvPr/>
              </p14:nvContentPartPr>
              <p14:xfrm>
                <a:off x="11113004" y="2316567"/>
                <a:ext cx="264960" cy="324720"/>
              </p14:xfrm>
            </p:contentPart>
          </mc:Choice>
          <mc:Fallback>
            <p:pic>
              <p:nvPicPr>
                <p:cNvPr id="219" name="Freihand 218">
                  <a:extLst>
                    <a:ext uri="{FF2B5EF4-FFF2-40B4-BE49-F238E27FC236}">
                      <a16:creationId xmlns:a16="http://schemas.microsoft.com/office/drawing/2014/main" id="{A8290109-4C83-0FDE-A113-96B3BC143F5A}"/>
                    </a:ext>
                  </a:extLst>
                </p:cNvPr>
                <p:cNvPicPr/>
                <p:nvPr/>
              </p:nvPicPr>
              <p:blipFill>
                <a:blip r:embed="rId309"/>
                <a:stretch>
                  <a:fillRect/>
                </a:stretch>
              </p:blipFill>
              <p:spPr>
                <a:xfrm>
                  <a:off x="11104004" y="2307927"/>
                  <a:ext cx="282600" cy="34236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221" name="Freihand 220">
                  <a:extLst>
                    <a:ext uri="{FF2B5EF4-FFF2-40B4-BE49-F238E27FC236}">
                      <a16:creationId xmlns:a16="http://schemas.microsoft.com/office/drawing/2014/main" id="{17F88DAF-C2AE-7775-3AED-15F065148EA2}"/>
                    </a:ext>
                  </a:extLst>
                </p14:cNvPr>
                <p14:cNvContentPartPr/>
                <p14:nvPr/>
              </p14:nvContentPartPr>
              <p14:xfrm>
                <a:off x="11415044" y="2396847"/>
                <a:ext cx="138600" cy="155160"/>
              </p14:xfrm>
            </p:contentPart>
          </mc:Choice>
          <mc:Fallback>
            <p:pic>
              <p:nvPicPr>
                <p:cNvPr id="221" name="Freihand 220">
                  <a:extLst>
                    <a:ext uri="{FF2B5EF4-FFF2-40B4-BE49-F238E27FC236}">
                      <a16:creationId xmlns:a16="http://schemas.microsoft.com/office/drawing/2014/main" id="{17F88DAF-C2AE-7775-3AED-15F065148EA2}"/>
                    </a:ext>
                  </a:extLst>
                </p:cNvPr>
                <p:cNvPicPr/>
                <p:nvPr/>
              </p:nvPicPr>
              <p:blipFill>
                <a:blip r:embed="rId311"/>
                <a:stretch>
                  <a:fillRect/>
                </a:stretch>
              </p:blipFill>
              <p:spPr>
                <a:xfrm>
                  <a:off x="11406404" y="2387847"/>
                  <a:ext cx="15624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22" name="Freihand 221">
                  <a:extLst>
                    <a:ext uri="{FF2B5EF4-FFF2-40B4-BE49-F238E27FC236}">
                      <a16:creationId xmlns:a16="http://schemas.microsoft.com/office/drawing/2014/main" id="{756041F9-9DF0-ABC8-A27E-819419548C59}"/>
                    </a:ext>
                  </a:extLst>
                </p14:cNvPr>
                <p14:cNvContentPartPr/>
                <p14:nvPr/>
              </p14:nvContentPartPr>
              <p14:xfrm>
                <a:off x="11512244" y="2418087"/>
                <a:ext cx="102240" cy="132480"/>
              </p14:xfrm>
            </p:contentPart>
          </mc:Choice>
          <mc:Fallback>
            <p:pic>
              <p:nvPicPr>
                <p:cNvPr id="222" name="Freihand 221">
                  <a:extLst>
                    <a:ext uri="{FF2B5EF4-FFF2-40B4-BE49-F238E27FC236}">
                      <a16:creationId xmlns:a16="http://schemas.microsoft.com/office/drawing/2014/main" id="{756041F9-9DF0-ABC8-A27E-819419548C59}"/>
                    </a:ext>
                  </a:extLst>
                </p:cNvPr>
                <p:cNvPicPr/>
                <p:nvPr/>
              </p:nvPicPr>
              <p:blipFill>
                <a:blip r:embed="rId313"/>
                <a:stretch>
                  <a:fillRect/>
                </a:stretch>
              </p:blipFill>
              <p:spPr>
                <a:xfrm>
                  <a:off x="11503244" y="2409087"/>
                  <a:ext cx="11988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23" name="Freihand 222">
                  <a:extLst>
                    <a:ext uri="{FF2B5EF4-FFF2-40B4-BE49-F238E27FC236}">
                      <a16:creationId xmlns:a16="http://schemas.microsoft.com/office/drawing/2014/main" id="{0D61D9B3-3D1A-CD2C-94BA-CF3E3FDCCDAE}"/>
                    </a:ext>
                  </a:extLst>
                </p14:cNvPr>
                <p14:cNvContentPartPr/>
                <p14:nvPr/>
              </p14:nvContentPartPr>
              <p14:xfrm>
                <a:off x="11583164" y="2292807"/>
                <a:ext cx="169200" cy="252000"/>
              </p14:xfrm>
            </p:contentPart>
          </mc:Choice>
          <mc:Fallback>
            <p:pic>
              <p:nvPicPr>
                <p:cNvPr id="223" name="Freihand 222">
                  <a:extLst>
                    <a:ext uri="{FF2B5EF4-FFF2-40B4-BE49-F238E27FC236}">
                      <a16:creationId xmlns:a16="http://schemas.microsoft.com/office/drawing/2014/main" id="{0D61D9B3-3D1A-CD2C-94BA-CF3E3FDCCDAE}"/>
                    </a:ext>
                  </a:extLst>
                </p:cNvPr>
                <p:cNvPicPr/>
                <p:nvPr/>
              </p:nvPicPr>
              <p:blipFill>
                <a:blip r:embed="rId315"/>
                <a:stretch>
                  <a:fillRect/>
                </a:stretch>
              </p:blipFill>
              <p:spPr>
                <a:xfrm>
                  <a:off x="11574164" y="2284167"/>
                  <a:ext cx="18684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24" name="Freihand 223">
                  <a:extLst>
                    <a:ext uri="{FF2B5EF4-FFF2-40B4-BE49-F238E27FC236}">
                      <a16:creationId xmlns:a16="http://schemas.microsoft.com/office/drawing/2014/main" id="{5486D10B-C1F6-9B14-DFD9-CC50122F39BA}"/>
                    </a:ext>
                  </a:extLst>
                </p14:cNvPr>
                <p14:cNvContentPartPr/>
                <p14:nvPr/>
              </p14:nvContentPartPr>
              <p14:xfrm>
                <a:off x="11782964" y="2291727"/>
                <a:ext cx="93960" cy="220320"/>
              </p14:xfrm>
            </p:contentPart>
          </mc:Choice>
          <mc:Fallback>
            <p:pic>
              <p:nvPicPr>
                <p:cNvPr id="224" name="Freihand 223">
                  <a:extLst>
                    <a:ext uri="{FF2B5EF4-FFF2-40B4-BE49-F238E27FC236}">
                      <a16:creationId xmlns:a16="http://schemas.microsoft.com/office/drawing/2014/main" id="{5486D10B-C1F6-9B14-DFD9-CC50122F39BA}"/>
                    </a:ext>
                  </a:extLst>
                </p:cNvPr>
                <p:cNvPicPr/>
                <p:nvPr/>
              </p:nvPicPr>
              <p:blipFill>
                <a:blip r:embed="rId317"/>
                <a:stretch>
                  <a:fillRect/>
                </a:stretch>
              </p:blipFill>
              <p:spPr>
                <a:xfrm>
                  <a:off x="11773964" y="2282727"/>
                  <a:ext cx="11160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25" name="Freihand 224">
                  <a:extLst>
                    <a:ext uri="{FF2B5EF4-FFF2-40B4-BE49-F238E27FC236}">
                      <a16:creationId xmlns:a16="http://schemas.microsoft.com/office/drawing/2014/main" id="{60743182-51A9-16D9-F857-011471A1DC6D}"/>
                    </a:ext>
                  </a:extLst>
                </p14:cNvPr>
                <p14:cNvContentPartPr/>
                <p14:nvPr/>
              </p14:nvContentPartPr>
              <p14:xfrm>
                <a:off x="11907884" y="2304687"/>
                <a:ext cx="118800" cy="208080"/>
              </p14:xfrm>
            </p:contentPart>
          </mc:Choice>
          <mc:Fallback>
            <p:pic>
              <p:nvPicPr>
                <p:cNvPr id="225" name="Freihand 224">
                  <a:extLst>
                    <a:ext uri="{FF2B5EF4-FFF2-40B4-BE49-F238E27FC236}">
                      <a16:creationId xmlns:a16="http://schemas.microsoft.com/office/drawing/2014/main" id="{60743182-51A9-16D9-F857-011471A1DC6D}"/>
                    </a:ext>
                  </a:extLst>
                </p:cNvPr>
                <p:cNvPicPr/>
                <p:nvPr/>
              </p:nvPicPr>
              <p:blipFill>
                <a:blip r:embed="rId319"/>
                <a:stretch>
                  <a:fillRect/>
                </a:stretch>
              </p:blipFill>
              <p:spPr>
                <a:xfrm>
                  <a:off x="11899244" y="2296047"/>
                  <a:ext cx="13644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26" name="Freihand 225">
                  <a:extLst>
                    <a:ext uri="{FF2B5EF4-FFF2-40B4-BE49-F238E27FC236}">
                      <a16:creationId xmlns:a16="http://schemas.microsoft.com/office/drawing/2014/main" id="{37651300-1649-F811-9484-ADCAE91E5E1C}"/>
                    </a:ext>
                  </a:extLst>
                </p14:cNvPr>
                <p14:cNvContentPartPr/>
                <p14:nvPr/>
              </p14:nvContentPartPr>
              <p14:xfrm>
                <a:off x="12015524" y="2314767"/>
                <a:ext cx="133560" cy="232200"/>
              </p14:xfrm>
            </p:contentPart>
          </mc:Choice>
          <mc:Fallback>
            <p:pic>
              <p:nvPicPr>
                <p:cNvPr id="226" name="Freihand 225">
                  <a:extLst>
                    <a:ext uri="{FF2B5EF4-FFF2-40B4-BE49-F238E27FC236}">
                      <a16:creationId xmlns:a16="http://schemas.microsoft.com/office/drawing/2014/main" id="{37651300-1649-F811-9484-ADCAE91E5E1C}"/>
                    </a:ext>
                  </a:extLst>
                </p:cNvPr>
                <p:cNvPicPr/>
                <p:nvPr/>
              </p:nvPicPr>
              <p:blipFill>
                <a:blip r:embed="rId321"/>
                <a:stretch>
                  <a:fillRect/>
                </a:stretch>
              </p:blipFill>
              <p:spPr>
                <a:xfrm>
                  <a:off x="12006524" y="2305767"/>
                  <a:ext cx="15120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27" name="Freihand 226">
                  <a:extLst>
                    <a:ext uri="{FF2B5EF4-FFF2-40B4-BE49-F238E27FC236}">
                      <a16:creationId xmlns:a16="http://schemas.microsoft.com/office/drawing/2014/main" id="{8DDE6FF9-2FC0-B04D-70E5-5F95CC1F41A4}"/>
                    </a:ext>
                  </a:extLst>
                </p14:cNvPr>
                <p14:cNvContentPartPr/>
                <p14:nvPr/>
              </p14:nvContentPartPr>
              <p14:xfrm>
                <a:off x="10781444" y="2643447"/>
                <a:ext cx="1284480" cy="111240"/>
              </p14:xfrm>
            </p:contentPart>
          </mc:Choice>
          <mc:Fallback>
            <p:pic>
              <p:nvPicPr>
                <p:cNvPr id="227" name="Freihand 226">
                  <a:extLst>
                    <a:ext uri="{FF2B5EF4-FFF2-40B4-BE49-F238E27FC236}">
                      <a16:creationId xmlns:a16="http://schemas.microsoft.com/office/drawing/2014/main" id="{8DDE6FF9-2FC0-B04D-70E5-5F95CC1F41A4}"/>
                    </a:ext>
                  </a:extLst>
                </p:cNvPr>
                <p:cNvPicPr/>
                <p:nvPr/>
              </p:nvPicPr>
              <p:blipFill>
                <a:blip r:embed="rId323"/>
                <a:stretch>
                  <a:fillRect/>
                </a:stretch>
              </p:blipFill>
              <p:spPr>
                <a:xfrm>
                  <a:off x="10772444" y="2634447"/>
                  <a:ext cx="13021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43" name="Freihand 142">
                  <a:extLst>
                    <a:ext uri="{FF2B5EF4-FFF2-40B4-BE49-F238E27FC236}">
                      <a16:creationId xmlns:a16="http://schemas.microsoft.com/office/drawing/2014/main" id="{D09C1F86-774B-9997-7CD6-E2102ABA03F1}"/>
                    </a:ext>
                  </a:extLst>
                </p14:cNvPr>
                <p14:cNvContentPartPr/>
                <p14:nvPr/>
              </p14:nvContentPartPr>
              <p14:xfrm>
                <a:off x="7812524" y="2508087"/>
                <a:ext cx="92160" cy="229680"/>
              </p14:xfrm>
            </p:contentPart>
          </mc:Choice>
          <mc:Fallback>
            <p:pic>
              <p:nvPicPr>
                <p:cNvPr id="143" name="Freihand 142">
                  <a:extLst>
                    <a:ext uri="{FF2B5EF4-FFF2-40B4-BE49-F238E27FC236}">
                      <a16:creationId xmlns:a16="http://schemas.microsoft.com/office/drawing/2014/main" id="{D09C1F86-774B-9997-7CD6-E2102ABA03F1}"/>
                    </a:ext>
                  </a:extLst>
                </p:cNvPr>
                <p:cNvPicPr/>
                <p:nvPr/>
              </p:nvPicPr>
              <p:blipFill>
                <a:blip r:embed="rId325"/>
                <a:stretch>
                  <a:fillRect/>
                </a:stretch>
              </p:blipFill>
              <p:spPr>
                <a:xfrm>
                  <a:off x="7803884" y="2499447"/>
                  <a:ext cx="10980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44" name="Freihand 143">
                  <a:extLst>
                    <a:ext uri="{FF2B5EF4-FFF2-40B4-BE49-F238E27FC236}">
                      <a16:creationId xmlns:a16="http://schemas.microsoft.com/office/drawing/2014/main" id="{98E31637-F9BE-01AA-721B-4DDE46BD49E8}"/>
                    </a:ext>
                  </a:extLst>
                </p14:cNvPr>
                <p14:cNvContentPartPr/>
                <p14:nvPr/>
              </p14:nvContentPartPr>
              <p14:xfrm>
                <a:off x="7704884" y="2596287"/>
                <a:ext cx="263160" cy="23400"/>
              </p14:xfrm>
            </p:contentPart>
          </mc:Choice>
          <mc:Fallback>
            <p:pic>
              <p:nvPicPr>
                <p:cNvPr id="144" name="Freihand 143">
                  <a:extLst>
                    <a:ext uri="{FF2B5EF4-FFF2-40B4-BE49-F238E27FC236}">
                      <a16:creationId xmlns:a16="http://schemas.microsoft.com/office/drawing/2014/main" id="{98E31637-F9BE-01AA-721B-4DDE46BD49E8}"/>
                    </a:ext>
                  </a:extLst>
                </p:cNvPr>
                <p:cNvPicPr/>
                <p:nvPr/>
              </p:nvPicPr>
              <p:blipFill>
                <a:blip r:embed="rId327"/>
                <a:stretch>
                  <a:fillRect/>
                </a:stretch>
              </p:blipFill>
              <p:spPr>
                <a:xfrm>
                  <a:off x="7695884" y="2587647"/>
                  <a:ext cx="28080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45" name="Freihand 144">
                  <a:extLst>
                    <a:ext uri="{FF2B5EF4-FFF2-40B4-BE49-F238E27FC236}">
                      <a16:creationId xmlns:a16="http://schemas.microsoft.com/office/drawing/2014/main" id="{3C2438C2-C09F-448F-F9E5-9FC79D9B5402}"/>
                    </a:ext>
                  </a:extLst>
                </p14:cNvPr>
                <p14:cNvContentPartPr/>
                <p14:nvPr/>
              </p14:nvContentPartPr>
              <p14:xfrm>
                <a:off x="7751324" y="2702487"/>
                <a:ext cx="209880" cy="110160"/>
              </p14:xfrm>
            </p:contentPart>
          </mc:Choice>
          <mc:Fallback>
            <p:pic>
              <p:nvPicPr>
                <p:cNvPr id="145" name="Freihand 144">
                  <a:extLst>
                    <a:ext uri="{FF2B5EF4-FFF2-40B4-BE49-F238E27FC236}">
                      <a16:creationId xmlns:a16="http://schemas.microsoft.com/office/drawing/2014/main" id="{3C2438C2-C09F-448F-F9E5-9FC79D9B5402}"/>
                    </a:ext>
                  </a:extLst>
                </p:cNvPr>
                <p:cNvPicPr/>
                <p:nvPr/>
              </p:nvPicPr>
              <p:blipFill>
                <a:blip r:embed="rId329"/>
                <a:stretch>
                  <a:fillRect/>
                </a:stretch>
              </p:blipFill>
              <p:spPr>
                <a:xfrm>
                  <a:off x="7742324" y="2693847"/>
                  <a:ext cx="2275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46" name="Freihand 145">
                  <a:extLst>
                    <a:ext uri="{FF2B5EF4-FFF2-40B4-BE49-F238E27FC236}">
                      <a16:creationId xmlns:a16="http://schemas.microsoft.com/office/drawing/2014/main" id="{184CCC46-A0F3-E339-1E17-758EE9CED790}"/>
                    </a:ext>
                  </a:extLst>
                </p14:cNvPr>
                <p14:cNvContentPartPr/>
                <p14:nvPr/>
              </p14:nvContentPartPr>
              <p14:xfrm>
                <a:off x="8098364" y="2638767"/>
                <a:ext cx="20520" cy="19800"/>
              </p14:xfrm>
            </p:contentPart>
          </mc:Choice>
          <mc:Fallback>
            <p:pic>
              <p:nvPicPr>
                <p:cNvPr id="146" name="Freihand 145">
                  <a:extLst>
                    <a:ext uri="{FF2B5EF4-FFF2-40B4-BE49-F238E27FC236}">
                      <a16:creationId xmlns:a16="http://schemas.microsoft.com/office/drawing/2014/main" id="{184CCC46-A0F3-E339-1E17-758EE9CED790}"/>
                    </a:ext>
                  </a:extLst>
                </p:cNvPr>
                <p:cNvPicPr/>
                <p:nvPr/>
              </p:nvPicPr>
              <p:blipFill>
                <a:blip r:embed="rId331"/>
                <a:stretch>
                  <a:fillRect/>
                </a:stretch>
              </p:blipFill>
              <p:spPr>
                <a:xfrm>
                  <a:off x="8089724" y="2629767"/>
                  <a:ext cx="3816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47" name="Freihand 146">
                  <a:extLst>
                    <a:ext uri="{FF2B5EF4-FFF2-40B4-BE49-F238E27FC236}">
                      <a16:creationId xmlns:a16="http://schemas.microsoft.com/office/drawing/2014/main" id="{5C015BF2-19CB-9F72-7875-8E7E41D4D5D2}"/>
                    </a:ext>
                  </a:extLst>
                </p14:cNvPr>
                <p14:cNvContentPartPr/>
                <p14:nvPr/>
              </p14:nvContentPartPr>
              <p14:xfrm>
                <a:off x="8193764" y="2560287"/>
                <a:ext cx="137160" cy="122400"/>
              </p14:xfrm>
            </p:contentPart>
          </mc:Choice>
          <mc:Fallback>
            <p:pic>
              <p:nvPicPr>
                <p:cNvPr id="147" name="Freihand 146">
                  <a:extLst>
                    <a:ext uri="{FF2B5EF4-FFF2-40B4-BE49-F238E27FC236}">
                      <a16:creationId xmlns:a16="http://schemas.microsoft.com/office/drawing/2014/main" id="{5C015BF2-19CB-9F72-7875-8E7E41D4D5D2}"/>
                    </a:ext>
                  </a:extLst>
                </p:cNvPr>
                <p:cNvPicPr/>
                <p:nvPr/>
              </p:nvPicPr>
              <p:blipFill>
                <a:blip r:embed="rId333"/>
                <a:stretch>
                  <a:fillRect/>
                </a:stretch>
              </p:blipFill>
              <p:spPr>
                <a:xfrm>
                  <a:off x="8185124" y="2551287"/>
                  <a:ext cx="1548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49" name="Freihand 148">
                  <a:extLst>
                    <a:ext uri="{FF2B5EF4-FFF2-40B4-BE49-F238E27FC236}">
                      <a16:creationId xmlns:a16="http://schemas.microsoft.com/office/drawing/2014/main" id="{12B6ACE0-9264-F408-92CA-782590318B56}"/>
                    </a:ext>
                  </a:extLst>
                </p14:cNvPr>
                <p14:cNvContentPartPr/>
                <p14:nvPr/>
              </p14:nvContentPartPr>
              <p14:xfrm>
                <a:off x="8527124" y="2550567"/>
                <a:ext cx="12960" cy="164520"/>
              </p14:xfrm>
            </p:contentPart>
          </mc:Choice>
          <mc:Fallback>
            <p:pic>
              <p:nvPicPr>
                <p:cNvPr id="149" name="Freihand 148">
                  <a:extLst>
                    <a:ext uri="{FF2B5EF4-FFF2-40B4-BE49-F238E27FC236}">
                      <a16:creationId xmlns:a16="http://schemas.microsoft.com/office/drawing/2014/main" id="{12B6ACE0-9264-F408-92CA-782590318B56}"/>
                    </a:ext>
                  </a:extLst>
                </p:cNvPr>
                <p:cNvPicPr/>
                <p:nvPr/>
              </p:nvPicPr>
              <p:blipFill>
                <a:blip r:embed="rId335"/>
                <a:stretch>
                  <a:fillRect/>
                </a:stretch>
              </p:blipFill>
              <p:spPr>
                <a:xfrm>
                  <a:off x="8518484" y="2541927"/>
                  <a:ext cx="3060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150" name="Freihand 149">
                  <a:extLst>
                    <a:ext uri="{FF2B5EF4-FFF2-40B4-BE49-F238E27FC236}">
                      <a16:creationId xmlns:a16="http://schemas.microsoft.com/office/drawing/2014/main" id="{2AADF7D8-06AD-D712-C170-075D5BD66D08}"/>
                    </a:ext>
                  </a:extLst>
                </p14:cNvPr>
                <p14:cNvContentPartPr/>
                <p14:nvPr/>
              </p14:nvContentPartPr>
              <p14:xfrm>
                <a:off x="8490764" y="2600607"/>
                <a:ext cx="128160" cy="20880"/>
              </p14:xfrm>
            </p:contentPart>
          </mc:Choice>
          <mc:Fallback>
            <p:pic>
              <p:nvPicPr>
                <p:cNvPr id="150" name="Freihand 149">
                  <a:extLst>
                    <a:ext uri="{FF2B5EF4-FFF2-40B4-BE49-F238E27FC236}">
                      <a16:creationId xmlns:a16="http://schemas.microsoft.com/office/drawing/2014/main" id="{2AADF7D8-06AD-D712-C170-075D5BD66D08}"/>
                    </a:ext>
                  </a:extLst>
                </p:cNvPr>
                <p:cNvPicPr/>
                <p:nvPr/>
              </p:nvPicPr>
              <p:blipFill>
                <a:blip r:embed="rId337"/>
                <a:stretch>
                  <a:fillRect/>
                </a:stretch>
              </p:blipFill>
              <p:spPr>
                <a:xfrm>
                  <a:off x="8481764" y="2591607"/>
                  <a:ext cx="14580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151" name="Freihand 150">
                  <a:extLst>
                    <a:ext uri="{FF2B5EF4-FFF2-40B4-BE49-F238E27FC236}">
                      <a16:creationId xmlns:a16="http://schemas.microsoft.com/office/drawing/2014/main" id="{C6BC7CA5-208A-4EDC-54EB-A7242EA41B14}"/>
                    </a:ext>
                  </a:extLst>
                </p14:cNvPr>
                <p14:cNvContentPartPr/>
                <p14:nvPr/>
              </p14:nvContentPartPr>
              <p14:xfrm>
                <a:off x="8749604" y="2455887"/>
                <a:ext cx="139680" cy="283320"/>
              </p14:xfrm>
            </p:contentPart>
          </mc:Choice>
          <mc:Fallback>
            <p:pic>
              <p:nvPicPr>
                <p:cNvPr id="151" name="Freihand 150">
                  <a:extLst>
                    <a:ext uri="{FF2B5EF4-FFF2-40B4-BE49-F238E27FC236}">
                      <a16:creationId xmlns:a16="http://schemas.microsoft.com/office/drawing/2014/main" id="{C6BC7CA5-208A-4EDC-54EB-A7242EA41B14}"/>
                    </a:ext>
                  </a:extLst>
                </p:cNvPr>
                <p:cNvPicPr/>
                <p:nvPr/>
              </p:nvPicPr>
              <p:blipFill>
                <a:blip r:embed="rId339"/>
                <a:stretch>
                  <a:fillRect/>
                </a:stretch>
              </p:blipFill>
              <p:spPr>
                <a:xfrm>
                  <a:off x="8740604" y="2447247"/>
                  <a:ext cx="157320" cy="30096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04" name="Freihand 203">
                  <a:extLst>
                    <a:ext uri="{FF2B5EF4-FFF2-40B4-BE49-F238E27FC236}">
                      <a16:creationId xmlns:a16="http://schemas.microsoft.com/office/drawing/2014/main" id="{630571F4-6073-169E-0711-77FAFEC7E7EA}"/>
                    </a:ext>
                  </a:extLst>
                </p14:cNvPr>
                <p14:cNvContentPartPr/>
                <p14:nvPr/>
              </p14:nvContentPartPr>
              <p14:xfrm>
                <a:off x="8600924" y="2479647"/>
                <a:ext cx="126000" cy="246600"/>
              </p14:xfrm>
            </p:contentPart>
          </mc:Choice>
          <mc:Fallback>
            <p:pic>
              <p:nvPicPr>
                <p:cNvPr id="204" name="Freihand 203">
                  <a:extLst>
                    <a:ext uri="{FF2B5EF4-FFF2-40B4-BE49-F238E27FC236}">
                      <a16:creationId xmlns:a16="http://schemas.microsoft.com/office/drawing/2014/main" id="{630571F4-6073-169E-0711-77FAFEC7E7EA}"/>
                    </a:ext>
                  </a:extLst>
                </p:cNvPr>
                <p:cNvPicPr/>
                <p:nvPr/>
              </p:nvPicPr>
              <p:blipFill>
                <a:blip r:embed="rId341"/>
                <a:stretch>
                  <a:fillRect/>
                </a:stretch>
              </p:blipFill>
              <p:spPr>
                <a:xfrm>
                  <a:off x="8591924" y="2470647"/>
                  <a:ext cx="14364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05" name="Freihand 204">
                  <a:extLst>
                    <a:ext uri="{FF2B5EF4-FFF2-40B4-BE49-F238E27FC236}">
                      <a16:creationId xmlns:a16="http://schemas.microsoft.com/office/drawing/2014/main" id="{5A81A0BF-3845-50C3-457A-4C7D8BB2CFD6}"/>
                    </a:ext>
                  </a:extLst>
                </p14:cNvPr>
                <p14:cNvContentPartPr/>
                <p14:nvPr/>
              </p14:nvContentPartPr>
              <p14:xfrm>
                <a:off x="7864364" y="2995527"/>
                <a:ext cx="6120" cy="172080"/>
              </p14:xfrm>
            </p:contentPart>
          </mc:Choice>
          <mc:Fallback>
            <p:pic>
              <p:nvPicPr>
                <p:cNvPr id="205" name="Freihand 204">
                  <a:extLst>
                    <a:ext uri="{FF2B5EF4-FFF2-40B4-BE49-F238E27FC236}">
                      <a16:creationId xmlns:a16="http://schemas.microsoft.com/office/drawing/2014/main" id="{5A81A0BF-3845-50C3-457A-4C7D8BB2CFD6}"/>
                    </a:ext>
                  </a:extLst>
                </p:cNvPr>
                <p:cNvPicPr/>
                <p:nvPr/>
              </p:nvPicPr>
              <p:blipFill>
                <a:blip r:embed="rId343"/>
                <a:stretch>
                  <a:fillRect/>
                </a:stretch>
              </p:blipFill>
              <p:spPr>
                <a:xfrm>
                  <a:off x="7855364" y="2986887"/>
                  <a:ext cx="2376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06" name="Freihand 205">
                  <a:extLst>
                    <a:ext uri="{FF2B5EF4-FFF2-40B4-BE49-F238E27FC236}">
                      <a16:creationId xmlns:a16="http://schemas.microsoft.com/office/drawing/2014/main" id="{61EEA9FE-59D5-2874-B47A-F6F7CA7D0D43}"/>
                    </a:ext>
                  </a:extLst>
                </p14:cNvPr>
                <p14:cNvContentPartPr/>
                <p14:nvPr/>
              </p14:nvContentPartPr>
              <p14:xfrm>
                <a:off x="7783364" y="2912367"/>
                <a:ext cx="115560" cy="143640"/>
              </p14:xfrm>
            </p:contentPart>
          </mc:Choice>
          <mc:Fallback>
            <p:pic>
              <p:nvPicPr>
                <p:cNvPr id="206" name="Freihand 205">
                  <a:extLst>
                    <a:ext uri="{FF2B5EF4-FFF2-40B4-BE49-F238E27FC236}">
                      <a16:creationId xmlns:a16="http://schemas.microsoft.com/office/drawing/2014/main" id="{61EEA9FE-59D5-2874-B47A-F6F7CA7D0D43}"/>
                    </a:ext>
                  </a:extLst>
                </p:cNvPr>
                <p:cNvPicPr/>
                <p:nvPr/>
              </p:nvPicPr>
              <p:blipFill>
                <a:blip r:embed="rId345"/>
                <a:stretch>
                  <a:fillRect/>
                </a:stretch>
              </p:blipFill>
              <p:spPr>
                <a:xfrm>
                  <a:off x="7774364" y="2903367"/>
                  <a:ext cx="13320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09" name="Freihand 208">
                  <a:extLst>
                    <a:ext uri="{FF2B5EF4-FFF2-40B4-BE49-F238E27FC236}">
                      <a16:creationId xmlns:a16="http://schemas.microsoft.com/office/drawing/2014/main" id="{AC56E7A5-D007-1C15-AFBA-4A4D6980F759}"/>
                    </a:ext>
                  </a:extLst>
                </p14:cNvPr>
                <p14:cNvContentPartPr/>
                <p14:nvPr/>
              </p14:nvContentPartPr>
              <p14:xfrm>
                <a:off x="8685164" y="2840007"/>
                <a:ext cx="7200" cy="228960"/>
              </p14:xfrm>
            </p:contentPart>
          </mc:Choice>
          <mc:Fallback>
            <p:pic>
              <p:nvPicPr>
                <p:cNvPr id="209" name="Freihand 208">
                  <a:extLst>
                    <a:ext uri="{FF2B5EF4-FFF2-40B4-BE49-F238E27FC236}">
                      <a16:creationId xmlns:a16="http://schemas.microsoft.com/office/drawing/2014/main" id="{AC56E7A5-D007-1C15-AFBA-4A4D6980F759}"/>
                    </a:ext>
                  </a:extLst>
                </p:cNvPr>
                <p:cNvPicPr/>
                <p:nvPr/>
              </p:nvPicPr>
              <p:blipFill>
                <a:blip r:embed="rId347"/>
                <a:stretch>
                  <a:fillRect/>
                </a:stretch>
              </p:blipFill>
              <p:spPr>
                <a:xfrm>
                  <a:off x="8676524" y="2831007"/>
                  <a:ext cx="2484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10" name="Freihand 209">
                  <a:extLst>
                    <a:ext uri="{FF2B5EF4-FFF2-40B4-BE49-F238E27FC236}">
                      <a16:creationId xmlns:a16="http://schemas.microsoft.com/office/drawing/2014/main" id="{A555CC6F-E394-431F-E7BD-EFB241968F4D}"/>
                    </a:ext>
                  </a:extLst>
                </p14:cNvPr>
                <p14:cNvContentPartPr/>
                <p14:nvPr/>
              </p14:nvContentPartPr>
              <p14:xfrm>
                <a:off x="8613524" y="2754687"/>
                <a:ext cx="112680" cy="128880"/>
              </p14:xfrm>
            </p:contentPart>
          </mc:Choice>
          <mc:Fallback>
            <p:pic>
              <p:nvPicPr>
                <p:cNvPr id="210" name="Freihand 209">
                  <a:extLst>
                    <a:ext uri="{FF2B5EF4-FFF2-40B4-BE49-F238E27FC236}">
                      <a16:creationId xmlns:a16="http://schemas.microsoft.com/office/drawing/2014/main" id="{A555CC6F-E394-431F-E7BD-EFB241968F4D}"/>
                    </a:ext>
                  </a:extLst>
                </p:cNvPr>
                <p:cNvPicPr/>
                <p:nvPr/>
              </p:nvPicPr>
              <p:blipFill>
                <a:blip r:embed="rId349"/>
                <a:stretch>
                  <a:fillRect/>
                </a:stretch>
              </p:blipFill>
              <p:spPr>
                <a:xfrm>
                  <a:off x="8604884" y="2745687"/>
                  <a:ext cx="13032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31" name="Freihand 230">
                  <a:extLst>
                    <a:ext uri="{FF2B5EF4-FFF2-40B4-BE49-F238E27FC236}">
                      <a16:creationId xmlns:a16="http://schemas.microsoft.com/office/drawing/2014/main" id="{2C5EC460-3C8B-6D23-A655-7C659C15A5A9}"/>
                    </a:ext>
                  </a:extLst>
                </p14:cNvPr>
                <p14:cNvContentPartPr/>
                <p14:nvPr/>
              </p14:nvContentPartPr>
              <p14:xfrm>
                <a:off x="9716204" y="2767287"/>
                <a:ext cx="354960" cy="56160"/>
              </p14:xfrm>
            </p:contentPart>
          </mc:Choice>
          <mc:Fallback>
            <p:pic>
              <p:nvPicPr>
                <p:cNvPr id="231" name="Freihand 230">
                  <a:extLst>
                    <a:ext uri="{FF2B5EF4-FFF2-40B4-BE49-F238E27FC236}">
                      <a16:creationId xmlns:a16="http://schemas.microsoft.com/office/drawing/2014/main" id="{2C5EC460-3C8B-6D23-A655-7C659C15A5A9}"/>
                    </a:ext>
                  </a:extLst>
                </p:cNvPr>
                <p:cNvPicPr/>
                <p:nvPr/>
              </p:nvPicPr>
              <p:blipFill>
                <a:blip r:embed="rId351"/>
                <a:stretch>
                  <a:fillRect/>
                </a:stretch>
              </p:blipFill>
              <p:spPr>
                <a:xfrm>
                  <a:off x="9707204" y="2758287"/>
                  <a:ext cx="37260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32" name="Freihand 231">
                  <a:extLst>
                    <a:ext uri="{FF2B5EF4-FFF2-40B4-BE49-F238E27FC236}">
                      <a16:creationId xmlns:a16="http://schemas.microsoft.com/office/drawing/2014/main" id="{3CA8E21F-9314-D452-C22E-7F717E2B4E16}"/>
                    </a:ext>
                  </a:extLst>
                </p14:cNvPr>
                <p14:cNvContentPartPr/>
                <p14:nvPr/>
              </p14:nvContentPartPr>
              <p14:xfrm>
                <a:off x="5005604" y="4738287"/>
                <a:ext cx="34200" cy="265680"/>
              </p14:xfrm>
            </p:contentPart>
          </mc:Choice>
          <mc:Fallback>
            <p:pic>
              <p:nvPicPr>
                <p:cNvPr id="232" name="Freihand 231">
                  <a:extLst>
                    <a:ext uri="{FF2B5EF4-FFF2-40B4-BE49-F238E27FC236}">
                      <a16:creationId xmlns:a16="http://schemas.microsoft.com/office/drawing/2014/main" id="{3CA8E21F-9314-D452-C22E-7F717E2B4E16}"/>
                    </a:ext>
                  </a:extLst>
                </p:cNvPr>
                <p:cNvPicPr/>
                <p:nvPr/>
              </p:nvPicPr>
              <p:blipFill>
                <a:blip r:embed="rId353"/>
                <a:stretch>
                  <a:fillRect/>
                </a:stretch>
              </p:blipFill>
              <p:spPr>
                <a:xfrm>
                  <a:off x="4996964" y="4729647"/>
                  <a:ext cx="5184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33" name="Freihand 232">
                  <a:extLst>
                    <a:ext uri="{FF2B5EF4-FFF2-40B4-BE49-F238E27FC236}">
                      <a16:creationId xmlns:a16="http://schemas.microsoft.com/office/drawing/2014/main" id="{4C450C50-0E21-69D5-8795-C9C1A4F69BC0}"/>
                    </a:ext>
                  </a:extLst>
                </p14:cNvPr>
                <p14:cNvContentPartPr/>
                <p14:nvPr/>
              </p14:nvContentPartPr>
              <p14:xfrm>
                <a:off x="4898324" y="5193327"/>
                <a:ext cx="222840" cy="114840"/>
              </p14:xfrm>
            </p:contentPart>
          </mc:Choice>
          <mc:Fallback>
            <p:pic>
              <p:nvPicPr>
                <p:cNvPr id="233" name="Freihand 232">
                  <a:extLst>
                    <a:ext uri="{FF2B5EF4-FFF2-40B4-BE49-F238E27FC236}">
                      <a16:creationId xmlns:a16="http://schemas.microsoft.com/office/drawing/2014/main" id="{4C450C50-0E21-69D5-8795-C9C1A4F69BC0}"/>
                    </a:ext>
                  </a:extLst>
                </p:cNvPr>
                <p:cNvPicPr/>
                <p:nvPr/>
              </p:nvPicPr>
              <p:blipFill>
                <a:blip r:embed="rId355"/>
                <a:stretch>
                  <a:fillRect/>
                </a:stretch>
              </p:blipFill>
              <p:spPr>
                <a:xfrm>
                  <a:off x="4889684" y="5184327"/>
                  <a:ext cx="24048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34" name="Freihand 233">
                  <a:extLst>
                    <a:ext uri="{FF2B5EF4-FFF2-40B4-BE49-F238E27FC236}">
                      <a16:creationId xmlns:a16="http://schemas.microsoft.com/office/drawing/2014/main" id="{A7C39E91-8692-94B2-8678-25C643906E76}"/>
                    </a:ext>
                  </a:extLst>
                </p14:cNvPr>
                <p14:cNvContentPartPr/>
                <p14:nvPr/>
              </p14:nvContentPartPr>
              <p14:xfrm>
                <a:off x="4785644" y="5104767"/>
                <a:ext cx="311760" cy="30240"/>
              </p14:xfrm>
            </p:contentPart>
          </mc:Choice>
          <mc:Fallback>
            <p:pic>
              <p:nvPicPr>
                <p:cNvPr id="234" name="Freihand 233">
                  <a:extLst>
                    <a:ext uri="{FF2B5EF4-FFF2-40B4-BE49-F238E27FC236}">
                      <a16:creationId xmlns:a16="http://schemas.microsoft.com/office/drawing/2014/main" id="{A7C39E91-8692-94B2-8678-25C643906E76}"/>
                    </a:ext>
                  </a:extLst>
                </p:cNvPr>
                <p:cNvPicPr/>
                <p:nvPr/>
              </p:nvPicPr>
              <p:blipFill>
                <a:blip r:embed="rId357"/>
                <a:stretch>
                  <a:fillRect/>
                </a:stretch>
              </p:blipFill>
              <p:spPr>
                <a:xfrm>
                  <a:off x="4776644" y="5096127"/>
                  <a:ext cx="32940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52" name="Freihand 251">
                  <a:extLst>
                    <a:ext uri="{FF2B5EF4-FFF2-40B4-BE49-F238E27FC236}">
                      <a16:creationId xmlns:a16="http://schemas.microsoft.com/office/drawing/2014/main" id="{6929C971-EDBF-7BF6-F13A-E81BB9082A8E}"/>
                    </a:ext>
                  </a:extLst>
                </p14:cNvPr>
                <p14:cNvContentPartPr/>
                <p14:nvPr/>
              </p14:nvContentPartPr>
              <p14:xfrm>
                <a:off x="1542764" y="2385687"/>
                <a:ext cx="3486240" cy="2463120"/>
              </p14:xfrm>
            </p:contentPart>
          </mc:Choice>
          <mc:Fallback>
            <p:pic>
              <p:nvPicPr>
                <p:cNvPr id="252" name="Freihand 251">
                  <a:extLst>
                    <a:ext uri="{FF2B5EF4-FFF2-40B4-BE49-F238E27FC236}">
                      <a16:creationId xmlns:a16="http://schemas.microsoft.com/office/drawing/2014/main" id="{6929C971-EDBF-7BF6-F13A-E81BB9082A8E}"/>
                    </a:ext>
                  </a:extLst>
                </p:cNvPr>
                <p:cNvPicPr/>
                <p:nvPr/>
              </p:nvPicPr>
              <p:blipFill>
                <a:blip r:embed="rId359"/>
                <a:stretch>
                  <a:fillRect/>
                </a:stretch>
              </p:blipFill>
              <p:spPr>
                <a:xfrm>
                  <a:off x="1534124" y="2377047"/>
                  <a:ext cx="3503880" cy="248076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53" name="Freihand 252">
                  <a:extLst>
                    <a:ext uri="{FF2B5EF4-FFF2-40B4-BE49-F238E27FC236}">
                      <a16:creationId xmlns:a16="http://schemas.microsoft.com/office/drawing/2014/main" id="{63E457C0-E28B-5A7F-74DC-EB8502628299}"/>
                    </a:ext>
                  </a:extLst>
                </p14:cNvPr>
                <p14:cNvContentPartPr/>
                <p14:nvPr/>
              </p14:nvContentPartPr>
              <p14:xfrm>
                <a:off x="4915964" y="4446687"/>
                <a:ext cx="502920" cy="160200"/>
              </p14:xfrm>
            </p:contentPart>
          </mc:Choice>
          <mc:Fallback>
            <p:pic>
              <p:nvPicPr>
                <p:cNvPr id="253" name="Freihand 252">
                  <a:extLst>
                    <a:ext uri="{FF2B5EF4-FFF2-40B4-BE49-F238E27FC236}">
                      <a16:creationId xmlns:a16="http://schemas.microsoft.com/office/drawing/2014/main" id="{63E457C0-E28B-5A7F-74DC-EB8502628299}"/>
                    </a:ext>
                  </a:extLst>
                </p:cNvPr>
                <p:cNvPicPr/>
                <p:nvPr/>
              </p:nvPicPr>
              <p:blipFill>
                <a:blip r:embed="rId361"/>
                <a:stretch>
                  <a:fillRect/>
                </a:stretch>
              </p:blipFill>
              <p:spPr>
                <a:xfrm>
                  <a:off x="4906964" y="4438047"/>
                  <a:ext cx="52056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54" name="Freihand 253">
                  <a:extLst>
                    <a:ext uri="{FF2B5EF4-FFF2-40B4-BE49-F238E27FC236}">
                      <a16:creationId xmlns:a16="http://schemas.microsoft.com/office/drawing/2014/main" id="{6D225C5D-39B7-B874-BD64-AFD092306271}"/>
                    </a:ext>
                  </a:extLst>
                </p14:cNvPr>
                <p14:cNvContentPartPr/>
                <p14:nvPr/>
              </p14:nvContentPartPr>
              <p14:xfrm>
                <a:off x="4856924" y="4417527"/>
                <a:ext cx="204840" cy="261360"/>
              </p14:xfrm>
            </p:contentPart>
          </mc:Choice>
          <mc:Fallback>
            <p:pic>
              <p:nvPicPr>
                <p:cNvPr id="254" name="Freihand 253">
                  <a:extLst>
                    <a:ext uri="{FF2B5EF4-FFF2-40B4-BE49-F238E27FC236}">
                      <a16:creationId xmlns:a16="http://schemas.microsoft.com/office/drawing/2014/main" id="{6D225C5D-39B7-B874-BD64-AFD092306271}"/>
                    </a:ext>
                  </a:extLst>
                </p:cNvPr>
                <p:cNvPicPr/>
                <p:nvPr/>
              </p:nvPicPr>
              <p:blipFill>
                <a:blip r:embed="rId363"/>
                <a:stretch>
                  <a:fillRect/>
                </a:stretch>
              </p:blipFill>
              <p:spPr>
                <a:xfrm>
                  <a:off x="4847924" y="4408527"/>
                  <a:ext cx="22248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55" name="Freihand 254">
                  <a:extLst>
                    <a:ext uri="{FF2B5EF4-FFF2-40B4-BE49-F238E27FC236}">
                      <a16:creationId xmlns:a16="http://schemas.microsoft.com/office/drawing/2014/main" id="{376AC6FD-FA62-29DD-7AF6-430EED7CBED8}"/>
                    </a:ext>
                  </a:extLst>
                </p14:cNvPr>
                <p14:cNvContentPartPr/>
                <p14:nvPr/>
              </p14:nvContentPartPr>
              <p14:xfrm>
                <a:off x="5791484" y="4293327"/>
                <a:ext cx="1440" cy="135000"/>
              </p14:xfrm>
            </p:contentPart>
          </mc:Choice>
          <mc:Fallback>
            <p:pic>
              <p:nvPicPr>
                <p:cNvPr id="255" name="Freihand 254">
                  <a:extLst>
                    <a:ext uri="{FF2B5EF4-FFF2-40B4-BE49-F238E27FC236}">
                      <a16:creationId xmlns:a16="http://schemas.microsoft.com/office/drawing/2014/main" id="{376AC6FD-FA62-29DD-7AF6-430EED7CBED8}"/>
                    </a:ext>
                  </a:extLst>
                </p:cNvPr>
                <p:cNvPicPr/>
                <p:nvPr/>
              </p:nvPicPr>
              <p:blipFill>
                <a:blip r:embed="rId365"/>
                <a:stretch>
                  <a:fillRect/>
                </a:stretch>
              </p:blipFill>
              <p:spPr>
                <a:xfrm>
                  <a:off x="5782844" y="4284687"/>
                  <a:ext cx="1908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56" name="Freihand 255">
                  <a:extLst>
                    <a:ext uri="{FF2B5EF4-FFF2-40B4-BE49-F238E27FC236}">
                      <a16:creationId xmlns:a16="http://schemas.microsoft.com/office/drawing/2014/main" id="{81038A29-0856-3A41-2F34-B6E8319AEEC8}"/>
                    </a:ext>
                  </a:extLst>
                </p14:cNvPr>
                <p14:cNvContentPartPr/>
                <p14:nvPr/>
              </p14:nvContentPartPr>
              <p14:xfrm>
                <a:off x="5657924" y="4181727"/>
                <a:ext cx="375480" cy="268560"/>
              </p14:xfrm>
            </p:contentPart>
          </mc:Choice>
          <mc:Fallback>
            <p:pic>
              <p:nvPicPr>
                <p:cNvPr id="256" name="Freihand 255">
                  <a:extLst>
                    <a:ext uri="{FF2B5EF4-FFF2-40B4-BE49-F238E27FC236}">
                      <a16:creationId xmlns:a16="http://schemas.microsoft.com/office/drawing/2014/main" id="{81038A29-0856-3A41-2F34-B6E8319AEEC8}"/>
                    </a:ext>
                  </a:extLst>
                </p:cNvPr>
                <p:cNvPicPr/>
                <p:nvPr/>
              </p:nvPicPr>
              <p:blipFill>
                <a:blip r:embed="rId367"/>
                <a:stretch>
                  <a:fillRect/>
                </a:stretch>
              </p:blipFill>
              <p:spPr>
                <a:xfrm>
                  <a:off x="5648924" y="4172727"/>
                  <a:ext cx="393120" cy="28620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57" name="Freihand 256">
                  <a:extLst>
                    <a:ext uri="{FF2B5EF4-FFF2-40B4-BE49-F238E27FC236}">
                      <a16:creationId xmlns:a16="http://schemas.microsoft.com/office/drawing/2014/main" id="{998390CB-056F-DC6F-2501-2FD5A5062892}"/>
                    </a:ext>
                  </a:extLst>
                </p14:cNvPr>
                <p14:cNvContentPartPr/>
                <p14:nvPr/>
              </p14:nvContentPartPr>
              <p14:xfrm>
                <a:off x="6106124" y="4170567"/>
                <a:ext cx="160560" cy="196560"/>
              </p14:xfrm>
            </p:contentPart>
          </mc:Choice>
          <mc:Fallback>
            <p:pic>
              <p:nvPicPr>
                <p:cNvPr id="257" name="Freihand 256">
                  <a:extLst>
                    <a:ext uri="{FF2B5EF4-FFF2-40B4-BE49-F238E27FC236}">
                      <a16:creationId xmlns:a16="http://schemas.microsoft.com/office/drawing/2014/main" id="{998390CB-056F-DC6F-2501-2FD5A5062892}"/>
                    </a:ext>
                  </a:extLst>
                </p:cNvPr>
                <p:cNvPicPr/>
                <p:nvPr/>
              </p:nvPicPr>
              <p:blipFill>
                <a:blip r:embed="rId369"/>
                <a:stretch>
                  <a:fillRect/>
                </a:stretch>
              </p:blipFill>
              <p:spPr>
                <a:xfrm>
                  <a:off x="6097484" y="4161567"/>
                  <a:ext cx="17820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58" name="Freihand 257">
                  <a:extLst>
                    <a:ext uri="{FF2B5EF4-FFF2-40B4-BE49-F238E27FC236}">
                      <a16:creationId xmlns:a16="http://schemas.microsoft.com/office/drawing/2014/main" id="{C0814413-0E41-7199-E278-61DCBA5C6B24}"/>
                    </a:ext>
                  </a:extLst>
                </p14:cNvPr>
                <p14:cNvContentPartPr/>
                <p14:nvPr/>
              </p14:nvContentPartPr>
              <p14:xfrm>
                <a:off x="6301244" y="4089567"/>
                <a:ext cx="330840" cy="388440"/>
              </p14:xfrm>
            </p:contentPart>
          </mc:Choice>
          <mc:Fallback>
            <p:pic>
              <p:nvPicPr>
                <p:cNvPr id="258" name="Freihand 257">
                  <a:extLst>
                    <a:ext uri="{FF2B5EF4-FFF2-40B4-BE49-F238E27FC236}">
                      <a16:creationId xmlns:a16="http://schemas.microsoft.com/office/drawing/2014/main" id="{C0814413-0E41-7199-E278-61DCBA5C6B24}"/>
                    </a:ext>
                  </a:extLst>
                </p:cNvPr>
                <p:cNvPicPr/>
                <p:nvPr/>
              </p:nvPicPr>
              <p:blipFill>
                <a:blip r:embed="rId371"/>
                <a:stretch>
                  <a:fillRect/>
                </a:stretch>
              </p:blipFill>
              <p:spPr>
                <a:xfrm>
                  <a:off x="6292244" y="4080927"/>
                  <a:ext cx="348480" cy="40608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59" name="Freihand 258">
                  <a:extLst>
                    <a:ext uri="{FF2B5EF4-FFF2-40B4-BE49-F238E27FC236}">
                      <a16:creationId xmlns:a16="http://schemas.microsoft.com/office/drawing/2014/main" id="{4E104A01-4150-70FC-0AA6-BB445C58249E}"/>
                    </a:ext>
                  </a:extLst>
                </p14:cNvPr>
                <p14:cNvContentPartPr/>
                <p14:nvPr/>
              </p14:nvContentPartPr>
              <p14:xfrm>
                <a:off x="6673484" y="4150767"/>
                <a:ext cx="146520" cy="167400"/>
              </p14:xfrm>
            </p:contentPart>
          </mc:Choice>
          <mc:Fallback>
            <p:pic>
              <p:nvPicPr>
                <p:cNvPr id="259" name="Freihand 258">
                  <a:extLst>
                    <a:ext uri="{FF2B5EF4-FFF2-40B4-BE49-F238E27FC236}">
                      <a16:creationId xmlns:a16="http://schemas.microsoft.com/office/drawing/2014/main" id="{4E104A01-4150-70FC-0AA6-BB445C58249E}"/>
                    </a:ext>
                  </a:extLst>
                </p:cNvPr>
                <p:cNvPicPr/>
                <p:nvPr/>
              </p:nvPicPr>
              <p:blipFill>
                <a:blip r:embed="rId373"/>
                <a:stretch>
                  <a:fillRect/>
                </a:stretch>
              </p:blipFill>
              <p:spPr>
                <a:xfrm>
                  <a:off x="6664484" y="4141767"/>
                  <a:ext cx="16416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60" name="Freihand 259">
                  <a:extLst>
                    <a:ext uri="{FF2B5EF4-FFF2-40B4-BE49-F238E27FC236}">
                      <a16:creationId xmlns:a16="http://schemas.microsoft.com/office/drawing/2014/main" id="{262EB20A-225C-1942-3978-374F0C5F5C02}"/>
                    </a:ext>
                  </a:extLst>
                </p14:cNvPr>
                <p14:cNvContentPartPr/>
                <p14:nvPr/>
              </p14:nvContentPartPr>
              <p14:xfrm>
                <a:off x="6845204" y="4126287"/>
                <a:ext cx="120600" cy="155160"/>
              </p14:xfrm>
            </p:contentPart>
          </mc:Choice>
          <mc:Fallback>
            <p:pic>
              <p:nvPicPr>
                <p:cNvPr id="260" name="Freihand 259">
                  <a:extLst>
                    <a:ext uri="{FF2B5EF4-FFF2-40B4-BE49-F238E27FC236}">
                      <a16:creationId xmlns:a16="http://schemas.microsoft.com/office/drawing/2014/main" id="{262EB20A-225C-1942-3978-374F0C5F5C02}"/>
                    </a:ext>
                  </a:extLst>
                </p:cNvPr>
                <p:cNvPicPr/>
                <p:nvPr/>
              </p:nvPicPr>
              <p:blipFill>
                <a:blip r:embed="rId375"/>
                <a:stretch>
                  <a:fillRect/>
                </a:stretch>
              </p:blipFill>
              <p:spPr>
                <a:xfrm>
                  <a:off x="6836204" y="4117287"/>
                  <a:ext cx="13824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61" name="Freihand 260">
                  <a:extLst>
                    <a:ext uri="{FF2B5EF4-FFF2-40B4-BE49-F238E27FC236}">
                      <a16:creationId xmlns:a16="http://schemas.microsoft.com/office/drawing/2014/main" id="{4F3F729C-F1E5-C034-0F37-3EE2A6EE14C3}"/>
                    </a:ext>
                  </a:extLst>
                </p14:cNvPr>
                <p14:cNvContentPartPr/>
                <p14:nvPr/>
              </p14:nvContentPartPr>
              <p14:xfrm>
                <a:off x="6973724" y="4009647"/>
                <a:ext cx="244440" cy="194400"/>
              </p14:xfrm>
            </p:contentPart>
          </mc:Choice>
          <mc:Fallback>
            <p:pic>
              <p:nvPicPr>
                <p:cNvPr id="261" name="Freihand 260">
                  <a:extLst>
                    <a:ext uri="{FF2B5EF4-FFF2-40B4-BE49-F238E27FC236}">
                      <a16:creationId xmlns:a16="http://schemas.microsoft.com/office/drawing/2014/main" id="{4F3F729C-F1E5-C034-0F37-3EE2A6EE14C3}"/>
                    </a:ext>
                  </a:extLst>
                </p:cNvPr>
                <p:cNvPicPr/>
                <p:nvPr/>
              </p:nvPicPr>
              <p:blipFill>
                <a:blip r:embed="rId377"/>
                <a:stretch>
                  <a:fillRect/>
                </a:stretch>
              </p:blipFill>
              <p:spPr>
                <a:xfrm>
                  <a:off x="6964724" y="4000647"/>
                  <a:ext cx="26208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62" name="Freihand 261">
                  <a:extLst>
                    <a:ext uri="{FF2B5EF4-FFF2-40B4-BE49-F238E27FC236}">
                      <a16:creationId xmlns:a16="http://schemas.microsoft.com/office/drawing/2014/main" id="{AB2DA41E-45F6-8B64-628C-1DCA1CAFADA9}"/>
                    </a:ext>
                  </a:extLst>
                </p14:cNvPr>
                <p14:cNvContentPartPr/>
                <p14:nvPr/>
              </p14:nvContentPartPr>
              <p14:xfrm>
                <a:off x="7228244" y="3940887"/>
                <a:ext cx="420840" cy="229680"/>
              </p14:xfrm>
            </p:contentPart>
          </mc:Choice>
          <mc:Fallback>
            <p:pic>
              <p:nvPicPr>
                <p:cNvPr id="262" name="Freihand 261">
                  <a:extLst>
                    <a:ext uri="{FF2B5EF4-FFF2-40B4-BE49-F238E27FC236}">
                      <a16:creationId xmlns:a16="http://schemas.microsoft.com/office/drawing/2014/main" id="{AB2DA41E-45F6-8B64-628C-1DCA1CAFADA9}"/>
                    </a:ext>
                  </a:extLst>
                </p:cNvPr>
                <p:cNvPicPr/>
                <p:nvPr/>
              </p:nvPicPr>
              <p:blipFill>
                <a:blip r:embed="rId379"/>
                <a:stretch>
                  <a:fillRect/>
                </a:stretch>
              </p:blipFill>
              <p:spPr>
                <a:xfrm>
                  <a:off x="7219244" y="3932247"/>
                  <a:ext cx="43848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63" name="Freihand 262">
                  <a:extLst>
                    <a:ext uri="{FF2B5EF4-FFF2-40B4-BE49-F238E27FC236}">
                      <a16:creationId xmlns:a16="http://schemas.microsoft.com/office/drawing/2014/main" id="{FAC9ABE2-FF22-6E76-D2DF-976EE72120F8}"/>
                    </a:ext>
                  </a:extLst>
                </p14:cNvPr>
                <p14:cNvContentPartPr/>
                <p14:nvPr/>
              </p14:nvContentPartPr>
              <p14:xfrm>
                <a:off x="7615964" y="3938007"/>
                <a:ext cx="256320" cy="171720"/>
              </p14:xfrm>
            </p:contentPart>
          </mc:Choice>
          <mc:Fallback>
            <p:pic>
              <p:nvPicPr>
                <p:cNvPr id="263" name="Freihand 262">
                  <a:extLst>
                    <a:ext uri="{FF2B5EF4-FFF2-40B4-BE49-F238E27FC236}">
                      <a16:creationId xmlns:a16="http://schemas.microsoft.com/office/drawing/2014/main" id="{FAC9ABE2-FF22-6E76-D2DF-976EE72120F8}"/>
                    </a:ext>
                  </a:extLst>
                </p:cNvPr>
                <p:cNvPicPr/>
                <p:nvPr/>
              </p:nvPicPr>
              <p:blipFill>
                <a:blip r:embed="rId381"/>
                <a:stretch>
                  <a:fillRect/>
                </a:stretch>
              </p:blipFill>
              <p:spPr>
                <a:xfrm>
                  <a:off x="7607324" y="3929007"/>
                  <a:ext cx="27396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66" name="Freihand 265">
                  <a:extLst>
                    <a:ext uri="{FF2B5EF4-FFF2-40B4-BE49-F238E27FC236}">
                      <a16:creationId xmlns:a16="http://schemas.microsoft.com/office/drawing/2014/main" id="{E3190F46-36BB-4E49-B3B9-B7020F85BFCB}"/>
                    </a:ext>
                  </a:extLst>
                </p14:cNvPr>
                <p14:cNvContentPartPr/>
                <p14:nvPr/>
              </p14:nvContentPartPr>
              <p14:xfrm>
                <a:off x="1963604" y="1152687"/>
                <a:ext cx="3701520" cy="3229560"/>
              </p14:xfrm>
            </p:contentPart>
          </mc:Choice>
          <mc:Fallback>
            <p:pic>
              <p:nvPicPr>
                <p:cNvPr id="266" name="Freihand 265">
                  <a:extLst>
                    <a:ext uri="{FF2B5EF4-FFF2-40B4-BE49-F238E27FC236}">
                      <a16:creationId xmlns:a16="http://schemas.microsoft.com/office/drawing/2014/main" id="{E3190F46-36BB-4E49-B3B9-B7020F85BFCB}"/>
                    </a:ext>
                  </a:extLst>
                </p:cNvPr>
                <p:cNvPicPr/>
                <p:nvPr/>
              </p:nvPicPr>
              <p:blipFill>
                <a:blip r:embed="rId383"/>
                <a:stretch>
                  <a:fillRect/>
                </a:stretch>
              </p:blipFill>
              <p:spPr>
                <a:xfrm>
                  <a:off x="1954604" y="1144047"/>
                  <a:ext cx="3719160" cy="324720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35" name="Freihand 34">
                  <a:extLst>
                    <a:ext uri="{FF2B5EF4-FFF2-40B4-BE49-F238E27FC236}">
                      <a16:creationId xmlns:a16="http://schemas.microsoft.com/office/drawing/2014/main" id="{CB1372BE-FB94-C74D-A72A-3BBBA0D18F2C}"/>
                    </a:ext>
                  </a:extLst>
                </p14:cNvPr>
                <p14:cNvContentPartPr/>
                <p14:nvPr/>
              </p14:nvContentPartPr>
              <p14:xfrm>
                <a:off x="8849324" y="89607"/>
                <a:ext cx="11880" cy="106200"/>
              </p14:xfrm>
            </p:contentPart>
          </mc:Choice>
          <mc:Fallback>
            <p:pic>
              <p:nvPicPr>
                <p:cNvPr id="35" name="Freihand 34">
                  <a:extLst>
                    <a:ext uri="{FF2B5EF4-FFF2-40B4-BE49-F238E27FC236}">
                      <a16:creationId xmlns:a16="http://schemas.microsoft.com/office/drawing/2014/main" id="{CB1372BE-FB94-C74D-A72A-3BBBA0D18F2C}"/>
                    </a:ext>
                  </a:extLst>
                </p:cNvPr>
                <p:cNvPicPr/>
                <p:nvPr/>
              </p:nvPicPr>
              <p:blipFill>
                <a:blip r:embed="rId385"/>
                <a:stretch>
                  <a:fillRect/>
                </a:stretch>
              </p:blipFill>
              <p:spPr>
                <a:xfrm>
                  <a:off x="8840324" y="80967"/>
                  <a:ext cx="295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36" name="Freihand 35">
                  <a:extLst>
                    <a:ext uri="{FF2B5EF4-FFF2-40B4-BE49-F238E27FC236}">
                      <a16:creationId xmlns:a16="http://schemas.microsoft.com/office/drawing/2014/main" id="{792873EE-FD46-517F-679E-680A746B47DF}"/>
                    </a:ext>
                  </a:extLst>
                </p14:cNvPr>
                <p14:cNvContentPartPr/>
                <p14:nvPr/>
              </p14:nvContentPartPr>
              <p14:xfrm>
                <a:off x="8798564" y="148647"/>
                <a:ext cx="110880" cy="32400"/>
              </p14:xfrm>
            </p:contentPart>
          </mc:Choice>
          <mc:Fallback>
            <p:pic>
              <p:nvPicPr>
                <p:cNvPr id="36" name="Freihand 35">
                  <a:extLst>
                    <a:ext uri="{FF2B5EF4-FFF2-40B4-BE49-F238E27FC236}">
                      <a16:creationId xmlns:a16="http://schemas.microsoft.com/office/drawing/2014/main" id="{792873EE-FD46-517F-679E-680A746B47DF}"/>
                    </a:ext>
                  </a:extLst>
                </p:cNvPr>
                <p:cNvPicPr/>
                <p:nvPr/>
              </p:nvPicPr>
              <p:blipFill>
                <a:blip r:embed="rId387"/>
                <a:stretch>
                  <a:fillRect/>
                </a:stretch>
              </p:blipFill>
              <p:spPr>
                <a:xfrm>
                  <a:off x="8789924" y="139647"/>
                  <a:ext cx="12852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37" name="Freihand 36">
                  <a:extLst>
                    <a:ext uri="{FF2B5EF4-FFF2-40B4-BE49-F238E27FC236}">
                      <a16:creationId xmlns:a16="http://schemas.microsoft.com/office/drawing/2014/main" id="{2B5931E8-AF74-AE44-975A-F900D8AB5BA0}"/>
                    </a:ext>
                  </a:extLst>
                </p14:cNvPr>
                <p14:cNvContentPartPr/>
                <p14:nvPr/>
              </p14:nvContentPartPr>
              <p14:xfrm>
                <a:off x="8981804" y="59727"/>
                <a:ext cx="72720" cy="92160"/>
              </p14:xfrm>
            </p:contentPart>
          </mc:Choice>
          <mc:Fallback>
            <p:pic>
              <p:nvPicPr>
                <p:cNvPr id="37" name="Freihand 36">
                  <a:extLst>
                    <a:ext uri="{FF2B5EF4-FFF2-40B4-BE49-F238E27FC236}">
                      <a16:creationId xmlns:a16="http://schemas.microsoft.com/office/drawing/2014/main" id="{2B5931E8-AF74-AE44-975A-F900D8AB5BA0}"/>
                    </a:ext>
                  </a:extLst>
                </p:cNvPr>
                <p:cNvPicPr/>
                <p:nvPr/>
              </p:nvPicPr>
              <p:blipFill>
                <a:blip r:embed="rId389"/>
                <a:stretch>
                  <a:fillRect/>
                </a:stretch>
              </p:blipFill>
              <p:spPr>
                <a:xfrm>
                  <a:off x="8973164" y="51087"/>
                  <a:ext cx="903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67" name="Freihand 266">
                  <a:extLst>
                    <a:ext uri="{FF2B5EF4-FFF2-40B4-BE49-F238E27FC236}">
                      <a16:creationId xmlns:a16="http://schemas.microsoft.com/office/drawing/2014/main" id="{673BC7A7-B56C-78ED-1503-7729C854E0C7}"/>
                    </a:ext>
                  </a:extLst>
                </p14:cNvPr>
                <p14:cNvContentPartPr/>
                <p14:nvPr/>
              </p14:nvContentPartPr>
              <p14:xfrm>
                <a:off x="8855084" y="54327"/>
                <a:ext cx="18360" cy="171000"/>
              </p14:xfrm>
            </p:contentPart>
          </mc:Choice>
          <mc:Fallback>
            <p:pic>
              <p:nvPicPr>
                <p:cNvPr id="267" name="Freihand 266">
                  <a:extLst>
                    <a:ext uri="{FF2B5EF4-FFF2-40B4-BE49-F238E27FC236}">
                      <a16:creationId xmlns:a16="http://schemas.microsoft.com/office/drawing/2014/main" id="{673BC7A7-B56C-78ED-1503-7729C854E0C7}"/>
                    </a:ext>
                  </a:extLst>
                </p:cNvPr>
                <p:cNvPicPr/>
                <p:nvPr/>
              </p:nvPicPr>
              <p:blipFill>
                <a:blip r:embed="rId391"/>
                <a:stretch>
                  <a:fillRect/>
                </a:stretch>
              </p:blipFill>
              <p:spPr>
                <a:xfrm>
                  <a:off x="8846444" y="45327"/>
                  <a:ext cx="3600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68" name="Freihand 267">
                  <a:extLst>
                    <a:ext uri="{FF2B5EF4-FFF2-40B4-BE49-F238E27FC236}">
                      <a16:creationId xmlns:a16="http://schemas.microsoft.com/office/drawing/2014/main" id="{59BF65A9-5BCA-99DF-F2C3-9E1412CF3D6D}"/>
                    </a:ext>
                  </a:extLst>
                </p14:cNvPr>
                <p14:cNvContentPartPr/>
                <p14:nvPr/>
              </p14:nvContentPartPr>
              <p14:xfrm>
                <a:off x="8788844" y="127047"/>
                <a:ext cx="103680" cy="52920"/>
              </p14:xfrm>
            </p:contentPart>
          </mc:Choice>
          <mc:Fallback>
            <p:pic>
              <p:nvPicPr>
                <p:cNvPr id="268" name="Freihand 267">
                  <a:extLst>
                    <a:ext uri="{FF2B5EF4-FFF2-40B4-BE49-F238E27FC236}">
                      <a16:creationId xmlns:a16="http://schemas.microsoft.com/office/drawing/2014/main" id="{59BF65A9-5BCA-99DF-F2C3-9E1412CF3D6D}"/>
                    </a:ext>
                  </a:extLst>
                </p:cNvPr>
                <p:cNvPicPr/>
                <p:nvPr/>
              </p:nvPicPr>
              <p:blipFill>
                <a:blip r:embed="rId393"/>
                <a:stretch>
                  <a:fillRect/>
                </a:stretch>
              </p:blipFill>
              <p:spPr>
                <a:xfrm>
                  <a:off x="8780204" y="118047"/>
                  <a:ext cx="12132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69" name="Freihand 268">
                  <a:extLst>
                    <a:ext uri="{FF2B5EF4-FFF2-40B4-BE49-F238E27FC236}">
                      <a16:creationId xmlns:a16="http://schemas.microsoft.com/office/drawing/2014/main" id="{452348E0-F7FA-2199-10A4-0E8956A10C92}"/>
                    </a:ext>
                  </a:extLst>
                </p14:cNvPr>
                <p14:cNvContentPartPr/>
                <p14:nvPr/>
              </p14:nvContentPartPr>
              <p14:xfrm>
                <a:off x="8968124" y="59367"/>
                <a:ext cx="84600" cy="194400"/>
              </p14:xfrm>
            </p:contentPart>
          </mc:Choice>
          <mc:Fallback>
            <p:pic>
              <p:nvPicPr>
                <p:cNvPr id="269" name="Freihand 268">
                  <a:extLst>
                    <a:ext uri="{FF2B5EF4-FFF2-40B4-BE49-F238E27FC236}">
                      <a16:creationId xmlns:a16="http://schemas.microsoft.com/office/drawing/2014/main" id="{452348E0-F7FA-2199-10A4-0E8956A10C92}"/>
                    </a:ext>
                  </a:extLst>
                </p:cNvPr>
                <p:cNvPicPr/>
                <p:nvPr/>
              </p:nvPicPr>
              <p:blipFill>
                <a:blip r:embed="rId395"/>
                <a:stretch>
                  <a:fillRect/>
                </a:stretch>
              </p:blipFill>
              <p:spPr>
                <a:xfrm>
                  <a:off x="8959124" y="50727"/>
                  <a:ext cx="102240" cy="212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96">
            <p14:nvContentPartPr>
              <p14:cNvPr id="272" name="Freihand 271">
                <a:extLst>
                  <a:ext uri="{FF2B5EF4-FFF2-40B4-BE49-F238E27FC236}">
                    <a16:creationId xmlns:a16="http://schemas.microsoft.com/office/drawing/2014/main" id="{33D029FF-5828-DB4D-D9E5-BF3BFFD351A6}"/>
                  </a:ext>
                </a:extLst>
              </p14:cNvPr>
              <p14:cNvContentPartPr/>
              <p14:nvPr/>
            </p14:nvContentPartPr>
            <p14:xfrm>
              <a:off x="3351044" y="3664767"/>
              <a:ext cx="90720" cy="104040"/>
            </p14:xfrm>
          </p:contentPart>
        </mc:Choice>
        <mc:Fallback>
          <p:pic>
            <p:nvPicPr>
              <p:cNvPr id="272" name="Freihand 271">
                <a:extLst>
                  <a:ext uri="{FF2B5EF4-FFF2-40B4-BE49-F238E27FC236}">
                    <a16:creationId xmlns:a16="http://schemas.microsoft.com/office/drawing/2014/main" id="{33D029FF-5828-DB4D-D9E5-BF3BFFD351A6}"/>
                  </a:ext>
                </a:extLst>
              </p:cNvPr>
              <p:cNvPicPr/>
              <p:nvPr/>
            </p:nvPicPr>
            <p:blipFill>
              <a:blip r:embed="rId397"/>
              <a:stretch>
                <a:fillRect/>
              </a:stretch>
            </p:blipFill>
            <p:spPr>
              <a:xfrm>
                <a:off x="3342044" y="3656127"/>
                <a:ext cx="1083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73" name="Freihand 272">
                <a:extLst>
                  <a:ext uri="{FF2B5EF4-FFF2-40B4-BE49-F238E27FC236}">
                    <a16:creationId xmlns:a16="http://schemas.microsoft.com/office/drawing/2014/main" id="{98A8E92E-9C9C-3BDB-0B2B-55F8FDDC2FA8}"/>
                  </a:ext>
                </a:extLst>
              </p14:cNvPr>
              <p14:cNvContentPartPr/>
              <p14:nvPr/>
            </p14:nvContentPartPr>
            <p14:xfrm>
              <a:off x="3615284" y="3437967"/>
              <a:ext cx="862920" cy="160200"/>
            </p14:xfrm>
          </p:contentPart>
        </mc:Choice>
        <mc:Fallback>
          <p:pic>
            <p:nvPicPr>
              <p:cNvPr id="273" name="Freihand 272">
                <a:extLst>
                  <a:ext uri="{FF2B5EF4-FFF2-40B4-BE49-F238E27FC236}">
                    <a16:creationId xmlns:a16="http://schemas.microsoft.com/office/drawing/2014/main" id="{98A8E92E-9C9C-3BDB-0B2B-55F8FDDC2FA8}"/>
                  </a:ext>
                </a:extLst>
              </p:cNvPr>
              <p:cNvPicPr/>
              <p:nvPr/>
            </p:nvPicPr>
            <p:blipFill>
              <a:blip r:embed="rId399"/>
              <a:stretch>
                <a:fillRect/>
              </a:stretch>
            </p:blipFill>
            <p:spPr>
              <a:xfrm>
                <a:off x="3606284" y="3428967"/>
                <a:ext cx="88056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74" name="Freihand 273">
                <a:extLst>
                  <a:ext uri="{FF2B5EF4-FFF2-40B4-BE49-F238E27FC236}">
                    <a16:creationId xmlns:a16="http://schemas.microsoft.com/office/drawing/2014/main" id="{8028032D-1270-97ED-E701-DDECB8EE94AA}"/>
                  </a:ext>
                </a:extLst>
              </p14:cNvPr>
              <p14:cNvContentPartPr/>
              <p14:nvPr/>
            </p14:nvContentPartPr>
            <p14:xfrm>
              <a:off x="3577484" y="3447327"/>
              <a:ext cx="355320" cy="179640"/>
            </p14:xfrm>
          </p:contentPart>
        </mc:Choice>
        <mc:Fallback>
          <p:pic>
            <p:nvPicPr>
              <p:cNvPr id="274" name="Freihand 273">
                <a:extLst>
                  <a:ext uri="{FF2B5EF4-FFF2-40B4-BE49-F238E27FC236}">
                    <a16:creationId xmlns:a16="http://schemas.microsoft.com/office/drawing/2014/main" id="{8028032D-1270-97ED-E701-DDECB8EE94AA}"/>
                  </a:ext>
                </a:extLst>
              </p:cNvPr>
              <p:cNvPicPr/>
              <p:nvPr/>
            </p:nvPicPr>
            <p:blipFill>
              <a:blip r:embed="rId401"/>
              <a:stretch>
                <a:fillRect/>
              </a:stretch>
            </p:blipFill>
            <p:spPr>
              <a:xfrm>
                <a:off x="3568484" y="3438327"/>
                <a:ext cx="372960" cy="197280"/>
              </a:xfrm>
              <a:prstGeom prst="rect">
                <a:avLst/>
              </a:prstGeom>
            </p:spPr>
          </p:pic>
        </mc:Fallback>
      </mc:AlternateContent>
      <p:grpSp>
        <p:nvGrpSpPr>
          <p:cNvPr id="286" name="Gruppieren 285">
            <a:extLst>
              <a:ext uri="{FF2B5EF4-FFF2-40B4-BE49-F238E27FC236}">
                <a16:creationId xmlns:a16="http://schemas.microsoft.com/office/drawing/2014/main" id="{405909E9-9122-EE47-10A9-5FC0FDB84C7F}"/>
              </a:ext>
            </a:extLst>
          </p:cNvPr>
          <p:cNvGrpSpPr/>
          <p:nvPr/>
        </p:nvGrpSpPr>
        <p:grpSpPr>
          <a:xfrm>
            <a:off x="4703204" y="3174807"/>
            <a:ext cx="2604960" cy="451440"/>
            <a:chOff x="4703204" y="3174807"/>
            <a:chExt cx="2604960" cy="451440"/>
          </a:xfrm>
        </p:grpSpPr>
        <mc:AlternateContent xmlns:mc="http://schemas.openxmlformats.org/markup-compatibility/2006">
          <mc:Choice xmlns:p14="http://schemas.microsoft.com/office/powerpoint/2010/main" Requires="p14">
            <p:contentPart p14:bwMode="auto" r:id="rId402">
              <p14:nvContentPartPr>
                <p14:cNvPr id="275" name="Freihand 274">
                  <a:extLst>
                    <a:ext uri="{FF2B5EF4-FFF2-40B4-BE49-F238E27FC236}">
                      <a16:creationId xmlns:a16="http://schemas.microsoft.com/office/drawing/2014/main" id="{E6995F96-44A9-2E55-F5D0-324C1C9B245E}"/>
                    </a:ext>
                  </a:extLst>
                </p14:cNvPr>
                <p14:cNvContentPartPr/>
                <p14:nvPr/>
              </p14:nvContentPartPr>
              <p14:xfrm>
                <a:off x="4703204" y="3316647"/>
                <a:ext cx="147240" cy="170640"/>
              </p14:xfrm>
            </p:contentPart>
          </mc:Choice>
          <mc:Fallback>
            <p:pic>
              <p:nvPicPr>
                <p:cNvPr id="275" name="Freihand 274">
                  <a:extLst>
                    <a:ext uri="{FF2B5EF4-FFF2-40B4-BE49-F238E27FC236}">
                      <a16:creationId xmlns:a16="http://schemas.microsoft.com/office/drawing/2014/main" id="{E6995F96-44A9-2E55-F5D0-324C1C9B245E}"/>
                    </a:ext>
                  </a:extLst>
                </p:cNvPr>
                <p:cNvPicPr/>
                <p:nvPr/>
              </p:nvPicPr>
              <p:blipFill>
                <a:blip r:embed="rId403"/>
                <a:stretch>
                  <a:fillRect/>
                </a:stretch>
              </p:blipFill>
              <p:spPr>
                <a:xfrm>
                  <a:off x="4694564" y="3307647"/>
                  <a:ext cx="16488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77" name="Freihand 276">
                  <a:extLst>
                    <a:ext uri="{FF2B5EF4-FFF2-40B4-BE49-F238E27FC236}">
                      <a16:creationId xmlns:a16="http://schemas.microsoft.com/office/drawing/2014/main" id="{5F531797-7013-ADA8-46A2-FC651C4C3EB3}"/>
                    </a:ext>
                  </a:extLst>
                </p14:cNvPr>
                <p14:cNvContentPartPr/>
                <p14:nvPr/>
              </p14:nvContentPartPr>
              <p14:xfrm>
                <a:off x="4878164" y="3391527"/>
                <a:ext cx="465120" cy="96480"/>
              </p14:xfrm>
            </p:contentPart>
          </mc:Choice>
          <mc:Fallback>
            <p:pic>
              <p:nvPicPr>
                <p:cNvPr id="277" name="Freihand 276">
                  <a:extLst>
                    <a:ext uri="{FF2B5EF4-FFF2-40B4-BE49-F238E27FC236}">
                      <a16:creationId xmlns:a16="http://schemas.microsoft.com/office/drawing/2014/main" id="{5F531797-7013-ADA8-46A2-FC651C4C3EB3}"/>
                    </a:ext>
                  </a:extLst>
                </p:cNvPr>
                <p:cNvPicPr/>
                <p:nvPr/>
              </p:nvPicPr>
              <p:blipFill>
                <a:blip r:embed="rId405"/>
                <a:stretch>
                  <a:fillRect/>
                </a:stretch>
              </p:blipFill>
              <p:spPr>
                <a:xfrm>
                  <a:off x="4869164" y="3382527"/>
                  <a:ext cx="4827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78" name="Freihand 277">
                  <a:extLst>
                    <a:ext uri="{FF2B5EF4-FFF2-40B4-BE49-F238E27FC236}">
                      <a16:creationId xmlns:a16="http://schemas.microsoft.com/office/drawing/2014/main" id="{6574DDA8-D66E-6BE3-F560-71185D40C608}"/>
                    </a:ext>
                  </a:extLst>
                </p14:cNvPr>
                <p14:cNvContentPartPr/>
                <p14:nvPr/>
              </p14:nvContentPartPr>
              <p14:xfrm>
                <a:off x="5375324" y="3270567"/>
                <a:ext cx="133200" cy="215280"/>
              </p14:xfrm>
            </p:contentPart>
          </mc:Choice>
          <mc:Fallback>
            <p:pic>
              <p:nvPicPr>
                <p:cNvPr id="278" name="Freihand 277">
                  <a:extLst>
                    <a:ext uri="{FF2B5EF4-FFF2-40B4-BE49-F238E27FC236}">
                      <a16:creationId xmlns:a16="http://schemas.microsoft.com/office/drawing/2014/main" id="{6574DDA8-D66E-6BE3-F560-71185D40C608}"/>
                    </a:ext>
                  </a:extLst>
                </p:cNvPr>
                <p:cNvPicPr/>
                <p:nvPr/>
              </p:nvPicPr>
              <p:blipFill>
                <a:blip r:embed="rId407"/>
                <a:stretch>
                  <a:fillRect/>
                </a:stretch>
              </p:blipFill>
              <p:spPr>
                <a:xfrm>
                  <a:off x="5366684" y="3261927"/>
                  <a:ext cx="15084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80" name="Freihand 279">
                  <a:extLst>
                    <a:ext uri="{FF2B5EF4-FFF2-40B4-BE49-F238E27FC236}">
                      <a16:creationId xmlns:a16="http://schemas.microsoft.com/office/drawing/2014/main" id="{27A6DC3D-5F58-C6AA-CAF5-B5F36B7E00E9}"/>
                    </a:ext>
                  </a:extLst>
                </p14:cNvPr>
                <p14:cNvContentPartPr/>
                <p14:nvPr/>
              </p14:nvContentPartPr>
              <p14:xfrm>
                <a:off x="5558564" y="3263367"/>
                <a:ext cx="457920" cy="208800"/>
              </p14:xfrm>
            </p:contentPart>
          </mc:Choice>
          <mc:Fallback>
            <p:pic>
              <p:nvPicPr>
                <p:cNvPr id="280" name="Freihand 279">
                  <a:extLst>
                    <a:ext uri="{FF2B5EF4-FFF2-40B4-BE49-F238E27FC236}">
                      <a16:creationId xmlns:a16="http://schemas.microsoft.com/office/drawing/2014/main" id="{27A6DC3D-5F58-C6AA-CAF5-B5F36B7E00E9}"/>
                    </a:ext>
                  </a:extLst>
                </p:cNvPr>
                <p:cNvPicPr/>
                <p:nvPr/>
              </p:nvPicPr>
              <p:blipFill>
                <a:blip r:embed="rId409"/>
                <a:stretch>
                  <a:fillRect/>
                </a:stretch>
              </p:blipFill>
              <p:spPr>
                <a:xfrm>
                  <a:off x="5549564" y="3254727"/>
                  <a:ext cx="47556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81" name="Freihand 280">
                  <a:extLst>
                    <a:ext uri="{FF2B5EF4-FFF2-40B4-BE49-F238E27FC236}">
                      <a16:creationId xmlns:a16="http://schemas.microsoft.com/office/drawing/2014/main" id="{DC4CA67B-D61E-5101-1011-7B4DF83FFFF7}"/>
                    </a:ext>
                  </a:extLst>
                </p14:cNvPr>
                <p14:cNvContentPartPr/>
                <p14:nvPr/>
              </p14:nvContentPartPr>
              <p14:xfrm>
                <a:off x="6030884" y="3385047"/>
                <a:ext cx="124200" cy="101880"/>
              </p14:xfrm>
            </p:contentPart>
          </mc:Choice>
          <mc:Fallback>
            <p:pic>
              <p:nvPicPr>
                <p:cNvPr id="281" name="Freihand 280">
                  <a:extLst>
                    <a:ext uri="{FF2B5EF4-FFF2-40B4-BE49-F238E27FC236}">
                      <a16:creationId xmlns:a16="http://schemas.microsoft.com/office/drawing/2014/main" id="{DC4CA67B-D61E-5101-1011-7B4DF83FFFF7}"/>
                    </a:ext>
                  </a:extLst>
                </p:cNvPr>
                <p:cNvPicPr/>
                <p:nvPr/>
              </p:nvPicPr>
              <p:blipFill>
                <a:blip r:embed="rId411"/>
                <a:stretch>
                  <a:fillRect/>
                </a:stretch>
              </p:blipFill>
              <p:spPr>
                <a:xfrm>
                  <a:off x="6021884" y="3376407"/>
                  <a:ext cx="1418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82" name="Freihand 281">
                  <a:extLst>
                    <a:ext uri="{FF2B5EF4-FFF2-40B4-BE49-F238E27FC236}">
                      <a16:creationId xmlns:a16="http://schemas.microsoft.com/office/drawing/2014/main" id="{6CECBE95-AE88-3AE1-6305-31C3265D4C03}"/>
                    </a:ext>
                  </a:extLst>
                </p14:cNvPr>
                <p14:cNvContentPartPr/>
                <p14:nvPr/>
              </p14:nvContentPartPr>
              <p14:xfrm>
                <a:off x="6170564" y="3326007"/>
                <a:ext cx="97920" cy="300240"/>
              </p14:xfrm>
            </p:contentPart>
          </mc:Choice>
          <mc:Fallback>
            <p:pic>
              <p:nvPicPr>
                <p:cNvPr id="282" name="Freihand 281">
                  <a:extLst>
                    <a:ext uri="{FF2B5EF4-FFF2-40B4-BE49-F238E27FC236}">
                      <a16:creationId xmlns:a16="http://schemas.microsoft.com/office/drawing/2014/main" id="{6CECBE95-AE88-3AE1-6305-31C3265D4C03}"/>
                    </a:ext>
                  </a:extLst>
                </p:cNvPr>
                <p:cNvPicPr/>
                <p:nvPr/>
              </p:nvPicPr>
              <p:blipFill>
                <a:blip r:embed="rId413"/>
                <a:stretch>
                  <a:fillRect/>
                </a:stretch>
              </p:blipFill>
              <p:spPr>
                <a:xfrm>
                  <a:off x="6161924" y="3317007"/>
                  <a:ext cx="115560" cy="31788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83" name="Freihand 282">
                  <a:extLst>
                    <a:ext uri="{FF2B5EF4-FFF2-40B4-BE49-F238E27FC236}">
                      <a16:creationId xmlns:a16="http://schemas.microsoft.com/office/drawing/2014/main" id="{5F599698-BDE2-C381-5D64-643FEC9F5113}"/>
                    </a:ext>
                  </a:extLst>
                </p14:cNvPr>
                <p14:cNvContentPartPr/>
                <p14:nvPr/>
              </p14:nvContentPartPr>
              <p14:xfrm>
                <a:off x="6312044" y="3237087"/>
                <a:ext cx="596520" cy="214560"/>
              </p14:xfrm>
            </p:contentPart>
          </mc:Choice>
          <mc:Fallback>
            <p:pic>
              <p:nvPicPr>
                <p:cNvPr id="283" name="Freihand 282">
                  <a:extLst>
                    <a:ext uri="{FF2B5EF4-FFF2-40B4-BE49-F238E27FC236}">
                      <a16:creationId xmlns:a16="http://schemas.microsoft.com/office/drawing/2014/main" id="{5F599698-BDE2-C381-5D64-643FEC9F5113}"/>
                    </a:ext>
                  </a:extLst>
                </p:cNvPr>
                <p:cNvPicPr/>
                <p:nvPr/>
              </p:nvPicPr>
              <p:blipFill>
                <a:blip r:embed="rId415"/>
                <a:stretch>
                  <a:fillRect/>
                </a:stretch>
              </p:blipFill>
              <p:spPr>
                <a:xfrm>
                  <a:off x="6303044" y="3228447"/>
                  <a:ext cx="61416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84" name="Freihand 283">
                  <a:extLst>
                    <a:ext uri="{FF2B5EF4-FFF2-40B4-BE49-F238E27FC236}">
                      <a16:creationId xmlns:a16="http://schemas.microsoft.com/office/drawing/2014/main" id="{68E822F7-B506-8095-3B80-32C4B9BCCA1A}"/>
                    </a:ext>
                  </a:extLst>
                </p14:cNvPr>
                <p14:cNvContentPartPr/>
                <p14:nvPr/>
              </p14:nvContentPartPr>
              <p14:xfrm>
                <a:off x="6676364" y="3174807"/>
                <a:ext cx="44640" cy="7560"/>
              </p14:xfrm>
            </p:contentPart>
          </mc:Choice>
          <mc:Fallback>
            <p:pic>
              <p:nvPicPr>
                <p:cNvPr id="284" name="Freihand 283">
                  <a:extLst>
                    <a:ext uri="{FF2B5EF4-FFF2-40B4-BE49-F238E27FC236}">
                      <a16:creationId xmlns:a16="http://schemas.microsoft.com/office/drawing/2014/main" id="{68E822F7-B506-8095-3B80-32C4B9BCCA1A}"/>
                    </a:ext>
                  </a:extLst>
                </p:cNvPr>
                <p:cNvPicPr/>
                <p:nvPr/>
              </p:nvPicPr>
              <p:blipFill>
                <a:blip r:embed="rId417"/>
                <a:stretch>
                  <a:fillRect/>
                </a:stretch>
              </p:blipFill>
              <p:spPr>
                <a:xfrm>
                  <a:off x="6667724" y="3165807"/>
                  <a:ext cx="6228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85" name="Freihand 284">
                  <a:extLst>
                    <a:ext uri="{FF2B5EF4-FFF2-40B4-BE49-F238E27FC236}">
                      <a16:creationId xmlns:a16="http://schemas.microsoft.com/office/drawing/2014/main" id="{5FB4BC4C-9817-522C-3153-7460834B8317}"/>
                    </a:ext>
                  </a:extLst>
                </p14:cNvPr>
                <p14:cNvContentPartPr/>
                <p14:nvPr/>
              </p14:nvContentPartPr>
              <p14:xfrm>
                <a:off x="7014764" y="3274887"/>
                <a:ext cx="293400" cy="115200"/>
              </p14:xfrm>
            </p:contentPart>
          </mc:Choice>
          <mc:Fallback>
            <p:pic>
              <p:nvPicPr>
                <p:cNvPr id="285" name="Freihand 284">
                  <a:extLst>
                    <a:ext uri="{FF2B5EF4-FFF2-40B4-BE49-F238E27FC236}">
                      <a16:creationId xmlns:a16="http://schemas.microsoft.com/office/drawing/2014/main" id="{5FB4BC4C-9817-522C-3153-7460834B8317}"/>
                    </a:ext>
                  </a:extLst>
                </p:cNvPr>
                <p:cNvPicPr/>
                <p:nvPr/>
              </p:nvPicPr>
              <p:blipFill>
                <a:blip r:embed="rId419"/>
                <a:stretch>
                  <a:fillRect/>
                </a:stretch>
              </p:blipFill>
              <p:spPr>
                <a:xfrm>
                  <a:off x="7006124" y="3265887"/>
                  <a:ext cx="311040" cy="132840"/>
                </a:xfrm>
                <a:prstGeom prst="rect">
                  <a:avLst/>
                </a:prstGeom>
              </p:spPr>
            </p:pic>
          </mc:Fallback>
        </mc:AlternateContent>
      </p:grpSp>
      <p:grpSp>
        <p:nvGrpSpPr>
          <p:cNvPr id="299" name="Gruppieren 298">
            <a:extLst>
              <a:ext uri="{FF2B5EF4-FFF2-40B4-BE49-F238E27FC236}">
                <a16:creationId xmlns:a16="http://schemas.microsoft.com/office/drawing/2014/main" id="{79E41A0F-E2CA-9B21-275C-701D318C3638}"/>
              </a:ext>
            </a:extLst>
          </p:cNvPr>
          <p:cNvGrpSpPr/>
          <p:nvPr/>
        </p:nvGrpSpPr>
        <p:grpSpPr>
          <a:xfrm>
            <a:off x="403724" y="549687"/>
            <a:ext cx="597960" cy="172800"/>
            <a:chOff x="403724" y="549687"/>
            <a:chExt cx="597960" cy="172800"/>
          </a:xfrm>
        </p:grpSpPr>
        <mc:AlternateContent xmlns:mc="http://schemas.openxmlformats.org/markup-compatibility/2006">
          <mc:Choice xmlns:p14="http://schemas.microsoft.com/office/powerpoint/2010/main" Requires="p14">
            <p:contentPart p14:bwMode="auto" r:id="rId420">
              <p14:nvContentPartPr>
                <p14:cNvPr id="287" name="Freihand 286">
                  <a:extLst>
                    <a:ext uri="{FF2B5EF4-FFF2-40B4-BE49-F238E27FC236}">
                      <a16:creationId xmlns:a16="http://schemas.microsoft.com/office/drawing/2014/main" id="{C8955A5A-28D1-F369-4CC5-D9BE7CEDD1B7}"/>
                    </a:ext>
                  </a:extLst>
                </p14:cNvPr>
                <p14:cNvContentPartPr/>
                <p14:nvPr/>
              </p14:nvContentPartPr>
              <p14:xfrm>
                <a:off x="403724" y="579927"/>
                <a:ext cx="268920" cy="142560"/>
              </p14:xfrm>
            </p:contentPart>
          </mc:Choice>
          <mc:Fallback>
            <p:pic>
              <p:nvPicPr>
                <p:cNvPr id="287" name="Freihand 286">
                  <a:extLst>
                    <a:ext uri="{FF2B5EF4-FFF2-40B4-BE49-F238E27FC236}">
                      <a16:creationId xmlns:a16="http://schemas.microsoft.com/office/drawing/2014/main" id="{C8955A5A-28D1-F369-4CC5-D9BE7CEDD1B7}"/>
                    </a:ext>
                  </a:extLst>
                </p:cNvPr>
                <p:cNvPicPr/>
                <p:nvPr/>
              </p:nvPicPr>
              <p:blipFill>
                <a:blip r:embed="rId421"/>
                <a:stretch>
                  <a:fillRect/>
                </a:stretch>
              </p:blipFill>
              <p:spPr>
                <a:xfrm>
                  <a:off x="394724" y="571287"/>
                  <a:ext cx="28656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88" name="Freihand 287">
                  <a:extLst>
                    <a:ext uri="{FF2B5EF4-FFF2-40B4-BE49-F238E27FC236}">
                      <a16:creationId xmlns:a16="http://schemas.microsoft.com/office/drawing/2014/main" id="{A0B4B399-4432-43DC-C8D0-0C1C594C0C40}"/>
                    </a:ext>
                  </a:extLst>
                </p14:cNvPr>
                <p14:cNvContentPartPr/>
                <p14:nvPr/>
              </p14:nvContentPartPr>
              <p14:xfrm>
                <a:off x="750404" y="568767"/>
                <a:ext cx="97920" cy="106560"/>
              </p14:xfrm>
            </p:contentPart>
          </mc:Choice>
          <mc:Fallback>
            <p:pic>
              <p:nvPicPr>
                <p:cNvPr id="288" name="Freihand 287">
                  <a:extLst>
                    <a:ext uri="{FF2B5EF4-FFF2-40B4-BE49-F238E27FC236}">
                      <a16:creationId xmlns:a16="http://schemas.microsoft.com/office/drawing/2014/main" id="{A0B4B399-4432-43DC-C8D0-0C1C594C0C40}"/>
                    </a:ext>
                  </a:extLst>
                </p:cNvPr>
                <p:cNvPicPr/>
                <p:nvPr/>
              </p:nvPicPr>
              <p:blipFill>
                <a:blip r:embed="rId423"/>
                <a:stretch>
                  <a:fillRect/>
                </a:stretch>
              </p:blipFill>
              <p:spPr>
                <a:xfrm>
                  <a:off x="741764" y="559767"/>
                  <a:ext cx="1155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89" name="Freihand 288">
                  <a:extLst>
                    <a:ext uri="{FF2B5EF4-FFF2-40B4-BE49-F238E27FC236}">
                      <a16:creationId xmlns:a16="http://schemas.microsoft.com/office/drawing/2014/main" id="{C7BB73CF-F409-DBF3-CF50-BCD714645CC2}"/>
                    </a:ext>
                  </a:extLst>
                </p14:cNvPr>
                <p14:cNvContentPartPr/>
                <p14:nvPr/>
              </p14:nvContentPartPr>
              <p14:xfrm>
                <a:off x="919244" y="549687"/>
                <a:ext cx="82440" cy="145440"/>
              </p14:xfrm>
            </p:contentPart>
          </mc:Choice>
          <mc:Fallback>
            <p:pic>
              <p:nvPicPr>
                <p:cNvPr id="289" name="Freihand 288">
                  <a:extLst>
                    <a:ext uri="{FF2B5EF4-FFF2-40B4-BE49-F238E27FC236}">
                      <a16:creationId xmlns:a16="http://schemas.microsoft.com/office/drawing/2014/main" id="{C7BB73CF-F409-DBF3-CF50-BCD714645CC2}"/>
                    </a:ext>
                  </a:extLst>
                </p:cNvPr>
                <p:cNvPicPr/>
                <p:nvPr/>
              </p:nvPicPr>
              <p:blipFill>
                <a:blip r:embed="rId425"/>
                <a:stretch>
                  <a:fillRect/>
                </a:stretch>
              </p:blipFill>
              <p:spPr>
                <a:xfrm>
                  <a:off x="910244" y="540687"/>
                  <a:ext cx="100080" cy="163080"/>
                </a:xfrm>
                <a:prstGeom prst="rect">
                  <a:avLst/>
                </a:prstGeom>
              </p:spPr>
            </p:pic>
          </mc:Fallback>
        </mc:AlternateContent>
      </p:grpSp>
      <p:grpSp>
        <p:nvGrpSpPr>
          <p:cNvPr id="298" name="Gruppieren 297">
            <a:extLst>
              <a:ext uri="{FF2B5EF4-FFF2-40B4-BE49-F238E27FC236}">
                <a16:creationId xmlns:a16="http://schemas.microsoft.com/office/drawing/2014/main" id="{AF1D3517-1084-7C65-8C8F-AF4D7B80A1EF}"/>
              </a:ext>
            </a:extLst>
          </p:cNvPr>
          <p:cNvGrpSpPr/>
          <p:nvPr/>
        </p:nvGrpSpPr>
        <p:grpSpPr>
          <a:xfrm>
            <a:off x="1265204" y="412887"/>
            <a:ext cx="1143000" cy="385560"/>
            <a:chOff x="1265204" y="412887"/>
            <a:chExt cx="1143000" cy="385560"/>
          </a:xfrm>
        </p:grpSpPr>
        <mc:AlternateContent xmlns:mc="http://schemas.openxmlformats.org/markup-compatibility/2006">
          <mc:Choice xmlns:p14="http://schemas.microsoft.com/office/powerpoint/2010/main" Requires="p14">
            <p:contentPart p14:bwMode="auto" r:id="rId426">
              <p14:nvContentPartPr>
                <p14:cNvPr id="290" name="Freihand 289">
                  <a:extLst>
                    <a:ext uri="{FF2B5EF4-FFF2-40B4-BE49-F238E27FC236}">
                      <a16:creationId xmlns:a16="http://schemas.microsoft.com/office/drawing/2014/main" id="{38D4A079-6205-11E1-43A5-071B09FE3DBF}"/>
                    </a:ext>
                  </a:extLst>
                </p14:cNvPr>
                <p14:cNvContentPartPr/>
                <p14:nvPr/>
              </p14:nvContentPartPr>
              <p14:xfrm>
                <a:off x="1265204" y="559767"/>
                <a:ext cx="77040" cy="238680"/>
              </p14:xfrm>
            </p:contentPart>
          </mc:Choice>
          <mc:Fallback>
            <p:pic>
              <p:nvPicPr>
                <p:cNvPr id="290" name="Freihand 289">
                  <a:extLst>
                    <a:ext uri="{FF2B5EF4-FFF2-40B4-BE49-F238E27FC236}">
                      <a16:creationId xmlns:a16="http://schemas.microsoft.com/office/drawing/2014/main" id="{38D4A079-6205-11E1-43A5-071B09FE3DBF}"/>
                    </a:ext>
                  </a:extLst>
                </p:cNvPr>
                <p:cNvPicPr/>
                <p:nvPr/>
              </p:nvPicPr>
              <p:blipFill>
                <a:blip r:embed="rId427"/>
                <a:stretch>
                  <a:fillRect/>
                </a:stretch>
              </p:blipFill>
              <p:spPr>
                <a:xfrm>
                  <a:off x="1256564" y="551127"/>
                  <a:ext cx="9468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91" name="Freihand 290">
                  <a:extLst>
                    <a:ext uri="{FF2B5EF4-FFF2-40B4-BE49-F238E27FC236}">
                      <a16:creationId xmlns:a16="http://schemas.microsoft.com/office/drawing/2014/main" id="{09A7A7D0-60A4-7A07-7C66-3238EA81354D}"/>
                    </a:ext>
                  </a:extLst>
                </p14:cNvPr>
                <p14:cNvContentPartPr/>
                <p14:nvPr/>
              </p14:nvContentPartPr>
              <p14:xfrm>
                <a:off x="1437644" y="544287"/>
                <a:ext cx="140760" cy="143640"/>
              </p14:xfrm>
            </p:contentPart>
          </mc:Choice>
          <mc:Fallback>
            <p:pic>
              <p:nvPicPr>
                <p:cNvPr id="291" name="Freihand 290">
                  <a:extLst>
                    <a:ext uri="{FF2B5EF4-FFF2-40B4-BE49-F238E27FC236}">
                      <a16:creationId xmlns:a16="http://schemas.microsoft.com/office/drawing/2014/main" id="{09A7A7D0-60A4-7A07-7C66-3238EA81354D}"/>
                    </a:ext>
                  </a:extLst>
                </p:cNvPr>
                <p:cNvPicPr/>
                <p:nvPr/>
              </p:nvPicPr>
              <p:blipFill>
                <a:blip r:embed="rId429"/>
                <a:stretch>
                  <a:fillRect/>
                </a:stretch>
              </p:blipFill>
              <p:spPr>
                <a:xfrm>
                  <a:off x="1429004" y="535647"/>
                  <a:ext cx="15840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92" name="Freihand 291">
                  <a:extLst>
                    <a:ext uri="{FF2B5EF4-FFF2-40B4-BE49-F238E27FC236}">
                      <a16:creationId xmlns:a16="http://schemas.microsoft.com/office/drawing/2014/main" id="{8391AFCF-ECB3-93AA-1DAB-BDE793060A53}"/>
                    </a:ext>
                  </a:extLst>
                </p14:cNvPr>
                <p14:cNvContentPartPr/>
                <p14:nvPr/>
              </p14:nvContentPartPr>
              <p14:xfrm>
                <a:off x="1604324" y="527727"/>
                <a:ext cx="117000" cy="148680"/>
              </p14:xfrm>
            </p:contentPart>
          </mc:Choice>
          <mc:Fallback>
            <p:pic>
              <p:nvPicPr>
                <p:cNvPr id="292" name="Freihand 291">
                  <a:extLst>
                    <a:ext uri="{FF2B5EF4-FFF2-40B4-BE49-F238E27FC236}">
                      <a16:creationId xmlns:a16="http://schemas.microsoft.com/office/drawing/2014/main" id="{8391AFCF-ECB3-93AA-1DAB-BDE793060A53}"/>
                    </a:ext>
                  </a:extLst>
                </p:cNvPr>
                <p:cNvPicPr/>
                <p:nvPr/>
              </p:nvPicPr>
              <p:blipFill>
                <a:blip r:embed="rId431"/>
                <a:stretch>
                  <a:fillRect/>
                </a:stretch>
              </p:blipFill>
              <p:spPr>
                <a:xfrm>
                  <a:off x="1595324" y="519087"/>
                  <a:ext cx="13464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93" name="Freihand 292">
                  <a:extLst>
                    <a:ext uri="{FF2B5EF4-FFF2-40B4-BE49-F238E27FC236}">
                      <a16:creationId xmlns:a16="http://schemas.microsoft.com/office/drawing/2014/main" id="{D6FAA46E-2871-BF64-EFAA-114AC7E5E9AD}"/>
                    </a:ext>
                  </a:extLst>
                </p14:cNvPr>
                <p14:cNvContentPartPr/>
                <p14:nvPr/>
              </p14:nvContentPartPr>
              <p14:xfrm>
                <a:off x="1738964" y="518367"/>
                <a:ext cx="114480" cy="152640"/>
              </p14:xfrm>
            </p:contentPart>
          </mc:Choice>
          <mc:Fallback>
            <p:pic>
              <p:nvPicPr>
                <p:cNvPr id="293" name="Freihand 292">
                  <a:extLst>
                    <a:ext uri="{FF2B5EF4-FFF2-40B4-BE49-F238E27FC236}">
                      <a16:creationId xmlns:a16="http://schemas.microsoft.com/office/drawing/2014/main" id="{D6FAA46E-2871-BF64-EFAA-114AC7E5E9AD}"/>
                    </a:ext>
                  </a:extLst>
                </p:cNvPr>
                <p:cNvPicPr/>
                <p:nvPr/>
              </p:nvPicPr>
              <p:blipFill>
                <a:blip r:embed="rId433"/>
                <a:stretch>
                  <a:fillRect/>
                </a:stretch>
              </p:blipFill>
              <p:spPr>
                <a:xfrm>
                  <a:off x="1729964" y="509727"/>
                  <a:ext cx="13212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94" name="Freihand 293">
                  <a:extLst>
                    <a:ext uri="{FF2B5EF4-FFF2-40B4-BE49-F238E27FC236}">
                      <a16:creationId xmlns:a16="http://schemas.microsoft.com/office/drawing/2014/main" id="{320B247D-253C-65DB-C215-B3BCADC6B905}"/>
                    </a:ext>
                  </a:extLst>
                </p14:cNvPr>
                <p14:cNvContentPartPr/>
                <p14:nvPr/>
              </p14:nvContentPartPr>
              <p14:xfrm>
                <a:off x="1946324" y="524847"/>
                <a:ext cx="24120" cy="152280"/>
              </p14:xfrm>
            </p:contentPart>
          </mc:Choice>
          <mc:Fallback>
            <p:pic>
              <p:nvPicPr>
                <p:cNvPr id="294" name="Freihand 293">
                  <a:extLst>
                    <a:ext uri="{FF2B5EF4-FFF2-40B4-BE49-F238E27FC236}">
                      <a16:creationId xmlns:a16="http://schemas.microsoft.com/office/drawing/2014/main" id="{320B247D-253C-65DB-C215-B3BCADC6B905}"/>
                    </a:ext>
                  </a:extLst>
                </p:cNvPr>
                <p:cNvPicPr/>
                <p:nvPr/>
              </p:nvPicPr>
              <p:blipFill>
                <a:blip r:embed="rId435"/>
                <a:stretch>
                  <a:fillRect/>
                </a:stretch>
              </p:blipFill>
              <p:spPr>
                <a:xfrm>
                  <a:off x="1937684" y="515847"/>
                  <a:ext cx="4176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95" name="Freihand 294">
                  <a:extLst>
                    <a:ext uri="{FF2B5EF4-FFF2-40B4-BE49-F238E27FC236}">
                      <a16:creationId xmlns:a16="http://schemas.microsoft.com/office/drawing/2014/main" id="{0C229380-F0A2-7AB3-A970-7AFD2AA2D9AF}"/>
                    </a:ext>
                  </a:extLst>
                </p14:cNvPr>
                <p14:cNvContentPartPr/>
                <p14:nvPr/>
              </p14:nvContentPartPr>
              <p14:xfrm>
                <a:off x="1992404" y="524127"/>
                <a:ext cx="231480" cy="128160"/>
              </p14:xfrm>
            </p:contentPart>
          </mc:Choice>
          <mc:Fallback>
            <p:pic>
              <p:nvPicPr>
                <p:cNvPr id="295" name="Freihand 294">
                  <a:extLst>
                    <a:ext uri="{FF2B5EF4-FFF2-40B4-BE49-F238E27FC236}">
                      <a16:creationId xmlns:a16="http://schemas.microsoft.com/office/drawing/2014/main" id="{0C229380-F0A2-7AB3-A970-7AFD2AA2D9AF}"/>
                    </a:ext>
                  </a:extLst>
                </p:cNvPr>
                <p:cNvPicPr/>
                <p:nvPr/>
              </p:nvPicPr>
              <p:blipFill>
                <a:blip r:embed="rId437"/>
                <a:stretch>
                  <a:fillRect/>
                </a:stretch>
              </p:blipFill>
              <p:spPr>
                <a:xfrm>
                  <a:off x="1983404" y="515487"/>
                  <a:ext cx="24912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96" name="Freihand 295">
                  <a:extLst>
                    <a:ext uri="{FF2B5EF4-FFF2-40B4-BE49-F238E27FC236}">
                      <a16:creationId xmlns:a16="http://schemas.microsoft.com/office/drawing/2014/main" id="{99F3D593-98CB-66B9-B862-1A7032627EC5}"/>
                    </a:ext>
                  </a:extLst>
                </p14:cNvPr>
                <p14:cNvContentPartPr/>
                <p14:nvPr/>
              </p14:nvContentPartPr>
              <p14:xfrm>
                <a:off x="1972604" y="430527"/>
                <a:ext cx="14400" cy="11160"/>
              </p14:xfrm>
            </p:contentPart>
          </mc:Choice>
          <mc:Fallback>
            <p:pic>
              <p:nvPicPr>
                <p:cNvPr id="296" name="Freihand 295">
                  <a:extLst>
                    <a:ext uri="{FF2B5EF4-FFF2-40B4-BE49-F238E27FC236}">
                      <a16:creationId xmlns:a16="http://schemas.microsoft.com/office/drawing/2014/main" id="{99F3D593-98CB-66B9-B862-1A7032627EC5}"/>
                    </a:ext>
                  </a:extLst>
                </p:cNvPr>
                <p:cNvPicPr/>
                <p:nvPr/>
              </p:nvPicPr>
              <p:blipFill>
                <a:blip r:embed="rId439"/>
                <a:stretch>
                  <a:fillRect/>
                </a:stretch>
              </p:blipFill>
              <p:spPr>
                <a:xfrm>
                  <a:off x="1963964" y="421527"/>
                  <a:ext cx="320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97" name="Freihand 296">
                  <a:extLst>
                    <a:ext uri="{FF2B5EF4-FFF2-40B4-BE49-F238E27FC236}">
                      <a16:creationId xmlns:a16="http://schemas.microsoft.com/office/drawing/2014/main" id="{4CF0EC12-536D-A5C1-5874-0EB7199A2A06}"/>
                    </a:ext>
                  </a:extLst>
                </p14:cNvPr>
                <p14:cNvContentPartPr/>
                <p14:nvPr/>
              </p14:nvContentPartPr>
              <p14:xfrm>
                <a:off x="2269604" y="412887"/>
                <a:ext cx="138600" cy="253800"/>
              </p14:xfrm>
            </p:contentPart>
          </mc:Choice>
          <mc:Fallback>
            <p:pic>
              <p:nvPicPr>
                <p:cNvPr id="297" name="Freihand 296">
                  <a:extLst>
                    <a:ext uri="{FF2B5EF4-FFF2-40B4-BE49-F238E27FC236}">
                      <a16:creationId xmlns:a16="http://schemas.microsoft.com/office/drawing/2014/main" id="{4CF0EC12-536D-A5C1-5874-0EB7199A2A06}"/>
                    </a:ext>
                  </a:extLst>
                </p:cNvPr>
                <p:cNvPicPr/>
                <p:nvPr/>
              </p:nvPicPr>
              <p:blipFill>
                <a:blip r:embed="rId441"/>
                <a:stretch>
                  <a:fillRect/>
                </a:stretch>
              </p:blipFill>
              <p:spPr>
                <a:xfrm>
                  <a:off x="2260604" y="403887"/>
                  <a:ext cx="156240" cy="271440"/>
                </a:xfrm>
                <a:prstGeom prst="rect">
                  <a:avLst/>
                </a:prstGeom>
              </p:spPr>
            </p:pic>
          </mc:Fallback>
        </mc:AlternateContent>
      </p:grpSp>
      <p:grpSp>
        <p:nvGrpSpPr>
          <p:cNvPr id="306" name="Gruppieren 305">
            <a:extLst>
              <a:ext uri="{FF2B5EF4-FFF2-40B4-BE49-F238E27FC236}">
                <a16:creationId xmlns:a16="http://schemas.microsoft.com/office/drawing/2014/main" id="{CDDB3837-89AC-3AA0-8C0B-D3E4164108BE}"/>
              </a:ext>
            </a:extLst>
          </p:cNvPr>
          <p:cNvGrpSpPr/>
          <p:nvPr/>
        </p:nvGrpSpPr>
        <p:grpSpPr>
          <a:xfrm>
            <a:off x="2684324" y="453207"/>
            <a:ext cx="1505520" cy="276840"/>
            <a:chOff x="2684324" y="453207"/>
            <a:chExt cx="1505520" cy="276840"/>
          </a:xfrm>
        </p:grpSpPr>
        <mc:AlternateContent xmlns:mc="http://schemas.openxmlformats.org/markup-compatibility/2006">
          <mc:Choice xmlns:p14="http://schemas.microsoft.com/office/powerpoint/2010/main" Requires="p14">
            <p:contentPart p14:bwMode="auto" r:id="rId442">
              <p14:nvContentPartPr>
                <p14:cNvPr id="300" name="Freihand 299">
                  <a:extLst>
                    <a:ext uri="{FF2B5EF4-FFF2-40B4-BE49-F238E27FC236}">
                      <a16:creationId xmlns:a16="http://schemas.microsoft.com/office/drawing/2014/main" id="{6E4B7D3C-9BA2-8401-0E90-C1EDED5E81F9}"/>
                    </a:ext>
                  </a:extLst>
                </p14:cNvPr>
                <p14:cNvContentPartPr/>
                <p14:nvPr/>
              </p14:nvContentPartPr>
              <p14:xfrm>
                <a:off x="2684324" y="542127"/>
                <a:ext cx="602640" cy="168120"/>
              </p14:xfrm>
            </p:contentPart>
          </mc:Choice>
          <mc:Fallback>
            <p:pic>
              <p:nvPicPr>
                <p:cNvPr id="300" name="Freihand 299">
                  <a:extLst>
                    <a:ext uri="{FF2B5EF4-FFF2-40B4-BE49-F238E27FC236}">
                      <a16:creationId xmlns:a16="http://schemas.microsoft.com/office/drawing/2014/main" id="{6E4B7D3C-9BA2-8401-0E90-C1EDED5E81F9}"/>
                    </a:ext>
                  </a:extLst>
                </p:cNvPr>
                <p:cNvPicPr/>
                <p:nvPr/>
              </p:nvPicPr>
              <p:blipFill>
                <a:blip r:embed="rId443"/>
                <a:stretch>
                  <a:fillRect/>
                </a:stretch>
              </p:blipFill>
              <p:spPr>
                <a:xfrm>
                  <a:off x="2675324" y="533127"/>
                  <a:ext cx="62028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301" name="Freihand 300">
                  <a:extLst>
                    <a:ext uri="{FF2B5EF4-FFF2-40B4-BE49-F238E27FC236}">
                      <a16:creationId xmlns:a16="http://schemas.microsoft.com/office/drawing/2014/main" id="{62F015F7-7538-FE01-C725-824FD8B386BD}"/>
                    </a:ext>
                  </a:extLst>
                </p14:cNvPr>
                <p14:cNvContentPartPr/>
                <p14:nvPr/>
              </p14:nvContentPartPr>
              <p14:xfrm>
                <a:off x="3324764" y="590367"/>
                <a:ext cx="137160" cy="78480"/>
              </p14:xfrm>
            </p:contentPart>
          </mc:Choice>
          <mc:Fallback>
            <p:pic>
              <p:nvPicPr>
                <p:cNvPr id="301" name="Freihand 300">
                  <a:extLst>
                    <a:ext uri="{FF2B5EF4-FFF2-40B4-BE49-F238E27FC236}">
                      <a16:creationId xmlns:a16="http://schemas.microsoft.com/office/drawing/2014/main" id="{62F015F7-7538-FE01-C725-824FD8B386BD}"/>
                    </a:ext>
                  </a:extLst>
                </p:cNvPr>
                <p:cNvPicPr/>
                <p:nvPr/>
              </p:nvPicPr>
              <p:blipFill>
                <a:blip r:embed="rId445"/>
                <a:stretch>
                  <a:fillRect/>
                </a:stretch>
              </p:blipFill>
              <p:spPr>
                <a:xfrm>
                  <a:off x="3315764" y="581367"/>
                  <a:ext cx="1548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303" name="Freihand 302">
                  <a:extLst>
                    <a:ext uri="{FF2B5EF4-FFF2-40B4-BE49-F238E27FC236}">
                      <a16:creationId xmlns:a16="http://schemas.microsoft.com/office/drawing/2014/main" id="{477DF520-55C6-8AF4-9721-A9F74B3A023E}"/>
                    </a:ext>
                  </a:extLst>
                </p14:cNvPr>
                <p14:cNvContentPartPr/>
                <p14:nvPr/>
              </p14:nvContentPartPr>
              <p14:xfrm>
                <a:off x="3679724" y="568047"/>
                <a:ext cx="240480" cy="135360"/>
              </p14:xfrm>
            </p:contentPart>
          </mc:Choice>
          <mc:Fallback>
            <p:pic>
              <p:nvPicPr>
                <p:cNvPr id="303" name="Freihand 302">
                  <a:extLst>
                    <a:ext uri="{FF2B5EF4-FFF2-40B4-BE49-F238E27FC236}">
                      <a16:creationId xmlns:a16="http://schemas.microsoft.com/office/drawing/2014/main" id="{477DF520-55C6-8AF4-9721-A9F74B3A023E}"/>
                    </a:ext>
                  </a:extLst>
                </p:cNvPr>
                <p:cNvPicPr/>
                <p:nvPr/>
              </p:nvPicPr>
              <p:blipFill>
                <a:blip r:embed="rId447"/>
                <a:stretch>
                  <a:fillRect/>
                </a:stretch>
              </p:blipFill>
              <p:spPr>
                <a:xfrm>
                  <a:off x="3670724" y="559407"/>
                  <a:ext cx="2581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304" name="Freihand 303">
                  <a:extLst>
                    <a:ext uri="{FF2B5EF4-FFF2-40B4-BE49-F238E27FC236}">
                      <a16:creationId xmlns:a16="http://schemas.microsoft.com/office/drawing/2014/main" id="{29A760E5-0A3A-C349-B144-DCBB2D666DD2}"/>
                    </a:ext>
                  </a:extLst>
                </p14:cNvPr>
                <p14:cNvContentPartPr/>
                <p14:nvPr/>
              </p14:nvContentPartPr>
              <p14:xfrm>
                <a:off x="4113164" y="548607"/>
                <a:ext cx="28800" cy="181440"/>
              </p14:xfrm>
            </p:contentPart>
          </mc:Choice>
          <mc:Fallback>
            <p:pic>
              <p:nvPicPr>
                <p:cNvPr id="304" name="Freihand 303">
                  <a:extLst>
                    <a:ext uri="{FF2B5EF4-FFF2-40B4-BE49-F238E27FC236}">
                      <a16:creationId xmlns:a16="http://schemas.microsoft.com/office/drawing/2014/main" id="{29A760E5-0A3A-C349-B144-DCBB2D666DD2}"/>
                    </a:ext>
                  </a:extLst>
                </p:cNvPr>
                <p:cNvPicPr/>
                <p:nvPr/>
              </p:nvPicPr>
              <p:blipFill>
                <a:blip r:embed="rId449"/>
                <a:stretch>
                  <a:fillRect/>
                </a:stretch>
              </p:blipFill>
              <p:spPr>
                <a:xfrm>
                  <a:off x="4104164" y="539607"/>
                  <a:ext cx="4644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305" name="Freihand 304">
                  <a:extLst>
                    <a:ext uri="{FF2B5EF4-FFF2-40B4-BE49-F238E27FC236}">
                      <a16:creationId xmlns:a16="http://schemas.microsoft.com/office/drawing/2014/main" id="{95D58CDF-02A4-68E9-869C-671E49F8377D}"/>
                    </a:ext>
                  </a:extLst>
                </p14:cNvPr>
                <p14:cNvContentPartPr/>
                <p14:nvPr/>
              </p14:nvContentPartPr>
              <p14:xfrm>
                <a:off x="3971324" y="453207"/>
                <a:ext cx="218520" cy="132480"/>
              </p14:xfrm>
            </p:contentPart>
          </mc:Choice>
          <mc:Fallback>
            <p:pic>
              <p:nvPicPr>
                <p:cNvPr id="305" name="Freihand 304">
                  <a:extLst>
                    <a:ext uri="{FF2B5EF4-FFF2-40B4-BE49-F238E27FC236}">
                      <a16:creationId xmlns:a16="http://schemas.microsoft.com/office/drawing/2014/main" id="{95D58CDF-02A4-68E9-869C-671E49F8377D}"/>
                    </a:ext>
                  </a:extLst>
                </p:cNvPr>
                <p:cNvPicPr/>
                <p:nvPr/>
              </p:nvPicPr>
              <p:blipFill>
                <a:blip r:embed="rId451"/>
                <a:stretch>
                  <a:fillRect/>
                </a:stretch>
              </p:blipFill>
              <p:spPr>
                <a:xfrm>
                  <a:off x="3962324" y="444207"/>
                  <a:ext cx="236160" cy="150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52">
            <p14:nvContentPartPr>
              <p14:cNvPr id="307" name="Freihand 306">
                <a:extLst>
                  <a:ext uri="{FF2B5EF4-FFF2-40B4-BE49-F238E27FC236}">
                    <a16:creationId xmlns:a16="http://schemas.microsoft.com/office/drawing/2014/main" id="{93CE2DEC-BF02-651E-5C65-28803D8EEC4F}"/>
                  </a:ext>
                </a:extLst>
              </p14:cNvPr>
              <p14:cNvContentPartPr/>
              <p14:nvPr/>
            </p14:nvContentPartPr>
            <p14:xfrm>
              <a:off x="451244" y="1483887"/>
              <a:ext cx="13320" cy="2880"/>
            </p14:xfrm>
          </p:contentPart>
        </mc:Choice>
        <mc:Fallback>
          <p:pic>
            <p:nvPicPr>
              <p:cNvPr id="307" name="Freihand 306">
                <a:extLst>
                  <a:ext uri="{FF2B5EF4-FFF2-40B4-BE49-F238E27FC236}">
                    <a16:creationId xmlns:a16="http://schemas.microsoft.com/office/drawing/2014/main" id="{93CE2DEC-BF02-651E-5C65-28803D8EEC4F}"/>
                  </a:ext>
                </a:extLst>
              </p:cNvPr>
              <p:cNvPicPr/>
              <p:nvPr/>
            </p:nvPicPr>
            <p:blipFill>
              <a:blip r:embed="rId453"/>
              <a:stretch>
                <a:fillRect/>
              </a:stretch>
            </p:blipFill>
            <p:spPr>
              <a:xfrm>
                <a:off x="442244" y="1475247"/>
                <a:ext cx="3096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308" name="Freihand 307">
                <a:extLst>
                  <a:ext uri="{FF2B5EF4-FFF2-40B4-BE49-F238E27FC236}">
                    <a16:creationId xmlns:a16="http://schemas.microsoft.com/office/drawing/2014/main" id="{D2E44E41-E5CB-6502-5862-78BBC033E421}"/>
                  </a:ext>
                </a:extLst>
              </p14:cNvPr>
              <p14:cNvContentPartPr/>
              <p14:nvPr/>
            </p14:nvContentPartPr>
            <p14:xfrm>
              <a:off x="2784044" y="1312167"/>
              <a:ext cx="720" cy="9000"/>
            </p14:xfrm>
          </p:contentPart>
        </mc:Choice>
        <mc:Fallback>
          <p:pic>
            <p:nvPicPr>
              <p:cNvPr id="308" name="Freihand 307">
                <a:extLst>
                  <a:ext uri="{FF2B5EF4-FFF2-40B4-BE49-F238E27FC236}">
                    <a16:creationId xmlns:a16="http://schemas.microsoft.com/office/drawing/2014/main" id="{D2E44E41-E5CB-6502-5862-78BBC033E421}"/>
                  </a:ext>
                </a:extLst>
              </p:cNvPr>
              <p:cNvPicPr/>
              <p:nvPr/>
            </p:nvPicPr>
            <p:blipFill>
              <a:blip r:embed="rId455"/>
              <a:stretch>
                <a:fillRect/>
              </a:stretch>
            </p:blipFill>
            <p:spPr>
              <a:xfrm>
                <a:off x="2775044" y="1303167"/>
                <a:ext cx="1836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309" name="Freihand 308">
                <a:extLst>
                  <a:ext uri="{FF2B5EF4-FFF2-40B4-BE49-F238E27FC236}">
                    <a16:creationId xmlns:a16="http://schemas.microsoft.com/office/drawing/2014/main" id="{A068E972-474C-01B6-1FC1-B0AF007EA846}"/>
                  </a:ext>
                </a:extLst>
              </p14:cNvPr>
              <p14:cNvContentPartPr/>
              <p14:nvPr/>
            </p14:nvContentPartPr>
            <p14:xfrm>
              <a:off x="2293004" y="1248807"/>
              <a:ext cx="7560" cy="5400"/>
            </p14:xfrm>
          </p:contentPart>
        </mc:Choice>
        <mc:Fallback>
          <p:pic>
            <p:nvPicPr>
              <p:cNvPr id="309" name="Freihand 308">
                <a:extLst>
                  <a:ext uri="{FF2B5EF4-FFF2-40B4-BE49-F238E27FC236}">
                    <a16:creationId xmlns:a16="http://schemas.microsoft.com/office/drawing/2014/main" id="{A068E972-474C-01B6-1FC1-B0AF007EA846}"/>
                  </a:ext>
                </a:extLst>
              </p:cNvPr>
              <p:cNvPicPr/>
              <p:nvPr/>
            </p:nvPicPr>
            <p:blipFill>
              <a:blip r:embed="rId457"/>
              <a:stretch>
                <a:fillRect/>
              </a:stretch>
            </p:blipFill>
            <p:spPr>
              <a:xfrm>
                <a:off x="2284364" y="1239807"/>
                <a:ext cx="25200" cy="23040"/>
              </a:xfrm>
              <a:prstGeom prst="rect">
                <a:avLst/>
              </a:prstGeom>
            </p:spPr>
          </p:pic>
        </mc:Fallback>
      </mc:AlternateContent>
      <p:grpSp>
        <p:nvGrpSpPr>
          <p:cNvPr id="314" name="Gruppieren 313">
            <a:extLst>
              <a:ext uri="{FF2B5EF4-FFF2-40B4-BE49-F238E27FC236}">
                <a16:creationId xmlns:a16="http://schemas.microsoft.com/office/drawing/2014/main" id="{1159FAA2-BB7B-2DF9-C11E-547BFF2E7866}"/>
              </a:ext>
            </a:extLst>
          </p:cNvPr>
          <p:cNvGrpSpPr/>
          <p:nvPr/>
        </p:nvGrpSpPr>
        <p:grpSpPr>
          <a:xfrm>
            <a:off x="4479284" y="385527"/>
            <a:ext cx="953640" cy="320400"/>
            <a:chOff x="4479284" y="385527"/>
            <a:chExt cx="953640" cy="320400"/>
          </a:xfrm>
        </p:grpSpPr>
        <mc:AlternateContent xmlns:mc="http://schemas.openxmlformats.org/markup-compatibility/2006">
          <mc:Choice xmlns:p14="http://schemas.microsoft.com/office/powerpoint/2010/main" Requires="p14">
            <p:contentPart p14:bwMode="auto" r:id="rId458">
              <p14:nvContentPartPr>
                <p14:cNvPr id="310" name="Freihand 309">
                  <a:extLst>
                    <a:ext uri="{FF2B5EF4-FFF2-40B4-BE49-F238E27FC236}">
                      <a16:creationId xmlns:a16="http://schemas.microsoft.com/office/drawing/2014/main" id="{442D1D6A-AD46-4A98-949D-59829DE4854F}"/>
                    </a:ext>
                  </a:extLst>
                </p14:cNvPr>
                <p14:cNvContentPartPr/>
                <p14:nvPr/>
              </p14:nvContentPartPr>
              <p14:xfrm>
                <a:off x="4479284" y="534207"/>
                <a:ext cx="223560" cy="154800"/>
              </p14:xfrm>
            </p:contentPart>
          </mc:Choice>
          <mc:Fallback>
            <p:pic>
              <p:nvPicPr>
                <p:cNvPr id="310" name="Freihand 309">
                  <a:extLst>
                    <a:ext uri="{FF2B5EF4-FFF2-40B4-BE49-F238E27FC236}">
                      <a16:creationId xmlns:a16="http://schemas.microsoft.com/office/drawing/2014/main" id="{442D1D6A-AD46-4A98-949D-59829DE4854F}"/>
                    </a:ext>
                  </a:extLst>
                </p:cNvPr>
                <p:cNvPicPr/>
                <p:nvPr/>
              </p:nvPicPr>
              <p:blipFill>
                <a:blip r:embed="rId459"/>
                <a:stretch>
                  <a:fillRect/>
                </a:stretch>
              </p:blipFill>
              <p:spPr>
                <a:xfrm>
                  <a:off x="4470284" y="525207"/>
                  <a:ext cx="24120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311" name="Freihand 310">
                  <a:extLst>
                    <a:ext uri="{FF2B5EF4-FFF2-40B4-BE49-F238E27FC236}">
                      <a16:creationId xmlns:a16="http://schemas.microsoft.com/office/drawing/2014/main" id="{86526F3A-C35D-9ADB-AF03-422D969DFB9C}"/>
                    </a:ext>
                  </a:extLst>
                </p14:cNvPr>
                <p14:cNvContentPartPr/>
                <p14:nvPr/>
              </p14:nvContentPartPr>
              <p14:xfrm>
                <a:off x="4786004" y="385527"/>
                <a:ext cx="9000" cy="141120"/>
              </p14:xfrm>
            </p:contentPart>
          </mc:Choice>
          <mc:Fallback>
            <p:pic>
              <p:nvPicPr>
                <p:cNvPr id="311" name="Freihand 310">
                  <a:extLst>
                    <a:ext uri="{FF2B5EF4-FFF2-40B4-BE49-F238E27FC236}">
                      <a16:creationId xmlns:a16="http://schemas.microsoft.com/office/drawing/2014/main" id="{86526F3A-C35D-9ADB-AF03-422D969DFB9C}"/>
                    </a:ext>
                  </a:extLst>
                </p:cNvPr>
                <p:cNvPicPr/>
                <p:nvPr/>
              </p:nvPicPr>
              <p:blipFill>
                <a:blip r:embed="rId461"/>
                <a:stretch>
                  <a:fillRect/>
                </a:stretch>
              </p:blipFill>
              <p:spPr>
                <a:xfrm>
                  <a:off x="4777004" y="376527"/>
                  <a:ext cx="266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312" name="Freihand 311">
                  <a:extLst>
                    <a:ext uri="{FF2B5EF4-FFF2-40B4-BE49-F238E27FC236}">
                      <a16:creationId xmlns:a16="http://schemas.microsoft.com/office/drawing/2014/main" id="{E1EAB4D2-612E-646C-5A7A-145C759246AF}"/>
                    </a:ext>
                  </a:extLst>
                </p14:cNvPr>
                <p14:cNvContentPartPr/>
                <p14:nvPr/>
              </p14:nvContentPartPr>
              <p14:xfrm>
                <a:off x="4914884" y="559767"/>
                <a:ext cx="168480" cy="146160"/>
              </p14:xfrm>
            </p:contentPart>
          </mc:Choice>
          <mc:Fallback>
            <p:pic>
              <p:nvPicPr>
                <p:cNvPr id="312" name="Freihand 311">
                  <a:extLst>
                    <a:ext uri="{FF2B5EF4-FFF2-40B4-BE49-F238E27FC236}">
                      <a16:creationId xmlns:a16="http://schemas.microsoft.com/office/drawing/2014/main" id="{E1EAB4D2-612E-646C-5A7A-145C759246AF}"/>
                    </a:ext>
                  </a:extLst>
                </p:cNvPr>
                <p:cNvPicPr/>
                <p:nvPr/>
              </p:nvPicPr>
              <p:blipFill>
                <a:blip r:embed="rId463"/>
                <a:stretch>
                  <a:fillRect/>
                </a:stretch>
              </p:blipFill>
              <p:spPr>
                <a:xfrm>
                  <a:off x="4905884" y="551127"/>
                  <a:ext cx="18612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313" name="Freihand 312">
                  <a:extLst>
                    <a:ext uri="{FF2B5EF4-FFF2-40B4-BE49-F238E27FC236}">
                      <a16:creationId xmlns:a16="http://schemas.microsoft.com/office/drawing/2014/main" id="{3D44605C-7091-A80C-3BD1-C82955FE01CF}"/>
                    </a:ext>
                  </a:extLst>
                </p14:cNvPr>
                <p14:cNvContentPartPr/>
                <p14:nvPr/>
              </p14:nvContentPartPr>
              <p14:xfrm>
                <a:off x="5185964" y="502527"/>
                <a:ext cx="246960" cy="169200"/>
              </p14:xfrm>
            </p:contentPart>
          </mc:Choice>
          <mc:Fallback>
            <p:pic>
              <p:nvPicPr>
                <p:cNvPr id="313" name="Freihand 312">
                  <a:extLst>
                    <a:ext uri="{FF2B5EF4-FFF2-40B4-BE49-F238E27FC236}">
                      <a16:creationId xmlns:a16="http://schemas.microsoft.com/office/drawing/2014/main" id="{3D44605C-7091-A80C-3BD1-C82955FE01CF}"/>
                    </a:ext>
                  </a:extLst>
                </p:cNvPr>
                <p:cNvPicPr/>
                <p:nvPr/>
              </p:nvPicPr>
              <p:blipFill>
                <a:blip r:embed="rId465"/>
                <a:stretch>
                  <a:fillRect/>
                </a:stretch>
              </p:blipFill>
              <p:spPr>
                <a:xfrm>
                  <a:off x="5177324" y="493887"/>
                  <a:ext cx="264600" cy="186840"/>
                </a:xfrm>
                <a:prstGeom prst="rect">
                  <a:avLst/>
                </a:prstGeom>
              </p:spPr>
            </p:pic>
          </mc:Fallback>
        </mc:AlternateContent>
      </p:grpSp>
      <p:grpSp>
        <p:nvGrpSpPr>
          <p:cNvPr id="322" name="Gruppieren 321">
            <a:extLst>
              <a:ext uri="{FF2B5EF4-FFF2-40B4-BE49-F238E27FC236}">
                <a16:creationId xmlns:a16="http://schemas.microsoft.com/office/drawing/2014/main" id="{4F7E2F6C-8B28-B3E3-8CDE-625AA41416A9}"/>
              </a:ext>
            </a:extLst>
          </p:cNvPr>
          <p:cNvGrpSpPr/>
          <p:nvPr/>
        </p:nvGrpSpPr>
        <p:grpSpPr>
          <a:xfrm>
            <a:off x="343244" y="1207407"/>
            <a:ext cx="4685760" cy="3686040"/>
            <a:chOff x="343244" y="1207407"/>
            <a:chExt cx="4685760" cy="3686040"/>
          </a:xfrm>
        </p:grpSpPr>
        <mc:AlternateContent xmlns:mc="http://schemas.openxmlformats.org/markup-compatibility/2006">
          <mc:Choice xmlns:p14="http://schemas.microsoft.com/office/powerpoint/2010/main" Requires="p14">
            <p:contentPart p14:bwMode="auto" r:id="rId466">
              <p14:nvContentPartPr>
                <p14:cNvPr id="315" name="Freihand 314">
                  <a:extLst>
                    <a:ext uri="{FF2B5EF4-FFF2-40B4-BE49-F238E27FC236}">
                      <a16:creationId xmlns:a16="http://schemas.microsoft.com/office/drawing/2014/main" id="{9FE1A72C-0F03-EC92-CD0B-3A4F2E5E35EA}"/>
                    </a:ext>
                  </a:extLst>
                </p14:cNvPr>
                <p14:cNvContentPartPr/>
                <p14:nvPr/>
              </p14:nvContentPartPr>
              <p14:xfrm>
                <a:off x="1604684" y="1394607"/>
                <a:ext cx="3424320" cy="3498840"/>
              </p14:xfrm>
            </p:contentPart>
          </mc:Choice>
          <mc:Fallback>
            <p:pic>
              <p:nvPicPr>
                <p:cNvPr id="315" name="Freihand 314">
                  <a:extLst>
                    <a:ext uri="{FF2B5EF4-FFF2-40B4-BE49-F238E27FC236}">
                      <a16:creationId xmlns:a16="http://schemas.microsoft.com/office/drawing/2014/main" id="{9FE1A72C-0F03-EC92-CD0B-3A4F2E5E35EA}"/>
                    </a:ext>
                  </a:extLst>
                </p:cNvPr>
                <p:cNvPicPr/>
                <p:nvPr/>
              </p:nvPicPr>
              <p:blipFill>
                <a:blip r:embed="rId467"/>
                <a:stretch>
                  <a:fillRect/>
                </a:stretch>
              </p:blipFill>
              <p:spPr>
                <a:xfrm>
                  <a:off x="1596044" y="1385967"/>
                  <a:ext cx="3441960" cy="351648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316" name="Freihand 315">
                  <a:extLst>
                    <a:ext uri="{FF2B5EF4-FFF2-40B4-BE49-F238E27FC236}">
                      <a16:creationId xmlns:a16="http://schemas.microsoft.com/office/drawing/2014/main" id="{9630250D-ADF1-1FEE-2B2D-5F5A944D18DA}"/>
                    </a:ext>
                  </a:extLst>
                </p14:cNvPr>
                <p14:cNvContentPartPr/>
                <p14:nvPr/>
              </p14:nvContentPartPr>
              <p14:xfrm>
                <a:off x="1292564" y="1400007"/>
                <a:ext cx="567000" cy="130680"/>
              </p14:xfrm>
            </p:contentPart>
          </mc:Choice>
          <mc:Fallback>
            <p:pic>
              <p:nvPicPr>
                <p:cNvPr id="316" name="Freihand 315">
                  <a:extLst>
                    <a:ext uri="{FF2B5EF4-FFF2-40B4-BE49-F238E27FC236}">
                      <a16:creationId xmlns:a16="http://schemas.microsoft.com/office/drawing/2014/main" id="{9630250D-ADF1-1FEE-2B2D-5F5A944D18DA}"/>
                    </a:ext>
                  </a:extLst>
                </p:cNvPr>
                <p:cNvPicPr/>
                <p:nvPr/>
              </p:nvPicPr>
              <p:blipFill>
                <a:blip r:embed="rId469"/>
                <a:stretch>
                  <a:fillRect/>
                </a:stretch>
              </p:blipFill>
              <p:spPr>
                <a:xfrm>
                  <a:off x="1283564" y="1391367"/>
                  <a:ext cx="58464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317" name="Freihand 316">
                  <a:extLst>
                    <a:ext uri="{FF2B5EF4-FFF2-40B4-BE49-F238E27FC236}">
                      <a16:creationId xmlns:a16="http://schemas.microsoft.com/office/drawing/2014/main" id="{F56E9D07-311E-D320-59E3-ED124CA7AFE0}"/>
                    </a:ext>
                  </a:extLst>
                </p14:cNvPr>
                <p14:cNvContentPartPr/>
                <p14:nvPr/>
              </p14:nvContentPartPr>
              <p14:xfrm>
                <a:off x="343244" y="1423767"/>
                <a:ext cx="246600" cy="162360"/>
              </p14:xfrm>
            </p:contentPart>
          </mc:Choice>
          <mc:Fallback>
            <p:pic>
              <p:nvPicPr>
                <p:cNvPr id="317" name="Freihand 316">
                  <a:extLst>
                    <a:ext uri="{FF2B5EF4-FFF2-40B4-BE49-F238E27FC236}">
                      <a16:creationId xmlns:a16="http://schemas.microsoft.com/office/drawing/2014/main" id="{F56E9D07-311E-D320-59E3-ED124CA7AFE0}"/>
                    </a:ext>
                  </a:extLst>
                </p:cNvPr>
                <p:cNvPicPr/>
                <p:nvPr/>
              </p:nvPicPr>
              <p:blipFill>
                <a:blip r:embed="rId471"/>
                <a:stretch>
                  <a:fillRect/>
                </a:stretch>
              </p:blipFill>
              <p:spPr>
                <a:xfrm>
                  <a:off x="334244" y="1415127"/>
                  <a:ext cx="26424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318" name="Freihand 317">
                  <a:extLst>
                    <a:ext uri="{FF2B5EF4-FFF2-40B4-BE49-F238E27FC236}">
                      <a16:creationId xmlns:a16="http://schemas.microsoft.com/office/drawing/2014/main" id="{DDC42C0C-FF57-F844-30B7-7D23DB2E5E10}"/>
                    </a:ext>
                  </a:extLst>
                </p14:cNvPr>
                <p14:cNvContentPartPr/>
                <p14:nvPr/>
              </p14:nvContentPartPr>
              <p14:xfrm>
                <a:off x="615044" y="1307847"/>
                <a:ext cx="8640" cy="103680"/>
              </p14:xfrm>
            </p:contentPart>
          </mc:Choice>
          <mc:Fallback>
            <p:pic>
              <p:nvPicPr>
                <p:cNvPr id="318" name="Freihand 317">
                  <a:extLst>
                    <a:ext uri="{FF2B5EF4-FFF2-40B4-BE49-F238E27FC236}">
                      <a16:creationId xmlns:a16="http://schemas.microsoft.com/office/drawing/2014/main" id="{DDC42C0C-FF57-F844-30B7-7D23DB2E5E10}"/>
                    </a:ext>
                  </a:extLst>
                </p:cNvPr>
                <p:cNvPicPr/>
                <p:nvPr/>
              </p:nvPicPr>
              <p:blipFill>
                <a:blip r:embed="rId473"/>
                <a:stretch>
                  <a:fillRect/>
                </a:stretch>
              </p:blipFill>
              <p:spPr>
                <a:xfrm>
                  <a:off x="606404" y="1299207"/>
                  <a:ext cx="262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319" name="Freihand 318">
                  <a:extLst>
                    <a:ext uri="{FF2B5EF4-FFF2-40B4-BE49-F238E27FC236}">
                      <a16:creationId xmlns:a16="http://schemas.microsoft.com/office/drawing/2014/main" id="{44AD10DB-ACA2-ED3A-5FD8-D163505D1EAE}"/>
                    </a:ext>
                  </a:extLst>
                </p14:cNvPr>
                <p14:cNvContentPartPr/>
                <p14:nvPr/>
              </p14:nvContentPartPr>
              <p14:xfrm>
                <a:off x="778484" y="1331607"/>
                <a:ext cx="177120" cy="242280"/>
              </p14:xfrm>
            </p:contentPart>
          </mc:Choice>
          <mc:Fallback>
            <p:pic>
              <p:nvPicPr>
                <p:cNvPr id="319" name="Freihand 318">
                  <a:extLst>
                    <a:ext uri="{FF2B5EF4-FFF2-40B4-BE49-F238E27FC236}">
                      <a16:creationId xmlns:a16="http://schemas.microsoft.com/office/drawing/2014/main" id="{44AD10DB-ACA2-ED3A-5FD8-D163505D1EAE}"/>
                    </a:ext>
                  </a:extLst>
                </p:cNvPr>
                <p:cNvPicPr/>
                <p:nvPr/>
              </p:nvPicPr>
              <p:blipFill>
                <a:blip r:embed="rId475"/>
                <a:stretch>
                  <a:fillRect/>
                </a:stretch>
              </p:blipFill>
              <p:spPr>
                <a:xfrm>
                  <a:off x="769484" y="1322967"/>
                  <a:ext cx="19476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320" name="Freihand 319">
                  <a:extLst>
                    <a:ext uri="{FF2B5EF4-FFF2-40B4-BE49-F238E27FC236}">
                      <a16:creationId xmlns:a16="http://schemas.microsoft.com/office/drawing/2014/main" id="{A85C140F-1EF4-CDAE-AFF6-B84A2B7885D1}"/>
                    </a:ext>
                  </a:extLst>
                </p14:cNvPr>
                <p14:cNvContentPartPr/>
                <p14:nvPr/>
              </p14:nvContentPartPr>
              <p14:xfrm>
                <a:off x="718364" y="1207407"/>
                <a:ext cx="214560" cy="25560"/>
              </p14:xfrm>
            </p:contentPart>
          </mc:Choice>
          <mc:Fallback>
            <p:pic>
              <p:nvPicPr>
                <p:cNvPr id="320" name="Freihand 319">
                  <a:extLst>
                    <a:ext uri="{FF2B5EF4-FFF2-40B4-BE49-F238E27FC236}">
                      <a16:creationId xmlns:a16="http://schemas.microsoft.com/office/drawing/2014/main" id="{A85C140F-1EF4-CDAE-AFF6-B84A2B7885D1}"/>
                    </a:ext>
                  </a:extLst>
                </p:cNvPr>
                <p:cNvPicPr/>
                <p:nvPr/>
              </p:nvPicPr>
              <p:blipFill>
                <a:blip r:embed="rId477"/>
                <a:stretch>
                  <a:fillRect/>
                </a:stretch>
              </p:blipFill>
              <p:spPr>
                <a:xfrm>
                  <a:off x="709724" y="1198407"/>
                  <a:ext cx="232200" cy="43200"/>
                </a:xfrm>
                <a:prstGeom prst="rect">
                  <a:avLst/>
                </a:prstGeom>
              </p:spPr>
            </p:pic>
          </mc:Fallback>
        </mc:AlternateContent>
      </p:grpSp>
      <p:grpSp>
        <p:nvGrpSpPr>
          <p:cNvPr id="388" name="Gruppieren 387">
            <a:extLst>
              <a:ext uri="{FF2B5EF4-FFF2-40B4-BE49-F238E27FC236}">
                <a16:creationId xmlns:a16="http://schemas.microsoft.com/office/drawing/2014/main" id="{9E386EE8-0823-0875-8AF2-D0C493EEAEA6}"/>
              </a:ext>
            </a:extLst>
          </p:cNvPr>
          <p:cNvGrpSpPr/>
          <p:nvPr/>
        </p:nvGrpSpPr>
        <p:grpSpPr>
          <a:xfrm>
            <a:off x="2875844" y="1507647"/>
            <a:ext cx="4066200" cy="2392200"/>
            <a:chOff x="2875844" y="1507647"/>
            <a:chExt cx="4066200" cy="2392200"/>
          </a:xfrm>
        </p:grpSpPr>
        <mc:AlternateContent xmlns:mc="http://schemas.openxmlformats.org/markup-compatibility/2006">
          <mc:Choice xmlns:p14="http://schemas.microsoft.com/office/powerpoint/2010/main" Requires="p14">
            <p:contentPart p14:bwMode="auto" r:id="rId478">
              <p14:nvContentPartPr>
                <p14:cNvPr id="323" name="Freihand 322">
                  <a:extLst>
                    <a:ext uri="{FF2B5EF4-FFF2-40B4-BE49-F238E27FC236}">
                      <a16:creationId xmlns:a16="http://schemas.microsoft.com/office/drawing/2014/main" id="{A75E111A-F93E-CEC7-AD34-7B0E110CB391}"/>
                    </a:ext>
                  </a:extLst>
                </p14:cNvPr>
                <p14:cNvContentPartPr/>
                <p14:nvPr/>
              </p14:nvContentPartPr>
              <p14:xfrm>
                <a:off x="3130724" y="3104607"/>
                <a:ext cx="156240" cy="416160"/>
              </p14:xfrm>
            </p:contentPart>
          </mc:Choice>
          <mc:Fallback>
            <p:pic>
              <p:nvPicPr>
                <p:cNvPr id="323" name="Freihand 322">
                  <a:extLst>
                    <a:ext uri="{FF2B5EF4-FFF2-40B4-BE49-F238E27FC236}">
                      <a16:creationId xmlns:a16="http://schemas.microsoft.com/office/drawing/2014/main" id="{A75E111A-F93E-CEC7-AD34-7B0E110CB391}"/>
                    </a:ext>
                  </a:extLst>
                </p:cNvPr>
                <p:cNvPicPr/>
                <p:nvPr/>
              </p:nvPicPr>
              <p:blipFill>
                <a:blip r:embed="rId479"/>
                <a:stretch>
                  <a:fillRect/>
                </a:stretch>
              </p:blipFill>
              <p:spPr>
                <a:xfrm>
                  <a:off x="3121724" y="3095967"/>
                  <a:ext cx="173880" cy="43380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324" name="Freihand 323">
                  <a:extLst>
                    <a:ext uri="{FF2B5EF4-FFF2-40B4-BE49-F238E27FC236}">
                      <a16:creationId xmlns:a16="http://schemas.microsoft.com/office/drawing/2014/main" id="{C6FA77F2-7D57-C16F-E3A6-3B1BAFD4F1FF}"/>
                    </a:ext>
                  </a:extLst>
                </p14:cNvPr>
                <p14:cNvContentPartPr/>
                <p14:nvPr/>
              </p14:nvContentPartPr>
              <p14:xfrm>
                <a:off x="3534644" y="3726327"/>
                <a:ext cx="188280" cy="20880"/>
              </p14:xfrm>
            </p:contentPart>
          </mc:Choice>
          <mc:Fallback>
            <p:pic>
              <p:nvPicPr>
                <p:cNvPr id="324" name="Freihand 323">
                  <a:extLst>
                    <a:ext uri="{FF2B5EF4-FFF2-40B4-BE49-F238E27FC236}">
                      <a16:creationId xmlns:a16="http://schemas.microsoft.com/office/drawing/2014/main" id="{C6FA77F2-7D57-C16F-E3A6-3B1BAFD4F1FF}"/>
                    </a:ext>
                  </a:extLst>
                </p:cNvPr>
                <p:cNvPicPr/>
                <p:nvPr/>
              </p:nvPicPr>
              <p:blipFill>
                <a:blip r:embed="rId481"/>
                <a:stretch>
                  <a:fillRect/>
                </a:stretch>
              </p:blipFill>
              <p:spPr>
                <a:xfrm>
                  <a:off x="3525644" y="3717687"/>
                  <a:ext cx="20592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325" name="Freihand 324">
                  <a:extLst>
                    <a:ext uri="{FF2B5EF4-FFF2-40B4-BE49-F238E27FC236}">
                      <a16:creationId xmlns:a16="http://schemas.microsoft.com/office/drawing/2014/main" id="{02FC84A5-3F85-B013-AD86-693ADCEF52EC}"/>
                    </a:ext>
                  </a:extLst>
                </p14:cNvPr>
                <p14:cNvContentPartPr/>
                <p14:nvPr/>
              </p14:nvContentPartPr>
              <p14:xfrm>
                <a:off x="3661724" y="3695727"/>
                <a:ext cx="69120" cy="159840"/>
              </p14:xfrm>
            </p:contentPart>
          </mc:Choice>
          <mc:Fallback>
            <p:pic>
              <p:nvPicPr>
                <p:cNvPr id="325" name="Freihand 324">
                  <a:extLst>
                    <a:ext uri="{FF2B5EF4-FFF2-40B4-BE49-F238E27FC236}">
                      <a16:creationId xmlns:a16="http://schemas.microsoft.com/office/drawing/2014/main" id="{02FC84A5-3F85-B013-AD86-693ADCEF52EC}"/>
                    </a:ext>
                  </a:extLst>
                </p:cNvPr>
                <p:cNvPicPr/>
                <p:nvPr/>
              </p:nvPicPr>
              <p:blipFill>
                <a:blip r:embed="rId483"/>
                <a:stretch>
                  <a:fillRect/>
                </a:stretch>
              </p:blipFill>
              <p:spPr>
                <a:xfrm>
                  <a:off x="3652724" y="3687087"/>
                  <a:ext cx="8676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326" name="Freihand 325">
                  <a:extLst>
                    <a:ext uri="{FF2B5EF4-FFF2-40B4-BE49-F238E27FC236}">
                      <a16:creationId xmlns:a16="http://schemas.microsoft.com/office/drawing/2014/main" id="{809CE223-3AF5-F9DD-B50C-7B5DE5C96110}"/>
                    </a:ext>
                  </a:extLst>
                </p14:cNvPr>
                <p14:cNvContentPartPr/>
                <p14:nvPr/>
              </p14:nvContentPartPr>
              <p14:xfrm>
                <a:off x="3109124" y="3005967"/>
                <a:ext cx="65880" cy="64800"/>
              </p14:xfrm>
            </p:contentPart>
          </mc:Choice>
          <mc:Fallback>
            <p:pic>
              <p:nvPicPr>
                <p:cNvPr id="326" name="Freihand 325">
                  <a:extLst>
                    <a:ext uri="{FF2B5EF4-FFF2-40B4-BE49-F238E27FC236}">
                      <a16:creationId xmlns:a16="http://schemas.microsoft.com/office/drawing/2014/main" id="{809CE223-3AF5-F9DD-B50C-7B5DE5C96110}"/>
                    </a:ext>
                  </a:extLst>
                </p:cNvPr>
                <p:cNvPicPr/>
                <p:nvPr/>
              </p:nvPicPr>
              <p:blipFill>
                <a:blip r:embed="rId485"/>
                <a:stretch>
                  <a:fillRect/>
                </a:stretch>
              </p:blipFill>
              <p:spPr>
                <a:xfrm>
                  <a:off x="3100484" y="2996967"/>
                  <a:ext cx="835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327" name="Freihand 326">
                  <a:extLst>
                    <a:ext uri="{FF2B5EF4-FFF2-40B4-BE49-F238E27FC236}">
                      <a16:creationId xmlns:a16="http://schemas.microsoft.com/office/drawing/2014/main" id="{D2044EB6-0D48-8590-856C-D56155592C52}"/>
                    </a:ext>
                  </a:extLst>
                </p14:cNvPr>
                <p14:cNvContentPartPr/>
                <p14:nvPr/>
              </p14:nvContentPartPr>
              <p14:xfrm>
                <a:off x="3740924" y="3675207"/>
                <a:ext cx="41040" cy="63720"/>
              </p14:xfrm>
            </p:contentPart>
          </mc:Choice>
          <mc:Fallback>
            <p:pic>
              <p:nvPicPr>
                <p:cNvPr id="327" name="Freihand 326">
                  <a:extLst>
                    <a:ext uri="{FF2B5EF4-FFF2-40B4-BE49-F238E27FC236}">
                      <a16:creationId xmlns:a16="http://schemas.microsoft.com/office/drawing/2014/main" id="{D2044EB6-0D48-8590-856C-D56155592C52}"/>
                    </a:ext>
                  </a:extLst>
                </p:cNvPr>
                <p:cNvPicPr/>
                <p:nvPr/>
              </p:nvPicPr>
              <p:blipFill>
                <a:blip r:embed="rId487"/>
                <a:stretch>
                  <a:fillRect/>
                </a:stretch>
              </p:blipFill>
              <p:spPr>
                <a:xfrm>
                  <a:off x="3731924" y="3666567"/>
                  <a:ext cx="586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328" name="Freihand 327">
                  <a:extLst>
                    <a:ext uri="{FF2B5EF4-FFF2-40B4-BE49-F238E27FC236}">
                      <a16:creationId xmlns:a16="http://schemas.microsoft.com/office/drawing/2014/main" id="{2E95CE7E-4969-5980-7A9A-FBDDB62072EB}"/>
                    </a:ext>
                  </a:extLst>
                </p14:cNvPr>
                <p14:cNvContentPartPr/>
                <p14:nvPr/>
              </p14:nvContentPartPr>
              <p14:xfrm>
                <a:off x="3306044" y="2693487"/>
                <a:ext cx="1076040" cy="311040"/>
              </p14:xfrm>
            </p:contentPart>
          </mc:Choice>
          <mc:Fallback>
            <p:pic>
              <p:nvPicPr>
                <p:cNvPr id="328" name="Freihand 327">
                  <a:extLst>
                    <a:ext uri="{FF2B5EF4-FFF2-40B4-BE49-F238E27FC236}">
                      <a16:creationId xmlns:a16="http://schemas.microsoft.com/office/drawing/2014/main" id="{2E95CE7E-4969-5980-7A9A-FBDDB62072EB}"/>
                    </a:ext>
                  </a:extLst>
                </p:cNvPr>
                <p:cNvPicPr/>
                <p:nvPr/>
              </p:nvPicPr>
              <p:blipFill>
                <a:blip r:embed="rId489"/>
                <a:stretch>
                  <a:fillRect/>
                </a:stretch>
              </p:blipFill>
              <p:spPr>
                <a:xfrm>
                  <a:off x="3297044" y="2684487"/>
                  <a:ext cx="1093680" cy="32868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329" name="Freihand 328">
                  <a:extLst>
                    <a:ext uri="{FF2B5EF4-FFF2-40B4-BE49-F238E27FC236}">
                      <a16:creationId xmlns:a16="http://schemas.microsoft.com/office/drawing/2014/main" id="{97A698B0-E272-4C19-36FA-81997A56F16D}"/>
                    </a:ext>
                  </a:extLst>
                </p14:cNvPr>
                <p14:cNvContentPartPr/>
                <p14:nvPr/>
              </p14:nvContentPartPr>
              <p14:xfrm>
                <a:off x="4114964" y="2670087"/>
                <a:ext cx="254880" cy="1017000"/>
              </p14:xfrm>
            </p:contentPart>
          </mc:Choice>
          <mc:Fallback>
            <p:pic>
              <p:nvPicPr>
                <p:cNvPr id="329" name="Freihand 328">
                  <a:extLst>
                    <a:ext uri="{FF2B5EF4-FFF2-40B4-BE49-F238E27FC236}">
                      <a16:creationId xmlns:a16="http://schemas.microsoft.com/office/drawing/2014/main" id="{97A698B0-E272-4C19-36FA-81997A56F16D}"/>
                    </a:ext>
                  </a:extLst>
                </p:cNvPr>
                <p:cNvPicPr/>
                <p:nvPr/>
              </p:nvPicPr>
              <p:blipFill>
                <a:blip r:embed="rId491"/>
                <a:stretch>
                  <a:fillRect/>
                </a:stretch>
              </p:blipFill>
              <p:spPr>
                <a:xfrm>
                  <a:off x="4105964" y="2661447"/>
                  <a:ext cx="272520" cy="103464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331" name="Freihand 330">
                  <a:extLst>
                    <a:ext uri="{FF2B5EF4-FFF2-40B4-BE49-F238E27FC236}">
                      <a16:creationId xmlns:a16="http://schemas.microsoft.com/office/drawing/2014/main" id="{7C66FF11-36DA-7050-7349-C2E3A2781E14}"/>
                    </a:ext>
                  </a:extLst>
                </p14:cNvPr>
                <p14:cNvContentPartPr/>
                <p14:nvPr/>
              </p14:nvContentPartPr>
              <p14:xfrm>
                <a:off x="2875844" y="2267607"/>
                <a:ext cx="439200" cy="888840"/>
              </p14:xfrm>
            </p:contentPart>
          </mc:Choice>
          <mc:Fallback>
            <p:pic>
              <p:nvPicPr>
                <p:cNvPr id="331" name="Freihand 330">
                  <a:extLst>
                    <a:ext uri="{FF2B5EF4-FFF2-40B4-BE49-F238E27FC236}">
                      <a16:creationId xmlns:a16="http://schemas.microsoft.com/office/drawing/2014/main" id="{7C66FF11-36DA-7050-7349-C2E3A2781E14}"/>
                    </a:ext>
                  </a:extLst>
                </p:cNvPr>
                <p:cNvPicPr/>
                <p:nvPr/>
              </p:nvPicPr>
              <p:blipFill>
                <a:blip r:embed="rId493"/>
                <a:stretch>
                  <a:fillRect/>
                </a:stretch>
              </p:blipFill>
              <p:spPr>
                <a:xfrm>
                  <a:off x="2866844" y="2258967"/>
                  <a:ext cx="456840" cy="90648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332" name="Freihand 331">
                  <a:extLst>
                    <a:ext uri="{FF2B5EF4-FFF2-40B4-BE49-F238E27FC236}">
                      <a16:creationId xmlns:a16="http://schemas.microsoft.com/office/drawing/2014/main" id="{D5FE98D6-0F3E-EB94-BBD4-4F06729BF0A1}"/>
                    </a:ext>
                  </a:extLst>
                </p14:cNvPr>
                <p14:cNvContentPartPr/>
                <p14:nvPr/>
              </p14:nvContentPartPr>
              <p14:xfrm>
                <a:off x="3569924" y="3373887"/>
                <a:ext cx="614160" cy="525960"/>
              </p14:xfrm>
            </p:contentPart>
          </mc:Choice>
          <mc:Fallback>
            <p:pic>
              <p:nvPicPr>
                <p:cNvPr id="332" name="Freihand 331">
                  <a:extLst>
                    <a:ext uri="{FF2B5EF4-FFF2-40B4-BE49-F238E27FC236}">
                      <a16:creationId xmlns:a16="http://schemas.microsoft.com/office/drawing/2014/main" id="{D5FE98D6-0F3E-EB94-BBD4-4F06729BF0A1}"/>
                    </a:ext>
                  </a:extLst>
                </p:cNvPr>
                <p:cNvPicPr/>
                <p:nvPr/>
              </p:nvPicPr>
              <p:blipFill>
                <a:blip r:embed="rId495"/>
                <a:stretch>
                  <a:fillRect/>
                </a:stretch>
              </p:blipFill>
              <p:spPr>
                <a:xfrm>
                  <a:off x="3561284" y="3365247"/>
                  <a:ext cx="631800" cy="54360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334" name="Freihand 333">
                  <a:extLst>
                    <a:ext uri="{FF2B5EF4-FFF2-40B4-BE49-F238E27FC236}">
                      <a16:creationId xmlns:a16="http://schemas.microsoft.com/office/drawing/2014/main" id="{5479561A-041F-F52B-487D-91EAD60A2C43}"/>
                    </a:ext>
                  </a:extLst>
                </p14:cNvPr>
                <p14:cNvContentPartPr/>
                <p14:nvPr/>
              </p14:nvContentPartPr>
              <p14:xfrm>
                <a:off x="3990764" y="1763967"/>
                <a:ext cx="293400" cy="161640"/>
              </p14:xfrm>
            </p:contentPart>
          </mc:Choice>
          <mc:Fallback>
            <p:pic>
              <p:nvPicPr>
                <p:cNvPr id="334" name="Freihand 333">
                  <a:extLst>
                    <a:ext uri="{FF2B5EF4-FFF2-40B4-BE49-F238E27FC236}">
                      <a16:creationId xmlns:a16="http://schemas.microsoft.com/office/drawing/2014/main" id="{5479561A-041F-F52B-487D-91EAD60A2C43}"/>
                    </a:ext>
                  </a:extLst>
                </p:cNvPr>
                <p:cNvPicPr/>
                <p:nvPr/>
              </p:nvPicPr>
              <p:blipFill>
                <a:blip r:embed="rId497"/>
                <a:stretch>
                  <a:fillRect/>
                </a:stretch>
              </p:blipFill>
              <p:spPr>
                <a:xfrm>
                  <a:off x="3982124" y="1754967"/>
                  <a:ext cx="31104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335" name="Freihand 334">
                  <a:extLst>
                    <a:ext uri="{FF2B5EF4-FFF2-40B4-BE49-F238E27FC236}">
                      <a16:creationId xmlns:a16="http://schemas.microsoft.com/office/drawing/2014/main" id="{DEF2C949-CE6E-B871-A241-AFDCDFE59F1F}"/>
                    </a:ext>
                  </a:extLst>
                </p14:cNvPr>
                <p14:cNvContentPartPr/>
                <p14:nvPr/>
              </p14:nvContentPartPr>
              <p14:xfrm>
                <a:off x="4328804" y="1742367"/>
                <a:ext cx="81720" cy="169920"/>
              </p14:xfrm>
            </p:contentPart>
          </mc:Choice>
          <mc:Fallback>
            <p:pic>
              <p:nvPicPr>
                <p:cNvPr id="335" name="Freihand 334">
                  <a:extLst>
                    <a:ext uri="{FF2B5EF4-FFF2-40B4-BE49-F238E27FC236}">
                      <a16:creationId xmlns:a16="http://schemas.microsoft.com/office/drawing/2014/main" id="{DEF2C949-CE6E-B871-A241-AFDCDFE59F1F}"/>
                    </a:ext>
                  </a:extLst>
                </p:cNvPr>
                <p:cNvPicPr/>
                <p:nvPr/>
              </p:nvPicPr>
              <p:blipFill>
                <a:blip r:embed="rId499"/>
                <a:stretch>
                  <a:fillRect/>
                </a:stretch>
              </p:blipFill>
              <p:spPr>
                <a:xfrm>
                  <a:off x="4319804" y="1733367"/>
                  <a:ext cx="9936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336" name="Freihand 335">
                  <a:extLst>
                    <a:ext uri="{FF2B5EF4-FFF2-40B4-BE49-F238E27FC236}">
                      <a16:creationId xmlns:a16="http://schemas.microsoft.com/office/drawing/2014/main" id="{A862110D-E0D1-25D6-3825-CC67A5CFC443}"/>
                    </a:ext>
                  </a:extLst>
                </p14:cNvPr>
                <p14:cNvContentPartPr/>
                <p14:nvPr/>
              </p14:nvContentPartPr>
              <p14:xfrm>
                <a:off x="4422404" y="1613127"/>
                <a:ext cx="137880" cy="240840"/>
              </p14:xfrm>
            </p:contentPart>
          </mc:Choice>
          <mc:Fallback>
            <p:pic>
              <p:nvPicPr>
                <p:cNvPr id="336" name="Freihand 335">
                  <a:extLst>
                    <a:ext uri="{FF2B5EF4-FFF2-40B4-BE49-F238E27FC236}">
                      <a16:creationId xmlns:a16="http://schemas.microsoft.com/office/drawing/2014/main" id="{A862110D-E0D1-25D6-3825-CC67A5CFC443}"/>
                    </a:ext>
                  </a:extLst>
                </p:cNvPr>
                <p:cNvPicPr/>
                <p:nvPr/>
              </p:nvPicPr>
              <p:blipFill>
                <a:blip r:embed="rId501"/>
                <a:stretch>
                  <a:fillRect/>
                </a:stretch>
              </p:blipFill>
              <p:spPr>
                <a:xfrm>
                  <a:off x="4413764" y="1604127"/>
                  <a:ext cx="15552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337" name="Freihand 336">
                  <a:extLst>
                    <a:ext uri="{FF2B5EF4-FFF2-40B4-BE49-F238E27FC236}">
                      <a16:creationId xmlns:a16="http://schemas.microsoft.com/office/drawing/2014/main" id="{D1DC1FBF-DC3B-EC4B-40CA-B79DDA72E361}"/>
                    </a:ext>
                  </a:extLst>
                </p14:cNvPr>
                <p14:cNvContentPartPr/>
                <p14:nvPr/>
              </p14:nvContentPartPr>
              <p14:xfrm>
                <a:off x="4611764" y="1590447"/>
                <a:ext cx="344520" cy="219600"/>
              </p14:xfrm>
            </p:contentPart>
          </mc:Choice>
          <mc:Fallback>
            <p:pic>
              <p:nvPicPr>
                <p:cNvPr id="337" name="Freihand 336">
                  <a:extLst>
                    <a:ext uri="{FF2B5EF4-FFF2-40B4-BE49-F238E27FC236}">
                      <a16:creationId xmlns:a16="http://schemas.microsoft.com/office/drawing/2014/main" id="{D1DC1FBF-DC3B-EC4B-40CA-B79DDA72E361}"/>
                    </a:ext>
                  </a:extLst>
                </p:cNvPr>
                <p:cNvPicPr/>
                <p:nvPr/>
              </p:nvPicPr>
              <p:blipFill>
                <a:blip r:embed="rId503"/>
                <a:stretch>
                  <a:fillRect/>
                </a:stretch>
              </p:blipFill>
              <p:spPr>
                <a:xfrm>
                  <a:off x="4602764" y="1581807"/>
                  <a:ext cx="36216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338" name="Freihand 337">
                  <a:extLst>
                    <a:ext uri="{FF2B5EF4-FFF2-40B4-BE49-F238E27FC236}">
                      <a16:creationId xmlns:a16="http://schemas.microsoft.com/office/drawing/2014/main" id="{B652DAD0-EFB9-F8C2-6161-E83C6D351849}"/>
                    </a:ext>
                  </a:extLst>
                </p14:cNvPr>
                <p14:cNvContentPartPr/>
                <p14:nvPr/>
              </p14:nvContentPartPr>
              <p14:xfrm>
                <a:off x="5040884" y="1637607"/>
                <a:ext cx="337680" cy="162360"/>
              </p14:xfrm>
            </p:contentPart>
          </mc:Choice>
          <mc:Fallback>
            <p:pic>
              <p:nvPicPr>
                <p:cNvPr id="338" name="Freihand 337">
                  <a:extLst>
                    <a:ext uri="{FF2B5EF4-FFF2-40B4-BE49-F238E27FC236}">
                      <a16:creationId xmlns:a16="http://schemas.microsoft.com/office/drawing/2014/main" id="{B652DAD0-EFB9-F8C2-6161-E83C6D351849}"/>
                    </a:ext>
                  </a:extLst>
                </p:cNvPr>
                <p:cNvPicPr/>
                <p:nvPr/>
              </p:nvPicPr>
              <p:blipFill>
                <a:blip r:embed="rId505"/>
                <a:stretch>
                  <a:fillRect/>
                </a:stretch>
              </p:blipFill>
              <p:spPr>
                <a:xfrm>
                  <a:off x="5032244" y="1628967"/>
                  <a:ext cx="35532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339" name="Freihand 338">
                  <a:extLst>
                    <a:ext uri="{FF2B5EF4-FFF2-40B4-BE49-F238E27FC236}">
                      <a16:creationId xmlns:a16="http://schemas.microsoft.com/office/drawing/2014/main" id="{D69CB72B-2DDE-15CE-0376-41F0D637598F}"/>
                    </a:ext>
                  </a:extLst>
                </p14:cNvPr>
                <p14:cNvContentPartPr/>
                <p14:nvPr/>
              </p14:nvContentPartPr>
              <p14:xfrm>
                <a:off x="5364884" y="1574607"/>
                <a:ext cx="52560" cy="25200"/>
              </p14:xfrm>
            </p:contentPart>
          </mc:Choice>
          <mc:Fallback>
            <p:pic>
              <p:nvPicPr>
                <p:cNvPr id="339" name="Freihand 338">
                  <a:extLst>
                    <a:ext uri="{FF2B5EF4-FFF2-40B4-BE49-F238E27FC236}">
                      <a16:creationId xmlns:a16="http://schemas.microsoft.com/office/drawing/2014/main" id="{D69CB72B-2DDE-15CE-0376-41F0D637598F}"/>
                    </a:ext>
                  </a:extLst>
                </p:cNvPr>
                <p:cNvPicPr/>
                <p:nvPr/>
              </p:nvPicPr>
              <p:blipFill>
                <a:blip r:embed="rId507"/>
                <a:stretch>
                  <a:fillRect/>
                </a:stretch>
              </p:blipFill>
              <p:spPr>
                <a:xfrm>
                  <a:off x="5355884" y="1565967"/>
                  <a:ext cx="7020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340" name="Freihand 339">
                  <a:extLst>
                    <a:ext uri="{FF2B5EF4-FFF2-40B4-BE49-F238E27FC236}">
                      <a16:creationId xmlns:a16="http://schemas.microsoft.com/office/drawing/2014/main" id="{7C031D7B-31DE-66FA-2195-246A42B37F8D}"/>
                    </a:ext>
                  </a:extLst>
                </p14:cNvPr>
                <p14:cNvContentPartPr/>
                <p14:nvPr/>
              </p14:nvContentPartPr>
              <p14:xfrm>
                <a:off x="5433284" y="1507647"/>
                <a:ext cx="145440" cy="150840"/>
              </p14:xfrm>
            </p:contentPart>
          </mc:Choice>
          <mc:Fallback>
            <p:pic>
              <p:nvPicPr>
                <p:cNvPr id="340" name="Freihand 339">
                  <a:extLst>
                    <a:ext uri="{FF2B5EF4-FFF2-40B4-BE49-F238E27FC236}">
                      <a16:creationId xmlns:a16="http://schemas.microsoft.com/office/drawing/2014/main" id="{7C031D7B-31DE-66FA-2195-246A42B37F8D}"/>
                    </a:ext>
                  </a:extLst>
                </p:cNvPr>
                <p:cNvPicPr/>
                <p:nvPr/>
              </p:nvPicPr>
              <p:blipFill>
                <a:blip r:embed="rId509"/>
                <a:stretch>
                  <a:fillRect/>
                </a:stretch>
              </p:blipFill>
              <p:spPr>
                <a:xfrm>
                  <a:off x="5424644" y="1499007"/>
                  <a:ext cx="16308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342" name="Freihand 341">
                  <a:extLst>
                    <a:ext uri="{FF2B5EF4-FFF2-40B4-BE49-F238E27FC236}">
                      <a16:creationId xmlns:a16="http://schemas.microsoft.com/office/drawing/2014/main" id="{992CE0C4-5826-BC82-639B-544CD96F52B2}"/>
                    </a:ext>
                  </a:extLst>
                </p14:cNvPr>
                <p14:cNvContentPartPr/>
                <p14:nvPr/>
              </p14:nvContentPartPr>
              <p14:xfrm>
                <a:off x="4045484" y="2127927"/>
                <a:ext cx="110160" cy="200160"/>
              </p14:xfrm>
            </p:contentPart>
          </mc:Choice>
          <mc:Fallback>
            <p:pic>
              <p:nvPicPr>
                <p:cNvPr id="342" name="Freihand 341">
                  <a:extLst>
                    <a:ext uri="{FF2B5EF4-FFF2-40B4-BE49-F238E27FC236}">
                      <a16:creationId xmlns:a16="http://schemas.microsoft.com/office/drawing/2014/main" id="{992CE0C4-5826-BC82-639B-544CD96F52B2}"/>
                    </a:ext>
                  </a:extLst>
                </p:cNvPr>
                <p:cNvPicPr/>
                <p:nvPr/>
              </p:nvPicPr>
              <p:blipFill>
                <a:blip r:embed="rId511"/>
                <a:stretch>
                  <a:fillRect/>
                </a:stretch>
              </p:blipFill>
              <p:spPr>
                <a:xfrm>
                  <a:off x="4036484" y="2118927"/>
                  <a:ext cx="12780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343" name="Freihand 342">
                  <a:extLst>
                    <a:ext uri="{FF2B5EF4-FFF2-40B4-BE49-F238E27FC236}">
                      <a16:creationId xmlns:a16="http://schemas.microsoft.com/office/drawing/2014/main" id="{646F2C51-DA33-9926-EF7F-52F5E6C0BCF6}"/>
                    </a:ext>
                  </a:extLst>
                </p14:cNvPr>
                <p14:cNvContentPartPr/>
                <p14:nvPr/>
              </p14:nvContentPartPr>
              <p14:xfrm>
                <a:off x="4217924" y="2170407"/>
                <a:ext cx="200520" cy="117000"/>
              </p14:xfrm>
            </p:contentPart>
          </mc:Choice>
          <mc:Fallback>
            <p:pic>
              <p:nvPicPr>
                <p:cNvPr id="343" name="Freihand 342">
                  <a:extLst>
                    <a:ext uri="{FF2B5EF4-FFF2-40B4-BE49-F238E27FC236}">
                      <a16:creationId xmlns:a16="http://schemas.microsoft.com/office/drawing/2014/main" id="{646F2C51-DA33-9926-EF7F-52F5E6C0BCF6}"/>
                    </a:ext>
                  </a:extLst>
                </p:cNvPr>
                <p:cNvPicPr/>
                <p:nvPr/>
              </p:nvPicPr>
              <p:blipFill>
                <a:blip r:embed="rId513"/>
                <a:stretch>
                  <a:fillRect/>
                </a:stretch>
              </p:blipFill>
              <p:spPr>
                <a:xfrm>
                  <a:off x="4208924" y="2161407"/>
                  <a:ext cx="2181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344" name="Freihand 343">
                  <a:extLst>
                    <a:ext uri="{FF2B5EF4-FFF2-40B4-BE49-F238E27FC236}">
                      <a16:creationId xmlns:a16="http://schemas.microsoft.com/office/drawing/2014/main" id="{B48E18DC-C143-F17C-9AA3-690E9337D719}"/>
                    </a:ext>
                  </a:extLst>
                </p14:cNvPr>
                <p14:cNvContentPartPr/>
                <p14:nvPr/>
              </p14:nvContentPartPr>
              <p14:xfrm>
                <a:off x="4356164" y="2066367"/>
                <a:ext cx="10080" cy="9720"/>
              </p14:xfrm>
            </p:contentPart>
          </mc:Choice>
          <mc:Fallback>
            <p:pic>
              <p:nvPicPr>
                <p:cNvPr id="344" name="Freihand 343">
                  <a:extLst>
                    <a:ext uri="{FF2B5EF4-FFF2-40B4-BE49-F238E27FC236}">
                      <a16:creationId xmlns:a16="http://schemas.microsoft.com/office/drawing/2014/main" id="{B48E18DC-C143-F17C-9AA3-690E9337D719}"/>
                    </a:ext>
                  </a:extLst>
                </p:cNvPr>
                <p:cNvPicPr/>
                <p:nvPr/>
              </p:nvPicPr>
              <p:blipFill>
                <a:blip r:embed="rId515"/>
                <a:stretch>
                  <a:fillRect/>
                </a:stretch>
              </p:blipFill>
              <p:spPr>
                <a:xfrm>
                  <a:off x="4347164" y="2057727"/>
                  <a:ext cx="277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346" name="Freihand 345">
                  <a:extLst>
                    <a:ext uri="{FF2B5EF4-FFF2-40B4-BE49-F238E27FC236}">
                      <a16:creationId xmlns:a16="http://schemas.microsoft.com/office/drawing/2014/main" id="{59B9F237-1952-3129-7151-DC6549F49F5A}"/>
                    </a:ext>
                  </a:extLst>
                </p14:cNvPr>
                <p14:cNvContentPartPr/>
                <p14:nvPr/>
              </p14:nvContentPartPr>
              <p14:xfrm>
                <a:off x="4587644" y="2028927"/>
                <a:ext cx="120600" cy="135000"/>
              </p14:xfrm>
            </p:contentPart>
          </mc:Choice>
          <mc:Fallback>
            <p:pic>
              <p:nvPicPr>
                <p:cNvPr id="346" name="Freihand 345">
                  <a:extLst>
                    <a:ext uri="{FF2B5EF4-FFF2-40B4-BE49-F238E27FC236}">
                      <a16:creationId xmlns:a16="http://schemas.microsoft.com/office/drawing/2014/main" id="{59B9F237-1952-3129-7151-DC6549F49F5A}"/>
                    </a:ext>
                  </a:extLst>
                </p:cNvPr>
                <p:cNvPicPr/>
                <p:nvPr/>
              </p:nvPicPr>
              <p:blipFill>
                <a:blip r:embed="rId517"/>
                <a:stretch>
                  <a:fillRect/>
                </a:stretch>
              </p:blipFill>
              <p:spPr>
                <a:xfrm>
                  <a:off x="4579004" y="2020287"/>
                  <a:ext cx="13824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347" name="Freihand 346">
                  <a:extLst>
                    <a:ext uri="{FF2B5EF4-FFF2-40B4-BE49-F238E27FC236}">
                      <a16:creationId xmlns:a16="http://schemas.microsoft.com/office/drawing/2014/main" id="{BACC954A-C353-1070-AC64-3C45F7B3DF17}"/>
                    </a:ext>
                  </a:extLst>
                </p14:cNvPr>
                <p14:cNvContentPartPr/>
                <p14:nvPr/>
              </p14:nvContentPartPr>
              <p14:xfrm>
                <a:off x="4729124" y="2087247"/>
                <a:ext cx="107280" cy="167400"/>
              </p14:xfrm>
            </p:contentPart>
          </mc:Choice>
          <mc:Fallback>
            <p:pic>
              <p:nvPicPr>
                <p:cNvPr id="347" name="Freihand 346">
                  <a:extLst>
                    <a:ext uri="{FF2B5EF4-FFF2-40B4-BE49-F238E27FC236}">
                      <a16:creationId xmlns:a16="http://schemas.microsoft.com/office/drawing/2014/main" id="{BACC954A-C353-1070-AC64-3C45F7B3DF17}"/>
                    </a:ext>
                  </a:extLst>
                </p:cNvPr>
                <p:cNvPicPr/>
                <p:nvPr/>
              </p:nvPicPr>
              <p:blipFill>
                <a:blip r:embed="rId519"/>
                <a:stretch>
                  <a:fillRect/>
                </a:stretch>
              </p:blipFill>
              <p:spPr>
                <a:xfrm>
                  <a:off x="4720484" y="2078247"/>
                  <a:ext cx="12492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48" name="Freihand 347">
                  <a:extLst>
                    <a:ext uri="{FF2B5EF4-FFF2-40B4-BE49-F238E27FC236}">
                      <a16:creationId xmlns:a16="http://schemas.microsoft.com/office/drawing/2014/main" id="{954FF174-B2C1-DAE4-7738-2B11C47BFF73}"/>
                    </a:ext>
                  </a:extLst>
                </p14:cNvPr>
                <p14:cNvContentPartPr/>
                <p14:nvPr/>
              </p14:nvContentPartPr>
              <p14:xfrm>
                <a:off x="4893284" y="1935327"/>
                <a:ext cx="362880" cy="176400"/>
              </p14:xfrm>
            </p:contentPart>
          </mc:Choice>
          <mc:Fallback>
            <p:pic>
              <p:nvPicPr>
                <p:cNvPr id="348" name="Freihand 347">
                  <a:extLst>
                    <a:ext uri="{FF2B5EF4-FFF2-40B4-BE49-F238E27FC236}">
                      <a16:creationId xmlns:a16="http://schemas.microsoft.com/office/drawing/2014/main" id="{954FF174-B2C1-DAE4-7738-2B11C47BFF73}"/>
                    </a:ext>
                  </a:extLst>
                </p:cNvPr>
                <p:cNvPicPr/>
                <p:nvPr/>
              </p:nvPicPr>
              <p:blipFill>
                <a:blip r:embed="rId521"/>
                <a:stretch>
                  <a:fillRect/>
                </a:stretch>
              </p:blipFill>
              <p:spPr>
                <a:xfrm>
                  <a:off x="4884284" y="1926687"/>
                  <a:ext cx="38052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49" name="Freihand 348">
                  <a:extLst>
                    <a:ext uri="{FF2B5EF4-FFF2-40B4-BE49-F238E27FC236}">
                      <a16:creationId xmlns:a16="http://schemas.microsoft.com/office/drawing/2014/main" id="{A2177F28-456F-A17F-9027-87BB2E90B378}"/>
                    </a:ext>
                  </a:extLst>
                </p14:cNvPr>
                <p14:cNvContentPartPr/>
                <p14:nvPr/>
              </p14:nvContentPartPr>
              <p14:xfrm>
                <a:off x="5175524" y="1909047"/>
                <a:ext cx="19440" cy="12240"/>
              </p14:xfrm>
            </p:contentPart>
          </mc:Choice>
          <mc:Fallback>
            <p:pic>
              <p:nvPicPr>
                <p:cNvPr id="349" name="Freihand 348">
                  <a:extLst>
                    <a:ext uri="{FF2B5EF4-FFF2-40B4-BE49-F238E27FC236}">
                      <a16:creationId xmlns:a16="http://schemas.microsoft.com/office/drawing/2014/main" id="{A2177F28-456F-A17F-9027-87BB2E90B378}"/>
                    </a:ext>
                  </a:extLst>
                </p:cNvPr>
                <p:cNvPicPr/>
                <p:nvPr/>
              </p:nvPicPr>
              <p:blipFill>
                <a:blip r:embed="rId523"/>
                <a:stretch>
                  <a:fillRect/>
                </a:stretch>
              </p:blipFill>
              <p:spPr>
                <a:xfrm>
                  <a:off x="5166524" y="1900407"/>
                  <a:ext cx="3708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50" name="Freihand 349">
                  <a:extLst>
                    <a:ext uri="{FF2B5EF4-FFF2-40B4-BE49-F238E27FC236}">
                      <a16:creationId xmlns:a16="http://schemas.microsoft.com/office/drawing/2014/main" id="{8775F33A-57A9-BCD0-1CE6-5D2EFC19C9C8}"/>
                    </a:ext>
                  </a:extLst>
                </p14:cNvPr>
                <p14:cNvContentPartPr/>
                <p14:nvPr/>
              </p14:nvContentPartPr>
              <p14:xfrm>
                <a:off x="5350484" y="1982487"/>
                <a:ext cx="141120" cy="112680"/>
              </p14:xfrm>
            </p:contentPart>
          </mc:Choice>
          <mc:Fallback>
            <p:pic>
              <p:nvPicPr>
                <p:cNvPr id="350" name="Freihand 349">
                  <a:extLst>
                    <a:ext uri="{FF2B5EF4-FFF2-40B4-BE49-F238E27FC236}">
                      <a16:creationId xmlns:a16="http://schemas.microsoft.com/office/drawing/2014/main" id="{8775F33A-57A9-BCD0-1CE6-5D2EFC19C9C8}"/>
                    </a:ext>
                  </a:extLst>
                </p:cNvPr>
                <p:cNvPicPr/>
                <p:nvPr/>
              </p:nvPicPr>
              <p:blipFill>
                <a:blip r:embed="rId525"/>
                <a:stretch>
                  <a:fillRect/>
                </a:stretch>
              </p:blipFill>
              <p:spPr>
                <a:xfrm>
                  <a:off x="5341844" y="1973487"/>
                  <a:ext cx="1587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51" name="Freihand 350">
                  <a:extLst>
                    <a:ext uri="{FF2B5EF4-FFF2-40B4-BE49-F238E27FC236}">
                      <a16:creationId xmlns:a16="http://schemas.microsoft.com/office/drawing/2014/main" id="{B83A7811-29BF-9960-4C3D-1F8A7A61D39F}"/>
                    </a:ext>
                  </a:extLst>
                </p14:cNvPr>
                <p14:cNvContentPartPr/>
                <p14:nvPr/>
              </p14:nvContentPartPr>
              <p14:xfrm>
                <a:off x="5614004" y="1936047"/>
                <a:ext cx="209880" cy="95760"/>
              </p14:xfrm>
            </p:contentPart>
          </mc:Choice>
          <mc:Fallback>
            <p:pic>
              <p:nvPicPr>
                <p:cNvPr id="351" name="Freihand 350">
                  <a:extLst>
                    <a:ext uri="{FF2B5EF4-FFF2-40B4-BE49-F238E27FC236}">
                      <a16:creationId xmlns:a16="http://schemas.microsoft.com/office/drawing/2014/main" id="{B83A7811-29BF-9960-4C3D-1F8A7A61D39F}"/>
                    </a:ext>
                  </a:extLst>
                </p:cNvPr>
                <p:cNvPicPr/>
                <p:nvPr/>
              </p:nvPicPr>
              <p:blipFill>
                <a:blip r:embed="rId527"/>
                <a:stretch>
                  <a:fillRect/>
                </a:stretch>
              </p:blipFill>
              <p:spPr>
                <a:xfrm>
                  <a:off x="5605364" y="1927047"/>
                  <a:ext cx="2275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52" name="Freihand 351">
                  <a:extLst>
                    <a:ext uri="{FF2B5EF4-FFF2-40B4-BE49-F238E27FC236}">
                      <a16:creationId xmlns:a16="http://schemas.microsoft.com/office/drawing/2014/main" id="{2885277F-3E96-22F5-ACFE-99B91FADDBB7}"/>
                    </a:ext>
                  </a:extLst>
                </p14:cNvPr>
                <p14:cNvContentPartPr/>
                <p14:nvPr/>
              </p14:nvContentPartPr>
              <p14:xfrm>
                <a:off x="5782124" y="1856487"/>
                <a:ext cx="30240" cy="28800"/>
              </p14:xfrm>
            </p:contentPart>
          </mc:Choice>
          <mc:Fallback>
            <p:pic>
              <p:nvPicPr>
                <p:cNvPr id="352" name="Freihand 351">
                  <a:extLst>
                    <a:ext uri="{FF2B5EF4-FFF2-40B4-BE49-F238E27FC236}">
                      <a16:creationId xmlns:a16="http://schemas.microsoft.com/office/drawing/2014/main" id="{2885277F-3E96-22F5-ACFE-99B91FADDBB7}"/>
                    </a:ext>
                  </a:extLst>
                </p:cNvPr>
                <p:cNvPicPr/>
                <p:nvPr/>
              </p:nvPicPr>
              <p:blipFill>
                <a:blip r:embed="rId529"/>
                <a:stretch>
                  <a:fillRect/>
                </a:stretch>
              </p:blipFill>
              <p:spPr>
                <a:xfrm>
                  <a:off x="5773484" y="1847487"/>
                  <a:ext cx="4788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53" name="Freihand 352">
                  <a:extLst>
                    <a:ext uri="{FF2B5EF4-FFF2-40B4-BE49-F238E27FC236}">
                      <a16:creationId xmlns:a16="http://schemas.microsoft.com/office/drawing/2014/main" id="{01463AEE-BDFF-0C12-3699-071566D29550}"/>
                    </a:ext>
                  </a:extLst>
                </p14:cNvPr>
                <p14:cNvContentPartPr/>
                <p14:nvPr/>
              </p14:nvContentPartPr>
              <p14:xfrm>
                <a:off x="5867804" y="1804287"/>
                <a:ext cx="167400" cy="181440"/>
              </p14:xfrm>
            </p:contentPart>
          </mc:Choice>
          <mc:Fallback>
            <p:pic>
              <p:nvPicPr>
                <p:cNvPr id="353" name="Freihand 352">
                  <a:extLst>
                    <a:ext uri="{FF2B5EF4-FFF2-40B4-BE49-F238E27FC236}">
                      <a16:creationId xmlns:a16="http://schemas.microsoft.com/office/drawing/2014/main" id="{01463AEE-BDFF-0C12-3699-071566D29550}"/>
                    </a:ext>
                  </a:extLst>
                </p:cNvPr>
                <p:cNvPicPr/>
                <p:nvPr/>
              </p:nvPicPr>
              <p:blipFill>
                <a:blip r:embed="rId531"/>
                <a:stretch>
                  <a:fillRect/>
                </a:stretch>
              </p:blipFill>
              <p:spPr>
                <a:xfrm>
                  <a:off x="5859164" y="1795647"/>
                  <a:ext cx="18504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55" name="Freihand 354">
                  <a:extLst>
                    <a:ext uri="{FF2B5EF4-FFF2-40B4-BE49-F238E27FC236}">
                      <a16:creationId xmlns:a16="http://schemas.microsoft.com/office/drawing/2014/main" id="{C4E0A0EC-DF92-239D-F04E-934B96692230}"/>
                    </a:ext>
                  </a:extLst>
                </p14:cNvPr>
                <p14:cNvContentPartPr/>
                <p14:nvPr/>
              </p14:nvContentPartPr>
              <p14:xfrm>
                <a:off x="6060764" y="1760007"/>
                <a:ext cx="258840" cy="185760"/>
              </p14:xfrm>
            </p:contentPart>
          </mc:Choice>
          <mc:Fallback>
            <p:pic>
              <p:nvPicPr>
                <p:cNvPr id="355" name="Freihand 354">
                  <a:extLst>
                    <a:ext uri="{FF2B5EF4-FFF2-40B4-BE49-F238E27FC236}">
                      <a16:creationId xmlns:a16="http://schemas.microsoft.com/office/drawing/2014/main" id="{C4E0A0EC-DF92-239D-F04E-934B96692230}"/>
                    </a:ext>
                  </a:extLst>
                </p:cNvPr>
                <p:cNvPicPr/>
                <p:nvPr/>
              </p:nvPicPr>
              <p:blipFill>
                <a:blip r:embed="rId533"/>
                <a:stretch>
                  <a:fillRect/>
                </a:stretch>
              </p:blipFill>
              <p:spPr>
                <a:xfrm>
                  <a:off x="6052124" y="1751007"/>
                  <a:ext cx="27648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56" name="Freihand 355">
                  <a:extLst>
                    <a:ext uri="{FF2B5EF4-FFF2-40B4-BE49-F238E27FC236}">
                      <a16:creationId xmlns:a16="http://schemas.microsoft.com/office/drawing/2014/main" id="{F6B6924E-6B55-E247-00F4-AB6DEBD7A705}"/>
                    </a:ext>
                  </a:extLst>
                </p14:cNvPr>
                <p14:cNvContentPartPr/>
                <p14:nvPr/>
              </p14:nvContentPartPr>
              <p14:xfrm>
                <a:off x="6309164" y="1708167"/>
                <a:ext cx="156600" cy="184680"/>
              </p14:xfrm>
            </p:contentPart>
          </mc:Choice>
          <mc:Fallback>
            <p:pic>
              <p:nvPicPr>
                <p:cNvPr id="356" name="Freihand 355">
                  <a:extLst>
                    <a:ext uri="{FF2B5EF4-FFF2-40B4-BE49-F238E27FC236}">
                      <a16:creationId xmlns:a16="http://schemas.microsoft.com/office/drawing/2014/main" id="{F6B6924E-6B55-E247-00F4-AB6DEBD7A705}"/>
                    </a:ext>
                  </a:extLst>
                </p:cNvPr>
                <p:cNvPicPr/>
                <p:nvPr/>
              </p:nvPicPr>
              <p:blipFill>
                <a:blip r:embed="rId535"/>
                <a:stretch>
                  <a:fillRect/>
                </a:stretch>
              </p:blipFill>
              <p:spPr>
                <a:xfrm>
                  <a:off x="6300164" y="1699167"/>
                  <a:ext cx="17424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57" name="Freihand 356">
                  <a:extLst>
                    <a:ext uri="{FF2B5EF4-FFF2-40B4-BE49-F238E27FC236}">
                      <a16:creationId xmlns:a16="http://schemas.microsoft.com/office/drawing/2014/main" id="{EF7A7313-864F-BE46-51F6-2E7A339A5E6B}"/>
                    </a:ext>
                  </a:extLst>
                </p14:cNvPr>
                <p14:cNvContentPartPr/>
                <p14:nvPr/>
              </p14:nvContentPartPr>
              <p14:xfrm>
                <a:off x="6461444" y="1775487"/>
                <a:ext cx="31320" cy="100080"/>
              </p14:xfrm>
            </p:contentPart>
          </mc:Choice>
          <mc:Fallback>
            <p:pic>
              <p:nvPicPr>
                <p:cNvPr id="357" name="Freihand 356">
                  <a:extLst>
                    <a:ext uri="{FF2B5EF4-FFF2-40B4-BE49-F238E27FC236}">
                      <a16:creationId xmlns:a16="http://schemas.microsoft.com/office/drawing/2014/main" id="{EF7A7313-864F-BE46-51F6-2E7A339A5E6B}"/>
                    </a:ext>
                  </a:extLst>
                </p:cNvPr>
                <p:cNvPicPr/>
                <p:nvPr/>
              </p:nvPicPr>
              <p:blipFill>
                <a:blip r:embed="rId537"/>
                <a:stretch>
                  <a:fillRect/>
                </a:stretch>
              </p:blipFill>
              <p:spPr>
                <a:xfrm>
                  <a:off x="6452444" y="1766487"/>
                  <a:ext cx="489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58" name="Freihand 357">
                  <a:extLst>
                    <a:ext uri="{FF2B5EF4-FFF2-40B4-BE49-F238E27FC236}">
                      <a16:creationId xmlns:a16="http://schemas.microsoft.com/office/drawing/2014/main" id="{AC57B324-5862-DF26-8230-E39431B0F8C9}"/>
                    </a:ext>
                  </a:extLst>
                </p14:cNvPr>
                <p14:cNvContentPartPr/>
                <p14:nvPr/>
              </p14:nvContentPartPr>
              <p14:xfrm>
                <a:off x="6538124" y="1599087"/>
                <a:ext cx="326160" cy="244800"/>
              </p14:xfrm>
            </p:contentPart>
          </mc:Choice>
          <mc:Fallback>
            <p:pic>
              <p:nvPicPr>
                <p:cNvPr id="358" name="Freihand 357">
                  <a:extLst>
                    <a:ext uri="{FF2B5EF4-FFF2-40B4-BE49-F238E27FC236}">
                      <a16:creationId xmlns:a16="http://schemas.microsoft.com/office/drawing/2014/main" id="{AC57B324-5862-DF26-8230-E39431B0F8C9}"/>
                    </a:ext>
                  </a:extLst>
                </p:cNvPr>
                <p:cNvPicPr/>
                <p:nvPr/>
              </p:nvPicPr>
              <p:blipFill>
                <a:blip r:embed="rId539"/>
                <a:stretch>
                  <a:fillRect/>
                </a:stretch>
              </p:blipFill>
              <p:spPr>
                <a:xfrm>
                  <a:off x="6529124" y="1590087"/>
                  <a:ext cx="34380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59" name="Freihand 358">
                  <a:extLst>
                    <a:ext uri="{FF2B5EF4-FFF2-40B4-BE49-F238E27FC236}">
                      <a16:creationId xmlns:a16="http://schemas.microsoft.com/office/drawing/2014/main" id="{D8766C69-69C8-68F4-0050-730A6F9472AF}"/>
                    </a:ext>
                  </a:extLst>
                </p14:cNvPr>
                <p14:cNvContentPartPr/>
                <p14:nvPr/>
              </p14:nvContentPartPr>
              <p14:xfrm>
                <a:off x="4750364" y="2365887"/>
                <a:ext cx="273960" cy="138960"/>
              </p14:xfrm>
            </p:contentPart>
          </mc:Choice>
          <mc:Fallback>
            <p:pic>
              <p:nvPicPr>
                <p:cNvPr id="359" name="Freihand 358">
                  <a:extLst>
                    <a:ext uri="{FF2B5EF4-FFF2-40B4-BE49-F238E27FC236}">
                      <a16:creationId xmlns:a16="http://schemas.microsoft.com/office/drawing/2014/main" id="{D8766C69-69C8-68F4-0050-730A6F9472AF}"/>
                    </a:ext>
                  </a:extLst>
                </p:cNvPr>
                <p:cNvPicPr/>
                <p:nvPr/>
              </p:nvPicPr>
              <p:blipFill>
                <a:blip r:embed="rId541"/>
                <a:stretch>
                  <a:fillRect/>
                </a:stretch>
              </p:blipFill>
              <p:spPr>
                <a:xfrm>
                  <a:off x="4741364" y="2356887"/>
                  <a:ext cx="29160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60" name="Freihand 359">
                  <a:extLst>
                    <a:ext uri="{FF2B5EF4-FFF2-40B4-BE49-F238E27FC236}">
                      <a16:creationId xmlns:a16="http://schemas.microsoft.com/office/drawing/2014/main" id="{F0C9648F-0B2F-0504-A2D0-60290A424F3D}"/>
                    </a:ext>
                  </a:extLst>
                </p14:cNvPr>
                <p14:cNvContentPartPr/>
                <p14:nvPr/>
              </p14:nvContentPartPr>
              <p14:xfrm>
                <a:off x="5035124" y="2343207"/>
                <a:ext cx="99720" cy="91080"/>
              </p14:xfrm>
            </p:contentPart>
          </mc:Choice>
          <mc:Fallback>
            <p:pic>
              <p:nvPicPr>
                <p:cNvPr id="360" name="Freihand 359">
                  <a:extLst>
                    <a:ext uri="{FF2B5EF4-FFF2-40B4-BE49-F238E27FC236}">
                      <a16:creationId xmlns:a16="http://schemas.microsoft.com/office/drawing/2014/main" id="{F0C9648F-0B2F-0504-A2D0-60290A424F3D}"/>
                    </a:ext>
                  </a:extLst>
                </p:cNvPr>
                <p:cNvPicPr/>
                <p:nvPr/>
              </p:nvPicPr>
              <p:blipFill>
                <a:blip r:embed="rId543"/>
                <a:stretch>
                  <a:fillRect/>
                </a:stretch>
              </p:blipFill>
              <p:spPr>
                <a:xfrm>
                  <a:off x="5026484" y="2334207"/>
                  <a:ext cx="1173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61" name="Freihand 360">
                  <a:extLst>
                    <a:ext uri="{FF2B5EF4-FFF2-40B4-BE49-F238E27FC236}">
                      <a16:creationId xmlns:a16="http://schemas.microsoft.com/office/drawing/2014/main" id="{363EEB12-FD39-6925-22E8-1F235578E221}"/>
                    </a:ext>
                  </a:extLst>
                </p14:cNvPr>
                <p14:cNvContentPartPr/>
                <p14:nvPr/>
              </p14:nvContentPartPr>
              <p14:xfrm>
                <a:off x="5169764" y="2261847"/>
                <a:ext cx="221760" cy="324360"/>
              </p14:xfrm>
            </p:contentPart>
          </mc:Choice>
          <mc:Fallback>
            <p:pic>
              <p:nvPicPr>
                <p:cNvPr id="361" name="Freihand 360">
                  <a:extLst>
                    <a:ext uri="{FF2B5EF4-FFF2-40B4-BE49-F238E27FC236}">
                      <a16:creationId xmlns:a16="http://schemas.microsoft.com/office/drawing/2014/main" id="{363EEB12-FD39-6925-22E8-1F235578E221}"/>
                    </a:ext>
                  </a:extLst>
                </p:cNvPr>
                <p:cNvPicPr/>
                <p:nvPr/>
              </p:nvPicPr>
              <p:blipFill>
                <a:blip r:embed="rId545"/>
                <a:stretch>
                  <a:fillRect/>
                </a:stretch>
              </p:blipFill>
              <p:spPr>
                <a:xfrm>
                  <a:off x="5161124" y="2252847"/>
                  <a:ext cx="239400" cy="34200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62" name="Freihand 361">
                  <a:extLst>
                    <a:ext uri="{FF2B5EF4-FFF2-40B4-BE49-F238E27FC236}">
                      <a16:creationId xmlns:a16="http://schemas.microsoft.com/office/drawing/2014/main" id="{F8D0CF5E-3B04-338A-450B-1D198E66DDD1}"/>
                    </a:ext>
                  </a:extLst>
                </p14:cNvPr>
                <p14:cNvContentPartPr/>
                <p14:nvPr/>
              </p14:nvContentPartPr>
              <p14:xfrm>
                <a:off x="5367044" y="2221167"/>
                <a:ext cx="18360" cy="37080"/>
              </p14:xfrm>
            </p:contentPart>
          </mc:Choice>
          <mc:Fallback>
            <p:pic>
              <p:nvPicPr>
                <p:cNvPr id="362" name="Freihand 361">
                  <a:extLst>
                    <a:ext uri="{FF2B5EF4-FFF2-40B4-BE49-F238E27FC236}">
                      <a16:creationId xmlns:a16="http://schemas.microsoft.com/office/drawing/2014/main" id="{F8D0CF5E-3B04-338A-450B-1D198E66DDD1}"/>
                    </a:ext>
                  </a:extLst>
                </p:cNvPr>
                <p:cNvPicPr/>
                <p:nvPr/>
              </p:nvPicPr>
              <p:blipFill>
                <a:blip r:embed="rId547"/>
                <a:stretch>
                  <a:fillRect/>
                </a:stretch>
              </p:blipFill>
              <p:spPr>
                <a:xfrm>
                  <a:off x="5358044" y="2212527"/>
                  <a:ext cx="3600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63" name="Freihand 362">
                  <a:extLst>
                    <a:ext uri="{FF2B5EF4-FFF2-40B4-BE49-F238E27FC236}">
                      <a16:creationId xmlns:a16="http://schemas.microsoft.com/office/drawing/2014/main" id="{9F59370A-F930-33DE-3CD0-C032033245D8}"/>
                    </a:ext>
                  </a:extLst>
                </p14:cNvPr>
                <p14:cNvContentPartPr/>
                <p14:nvPr/>
              </p14:nvContentPartPr>
              <p14:xfrm>
                <a:off x="5040884" y="2159607"/>
                <a:ext cx="627840" cy="186840"/>
              </p14:xfrm>
            </p:contentPart>
          </mc:Choice>
          <mc:Fallback>
            <p:pic>
              <p:nvPicPr>
                <p:cNvPr id="363" name="Freihand 362">
                  <a:extLst>
                    <a:ext uri="{FF2B5EF4-FFF2-40B4-BE49-F238E27FC236}">
                      <a16:creationId xmlns:a16="http://schemas.microsoft.com/office/drawing/2014/main" id="{9F59370A-F930-33DE-3CD0-C032033245D8}"/>
                    </a:ext>
                  </a:extLst>
                </p:cNvPr>
                <p:cNvPicPr/>
                <p:nvPr/>
              </p:nvPicPr>
              <p:blipFill>
                <a:blip r:embed="rId549"/>
                <a:stretch>
                  <a:fillRect/>
                </a:stretch>
              </p:blipFill>
              <p:spPr>
                <a:xfrm>
                  <a:off x="5031884" y="2150607"/>
                  <a:ext cx="64548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65" name="Freihand 364">
                  <a:extLst>
                    <a:ext uri="{FF2B5EF4-FFF2-40B4-BE49-F238E27FC236}">
                      <a16:creationId xmlns:a16="http://schemas.microsoft.com/office/drawing/2014/main" id="{2FC4539B-5120-254C-12E9-5A1F2C19531D}"/>
                    </a:ext>
                  </a:extLst>
                </p14:cNvPr>
                <p14:cNvContentPartPr/>
                <p14:nvPr/>
              </p14:nvContentPartPr>
              <p14:xfrm>
                <a:off x="5826764" y="2118567"/>
                <a:ext cx="118800" cy="324360"/>
              </p14:xfrm>
            </p:contentPart>
          </mc:Choice>
          <mc:Fallback>
            <p:pic>
              <p:nvPicPr>
                <p:cNvPr id="365" name="Freihand 364">
                  <a:extLst>
                    <a:ext uri="{FF2B5EF4-FFF2-40B4-BE49-F238E27FC236}">
                      <a16:creationId xmlns:a16="http://schemas.microsoft.com/office/drawing/2014/main" id="{2FC4539B-5120-254C-12E9-5A1F2C19531D}"/>
                    </a:ext>
                  </a:extLst>
                </p:cNvPr>
                <p:cNvPicPr/>
                <p:nvPr/>
              </p:nvPicPr>
              <p:blipFill>
                <a:blip r:embed="rId551"/>
                <a:stretch>
                  <a:fillRect/>
                </a:stretch>
              </p:blipFill>
              <p:spPr>
                <a:xfrm>
                  <a:off x="5817764" y="2109567"/>
                  <a:ext cx="136440" cy="34200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66" name="Freihand 365">
                  <a:extLst>
                    <a:ext uri="{FF2B5EF4-FFF2-40B4-BE49-F238E27FC236}">
                      <a16:creationId xmlns:a16="http://schemas.microsoft.com/office/drawing/2014/main" id="{A45F2C7E-36D4-61F4-ED63-E57C94587104}"/>
                    </a:ext>
                  </a:extLst>
                </p14:cNvPr>
                <p14:cNvContentPartPr/>
                <p14:nvPr/>
              </p14:nvContentPartPr>
              <p14:xfrm>
                <a:off x="5875724" y="2069967"/>
                <a:ext cx="31320" cy="34920"/>
              </p14:xfrm>
            </p:contentPart>
          </mc:Choice>
          <mc:Fallback>
            <p:pic>
              <p:nvPicPr>
                <p:cNvPr id="366" name="Freihand 365">
                  <a:extLst>
                    <a:ext uri="{FF2B5EF4-FFF2-40B4-BE49-F238E27FC236}">
                      <a16:creationId xmlns:a16="http://schemas.microsoft.com/office/drawing/2014/main" id="{A45F2C7E-36D4-61F4-ED63-E57C94587104}"/>
                    </a:ext>
                  </a:extLst>
                </p:cNvPr>
                <p:cNvPicPr/>
                <p:nvPr/>
              </p:nvPicPr>
              <p:blipFill>
                <a:blip r:embed="rId553"/>
                <a:stretch>
                  <a:fillRect/>
                </a:stretch>
              </p:blipFill>
              <p:spPr>
                <a:xfrm>
                  <a:off x="5866724" y="2061327"/>
                  <a:ext cx="4896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67" name="Freihand 366">
                  <a:extLst>
                    <a:ext uri="{FF2B5EF4-FFF2-40B4-BE49-F238E27FC236}">
                      <a16:creationId xmlns:a16="http://schemas.microsoft.com/office/drawing/2014/main" id="{07301A5C-4877-CE14-18D7-4EDAF115E436}"/>
                    </a:ext>
                  </a:extLst>
                </p14:cNvPr>
                <p14:cNvContentPartPr/>
                <p14:nvPr/>
              </p14:nvContentPartPr>
              <p14:xfrm>
                <a:off x="6023324" y="2077167"/>
                <a:ext cx="270720" cy="96840"/>
              </p14:xfrm>
            </p:contentPart>
          </mc:Choice>
          <mc:Fallback>
            <p:pic>
              <p:nvPicPr>
                <p:cNvPr id="367" name="Freihand 366">
                  <a:extLst>
                    <a:ext uri="{FF2B5EF4-FFF2-40B4-BE49-F238E27FC236}">
                      <a16:creationId xmlns:a16="http://schemas.microsoft.com/office/drawing/2014/main" id="{07301A5C-4877-CE14-18D7-4EDAF115E436}"/>
                    </a:ext>
                  </a:extLst>
                </p:cNvPr>
                <p:cNvPicPr/>
                <p:nvPr/>
              </p:nvPicPr>
              <p:blipFill>
                <a:blip r:embed="rId555"/>
                <a:stretch>
                  <a:fillRect/>
                </a:stretch>
              </p:blipFill>
              <p:spPr>
                <a:xfrm>
                  <a:off x="6014324" y="2068167"/>
                  <a:ext cx="2883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68" name="Freihand 367">
                  <a:extLst>
                    <a:ext uri="{FF2B5EF4-FFF2-40B4-BE49-F238E27FC236}">
                      <a16:creationId xmlns:a16="http://schemas.microsoft.com/office/drawing/2014/main" id="{70AC091A-5F58-C012-AC0B-FB058E8F88A4}"/>
                    </a:ext>
                  </a:extLst>
                </p14:cNvPr>
                <p14:cNvContentPartPr/>
                <p14:nvPr/>
              </p14:nvContentPartPr>
              <p14:xfrm>
                <a:off x="6339044" y="1897527"/>
                <a:ext cx="603000" cy="217440"/>
              </p14:xfrm>
            </p:contentPart>
          </mc:Choice>
          <mc:Fallback>
            <p:pic>
              <p:nvPicPr>
                <p:cNvPr id="368" name="Freihand 367">
                  <a:extLst>
                    <a:ext uri="{FF2B5EF4-FFF2-40B4-BE49-F238E27FC236}">
                      <a16:creationId xmlns:a16="http://schemas.microsoft.com/office/drawing/2014/main" id="{70AC091A-5F58-C012-AC0B-FB058E8F88A4}"/>
                    </a:ext>
                  </a:extLst>
                </p:cNvPr>
                <p:cNvPicPr/>
                <p:nvPr/>
              </p:nvPicPr>
              <p:blipFill>
                <a:blip r:embed="rId557"/>
                <a:stretch>
                  <a:fillRect/>
                </a:stretch>
              </p:blipFill>
              <p:spPr>
                <a:xfrm>
                  <a:off x="6330404" y="1888527"/>
                  <a:ext cx="62064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369" name="Freihand 368">
                  <a:extLst>
                    <a:ext uri="{FF2B5EF4-FFF2-40B4-BE49-F238E27FC236}">
                      <a16:creationId xmlns:a16="http://schemas.microsoft.com/office/drawing/2014/main" id="{3622CB5E-DD6D-1ED3-9636-083A5790BC53}"/>
                    </a:ext>
                  </a:extLst>
                </p14:cNvPr>
                <p14:cNvContentPartPr/>
                <p14:nvPr/>
              </p14:nvContentPartPr>
              <p14:xfrm>
                <a:off x="4984364" y="2679807"/>
                <a:ext cx="133200" cy="148680"/>
              </p14:xfrm>
            </p:contentPart>
          </mc:Choice>
          <mc:Fallback>
            <p:pic>
              <p:nvPicPr>
                <p:cNvPr id="369" name="Freihand 368">
                  <a:extLst>
                    <a:ext uri="{FF2B5EF4-FFF2-40B4-BE49-F238E27FC236}">
                      <a16:creationId xmlns:a16="http://schemas.microsoft.com/office/drawing/2014/main" id="{3622CB5E-DD6D-1ED3-9636-083A5790BC53}"/>
                    </a:ext>
                  </a:extLst>
                </p:cNvPr>
                <p:cNvPicPr/>
                <p:nvPr/>
              </p:nvPicPr>
              <p:blipFill>
                <a:blip r:embed="rId559"/>
                <a:stretch>
                  <a:fillRect/>
                </a:stretch>
              </p:blipFill>
              <p:spPr>
                <a:xfrm>
                  <a:off x="4975364" y="2671167"/>
                  <a:ext cx="15084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371" name="Freihand 370">
                  <a:extLst>
                    <a:ext uri="{FF2B5EF4-FFF2-40B4-BE49-F238E27FC236}">
                      <a16:creationId xmlns:a16="http://schemas.microsoft.com/office/drawing/2014/main" id="{F43DC890-5FAF-E56A-70EE-EDD697500BF5}"/>
                    </a:ext>
                  </a:extLst>
                </p14:cNvPr>
                <p14:cNvContentPartPr/>
                <p14:nvPr/>
              </p14:nvContentPartPr>
              <p14:xfrm>
                <a:off x="5151044" y="2619327"/>
                <a:ext cx="140400" cy="142560"/>
              </p14:xfrm>
            </p:contentPart>
          </mc:Choice>
          <mc:Fallback>
            <p:pic>
              <p:nvPicPr>
                <p:cNvPr id="371" name="Freihand 370">
                  <a:extLst>
                    <a:ext uri="{FF2B5EF4-FFF2-40B4-BE49-F238E27FC236}">
                      <a16:creationId xmlns:a16="http://schemas.microsoft.com/office/drawing/2014/main" id="{F43DC890-5FAF-E56A-70EE-EDD697500BF5}"/>
                    </a:ext>
                  </a:extLst>
                </p:cNvPr>
                <p:cNvPicPr/>
                <p:nvPr/>
              </p:nvPicPr>
              <p:blipFill>
                <a:blip r:embed="rId561"/>
                <a:stretch>
                  <a:fillRect/>
                </a:stretch>
              </p:blipFill>
              <p:spPr>
                <a:xfrm>
                  <a:off x="5142044" y="2610327"/>
                  <a:ext cx="15804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372" name="Freihand 371">
                  <a:extLst>
                    <a:ext uri="{FF2B5EF4-FFF2-40B4-BE49-F238E27FC236}">
                      <a16:creationId xmlns:a16="http://schemas.microsoft.com/office/drawing/2014/main" id="{0E99C727-A80A-63AA-6280-77AC8BFC22B4}"/>
                    </a:ext>
                  </a:extLst>
                </p14:cNvPr>
                <p14:cNvContentPartPr/>
                <p14:nvPr/>
              </p14:nvContentPartPr>
              <p14:xfrm>
                <a:off x="5429324" y="2522847"/>
                <a:ext cx="148320" cy="176760"/>
              </p14:xfrm>
            </p:contentPart>
          </mc:Choice>
          <mc:Fallback>
            <p:pic>
              <p:nvPicPr>
                <p:cNvPr id="372" name="Freihand 371">
                  <a:extLst>
                    <a:ext uri="{FF2B5EF4-FFF2-40B4-BE49-F238E27FC236}">
                      <a16:creationId xmlns:a16="http://schemas.microsoft.com/office/drawing/2014/main" id="{0E99C727-A80A-63AA-6280-77AC8BFC22B4}"/>
                    </a:ext>
                  </a:extLst>
                </p:cNvPr>
                <p:cNvPicPr/>
                <p:nvPr/>
              </p:nvPicPr>
              <p:blipFill>
                <a:blip r:embed="rId563"/>
                <a:stretch>
                  <a:fillRect/>
                </a:stretch>
              </p:blipFill>
              <p:spPr>
                <a:xfrm>
                  <a:off x="5420324" y="2513847"/>
                  <a:ext cx="16596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373" name="Freihand 372">
                  <a:extLst>
                    <a:ext uri="{FF2B5EF4-FFF2-40B4-BE49-F238E27FC236}">
                      <a16:creationId xmlns:a16="http://schemas.microsoft.com/office/drawing/2014/main" id="{5B84C7AA-8FD0-B406-59D6-7F12E7A19E53}"/>
                    </a:ext>
                  </a:extLst>
                </p14:cNvPr>
                <p14:cNvContentPartPr/>
                <p14:nvPr/>
              </p14:nvContentPartPr>
              <p14:xfrm>
                <a:off x="5436164" y="2565327"/>
                <a:ext cx="167400" cy="164520"/>
              </p14:xfrm>
            </p:contentPart>
          </mc:Choice>
          <mc:Fallback>
            <p:pic>
              <p:nvPicPr>
                <p:cNvPr id="373" name="Freihand 372">
                  <a:extLst>
                    <a:ext uri="{FF2B5EF4-FFF2-40B4-BE49-F238E27FC236}">
                      <a16:creationId xmlns:a16="http://schemas.microsoft.com/office/drawing/2014/main" id="{5B84C7AA-8FD0-B406-59D6-7F12E7A19E53}"/>
                    </a:ext>
                  </a:extLst>
                </p:cNvPr>
                <p:cNvPicPr/>
                <p:nvPr/>
              </p:nvPicPr>
              <p:blipFill>
                <a:blip r:embed="rId565"/>
                <a:stretch>
                  <a:fillRect/>
                </a:stretch>
              </p:blipFill>
              <p:spPr>
                <a:xfrm>
                  <a:off x="5427164" y="2556687"/>
                  <a:ext cx="18504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374" name="Freihand 373">
                  <a:extLst>
                    <a:ext uri="{FF2B5EF4-FFF2-40B4-BE49-F238E27FC236}">
                      <a16:creationId xmlns:a16="http://schemas.microsoft.com/office/drawing/2014/main" id="{F32C83D9-DD68-CDBE-C29A-6DC9345903EB}"/>
                    </a:ext>
                  </a:extLst>
                </p14:cNvPr>
                <p14:cNvContentPartPr/>
                <p14:nvPr/>
              </p14:nvContentPartPr>
              <p14:xfrm>
                <a:off x="5656484" y="2494047"/>
                <a:ext cx="43560" cy="155520"/>
              </p14:xfrm>
            </p:contentPart>
          </mc:Choice>
          <mc:Fallback>
            <p:pic>
              <p:nvPicPr>
                <p:cNvPr id="374" name="Freihand 373">
                  <a:extLst>
                    <a:ext uri="{FF2B5EF4-FFF2-40B4-BE49-F238E27FC236}">
                      <a16:creationId xmlns:a16="http://schemas.microsoft.com/office/drawing/2014/main" id="{F32C83D9-DD68-CDBE-C29A-6DC9345903EB}"/>
                    </a:ext>
                  </a:extLst>
                </p:cNvPr>
                <p:cNvPicPr/>
                <p:nvPr/>
              </p:nvPicPr>
              <p:blipFill>
                <a:blip r:embed="rId567"/>
                <a:stretch>
                  <a:fillRect/>
                </a:stretch>
              </p:blipFill>
              <p:spPr>
                <a:xfrm>
                  <a:off x="5647484" y="2485407"/>
                  <a:ext cx="6120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375" name="Freihand 374">
                  <a:extLst>
                    <a:ext uri="{FF2B5EF4-FFF2-40B4-BE49-F238E27FC236}">
                      <a16:creationId xmlns:a16="http://schemas.microsoft.com/office/drawing/2014/main" id="{E32BED17-7085-6C96-A906-107019CFBDDF}"/>
                    </a:ext>
                  </a:extLst>
                </p14:cNvPr>
                <p14:cNvContentPartPr/>
                <p14:nvPr/>
              </p14:nvContentPartPr>
              <p14:xfrm>
                <a:off x="5622644" y="2437527"/>
                <a:ext cx="196560" cy="124200"/>
              </p14:xfrm>
            </p:contentPart>
          </mc:Choice>
          <mc:Fallback>
            <p:pic>
              <p:nvPicPr>
                <p:cNvPr id="375" name="Freihand 374">
                  <a:extLst>
                    <a:ext uri="{FF2B5EF4-FFF2-40B4-BE49-F238E27FC236}">
                      <a16:creationId xmlns:a16="http://schemas.microsoft.com/office/drawing/2014/main" id="{E32BED17-7085-6C96-A906-107019CFBDDF}"/>
                    </a:ext>
                  </a:extLst>
                </p:cNvPr>
                <p:cNvPicPr/>
                <p:nvPr/>
              </p:nvPicPr>
              <p:blipFill>
                <a:blip r:embed="rId569"/>
                <a:stretch>
                  <a:fillRect/>
                </a:stretch>
              </p:blipFill>
              <p:spPr>
                <a:xfrm>
                  <a:off x="5614004" y="2428527"/>
                  <a:ext cx="21420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376" name="Freihand 375">
                  <a:extLst>
                    <a:ext uri="{FF2B5EF4-FFF2-40B4-BE49-F238E27FC236}">
                      <a16:creationId xmlns:a16="http://schemas.microsoft.com/office/drawing/2014/main" id="{DC093EC5-0A33-8E66-FA5C-1C161C428002}"/>
                    </a:ext>
                  </a:extLst>
                </p14:cNvPr>
                <p14:cNvContentPartPr/>
                <p14:nvPr/>
              </p14:nvContentPartPr>
              <p14:xfrm>
                <a:off x="5669084" y="2609607"/>
                <a:ext cx="145440" cy="43560"/>
              </p14:xfrm>
            </p:contentPart>
          </mc:Choice>
          <mc:Fallback>
            <p:pic>
              <p:nvPicPr>
                <p:cNvPr id="376" name="Freihand 375">
                  <a:extLst>
                    <a:ext uri="{FF2B5EF4-FFF2-40B4-BE49-F238E27FC236}">
                      <a16:creationId xmlns:a16="http://schemas.microsoft.com/office/drawing/2014/main" id="{DC093EC5-0A33-8E66-FA5C-1C161C428002}"/>
                    </a:ext>
                  </a:extLst>
                </p:cNvPr>
                <p:cNvPicPr/>
                <p:nvPr/>
              </p:nvPicPr>
              <p:blipFill>
                <a:blip r:embed="rId571"/>
                <a:stretch>
                  <a:fillRect/>
                </a:stretch>
              </p:blipFill>
              <p:spPr>
                <a:xfrm>
                  <a:off x="5660444" y="2600967"/>
                  <a:ext cx="16308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377" name="Freihand 376">
                  <a:extLst>
                    <a:ext uri="{FF2B5EF4-FFF2-40B4-BE49-F238E27FC236}">
                      <a16:creationId xmlns:a16="http://schemas.microsoft.com/office/drawing/2014/main" id="{F3235FB3-563A-CC85-FF53-B6638F932053}"/>
                    </a:ext>
                  </a:extLst>
                </p14:cNvPr>
                <p14:cNvContentPartPr/>
                <p14:nvPr/>
              </p14:nvContentPartPr>
              <p14:xfrm>
                <a:off x="5877164" y="2440047"/>
                <a:ext cx="198720" cy="140760"/>
              </p14:xfrm>
            </p:contentPart>
          </mc:Choice>
          <mc:Fallback>
            <p:pic>
              <p:nvPicPr>
                <p:cNvPr id="377" name="Freihand 376">
                  <a:extLst>
                    <a:ext uri="{FF2B5EF4-FFF2-40B4-BE49-F238E27FC236}">
                      <a16:creationId xmlns:a16="http://schemas.microsoft.com/office/drawing/2014/main" id="{F3235FB3-563A-CC85-FF53-B6638F932053}"/>
                    </a:ext>
                  </a:extLst>
                </p:cNvPr>
                <p:cNvPicPr/>
                <p:nvPr/>
              </p:nvPicPr>
              <p:blipFill>
                <a:blip r:embed="rId573"/>
                <a:stretch>
                  <a:fillRect/>
                </a:stretch>
              </p:blipFill>
              <p:spPr>
                <a:xfrm>
                  <a:off x="5868164" y="2431047"/>
                  <a:ext cx="21636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378" name="Freihand 377">
                  <a:extLst>
                    <a:ext uri="{FF2B5EF4-FFF2-40B4-BE49-F238E27FC236}">
                      <a16:creationId xmlns:a16="http://schemas.microsoft.com/office/drawing/2014/main" id="{62F385E0-ABEA-5CC1-442F-01923A37FB47}"/>
                    </a:ext>
                  </a:extLst>
                </p14:cNvPr>
                <p14:cNvContentPartPr/>
                <p14:nvPr/>
              </p14:nvContentPartPr>
              <p14:xfrm>
                <a:off x="5927924" y="2482887"/>
                <a:ext cx="234720" cy="233640"/>
              </p14:xfrm>
            </p:contentPart>
          </mc:Choice>
          <mc:Fallback>
            <p:pic>
              <p:nvPicPr>
                <p:cNvPr id="378" name="Freihand 377">
                  <a:extLst>
                    <a:ext uri="{FF2B5EF4-FFF2-40B4-BE49-F238E27FC236}">
                      <a16:creationId xmlns:a16="http://schemas.microsoft.com/office/drawing/2014/main" id="{62F385E0-ABEA-5CC1-442F-01923A37FB47}"/>
                    </a:ext>
                  </a:extLst>
                </p:cNvPr>
                <p:cNvPicPr/>
                <p:nvPr/>
              </p:nvPicPr>
              <p:blipFill>
                <a:blip r:embed="rId575"/>
                <a:stretch>
                  <a:fillRect/>
                </a:stretch>
              </p:blipFill>
              <p:spPr>
                <a:xfrm>
                  <a:off x="5918924" y="2473887"/>
                  <a:ext cx="25236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379" name="Freihand 378">
                  <a:extLst>
                    <a:ext uri="{FF2B5EF4-FFF2-40B4-BE49-F238E27FC236}">
                      <a16:creationId xmlns:a16="http://schemas.microsoft.com/office/drawing/2014/main" id="{218A934E-5A20-935C-1F87-3714F8039F07}"/>
                    </a:ext>
                  </a:extLst>
                </p14:cNvPr>
                <p14:cNvContentPartPr/>
                <p14:nvPr/>
              </p14:nvContentPartPr>
              <p14:xfrm>
                <a:off x="6203684" y="2321967"/>
                <a:ext cx="163800" cy="239040"/>
              </p14:xfrm>
            </p:contentPart>
          </mc:Choice>
          <mc:Fallback>
            <p:pic>
              <p:nvPicPr>
                <p:cNvPr id="379" name="Freihand 378">
                  <a:extLst>
                    <a:ext uri="{FF2B5EF4-FFF2-40B4-BE49-F238E27FC236}">
                      <a16:creationId xmlns:a16="http://schemas.microsoft.com/office/drawing/2014/main" id="{218A934E-5A20-935C-1F87-3714F8039F07}"/>
                    </a:ext>
                  </a:extLst>
                </p:cNvPr>
                <p:cNvPicPr/>
                <p:nvPr/>
              </p:nvPicPr>
              <p:blipFill>
                <a:blip r:embed="rId577"/>
                <a:stretch>
                  <a:fillRect/>
                </a:stretch>
              </p:blipFill>
              <p:spPr>
                <a:xfrm>
                  <a:off x="6194684" y="2312967"/>
                  <a:ext cx="18144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380" name="Freihand 379">
                  <a:extLst>
                    <a:ext uri="{FF2B5EF4-FFF2-40B4-BE49-F238E27FC236}">
                      <a16:creationId xmlns:a16="http://schemas.microsoft.com/office/drawing/2014/main" id="{424CDFCC-A0CF-8113-2D35-31CC0944283B}"/>
                    </a:ext>
                  </a:extLst>
                </p14:cNvPr>
                <p14:cNvContentPartPr/>
                <p14:nvPr/>
              </p14:nvContentPartPr>
              <p14:xfrm>
                <a:off x="6387644" y="2260047"/>
                <a:ext cx="178920" cy="244800"/>
              </p14:xfrm>
            </p:contentPart>
          </mc:Choice>
          <mc:Fallback>
            <p:pic>
              <p:nvPicPr>
                <p:cNvPr id="380" name="Freihand 379">
                  <a:extLst>
                    <a:ext uri="{FF2B5EF4-FFF2-40B4-BE49-F238E27FC236}">
                      <a16:creationId xmlns:a16="http://schemas.microsoft.com/office/drawing/2014/main" id="{424CDFCC-A0CF-8113-2D35-31CC0944283B}"/>
                    </a:ext>
                  </a:extLst>
                </p:cNvPr>
                <p:cNvPicPr/>
                <p:nvPr/>
              </p:nvPicPr>
              <p:blipFill>
                <a:blip r:embed="rId579"/>
                <a:stretch>
                  <a:fillRect/>
                </a:stretch>
              </p:blipFill>
              <p:spPr>
                <a:xfrm>
                  <a:off x="6378644" y="2251047"/>
                  <a:ext cx="19656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381" name="Freihand 380">
                  <a:extLst>
                    <a:ext uri="{FF2B5EF4-FFF2-40B4-BE49-F238E27FC236}">
                      <a16:creationId xmlns:a16="http://schemas.microsoft.com/office/drawing/2014/main" id="{DCD622AD-7DC7-47AA-F9EF-41C98D550CBA}"/>
                    </a:ext>
                  </a:extLst>
                </p14:cNvPr>
                <p14:cNvContentPartPr/>
                <p14:nvPr/>
              </p14:nvContentPartPr>
              <p14:xfrm>
                <a:off x="6429404" y="2352207"/>
                <a:ext cx="145440" cy="177840"/>
              </p14:xfrm>
            </p:contentPart>
          </mc:Choice>
          <mc:Fallback>
            <p:pic>
              <p:nvPicPr>
                <p:cNvPr id="381" name="Freihand 380">
                  <a:extLst>
                    <a:ext uri="{FF2B5EF4-FFF2-40B4-BE49-F238E27FC236}">
                      <a16:creationId xmlns:a16="http://schemas.microsoft.com/office/drawing/2014/main" id="{DCD622AD-7DC7-47AA-F9EF-41C98D550CBA}"/>
                    </a:ext>
                  </a:extLst>
                </p:cNvPr>
                <p:cNvPicPr/>
                <p:nvPr/>
              </p:nvPicPr>
              <p:blipFill>
                <a:blip r:embed="rId581"/>
                <a:stretch>
                  <a:fillRect/>
                </a:stretch>
              </p:blipFill>
              <p:spPr>
                <a:xfrm>
                  <a:off x="6420404" y="2343567"/>
                  <a:ext cx="16308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383" name="Freihand 382">
                  <a:extLst>
                    <a:ext uri="{FF2B5EF4-FFF2-40B4-BE49-F238E27FC236}">
                      <a16:creationId xmlns:a16="http://schemas.microsoft.com/office/drawing/2014/main" id="{E9197469-2D00-D2AB-68FC-1A0B9B9AA79D}"/>
                    </a:ext>
                  </a:extLst>
                </p14:cNvPr>
                <p14:cNvContentPartPr/>
                <p14:nvPr/>
              </p14:nvContentPartPr>
              <p14:xfrm>
                <a:off x="5624804" y="2940087"/>
                <a:ext cx="138600" cy="124560"/>
              </p14:xfrm>
            </p:contentPart>
          </mc:Choice>
          <mc:Fallback>
            <p:pic>
              <p:nvPicPr>
                <p:cNvPr id="383" name="Freihand 382">
                  <a:extLst>
                    <a:ext uri="{FF2B5EF4-FFF2-40B4-BE49-F238E27FC236}">
                      <a16:creationId xmlns:a16="http://schemas.microsoft.com/office/drawing/2014/main" id="{E9197469-2D00-D2AB-68FC-1A0B9B9AA79D}"/>
                    </a:ext>
                  </a:extLst>
                </p:cNvPr>
                <p:cNvPicPr/>
                <p:nvPr/>
              </p:nvPicPr>
              <p:blipFill>
                <a:blip r:embed="rId583"/>
                <a:stretch>
                  <a:fillRect/>
                </a:stretch>
              </p:blipFill>
              <p:spPr>
                <a:xfrm>
                  <a:off x="5616164" y="2931447"/>
                  <a:ext cx="1562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384" name="Freihand 383">
                  <a:extLst>
                    <a:ext uri="{FF2B5EF4-FFF2-40B4-BE49-F238E27FC236}">
                      <a16:creationId xmlns:a16="http://schemas.microsoft.com/office/drawing/2014/main" id="{2C8730D2-2115-896B-E8D1-57896A5292DA}"/>
                    </a:ext>
                  </a:extLst>
                </p14:cNvPr>
                <p14:cNvContentPartPr/>
                <p14:nvPr/>
              </p14:nvContentPartPr>
              <p14:xfrm>
                <a:off x="5729564" y="2931087"/>
                <a:ext cx="36000" cy="179280"/>
              </p14:xfrm>
            </p:contentPart>
          </mc:Choice>
          <mc:Fallback>
            <p:pic>
              <p:nvPicPr>
                <p:cNvPr id="384" name="Freihand 383">
                  <a:extLst>
                    <a:ext uri="{FF2B5EF4-FFF2-40B4-BE49-F238E27FC236}">
                      <a16:creationId xmlns:a16="http://schemas.microsoft.com/office/drawing/2014/main" id="{2C8730D2-2115-896B-E8D1-57896A5292DA}"/>
                    </a:ext>
                  </a:extLst>
                </p:cNvPr>
                <p:cNvPicPr/>
                <p:nvPr/>
              </p:nvPicPr>
              <p:blipFill>
                <a:blip r:embed="rId585"/>
                <a:stretch>
                  <a:fillRect/>
                </a:stretch>
              </p:blipFill>
              <p:spPr>
                <a:xfrm>
                  <a:off x="5720924" y="2922447"/>
                  <a:ext cx="5364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386" name="Freihand 385">
                  <a:extLst>
                    <a:ext uri="{FF2B5EF4-FFF2-40B4-BE49-F238E27FC236}">
                      <a16:creationId xmlns:a16="http://schemas.microsoft.com/office/drawing/2014/main" id="{2627BDAA-A793-4218-C777-E7A0C522F581}"/>
                    </a:ext>
                  </a:extLst>
                </p14:cNvPr>
                <p14:cNvContentPartPr/>
                <p14:nvPr/>
              </p14:nvContentPartPr>
              <p14:xfrm>
                <a:off x="5800484" y="2785647"/>
                <a:ext cx="202320" cy="284760"/>
              </p14:xfrm>
            </p:contentPart>
          </mc:Choice>
          <mc:Fallback>
            <p:pic>
              <p:nvPicPr>
                <p:cNvPr id="386" name="Freihand 385">
                  <a:extLst>
                    <a:ext uri="{FF2B5EF4-FFF2-40B4-BE49-F238E27FC236}">
                      <a16:creationId xmlns:a16="http://schemas.microsoft.com/office/drawing/2014/main" id="{2627BDAA-A793-4218-C777-E7A0C522F581}"/>
                    </a:ext>
                  </a:extLst>
                </p:cNvPr>
                <p:cNvPicPr/>
                <p:nvPr/>
              </p:nvPicPr>
              <p:blipFill>
                <a:blip r:embed="rId587"/>
                <a:stretch>
                  <a:fillRect/>
                </a:stretch>
              </p:blipFill>
              <p:spPr>
                <a:xfrm>
                  <a:off x="5791484" y="2777007"/>
                  <a:ext cx="219960" cy="30240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387" name="Freihand 386">
                  <a:extLst>
                    <a:ext uri="{FF2B5EF4-FFF2-40B4-BE49-F238E27FC236}">
                      <a16:creationId xmlns:a16="http://schemas.microsoft.com/office/drawing/2014/main" id="{E4306EC0-8B04-1033-C168-3611725DCD7B}"/>
                    </a:ext>
                  </a:extLst>
                </p14:cNvPr>
                <p14:cNvContentPartPr/>
                <p14:nvPr/>
              </p14:nvContentPartPr>
              <p14:xfrm>
                <a:off x="5815244" y="2756847"/>
                <a:ext cx="25560" cy="2880"/>
              </p14:xfrm>
            </p:contentPart>
          </mc:Choice>
          <mc:Fallback>
            <p:pic>
              <p:nvPicPr>
                <p:cNvPr id="387" name="Freihand 386">
                  <a:extLst>
                    <a:ext uri="{FF2B5EF4-FFF2-40B4-BE49-F238E27FC236}">
                      <a16:creationId xmlns:a16="http://schemas.microsoft.com/office/drawing/2014/main" id="{E4306EC0-8B04-1033-C168-3611725DCD7B}"/>
                    </a:ext>
                  </a:extLst>
                </p:cNvPr>
                <p:cNvPicPr/>
                <p:nvPr/>
              </p:nvPicPr>
              <p:blipFill>
                <a:blip r:embed="rId589"/>
                <a:stretch>
                  <a:fillRect/>
                </a:stretch>
              </p:blipFill>
              <p:spPr>
                <a:xfrm>
                  <a:off x="5806604" y="2747847"/>
                  <a:ext cx="43200" cy="20520"/>
                </a:xfrm>
                <a:prstGeom prst="rect">
                  <a:avLst/>
                </a:prstGeom>
              </p:spPr>
            </p:pic>
          </mc:Fallback>
        </mc:AlternateContent>
      </p:grpSp>
    </p:spTree>
    <p:extLst>
      <p:ext uri="{BB962C8B-B14F-4D97-AF65-F5344CB8AC3E}">
        <p14:creationId xmlns:p14="http://schemas.microsoft.com/office/powerpoint/2010/main" val="914159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002145" y="0"/>
            <a:ext cx="5637923"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Neoklassik: Arbeitsmarkt − Arbeitsangebot</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217514" y="365679"/>
            <a:ext cx="8472092" cy="6253679"/>
          </a:xfrm>
          <a:prstGeom prst="rect">
            <a:avLst/>
          </a:prstGeom>
        </p:spPr>
      </p:pic>
      <p:sp>
        <p:nvSpPr>
          <p:cNvPr id="9" name="Rechteck 8">
            <a:extLst>
              <a:ext uri="{FF2B5EF4-FFF2-40B4-BE49-F238E27FC236}">
                <a16:creationId xmlns:a16="http://schemas.microsoft.com/office/drawing/2014/main" id="{6FE192A9-88CB-4A10-994F-010C58FDB2A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4" name="Gruppieren 23">
            <a:extLst>
              <a:ext uri="{FF2B5EF4-FFF2-40B4-BE49-F238E27FC236}">
                <a16:creationId xmlns:a16="http://schemas.microsoft.com/office/drawing/2014/main" id="{3AF676B9-2D8C-8B2A-25C7-17E5E38F0F25}"/>
              </a:ext>
            </a:extLst>
          </p:cNvPr>
          <p:cNvGrpSpPr/>
          <p:nvPr/>
        </p:nvGrpSpPr>
        <p:grpSpPr>
          <a:xfrm>
            <a:off x="3259964" y="4780375"/>
            <a:ext cx="4739040" cy="1969200"/>
            <a:chOff x="3259964" y="4780375"/>
            <a:chExt cx="4739040" cy="1969200"/>
          </a:xfrm>
        </p:grpSpPr>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1C4D71AF-9BCC-00B0-FB67-2ABFBB18C326}"/>
                    </a:ext>
                  </a:extLst>
                </p14:cNvPr>
                <p14:cNvContentPartPr/>
                <p14:nvPr/>
              </p14:nvContentPartPr>
              <p14:xfrm>
                <a:off x="3271844" y="4968655"/>
                <a:ext cx="52200" cy="396000"/>
              </p14:xfrm>
            </p:contentPart>
          </mc:Choice>
          <mc:Fallback>
            <p:pic>
              <p:nvPicPr>
                <p:cNvPr id="3" name="Freihand 2">
                  <a:extLst>
                    <a:ext uri="{FF2B5EF4-FFF2-40B4-BE49-F238E27FC236}">
                      <a16:creationId xmlns:a16="http://schemas.microsoft.com/office/drawing/2014/main" id="{1C4D71AF-9BCC-00B0-FB67-2ABFBB18C326}"/>
                    </a:ext>
                  </a:extLst>
                </p:cNvPr>
                <p:cNvPicPr/>
                <p:nvPr/>
              </p:nvPicPr>
              <p:blipFill>
                <a:blip r:embed="rId5"/>
                <a:stretch>
                  <a:fillRect/>
                </a:stretch>
              </p:blipFill>
              <p:spPr>
                <a:xfrm>
                  <a:off x="3262844" y="4960015"/>
                  <a:ext cx="69840" cy="413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52CD1097-6148-3956-0B46-C66BD7D535F2}"/>
                    </a:ext>
                  </a:extLst>
                </p14:cNvPr>
                <p14:cNvContentPartPr/>
                <p14:nvPr/>
              </p14:nvContentPartPr>
              <p14:xfrm>
                <a:off x="3259964" y="4828975"/>
                <a:ext cx="3668400" cy="570240"/>
              </p14:xfrm>
            </p:contentPart>
          </mc:Choice>
          <mc:Fallback>
            <p:pic>
              <p:nvPicPr>
                <p:cNvPr id="5" name="Freihand 4">
                  <a:extLst>
                    <a:ext uri="{FF2B5EF4-FFF2-40B4-BE49-F238E27FC236}">
                      <a16:creationId xmlns:a16="http://schemas.microsoft.com/office/drawing/2014/main" id="{52CD1097-6148-3956-0B46-C66BD7D535F2}"/>
                    </a:ext>
                  </a:extLst>
                </p:cNvPr>
                <p:cNvPicPr/>
                <p:nvPr/>
              </p:nvPicPr>
              <p:blipFill>
                <a:blip r:embed="rId7"/>
                <a:stretch>
                  <a:fillRect/>
                </a:stretch>
              </p:blipFill>
              <p:spPr>
                <a:xfrm>
                  <a:off x="3251324" y="4819975"/>
                  <a:ext cx="3686040" cy="5878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 name="Freihand 5">
                  <a:extLst>
                    <a:ext uri="{FF2B5EF4-FFF2-40B4-BE49-F238E27FC236}">
                      <a16:creationId xmlns:a16="http://schemas.microsoft.com/office/drawing/2014/main" id="{92B97863-1A3A-1D00-6B0E-EA7EFF7717C8}"/>
                    </a:ext>
                  </a:extLst>
                </p14:cNvPr>
                <p14:cNvContentPartPr/>
                <p14:nvPr/>
              </p14:nvContentPartPr>
              <p14:xfrm>
                <a:off x="3386324" y="5329015"/>
                <a:ext cx="918720" cy="36000"/>
              </p14:xfrm>
            </p:contentPart>
          </mc:Choice>
          <mc:Fallback>
            <p:pic>
              <p:nvPicPr>
                <p:cNvPr id="6" name="Freihand 5">
                  <a:extLst>
                    <a:ext uri="{FF2B5EF4-FFF2-40B4-BE49-F238E27FC236}">
                      <a16:creationId xmlns:a16="http://schemas.microsoft.com/office/drawing/2014/main" id="{92B97863-1A3A-1D00-6B0E-EA7EFF7717C8}"/>
                    </a:ext>
                  </a:extLst>
                </p:cNvPr>
                <p:cNvPicPr/>
                <p:nvPr/>
              </p:nvPicPr>
              <p:blipFill>
                <a:blip r:embed="rId9"/>
                <a:stretch>
                  <a:fillRect/>
                </a:stretch>
              </p:blipFill>
              <p:spPr>
                <a:xfrm>
                  <a:off x="3377324" y="5320015"/>
                  <a:ext cx="93636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CB594E0E-A03C-52E4-3D72-541800DDED84}"/>
                    </a:ext>
                  </a:extLst>
                </p14:cNvPr>
                <p14:cNvContentPartPr/>
                <p14:nvPr/>
              </p14:nvContentPartPr>
              <p14:xfrm>
                <a:off x="6142484" y="5629255"/>
                <a:ext cx="118080" cy="1049400"/>
              </p14:xfrm>
            </p:contentPart>
          </mc:Choice>
          <mc:Fallback>
            <p:pic>
              <p:nvPicPr>
                <p:cNvPr id="8" name="Freihand 7">
                  <a:extLst>
                    <a:ext uri="{FF2B5EF4-FFF2-40B4-BE49-F238E27FC236}">
                      <a16:creationId xmlns:a16="http://schemas.microsoft.com/office/drawing/2014/main" id="{CB594E0E-A03C-52E4-3D72-541800DDED84}"/>
                    </a:ext>
                  </a:extLst>
                </p:cNvPr>
                <p:cNvPicPr/>
                <p:nvPr/>
              </p:nvPicPr>
              <p:blipFill>
                <a:blip r:embed="rId11"/>
                <a:stretch>
                  <a:fillRect/>
                </a:stretch>
              </p:blipFill>
              <p:spPr>
                <a:xfrm>
                  <a:off x="6133844" y="5620255"/>
                  <a:ext cx="135720" cy="10670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Freihand 9">
                  <a:extLst>
                    <a:ext uri="{FF2B5EF4-FFF2-40B4-BE49-F238E27FC236}">
                      <a16:creationId xmlns:a16="http://schemas.microsoft.com/office/drawing/2014/main" id="{451A8906-49D8-FEAF-8973-59868CE6BFD3}"/>
                    </a:ext>
                  </a:extLst>
                </p14:cNvPr>
                <p14:cNvContentPartPr/>
                <p14:nvPr/>
              </p14:nvContentPartPr>
              <p14:xfrm>
                <a:off x="6024404" y="6491815"/>
                <a:ext cx="1837440" cy="149760"/>
              </p14:xfrm>
            </p:contentPart>
          </mc:Choice>
          <mc:Fallback>
            <p:pic>
              <p:nvPicPr>
                <p:cNvPr id="10" name="Freihand 9">
                  <a:extLst>
                    <a:ext uri="{FF2B5EF4-FFF2-40B4-BE49-F238E27FC236}">
                      <a16:creationId xmlns:a16="http://schemas.microsoft.com/office/drawing/2014/main" id="{451A8906-49D8-FEAF-8973-59868CE6BFD3}"/>
                    </a:ext>
                  </a:extLst>
                </p:cNvPr>
                <p:cNvPicPr/>
                <p:nvPr/>
              </p:nvPicPr>
              <p:blipFill>
                <a:blip r:embed="rId13"/>
                <a:stretch>
                  <a:fillRect/>
                </a:stretch>
              </p:blipFill>
              <p:spPr>
                <a:xfrm>
                  <a:off x="6015404" y="6482815"/>
                  <a:ext cx="185508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Freihand 10">
                  <a:extLst>
                    <a:ext uri="{FF2B5EF4-FFF2-40B4-BE49-F238E27FC236}">
                      <a16:creationId xmlns:a16="http://schemas.microsoft.com/office/drawing/2014/main" id="{A70B6F20-E041-193B-F57D-E884ACAE7E17}"/>
                    </a:ext>
                  </a:extLst>
                </p14:cNvPr>
                <p14:cNvContentPartPr/>
                <p14:nvPr/>
              </p14:nvContentPartPr>
              <p14:xfrm>
                <a:off x="7837004" y="6423415"/>
                <a:ext cx="162000" cy="197280"/>
              </p14:xfrm>
            </p:contentPart>
          </mc:Choice>
          <mc:Fallback>
            <p:pic>
              <p:nvPicPr>
                <p:cNvPr id="11" name="Freihand 10">
                  <a:extLst>
                    <a:ext uri="{FF2B5EF4-FFF2-40B4-BE49-F238E27FC236}">
                      <a16:creationId xmlns:a16="http://schemas.microsoft.com/office/drawing/2014/main" id="{A70B6F20-E041-193B-F57D-E884ACAE7E17}"/>
                    </a:ext>
                  </a:extLst>
                </p:cNvPr>
                <p:cNvPicPr/>
                <p:nvPr/>
              </p:nvPicPr>
              <p:blipFill>
                <a:blip r:embed="rId15"/>
                <a:stretch>
                  <a:fillRect/>
                </a:stretch>
              </p:blipFill>
              <p:spPr>
                <a:xfrm>
                  <a:off x="7828004" y="6414415"/>
                  <a:ext cx="17964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Freihand 11">
                  <a:extLst>
                    <a:ext uri="{FF2B5EF4-FFF2-40B4-BE49-F238E27FC236}">
                      <a16:creationId xmlns:a16="http://schemas.microsoft.com/office/drawing/2014/main" id="{5A11A682-5D54-681C-0366-68695FB41CA8}"/>
                    </a:ext>
                  </a:extLst>
                </p14:cNvPr>
                <p14:cNvContentPartPr/>
                <p14:nvPr/>
              </p14:nvContentPartPr>
              <p14:xfrm>
                <a:off x="6080564" y="5440255"/>
                <a:ext cx="275760" cy="253080"/>
              </p14:xfrm>
            </p:contentPart>
          </mc:Choice>
          <mc:Fallback>
            <p:pic>
              <p:nvPicPr>
                <p:cNvPr id="12" name="Freihand 11">
                  <a:extLst>
                    <a:ext uri="{FF2B5EF4-FFF2-40B4-BE49-F238E27FC236}">
                      <a16:creationId xmlns:a16="http://schemas.microsoft.com/office/drawing/2014/main" id="{5A11A682-5D54-681C-0366-68695FB41CA8}"/>
                    </a:ext>
                  </a:extLst>
                </p:cNvPr>
                <p:cNvPicPr/>
                <p:nvPr/>
              </p:nvPicPr>
              <p:blipFill>
                <a:blip r:embed="rId17"/>
                <a:stretch>
                  <a:fillRect/>
                </a:stretch>
              </p:blipFill>
              <p:spPr>
                <a:xfrm>
                  <a:off x="6071564" y="5431615"/>
                  <a:ext cx="29340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Freihand 13">
                  <a:extLst>
                    <a:ext uri="{FF2B5EF4-FFF2-40B4-BE49-F238E27FC236}">
                      <a16:creationId xmlns:a16="http://schemas.microsoft.com/office/drawing/2014/main" id="{60124E42-FA2F-7616-9EAC-468BC8BB2240}"/>
                    </a:ext>
                  </a:extLst>
                </p14:cNvPr>
                <p14:cNvContentPartPr/>
                <p14:nvPr/>
              </p14:nvContentPartPr>
              <p14:xfrm>
                <a:off x="7734044" y="6602695"/>
                <a:ext cx="135720" cy="146880"/>
              </p14:xfrm>
            </p:contentPart>
          </mc:Choice>
          <mc:Fallback>
            <p:pic>
              <p:nvPicPr>
                <p:cNvPr id="14" name="Freihand 13">
                  <a:extLst>
                    <a:ext uri="{FF2B5EF4-FFF2-40B4-BE49-F238E27FC236}">
                      <a16:creationId xmlns:a16="http://schemas.microsoft.com/office/drawing/2014/main" id="{60124E42-FA2F-7616-9EAC-468BC8BB2240}"/>
                    </a:ext>
                  </a:extLst>
                </p:cNvPr>
                <p:cNvPicPr/>
                <p:nvPr/>
              </p:nvPicPr>
              <p:blipFill>
                <a:blip r:embed="rId19"/>
                <a:stretch>
                  <a:fillRect/>
                </a:stretch>
              </p:blipFill>
              <p:spPr>
                <a:xfrm>
                  <a:off x="7725404" y="6594055"/>
                  <a:ext cx="1533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Freihand 15">
                  <a:extLst>
                    <a:ext uri="{FF2B5EF4-FFF2-40B4-BE49-F238E27FC236}">
                      <a16:creationId xmlns:a16="http://schemas.microsoft.com/office/drawing/2014/main" id="{8B61AC1C-70D1-7B02-001D-FF19C3E94812}"/>
                    </a:ext>
                  </a:extLst>
                </p14:cNvPr>
                <p14:cNvContentPartPr/>
                <p14:nvPr/>
              </p14:nvContentPartPr>
              <p14:xfrm>
                <a:off x="5769164" y="5500735"/>
                <a:ext cx="201600" cy="110520"/>
              </p14:xfrm>
            </p:contentPart>
          </mc:Choice>
          <mc:Fallback>
            <p:pic>
              <p:nvPicPr>
                <p:cNvPr id="16" name="Freihand 15">
                  <a:extLst>
                    <a:ext uri="{FF2B5EF4-FFF2-40B4-BE49-F238E27FC236}">
                      <a16:creationId xmlns:a16="http://schemas.microsoft.com/office/drawing/2014/main" id="{8B61AC1C-70D1-7B02-001D-FF19C3E94812}"/>
                    </a:ext>
                  </a:extLst>
                </p:cNvPr>
                <p:cNvPicPr/>
                <p:nvPr/>
              </p:nvPicPr>
              <p:blipFill>
                <a:blip r:embed="rId21"/>
                <a:stretch>
                  <a:fillRect/>
                </a:stretch>
              </p:blipFill>
              <p:spPr>
                <a:xfrm>
                  <a:off x="5760164" y="5491735"/>
                  <a:ext cx="21924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8" name="Freihand 17">
                  <a:extLst>
                    <a:ext uri="{FF2B5EF4-FFF2-40B4-BE49-F238E27FC236}">
                      <a16:creationId xmlns:a16="http://schemas.microsoft.com/office/drawing/2014/main" id="{E03ECBB0-9AC9-B0A1-B0E5-2E74C5063797}"/>
                    </a:ext>
                  </a:extLst>
                </p14:cNvPr>
                <p14:cNvContentPartPr/>
                <p14:nvPr/>
              </p14:nvContentPartPr>
              <p14:xfrm>
                <a:off x="6407804" y="5569135"/>
                <a:ext cx="942120" cy="837720"/>
              </p14:xfrm>
            </p:contentPart>
          </mc:Choice>
          <mc:Fallback>
            <p:pic>
              <p:nvPicPr>
                <p:cNvPr id="18" name="Freihand 17">
                  <a:extLst>
                    <a:ext uri="{FF2B5EF4-FFF2-40B4-BE49-F238E27FC236}">
                      <a16:creationId xmlns:a16="http://schemas.microsoft.com/office/drawing/2014/main" id="{E03ECBB0-9AC9-B0A1-B0E5-2E74C5063797}"/>
                    </a:ext>
                  </a:extLst>
                </p:cNvPr>
                <p:cNvPicPr/>
                <p:nvPr/>
              </p:nvPicPr>
              <p:blipFill>
                <a:blip r:embed="rId23"/>
                <a:stretch>
                  <a:fillRect/>
                </a:stretch>
              </p:blipFill>
              <p:spPr>
                <a:xfrm>
                  <a:off x="6398804" y="5560495"/>
                  <a:ext cx="959760" cy="8553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0" name="Freihand 19">
                  <a:extLst>
                    <a:ext uri="{FF2B5EF4-FFF2-40B4-BE49-F238E27FC236}">
                      <a16:creationId xmlns:a16="http://schemas.microsoft.com/office/drawing/2014/main" id="{F0437E94-9464-E9DE-DB55-6196060C568A}"/>
                    </a:ext>
                  </a:extLst>
                </p14:cNvPr>
                <p14:cNvContentPartPr/>
                <p14:nvPr/>
              </p14:nvContentPartPr>
              <p14:xfrm>
                <a:off x="7527404" y="5445295"/>
                <a:ext cx="150120" cy="195480"/>
              </p14:xfrm>
            </p:contentPart>
          </mc:Choice>
          <mc:Fallback>
            <p:pic>
              <p:nvPicPr>
                <p:cNvPr id="20" name="Freihand 19">
                  <a:extLst>
                    <a:ext uri="{FF2B5EF4-FFF2-40B4-BE49-F238E27FC236}">
                      <a16:creationId xmlns:a16="http://schemas.microsoft.com/office/drawing/2014/main" id="{F0437E94-9464-E9DE-DB55-6196060C568A}"/>
                    </a:ext>
                  </a:extLst>
                </p:cNvPr>
                <p:cNvPicPr/>
                <p:nvPr/>
              </p:nvPicPr>
              <p:blipFill>
                <a:blip r:embed="rId25"/>
                <a:stretch>
                  <a:fillRect/>
                </a:stretch>
              </p:blipFill>
              <p:spPr>
                <a:xfrm>
                  <a:off x="7518764" y="5436655"/>
                  <a:ext cx="16776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1" name="Freihand 20">
                  <a:extLst>
                    <a:ext uri="{FF2B5EF4-FFF2-40B4-BE49-F238E27FC236}">
                      <a16:creationId xmlns:a16="http://schemas.microsoft.com/office/drawing/2014/main" id="{3D885DD3-B87E-3140-080B-200489836E0A}"/>
                    </a:ext>
                  </a:extLst>
                </p14:cNvPr>
                <p14:cNvContentPartPr/>
                <p14:nvPr/>
              </p14:nvContentPartPr>
              <p14:xfrm>
                <a:off x="7664924" y="5329015"/>
                <a:ext cx="157320" cy="198360"/>
              </p14:xfrm>
            </p:contentPart>
          </mc:Choice>
          <mc:Fallback>
            <p:pic>
              <p:nvPicPr>
                <p:cNvPr id="21" name="Freihand 20">
                  <a:extLst>
                    <a:ext uri="{FF2B5EF4-FFF2-40B4-BE49-F238E27FC236}">
                      <a16:creationId xmlns:a16="http://schemas.microsoft.com/office/drawing/2014/main" id="{3D885DD3-B87E-3140-080B-200489836E0A}"/>
                    </a:ext>
                  </a:extLst>
                </p:cNvPr>
                <p:cNvPicPr/>
                <p:nvPr/>
              </p:nvPicPr>
              <p:blipFill>
                <a:blip r:embed="rId27"/>
                <a:stretch>
                  <a:fillRect/>
                </a:stretch>
              </p:blipFill>
              <p:spPr>
                <a:xfrm>
                  <a:off x="7656284" y="5320375"/>
                  <a:ext cx="17496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3" name="Freihand 22">
                  <a:extLst>
                    <a:ext uri="{FF2B5EF4-FFF2-40B4-BE49-F238E27FC236}">
                      <a16:creationId xmlns:a16="http://schemas.microsoft.com/office/drawing/2014/main" id="{E8E49F78-56A3-47F5-20E3-FD65CDCAF5BA}"/>
                    </a:ext>
                  </a:extLst>
                </p14:cNvPr>
                <p14:cNvContentPartPr/>
                <p14:nvPr/>
              </p14:nvContentPartPr>
              <p14:xfrm>
                <a:off x="3414404" y="4780375"/>
                <a:ext cx="3584880" cy="776880"/>
              </p14:xfrm>
            </p:contentPart>
          </mc:Choice>
          <mc:Fallback>
            <p:pic>
              <p:nvPicPr>
                <p:cNvPr id="23" name="Freihand 22">
                  <a:extLst>
                    <a:ext uri="{FF2B5EF4-FFF2-40B4-BE49-F238E27FC236}">
                      <a16:creationId xmlns:a16="http://schemas.microsoft.com/office/drawing/2014/main" id="{E8E49F78-56A3-47F5-20E3-FD65CDCAF5BA}"/>
                    </a:ext>
                  </a:extLst>
                </p:cNvPr>
                <p:cNvPicPr/>
                <p:nvPr/>
              </p:nvPicPr>
              <p:blipFill>
                <a:blip r:embed="rId29"/>
                <a:stretch>
                  <a:fillRect/>
                </a:stretch>
              </p:blipFill>
              <p:spPr>
                <a:xfrm>
                  <a:off x="3405404" y="4771735"/>
                  <a:ext cx="3602520" cy="794520"/>
                </a:xfrm>
                <a:prstGeom prst="rect">
                  <a:avLst/>
                </a:prstGeom>
              </p:spPr>
            </p:pic>
          </mc:Fallback>
        </mc:AlternateContent>
      </p:grpSp>
    </p:spTree>
    <p:extLst>
      <p:ext uri="{BB962C8B-B14F-4D97-AF65-F5344CB8AC3E}">
        <p14:creationId xmlns:p14="http://schemas.microsoft.com/office/powerpoint/2010/main" val="2694887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780832" y="0"/>
            <a:ext cx="5736348"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Arbeitsmarkt und Güterangebot</a:t>
            </a:r>
            <a:endParaRPr lang="de-DE" sz="3266" dirty="0">
              <a:latin typeface="Arial" pitchFamily="18"/>
              <a:ea typeface="Droid Sans Fallback" pitchFamily="2"/>
              <a:cs typeface="Lohit Hindi" pitchFamily="2"/>
            </a:endParaRPr>
          </a:p>
        </p:txBody>
      </p:sp>
      <p:sp>
        <p:nvSpPr>
          <p:cNvPr id="4" name="Textfeld 3"/>
          <p:cNvSpPr txBox="1"/>
          <p:nvPr/>
        </p:nvSpPr>
        <p:spPr>
          <a:xfrm>
            <a:off x="81643" y="673401"/>
            <a:ext cx="11968843" cy="646059"/>
          </a:xfrm>
          <a:prstGeom prst="rect">
            <a:avLst/>
          </a:prstGeom>
          <a:noFill/>
          <a:ln>
            <a:noFill/>
          </a:ln>
        </p:spPr>
        <p:txBody>
          <a:bodyPr vert="horz" wrap="square" lIns="81646" tIns="40823" rIns="81646" bIns="40823" anchorCtr="0" compatLnSpc="0">
            <a:spAutoFit/>
          </a:bodyPr>
          <a:lstStyle/>
          <a:p>
            <a:r>
              <a:rPr lang="de-DE" dirty="0"/>
              <a:t>Das Güterangebot wird in der Neoklassik vornehmlich durch den Arbeitsmarkt bestimmt und damit erhalten wir aus dem Arbeitsmarktgleichgewicht auf dem sich der gleichgewichtige Reallohn bildet das Produktionsniveau Y</a:t>
            </a:r>
            <a:r>
              <a:rPr lang="de-DE" baseline="30000" dirty="0"/>
              <a:t>S</a:t>
            </a:r>
            <a:r>
              <a:rPr lang="de-DE" dirty="0"/>
              <a:t>(</a:t>
            </a:r>
            <a:r>
              <a:rPr lang="el-GR" dirty="0"/>
              <a:t>ω</a:t>
            </a:r>
            <a:r>
              <a:rPr lang="de-DE" dirty="0"/>
              <a:t>*) der Volkswirtschaft</a:t>
            </a:r>
            <a:endParaRPr lang="en-US" altLang="en-US" sz="2000" dirty="0"/>
          </a:p>
        </p:txBody>
      </p:sp>
      <p:cxnSp>
        <p:nvCxnSpPr>
          <p:cNvPr id="6" name="Straight Arrow Connector 7"/>
          <p:cNvCxnSpPr/>
          <p:nvPr/>
        </p:nvCxnSpPr>
        <p:spPr>
          <a:xfrm flipV="1">
            <a:off x="4148068" y="3487939"/>
            <a:ext cx="2272578" cy="1964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9"/>
          <p:cNvCxnSpPr/>
          <p:nvPr/>
        </p:nvCxnSpPr>
        <p:spPr>
          <a:xfrm flipV="1">
            <a:off x="4148068" y="1943956"/>
            <a:ext cx="5082" cy="156363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a:off x="3795086" y="2057724"/>
            <a:ext cx="282450" cy="369332"/>
          </a:xfrm>
          <a:prstGeom prst="rect">
            <a:avLst/>
          </a:prstGeom>
        </p:spPr>
        <p:txBody>
          <a:bodyPr wrap="none">
            <a:spAutoFit/>
          </a:bodyPr>
          <a:lstStyle/>
          <a:p>
            <a:r>
              <a:rPr lang="de-DE" dirty="0"/>
              <a:t>L</a:t>
            </a:r>
            <a:endParaRPr lang="de-DE" baseline="30000" dirty="0"/>
          </a:p>
        </p:txBody>
      </p:sp>
      <p:sp>
        <p:nvSpPr>
          <p:cNvPr id="9" name="Rechteck 8"/>
          <p:cNvSpPr/>
          <p:nvPr/>
        </p:nvSpPr>
        <p:spPr>
          <a:xfrm>
            <a:off x="5967742" y="3439907"/>
            <a:ext cx="344966" cy="369332"/>
          </a:xfrm>
          <a:prstGeom prst="rect">
            <a:avLst/>
          </a:prstGeom>
        </p:spPr>
        <p:txBody>
          <a:bodyPr wrap="none">
            <a:spAutoFit/>
          </a:bodyPr>
          <a:lstStyle/>
          <a:p>
            <a:r>
              <a:rPr lang="el-GR" dirty="0"/>
              <a:t>ω</a:t>
            </a:r>
            <a:endParaRPr lang="de-DE" dirty="0"/>
          </a:p>
        </p:txBody>
      </p:sp>
      <p:sp>
        <p:nvSpPr>
          <p:cNvPr id="10" name="Freihandform 9"/>
          <p:cNvSpPr/>
          <p:nvPr/>
        </p:nvSpPr>
        <p:spPr>
          <a:xfrm>
            <a:off x="4404813" y="2338645"/>
            <a:ext cx="1577130" cy="931178"/>
          </a:xfrm>
          <a:custGeom>
            <a:avLst/>
            <a:gdLst>
              <a:gd name="connsiteX0" fmla="*/ 0 w 1577130"/>
              <a:gd name="connsiteY0" fmla="*/ 931178 h 931178"/>
              <a:gd name="connsiteX1" fmla="*/ 822121 w 1577130"/>
              <a:gd name="connsiteY1" fmla="*/ 595619 h 931178"/>
              <a:gd name="connsiteX2" fmla="*/ 1577130 w 1577130"/>
              <a:gd name="connsiteY2" fmla="*/ 0 h 931178"/>
            </a:gdLst>
            <a:ahLst/>
            <a:cxnLst>
              <a:cxn ang="0">
                <a:pos x="connsiteX0" y="connsiteY0"/>
              </a:cxn>
              <a:cxn ang="0">
                <a:pos x="connsiteX1" y="connsiteY1"/>
              </a:cxn>
              <a:cxn ang="0">
                <a:pos x="connsiteX2" y="connsiteY2"/>
              </a:cxn>
            </a:cxnLst>
            <a:rect l="l" t="t" r="r" b="b"/>
            <a:pathLst>
              <a:path w="1577130" h="931178">
                <a:moveTo>
                  <a:pt x="0" y="931178"/>
                </a:moveTo>
                <a:cubicBezTo>
                  <a:pt x="279633" y="840996"/>
                  <a:pt x="559266" y="750815"/>
                  <a:pt x="822121" y="595619"/>
                </a:cubicBezTo>
                <a:cubicBezTo>
                  <a:pt x="1084976" y="440423"/>
                  <a:pt x="1331053" y="220211"/>
                  <a:pt x="157713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1" name="Rechteck 10"/>
          <p:cNvSpPr/>
          <p:nvPr/>
        </p:nvSpPr>
        <p:spPr>
          <a:xfrm>
            <a:off x="4324442" y="2322440"/>
            <a:ext cx="521297" cy="276999"/>
          </a:xfrm>
          <a:prstGeom prst="rect">
            <a:avLst/>
          </a:prstGeom>
        </p:spPr>
        <p:txBody>
          <a:bodyPr wrap="none">
            <a:spAutoFit/>
          </a:bodyPr>
          <a:lstStyle/>
          <a:p>
            <a:r>
              <a:rPr lang="de-DE" sz="1200" dirty="0"/>
              <a:t>L</a:t>
            </a:r>
            <a:r>
              <a:rPr lang="de-DE" sz="1200" baseline="30000" dirty="0"/>
              <a:t>D</a:t>
            </a:r>
            <a:r>
              <a:rPr lang="de-DE" sz="1200" dirty="0"/>
              <a:t>(</a:t>
            </a:r>
            <a:r>
              <a:rPr lang="el-GR" sz="1200" dirty="0"/>
              <a:t>ω</a:t>
            </a:r>
            <a:r>
              <a:rPr lang="de-DE" sz="1200" dirty="0"/>
              <a:t>)</a:t>
            </a:r>
          </a:p>
        </p:txBody>
      </p:sp>
      <p:sp>
        <p:nvSpPr>
          <p:cNvPr id="12" name="Freihandform 11"/>
          <p:cNvSpPr/>
          <p:nvPr/>
        </p:nvSpPr>
        <p:spPr>
          <a:xfrm>
            <a:off x="4985529" y="2314604"/>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3" name="Rechteck 12"/>
          <p:cNvSpPr/>
          <p:nvPr/>
        </p:nvSpPr>
        <p:spPr>
          <a:xfrm>
            <a:off x="5801665" y="2120529"/>
            <a:ext cx="495649" cy="276999"/>
          </a:xfrm>
          <a:prstGeom prst="rect">
            <a:avLst/>
          </a:prstGeom>
        </p:spPr>
        <p:txBody>
          <a:bodyPr wrap="none">
            <a:spAutoFit/>
          </a:bodyPr>
          <a:lstStyle/>
          <a:p>
            <a:r>
              <a:rPr lang="de-DE" sz="1200" dirty="0"/>
              <a:t>L</a:t>
            </a:r>
            <a:r>
              <a:rPr lang="de-DE" sz="1200" baseline="30000" dirty="0"/>
              <a:t>S</a:t>
            </a:r>
            <a:r>
              <a:rPr lang="de-DE" sz="1200" dirty="0"/>
              <a:t>(</a:t>
            </a:r>
            <a:r>
              <a:rPr lang="el-GR" sz="1200" dirty="0"/>
              <a:t>ω</a:t>
            </a:r>
            <a:r>
              <a:rPr lang="de-DE" sz="1200" dirty="0"/>
              <a:t>)</a:t>
            </a:r>
          </a:p>
        </p:txBody>
      </p:sp>
      <p:cxnSp>
        <p:nvCxnSpPr>
          <p:cNvPr id="14" name="Gerader Verbinder 13"/>
          <p:cNvCxnSpPr/>
          <p:nvPr/>
        </p:nvCxnSpPr>
        <p:spPr>
          <a:xfrm>
            <a:off x="5302686" y="2881174"/>
            <a:ext cx="16778" cy="5887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Gerader Verbinder 14"/>
          <p:cNvCxnSpPr/>
          <p:nvPr/>
        </p:nvCxnSpPr>
        <p:spPr>
          <a:xfrm flipH="1">
            <a:off x="4148068" y="2899239"/>
            <a:ext cx="114467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Rechteck 18"/>
          <p:cNvSpPr/>
          <p:nvPr/>
        </p:nvSpPr>
        <p:spPr>
          <a:xfrm>
            <a:off x="3813962" y="2696508"/>
            <a:ext cx="397866" cy="369332"/>
          </a:xfrm>
          <a:prstGeom prst="rect">
            <a:avLst/>
          </a:prstGeom>
        </p:spPr>
        <p:txBody>
          <a:bodyPr wrap="none">
            <a:spAutoFit/>
          </a:bodyPr>
          <a:lstStyle/>
          <a:p>
            <a:r>
              <a:rPr lang="de-DE" dirty="0"/>
              <a:t>L*</a:t>
            </a:r>
            <a:endParaRPr lang="de-DE" baseline="30000" dirty="0"/>
          </a:p>
        </p:txBody>
      </p:sp>
      <p:sp>
        <p:nvSpPr>
          <p:cNvPr id="20" name="Rechteck 19"/>
          <p:cNvSpPr/>
          <p:nvPr/>
        </p:nvSpPr>
        <p:spPr>
          <a:xfrm>
            <a:off x="5146714" y="3487378"/>
            <a:ext cx="476378" cy="369332"/>
          </a:xfrm>
          <a:prstGeom prst="rect">
            <a:avLst/>
          </a:prstGeom>
        </p:spPr>
        <p:txBody>
          <a:bodyPr wrap="square">
            <a:spAutoFit/>
          </a:bodyPr>
          <a:lstStyle/>
          <a:p>
            <a:r>
              <a:rPr lang="el-GR" dirty="0"/>
              <a:t>ω</a:t>
            </a:r>
            <a:r>
              <a:rPr lang="de-DE" dirty="0"/>
              <a:t>*</a:t>
            </a:r>
            <a:endParaRPr lang="de-DE" baseline="30000" dirty="0"/>
          </a:p>
        </p:txBody>
      </p:sp>
      <p:sp>
        <p:nvSpPr>
          <p:cNvPr id="21" name="Textfeld 20"/>
          <p:cNvSpPr txBox="1"/>
          <p:nvPr/>
        </p:nvSpPr>
        <p:spPr>
          <a:xfrm>
            <a:off x="25943" y="4032383"/>
            <a:ext cx="8381213" cy="1209675"/>
          </a:xfrm>
          <a:prstGeom prst="rect">
            <a:avLst/>
          </a:prstGeom>
          <a:noFill/>
          <a:ln>
            <a:noFill/>
          </a:ln>
        </p:spPr>
        <p:txBody>
          <a:bodyPr vert="horz" wrap="square" lIns="81646" tIns="40823" rIns="81646" bIns="40823" anchorCtr="0" compatLnSpc="0">
            <a:spAutoFit/>
          </a:bodyPr>
          <a:lstStyle/>
          <a:p>
            <a:r>
              <a:rPr lang="de-DE" dirty="0"/>
              <a:t>Umgekehrt zum </a:t>
            </a:r>
            <a:r>
              <a:rPr lang="de-DE" dirty="0" err="1"/>
              <a:t>Keynesianischen</a:t>
            </a:r>
            <a:r>
              <a:rPr lang="de-DE" dirty="0"/>
              <a:t> Modell geht man in der Neoklassik von der </a:t>
            </a:r>
            <a:r>
              <a:rPr lang="de-DE" b="1" dirty="0"/>
              <a:t>Angebotsseite Y</a:t>
            </a:r>
            <a:r>
              <a:rPr lang="de-DE" b="1" baseline="30000" dirty="0"/>
              <a:t>S </a:t>
            </a:r>
            <a:r>
              <a:rPr lang="de-DE" dirty="0"/>
              <a:t>aus und nimmt an, dass diese das Produktionsniveau der Volkswirtschaft bestimmt und es zum Ausgleich von Angebot und Nachfrage (</a:t>
            </a:r>
            <a:r>
              <a:rPr lang="de-DE" b="1" dirty="0"/>
              <a:t>Y</a:t>
            </a:r>
            <a:r>
              <a:rPr lang="de-DE" b="1" baseline="30000" dirty="0"/>
              <a:t>S</a:t>
            </a:r>
            <a:r>
              <a:rPr lang="de-DE" b="1" dirty="0"/>
              <a:t>=Y</a:t>
            </a:r>
            <a:r>
              <a:rPr lang="de-DE" b="1" baseline="30000" dirty="0"/>
              <a:t>D</a:t>
            </a:r>
            <a:r>
              <a:rPr lang="de-DE" dirty="0"/>
              <a:t>) dadurch kommt, dass diesmal die Nachfrage dem Angebot folgt</a:t>
            </a:r>
            <a:endParaRPr lang="en-US" altLang="en-US" sz="2000" dirty="0"/>
          </a:p>
        </p:txBody>
      </p:sp>
      <p:sp>
        <p:nvSpPr>
          <p:cNvPr id="23" name="Rechteck 22">
            <a:extLst>
              <a:ext uri="{FF2B5EF4-FFF2-40B4-BE49-F238E27FC236}">
                <a16:creationId xmlns:a16="http://schemas.microsoft.com/office/drawing/2014/main" id="{536981DC-2C16-48EB-8B66-C1068431B63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7" name="Gruppieren 16">
            <a:extLst>
              <a:ext uri="{FF2B5EF4-FFF2-40B4-BE49-F238E27FC236}">
                <a16:creationId xmlns:a16="http://schemas.microsoft.com/office/drawing/2014/main" id="{C44957B5-80B8-A910-94E8-75D8531C55F2}"/>
              </a:ext>
            </a:extLst>
          </p:cNvPr>
          <p:cNvGrpSpPr/>
          <p:nvPr/>
        </p:nvGrpSpPr>
        <p:grpSpPr>
          <a:xfrm>
            <a:off x="3430244" y="1569665"/>
            <a:ext cx="3991680" cy="2496960"/>
            <a:chOff x="3430244" y="1569665"/>
            <a:chExt cx="3991680" cy="249696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C224EAB9-19E1-18B3-D0E3-8879B2AD8379}"/>
                    </a:ext>
                  </a:extLst>
                </p14:cNvPr>
                <p14:cNvContentPartPr/>
                <p14:nvPr/>
              </p14:nvContentPartPr>
              <p14:xfrm>
                <a:off x="6036284" y="1803305"/>
                <a:ext cx="360" cy="360"/>
              </p14:xfrm>
            </p:contentPart>
          </mc:Choice>
          <mc:Fallback>
            <p:pic>
              <p:nvPicPr>
                <p:cNvPr id="2" name="Freihand 1">
                  <a:extLst>
                    <a:ext uri="{FF2B5EF4-FFF2-40B4-BE49-F238E27FC236}">
                      <a16:creationId xmlns:a16="http://schemas.microsoft.com/office/drawing/2014/main" id="{C224EAB9-19E1-18B3-D0E3-8879B2AD8379}"/>
                    </a:ext>
                  </a:extLst>
                </p:cNvPr>
                <p:cNvPicPr/>
                <p:nvPr/>
              </p:nvPicPr>
              <p:blipFill>
                <a:blip r:embed="rId4"/>
                <a:stretch>
                  <a:fillRect/>
                </a:stretch>
              </p:blipFill>
              <p:spPr>
                <a:xfrm>
                  <a:off x="6027284" y="1794665"/>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8533A0A2-3A32-4B6C-9264-DE24741B0E37}"/>
                    </a:ext>
                  </a:extLst>
                </p14:cNvPr>
                <p14:cNvContentPartPr/>
                <p14:nvPr/>
              </p14:nvContentPartPr>
              <p14:xfrm>
                <a:off x="4461284" y="1569665"/>
                <a:ext cx="863640" cy="25560"/>
              </p14:xfrm>
            </p:contentPart>
          </mc:Choice>
          <mc:Fallback>
            <p:pic>
              <p:nvPicPr>
                <p:cNvPr id="5" name="Freihand 4">
                  <a:extLst>
                    <a:ext uri="{FF2B5EF4-FFF2-40B4-BE49-F238E27FC236}">
                      <a16:creationId xmlns:a16="http://schemas.microsoft.com/office/drawing/2014/main" id="{8533A0A2-3A32-4B6C-9264-DE24741B0E37}"/>
                    </a:ext>
                  </a:extLst>
                </p:cNvPr>
                <p:cNvPicPr/>
                <p:nvPr/>
              </p:nvPicPr>
              <p:blipFill>
                <a:blip r:embed="rId6"/>
                <a:stretch>
                  <a:fillRect/>
                </a:stretch>
              </p:blipFill>
              <p:spPr>
                <a:xfrm>
                  <a:off x="4452644" y="1560665"/>
                  <a:ext cx="8812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6" name="Freihand 15">
                  <a:extLst>
                    <a:ext uri="{FF2B5EF4-FFF2-40B4-BE49-F238E27FC236}">
                      <a16:creationId xmlns:a16="http://schemas.microsoft.com/office/drawing/2014/main" id="{CA363EDA-677F-B63D-392F-BBEA01F6CC34}"/>
                    </a:ext>
                  </a:extLst>
                </p14:cNvPr>
                <p14:cNvContentPartPr/>
                <p14:nvPr/>
              </p14:nvContentPartPr>
              <p14:xfrm>
                <a:off x="3430244" y="1680185"/>
                <a:ext cx="3991680" cy="2386440"/>
              </p14:xfrm>
            </p:contentPart>
          </mc:Choice>
          <mc:Fallback>
            <p:pic>
              <p:nvPicPr>
                <p:cNvPr id="16" name="Freihand 15">
                  <a:extLst>
                    <a:ext uri="{FF2B5EF4-FFF2-40B4-BE49-F238E27FC236}">
                      <a16:creationId xmlns:a16="http://schemas.microsoft.com/office/drawing/2014/main" id="{CA363EDA-677F-B63D-392F-BBEA01F6CC34}"/>
                    </a:ext>
                  </a:extLst>
                </p:cNvPr>
                <p:cNvPicPr/>
                <p:nvPr/>
              </p:nvPicPr>
              <p:blipFill>
                <a:blip r:embed="rId8"/>
                <a:stretch>
                  <a:fillRect/>
                </a:stretch>
              </p:blipFill>
              <p:spPr>
                <a:xfrm>
                  <a:off x="3421244" y="1671185"/>
                  <a:ext cx="4009320" cy="2404080"/>
                </a:xfrm>
                <a:prstGeom prst="rect">
                  <a:avLst/>
                </a:prstGeom>
              </p:spPr>
            </p:pic>
          </mc:Fallback>
        </mc:AlternateContent>
      </p:grpSp>
      <p:grpSp>
        <p:nvGrpSpPr>
          <p:cNvPr id="27" name="Gruppieren 26">
            <a:extLst>
              <a:ext uri="{FF2B5EF4-FFF2-40B4-BE49-F238E27FC236}">
                <a16:creationId xmlns:a16="http://schemas.microsoft.com/office/drawing/2014/main" id="{3CDF1584-E3C8-CB41-F180-624C9CD6BC74}"/>
              </a:ext>
            </a:extLst>
          </p:cNvPr>
          <p:cNvGrpSpPr/>
          <p:nvPr/>
        </p:nvGrpSpPr>
        <p:grpSpPr>
          <a:xfrm>
            <a:off x="1596764" y="2675225"/>
            <a:ext cx="1747440" cy="1690200"/>
            <a:chOff x="1596764" y="2675225"/>
            <a:chExt cx="1747440" cy="1690200"/>
          </a:xfrm>
        </p:grpSpPr>
        <mc:AlternateContent xmlns:mc="http://schemas.openxmlformats.org/markup-compatibility/2006">
          <mc:Choice xmlns:p14="http://schemas.microsoft.com/office/powerpoint/2010/main" Requires="p14">
            <p:contentPart p14:bwMode="auto" r:id="rId9">
              <p14:nvContentPartPr>
                <p14:cNvPr id="18" name="Freihand 17">
                  <a:extLst>
                    <a:ext uri="{FF2B5EF4-FFF2-40B4-BE49-F238E27FC236}">
                      <a16:creationId xmlns:a16="http://schemas.microsoft.com/office/drawing/2014/main" id="{B6F52FAE-6380-53A8-7A0B-597FED8ECD06}"/>
                    </a:ext>
                  </a:extLst>
                </p14:cNvPr>
                <p14:cNvContentPartPr/>
                <p14:nvPr/>
              </p14:nvContentPartPr>
              <p14:xfrm>
                <a:off x="2693684" y="2756225"/>
                <a:ext cx="193680" cy="256320"/>
              </p14:xfrm>
            </p:contentPart>
          </mc:Choice>
          <mc:Fallback>
            <p:pic>
              <p:nvPicPr>
                <p:cNvPr id="18" name="Freihand 17">
                  <a:extLst>
                    <a:ext uri="{FF2B5EF4-FFF2-40B4-BE49-F238E27FC236}">
                      <a16:creationId xmlns:a16="http://schemas.microsoft.com/office/drawing/2014/main" id="{B6F52FAE-6380-53A8-7A0B-597FED8ECD06}"/>
                    </a:ext>
                  </a:extLst>
                </p:cNvPr>
                <p:cNvPicPr/>
                <p:nvPr/>
              </p:nvPicPr>
              <p:blipFill>
                <a:blip r:embed="rId10"/>
                <a:stretch>
                  <a:fillRect/>
                </a:stretch>
              </p:blipFill>
              <p:spPr>
                <a:xfrm>
                  <a:off x="2684684" y="2747585"/>
                  <a:ext cx="211320" cy="2739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2" name="Freihand 21">
                  <a:extLst>
                    <a:ext uri="{FF2B5EF4-FFF2-40B4-BE49-F238E27FC236}">
                      <a16:creationId xmlns:a16="http://schemas.microsoft.com/office/drawing/2014/main" id="{01B15649-6BF2-B92A-4982-002A33926960}"/>
                    </a:ext>
                  </a:extLst>
                </p14:cNvPr>
                <p14:cNvContentPartPr/>
                <p14:nvPr/>
              </p14:nvContentPartPr>
              <p14:xfrm>
                <a:off x="2932004" y="2699345"/>
                <a:ext cx="138960" cy="267840"/>
              </p14:xfrm>
            </p:contentPart>
          </mc:Choice>
          <mc:Fallback>
            <p:pic>
              <p:nvPicPr>
                <p:cNvPr id="22" name="Freihand 21">
                  <a:extLst>
                    <a:ext uri="{FF2B5EF4-FFF2-40B4-BE49-F238E27FC236}">
                      <a16:creationId xmlns:a16="http://schemas.microsoft.com/office/drawing/2014/main" id="{01B15649-6BF2-B92A-4982-002A33926960}"/>
                    </a:ext>
                  </a:extLst>
                </p:cNvPr>
                <p:cNvPicPr/>
                <p:nvPr/>
              </p:nvPicPr>
              <p:blipFill>
                <a:blip r:embed="rId12"/>
                <a:stretch>
                  <a:fillRect/>
                </a:stretch>
              </p:blipFill>
              <p:spPr>
                <a:xfrm>
                  <a:off x="2923004" y="2690705"/>
                  <a:ext cx="156600" cy="2854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4" name="Freihand 23">
                  <a:extLst>
                    <a:ext uri="{FF2B5EF4-FFF2-40B4-BE49-F238E27FC236}">
                      <a16:creationId xmlns:a16="http://schemas.microsoft.com/office/drawing/2014/main" id="{5D25193E-438A-4EF8-6EB8-A4D17C9D7E40}"/>
                    </a:ext>
                  </a:extLst>
                </p14:cNvPr>
                <p14:cNvContentPartPr/>
                <p14:nvPr/>
              </p14:nvContentPartPr>
              <p14:xfrm>
                <a:off x="3115964" y="2675225"/>
                <a:ext cx="228240" cy="309600"/>
              </p14:xfrm>
            </p:contentPart>
          </mc:Choice>
          <mc:Fallback>
            <p:pic>
              <p:nvPicPr>
                <p:cNvPr id="24" name="Freihand 23">
                  <a:extLst>
                    <a:ext uri="{FF2B5EF4-FFF2-40B4-BE49-F238E27FC236}">
                      <a16:creationId xmlns:a16="http://schemas.microsoft.com/office/drawing/2014/main" id="{5D25193E-438A-4EF8-6EB8-A4D17C9D7E40}"/>
                    </a:ext>
                  </a:extLst>
                </p:cNvPr>
                <p:cNvPicPr/>
                <p:nvPr/>
              </p:nvPicPr>
              <p:blipFill>
                <a:blip r:embed="rId14"/>
                <a:stretch>
                  <a:fillRect/>
                </a:stretch>
              </p:blipFill>
              <p:spPr>
                <a:xfrm>
                  <a:off x="3107324" y="2666585"/>
                  <a:ext cx="245880" cy="3272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5" name="Freihand 24">
                  <a:extLst>
                    <a:ext uri="{FF2B5EF4-FFF2-40B4-BE49-F238E27FC236}">
                      <a16:creationId xmlns:a16="http://schemas.microsoft.com/office/drawing/2014/main" id="{EB345427-1C7C-BB4D-92EF-2DC1BE754F23}"/>
                    </a:ext>
                  </a:extLst>
                </p14:cNvPr>
                <p14:cNvContentPartPr/>
                <p14:nvPr/>
              </p14:nvContentPartPr>
              <p14:xfrm>
                <a:off x="1662644" y="3068705"/>
                <a:ext cx="1239840" cy="1176120"/>
              </p14:xfrm>
            </p:contentPart>
          </mc:Choice>
          <mc:Fallback>
            <p:pic>
              <p:nvPicPr>
                <p:cNvPr id="25" name="Freihand 24">
                  <a:extLst>
                    <a:ext uri="{FF2B5EF4-FFF2-40B4-BE49-F238E27FC236}">
                      <a16:creationId xmlns:a16="http://schemas.microsoft.com/office/drawing/2014/main" id="{EB345427-1C7C-BB4D-92EF-2DC1BE754F23}"/>
                    </a:ext>
                  </a:extLst>
                </p:cNvPr>
                <p:cNvPicPr/>
                <p:nvPr/>
              </p:nvPicPr>
              <p:blipFill>
                <a:blip r:embed="rId16"/>
                <a:stretch>
                  <a:fillRect/>
                </a:stretch>
              </p:blipFill>
              <p:spPr>
                <a:xfrm>
                  <a:off x="1654004" y="3059705"/>
                  <a:ext cx="1257480" cy="11937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6" name="Freihand 25">
                  <a:extLst>
                    <a:ext uri="{FF2B5EF4-FFF2-40B4-BE49-F238E27FC236}">
                      <a16:creationId xmlns:a16="http://schemas.microsoft.com/office/drawing/2014/main" id="{1A000852-8027-377E-B0F9-38B957347F77}"/>
                    </a:ext>
                  </a:extLst>
                </p14:cNvPr>
                <p14:cNvContentPartPr/>
                <p14:nvPr/>
              </p14:nvContentPartPr>
              <p14:xfrm>
                <a:off x="1596764" y="3976985"/>
                <a:ext cx="220680" cy="388440"/>
              </p14:xfrm>
            </p:contentPart>
          </mc:Choice>
          <mc:Fallback>
            <p:pic>
              <p:nvPicPr>
                <p:cNvPr id="26" name="Freihand 25">
                  <a:extLst>
                    <a:ext uri="{FF2B5EF4-FFF2-40B4-BE49-F238E27FC236}">
                      <a16:creationId xmlns:a16="http://schemas.microsoft.com/office/drawing/2014/main" id="{1A000852-8027-377E-B0F9-38B957347F77}"/>
                    </a:ext>
                  </a:extLst>
                </p:cNvPr>
                <p:cNvPicPr/>
                <p:nvPr/>
              </p:nvPicPr>
              <p:blipFill>
                <a:blip r:embed="rId18"/>
                <a:stretch>
                  <a:fillRect/>
                </a:stretch>
              </p:blipFill>
              <p:spPr>
                <a:xfrm>
                  <a:off x="1587764" y="3968345"/>
                  <a:ext cx="238320" cy="406080"/>
                </a:xfrm>
                <a:prstGeom prst="rect">
                  <a:avLst/>
                </a:prstGeom>
              </p:spPr>
            </p:pic>
          </mc:Fallback>
        </mc:AlternateContent>
      </p:grpSp>
    </p:spTree>
    <p:extLst>
      <p:ext uri="{BB962C8B-B14F-4D97-AF65-F5344CB8AC3E}">
        <p14:creationId xmlns:p14="http://schemas.microsoft.com/office/powerpoint/2010/main" val="35224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P spid="19"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989146" y="9192"/>
            <a:ext cx="2505849"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Gesetz von </a:t>
            </a:r>
            <a:r>
              <a:rPr lang="de-DE" sz="2400" b="1" dirty="0" err="1"/>
              <a:t>Walras</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0" y="467316"/>
            <a:ext cx="8564880" cy="6250431"/>
          </a:xfrm>
          <a:prstGeom prst="rect">
            <a:avLst/>
          </a:prstGeom>
        </p:spPr>
      </p:pic>
      <p:sp>
        <p:nvSpPr>
          <p:cNvPr id="4" name="Rechteck 3">
            <a:extLst>
              <a:ext uri="{FF2B5EF4-FFF2-40B4-BE49-F238E27FC236}">
                <a16:creationId xmlns:a16="http://schemas.microsoft.com/office/drawing/2014/main" id="{8D700FBD-EFD0-4BF6-8D0C-748D8480D71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0756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827955" y="123129"/>
            <a:ext cx="7895593"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Neoklassik: Saysche Theorem und natürliche Arbeitslosigkeit</a:t>
            </a:r>
            <a:endParaRPr lang="de-DE" sz="2400" b="1"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106710" y="581253"/>
            <a:ext cx="8582895" cy="5836603"/>
          </a:xfrm>
          <a:prstGeom prst="rect">
            <a:avLst/>
          </a:prstGeom>
        </p:spPr>
      </p:pic>
      <p:sp>
        <p:nvSpPr>
          <p:cNvPr id="4" name="Rechteck 3">
            <a:extLst>
              <a:ext uri="{FF2B5EF4-FFF2-40B4-BE49-F238E27FC236}">
                <a16:creationId xmlns:a16="http://schemas.microsoft.com/office/drawing/2014/main" id="{8CCF89FF-D2ED-4B1B-9334-A45EE782E77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83266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491125" y="57814"/>
            <a:ext cx="4081665"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Neoklassik: Geldmarkt</a:t>
            </a:r>
            <a:endParaRPr lang="de-DE" sz="3266"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1137274" y="651488"/>
            <a:ext cx="9201721" cy="5913211"/>
          </a:xfrm>
          <a:prstGeom prst="rect">
            <a:avLst/>
          </a:prstGeom>
        </p:spPr>
      </p:pic>
      <p:sp>
        <p:nvSpPr>
          <p:cNvPr id="4" name="Rechteck 3">
            <a:extLst>
              <a:ext uri="{FF2B5EF4-FFF2-40B4-BE49-F238E27FC236}">
                <a16:creationId xmlns:a16="http://schemas.microsoft.com/office/drawing/2014/main" id="{5088A576-3F34-42A4-998D-2B966B70E39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50986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0DFBC97E-FE41-4013-EAA4-67573D485C77}"/>
              </a:ext>
            </a:extLst>
          </p:cNvPr>
          <p:cNvGrpSpPr/>
          <p:nvPr/>
        </p:nvGrpSpPr>
        <p:grpSpPr>
          <a:xfrm>
            <a:off x="177448" y="991942"/>
            <a:ext cx="7828631" cy="5073578"/>
            <a:chOff x="-15591" y="1154502"/>
            <a:chExt cx="5693076" cy="3671901"/>
          </a:xfrm>
        </p:grpSpPr>
        <p:cxnSp>
          <p:nvCxnSpPr>
            <p:cNvPr id="5" name="Gerade Verbindung mit Pfeil 4"/>
            <p:cNvCxnSpPr/>
            <p:nvPr/>
          </p:nvCxnSpPr>
          <p:spPr>
            <a:xfrm>
              <a:off x="2981983" y="3014954"/>
              <a:ext cx="4550" cy="18114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V="1">
              <a:off x="2977433" y="2990348"/>
              <a:ext cx="2685866" cy="2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a:off x="251304" y="3013477"/>
              <a:ext cx="2721808" cy="135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2986533" y="1174620"/>
              <a:ext cx="0" cy="18527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Rechteck 52"/>
                <p:cNvSpPr/>
                <p:nvPr/>
              </p:nvSpPr>
              <p:spPr>
                <a:xfrm>
                  <a:off x="-15591" y="3027468"/>
                  <a:ext cx="811248" cy="553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1600" i="1">
                            <a:latin typeface="Cambria Math" panose="02040503050406030204" pitchFamily="18" charset="0"/>
                          </a:rPr>
                          <m:t>ω</m:t>
                        </m:r>
                        <m:r>
                          <a:rPr lang="de-DE" sz="1600" b="0" i="1" smtClean="0">
                            <a:latin typeface="Cambria Math" panose="02040503050406030204" pitchFamily="18" charset="0"/>
                          </a:rPr>
                          <m:t>=</m:t>
                        </m:r>
                        <m:f>
                          <m:fPr>
                            <m:ctrlPr>
                              <a:rPr lang="de-DE" sz="1600" i="1" smtClean="0">
                                <a:latin typeface="Cambria Math" panose="02040503050406030204" pitchFamily="18" charset="0"/>
                              </a:rPr>
                            </m:ctrlPr>
                          </m:fPr>
                          <m:num>
                            <m:r>
                              <a:rPr lang="de-DE" sz="1600" b="0" i="1" smtClean="0">
                                <a:latin typeface="Cambria Math" panose="02040503050406030204" pitchFamily="18" charset="0"/>
                              </a:rPr>
                              <m:t>𝑤</m:t>
                            </m:r>
                          </m:num>
                          <m:den>
                            <m:r>
                              <a:rPr lang="de-DE" sz="1600" b="0" i="1" smtClean="0">
                                <a:latin typeface="Cambria Math" panose="02040503050406030204" pitchFamily="18" charset="0"/>
                              </a:rPr>
                              <m:t>𝑝</m:t>
                            </m:r>
                          </m:den>
                        </m:f>
                      </m:oMath>
                    </m:oMathPara>
                  </a14:m>
                  <a:endParaRPr lang="de-DE" sz="1600" dirty="0"/>
                </a:p>
              </p:txBody>
            </p:sp>
          </mc:Choice>
          <mc:Fallback xmlns="">
            <p:sp>
              <p:nvSpPr>
                <p:cNvPr id="53" name="Rechteck 52"/>
                <p:cNvSpPr>
                  <a:spLocks noRot="1" noChangeAspect="1" noMove="1" noResize="1" noEditPoints="1" noAdjustHandles="1" noChangeArrowheads="1" noChangeShapeType="1" noTextEdit="1"/>
                </p:cNvSpPr>
                <p:nvPr/>
              </p:nvSpPr>
              <p:spPr>
                <a:xfrm>
                  <a:off x="-15591" y="3027468"/>
                  <a:ext cx="811248" cy="553870"/>
                </a:xfrm>
                <a:prstGeom prst="rect">
                  <a:avLst/>
                </a:prstGeom>
                <a:blipFill>
                  <a:blip r:embed="rId2"/>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4" name="Rechteck 53"/>
                <p:cNvSpPr/>
                <p:nvPr/>
              </p:nvSpPr>
              <p:spPr>
                <a:xfrm>
                  <a:off x="2655381" y="1154502"/>
                  <a:ext cx="392347"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𝑝</m:t>
                        </m:r>
                      </m:oMath>
                    </m:oMathPara>
                  </a14:m>
                  <a:endParaRPr lang="de-DE" sz="2400" dirty="0"/>
                </a:p>
              </p:txBody>
            </p:sp>
          </mc:Choice>
          <mc:Fallback xmlns="">
            <p:sp>
              <p:nvSpPr>
                <p:cNvPr id="54" name="Rechteck 53"/>
                <p:cNvSpPr>
                  <a:spLocks noRot="1" noChangeAspect="1" noMove="1" noResize="1" noEditPoints="1" noAdjustHandles="1" noChangeArrowheads="1" noChangeShapeType="1" noTextEdit="1"/>
                </p:cNvSpPr>
                <p:nvPr/>
              </p:nvSpPr>
              <p:spPr>
                <a:xfrm>
                  <a:off x="2655381" y="1154502"/>
                  <a:ext cx="392347" cy="422321"/>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5" name="Rechteck 54"/>
                <p:cNvSpPr/>
                <p:nvPr/>
              </p:nvSpPr>
              <p:spPr>
                <a:xfrm>
                  <a:off x="5283789" y="2938773"/>
                  <a:ext cx="393696"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𝑦</m:t>
                        </m:r>
                      </m:oMath>
                    </m:oMathPara>
                  </a14:m>
                  <a:endParaRPr lang="de-DE" sz="2400" dirty="0"/>
                </a:p>
              </p:txBody>
            </p:sp>
          </mc:Choice>
          <mc:Fallback xmlns="">
            <p:sp>
              <p:nvSpPr>
                <p:cNvPr id="55" name="Rechteck 54"/>
                <p:cNvSpPr>
                  <a:spLocks noRot="1" noChangeAspect="1" noMove="1" noResize="1" noEditPoints="1" noAdjustHandles="1" noChangeArrowheads="1" noChangeShapeType="1" noTextEdit="1"/>
                </p:cNvSpPr>
                <p:nvPr/>
              </p:nvSpPr>
              <p:spPr>
                <a:xfrm>
                  <a:off x="5283789" y="2938773"/>
                  <a:ext cx="393696" cy="422321"/>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8" name="Rechteck 57"/>
                <p:cNvSpPr/>
                <p:nvPr/>
              </p:nvSpPr>
              <p:spPr>
                <a:xfrm>
                  <a:off x="2643963" y="4394968"/>
                  <a:ext cx="387303"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𝐿</m:t>
                        </m:r>
                      </m:oMath>
                    </m:oMathPara>
                  </a14:m>
                  <a:endParaRPr lang="de-DE" sz="2400" dirty="0"/>
                </a:p>
              </p:txBody>
            </p:sp>
          </mc:Choice>
          <mc:Fallback xmlns="">
            <p:sp>
              <p:nvSpPr>
                <p:cNvPr id="58" name="Rechteck 57"/>
                <p:cNvSpPr>
                  <a:spLocks noRot="1" noChangeAspect="1" noMove="1" noResize="1" noEditPoints="1" noAdjustHandles="1" noChangeArrowheads="1" noChangeShapeType="1" noTextEdit="1"/>
                </p:cNvSpPr>
                <p:nvPr/>
              </p:nvSpPr>
              <p:spPr>
                <a:xfrm>
                  <a:off x="2643963" y="4394968"/>
                  <a:ext cx="387303" cy="422321"/>
                </a:xfrm>
                <a:prstGeom prst="rect">
                  <a:avLst/>
                </a:prstGeom>
                <a:blipFill>
                  <a:blip r:embed="rId5"/>
                  <a:stretch>
                    <a:fillRect/>
                  </a:stretch>
                </a:blipFill>
              </p:spPr>
              <p:txBody>
                <a:bodyPr/>
                <a:lstStyle/>
                <a:p>
                  <a:r>
                    <a:rPr lang="de-DE">
                      <a:noFill/>
                    </a:rPr>
                    <a:t> </a:t>
                  </a:r>
                </a:p>
              </p:txBody>
            </p:sp>
          </mc:Fallback>
        </mc:AlternateContent>
      </p:grpSp>
      <p:sp>
        <p:nvSpPr>
          <p:cNvPr id="60" name="Rechteck 59"/>
          <p:cNvSpPr/>
          <p:nvPr/>
        </p:nvSpPr>
        <p:spPr>
          <a:xfrm>
            <a:off x="5424315" y="3128900"/>
            <a:ext cx="149782" cy="299458"/>
          </a:xfrm>
          <a:prstGeom prst="rect">
            <a:avLst/>
          </a:prstGeom>
        </p:spPr>
        <p:txBody>
          <a:bodyPr wrap="none">
            <a:spAutoFit/>
          </a:bodyPr>
          <a:lstStyle/>
          <a:p>
            <a:endParaRPr lang="de-DE" dirty="0"/>
          </a:p>
        </p:txBody>
      </p:sp>
      <p:sp>
        <p:nvSpPr>
          <p:cNvPr id="72" name="Textfeld 71"/>
          <p:cNvSpPr txBox="1"/>
          <p:nvPr/>
        </p:nvSpPr>
        <p:spPr>
          <a:xfrm>
            <a:off x="1043513" y="-47321"/>
            <a:ext cx="9558099"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Neoklassische Modell des allgemeinen Gleichgewichts</a:t>
            </a:r>
            <a:endParaRPr lang="de-DE" sz="3266" dirty="0">
              <a:latin typeface="Arial" pitchFamily="18"/>
              <a:ea typeface="Droid Sans Fallback" pitchFamily="2"/>
              <a:cs typeface="Lohit Hindi" pitchFamily="2"/>
            </a:endParaRPr>
          </a:p>
        </p:txBody>
      </p:sp>
      <p:sp>
        <p:nvSpPr>
          <p:cNvPr id="49" name="Rechteck 48">
            <a:extLst>
              <a:ext uri="{FF2B5EF4-FFF2-40B4-BE49-F238E27FC236}">
                <a16:creationId xmlns:a16="http://schemas.microsoft.com/office/drawing/2014/main" id="{E5DFE926-27A0-4AB7-81FC-9A1D4D8319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1036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 Verbindung mit Pfeil 4"/>
          <p:cNvCxnSpPr/>
          <p:nvPr/>
        </p:nvCxnSpPr>
        <p:spPr>
          <a:xfrm>
            <a:off x="2981983" y="3014954"/>
            <a:ext cx="4550" cy="18114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V="1">
            <a:off x="2977433" y="2990348"/>
            <a:ext cx="2685866" cy="2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a:off x="251304" y="3013477"/>
            <a:ext cx="2721808" cy="135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2986533" y="1174620"/>
            <a:ext cx="0" cy="18527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Freihandform 14"/>
          <p:cNvSpPr/>
          <p:nvPr/>
        </p:nvSpPr>
        <p:spPr>
          <a:xfrm>
            <a:off x="3321118" y="1262748"/>
            <a:ext cx="2065787" cy="1357556"/>
          </a:xfrm>
          <a:custGeom>
            <a:avLst/>
            <a:gdLst>
              <a:gd name="connsiteX0" fmla="*/ 0 w 2882900"/>
              <a:gd name="connsiteY0" fmla="*/ 0 h 2089150"/>
              <a:gd name="connsiteX1" fmla="*/ 1149350 w 2882900"/>
              <a:gd name="connsiteY1" fmla="*/ 1511300 h 2089150"/>
              <a:gd name="connsiteX2" fmla="*/ 2882900 w 2882900"/>
              <a:gd name="connsiteY2" fmla="*/ 2089150 h 2089150"/>
              <a:gd name="connsiteX3" fmla="*/ 2882900 w 2882900"/>
              <a:gd name="connsiteY3" fmla="*/ 2089150 h 2089150"/>
            </a:gdLst>
            <a:ahLst/>
            <a:cxnLst>
              <a:cxn ang="0">
                <a:pos x="connsiteX0" y="connsiteY0"/>
              </a:cxn>
              <a:cxn ang="0">
                <a:pos x="connsiteX1" y="connsiteY1"/>
              </a:cxn>
              <a:cxn ang="0">
                <a:pos x="connsiteX2" y="connsiteY2"/>
              </a:cxn>
              <a:cxn ang="0">
                <a:pos x="connsiteX3" y="connsiteY3"/>
              </a:cxn>
            </a:cxnLst>
            <a:rect l="l" t="t" r="r" b="b"/>
            <a:pathLst>
              <a:path w="2882900" h="2089150">
                <a:moveTo>
                  <a:pt x="0" y="0"/>
                </a:moveTo>
                <a:cubicBezTo>
                  <a:pt x="334433" y="581554"/>
                  <a:pt x="668867" y="1163108"/>
                  <a:pt x="1149350" y="1511300"/>
                </a:cubicBezTo>
                <a:cubicBezTo>
                  <a:pt x="1629833" y="1859492"/>
                  <a:pt x="2882900" y="2089150"/>
                  <a:pt x="2882900" y="2089150"/>
                </a:cubicBezTo>
                <a:lnTo>
                  <a:pt x="2882900" y="208915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Freihandform 15"/>
          <p:cNvSpPr/>
          <p:nvPr/>
        </p:nvSpPr>
        <p:spPr>
          <a:xfrm>
            <a:off x="2987828" y="3021843"/>
            <a:ext cx="1641075" cy="1499099"/>
          </a:xfrm>
          <a:custGeom>
            <a:avLst/>
            <a:gdLst>
              <a:gd name="connsiteX0" fmla="*/ 0 w 3238150"/>
              <a:gd name="connsiteY0" fmla="*/ 0 h 2306972"/>
              <a:gd name="connsiteX1" fmla="*/ 1853967 w 3238150"/>
              <a:gd name="connsiteY1" fmla="*/ 713064 h 2306972"/>
              <a:gd name="connsiteX2" fmla="*/ 3238150 w 3238150"/>
              <a:gd name="connsiteY2" fmla="*/ 2306972 h 2306972"/>
              <a:gd name="connsiteX3" fmla="*/ 3238150 w 3238150"/>
              <a:gd name="connsiteY3" fmla="*/ 2306972 h 2306972"/>
            </a:gdLst>
            <a:ahLst/>
            <a:cxnLst>
              <a:cxn ang="0">
                <a:pos x="connsiteX0" y="connsiteY0"/>
              </a:cxn>
              <a:cxn ang="0">
                <a:pos x="connsiteX1" y="connsiteY1"/>
              </a:cxn>
              <a:cxn ang="0">
                <a:pos x="connsiteX2" y="connsiteY2"/>
              </a:cxn>
              <a:cxn ang="0">
                <a:pos x="connsiteX3" y="connsiteY3"/>
              </a:cxn>
            </a:cxnLst>
            <a:rect l="l" t="t" r="r" b="b"/>
            <a:pathLst>
              <a:path w="3238150" h="2306972">
                <a:moveTo>
                  <a:pt x="0" y="0"/>
                </a:moveTo>
                <a:cubicBezTo>
                  <a:pt x="657137" y="164284"/>
                  <a:pt x="1314275" y="328569"/>
                  <a:pt x="1853967" y="713064"/>
                </a:cubicBezTo>
                <a:cubicBezTo>
                  <a:pt x="2393659" y="1097559"/>
                  <a:pt x="3238150" y="2306972"/>
                  <a:pt x="3238150" y="2306972"/>
                </a:cubicBezTo>
                <a:lnTo>
                  <a:pt x="3238150" y="2306972"/>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reihandform 16"/>
          <p:cNvSpPr/>
          <p:nvPr/>
        </p:nvSpPr>
        <p:spPr>
          <a:xfrm>
            <a:off x="690735" y="3174478"/>
            <a:ext cx="1960460" cy="1089338"/>
          </a:xfrm>
          <a:custGeom>
            <a:avLst/>
            <a:gdLst>
              <a:gd name="connsiteX0" fmla="*/ 2735912 w 2735912"/>
              <a:gd name="connsiteY0" fmla="*/ 0 h 1676388"/>
              <a:gd name="connsiteX1" fmla="*/ 1704066 w 2735912"/>
              <a:gd name="connsiteY1" fmla="*/ 1023457 h 1676388"/>
              <a:gd name="connsiteX2" fmla="*/ 152102 w 2735912"/>
              <a:gd name="connsiteY2" fmla="*/ 1619075 h 1676388"/>
              <a:gd name="connsiteX3" fmla="*/ 143713 w 2735912"/>
              <a:gd name="connsiteY3" fmla="*/ 1619075 h 1676388"/>
            </a:gdLst>
            <a:ahLst/>
            <a:cxnLst>
              <a:cxn ang="0">
                <a:pos x="connsiteX0" y="connsiteY0"/>
              </a:cxn>
              <a:cxn ang="0">
                <a:pos x="connsiteX1" y="connsiteY1"/>
              </a:cxn>
              <a:cxn ang="0">
                <a:pos x="connsiteX2" y="connsiteY2"/>
              </a:cxn>
              <a:cxn ang="0">
                <a:pos x="connsiteX3" y="connsiteY3"/>
              </a:cxn>
            </a:cxnLst>
            <a:rect l="l" t="t" r="r" b="b"/>
            <a:pathLst>
              <a:path w="2735912" h="1676388">
                <a:moveTo>
                  <a:pt x="2735912" y="0"/>
                </a:moveTo>
                <a:cubicBezTo>
                  <a:pt x="2435306" y="376805"/>
                  <a:pt x="2134701" y="753611"/>
                  <a:pt x="1704066" y="1023457"/>
                </a:cubicBezTo>
                <a:cubicBezTo>
                  <a:pt x="1273431" y="1293303"/>
                  <a:pt x="152102" y="1619075"/>
                  <a:pt x="152102" y="1619075"/>
                </a:cubicBezTo>
                <a:cubicBezTo>
                  <a:pt x="-107957" y="1718345"/>
                  <a:pt x="17878" y="1668710"/>
                  <a:pt x="143713" y="161907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reihandform 17"/>
          <p:cNvSpPr/>
          <p:nvPr/>
        </p:nvSpPr>
        <p:spPr>
          <a:xfrm>
            <a:off x="1112313" y="3327114"/>
            <a:ext cx="1382591" cy="1013937"/>
          </a:xfrm>
          <a:custGeom>
            <a:avLst/>
            <a:gdLst>
              <a:gd name="connsiteX0" fmla="*/ 0 w 1929468"/>
              <a:gd name="connsiteY0" fmla="*/ 0 h 1560353"/>
              <a:gd name="connsiteX1" fmla="*/ 1124125 w 1929468"/>
              <a:gd name="connsiteY1" fmla="*/ 402672 h 1560353"/>
              <a:gd name="connsiteX2" fmla="*/ 1929468 w 1929468"/>
              <a:gd name="connsiteY2" fmla="*/ 1560353 h 1560353"/>
            </a:gdLst>
            <a:ahLst/>
            <a:cxnLst>
              <a:cxn ang="0">
                <a:pos x="connsiteX0" y="connsiteY0"/>
              </a:cxn>
              <a:cxn ang="0">
                <a:pos x="connsiteX1" y="connsiteY1"/>
              </a:cxn>
              <a:cxn ang="0">
                <a:pos x="connsiteX2" y="connsiteY2"/>
              </a:cxn>
            </a:cxnLst>
            <a:rect l="l" t="t" r="r" b="b"/>
            <a:pathLst>
              <a:path w="1929468" h="1560353">
                <a:moveTo>
                  <a:pt x="0" y="0"/>
                </a:moveTo>
                <a:cubicBezTo>
                  <a:pt x="401273" y="71306"/>
                  <a:pt x="802547" y="142613"/>
                  <a:pt x="1124125" y="402672"/>
                </a:cubicBezTo>
                <a:cubicBezTo>
                  <a:pt x="1445703" y="662731"/>
                  <a:pt x="1687585" y="1111542"/>
                  <a:pt x="1929468" y="156035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Freihandform 33"/>
          <p:cNvSpPr/>
          <p:nvPr/>
        </p:nvSpPr>
        <p:spPr>
          <a:xfrm>
            <a:off x="865852" y="1337401"/>
            <a:ext cx="1586973" cy="1406428"/>
          </a:xfrm>
          <a:custGeom>
            <a:avLst/>
            <a:gdLst>
              <a:gd name="connsiteX0" fmla="*/ 2214694 w 2214694"/>
              <a:gd name="connsiteY0" fmla="*/ 0 h 2164359"/>
              <a:gd name="connsiteX1" fmla="*/ 1669409 w 2214694"/>
              <a:gd name="connsiteY1" fmla="*/ 1409350 h 2164359"/>
              <a:gd name="connsiteX2" fmla="*/ 0 w 2214694"/>
              <a:gd name="connsiteY2" fmla="*/ 2164359 h 2164359"/>
            </a:gdLst>
            <a:ahLst/>
            <a:cxnLst>
              <a:cxn ang="0">
                <a:pos x="connsiteX0" y="connsiteY0"/>
              </a:cxn>
              <a:cxn ang="0">
                <a:pos x="connsiteX1" y="connsiteY1"/>
              </a:cxn>
              <a:cxn ang="0">
                <a:pos x="connsiteX2" y="connsiteY2"/>
              </a:cxn>
            </a:cxnLst>
            <a:rect l="l" t="t" r="r" b="b"/>
            <a:pathLst>
              <a:path w="2214694" h="2164359">
                <a:moveTo>
                  <a:pt x="2214694" y="0"/>
                </a:moveTo>
                <a:cubicBezTo>
                  <a:pt x="2126609" y="524312"/>
                  <a:pt x="2038525" y="1048624"/>
                  <a:pt x="1669409" y="1409350"/>
                </a:cubicBezTo>
                <a:cubicBezTo>
                  <a:pt x="1300293" y="1770077"/>
                  <a:pt x="650146" y="1967218"/>
                  <a:pt x="0" y="216435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6" name="Gerader Verbinder 35"/>
          <p:cNvCxnSpPr/>
          <p:nvPr/>
        </p:nvCxnSpPr>
        <p:spPr>
          <a:xfrm flipH="1" flipV="1">
            <a:off x="4156871" y="1337401"/>
            <a:ext cx="13025" cy="16652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feld 50"/>
              <p:cNvSpPr txBox="1"/>
              <p:nvPr/>
            </p:nvSpPr>
            <p:spPr>
              <a:xfrm>
                <a:off x="4173013" y="1139943"/>
                <a:ext cx="368769" cy="338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𝑆</m:t>
                          </m:r>
                        </m:sup>
                      </m:sSup>
                    </m:oMath>
                  </m:oMathPara>
                </a14:m>
                <a:endParaRPr lang="de-DE" sz="2400" dirty="0"/>
              </a:p>
            </p:txBody>
          </p:sp>
        </mc:Choice>
        <mc:Fallback xmlns="">
          <p:sp>
            <p:nvSpPr>
              <p:cNvPr id="51" name="Textfeld 50"/>
              <p:cNvSpPr txBox="1">
                <a:spLocks noRot="1" noChangeAspect="1" noMove="1" noResize="1" noEditPoints="1" noAdjustHandles="1" noChangeArrowheads="1" noChangeShapeType="1" noTextEdit="1"/>
              </p:cNvSpPr>
              <p:nvPr/>
            </p:nvSpPr>
            <p:spPr>
              <a:xfrm>
                <a:off x="4173013" y="1139943"/>
                <a:ext cx="368769" cy="338972"/>
              </a:xfrm>
              <a:prstGeom prst="rect">
                <a:avLst/>
              </a:prstGeom>
              <a:blipFill>
                <a:blip r:embed="rId2"/>
                <a:stretch>
                  <a:fillRect l="-25000" t="-3571" r="-11667" b="-357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2" name="Textfeld 51"/>
              <p:cNvSpPr txBox="1"/>
              <p:nvPr/>
            </p:nvSpPr>
            <p:spPr>
              <a:xfrm>
                <a:off x="5027317" y="1916928"/>
                <a:ext cx="906640" cy="6902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𝑝</m:t>
                      </m:r>
                      <m:r>
                        <a:rPr lang="de-DE" sz="2400" b="0" i="1" smtClean="0">
                          <a:latin typeface="Cambria Math" panose="02040503050406030204" pitchFamily="18" charset="0"/>
                        </a:rPr>
                        <m:t>=</m:t>
                      </m:r>
                      <m:f>
                        <m:fPr>
                          <m:ctrlPr>
                            <a:rPr lang="de-DE" sz="2400" i="1" smtClean="0">
                              <a:latin typeface="Cambria Math" panose="02040503050406030204" pitchFamily="18" charset="0"/>
                            </a:rPr>
                          </m:ctrlPr>
                        </m:fPr>
                        <m:num>
                          <m:r>
                            <a:rPr lang="de-DE" sz="2400" b="0" i="1" smtClean="0">
                              <a:latin typeface="Cambria Math" panose="02040503050406030204" pitchFamily="18" charset="0"/>
                            </a:rPr>
                            <m:t>𝑀</m:t>
                          </m:r>
                        </m:num>
                        <m:den>
                          <m:r>
                            <a:rPr lang="de-DE" sz="2400" b="0" i="1" smtClean="0">
                              <a:latin typeface="Cambria Math" panose="02040503050406030204" pitchFamily="18" charset="0"/>
                            </a:rPr>
                            <m:t>𝑘𝑦</m:t>
                          </m:r>
                        </m:den>
                      </m:f>
                    </m:oMath>
                  </m:oMathPara>
                </a14:m>
                <a:endParaRPr lang="de-DE" sz="2400" dirty="0"/>
              </a:p>
            </p:txBody>
          </p:sp>
        </mc:Choice>
        <mc:Fallback xmlns="">
          <p:sp>
            <p:nvSpPr>
              <p:cNvPr id="52" name="Textfeld 51"/>
              <p:cNvSpPr txBox="1">
                <a:spLocks noRot="1" noChangeAspect="1" noMove="1" noResize="1" noEditPoints="1" noAdjustHandles="1" noChangeArrowheads="1" noChangeShapeType="1" noTextEdit="1"/>
              </p:cNvSpPr>
              <p:nvPr/>
            </p:nvSpPr>
            <p:spPr>
              <a:xfrm>
                <a:off x="5027317" y="1916928"/>
                <a:ext cx="906640" cy="690259"/>
              </a:xfrm>
              <a:prstGeom prst="rect">
                <a:avLst/>
              </a:prstGeom>
              <a:blipFill>
                <a:blip r:embed="rId3"/>
                <a:stretch>
                  <a:fillRect r="-676" b="-789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3" name="Rechteck 52"/>
              <p:cNvSpPr/>
              <p:nvPr/>
            </p:nvSpPr>
            <p:spPr>
              <a:xfrm>
                <a:off x="-15591" y="3027468"/>
                <a:ext cx="811248" cy="553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1600" i="1">
                          <a:latin typeface="Cambria Math" panose="02040503050406030204" pitchFamily="18" charset="0"/>
                        </a:rPr>
                        <m:t>ω</m:t>
                      </m:r>
                      <m:r>
                        <a:rPr lang="de-DE" sz="1600" b="0" i="1" smtClean="0">
                          <a:latin typeface="Cambria Math" panose="02040503050406030204" pitchFamily="18" charset="0"/>
                        </a:rPr>
                        <m:t>=</m:t>
                      </m:r>
                      <m:f>
                        <m:fPr>
                          <m:ctrlPr>
                            <a:rPr lang="de-DE" sz="1600" i="1" smtClean="0">
                              <a:latin typeface="Cambria Math" panose="02040503050406030204" pitchFamily="18" charset="0"/>
                            </a:rPr>
                          </m:ctrlPr>
                        </m:fPr>
                        <m:num>
                          <m:r>
                            <a:rPr lang="de-DE" sz="1600" b="0" i="1" smtClean="0">
                              <a:latin typeface="Cambria Math" panose="02040503050406030204" pitchFamily="18" charset="0"/>
                            </a:rPr>
                            <m:t>𝑤</m:t>
                          </m:r>
                        </m:num>
                        <m:den>
                          <m:r>
                            <a:rPr lang="de-DE" sz="1600" b="0" i="1" smtClean="0">
                              <a:latin typeface="Cambria Math" panose="02040503050406030204" pitchFamily="18" charset="0"/>
                            </a:rPr>
                            <m:t>𝑝</m:t>
                          </m:r>
                        </m:den>
                      </m:f>
                    </m:oMath>
                  </m:oMathPara>
                </a14:m>
                <a:endParaRPr lang="de-DE" sz="1600" dirty="0"/>
              </a:p>
            </p:txBody>
          </p:sp>
        </mc:Choice>
        <mc:Fallback xmlns="">
          <p:sp>
            <p:nvSpPr>
              <p:cNvPr id="53" name="Rechteck 52"/>
              <p:cNvSpPr>
                <a:spLocks noRot="1" noChangeAspect="1" noMove="1" noResize="1" noEditPoints="1" noAdjustHandles="1" noChangeArrowheads="1" noChangeShapeType="1" noTextEdit="1"/>
              </p:cNvSpPr>
              <p:nvPr/>
            </p:nvSpPr>
            <p:spPr>
              <a:xfrm>
                <a:off x="-15591" y="3027468"/>
                <a:ext cx="811248" cy="553870"/>
              </a:xfrm>
              <a:prstGeom prst="rect">
                <a:avLst/>
              </a:prstGeom>
              <a:blipFill>
                <a:blip r:embed="rId4"/>
                <a:stretch>
                  <a:fillRect b="-444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4" name="Rechteck 53"/>
              <p:cNvSpPr/>
              <p:nvPr/>
            </p:nvSpPr>
            <p:spPr>
              <a:xfrm>
                <a:off x="2655381" y="1154502"/>
                <a:ext cx="392347"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𝑝</m:t>
                      </m:r>
                    </m:oMath>
                  </m:oMathPara>
                </a14:m>
                <a:endParaRPr lang="de-DE" sz="2400" dirty="0"/>
              </a:p>
            </p:txBody>
          </p:sp>
        </mc:Choice>
        <mc:Fallback xmlns="">
          <p:sp>
            <p:nvSpPr>
              <p:cNvPr id="54" name="Rechteck 53"/>
              <p:cNvSpPr>
                <a:spLocks noRot="1" noChangeAspect="1" noMove="1" noResize="1" noEditPoints="1" noAdjustHandles="1" noChangeArrowheads="1" noChangeShapeType="1" noTextEdit="1"/>
              </p:cNvSpPr>
              <p:nvPr/>
            </p:nvSpPr>
            <p:spPr>
              <a:xfrm>
                <a:off x="2655381" y="1154502"/>
                <a:ext cx="392347" cy="422321"/>
              </a:xfrm>
              <a:prstGeom prst="rect">
                <a:avLst/>
              </a:prstGeom>
              <a:blipFill>
                <a:blip r:embed="rId5"/>
                <a:stretch>
                  <a:fillRect b="-200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5" name="Rechteck 54"/>
              <p:cNvSpPr/>
              <p:nvPr/>
            </p:nvSpPr>
            <p:spPr>
              <a:xfrm>
                <a:off x="5283789" y="2938773"/>
                <a:ext cx="393696"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𝑦</m:t>
                      </m:r>
                    </m:oMath>
                  </m:oMathPara>
                </a14:m>
                <a:endParaRPr lang="de-DE" sz="2400" dirty="0"/>
              </a:p>
            </p:txBody>
          </p:sp>
        </mc:Choice>
        <mc:Fallback xmlns="">
          <p:sp>
            <p:nvSpPr>
              <p:cNvPr id="55" name="Rechteck 54"/>
              <p:cNvSpPr>
                <a:spLocks noRot="1" noChangeAspect="1" noMove="1" noResize="1" noEditPoints="1" noAdjustHandles="1" noChangeArrowheads="1" noChangeShapeType="1" noTextEdit="1"/>
              </p:cNvSpPr>
              <p:nvPr/>
            </p:nvSpPr>
            <p:spPr>
              <a:xfrm>
                <a:off x="5283789" y="2938773"/>
                <a:ext cx="393696" cy="422321"/>
              </a:xfrm>
              <a:prstGeom prst="rect">
                <a:avLst/>
              </a:prstGeom>
              <a:blipFill>
                <a:blip r:embed="rId6"/>
                <a:stretch>
                  <a:fillRect b="-2173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8" name="Rechteck 57"/>
              <p:cNvSpPr/>
              <p:nvPr/>
            </p:nvSpPr>
            <p:spPr>
              <a:xfrm>
                <a:off x="2643963" y="4394968"/>
                <a:ext cx="387303"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𝐿</m:t>
                      </m:r>
                    </m:oMath>
                  </m:oMathPara>
                </a14:m>
                <a:endParaRPr lang="de-DE" sz="2400" dirty="0"/>
              </a:p>
            </p:txBody>
          </p:sp>
        </mc:Choice>
        <mc:Fallback xmlns="">
          <p:sp>
            <p:nvSpPr>
              <p:cNvPr id="58" name="Rechteck 57"/>
              <p:cNvSpPr>
                <a:spLocks noRot="1" noChangeAspect="1" noMove="1" noResize="1" noEditPoints="1" noAdjustHandles="1" noChangeArrowheads="1" noChangeShapeType="1" noTextEdit="1"/>
              </p:cNvSpPr>
              <p:nvPr/>
            </p:nvSpPr>
            <p:spPr>
              <a:xfrm>
                <a:off x="2643963" y="4394968"/>
                <a:ext cx="387303" cy="422321"/>
              </a:xfrm>
              <a:prstGeom prst="rect">
                <a:avLst/>
              </a:prstGeom>
              <a:blipFill>
                <a:blip r:embed="rId7"/>
                <a:stretch>
                  <a:fillRect b="-4348"/>
                </a:stretch>
              </a:blipFill>
            </p:spPr>
            <p:txBody>
              <a:bodyPr/>
              <a:lstStyle/>
              <a:p>
                <a:r>
                  <a:rPr lang="de-DE">
                    <a:noFill/>
                  </a:rPr>
                  <a:t> </a:t>
                </a:r>
              </a:p>
            </p:txBody>
          </p:sp>
        </mc:Fallback>
      </mc:AlternateContent>
      <p:sp>
        <p:nvSpPr>
          <p:cNvPr id="60" name="Rechteck 59"/>
          <p:cNvSpPr/>
          <p:nvPr/>
        </p:nvSpPr>
        <p:spPr>
          <a:xfrm>
            <a:off x="5424315" y="3128900"/>
            <a:ext cx="149782" cy="299458"/>
          </a:xfrm>
          <a:prstGeom prst="rect">
            <a:avLst/>
          </a:prstGeom>
        </p:spPr>
        <p:txBody>
          <a:bodyPr wrap="none">
            <a:spAutoFit/>
          </a:bodyPr>
          <a:lstStyle/>
          <a:p>
            <a:endParaRPr lang="de-DE" dirty="0"/>
          </a:p>
        </p:txBody>
      </p:sp>
      <mc:AlternateContent xmlns:mc="http://schemas.openxmlformats.org/markup-compatibility/2006" xmlns:a14="http://schemas.microsoft.com/office/drawing/2010/main">
        <mc:Choice Requires="a14">
          <p:sp>
            <p:nvSpPr>
              <p:cNvPr id="61" name="Textfeld 60"/>
              <p:cNvSpPr txBox="1"/>
              <p:nvPr/>
            </p:nvSpPr>
            <p:spPr>
              <a:xfrm>
                <a:off x="712050" y="4224925"/>
                <a:ext cx="331463" cy="338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𝑆</m:t>
                          </m:r>
                        </m:sup>
                      </m:sSup>
                    </m:oMath>
                  </m:oMathPara>
                </a14:m>
                <a:endParaRPr lang="de-DE" sz="2400" dirty="0"/>
              </a:p>
            </p:txBody>
          </p:sp>
        </mc:Choice>
        <mc:Fallback xmlns="">
          <p:sp>
            <p:nvSpPr>
              <p:cNvPr id="61" name="Textfeld 60"/>
              <p:cNvSpPr txBox="1">
                <a:spLocks noRot="1" noChangeAspect="1" noMove="1" noResize="1" noEditPoints="1" noAdjustHandles="1" noChangeArrowheads="1" noChangeShapeType="1" noTextEdit="1"/>
              </p:cNvSpPr>
              <p:nvPr/>
            </p:nvSpPr>
            <p:spPr>
              <a:xfrm>
                <a:off x="712050" y="4224925"/>
                <a:ext cx="331463" cy="338972"/>
              </a:xfrm>
              <a:prstGeom prst="rect">
                <a:avLst/>
              </a:prstGeom>
              <a:blipFill>
                <a:blip r:embed="rId8"/>
                <a:stretch>
                  <a:fillRect l="-27778" t="-1786" r="-11111"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2" name="Textfeld 61"/>
              <p:cNvSpPr txBox="1"/>
              <p:nvPr/>
            </p:nvSpPr>
            <p:spPr>
              <a:xfrm>
                <a:off x="2101960" y="4235398"/>
                <a:ext cx="359676"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𝐷</m:t>
                          </m:r>
                        </m:sup>
                      </m:sSup>
                    </m:oMath>
                  </m:oMathPara>
                </a14:m>
                <a:endParaRPr lang="de-DE" sz="2400" dirty="0"/>
              </a:p>
            </p:txBody>
          </p:sp>
        </mc:Choice>
        <mc:Fallback xmlns="">
          <p:sp>
            <p:nvSpPr>
              <p:cNvPr id="62" name="Textfeld 61"/>
              <p:cNvSpPr txBox="1">
                <a:spLocks noRot="1" noChangeAspect="1" noMove="1" noResize="1" noEditPoints="1" noAdjustHandles="1" noChangeArrowheads="1" noChangeShapeType="1" noTextEdit="1"/>
              </p:cNvSpPr>
              <p:nvPr/>
            </p:nvSpPr>
            <p:spPr>
              <a:xfrm>
                <a:off x="2101960" y="4235398"/>
                <a:ext cx="359676" cy="337857"/>
              </a:xfrm>
              <a:prstGeom prst="rect">
                <a:avLst/>
              </a:prstGeom>
              <a:blipFill>
                <a:blip r:embed="rId9"/>
                <a:stretch>
                  <a:fillRect l="-25424" r="-10169" b="-1636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5" name="Textfeld 64"/>
              <p:cNvSpPr txBox="1"/>
              <p:nvPr/>
            </p:nvSpPr>
            <p:spPr>
              <a:xfrm>
                <a:off x="1769574" y="1957701"/>
                <a:ext cx="399855"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𝑤</m:t>
                          </m:r>
                        </m:e>
                        <m:sup>
                          <m:r>
                            <a:rPr lang="de-DE" sz="2400" b="0" i="1" smtClean="0">
                              <a:latin typeface="Cambria Math" panose="02040503050406030204" pitchFamily="18" charset="0"/>
                            </a:rPr>
                            <m:t>∗</m:t>
                          </m:r>
                        </m:sup>
                      </m:sSup>
                    </m:oMath>
                  </m:oMathPara>
                </a14:m>
                <a:endParaRPr lang="de-DE" sz="2400" dirty="0"/>
              </a:p>
            </p:txBody>
          </p:sp>
        </mc:Choice>
        <mc:Fallback xmlns="">
          <p:sp>
            <p:nvSpPr>
              <p:cNvPr id="65" name="Textfeld 64"/>
              <p:cNvSpPr txBox="1">
                <a:spLocks noRot="1" noChangeAspect="1" noMove="1" noResize="1" noEditPoints="1" noAdjustHandles="1" noChangeArrowheads="1" noChangeShapeType="1" noTextEdit="1"/>
              </p:cNvSpPr>
              <p:nvPr/>
            </p:nvSpPr>
            <p:spPr>
              <a:xfrm>
                <a:off x="1769574" y="1957701"/>
                <a:ext cx="399855" cy="337857"/>
              </a:xfrm>
              <a:prstGeom prst="rect">
                <a:avLst/>
              </a:prstGeom>
              <a:blipFill>
                <a:blip r:embed="rId10"/>
                <a:stretch>
                  <a:fillRect l="-13636" r="-6061" b="-714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6" name="Textfeld 65"/>
              <p:cNvSpPr txBox="1"/>
              <p:nvPr/>
            </p:nvSpPr>
            <p:spPr>
              <a:xfrm>
                <a:off x="2619186" y="2251143"/>
                <a:ext cx="337562"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𝑝</m:t>
                          </m:r>
                        </m:e>
                        <m:sup>
                          <m:r>
                            <a:rPr lang="de-DE" sz="2400" b="0" i="1" smtClean="0">
                              <a:latin typeface="Cambria Math" panose="02040503050406030204" pitchFamily="18" charset="0"/>
                            </a:rPr>
                            <m:t>∗</m:t>
                          </m:r>
                        </m:sup>
                      </m:sSup>
                    </m:oMath>
                  </m:oMathPara>
                </a14:m>
                <a:endParaRPr lang="de-DE" sz="2400" dirty="0"/>
              </a:p>
            </p:txBody>
          </p:sp>
        </mc:Choice>
        <mc:Fallback xmlns="">
          <p:sp>
            <p:nvSpPr>
              <p:cNvPr id="66" name="Textfeld 65"/>
              <p:cNvSpPr txBox="1">
                <a:spLocks noRot="1" noChangeAspect="1" noMove="1" noResize="1" noEditPoints="1" noAdjustHandles="1" noChangeArrowheads="1" noChangeShapeType="1" noTextEdit="1"/>
              </p:cNvSpPr>
              <p:nvPr/>
            </p:nvSpPr>
            <p:spPr>
              <a:xfrm>
                <a:off x="2619186" y="2251143"/>
                <a:ext cx="337562" cy="337857"/>
              </a:xfrm>
              <a:prstGeom prst="rect">
                <a:avLst/>
              </a:prstGeom>
              <a:blipFill>
                <a:blip r:embed="rId11"/>
                <a:stretch>
                  <a:fillRect l="-27273" r="-7273" b="-357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8" name="Textfeld 67"/>
              <p:cNvSpPr txBox="1"/>
              <p:nvPr/>
            </p:nvSpPr>
            <p:spPr>
              <a:xfrm>
                <a:off x="2108821" y="2499379"/>
                <a:ext cx="415576" cy="4622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1400" b="0" i="1" dirty="0" smtClean="0">
                              <a:latin typeface="Cambria Math" panose="02040503050406030204" pitchFamily="18" charset="0"/>
                            </a:rPr>
                          </m:ctrlPr>
                        </m:sSupPr>
                        <m:e>
                          <m:d>
                            <m:dPr>
                              <m:ctrlPr>
                                <a:rPr lang="de-DE" sz="1400" b="0" i="1" dirty="0" smtClean="0">
                                  <a:latin typeface="Cambria Math" panose="02040503050406030204" pitchFamily="18" charset="0"/>
                                </a:rPr>
                              </m:ctrlPr>
                            </m:dPr>
                            <m:e>
                              <m:f>
                                <m:fPr>
                                  <m:ctrlPr>
                                    <a:rPr lang="de-DE" sz="1400" b="0" i="1" dirty="0" smtClean="0">
                                      <a:latin typeface="Cambria Math" panose="02040503050406030204" pitchFamily="18" charset="0"/>
                                    </a:rPr>
                                  </m:ctrlPr>
                                </m:fPr>
                                <m:num>
                                  <m:r>
                                    <a:rPr lang="de-DE" sz="1400" b="0" i="1" dirty="0" smtClean="0">
                                      <a:latin typeface="Cambria Math" panose="02040503050406030204" pitchFamily="18" charset="0"/>
                                    </a:rPr>
                                    <m:t>𝑤</m:t>
                                  </m:r>
                                </m:num>
                                <m:den>
                                  <m:r>
                                    <a:rPr lang="de-DE" sz="1400" b="0" i="1" dirty="0" smtClean="0">
                                      <a:latin typeface="Cambria Math" panose="02040503050406030204" pitchFamily="18" charset="0"/>
                                    </a:rPr>
                                    <m:t>𝑝</m:t>
                                  </m:r>
                                </m:den>
                              </m:f>
                            </m:e>
                          </m:d>
                        </m:e>
                        <m:sup>
                          <m:r>
                            <a:rPr lang="de-DE" sz="1400" b="0" i="1" dirty="0" smtClean="0">
                              <a:latin typeface="Cambria Math" panose="02040503050406030204" pitchFamily="18" charset="0"/>
                            </a:rPr>
                            <m:t>∗</m:t>
                          </m:r>
                        </m:sup>
                      </m:sSup>
                    </m:oMath>
                  </m:oMathPara>
                </a14:m>
                <a:endParaRPr lang="de-DE" sz="1400" dirty="0"/>
              </a:p>
            </p:txBody>
          </p:sp>
        </mc:Choice>
        <mc:Fallback xmlns="">
          <p:sp>
            <p:nvSpPr>
              <p:cNvPr id="68" name="Textfeld 67"/>
              <p:cNvSpPr txBox="1">
                <a:spLocks noRot="1" noChangeAspect="1" noMove="1" noResize="1" noEditPoints="1" noAdjustHandles="1" noChangeArrowheads="1" noChangeShapeType="1" noTextEdit="1"/>
              </p:cNvSpPr>
              <p:nvPr/>
            </p:nvSpPr>
            <p:spPr>
              <a:xfrm>
                <a:off x="2108821" y="2499379"/>
                <a:ext cx="415576" cy="462265"/>
              </a:xfrm>
              <a:prstGeom prst="rect">
                <a:avLst/>
              </a:prstGeom>
              <a:blipFill>
                <a:blip r:embed="rId12"/>
                <a:stretch>
                  <a:fillRect b="-789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9" name="Textfeld 68"/>
              <p:cNvSpPr txBox="1"/>
              <p:nvPr/>
            </p:nvSpPr>
            <p:spPr>
              <a:xfrm>
                <a:off x="2644131" y="3739882"/>
                <a:ext cx="307766"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m:t>
                          </m:r>
                        </m:sup>
                      </m:sSup>
                    </m:oMath>
                  </m:oMathPara>
                </a14:m>
                <a:endParaRPr lang="de-DE" sz="2400" dirty="0"/>
              </a:p>
            </p:txBody>
          </p:sp>
        </mc:Choice>
        <mc:Fallback xmlns="">
          <p:sp>
            <p:nvSpPr>
              <p:cNvPr id="69" name="Textfeld 68"/>
              <p:cNvSpPr txBox="1">
                <a:spLocks noRot="1" noChangeAspect="1" noMove="1" noResize="1" noEditPoints="1" noAdjustHandles="1" noChangeArrowheads="1" noChangeShapeType="1" noTextEdit="1"/>
              </p:cNvSpPr>
              <p:nvPr/>
            </p:nvSpPr>
            <p:spPr>
              <a:xfrm>
                <a:off x="2644131" y="3739882"/>
                <a:ext cx="307766" cy="337857"/>
              </a:xfrm>
              <a:prstGeom prst="rect">
                <a:avLst/>
              </a:prstGeom>
              <a:blipFill>
                <a:blip r:embed="rId13"/>
                <a:stretch>
                  <a:fillRect l="-30000" r="-8000"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6" name="Textfeld 75"/>
              <p:cNvSpPr txBox="1"/>
              <p:nvPr/>
            </p:nvSpPr>
            <p:spPr>
              <a:xfrm>
                <a:off x="4251033" y="3036716"/>
                <a:ext cx="345071"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m:t>
                          </m:r>
                        </m:sup>
                      </m:sSup>
                    </m:oMath>
                  </m:oMathPara>
                </a14:m>
                <a:endParaRPr lang="de-DE" sz="2400" dirty="0"/>
              </a:p>
            </p:txBody>
          </p:sp>
        </mc:Choice>
        <mc:Fallback xmlns="">
          <p:sp>
            <p:nvSpPr>
              <p:cNvPr id="76" name="Textfeld 75"/>
              <p:cNvSpPr txBox="1">
                <a:spLocks noRot="1" noChangeAspect="1" noMove="1" noResize="1" noEditPoints="1" noAdjustHandles="1" noChangeArrowheads="1" noChangeShapeType="1" noTextEdit="1"/>
              </p:cNvSpPr>
              <p:nvPr/>
            </p:nvSpPr>
            <p:spPr>
              <a:xfrm>
                <a:off x="4251033" y="3036716"/>
                <a:ext cx="345071" cy="337857"/>
              </a:xfrm>
              <a:prstGeom prst="rect">
                <a:avLst/>
              </a:prstGeom>
              <a:blipFill>
                <a:blip r:embed="rId14"/>
                <a:stretch>
                  <a:fillRect l="-26316" r="-7018" b="-35714"/>
                </a:stretch>
              </a:blipFill>
            </p:spPr>
            <p:txBody>
              <a:bodyPr/>
              <a:lstStyle/>
              <a:p>
                <a:r>
                  <a:rPr lang="de-DE">
                    <a:noFill/>
                  </a:rPr>
                  <a:t> </a:t>
                </a:r>
              </a:p>
            </p:txBody>
          </p:sp>
        </mc:Fallback>
      </mc:AlternateContent>
      <p:sp>
        <p:nvSpPr>
          <p:cNvPr id="45" name="Textfeld 44"/>
          <p:cNvSpPr txBox="1"/>
          <p:nvPr/>
        </p:nvSpPr>
        <p:spPr>
          <a:xfrm>
            <a:off x="4507954" y="1639920"/>
            <a:ext cx="1702981" cy="301606"/>
          </a:xfrm>
          <a:prstGeom prst="rect">
            <a:avLst/>
          </a:prstGeom>
          <a:noFill/>
          <a:ln>
            <a:noFill/>
          </a:ln>
        </p:spPr>
        <p:txBody>
          <a:bodyPr vert="horz" wrap="square" lIns="81646" tIns="40823" rIns="81646" bIns="40823" anchorCtr="0" compatLnSpc="0">
            <a:spAutoFit/>
          </a:bodyPr>
          <a:lstStyle/>
          <a:p>
            <a:pPr>
              <a:defRPr/>
            </a:pPr>
            <a:r>
              <a:rPr lang="de-DE" altLang="en-US" sz="1400" dirty="0"/>
              <a:t>Quantitätsgleichung</a:t>
            </a:r>
            <a:endParaRPr lang="de-DE" sz="1400" dirty="0"/>
          </a:p>
        </p:txBody>
      </p:sp>
      <p:sp>
        <p:nvSpPr>
          <p:cNvPr id="46" name="Textfeld 45"/>
          <p:cNvSpPr txBox="1"/>
          <p:nvPr/>
        </p:nvSpPr>
        <p:spPr>
          <a:xfrm>
            <a:off x="3974504" y="865366"/>
            <a:ext cx="1702981" cy="301606"/>
          </a:xfrm>
          <a:prstGeom prst="rect">
            <a:avLst/>
          </a:prstGeom>
          <a:noFill/>
          <a:ln>
            <a:noFill/>
          </a:ln>
        </p:spPr>
        <p:txBody>
          <a:bodyPr vert="horz" wrap="square" lIns="81646" tIns="40823" rIns="81646" bIns="40823" anchorCtr="0" compatLnSpc="0">
            <a:spAutoFit/>
          </a:bodyPr>
          <a:lstStyle/>
          <a:p>
            <a:pPr>
              <a:defRPr/>
            </a:pPr>
            <a:r>
              <a:rPr lang="de-DE" altLang="en-US" sz="1400" dirty="0"/>
              <a:t>Produktionsniveau</a:t>
            </a:r>
            <a:endParaRPr lang="de-DE" sz="1400" dirty="0"/>
          </a:p>
        </p:txBody>
      </p:sp>
      <p:sp>
        <p:nvSpPr>
          <p:cNvPr id="50" name="Textfeld 49"/>
          <p:cNvSpPr txBox="1"/>
          <p:nvPr/>
        </p:nvSpPr>
        <p:spPr>
          <a:xfrm>
            <a:off x="3904629" y="4500189"/>
            <a:ext cx="1702981" cy="301606"/>
          </a:xfrm>
          <a:prstGeom prst="rect">
            <a:avLst/>
          </a:prstGeom>
          <a:noFill/>
          <a:ln>
            <a:noFill/>
          </a:ln>
        </p:spPr>
        <p:txBody>
          <a:bodyPr vert="horz" wrap="square" lIns="81646" tIns="40823" rIns="81646" bIns="40823" anchorCtr="0" compatLnSpc="0">
            <a:spAutoFit/>
          </a:bodyPr>
          <a:lstStyle/>
          <a:p>
            <a:pPr>
              <a:defRPr/>
            </a:pPr>
            <a:r>
              <a:rPr lang="de-DE" altLang="en-US" sz="1400" dirty="0"/>
              <a:t>Produktionsfunktion</a:t>
            </a:r>
            <a:endParaRPr lang="de-DE" sz="1400" dirty="0"/>
          </a:p>
        </p:txBody>
      </p:sp>
      <p:sp>
        <p:nvSpPr>
          <p:cNvPr id="59" name="Textfeld 58"/>
          <p:cNvSpPr txBox="1"/>
          <p:nvPr/>
        </p:nvSpPr>
        <p:spPr>
          <a:xfrm>
            <a:off x="1217161" y="4665136"/>
            <a:ext cx="1173591" cy="301606"/>
          </a:xfrm>
          <a:prstGeom prst="rect">
            <a:avLst/>
          </a:prstGeom>
          <a:noFill/>
          <a:ln>
            <a:noFill/>
          </a:ln>
        </p:spPr>
        <p:txBody>
          <a:bodyPr vert="horz" wrap="square" lIns="81646" tIns="40823" rIns="81646" bIns="40823" anchorCtr="0" compatLnSpc="0">
            <a:spAutoFit/>
          </a:bodyPr>
          <a:lstStyle/>
          <a:p>
            <a:pPr>
              <a:defRPr/>
            </a:pPr>
            <a:r>
              <a:rPr lang="de-DE" altLang="en-US" sz="1400" dirty="0"/>
              <a:t>Arbeitsmarkt</a:t>
            </a:r>
            <a:endParaRPr lang="de-DE" sz="1400" dirty="0"/>
          </a:p>
        </p:txBody>
      </p:sp>
      <p:sp>
        <p:nvSpPr>
          <p:cNvPr id="67" name="Textfeld 66"/>
          <p:cNvSpPr txBox="1"/>
          <p:nvPr/>
        </p:nvSpPr>
        <p:spPr>
          <a:xfrm>
            <a:off x="586109" y="889130"/>
            <a:ext cx="2052198" cy="301606"/>
          </a:xfrm>
          <a:prstGeom prst="rect">
            <a:avLst/>
          </a:prstGeom>
          <a:noFill/>
          <a:ln>
            <a:noFill/>
          </a:ln>
        </p:spPr>
        <p:txBody>
          <a:bodyPr vert="horz" wrap="square" lIns="81646" tIns="40823" rIns="81646" bIns="40823" anchorCtr="0" compatLnSpc="0">
            <a:spAutoFit/>
          </a:bodyPr>
          <a:lstStyle/>
          <a:p>
            <a:pPr>
              <a:defRPr/>
            </a:pPr>
            <a:r>
              <a:rPr lang="de-DE" altLang="en-US" sz="1400" dirty="0"/>
              <a:t>Preis- und Reallohnniveau</a:t>
            </a:r>
            <a:endParaRPr lang="de-DE" sz="1400" dirty="0"/>
          </a:p>
        </p:txBody>
      </p:sp>
      <p:sp>
        <p:nvSpPr>
          <p:cNvPr id="72" name="Textfeld 71"/>
          <p:cNvSpPr txBox="1"/>
          <p:nvPr/>
        </p:nvSpPr>
        <p:spPr>
          <a:xfrm>
            <a:off x="1043513" y="-47321"/>
            <a:ext cx="9558099"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Neoklassische Modell des allgemeinen Gleichgewichts</a:t>
            </a:r>
            <a:endParaRPr lang="de-DE" sz="3266" dirty="0">
              <a:latin typeface="Arial" pitchFamily="18"/>
              <a:ea typeface="Droid Sans Fallback" pitchFamily="2"/>
              <a:cs typeface="Lohit Hindi" pitchFamily="2"/>
            </a:endParaRPr>
          </a:p>
        </p:txBody>
      </p:sp>
      <p:cxnSp>
        <p:nvCxnSpPr>
          <p:cNvPr id="87" name="Gerader Verbinder 86"/>
          <p:cNvCxnSpPr/>
          <p:nvPr/>
        </p:nvCxnSpPr>
        <p:spPr>
          <a:xfrm flipV="1">
            <a:off x="2111345" y="3726889"/>
            <a:ext cx="872913" cy="1225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8" name="Gerader Verbinder 87"/>
          <p:cNvCxnSpPr/>
          <p:nvPr/>
        </p:nvCxnSpPr>
        <p:spPr>
          <a:xfrm>
            <a:off x="2101960" y="3013477"/>
            <a:ext cx="0" cy="704967"/>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9" name="Gerader Verbinder 88"/>
          <p:cNvCxnSpPr/>
          <p:nvPr/>
        </p:nvCxnSpPr>
        <p:spPr>
          <a:xfrm>
            <a:off x="3004932" y="3724903"/>
            <a:ext cx="1151939" cy="954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0" name="Gerader Verbinder 89"/>
          <p:cNvCxnSpPr/>
          <p:nvPr/>
        </p:nvCxnSpPr>
        <p:spPr>
          <a:xfrm>
            <a:off x="4156871" y="2990348"/>
            <a:ext cx="6512" cy="749534"/>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1" name="Gerader Verbinder 90"/>
          <p:cNvCxnSpPr/>
          <p:nvPr/>
        </p:nvCxnSpPr>
        <p:spPr>
          <a:xfrm>
            <a:off x="2981983" y="2260305"/>
            <a:ext cx="1187913" cy="266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2" name="Gerader Verbinder 91"/>
          <p:cNvCxnSpPr/>
          <p:nvPr/>
        </p:nvCxnSpPr>
        <p:spPr>
          <a:xfrm>
            <a:off x="2108821" y="2251143"/>
            <a:ext cx="0" cy="751507"/>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3" name="Gerader Verbinder 92"/>
          <p:cNvCxnSpPr/>
          <p:nvPr/>
        </p:nvCxnSpPr>
        <p:spPr>
          <a:xfrm>
            <a:off x="2096730" y="2241183"/>
            <a:ext cx="860360" cy="5071"/>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9" name="Rechteck 48">
            <a:extLst>
              <a:ext uri="{FF2B5EF4-FFF2-40B4-BE49-F238E27FC236}">
                <a16:creationId xmlns:a16="http://schemas.microsoft.com/office/drawing/2014/main" id="{E5DFE926-27A0-4AB7-81FC-9A1D4D8319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2096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5"/>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9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6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93"/>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92"/>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6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34" grpId="0" animBg="1"/>
      <p:bldP spid="51" grpId="0"/>
      <p:bldP spid="52" grpId="0"/>
      <p:bldP spid="53" grpId="0"/>
      <p:bldP spid="54" grpId="0"/>
      <p:bldP spid="55" grpId="0"/>
      <p:bldP spid="58" grpId="0"/>
      <p:bldP spid="61" grpId="0"/>
      <p:bldP spid="62" grpId="0"/>
      <p:bldP spid="65" grpId="0"/>
      <p:bldP spid="66" grpId="0"/>
      <p:bldP spid="68" grpId="0"/>
      <p:bldP spid="69" grpId="0"/>
      <p:bldP spid="76" grpId="0"/>
      <p:bldP spid="45" grpId="0"/>
      <p:bldP spid="46" grpId="0"/>
      <p:bldP spid="50" grpId="0"/>
      <p:bldP spid="59"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3635078" y="-83345"/>
            <a:ext cx="4252224"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Das Neoklassische Grundmodell</a:t>
            </a:r>
            <a:endParaRPr lang="de-DE" sz="2400" b="1" dirty="0">
              <a:latin typeface="Arial" pitchFamily="18"/>
              <a:ea typeface="Droid Sans Fallback" pitchFamily="2"/>
              <a:cs typeface="Lohit Hindi" pitchFamily="2"/>
            </a:endParaRPr>
          </a:p>
        </p:txBody>
      </p:sp>
      <p:pic>
        <p:nvPicPr>
          <p:cNvPr id="7" name="Grafik 6"/>
          <p:cNvPicPr>
            <a:picLocks noChangeAspect="1"/>
          </p:cNvPicPr>
          <p:nvPr/>
        </p:nvPicPr>
        <p:blipFill>
          <a:blip r:embed="rId3"/>
          <a:stretch>
            <a:fillRect/>
          </a:stretch>
        </p:blipFill>
        <p:spPr>
          <a:xfrm>
            <a:off x="449888" y="374911"/>
            <a:ext cx="8239717" cy="5813659"/>
          </a:xfrm>
          <a:prstGeom prst="rect">
            <a:avLst/>
          </a:prstGeom>
        </p:spPr>
      </p:pic>
      <p:sp>
        <p:nvSpPr>
          <p:cNvPr id="13" name="Rechteck 12">
            <a:extLst>
              <a:ext uri="{FF2B5EF4-FFF2-40B4-BE49-F238E27FC236}">
                <a16:creationId xmlns:a16="http://schemas.microsoft.com/office/drawing/2014/main" id="{B706C477-8DBF-4B8A-82DC-1ACB81B1700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ED8F699E-D27F-2E9C-17BC-53FF8837052B}"/>
                  </a:ext>
                </a:extLst>
              </p14:cNvPr>
              <p14:cNvContentPartPr/>
              <p14:nvPr/>
            </p14:nvContentPartPr>
            <p14:xfrm>
              <a:off x="9902784" y="1403151"/>
              <a:ext cx="9360" cy="6120"/>
            </p14:xfrm>
          </p:contentPart>
        </mc:Choice>
        <mc:Fallback>
          <p:pic>
            <p:nvPicPr>
              <p:cNvPr id="2" name="Freihand 1">
                <a:extLst>
                  <a:ext uri="{FF2B5EF4-FFF2-40B4-BE49-F238E27FC236}">
                    <a16:creationId xmlns:a16="http://schemas.microsoft.com/office/drawing/2014/main" id="{ED8F699E-D27F-2E9C-17BC-53FF8837052B}"/>
                  </a:ext>
                </a:extLst>
              </p:cNvPr>
              <p:cNvPicPr/>
              <p:nvPr/>
            </p:nvPicPr>
            <p:blipFill>
              <a:blip r:embed="rId5"/>
              <a:stretch>
                <a:fillRect/>
              </a:stretch>
            </p:blipFill>
            <p:spPr>
              <a:xfrm>
                <a:off x="9893784" y="1394511"/>
                <a:ext cx="2700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4BD46501-E740-B3BC-2A86-92FFEFA76D97}"/>
                  </a:ext>
                </a:extLst>
              </p14:cNvPr>
              <p14:cNvContentPartPr/>
              <p14:nvPr/>
            </p14:nvContentPartPr>
            <p14:xfrm>
              <a:off x="1136424" y="657951"/>
              <a:ext cx="1167840" cy="21600"/>
            </p14:xfrm>
          </p:contentPart>
        </mc:Choice>
        <mc:Fallback>
          <p:pic>
            <p:nvPicPr>
              <p:cNvPr id="3" name="Freihand 2">
                <a:extLst>
                  <a:ext uri="{FF2B5EF4-FFF2-40B4-BE49-F238E27FC236}">
                    <a16:creationId xmlns:a16="http://schemas.microsoft.com/office/drawing/2014/main" id="{4BD46501-E740-B3BC-2A86-92FFEFA76D97}"/>
                  </a:ext>
                </a:extLst>
              </p:cNvPr>
              <p:cNvPicPr/>
              <p:nvPr/>
            </p:nvPicPr>
            <p:blipFill>
              <a:blip r:embed="rId7"/>
              <a:stretch>
                <a:fillRect/>
              </a:stretch>
            </p:blipFill>
            <p:spPr>
              <a:xfrm>
                <a:off x="1127784" y="649311"/>
                <a:ext cx="118548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4" name="Freihand 33">
                <a:extLst>
                  <a:ext uri="{FF2B5EF4-FFF2-40B4-BE49-F238E27FC236}">
                    <a16:creationId xmlns:a16="http://schemas.microsoft.com/office/drawing/2014/main" id="{3E0B9A45-98C2-A03D-27A8-B5E5CE352C6D}"/>
                  </a:ext>
                </a:extLst>
              </p14:cNvPr>
              <p14:cNvContentPartPr/>
              <p14:nvPr/>
            </p14:nvContentPartPr>
            <p14:xfrm>
              <a:off x="984864" y="211911"/>
              <a:ext cx="1366920" cy="647640"/>
            </p14:xfrm>
          </p:contentPart>
        </mc:Choice>
        <mc:Fallback>
          <p:pic>
            <p:nvPicPr>
              <p:cNvPr id="34" name="Freihand 33">
                <a:extLst>
                  <a:ext uri="{FF2B5EF4-FFF2-40B4-BE49-F238E27FC236}">
                    <a16:creationId xmlns:a16="http://schemas.microsoft.com/office/drawing/2014/main" id="{3E0B9A45-98C2-A03D-27A8-B5E5CE352C6D}"/>
                  </a:ext>
                </a:extLst>
              </p:cNvPr>
              <p:cNvPicPr/>
              <p:nvPr/>
            </p:nvPicPr>
            <p:blipFill>
              <a:blip r:embed="rId9"/>
              <a:stretch>
                <a:fillRect/>
              </a:stretch>
            </p:blipFill>
            <p:spPr>
              <a:xfrm>
                <a:off x="976224" y="202911"/>
                <a:ext cx="1384560" cy="6652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6" name="Freihand 35">
                <a:extLst>
                  <a:ext uri="{FF2B5EF4-FFF2-40B4-BE49-F238E27FC236}">
                    <a16:creationId xmlns:a16="http://schemas.microsoft.com/office/drawing/2014/main" id="{9E8FB743-F70C-430A-5690-CA959AFF5C0F}"/>
                  </a:ext>
                </a:extLst>
              </p14:cNvPr>
              <p14:cNvContentPartPr/>
              <p14:nvPr/>
            </p14:nvContentPartPr>
            <p14:xfrm>
              <a:off x="5157624" y="684591"/>
              <a:ext cx="1077120" cy="18000"/>
            </p14:xfrm>
          </p:contentPart>
        </mc:Choice>
        <mc:Fallback>
          <p:pic>
            <p:nvPicPr>
              <p:cNvPr id="36" name="Freihand 35">
                <a:extLst>
                  <a:ext uri="{FF2B5EF4-FFF2-40B4-BE49-F238E27FC236}">
                    <a16:creationId xmlns:a16="http://schemas.microsoft.com/office/drawing/2014/main" id="{9E8FB743-F70C-430A-5690-CA959AFF5C0F}"/>
                  </a:ext>
                </a:extLst>
              </p:cNvPr>
              <p:cNvPicPr/>
              <p:nvPr/>
            </p:nvPicPr>
            <p:blipFill>
              <a:blip r:embed="rId11"/>
              <a:stretch>
                <a:fillRect/>
              </a:stretch>
            </p:blipFill>
            <p:spPr>
              <a:xfrm>
                <a:off x="5148984" y="675951"/>
                <a:ext cx="109476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40" name="Freihand 39">
                <a:extLst>
                  <a:ext uri="{FF2B5EF4-FFF2-40B4-BE49-F238E27FC236}">
                    <a16:creationId xmlns:a16="http://schemas.microsoft.com/office/drawing/2014/main" id="{A6DD6812-C14B-D343-29F8-411E77199392}"/>
                  </a:ext>
                </a:extLst>
              </p14:cNvPr>
              <p14:cNvContentPartPr/>
              <p14:nvPr/>
            </p14:nvContentPartPr>
            <p14:xfrm>
              <a:off x="6019824" y="1555071"/>
              <a:ext cx="2531160" cy="125640"/>
            </p14:xfrm>
          </p:contentPart>
        </mc:Choice>
        <mc:Fallback>
          <p:pic>
            <p:nvPicPr>
              <p:cNvPr id="40" name="Freihand 39">
                <a:extLst>
                  <a:ext uri="{FF2B5EF4-FFF2-40B4-BE49-F238E27FC236}">
                    <a16:creationId xmlns:a16="http://schemas.microsoft.com/office/drawing/2014/main" id="{A6DD6812-C14B-D343-29F8-411E77199392}"/>
                  </a:ext>
                </a:extLst>
              </p:cNvPr>
              <p:cNvPicPr/>
              <p:nvPr/>
            </p:nvPicPr>
            <p:blipFill>
              <a:blip r:embed="rId13"/>
              <a:stretch>
                <a:fillRect/>
              </a:stretch>
            </p:blipFill>
            <p:spPr>
              <a:xfrm>
                <a:off x="6010824" y="1546431"/>
                <a:ext cx="254880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41" name="Freihand 40">
                <a:extLst>
                  <a:ext uri="{FF2B5EF4-FFF2-40B4-BE49-F238E27FC236}">
                    <a16:creationId xmlns:a16="http://schemas.microsoft.com/office/drawing/2014/main" id="{C1155491-D038-3FC8-C1F2-71B2C0A8C126}"/>
                  </a:ext>
                </a:extLst>
              </p14:cNvPr>
              <p14:cNvContentPartPr/>
              <p14:nvPr/>
            </p14:nvContentPartPr>
            <p14:xfrm>
              <a:off x="735384" y="2797791"/>
              <a:ext cx="3362760" cy="82080"/>
            </p14:xfrm>
          </p:contentPart>
        </mc:Choice>
        <mc:Fallback>
          <p:pic>
            <p:nvPicPr>
              <p:cNvPr id="41" name="Freihand 40">
                <a:extLst>
                  <a:ext uri="{FF2B5EF4-FFF2-40B4-BE49-F238E27FC236}">
                    <a16:creationId xmlns:a16="http://schemas.microsoft.com/office/drawing/2014/main" id="{C1155491-D038-3FC8-C1F2-71B2C0A8C126}"/>
                  </a:ext>
                </a:extLst>
              </p:cNvPr>
              <p:cNvPicPr/>
              <p:nvPr/>
            </p:nvPicPr>
            <p:blipFill>
              <a:blip r:embed="rId15"/>
              <a:stretch>
                <a:fillRect/>
              </a:stretch>
            </p:blipFill>
            <p:spPr>
              <a:xfrm>
                <a:off x="726744" y="2788791"/>
                <a:ext cx="3380400" cy="99720"/>
              </a:xfrm>
              <a:prstGeom prst="rect">
                <a:avLst/>
              </a:prstGeom>
            </p:spPr>
          </p:pic>
        </mc:Fallback>
      </mc:AlternateContent>
      <p:grpSp>
        <p:nvGrpSpPr>
          <p:cNvPr id="48" name="Gruppieren 47">
            <a:extLst>
              <a:ext uri="{FF2B5EF4-FFF2-40B4-BE49-F238E27FC236}">
                <a16:creationId xmlns:a16="http://schemas.microsoft.com/office/drawing/2014/main" id="{36DF5E3A-8F9C-F83C-C58D-45A5248D591F}"/>
              </a:ext>
            </a:extLst>
          </p:cNvPr>
          <p:cNvGrpSpPr/>
          <p:nvPr/>
        </p:nvGrpSpPr>
        <p:grpSpPr>
          <a:xfrm>
            <a:off x="482304" y="665511"/>
            <a:ext cx="3678480" cy="1805040"/>
            <a:chOff x="482304" y="665511"/>
            <a:chExt cx="3678480" cy="1805040"/>
          </a:xfrm>
        </p:grpSpPr>
        <mc:AlternateContent xmlns:mc="http://schemas.openxmlformats.org/markup-compatibility/2006">
          <mc:Choice xmlns:p14="http://schemas.microsoft.com/office/powerpoint/2010/main" Requires="p14">
            <p:contentPart p14:bwMode="auto" r:id="rId16">
              <p14:nvContentPartPr>
                <p14:cNvPr id="4" name="Freihand 3">
                  <a:extLst>
                    <a:ext uri="{FF2B5EF4-FFF2-40B4-BE49-F238E27FC236}">
                      <a16:creationId xmlns:a16="http://schemas.microsoft.com/office/drawing/2014/main" id="{4F3058BA-D02C-4736-3FD3-7CA943F9954E}"/>
                    </a:ext>
                  </a:extLst>
                </p14:cNvPr>
                <p14:cNvContentPartPr/>
                <p14:nvPr/>
              </p14:nvContentPartPr>
              <p14:xfrm>
                <a:off x="1013304" y="784671"/>
                <a:ext cx="231840" cy="120600"/>
              </p14:xfrm>
            </p:contentPart>
          </mc:Choice>
          <mc:Fallback>
            <p:pic>
              <p:nvPicPr>
                <p:cNvPr id="4" name="Freihand 3">
                  <a:extLst>
                    <a:ext uri="{FF2B5EF4-FFF2-40B4-BE49-F238E27FC236}">
                      <a16:creationId xmlns:a16="http://schemas.microsoft.com/office/drawing/2014/main" id="{4F3058BA-D02C-4736-3FD3-7CA943F9954E}"/>
                    </a:ext>
                  </a:extLst>
                </p:cNvPr>
                <p:cNvPicPr/>
                <p:nvPr/>
              </p:nvPicPr>
              <p:blipFill>
                <a:blip r:embed="rId17"/>
                <a:stretch>
                  <a:fillRect/>
                </a:stretch>
              </p:blipFill>
              <p:spPr>
                <a:xfrm>
                  <a:off x="1004304" y="776031"/>
                  <a:ext cx="2494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5" name="Freihand 4">
                  <a:extLst>
                    <a:ext uri="{FF2B5EF4-FFF2-40B4-BE49-F238E27FC236}">
                      <a16:creationId xmlns:a16="http://schemas.microsoft.com/office/drawing/2014/main" id="{F1E33146-F220-8E4B-1391-16C85B7B08D8}"/>
                    </a:ext>
                  </a:extLst>
                </p14:cNvPr>
                <p14:cNvContentPartPr/>
                <p14:nvPr/>
              </p14:nvContentPartPr>
              <p14:xfrm>
                <a:off x="1210224" y="706911"/>
                <a:ext cx="91080" cy="134640"/>
              </p14:xfrm>
            </p:contentPart>
          </mc:Choice>
          <mc:Fallback>
            <p:pic>
              <p:nvPicPr>
                <p:cNvPr id="5" name="Freihand 4">
                  <a:extLst>
                    <a:ext uri="{FF2B5EF4-FFF2-40B4-BE49-F238E27FC236}">
                      <a16:creationId xmlns:a16="http://schemas.microsoft.com/office/drawing/2014/main" id="{F1E33146-F220-8E4B-1391-16C85B7B08D8}"/>
                    </a:ext>
                  </a:extLst>
                </p:cNvPr>
                <p:cNvPicPr/>
                <p:nvPr/>
              </p:nvPicPr>
              <p:blipFill>
                <a:blip r:embed="rId19"/>
                <a:stretch>
                  <a:fillRect/>
                </a:stretch>
              </p:blipFill>
              <p:spPr>
                <a:xfrm>
                  <a:off x="1201584" y="697911"/>
                  <a:ext cx="1087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9" name="Freihand 8">
                  <a:extLst>
                    <a:ext uri="{FF2B5EF4-FFF2-40B4-BE49-F238E27FC236}">
                      <a16:creationId xmlns:a16="http://schemas.microsoft.com/office/drawing/2014/main" id="{89A05E76-0D46-7469-2108-6E028AA2710B}"/>
                    </a:ext>
                  </a:extLst>
                </p14:cNvPr>
                <p14:cNvContentPartPr/>
                <p14:nvPr/>
              </p14:nvContentPartPr>
              <p14:xfrm>
                <a:off x="482304" y="940551"/>
                <a:ext cx="110880" cy="176040"/>
              </p14:xfrm>
            </p:contentPart>
          </mc:Choice>
          <mc:Fallback>
            <p:pic>
              <p:nvPicPr>
                <p:cNvPr id="9" name="Freihand 8">
                  <a:extLst>
                    <a:ext uri="{FF2B5EF4-FFF2-40B4-BE49-F238E27FC236}">
                      <a16:creationId xmlns:a16="http://schemas.microsoft.com/office/drawing/2014/main" id="{89A05E76-0D46-7469-2108-6E028AA2710B}"/>
                    </a:ext>
                  </a:extLst>
                </p:cNvPr>
                <p:cNvPicPr/>
                <p:nvPr/>
              </p:nvPicPr>
              <p:blipFill>
                <a:blip r:embed="rId21"/>
                <a:stretch>
                  <a:fillRect/>
                </a:stretch>
              </p:blipFill>
              <p:spPr>
                <a:xfrm>
                  <a:off x="473304" y="931551"/>
                  <a:ext cx="12852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0" name="Freihand 9">
                  <a:extLst>
                    <a:ext uri="{FF2B5EF4-FFF2-40B4-BE49-F238E27FC236}">
                      <a16:creationId xmlns:a16="http://schemas.microsoft.com/office/drawing/2014/main" id="{22A5339D-9FDA-A15A-A0B3-C9034546ACD7}"/>
                    </a:ext>
                  </a:extLst>
                </p14:cNvPr>
                <p14:cNvContentPartPr/>
                <p14:nvPr/>
              </p14:nvContentPartPr>
              <p14:xfrm>
                <a:off x="617304" y="976191"/>
                <a:ext cx="43560" cy="124200"/>
              </p14:xfrm>
            </p:contentPart>
          </mc:Choice>
          <mc:Fallback>
            <p:pic>
              <p:nvPicPr>
                <p:cNvPr id="10" name="Freihand 9">
                  <a:extLst>
                    <a:ext uri="{FF2B5EF4-FFF2-40B4-BE49-F238E27FC236}">
                      <a16:creationId xmlns:a16="http://schemas.microsoft.com/office/drawing/2014/main" id="{22A5339D-9FDA-A15A-A0B3-C9034546ACD7}"/>
                    </a:ext>
                  </a:extLst>
                </p:cNvPr>
                <p:cNvPicPr/>
                <p:nvPr/>
              </p:nvPicPr>
              <p:blipFill>
                <a:blip r:embed="rId23"/>
                <a:stretch>
                  <a:fillRect/>
                </a:stretch>
              </p:blipFill>
              <p:spPr>
                <a:xfrm>
                  <a:off x="608664" y="967551"/>
                  <a:ext cx="6120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1" name="Freihand 10">
                  <a:extLst>
                    <a:ext uri="{FF2B5EF4-FFF2-40B4-BE49-F238E27FC236}">
                      <a16:creationId xmlns:a16="http://schemas.microsoft.com/office/drawing/2014/main" id="{36A95557-4443-6324-DFE3-FB7BA8F3F687}"/>
                    </a:ext>
                  </a:extLst>
                </p14:cNvPr>
                <p14:cNvContentPartPr/>
                <p14:nvPr/>
              </p14:nvContentPartPr>
              <p14:xfrm>
                <a:off x="706944" y="929751"/>
                <a:ext cx="330120" cy="168480"/>
              </p14:xfrm>
            </p:contentPart>
          </mc:Choice>
          <mc:Fallback>
            <p:pic>
              <p:nvPicPr>
                <p:cNvPr id="11" name="Freihand 10">
                  <a:extLst>
                    <a:ext uri="{FF2B5EF4-FFF2-40B4-BE49-F238E27FC236}">
                      <a16:creationId xmlns:a16="http://schemas.microsoft.com/office/drawing/2014/main" id="{36A95557-4443-6324-DFE3-FB7BA8F3F687}"/>
                    </a:ext>
                  </a:extLst>
                </p:cNvPr>
                <p:cNvPicPr/>
                <p:nvPr/>
              </p:nvPicPr>
              <p:blipFill>
                <a:blip r:embed="rId25"/>
                <a:stretch>
                  <a:fillRect/>
                </a:stretch>
              </p:blipFill>
              <p:spPr>
                <a:xfrm>
                  <a:off x="697944" y="920751"/>
                  <a:ext cx="34776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2" name="Freihand 11">
                  <a:extLst>
                    <a:ext uri="{FF2B5EF4-FFF2-40B4-BE49-F238E27FC236}">
                      <a16:creationId xmlns:a16="http://schemas.microsoft.com/office/drawing/2014/main" id="{D97FF28C-A68B-168F-2145-11CF606F7BCD}"/>
                    </a:ext>
                  </a:extLst>
                </p14:cNvPr>
                <p14:cNvContentPartPr/>
                <p14:nvPr/>
              </p14:nvContentPartPr>
              <p14:xfrm>
                <a:off x="814224" y="785751"/>
                <a:ext cx="11880" cy="18720"/>
              </p14:xfrm>
            </p:contentPart>
          </mc:Choice>
          <mc:Fallback>
            <p:pic>
              <p:nvPicPr>
                <p:cNvPr id="12" name="Freihand 11">
                  <a:extLst>
                    <a:ext uri="{FF2B5EF4-FFF2-40B4-BE49-F238E27FC236}">
                      <a16:creationId xmlns:a16="http://schemas.microsoft.com/office/drawing/2014/main" id="{D97FF28C-A68B-168F-2145-11CF606F7BCD}"/>
                    </a:ext>
                  </a:extLst>
                </p:cNvPr>
                <p:cNvPicPr/>
                <p:nvPr/>
              </p:nvPicPr>
              <p:blipFill>
                <a:blip r:embed="rId27"/>
                <a:stretch>
                  <a:fillRect/>
                </a:stretch>
              </p:blipFill>
              <p:spPr>
                <a:xfrm>
                  <a:off x="805224" y="777111"/>
                  <a:ext cx="2952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4" name="Freihand 13">
                  <a:extLst>
                    <a:ext uri="{FF2B5EF4-FFF2-40B4-BE49-F238E27FC236}">
                      <a16:creationId xmlns:a16="http://schemas.microsoft.com/office/drawing/2014/main" id="{A8D4A781-C77E-627C-0A50-1904B398BC96}"/>
                    </a:ext>
                  </a:extLst>
                </p14:cNvPr>
                <p14:cNvContentPartPr/>
                <p14:nvPr/>
              </p14:nvContentPartPr>
              <p14:xfrm>
                <a:off x="1253784" y="890511"/>
                <a:ext cx="9360" cy="149760"/>
              </p14:xfrm>
            </p:contentPart>
          </mc:Choice>
          <mc:Fallback>
            <p:pic>
              <p:nvPicPr>
                <p:cNvPr id="14" name="Freihand 13">
                  <a:extLst>
                    <a:ext uri="{FF2B5EF4-FFF2-40B4-BE49-F238E27FC236}">
                      <a16:creationId xmlns:a16="http://schemas.microsoft.com/office/drawing/2014/main" id="{A8D4A781-C77E-627C-0A50-1904B398BC96}"/>
                    </a:ext>
                  </a:extLst>
                </p:cNvPr>
                <p:cNvPicPr/>
                <p:nvPr/>
              </p:nvPicPr>
              <p:blipFill>
                <a:blip r:embed="rId29"/>
                <a:stretch>
                  <a:fillRect/>
                </a:stretch>
              </p:blipFill>
              <p:spPr>
                <a:xfrm>
                  <a:off x="1244784" y="881511"/>
                  <a:ext cx="2700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5" name="Freihand 14">
                  <a:extLst>
                    <a:ext uri="{FF2B5EF4-FFF2-40B4-BE49-F238E27FC236}">
                      <a16:creationId xmlns:a16="http://schemas.microsoft.com/office/drawing/2014/main" id="{B8EE5225-B4F5-C2FA-E1C8-4B548A3C6FD0}"/>
                    </a:ext>
                  </a:extLst>
                </p14:cNvPr>
                <p14:cNvContentPartPr/>
                <p14:nvPr/>
              </p14:nvContentPartPr>
              <p14:xfrm>
                <a:off x="1149024" y="876111"/>
                <a:ext cx="282960" cy="191160"/>
              </p14:xfrm>
            </p:contentPart>
          </mc:Choice>
          <mc:Fallback>
            <p:pic>
              <p:nvPicPr>
                <p:cNvPr id="15" name="Freihand 14">
                  <a:extLst>
                    <a:ext uri="{FF2B5EF4-FFF2-40B4-BE49-F238E27FC236}">
                      <a16:creationId xmlns:a16="http://schemas.microsoft.com/office/drawing/2014/main" id="{B8EE5225-B4F5-C2FA-E1C8-4B548A3C6FD0}"/>
                    </a:ext>
                  </a:extLst>
                </p:cNvPr>
                <p:cNvPicPr/>
                <p:nvPr/>
              </p:nvPicPr>
              <p:blipFill>
                <a:blip r:embed="rId31"/>
                <a:stretch>
                  <a:fillRect/>
                </a:stretch>
              </p:blipFill>
              <p:spPr>
                <a:xfrm>
                  <a:off x="1140024" y="867471"/>
                  <a:ext cx="30060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6" name="Freihand 15">
                  <a:extLst>
                    <a:ext uri="{FF2B5EF4-FFF2-40B4-BE49-F238E27FC236}">
                      <a16:creationId xmlns:a16="http://schemas.microsoft.com/office/drawing/2014/main" id="{236831ED-2C45-75A4-3434-2233F589D6C8}"/>
                    </a:ext>
                  </a:extLst>
                </p14:cNvPr>
                <p14:cNvContentPartPr/>
                <p14:nvPr/>
              </p14:nvContentPartPr>
              <p14:xfrm>
                <a:off x="1412904" y="849831"/>
                <a:ext cx="164880" cy="174960"/>
              </p14:xfrm>
            </p:contentPart>
          </mc:Choice>
          <mc:Fallback>
            <p:pic>
              <p:nvPicPr>
                <p:cNvPr id="16" name="Freihand 15">
                  <a:extLst>
                    <a:ext uri="{FF2B5EF4-FFF2-40B4-BE49-F238E27FC236}">
                      <a16:creationId xmlns:a16="http://schemas.microsoft.com/office/drawing/2014/main" id="{236831ED-2C45-75A4-3434-2233F589D6C8}"/>
                    </a:ext>
                  </a:extLst>
                </p:cNvPr>
                <p:cNvPicPr/>
                <p:nvPr/>
              </p:nvPicPr>
              <p:blipFill>
                <a:blip r:embed="rId33"/>
                <a:stretch>
                  <a:fillRect/>
                </a:stretch>
              </p:blipFill>
              <p:spPr>
                <a:xfrm>
                  <a:off x="1404264" y="840831"/>
                  <a:ext cx="18252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7" name="Freihand 16">
                  <a:extLst>
                    <a:ext uri="{FF2B5EF4-FFF2-40B4-BE49-F238E27FC236}">
                      <a16:creationId xmlns:a16="http://schemas.microsoft.com/office/drawing/2014/main" id="{8E98B829-BD0C-7EB0-C03F-6C9BB3962BF9}"/>
                    </a:ext>
                  </a:extLst>
                </p14:cNvPr>
                <p14:cNvContentPartPr/>
                <p14:nvPr/>
              </p14:nvContentPartPr>
              <p14:xfrm>
                <a:off x="1579944" y="828951"/>
                <a:ext cx="111960" cy="154440"/>
              </p14:xfrm>
            </p:contentPart>
          </mc:Choice>
          <mc:Fallback>
            <p:pic>
              <p:nvPicPr>
                <p:cNvPr id="17" name="Freihand 16">
                  <a:extLst>
                    <a:ext uri="{FF2B5EF4-FFF2-40B4-BE49-F238E27FC236}">
                      <a16:creationId xmlns:a16="http://schemas.microsoft.com/office/drawing/2014/main" id="{8E98B829-BD0C-7EB0-C03F-6C9BB3962BF9}"/>
                    </a:ext>
                  </a:extLst>
                </p:cNvPr>
                <p:cNvPicPr/>
                <p:nvPr/>
              </p:nvPicPr>
              <p:blipFill>
                <a:blip r:embed="rId35"/>
                <a:stretch>
                  <a:fillRect/>
                </a:stretch>
              </p:blipFill>
              <p:spPr>
                <a:xfrm>
                  <a:off x="1571304" y="820311"/>
                  <a:ext cx="12960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8" name="Freihand 17">
                  <a:extLst>
                    <a:ext uri="{FF2B5EF4-FFF2-40B4-BE49-F238E27FC236}">
                      <a16:creationId xmlns:a16="http://schemas.microsoft.com/office/drawing/2014/main" id="{DB4A6BA3-ADC1-07F0-36BA-06FE25C51500}"/>
                    </a:ext>
                  </a:extLst>
                </p14:cNvPr>
                <p14:cNvContentPartPr/>
                <p14:nvPr/>
              </p14:nvContentPartPr>
              <p14:xfrm>
                <a:off x="1739064" y="911391"/>
                <a:ext cx="78120" cy="80640"/>
              </p14:xfrm>
            </p:contentPart>
          </mc:Choice>
          <mc:Fallback>
            <p:pic>
              <p:nvPicPr>
                <p:cNvPr id="18" name="Freihand 17">
                  <a:extLst>
                    <a:ext uri="{FF2B5EF4-FFF2-40B4-BE49-F238E27FC236}">
                      <a16:creationId xmlns:a16="http://schemas.microsoft.com/office/drawing/2014/main" id="{DB4A6BA3-ADC1-07F0-36BA-06FE25C51500}"/>
                    </a:ext>
                  </a:extLst>
                </p:cNvPr>
                <p:cNvPicPr/>
                <p:nvPr/>
              </p:nvPicPr>
              <p:blipFill>
                <a:blip r:embed="rId37"/>
                <a:stretch>
                  <a:fillRect/>
                </a:stretch>
              </p:blipFill>
              <p:spPr>
                <a:xfrm>
                  <a:off x="1730064" y="902751"/>
                  <a:ext cx="957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9" name="Freihand 18">
                  <a:extLst>
                    <a:ext uri="{FF2B5EF4-FFF2-40B4-BE49-F238E27FC236}">
                      <a16:creationId xmlns:a16="http://schemas.microsoft.com/office/drawing/2014/main" id="{34E70142-AC5E-CE12-A4FC-2AC04C0814DF}"/>
                    </a:ext>
                  </a:extLst>
                </p14:cNvPr>
                <p14:cNvContentPartPr/>
                <p14:nvPr/>
              </p14:nvContentPartPr>
              <p14:xfrm>
                <a:off x="1838784" y="827511"/>
                <a:ext cx="69120" cy="171000"/>
              </p14:xfrm>
            </p:contentPart>
          </mc:Choice>
          <mc:Fallback>
            <p:pic>
              <p:nvPicPr>
                <p:cNvPr id="19" name="Freihand 18">
                  <a:extLst>
                    <a:ext uri="{FF2B5EF4-FFF2-40B4-BE49-F238E27FC236}">
                      <a16:creationId xmlns:a16="http://schemas.microsoft.com/office/drawing/2014/main" id="{34E70142-AC5E-CE12-A4FC-2AC04C0814DF}"/>
                    </a:ext>
                  </a:extLst>
                </p:cNvPr>
                <p:cNvPicPr/>
                <p:nvPr/>
              </p:nvPicPr>
              <p:blipFill>
                <a:blip r:embed="rId39"/>
                <a:stretch>
                  <a:fillRect/>
                </a:stretch>
              </p:blipFill>
              <p:spPr>
                <a:xfrm>
                  <a:off x="1830144" y="818511"/>
                  <a:ext cx="8676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1" name="Freihand 20">
                  <a:extLst>
                    <a:ext uri="{FF2B5EF4-FFF2-40B4-BE49-F238E27FC236}">
                      <a16:creationId xmlns:a16="http://schemas.microsoft.com/office/drawing/2014/main" id="{32345095-9D68-30A5-6CA7-6EC8DE3F0985}"/>
                    </a:ext>
                  </a:extLst>
                </p14:cNvPr>
                <p14:cNvContentPartPr/>
                <p14:nvPr/>
              </p14:nvContentPartPr>
              <p14:xfrm>
                <a:off x="1960464" y="895911"/>
                <a:ext cx="364320" cy="96120"/>
              </p14:xfrm>
            </p:contentPart>
          </mc:Choice>
          <mc:Fallback>
            <p:pic>
              <p:nvPicPr>
                <p:cNvPr id="21" name="Freihand 20">
                  <a:extLst>
                    <a:ext uri="{FF2B5EF4-FFF2-40B4-BE49-F238E27FC236}">
                      <a16:creationId xmlns:a16="http://schemas.microsoft.com/office/drawing/2014/main" id="{32345095-9D68-30A5-6CA7-6EC8DE3F0985}"/>
                    </a:ext>
                  </a:extLst>
                </p:cNvPr>
                <p:cNvPicPr/>
                <p:nvPr/>
              </p:nvPicPr>
              <p:blipFill>
                <a:blip r:embed="rId41"/>
                <a:stretch>
                  <a:fillRect/>
                </a:stretch>
              </p:blipFill>
              <p:spPr>
                <a:xfrm>
                  <a:off x="1951464" y="886911"/>
                  <a:ext cx="3819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3" name="Freihand 22">
                  <a:extLst>
                    <a:ext uri="{FF2B5EF4-FFF2-40B4-BE49-F238E27FC236}">
                      <a16:creationId xmlns:a16="http://schemas.microsoft.com/office/drawing/2014/main" id="{F3DFBA86-CC55-EAAD-9600-B4BAA438CE4D}"/>
                    </a:ext>
                  </a:extLst>
                </p14:cNvPr>
                <p14:cNvContentPartPr/>
                <p14:nvPr/>
              </p14:nvContentPartPr>
              <p14:xfrm>
                <a:off x="2403624" y="893031"/>
                <a:ext cx="82800" cy="88560"/>
              </p14:xfrm>
            </p:contentPart>
          </mc:Choice>
          <mc:Fallback>
            <p:pic>
              <p:nvPicPr>
                <p:cNvPr id="23" name="Freihand 22">
                  <a:extLst>
                    <a:ext uri="{FF2B5EF4-FFF2-40B4-BE49-F238E27FC236}">
                      <a16:creationId xmlns:a16="http://schemas.microsoft.com/office/drawing/2014/main" id="{F3DFBA86-CC55-EAAD-9600-B4BAA438CE4D}"/>
                    </a:ext>
                  </a:extLst>
                </p:cNvPr>
                <p:cNvPicPr/>
                <p:nvPr/>
              </p:nvPicPr>
              <p:blipFill>
                <a:blip r:embed="rId43"/>
                <a:stretch>
                  <a:fillRect/>
                </a:stretch>
              </p:blipFill>
              <p:spPr>
                <a:xfrm>
                  <a:off x="2394624" y="884391"/>
                  <a:ext cx="1004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4" name="Freihand 23">
                  <a:extLst>
                    <a:ext uri="{FF2B5EF4-FFF2-40B4-BE49-F238E27FC236}">
                      <a16:creationId xmlns:a16="http://schemas.microsoft.com/office/drawing/2014/main" id="{0A18EAC6-4B94-593D-AF1B-8BABB3F31F51}"/>
                    </a:ext>
                  </a:extLst>
                </p14:cNvPr>
                <p14:cNvContentPartPr/>
                <p14:nvPr/>
              </p14:nvContentPartPr>
              <p14:xfrm>
                <a:off x="2366904" y="762711"/>
                <a:ext cx="10800" cy="19080"/>
              </p14:xfrm>
            </p:contentPart>
          </mc:Choice>
          <mc:Fallback>
            <p:pic>
              <p:nvPicPr>
                <p:cNvPr id="24" name="Freihand 23">
                  <a:extLst>
                    <a:ext uri="{FF2B5EF4-FFF2-40B4-BE49-F238E27FC236}">
                      <a16:creationId xmlns:a16="http://schemas.microsoft.com/office/drawing/2014/main" id="{0A18EAC6-4B94-593D-AF1B-8BABB3F31F51}"/>
                    </a:ext>
                  </a:extLst>
                </p:cNvPr>
                <p:cNvPicPr/>
                <p:nvPr/>
              </p:nvPicPr>
              <p:blipFill>
                <a:blip r:embed="rId45"/>
                <a:stretch>
                  <a:fillRect/>
                </a:stretch>
              </p:blipFill>
              <p:spPr>
                <a:xfrm>
                  <a:off x="2358264" y="754071"/>
                  <a:ext cx="284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5" name="Freihand 24">
                  <a:extLst>
                    <a:ext uri="{FF2B5EF4-FFF2-40B4-BE49-F238E27FC236}">
                      <a16:creationId xmlns:a16="http://schemas.microsoft.com/office/drawing/2014/main" id="{1A7E14CC-BEB7-8837-A5B6-5CA77FFB4443}"/>
                    </a:ext>
                  </a:extLst>
                </p14:cNvPr>
                <p14:cNvContentPartPr/>
                <p14:nvPr/>
              </p14:nvContentPartPr>
              <p14:xfrm>
                <a:off x="2578224" y="785751"/>
                <a:ext cx="76320" cy="169560"/>
              </p14:xfrm>
            </p:contentPart>
          </mc:Choice>
          <mc:Fallback>
            <p:pic>
              <p:nvPicPr>
                <p:cNvPr id="25" name="Freihand 24">
                  <a:extLst>
                    <a:ext uri="{FF2B5EF4-FFF2-40B4-BE49-F238E27FC236}">
                      <a16:creationId xmlns:a16="http://schemas.microsoft.com/office/drawing/2014/main" id="{1A7E14CC-BEB7-8837-A5B6-5CA77FFB4443}"/>
                    </a:ext>
                  </a:extLst>
                </p:cNvPr>
                <p:cNvPicPr/>
                <p:nvPr/>
              </p:nvPicPr>
              <p:blipFill>
                <a:blip r:embed="rId47"/>
                <a:stretch>
                  <a:fillRect/>
                </a:stretch>
              </p:blipFill>
              <p:spPr>
                <a:xfrm>
                  <a:off x="2569584" y="777111"/>
                  <a:ext cx="9396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6" name="Freihand 25">
                  <a:extLst>
                    <a:ext uri="{FF2B5EF4-FFF2-40B4-BE49-F238E27FC236}">
                      <a16:creationId xmlns:a16="http://schemas.microsoft.com/office/drawing/2014/main" id="{73171E8D-FAFD-D52C-5799-6E10F0307260}"/>
                    </a:ext>
                  </a:extLst>
                </p14:cNvPr>
                <p14:cNvContentPartPr/>
                <p14:nvPr/>
              </p14:nvContentPartPr>
              <p14:xfrm>
                <a:off x="2729424" y="856671"/>
                <a:ext cx="132480" cy="93960"/>
              </p14:xfrm>
            </p:contentPart>
          </mc:Choice>
          <mc:Fallback>
            <p:pic>
              <p:nvPicPr>
                <p:cNvPr id="26" name="Freihand 25">
                  <a:extLst>
                    <a:ext uri="{FF2B5EF4-FFF2-40B4-BE49-F238E27FC236}">
                      <a16:creationId xmlns:a16="http://schemas.microsoft.com/office/drawing/2014/main" id="{73171E8D-FAFD-D52C-5799-6E10F0307260}"/>
                    </a:ext>
                  </a:extLst>
                </p:cNvPr>
                <p:cNvPicPr/>
                <p:nvPr/>
              </p:nvPicPr>
              <p:blipFill>
                <a:blip r:embed="rId49"/>
                <a:stretch>
                  <a:fillRect/>
                </a:stretch>
              </p:blipFill>
              <p:spPr>
                <a:xfrm>
                  <a:off x="2720424" y="847671"/>
                  <a:ext cx="1501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7" name="Freihand 26">
                  <a:extLst>
                    <a:ext uri="{FF2B5EF4-FFF2-40B4-BE49-F238E27FC236}">
                      <a16:creationId xmlns:a16="http://schemas.microsoft.com/office/drawing/2014/main" id="{62433925-2964-81D9-0442-76A3D53C8092}"/>
                    </a:ext>
                  </a:extLst>
                </p14:cNvPr>
                <p14:cNvContentPartPr/>
                <p14:nvPr/>
              </p14:nvContentPartPr>
              <p14:xfrm>
                <a:off x="2843544" y="725991"/>
                <a:ext cx="8640" cy="10800"/>
              </p14:xfrm>
            </p:contentPart>
          </mc:Choice>
          <mc:Fallback>
            <p:pic>
              <p:nvPicPr>
                <p:cNvPr id="27" name="Freihand 26">
                  <a:extLst>
                    <a:ext uri="{FF2B5EF4-FFF2-40B4-BE49-F238E27FC236}">
                      <a16:creationId xmlns:a16="http://schemas.microsoft.com/office/drawing/2014/main" id="{62433925-2964-81D9-0442-76A3D53C8092}"/>
                    </a:ext>
                  </a:extLst>
                </p:cNvPr>
                <p:cNvPicPr/>
                <p:nvPr/>
              </p:nvPicPr>
              <p:blipFill>
                <a:blip r:embed="rId51"/>
                <a:stretch>
                  <a:fillRect/>
                </a:stretch>
              </p:blipFill>
              <p:spPr>
                <a:xfrm>
                  <a:off x="2834544" y="716991"/>
                  <a:ext cx="2628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8" name="Freihand 27">
                  <a:extLst>
                    <a:ext uri="{FF2B5EF4-FFF2-40B4-BE49-F238E27FC236}">
                      <a16:creationId xmlns:a16="http://schemas.microsoft.com/office/drawing/2014/main" id="{B7FED2DA-3594-C5A3-3988-F6C7F231ED84}"/>
                    </a:ext>
                  </a:extLst>
                </p14:cNvPr>
                <p14:cNvContentPartPr/>
                <p14:nvPr/>
              </p14:nvContentPartPr>
              <p14:xfrm>
                <a:off x="3052704" y="789711"/>
                <a:ext cx="142920" cy="196200"/>
              </p14:xfrm>
            </p:contentPart>
          </mc:Choice>
          <mc:Fallback>
            <p:pic>
              <p:nvPicPr>
                <p:cNvPr id="28" name="Freihand 27">
                  <a:extLst>
                    <a:ext uri="{FF2B5EF4-FFF2-40B4-BE49-F238E27FC236}">
                      <a16:creationId xmlns:a16="http://schemas.microsoft.com/office/drawing/2014/main" id="{B7FED2DA-3594-C5A3-3988-F6C7F231ED84}"/>
                    </a:ext>
                  </a:extLst>
                </p:cNvPr>
                <p:cNvPicPr/>
                <p:nvPr/>
              </p:nvPicPr>
              <p:blipFill>
                <a:blip r:embed="rId53"/>
                <a:stretch>
                  <a:fillRect/>
                </a:stretch>
              </p:blipFill>
              <p:spPr>
                <a:xfrm>
                  <a:off x="3043704" y="781071"/>
                  <a:ext cx="16056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29" name="Freihand 28">
                  <a:extLst>
                    <a:ext uri="{FF2B5EF4-FFF2-40B4-BE49-F238E27FC236}">
                      <a16:creationId xmlns:a16="http://schemas.microsoft.com/office/drawing/2014/main" id="{00DADB38-2EEF-CFA5-FC60-4D6E89497626}"/>
                    </a:ext>
                  </a:extLst>
                </p14:cNvPr>
                <p14:cNvContentPartPr/>
                <p14:nvPr/>
              </p14:nvContentPartPr>
              <p14:xfrm>
                <a:off x="3233424" y="856311"/>
                <a:ext cx="108000" cy="95400"/>
              </p14:xfrm>
            </p:contentPart>
          </mc:Choice>
          <mc:Fallback>
            <p:pic>
              <p:nvPicPr>
                <p:cNvPr id="29" name="Freihand 28">
                  <a:extLst>
                    <a:ext uri="{FF2B5EF4-FFF2-40B4-BE49-F238E27FC236}">
                      <a16:creationId xmlns:a16="http://schemas.microsoft.com/office/drawing/2014/main" id="{00DADB38-2EEF-CFA5-FC60-4D6E89497626}"/>
                    </a:ext>
                  </a:extLst>
                </p:cNvPr>
                <p:cNvPicPr/>
                <p:nvPr/>
              </p:nvPicPr>
              <p:blipFill>
                <a:blip r:embed="rId55"/>
                <a:stretch>
                  <a:fillRect/>
                </a:stretch>
              </p:blipFill>
              <p:spPr>
                <a:xfrm>
                  <a:off x="3224424" y="847311"/>
                  <a:ext cx="1256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0" name="Freihand 29">
                  <a:extLst>
                    <a:ext uri="{FF2B5EF4-FFF2-40B4-BE49-F238E27FC236}">
                      <a16:creationId xmlns:a16="http://schemas.microsoft.com/office/drawing/2014/main" id="{081E0C83-6EAD-9CFA-EF95-0D4C386C3D1E}"/>
                    </a:ext>
                  </a:extLst>
                </p14:cNvPr>
                <p14:cNvContentPartPr/>
                <p14:nvPr/>
              </p14:nvContentPartPr>
              <p14:xfrm>
                <a:off x="3378504" y="745071"/>
                <a:ext cx="97200" cy="188640"/>
              </p14:xfrm>
            </p:contentPart>
          </mc:Choice>
          <mc:Fallback>
            <p:pic>
              <p:nvPicPr>
                <p:cNvPr id="30" name="Freihand 29">
                  <a:extLst>
                    <a:ext uri="{FF2B5EF4-FFF2-40B4-BE49-F238E27FC236}">
                      <a16:creationId xmlns:a16="http://schemas.microsoft.com/office/drawing/2014/main" id="{081E0C83-6EAD-9CFA-EF95-0D4C386C3D1E}"/>
                    </a:ext>
                  </a:extLst>
                </p:cNvPr>
                <p:cNvPicPr/>
                <p:nvPr/>
              </p:nvPicPr>
              <p:blipFill>
                <a:blip r:embed="rId57"/>
                <a:stretch>
                  <a:fillRect/>
                </a:stretch>
              </p:blipFill>
              <p:spPr>
                <a:xfrm>
                  <a:off x="3369864" y="736431"/>
                  <a:ext cx="11484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1" name="Freihand 30">
                  <a:extLst>
                    <a:ext uri="{FF2B5EF4-FFF2-40B4-BE49-F238E27FC236}">
                      <a16:creationId xmlns:a16="http://schemas.microsoft.com/office/drawing/2014/main" id="{41C464E1-55BE-0F5F-EC5F-E1A70109764E}"/>
                    </a:ext>
                  </a:extLst>
                </p14:cNvPr>
                <p14:cNvContentPartPr/>
                <p14:nvPr/>
              </p14:nvContentPartPr>
              <p14:xfrm>
                <a:off x="3477504" y="799791"/>
                <a:ext cx="136800" cy="151920"/>
              </p14:xfrm>
            </p:contentPart>
          </mc:Choice>
          <mc:Fallback>
            <p:pic>
              <p:nvPicPr>
                <p:cNvPr id="31" name="Freihand 30">
                  <a:extLst>
                    <a:ext uri="{FF2B5EF4-FFF2-40B4-BE49-F238E27FC236}">
                      <a16:creationId xmlns:a16="http://schemas.microsoft.com/office/drawing/2014/main" id="{41C464E1-55BE-0F5F-EC5F-E1A70109764E}"/>
                    </a:ext>
                  </a:extLst>
                </p:cNvPr>
                <p:cNvPicPr/>
                <p:nvPr/>
              </p:nvPicPr>
              <p:blipFill>
                <a:blip r:embed="rId59"/>
                <a:stretch>
                  <a:fillRect/>
                </a:stretch>
              </p:blipFill>
              <p:spPr>
                <a:xfrm>
                  <a:off x="3468504" y="790791"/>
                  <a:ext cx="15444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7" name="Freihand 36">
                  <a:extLst>
                    <a:ext uri="{FF2B5EF4-FFF2-40B4-BE49-F238E27FC236}">
                      <a16:creationId xmlns:a16="http://schemas.microsoft.com/office/drawing/2014/main" id="{4B6281AB-C64F-C663-8164-33F17EF92A0E}"/>
                    </a:ext>
                  </a:extLst>
                </p14:cNvPr>
                <p14:cNvContentPartPr/>
                <p14:nvPr/>
              </p14:nvContentPartPr>
              <p14:xfrm>
                <a:off x="1165224" y="1108671"/>
                <a:ext cx="2995560" cy="523080"/>
              </p14:xfrm>
            </p:contentPart>
          </mc:Choice>
          <mc:Fallback>
            <p:pic>
              <p:nvPicPr>
                <p:cNvPr id="37" name="Freihand 36">
                  <a:extLst>
                    <a:ext uri="{FF2B5EF4-FFF2-40B4-BE49-F238E27FC236}">
                      <a16:creationId xmlns:a16="http://schemas.microsoft.com/office/drawing/2014/main" id="{4B6281AB-C64F-C663-8164-33F17EF92A0E}"/>
                    </a:ext>
                  </a:extLst>
                </p:cNvPr>
                <p:cNvPicPr/>
                <p:nvPr/>
              </p:nvPicPr>
              <p:blipFill>
                <a:blip r:embed="rId61"/>
                <a:stretch>
                  <a:fillRect/>
                </a:stretch>
              </p:blipFill>
              <p:spPr>
                <a:xfrm>
                  <a:off x="1156224" y="1099671"/>
                  <a:ext cx="3013200" cy="5407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8" name="Freihand 37">
                  <a:extLst>
                    <a:ext uri="{FF2B5EF4-FFF2-40B4-BE49-F238E27FC236}">
                      <a16:creationId xmlns:a16="http://schemas.microsoft.com/office/drawing/2014/main" id="{04AE265A-DE03-B1E8-593D-20CB8C9445FE}"/>
                    </a:ext>
                  </a:extLst>
                </p14:cNvPr>
                <p14:cNvContentPartPr/>
                <p14:nvPr/>
              </p14:nvContentPartPr>
              <p14:xfrm>
                <a:off x="1025544" y="1110831"/>
                <a:ext cx="1179000" cy="444600"/>
              </p14:xfrm>
            </p:contentPart>
          </mc:Choice>
          <mc:Fallback>
            <p:pic>
              <p:nvPicPr>
                <p:cNvPr id="38" name="Freihand 37">
                  <a:extLst>
                    <a:ext uri="{FF2B5EF4-FFF2-40B4-BE49-F238E27FC236}">
                      <a16:creationId xmlns:a16="http://schemas.microsoft.com/office/drawing/2014/main" id="{04AE265A-DE03-B1E8-593D-20CB8C9445FE}"/>
                    </a:ext>
                  </a:extLst>
                </p:cNvPr>
                <p:cNvPicPr/>
                <p:nvPr/>
              </p:nvPicPr>
              <p:blipFill>
                <a:blip r:embed="rId63"/>
                <a:stretch>
                  <a:fillRect/>
                </a:stretch>
              </p:blipFill>
              <p:spPr>
                <a:xfrm>
                  <a:off x="1016544" y="1101831"/>
                  <a:ext cx="1196640" cy="4622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2" name="Freihand 41">
                  <a:extLst>
                    <a:ext uri="{FF2B5EF4-FFF2-40B4-BE49-F238E27FC236}">
                      <a16:creationId xmlns:a16="http://schemas.microsoft.com/office/drawing/2014/main" id="{CAD1BE6A-4A8F-17DB-7E85-148464199E06}"/>
                    </a:ext>
                  </a:extLst>
                </p14:cNvPr>
                <p14:cNvContentPartPr/>
                <p14:nvPr/>
              </p14:nvContentPartPr>
              <p14:xfrm>
                <a:off x="1073784" y="665511"/>
                <a:ext cx="1306440" cy="532440"/>
              </p14:xfrm>
            </p:contentPart>
          </mc:Choice>
          <mc:Fallback>
            <p:pic>
              <p:nvPicPr>
                <p:cNvPr id="42" name="Freihand 41">
                  <a:extLst>
                    <a:ext uri="{FF2B5EF4-FFF2-40B4-BE49-F238E27FC236}">
                      <a16:creationId xmlns:a16="http://schemas.microsoft.com/office/drawing/2014/main" id="{CAD1BE6A-4A8F-17DB-7E85-148464199E06}"/>
                    </a:ext>
                  </a:extLst>
                </p:cNvPr>
                <p:cNvPicPr/>
                <p:nvPr/>
              </p:nvPicPr>
              <p:blipFill>
                <a:blip r:embed="rId65"/>
                <a:stretch>
                  <a:fillRect/>
                </a:stretch>
              </p:blipFill>
              <p:spPr>
                <a:xfrm>
                  <a:off x="1065144" y="656511"/>
                  <a:ext cx="1324080" cy="5500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3" name="Freihand 42">
                  <a:extLst>
                    <a:ext uri="{FF2B5EF4-FFF2-40B4-BE49-F238E27FC236}">
                      <a16:creationId xmlns:a16="http://schemas.microsoft.com/office/drawing/2014/main" id="{C4C5E3F6-94A0-3D10-C02D-CCF96FD106B0}"/>
                    </a:ext>
                  </a:extLst>
                </p14:cNvPr>
                <p14:cNvContentPartPr/>
                <p14:nvPr/>
              </p14:nvContentPartPr>
              <p14:xfrm>
                <a:off x="1513704" y="886911"/>
                <a:ext cx="295920" cy="1457640"/>
              </p14:xfrm>
            </p:contentPart>
          </mc:Choice>
          <mc:Fallback>
            <p:pic>
              <p:nvPicPr>
                <p:cNvPr id="43" name="Freihand 42">
                  <a:extLst>
                    <a:ext uri="{FF2B5EF4-FFF2-40B4-BE49-F238E27FC236}">
                      <a16:creationId xmlns:a16="http://schemas.microsoft.com/office/drawing/2014/main" id="{C4C5E3F6-94A0-3D10-C02D-CCF96FD106B0}"/>
                    </a:ext>
                  </a:extLst>
                </p:cNvPr>
                <p:cNvPicPr/>
                <p:nvPr/>
              </p:nvPicPr>
              <p:blipFill>
                <a:blip r:embed="rId67"/>
                <a:stretch>
                  <a:fillRect/>
                </a:stretch>
              </p:blipFill>
              <p:spPr>
                <a:xfrm>
                  <a:off x="1504704" y="877911"/>
                  <a:ext cx="313560" cy="14752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4" name="Freihand 43">
                  <a:extLst>
                    <a:ext uri="{FF2B5EF4-FFF2-40B4-BE49-F238E27FC236}">
                      <a16:creationId xmlns:a16="http://schemas.microsoft.com/office/drawing/2014/main" id="{BDBFC961-E643-F759-A352-404B43F8CA8B}"/>
                    </a:ext>
                  </a:extLst>
                </p14:cNvPr>
                <p14:cNvContentPartPr/>
                <p14:nvPr/>
              </p14:nvContentPartPr>
              <p14:xfrm>
                <a:off x="1481304" y="2145831"/>
                <a:ext cx="406800" cy="324720"/>
              </p14:xfrm>
            </p:contentPart>
          </mc:Choice>
          <mc:Fallback>
            <p:pic>
              <p:nvPicPr>
                <p:cNvPr id="44" name="Freihand 43">
                  <a:extLst>
                    <a:ext uri="{FF2B5EF4-FFF2-40B4-BE49-F238E27FC236}">
                      <a16:creationId xmlns:a16="http://schemas.microsoft.com/office/drawing/2014/main" id="{BDBFC961-E643-F759-A352-404B43F8CA8B}"/>
                    </a:ext>
                  </a:extLst>
                </p:cNvPr>
                <p:cNvPicPr/>
                <p:nvPr/>
              </p:nvPicPr>
              <p:blipFill>
                <a:blip r:embed="rId69"/>
                <a:stretch>
                  <a:fillRect/>
                </a:stretch>
              </p:blipFill>
              <p:spPr>
                <a:xfrm>
                  <a:off x="1472664" y="2137191"/>
                  <a:ext cx="424440" cy="3423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6" name="Freihand 45">
                  <a:extLst>
                    <a:ext uri="{FF2B5EF4-FFF2-40B4-BE49-F238E27FC236}">
                      <a16:creationId xmlns:a16="http://schemas.microsoft.com/office/drawing/2014/main" id="{D08AE36F-FEC9-B232-49AB-F6185E16097E}"/>
                    </a:ext>
                  </a:extLst>
                </p14:cNvPr>
                <p14:cNvContentPartPr/>
                <p14:nvPr/>
              </p14:nvContentPartPr>
              <p14:xfrm>
                <a:off x="1003584" y="1133151"/>
                <a:ext cx="2025000" cy="602640"/>
              </p14:xfrm>
            </p:contentPart>
          </mc:Choice>
          <mc:Fallback>
            <p:pic>
              <p:nvPicPr>
                <p:cNvPr id="46" name="Freihand 45">
                  <a:extLst>
                    <a:ext uri="{FF2B5EF4-FFF2-40B4-BE49-F238E27FC236}">
                      <a16:creationId xmlns:a16="http://schemas.microsoft.com/office/drawing/2014/main" id="{D08AE36F-FEC9-B232-49AB-F6185E16097E}"/>
                    </a:ext>
                  </a:extLst>
                </p:cNvPr>
                <p:cNvPicPr/>
                <p:nvPr/>
              </p:nvPicPr>
              <p:blipFill>
                <a:blip r:embed="rId71"/>
                <a:stretch>
                  <a:fillRect/>
                </a:stretch>
              </p:blipFill>
              <p:spPr>
                <a:xfrm>
                  <a:off x="994944" y="1124511"/>
                  <a:ext cx="2042640" cy="6202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7" name="Freihand 46">
                  <a:extLst>
                    <a:ext uri="{FF2B5EF4-FFF2-40B4-BE49-F238E27FC236}">
                      <a16:creationId xmlns:a16="http://schemas.microsoft.com/office/drawing/2014/main" id="{54069A1B-B90E-E352-CBD3-EFEC29719DF9}"/>
                    </a:ext>
                  </a:extLst>
                </p14:cNvPr>
                <p14:cNvContentPartPr/>
                <p14:nvPr/>
              </p14:nvContentPartPr>
              <p14:xfrm>
                <a:off x="2770824" y="1240431"/>
                <a:ext cx="470520" cy="158040"/>
              </p14:xfrm>
            </p:contentPart>
          </mc:Choice>
          <mc:Fallback>
            <p:pic>
              <p:nvPicPr>
                <p:cNvPr id="47" name="Freihand 46">
                  <a:extLst>
                    <a:ext uri="{FF2B5EF4-FFF2-40B4-BE49-F238E27FC236}">
                      <a16:creationId xmlns:a16="http://schemas.microsoft.com/office/drawing/2014/main" id="{54069A1B-B90E-E352-CBD3-EFEC29719DF9}"/>
                    </a:ext>
                  </a:extLst>
                </p:cNvPr>
                <p:cNvPicPr/>
                <p:nvPr/>
              </p:nvPicPr>
              <p:blipFill>
                <a:blip r:embed="rId73"/>
                <a:stretch>
                  <a:fillRect/>
                </a:stretch>
              </p:blipFill>
              <p:spPr>
                <a:xfrm>
                  <a:off x="2762184" y="1231431"/>
                  <a:ext cx="488160" cy="175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4">
            <p14:nvContentPartPr>
              <p14:cNvPr id="49" name="Freihand 48">
                <a:extLst>
                  <a:ext uri="{FF2B5EF4-FFF2-40B4-BE49-F238E27FC236}">
                    <a16:creationId xmlns:a16="http://schemas.microsoft.com/office/drawing/2014/main" id="{427612D3-E088-4020-0BFF-17731510E3E4}"/>
                  </a:ext>
                </a:extLst>
              </p14:cNvPr>
              <p14:cNvContentPartPr/>
              <p14:nvPr/>
            </p14:nvContentPartPr>
            <p14:xfrm>
              <a:off x="6436704" y="2741991"/>
              <a:ext cx="2108880" cy="163440"/>
            </p14:xfrm>
          </p:contentPart>
        </mc:Choice>
        <mc:Fallback>
          <p:pic>
            <p:nvPicPr>
              <p:cNvPr id="49" name="Freihand 48">
                <a:extLst>
                  <a:ext uri="{FF2B5EF4-FFF2-40B4-BE49-F238E27FC236}">
                    <a16:creationId xmlns:a16="http://schemas.microsoft.com/office/drawing/2014/main" id="{427612D3-E088-4020-0BFF-17731510E3E4}"/>
                  </a:ext>
                </a:extLst>
              </p:cNvPr>
              <p:cNvPicPr/>
              <p:nvPr/>
            </p:nvPicPr>
            <p:blipFill>
              <a:blip r:embed="rId75"/>
              <a:stretch>
                <a:fillRect/>
              </a:stretch>
            </p:blipFill>
            <p:spPr>
              <a:xfrm>
                <a:off x="6428064" y="2732991"/>
                <a:ext cx="2126520" cy="181080"/>
              </a:xfrm>
              <a:prstGeom prst="rect">
                <a:avLst/>
              </a:prstGeom>
            </p:spPr>
          </p:pic>
        </mc:Fallback>
      </mc:AlternateContent>
      <p:grpSp>
        <p:nvGrpSpPr>
          <p:cNvPr id="52" name="Gruppieren 51">
            <a:extLst>
              <a:ext uri="{FF2B5EF4-FFF2-40B4-BE49-F238E27FC236}">
                <a16:creationId xmlns:a16="http://schemas.microsoft.com/office/drawing/2014/main" id="{DDB57F38-DA18-36AB-193E-E8220DF1290B}"/>
              </a:ext>
            </a:extLst>
          </p:cNvPr>
          <p:cNvGrpSpPr/>
          <p:nvPr/>
        </p:nvGrpSpPr>
        <p:grpSpPr>
          <a:xfrm>
            <a:off x="762744" y="2817231"/>
            <a:ext cx="1003320" cy="534600"/>
            <a:chOff x="762744" y="2817231"/>
            <a:chExt cx="1003320" cy="534600"/>
          </a:xfrm>
        </p:grpSpPr>
        <mc:AlternateContent xmlns:mc="http://schemas.openxmlformats.org/markup-compatibility/2006">
          <mc:Choice xmlns:p14="http://schemas.microsoft.com/office/powerpoint/2010/main" Requires="p14">
            <p:contentPart p14:bwMode="auto" r:id="rId76">
              <p14:nvContentPartPr>
                <p14:cNvPr id="50" name="Freihand 49">
                  <a:extLst>
                    <a:ext uri="{FF2B5EF4-FFF2-40B4-BE49-F238E27FC236}">
                      <a16:creationId xmlns:a16="http://schemas.microsoft.com/office/drawing/2014/main" id="{3E36ECA5-A136-BAC8-4A70-215C6A695D21}"/>
                    </a:ext>
                  </a:extLst>
                </p14:cNvPr>
                <p14:cNvContentPartPr/>
                <p14:nvPr/>
              </p14:nvContentPartPr>
              <p14:xfrm>
                <a:off x="762744" y="3193071"/>
                <a:ext cx="951120" cy="54720"/>
              </p14:xfrm>
            </p:contentPart>
          </mc:Choice>
          <mc:Fallback>
            <p:pic>
              <p:nvPicPr>
                <p:cNvPr id="50" name="Freihand 49">
                  <a:extLst>
                    <a:ext uri="{FF2B5EF4-FFF2-40B4-BE49-F238E27FC236}">
                      <a16:creationId xmlns:a16="http://schemas.microsoft.com/office/drawing/2014/main" id="{3E36ECA5-A136-BAC8-4A70-215C6A695D21}"/>
                    </a:ext>
                  </a:extLst>
                </p:cNvPr>
                <p:cNvPicPr/>
                <p:nvPr/>
              </p:nvPicPr>
              <p:blipFill>
                <a:blip r:embed="rId77"/>
                <a:stretch>
                  <a:fillRect/>
                </a:stretch>
              </p:blipFill>
              <p:spPr>
                <a:xfrm>
                  <a:off x="753744" y="3184431"/>
                  <a:ext cx="9687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1" name="Freihand 50">
                  <a:extLst>
                    <a:ext uri="{FF2B5EF4-FFF2-40B4-BE49-F238E27FC236}">
                      <a16:creationId xmlns:a16="http://schemas.microsoft.com/office/drawing/2014/main" id="{7F62AA8F-A40F-4237-34DB-56EE94E127C9}"/>
                    </a:ext>
                  </a:extLst>
                </p14:cNvPr>
                <p14:cNvContentPartPr/>
                <p14:nvPr/>
              </p14:nvContentPartPr>
              <p14:xfrm>
                <a:off x="1223544" y="2817231"/>
                <a:ext cx="542520" cy="534600"/>
              </p14:xfrm>
            </p:contentPart>
          </mc:Choice>
          <mc:Fallback>
            <p:pic>
              <p:nvPicPr>
                <p:cNvPr id="51" name="Freihand 50">
                  <a:extLst>
                    <a:ext uri="{FF2B5EF4-FFF2-40B4-BE49-F238E27FC236}">
                      <a16:creationId xmlns:a16="http://schemas.microsoft.com/office/drawing/2014/main" id="{7F62AA8F-A40F-4237-34DB-56EE94E127C9}"/>
                    </a:ext>
                  </a:extLst>
                </p:cNvPr>
                <p:cNvPicPr/>
                <p:nvPr/>
              </p:nvPicPr>
              <p:blipFill>
                <a:blip r:embed="rId79"/>
                <a:stretch>
                  <a:fillRect/>
                </a:stretch>
              </p:blipFill>
              <p:spPr>
                <a:xfrm>
                  <a:off x="1214904" y="2808231"/>
                  <a:ext cx="560160" cy="552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0">
            <p14:nvContentPartPr>
              <p14:cNvPr id="53" name="Freihand 52">
                <a:extLst>
                  <a:ext uri="{FF2B5EF4-FFF2-40B4-BE49-F238E27FC236}">
                    <a16:creationId xmlns:a16="http://schemas.microsoft.com/office/drawing/2014/main" id="{143A4227-0EE5-B031-702A-0B76CEB96172}"/>
                  </a:ext>
                </a:extLst>
              </p14:cNvPr>
              <p14:cNvContentPartPr/>
              <p14:nvPr/>
            </p14:nvContentPartPr>
            <p14:xfrm>
              <a:off x="610464" y="4073631"/>
              <a:ext cx="3259080" cy="67320"/>
            </p14:xfrm>
          </p:contentPart>
        </mc:Choice>
        <mc:Fallback>
          <p:pic>
            <p:nvPicPr>
              <p:cNvPr id="53" name="Freihand 52">
                <a:extLst>
                  <a:ext uri="{FF2B5EF4-FFF2-40B4-BE49-F238E27FC236}">
                    <a16:creationId xmlns:a16="http://schemas.microsoft.com/office/drawing/2014/main" id="{143A4227-0EE5-B031-702A-0B76CEB96172}"/>
                  </a:ext>
                </a:extLst>
              </p:cNvPr>
              <p:cNvPicPr/>
              <p:nvPr/>
            </p:nvPicPr>
            <p:blipFill>
              <a:blip r:embed="rId81"/>
              <a:stretch>
                <a:fillRect/>
              </a:stretch>
            </p:blipFill>
            <p:spPr>
              <a:xfrm>
                <a:off x="601824" y="4064631"/>
                <a:ext cx="32767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4" name="Freihand 53">
                <a:extLst>
                  <a:ext uri="{FF2B5EF4-FFF2-40B4-BE49-F238E27FC236}">
                    <a16:creationId xmlns:a16="http://schemas.microsoft.com/office/drawing/2014/main" id="{6A4A470D-9B7C-9269-3713-4135E8717FE3}"/>
                  </a:ext>
                </a:extLst>
              </p14:cNvPr>
              <p14:cNvContentPartPr/>
              <p14:nvPr/>
            </p14:nvContentPartPr>
            <p14:xfrm>
              <a:off x="645744" y="5030871"/>
              <a:ext cx="3807000" cy="72720"/>
            </p14:xfrm>
          </p:contentPart>
        </mc:Choice>
        <mc:Fallback>
          <p:pic>
            <p:nvPicPr>
              <p:cNvPr id="54" name="Freihand 53">
                <a:extLst>
                  <a:ext uri="{FF2B5EF4-FFF2-40B4-BE49-F238E27FC236}">
                    <a16:creationId xmlns:a16="http://schemas.microsoft.com/office/drawing/2014/main" id="{6A4A470D-9B7C-9269-3713-4135E8717FE3}"/>
                  </a:ext>
                </a:extLst>
              </p:cNvPr>
              <p:cNvPicPr/>
              <p:nvPr/>
            </p:nvPicPr>
            <p:blipFill>
              <a:blip r:embed="rId83"/>
              <a:stretch>
                <a:fillRect/>
              </a:stretch>
            </p:blipFill>
            <p:spPr>
              <a:xfrm>
                <a:off x="637104" y="5021871"/>
                <a:ext cx="38246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73" name="Freihand 72">
                <a:extLst>
                  <a:ext uri="{FF2B5EF4-FFF2-40B4-BE49-F238E27FC236}">
                    <a16:creationId xmlns:a16="http://schemas.microsoft.com/office/drawing/2014/main" id="{4B7B022E-3A89-5EF9-501C-69A723EC8F0C}"/>
                  </a:ext>
                </a:extLst>
              </p14:cNvPr>
              <p14:cNvContentPartPr/>
              <p14:nvPr/>
            </p14:nvContentPartPr>
            <p14:xfrm>
              <a:off x="372144" y="3494031"/>
              <a:ext cx="3914280" cy="886680"/>
            </p14:xfrm>
          </p:contentPart>
        </mc:Choice>
        <mc:Fallback>
          <p:pic>
            <p:nvPicPr>
              <p:cNvPr id="73" name="Freihand 72">
                <a:extLst>
                  <a:ext uri="{FF2B5EF4-FFF2-40B4-BE49-F238E27FC236}">
                    <a16:creationId xmlns:a16="http://schemas.microsoft.com/office/drawing/2014/main" id="{4B7B022E-3A89-5EF9-501C-69A723EC8F0C}"/>
                  </a:ext>
                </a:extLst>
              </p:cNvPr>
              <p:cNvPicPr/>
              <p:nvPr/>
            </p:nvPicPr>
            <p:blipFill>
              <a:blip r:embed="rId85"/>
              <a:stretch>
                <a:fillRect/>
              </a:stretch>
            </p:blipFill>
            <p:spPr>
              <a:xfrm>
                <a:off x="363144" y="3485391"/>
                <a:ext cx="3931920" cy="904320"/>
              </a:xfrm>
              <a:prstGeom prst="rect">
                <a:avLst/>
              </a:prstGeom>
            </p:spPr>
          </p:pic>
        </mc:Fallback>
      </mc:AlternateContent>
      <p:grpSp>
        <p:nvGrpSpPr>
          <p:cNvPr id="76" name="Gruppieren 75">
            <a:extLst>
              <a:ext uri="{FF2B5EF4-FFF2-40B4-BE49-F238E27FC236}">
                <a16:creationId xmlns:a16="http://schemas.microsoft.com/office/drawing/2014/main" id="{FED594E4-09C6-1449-5BC3-29D191B6FAAD}"/>
              </a:ext>
            </a:extLst>
          </p:cNvPr>
          <p:cNvGrpSpPr/>
          <p:nvPr/>
        </p:nvGrpSpPr>
        <p:grpSpPr>
          <a:xfrm>
            <a:off x="404804" y="4161535"/>
            <a:ext cx="7481980" cy="2139056"/>
            <a:chOff x="404804" y="4161535"/>
            <a:chExt cx="7481980" cy="2139056"/>
          </a:xfrm>
        </p:grpSpPr>
        <mc:AlternateContent xmlns:mc="http://schemas.openxmlformats.org/markup-compatibility/2006">
          <mc:Choice xmlns:p14="http://schemas.microsoft.com/office/powerpoint/2010/main" Requires="p14">
            <p:contentPart p14:bwMode="auto" r:id="rId86">
              <p14:nvContentPartPr>
                <p14:cNvPr id="55" name="Freihand 54">
                  <a:extLst>
                    <a:ext uri="{FF2B5EF4-FFF2-40B4-BE49-F238E27FC236}">
                      <a16:creationId xmlns:a16="http://schemas.microsoft.com/office/drawing/2014/main" id="{F5FB0ECF-36BF-24C7-B38D-7639F451AAC3}"/>
                    </a:ext>
                  </a:extLst>
                </p14:cNvPr>
                <p14:cNvContentPartPr/>
                <p14:nvPr/>
              </p14:nvContentPartPr>
              <p14:xfrm>
                <a:off x="4121904" y="4574391"/>
                <a:ext cx="517320" cy="37800"/>
              </p14:xfrm>
            </p:contentPart>
          </mc:Choice>
          <mc:Fallback>
            <p:pic>
              <p:nvPicPr>
                <p:cNvPr id="55" name="Freihand 54">
                  <a:extLst>
                    <a:ext uri="{FF2B5EF4-FFF2-40B4-BE49-F238E27FC236}">
                      <a16:creationId xmlns:a16="http://schemas.microsoft.com/office/drawing/2014/main" id="{F5FB0ECF-36BF-24C7-B38D-7639F451AAC3}"/>
                    </a:ext>
                  </a:extLst>
                </p:cNvPr>
                <p:cNvPicPr/>
                <p:nvPr/>
              </p:nvPicPr>
              <p:blipFill>
                <a:blip r:embed="rId87"/>
                <a:stretch>
                  <a:fillRect/>
                </a:stretch>
              </p:blipFill>
              <p:spPr>
                <a:xfrm>
                  <a:off x="4112904" y="4565391"/>
                  <a:ext cx="53496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6" name="Freihand 55">
                  <a:extLst>
                    <a:ext uri="{FF2B5EF4-FFF2-40B4-BE49-F238E27FC236}">
                      <a16:creationId xmlns:a16="http://schemas.microsoft.com/office/drawing/2014/main" id="{66FD279D-6C3A-A62F-0A90-3C6E71A08F10}"/>
                    </a:ext>
                  </a:extLst>
                </p14:cNvPr>
                <p14:cNvContentPartPr/>
                <p14:nvPr/>
              </p14:nvContentPartPr>
              <p14:xfrm>
                <a:off x="3825984" y="4522191"/>
                <a:ext cx="185040" cy="38880"/>
              </p14:xfrm>
            </p:contentPart>
          </mc:Choice>
          <mc:Fallback>
            <p:pic>
              <p:nvPicPr>
                <p:cNvPr id="56" name="Freihand 55">
                  <a:extLst>
                    <a:ext uri="{FF2B5EF4-FFF2-40B4-BE49-F238E27FC236}">
                      <a16:creationId xmlns:a16="http://schemas.microsoft.com/office/drawing/2014/main" id="{66FD279D-6C3A-A62F-0A90-3C6E71A08F10}"/>
                    </a:ext>
                  </a:extLst>
                </p:cNvPr>
                <p:cNvPicPr/>
                <p:nvPr/>
              </p:nvPicPr>
              <p:blipFill>
                <a:blip r:embed="rId89"/>
                <a:stretch>
                  <a:fillRect/>
                </a:stretch>
              </p:blipFill>
              <p:spPr>
                <a:xfrm>
                  <a:off x="3816984" y="4513551"/>
                  <a:ext cx="20268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7" name="Freihand 56">
                  <a:extLst>
                    <a:ext uri="{FF2B5EF4-FFF2-40B4-BE49-F238E27FC236}">
                      <a16:creationId xmlns:a16="http://schemas.microsoft.com/office/drawing/2014/main" id="{102B75C2-3241-03DF-2B65-C582BE93D65B}"/>
                    </a:ext>
                  </a:extLst>
                </p14:cNvPr>
                <p14:cNvContentPartPr/>
                <p14:nvPr/>
              </p14:nvContentPartPr>
              <p14:xfrm>
                <a:off x="2732304" y="4505991"/>
                <a:ext cx="775440" cy="311760"/>
              </p14:xfrm>
            </p:contentPart>
          </mc:Choice>
          <mc:Fallback>
            <p:pic>
              <p:nvPicPr>
                <p:cNvPr id="57" name="Freihand 56">
                  <a:extLst>
                    <a:ext uri="{FF2B5EF4-FFF2-40B4-BE49-F238E27FC236}">
                      <a16:creationId xmlns:a16="http://schemas.microsoft.com/office/drawing/2014/main" id="{102B75C2-3241-03DF-2B65-C582BE93D65B}"/>
                    </a:ext>
                  </a:extLst>
                </p:cNvPr>
                <p:cNvPicPr/>
                <p:nvPr/>
              </p:nvPicPr>
              <p:blipFill>
                <a:blip r:embed="rId91"/>
                <a:stretch>
                  <a:fillRect/>
                </a:stretch>
              </p:blipFill>
              <p:spPr>
                <a:xfrm>
                  <a:off x="2723664" y="4497351"/>
                  <a:ext cx="793080" cy="3294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8" name="Freihand 57">
                  <a:extLst>
                    <a:ext uri="{FF2B5EF4-FFF2-40B4-BE49-F238E27FC236}">
                      <a16:creationId xmlns:a16="http://schemas.microsoft.com/office/drawing/2014/main" id="{9C210355-464B-8A56-5ED9-8015804F2AD1}"/>
                    </a:ext>
                  </a:extLst>
                </p14:cNvPr>
                <p14:cNvContentPartPr/>
                <p14:nvPr/>
              </p14:nvContentPartPr>
              <p14:xfrm>
                <a:off x="3065304" y="5013231"/>
                <a:ext cx="1473840" cy="108000"/>
              </p14:xfrm>
            </p:contentPart>
          </mc:Choice>
          <mc:Fallback>
            <p:pic>
              <p:nvPicPr>
                <p:cNvPr id="58" name="Freihand 57">
                  <a:extLst>
                    <a:ext uri="{FF2B5EF4-FFF2-40B4-BE49-F238E27FC236}">
                      <a16:creationId xmlns:a16="http://schemas.microsoft.com/office/drawing/2014/main" id="{9C210355-464B-8A56-5ED9-8015804F2AD1}"/>
                    </a:ext>
                  </a:extLst>
                </p:cNvPr>
                <p:cNvPicPr/>
                <p:nvPr/>
              </p:nvPicPr>
              <p:blipFill>
                <a:blip r:embed="rId93"/>
                <a:stretch>
                  <a:fillRect/>
                </a:stretch>
              </p:blipFill>
              <p:spPr>
                <a:xfrm>
                  <a:off x="3056304" y="5004591"/>
                  <a:ext cx="14914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9" name="Freihand 58">
                  <a:extLst>
                    <a:ext uri="{FF2B5EF4-FFF2-40B4-BE49-F238E27FC236}">
                      <a16:creationId xmlns:a16="http://schemas.microsoft.com/office/drawing/2014/main" id="{68F11D4C-48B0-FBDA-8254-D30FF35435A0}"/>
                    </a:ext>
                  </a:extLst>
                </p14:cNvPr>
                <p14:cNvContentPartPr/>
                <p14:nvPr/>
              </p14:nvContentPartPr>
              <p14:xfrm>
                <a:off x="4570464" y="4611471"/>
                <a:ext cx="379800" cy="281520"/>
              </p14:xfrm>
            </p:contentPart>
          </mc:Choice>
          <mc:Fallback>
            <p:pic>
              <p:nvPicPr>
                <p:cNvPr id="59" name="Freihand 58">
                  <a:extLst>
                    <a:ext uri="{FF2B5EF4-FFF2-40B4-BE49-F238E27FC236}">
                      <a16:creationId xmlns:a16="http://schemas.microsoft.com/office/drawing/2014/main" id="{68F11D4C-48B0-FBDA-8254-D30FF35435A0}"/>
                    </a:ext>
                  </a:extLst>
                </p:cNvPr>
                <p:cNvPicPr/>
                <p:nvPr/>
              </p:nvPicPr>
              <p:blipFill>
                <a:blip r:embed="rId95"/>
                <a:stretch>
                  <a:fillRect/>
                </a:stretch>
              </p:blipFill>
              <p:spPr>
                <a:xfrm>
                  <a:off x="4561824" y="4602471"/>
                  <a:ext cx="397440" cy="2991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1" name="Freihand 60">
                  <a:extLst>
                    <a:ext uri="{FF2B5EF4-FFF2-40B4-BE49-F238E27FC236}">
                      <a16:creationId xmlns:a16="http://schemas.microsoft.com/office/drawing/2014/main" id="{2E0553E3-44FD-1050-C751-64522049A2AD}"/>
                    </a:ext>
                  </a:extLst>
                </p14:cNvPr>
                <p14:cNvContentPartPr/>
                <p14:nvPr/>
              </p14:nvContentPartPr>
              <p14:xfrm>
                <a:off x="905664" y="5819271"/>
                <a:ext cx="4413960" cy="114120"/>
              </p14:xfrm>
            </p:contentPart>
          </mc:Choice>
          <mc:Fallback>
            <p:pic>
              <p:nvPicPr>
                <p:cNvPr id="61" name="Freihand 60">
                  <a:extLst>
                    <a:ext uri="{FF2B5EF4-FFF2-40B4-BE49-F238E27FC236}">
                      <a16:creationId xmlns:a16="http://schemas.microsoft.com/office/drawing/2014/main" id="{2E0553E3-44FD-1050-C751-64522049A2AD}"/>
                    </a:ext>
                  </a:extLst>
                </p:cNvPr>
                <p:cNvPicPr/>
                <p:nvPr/>
              </p:nvPicPr>
              <p:blipFill>
                <a:blip r:embed="rId97"/>
                <a:stretch>
                  <a:fillRect/>
                </a:stretch>
              </p:blipFill>
              <p:spPr>
                <a:xfrm>
                  <a:off x="897024" y="5810271"/>
                  <a:ext cx="44316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2" name="Freihand 61">
                  <a:extLst>
                    <a:ext uri="{FF2B5EF4-FFF2-40B4-BE49-F238E27FC236}">
                      <a16:creationId xmlns:a16="http://schemas.microsoft.com/office/drawing/2014/main" id="{0EAC203C-9EE8-8E1B-2C0C-928EEC627195}"/>
                    </a:ext>
                  </a:extLst>
                </p14:cNvPr>
                <p14:cNvContentPartPr/>
                <p14:nvPr/>
              </p14:nvContentPartPr>
              <p14:xfrm>
                <a:off x="5049264" y="5536671"/>
                <a:ext cx="32760" cy="32040"/>
              </p14:xfrm>
            </p:contentPart>
          </mc:Choice>
          <mc:Fallback>
            <p:pic>
              <p:nvPicPr>
                <p:cNvPr id="62" name="Freihand 61">
                  <a:extLst>
                    <a:ext uri="{FF2B5EF4-FFF2-40B4-BE49-F238E27FC236}">
                      <a16:creationId xmlns:a16="http://schemas.microsoft.com/office/drawing/2014/main" id="{0EAC203C-9EE8-8E1B-2C0C-928EEC627195}"/>
                    </a:ext>
                  </a:extLst>
                </p:cNvPr>
                <p:cNvPicPr/>
                <p:nvPr/>
              </p:nvPicPr>
              <p:blipFill>
                <a:blip r:embed="rId99"/>
                <a:stretch>
                  <a:fillRect/>
                </a:stretch>
              </p:blipFill>
              <p:spPr>
                <a:xfrm>
                  <a:off x="5040264" y="5527671"/>
                  <a:ext cx="5040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3" name="Freihand 62">
                  <a:extLst>
                    <a:ext uri="{FF2B5EF4-FFF2-40B4-BE49-F238E27FC236}">
                      <a16:creationId xmlns:a16="http://schemas.microsoft.com/office/drawing/2014/main" id="{73CE2CE8-C871-9753-2FFE-65A287F3E001}"/>
                    </a:ext>
                  </a:extLst>
                </p14:cNvPr>
                <p14:cNvContentPartPr/>
                <p14:nvPr/>
              </p14:nvContentPartPr>
              <p14:xfrm>
                <a:off x="3075384" y="5205471"/>
                <a:ext cx="1560240" cy="352800"/>
              </p14:xfrm>
            </p:contentPart>
          </mc:Choice>
          <mc:Fallback>
            <p:pic>
              <p:nvPicPr>
                <p:cNvPr id="63" name="Freihand 62">
                  <a:extLst>
                    <a:ext uri="{FF2B5EF4-FFF2-40B4-BE49-F238E27FC236}">
                      <a16:creationId xmlns:a16="http://schemas.microsoft.com/office/drawing/2014/main" id="{73CE2CE8-C871-9753-2FFE-65A287F3E001}"/>
                    </a:ext>
                  </a:extLst>
                </p:cNvPr>
                <p:cNvPicPr/>
                <p:nvPr/>
              </p:nvPicPr>
              <p:blipFill>
                <a:blip r:embed="rId101"/>
                <a:stretch>
                  <a:fillRect/>
                </a:stretch>
              </p:blipFill>
              <p:spPr>
                <a:xfrm>
                  <a:off x="3066384" y="5196471"/>
                  <a:ext cx="1577880" cy="3704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4" name="Freihand 63">
                  <a:extLst>
                    <a:ext uri="{FF2B5EF4-FFF2-40B4-BE49-F238E27FC236}">
                      <a16:creationId xmlns:a16="http://schemas.microsoft.com/office/drawing/2014/main" id="{C03367CD-E175-BF18-0C0E-85E548183CD4}"/>
                    </a:ext>
                  </a:extLst>
                </p14:cNvPr>
                <p14:cNvContentPartPr/>
                <p14:nvPr/>
              </p14:nvContentPartPr>
              <p14:xfrm>
                <a:off x="4596744" y="5525151"/>
                <a:ext cx="630000" cy="442080"/>
              </p14:xfrm>
            </p:contentPart>
          </mc:Choice>
          <mc:Fallback>
            <p:pic>
              <p:nvPicPr>
                <p:cNvPr id="64" name="Freihand 63">
                  <a:extLst>
                    <a:ext uri="{FF2B5EF4-FFF2-40B4-BE49-F238E27FC236}">
                      <a16:creationId xmlns:a16="http://schemas.microsoft.com/office/drawing/2014/main" id="{C03367CD-E175-BF18-0C0E-85E548183CD4}"/>
                    </a:ext>
                  </a:extLst>
                </p:cNvPr>
                <p:cNvPicPr/>
                <p:nvPr/>
              </p:nvPicPr>
              <p:blipFill>
                <a:blip r:embed="rId103"/>
                <a:stretch>
                  <a:fillRect/>
                </a:stretch>
              </p:blipFill>
              <p:spPr>
                <a:xfrm>
                  <a:off x="4587744" y="5516511"/>
                  <a:ext cx="647640" cy="4597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6" name="Freihand 65">
                  <a:extLst>
                    <a:ext uri="{FF2B5EF4-FFF2-40B4-BE49-F238E27FC236}">
                      <a16:creationId xmlns:a16="http://schemas.microsoft.com/office/drawing/2014/main" id="{E912A895-3ACA-6706-32FC-9344BB5F48C6}"/>
                    </a:ext>
                  </a:extLst>
                </p14:cNvPr>
                <p14:cNvContentPartPr/>
                <p14:nvPr/>
              </p14:nvContentPartPr>
              <p14:xfrm>
                <a:off x="7274784" y="5414271"/>
                <a:ext cx="197280" cy="65520"/>
              </p14:xfrm>
            </p:contentPart>
          </mc:Choice>
          <mc:Fallback>
            <p:pic>
              <p:nvPicPr>
                <p:cNvPr id="66" name="Freihand 65">
                  <a:extLst>
                    <a:ext uri="{FF2B5EF4-FFF2-40B4-BE49-F238E27FC236}">
                      <a16:creationId xmlns:a16="http://schemas.microsoft.com/office/drawing/2014/main" id="{E912A895-3ACA-6706-32FC-9344BB5F48C6}"/>
                    </a:ext>
                  </a:extLst>
                </p:cNvPr>
                <p:cNvPicPr/>
                <p:nvPr/>
              </p:nvPicPr>
              <p:blipFill>
                <a:blip r:embed="rId105"/>
                <a:stretch>
                  <a:fillRect/>
                </a:stretch>
              </p:blipFill>
              <p:spPr>
                <a:xfrm>
                  <a:off x="7265784" y="5405271"/>
                  <a:ext cx="2149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7" name="Freihand 66">
                  <a:extLst>
                    <a:ext uri="{FF2B5EF4-FFF2-40B4-BE49-F238E27FC236}">
                      <a16:creationId xmlns:a16="http://schemas.microsoft.com/office/drawing/2014/main" id="{93A10D85-7390-3762-C730-A69AA92168CE}"/>
                    </a:ext>
                  </a:extLst>
                </p14:cNvPr>
                <p14:cNvContentPartPr/>
                <p14:nvPr/>
              </p14:nvContentPartPr>
              <p14:xfrm>
                <a:off x="5571624" y="5279991"/>
                <a:ext cx="1398960" cy="432000"/>
              </p14:xfrm>
            </p:contentPart>
          </mc:Choice>
          <mc:Fallback>
            <p:pic>
              <p:nvPicPr>
                <p:cNvPr id="67" name="Freihand 66">
                  <a:extLst>
                    <a:ext uri="{FF2B5EF4-FFF2-40B4-BE49-F238E27FC236}">
                      <a16:creationId xmlns:a16="http://schemas.microsoft.com/office/drawing/2014/main" id="{93A10D85-7390-3762-C730-A69AA92168CE}"/>
                    </a:ext>
                  </a:extLst>
                </p:cNvPr>
                <p:cNvPicPr/>
                <p:nvPr/>
              </p:nvPicPr>
              <p:blipFill>
                <a:blip r:embed="rId107"/>
                <a:stretch>
                  <a:fillRect/>
                </a:stretch>
              </p:blipFill>
              <p:spPr>
                <a:xfrm>
                  <a:off x="5562624" y="5271351"/>
                  <a:ext cx="1416600" cy="4496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8" name="Freihand 67">
                  <a:extLst>
                    <a:ext uri="{FF2B5EF4-FFF2-40B4-BE49-F238E27FC236}">
                      <a16:creationId xmlns:a16="http://schemas.microsoft.com/office/drawing/2014/main" id="{18EED04B-F874-131C-F218-8940E002911A}"/>
                    </a:ext>
                  </a:extLst>
                </p14:cNvPr>
                <p14:cNvContentPartPr/>
                <p14:nvPr/>
              </p14:nvContentPartPr>
              <p14:xfrm>
                <a:off x="6697704" y="5444511"/>
                <a:ext cx="1189080" cy="588240"/>
              </p14:xfrm>
            </p:contentPart>
          </mc:Choice>
          <mc:Fallback>
            <p:pic>
              <p:nvPicPr>
                <p:cNvPr id="68" name="Freihand 67">
                  <a:extLst>
                    <a:ext uri="{FF2B5EF4-FFF2-40B4-BE49-F238E27FC236}">
                      <a16:creationId xmlns:a16="http://schemas.microsoft.com/office/drawing/2014/main" id="{18EED04B-F874-131C-F218-8940E002911A}"/>
                    </a:ext>
                  </a:extLst>
                </p:cNvPr>
                <p:cNvPicPr/>
                <p:nvPr/>
              </p:nvPicPr>
              <p:blipFill>
                <a:blip r:embed="rId109"/>
                <a:stretch>
                  <a:fillRect/>
                </a:stretch>
              </p:blipFill>
              <p:spPr>
                <a:xfrm>
                  <a:off x="6689064" y="5435511"/>
                  <a:ext cx="1206720" cy="6058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0" name="Freihand 69">
                  <a:extLst>
                    <a:ext uri="{FF2B5EF4-FFF2-40B4-BE49-F238E27FC236}">
                      <a16:creationId xmlns:a16="http://schemas.microsoft.com/office/drawing/2014/main" id="{4D359DCA-1458-7D4D-562D-DA6FB306B429}"/>
                    </a:ext>
                  </a:extLst>
                </p14:cNvPr>
                <p14:cNvContentPartPr/>
                <p14:nvPr/>
              </p14:nvContentPartPr>
              <p14:xfrm>
                <a:off x="965784" y="5754831"/>
                <a:ext cx="2676600" cy="545760"/>
              </p14:xfrm>
            </p:contentPart>
          </mc:Choice>
          <mc:Fallback>
            <p:pic>
              <p:nvPicPr>
                <p:cNvPr id="70" name="Freihand 69">
                  <a:extLst>
                    <a:ext uri="{FF2B5EF4-FFF2-40B4-BE49-F238E27FC236}">
                      <a16:creationId xmlns:a16="http://schemas.microsoft.com/office/drawing/2014/main" id="{4D359DCA-1458-7D4D-562D-DA6FB306B429}"/>
                    </a:ext>
                  </a:extLst>
                </p:cNvPr>
                <p:cNvPicPr/>
                <p:nvPr/>
              </p:nvPicPr>
              <p:blipFill>
                <a:blip r:embed="rId111"/>
                <a:stretch>
                  <a:fillRect/>
                </a:stretch>
              </p:blipFill>
              <p:spPr>
                <a:xfrm>
                  <a:off x="957144" y="5745831"/>
                  <a:ext cx="2694240" cy="5634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1" name="Freihand 70">
                  <a:extLst>
                    <a:ext uri="{FF2B5EF4-FFF2-40B4-BE49-F238E27FC236}">
                      <a16:creationId xmlns:a16="http://schemas.microsoft.com/office/drawing/2014/main" id="{C8B96B91-E251-6B23-11A9-80AA7F5B508B}"/>
                    </a:ext>
                  </a:extLst>
                </p14:cNvPr>
                <p14:cNvContentPartPr/>
                <p14:nvPr/>
              </p14:nvContentPartPr>
              <p14:xfrm>
                <a:off x="3433944" y="5948871"/>
                <a:ext cx="352440" cy="150480"/>
              </p14:xfrm>
            </p:contentPart>
          </mc:Choice>
          <mc:Fallback>
            <p:pic>
              <p:nvPicPr>
                <p:cNvPr id="71" name="Freihand 70">
                  <a:extLst>
                    <a:ext uri="{FF2B5EF4-FFF2-40B4-BE49-F238E27FC236}">
                      <a16:creationId xmlns:a16="http://schemas.microsoft.com/office/drawing/2014/main" id="{C8B96B91-E251-6B23-11A9-80AA7F5B508B}"/>
                    </a:ext>
                  </a:extLst>
                </p:cNvPr>
                <p:cNvPicPr/>
                <p:nvPr/>
              </p:nvPicPr>
              <p:blipFill>
                <a:blip r:embed="rId113"/>
                <a:stretch>
                  <a:fillRect/>
                </a:stretch>
              </p:blipFill>
              <p:spPr>
                <a:xfrm>
                  <a:off x="3424944" y="5940231"/>
                  <a:ext cx="37008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4" name="Freihand 73">
                  <a:extLst>
                    <a:ext uri="{FF2B5EF4-FFF2-40B4-BE49-F238E27FC236}">
                      <a16:creationId xmlns:a16="http://schemas.microsoft.com/office/drawing/2014/main" id="{663BDD39-0EA6-6520-CAD4-8C46B5DF84F5}"/>
                    </a:ext>
                  </a:extLst>
                </p14:cNvPr>
                <p14:cNvContentPartPr/>
                <p14:nvPr/>
              </p14:nvContentPartPr>
              <p14:xfrm>
                <a:off x="404804" y="4549615"/>
                <a:ext cx="88200" cy="685080"/>
              </p14:xfrm>
            </p:contentPart>
          </mc:Choice>
          <mc:Fallback>
            <p:pic>
              <p:nvPicPr>
                <p:cNvPr id="74" name="Freihand 73">
                  <a:extLst>
                    <a:ext uri="{FF2B5EF4-FFF2-40B4-BE49-F238E27FC236}">
                      <a16:creationId xmlns:a16="http://schemas.microsoft.com/office/drawing/2014/main" id="{663BDD39-0EA6-6520-CAD4-8C46B5DF84F5}"/>
                    </a:ext>
                  </a:extLst>
                </p:cNvPr>
                <p:cNvPicPr/>
                <p:nvPr/>
              </p:nvPicPr>
              <p:blipFill>
                <a:blip r:embed="rId115"/>
                <a:stretch>
                  <a:fillRect/>
                </a:stretch>
              </p:blipFill>
              <p:spPr>
                <a:xfrm>
                  <a:off x="395804" y="4540975"/>
                  <a:ext cx="105840" cy="7027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5" name="Freihand 74">
                  <a:extLst>
                    <a:ext uri="{FF2B5EF4-FFF2-40B4-BE49-F238E27FC236}">
                      <a16:creationId xmlns:a16="http://schemas.microsoft.com/office/drawing/2014/main" id="{9A06BE9B-4631-7859-6363-AE75672AC6B2}"/>
                    </a:ext>
                  </a:extLst>
                </p14:cNvPr>
                <p14:cNvContentPartPr/>
                <p14:nvPr/>
              </p14:nvContentPartPr>
              <p14:xfrm>
                <a:off x="404804" y="4161535"/>
                <a:ext cx="4680720" cy="1063440"/>
              </p14:xfrm>
            </p:contentPart>
          </mc:Choice>
          <mc:Fallback>
            <p:pic>
              <p:nvPicPr>
                <p:cNvPr id="75" name="Freihand 74">
                  <a:extLst>
                    <a:ext uri="{FF2B5EF4-FFF2-40B4-BE49-F238E27FC236}">
                      <a16:creationId xmlns:a16="http://schemas.microsoft.com/office/drawing/2014/main" id="{9A06BE9B-4631-7859-6363-AE75672AC6B2}"/>
                    </a:ext>
                  </a:extLst>
                </p:cNvPr>
                <p:cNvPicPr/>
                <p:nvPr/>
              </p:nvPicPr>
              <p:blipFill>
                <a:blip r:embed="rId117"/>
                <a:stretch>
                  <a:fillRect/>
                </a:stretch>
              </p:blipFill>
              <p:spPr>
                <a:xfrm>
                  <a:off x="395804" y="4152895"/>
                  <a:ext cx="4698360" cy="1081080"/>
                </a:xfrm>
                <a:prstGeom prst="rect">
                  <a:avLst/>
                </a:prstGeom>
              </p:spPr>
            </p:pic>
          </mc:Fallback>
        </mc:AlternateContent>
      </p:grpSp>
    </p:spTree>
    <p:extLst>
      <p:ext uri="{BB962C8B-B14F-4D97-AF65-F5344CB8AC3E}">
        <p14:creationId xmlns:p14="http://schemas.microsoft.com/office/powerpoint/2010/main" val="465948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44068" y="74144"/>
            <a:ext cx="7091270"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Geld- und Fiskalpolitik in der Neoklassik</a:t>
            </a:r>
            <a:endParaRPr lang="de-DE" sz="3266" dirty="0">
              <a:latin typeface="Arial" pitchFamily="18"/>
              <a:ea typeface="Droid Sans Fallback" pitchFamily="2"/>
              <a:cs typeface="Lohit Hindi" pitchFamily="2"/>
            </a:endParaRPr>
          </a:p>
        </p:txBody>
      </p:sp>
      <mc:AlternateContent xmlns:mc="http://schemas.openxmlformats.org/markup-compatibility/2006" xmlns:a14="http://schemas.microsoft.com/office/drawing/2010/main">
        <mc:Choice Requires="a14">
          <p:sp>
            <p:nvSpPr>
              <p:cNvPr id="4" name="Textfeld 3"/>
              <p:cNvSpPr txBox="1"/>
              <p:nvPr/>
            </p:nvSpPr>
            <p:spPr>
              <a:xfrm>
                <a:off x="81643" y="673401"/>
                <a:ext cx="11968843" cy="1491483"/>
              </a:xfrm>
              <a:prstGeom prst="rect">
                <a:avLst/>
              </a:prstGeom>
              <a:noFill/>
              <a:ln>
                <a:noFill/>
              </a:ln>
            </p:spPr>
            <p:txBody>
              <a:bodyPr vert="horz" wrap="square" lIns="81646" tIns="40823" rIns="81646" bIns="40823" anchorCtr="0" compatLnSpc="0">
                <a:spAutoFit/>
              </a:bodyPr>
              <a:lstStyle/>
              <a:p>
                <a:r>
                  <a:rPr lang="de-DE" dirty="0"/>
                  <a:t>In der Neoklassik haben beide Politikmaßnahmen letztlich keinen Effekt auf die realen Größen der Volkswirtschaft, denn das Produktionsniveau </a:t>
                </a:r>
                <a:r>
                  <a:rPr lang="de-DE" dirty="0" err="1"/>
                  <a:t>y</a:t>
                </a:r>
                <a:r>
                  <a:rPr lang="de-DE" baseline="30000" dirty="0" err="1"/>
                  <a:t>S</a:t>
                </a:r>
                <a:r>
                  <a:rPr lang="de-DE" dirty="0"/>
                  <a:t> wird nur durch die Rahmenbedingungen in der Wirtschaft, also die Produktionsfunktion und die Präferenzen der Wirtschaftssubjekte bestimmt.</a:t>
                </a:r>
              </a:p>
              <a:p>
                <a:r>
                  <a:rPr lang="en-US" altLang="en-US" dirty="0"/>
                  <a:t>Solange </a:t>
                </a:r>
                <a:r>
                  <a:rPr lang="en-US" altLang="en-US" dirty="0" err="1"/>
                  <a:t>diese</a:t>
                </a:r>
                <a:r>
                  <a:rPr lang="en-US" altLang="en-US" dirty="0"/>
                  <a:t> </a:t>
                </a:r>
                <a:r>
                  <a:rPr lang="en-US" altLang="en-US" dirty="0" err="1"/>
                  <a:t>sich</a:t>
                </a:r>
                <a:r>
                  <a:rPr lang="en-US" altLang="en-US" dirty="0"/>
                  <a:t> </a:t>
                </a:r>
                <a:r>
                  <a:rPr lang="en-US" altLang="en-US" dirty="0" err="1"/>
                  <a:t>nicht</a:t>
                </a:r>
                <a:r>
                  <a:rPr lang="en-US" altLang="en-US" dirty="0"/>
                  <a:t> </a:t>
                </a:r>
                <a:r>
                  <a:rPr lang="en-US" altLang="en-US" dirty="0" err="1"/>
                  <a:t>ändern</a:t>
                </a:r>
                <a:r>
                  <a:rPr lang="en-US" altLang="en-US" dirty="0"/>
                  <a:t> </a:t>
                </a:r>
                <a:r>
                  <a:rPr lang="en-US" altLang="en-US" dirty="0" err="1"/>
                  <a:t>bleibt</a:t>
                </a:r>
                <a:r>
                  <a:rPr lang="en-US" altLang="en-US" dirty="0"/>
                  <a:t> </a:t>
                </a:r>
                <a:r>
                  <a:rPr lang="en-US" altLang="en-US" dirty="0" err="1"/>
                  <a:t>damit</a:t>
                </a:r>
                <a:r>
                  <a:rPr lang="en-US" altLang="en-US" dirty="0"/>
                  <a:t> das </a:t>
                </a:r>
                <a:r>
                  <a:rPr lang="en-US" altLang="en-US" dirty="0" err="1"/>
                  <a:t>gleichgewichtige</a:t>
                </a:r>
                <a:r>
                  <a:rPr lang="en-US" altLang="en-US" dirty="0"/>
                  <a:t> </a:t>
                </a:r>
                <a:r>
                  <a:rPr lang="en-US" altLang="en-US" dirty="0" err="1"/>
                  <a:t>Produktionsniveau</a:t>
                </a:r>
                <a:r>
                  <a:rPr lang="en-US" altLang="en-US" dirty="0"/>
                  <a:t> y* und der </a:t>
                </a:r>
                <a:r>
                  <a:rPr lang="en-US" altLang="en-US" dirty="0" err="1"/>
                  <a:t>gleichgewichtige</a:t>
                </a:r>
                <a:r>
                  <a:rPr lang="en-US" altLang="en-US" dirty="0"/>
                  <a:t> </a:t>
                </a:r>
                <a:r>
                  <a:rPr lang="en-US" altLang="en-US" dirty="0" err="1"/>
                  <a:t>Reallohn</a:t>
                </a:r>
                <a:r>
                  <a:rPr lang="en-US" altLang="en-US" dirty="0"/>
                  <a:t> </a:t>
                </a:r>
                <a14:m>
                  <m:oMath xmlns:m="http://schemas.openxmlformats.org/officeDocument/2006/math">
                    <m:r>
                      <m:rPr>
                        <m:sty m:val="p"/>
                      </m:rPr>
                      <a:rPr lang="el-GR" i="1">
                        <a:latin typeface="Cambria Math" panose="02040503050406030204" pitchFamily="18" charset="0"/>
                      </a:rPr>
                      <m:t>ω</m:t>
                    </m:r>
                  </m:oMath>
                </a14:m>
                <a:r>
                  <a:rPr lang="en-US" altLang="en-US" dirty="0"/>
                  <a:t>* </a:t>
                </a:r>
                <a:r>
                  <a:rPr lang="en-US" altLang="en-US" dirty="0" err="1"/>
                  <a:t>unverändert</a:t>
                </a:r>
                <a:r>
                  <a:rPr lang="en-US" altLang="en-US" dirty="0"/>
                  <a:t>.</a:t>
                </a:r>
                <a:endParaRPr lang="de-DE" altLang="en-US" dirty="0"/>
              </a:p>
            </p:txBody>
          </p:sp>
        </mc:Choice>
        <mc:Fallback xmlns="">
          <p:sp>
            <p:nvSpPr>
              <p:cNvPr id="4" name="Textfeld 3"/>
              <p:cNvSpPr txBox="1">
                <a:spLocks noRot="1" noChangeAspect="1" noMove="1" noResize="1" noEditPoints="1" noAdjustHandles="1" noChangeArrowheads="1" noChangeShapeType="1" noTextEdit="1"/>
              </p:cNvSpPr>
              <p:nvPr/>
            </p:nvSpPr>
            <p:spPr>
              <a:xfrm>
                <a:off x="81643" y="673401"/>
                <a:ext cx="11968843" cy="1491483"/>
              </a:xfrm>
              <a:prstGeom prst="rect">
                <a:avLst/>
              </a:prstGeom>
              <a:blipFill>
                <a:blip r:embed="rId3"/>
                <a:stretch>
                  <a:fillRect l="-509" t="-2041" b="-6122"/>
                </a:stretch>
              </a:blipFill>
              <a:ln>
                <a:no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 name="Textfeld 5"/>
              <p:cNvSpPr txBox="1"/>
              <p:nvPr/>
            </p:nvSpPr>
            <p:spPr>
              <a:xfrm>
                <a:off x="0" y="2135695"/>
                <a:ext cx="12192000" cy="927868"/>
              </a:xfrm>
              <a:prstGeom prst="rect">
                <a:avLst/>
              </a:prstGeom>
              <a:noFill/>
              <a:ln>
                <a:noFill/>
              </a:ln>
            </p:spPr>
            <p:txBody>
              <a:bodyPr vert="horz" wrap="square" lIns="81646" tIns="40823" rIns="81646" bIns="40823" anchorCtr="0" compatLnSpc="0">
                <a:spAutoFit/>
              </a:bodyPr>
              <a:lstStyle/>
              <a:p>
                <a:r>
                  <a:rPr lang="de-DE" b="1" dirty="0"/>
                  <a:t>Geldpolitik: </a:t>
                </a:r>
                <a:r>
                  <a:rPr lang="de-DE" dirty="0"/>
                  <a:t>Die erhöhte Geldmenge verschiebt nur die Kurve der Quantitätsgleichung nach außen und erhöht damit 1:1 das 	     	    Preisniveau in der Wirtschaft, so dass die aus der höheren Geldmenge resultierenden gestiegenen Nominallöhne 	         	  zu 100% durch das gestiegene Preisniveau absorbiert werden und Reallohn </a:t>
                </a:r>
                <a14:m>
                  <m:oMath xmlns:m="http://schemas.openxmlformats.org/officeDocument/2006/math">
                    <m:r>
                      <m:rPr>
                        <m:sty m:val="p"/>
                      </m:rPr>
                      <a:rPr lang="el-GR" i="1">
                        <a:latin typeface="Cambria Math" panose="02040503050406030204" pitchFamily="18" charset="0"/>
                      </a:rPr>
                      <m:t>ω</m:t>
                    </m:r>
                  </m:oMath>
                </a14:m>
                <a:r>
                  <a:rPr lang="en-US" altLang="en-US" dirty="0"/>
                  <a:t>* und </a:t>
                </a:r>
                <a:r>
                  <a:rPr lang="en-US" altLang="en-US" dirty="0" err="1"/>
                  <a:t>Produktion</a:t>
                </a:r>
                <a:r>
                  <a:rPr lang="en-US" altLang="en-US" dirty="0"/>
                  <a:t> y* </a:t>
                </a:r>
                <a:r>
                  <a:rPr lang="de-DE" dirty="0"/>
                  <a:t>unverändert bleiben</a:t>
                </a:r>
              </a:p>
            </p:txBody>
          </p:sp>
        </mc:Choice>
        <mc:Fallback xmlns="">
          <p:sp>
            <p:nvSpPr>
              <p:cNvPr id="6" name="Textfeld 5"/>
              <p:cNvSpPr txBox="1">
                <a:spLocks noRot="1" noChangeAspect="1" noMove="1" noResize="1" noEditPoints="1" noAdjustHandles="1" noChangeArrowheads="1" noChangeShapeType="1" noTextEdit="1"/>
              </p:cNvSpPr>
              <p:nvPr/>
            </p:nvSpPr>
            <p:spPr>
              <a:xfrm>
                <a:off x="0" y="2135695"/>
                <a:ext cx="12192000" cy="927868"/>
              </a:xfrm>
              <a:prstGeom prst="rect">
                <a:avLst/>
              </a:prstGeom>
              <a:blipFill>
                <a:blip r:embed="rId4"/>
                <a:stretch>
                  <a:fillRect l="-500" t="-3268" r="-400" b="-9804"/>
                </a:stretch>
              </a:blipFill>
              <a:ln>
                <a:noFill/>
              </a:ln>
            </p:spPr>
            <p:txBody>
              <a:bodyPr/>
              <a:lstStyle/>
              <a:p>
                <a:r>
                  <a:rPr lang="de-DE">
                    <a:noFill/>
                  </a:rPr>
                  <a:t> </a:t>
                </a:r>
              </a:p>
            </p:txBody>
          </p:sp>
        </mc:Fallback>
      </mc:AlternateContent>
      <p:sp>
        <p:nvSpPr>
          <p:cNvPr id="7" name="Textfeld 6"/>
          <p:cNvSpPr txBox="1"/>
          <p:nvPr/>
        </p:nvSpPr>
        <p:spPr>
          <a:xfrm>
            <a:off x="103413" y="3251480"/>
            <a:ext cx="11968843" cy="1491483"/>
          </a:xfrm>
          <a:prstGeom prst="rect">
            <a:avLst/>
          </a:prstGeom>
          <a:noFill/>
          <a:ln>
            <a:noFill/>
          </a:ln>
        </p:spPr>
        <p:txBody>
          <a:bodyPr vert="horz" wrap="square" lIns="81646" tIns="40823" rIns="81646" bIns="40823" anchorCtr="0" compatLnSpc="0">
            <a:spAutoFit/>
          </a:bodyPr>
          <a:lstStyle/>
          <a:p>
            <a:r>
              <a:rPr lang="de-DE" b="1" dirty="0"/>
              <a:t>Fiskalpolitik: </a:t>
            </a:r>
            <a:r>
              <a:rPr lang="de-DE" dirty="0"/>
              <a:t>Die künstlich von staatlicher Seite erzeugte zusätzliche Nachfrage wird zwar auf dem Gütermarkt wirksam. Die 	      Unternehmen können prinzipiell durch Preis und/oder Mengenanpassungen auf die gestiegene Nachfrage 	      reagieren. Diesmal gehen wir aber im Gegensatz zu Keynes davon aus, dass die vollkommene Preisflexibilität dafür 	      genutzt wird, dass die zusätzliche Nachfrage wiederum zu 100% durch Preiserhöhungen absorbiert wird, so dass 	      sich ebenfalls nichts an der Produktion und dem Reallohn ändert</a:t>
            </a:r>
          </a:p>
        </p:txBody>
      </p:sp>
      <p:sp>
        <p:nvSpPr>
          <p:cNvPr id="9" name="Rechteck 8">
            <a:extLst>
              <a:ext uri="{FF2B5EF4-FFF2-40B4-BE49-F238E27FC236}">
                <a16:creationId xmlns:a16="http://schemas.microsoft.com/office/drawing/2014/main" id="{5A4DE060-DAA8-4E93-A083-A9D978C081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7604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2652823" y="893"/>
            <a:ext cx="7375415"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Vereinigung von Neoklassik und Keynesianismus </a:t>
            </a:r>
          </a:p>
        </p:txBody>
      </p:sp>
      <p:sp>
        <p:nvSpPr>
          <p:cNvPr id="6" name="Textfeld 5"/>
          <p:cNvSpPr txBox="1"/>
          <p:nvPr/>
        </p:nvSpPr>
        <p:spPr>
          <a:xfrm>
            <a:off x="130392" y="410614"/>
            <a:ext cx="11968843" cy="4246788"/>
          </a:xfrm>
          <a:prstGeom prst="rect">
            <a:avLst/>
          </a:prstGeom>
          <a:noFill/>
          <a:ln>
            <a:noFill/>
          </a:ln>
        </p:spPr>
        <p:txBody>
          <a:bodyPr vert="horz" wrap="square" lIns="81646" tIns="40823" rIns="81646" bIns="40823" anchorCtr="0" compatLnSpc="0">
            <a:spAutoFit/>
          </a:bodyPr>
          <a:lstStyle/>
          <a:p>
            <a:r>
              <a:rPr lang="de-DE" sz="1900" dirty="0">
                <a:solidFill>
                  <a:srgbClr val="000000"/>
                </a:solidFill>
              </a:rPr>
              <a:t>Kurzfristig lässt sich mit einem externen Impuls über die Nachfrage (</a:t>
            </a:r>
            <a:r>
              <a:rPr lang="de-DE" sz="1900" dirty="0" err="1">
                <a:solidFill>
                  <a:srgbClr val="000000"/>
                </a:solidFill>
              </a:rPr>
              <a:t>Fisklapolitik</a:t>
            </a:r>
            <a:r>
              <a:rPr lang="de-DE" sz="1900" dirty="0">
                <a:solidFill>
                  <a:srgbClr val="000000"/>
                </a:solidFill>
              </a:rPr>
              <a:t>) die Produktion erhöhen, da die Preise nicht sofort reagieren. Langfristig werden sich aber bei rein künstlicher Nachfrageerhöhung die Preise nach oben anpassen und der Effekt der Produktionsausweitung verschwindet wieder.</a:t>
            </a:r>
          </a:p>
          <a:p>
            <a:endParaRPr lang="de-DE" sz="1900" dirty="0">
              <a:solidFill>
                <a:srgbClr val="000000"/>
              </a:solidFill>
            </a:endParaRPr>
          </a:p>
          <a:p>
            <a:r>
              <a:rPr lang="de-DE" sz="1900" dirty="0">
                <a:solidFill>
                  <a:srgbClr val="000000"/>
                </a:solidFill>
              </a:rPr>
              <a:t>Ähnliches gilt über den Kanal der induzierten Zinssenkung über eine externe Ausweitung der Geldmenge. Bei festen Preisen führt auch dies über die folgende Investitionssteigerung zu einer Produktionsausweitung. Bei vollkommen flexiblen Preisen kann aber langfristig die erhöhte Nachfrage wieder durch reine Preissteigerungen absorbiert werden.</a:t>
            </a:r>
          </a:p>
          <a:p>
            <a:endParaRPr lang="de-DE" sz="1900" dirty="0">
              <a:solidFill>
                <a:srgbClr val="000000"/>
              </a:solidFill>
            </a:endParaRPr>
          </a:p>
          <a:p>
            <a:r>
              <a:rPr lang="de-DE" sz="1900" dirty="0">
                <a:solidFill>
                  <a:srgbClr val="000000"/>
                </a:solidFill>
              </a:rPr>
              <a:t>Grundsätzlich lässt sich damit folgender zeitlicher Rahmen für die Anwendbarkeit von Keynes und Neoklassik ableiten:  </a:t>
            </a:r>
          </a:p>
          <a:p>
            <a:endParaRPr lang="de-DE" sz="1900" dirty="0">
              <a:solidFill>
                <a:srgbClr val="000000"/>
              </a:solidFill>
            </a:endParaRPr>
          </a:p>
          <a:p>
            <a:r>
              <a:rPr lang="de-DE" sz="1900" dirty="0">
                <a:solidFill>
                  <a:srgbClr val="000000"/>
                </a:solidFill>
              </a:rPr>
              <a:t>→ Keynes: Kurze Frist</a:t>
            </a:r>
          </a:p>
          <a:p>
            <a:endParaRPr lang="de-DE" sz="1900" dirty="0">
              <a:solidFill>
                <a:srgbClr val="000000"/>
              </a:solidFill>
            </a:endParaRPr>
          </a:p>
          <a:p>
            <a:r>
              <a:rPr lang="de-DE" sz="1900" dirty="0">
                <a:solidFill>
                  <a:srgbClr val="000000"/>
                </a:solidFill>
              </a:rPr>
              <a:t>→ Neoklassik: Lange Frist</a:t>
            </a:r>
          </a:p>
          <a:p>
            <a:endParaRPr lang="de-DE" sz="1900" dirty="0">
              <a:solidFill>
                <a:srgbClr val="000000"/>
              </a:solidFill>
            </a:endParaRPr>
          </a:p>
        </p:txBody>
      </p:sp>
      <p:sp>
        <p:nvSpPr>
          <p:cNvPr id="4" name="Rechteck 3">
            <a:extLst>
              <a:ext uri="{FF2B5EF4-FFF2-40B4-BE49-F238E27FC236}">
                <a16:creationId xmlns:a16="http://schemas.microsoft.com/office/drawing/2014/main" id="{91587F6B-BA64-40B3-A972-004A3B3F743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15A40215-D33D-792E-7264-AC5DB3C31097}"/>
              </a:ext>
            </a:extLst>
          </p:cNvPr>
          <p:cNvSpPr txBox="1"/>
          <p:nvPr/>
        </p:nvSpPr>
        <p:spPr>
          <a:xfrm>
            <a:off x="92764" y="4255760"/>
            <a:ext cx="8504075" cy="2585323"/>
          </a:xfrm>
          <a:prstGeom prst="rect">
            <a:avLst/>
          </a:prstGeom>
          <a:noFill/>
        </p:spPr>
        <p:txBody>
          <a:bodyPr wrap="square">
            <a:spAutoFit/>
          </a:bodyPr>
          <a:lstStyle/>
          <a:p>
            <a:r>
              <a:rPr lang="de-DE" sz="1800" dirty="0">
                <a:solidFill>
                  <a:srgbClr val="000000"/>
                </a:solidFill>
              </a:rPr>
              <a:t>Wichtig ist dabei zu erkennen, dass beide Theorien in sich schlüssig sind und absolut ihre Daseinsberechtigung haben. Das Problem ist aber wie immer in den Sozialwissenschaften zu erkennen, wann es sinnvoll ist die Theorien anzuwenden, denn leider sind in unserem Fach die Rahmenbedingungen bei weitem nicht so stabil, wie in den Naturwissenschaften! Skeptisch sollte man immer sein, wenn Leute erzählen, sie </a:t>
            </a:r>
            <a:r>
              <a:rPr lang="de-DE" sz="1800" dirty="0" err="1">
                <a:solidFill>
                  <a:srgbClr val="000000"/>
                </a:solidFill>
              </a:rPr>
              <a:t>wüßten</a:t>
            </a:r>
            <a:r>
              <a:rPr lang="de-DE" sz="1800" dirty="0">
                <a:solidFill>
                  <a:srgbClr val="000000"/>
                </a:solidFill>
              </a:rPr>
              <a:t> ganz genau, wie die „Wirtschaft“ funktioniert und das Folgen zwangsläufig sind! Betrachten wir allerdings die aktuellen Entwicklungen bei der Inflationsrate, so lässt sich das sehr gut mit dem Übergang von der Gültigkeit der keynesianischen Theorie zur </a:t>
            </a:r>
            <a:r>
              <a:rPr lang="de-DE" sz="1800" dirty="0" err="1">
                <a:solidFill>
                  <a:srgbClr val="000000"/>
                </a:solidFill>
              </a:rPr>
              <a:t>neoklassichen</a:t>
            </a:r>
            <a:r>
              <a:rPr lang="de-DE" sz="1800" dirty="0">
                <a:solidFill>
                  <a:srgbClr val="000000"/>
                </a:solidFill>
              </a:rPr>
              <a:t> Theorie erklären</a:t>
            </a:r>
          </a:p>
        </p:txBody>
      </p:sp>
    </p:spTree>
    <p:extLst>
      <p:ext uri="{BB962C8B-B14F-4D97-AF65-F5344CB8AC3E}">
        <p14:creationId xmlns:p14="http://schemas.microsoft.com/office/powerpoint/2010/main" val="24701159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0"/>
            <a:ext cx="4810967"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Die aggregierte Produktionsfunktion</a:t>
            </a:r>
            <a:endParaRPr lang="de-DE" sz="2400" dirty="0">
              <a:latin typeface="Arial" pitchFamily="18"/>
              <a:ea typeface="Droid Sans Fallback" pitchFamily="2"/>
              <a:cs typeface="Lohit Hindi" pitchFamily="2"/>
            </a:endParaRPr>
          </a:p>
        </p:txBody>
      </p:sp>
      <p:pic>
        <p:nvPicPr>
          <p:cNvPr id="6" name="Grafik 5"/>
          <p:cNvPicPr>
            <a:picLocks noChangeAspect="1"/>
          </p:cNvPicPr>
          <p:nvPr/>
        </p:nvPicPr>
        <p:blipFill>
          <a:blip r:embed="rId3"/>
          <a:stretch>
            <a:fillRect/>
          </a:stretch>
        </p:blipFill>
        <p:spPr>
          <a:xfrm>
            <a:off x="244929" y="450884"/>
            <a:ext cx="8319951" cy="5663651"/>
          </a:xfrm>
          <a:prstGeom prst="rect">
            <a:avLst/>
          </a:prstGeom>
        </p:spPr>
      </p:pic>
      <p:sp>
        <p:nvSpPr>
          <p:cNvPr id="20" name="Rechteck 19">
            <a:extLst>
              <a:ext uri="{FF2B5EF4-FFF2-40B4-BE49-F238E27FC236}">
                <a16:creationId xmlns:a16="http://schemas.microsoft.com/office/drawing/2014/main" id="{4B99E373-D671-46CC-895F-1B76A92AFBE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29894891-0275-ADA3-03C5-F60081BC6214}"/>
                  </a:ext>
                </a:extLst>
              </p14:cNvPr>
              <p14:cNvContentPartPr/>
              <p14:nvPr/>
            </p14:nvContentPartPr>
            <p14:xfrm>
              <a:off x="3149904" y="396056"/>
              <a:ext cx="357480" cy="446400"/>
            </p14:xfrm>
          </p:contentPart>
        </mc:Choice>
        <mc:Fallback>
          <p:pic>
            <p:nvPicPr>
              <p:cNvPr id="2" name="Freihand 1">
                <a:extLst>
                  <a:ext uri="{FF2B5EF4-FFF2-40B4-BE49-F238E27FC236}">
                    <a16:creationId xmlns:a16="http://schemas.microsoft.com/office/drawing/2014/main" id="{29894891-0275-ADA3-03C5-F60081BC6214}"/>
                  </a:ext>
                </a:extLst>
              </p:cNvPr>
              <p:cNvPicPr/>
              <p:nvPr/>
            </p:nvPicPr>
            <p:blipFill>
              <a:blip r:embed="rId5"/>
              <a:stretch>
                <a:fillRect/>
              </a:stretch>
            </p:blipFill>
            <p:spPr>
              <a:xfrm>
                <a:off x="3141264" y="387416"/>
                <a:ext cx="375120" cy="4640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6" name="Freihand 35">
                <a:extLst>
                  <a:ext uri="{FF2B5EF4-FFF2-40B4-BE49-F238E27FC236}">
                    <a16:creationId xmlns:a16="http://schemas.microsoft.com/office/drawing/2014/main" id="{CE86805E-7B53-D342-72B1-1082138A48AD}"/>
                  </a:ext>
                </a:extLst>
              </p14:cNvPr>
              <p14:cNvContentPartPr/>
              <p14:nvPr/>
            </p14:nvContentPartPr>
            <p14:xfrm>
              <a:off x="1401384" y="745616"/>
              <a:ext cx="1504800" cy="576720"/>
            </p14:xfrm>
          </p:contentPart>
        </mc:Choice>
        <mc:Fallback>
          <p:pic>
            <p:nvPicPr>
              <p:cNvPr id="36" name="Freihand 35">
                <a:extLst>
                  <a:ext uri="{FF2B5EF4-FFF2-40B4-BE49-F238E27FC236}">
                    <a16:creationId xmlns:a16="http://schemas.microsoft.com/office/drawing/2014/main" id="{CE86805E-7B53-D342-72B1-1082138A48AD}"/>
                  </a:ext>
                </a:extLst>
              </p:cNvPr>
              <p:cNvPicPr/>
              <p:nvPr/>
            </p:nvPicPr>
            <p:blipFill>
              <a:blip r:embed="rId7"/>
              <a:stretch>
                <a:fillRect/>
              </a:stretch>
            </p:blipFill>
            <p:spPr>
              <a:xfrm>
                <a:off x="1392384" y="736976"/>
                <a:ext cx="1522440" cy="5943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3" name="Freihand 42">
                <a:extLst>
                  <a:ext uri="{FF2B5EF4-FFF2-40B4-BE49-F238E27FC236}">
                    <a16:creationId xmlns:a16="http://schemas.microsoft.com/office/drawing/2014/main" id="{A7D29074-ED97-FCC4-A051-6D3D7A85DE7A}"/>
                  </a:ext>
                </a:extLst>
              </p14:cNvPr>
              <p14:cNvContentPartPr/>
              <p14:nvPr/>
            </p14:nvContentPartPr>
            <p14:xfrm>
              <a:off x="3099144" y="422336"/>
              <a:ext cx="406440" cy="420120"/>
            </p14:xfrm>
          </p:contentPart>
        </mc:Choice>
        <mc:Fallback>
          <p:pic>
            <p:nvPicPr>
              <p:cNvPr id="43" name="Freihand 42">
                <a:extLst>
                  <a:ext uri="{FF2B5EF4-FFF2-40B4-BE49-F238E27FC236}">
                    <a16:creationId xmlns:a16="http://schemas.microsoft.com/office/drawing/2014/main" id="{A7D29074-ED97-FCC4-A051-6D3D7A85DE7A}"/>
                  </a:ext>
                </a:extLst>
              </p:cNvPr>
              <p:cNvPicPr/>
              <p:nvPr/>
            </p:nvPicPr>
            <p:blipFill>
              <a:blip r:embed="rId9"/>
              <a:stretch>
                <a:fillRect/>
              </a:stretch>
            </p:blipFill>
            <p:spPr>
              <a:xfrm>
                <a:off x="3090504" y="413696"/>
                <a:ext cx="424080" cy="4377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5" name="Freihand 54">
                <a:extLst>
                  <a:ext uri="{FF2B5EF4-FFF2-40B4-BE49-F238E27FC236}">
                    <a16:creationId xmlns:a16="http://schemas.microsoft.com/office/drawing/2014/main" id="{0AA3F4A0-A27F-CE4A-3A1E-C6F0A7BC815C}"/>
                  </a:ext>
                </a:extLst>
              </p14:cNvPr>
              <p14:cNvContentPartPr/>
              <p14:nvPr/>
            </p14:nvContentPartPr>
            <p14:xfrm>
              <a:off x="5158344" y="3255536"/>
              <a:ext cx="121320" cy="192960"/>
            </p14:xfrm>
          </p:contentPart>
        </mc:Choice>
        <mc:Fallback>
          <p:pic>
            <p:nvPicPr>
              <p:cNvPr id="55" name="Freihand 54">
                <a:extLst>
                  <a:ext uri="{FF2B5EF4-FFF2-40B4-BE49-F238E27FC236}">
                    <a16:creationId xmlns:a16="http://schemas.microsoft.com/office/drawing/2014/main" id="{0AA3F4A0-A27F-CE4A-3A1E-C6F0A7BC815C}"/>
                  </a:ext>
                </a:extLst>
              </p:cNvPr>
              <p:cNvPicPr/>
              <p:nvPr/>
            </p:nvPicPr>
            <p:blipFill>
              <a:blip r:embed="rId11"/>
              <a:stretch>
                <a:fillRect/>
              </a:stretch>
            </p:blipFill>
            <p:spPr>
              <a:xfrm>
                <a:off x="5149344" y="3246896"/>
                <a:ext cx="13896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6" name="Freihand 105">
                <a:extLst>
                  <a:ext uri="{FF2B5EF4-FFF2-40B4-BE49-F238E27FC236}">
                    <a16:creationId xmlns:a16="http://schemas.microsoft.com/office/drawing/2014/main" id="{79F65934-A013-4048-D73F-DE9AC113C3F2}"/>
                  </a:ext>
                </a:extLst>
              </p14:cNvPr>
              <p14:cNvContentPartPr/>
              <p14:nvPr/>
            </p14:nvContentPartPr>
            <p14:xfrm>
              <a:off x="3451224" y="3815696"/>
              <a:ext cx="2768040" cy="128880"/>
            </p14:xfrm>
          </p:contentPart>
        </mc:Choice>
        <mc:Fallback>
          <p:pic>
            <p:nvPicPr>
              <p:cNvPr id="106" name="Freihand 105">
                <a:extLst>
                  <a:ext uri="{FF2B5EF4-FFF2-40B4-BE49-F238E27FC236}">
                    <a16:creationId xmlns:a16="http://schemas.microsoft.com/office/drawing/2014/main" id="{79F65934-A013-4048-D73F-DE9AC113C3F2}"/>
                  </a:ext>
                </a:extLst>
              </p:cNvPr>
              <p:cNvPicPr/>
              <p:nvPr/>
            </p:nvPicPr>
            <p:blipFill>
              <a:blip r:embed="rId13"/>
              <a:stretch>
                <a:fillRect/>
              </a:stretch>
            </p:blipFill>
            <p:spPr>
              <a:xfrm>
                <a:off x="3442224" y="3806696"/>
                <a:ext cx="27856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67" name="Freihand 166">
                <a:extLst>
                  <a:ext uri="{FF2B5EF4-FFF2-40B4-BE49-F238E27FC236}">
                    <a16:creationId xmlns:a16="http://schemas.microsoft.com/office/drawing/2014/main" id="{8B45CDC9-652B-4D0A-189A-C1439134A09B}"/>
                  </a:ext>
                </a:extLst>
              </p14:cNvPr>
              <p14:cNvContentPartPr/>
              <p14:nvPr/>
            </p14:nvContentPartPr>
            <p14:xfrm>
              <a:off x="1228584" y="5815496"/>
              <a:ext cx="1265400" cy="61560"/>
            </p14:xfrm>
          </p:contentPart>
        </mc:Choice>
        <mc:Fallback>
          <p:pic>
            <p:nvPicPr>
              <p:cNvPr id="167" name="Freihand 166">
                <a:extLst>
                  <a:ext uri="{FF2B5EF4-FFF2-40B4-BE49-F238E27FC236}">
                    <a16:creationId xmlns:a16="http://schemas.microsoft.com/office/drawing/2014/main" id="{8B45CDC9-652B-4D0A-189A-C1439134A09B}"/>
                  </a:ext>
                </a:extLst>
              </p:cNvPr>
              <p:cNvPicPr/>
              <p:nvPr/>
            </p:nvPicPr>
            <p:blipFill>
              <a:blip r:embed="rId15"/>
              <a:stretch>
                <a:fillRect/>
              </a:stretch>
            </p:blipFill>
            <p:spPr>
              <a:xfrm>
                <a:off x="1219944" y="5806496"/>
                <a:ext cx="128304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02" name="Freihand 201">
                <a:extLst>
                  <a:ext uri="{FF2B5EF4-FFF2-40B4-BE49-F238E27FC236}">
                    <a16:creationId xmlns:a16="http://schemas.microsoft.com/office/drawing/2014/main" id="{3CB0C09E-699F-42A7-5963-AA69007A261E}"/>
                  </a:ext>
                </a:extLst>
              </p14:cNvPr>
              <p14:cNvContentPartPr/>
              <p14:nvPr/>
            </p14:nvContentPartPr>
            <p14:xfrm>
              <a:off x="3256104" y="5342456"/>
              <a:ext cx="987480" cy="557280"/>
            </p14:xfrm>
          </p:contentPart>
        </mc:Choice>
        <mc:Fallback>
          <p:pic>
            <p:nvPicPr>
              <p:cNvPr id="202" name="Freihand 201">
                <a:extLst>
                  <a:ext uri="{FF2B5EF4-FFF2-40B4-BE49-F238E27FC236}">
                    <a16:creationId xmlns:a16="http://schemas.microsoft.com/office/drawing/2014/main" id="{3CB0C09E-699F-42A7-5963-AA69007A261E}"/>
                  </a:ext>
                </a:extLst>
              </p:cNvPr>
              <p:cNvPicPr/>
              <p:nvPr/>
            </p:nvPicPr>
            <p:blipFill>
              <a:blip r:embed="rId17"/>
              <a:stretch>
                <a:fillRect/>
              </a:stretch>
            </p:blipFill>
            <p:spPr>
              <a:xfrm>
                <a:off x="3247104" y="5333456"/>
                <a:ext cx="1005120" cy="5749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22" name="Freihand 221">
                <a:extLst>
                  <a:ext uri="{FF2B5EF4-FFF2-40B4-BE49-F238E27FC236}">
                    <a16:creationId xmlns:a16="http://schemas.microsoft.com/office/drawing/2014/main" id="{CB66550C-BA9F-DF2E-C9D8-65340D693943}"/>
                  </a:ext>
                </a:extLst>
              </p14:cNvPr>
              <p14:cNvContentPartPr/>
              <p14:nvPr/>
            </p14:nvContentPartPr>
            <p14:xfrm>
              <a:off x="7205304" y="5795336"/>
              <a:ext cx="499680" cy="442440"/>
            </p14:xfrm>
          </p:contentPart>
        </mc:Choice>
        <mc:Fallback>
          <p:pic>
            <p:nvPicPr>
              <p:cNvPr id="222" name="Freihand 221">
                <a:extLst>
                  <a:ext uri="{FF2B5EF4-FFF2-40B4-BE49-F238E27FC236}">
                    <a16:creationId xmlns:a16="http://schemas.microsoft.com/office/drawing/2014/main" id="{CB66550C-BA9F-DF2E-C9D8-65340D693943}"/>
                  </a:ext>
                </a:extLst>
              </p:cNvPr>
              <p:cNvPicPr/>
              <p:nvPr/>
            </p:nvPicPr>
            <p:blipFill>
              <a:blip r:embed="rId19"/>
              <a:stretch>
                <a:fillRect/>
              </a:stretch>
            </p:blipFill>
            <p:spPr>
              <a:xfrm>
                <a:off x="7196664" y="5786336"/>
                <a:ext cx="517320" cy="460080"/>
              </a:xfrm>
              <a:prstGeom prst="rect">
                <a:avLst/>
              </a:prstGeom>
            </p:spPr>
          </p:pic>
        </mc:Fallback>
      </mc:AlternateContent>
      <p:grpSp>
        <p:nvGrpSpPr>
          <p:cNvPr id="294" name="Gruppieren 293">
            <a:extLst>
              <a:ext uri="{FF2B5EF4-FFF2-40B4-BE49-F238E27FC236}">
                <a16:creationId xmlns:a16="http://schemas.microsoft.com/office/drawing/2014/main" id="{3E22A306-CD78-69B9-9DEA-D3C861F779A5}"/>
              </a:ext>
            </a:extLst>
          </p:cNvPr>
          <p:cNvGrpSpPr/>
          <p:nvPr/>
        </p:nvGrpSpPr>
        <p:grpSpPr>
          <a:xfrm>
            <a:off x="299784" y="347816"/>
            <a:ext cx="11511000" cy="6438240"/>
            <a:chOff x="299784" y="347816"/>
            <a:chExt cx="11511000" cy="6438240"/>
          </a:xfrm>
        </p:grpSpPr>
        <mc:AlternateContent xmlns:mc="http://schemas.openxmlformats.org/markup-compatibility/2006">
          <mc:Choice xmlns:p14="http://schemas.microsoft.com/office/powerpoint/2010/main" Requires="p14">
            <p:contentPart p14:bwMode="auto" r:id="rId20">
              <p14:nvContentPartPr>
                <p14:cNvPr id="4" name="Freihand 3">
                  <a:extLst>
                    <a:ext uri="{FF2B5EF4-FFF2-40B4-BE49-F238E27FC236}">
                      <a16:creationId xmlns:a16="http://schemas.microsoft.com/office/drawing/2014/main" id="{EC75604C-6514-4C6D-A571-98BB52B8343A}"/>
                    </a:ext>
                  </a:extLst>
                </p14:cNvPr>
                <p14:cNvContentPartPr/>
                <p14:nvPr/>
              </p14:nvContentPartPr>
              <p14:xfrm>
                <a:off x="3236664" y="1199936"/>
                <a:ext cx="697680" cy="44640"/>
              </p14:xfrm>
            </p:contentPart>
          </mc:Choice>
          <mc:Fallback>
            <p:pic>
              <p:nvPicPr>
                <p:cNvPr id="4" name="Freihand 3">
                  <a:extLst>
                    <a:ext uri="{FF2B5EF4-FFF2-40B4-BE49-F238E27FC236}">
                      <a16:creationId xmlns:a16="http://schemas.microsoft.com/office/drawing/2014/main" id="{EC75604C-6514-4C6D-A571-98BB52B8343A}"/>
                    </a:ext>
                  </a:extLst>
                </p:cNvPr>
                <p:cNvPicPr/>
                <p:nvPr/>
              </p:nvPicPr>
              <p:blipFill>
                <a:blip r:embed="rId21"/>
                <a:stretch>
                  <a:fillRect/>
                </a:stretch>
              </p:blipFill>
              <p:spPr>
                <a:xfrm>
                  <a:off x="3227664" y="1191296"/>
                  <a:ext cx="71532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5" name="Freihand 4">
                  <a:extLst>
                    <a:ext uri="{FF2B5EF4-FFF2-40B4-BE49-F238E27FC236}">
                      <a16:creationId xmlns:a16="http://schemas.microsoft.com/office/drawing/2014/main" id="{40161BF0-E0CA-CF42-A6AE-1D23441F86B6}"/>
                    </a:ext>
                  </a:extLst>
                </p14:cNvPr>
                <p14:cNvContentPartPr/>
                <p14:nvPr/>
              </p14:nvContentPartPr>
              <p14:xfrm>
                <a:off x="4345824" y="1145936"/>
                <a:ext cx="687240" cy="68400"/>
              </p14:xfrm>
            </p:contentPart>
          </mc:Choice>
          <mc:Fallback>
            <p:pic>
              <p:nvPicPr>
                <p:cNvPr id="5" name="Freihand 4">
                  <a:extLst>
                    <a:ext uri="{FF2B5EF4-FFF2-40B4-BE49-F238E27FC236}">
                      <a16:creationId xmlns:a16="http://schemas.microsoft.com/office/drawing/2014/main" id="{40161BF0-E0CA-CF42-A6AE-1D23441F86B6}"/>
                    </a:ext>
                  </a:extLst>
                </p:cNvPr>
                <p:cNvPicPr/>
                <p:nvPr/>
              </p:nvPicPr>
              <p:blipFill>
                <a:blip r:embed="rId23"/>
                <a:stretch>
                  <a:fillRect/>
                </a:stretch>
              </p:blipFill>
              <p:spPr>
                <a:xfrm>
                  <a:off x="4336824" y="1136936"/>
                  <a:ext cx="7048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7" name="Freihand 36">
                  <a:extLst>
                    <a:ext uri="{FF2B5EF4-FFF2-40B4-BE49-F238E27FC236}">
                      <a16:creationId xmlns:a16="http://schemas.microsoft.com/office/drawing/2014/main" id="{2F32EAE5-9B2F-3E0B-071E-EBA64398CA5B}"/>
                    </a:ext>
                  </a:extLst>
                </p14:cNvPr>
                <p14:cNvContentPartPr/>
                <p14:nvPr/>
              </p14:nvContentPartPr>
              <p14:xfrm>
                <a:off x="3699264" y="347816"/>
                <a:ext cx="478440" cy="173520"/>
              </p14:xfrm>
            </p:contentPart>
          </mc:Choice>
          <mc:Fallback>
            <p:pic>
              <p:nvPicPr>
                <p:cNvPr id="37" name="Freihand 36">
                  <a:extLst>
                    <a:ext uri="{FF2B5EF4-FFF2-40B4-BE49-F238E27FC236}">
                      <a16:creationId xmlns:a16="http://schemas.microsoft.com/office/drawing/2014/main" id="{2F32EAE5-9B2F-3E0B-071E-EBA64398CA5B}"/>
                    </a:ext>
                  </a:extLst>
                </p:cNvPr>
                <p:cNvPicPr/>
                <p:nvPr/>
              </p:nvPicPr>
              <p:blipFill>
                <a:blip r:embed="rId25"/>
                <a:stretch>
                  <a:fillRect/>
                </a:stretch>
              </p:blipFill>
              <p:spPr>
                <a:xfrm>
                  <a:off x="3690624" y="339176"/>
                  <a:ext cx="49608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8" name="Freihand 37">
                  <a:extLst>
                    <a:ext uri="{FF2B5EF4-FFF2-40B4-BE49-F238E27FC236}">
                      <a16:creationId xmlns:a16="http://schemas.microsoft.com/office/drawing/2014/main" id="{AB487B04-3763-C8E1-E44F-5B3CC693002E}"/>
                    </a:ext>
                  </a:extLst>
                </p14:cNvPr>
                <p14:cNvContentPartPr/>
                <p14:nvPr/>
              </p14:nvContentPartPr>
              <p14:xfrm>
                <a:off x="3626904" y="413336"/>
                <a:ext cx="146160" cy="214560"/>
              </p14:xfrm>
            </p:contentPart>
          </mc:Choice>
          <mc:Fallback>
            <p:pic>
              <p:nvPicPr>
                <p:cNvPr id="38" name="Freihand 37">
                  <a:extLst>
                    <a:ext uri="{FF2B5EF4-FFF2-40B4-BE49-F238E27FC236}">
                      <a16:creationId xmlns:a16="http://schemas.microsoft.com/office/drawing/2014/main" id="{AB487B04-3763-C8E1-E44F-5B3CC693002E}"/>
                    </a:ext>
                  </a:extLst>
                </p:cNvPr>
                <p:cNvPicPr/>
                <p:nvPr/>
              </p:nvPicPr>
              <p:blipFill>
                <a:blip r:embed="rId27"/>
                <a:stretch>
                  <a:fillRect/>
                </a:stretch>
              </p:blipFill>
              <p:spPr>
                <a:xfrm>
                  <a:off x="3618264" y="404336"/>
                  <a:ext cx="16380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56" name="Freihand 55">
                  <a:extLst>
                    <a:ext uri="{FF2B5EF4-FFF2-40B4-BE49-F238E27FC236}">
                      <a16:creationId xmlns:a16="http://schemas.microsoft.com/office/drawing/2014/main" id="{31560B03-EB22-7ABC-ED5D-13D0620D1DD5}"/>
                    </a:ext>
                  </a:extLst>
                </p14:cNvPr>
                <p14:cNvContentPartPr/>
                <p14:nvPr/>
              </p14:nvContentPartPr>
              <p14:xfrm>
                <a:off x="6717144" y="2368136"/>
                <a:ext cx="1570680" cy="1101960"/>
              </p14:xfrm>
            </p:contentPart>
          </mc:Choice>
          <mc:Fallback>
            <p:pic>
              <p:nvPicPr>
                <p:cNvPr id="56" name="Freihand 55">
                  <a:extLst>
                    <a:ext uri="{FF2B5EF4-FFF2-40B4-BE49-F238E27FC236}">
                      <a16:creationId xmlns:a16="http://schemas.microsoft.com/office/drawing/2014/main" id="{31560B03-EB22-7ABC-ED5D-13D0620D1DD5}"/>
                    </a:ext>
                  </a:extLst>
                </p:cNvPr>
                <p:cNvPicPr/>
                <p:nvPr/>
              </p:nvPicPr>
              <p:blipFill>
                <a:blip r:embed="rId29"/>
                <a:stretch>
                  <a:fillRect/>
                </a:stretch>
              </p:blipFill>
              <p:spPr>
                <a:xfrm>
                  <a:off x="6708144" y="2359496"/>
                  <a:ext cx="1588320" cy="11196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57" name="Freihand 56">
                  <a:extLst>
                    <a:ext uri="{FF2B5EF4-FFF2-40B4-BE49-F238E27FC236}">
                      <a16:creationId xmlns:a16="http://schemas.microsoft.com/office/drawing/2014/main" id="{372950F4-43EB-24CD-45A0-FA3F8D9AFEA6}"/>
                    </a:ext>
                  </a:extLst>
                </p14:cNvPr>
                <p14:cNvContentPartPr/>
                <p14:nvPr/>
              </p14:nvContentPartPr>
              <p14:xfrm>
                <a:off x="6638304" y="3249056"/>
                <a:ext cx="224640" cy="228240"/>
              </p14:xfrm>
            </p:contentPart>
          </mc:Choice>
          <mc:Fallback>
            <p:pic>
              <p:nvPicPr>
                <p:cNvPr id="57" name="Freihand 56">
                  <a:extLst>
                    <a:ext uri="{FF2B5EF4-FFF2-40B4-BE49-F238E27FC236}">
                      <a16:creationId xmlns:a16="http://schemas.microsoft.com/office/drawing/2014/main" id="{372950F4-43EB-24CD-45A0-FA3F8D9AFEA6}"/>
                    </a:ext>
                  </a:extLst>
                </p:cNvPr>
                <p:cNvPicPr/>
                <p:nvPr/>
              </p:nvPicPr>
              <p:blipFill>
                <a:blip r:embed="rId31"/>
                <a:stretch>
                  <a:fillRect/>
                </a:stretch>
              </p:blipFill>
              <p:spPr>
                <a:xfrm>
                  <a:off x="6629664" y="3240416"/>
                  <a:ext cx="24228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8" name="Freihand 7">
                  <a:extLst>
                    <a:ext uri="{FF2B5EF4-FFF2-40B4-BE49-F238E27FC236}">
                      <a16:creationId xmlns:a16="http://schemas.microsoft.com/office/drawing/2014/main" id="{B863AA30-C510-4EA2-E4E8-D00DDF044D2E}"/>
                    </a:ext>
                  </a:extLst>
                </p14:cNvPr>
                <p14:cNvContentPartPr/>
                <p14:nvPr/>
              </p14:nvContentPartPr>
              <p14:xfrm>
                <a:off x="5235024" y="957296"/>
                <a:ext cx="198720" cy="34560"/>
              </p14:xfrm>
            </p:contentPart>
          </mc:Choice>
          <mc:Fallback>
            <p:pic>
              <p:nvPicPr>
                <p:cNvPr id="8" name="Freihand 7">
                  <a:extLst>
                    <a:ext uri="{FF2B5EF4-FFF2-40B4-BE49-F238E27FC236}">
                      <a16:creationId xmlns:a16="http://schemas.microsoft.com/office/drawing/2014/main" id="{B863AA30-C510-4EA2-E4E8-D00DDF044D2E}"/>
                    </a:ext>
                  </a:extLst>
                </p:cNvPr>
                <p:cNvPicPr/>
                <p:nvPr/>
              </p:nvPicPr>
              <p:blipFill>
                <a:blip r:embed="rId33"/>
                <a:stretch>
                  <a:fillRect/>
                </a:stretch>
              </p:blipFill>
              <p:spPr>
                <a:xfrm>
                  <a:off x="5226384" y="948656"/>
                  <a:ext cx="21636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9" name="Freihand 8">
                  <a:extLst>
                    <a:ext uri="{FF2B5EF4-FFF2-40B4-BE49-F238E27FC236}">
                      <a16:creationId xmlns:a16="http://schemas.microsoft.com/office/drawing/2014/main" id="{9ECDCBC8-DB79-C193-6934-09F6A6694A8A}"/>
                    </a:ext>
                  </a:extLst>
                </p14:cNvPr>
                <p14:cNvContentPartPr/>
                <p14:nvPr/>
              </p14:nvContentPartPr>
              <p14:xfrm>
                <a:off x="5167704" y="890696"/>
                <a:ext cx="143640" cy="169560"/>
              </p14:xfrm>
            </p:contentPart>
          </mc:Choice>
          <mc:Fallback>
            <p:pic>
              <p:nvPicPr>
                <p:cNvPr id="9" name="Freihand 8">
                  <a:extLst>
                    <a:ext uri="{FF2B5EF4-FFF2-40B4-BE49-F238E27FC236}">
                      <a16:creationId xmlns:a16="http://schemas.microsoft.com/office/drawing/2014/main" id="{9ECDCBC8-DB79-C193-6934-09F6A6694A8A}"/>
                    </a:ext>
                  </a:extLst>
                </p:cNvPr>
                <p:cNvPicPr/>
                <p:nvPr/>
              </p:nvPicPr>
              <p:blipFill>
                <a:blip r:embed="rId35"/>
                <a:stretch>
                  <a:fillRect/>
                </a:stretch>
              </p:blipFill>
              <p:spPr>
                <a:xfrm>
                  <a:off x="5159064" y="882056"/>
                  <a:ext cx="16128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0" name="Freihand 9">
                  <a:extLst>
                    <a:ext uri="{FF2B5EF4-FFF2-40B4-BE49-F238E27FC236}">
                      <a16:creationId xmlns:a16="http://schemas.microsoft.com/office/drawing/2014/main" id="{E92847DF-70C6-7450-EEC8-7FC0A1546144}"/>
                    </a:ext>
                  </a:extLst>
                </p14:cNvPr>
                <p14:cNvContentPartPr/>
                <p14:nvPr/>
              </p14:nvContentPartPr>
              <p14:xfrm>
                <a:off x="5612304" y="904736"/>
                <a:ext cx="118440" cy="82440"/>
              </p14:xfrm>
            </p:contentPart>
          </mc:Choice>
          <mc:Fallback>
            <p:pic>
              <p:nvPicPr>
                <p:cNvPr id="10" name="Freihand 9">
                  <a:extLst>
                    <a:ext uri="{FF2B5EF4-FFF2-40B4-BE49-F238E27FC236}">
                      <a16:creationId xmlns:a16="http://schemas.microsoft.com/office/drawing/2014/main" id="{E92847DF-70C6-7450-EEC8-7FC0A1546144}"/>
                    </a:ext>
                  </a:extLst>
                </p:cNvPr>
                <p:cNvPicPr/>
                <p:nvPr/>
              </p:nvPicPr>
              <p:blipFill>
                <a:blip r:embed="rId37"/>
                <a:stretch>
                  <a:fillRect/>
                </a:stretch>
              </p:blipFill>
              <p:spPr>
                <a:xfrm>
                  <a:off x="5603304" y="896096"/>
                  <a:ext cx="13608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1" name="Freihand 10">
                  <a:extLst>
                    <a:ext uri="{FF2B5EF4-FFF2-40B4-BE49-F238E27FC236}">
                      <a16:creationId xmlns:a16="http://schemas.microsoft.com/office/drawing/2014/main" id="{9AAA8EE0-0AC0-0479-EAD3-F24B5BAFDE6A}"/>
                    </a:ext>
                  </a:extLst>
                </p14:cNvPr>
                <p14:cNvContentPartPr/>
                <p14:nvPr/>
              </p14:nvContentPartPr>
              <p14:xfrm>
                <a:off x="5757744" y="823016"/>
                <a:ext cx="186120" cy="296280"/>
              </p14:xfrm>
            </p:contentPart>
          </mc:Choice>
          <mc:Fallback>
            <p:pic>
              <p:nvPicPr>
                <p:cNvPr id="11" name="Freihand 10">
                  <a:extLst>
                    <a:ext uri="{FF2B5EF4-FFF2-40B4-BE49-F238E27FC236}">
                      <a16:creationId xmlns:a16="http://schemas.microsoft.com/office/drawing/2014/main" id="{9AAA8EE0-0AC0-0479-EAD3-F24B5BAFDE6A}"/>
                    </a:ext>
                  </a:extLst>
                </p:cNvPr>
                <p:cNvPicPr/>
                <p:nvPr/>
              </p:nvPicPr>
              <p:blipFill>
                <a:blip r:embed="rId39"/>
                <a:stretch>
                  <a:fillRect/>
                </a:stretch>
              </p:blipFill>
              <p:spPr>
                <a:xfrm>
                  <a:off x="5748744" y="814016"/>
                  <a:ext cx="203760" cy="3139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2" name="Freihand 11">
                  <a:extLst>
                    <a:ext uri="{FF2B5EF4-FFF2-40B4-BE49-F238E27FC236}">
                      <a16:creationId xmlns:a16="http://schemas.microsoft.com/office/drawing/2014/main" id="{DF7D2314-DCB7-8E52-F76F-80E42DDD6FFF}"/>
                    </a:ext>
                  </a:extLst>
                </p14:cNvPr>
                <p14:cNvContentPartPr/>
                <p14:nvPr/>
              </p14:nvContentPartPr>
              <p14:xfrm>
                <a:off x="5974824" y="950096"/>
                <a:ext cx="12960" cy="12240"/>
              </p14:xfrm>
            </p:contentPart>
          </mc:Choice>
          <mc:Fallback>
            <p:pic>
              <p:nvPicPr>
                <p:cNvPr id="12" name="Freihand 11">
                  <a:extLst>
                    <a:ext uri="{FF2B5EF4-FFF2-40B4-BE49-F238E27FC236}">
                      <a16:creationId xmlns:a16="http://schemas.microsoft.com/office/drawing/2014/main" id="{DF7D2314-DCB7-8E52-F76F-80E42DDD6FFF}"/>
                    </a:ext>
                  </a:extLst>
                </p:cNvPr>
                <p:cNvPicPr/>
                <p:nvPr/>
              </p:nvPicPr>
              <p:blipFill>
                <a:blip r:embed="rId41"/>
                <a:stretch>
                  <a:fillRect/>
                </a:stretch>
              </p:blipFill>
              <p:spPr>
                <a:xfrm>
                  <a:off x="5966184" y="941096"/>
                  <a:ext cx="3060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3" name="Freihand 12">
                  <a:extLst>
                    <a:ext uri="{FF2B5EF4-FFF2-40B4-BE49-F238E27FC236}">
                      <a16:creationId xmlns:a16="http://schemas.microsoft.com/office/drawing/2014/main" id="{4CA8C38F-61D0-FAAE-DD96-3DB073CE3915}"/>
                    </a:ext>
                  </a:extLst>
                </p14:cNvPr>
                <p14:cNvContentPartPr/>
                <p14:nvPr/>
              </p14:nvContentPartPr>
              <p14:xfrm>
                <a:off x="6209184" y="781616"/>
                <a:ext cx="85320" cy="135000"/>
              </p14:xfrm>
            </p:contentPart>
          </mc:Choice>
          <mc:Fallback>
            <p:pic>
              <p:nvPicPr>
                <p:cNvPr id="13" name="Freihand 12">
                  <a:extLst>
                    <a:ext uri="{FF2B5EF4-FFF2-40B4-BE49-F238E27FC236}">
                      <a16:creationId xmlns:a16="http://schemas.microsoft.com/office/drawing/2014/main" id="{4CA8C38F-61D0-FAAE-DD96-3DB073CE3915}"/>
                    </a:ext>
                  </a:extLst>
                </p:cNvPr>
                <p:cNvPicPr/>
                <p:nvPr/>
              </p:nvPicPr>
              <p:blipFill>
                <a:blip r:embed="rId43"/>
                <a:stretch>
                  <a:fillRect/>
                </a:stretch>
              </p:blipFill>
              <p:spPr>
                <a:xfrm>
                  <a:off x="6200544" y="772616"/>
                  <a:ext cx="10296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4" name="Freihand 13">
                  <a:extLst>
                    <a:ext uri="{FF2B5EF4-FFF2-40B4-BE49-F238E27FC236}">
                      <a16:creationId xmlns:a16="http://schemas.microsoft.com/office/drawing/2014/main" id="{6E5B3180-FA00-B253-A9A1-F455BA9B4003}"/>
                    </a:ext>
                  </a:extLst>
                </p14:cNvPr>
                <p14:cNvContentPartPr/>
                <p14:nvPr/>
              </p14:nvContentPartPr>
              <p14:xfrm>
                <a:off x="6290184" y="787016"/>
                <a:ext cx="149400" cy="143280"/>
              </p14:xfrm>
            </p:contentPart>
          </mc:Choice>
          <mc:Fallback>
            <p:pic>
              <p:nvPicPr>
                <p:cNvPr id="14" name="Freihand 13">
                  <a:extLst>
                    <a:ext uri="{FF2B5EF4-FFF2-40B4-BE49-F238E27FC236}">
                      <a16:creationId xmlns:a16="http://schemas.microsoft.com/office/drawing/2014/main" id="{6E5B3180-FA00-B253-A9A1-F455BA9B4003}"/>
                    </a:ext>
                  </a:extLst>
                </p:cNvPr>
                <p:cNvPicPr/>
                <p:nvPr/>
              </p:nvPicPr>
              <p:blipFill>
                <a:blip r:embed="rId45"/>
                <a:stretch>
                  <a:fillRect/>
                </a:stretch>
              </p:blipFill>
              <p:spPr>
                <a:xfrm>
                  <a:off x="6281184" y="778376"/>
                  <a:ext cx="16704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6" name="Freihand 15">
                  <a:extLst>
                    <a:ext uri="{FF2B5EF4-FFF2-40B4-BE49-F238E27FC236}">
                      <a16:creationId xmlns:a16="http://schemas.microsoft.com/office/drawing/2014/main" id="{1405D297-17E4-DB6D-8411-4847EC7781D8}"/>
                    </a:ext>
                  </a:extLst>
                </p14:cNvPr>
                <p14:cNvContentPartPr/>
                <p14:nvPr/>
              </p14:nvContentPartPr>
              <p14:xfrm>
                <a:off x="6419064" y="792776"/>
                <a:ext cx="173880" cy="154080"/>
              </p14:xfrm>
            </p:contentPart>
          </mc:Choice>
          <mc:Fallback>
            <p:pic>
              <p:nvPicPr>
                <p:cNvPr id="16" name="Freihand 15">
                  <a:extLst>
                    <a:ext uri="{FF2B5EF4-FFF2-40B4-BE49-F238E27FC236}">
                      <a16:creationId xmlns:a16="http://schemas.microsoft.com/office/drawing/2014/main" id="{1405D297-17E4-DB6D-8411-4847EC7781D8}"/>
                    </a:ext>
                  </a:extLst>
                </p:cNvPr>
                <p:cNvPicPr/>
                <p:nvPr/>
              </p:nvPicPr>
              <p:blipFill>
                <a:blip r:embed="rId47"/>
                <a:stretch>
                  <a:fillRect/>
                </a:stretch>
              </p:blipFill>
              <p:spPr>
                <a:xfrm>
                  <a:off x="6410424" y="784136"/>
                  <a:ext cx="19152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7" name="Freihand 16">
                  <a:extLst>
                    <a:ext uri="{FF2B5EF4-FFF2-40B4-BE49-F238E27FC236}">
                      <a16:creationId xmlns:a16="http://schemas.microsoft.com/office/drawing/2014/main" id="{FA3FBDED-466F-32B3-BB73-AE28793A98F4}"/>
                    </a:ext>
                  </a:extLst>
                </p14:cNvPr>
                <p14:cNvContentPartPr/>
                <p14:nvPr/>
              </p14:nvContentPartPr>
              <p14:xfrm>
                <a:off x="6523824" y="739856"/>
                <a:ext cx="19800" cy="21240"/>
              </p14:xfrm>
            </p:contentPart>
          </mc:Choice>
          <mc:Fallback>
            <p:pic>
              <p:nvPicPr>
                <p:cNvPr id="17" name="Freihand 16">
                  <a:extLst>
                    <a:ext uri="{FF2B5EF4-FFF2-40B4-BE49-F238E27FC236}">
                      <a16:creationId xmlns:a16="http://schemas.microsoft.com/office/drawing/2014/main" id="{FA3FBDED-466F-32B3-BB73-AE28793A98F4}"/>
                    </a:ext>
                  </a:extLst>
                </p:cNvPr>
                <p:cNvPicPr/>
                <p:nvPr/>
              </p:nvPicPr>
              <p:blipFill>
                <a:blip r:embed="rId49"/>
                <a:stretch>
                  <a:fillRect/>
                </a:stretch>
              </p:blipFill>
              <p:spPr>
                <a:xfrm>
                  <a:off x="6514824" y="730856"/>
                  <a:ext cx="3744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8" name="Freihand 17">
                  <a:extLst>
                    <a:ext uri="{FF2B5EF4-FFF2-40B4-BE49-F238E27FC236}">
                      <a16:creationId xmlns:a16="http://schemas.microsoft.com/office/drawing/2014/main" id="{B9F2EAF8-1A4C-2D05-7167-9ECAA7F5EDD5}"/>
                    </a:ext>
                  </a:extLst>
                </p14:cNvPr>
                <p14:cNvContentPartPr/>
                <p14:nvPr/>
              </p14:nvContentPartPr>
              <p14:xfrm>
                <a:off x="6607704" y="746336"/>
                <a:ext cx="160560" cy="326880"/>
              </p14:xfrm>
            </p:contentPart>
          </mc:Choice>
          <mc:Fallback>
            <p:pic>
              <p:nvPicPr>
                <p:cNvPr id="18" name="Freihand 17">
                  <a:extLst>
                    <a:ext uri="{FF2B5EF4-FFF2-40B4-BE49-F238E27FC236}">
                      <a16:creationId xmlns:a16="http://schemas.microsoft.com/office/drawing/2014/main" id="{B9F2EAF8-1A4C-2D05-7167-9ECAA7F5EDD5}"/>
                    </a:ext>
                  </a:extLst>
                </p:cNvPr>
                <p:cNvPicPr/>
                <p:nvPr/>
              </p:nvPicPr>
              <p:blipFill>
                <a:blip r:embed="rId51"/>
                <a:stretch>
                  <a:fillRect/>
                </a:stretch>
              </p:blipFill>
              <p:spPr>
                <a:xfrm>
                  <a:off x="6599064" y="737696"/>
                  <a:ext cx="178200" cy="3445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9" name="Freihand 18">
                  <a:extLst>
                    <a:ext uri="{FF2B5EF4-FFF2-40B4-BE49-F238E27FC236}">
                      <a16:creationId xmlns:a16="http://schemas.microsoft.com/office/drawing/2014/main" id="{AC4C7ACB-B37B-8220-17A3-E97B35ECBC28}"/>
                    </a:ext>
                  </a:extLst>
                </p14:cNvPr>
                <p14:cNvContentPartPr/>
                <p14:nvPr/>
              </p14:nvContentPartPr>
              <p14:xfrm>
                <a:off x="6800664" y="876296"/>
                <a:ext cx="77760" cy="63720"/>
              </p14:xfrm>
            </p:contentPart>
          </mc:Choice>
          <mc:Fallback>
            <p:pic>
              <p:nvPicPr>
                <p:cNvPr id="19" name="Freihand 18">
                  <a:extLst>
                    <a:ext uri="{FF2B5EF4-FFF2-40B4-BE49-F238E27FC236}">
                      <a16:creationId xmlns:a16="http://schemas.microsoft.com/office/drawing/2014/main" id="{AC4C7ACB-B37B-8220-17A3-E97B35ECBC28}"/>
                    </a:ext>
                  </a:extLst>
                </p:cNvPr>
                <p:cNvPicPr/>
                <p:nvPr/>
              </p:nvPicPr>
              <p:blipFill>
                <a:blip r:embed="rId53"/>
                <a:stretch>
                  <a:fillRect/>
                </a:stretch>
              </p:blipFill>
              <p:spPr>
                <a:xfrm>
                  <a:off x="6792024" y="867296"/>
                  <a:ext cx="954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21" name="Freihand 20">
                  <a:extLst>
                    <a:ext uri="{FF2B5EF4-FFF2-40B4-BE49-F238E27FC236}">
                      <a16:creationId xmlns:a16="http://schemas.microsoft.com/office/drawing/2014/main" id="{7C783019-64BD-D88E-732D-A45C44C23D8E}"/>
                    </a:ext>
                  </a:extLst>
                </p14:cNvPr>
                <p14:cNvContentPartPr/>
                <p14:nvPr/>
              </p14:nvContentPartPr>
              <p14:xfrm>
                <a:off x="6943944" y="838496"/>
                <a:ext cx="113040" cy="101520"/>
              </p14:xfrm>
            </p:contentPart>
          </mc:Choice>
          <mc:Fallback>
            <p:pic>
              <p:nvPicPr>
                <p:cNvPr id="21" name="Freihand 20">
                  <a:extLst>
                    <a:ext uri="{FF2B5EF4-FFF2-40B4-BE49-F238E27FC236}">
                      <a16:creationId xmlns:a16="http://schemas.microsoft.com/office/drawing/2014/main" id="{7C783019-64BD-D88E-732D-A45C44C23D8E}"/>
                    </a:ext>
                  </a:extLst>
                </p:cNvPr>
                <p:cNvPicPr/>
                <p:nvPr/>
              </p:nvPicPr>
              <p:blipFill>
                <a:blip r:embed="rId55"/>
                <a:stretch>
                  <a:fillRect/>
                </a:stretch>
              </p:blipFill>
              <p:spPr>
                <a:xfrm>
                  <a:off x="6934944" y="829856"/>
                  <a:ext cx="1306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22" name="Freihand 21">
                  <a:extLst>
                    <a:ext uri="{FF2B5EF4-FFF2-40B4-BE49-F238E27FC236}">
                      <a16:creationId xmlns:a16="http://schemas.microsoft.com/office/drawing/2014/main" id="{E9542B80-988E-9094-CFBC-0EEAFFAE7B94}"/>
                    </a:ext>
                  </a:extLst>
                </p14:cNvPr>
                <p14:cNvContentPartPr/>
                <p14:nvPr/>
              </p14:nvContentPartPr>
              <p14:xfrm>
                <a:off x="7097304" y="751016"/>
                <a:ext cx="110880" cy="173880"/>
              </p14:xfrm>
            </p:contentPart>
          </mc:Choice>
          <mc:Fallback>
            <p:pic>
              <p:nvPicPr>
                <p:cNvPr id="22" name="Freihand 21">
                  <a:extLst>
                    <a:ext uri="{FF2B5EF4-FFF2-40B4-BE49-F238E27FC236}">
                      <a16:creationId xmlns:a16="http://schemas.microsoft.com/office/drawing/2014/main" id="{E9542B80-988E-9094-CFBC-0EEAFFAE7B94}"/>
                    </a:ext>
                  </a:extLst>
                </p:cNvPr>
                <p:cNvPicPr/>
                <p:nvPr/>
              </p:nvPicPr>
              <p:blipFill>
                <a:blip r:embed="rId57"/>
                <a:stretch>
                  <a:fillRect/>
                </a:stretch>
              </p:blipFill>
              <p:spPr>
                <a:xfrm>
                  <a:off x="7088304" y="742016"/>
                  <a:ext cx="12852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23" name="Freihand 22">
                  <a:extLst>
                    <a:ext uri="{FF2B5EF4-FFF2-40B4-BE49-F238E27FC236}">
                      <a16:creationId xmlns:a16="http://schemas.microsoft.com/office/drawing/2014/main" id="{71AF870A-366F-BBAD-C5CC-5E5BB6F1E736}"/>
                    </a:ext>
                  </a:extLst>
                </p14:cNvPr>
                <p14:cNvContentPartPr/>
                <p14:nvPr/>
              </p14:nvContentPartPr>
              <p14:xfrm>
                <a:off x="7241304" y="864776"/>
                <a:ext cx="68400" cy="35640"/>
              </p14:xfrm>
            </p:contentPart>
          </mc:Choice>
          <mc:Fallback>
            <p:pic>
              <p:nvPicPr>
                <p:cNvPr id="23" name="Freihand 22">
                  <a:extLst>
                    <a:ext uri="{FF2B5EF4-FFF2-40B4-BE49-F238E27FC236}">
                      <a16:creationId xmlns:a16="http://schemas.microsoft.com/office/drawing/2014/main" id="{71AF870A-366F-BBAD-C5CC-5E5BB6F1E736}"/>
                    </a:ext>
                  </a:extLst>
                </p:cNvPr>
                <p:cNvPicPr/>
                <p:nvPr/>
              </p:nvPicPr>
              <p:blipFill>
                <a:blip r:embed="rId59"/>
                <a:stretch>
                  <a:fillRect/>
                </a:stretch>
              </p:blipFill>
              <p:spPr>
                <a:xfrm>
                  <a:off x="7232664" y="855776"/>
                  <a:ext cx="8604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24" name="Freihand 23">
                  <a:extLst>
                    <a:ext uri="{FF2B5EF4-FFF2-40B4-BE49-F238E27FC236}">
                      <a16:creationId xmlns:a16="http://schemas.microsoft.com/office/drawing/2014/main" id="{0C0065F1-A532-F8B7-93AD-75EA73208651}"/>
                    </a:ext>
                  </a:extLst>
                </p14:cNvPr>
                <p14:cNvContentPartPr/>
                <p14:nvPr/>
              </p14:nvContentPartPr>
              <p14:xfrm>
                <a:off x="7243824" y="807896"/>
                <a:ext cx="414000" cy="187920"/>
              </p14:xfrm>
            </p:contentPart>
          </mc:Choice>
          <mc:Fallback>
            <p:pic>
              <p:nvPicPr>
                <p:cNvPr id="24" name="Freihand 23">
                  <a:extLst>
                    <a:ext uri="{FF2B5EF4-FFF2-40B4-BE49-F238E27FC236}">
                      <a16:creationId xmlns:a16="http://schemas.microsoft.com/office/drawing/2014/main" id="{0C0065F1-A532-F8B7-93AD-75EA73208651}"/>
                    </a:ext>
                  </a:extLst>
                </p:cNvPr>
                <p:cNvPicPr/>
                <p:nvPr/>
              </p:nvPicPr>
              <p:blipFill>
                <a:blip r:embed="rId61"/>
                <a:stretch>
                  <a:fillRect/>
                </a:stretch>
              </p:blipFill>
              <p:spPr>
                <a:xfrm>
                  <a:off x="7234824" y="799256"/>
                  <a:ext cx="43164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25" name="Freihand 24">
                  <a:extLst>
                    <a:ext uri="{FF2B5EF4-FFF2-40B4-BE49-F238E27FC236}">
                      <a16:creationId xmlns:a16="http://schemas.microsoft.com/office/drawing/2014/main" id="{E09A4FA7-67C6-6DB2-F131-6C2418D1DD54}"/>
                    </a:ext>
                  </a:extLst>
                </p14:cNvPr>
                <p14:cNvContentPartPr/>
                <p14:nvPr/>
              </p14:nvContentPartPr>
              <p14:xfrm>
                <a:off x="7927104" y="730856"/>
                <a:ext cx="12240" cy="125280"/>
              </p14:xfrm>
            </p:contentPart>
          </mc:Choice>
          <mc:Fallback>
            <p:pic>
              <p:nvPicPr>
                <p:cNvPr id="25" name="Freihand 24">
                  <a:extLst>
                    <a:ext uri="{FF2B5EF4-FFF2-40B4-BE49-F238E27FC236}">
                      <a16:creationId xmlns:a16="http://schemas.microsoft.com/office/drawing/2014/main" id="{E09A4FA7-67C6-6DB2-F131-6C2418D1DD54}"/>
                    </a:ext>
                  </a:extLst>
                </p:cNvPr>
                <p:cNvPicPr/>
                <p:nvPr/>
              </p:nvPicPr>
              <p:blipFill>
                <a:blip r:embed="rId63"/>
                <a:stretch>
                  <a:fillRect/>
                </a:stretch>
              </p:blipFill>
              <p:spPr>
                <a:xfrm>
                  <a:off x="7918464" y="722216"/>
                  <a:ext cx="298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26" name="Freihand 25">
                  <a:extLst>
                    <a:ext uri="{FF2B5EF4-FFF2-40B4-BE49-F238E27FC236}">
                      <a16:creationId xmlns:a16="http://schemas.microsoft.com/office/drawing/2014/main" id="{E8FC2ED2-32EE-29B1-868E-E09B8DD2C488}"/>
                    </a:ext>
                  </a:extLst>
                </p14:cNvPr>
                <p14:cNvContentPartPr/>
                <p14:nvPr/>
              </p14:nvContentPartPr>
              <p14:xfrm>
                <a:off x="7816224" y="692336"/>
                <a:ext cx="204480" cy="216720"/>
              </p14:xfrm>
            </p:contentPart>
          </mc:Choice>
          <mc:Fallback>
            <p:pic>
              <p:nvPicPr>
                <p:cNvPr id="26" name="Freihand 25">
                  <a:extLst>
                    <a:ext uri="{FF2B5EF4-FFF2-40B4-BE49-F238E27FC236}">
                      <a16:creationId xmlns:a16="http://schemas.microsoft.com/office/drawing/2014/main" id="{E8FC2ED2-32EE-29B1-868E-E09B8DD2C488}"/>
                    </a:ext>
                  </a:extLst>
                </p:cNvPr>
                <p:cNvPicPr/>
                <p:nvPr/>
              </p:nvPicPr>
              <p:blipFill>
                <a:blip r:embed="rId65"/>
                <a:stretch>
                  <a:fillRect/>
                </a:stretch>
              </p:blipFill>
              <p:spPr>
                <a:xfrm>
                  <a:off x="7807584" y="683336"/>
                  <a:ext cx="22212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27" name="Freihand 26">
                  <a:extLst>
                    <a:ext uri="{FF2B5EF4-FFF2-40B4-BE49-F238E27FC236}">
                      <a16:creationId xmlns:a16="http://schemas.microsoft.com/office/drawing/2014/main" id="{A15B7BAB-DBD2-6679-F692-CD8335C2BB28}"/>
                    </a:ext>
                  </a:extLst>
                </p14:cNvPr>
                <p14:cNvContentPartPr/>
                <p14:nvPr/>
              </p14:nvContentPartPr>
              <p14:xfrm>
                <a:off x="8095224" y="717176"/>
                <a:ext cx="110160" cy="166320"/>
              </p14:xfrm>
            </p:contentPart>
          </mc:Choice>
          <mc:Fallback>
            <p:pic>
              <p:nvPicPr>
                <p:cNvPr id="27" name="Freihand 26">
                  <a:extLst>
                    <a:ext uri="{FF2B5EF4-FFF2-40B4-BE49-F238E27FC236}">
                      <a16:creationId xmlns:a16="http://schemas.microsoft.com/office/drawing/2014/main" id="{A15B7BAB-DBD2-6679-F692-CD8335C2BB28}"/>
                    </a:ext>
                  </a:extLst>
                </p:cNvPr>
                <p:cNvPicPr/>
                <p:nvPr/>
              </p:nvPicPr>
              <p:blipFill>
                <a:blip r:embed="rId67"/>
                <a:stretch>
                  <a:fillRect/>
                </a:stretch>
              </p:blipFill>
              <p:spPr>
                <a:xfrm>
                  <a:off x="8086584" y="708536"/>
                  <a:ext cx="12780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28" name="Freihand 27">
                  <a:extLst>
                    <a:ext uri="{FF2B5EF4-FFF2-40B4-BE49-F238E27FC236}">
                      <a16:creationId xmlns:a16="http://schemas.microsoft.com/office/drawing/2014/main" id="{48191B50-E2C2-94A6-C4E0-8B8C912F32DE}"/>
                    </a:ext>
                  </a:extLst>
                </p14:cNvPr>
                <p14:cNvContentPartPr/>
                <p14:nvPr/>
              </p14:nvContentPartPr>
              <p14:xfrm>
                <a:off x="8128704" y="688016"/>
                <a:ext cx="196560" cy="58320"/>
              </p14:xfrm>
            </p:contentPart>
          </mc:Choice>
          <mc:Fallback>
            <p:pic>
              <p:nvPicPr>
                <p:cNvPr id="28" name="Freihand 27">
                  <a:extLst>
                    <a:ext uri="{FF2B5EF4-FFF2-40B4-BE49-F238E27FC236}">
                      <a16:creationId xmlns:a16="http://schemas.microsoft.com/office/drawing/2014/main" id="{48191B50-E2C2-94A6-C4E0-8B8C912F32DE}"/>
                    </a:ext>
                  </a:extLst>
                </p:cNvPr>
                <p:cNvPicPr/>
                <p:nvPr/>
              </p:nvPicPr>
              <p:blipFill>
                <a:blip r:embed="rId69"/>
                <a:stretch>
                  <a:fillRect/>
                </a:stretch>
              </p:blipFill>
              <p:spPr>
                <a:xfrm>
                  <a:off x="8119704" y="679016"/>
                  <a:ext cx="2142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31" name="Freihand 30">
                  <a:extLst>
                    <a:ext uri="{FF2B5EF4-FFF2-40B4-BE49-F238E27FC236}">
                      <a16:creationId xmlns:a16="http://schemas.microsoft.com/office/drawing/2014/main" id="{918F6426-5AD2-FF7D-5975-7A778F31A22F}"/>
                    </a:ext>
                  </a:extLst>
                </p14:cNvPr>
                <p14:cNvContentPartPr/>
                <p14:nvPr/>
              </p14:nvContentPartPr>
              <p14:xfrm>
                <a:off x="6312864" y="974216"/>
                <a:ext cx="2032560" cy="169560"/>
              </p14:xfrm>
            </p:contentPart>
          </mc:Choice>
          <mc:Fallback>
            <p:pic>
              <p:nvPicPr>
                <p:cNvPr id="31" name="Freihand 30">
                  <a:extLst>
                    <a:ext uri="{FF2B5EF4-FFF2-40B4-BE49-F238E27FC236}">
                      <a16:creationId xmlns:a16="http://schemas.microsoft.com/office/drawing/2014/main" id="{918F6426-5AD2-FF7D-5975-7A778F31A22F}"/>
                    </a:ext>
                  </a:extLst>
                </p:cNvPr>
                <p:cNvPicPr/>
                <p:nvPr/>
              </p:nvPicPr>
              <p:blipFill>
                <a:blip r:embed="rId71"/>
                <a:stretch>
                  <a:fillRect/>
                </a:stretch>
              </p:blipFill>
              <p:spPr>
                <a:xfrm>
                  <a:off x="6304224" y="965216"/>
                  <a:ext cx="205020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33" name="Freihand 32">
                  <a:extLst>
                    <a:ext uri="{FF2B5EF4-FFF2-40B4-BE49-F238E27FC236}">
                      <a16:creationId xmlns:a16="http://schemas.microsoft.com/office/drawing/2014/main" id="{EC169DA1-032A-C848-4B36-0D6D03064B97}"/>
                    </a:ext>
                  </a:extLst>
                </p14:cNvPr>
                <p14:cNvContentPartPr/>
                <p14:nvPr/>
              </p14:nvContentPartPr>
              <p14:xfrm>
                <a:off x="5569464" y="460136"/>
                <a:ext cx="272160" cy="262440"/>
              </p14:xfrm>
            </p:contentPart>
          </mc:Choice>
          <mc:Fallback>
            <p:pic>
              <p:nvPicPr>
                <p:cNvPr id="33" name="Freihand 32">
                  <a:extLst>
                    <a:ext uri="{FF2B5EF4-FFF2-40B4-BE49-F238E27FC236}">
                      <a16:creationId xmlns:a16="http://schemas.microsoft.com/office/drawing/2014/main" id="{EC169DA1-032A-C848-4B36-0D6D03064B97}"/>
                    </a:ext>
                  </a:extLst>
                </p:cNvPr>
                <p:cNvPicPr/>
                <p:nvPr/>
              </p:nvPicPr>
              <p:blipFill>
                <a:blip r:embed="rId73"/>
                <a:stretch>
                  <a:fillRect/>
                </a:stretch>
              </p:blipFill>
              <p:spPr>
                <a:xfrm>
                  <a:off x="5560464" y="451136"/>
                  <a:ext cx="289800"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34" name="Freihand 33">
                  <a:extLst>
                    <a:ext uri="{FF2B5EF4-FFF2-40B4-BE49-F238E27FC236}">
                      <a16:creationId xmlns:a16="http://schemas.microsoft.com/office/drawing/2014/main" id="{35DACDF0-E955-0999-366C-2741954A09DC}"/>
                    </a:ext>
                  </a:extLst>
                </p14:cNvPr>
                <p14:cNvContentPartPr/>
                <p14:nvPr/>
              </p14:nvContentPartPr>
              <p14:xfrm>
                <a:off x="5841624" y="422336"/>
                <a:ext cx="272160" cy="318960"/>
              </p14:xfrm>
            </p:contentPart>
          </mc:Choice>
          <mc:Fallback>
            <p:pic>
              <p:nvPicPr>
                <p:cNvPr id="34" name="Freihand 33">
                  <a:extLst>
                    <a:ext uri="{FF2B5EF4-FFF2-40B4-BE49-F238E27FC236}">
                      <a16:creationId xmlns:a16="http://schemas.microsoft.com/office/drawing/2014/main" id="{35DACDF0-E955-0999-366C-2741954A09DC}"/>
                    </a:ext>
                  </a:extLst>
                </p:cNvPr>
                <p:cNvPicPr/>
                <p:nvPr/>
              </p:nvPicPr>
              <p:blipFill>
                <a:blip r:embed="rId75"/>
                <a:stretch>
                  <a:fillRect/>
                </a:stretch>
              </p:blipFill>
              <p:spPr>
                <a:xfrm>
                  <a:off x="5832624" y="413336"/>
                  <a:ext cx="289800" cy="3366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0" name="Freihand 39">
                  <a:extLst>
                    <a:ext uri="{FF2B5EF4-FFF2-40B4-BE49-F238E27FC236}">
                      <a16:creationId xmlns:a16="http://schemas.microsoft.com/office/drawing/2014/main" id="{FD8B47C3-27BD-4878-9254-406B9A2CE272}"/>
                    </a:ext>
                  </a:extLst>
                </p14:cNvPr>
                <p14:cNvContentPartPr/>
                <p14:nvPr/>
              </p14:nvContentPartPr>
              <p14:xfrm>
                <a:off x="5137824" y="436376"/>
                <a:ext cx="219240" cy="346680"/>
              </p14:xfrm>
            </p:contentPart>
          </mc:Choice>
          <mc:Fallback>
            <p:pic>
              <p:nvPicPr>
                <p:cNvPr id="40" name="Freihand 39">
                  <a:extLst>
                    <a:ext uri="{FF2B5EF4-FFF2-40B4-BE49-F238E27FC236}">
                      <a16:creationId xmlns:a16="http://schemas.microsoft.com/office/drawing/2014/main" id="{FD8B47C3-27BD-4878-9254-406B9A2CE272}"/>
                    </a:ext>
                  </a:extLst>
                </p:cNvPr>
                <p:cNvPicPr/>
                <p:nvPr/>
              </p:nvPicPr>
              <p:blipFill>
                <a:blip r:embed="rId77"/>
                <a:stretch>
                  <a:fillRect/>
                </a:stretch>
              </p:blipFill>
              <p:spPr>
                <a:xfrm>
                  <a:off x="5129184" y="427376"/>
                  <a:ext cx="236880" cy="3643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1" name="Freihand 40">
                  <a:extLst>
                    <a:ext uri="{FF2B5EF4-FFF2-40B4-BE49-F238E27FC236}">
                      <a16:creationId xmlns:a16="http://schemas.microsoft.com/office/drawing/2014/main" id="{FE54927E-0614-3EC4-8F91-B7546F649F39}"/>
                    </a:ext>
                  </a:extLst>
                </p14:cNvPr>
                <p14:cNvContentPartPr/>
                <p14:nvPr/>
              </p14:nvContentPartPr>
              <p14:xfrm>
                <a:off x="5360304" y="401456"/>
                <a:ext cx="882360" cy="373320"/>
              </p14:xfrm>
            </p:contentPart>
          </mc:Choice>
          <mc:Fallback>
            <p:pic>
              <p:nvPicPr>
                <p:cNvPr id="41" name="Freihand 40">
                  <a:extLst>
                    <a:ext uri="{FF2B5EF4-FFF2-40B4-BE49-F238E27FC236}">
                      <a16:creationId xmlns:a16="http://schemas.microsoft.com/office/drawing/2014/main" id="{FE54927E-0614-3EC4-8F91-B7546F649F39}"/>
                    </a:ext>
                  </a:extLst>
                </p:cNvPr>
                <p:cNvPicPr/>
                <p:nvPr/>
              </p:nvPicPr>
              <p:blipFill>
                <a:blip r:embed="rId79"/>
                <a:stretch>
                  <a:fillRect/>
                </a:stretch>
              </p:blipFill>
              <p:spPr>
                <a:xfrm>
                  <a:off x="5351664" y="392816"/>
                  <a:ext cx="900000" cy="3909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9" name="Freihand 58">
                  <a:extLst>
                    <a:ext uri="{FF2B5EF4-FFF2-40B4-BE49-F238E27FC236}">
                      <a16:creationId xmlns:a16="http://schemas.microsoft.com/office/drawing/2014/main" id="{30E46B52-EA7F-1657-EE79-8AA0A8281AF8}"/>
                    </a:ext>
                  </a:extLst>
                </p14:cNvPr>
                <p14:cNvContentPartPr/>
                <p14:nvPr/>
              </p14:nvContentPartPr>
              <p14:xfrm>
                <a:off x="8564664" y="1664696"/>
                <a:ext cx="615600" cy="436320"/>
              </p14:xfrm>
            </p:contentPart>
          </mc:Choice>
          <mc:Fallback>
            <p:pic>
              <p:nvPicPr>
                <p:cNvPr id="59" name="Freihand 58">
                  <a:extLst>
                    <a:ext uri="{FF2B5EF4-FFF2-40B4-BE49-F238E27FC236}">
                      <a16:creationId xmlns:a16="http://schemas.microsoft.com/office/drawing/2014/main" id="{30E46B52-EA7F-1657-EE79-8AA0A8281AF8}"/>
                    </a:ext>
                  </a:extLst>
                </p:cNvPr>
                <p:cNvPicPr/>
                <p:nvPr/>
              </p:nvPicPr>
              <p:blipFill>
                <a:blip r:embed="rId81"/>
                <a:stretch>
                  <a:fillRect/>
                </a:stretch>
              </p:blipFill>
              <p:spPr>
                <a:xfrm>
                  <a:off x="8555664" y="1655696"/>
                  <a:ext cx="633240" cy="4539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60" name="Freihand 59">
                  <a:extLst>
                    <a:ext uri="{FF2B5EF4-FFF2-40B4-BE49-F238E27FC236}">
                      <a16:creationId xmlns:a16="http://schemas.microsoft.com/office/drawing/2014/main" id="{753C08BC-90A3-3F20-72D6-E1F080A2A100}"/>
                    </a:ext>
                  </a:extLst>
                </p14:cNvPr>
                <p14:cNvContentPartPr/>
                <p14:nvPr/>
              </p14:nvContentPartPr>
              <p14:xfrm>
                <a:off x="9096744" y="1532576"/>
                <a:ext cx="5040" cy="18720"/>
              </p14:xfrm>
            </p:contentPart>
          </mc:Choice>
          <mc:Fallback>
            <p:pic>
              <p:nvPicPr>
                <p:cNvPr id="60" name="Freihand 59">
                  <a:extLst>
                    <a:ext uri="{FF2B5EF4-FFF2-40B4-BE49-F238E27FC236}">
                      <a16:creationId xmlns:a16="http://schemas.microsoft.com/office/drawing/2014/main" id="{753C08BC-90A3-3F20-72D6-E1F080A2A100}"/>
                    </a:ext>
                  </a:extLst>
                </p:cNvPr>
                <p:cNvPicPr/>
                <p:nvPr/>
              </p:nvPicPr>
              <p:blipFill>
                <a:blip r:embed="rId83"/>
                <a:stretch>
                  <a:fillRect/>
                </a:stretch>
              </p:blipFill>
              <p:spPr>
                <a:xfrm>
                  <a:off x="9087744" y="1523936"/>
                  <a:ext cx="2268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1" name="Freihand 60">
                  <a:extLst>
                    <a:ext uri="{FF2B5EF4-FFF2-40B4-BE49-F238E27FC236}">
                      <a16:creationId xmlns:a16="http://schemas.microsoft.com/office/drawing/2014/main" id="{3BCA2FF2-63C6-BFFA-534B-4EEE0E206C44}"/>
                    </a:ext>
                  </a:extLst>
                </p14:cNvPr>
                <p14:cNvContentPartPr/>
                <p14:nvPr/>
              </p14:nvContentPartPr>
              <p14:xfrm>
                <a:off x="9226704" y="1604576"/>
                <a:ext cx="134280" cy="56880"/>
              </p14:xfrm>
            </p:contentPart>
          </mc:Choice>
          <mc:Fallback>
            <p:pic>
              <p:nvPicPr>
                <p:cNvPr id="61" name="Freihand 60">
                  <a:extLst>
                    <a:ext uri="{FF2B5EF4-FFF2-40B4-BE49-F238E27FC236}">
                      <a16:creationId xmlns:a16="http://schemas.microsoft.com/office/drawing/2014/main" id="{3BCA2FF2-63C6-BFFA-534B-4EEE0E206C44}"/>
                    </a:ext>
                  </a:extLst>
                </p:cNvPr>
                <p:cNvPicPr/>
                <p:nvPr/>
              </p:nvPicPr>
              <p:blipFill>
                <a:blip r:embed="rId85"/>
                <a:stretch>
                  <a:fillRect/>
                </a:stretch>
              </p:blipFill>
              <p:spPr>
                <a:xfrm>
                  <a:off x="9217704" y="1595576"/>
                  <a:ext cx="15192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2" name="Freihand 61">
                  <a:extLst>
                    <a:ext uri="{FF2B5EF4-FFF2-40B4-BE49-F238E27FC236}">
                      <a16:creationId xmlns:a16="http://schemas.microsoft.com/office/drawing/2014/main" id="{4FCA8D97-C7F7-D466-1D0D-6AD1FD00C51E}"/>
                    </a:ext>
                  </a:extLst>
                </p14:cNvPr>
                <p14:cNvContentPartPr/>
                <p14:nvPr/>
              </p14:nvContentPartPr>
              <p14:xfrm>
                <a:off x="9422544" y="1507376"/>
                <a:ext cx="84240" cy="122760"/>
              </p14:xfrm>
            </p:contentPart>
          </mc:Choice>
          <mc:Fallback>
            <p:pic>
              <p:nvPicPr>
                <p:cNvPr id="62" name="Freihand 61">
                  <a:extLst>
                    <a:ext uri="{FF2B5EF4-FFF2-40B4-BE49-F238E27FC236}">
                      <a16:creationId xmlns:a16="http://schemas.microsoft.com/office/drawing/2014/main" id="{4FCA8D97-C7F7-D466-1D0D-6AD1FD00C51E}"/>
                    </a:ext>
                  </a:extLst>
                </p:cNvPr>
                <p:cNvPicPr/>
                <p:nvPr/>
              </p:nvPicPr>
              <p:blipFill>
                <a:blip r:embed="rId87"/>
                <a:stretch>
                  <a:fillRect/>
                </a:stretch>
              </p:blipFill>
              <p:spPr>
                <a:xfrm>
                  <a:off x="9413544" y="1498376"/>
                  <a:ext cx="10188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4" name="Freihand 63">
                  <a:extLst>
                    <a:ext uri="{FF2B5EF4-FFF2-40B4-BE49-F238E27FC236}">
                      <a16:creationId xmlns:a16="http://schemas.microsoft.com/office/drawing/2014/main" id="{CEFF3DCE-E099-052B-EFDF-BEC64C663862}"/>
                    </a:ext>
                  </a:extLst>
                </p14:cNvPr>
                <p14:cNvContentPartPr/>
                <p14:nvPr/>
              </p14:nvContentPartPr>
              <p14:xfrm>
                <a:off x="7740624" y="1443296"/>
                <a:ext cx="188280" cy="187920"/>
              </p14:xfrm>
            </p:contentPart>
          </mc:Choice>
          <mc:Fallback>
            <p:pic>
              <p:nvPicPr>
                <p:cNvPr id="64" name="Freihand 63">
                  <a:extLst>
                    <a:ext uri="{FF2B5EF4-FFF2-40B4-BE49-F238E27FC236}">
                      <a16:creationId xmlns:a16="http://schemas.microsoft.com/office/drawing/2014/main" id="{CEFF3DCE-E099-052B-EFDF-BEC64C663862}"/>
                    </a:ext>
                  </a:extLst>
                </p:cNvPr>
                <p:cNvPicPr/>
                <p:nvPr/>
              </p:nvPicPr>
              <p:blipFill>
                <a:blip r:embed="rId89"/>
                <a:stretch>
                  <a:fillRect/>
                </a:stretch>
              </p:blipFill>
              <p:spPr>
                <a:xfrm>
                  <a:off x="7731984" y="1434296"/>
                  <a:ext cx="20592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5" name="Freihand 64">
                  <a:extLst>
                    <a:ext uri="{FF2B5EF4-FFF2-40B4-BE49-F238E27FC236}">
                      <a16:creationId xmlns:a16="http://schemas.microsoft.com/office/drawing/2014/main" id="{41455962-0F8D-45CC-D4C0-8FA765796C47}"/>
                    </a:ext>
                  </a:extLst>
                </p14:cNvPr>
                <p14:cNvContentPartPr/>
                <p14:nvPr/>
              </p14:nvContentPartPr>
              <p14:xfrm>
                <a:off x="8044824" y="1447976"/>
                <a:ext cx="49680" cy="126720"/>
              </p14:xfrm>
            </p:contentPart>
          </mc:Choice>
          <mc:Fallback>
            <p:pic>
              <p:nvPicPr>
                <p:cNvPr id="65" name="Freihand 64">
                  <a:extLst>
                    <a:ext uri="{FF2B5EF4-FFF2-40B4-BE49-F238E27FC236}">
                      <a16:creationId xmlns:a16="http://schemas.microsoft.com/office/drawing/2014/main" id="{41455962-0F8D-45CC-D4C0-8FA765796C47}"/>
                    </a:ext>
                  </a:extLst>
                </p:cNvPr>
                <p:cNvPicPr/>
                <p:nvPr/>
              </p:nvPicPr>
              <p:blipFill>
                <a:blip r:embed="rId91"/>
                <a:stretch>
                  <a:fillRect/>
                </a:stretch>
              </p:blipFill>
              <p:spPr>
                <a:xfrm>
                  <a:off x="8036184" y="1438976"/>
                  <a:ext cx="673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6" name="Freihand 65">
                  <a:extLst>
                    <a:ext uri="{FF2B5EF4-FFF2-40B4-BE49-F238E27FC236}">
                      <a16:creationId xmlns:a16="http://schemas.microsoft.com/office/drawing/2014/main" id="{37E6FAB2-9A1F-498D-7E14-4976E9817C2E}"/>
                    </a:ext>
                  </a:extLst>
                </p14:cNvPr>
                <p14:cNvContentPartPr/>
                <p14:nvPr/>
              </p14:nvContentPartPr>
              <p14:xfrm>
                <a:off x="8108904" y="1267256"/>
                <a:ext cx="69840" cy="229320"/>
              </p14:xfrm>
            </p:contentPart>
          </mc:Choice>
          <mc:Fallback>
            <p:pic>
              <p:nvPicPr>
                <p:cNvPr id="66" name="Freihand 65">
                  <a:extLst>
                    <a:ext uri="{FF2B5EF4-FFF2-40B4-BE49-F238E27FC236}">
                      <a16:creationId xmlns:a16="http://schemas.microsoft.com/office/drawing/2014/main" id="{37E6FAB2-9A1F-498D-7E14-4976E9817C2E}"/>
                    </a:ext>
                  </a:extLst>
                </p:cNvPr>
                <p:cNvPicPr/>
                <p:nvPr/>
              </p:nvPicPr>
              <p:blipFill>
                <a:blip r:embed="rId93"/>
                <a:stretch>
                  <a:fillRect/>
                </a:stretch>
              </p:blipFill>
              <p:spPr>
                <a:xfrm>
                  <a:off x="8100264" y="1258256"/>
                  <a:ext cx="8748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7" name="Freihand 66">
                  <a:extLst>
                    <a:ext uri="{FF2B5EF4-FFF2-40B4-BE49-F238E27FC236}">
                      <a16:creationId xmlns:a16="http://schemas.microsoft.com/office/drawing/2014/main" id="{3A05E0CD-8A2B-9D2C-850A-2517324127B4}"/>
                    </a:ext>
                  </a:extLst>
                </p14:cNvPr>
                <p14:cNvContentPartPr/>
                <p14:nvPr/>
              </p14:nvContentPartPr>
              <p14:xfrm>
                <a:off x="8286744" y="1253216"/>
                <a:ext cx="132120" cy="159480"/>
              </p14:xfrm>
            </p:contentPart>
          </mc:Choice>
          <mc:Fallback>
            <p:pic>
              <p:nvPicPr>
                <p:cNvPr id="67" name="Freihand 66">
                  <a:extLst>
                    <a:ext uri="{FF2B5EF4-FFF2-40B4-BE49-F238E27FC236}">
                      <a16:creationId xmlns:a16="http://schemas.microsoft.com/office/drawing/2014/main" id="{3A05E0CD-8A2B-9D2C-850A-2517324127B4}"/>
                    </a:ext>
                  </a:extLst>
                </p:cNvPr>
                <p:cNvPicPr/>
                <p:nvPr/>
              </p:nvPicPr>
              <p:blipFill>
                <a:blip r:embed="rId95"/>
                <a:stretch>
                  <a:fillRect/>
                </a:stretch>
              </p:blipFill>
              <p:spPr>
                <a:xfrm>
                  <a:off x="8278104" y="1244216"/>
                  <a:ext cx="14976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8" name="Freihand 67">
                  <a:extLst>
                    <a:ext uri="{FF2B5EF4-FFF2-40B4-BE49-F238E27FC236}">
                      <a16:creationId xmlns:a16="http://schemas.microsoft.com/office/drawing/2014/main" id="{8906F86A-BFFD-6D0A-AD4B-BFB16B5E5C86}"/>
                    </a:ext>
                  </a:extLst>
                </p14:cNvPr>
                <p14:cNvContentPartPr/>
                <p14:nvPr/>
              </p14:nvContentPartPr>
              <p14:xfrm>
                <a:off x="8470344" y="1315496"/>
                <a:ext cx="62640" cy="68040"/>
              </p14:xfrm>
            </p:contentPart>
          </mc:Choice>
          <mc:Fallback>
            <p:pic>
              <p:nvPicPr>
                <p:cNvPr id="68" name="Freihand 67">
                  <a:extLst>
                    <a:ext uri="{FF2B5EF4-FFF2-40B4-BE49-F238E27FC236}">
                      <a16:creationId xmlns:a16="http://schemas.microsoft.com/office/drawing/2014/main" id="{8906F86A-BFFD-6D0A-AD4B-BFB16B5E5C86}"/>
                    </a:ext>
                  </a:extLst>
                </p:cNvPr>
                <p:cNvPicPr/>
                <p:nvPr/>
              </p:nvPicPr>
              <p:blipFill>
                <a:blip r:embed="rId97"/>
                <a:stretch>
                  <a:fillRect/>
                </a:stretch>
              </p:blipFill>
              <p:spPr>
                <a:xfrm>
                  <a:off x="8461704" y="1306496"/>
                  <a:ext cx="802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9" name="Freihand 68">
                  <a:extLst>
                    <a:ext uri="{FF2B5EF4-FFF2-40B4-BE49-F238E27FC236}">
                      <a16:creationId xmlns:a16="http://schemas.microsoft.com/office/drawing/2014/main" id="{49449951-BBD2-0533-C5C7-3F7CE293067B}"/>
                    </a:ext>
                  </a:extLst>
                </p14:cNvPr>
                <p14:cNvContentPartPr/>
                <p14:nvPr/>
              </p14:nvContentPartPr>
              <p14:xfrm>
                <a:off x="8590584" y="1146656"/>
                <a:ext cx="104400" cy="189720"/>
              </p14:xfrm>
            </p:contentPart>
          </mc:Choice>
          <mc:Fallback>
            <p:pic>
              <p:nvPicPr>
                <p:cNvPr id="69" name="Freihand 68">
                  <a:extLst>
                    <a:ext uri="{FF2B5EF4-FFF2-40B4-BE49-F238E27FC236}">
                      <a16:creationId xmlns:a16="http://schemas.microsoft.com/office/drawing/2014/main" id="{49449951-BBD2-0533-C5C7-3F7CE293067B}"/>
                    </a:ext>
                  </a:extLst>
                </p:cNvPr>
                <p:cNvPicPr/>
                <p:nvPr/>
              </p:nvPicPr>
              <p:blipFill>
                <a:blip r:embed="rId99"/>
                <a:stretch>
                  <a:fillRect/>
                </a:stretch>
              </p:blipFill>
              <p:spPr>
                <a:xfrm>
                  <a:off x="8581584" y="1137656"/>
                  <a:ext cx="12204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70" name="Freihand 69">
                  <a:extLst>
                    <a:ext uri="{FF2B5EF4-FFF2-40B4-BE49-F238E27FC236}">
                      <a16:creationId xmlns:a16="http://schemas.microsoft.com/office/drawing/2014/main" id="{1F77DB70-7819-8FDC-A901-DA6508C0A740}"/>
                    </a:ext>
                  </a:extLst>
                </p14:cNvPr>
                <p14:cNvContentPartPr/>
                <p14:nvPr/>
              </p14:nvContentPartPr>
              <p14:xfrm>
                <a:off x="8806944" y="1085816"/>
                <a:ext cx="382320" cy="162360"/>
              </p14:xfrm>
            </p:contentPart>
          </mc:Choice>
          <mc:Fallback>
            <p:pic>
              <p:nvPicPr>
                <p:cNvPr id="70" name="Freihand 69">
                  <a:extLst>
                    <a:ext uri="{FF2B5EF4-FFF2-40B4-BE49-F238E27FC236}">
                      <a16:creationId xmlns:a16="http://schemas.microsoft.com/office/drawing/2014/main" id="{1F77DB70-7819-8FDC-A901-DA6508C0A740}"/>
                    </a:ext>
                  </a:extLst>
                </p:cNvPr>
                <p:cNvPicPr/>
                <p:nvPr/>
              </p:nvPicPr>
              <p:blipFill>
                <a:blip r:embed="rId101"/>
                <a:stretch>
                  <a:fillRect/>
                </a:stretch>
              </p:blipFill>
              <p:spPr>
                <a:xfrm>
                  <a:off x="8798304" y="1077176"/>
                  <a:ext cx="39996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71" name="Freihand 70">
                  <a:extLst>
                    <a:ext uri="{FF2B5EF4-FFF2-40B4-BE49-F238E27FC236}">
                      <a16:creationId xmlns:a16="http://schemas.microsoft.com/office/drawing/2014/main" id="{C35D6B92-C76D-416C-C815-7497D1700FF6}"/>
                    </a:ext>
                  </a:extLst>
                </p14:cNvPr>
                <p14:cNvContentPartPr/>
                <p14:nvPr/>
              </p14:nvContentPartPr>
              <p14:xfrm>
                <a:off x="9087384" y="966656"/>
                <a:ext cx="26280" cy="12960"/>
              </p14:xfrm>
            </p:contentPart>
          </mc:Choice>
          <mc:Fallback>
            <p:pic>
              <p:nvPicPr>
                <p:cNvPr id="71" name="Freihand 70">
                  <a:extLst>
                    <a:ext uri="{FF2B5EF4-FFF2-40B4-BE49-F238E27FC236}">
                      <a16:creationId xmlns:a16="http://schemas.microsoft.com/office/drawing/2014/main" id="{C35D6B92-C76D-416C-C815-7497D1700FF6}"/>
                    </a:ext>
                  </a:extLst>
                </p:cNvPr>
                <p:cNvPicPr/>
                <p:nvPr/>
              </p:nvPicPr>
              <p:blipFill>
                <a:blip r:embed="rId103"/>
                <a:stretch>
                  <a:fillRect/>
                </a:stretch>
              </p:blipFill>
              <p:spPr>
                <a:xfrm>
                  <a:off x="9078384" y="958016"/>
                  <a:ext cx="4392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2" name="Freihand 71">
                  <a:extLst>
                    <a:ext uri="{FF2B5EF4-FFF2-40B4-BE49-F238E27FC236}">
                      <a16:creationId xmlns:a16="http://schemas.microsoft.com/office/drawing/2014/main" id="{7ACDA06E-1E7C-025D-2920-EF9F7B738686}"/>
                    </a:ext>
                  </a:extLst>
                </p14:cNvPr>
                <p14:cNvContentPartPr/>
                <p14:nvPr/>
              </p14:nvContentPartPr>
              <p14:xfrm>
                <a:off x="9242184" y="924896"/>
                <a:ext cx="116280" cy="161280"/>
              </p14:xfrm>
            </p:contentPart>
          </mc:Choice>
          <mc:Fallback>
            <p:pic>
              <p:nvPicPr>
                <p:cNvPr id="72" name="Freihand 71">
                  <a:extLst>
                    <a:ext uri="{FF2B5EF4-FFF2-40B4-BE49-F238E27FC236}">
                      <a16:creationId xmlns:a16="http://schemas.microsoft.com/office/drawing/2014/main" id="{7ACDA06E-1E7C-025D-2920-EF9F7B738686}"/>
                    </a:ext>
                  </a:extLst>
                </p:cNvPr>
                <p:cNvPicPr/>
                <p:nvPr/>
              </p:nvPicPr>
              <p:blipFill>
                <a:blip r:embed="rId105"/>
                <a:stretch>
                  <a:fillRect/>
                </a:stretch>
              </p:blipFill>
              <p:spPr>
                <a:xfrm>
                  <a:off x="9233544" y="916256"/>
                  <a:ext cx="13392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73" name="Freihand 72">
                  <a:extLst>
                    <a:ext uri="{FF2B5EF4-FFF2-40B4-BE49-F238E27FC236}">
                      <a16:creationId xmlns:a16="http://schemas.microsoft.com/office/drawing/2014/main" id="{7FAFC589-3C80-9348-AB8A-040AD6397F6A}"/>
                    </a:ext>
                  </a:extLst>
                </p14:cNvPr>
                <p14:cNvContentPartPr/>
                <p14:nvPr/>
              </p14:nvContentPartPr>
              <p14:xfrm>
                <a:off x="8111064" y="1855496"/>
                <a:ext cx="353520" cy="221040"/>
              </p14:xfrm>
            </p:contentPart>
          </mc:Choice>
          <mc:Fallback>
            <p:pic>
              <p:nvPicPr>
                <p:cNvPr id="73" name="Freihand 72">
                  <a:extLst>
                    <a:ext uri="{FF2B5EF4-FFF2-40B4-BE49-F238E27FC236}">
                      <a16:creationId xmlns:a16="http://schemas.microsoft.com/office/drawing/2014/main" id="{7FAFC589-3C80-9348-AB8A-040AD6397F6A}"/>
                    </a:ext>
                  </a:extLst>
                </p:cNvPr>
                <p:cNvPicPr/>
                <p:nvPr/>
              </p:nvPicPr>
              <p:blipFill>
                <a:blip r:embed="rId107"/>
                <a:stretch>
                  <a:fillRect/>
                </a:stretch>
              </p:blipFill>
              <p:spPr>
                <a:xfrm>
                  <a:off x="8102064" y="1846856"/>
                  <a:ext cx="37116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4" name="Freihand 73">
                  <a:extLst>
                    <a:ext uri="{FF2B5EF4-FFF2-40B4-BE49-F238E27FC236}">
                      <a16:creationId xmlns:a16="http://schemas.microsoft.com/office/drawing/2014/main" id="{EF90E8DE-A89A-E45C-F97A-C615B704B0CF}"/>
                    </a:ext>
                  </a:extLst>
                </p14:cNvPr>
                <p14:cNvContentPartPr/>
                <p14:nvPr/>
              </p14:nvContentPartPr>
              <p14:xfrm>
                <a:off x="8403024" y="1736336"/>
                <a:ext cx="36720" cy="8640"/>
              </p14:xfrm>
            </p:contentPart>
          </mc:Choice>
          <mc:Fallback>
            <p:pic>
              <p:nvPicPr>
                <p:cNvPr id="74" name="Freihand 73">
                  <a:extLst>
                    <a:ext uri="{FF2B5EF4-FFF2-40B4-BE49-F238E27FC236}">
                      <a16:creationId xmlns:a16="http://schemas.microsoft.com/office/drawing/2014/main" id="{EF90E8DE-A89A-E45C-F97A-C615B704B0CF}"/>
                    </a:ext>
                  </a:extLst>
                </p:cNvPr>
                <p:cNvPicPr/>
                <p:nvPr/>
              </p:nvPicPr>
              <p:blipFill>
                <a:blip r:embed="rId109"/>
                <a:stretch>
                  <a:fillRect/>
                </a:stretch>
              </p:blipFill>
              <p:spPr>
                <a:xfrm>
                  <a:off x="8394384" y="1727696"/>
                  <a:ext cx="5436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5" name="Freihand 74">
                  <a:extLst>
                    <a:ext uri="{FF2B5EF4-FFF2-40B4-BE49-F238E27FC236}">
                      <a16:creationId xmlns:a16="http://schemas.microsoft.com/office/drawing/2014/main" id="{2A5FF3A9-F800-CEEF-3F31-879B87A43892}"/>
                    </a:ext>
                  </a:extLst>
                </p14:cNvPr>
                <p14:cNvContentPartPr/>
                <p14:nvPr/>
              </p14:nvContentPartPr>
              <p14:xfrm>
                <a:off x="8564664" y="1670096"/>
                <a:ext cx="107280" cy="252360"/>
              </p14:xfrm>
            </p:contentPart>
          </mc:Choice>
          <mc:Fallback>
            <p:pic>
              <p:nvPicPr>
                <p:cNvPr id="75" name="Freihand 74">
                  <a:extLst>
                    <a:ext uri="{FF2B5EF4-FFF2-40B4-BE49-F238E27FC236}">
                      <a16:creationId xmlns:a16="http://schemas.microsoft.com/office/drawing/2014/main" id="{2A5FF3A9-F800-CEEF-3F31-879B87A43892}"/>
                    </a:ext>
                  </a:extLst>
                </p:cNvPr>
                <p:cNvPicPr/>
                <p:nvPr/>
              </p:nvPicPr>
              <p:blipFill>
                <a:blip r:embed="rId111"/>
                <a:stretch>
                  <a:fillRect/>
                </a:stretch>
              </p:blipFill>
              <p:spPr>
                <a:xfrm>
                  <a:off x="8555664" y="1661096"/>
                  <a:ext cx="12492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7" name="Freihand 76">
                  <a:extLst>
                    <a:ext uri="{FF2B5EF4-FFF2-40B4-BE49-F238E27FC236}">
                      <a16:creationId xmlns:a16="http://schemas.microsoft.com/office/drawing/2014/main" id="{ED534B00-12F5-CDDA-80DC-B51CE045722F}"/>
                    </a:ext>
                  </a:extLst>
                </p14:cNvPr>
                <p14:cNvContentPartPr/>
                <p14:nvPr/>
              </p14:nvContentPartPr>
              <p14:xfrm>
                <a:off x="9697224" y="1394336"/>
                <a:ext cx="131040" cy="112320"/>
              </p14:xfrm>
            </p:contentPart>
          </mc:Choice>
          <mc:Fallback>
            <p:pic>
              <p:nvPicPr>
                <p:cNvPr id="77" name="Freihand 76">
                  <a:extLst>
                    <a:ext uri="{FF2B5EF4-FFF2-40B4-BE49-F238E27FC236}">
                      <a16:creationId xmlns:a16="http://schemas.microsoft.com/office/drawing/2014/main" id="{ED534B00-12F5-CDDA-80DC-B51CE045722F}"/>
                    </a:ext>
                  </a:extLst>
                </p:cNvPr>
                <p:cNvPicPr/>
                <p:nvPr/>
              </p:nvPicPr>
              <p:blipFill>
                <a:blip r:embed="rId113"/>
                <a:stretch>
                  <a:fillRect/>
                </a:stretch>
              </p:blipFill>
              <p:spPr>
                <a:xfrm>
                  <a:off x="9688224" y="1385336"/>
                  <a:ext cx="1486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8" name="Freihand 77">
                  <a:extLst>
                    <a:ext uri="{FF2B5EF4-FFF2-40B4-BE49-F238E27FC236}">
                      <a16:creationId xmlns:a16="http://schemas.microsoft.com/office/drawing/2014/main" id="{EE8B0FD1-83A1-844D-CCBF-1DD56183207E}"/>
                    </a:ext>
                  </a:extLst>
                </p14:cNvPr>
                <p14:cNvContentPartPr/>
                <p14:nvPr/>
              </p14:nvContentPartPr>
              <p14:xfrm>
                <a:off x="9840504" y="1374536"/>
                <a:ext cx="134280" cy="44640"/>
              </p14:xfrm>
            </p:contentPart>
          </mc:Choice>
          <mc:Fallback>
            <p:pic>
              <p:nvPicPr>
                <p:cNvPr id="78" name="Freihand 77">
                  <a:extLst>
                    <a:ext uri="{FF2B5EF4-FFF2-40B4-BE49-F238E27FC236}">
                      <a16:creationId xmlns:a16="http://schemas.microsoft.com/office/drawing/2014/main" id="{EE8B0FD1-83A1-844D-CCBF-1DD56183207E}"/>
                    </a:ext>
                  </a:extLst>
                </p:cNvPr>
                <p:cNvPicPr/>
                <p:nvPr/>
              </p:nvPicPr>
              <p:blipFill>
                <a:blip r:embed="rId115"/>
                <a:stretch>
                  <a:fillRect/>
                </a:stretch>
              </p:blipFill>
              <p:spPr>
                <a:xfrm>
                  <a:off x="9831504" y="1365536"/>
                  <a:ext cx="15192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9" name="Freihand 78">
                  <a:extLst>
                    <a:ext uri="{FF2B5EF4-FFF2-40B4-BE49-F238E27FC236}">
                      <a16:creationId xmlns:a16="http://schemas.microsoft.com/office/drawing/2014/main" id="{54EF7652-E4CE-44C7-457F-B0034C0BD685}"/>
                    </a:ext>
                  </a:extLst>
                </p14:cNvPr>
                <p14:cNvContentPartPr/>
                <p14:nvPr/>
              </p14:nvContentPartPr>
              <p14:xfrm>
                <a:off x="10070544" y="1086176"/>
                <a:ext cx="110160" cy="192960"/>
              </p14:xfrm>
            </p:contentPart>
          </mc:Choice>
          <mc:Fallback>
            <p:pic>
              <p:nvPicPr>
                <p:cNvPr id="79" name="Freihand 78">
                  <a:extLst>
                    <a:ext uri="{FF2B5EF4-FFF2-40B4-BE49-F238E27FC236}">
                      <a16:creationId xmlns:a16="http://schemas.microsoft.com/office/drawing/2014/main" id="{54EF7652-E4CE-44C7-457F-B0034C0BD685}"/>
                    </a:ext>
                  </a:extLst>
                </p:cNvPr>
                <p:cNvPicPr/>
                <p:nvPr/>
              </p:nvPicPr>
              <p:blipFill>
                <a:blip r:embed="rId117"/>
                <a:stretch>
                  <a:fillRect/>
                </a:stretch>
              </p:blipFill>
              <p:spPr>
                <a:xfrm>
                  <a:off x="10061544" y="1077176"/>
                  <a:ext cx="12780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80" name="Freihand 79">
                  <a:extLst>
                    <a:ext uri="{FF2B5EF4-FFF2-40B4-BE49-F238E27FC236}">
                      <a16:creationId xmlns:a16="http://schemas.microsoft.com/office/drawing/2014/main" id="{DD1DA331-5D25-539F-BA86-2E9C95318B2D}"/>
                    </a:ext>
                  </a:extLst>
                </p14:cNvPr>
                <p14:cNvContentPartPr/>
                <p14:nvPr/>
              </p14:nvContentPartPr>
              <p14:xfrm>
                <a:off x="10243344" y="1142696"/>
                <a:ext cx="75240" cy="82080"/>
              </p14:xfrm>
            </p:contentPart>
          </mc:Choice>
          <mc:Fallback>
            <p:pic>
              <p:nvPicPr>
                <p:cNvPr id="80" name="Freihand 79">
                  <a:extLst>
                    <a:ext uri="{FF2B5EF4-FFF2-40B4-BE49-F238E27FC236}">
                      <a16:creationId xmlns:a16="http://schemas.microsoft.com/office/drawing/2014/main" id="{DD1DA331-5D25-539F-BA86-2E9C95318B2D}"/>
                    </a:ext>
                  </a:extLst>
                </p:cNvPr>
                <p:cNvPicPr/>
                <p:nvPr/>
              </p:nvPicPr>
              <p:blipFill>
                <a:blip r:embed="rId119"/>
                <a:stretch>
                  <a:fillRect/>
                </a:stretch>
              </p:blipFill>
              <p:spPr>
                <a:xfrm>
                  <a:off x="10234704" y="1133696"/>
                  <a:ext cx="928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81" name="Freihand 80">
                  <a:extLst>
                    <a:ext uri="{FF2B5EF4-FFF2-40B4-BE49-F238E27FC236}">
                      <a16:creationId xmlns:a16="http://schemas.microsoft.com/office/drawing/2014/main" id="{53E87863-F75E-173D-F517-AE8D6A204E00}"/>
                    </a:ext>
                  </a:extLst>
                </p14:cNvPr>
                <p14:cNvContentPartPr/>
                <p14:nvPr/>
              </p14:nvContentPartPr>
              <p14:xfrm>
                <a:off x="10218144" y="1008776"/>
                <a:ext cx="144000" cy="204120"/>
              </p14:xfrm>
            </p:contentPart>
          </mc:Choice>
          <mc:Fallback>
            <p:pic>
              <p:nvPicPr>
                <p:cNvPr id="81" name="Freihand 80">
                  <a:extLst>
                    <a:ext uri="{FF2B5EF4-FFF2-40B4-BE49-F238E27FC236}">
                      <a16:creationId xmlns:a16="http://schemas.microsoft.com/office/drawing/2014/main" id="{53E87863-F75E-173D-F517-AE8D6A204E00}"/>
                    </a:ext>
                  </a:extLst>
                </p:cNvPr>
                <p:cNvPicPr/>
                <p:nvPr/>
              </p:nvPicPr>
              <p:blipFill>
                <a:blip r:embed="rId121"/>
                <a:stretch>
                  <a:fillRect/>
                </a:stretch>
              </p:blipFill>
              <p:spPr>
                <a:xfrm>
                  <a:off x="10209504" y="999776"/>
                  <a:ext cx="16164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82" name="Freihand 81">
                  <a:extLst>
                    <a:ext uri="{FF2B5EF4-FFF2-40B4-BE49-F238E27FC236}">
                      <a16:creationId xmlns:a16="http://schemas.microsoft.com/office/drawing/2014/main" id="{55574B21-2BD7-7F1C-B99A-9345584F3413}"/>
                    </a:ext>
                  </a:extLst>
                </p14:cNvPr>
                <p14:cNvContentPartPr/>
                <p14:nvPr/>
              </p14:nvContentPartPr>
              <p14:xfrm>
                <a:off x="10331184" y="1149536"/>
                <a:ext cx="73440" cy="70560"/>
              </p14:xfrm>
            </p:contentPart>
          </mc:Choice>
          <mc:Fallback>
            <p:pic>
              <p:nvPicPr>
                <p:cNvPr id="82" name="Freihand 81">
                  <a:extLst>
                    <a:ext uri="{FF2B5EF4-FFF2-40B4-BE49-F238E27FC236}">
                      <a16:creationId xmlns:a16="http://schemas.microsoft.com/office/drawing/2014/main" id="{55574B21-2BD7-7F1C-B99A-9345584F3413}"/>
                    </a:ext>
                  </a:extLst>
                </p:cNvPr>
                <p:cNvPicPr/>
                <p:nvPr/>
              </p:nvPicPr>
              <p:blipFill>
                <a:blip r:embed="rId123"/>
                <a:stretch>
                  <a:fillRect/>
                </a:stretch>
              </p:blipFill>
              <p:spPr>
                <a:xfrm>
                  <a:off x="10322544" y="1140536"/>
                  <a:ext cx="910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83" name="Freihand 82">
                  <a:extLst>
                    <a:ext uri="{FF2B5EF4-FFF2-40B4-BE49-F238E27FC236}">
                      <a16:creationId xmlns:a16="http://schemas.microsoft.com/office/drawing/2014/main" id="{8D4EF9EF-532A-FAE5-E6B7-5E138FB2F92F}"/>
                    </a:ext>
                  </a:extLst>
                </p14:cNvPr>
                <p14:cNvContentPartPr/>
                <p14:nvPr/>
              </p14:nvContentPartPr>
              <p14:xfrm>
                <a:off x="10399944" y="928856"/>
                <a:ext cx="170640" cy="245520"/>
              </p14:xfrm>
            </p:contentPart>
          </mc:Choice>
          <mc:Fallback>
            <p:pic>
              <p:nvPicPr>
                <p:cNvPr id="83" name="Freihand 82">
                  <a:extLst>
                    <a:ext uri="{FF2B5EF4-FFF2-40B4-BE49-F238E27FC236}">
                      <a16:creationId xmlns:a16="http://schemas.microsoft.com/office/drawing/2014/main" id="{8D4EF9EF-532A-FAE5-E6B7-5E138FB2F92F}"/>
                    </a:ext>
                  </a:extLst>
                </p:cNvPr>
                <p:cNvPicPr/>
                <p:nvPr/>
              </p:nvPicPr>
              <p:blipFill>
                <a:blip r:embed="rId125"/>
                <a:stretch>
                  <a:fillRect/>
                </a:stretch>
              </p:blipFill>
              <p:spPr>
                <a:xfrm>
                  <a:off x="10391304" y="919856"/>
                  <a:ext cx="18828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84" name="Freihand 83">
                  <a:extLst>
                    <a:ext uri="{FF2B5EF4-FFF2-40B4-BE49-F238E27FC236}">
                      <a16:creationId xmlns:a16="http://schemas.microsoft.com/office/drawing/2014/main" id="{C8F596DF-EBC9-8E67-543F-918F1C46A2AE}"/>
                    </a:ext>
                  </a:extLst>
                </p14:cNvPr>
                <p14:cNvContentPartPr/>
                <p14:nvPr/>
              </p14:nvContentPartPr>
              <p14:xfrm>
                <a:off x="10664544" y="854336"/>
                <a:ext cx="393120" cy="185400"/>
              </p14:xfrm>
            </p:contentPart>
          </mc:Choice>
          <mc:Fallback>
            <p:pic>
              <p:nvPicPr>
                <p:cNvPr id="84" name="Freihand 83">
                  <a:extLst>
                    <a:ext uri="{FF2B5EF4-FFF2-40B4-BE49-F238E27FC236}">
                      <a16:creationId xmlns:a16="http://schemas.microsoft.com/office/drawing/2014/main" id="{C8F596DF-EBC9-8E67-543F-918F1C46A2AE}"/>
                    </a:ext>
                  </a:extLst>
                </p:cNvPr>
                <p:cNvPicPr/>
                <p:nvPr/>
              </p:nvPicPr>
              <p:blipFill>
                <a:blip r:embed="rId127"/>
                <a:stretch>
                  <a:fillRect/>
                </a:stretch>
              </p:blipFill>
              <p:spPr>
                <a:xfrm>
                  <a:off x="10655904" y="845336"/>
                  <a:ext cx="41076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5" name="Freihand 84">
                  <a:extLst>
                    <a:ext uri="{FF2B5EF4-FFF2-40B4-BE49-F238E27FC236}">
                      <a16:creationId xmlns:a16="http://schemas.microsoft.com/office/drawing/2014/main" id="{4FE13346-FAC8-4BFB-AD92-B5F884C6FEBF}"/>
                    </a:ext>
                  </a:extLst>
                </p14:cNvPr>
                <p14:cNvContentPartPr/>
                <p14:nvPr/>
              </p14:nvContentPartPr>
              <p14:xfrm>
                <a:off x="11005104" y="699176"/>
                <a:ext cx="20160" cy="18720"/>
              </p14:xfrm>
            </p:contentPart>
          </mc:Choice>
          <mc:Fallback>
            <p:pic>
              <p:nvPicPr>
                <p:cNvPr id="85" name="Freihand 84">
                  <a:extLst>
                    <a:ext uri="{FF2B5EF4-FFF2-40B4-BE49-F238E27FC236}">
                      <a16:creationId xmlns:a16="http://schemas.microsoft.com/office/drawing/2014/main" id="{4FE13346-FAC8-4BFB-AD92-B5F884C6FEBF}"/>
                    </a:ext>
                  </a:extLst>
                </p:cNvPr>
                <p:cNvPicPr/>
                <p:nvPr/>
              </p:nvPicPr>
              <p:blipFill>
                <a:blip r:embed="rId129"/>
                <a:stretch>
                  <a:fillRect/>
                </a:stretch>
              </p:blipFill>
              <p:spPr>
                <a:xfrm>
                  <a:off x="10996464" y="690176"/>
                  <a:ext cx="3780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8" name="Freihand 87">
                  <a:extLst>
                    <a:ext uri="{FF2B5EF4-FFF2-40B4-BE49-F238E27FC236}">
                      <a16:creationId xmlns:a16="http://schemas.microsoft.com/office/drawing/2014/main" id="{CE957992-3A1D-E919-1059-A15AB3A42089}"/>
                    </a:ext>
                  </a:extLst>
                </p14:cNvPr>
                <p14:cNvContentPartPr/>
                <p14:nvPr/>
              </p14:nvContentPartPr>
              <p14:xfrm>
                <a:off x="8934744" y="1966376"/>
                <a:ext cx="86400" cy="135360"/>
              </p14:xfrm>
            </p:contentPart>
          </mc:Choice>
          <mc:Fallback>
            <p:pic>
              <p:nvPicPr>
                <p:cNvPr id="88" name="Freihand 87">
                  <a:extLst>
                    <a:ext uri="{FF2B5EF4-FFF2-40B4-BE49-F238E27FC236}">
                      <a16:creationId xmlns:a16="http://schemas.microsoft.com/office/drawing/2014/main" id="{CE957992-3A1D-E919-1059-A15AB3A42089}"/>
                    </a:ext>
                  </a:extLst>
                </p:cNvPr>
                <p:cNvPicPr/>
                <p:nvPr/>
              </p:nvPicPr>
              <p:blipFill>
                <a:blip r:embed="rId131"/>
                <a:stretch>
                  <a:fillRect/>
                </a:stretch>
              </p:blipFill>
              <p:spPr>
                <a:xfrm>
                  <a:off x="8925744" y="1957736"/>
                  <a:ext cx="10404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9" name="Freihand 88">
                  <a:extLst>
                    <a:ext uri="{FF2B5EF4-FFF2-40B4-BE49-F238E27FC236}">
                      <a16:creationId xmlns:a16="http://schemas.microsoft.com/office/drawing/2014/main" id="{51BA1954-4620-DCDE-422E-35B6F59339F9}"/>
                    </a:ext>
                  </a:extLst>
                </p14:cNvPr>
                <p14:cNvContentPartPr/>
                <p14:nvPr/>
              </p14:nvContentPartPr>
              <p14:xfrm>
                <a:off x="9037704" y="1976096"/>
                <a:ext cx="84600" cy="199440"/>
              </p14:xfrm>
            </p:contentPart>
          </mc:Choice>
          <mc:Fallback>
            <p:pic>
              <p:nvPicPr>
                <p:cNvPr id="89" name="Freihand 88">
                  <a:extLst>
                    <a:ext uri="{FF2B5EF4-FFF2-40B4-BE49-F238E27FC236}">
                      <a16:creationId xmlns:a16="http://schemas.microsoft.com/office/drawing/2014/main" id="{51BA1954-4620-DCDE-422E-35B6F59339F9}"/>
                    </a:ext>
                  </a:extLst>
                </p:cNvPr>
                <p:cNvPicPr/>
                <p:nvPr/>
              </p:nvPicPr>
              <p:blipFill>
                <a:blip r:embed="rId133"/>
                <a:stretch>
                  <a:fillRect/>
                </a:stretch>
              </p:blipFill>
              <p:spPr>
                <a:xfrm>
                  <a:off x="9029064" y="1967096"/>
                  <a:ext cx="10224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90" name="Freihand 89">
                  <a:extLst>
                    <a:ext uri="{FF2B5EF4-FFF2-40B4-BE49-F238E27FC236}">
                      <a16:creationId xmlns:a16="http://schemas.microsoft.com/office/drawing/2014/main" id="{28F1A302-A23F-16F1-C611-12714D055BBC}"/>
                    </a:ext>
                  </a:extLst>
                </p14:cNvPr>
                <p14:cNvContentPartPr/>
                <p14:nvPr/>
              </p14:nvContentPartPr>
              <p14:xfrm>
                <a:off x="9164424" y="1803656"/>
                <a:ext cx="439200" cy="235800"/>
              </p14:xfrm>
            </p:contentPart>
          </mc:Choice>
          <mc:Fallback>
            <p:pic>
              <p:nvPicPr>
                <p:cNvPr id="90" name="Freihand 89">
                  <a:extLst>
                    <a:ext uri="{FF2B5EF4-FFF2-40B4-BE49-F238E27FC236}">
                      <a16:creationId xmlns:a16="http://schemas.microsoft.com/office/drawing/2014/main" id="{28F1A302-A23F-16F1-C611-12714D055BBC}"/>
                    </a:ext>
                  </a:extLst>
                </p:cNvPr>
                <p:cNvPicPr/>
                <p:nvPr/>
              </p:nvPicPr>
              <p:blipFill>
                <a:blip r:embed="rId135"/>
                <a:stretch>
                  <a:fillRect/>
                </a:stretch>
              </p:blipFill>
              <p:spPr>
                <a:xfrm>
                  <a:off x="9155784" y="1794656"/>
                  <a:ext cx="45684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91" name="Freihand 90">
                  <a:extLst>
                    <a:ext uri="{FF2B5EF4-FFF2-40B4-BE49-F238E27FC236}">
                      <a16:creationId xmlns:a16="http://schemas.microsoft.com/office/drawing/2014/main" id="{111F4DD4-6B3D-D191-CCE5-DE4BD9C8011A}"/>
                    </a:ext>
                  </a:extLst>
                </p14:cNvPr>
                <p14:cNvContentPartPr/>
                <p14:nvPr/>
              </p14:nvContentPartPr>
              <p14:xfrm>
                <a:off x="9499584" y="1709696"/>
                <a:ext cx="41040" cy="33120"/>
              </p14:xfrm>
            </p:contentPart>
          </mc:Choice>
          <mc:Fallback>
            <p:pic>
              <p:nvPicPr>
                <p:cNvPr id="91" name="Freihand 90">
                  <a:extLst>
                    <a:ext uri="{FF2B5EF4-FFF2-40B4-BE49-F238E27FC236}">
                      <a16:creationId xmlns:a16="http://schemas.microsoft.com/office/drawing/2014/main" id="{111F4DD4-6B3D-D191-CCE5-DE4BD9C8011A}"/>
                    </a:ext>
                  </a:extLst>
                </p:cNvPr>
                <p:cNvPicPr/>
                <p:nvPr/>
              </p:nvPicPr>
              <p:blipFill>
                <a:blip r:embed="rId137"/>
                <a:stretch>
                  <a:fillRect/>
                </a:stretch>
              </p:blipFill>
              <p:spPr>
                <a:xfrm>
                  <a:off x="9490944" y="1701056"/>
                  <a:ext cx="5868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92" name="Freihand 91">
                  <a:extLst>
                    <a:ext uri="{FF2B5EF4-FFF2-40B4-BE49-F238E27FC236}">
                      <a16:creationId xmlns:a16="http://schemas.microsoft.com/office/drawing/2014/main" id="{6853CC24-3B5C-4453-5864-1E5EB8C01565}"/>
                    </a:ext>
                  </a:extLst>
                </p14:cNvPr>
                <p14:cNvContentPartPr/>
                <p14:nvPr/>
              </p14:nvContentPartPr>
              <p14:xfrm>
                <a:off x="9643944" y="1634816"/>
                <a:ext cx="444600" cy="201960"/>
              </p14:xfrm>
            </p:contentPart>
          </mc:Choice>
          <mc:Fallback>
            <p:pic>
              <p:nvPicPr>
                <p:cNvPr id="92" name="Freihand 91">
                  <a:extLst>
                    <a:ext uri="{FF2B5EF4-FFF2-40B4-BE49-F238E27FC236}">
                      <a16:creationId xmlns:a16="http://schemas.microsoft.com/office/drawing/2014/main" id="{6853CC24-3B5C-4453-5864-1E5EB8C01565}"/>
                    </a:ext>
                  </a:extLst>
                </p:cNvPr>
                <p:cNvPicPr/>
                <p:nvPr/>
              </p:nvPicPr>
              <p:blipFill>
                <a:blip r:embed="rId139"/>
                <a:stretch>
                  <a:fillRect/>
                </a:stretch>
              </p:blipFill>
              <p:spPr>
                <a:xfrm>
                  <a:off x="9635304" y="1626176"/>
                  <a:ext cx="46224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93" name="Freihand 92">
                  <a:extLst>
                    <a:ext uri="{FF2B5EF4-FFF2-40B4-BE49-F238E27FC236}">
                      <a16:creationId xmlns:a16="http://schemas.microsoft.com/office/drawing/2014/main" id="{0A3CFAAC-F75A-929C-5A60-EE43BB042F6E}"/>
                    </a:ext>
                  </a:extLst>
                </p14:cNvPr>
                <p14:cNvContentPartPr/>
                <p14:nvPr/>
              </p14:nvContentPartPr>
              <p14:xfrm>
                <a:off x="10114104" y="1398296"/>
                <a:ext cx="128520" cy="239400"/>
              </p14:xfrm>
            </p:contentPart>
          </mc:Choice>
          <mc:Fallback>
            <p:pic>
              <p:nvPicPr>
                <p:cNvPr id="93" name="Freihand 92">
                  <a:extLst>
                    <a:ext uri="{FF2B5EF4-FFF2-40B4-BE49-F238E27FC236}">
                      <a16:creationId xmlns:a16="http://schemas.microsoft.com/office/drawing/2014/main" id="{0A3CFAAC-F75A-929C-5A60-EE43BB042F6E}"/>
                    </a:ext>
                  </a:extLst>
                </p:cNvPr>
                <p:cNvPicPr/>
                <p:nvPr/>
              </p:nvPicPr>
              <p:blipFill>
                <a:blip r:embed="rId141"/>
                <a:stretch>
                  <a:fillRect/>
                </a:stretch>
              </p:blipFill>
              <p:spPr>
                <a:xfrm>
                  <a:off x="10105464" y="1389296"/>
                  <a:ext cx="14616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95" name="Freihand 94">
                  <a:extLst>
                    <a:ext uri="{FF2B5EF4-FFF2-40B4-BE49-F238E27FC236}">
                      <a16:creationId xmlns:a16="http://schemas.microsoft.com/office/drawing/2014/main" id="{C10E514A-36FE-0923-7BB2-E80BEFA091A7}"/>
                    </a:ext>
                  </a:extLst>
                </p14:cNvPr>
                <p14:cNvContentPartPr/>
                <p14:nvPr/>
              </p14:nvContentPartPr>
              <p14:xfrm>
                <a:off x="8819544" y="2360576"/>
                <a:ext cx="237240" cy="169560"/>
              </p14:xfrm>
            </p:contentPart>
          </mc:Choice>
          <mc:Fallback>
            <p:pic>
              <p:nvPicPr>
                <p:cNvPr id="95" name="Freihand 94">
                  <a:extLst>
                    <a:ext uri="{FF2B5EF4-FFF2-40B4-BE49-F238E27FC236}">
                      <a16:creationId xmlns:a16="http://schemas.microsoft.com/office/drawing/2014/main" id="{C10E514A-36FE-0923-7BB2-E80BEFA091A7}"/>
                    </a:ext>
                  </a:extLst>
                </p:cNvPr>
                <p:cNvPicPr/>
                <p:nvPr/>
              </p:nvPicPr>
              <p:blipFill>
                <a:blip r:embed="rId143"/>
                <a:stretch>
                  <a:fillRect/>
                </a:stretch>
              </p:blipFill>
              <p:spPr>
                <a:xfrm>
                  <a:off x="8810904" y="2351936"/>
                  <a:ext cx="25488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96" name="Freihand 95">
                  <a:extLst>
                    <a:ext uri="{FF2B5EF4-FFF2-40B4-BE49-F238E27FC236}">
                      <a16:creationId xmlns:a16="http://schemas.microsoft.com/office/drawing/2014/main" id="{E30EBBED-8874-0862-E937-6BAE583F774C}"/>
                    </a:ext>
                  </a:extLst>
                </p14:cNvPr>
                <p14:cNvContentPartPr/>
                <p14:nvPr/>
              </p14:nvContentPartPr>
              <p14:xfrm>
                <a:off x="8844744" y="2459576"/>
                <a:ext cx="177840" cy="109080"/>
              </p14:xfrm>
            </p:contentPart>
          </mc:Choice>
          <mc:Fallback>
            <p:pic>
              <p:nvPicPr>
                <p:cNvPr id="96" name="Freihand 95">
                  <a:extLst>
                    <a:ext uri="{FF2B5EF4-FFF2-40B4-BE49-F238E27FC236}">
                      <a16:creationId xmlns:a16="http://schemas.microsoft.com/office/drawing/2014/main" id="{E30EBBED-8874-0862-E937-6BAE583F774C}"/>
                    </a:ext>
                  </a:extLst>
                </p:cNvPr>
                <p:cNvPicPr/>
                <p:nvPr/>
              </p:nvPicPr>
              <p:blipFill>
                <a:blip r:embed="rId145"/>
                <a:stretch>
                  <a:fillRect/>
                </a:stretch>
              </p:blipFill>
              <p:spPr>
                <a:xfrm>
                  <a:off x="8835744" y="2450936"/>
                  <a:ext cx="1954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7" name="Freihand 96">
                  <a:extLst>
                    <a:ext uri="{FF2B5EF4-FFF2-40B4-BE49-F238E27FC236}">
                      <a16:creationId xmlns:a16="http://schemas.microsoft.com/office/drawing/2014/main" id="{C524A3EC-11C2-8BBA-1F2E-C504D1ABC5C2}"/>
                    </a:ext>
                  </a:extLst>
                </p14:cNvPr>
                <p14:cNvContentPartPr/>
                <p14:nvPr/>
              </p14:nvContentPartPr>
              <p14:xfrm>
                <a:off x="9080904" y="2144216"/>
                <a:ext cx="408240" cy="313200"/>
              </p14:xfrm>
            </p:contentPart>
          </mc:Choice>
          <mc:Fallback>
            <p:pic>
              <p:nvPicPr>
                <p:cNvPr id="97" name="Freihand 96">
                  <a:extLst>
                    <a:ext uri="{FF2B5EF4-FFF2-40B4-BE49-F238E27FC236}">
                      <a16:creationId xmlns:a16="http://schemas.microsoft.com/office/drawing/2014/main" id="{C524A3EC-11C2-8BBA-1F2E-C504D1ABC5C2}"/>
                    </a:ext>
                  </a:extLst>
                </p:cNvPr>
                <p:cNvPicPr/>
                <p:nvPr/>
              </p:nvPicPr>
              <p:blipFill>
                <a:blip r:embed="rId147"/>
                <a:stretch>
                  <a:fillRect/>
                </a:stretch>
              </p:blipFill>
              <p:spPr>
                <a:xfrm>
                  <a:off x="9072264" y="2135216"/>
                  <a:ext cx="425880" cy="3308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8" name="Freihand 97">
                  <a:extLst>
                    <a:ext uri="{FF2B5EF4-FFF2-40B4-BE49-F238E27FC236}">
                      <a16:creationId xmlns:a16="http://schemas.microsoft.com/office/drawing/2014/main" id="{55CD656B-400A-C4C3-4C9A-4D174A54F900}"/>
                    </a:ext>
                  </a:extLst>
                </p14:cNvPr>
                <p14:cNvContentPartPr/>
                <p14:nvPr/>
              </p14:nvContentPartPr>
              <p14:xfrm>
                <a:off x="9395544" y="2026496"/>
                <a:ext cx="248760" cy="264960"/>
              </p14:xfrm>
            </p:contentPart>
          </mc:Choice>
          <mc:Fallback>
            <p:pic>
              <p:nvPicPr>
                <p:cNvPr id="98" name="Freihand 97">
                  <a:extLst>
                    <a:ext uri="{FF2B5EF4-FFF2-40B4-BE49-F238E27FC236}">
                      <a16:creationId xmlns:a16="http://schemas.microsoft.com/office/drawing/2014/main" id="{55CD656B-400A-C4C3-4C9A-4D174A54F900}"/>
                    </a:ext>
                  </a:extLst>
                </p:cNvPr>
                <p:cNvPicPr/>
                <p:nvPr/>
              </p:nvPicPr>
              <p:blipFill>
                <a:blip r:embed="rId149"/>
                <a:stretch>
                  <a:fillRect/>
                </a:stretch>
              </p:blipFill>
              <p:spPr>
                <a:xfrm>
                  <a:off x="9386904" y="2017496"/>
                  <a:ext cx="266400" cy="2826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9" name="Freihand 98">
                  <a:extLst>
                    <a:ext uri="{FF2B5EF4-FFF2-40B4-BE49-F238E27FC236}">
                      <a16:creationId xmlns:a16="http://schemas.microsoft.com/office/drawing/2014/main" id="{CE47DFAD-9EA7-505E-6B29-7C546E23E485}"/>
                    </a:ext>
                  </a:extLst>
                </p14:cNvPr>
                <p14:cNvContentPartPr/>
                <p14:nvPr/>
              </p14:nvContentPartPr>
              <p14:xfrm>
                <a:off x="9828984" y="1994096"/>
                <a:ext cx="213480" cy="102240"/>
              </p14:xfrm>
            </p:contentPart>
          </mc:Choice>
          <mc:Fallback>
            <p:pic>
              <p:nvPicPr>
                <p:cNvPr id="99" name="Freihand 98">
                  <a:extLst>
                    <a:ext uri="{FF2B5EF4-FFF2-40B4-BE49-F238E27FC236}">
                      <a16:creationId xmlns:a16="http://schemas.microsoft.com/office/drawing/2014/main" id="{CE47DFAD-9EA7-505E-6B29-7C546E23E485}"/>
                    </a:ext>
                  </a:extLst>
                </p:cNvPr>
                <p:cNvPicPr/>
                <p:nvPr/>
              </p:nvPicPr>
              <p:blipFill>
                <a:blip r:embed="rId151"/>
                <a:stretch>
                  <a:fillRect/>
                </a:stretch>
              </p:blipFill>
              <p:spPr>
                <a:xfrm>
                  <a:off x="9819984" y="1985096"/>
                  <a:ext cx="2311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00" name="Freihand 99">
                  <a:extLst>
                    <a:ext uri="{FF2B5EF4-FFF2-40B4-BE49-F238E27FC236}">
                      <a16:creationId xmlns:a16="http://schemas.microsoft.com/office/drawing/2014/main" id="{3EB687FE-8FD3-1E82-A84E-D658364A16DE}"/>
                    </a:ext>
                  </a:extLst>
                </p14:cNvPr>
                <p14:cNvContentPartPr/>
                <p14:nvPr/>
              </p14:nvContentPartPr>
              <p14:xfrm>
                <a:off x="9866424" y="2065016"/>
                <a:ext cx="248400" cy="74160"/>
              </p14:xfrm>
            </p:contentPart>
          </mc:Choice>
          <mc:Fallback>
            <p:pic>
              <p:nvPicPr>
                <p:cNvPr id="100" name="Freihand 99">
                  <a:extLst>
                    <a:ext uri="{FF2B5EF4-FFF2-40B4-BE49-F238E27FC236}">
                      <a16:creationId xmlns:a16="http://schemas.microsoft.com/office/drawing/2014/main" id="{3EB687FE-8FD3-1E82-A84E-D658364A16DE}"/>
                    </a:ext>
                  </a:extLst>
                </p:cNvPr>
                <p:cNvPicPr/>
                <p:nvPr/>
              </p:nvPicPr>
              <p:blipFill>
                <a:blip r:embed="rId153"/>
                <a:stretch>
                  <a:fillRect/>
                </a:stretch>
              </p:blipFill>
              <p:spPr>
                <a:xfrm>
                  <a:off x="9857424" y="2056016"/>
                  <a:ext cx="2660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01" name="Freihand 100">
                  <a:extLst>
                    <a:ext uri="{FF2B5EF4-FFF2-40B4-BE49-F238E27FC236}">
                      <a16:creationId xmlns:a16="http://schemas.microsoft.com/office/drawing/2014/main" id="{B9B9443E-9AA0-01E2-D4C5-2AD5C2C18041}"/>
                    </a:ext>
                  </a:extLst>
                </p14:cNvPr>
                <p14:cNvContentPartPr/>
                <p14:nvPr/>
              </p14:nvContentPartPr>
              <p14:xfrm>
                <a:off x="10156584" y="1907336"/>
                <a:ext cx="152640" cy="193320"/>
              </p14:xfrm>
            </p:contentPart>
          </mc:Choice>
          <mc:Fallback>
            <p:pic>
              <p:nvPicPr>
                <p:cNvPr id="101" name="Freihand 100">
                  <a:extLst>
                    <a:ext uri="{FF2B5EF4-FFF2-40B4-BE49-F238E27FC236}">
                      <a16:creationId xmlns:a16="http://schemas.microsoft.com/office/drawing/2014/main" id="{B9B9443E-9AA0-01E2-D4C5-2AD5C2C18041}"/>
                    </a:ext>
                  </a:extLst>
                </p:cNvPr>
                <p:cNvPicPr/>
                <p:nvPr/>
              </p:nvPicPr>
              <p:blipFill>
                <a:blip r:embed="rId155"/>
                <a:stretch>
                  <a:fillRect/>
                </a:stretch>
              </p:blipFill>
              <p:spPr>
                <a:xfrm>
                  <a:off x="10147944" y="1898336"/>
                  <a:ext cx="17028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03" name="Freihand 102">
                  <a:extLst>
                    <a:ext uri="{FF2B5EF4-FFF2-40B4-BE49-F238E27FC236}">
                      <a16:creationId xmlns:a16="http://schemas.microsoft.com/office/drawing/2014/main" id="{30028E25-034B-16D3-4331-82F3DAAE9E29}"/>
                    </a:ext>
                  </a:extLst>
                </p14:cNvPr>
                <p14:cNvContentPartPr/>
                <p14:nvPr/>
              </p14:nvContentPartPr>
              <p14:xfrm>
                <a:off x="8702184" y="1818056"/>
                <a:ext cx="1622880" cy="930240"/>
              </p14:xfrm>
            </p:contentPart>
          </mc:Choice>
          <mc:Fallback>
            <p:pic>
              <p:nvPicPr>
                <p:cNvPr id="103" name="Freihand 102">
                  <a:extLst>
                    <a:ext uri="{FF2B5EF4-FFF2-40B4-BE49-F238E27FC236}">
                      <a16:creationId xmlns:a16="http://schemas.microsoft.com/office/drawing/2014/main" id="{30028E25-034B-16D3-4331-82F3DAAE9E29}"/>
                    </a:ext>
                  </a:extLst>
                </p:cNvPr>
                <p:cNvPicPr/>
                <p:nvPr/>
              </p:nvPicPr>
              <p:blipFill>
                <a:blip r:embed="rId157"/>
                <a:stretch>
                  <a:fillRect/>
                </a:stretch>
              </p:blipFill>
              <p:spPr>
                <a:xfrm>
                  <a:off x="8693184" y="1809416"/>
                  <a:ext cx="1640520" cy="9478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04" name="Freihand 103">
                  <a:extLst>
                    <a:ext uri="{FF2B5EF4-FFF2-40B4-BE49-F238E27FC236}">
                      <a16:creationId xmlns:a16="http://schemas.microsoft.com/office/drawing/2014/main" id="{19A046D9-3BD8-DD16-EF52-AF4B097348F8}"/>
                    </a:ext>
                  </a:extLst>
                </p14:cNvPr>
                <p14:cNvContentPartPr/>
                <p14:nvPr/>
              </p14:nvContentPartPr>
              <p14:xfrm>
                <a:off x="9689664" y="1918136"/>
                <a:ext cx="843120" cy="673200"/>
              </p14:xfrm>
            </p:contentPart>
          </mc:Choice>
          <mc:Fallback>
            <p:pic>
              <p:nvPicPr>
                <p:cNvPr id="104" name="Freihand 103">
                  <a:extLst>
                    <a:ext uri="{FF2B5EF4-FFF2-40B4-BE49-F238E27FC236}">
                      <a16:creationId xmlns:a16="http://schemas.microsoft.com/office/drawing/2014/main" id="{19A046D9-3BD8-DD16-EF52-AF4B097348F8}"/>
                    </a:ext>
                  </a:extLst>
                </p:cNvPr>
                <p:cNvPicPr/>
                <p:nvPr/>
              </p:nvPicPr>
              <p:blipFill>
                <a:blip r:embed="rId159"/>
                <a:stretch>
                  <a:fillRect/>
                </a:stretch>
              </p:blipFill>
              <p:spPr>
                <a:xfrm>
                  <a:off x="9681024" y="1909136"/>
                  <a:ext cx="860760" cy="6908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07" name="Freihand 106">
                  <a:extLst>
                    <a:ext uri="{FF2B5EF4-FFF2-40B4-BE49-F238E27FC236}">
                      <a16:creationId xmlns:a16="http://schemas.microsoft.com/office/drawing/2014/main" id="{08CB08D2-C6ED-F743-959C-4EE0D1A6CB29}"/>
                    </a:ext>
                  </a:extLst>
                </p14:cNvPr>
                <p14:cNvContentPartPr/>
                <p14:nvPr/>
              </p14:nvContentPartPr>
              <p14:xfrm>
                <a:off x="3973944" y="2867456"/>
                <a:ext cx="4780080" cy="556560"/>
              </p14:xfrm>
            </p:contentPart>
          </mc:Choice>
          <mc:Fallback>
            <p:pic>
              <p:nvPicPr>
                <p:cNvPr id="107" name="Freihand 106">
                  <a:extLst>
                    <a:ext uri="{FF2B5EF4-FFF2-40B4-BE49-F238E27FC236}">
                      <a16:creationId xmlns:a16="http://schemas.microsoft.com/office/drawing/2014/main" id="{08CB08D2-C6ED-F743-959C-4EE0D1A6CB29}"/>
                    </a:ext>
                  </a:extLst>
                </p:cNvPr>
                <p:cNvPicPr/>
                <p:nvPr/>
              </p:nvPicPr>
              <p:blipFill>
                <a:blip r:embed="rId161"/>
                <a:stretch>
                  <a:fillRect/>
                </a:stretch>
              </p:blipFill>
              <p:spPr>
                <a:xfrm>
                  <a:off x="3964944" y="2858456"/>
                  <a:ext cx="4797720" cy="5742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08" name="Freihand 107">
                  <a:extLst>
                    <a:ext uri="{FF2B5EF4-FFF2-40B4-BE49-F238E27FC236}">
                      <a16:creationId xmlns:a16="http://schemas.microsoft.com/office/drawing/2014/main" id="{B99BDBA4-8655-6435-0696-B9512CAECB24}"/>
                    </a:ext>
                  </a:extLst>
                </p14:cNvPr>
                <p14:cNvContentPartPr/>
                <p14:nvPr/>
              </p14:nvContentPartPr>
              <p14:xfrm>
                <a:off x="8558904" y="2677016"/>
                <a:ext cx="278640" cy="325440"/>
              </p14:xfrm>
            </p:contentPart>
          </mc:Choice>
          <mc:Fallback>
            <p:pic>
              <p:nvPicPr>
                <p:cNvPr id="108" name="Freihand 107">
                  <a:extLst>
                    <a:ext uri="{FF2B5EF4-FFF2-40B4-BE49-F238E27FC236}">
                      <a16:creationId xmlns:a16="http://schemas.microsoft.com/office/drawing/2014/main" id="{B99BDBA4-8655-6435-0696-B9512CAECB24}"/>
                    </a:ext>
                  </a:extLst>
                </p:cNvPr>
                <p:cNvPicPr/>
                <p:nvPr/>
              </p:nvPicPr>
              <p:blipFill>
                <a:blip r:embed="rId163"/>
                <a:stretch>
                  <a:fillRect/>
                </a:stretch>
              </p:blipFill>
              <p:spPr>
                <a:xfrm>
                  <a:off x="8549904" y="2668016"/>
                  <a:ext cx="296280" cy="3430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10" name="Freihand 109">
                  <a:extLst>
                    <a:ext uri="{FF2B5EF4-FFF2-40B4-BE49-F238E27FC236}">
                      <a16:creationId xmlns:a16="http://schemas.microsoft.com/office/drawing/2014/main" id="{E2B62149-81F4-D517-769E-8304FFBF0E57}"/>
                    </a:ext>
                  </a:extLst>
                </p14:cNvPr>
                <p14:cNvContentPartPr/>
                <p14:nvPr/>
              </p14:nvContentPartPr>
              <p14:xfrm>
                <a:off x="8623704" y="1662536"/>
                <a:ext cx="1899360" cy="1265040"/>
              </p14:xfrm>
            </p:contentPart>
          </mc:Choice>
          <mc:Fallback>
            <p:pic>
              <p:nvPicPr>
                <p:cNvPr id="110" name="Freihand 109">
                  <a:extLst>
                    <a:ext uri="{FF2B5EF4-FFF2-40B4-BE49-F238E27FC236}">
                      <a16:creationId xmlns:a16="http://schemas.microsoft.com/office/drawing/2014/main" id="{E2B62149-81F4-D517-769E-8304FFBF0E57}"/>
                    </a:ext>
                  </a:extLst>
                </p:cNvPr>
                <p:cNvPicPr/>
                <p:nvPr/>
              </p:nvPicPr>
              <p:blipFill>
                <a:blip r:embed="rId165"/>
                <a:stretch>
                  <a:fillRect/>
                </a:stretch>
              </p:blipFill>
              <p:spPr>
                <a:xfrm>
                  <a:off x="8615064" y="1653536"/>
                  <a:ext cx="1917000" cy="12826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52" name="Freihand 51">
                  <a:extLst>
                    <a:ext uri="{FF2B5EF4-FFF2-40B4-BE49-F238E27FC236}">
                      <a16:creationId xmlns:a16="http://schemas.microsoft.com/office/drawing/2014/main" id="{3E6904AA-6AAC-1027-7B2D-C75FA1FD32C6}"/>
                    </a:ext>
                  </a:extLst>
                </p14:cNvPr>
                <p14:cNvContentPartPr/>
                <p14:nvPr/>
              </p14:nvContentPartPr>
              <p14:xfrm>
                <a:off x="4059624" y="3320336"/>
                <a:ext cx="113400" cy="161640"/>
              </p14:xfrm>
            </p:contentPart>
          </mc:Choice>
          <mc:Fallback>
            <p:pic>
              <p:nvPicPr>
                <p:cNvPr id="52" name="Freihand 51">
                  <a:extLst>
                    <a:ext uri="{FF2B5EF4-FFF2-40B4-BE49-F238E27FC236}">
                      <a16:creationId xmlns:a16="http://schemas.microsoft.com/office/drawing/2014/main" id="{3E6904AA-6AAC-1027-7B2D-C75FA1FD32C6}"/>
                    </a:ext>
                  </a:extLst>
                </p:cNvPr>
                <p:cNvPicPr/>
                <p:nvPr/>
              </p:nvPicPr>
              <p:blipFill>
                <a:blip r:embed="rId167"/>
                <a:stretch>
                  <a:fillRect/>
                </a:stretch>
              </p:blipFill>
              <p:spPr>
                <a:xfrm>
                  <a:off x="4050984" y="3311336"/>
                  <a:ext cx="13104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53" name="Freihand 52">
                  <a:extLst>
                    <a:ext uri="{FF2B5EF4-FFF2-40B4-BE49-F238E27FC236}">
                      <a16:creationId xmlns:a16="http://schemas.microsoft.com/office/drawing/2014/main" id="{521570DC-D40F-40D8-182C-BD4FD00FD3DD}"/>
                    </a:ext>
                  </a:extLst>
                </p14:cNvPr>
                <p14:cNvContentPartPr/>
                <p14:nvPr/>
              </p14:nvContentPartPr>
              <p14:xfrm>
                <a:off x="4431144" y="3274976"/>
                <a:ext cx="105120" cy="177120"/>
              </p14:xfrm>
            </p:contentPart>
          </mc:Choice>
          <mc:Fallback>
            <p:pic>
              <p:nvPicPr>
                <p:cNvPr id="53" name="Freihand 52">
                  <a:extLst>
                    <a:ext uri="{FF2B5EF4-FFF2-40B4-BE49-F238E27FC236}">
                      <a16:creationId xmlns:a16="http://schemas.microsoft.com/office/drawing/2014/main" id="{521570DC-D40F-40D8-182C-BD4FD00FD3DD}"/>
                    </a:ext>
                  </a:extLst>
                </p:cNvPr>
                <p:cNvPicPr/>
                <p:nvPr/>
              </p:nvPicPr>
              <p:blipFill>
                <a:blip r:embed="rId169"/>
                <a:stretch>
                  <a:fillRect/>
                </a:stretch>
              </p:blipFill>
              <p:spPr>
                <a:xfrm>
                  <a:off x="4422144" y="3265976"/>
                  <a:ext cx="12276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12" name="Freihand 111">
                  <a:extLst>
                    <a:ext uri="{FF2B5EF4-FFF2-40B4-BE49-F238E27FC236}">
                      <a16:creationId xmlns:a16="http://schemas.microsoft.com/office/drawing/2014/main" id="{59115413-7729-9CF2-84C2-343384752AE3}"/>
                    </a:ext>
                  </a:extLst>
                </p14:cNvPr>
                <p14:cNvContentPartPr/>
                <p14:nvPr/>
              </p14:nvContentPartPr>
              <p14:xfrm>
                <a:off x="3699624" y="3484496"/>
                <a:ext cx="454320" cy="491760"/>
              </p14:xfrm>
            </p:contentPart>
          </mc:Choice>
          <mc:Fallback>
            <p:pic>
              <p:nvPicPr>
                <p:cNvPr id="112" name="Freihand 111">
                  <a:extLst>
                    <a:ext uri="{FF2B5EF4-FFF2-40B4-BE49-F238E27FC236}">
                      <a16:creationId xmlns:a16="http://schemas.microsoft.com/office/drawing/2014/main" id="{59115413-7729-9CF2-84C2-343384752AE3}"/>
                    </a:ext>
                  </a:extLst>
                </p:cNvPr>
                <p:cNvPicPr/>
                <p:nvPr/>
              </p:nvPicPr>
              <p:blipFill>
                <a:blip r:embed="rId171"/>
                <a:stretch>
                  <a:fillRect/>
                </a:stretch>
              </p:blipFill>
              <p:spPr>
                <a:xfrm>
                  <a:off x="3690624" y="3475496"/>
                  <a:ext cx="471960" cy="5094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13" name="Freihand 112">
                  <a:extLst>
                    <a:ext uri="{FF2B5EF4-FFF2-40B4-BE49-F238E27FC236}">
                      <a16:creationId xmlns:a16="http://schemas.microsoft.com/office/drawing/2014/main" id="{1C067D9E-DA72-187E-43F0-032B480A456B}"/>
                    </a:ext>
                  </a:extLst>
                </p14:cNvPr>
                <p14:cNvContentPartPr/>
                <p14:nvPr/>
              </p14:nvContentPartPr>
              <p14:xfrm>
                <a:off x="3818064" y="3467216"/>
                <a:ext cx="1688400" cy="35640"/>
              </p14:xfrm>
            </p:contentPart>
          </mc:Choice>
          <mc:Fallback>
            <p:pic>
              <p:nvPicPr>
                <p:cNvPr id="113" name="Freihand 112">
                  <a:extLst>
                    <a:ext uri="{FF2B5EF4-FFF2-40B4-BE49-F238E27FC236}">
                      <a16:creationId xmlns:a16="http://schemas.microsoft.com/office/drawing/2014/main" id="{1C067D9E-DA72-187E-43F0-032B480A456B}"/>
                    </a:ext>
                  </a:extLst>
                </p:cNvPr>
                <p:cNvPicPr/>
                <p:nvPr/>
              </p:nvPicPr>
              <p:blipFill>
                <a:blip r:embed="rId173"/>
                <a:stretch>
                  <a:fillRect/>
                </a:stretch>
              </p:blipFill>
              <p:spPr>
                <a:xfrm>
                  <a:off x="3809424" y="3458216"/>
                  <a:ext cx="170604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14" name="Freihand 113">
                  <a:extLst>
                    <a:ext uri="{FF2B5EF4-FFF2-40B4-BE49-F238E27FC236}">
                      <a16:creationId xmlns:a16="http://schemas.microsoft.com/office/drawing/2014/main" id="{6EA6ECDC-E77E-13A8-12BD-85E78759B345}"/>
                    </a:ext>
                  </a:extLst>
                </p14:cNvPr>
                <p14:cNvContentPartPr/>
                <p14:nvPr/>
              </p14:nvContentPartPr>
              <p14:xfrm>
                <a:off x="6333744" y="3710216"/>
                <a:ext cx="61920" cy="183600"/>
              </p14:xfrm>
            </p:contentPart>
          </mc:Choice>
          <mc:Fallback>
            <p:pic>
              <p:nvPicPr>
                <p:cNvPr id="114" name="Freihand 113">
                  <a:extLst>
                    <a:ext uri="{FF2B5EF4-FFF2-40B4-BE49-F238E27FC236}">
                      <a16:creationId xmlns:a16="http://schemas.microsoft.com/office/drawing/2014/main" id="{6EA6ECDC-E77E-13A8-12BD-85E78759B345}"/>
                    </a:ext>
                  </a:extLst>
                </p:cNvPr>
                <p:cNvPicPr/>
                <p:nvPr/>
              </p:nvPicPr>
              <p:blipFill>
                <a:blip r:embed="rId175"/>
                <a:stretch>
                  <a:fillRect/>
                </a:stretch>
              </p:blipFill>
              <p:spPr>
                <a:xfrm>
                  <a:off x="6325104" y="3701576"/>
                  <a:ext cx="7956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16" name="Freihand 115">
                  <a:extLst>
                    <a:ext uri="{FF2B5EF4-FFF2-40B4-BE49-F238E27FC236}">
                      <a16:creationId xmlns:a16="http://schemas.microsoft.com/office/drawing/2014/main" id="{44B57DDD-617A-AE29-53AF-CFFA36407C8D}"/>
                    </a:ext>
                  </a:extLst>
                </p14:cNvPr>
                <p14:cNvContentPartPr/>
                <p14:nvPr/>
              </p14:nvContentPartPr>
              <p14:xfrm>
                <a:off x="3917424" y="4252016"/>
                <a:ext cx="586080" cy="990720"/>
              </p14:xfrm>
            </p:contentPart>
          </mc:Choice>
          <mc:Fallback>
            <p:pic>
              <p:nvPicPr>
                <p:cNvPr id="116" name="Freihand 115">
                  <a:extLst>
                    <a:ext uri="{FF2B5EF4-FFF2-40B4-BE49-F238E27FC236}">
                      <a16:creationId xmlns:a16="http://schemas.microsoft.com/office/drawing/2014/main" id="{44B57DDD-617A-AE29-53AF-CFFA36407C8D}"/>
                    </a:ext>
                  </a:extLst>
                </p:cNvPr>
                <p:cNvPicPr/>
                <p:nvPr/>
              </p:nvPicPr>
              <p:blipFill>
                <a:blip r:embed="rId177"/>
                <a:stretch>
                  <a:fillRect/>
                </a:stretch>
              </p:blipFill>
              <p:spPr>
                <a:xfrm>
                  <a:off x="3908784" y="4243376"/>
                  <a:ext cx="603720" cy="10083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17" name="Freihand 116">
                  <a:extLst>
                    <a:ext uri="{FF2B5EF4-FFF2-40B4-BE49-F238E27FC236}">
                      <a16:creationId xmlns:a16="http://schemas.microsoft.com/office/drawing/2014/main" id="{2029017E-2054-4589-9374-BB07679C5993}"/>
                    </a:ext>
                  </a:extLst>
                </p14:cNvPr>
                <p14:cNvContentPartPr/>
                <p14:nvPr/>
              </p14:nvContentPartPr>
              <p14:xfrm>
                <a:off x="4805904" y="4210616"/>
                <a:ext cx="224280" cy="978840"/>
              </p14:xfrm>
            </p:contentPart>
          </mc:Choice>
          <mc:Fallback>
            <p:pic>
              <p:nvPicPr>
                <p:cNvPr id="117" name="Freihand 116">
                  <a:extLst>
                    <a:ext uri="{FF2B5EF4-FFF2-40B4-BE49-F238E27FC236}">
                      <a16:creationId xmlns:a16="http://schemas.microsoft.com/office/drawing/2014/main" id="{2029017E-2054-4589-9374-BB07679C5993}"/>
                    </a:ext>
                  </a:extLst>
                </p:cNvPr>
                <p:cNvPicPr/>
                <p:nvPr/>
              </p:nvPicPr>
              <p:blipFill>
                <a:blip r:embed="rId179"/>
                <a:stretch>
                  <a:fillRect/>
                </a:stretch>
              </p:blipFill>
              <p:spPr>
                <a:xfrm>
                  <a:off x="4797264" y="4201976"/>
                  <a:ext cx="241920" cy="9964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18" name="Freihand 117">
                  <a:extLst>
                    <a:ext uri="{FF2B5EF4-FFF2-40B4-BE49-F238E27FC236}">
                      <a16:creationId xmlns:a16="http://schemas.microsoft.com/office/drawing/2014/main" id="{B2CB85E2-4544-6563-0EF3-EEC1906A592D}"/>
                    </a:ext>
                  </a:extLst>
                </p14:cNvPr>
                <p14:cNvContentPartPr/>
                <p14:nvPr/>
              </p14:nvContentPartPr>
              <p14:xfrm>
                <a:off x="5302704" y="4579256"/>
                <a:ext cx="13320" cy="158040"/>
              </p14:xfrm>
            </p:contentPart>
          </mc:Choice>
          <mc:Fallback>
            <p:pic>
              <p:nvPicPr>
                <p:cNvPr id="118" name="Freihand 117">
                  <a:extLst>
                    <a:ext uri="{FF2B5EF4-FFF2-40B4-BE49-F238E27FC236}">
                      <a16:creationId xmlns:a16="http://schemas.microsoft.com/office/drawing/2014/main" id="{B2CB85E2-4544-6563-0EF3-EEC1906A592D}"/>
                    </a:ext>
                  </a:extLst>
                </p:cNvPr>
                <p:cNvPicPr/>
                <p:nvPr/>
              </p:nvPicPr>
              <p:blipFill>
                <a:blip r:embed="rId181"/>
                <a:stretch>
                  <a:fillRect/>
                </a:stretch>
              </p:blipFill>
              <p:spPr>
                <a:xfrm>
                  <a:off x="5294064" y="4570616"/>
                  <a:ext cx="3096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19" name="Freihand 118">
                  <a:extLst>
                    <a:ext uri="{FF2B5EF4-FFF2-40B4-BE49-F238E27FC236}">
                      <a16:creationId xmlns:a16="http://schemas.microsoft.com/office/drawing/2014/main" id="{CB943838-BE36-3A4C-A2B4-DD6FC0680094}"/>
                    </a:ext>
                  </a:extLst>
                </p14:cNvPr>
                <p14:cNvContentPartPr/>
                <p14:nvPr/>
              </p14:nvContentPartPr>
              <p14:xfrm>
                <a:off x="4374264" y="3990296"/>
                <a:ext cx="555840" cy="257040"/>
              </p14:xfrm>
            </p:contentPart>
          </mc:Choice>
          <mc:Fallback>
            <p:pic>
              <p:nvPicPr>
                <p:cNvPr id="119" name="Freihand 118">
                  <a:extLst>
                    <a:ext uri="{FF2B5EF4-FFF2-40B4-BE49-F238E27FC236}">
                      <a16:creationId xmlns:a16="http://schemas.microsoft.com/office/drawing/2014/main" id="{CB943838-BE36-3A4C-A2B4-DD6FC0680094}"/>
                    </a:ext>
                  </a:extLst>
                </p:cNvPr>
                <p:cNvPicPr/>
                <p:nvPr/>
              </p:nvPicPr>
              <p:blipFill>
                <a:blip r:embed="rId183"/>
                <a:stretch>
                  <a:fillRect/>
                </a:stretch>
              </p:blipFill>
              <p:spPr>
                <a:xfrm>
                  <a:off x="4365624" y="3981296"/>
                  <a:ext cx="573480" cy="2746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21" name="Freihand 120">
                  <a:extLst>
                    <a:ext uri="{FF2B5EF4-FFF2-40B4-BE49-F238E27FC236}">
                      <a16:creationId xmlns:a16="http://schemas.microsoft.com/office/drawing/2014/main" id="{7F108394-D377-3D61-0D07-DE69F51C4009}"/>
                    </a:ext>
                  </a:extLst>
                </p14:cNvPr>
                <p14:cNvContentPartPr/>
                <p14:nvPr/>
              </p14:nvContentPartPr>
              <p14:xfrm>
                <a:off x="5347344" y="3962936"/>
                <a:ext cx="190800" cy="31680"/>
              </p14:xfrm>
            </p:contentPart>
          </mc:Choice>
          <mc:Fallback>
            <p:pic>
              <p:nvPicPr>
                <p:cNvPr id="121" name="Freihand 120">
                  <a:extLst>
                    <a:ext uri="{FF2B5EF4-FFF2-40B4-BE49-F238E27FC236}">
                      <a16:creationId xmlns:a16="http://schemas.microsoft.com/office/drawing/2014/main" id="{7F108394-D377-3D61-0D07-DE69F51C4009}"/>
                    </a:ext>
                  </a:extLst>
                </p:cNvPr>
                <p:cNvPicPr/>
                <p:nvPr/>
              </p:nvPicPr>
              <p:blipFill>
                <a:blip r:embed="rId185"/>
                <a:stretch>
                  <a:fillRect/>
                </a:stretch>
              </p:blipFill>
              <p:spPr>
                <a:xfrm>
                  <a:off x="5338704" y="3953936"/>
                  <a:ext cx="20844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22" name="Freihand 121">
                  <a:extLst>
                    <a:ext uri="{FF2B5EF4-FFF2-40B4-BE49-F238E27FC236}">
                      <a16:creationId xmlns:a16="http://schemas.microsoft.com/office/drawing/2014/main" id="{4FAA8990-7508-56A5-60CC-6679B363D79A}"/>
                    </a:ext>
                  </a:extLst>
                </p14:cNvPr>
                <p14:cNvContentPartPr/>
                <p14:nvPr/>
              </p14:nvContentPartPr>
              <p14:xfrm>
                <a:off x="5349144" y="4043216"/>
                <a:ext cx="181440" cy="155520"/>
              </p14:xfrm>
            </p:contentPart>
          </mc:Choice>
          <mc:Fallback>
            <p:pic>
              <p:nvPicPr>
                <p:cNvPr id="122" name="Freihand 121">
                  <a:extLst>
                    <a:ext uri="{FF2B5EF4-FFF2-40B4-BE49-F238E27FC236}">
                      <a16:creationId xmlns:a16="http://schemas.microsoft.com/office/drawing/2014/main" id="{4FAA8990-7508-56A5-60CC-6679B363D79A}"/>
                    </a:ext>
                  </a:extLst>
                </p:cNvPr>
                <p:cNvPicPr/>
                <p:nvPr/>
              </p:nvPicPr>
              <p:blipFill>
                <a:blip r:embed="rId187"/>
                <a:stretch>
                  <a:fillRect/>
                </a:stretch>
              </p:blipFill>
              <p:spPr>
                <a:xfrm>
                  <a:off x="5340504" y="4034216"/>
                  <a:ext cx="19908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23" name="Freihand 122">
                  <a:extLst>
                    <a:ext uri="{FF2B5EF4-FFF2-40B4-BE49-F238E27FC236}">
                      <a16:creationId xmlns:a16="http://schemas.microsoft.com/office/drawing/2014/main" id="{35ED23B4-6882-9C18-9BB8-1A042EFF982D}"/>
                    </a:ext>
                  </a:extLst>
                </p14:cNvPr>
                <p14:cNvContentPartPr/>
                <p14:nvPr/>
              </p14:nvContentPartPr>
              <p14:xfrm>
                <a:off x="5695104" y="4007216"/>
                <a:ext cx="318240" cy="128160"/>
              </p14:xfrm>
            </p:contentPart>
          </mc:Choice>
          <mc:Fallback>
            <p:pic>
              <p:nvPicPr>
                <p:cNvPr id="123" name="Freihand 122">
                  <a:extLst>
                    <a:ext uri="{FF2B5EF4-FFF2-40B4-BE49-F238E27FC236}">
                      <a16:creationId xmlns:a16="http://schemas.microsoft.com/office/drawing/2014/main" id="{35ED23B4-6882-9C18-9BB8-1A042EFF982D}"/>
                    </a:ext>
                  </a:extLst>
                </p:cNvPr>
                <p:cNvPicPr/>
                <p:nvPr/>
              </p:nvPicPr>
              <p:blipFill>
                <a:blip r:embed="rId189"/>
                <a:stretch>
                  <a:fillRect/>
                </a:stretch>
              </p:blipFill>
              <p:spPr>
                <a:xfrm>
                  <a:off x="5686464" y="3998576"/>
                  <a:ext cx="3358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24" name="Freihand 123">
                  <a:extLst>
                    <a:ext uri="{FF2B5EF4-FFF2-40B4-BE49-F238E27FC236}">
                      <a16:creationId xmlns:a16="http://schemas.microsoft.com/office/drawing/2014/main" id="{12513F7F-175A-208D-5E3A-24302D826431}"/>
                    </a:ext>
                  </a:extLst>
                </p14:cNvPr>
                <p14:cNvContentPartPr/>
                <p14:nvPr/>
              </p14:nvContentPartPr>
              <p14:xfrm>
                <a:off x="6024504" y="4000376"/>
                <a:ext cx="92520" cy="105840"/>
              </p14:xfrm>
            </p:contentPart>
          </mc:Choice>
          <mc:Fallback>
            <p:pic>
              <p:nvPicPr>
                <p:cNvPr id="124" name="Freihand 123">
                  <a:extLst>
                    <a:ext uri="{FF2B5EF4-FFF2-40B4-BE49-F238E27FC236}">
                      <a16:creationId xmlns:a16="http://schemas.microsoft.com/office/drawing/2014/main" id="{12513F7F-175A-208D-5E3A-24302D826431}"/>
                    </a:ext>
                  </a:extLst>
                </p:cNvPr>
                <p:cNvPicPr/>
                <p:nvPr/>
              </p:nvPicPr>
              <p:blipFill>
                <a:blip r:embed="rId191"/>
                <a:stretch>
                  <a:fillRect/>
                </a:stretch>
              </p:blipFill>
              <p:spPr>
                <a:xfrm>
                  <a:off x="6015504" y="3991376"/>
                  <a:ext cx="1101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26" name="Freihand 125">
                  <a:extLst>
                    <a:ext uri="{FF2B5EF4-FFF2-40B4-BE49-F238E27FC236}">
                      <a16:creationId xmlns:a16="http://schemas.microsoft.com/office/drawing/2014/main" id="{87192022-A728-8686-9436-0B86B5E9FEE7}"/>
                    </a:ext>
                  </a:extLst>
                </p14:cNvPr>
                <p14:cNvContentPartPr/>
                <p14:nvPr/>
              </p14:nvContentPartPr>
              <p14:xfrm>
                <a:off x="6250944" y="3866096"/>
                <a:ext cx="189000" cy="211680"/>
              </p14:xfrm>
            </p:contentPart>
          </mc:Choice>
          <mc:Fallback>
            <p:pic>
              <p:nvPicPr>
                <p:cNvPr id="126" name="Freihand 125">
                  <a:extLst>
                    <a:ext uri="{FF2B5EF4-FFF2-40B4-BE49-F238E27FC236}">
                      <a16:creationId xmlns:a16="http://schemas.microsoft.com/office/drawing/2014/main" id="{87192022-A728-8686-9436-0B86B5E9FEE7}"/>
                    </a:ext>
                  </a:extLst>
                </p:cNvPr>
                <p:cNvPicPr/>
                <p:nvPr/>
              </p:nvPicPr>
              <p:blipFill>
                <a:blip r:embed="rId193"/>
                <a:stretch>
                  <a:fillRect/>
                </a:stretch>
              </p:blipFill>
              <p:spPr>
                <a:xfrm>
                  <a:off x="6242304" y="3857096"/>
                  <a:ext cx="20664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27" name="Freihand 126">
                  <a:extLst>
                    <a:ext uri="{FF2B5EF4-FFF2-40B4-BE49-F238E27FC236}">
                      <a16:creationId xmlns:a16="http://schemas.microsoft.com/office/drawing/2014/main" id="{58525EC5-7A43-6BC7-4AD9-70306427513D}"/>
                    </a:ext>
                  </a:extLst>
                </p14:cNvPr>
                <p14:cNvContentPartPr/>
                <p14:nvPr/>
              </p14:nvContentPartPr>
              <p14:xfrm>
                <a:off x="6484224" y="3950696"/>
                <a:ext cx="29520" cy="124200"/>
              </p14:xfrm>
            </p:contentPart>
          </mc:Choice>
          <mc:Fallback>
            <p:pic>
              <p:nvPicPr>
                <p:cNvPr id="127" name="Freihand 126">
                  <a:extLst>
                    <a:ext uri="{FF2B5EF4-FFF2-40B4-BE49-F238E27FC236}">
                      <a16:creationId xmlns:a16="http://schemas.microsoft.com/office/drawing/2014/main" id="{58525EC5-7A43-6BC7-4AD9-70306427513D}"/>
                    </a:ext>
                  </a:extLst>
                </p:cNvPr>
                <p:cNvPicPr/>
                <p:nvPr/>
              </p:nvPicPr>
              <p:blipFill>
                <a:blip r:embed="rId195"/>
                <a:stretch>
                  <a:fillRect/>
                </a:stretch>
              </p:blipFill>
              <p:spPr>
                <a:xfrm>
                  <a:off x="6475584" y="3941696"/>
                  <a:ext cx="4716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28" name="Freihand 127">
                  <a:extLst>
                    <a:ext uri="{FF2B5EF4-FFF2-40B4-BE49-F238E27FC236}">
                      <a16:creationId xmlns:a16="http://schemas.microsoft.com/office/drawing/2014/main" id="{D75E150A-B8D0-0842-473D-4208F2CAFBEF}"/>
                    </a:ext>
                  </a:extLst>
                </p14:cNvPr>
                <p14:cNvContentPartPr/>
                <p14:nvPr/>
              </p14:nvContentPartPr>
              <p14:xfrm>
                <a:off x="6546864" y="3883016"/>
                <a:ext cx="416160" cy="121680"/>
              </p14:xfrm>
            </p:contentPart>
          </mc:Choice>
          <mc:Fallback>
            <p:pic>
              <p:nvPicPr>
                <p:cNvPr id="128" name="Freihand 127">
                  <a:extLst>
                    <a:ext uri="{FF2B5EF4-FFF2-40B4-BE49-F238E27FC236}">
                      <a16:creationId xmlns:a16="http://schemas.microsoft.com/office/drawing/2014/main" id="{D75E150A-B8D0-0842-473D-4208F2CAFBEF}"/>
                    </a:ext>
                  </a:extLst>
                </p:cNvPr>
                <p:cNvPicPr/>
                <p:nvPr/>
              </p:nvPicPr>
              <p:blipFill>
                <a:blip r:embed="rId197"/>
                <a:stretch>
                  <a:fillRect/>
                </a:stretch>
              </p:blipFill>
              <p:spPr>
                <a:xfrm>
                  <a:off x="6537864" y="3874376"/>
                  <a:ext cx="43380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29" name="Freihand 128">
                  <a:extLst>
                    <a:ext uri="{FF2B5EF4-FFF2-40B4-BE49-F238E27FC236}">
                      <a16:creationId xmlns:a16="http://schemas.microsoft.com/office/drawing/2014/main" id="{A64448D7-5785-60D7-B7EB-9D48CC94E28B}"/>
                    </a:ext>
                  </a:extLst>
                </p14:cNvPr>
                <p14:cNvContentPartPr/>
                <p14:nvPr/>
              </p14:nvContentPartPr>
              <p14:xfrm>
                <a:off x="6853944" y="3940616"/>
                <a:ext cx="105480" cy="22680"/>
              </p14:xfrm>
            </p:contentPart>
          </mc:Choice>
          <mc:Fallback>
            <p:pic>
              <p:nvPicPr>
                <p:cNvPr id="129" name="Freihand 128">
                  <a:extLst>
                    <a:ext uri="{FF2B5EF4-FFF2-40B4-BE49-F238E27FC236}">
                      <a16:creationId xmlns:a16="http://schemas.microsoft.com/office/drawing/2014/main" id="{A64448D7-5785-60D7-B7EB-9D48CC94E28B}"/>
                    </a:ext>
                  </a:extLst>
                </p:cNvPr>
                <p:cNvPicPr/>
                <p:nvPr/>
              </p:nvPicPr>
              <p:blipFill>
                <a:blip r:embed="rId199"/>
                <a:stretch>
                  <a:fillRect/>
                </a:stretch>
              </p:blipFill>
              <p:spPr>
                <a:xfrm>
                  <a:off x="6845304" y="3931616"/>
                  <a:ext cx="12312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30" name="Freihand 129">
                  <a:extLst>
                    <a:ext uri="{FF2B5EF4-FFF2-40B4-BE49-F238E27FC236}">
                      <a16:creationId xmlns:a16="http://schemas.microsoft.com/office/drawing/2014/main" id="{4DB3073B-87A2-0700-0C5A-06CA8CB5FC1E}"/>
                    </a:ext>
                  </a:extLst>
                </p14:cNvPr>
                <p14:cNvContentPartPr/>
                <p14:nvPr/>
              </p14:nvContentPartPr>
              <p14:xfrm>
                <a:off x="6983544" y="3868976"/>
                <a:ext cx="109080" cy="208080"/>
              </p14:xfrm>
            </p:contentPart>
          </mc:Choice>
          <mc:Fallback>
            <p:pic>
              <p:nvPicPr>
                <p:cNvPr id="130" name="Freihand 129">
                  <a:extLst>
                    <a:ext uri="{FF2B5EF4-FFF2-40B4-BE49-F238E27FC236}">
                      <a16:creationId xmlns:a16="http://schemas.microsoft.com/office/drawing/2014/main" id="{4DB3073B-87A2-0700-0C5A-06CA8CB5FC1E}"/>
                    </a:ext>
                  </a:extLst>
                </p:cNvPr>
                <p:cNvPicPr/>
                <p:nvPr/>
              </p:nvPicPr>
              <p:blipFill>
                <a:blip r:embed="rId201"/>
                <a:stretch>
                  <a:fillRect/>
                </a:stretch>
              </p:blipFill>
              <p:spPr>
                <a:xfrm>
                  <a:off x="6974904" y="3860336"/>
                  <a:ext cx="12672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31" name="Freihand 130">
                  <a:extLst>
                    <a:ext uri="{FF2B5EF4-FFF2-40B4-BE49-F238E27FC236}">
                      <a16:creationId xmlns:a16="http://schemas.microsoft.com/office/drawing/2014/main" id="{7C784BC7-88DA-9011-6B2F-CBC475C845EC}"/>
                    </a:ext>
                  </a:extLst>
                </p14:cNvPr>
                <p14:cNvContentPartPr/>
                <p14:nvPr/>
              </p14:nvContentPartPr>
              <p14:xfrm>
                <a:off x="7128264" y="3858536"/>
                <a:ext cx="78480" cy="94680"/>
              </p14:xfrm>
            </p:contentPart>
          </mc:Choice>
          <mc:Fallback>
            <p:pic>
              <p:nvPicPr>
                <p:cNvPr id="131" name="Freihand 130">
                  <a:extLst>
                    <a:ext uri="{FF2B5EF4-FFF2-40B4-BE49-F238E27FC236}">
                      <a16:creationId xmlns:a16="http://schemas.microsoft.com/office/drawing/2014/main" id="{7C784BC7-88DA-9011-6B2F-CBC475C845EC}"/>
                    </a:ext>
                  </a:extLst>
                </p:cNvPr>
                <p:cNvPicPr/>
                <p:nvPr/>
              </p:nvPicPr>
              <p:blipFill>
                <a:blip r:embed="rId203"/>
                <a:stretch>
                  <a:fillRect/>
                </a:stretch>
              </p:blipFill>
              <p:spPr>
                <a:xfrm>
                  <a:off x="7119624" y="3849896"/>
                  <a:ext cx="961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32" name="Freihand 131">
                  <a:extLst>
                    <a:ext uri="{FF2B5EF4-FFF2-40B4-BE49-F238E27FC236}">
                      <a16:creationId xmlns:a16="http://schemas.microsoft.com/office/drawing/2014/main" id="{072BE29E-5CEC-41D0-4BC9-AE8A94541C8C}"/>
                    </a:ext>
                  </a:extLst>
                </p14:cNvPr>
                <p14:cNvContentPartPr/>
                <p14:nvPr/>
              </p14:nvContentPartPr>
              <p14:xfrm>
                <a:off x="7198824" y="3827576"/>
                <a:ext cx="81000" cy="95760"/>
              </p14:xfrm>
            </p:contentPart>
          </mc:Choice>
          <mc:Fallback>
            <p:pic>
              <p:nvPicPr>
                <p:cNvPr id="132" name="Freihand 131">
                  <a:extLst>
                    <a:ext uri="{FF2B5EF4-FFF2-40B4-BE49-F238E27FC236}">
                      <a16:creationId xmlns:a16="http://schemas.microsoft.com/office/drawing/2014/main" id="{072BE29E-5CEC-41D0-4BC9-AE8A94541C8C}"/>
                    </a:ext>
                  </a:extLst>
                </p:cNvPr>
                <p:cNvPicPr/>
                <p:nvPr/>
              </p:nvPicPr>
              <p:blipFill>
                <a:blip r:embed="rId205"/>
                <a:stretch>
                  <a:fillRect/>
                </a:stretch>
              </p:blipFill>
              <p:spPr>
                <a:xfrm>
                  <a:off x="7190184" y="3818936"/>
                  <a:ext cx="9864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33" name="Freihand 132">
                  <a:extLst>
                    <a:ext uri="{FF2B5EF4-FFF2-40B4-BE49-F238E27FC236}">
                      <a16:creationId xmlns:a16="http://schemas.microsoft.com/office/drawing/2014/main" id="{ACE85614-FC35-7C2A-17C3-496A736CC55D}"/>
                    </a:ext>
                  </a:extLst>
                </p14:cNvPr>
                <p14:cNvContentPartPr/>
                <p14:nvPr/>
              </p14:nvContentPartPr>
              <p14:xfrm>
                <a:off x="7315464" y="3685016"/>
                <a:ext cx="360360" cy="198720"/>
              </p14:xfrm>
            </p:contentPart>
          </mc:Choice>
          <mc:Fallback>
            <p:pic>
              <p:nvPicPr>
                <p:cNvPr id="133" name="Freihand 132">
                  <a:extLst>
                    <a:ext uri="{FF2B5EF4-FFF2-40B4-BE49-F238E27FC236}">
                      <a16:creationId xmlns:a16="http://schemas.microsoft.com/office/drawing/2014/main" id="{ACE85614-FC35-7C2A-17C3-496A736CC55D}"/>
                    </a:ext>
                  </a:extLst>
                </p:cNvPr>
                <p:cNvPicPr/>
                <p:nvPr/>
              </p:nvPicPr>
              <p:blipFill>
                <a:blip r:embed="rId207"/>
                <a:stretch>
                  <a:fillRect/>
                </a:stretch>
              </p:blipFill>
              <p:spPr>
                <a:xfrm>
                  <a:off x="7306824" y="3676376"/>
                  <a:ext cx="37800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34" name="Freihand 133">
                  <a:extLst>
                    <a:ext uri="{FF2B5EF4-FFF2-40B4-BE49-F238E27FC236}">
                      <a16:creationId xmlns:a16="http://schemas.microsoft.com/office/drawing/2014/main" id="{B03D8294-CDD2-39B3-470A-6EF701A1EBAB}"/>
                    </a:ext>
                  </a:extLst>
                </p14:cNvPr>
                <p14:cNvContentPartPr/>
                <p14:nvPr/>
              </p14:nvContentPartPr>
              <p14:xfrm>
                <a:off x="7643784" y="3774296"/>
                <a:ext cx="48240" cy="29520"/>
              </p14:xfrm>
            </p:contentPart>
          </mc:Choice>
          <mc:Fallback>
            <p:pic>
              <p:nvPicPr>
                <p:cNvPr id="134" name="Freihand 133">
                  <a:extLst>
                    <a:ext uri="{FF2B5EF4-FFF2-40B4-BE49-F238E27FC236}">
                      <a16:creationId xmlns:a16="http://schemas.microsoft.com/office/drawing/2014/main" id="{B03D8294-CDD2-39B3-470A-6EF701A1EBAB}"/>
                    </a:ext>
                  </a:extLst>
                </p:cNvPr>
                <p:cNvPicPr/>
                <p:nvPr/>
              </p:nvPicPr>
              <p:blipFill>
                <a:blip r:embed="rId209"/>
                <a:stretch>
                  <a:fillRect/>
                </a:stretch>
              </p:blipFill>
              <p:spPr>
                <a:xfrm>
                  <a:off x="7635144" y="3765656"/>
                  <a:ext cx="6588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35" name="Freihand 134">
                  <a:extLst>
                    <a:ext uri="{FF2B5EF4-FFF2-40B4-BE49-F238E27FC236}">
                      <a16:creationId xmlns:a16="http://schemas.microsoft.com/office/drawing/2014/main" id="{4AE8AC19-6A32-7169-7BAE-1FC394E29B86}"/>
                    </a:ext>
                  </a:extLst>
                </p14:cNvPr>
                <p14:cNvContentPartPr/>
                <p14:nvPr/>
              </p14:nvContentPartPr>
              <p14:xfrm>
                <a:off x="7703544" y="3660896"/>
                <a:ext cx="113400" cy="144720"/>
              </p14:xfrm>
            </p:contentPart>
          </mc:Choice>
          <mc:Fallback>
            <p:pic>
              <p:nvPicPr>
                <p:cNvPr id="135" name="Freihand 134">
                  <a:extLst>
                    <a:ext uri="{FF2B5EF4-FFF2-40B4-BE49-F238E27FC236}">
                      <a16:creationId xmlns:a16="http://schemas.microsoft.com/office/drawing/2014/main" id="{4AE8AC19-6A32-7169-7BAE-1FC394E29B86}"/>
                    </a:ext>
                  </a:extLst>
                </p:cNvPr>
                <p:cNvPicPr/>
                <p:nvPr/>
              </p:nvPicPr>
              <p:blipFill>
                <a:blip r:embed="rId211"/>
                <a:stretch>
                  <a:fillRect/>
                </a:stretch>
              </p:blipFill>
              <p:spPr>
                <a:xfrm>
                  <a:off x="7694904" y="3651896"/>
                  <a:ext cx="13104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37" name="Freihand 136">
                  <a:extLst>
                    <a:ext uri="{FF2B5EF4-FFF2-40B4-BE49-F238E27FC236}">
                      <a16:creationId xmlns:a16="http://schemas.microsoft.com/office/drawing/2014/main" id="{E37CD363-9EF2-21D9-FC5F-2D200DAAC05A}"/>
                    </a:ext>
                  </a:extLst>
                </p14:cNvPr>
                <p14:cNvContentPartPr/>
                <p14:nvPr/>
              </p14:nvContentPartPr>
              <p14:xfrm>
                <a:off x="7909464" y="3688256"/>
                <a:ext cx="204480" cy="72000"/>
              </p14:xfrm>
            </p:contentPart>
          </mc:Choice>
          <mc:Fallback>
            <p:pic>
              <p:nvPicPr>
                <p:cNvPr id="137" name="Freihand 136">
                  <a:extLst>
                    <a:ext uri="{FF2B5EF4-FFF2-40B4-BE49-F238E27FC236}">
                      <a16:creationId xmlns:a16="http://schemas.microsoft.com/office/drawing/2014/main" id="{E37CD363-9EF2-21D9-FC5F-2D200DAAC05A}"/>
                    </a:ext>
                  </a:extLst>
                </p:cNvPr>
                <p:cNvPicPr/>
                <p:nvPr/>
              </p:nvPicPr>
              <p:blipFill>
                <a:blip r:embed="rId213"/>
                <a:stretch>
                  <a:fillRect/>
                </a:stretch>
              </p:blipFill>
              <p:spPr>
                <a:xfrm>
                  <a:off x="7900824" y="3679616"/>
                  <a:ext cx="2221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38" name="Freihand 137">
                  <a:extLst>
                    <a:ext uri="{FF2B5EF4-FFF2-40B4-BE49-F238E27FC236}">
                      <a16:creationId xmlns:a16="http://schemas.microsoft.com/office/drawing/2014/main" id="{42877F36-9CBF-C2FF-9CC0-5F0388A3F807}"/>
                    </a:ext>
                  </a:extLst>
                </p14:cNvPr>
                <p14:cNvContentPartPr/>
                <p14:nvPr/>
              </p14:nvContentPartPr>
              <p14:xfrm>
                <a:off x="8122584" y="3526976"/>
                <a:ext cx="178920" cy="186840"/>
              </p14:xfrm>
            </p:contentPart>
          </mc:Choice>
          <mc:Fallback>
            <p:pic>
              <p:nvPicPr>
                <p:cNvPr id="138" name="Freihand 137">
                  <a:extLst>
                    <a:ext uri="{FF2B5EF4-FFF2-40B4-BE49-F238E27FC236}">
                      <a16:creationId xmlns:a16="http://schemas.microsoft.com/office/drawing/2014/main" id="{42877F36-9CBF-C2FF-9CC0-5F0388A3F807}"/>
                    </a:ext>
                  </a:extLst>
                </p:cNvPr>
                <p:cNvPicPr/>
                <p:nvPr/>
              </p:nvPicPr>
              <p:blipFill>
                <a:blip r:embed="rId215"/>
                <a:stretch>
                  <a:fillRect/>
                </a:stretch>
              </p:blipFill>
              <p:spPr>
                <a:xfrm>
                  <a:off x="8113584" y="3517976"/>
                  <a:ext cx="19656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40" name="Freihand 139">
                  <a:extLst>
                    <a:ext uri="{FF2B5EF4-FFF2-40B4-BE49-F238E27FC236}">
                      <a16:creationId xmlns:a16="http://schemas.microsoft.com/office/drawing/2014/main" id="{FADCE5C4-99CD-5F4B-E939-8BD3ECBB0088}"/>
                    </a:ext>
                  </a:extLst>
                </p14:cNvPr>
                <p14:cNvContentPartPr/>
                <p14:nvPr/>
              </p14:nvContentPartPr>
              <p14:xfrm>
                <a:off x="8504544" y="3485216"/>
                <a:ext cx="22680" cy="168120"/>
              </p14:xfrm>
            </p:contentPart>
          </mc:Choice>
          <mc:Fallback>
            <p:pic>
              <p:nvPicPr>
                <p:cNvPr id="140" name="Freihand 139">
                  <a:extLst>
                    <a:ext uri="{FF2B5EF4-FFF2-40B4-BE49-F238E27FC236}">
                      <a16:creationId xmlns:a16="http://schemas.microsoft.com/office/drawing/2014/main" id="{FADCE5C4-99CD-5F4B-E939-8BD3ECBB0088}"/>
                    </a:ext>
                  </a:extLst>
                </p:cNvPr>
                <p:cNvPicPr/>
                <p:nvPr/>
              </p:nvPicPr>
              <p:blipFill>
                <a:blip r:embed="rId217"/>
                <a:stretch>
                  <a:fillRect/>
                </a:stretch>
              </p:blipFill>
              <p:spPr>
                <a:xfrm>
                  <a:off x="8495904" y="3476576"/>
                  <a:ext cx="4032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41" name="Freihand 140">
                  <a:extLst>
                    <a:ext uri="{FF2B5EF4-FFF2-40B4-BE49-F238E27FC236}">
                      <a16:creationId xmlns:a16="http://schemas.microsoft.com/office/drawing/2014/main" id="{B1C715D7-5045-EE49-E771-D84FB55E02ED}"/>
                    </a:ext>
                  </a:extLst>
                </p14:cNvPr>
                <p14:cNvContentPartPr/>
                <p14:nvPr/>
              </p14:nvContentPartPr>
              <p14:xfrm>
                <a:off x="8424984" y="3465056"/>
                <a:ext cx="178560" cy="176760"/>
              </p14:xfrm>
            </p:contentPart>
          </mc:Choice>
          <mc:Fallback>
            <p:pic>
              <p:nvPicPr>
                <p:cNvPr id="141" name="Freihand 140">
                  <a:extLst>
                    <a:ext uri="{FF2B5EF4-FFF2-40B4-BE49-F238E27FC236}">
                      <a16:creationId xmlns:a16="http://schemas.microsoft.com/office/drawing/2014/main" id="{B1C715D7-5045-EE49-E771-D84FB55E02ED}"/>
                    </a:ext>
                  </a:extLst>
                </p:cNvPr>
                <p:cNvPicPr/>
                <p:nvPr/>
              </p:nvPicPr>
              <p:blipFill>
                <a:blip r:embed="rId219"/>
                <a:stretch>
                  <a:fillRect/>
                </a:stretch>
              </p:blipFill>
              <p:spPr>
                <a:xfrm>
                  <a:off x="8415984" y="3456056"/>
                  <a:ext cx="19620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42" name="Freihand 141">
                  <a:extLst>
                    <a:ext uri="{FF2B5EF4-FFF2-40B4-BE49-F238E27FC236}">
                      <a16:creationId xmlns:a16="http://schemas.microsoft.com/office/drawing/2014/main" id="{0FE8A02E-B23A-7404-4224-A633EC346BEB}"/>
                    </a:ext>
                  </a:extLst>
                </p14:cNvPr>
                <p14:cNvContentPartPr/>
                <p14:nvPr/>
              </p14:nvContentPartPr>
              <p14:xfrm>
                <a:off x="8554224" y="3519416"/>
                <a:ext cx="114480" cy="59400"/>
              </p14:xfrm>
            </p:contentPart>
          </mc:Choice>
          <mc:Fallback>
            <p:pic>
              <p:nvPicPr>
                <p:cNvPr id="142" name="Freihand 141">
                  <a:extLst>
                    <a:ext uri="{FF2B5EF4-FFF2-40B4-BE49-F238E27FC236}">
                      <a16:creationId xmlns:a16="http://schemas.microsoft.com/office/drawing/2014/main" id="{0FE8A02E-B23A-7404-4224-A633EC346BEB}"/>
                    </a:ext>
                  </a:extLst>
                </p:cNvPr>
                <p:cNvPicPr/>
                <p:nvPr/>
              </p:nvPicPr>
              <p:blipFill>
                <a:blip r:embed="rId221"/>
                <a:stretch>
                  <a:fillRect/>
                </a:stretch>
              </p:blipFill>
              <p:spPr>
                <a:xfrm>
                  <a:off x="8545224" y="3510776"/>
                  <a:ext cx="13212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43" name="Freihand 142">
                  <a:extLst>
                    <a:ext uri="{FF2B5EF4-FFF2-40B4-BE49-F238E27FC236}">
                      <a16:creationId xmlns:a16="http://schemas.microsoft.com/office/drawing/2014/main" id="{B06C02AC-7B9A-52A0-6561-A81674924033}"/>
                    </a:ext>
                  </a:extLst>
                </p14:cNvPr>
                <p14:cNvContentPartPr/>
                <p14:nvPr/>
              </p14:nvContentPartPr>
              <p14:xfrm>
                <a:off x="8698224" y="3473336"/>
                <a:ext cx="96840" cy="210960"/>
              </p14:xfrm>
            </p:contentPart>
          </mc:Choice>
          <mc:Fallback>
            <p:pic>
              <p:nvPicPr>
                <p:cNvPr id="143" name="Freihand 142">
                  <a:extLst>
                    <a:ext uri="{FF2B5EF4-FFF2-40B4-BE49-F238E27FC236}">
                      <a16:creationId xmlns:a16="http://schemas.microsoft.com/office/drawing/2014/main" id="{B06C02AC-7B9A-52A0-6561-A81674924033}"/>
                    </a:ext>
                  </a:extLst>
                </p:cNvPr>
                <p:cNvPicPr/>
                <p:nvPr/>
              </p:nvPicPr>
              <p:blipFill>
                <a:blip r:embed="rId223"/>
                <a:stretch>
                  <a:fillRect/>
                </a:stretch>
              </p:blipFill>
              <p:spPr>
                <a:xfrm>
                  <a:off x="8689224" y="3464696"/>
                  <a:ext cx="11448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44" name="Freihand 143">
                  <a:extLst>
                    <a:ext uri="{FF2B5EF4-FFF2-40B4-BE49-F238E27FC236}">
                      <a16:creationId xmlns:a16="http://schemas.microsoft.com/office/drawing/2014/main" id="{68AE0FDF-8CDA-A0AE-E7AE-618AA25AF4CF}"/>
                    </a:ext>
                  </a:extLst>
                </p14:cNvPr>
                <p14:cNvContentPartPr/>
                <p14:nvPr/>
              </p14:nvContentPartPr>
              <p14:xfrm>
                <a:off x="8824584" y="3456056"/>
                <a:ext cx="102960" cy="56520"/>
              </p14:xfrm>
            </p:contentPart>
          </mc:Choice>
          <mc:Fallback>
            <p:pic>
              <p:nvPicPr>
                <p:cNvPr id="144" name="Freihand 143">
                  <a:extLst>
                    <a:ext uri="{FF2B5EF4-FFF2-40B4-BE49-F238E27FC236}">
                      <a16:creationId xmlns:a16="http://schemas.microsoft.com/office/drawing/2014/main" id="{68AE0FDF-8CDA-A0AE-E7AE-618AA25AF4CF}"/>
                    </a:ext>
                  </a:extLst>
                </p:cNvPr>
                <p:cNvPicPr/>
                <p:nvPr/>
              </p:nvPicPr>
              <p:blipFill>
                <a:blip r:embed="rId225"/>
                <a:stretch>
                  <a:fillRect/>
                </a:stretch>
              </p:blipFill>
              <p:spPr>
                <a:xfrm>
                  <a:off x="8815944" y="3447416"/>
                  <a:ext cx="1206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45" name="Freihand 144">
                  <a:extLst>
                    <a:ext uri="{FF2B5EF4-FFF2-40B4-BE49-F238E27FC236}">
                      <a16:creationId xmlns:a16="http://schemas.microsoft.com/office/drawing/2014/main" id="{4F9F110F-B0C0-93B1-1A9C-3961F309A69D}"/>
                    </a:ext>
                  </a:extLst>
                </p14:cNvPr>
                <p14:cNvContentPartPr/>
                <p14:nvPr/>
              </p14:nvContentPartPr>
              <p14:xfrm>
                <a:off x="8939064" y="3278936"/>
                <a:ext cx="84240" cy="199800"/>
              </p14:xfrm>
            </p:contentPart>
          </mc:Choice>
          <mc:Fallback>
            <p:pic>
              <p:nvPicPr>
                <p:cNvPr id="145" name="Freihand 144">
                  <a:extLst>
                    <a:ext uri="{FF2B5EF4-FFF2-40B4-BE49-F238E27FC236}">
                      <a16:creationId xmlns:a16="http://schemas.microsoft.com/office/drawing/2014/main" id="{4F9F110F-B0C0-93B1-1A9C-3961F309A69D}"/>
                    </a:ext>
                  </a:extLst>
                </p:cNvPr>
                <p:cNvPicPr/>
                <p:nvPr/>
              </p:nvPicPr>
              <p:blipFill>
                <a:blip r:embed="rId227"/>
                <a:stretch>
                  <a:fillRect/>
                </a:stretch>
              </p:blipFill>
              <p:spPr>
                <a:xfrm>
                  <a:off x="8930064" y="3269936"/>
                  <a:ext cx="10188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46" name="Freihand 145">
                  <a:extLst>
                    <a:ext uri="{FF2B5EF4-FFF2-40B4-BE49-F238E27FC236}">
                      <a16:creationId xmlns:a16="http://schemas.microsoft.com/office/drawing/2014/main" id="{949D14AD-222C-B414-A3CF-FF3E7D5FFEC8}"/>
                    </a:ext>
                  </a:extLst>
                </p14:cNvPr>
                <p14:cNvContentPartPr/>
                <p14:nvPr/>
              </p14:nvContentPartPr>
              <p14:xfrm>
                <a:off x="9043104" y="3240776"/>
                <a:ext cx="172080" cy="255960"/>
              </p14:xfrm>
            </p:contentPart>
          </mc:Choice>
          <mc:Fallback>
            <p:pic>
              <p:nvPicPr>
                <p:cNvPr id="146" name="Freihand 145">
                  <a:extLst>
                    <a:ext uri="{FF2B5EF4-FFF2-40B4-BE49-F238E27FC236}">
                      <a16:creationId xmlns:a16="http://schemas.microsoft.com/office/drawing/2014/main" id="{949D14AD-222C-B414-A3CF-FF3E7D5FFEC8}"/>
                    </a:ext>
                  </a:extLst>
                </p:cNvPr>
                <p:cNvPicPr/>
                <p:nvPr/>
              </p:nvPicPr>
              <p:blipFill>
                <a:blip r:embed="rId229"/>
                <a:stretch>
                  <a:fillRect/>
                </a:stretch>
              </p:blipFill>
              <p:spPr>
                <a:xfrm>
                  <a:off x="9034464" y="3231776"/>
                  <a:ext cx="18972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47" name="Freihand 146">
                  <a:extLst>
                    <a:ext uri="{FF2B5EF4-FFF2-40B4-BE49-F238E27FC236}">
                      <a16:creationId xmlns:a16="http://schemas.microsoft.com/office/drawing/2014/main" id="{C60D8C3B-DF6C-C9BC-3F9A-0615AD345855}"/>
                    </a:ext>
                  </a:extLst>
                </p14:cNvPr>
                <p14:cNvContentPartPr/>
                <p14:nvPr/>
              </p14:nvContentPartPr>
              <p14:xfrm>
                <a:off x="9227424" y="3193976"/>
                <a:ext cx="162720" cy="153360"/>
              </p14:xfrm>
            </p:contentPart>
          </mc:Choice>
          <mc:Fallback>
            <p:pic>
              <p:nvPicPr>
                <p:cNvPr id="147" name="Freihand 146">
                  <a:extLst>
                    <a:ext uri="{FF2B5EF4-FFF2-40B4-BE49-F238E27FC236}">
                      <a16:creationId xmlns:a16="http://schemas.microsoft.com/office/drawing/2014/main" id="{C60D8C3B-DF6C-C9BC-3F9A-0615AD345855}"/>
                    </a:ext>
                  </a:extLst>
                </p:cNvPr>
                <p:cNvPicPr/>
                <p:nvPr/>
              </p:nvPicPr>
              <p:blipFill>
                <a:blip r:embed="rId231"/>
                <a:stretch>
                  <a:fillRect/>
                </a:stretch>
              </p:blipFill>
              <p:spPr>
                <a:xfrm>
                  <a:off x="9218424" y="3184976"/>
                  <a:ext cx="1803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48" name="Freihand 147">
                  <a:extLst>
                    <a:ext uri="{FF2B5EF4-FFF2-40B4-BE49-F238E27FC236}">
                      <a16:creationId xmlns:a16="http://schemas.microsoft.com/office/drawing/2014/main" id="{D5B2A953-5049-6498-5C14-085C43677A93}"/>
                    </a:ext>
                  </a:extLst>
                </p14:cNvPr>
                <p14:cNvContentPartPr/>
                <p14:nvPr/>
              </p14:nvContentPartPr>
              <p14:xfrm>
                <a:off x="9427224" y="3189656"/>
                <a:ext cx="189360" cy="102600"/>
              </p14:xfrm>
            </p:contentPart>
          </mc:Choice>
          <mc:Fallback>
            <p:pic>
              <p:nvPicPr>
                <p:cNvPr id="148" name="Freihand 147">
                  <a:extLst>
                    <a:ext uri="{FF2B5EF4-FFF2-40B4-BE49-F238E27FC236}">
                      <a16:creationId xmlns:a16="http://schemas.microsoft.com/office/drawing/2014/main" id="{D5B2A953-5049-6498-5C14-085C43677A93}"/>
                    </a:ext>
                  </a:extLst>
                </p:cNvPr>
                <p:cNvPicPr/>
                <p:nvPr/>
              </p:nvPicPr>
              <p:blipFill>
                <a:blip r:embed="rId233"/>
                <a:stretch>
                  <a:fillRect/>
                </a:stretch>
              </p:blipFill>
              <p:spPr>
                <a:xfrm>
                  <a:off x="9418584" y="3181016"/>
                  <a:ext cx="2070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50" name="Freihand 149">
                  <a:extLst>
                    <a:ext uri="{FF2B5EF4-FFF2-40B4-BE49-F238E27FC236}">
                      <a16:creationId xmlns:a16="http://schemas.microsoft.com/office/drawing/2014/main" id="{C08B52A9-BD1D-480C-F0BB-AC74F4EB8449}"/>
                    </a:ext>
                  </a:extLst>
                </p14:cNvPr>
                <p14:cNvContentPartPr/>
                <p14:nvPr/>
              </p14:nvContentPartPr>
              <p14:xfrm>
                <a:off x="9764184" y="3058256"/>
                <a:ext cx="214200" cy="91440"/>
              </p14:xfrm>
            </p:contentPart>
          </mc:Choice>
          <mc:Fallback>
            <p:pic>
              <p:nvPicPr>
                <p:cNvPr id="150" name="Freihand 149">
                  <a:extLst>
                    <a:ext uri="{FF2B5EF4-FFF2-40B4-BE49-F238E27FC236}">
                      <a16:creationId xmlns:a16="http://schemas.microsoft.com/office/drawing/2014/main" id="{C08B52A9-BD1D-480C-F0BB-AC74F4EB8449}"/>
                    </a:ext>
                  </a:extLst>
                </p:cNvPr>
                <p:cNvPicPr/>
                <p:nvPr/>
              </p:nvPicPr>
              <p:blipFill>
                <a:blip r:embed="rId235"/>
                <a:stretch>
                  <a:fillRect/>
                </a:stretch>
              </p:blipFill>
              <p:spPr>
                <a:xfrm>
                  <a:off x="9755544" y="3049616"/>
                  <a:ext cx="2318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51" name="Freihand 150">
                  <a:extLst>
                    <a:ext uri="{FF2B5EF4-FFF2-40B4-BE49-F238E27FC236}">
                      <a16:creationId xmlns:a16="http://schemas.microsoft.com/office/drawing/2014/main" id="{1DBC1C93-6285-AA68-7D95-4851D5C953E1}"/>
                    </a:ext>
                  </a:extLst>
                </p14:cNvPr>
                <p14:cNvContentPartPr/>
                <p14:nvPr/>
              </p14:nvContentPartPr>
              <p14:xfrm>
                <a:off x="9826824" y="3102176"/>
                <a:ext cx="157680" cy="115920"/>
              </p14:xfrm>
            </p:contentPart>
          </mc:Choice>
          <mc:Fallback>
            <p:pic>
              <p:nvPicPr>
                <p:cNvPr id="151" name="Freihand 150">
                  <a:extLst>
                    <a:ext uri="{FF2B5EF4-FFF2-40B4-BE49-F238E27FC236}">
                      <a16:creationId xmlns:a16="http://schemas.microsoft.com/office/drawing/2014/main" id="{1DBC1C93-6285-AA68-7D95-4851D5C953E1}"/>
                    </a:ext>
                  </a:extLst>
                </p:cNvPr>
                <p:cNvPicPr/>
                <p:nvPr/>
              </p:nvPicPr>
              <p:blipFill>
                <a:blip r:embed="rId237"/>
                <a:stretch>
                  <a:fillRect/>
                </a:stretch>
              </p:blipFill>
              <p:spPr>
                <a:xfrm>
                  <a:off x="9817824" y="3093176"/>
                  <a:ext cx="1753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53" name="Freihand 152">
                  <a:extLst>
                    <a:ext uri="{FF2B5EF4-FFF2-40B4-BE49-F238E27FC236}">
                      <a16:creationId xmlns:a16="http://schemas.microsoft.com/office/drawing/2014/main" id="{030A7F44-2100-92D7-E57A-70E61209902F}"/>
                    </a:ext>
                  </a:extLst>
                </p14:cNvPr>
                <p14:cNvContentPartPr/>
                <p14:nvPr/>
              </p14:nvContentPartPr>
              <p14:xfrm>
                <a:off x="10215264" y="2838656"/>
                <a:ext cx="112320" cy="164160"/>
              </p14:xfrm>
            </p:contentPart>
          </mc:Choice>
          <mc:Fallback>
            <p:pic>
              <p:nvPicPr>
                <p:cNvPr id="153" name="Freihand 152">
                  <a:extLst>
                    <a:ext uri="{FF2B5EF4-FFF2-40B4-BE49-F238E27FC236}">
                      <a16:creationId xmlns:a16="http://schemas.microsoft.com/office/drawing/2014/main" id="{030A7F44-2100-92D7-E57A-70E61209902F}"/>
                    </a:ext>
                  </a:extLst>
                </p:cNvPr>
                <p:cNvPicPr/>
                <p:nvPr/>
              </p:nvPicPr>
              <p:blipFill>
                <a:blip r:embed="rId239"/>
                <a:stretch>
                  <a:fillRect/>
                </a:stretch>
              </p:blipFill>
              <p:spPr>
                <a:xfrm>
                  <a:off x="10206624" y="2830016"/>
                  <a:ext cx="12996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54" name="Freihand 153">
                  <a:extLst>
                    <a:ext uri="{FF2B5EF4-FFF2-40B4-BE49-F238E27FC236}">
                      <a16:creationId xmlns:a16="http://schemas.microsoft.com/office/drawing/2014/main" id="{857FB0DD-606D-97FA-5418-A5F0A1451804}"/>
                    </a:ext>
                  </a:extLst>
                </p14:cNvPr>
                <p14:cNvContentPartPr/>
                <p14:nvPr/>
              </p14:nvContentPartPr>
              <p14:xfrm>
                <a:off x="10357824" y="2732816"/>
                <a:ext cx="253080" cy="219240"/>
              </p14:xfrm>
            </p:contentPart>
          </mc:Choice>
          <mc:Fallback>
            <p:pic>
              <p:nvPicPr>
                <p:cNvPr id="154" name="Freihand 153">
                  <a:extLst>
                    <a:ext uri="{FF2B5EF4-FFF2-40B4-BE49-F238E27FC236}">
                      <a16:creationId xmlns:a16="http://schemas.microsoft.com/office/drawing/2014/main" id="{857FB0DD-606D-97FA-5418-A5F0A1451804}"/>
                    </a:ext>
                  </a:extLst>
                </p:cNvPr>
                <p:cNvPicPr/>
                <p:nvPr/>
              </p:nvPicPr>
              <p:blipFill>
                <a:blip r:embed="rId241"/>
                <a:stretch>
                  <a:fillRect/>
                </a:stretch>
              </p:blipFill>
              <p:spPr>
                <a:xfrm>
                  <a:off x="10348824" y="2724176"/>
                  <a:ext cx="27072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55" name="Freihand 154">
                  <a:extLst>
                    <a:ext uri="{FF2B5EF4-FFF2-40B4-BE49-F238E27FC236}">
                      <a16:creationId xmlns:a16="http://schemas.microsoft.com/office/drawing/2014/main" id="{D84102BB-8E10-7EA1-4BC0-82055DEBD62A}"/>
                    </a:ext>
                  </a:extLst>
                </p14:cNvPr>
                <p14:cNvContentPartPr/>
                <p14:nvPr/>
              </p14:nvContentPartPr>
              <p14:xfrm>
                <a:off x="10620264" y="2721656"/>
                <a:ext cx="105840" cy="222840"/>
              </p14:xfrm>
            </p:contentPart>
          </mc:Choice>
          <mc:Fallback>
            <p:pic>
              <p:nvPicPr>
                <p:cNvPr id="155" name="Freihand 154">
                  <a:extLst>
                    <a:ext uri="{FF2B5EF4-FFF2-40B4-BE49-F238E27FC236}">
                      <a16:creationId xmlns:a16="http://schemas.microsoft.com/office/drawing/2014/main" id="{D84102BB-8E10-7EA1-4BC0-82055DEBD62A}"/>
                    </a:ext>
                  </a:extLst>
                </p:cNvPr>
                <p:cNvPicPr/>
                <p:nvPr/>
              </p:nvPicPr>
              <p:blipFill>
                <a:blip r:embed="rId243"/>
                <a:stretch>
                  <a:fillRect/>
                </a:stretch>
              </p:blipFill>
              <p:spPr>
                <a:xfrm>
                  <a:off x="10611624" y="2712656"/>
                  <a:ext cx="12348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56" name="Freihand 155">
                  <a:extLst>
                    <a:ext uri="{FF2B5EF4-FFF2-40B4-BE49-F238E27FC236}">
                      <a16:creationId xmlns:a16="http://schemas.microsoft.com/office/drawing/2014/main" id="{2EB0B6EF-93FF-5550-CEA5-70CF70321AA1}"/>
                    </a:ext>
                  </a:extLst>
                </p14:cNvPr>
                <p14:cNvContentPartPr/>
                <p14:nvPr/>
              </p14:nvContentPartPr>
              <p14:xfrm>
                <a:off x="10756344" y="2535176"/>
                <a:ext cx="201240" cy="257040"/>
              </p14:xfrm>
            </p:contentPart>
          </mc:Choice>
          <mc:Fallback>
            <p:pic>
              <p:nvPicPr>
                <p:cNvPr id="156" name="Freihand 155">
                  <a:extLst>
                    <a:ext uri="{FF2B5EF4-FFF2-40B4-BE49-F238E27FC236}">
                      <a16:creationId xmlns:a16="http://schemas.microsoft.com/office/drawing/2014/main" id="{2EB0B6EF-93FF-5550-CEA5-70CF70321AA1}"/>
                    </a:ext>
                  </a:extLst>
                </p:cNvPr>
                <p:cNvPicPr/>
                <p:nvPr/>
              </p:nvPicPr>
              <p:blipFill>
                <a:blip r:embed="rId245"/>
                <a:stretch>
                  <a:fillRect/>
                </a:stretch>
              </p:blipFill>
              <p:spPr>
                <a:xfrm>
                  <a:off x="10747704" y="2526536"/>
                  <a:ext cx="218880" cy="27468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57" name="Freihand 156">
                  <a:extLst>
                    <a:ext uri="{FF2B5EF4-FFF2-40B4-BE49-F238E27FC236}">
                      <a16:creationId xmlns:a16="http://schemas.microsoft.com/office/drawing/2014/main" id="{411F3E77-6337-DCCF-69A4-E7F508010CB6}"/>
                    </a:ext>
                  </a:extLst>
                </p14:cNvPr>
                <p14:cNvContentPartPr/>
                <p14:nvPr/>
              </p14:nvContentPartPr>
              <p14:xfrm>
                <a:off x="10253064" y="2772416"/>
                <a:ext cx="821160" cy="381600"/>
              </p14:xfrm>
            </p:contentPart>
          </mc:Choice>
          <mc:Fallback>
            <p:pic>
              <p:nvPicPr>
                <p:cNvPr id="157" name="Freihand 156">
                  <a:extLst>
                    <a:ext uri="{FF2B5EF4-FFF2-40B4-BE49-F238E27FC236}">
                      <a16:creationId xmlns:a16="http://schemas.microsoft.com/office/drawing/2014/main" id="{411F3E77-6337-DCCF-69A4-E7F508010CB6}"/>
                    </a:ext>
                  </a:extLst>
                </p:cNvPr>
                <p:cNvPicPr/>
                <p:nvPr/>
              </p:nvPicPr>
              <p:blipFill>
                <a:blip r:embed="rId247"/>
                <a:stretch>
                  <a:fillRect/>
                </a:stretch>
              </p:blipFill>
              <p:spPr>
                <a:xfrm>
                  <a:off x="10244424" y="2763776"/>
                  <a:ext cx="838800" cy="39924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45" name="Freihand 44">
                  <a:extLst>
                    <a:ext uri="{FF2B5EF4-FFF2-40B4-BE49-F238E27FC236}">
                      <a16:creationId xmlns:a16="http://schemas.microsoft.com/office/drawing/2014/main" id="{9CDD04BD-B01C-7934-9D54-67B6D51EE222}"/>
                    </a:ext>
                  </a:extLst>
                </p14:cNvPr>
                <p14:cNvContentPartPr/>
                <p14:nvPr/>
              </p14:nvContentPartPr>
              <p14:xfrm>
                <a:off x="2548344" y="2821376"/>
                <a:ext cx="822960" cy="51120"/>
              </p14:xfrm>
            </p:contentPart>
          </mc:Choice>
          <mc:Fallback>
            <p:pic>
              <p:nvPicPr>
                <p:cNvPr id="45" name="Freihand 44">
                  <a:extLst>
                    <a:ext uri="{FF2B5EF4-FFF2-40B4-BE49-F238E27FC236}">
                      <a16:creationId xmlns:a16="http://schemas.microsoft.com/office/drawing/2014/main" id="{9CDD04BD-B01C-7934-9D54-67B6D51EE222}"/>
                    </a:ext>
                  </a:extLst>
                </p:cNvPr>
                <p:cNvPicPr/>
                <p:nvPr/>
              </p:nvPicPr>
              <p:blipFill>
                <a:blip r:embed="rId249"/>
                <a:stretch>
                  <a:fillRect/>
                </a:stretch>
              </p:blipFill>
              <p:spPr>
                <a:xfrm>
                  <a:off x="2539344" y="2812736"/>
                  <a:ext cx="8406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46" name="Freihand 45">
                  <a:extLst>
                    <a:ext uri="{FF2B5EF4-FFF2-40B4-BE49-F238E27FC236}">
                      <a16:creationId xmlns:a16="http://schemas.microsoft.com/office/drawing/2014/main" id="{060A850D-74D4-A990-09AC-0E6B52140034}"/>
                    </a:ext>
                  </a:extLst>
                </p14:cNvPr>
                <p14:cNvContentPartPr/>
                <p14:nvPr/>
              </p14:nvContentPartPr>
              <p14:xfrm>
                <a:off x="3781344" y="2819936"/>
                <a:ext cx="423360" cy="39960"/>
              </p14:xfrm>
            </p:contentPart>
          </mc:Choice>
          <mc:Fallback>
            <p:pic>
              <p:nvPicPr>
                <p:cNvPr id="46" name="Freihand 45">
                  <a:extLst>
                    <a:ext uri="{FF2B5EF4-FFF2-40B4-BE49-F238E27FC236}">
                      <a16:creationId xmlns:a16="http://schemas.microsoft.com/office/drawing/2014/main" id="{060A850D-74D4-A990-09AC-0E6B52140034}"/>
                    </a:ext>
                  </a:extLst>
                </p:cNvPr>
                <p:cNvPicPr/>
                <p:nvPr/>
              </p:nvPicPr>
              <p:blipFill>
                <a:blip r:embed="rId251"/>
                <a:stretch>
                  <a:fillRect/>
                </a:stretch>
              </p:blipFill>
              <p:spPr>
                <a:xfrm>
                  <a:off x="3772344" y="2810936"/>
                  <a:ext cx="44100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47" name="Freihand 46">
                  <a:extLst>
                    <a:ext uri="{FF2B5EF4-FFF2-40B4-BE49-F238E27FC236}">
                      <a16:creationId xmlns:a16="http://schemas.microsoft.com/office/drawing/2014/main" id="{A0EE9C71-DEDF-93FB-69A9-EF132F1CAAC2}"/>
                    </a:ext>
                  </a:extLst>
                </p14:cNvPr>
                <p14:cNvContentPartPr/>
                <p14:nvPr/>
              </p14:nvContentPartPr>
              <p14:xfrm>
                <a:off x="5074104" y="2787176"/>
                <a:ext cx="821520" cy="25920"/>
              </p14:xfrm>
            </p:contentPart>
          </mc:Choice>
          <mc:Fallback>
            <p:pic>
              <p:nvPicPr>
                <p:cNvPr id="47" name="Freihand 46">
                  <a:extLst>
                    <a:ext uri="{FF2B5EF4-FFF2-40B4-BE49-F238E27FC236}">
                      <a16:creationId xmlns:a16="http://schemas.microsoft.com/office/drawing/2014/main" id="{A0EE9C71-DEDF-93FB-69A9-EF132F1CAAC2}"/>
                    </a:ext>
                  </a:extLst>
                </p:cNvPr>
                <p:cNvPicPr/>
                <p:nvPr/>
              </p:nvPicPr>
              <p:blipFill>
                <a:blip r:embed="rId253"/>
                <a:stretch>
                  <a:fillRect/>
                </a:stretch>
              </p:blipFill>
              <p:spPr>
                <a:xfrm>
                  <a:off x="5065464" y="2778176"/>
                  <a:ext cx="83916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48" name="Freihand 47">
                  <a:extLst>
                    <a:ext uri="{FF2B5EF4-FFF2-40B4-BE49-F238E27FC236}">
                      <a16:creationId xmlns:a16="http://schemas.microsoft.com/office/drawing/2014/main" id="{65D7CDC8-CE3D-0AAA-3BFB-435CDD012FF6}"/>
                    </a:ext>
                  </a:extLst>
                </p14:cNvPr>
                <p14:cNvContentPartPr/>
                <p14:nvPr/>
              </p14:nvContentPartPr>
              <p14:xfrm>
                <a:off x="6465504" y="2781416"/>
                <a:ext cx="988920" cy="32040"/>
              </p14:xfrm>
            </p:contentPart>
          </mc:Choice>
          <mc:Fallback>
            <p:pic>
              <p:nvPicPr>
                <p:cNvPr id="48" name="Freihand 47">
                  <a:extLst>
                    <a:ext uri="{FF2B5EF4-FFF2-40B4-BE49-F238E27FC236}">
                      <a16:creationId xmlns:a16="http://schemas.microsoft.com/office/drawing/2014/main" id="{65D7CDC8-CE3D-0AAA-3BFB-435CDD012FF6}"/>
                    </a:ext>
                  </a:extLst>
                </p:cNvPr>
                <p:cNvPicPr/>
                <p:nvPr/>
              </p:nvPicPr>
              <p:blipFill>
                <a:blip r:embed="rId255"/>
                <a:stretch>
                  <a:fillRect/>
                </a:stretch>
              </p:blipFill>
              <p:spPr>
                <a:xfrm>
                  <a:off x="6456504" y="2772416"/>
                  <a:ext cx="100656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49" name="Freihand 48">
                  <a:extLst>
                    <a:ext uri="{FF2B5EF4-FFF2-40B4-BE49-F238E27FC236}">
                      <a16:creationId xmlns:a16="http://schemas.microsoft.com/office/drawing/2014/main" id="{65B16324-41BD-0F09-5FDF-ECB41F42E73C}"/>
                    </a:ext>
                  </a:extLst>
                </p14:cNvPr>
                <p14:cNvContentPartPr/>
                <p14:nvPr/>
              </p14:nvContentPartPr>
              <p14:xfrm>
                <a:off x="4895904" y="2067536"/>
                <a:ext cx="1180800" cy="800640"/>
              </p14:xfrm>
            </p:contentPart>
          </mc:Choice>
          <mc:Fallback>
            <p:pic>
              <p:nvPicPr>
                <p:cNvPr id="49" name="Freihand 48">
                  <a:extLst>
                    <a:ext uri="{FF2B5EF4-FFF2-40B4-BE49-F238E27FC236}">
                      <a16:creationId xmlns:a16="http://schemas.microsoft.com/office/drawing/2014/main" id="{65B16324-41BD-0F09-5FDF-ECB41F42E73C}"/>
                    </a:ext>
                  </a:extLst>
                </p:cNvPr>
                <p:cNvPicPr/>
                <p:nvPr/>
              </p:nvPicPr>
              <p:blipFill>
                <a:blip r:embed="rId257"/>
                <a:stretch>
                  <a:fillRect/>
                </a:stretch>
              </p:blipFill>
              <p:spPr>
                <a:xfrm>
                  <a:off x="4887264" y="2058536"/>
                  <a:ext cx="1198440" cy="81828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50" name="Freihand 49">
                  <a:extLst>
                    <a:ext uri="{FF2B5EF4-FFF2-40B4-BE49-F238E27FC236}">
                      <a16:creationId xmlns:a16="http://schemas.microsoft.com/office/drawing/2014/main" id="{62120A8F-63DF-2AA1-30B7-AC48A1EAE562}"/>
                    </a:ext>
                  </a:extLst>
                </p14:cNvPr>
                <p14:cNvContentPartPr/>
                <p14:nvPr/>
              </p14:nvContentPartPr>
              <p14:xfrm>
                <a:off x="6338064" y="1962776"/>
                <a:ext cx="1346760" cy="966960"/>
              </p14:xfrm>
            </p:contentPart>
          </mc:Choice>
          <mc:Fallback>
            <p:pic>
              <p:nvPicPr>
                <p:cNvPr id="50" name="Freihand 49">
                  <a:extLst>
                    <a:ext uri="{FF2B5EF4-FFF2-40B4-BE49-F238E27FC236}">
                      <a16:creationId xmlns:a16="http://schemas.microsoft.com/office/drawing/2014/main" id="{62120A8F-63DF-2AA1-30B7-AC48A1EAE562}"/>
                    </a:ext>
                  </a:extLst>
                </p:cNvPr>
                <p:cNvPicPr/>
                <p:nvPr/>
              </p:nvPicPr>
              <p:blipFill>
                <a:blip r:embed="rId259"/>
                <a:stretch>
                  <a:fillRect/>
                </a:stretch>
              </p:blipFill>
              <p:spPr>
                <a:xfrm>
                  <a:off x="6329424" y="1954136"/>
                  <a:ext cx="1364400" cy="98460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59" name="Freihand 158">
                  <a:extLst>
                    <a:ext uri="{FF2B5EF4-FFF2-40B4-BE49-F238E27FC236}">
                      <a16:creationId xmlns:a16="http://schemas.microsoft.com/office/drawing/2014/main" id="{B52B1194-B251-98B3-D546-3C9FBB7AA50E}"/>
                    </a:ext>
                  </a:extLst>
                </p14:cNvPr>
                <p14:cNvContentPartPr/>
                <p14:nvPr/>
              </p14:nvContentPartPr>
              <p14:xfrm>
                <a:off x="7024224" y="2030456"/>
                <a:ext cx="213840" cy="77040"/>
              </p14:xfrm>
            </p:contentPart>
          </mc:Choice>
          <mc:Fallback>
            <p:pic>
              <p:nvPicPr>
                <p:cNvPr id="159" name="Freihand 158">
                  <a:extLst>
                    <a:ext uri="{FF2B5EF4-FFF2-40B4-BE49-F238E27FC236}">
                      <a16:creationId xmlns:a16="http://schemas.microsoft.com/office/drawing/2014/main" id="{B52B1194-B251-98B3-D546-3C9FBB7AA50E}"/>
                    </a:ext>
                  </a:extLst>
                </p:cNvPr>
                <p:cNvPicPr/>
                <p:nvPr/>
              </p:nvPicPr>
              <p:blipFill>
                <a:blip r:embed="rId261"/>
                <a:stretch>
                  <a:fillRect/>
                </a:stretch>
              </p:blipFill>
              <p:spPr>
                <a:xfrm>
                  <a:off x="7015584" y="2021816"/>
                  <a:ext cx="2314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60" name="Freihand 159">
                  <a:extLst>
                    <a:ext uri="{FF2B5EF4-FFF2-40B4-BE49-F238E27FC236}">
                      <a16:creationId xmlns:a16="http://schemas.microsoft.com/office/drawing/2014/main" id="{4A80C1B1-CF94-A596-35E2-17A1A61FF1EA}"/>
                    </a:ext>
                  </a:extLst>
                </p14:cNvPr>
                <p14:cNvContentPartPr/>
                <p14:nvPr/>
              </p14:nvContentPartPr>
              <p14:xfrm>
                <a:off x="3032904" y="1870256"/>
                <a:ext cx="3286080" cy="177480"/>
              </p14:xfrm>
            </p:contentPart>
          </mc:Choice>
          <mc:Fallback>
            <p:pic>
              <p:nvPicPr>
                <p:cNvPr id="160" name="Freihand 159">
                  <a:extLst>
                    <a:ext uri="{FF2B5EF4-FFF2-40B4-BE49-F238E27FC236}">
                      <a16:creationId xmlns:a16="http://schemas.microsoft.com/office/drawing/2014/main" id="{4A80C1B1-CF94-A596-35E2-17A1A61FF1EA}"/>
                    </a:ext>
                  </a:extLst>
                </p:cNvPr>
                <p:cNvPicPr/>
                <p:nvPr/>
              </p:nvPicPr>
              <p:blipFill>
                <a:blip r:embed="rId263"/>
                <a:stretch>
                  <a:fillRect/>
                </a:stretch>
              </p:blipFill>
              <p:spPr>
                <a:xfrm>
                  <a:off x="3024264" y="1861256"/>
                  <a:ext cx="330372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62" name="Freihand 161">
                  <a:extLst>
                    <a:ext uri="{FF2B5EF4-FFF2-40B4-BE49-F238E27FC236}">
                      <a16:creationId xmlns:a16="http://schemas.microsoft.com/office/drawing/2014/main" id="{303A10E9-2EB0-4FF8-0B09-01D1780DAEEF}"/>
                    </a:ext>
                  </a:extLst>
                </p14:cNvPr>
                <p14:cNvContentPartPr/>
                <p14:nvPr/>
              </p14:nvContentPartPr>
              <p14:xfrm>
                <a:off x="3602424" y="1615376"/>
                <a:ext cx="1186560" cy="180000"/>
              </p14:xfrm>
            </p:contentPart>
          </mc:Choice>
          <mc:Fallback>
            <p:pic>
              <p:nvPicPr>
                <p:cNvPr id="162" name="Freihand 161">
                  <a:extLst>
                    <a:ext uri="{FF2B5EF4-FFF2-40B4-BE49-F238E27FC236}">
                      <a16:creationId xmlns:a16="http://schemas.microsoft.com/office/drawing/2014/main" id="{303A10E9-2EB0-4FF8-0B09-01D1780DAEEF}"/>
                    </a:ext>
                  </a:extLst>
                </p:cNvPr>
                <p:cNvPicPr/>
                <p:nvPr/>
              </p:nvPicPr>
              <p:blipFill>
                <a:blip r:embed="rId265"/>
                <a:stretch>
                  <a:fillRect/>
                </a:stretch>
              </p:blipFill>
              <p:spPr>
                <a:xfrm>
                  <a:off x="3593784" y="1606736"/>
                  <a:ext cx="120420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63" name="Freihand 162">
                  <a:extLst>
                    <a:ext uri="{FF2B5EF4-FFF2-40B4-BE49-F238E27FC236}">
                      <a16:creationId xmlns:a16="http://schemas.microsoft.com/office/drawing/2014/main" id="{E6159DDE-18B7-6952-1FBA-3E3399762E1E}"/>
                    </a:ext>
                  </a:extLst>
                </p14:cNvPr>
                <p14:cNvContentPartPr/>
                <p14:nvPr/>
              </p14:nvContentPartPr>
              <p14:xfrm>
                <a:off x="2269704" y="2720576"/>
                <a:ext cx="112680" cy="422280"/>
              </p14:xfrm>
            </p:contentPart>
          </mc:Choice>
          <mc:Fallback>
            <p:pic>
              <p:nvPicPr>
                <p:cNvPr id="163" name="Freihand 162">
                  <a:extLst>
                    <a:ext uri="{FF2B5EF4-FFF2-40B4-BE49-F238E27FC236}">
                      <a16:creationId xmlns:a16="http://schemas.microsoft.com/office/drawing/2014/main" id="{E6159DDE-18B7-6952-1FBA-3E3399762E1E}"/>
                    </a:ext>
                  </a:extLst>
                </p:cNvPr>
                <p:cNvPicPr/>
                <p:nvPr/>
              </p:nvPicPr>
              <p:blipFill>
                <a:blip r:embed="rId267"/>
                <a:stretch>
                  <a:fillRect/>
                </a:stretch>
              </p:blipFill>
              <p:spPr>
                <a:xfrm>
                  <a:off x="2260704" y="2711576"/>
                  <a:ext cx="130320" cy="43992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65" name="Freihand 164">
                  <a:extLst>
                    <a:ext uri="{FF2B5EF4-FFF2-40B4-BE49-F238E27FC236}">
                      <a16:creationId xmlns:a16="http://schemas.microsoft.com/office/drawing/2014/main" id="{9D084C22-DE35-EFA0-30E8-04794B5EFD24}"/>
                    </a:ext>
                  </a:extLst>
                </p14:cNvPr>
                <p14:cNvContentPartPr/>
                <p14:nvPr/>
              </p14:nvContentPartPr>
              <p14:xfrm>
                <a:off x="5354184" y="3220976"/>
                <a:ext cx="2271240" cy="1955520"/>
              </p14:xfrm>
            </p:contentPart>
          </mc:Choice>
          <mc:Fallback>
            <p:pic>
              <p:nvPicPr>
                <p:cNvPr id="165" name="Freihand 164">
                  <a:extLst>
                    <a:ext uri="{FF2B5EF4-FFF2-40B4-BE49-F238E27FC236}">
                      <a16:creationId xmlns:a16="http://schemas.microsoft.com/office/drawing/2014/main" id="{9D084C22-DE35-EFA0-30E8-04794B5EFD24}"/>
                    </a:ext>
                  </a:extLst>
                </p:cNvPr>
                <p:cNvPicPr/>
                <p:nvPr/>
              </p:nvPicPr>
              <p:blipFill>
                <a:blip r:embed="rId269"/>
                <a:stretch>
                  <a:fillRect/>
                </a:stretch>
              </p:blipFill>
              <p:spPr>
                <a:xfrm>
                  <a:off x="5345544" y="3211976"/>
                  <a:ext cx="2288880" cy="197316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68" name="Freihand 167">
                  <a:extLst>
                    <a:ext uri="{FF2B5EF4-FFF2-40B4-BE49-F238E27FC236}">
                      <a16:creationId xmlns:a16="http://schemas.microsoft.com/office/drawing/2014/main" id="{66857B9D-D500-2FE3-C885-E2E9B109D74D}"/>
                    </a:ext>
                  </a:extLst>
                </p14:cNvPr>
                <p14:cNvContentPartPr/>
                <p14:nvPr/>
              </p14:nvContentPartPr>
              <p14:xfrm>
                <a:off x="1718184" y="5216816"/>
                <a:ext cx="181440" cy="286560"/>
              </p14:xfrm>
            </p:contentPart>
          </mc:Choice>
          <mc:Fallback>
            <p:pic>
              <p:nvPicPr>
                <p:cNvPr id="168" name="Freihand 167">
                  <a:extLst>
                    <a:ext uri="{FF2B5EF4-FFF2-40B4-BE49-F238E27FC236}">
                      <a16:creationId xmlns:a16="http://schemas.microsoft.com/office/drawing/2014/main" id="{66857B9D-D500-2FE3-C885-E2E9B109D74D}"/>
                    </a:ext>
                  </a:extLst>
                </p:cNvPr>
                <p:cNvPicPr/>
                <p:nvPr/>
              </p:nvPicPr>
              <p:blipFill>
                <a:blip r:embed="rId271"/>
                <a:stretch>
                  <a:fillRect/>
                </a:stretch>
              </p:blipFill>
              <p:spPr>
                <a:xfrm>
                  <a:off x="1709544" y="5208176"/>
                  <a:ext cx="199080" cy="30420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69" name="Freihand 168">
                  <a:extLst>
                    <a:ext uri="{FF2B5EF4-FFF2-40B4-BE49-F238E27FC236}">
                      <a16:creationId xmlns:a16="http://schemas.microsoft.com/office/drawing/2014/main" id="{71CF2609-39E1-C4AF-1A97-E62DAF8B6347}"/>
                    </a:ext>
                  </a:extLst>
                </p14:cNvPr>
                <p14:cNvContentPartPr/>
                <p14:nvPr/>
              </p14:nvContentPartPr>
              <p14:xfrm>
                <a:off x="1917264" y="5182976"/>
                <a:ext cx="361800" cy="284400"/>
              </p14:xfrm>
            </p:contentPart>
          </mc:Choice>
          <mc:Fallback>
            <p:pic>
              <p:nvPicPr>
                <p:cNvPr id="169" name="Freihand 168">
                  <a:extLst>
                    <a:ext uri="{FF2B5EF4-FFF2-40B4-BE49-F238E27FC236}">
                      <a16:creationId xmlns:a16="http://schemas.microsoft.com/office/drawing/2014/main" id="{71CF2609-39E1-C4AF-1A97-E62DAF8B6347}"/>
                    </a:ext>
                  </a:extLst>
                </p:cNvPr>
                <p:cNvPicPr/>
                <p:nvPr/>
              </p:nvPicPr>
              <p:blipFill>
                <a:blip r:embed="rId273"/>
                <a:stretch>
                  <a:fillRect/>
                </a:stretch>
              </p:blipFill>
              <p:spPr>
                <a:xfrm>
                  <a:off x="1908264" y="5173976"/>
                  <a:ext cx="379440" cy="30204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70" name="Freihand 169">
                  <a:extLst>
                    <a:ext uri="{FF2B5EF4-FFF2-40B4-BE49-F238E27FC236}">
                      <a16:creationId xmlns:a16="http://schemas.microsoft.com/office/drawing/2014/main" id="{08B7E0C8-F485-C609-FB75-69BB0B866C80}"/>
                    </a:ext>
                  </a:extLst>
                </p14:cNvPr>
                <p14:cNvContentPartPr/>
                <p14:nvPr/>
              </p14:nvContentPartPr>
              <p14:xfrm>
                <a:off x="1248024" y="4702736"/>
                <a:ext cx="141840" cy="298440"/>
              </p14:xfrm>
            </p:contentPart>
          </mc:Choice>
          <mc:Fallback>
            <p:pic>
              <p:nvPicPr>
                <p:cNvPr id="170" name="Freihand 169">
                  <a:extLst>
                    <a:ext uri="{FF2B5EF4-FFF2-40B4-BE49-F238E27FC236}">
                      <a16:creationId xmlns:a16="http://schemas.microsoft.com/office/drawing/2014/main" id="{08B7E0C8-F485-C609-FB75-69BB0B866C80}"/>
                    </a:ext>
                  </a:extLst>
                </p:cNvPr>
                <p:cNvPicPr/>
                <p:nvPr/>
              </p:nvPicPr>
              <p:blipFill>
                <a:blip r:embed="rId275"/>
                <a:stretch>
                  <a:fillRect/>
                </a:stretch>
              </p:blipFill>
              <p:spPr>
                <a:xfrm>
                  <a:off x="1239024" y="4694096"/>
                  <a:ext cx="159480" cy="31608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71" name="Freihand 170">
                  <a:extLst>
                    <a:ext uri="{FF2B5EF4-FFF2-40B4-BE49-F238E27FC236}">
                      <a16:creationId xmlns:a16="http://schemas.microsoft.com/office/drawing/2014/main" id="{0D2C3AE7-EE95-150B-C8EB-C3120F393351}"/>
                    </a:ext>
                  </a:extLst>
                </p14:cNvPr>
                <p14:cNvContentPartPr/>
                <p14:nvPr/>
              </p14:nvContentPartPr>
              <p14:xfrm>
                <a:off x="1431624" y="4536776"/>
                <a:ext cx="530640" cy="293400"/>
              </p14:xfrm>
            </p:contentPart>
          </mc:Choice>
          <mc:Fallback>
            <p:pic>
              <p:nvPicPr>
                <p:cNvPr id="171" name="Freihand 170">
                  <a:extLst>
                    <a:ext uri="{FF2B5EF4-FFF2-40B4-BE49-F238E27FC236}">
                      <a16:creationId xmlns:a16="http://schemas.microsoft.com/office/drawing/2014/main" id="{0D2C3AE7-EE95-150B-C8EB-C3120F393351}"/>
                    </a:ext>
                  </a:extLst>
                </p:cNvPr>
                <p:cNvPicPr/>
                <p:nvPr/>
              </p:nvPicPr>
              <p:blipFill>
                <a:blip r:embed="rId277"/>
                <a:stretch>
                  <a:fillRect/>
                </a:stretch>
              </p:blipFill>
              <p:spPr>
                <a:xfrm>
                  <a:off x="1422984" y="4528136"/>
                  <a:ext cx="548280" cy="31104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72" name="Freihand 171">
                  <a:extLst>
                    <a:ext uri="{FF2B5EF4-FFF2-40B4-BE49-F238E27FC236}">
                      <a16:creationId xmlns:a16="http://schemas.microsoft.com/office/drawing/2014/main" id="{AAA9760A-3890-B1F3-EDFE-5253C59BED89}"/>
                    </a:ext>
                  </a:extLst>
                </p14:cNvPr>
                <p14:cNvContentPartPr/>
                <p14:nvPr/>
              </p14:nvContentPartPr>
              <p14:xfrm>
                <a:off x="1412544" y="4930256"/>
                <a:ext cx="119160" cy="155880"/>
              </p14:xfrm>
            </p:contentPart>
          </mc:Choice>
          <mc:Fallback>
            <p:pic>
              <p:nvPicPr>
                <p:cNvPr id="172" name="Freihand 171">
                  <a:extLst>
                    <a:ext uri="{FF2B5EF4-FFF2-40B4-BE49-F238E27FC236}">
                      <a16:creationId xmlns:a16="http://schemas.microsoft.com/office/drawing/2014/main" id="{AAA9760A-3890-B1F3-EDFE-5253C59BED89}"/>
                    </a:ext>
                  </a:extLst>
                </p:cNvPr>
                <p:cNvPicPr/>
                <p:nvPr/>
              </p:nvPicPr>
              <p:blipFill>
                <a:blip r:embed="rId279"/>
                <a:stretch>
                  <a:fillRect/>
                </a:stretch>
              </p:blipFill>
              <p:spPr>
                <a:xfrm>
                  <a:off x="1403904" y="4921616"/>
                  <a:ext cx="13680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73" name="Freihand 172">
                  <a:extLst>
                    <a:ext uri="{FF2B5EF4-FFF2-40B4-BE49-F238E27FC236}">
                      <a16:creationId xmlns:a16="http://schemas.microsoft.com/office/drawing/2014/main" id="{25FBE596-D494-168D-67ED-A43871EDB4E7}"/>
                    </a:ext>
                  </a:extLst>
                </p14:cNvPr>
                <p14:cNvContentPartPr/>
                <p14:nvPr/>
              </p14:nvContentPartPr>
              <p14:xfrm>
                <a:off x="1596144" y="4933856"/>
                <a:ext cx="108720" cy="110520"/>
              </p14:xfrm>
            </p:contentPart>
          </mc:Choice>
          <mc:Fallback>
            <p:pic>
              <p:nvPicPr>
                <p:cNvPr id="173" name="Freihand 172">
                  <a:extLst>
                    <a:ext uri="{FF2B5EF4-FFF2-40B4-BE49-F238E27FC236}">
                      <a16:creationId xmlns:a16="http://schemas.microsoft.com/office/drawing/2014/main" id="{25FBE596-D494-168D-67ED-A43871EDB4E7}"/>
                    </a:ext>
                  </a:extLst>
                </p:cNvPr>
                <p:cNvPicPr/>
                <p:nvPr/>
              </p:nvPicPr>
              <p:blipFill>
                <a:blip r:embed="rId281"/>
                <a:stretch>
                  <a:fillRect/>
                </a:stretch>
              </p:blipFill>
              <p:spPr>
                <a:xfrm>
                  <a:off x="1587504" y="4925216"/>
                  <a:ext cx="12636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74" name="Freihand 173">
                  <a:extLst>
                    <a:ext uri="{FF2B5EF4-FFF2-40B4-BE49-F238E27FC236}">
                      <a16:creationId xmlns:a16="http://schemas.microsoft.com/office/drawing/2014/main" id="{0BC0A37D-0CFF-A90B-2A4F-DC21973486C8}"/>
                    </a:ext>
                  </a:extLst>
                </p14:cNvPr>
                <p14:cNvContentPartPr/>
                <p14:nvPr/>
              </p14:nvContentPartPr>
              <p14:xfrm>
                <a:off x="1709544" y="4852856"/>
                <a:ext cx="98280" cy="149040"/>
              </p14:xfrm>
            </p:contentPart>
          </mc:Choice>
          <mc:Fallback>
            <p:pic>
              <p:nvPicPr>
                <p:cNvPr id="174" name="Freihand 173">
                  <a:extLst>
                    <a:ext uri="{FF2B5EF4-FFF2-40B4-BE49-F238E27FC236}">
                      <a16:creationId xmlns:a16="http://schemas.microsoft.com/office/drawing/2014/main" id="{0BC0A37D-0CFF-A90B-2A4F-DC21973486C8}"/>
                    </a:ext>
                  </a:extLst>
                </p:cNvPr>
                <p:cNvPicPr/>
                <p:nvPr/>
              </p:nvPicPr>
              <p:blipFill>
                <a:blip r:embed="rId283"/>
                <a:stretch>
                  <a:fillRect/>
                </a:stretch>
              </p:blipFill>
              <p:spPr>
                <a:xfrm>
                  <a:off x="1700904" y="4843856"/>
                  <a:ext cx="11592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75" name="Freihand 174">
                  <a:extLst>
                    <a:ext uri="{FF2B5EF4-FFF2-40B4-BE49-F238E27FC236}">
                      <a16:creationId xmlns:a16="http://schemas.microsoft.com/office/drawing/2014/main" id="{A48629D0-C185-0364-6AC5-476F8FD8E636}"/>
                    </a:ext>
                  </a:extLst>
                </p14:cNvPr>
                <p14:cNvContentPartPr/>
                <p14:nvPr/>
              </p14:nvContentPartPr>
              <p14:xfrm>
                <a:off x="1841304" y="4883096"/>
                <a:ext cx="88920" cy="105480"/>
              </p14:xfrm>
            </p:contentPart>
          </mc:Choice>
          <mc:Fallback>
            <p:pic>
              <p:nvPicPr>
                <p:cNvPr id="175" name="Freihand 174">
                  <a:extLst>
                    <a:ext uri="{FF2B5EF4-FFF2-40B4-BE49-F238E27FC236}">
                      <a16:creationId xmlns:a16="http://schemas.microsoft.com/office/drawing/2014/main" id="{A48629D0-C185-0364-6AC5-476F8FD8E636}"/>
                    </a:ext>
                  </a:extLst>
                </p:cNvPr>
                <p:cNvPicPr/>
                <p:nvPr/>
              </p:nvPicPr>
              <p:blipFill>
                <a:blip r:embed="rId285"/>
                <a:stretch>
                  <a:fillRect/>
                </a:stretch>
              </p:blipFill>
              <p:spPr>
                <a:xfrm>
                  <a:off x="1832664" y="4874456"/>
                  <a:ext cx="1065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76" name="Freihand 175">
                  <a:extLst>
                    <a:ext uri="{FF2B5EF4-FFF2-40B4-BE49-F238E27FC236}">
                      <a16:creationId xmlns:a16="http://schemas.microsoft.com/office/drawing/2014/main" id="{62BED121-40A4-BAAA-1EC5-A126AD0ABE2D}"/>
                    </a:ext>
                  </a:extLst>
                </p14:cNvPr>
                <p14:cNvContentPartPr/>
                <p14:nvPr/>
              </p14:nvContentPartPr>
              <p14:xfrm>
                <a:off x="1967664" y="4870496"/>
                <a:ext cx="48960" cy="83160"/>
              </p14:xfrm>
            </p:contentPart>
          </mc:Choice>
          <mc:Fallback>
            <p:pic>
              <p:nvPicPr>
                <p:cNvPr id="176" name="Freihand 175">
                  <a:extLst>
                    <a:ext uri="{FF2B5EF4-FFF2-40B4-BE49-F238E27FC236}">
                      <a16:creationId xmlns:a16="http://schemas.microsoft.com/office/drawing/2014/main" id="{62BED121-40A4-BAAA-1EC5-A126AD0ABE2D}"/>
                    </a:ext>
                  </a:extLst>
                </p:cNvPr>
                <p:cNvPicPr/>
                <p:nvPr/>
              </p:nvPicPr>
              <p:blipFill>
                <a:blip r:embed="rId287"/>
                <a:stretch>
                  <a:fillRect/>
                </a:stretch>
              </p:blipFill>
              <p:spPr>
                <a:xfrm>
                  <a:off x="1958664" y="4861496"/>
                  <a:ext cx="666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77" name="Freihand 176">
                  <a:extLst>
                    <a:ext uri="{FF2B5EF4-FFF2-40B4-BE49-F238E27FC236}">
                      <a16:creationId xmlns:a16="http://schemas.microsoft.com/office/drawing/2014/main" id="{01261C8A-D5A3-E4B0-A1E4-FB45F01E9E4A}"/>
                    </a:ext>
                  </a:extLst>
                </p14:cNvPr>
                <p14:cNvContentPartPr/>
                <p14:nvPr/>
              </p14:nvContentPartPr>
              <p14:xfrm>
                <a:off x="2048304" y="4721096"/>
                <a:ext cx="365040" cy="220320"/>
              </p14:xfrm>
            </p:contentPart>
          </mc:Choice>
          <mc:Fallback>
            <p:pic>
              <p:nvPicPr>
                <p:cNvPr id="177" name="Freihand 176">
                  <a:extLst>
                    <a:ext uri="{FF2B5EF4-FFF2-40B4-BE49-F238E27FC236}">
                      <a16:creationId xmlns:a16="http://schemas.microsoft.com/office/drawing/2014/main" id="{01261C8A-D5A3-E4B0-A1E4-FB45F01E9E4A}"/>
                    </a:ext>
                  </a:extLst>
                </p:cNvPr>
                <p:cNvPicPr/>
                <p:nvPr/>
              </p:nvPicPr>
              <p:blipFill>
                <a:blip r:embed="rId289"/>
                <a:stretch>
                  <a:fillRect/>
                </a:stretch>
              </p:blipFill>
              <p:spPr>
                <a:xfrm>
                  <a:off x="2039664" y="4712456"/>
                  <a:ext cx="38268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78" name="Freihand 177">
                  <a:extLst>
                    <a:ext uri="{FF2B5EF4-FFF2-40B4-BE49-F238E27FC236}">
                      <a16:creationId xmlns:a16="http://schemas.microsoft.com/office/drawing/2014/main" id="{385F0B22-DC13-71F1-A361-5BC9C3241ACE}"/>
                    </a:ext>
                  </a:extLst>
                </p14:cNvPr>
                <p14:cNvContentPartPr/>
                <p14:nvPr/>
              </p14:nvContentPartPr>
              <p14:xfrm>
                <a:off x="2033184" y="4648016"/>
                <a:ext cx="41040" cy="25920"/>
              </p14:xfrm>
            </p:contentPart>
          </mc:Choice>
          <mc:Fallback>
            <p:pic>
              <p:nvPicPr>
                <p:cNvPr id="178" name="Freihand 177">
                  <a:extLst>
                    <a:ext uri="{FF2B5EF4-FFF2-40B4-BE49-F238E27FC236}">
                      <a16:creationId xmlns:a16="http://schemas.microsoft.com/office/drawing/2014/main" id="{385F0B22-DC13-71F1-A361-5BC9C3241ACE}"/>
                    </a:ext>
                  </a:extLst>
                </p:cNvPr>
                <p:cNvPicPr/>
                <p:nvPr/>
              </p:nvPicPr>
              <p:blipFill>
                <a:blip r:embed="rId291"/>
                <a:stretch>
                  <a:fillRect/>
                </a:stretch>
              </p:blipFill>
              <p:spPr>
                <a:xfrm>
                  <a:off x="2024184" y="4639376"/>
                  <a:ext cx="5868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80" name="Freihand 179">
                  <a:extLst>
                    <a:ext uri="{FF2B5EF4-FFF2-40B4-BE49-F238E27FC236}">
                      <a16:creationId xmlns:a16="http://schemas.microsoft.com/office/drawing/2014/main" id="{18DF3E06-FDAE-56F3-5E51-295D920100B4}"/>
                    </a:ext>
                  </a:extLst>
                </p14:cNvPr>
                <p14:cNvContentPartPr/>
                <p14:nvPr/>
              </p14:nvContentPartPr>
              <p14:xfrm>
                <a:off x="366744" y="4312496"/>
                <a:ext cx="46440" cy="720720"/>
              </p14:xfrm>
            </p:contentPart>
          </mc:Choice>
          <mc:Fallback>
            <p:pic>
              <p:nvPicPr>
                <p:cNvPr id="180" name="Freihand 179">
                  <a:extLst>
                    <a:ext uri="{FF2B5EF4-FFF2-40B4-BE49-F238E27FC236}">
                      <a16:creationId xmlns:a16="http://schemas.microsoft.com/office/drawing/2014/main" id="{18DF3E06-FDAE-56F3-5E51-295D920100B4}"/>
                    </a:ext>
                  </a:extLst>
                </p:cNvPr>
                <p:cNvPicPr/>
                <p:nvPr/>
              </p:nvPicPr>
              <p:blipFill>
                <a:blip r:embed="rId293"/>
                <a:stretch>
                  <a:fillRect/>
                </a:stretch>
              </p:blipFill>
              <p:spPr>
                <a:xfrm>
                  <a:off x="358104" y="4303856"/>
                  <a:ext cx="64080" cy="73836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81" name="Freihand 180">
                  <a:extLst>
                    <a:ext uri="{FF2B5EF4-FFF2-40B4-BE49-F238E27FC236}">
                      <a16:creationId xmlns:a16="http://schemas.microsoft.com/office/drawing/2014/main" id="{B1C77C34-DE38-6817-FFFA-DE04BF2E3187}"/>
                    </a:ext>
                  </a:extLst>
                </p14:cNvPr>
                <p14:cNvContentPartPr/>
                <p14:nvPr/>
              </p14:nvContentPartPr>
              <p14:xfrm>
                <a:off x="299784" y="4892456"/>
                <a:ext cx="732960" cy="28080"/>
              </p14:xfrm>
            </p:contentPart>
          </mc:Choice>
          <mc:Fallback>
            <p:pic>
              <p:nvPicPr>
                <p:cNvPr id="181" name="Freihand 180">
                  <a:extLst>
                    <a:ext uri="{FF2B5EF4-FFF2-40B4-BE49-F238E27FC236}">
                      <a16:creationId xmlns:a16="http://schemas.microsoft.com/office/drawing/2014/main" id="{B1C77C34-DE38-6817-FFFA-DE04BF2E3187}"/>
                    </a:ext>
                  </a:extLst>
                </p:cNvPr>
                <p:cNvPicPr/>
                <p:nvPr/>
              </p:nvPicPr>
              <p:blipFill>
                <a:blip r:embed="rId295"/>
                <a:stretch>
                  <a:fillRect/>
                </a:stretch>
              </p:blipFill>
              <p:spPr>
                <a:xfrm>
                  <a:off x="290784" y="4883456"/>
                  <a:ext cx="75060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82" name="Freihand 181">
                  <a:extLst>
                    <a:ext uri="{FF2B5EF4-FFF2-40B4-BE49-F238E27FC236}">
                      <a16:creationId xmlns:a16="http://schemas.microsoft.com/office/drawing/2014/main" id="{427B42CA-D576-F720-0C82-E90077D9AC2F}"/>
                    </a:ext>
                  </a:extLst>
                </p14:cNvPr>
                <p14:cNvContentPartPr/>
                <p14:nvPr/>
              </p14:nvContentPartPr>
              <p14:xfrm>
                <a:off x="1028064" y="4805696"/>
                <a:ext cx="122040" cy="213480"/>
              </p14:xfrm>
            </p:contentPart>
          </mc:Choice>
          <mc:Fallback>
            <p:pic>
              <p:nvPicPr>
                <p:cNvPr id="182" name="Freihand 181">
                  <a:extLst>
                    <a:ext uri="{FF2B5EF4-FFF2-40B4-BE49-F238E27FC236}">
                      <a16:creationId xmlns:a16="http://schemas.microsoft.com/office/drawing/2014/main" id="{427B42CA-D576-F720-0C82-E90077D9AC2F}"/>
                    </a:ext>
                  </a:extLst>
                </p:cNvPr>
                <p:cNvPicPr/>
                <p:nvPr/>
              </p:nvPicPr>
              <p:blipFill>
                <a:blip r:embed="rId297"/>
                <a:stretch>
                  <a:fillRect/>
                </a:stretch>
              </p:blipFill>
              <p:spPr>
                <a:xfrm>
                  <a:off x="1019424" y="4797056"/>
                  <a:ext cx="13968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84" name="Freihand 183">
                  <a:extLst>
                    <a:ext uri="{FF2B5EF4-FFF2-40B4-BE49-F238E27FC236}">
                      <a16:creationId xmlns:a16="http://schemas.microsoft.com/office/drawing/2014/main" id="{114DDCC6-AF50-B4F7-8F4C-AFED729B5195}"/>
                    </a:ext>
                  </a:extLst>
                </p14:cNvPr>
                <p14:cNvContentPartPr/>
                <p14:nvPr/>
              </p14:nvContentPartPr>
              <p14:xfrm>
                <a:off x="323184" y="4132496"/>
                <a:ext cx="207000" cy="257760"/>
              </p14:xfrm>
            </p:contentPart>
          </mc:Choice>
          <mc:Fallback>
            <p:pic>
              <p:nvPicPr>
                <p:cNvPr id="184" name="Freihand 183">
                  <a:extLst>
                    <a:ext uri="{FF2B5EF4-FFF2-40B4-BE49-F238E27FC236}">
                      <a16:creationId xmlns:a16="http://schemas.microsoft.com/office/drawing/2014/main" id="{114DDCC6-AF50-B4F7-8F4C-AFED729B5195}"/>
                    </a:ext>
                  </a:extLst>
                </p:cNvPr>
                <p:cNvPicPr/>
                <p:nvPr/>
              </p:nvPicPr>
              <p:blipFill>
                <a:blip r:embed="rId299"/>
                <a:stretch>
                  <a:fillRect/>
                </a:stretch>
              </p:blipFill>
              <p:spPr>
                <a:xfrm>
                  <a:off x="314184" y="4123496"/>
                  <a:ext cx="22464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85" name="Freihand 184">
                  <a:extLst>
                    <a:ext uri="{FF2B5EF4-FFF2-40B4-BE49-F238E27FC236}">
                      <a16:creationId xmlns:a16="http://schemas.microsoft.com/office/drawing/2014/main" id="{D2845EF6-A8D4-791D-51CB-733E218257ED}"/>
                    </a:ext>
                  </a:extLst>
                </p14:cNvPr>
                <p14:cNvContentPartPr/>
                <p14:nvPr/>
              </p14:nvContentPartPr>
              <p14:xfrm>
                <a:off x="405264" y="4450736"/>
                <a:ext cx="591840" cy="447120"/>
              </p14:xfrm>
            </p:contentPart>
          </mc:Choice>
          <mc:Fallback>
            <p:pic>
              <p:nvPicPr>
                <p:cNvPr id="185" name="Freihand 184">
                  <a:extLst>
                    <a:ext uri="{FF2B5EF4-FFF2-40B4-BE49-F238E27FC236}">
                      <a16:creationId xmlns:a16="http://schemas.microsoft.com/office/drawing/2014/main" id="{D2845EF6-A8D4-791D-51CB-733E218257ED}"/>
                    </a:ext>
                  </a:extLst>
                </p:cNvPr>
                <p:cNvPicPr/>
                <p:nvPr/>
              </p:nvPicPr>
              <p:blipFill>
                <a:blip r:embed="rId301"/>
                <a:stretch>
                  <a:fillRect/>
                </a:stretch>
              </p:blipFill>
              <p:spPr>
                <a:xfrm>
                  <a:off x="396624" y="4441736"/>
                  <a:ext cx="609480" cy="46476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87" name="Freihand 186">
                  <a:extLst>
                    <a:ext uri="{FF2B5EF4-FFF2-40B4-BE49-F238E27FC236}">
                      <a16:creationId xmlns:a16="http://schemas.microsoft.com/office/drawing/2014/main" id="{3ECC4D8F-704F-0A55-B9FC-D0A9758BBB43}"/>
                    </a:ext>
                  </a:extLst>
                </p14:cNvPr>
                <p14:cNvContentPartPr/>
                <p14:nvPr/>
              </p14:nvContentPartPr>
              <p14:xfrm>
                <a:off x="5337984" y="4912256"/>
                <a:ext cx="29880" cy="492840"/>
              </p14:xfrm>
            </p:contentPart>
          </mc:Choice>
          <mc:Fallback>
            <p:pic>
              <p:nvPicPr>
                <p:cNvPr id="187" name="Freihand 186">
                  <a:extLst>
                    <a:ext uri="{FF2B5EF4-FFF2-40B4-BE49-F238E27FC236}">
                      <a16:creationId xmlns:a16="http://schemas.microsoft.com/office/drawing/2014/main" id="{3ECC4D8F-704F-0A55-B9FC-D0A9758BBB43}"/>
                    </a:ext>
                  </a:extLst>
                </p:cNvPr>
                <p:cNvPicPr/>
                <p:nvPr/>
              </p:nvPicPr>
              <p:blipFill>
                <a:blip r:embed="rId303"/>
                <a:stretch>
                  <a:fillRect/>
                </a:stretch>
              </p:blipFill>
              <p:spPr>
                <a:xfrm>
                  <a:off x="5329344" y="4903616"/>
                  <a:ext cx="47520" cy="51048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88" name="Freihand 187">
                  <a:extLst>
                    <a:ext uri="{FF2B5EF4-FFF2-40B4-BE49-F238E27FC236}">
                      <a16:creationId xmlns:a16="http://schemas.microsoft.com/office/drawing/2014/main" id="{29DC4E0C-E6D6-E682-1A82-8545062229A7}"/>
                    </a:ext>
                  </a:extLst>
                </p14:cNvPr>
                <p14:cNvContentPartPr/>
                <p14:nvPr/>
              </p14:nvContentPartPr>
              <p14:xfrm>
                <a:off x="5198664" y="5349296"/>
                <a:ext cx="692280" cy="30240"/>
              </p14:xfrm>
            </p:contentPart>
          </mc:Choice>
          <mc:Fallback>
            <p:pic>
              <p:nvPicPr>
                <p:cNvPr id="188" name="Freihand 187">
                  <a:extLst>
                    <a:ext uri="{FF2B5EF4-FFF2-40B4-BE49-F238E27FC236}">
                      <a16:creationId xmlns:a16="http://schemas.microsoft.com/office/drawing/2014/main" id="{29DC4E0C-E6D6-E682-1A82-8545062229A7}"/>
                    </a:ext>
                  </a:extLst>
                </p:cNvPr>
                <p:cNvPicPr/>
                <p:nvPr/>
              </p:nvPicPr>
              <p:blipFill>
                <a:blip r:embed="rId305"/>
                <a:stretch>
                  <a:fillRect/>
                </a:stretch>
              </p:blipFill>
              <p:spPr>
                <a:xfrm>
                  <a:off x="5189664" y="5340296"/>
                  <a:ext cx="70992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89" name="Freihand 188">
                  <a:extLst>
                    <a:ext uri="{FF2B5EF4-FFF2-40B4-BE49-F238E27FC236}">
                      <a16:creationId xmlns:a16="http://schemas.microsoft.com/office/drawing/2014/main" id="{FE008493-23AB-FF36-5E3B-F25A0EA0700A}"/>
                    </a:ext>
                  </a:extLst>
                </p14:cNvPr>
                <p14:cNvContentPartPr/>
                <p14:nvPr/>
              </p14:nvContentPartPr>
              <p14:xfrm>
                <a:off x="5939544" y="5265416"/>
                <a:ext cx="213120" cy="156240"/>
              </p14:xfrm>
            </p:contentPart>
          </mc:Choice>
          <mc:Fallback>
            <p:pic>
              <p:nvPicPr>
                <p:cNvPr id="189" name="Freihand 188">
                  <a:extLst>
                    <a:ext uri="{FF2B5EF4-FFF2-40B4-BE49-F238E27FC236}">
                      <a16:creationId xmlns:a16="http://schemas.microsoft.com/office/drawing/2014/main" id="{FE008493-23AB-FF36-5E3B-F25A0EA0700A}"/>
                    </a:ext>
                  </a:extLst>
                </p:cNvPr>
                <p:cNvPicPr/>
                <p:nvPr/>
              </p:nvPicPr>
              <p:blipFill>
                <a:blip r:embed="rId307"/>
                <a:stretch>
                  <a:fillRect/>
                </a:stretch>
              </p:blipFill>
              <p:spPr>
                <a:xfrm>
                  <a:off x="5930904" y="5256776"/>
                  <a:ext cx="23076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90" name="Freihand 189">
                  <a:extLst>
                    <a:ext uri="{FF2B5EF4-FFF2-40B4-BE49-F238E27FC236}">
                      <a16:creationId xmlns:a16="http://schemas.microsoft.com/office/drawing/2014/main" id="{9D976A4C-AADA-AB4A-635B-CB9FCF92EC62}"/>
                    </a:ext>
                  </a:extLst>
                </p14:cNvPr>
                <p14:cNvContentPartPr/>
                <p14:nvPr/>
              </p14:nvContentPartPr>
              <p14:xfrm>
                <a:off x="5229984" y="4758896"/>
                <a:ext cx="197640" cy="222120"/>
              </p14:xfrm>
            </p:contentPart>
          </mc:Choice>
          <mc:Fallback>
            <p:pic>
              <p:nvPicPr>
                <p:cNvPr id="190" name="Freihand 189">
                  <a:extLst>
                    <a:ext uri="{FF2B5EF4-FFF2-40B4-BE49-F238E27FC236}">
                      <a16:creationId xmlns:a16="http://schemas.microsoft.com/office/drawing/2014/main" id="{9D976A4C-AADA-AB4A-635B-CB9FCF92EC62}"/>
                    </a:ext>
                  </a:extLst>
                </p:cNvPr>
                <p:cNvPicPr/>
                <p:nvPr/>
              </p:nvPicPr>
              <p:blipFill>
                <a:blip r:embed="rId309"/>
                <a:stretch>
                  <a:fillRect/>
                </a:stretch>
              </p:blipFill>
              <p:spPr>
                <a:xfrm>
                  <a:off x="5220984" y="4749896"/>
                  <a:ext cx="21528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91" name="Freihand 190">
                  <a:extLst>
                    <a:ext uri="{FF2B5EF4-FFF2-40B4-BE49-F238E27FC236}">
                      <a16:creationId xmlns:a16="http://schemas.microsoft.com/office/drawing/2014/main" id="{0CB44B33-780F-1377-A055-E4C3177BC80F}"/>
                    </a:ext>
                  </a:extLst>
                </p14:cNvPr>
                <p14:cNvContentPartPr/>
                <p14:nvPr/>
              </p14:nvContentPartPr>
              <p14:xfrm>
                <a:off x="5526264" y="4816856"/>
                <a:ext cx="302760" cy="402480"/>
              </p14:xfrm>
            </p:contentPart>
          </mc:Choice>
          <mc:Fallback>
            <p:pic>
              <p:nvPicPr>
                <p:cNvPr id="191" name="Freihand 190">
                  <a:extLst>
                    <a:ext uri="{FF2B5EF4-FFF2-40B4-BE49-F238E27FC236}">
                      <a16:creationId xmlns:a16="http://schemas.microsoft.com/office/drawing/2014/main" id="{0CB44B33-780F-1377-A055-E4C3177BC80F}"/>
                    </a:ext>
                  </a:extLst>
                </p:cNvPr>
                <p:cNvPicPr/>
                <p:nvPr/>
              </p:nvPicPr>
              <p:blipFill>
                <a:blip r:embed="rId311"/>
                <a:stretch>
                  <a:fillRect/>
                </a:stretch>
              </p:blipFill>
              <p:spPr>
                <a:xfrm>
                  <a:off x="5517264" y="4808216"/>
                  <a:ext cx="320400" cy="42012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93" name="Freihand 192">
                  <a:extLst>
                    <a:ext uri="{FF2B5EF4-FFF2-40B4-BE49-F238E27FC236}">
                      <a16:creationId xmlns:a16="http://schemas.microsoft.com/office/drawing/2014/main" id="{DEAA92B8-7B9B-7C95-3ABF-D9B85DE11172}"/>
                    </a:ext>
                  </a:extLst>
                </p14:cNvPr>
                <p14:cNvContentPartPr/>
                <p14:nvPr/>
              </p14:nvContentPartPr>
              <p14:xfrm>
                <a:off x="4876104" y="6241376"/>
                <a:ext cx="84960" cy="204840"/>
              </p14:xfrm>
            </p:contentPart>
          </mc:Choice>
          <mc:Fallback>
            <p:pic>
              <p:nvPicPr>
                <p:cNvPr id="193" name="Freihand 192">
                  <a:extLst>
                    <a:ext uri="{FF2B5EF4-FFF2-40B4-BE49-F238E27FC236}">
                      <a16:creationId xmlns:a16="http://schemas.microsoft.com/office/drawing/2014/main" id="{DEAA92B8-7B9B-7C95-3ABF-D9B85DE11172}"/>
                    </a:ext>
                  </a:extLst>
                </p:cNvPr>
                <p:cNvPicPr/>
                <p:nvPr/>
              </p:nvPicPr>
              <p:blipFill>
                <a:blip r:embed="rId313"/>
                <a:stretch>
                  <a:fillRect/>
                </a:stretch>
              </p:blipFill>
              <p:spPr>
                <a:xfrm>
                  <a:off x="4867464" y="6232736"/>
                  <a:ext cx="10260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94" name="Freihand 193">
                  <a:extLst>
                    <a:ext uri="{FF2B5EF4-FFF2-40B4-BE49-F238E27FC236}">
                      <a16:creationId xmlns:a16="http://schemas.microsoft.com/office/drawing/2014/main" id="{33FF455E-074B-8432-3F09-0066E014CFA0}"/>
                    </a:ext>
                  </a:extLst>
                </p14:cNvPr>
                <p14:cNvContentPartPr/>
                <p14:nvPr/>
              </p14:nvContentPartPr>
              <p14:xfrm>
                <a:off x="5035224" y="6154616"/>
                <a:ext cx="275760" cy="227880"/>
              </p14:xfrm>
            </p:contentPart>
          </mc:Choice>
          <mc:Fallback>
            <p:pic>
              <p:nvPicPr>
                <p:cNvPr id="194" name="Freihand 193">
                  <a:extLst>
                    <a:ext uri="{FF2B5EF4-FFF2-40B4-BE49-F238E27FC236}">
                      <a16:creationId xmlns:a16="http://schemas.microsoft.com/office/drawing/2014/main" id="{33FF455E-074B-8432-3F09-0066E014CFA0}"/>
                    </a:ext>
                  </a:extLst>
                </p:cNvPr>
                <p:cNvPicPr/>
                <p:nvPr/>
              </p:nvPicPr>
              <p:blipFill>
                <a:blip r:embed="rId315"/>
                <a:stretch>
                  <a:fillRect/>
                </a:stretch>
              </p:blipFill>
              <p:spPr>
                <a:xfrm>
                  <a:off x="5026224" y="6145616"/>
                  <a:ext cx="29340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95" name="Freihand 194">
                  <a:extLst>
                    <a:ext uri="{FF2B5EF4-FFF2-40B4-BE49-F238E27FC236}">
                      <a16:creationId xmlns:a16="http://schemas.microsoft.com/office/drawing/2014/main" id="{DD16F2B8-5F5E-FB0B-4B09-8F986F0F188B}"/>
                    </a:ext>
                  </a:extLst>
                </p14:cNvPr>
                <p14:cNvContentPartPr/>
                <p14:nvPr/>
              </p14:nvContentPartPr>
              <p14:xfrm>
                <a:off x="5343024" y="6132296"/>
                <a:ext cx="161640" cy="132840"/>
              </p14:xfrm>
            </p:contentPart>
          </mc:Choice>
          <mc:Fallback>
            <p:pic>
              <p:nvPicPr>
                <p:cNvPr id="195" name="Freihand 194">
                  <a:extLst>
                    <a:ext uri="{FF2B5EF4-FFF2-40B4-BE49-F238E27FC236}">
                      <a16:creationId xmlns:a16="http://schemas.microsoft.com/office/drawing/2014/main" id="{DD16F2B8-5F5E-FB0B-4B09-8F986F0F188B}"/>
                    </a:ext>
                  </a:extLst>
                </p:cNvPr>
                <p:cNvPicPr/>
                <p:nvPr/>
              </p:nvPicPr>
              <p:blipFill>
                <a:blip r:embed="rId317"/>
                <a:stretch>
                  <a:fillRect/>
                </a:stretch>
              </p:blipFill>
              <p:spPr>
                <a:xfrm>
                  <a:off x="5334024" y="6123656"/>
                  <a:ext cx="1792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97" name="Freihand 196">
                  <a:extLst>
                    <a:ext uri="{FF2B5EF4-FFF2-40B4-BE49-F238E27FC236}">
                      <a16:creationId xmlns:a16="http://schemas.microsoft.com/office/drawing/2014/main" id="{242BEDB4-8896-2C74-1784-F86C7FF4A2C6}"/>
                    </a:ext>
                  </a:extLst>
                </p14:cNvPr>
                <p14:cNvContentPartPr/>
                <p14:nvPr/>
              </p14:nvContentPartPr>
              <p14:xfrm>
                <a:off x="5688984" y="6081176"/>
                <a:ext cx="111600" cy="169920"/>
              </p14:xfrm>
            </p:contentPart>
          </mc:Choice>
          <mc:Fallback>
            <p:pic>
              <p:nvPicPr>
                <p:cNvPr id="197" name="Freihand 196">
                  <a:extLst>
                    <a:ext uri="{FF2B5EF4-FFF2-40B4-BE49-F238E27FC236}">
                      <a16:creationId xmlns:a16="http://schemas.microsoft.com/office/drawing/2014/main" id="{242BEDB4-8896-2C74-1784-F86C7FF4A2C6}"/>
                    </a:ext>
                  </a:extLst>
                </p:cNvPr>
                <p:cNvPicPr/>
                <p:nvPr/>
              </p:nvPicPr>
              <p:blipFill>
                <a:blip r:embed="rId319"/>
                <a:stretch>
                  <a:fillRect/>
                </a:stretch>
              </p:blipFill>
              <p:spPr>
                <a:xfrm>
                  <a:off x="5679984" y="6072176"/>
                  <a:ext cx="12924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98" name="Freihand 197">
                  <a:extLst>
                    <a:ext uri="{FF2B5EF4-FFF2-40B4-BE49-F238E27FC236}">
                      <a16:creationId xmlns:a16="http://schemas.microsoft.com/office/drawing/2014/main" id="{F6CB31A0-C2C8-179D-5436-266236139916}"/>
                    </a:ext>
                  </a:extLst>
                </p14:cNvPr>
                <p14:cNvContentPartPr/>
                <p14:nvPr/>
              </p14:nvContentPartPr>
              <p14:xfrm>
                <a:off x="5767104" y="6165776"/>
                <a:ext cx="263880" cy="91080"/>
              </p14:xfrm>
            </p:contentPart>
          </mc:Choice>
          <mc:Fallback>
            <p:pic>
              <p:nvPicPr>
                <p:cNvPr id="198" name="Freihand 197">
                  <a:extLst>
                    <a:ext uri="{FF2B5EF4-FFF2-40B4-BE49-F238E27FC236}">
                      <a16:creationId xmlns:a16="http://schemas.microsoft.com/office/drawing/2014/main" id="{F6CB31A0-C2C8-179D-5436-266236139916}"/>
                    </a:ext>
                  </a:extLst>
                </p:cNvPr>
                <p:cNvPicPr/>
                <p:nvPr/>
              </p:nvPicPr>
              <p:blipFill>
                <a:blip r:embed="rId321"/>
                <a:stretch>
                  <a:fillRect/>
                </a:stretch>
              </p:blipFill>
              <p:spPr>
                <a:xfrm>
                  <a:off x="5758104" y="6156776"/>
                  <a:ext cx="2815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99" name="Freihand 198">
                  <a:extLst>
                    <a:ext uri="{FF2B5EF4-FFF2-40B4-BE49-F238E27FC236}">
                      <a16:creationId xmlns:a16="http://schemas.microsoft.com/office/drawing/2014/main" id="{90922FF9-3E5A-3DCF-D35B-4FD202D55784}"/>
                    </a:ext>
                  </a:extLst>
                </p14:cNvPr>
                <p14:cNvContentPartPr/>
                <p14:nvPr/>
              </p14:nvContentPartPr>
              <p14:xfrm>
                <a:off x="6019824" y="6152456"/>
                <a:ext cx="63000" cy="205920"/>
              </p14:xfrm>
            </p:contentPart>
          </mc:Choice>
          <mc:Fallback>
            <p:pic>
              <p:nvPicPr>
                <p:cNvPr id="199" name="Freihand 198">
                  <a:extLst>
                    <a:ext uri="{FF2B5EF4-FFF2-40B4-BE49-F238E27FC236}">
                      <a16:creationId xmlns:a16="http://schemas.microsoft.com/office/drawing/2014/main" id="{90922FF9-3E5A-3DCF-D35B-4FD202D55784}"/>
                    </a:ext>
                  </a:extLst>
                </p:cNvPr>
                <p:cNvPicPr/>
                <p:nvPr/>
              </p:nvPicPr>
              <p:blipFill>
                <a:blip r:embed="rId323"/>
                <a:stretch>
                  <a:fillRect/>
                </a:stretch>
              </p:blipFill>
              <p:spPr>
                <a:xfrm>
                  <a:off x="6010824" y="6143456"/>
                  <a:ext cx="8064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00" name="Freihand 199">
                  <a:extLst>
                    <a:ext uri="{FF2B5EF4-FFF2-40B4-BE49-F238E27FC236}">
                      <a16:creationId xmlns:a16="http://schemas.microsoft.com/office/drawing/2014/main" id="{29058370-A0DA-4421-F7B9-273EED1FE3A9}"/>
                    </a:ext>
                  </a:extLst>
                </p14:cNvPr>
                <p14:cNvContentPartPr/>
                <p14:nvPr/>
              </p14:nvContentPartPr>
              <p14:xfrm>
                <a:off x="6129264" y="6016016"/>
                <a:ext cx="480600" cy="246600"/>
              </p14:xfrm>
            </p:contentPart>
          </mc:Choice>
          <mc:Fallback>
            <p:pic>
              <p:nvPicPr>
                <p:cNvPr id="200" name="Freihand 199">
                  <a:extLst>
                    <a:ext uri="{FF2B5EF4-FFF2-40B4-BE49-F238E27FC236}">
                      <a16:creationId xmlns:a16="http://schemas.microsoft.com/office/drawing/2014/main" id="{29058370-A0DA-4421-F7B9-273EED1FE3A9}"/>
                    </a:ext>
                  </a:extLst>
                </p:cNvPr>
                <p:cNvPicPr/>
                <p:nvPr/>
              </p:nvPicPr>
              <p:blipFill>
                <a:blip r:embed="rId325"/>
                <a:stretch>
                  <a:fillRect/>
                </a:stretch>
              </p:blipFill>
              <p:spPr>
                <a:xfrm>
                  <a:off x="6120624" y="6007376"/>
                  <a:ext cx="49824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09" name="Freihand 208">
                  <a:extLst>
                    <a:ext uri="{FF2B5EF4-FFF2-40B4-BE49-F238E27FC236}">
                      <a16:creationId xmlns:a16="http://schemas.microsoft.com/office/drawing/2014/main" id="{E59ADCEB-D613-2D11-FC06-FDA0711A8E63}"/>
                    </a:ext>
                  </a:extLst>
                </p14:cNvPr>
                <p14:cNvContentPartPr/>
                <p14:nvPr/>
              </p14:nvContentPartPr>
              <p14:xfrm>
                <a:off x="6879504" y="5423096"/>
                <a:ext cx="469080" cy="879480"/>
              </p14:xfrm>
            </p:contentPart>
          </mc:Choice>
          <mc:Fallback>
            <p:pic>
              <p:nvPicPr>
                <p:cNvPr id="209" name="Freihand 208">
                  <a:extLst>
                    <a:ext uri="{FF2B5EF4-FFF2-40B4-BE49-F238E27FC236}">
                      <a16:creationId xmlns:a16="http://schemas.microsoft.com/office/drawing/2014/main" id="{E59ADCEB-D613-2D11-FC06-FDA0711A8E63}"/>
                    </a:ext>
                  </a:extLst>
                </p:cNvPr>
                <p:cNvPicPr/>
                <p:nvPr/>
              </p:nvPicPr>
              <p:blipFill>
                <a:blip r:embed="rId327"/>
                <a:stretch>
                  <a:fillRect/>
                </a:stretch>
              </p:blipFill>
              <p:spPr>
                <a:xfrm>
                  <a:off x="6870504" y="5414456"/>
                  <a:ext cx="486720" cy="89712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10" name="Freihand 209">
                  <a:extLst>
                    <a:ext uri="{FF2B5EF4-FFF2-40B4-BE49-F238E27FC236}">
                      <a16:creationId xmlns:a16="http://schemas.microsoft.com/office/drawing/2014/main" id="{F30C0CD7-DE22-F926-2FBB-920521F1F0EE}"/>
                    </a:ext>
                  </a:extLst>
                </p14:cNvPr>
                <p14:cNvContentPartPr/>
                <p14:nvPr/>
              </p14:nvContentPartPr>
              <p14:xfrm>
                <a:off x="8410944" y="6163976"/>
                <a:ext cx="17640" cy="99720"/>
              </p14:xfrm>
            </p:contentPart>
          </mc:Choice>
          <mc:Fallback>
            <p:pic>
              <p:nvPicPr>
                <p:cNvPr id="210" name="Freihand 209">
                  <a:extLst>
                    <a:ext uri="{FF2B5EF4-FFF2-40B4-BE49-F238E27FC236}">
                      <a16:creationId xmlns:a16="http://schemas.microsoft.com/office/drawing/2014/main" id="{F30C0CD7-DE22-F926-2FBB-920521F1F0EE}"/>
                    </a:ext>
                  </a:extLst>
                </p:cNvPr>
                <p:cNvPicPr/>
                <p:nvPr/>
              </p:nvPicPr>
              <p:blipFill>
                <a:blip r:embed="rId329"/>
                <a:stretch>
                  <a:fillRect/>
                </a:stretch>
              </p:blipFill>
              <p:spPr>
                <a:xfrm>
                  <a:off x="8402304" y="6154976"/>
                  <a:ext cx="352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11" name="Freihand 210">
                  <a:extLst>
                    <a:ext uri="{FF2B5EF4-FFF2-40B4-BE49-F238E27FC236}">
                      <a16:creationId xmlns:a16="http://schemas.microsoft.com/office/drawing/2014/main" id="{ADE52C09-D401-DD26-6E78-72005CE88DB6}"/>
                    </a:ext>
                  </a:extLst>
                </p14:cNvPr>
                <p14:cNvContentPartPr/>
                <p14:nvPr/>
              </p14:nvContentPartPr>
              <p14:xfrm>
                <a:off x="7018464" y="5319776"/>
                <a:ext cx="380880" cy="53640"/>
              </p14:xfrm>
            </p:contentPart>
          </mc:Choice>
          <mc:Fallback>
            <p:pic>
              <p:nvPicPr>
                <p:cNvPr id="211" name="Freihand 210">
                  <a:extLst>
                    <a:ext uri="{FF2B5EF4-FFF2-40B4-BE49-F238E27FC236}">
                      <a16:creationId xmlns:a16="http://schemas.microsoft.com/office/drawing/2014/main" id="{ADE52C09-D401-DD26-6E78-72005CE88DB6}"/>
                    </a:ext>
                  </a:extLst>
                </p:cNvPr>
                <p:cNvPicPr/>
                <p:nvPr/>
              </p:nvPicPr>
              <p:blipFill>
                <a:blip r:embed="rId331"/>
                <a:stretch>
                  <a:fillRect/>
                </a:stretch>
              </p:blipFill>
              <p:spPr>
                <a:xfrm>
                  <a:off x="7009824" y="5310776"/>
                  <a:ext cx="39852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12" name="Freihand 211">
                  <a:extLst>
                    <a:ext uri="{FF2B5EF4-FFF2-40B4-BE49-F238E27FC236}">
                      <a16:creationId xmlns:a16="http://schemas.microsoft.com/office/drawing/2014/main" id="{C68166A4-1578-60E8-0FCA-C23983EDBE37}"/>
                    </a:ext>
                  </a:extLst>
                </p14:cNvPr>
                <p14:cNvContentPartPr/>
                <p14:nvPr/>
              </p14:nvContentPartPr>
              <p14:xfrm>
                <a:off x="7404744" y="5258936"/>
                <a:ext cx="1184760" cy="1071360"/>
              </p14:xfrm>
            </p:contentPart>
          </mc:Choice>
          <mc:Fallback>
            <p:pic>
              <p:nvPicPr>
                <p:cNvPr id="212" name="Freihand 211">
                  <a:extLst>
                    <a:ext uri="{FF2B5EF4-FFF2-40B4-BE49-F238E27FC236}">
                      <a16:creationId xmlns:a16="http://schemas.microsoft.com/office/drawing/2014/main" id="{C68166A4-1578-60E8-0FCA-C23983EDBE37}"/>
                    </a:ext>
                  </a:extLst>
                </p:cNvPr>
                <p:cNvPicPr/>
                <p:nvPr/>
              </p:nvPicPr>
              <p:blipFill>
                <a:blip r:embed="rId333"/>
                <a:stretch>
                  <a:fillRect/>
                </a:stretch>
              </p:blipFill>
              <p:spPr>
                <a:xfrm>
                  <a:off x="7396104" y="5250296"/>
                  <a:ext cx="1202400" cy="108900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14" name="Freihand 213">
                  <a:extLst>
                    <a:ext uri="{FF2B5EF4-FFF2-40B4-BE49-F238E27FC236}">
                      <a16:creationId xmlns:a16="http://schemas.microsoft.com/office/drawing/2014/main" id="{923E5D8C-F0EF-41D7-7A73-A2DB3440CA56}"/>
                    </a:ext>
                  </a:extLst>
                </p14:cNvPr>
                <p14:cNvContentPartPr/>
                <p14:nvPr/>
              </p14:nvContentPartPr>
              <p14:xfrm>
                <a:off x="8483664" y="5419136"/>
                <a:ext cx="5400" cy="11160"/>
              </p14:xfrm>
            </p:contentPart>
          </mc:Choice>
          <mc:Fallback>
            <p:pic>
              <p:nvPicPr>
                <p:cNvPr id="214" name="Freihand 213">
                  <a:extLst>
                    <a:ext uri="{FF2B5EF4-FFF2-40B4-BE49-F238E27FC236}">
                      <a16:creationId xmlns:a16="http://schemas.microsoft.com/office/drawing/2014/main" id="{923E5D8C-F0EF-41D7-7A73-A2DB3440CA56}"/>
                    </a:ext>
                  </a:extLst>
                </p:cNvPr>
                <p:cNvPicPr/>
                <p:nvPr/>
              </p:nvPicPr>
              <p:blipFill>
                <a:blip r:embed="rId335"/>
                <a:stretch>
                  <a:fillRect/>
                </a:stretch>
              </p:blipFill>
              <p:spPr>
                <a:xfrm>
                  <a:off x="8475024" y="5410496"/>
                  <a:ext cx="230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15" name="Freihand 214">
                  <a:extLst>
                    <a:ext uri="{FF2B5EF4-FFF2-40B4-BE49-F238E27FC236}">
                      <a16:creationId xmlns:a16="http://schemas.microsoft.com/office/drawing/2014/main" id="{8C199CEE-B4A0-0920-9F0C-CC7C967D9D40}"/>
                    </a:ext>
                  </a:extLst>
                </p14:cNvPr>
                <p14:cNvContentPartPr/>
                <p14:nvPr/>
              </p14:nvContentPartPr>
              <p14:xfrm>
                <a:off x="6839544" y="5393216"/>
                <a:ext cx="462240" cy="673920"/>
              </p14:xfrm>
            </p:contentPart>
          </mc:Choice>
          <mc:Fallback>
            <p:pic>
              <p:nvPicPr>
                <p:cNvPr id="215" name="Freihand 214">
                  <a:extLst>
                    <a:ext uri="{FF2B5EF4-FFF2-40B4-BE49-F238E27FC236}">
                      <a16:creationId xmlns:a16="http://schemas.microsoft.com/office/drawing/2014/main" id="{8C199CEE-B4A0-0920-9F0C-CC7C967D9D40}"/>
                    </a:ext>
                  </a:extLst>
                </p:cNvPr>
                <p:cNvPicPr/>
                <p:nvPr/>
              </p:nvPicPr>
              <p:blipFill>
                <a:blip r:embed="rId337"/>
                <a:stretch>
                  <a:fillRect/>
                </a:stretch>
              </p:blipFill>
              <p:spPr>
                <a:xfrm>
                  <a:off x="6830544" y="5384216"/>
                  <a:ext cx="479880" cy="69156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17" name="Freihand 216">
                  <a:extLst>
                    <a:ext uri="{FF2B5EF4-FFF2-40B4-BE49-F238E27FC236}">
                      <a16:creationId xmlns:a16="http://schemas.microsoft.com/office/drawing/2014/main" id="{AB963625-B24A-0492-15E4-5CB998005342}"/>
                    </a:ext>
                  </a:extLst>
                </p14:cNvPr>
                <p14:cNvContentPartPr/>
                <p14:nvPr/>
              </p14:nvContentPartPr>
              <p14:xfrm>
                <a:off x="7506624" y="5393216"/>
                <a:ext cx="209880" cy="357480"/>
              </p14:xfrm>
            </p:contentPart>
          </mc:Choice>
          <mc:Fallback>
            <p:pic>
              <p:nvPicPr>
                <p:cNvPr id="217" name="Freihand 216">
                  <a:extLst>
                    <a:ext uri="{FF2B5EF4-FFF2-40B4-BE49-F238E27FC236}">
                      <a16:creationId xmlns:a16="http://schemas.microsoft.com/office/drawing/2014/main" id="{AB963625-B24A-0492-15E4-5CB998005342}"/>
                    </a:ext>
                  </a:extLst>
                </p:cNvPr>
                <p:cNvPicPr/>
                <p:nvPr/>
              </p:nvPicPr>
              <p:blipFill>
                <a:blip r:embed="rId339"/>
                <a:stretch>
                  <a:fillRect/>
                </a:stretch>
              </p:blipFill>
              <p:spPr>
                <a:xfrm>
                  <a:off x="7497624" y="5384216"/>
                  <a:ext cx="227520" cy="37512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18" name="Freihand 217">
                  <a:extLst>
                    <a:ext uri="{FF2B5EF4-FFF2-40B4-BE49-F238E27FC236}">
                      <a16:creationId xmlns:a16="http://schemas.microsoft.com/office/drawing/2014/main" id="{A2EF05E2-E75E-A9A5-CC5B-61A09FFA87C8}"/>
                    </a:ext>
                  </a:extLst>
                </p14:cNvPr>
                <p14:cNvContentPartPr/>
                <p14:nvPr/>
              </p14:nvContentPartPr>
              <p14:xfrm>
                <a:off x="8355864" y="5389976"/>
                <a:ext cx="205920" cy="341280"/>
              </p14:xfrm>
            </p:contentPart>
          </mc:Choice>
          <mc:Fallback>
            <p:pic>
              <p:nvPicPr>
                <p:cNvPr id="218" name="Freihand 217">
                  <a:extLst>
                    <a:ext uri="{FF2B5EF4-FFF2-40B4-BE49-F238E27FC236}">
                      <a16:creationId xmlns:a16="http://schemas.microsoft.com/office/drawing/2014/main" id="{A2EF05E2-E75E-A9A5-CC5B-61A09FFA87C8}"/>
                    </a:ext>
                  </a:extLst>
                </p:cNvPr>
                <p:cNvPicPr/>
                <p:nvPr/>
              </p:nvPicPr>
              <p:blipFill>
                <a:blip r:embed="rId341"/>
                <a:stretch>
                  <a:fillRect/>
                </a:stretch>
              </p:blipFill>
              <p:spPr>
                <a:xfrm>
                  <a:off x="8346864" y="5381336"/>
                  <a:ext cx="223560" cy="35892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19" name="Freihand 218">
                  <a:extLst>
                    <a:ext uri="{FF2B5EF4-FFF2-40B4-BE49-F238E27FC236}">
                      <a16:creationId xmlns:a16="http://schemas.microsoft.com/office/drawing/2014/main" id="{45B4F92B-5342-1899-49C6-FD8DF8453023}"/>
                    </a:ext>
                  </a:extLst>
                </p14:cNvPr>
                <p14:cNvContentPartPr/>
                <p14:nvPr/>
              </p14:nvContentPartPr>
              <p14:xfrm>
                <a:off x="8203944" y="5411576"/>
                <a:ext cx="162720" cy="327240"/>
              </p14:xfrm>
            </p:contentPart>
          </mc:Choice>
          <mc:Fallback>
            <p:pic>
              <p:nvPicPr>
                <p:cNvPr id="219" name="Freihand 218">
                  <a:extLst>
                    <a:ext uri="{FF2B5EF4-FFF2-40B4-BE49-F238E27FC236}">
                      <a16:creationId xmlns:a16="http://schemas.microsoft.com/office/drawing/2014/main" id="{45B4F92B-5342-1899-49C6-FD8DF8453023}"/>
                    </a:ext>
                  </a:extLst>
                </p:cNvPr>
                <p:cNvPicPr/>
                <p:nvPr/>
              </p:nvPicPr>
              <p:blipFill>
                <a:blip r:embed="rId343"/>
                <a:stretch>
                  <a:fillRect/>
                </a:stretch>
              </p:blipFill>
              <p:spPr>
                <a:xfrm>
                  <a:off x="8195304" y="5402576"/>
                  <a:ext cx="180360" cy="34488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24" name="Freihand 223">
                  <a:extLst>
                    <a:ext uri="{FF2B5EF4-FFF2-40B4-BE49-F238E27FC236}">
                      <a16:creationId xmlns:a16="http://schemas.microsoft.com/office/drawing/2014/main" id="{A25DCBFB-F11B-A237-755A-F8B1E8970A2E}"/>
                    </a:ext>
                  </a:extLst>
                </p14:cNvPr>
                <p14:cNvContentPartPr/>
                <p14:nvPr/>
              </p14:nvContentPartPr>
              <p14:xfrm>
                <a:off x="7512024" y="4567736"/>
                <a:ext cx="26640" cy="506520"/>
              </p14:xfrm>
            </p:contentPart>
          </mc:Choice>
          <mc:Fallback>
            <p:pic>
              <p:nvPicPr>
                <p:cNvPr id="224" name="Freihand 223">
                  <a:extLst>
                    <a:ext uri="{FF2B5EF4-FFF2-40B4-BE49-F238E27FC236}">
                      <a16:creationId xmlns:a16="http://schemas.microsoft.com/office/drawing/2014/main" id="{A25DCBFB-F11B-A237-755A-F8B1E8970A2E}"/>
                    </a:ext>
                  </a:extLst>
                </p:cNvPr>
                <p:cNvPicPr/>
                <p:nvPr/>
              </p:nvPicPr>
              <p:blipFill>
                <a:blip r:embed="rId345"/>
                <a:stretch>
                  <a:fillRect/>
                </a:stretch>
              </p:blipFill>
              <p:spPr>
                <a:xfrm>
                  <a:off x="7503384" y="4559096"/>
                  <a:ext cx="44280" cy="52416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25" name="Freihand 224">
                  <a:extLst>
                    <a:ext uri="{FF2B5EF4-FFF2-40B4-BE49-F238E27FC236}">
                      <a16:creationId xmlns:a16="http://schemas.microsoft.com/office/drawing/2014/main" id="{70246876-AE86-A584-DE1C-48F095F083E4}"/>
                    </a:ext>
                  </a:extLst>
                </p14:cNvPr>
                <p14:cNvContentPartPr/>
                <p14:nvPr/>
              </p14:nvContentPartPr>
              <p14:xfrm>
                <a:off x="7414824" y="4959416"/>
                <a:ext cx="950760" cy="63720"/>
              </p14:xfrm>
            </p:contentPart>
          </mc:Choice>
          <mc:Fallback>
            <p:pic>
              <p:nvPicPr>
                <p:cNvPr id="225" name="Freihand 224">
                  <a:extLst>
                    <a:ext uri="{FF2B5EF4-FFF2-40B4-BE49-F238E27FC236}">
                      <a16:creationId xmlns:a16="http://schemas.microsoft.com/office/drawing/2014/main" id="{70246876-AE86-A584-DE1C-48F095F083E4}"/>
                    </a:ext>
                  </a:extLst>
                </p:cNvPr>
                <p:cNvPicPr/>
                <p:nvPr/>
              </p:nvPicPr>
              <p:blipFill>
                <a:blip r:embed="rId347"/>
                <a:stretch>
                  <a:fillRect/>
                </a:stretch>
              </p:blipFill>
              <p:spPr>
                <a:xfrm>
                  <a:off x="7405824" y="4950776"/>
                  <a:ext cx="9684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26" name="Freihand 225">
                  <a:extLst>
                    <a:ext uri="{FF2B5EF4-FFF2-40B4-BE49-F238E27FC236}">
                      <a16:creationId xmlns:a16="http://schemas.microsoft.com/office/drawing/2014/main" id="{18FF872F-FD4A-51D9-0E98-F030BBC0BDB7}"/>
                    </a:ext>
                  </a:extLst>
                </p14:cNvPr>
                <p14:cNvContentPartPr/>
                <p14:nvPr/>
              </p14:nvContentPartPr>
              <p14:xfrm>
                <a:off x="8323464" y="4855376"/>
                <a:ext cx="93240" cy="240480"/>
              </p14:xfrm>
            </p:contentPart>
          </mc:Choice>
          <mc:Fallback>
            <p:pic>
              <p:nvPicPr>
                <p:cNvPr id="226" name="Freihand 225">
                  <a:extLst>
                    <a:ext uri="{FF2B5EF4-FFF2-40B4-BE49-F238E27FC236}">
                      <a16:creationId xmlns:a16="http://schemas.microsoft.com/office/drawing/2014/main" id="{18FF872F-FD4A-51D9-0E98-F030BBC0BDB7}"/>
                    </a:ext>
                  </a:extLst>
                </p:cNvPr>
                <p:cNvPicPr/>
                <p:nvPr/>
              </p:nvPicPr>
              <p:blipFill>
                <a:blip r:embed="rId349"/>
                <a:stretch>
                  <a:fillRect/>
                </a:stretch>
              </p:blipFill>
              <p:spPr>
                <a:xfrm>
                  <a:off x="8314464" y="4846376"/>
                  <a:ext cx="11088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27" name="Freihand 226">
                  <a:extLst>
                    <a:ext uri="{FF2B5EF4-FFF2-40B4-BE49-F238E27FC236}">
                      <a16:creationId xmlns:a16="http://schemas.microsoft.com/office/drawing/2014/main" id="{CD62AD68-4B88-CA0E-BFA1-34EB783A77CF}"/>
                    </a:ext>
                  </a:extLst>
                </p14:cNvPr>
                <p14:cNvContentPartPr/>
                <p14:nvPr/>
              </p14:nvContentPartPr>
              <p14:xfrm>
                <a:off x="7398624" y="4329056"/>
                <a:ext cx="180000" cy="282960"/>
              </p14:xfrm>
            </p:contentPart>
          </mc:Choice>
          <mc:Fallback>
            <p:pic>
              <p:nvPicPr>
                <p:cNvPr id="227" name="Freihand 226">
                  <a:extLst>
                    <a:ext uri="{FF2B5EF4-FFF2-40B4-BE49-F238E27FC236}">
                      <a16:creationId xmlns:a16="http://schemas.microsoft.com/office/drawing/2014/main" id="{CD62AD68-4B88-CA0E-BFA1-34EB783A77CF}"/>
                    </a:ext>
                  </a:extLst>
                </p:cNvPr>
                <p:cNvPicPr/>
                <p:nvPr/>
              </p:nvPicPr>
              <p:blipFill>
                <a:blip r:embed="rId351"/>
                <a:stretch>
                  <a:fillRect/>
                </a:stretch>
              </p:blipFill>
              <p:spPr>
                <a:xfrm>
                  <a:off x="7389984" y="4320416"/>
                  <a:ext cx="197640" cy="30060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29" name="Freihand 228">
                  <a:extLst>
                    <a:ext uri="{FF2B5EF4-FFF2-40B4-BE49-F238E27FC236}">
                      <a16:creationId xmlns:a16="http://schemas.microsoft.com/office/drawing/2014/main" id="{FA5B0922-FC53-4CCD-21B8-2ADD2BBF0307}"/>
                    </a:ext>
                  </a:extLst>
                </p14:cNvPr>
                <p14:cNvContentPartPr/>
                <p14:nvPr/>
              </p14:nvContentPartPr>
              <p14:xfrm>
                <a:off x="7663584" y="4277576"/>
                <a:ext cx="542880" cy="540720"/>
              </p14:xfrm>
            </p:contentPart>
          </mc:Choice>
          <mc:Fallback>
            <p:pic>
              <p:nvPicPr>
                <p:cNvPr id="229" name="Freihand 228">
                  <a:extLst>
                    <a:ext uri="{FF2B5EF4-FFF2-40B4-BE49-F238E27FC236}">
                      <a16:creationId xmlns:a16="http://schemas.microsoft.com/office/drawing/2014/main" id="{FA5B0922-FC53-4CCD-21B8-2ADD2BBF0307}"/>
                    </a:ext>
                  </a:extLst>
                </p:cNvPr>
                <p:cNvPicPr/>
                <p:nvPr/>
              </p:nvPicPr>
              <p:blipFill>
                <a:blip r:embed="rId353"/>
                <a:stretch>
                  <a:fillRect/>
                </a:stretch>
              </p:blipFill>
              <p:spPr>
                <a:xfrm>
                  <a:off x="7654944" y="4268576"/>
                  <a:ext cx="560520" cy="55836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03" name="Freihand 202">
                  <a:extLst>
                    <a:ext uri="{FF2B5EF4-FFF2-40B4-BE49-F238E27FC236}">
                      <a16:creationId xmlns:a16="http://schemas.microsoft.com/office/drawing/2014/main" id="{CCD7898C-A943-5150-92F6-3A27D0BA38F6}"/>
                    </a:ext>
                  </a:extLst>
                </p14:cNvPr>
                <p14:cNvContentPartPr/>
                <p14:nvPr/>
              </p14:nvContentPartPr>
              <p14:xfrm>
                <a:off x="2973504" y="4930256"/>
                <a:ext cx="39960" cy="460800"/>
              </p14:xfrm>
            </p:contentPart>
          </mc:Choice>
          <mc:Fallback>
            <p:pic>
              <p:nvPicPr>
                <p:cNvPr id="203" name="Freihand 202">
                  <a:extLst>
                    <a:ext uri="{FF2B5EF4-FFF2-40B4-BE49-F238E27FC236}">
                      <a16:creationId xmlns:a16="http://schemas.microsoft.com/office/drawing/2014/main" id="{CCD7898C-A943-5150-92F6-3A27D0BA38F6}"/>
                    </a:ext>
                  </a:extLst>
                </p:cNvPr>
                <p:cNvPicPr/>
                <p:nvPr/>
              </p:nvPicPr>
              <p:blipFill>
                <a:blip r:embed="rId355"/>
                <a:stretch>
                  <a:fillRect/>
                </a:stretch>
              </p:blipFill>
              <p:spPr>
                <a:xfrm>
                  <a:off x="2964864" y="4921616"/>
                  <a:ext cx="57600" cy="47844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04" name="Freihand 203">
                  <a:extLst>
                    <a:ext uri="{FF2B5EF4-FFF2-40B4-BE49-F238E27FC236}">
                      <a16:creationId xmlns:a16="http://schemas.microsoft.com/office/drawing/2014/main" id="{43572860-5EBD-50C5-7572-514E037A17D4}"/>
                    </a:ext>
                  </a:extLst>
                </p14:cNvPr>
                <p14:cNvContentPartPr/>
                <p14:nvPr/>
              </p14:nvContentPartPr>
              <p14:xfrm>
                <a:off x="2870544" y="5329136"/>
                <a:ext cx="764640" cy="35280"/>
              </p14:xfrm>
            </p:contentPart>
          </mc:Choice>
          <mc:Fallback>
            <p:pic>
              <p:nvPicPr>
                <p:cNvPr id="204" name="Freihand 203">
                  <a:extLst>
                    <a:ext uri="{FF2B5EF4-FFF2-40B4-BE49-F238E27FC236}">
                      <a16:creationId xmlns:a16="http://schemas.microsoft.com/office/drawing/2014/main" id="{43572860-5EBD-50C5-7572-514E037A17D4}"/>
                    </a:ext>
                  </a:extLst>
                </p:cNvPr>
                <p:cNvPicPr/>
                <p:nvPr/>
              </p:nvPicPr>
              <p:blipFill>
                <a:blip r:embed="rId357"/>
                <a:stretch>
                  <a:fillRect/>
                </a:stretch>
              </p:blipFill>
              <p:spPr>
                <a:xfrm>
                  <a:off x="2861544" y="5320136"/>
                  <a:ext cx="78228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05" name="Freihand 204">
                  <a:extLst>
                    <a:ext uri="{FF2B5EF4-FFF2-40B4-BE49-F238E27FC236}">
                      <a16:creationId xmlns:a16="http://schemas.microsoft.com/office/drawing/2014/main" id="{E5505A08-9683-B441-1D20-C6388EAA7076}"/>
                    </a:ext>
                  </a:extLst>
                </p14:cNvPr>
                <p14:cNvContentPartPr/>
                <p14:nvPr/>
              </p14:nvContentPartPr>
              <p14:xfrm>
                <a:off x="3624384" y="5288816"/>
                <a:ext cx="142920" cy="131760"/>
              </p14:xfrm>
            </p:contentPart>
          </mc:Choice>
          <mc:Fallback>
            <p:pic>
              <p:nvPicPr>
                <p:cNvPr id="205" name="Freihand 204">
                  <a:extLst>
                    <a:ext uri="{FF2B5EF4-FFF2-40B4-BE49-F238E27FC236}">
                      <a16:creationId xmlns:a16="http://schemas.microsoft.com/office/drawing/2014/main" id="{E5505A08-9683-B441-1D20-C6388EAA7076}"/>
                    </a:ext>
                  </a:extLst>
                </p:cNvPr>
                <p:cNvPicPr/>
                <p:nvPr/>
              </p:nvPicPr>
              <p:blipFill>
                <a:blip r:embed="rId359"/>
                <a:stretch>
                  <a:fillRect/>
                </a:stretch>
              </p:blipFill>
              <p:spPr>
                <a:xfrm>
                  <a:off x="3615744" y="5280176"/>
                  <a:ext cx="16056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06" name="Freihand 205">
                  <a:extLst>
                    <a:ext uri="{FF2B5EF4-FFF2-40B4-BE49-F238E27FC236}">
                      <a16:creationId xmlns:a16="http://schemas.microsoft.com/office/drawing/2014/main" id="{5B8BE66B-CAAB-E337-4A20-FC8B698D9B94}"/>
                    </a:ext>
                  </a:extLst>
                </p14:cNvPr>
                <p14:cNvContentPartPr/>
                <p14:nvPr/>
              </p14:nvContentPartPr>
              <p14:xfrm>
                <a:off x="2898984" y="4796336"/>
                <a:ext cx="174960" cy="189000"/>
              </p14:xfrm>
            </p:contentPart>
          </mc:Choice>
          <mc:Fallback>
            <p:pic>
              <p:nvPicPr>
                <p:cNvPr id="206" name="Freihand 205">
                  <a:extLst>
                    <a:ext uri="{FF2B5EF4-FFF2-40B4-BE49-F238E27FC236}">
                      <a16:creationId xmlns:a16="http://schemas.microsoft.com/office/drawing/2014/main" id="{5B8BE66B-CAAB-E337-4A20-FC8B698D9B94}"/>
                    </a:ext>
                  </a:extLst>
                </p:cNvPr>
                <p:cNvPicPr/>
                <p:nvPr/>
              </p:nvPicPr>
              <p:blipFill>
                <a:blip r:embed="rId361"/>
                <a:stretch>
                  <a:fillRect/>
                </a:stretch>
              </p:blipFill>
              <p:spPr>
                <a:xfrm>
                  <a:off x="2889984" y="4787696"/>
                  <a:ext cx="19260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07" name="Freihand 206">
                  <a:extLst>
                    <a:ext uri="{FF2B5EF4-FFF2-40B4-BE49-F238E27FC236}">
                      <a16:creationId xmlns:a16="http://schemas.microsoft.com/office/drawing/2014/main" id="{3A568132-3B44-2E02-2D7C-3E64CA5F37A8}"/>
                    </a:ext>
                  </a:extLst>
                </p14:cNvPr>
                <p14:cNvContentPartPr/>
                <p14:nvPr/>
              </p14:nvContentPartPr>
              <p14:xfrm>
                <a:off x="3203544" y="4819016"/>
                <a:ext cx="398520" cy="427320"/>
              </p14:xfrm>
            </p:contentPart>
          </mc:Choice>
          <mc:Fallback>
            <p:pic>
              <p:nvPicPr>
                <p:cNvPr id="207" name="Freihand 206">
                  <a:extLst>
                    <a:ext uri="{FF2B5EF4-FFF2-40B4-BE49-F238E27FC236}">
                      <a16:creationId xmlns:a16="http://schemas.microsoft.com/office/drawing/2014/main" id="{3A568132-3B44-2E02-2D7C-3E64CA5F37A8}"/>
                    </a:ext>
                  </a:extLst>
                </p:cNvPr>
                <p:cNvPicPr/>
                <p:nvPr/>
              </p:nvPicPr>
              <p:blipFill>
                <a:blip r:embed="rId363"/>
                <a:stretch>
                  <a:fillRect/>
                </a:stretch>
              </p:blipFill>
              <p:spPr>
                <a:xfrm>
                  <a:off x="3194904" y="4810376"/>
                  <a:ext cx="416160" cy="44496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30" name="Freihand 229">
                  <a:extLst>
                    <a:ext uri="{FF2B5EF4-FFF2-40B4-BE49-F238E27FC236}">
                      <a16:creationId xmlns:a16="http://schemas.microsoft.com/office/drawing/2014/main" id="{0EF54910-D21E-C907-0BC7-DACF18264E63}"/>
                    </a:ext>
                  </a:extLst>
                </p14:cNvPr>
                <p14:cNvContentPartPr/>
                <p14:nvPr/>
              </p14:nvContentPartPr>
              <p14:xfrm>
                <a:off x="2833104" y="4600136"/>
                <a:ext cx="1125360" cy="869400"/>
              </p14:xfrm>
            </p:contentPart>
          </mc:Choice>
          <mc:Fallback>
            <p:pic>
              <p:nvPicPr>
                <p:cNvPr id="230" name="Freihand 229">
                  <a:extLst>
                    <a:ext uri="{FF2B5EF4-FFF2-40B4-BE49-F238E27FC236}">
                      <a16:creationId xmlns:a16="http://schemas.microsoft.com/office/drawing/2014/main" id="{0EF54910-D21E-C907-0BC7-DACF18264E63}"/>
                    </a:ext>
                  </a:extLst>
                </p:cNvPr>
                <p:cNvPicPr/>
                <p:nvPr/>
              </p:nvPicPr>
              <p:blipFill>
                <a:blip r:embed="rId365"/>
                <a:stretch>
                  <a:fillRect/>
                </a:stretch>
              </p:blipFill>
              <p:spPr>
                <a:xfrm>
                  <a:off x="2824464" y="4591496"/>
                  <a:ext cx="1143000" cy="88704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33" name="Freihand 232">
                  <a:extLst>
                    <a:ext uri="{FF2B5EF4-FFF2-40B4-BE49-F238E27FC236}">
                      <a16:creationId xmlns:a16="http://schemas.microsoft.com/office/drawing/2014/main" id="{AD1C449C-29DD-3135-D98C-318B7273025A}"/>
                    </a:ext>
                  </a:extLst>
                </p14:cNvPr>
                <p14:cNvContentPartPr/>
                <p14:nvPr/>
              </p14:nvContentPartPr>
              <p14:xfrm>
                <a:off x="7978224" y="3994256"/>
                <a:ext cx="963720" cy="1289520"/>
              </p14:xfrm>
            </p:contentPart>
          </mc:Choice>
          <mc:Fallback>
            <p:pic>
              <p:nvPicPr>
                <p:cNvPr id="233" name="Freihand 232">
                  <a:extLst>
                    <a:ext uri="{FF2B5EF4-FFF2-40B4-BE49-F238E27FC236}">
                      <a16:creationId xmlns:a16="http://schemas.microsoft.com/office/drawing/2014/main" id="{AD1C449C-29DD-3135-D98C-318B7273025A}"/>
                    </a:ext>
                  </a:extLst>
                </p:cNvPr>
                <p:cNvPicPr/>
                <p:nvPr/>
              </p:nvPicPr>
              <p:blipFill>
                <a:blip r:embed="rId367"/>
                <a:stretch>
                  <a:fillRect/>
                </a:stretch>
              </p:blipFill>
              <p:spPr>
                <a:xfrm>
                  <a:off x="7969224" y="3985616"/>
                  <a:ext cx="981360" cy="130716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34" name="Freihand 233">
                  <a:extLst>
                    <a:ext uri="{FF2B5EF4-FFF2-40B4-BE49-F238E27FC236}">
                      <a16:creationId xmlns:a16="http://schemas.microsoft.com/office/drawing/2014/main" id="{8BB11172-759C-BDB5-A5E6-21CFEA530419}"/>
                    </a:ext>
                  </a:extLst>
                </p14:cNvPr>
                <p14:cNvContentPartPr/>
                <p14:nvPr/>
              </p14:nvContentPartPr>
              <p14:xfrm>
                <a:off x="7912704" y="5065256"/>
                <a:ext cx="258840" cy="255600"/>
              </p14:xfrm>
            </p:contentPart>
          </mc:Choice>
          <mc:Fallback>
            <p:pic>
              <p:nvPicPr>
                <p:cNvPr id="234" name="Freihand 233">
                  <a:extLst>
                    <a:ext uri="{FF2B5EF4-FFF2-40B4-BE49-F238E27FC236}">
                      <a16:creationId xmlns:a16="http://schemas.microsoft.com/office/drawing/2014/main" id="{8BB11172-759C-BDB5-A5E6-21CFEA530419}"/>
                    </a:ext>
                  </a:extLst>
                </p:cNvPr>
                <p:cNvPicPr/>
                <p:nvPr/>
              </p:nvPicPr>
              <p:blipFill>
                <a:blip r:embed="rId369"/>
                <a:stretch>
                  <a:fillRect/>
                </a:stretch>
              </p:blipFill>
              <p:spPr>
                <a:xfrm>
                  <a:off x="7904064" y="5056256"/>
                  <a:ext cx="27648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36" name="Freihand 235">
                  <a:extLst>
                    <a:ext uri="{FF2B5EF4-FFF2-40B4-BE49-F238E27FC236}">
                      <a16:creationId xmlns:a16="http://schemas.microsoft.com/office/drawing/2014/main" id="{B82FCCF3-2173-008A-B7B9-DF027F61527B}"/>
                    </a:ext>
                  </a:extLst>
                </p14:cNvPr>
                <p14:cNvContentPartPr/>
                <p14:nvPr/>
              </p14:nvContentPartPr>
              <p14:xfrm>
                <a:off x="9048144" y="3780776"/>
                <a:ext cx="229680" cy="154800"/>
              </p14:xfrm>
            </p:contentPart>
          </mc:Choice>
          <mc:Fallback>
            <p:pic>
              <p:nvPicPr>
                <p:cNvPr id="236" name="Freihand 235">
                  <a:extLst>
                    <a:ext uri="{FF2B5EF4-FFF2-40B4-BE49-F238E27FC236}">
                      <a16:creationId xmlns:a16="http://schemas.microsoft.com/office/drawing/2014/main" id="{B82FCCF3-2173-008A-B7B9-DF027F61527B}"/>
                    </a:ext>
                  </a:extLst>
                </p:cNvPr>
                <p:cNvPicPr/>
                <p:nvPr/>
              </p:nvPicPr>
              <p:blipFill>
                <a:blip r:embed="rId371"/>
                <a:stretch>
                  <a:fillRect/>
                </a:stretch>
              </p:blipFill>
              <p:spPr>
                <a:xfrm>
                  <a:off x="9039504" y="3772136"/>
                  <a:ext cx="24732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37" name="Freihand 236">
                  <a:extLst>
                    <a:ext uri="{FF2B5EF4-FFF2-40B4-BE49-F238E27FC236}">
                      <a16:creationId xmlns:a16="http://schemas.microsoft.com/office/drawing/2014/main" id="{145CEF7D-37F5-6B6B-1E72-71E2630472AC}"/>
                    </a:ext>
                  </a:extLst>
                </p14:cNvPr>
                <p14:cNvContentPartPr/>
                <p14:nvPr/>
              </p14:nvContentPartPr>
              <p14:xfrm>
                <a:off x="9350544" y="3589976"/>
                <a:ext cx="178920" cy="275040"/>
              </p14:xfrm>
            </p:contentPart>
          </mc:Choice>
          <mc:Fallback>
            <p:pic>
              <p:nvPicPr>
                <p:cNvPr id="237" name="Freihand 236">
                  <a:extLst>
                    <a:ext uri="{FF2B5EF4-FFF2-40B4-BE49-F238E27FC236}">
                      <a16:creationId xmlns:a16="http://schemas.microsoft.com/office/drawing/2014/main" id="{145CEF7D-37F5-6B6B-1E72-71E2630472AC}"/>
                    </a:ext>
                  </a:extLst>
                </p:cNvPr>
                <p:cNvPicPr/>
                <p:nvPr/>
              </p:nvPicPr>
              <p:blipFill>
                <a:blip r:embed="rId373"/>
                <a:stretch>
                  <a:fillRect/>
                </a:stretch>
              </p:blipFill>
              <p:spPr>
                <a:xfrm>
                  <a:off x="9341544" y="3581336"/>
                  <a:ext cx="196560" cy="29268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39" name="Freihand 238">
                  <a:extLst>
                    <a:ext uri="{FF2B5EF4-FFF2-40B4-BE49-F238E27FC236}">
                      <a16:creationId xmlns:a16="http://schemas.microsoft.com/office/drawing/2014/main" id="{E3063636-4ECD-3969-1021-B39A646CAA8E}"/>
                    </a:ext>
                  </a:extLst>
                </p14:cNvPr>
                <p14:cNvContentPartPr/>
                <p14:nvPr/>
              </p14:nvContentPartPr>
              <p14:xfrm>
                <a:off x="9623064" y="3664496"/>
                <a:ext cx="129960" cy="190080"/>
              </p14:xfrm>
            </p:contentPart>
          </mc:Choice>
          <mc:Fallback>
            <p:pic>
              <p:nvPicPr>
                <p:cNvPr id="239" name="Freihand 238">
                  <a:extLst>
                    <a:ext uri="{FF2B5EF4-FFF2-40B4-BE49-F238E27FC236}">
                      <a16:creationId xmlns:a16="http://schemas.microsoft.com/office/drawing/2014/main" id="{E3063636-4ECD-3969-1021-B39A646CAA8E}"/>
                    </a:ext>
                  </a:extLst>
                </p:cNvPr>
                <p:cNvPicPr/>
                <p:nvPr/>
              </p:nvPicPr>
              <p:blipFill>
                <a:blip r:embed="rId375"/>
                <a:stretch>
                  <a:fillRect/>
                </a:stretch>
              </p:blipFill>
              <p:spPr>
                <a:xfrm>
                  <a:off x="9614424" y="3655496"/>
                  <a:ext cx="14760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40" name="Freihand 239">
                  <a:extLst>
                    <a:ext uri="{FF2B5EF4-FFF2-40B4-BE49-F238E27FC236}">
                      <a16:creationId xmlns:a16="http://schemas.microsoft.com/office/drawing/2014/main" id="{36C6042D-5883-57BC-D5B1-366DEFA7D1BC}"/>
                    </a:ext>
                  </a:extLst>
                </p14:cNvPr>
                <p14:cNvContentPartPr/>
                <p14:nvPr/>
              </p14:nvContentPartPr>
              <p14:xfrm>
                <a:off x="9951024" y="3484136"/>
                <a:ext cx="578160" cy="244800"/>
              </p14:xfrm>
            </p:contentPart>
          </mc:Choice>
          <mc:Fallback>
            <p:pic>
              <p:nvPicPr>
                <p:cNvPr id="240" name="Freihand 239">
                  <a:extLst>
                    <a:ext uri="{FF2B5EF4-FFF2-40B4-BE49-F238E27FC236}">
                      <a16:creationId xmlns:a16="http://schemas.microsoft.com/office/drawing/2014/main" id="{36C6042D-5883-57BC-D5B1-366DEFA7D1BC}"/>
                    </a:ext>
                  </a:extLst>
                </p:cNvPr>
                <p:cNvPicPr/>
                <p:nvPr/>
              </p:nvPicPr>
              <p:blipFill>
                <a:blip r:embed="rId377"/>
                <a:stretch>
                  <a:fillRect/>
                </a:stretch>
              </p:blipFill>
              <p:spPr>
                <a:xfrm>
                  <a:off x="9942384" y="3475496"/>
                  <a:ext cx="59580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41" name="Freihand 240">
                  <a:extLst>
                    <a:ext uri="{FF2B5EF4-FFF2-40B4-BE49-F238E27FC236}">
                      <a16:creationId xmlns:a16="http://schemas.microsoft.com/office/drawing/2014/main" id="{C2BE8C01-CC97-1070-4143-3CF97B932FD4}"/>
                    </a:ext>
                  </a:extLst>
                </p14:cNvPr>
                <p14:cNvContentPartPr/>
                <p14:nvPr/>
              </p14:nvContentPartPr>
              <p14:xfrm>
                <a:off x="10451064" y="3362456"/>
                <a:ext cx="25200" cy="24840"/>
              </p14:xfrm>
            </p:contentPart>
          </mc:Choice>
          <mc:Fallback>
            <p:pic>
              <p:nvPicPr>
                <p:cNvPr id="241" name="Freihand 240">
                  <a:extLst>
                    <a:ext uri="{FF2B5EF4-FFF2-40B4-BE49-F238E27FC236}">
                      <a16:creationId xmlns:a16="http://schemas.microsoft.com/office/drawing/2014/main" id="{C2BE8C01-CC97-1070-4143-3CF97B932FD4}"/>
                    </a:ext>
                  </a:extLst>
                </p:cNvPr>
                <p:cNvPicPr/>
                <p:nvPr/>
              </p:nvPicPr>
              <p:blipFill>
                <a:blip r:embed="rId379"/>
                <a:stretch>
                  <a:fillRect/>
                </a:stretch>
              </p:blipFill>
              <p:spPr>
                <a:xfrm>
                  <a:off x="10442424" y="3353816"/>
                  <a:ext cx="4284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42" name="Freihand 241">
                  <a:extLst>
                    <a:ext uri="{FF2B5EF4-FFF2-40B4-BE49-F238E27FC236}">
                      <a16:creationId xmlns:a16="http://schemas.microsoft.com/office/drawing/2014/main" id="{B9BF05FF-712D-1EB5-A916-6CE988601045}"/>
                    </a:ext>
                  </a:extLst>
                </p14:cNvPr>
                <p14:cNvContentPartPr/>
                <p14:nvPr/>
              </p14:nvContentPartPr>
              <p14:xfrm>
                <a:off x="10653384" y="3266696"/>
                <a:ext cx="982440" cy="289800"/>
              </p14:xfrm>
            </p:contentPart>
          </mc:Choice>
          <mc:Fallback>
            <p:pic>
              <p:nvPicPr>
                <p:cNvPr id="242" name="Freihand 241">
                  <a:extLst>
                    <a:ext uri="{FF2B5EF4-FFF2-40B4-BE49-F238E27FC236}">
                      <a16:creationId xmlns:a16="http://schemas.microsoft.com/office/drawing/2014/main" id="{B9BF05FF-712D-1EB5-A916-6CE988601045}"/>
                    </a:ext>
                  </a:extLst>
                </p:cNvPr>
                <p:cNvPicPr/>
                <p:nvPr/>
              </p:nvPicPr>
              <p:blipFill>
                <a:blip r:embed="rId381"/>
                <a:stretch>
                  <a:fillRect/>
                </a:stretch>
              </p:blipFill>
              <p:spPr>
                <a:xfrm>
                  <a:off x="10644744" y="3258056"/>
                  <a:ext cx="1000080" cy="30744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44" name="Freihand 243">
                  <a:extLst>
                    <a:ext uri="{FF2B5EF4-FFF2-40B4-BE49-F238E27FC236}">
                      <a16:creationId xmlns:a16="http://schemas.microsoft.com/office/drawing/2014/main" id="{65EA62C3-97BA-B9FD-58D2-B8AB045DAAAD}"/>
                    </a:ext>
                  </a:extLst>
                </p14:cNvPr>
                <p14:cNvContentPartPr/>
                <p14:nvPr/>
              </p14:nvContentPartPr>
              <p14:xfrm>
                <a:off x="9712704" y="3916496"/>
                <a:ext cx="258840" cy="196560"/>
              </p14:xfrm>
            </p:contentPart>
          </mc:Choice>
          <mc:Fallback>
            <p:pic>
              <p:nvPicPr>
                <p:cNvPr id="244" name="Freihand 243">
                  <a:extLst>
                    <a:ext uri="{FF2B5EF4-FFF2-40B4-BE49-F238E27FC236}">
                      <a16:creationId xmlns:a16="http://schemas.microsoft.com/office/drawing/2014/main" id="{65EA62C3-97BA-B9FD-58D2-B8AB045DAAAD}"/>
                    </a:ext>
                  </a:extLst>
                </p:cNvPr>
                <p:cNvPicPr/>
                <p:nvPr/>
              </p:nvPicPr>
              <p:blipFill>
                <a:blip r:embed="rId383"/>
                <a:stretch>
                  <a:fillRect/>
                </a:stretch>
              </p:blipFill>
              <p:spPr>
                <a:xfrm>
                  <a:off x="9703704" y="3907496"/>
                  <a:ext cx="27648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45" name="Freihand 244">
                  <a:extLst>
                    <a:ext uri="{FF2B5EF4-FFF2-40B4-BE49-F238E27FC236}">
                      <a16:creationId xmlns:a16="http://schemas.microsoft.com/office/drawing/2014/main" id="{009890D8-A5CA-FBFA-AA00-0F29663A05CC}"/>
                    </a:ext>
                  </a:extLst>
                </p14:cNvPr>
                <p14:cNvContentPartPr/>
                <p14:nvPr/>
              </p14:nvContentPartPr>
              <p14:xfrm>
                <a:off x="9883344" y="3871136"/>
                <a:ext cx="25920" cy="9360"/>
              </p14:xfrm>
            </p:contentPart>
          </mc:Choice>
          <mc:Fallback>
            <p:pic>
              <p:nvPicPr>
                <p:cNvPr id="245" name="Freihand 244">
                  <a:extLst>
                    <a:ext uri="{FF2B5EF4-FFF2-40B4-BE49-F238E27FC236}">
                      <a16:creationId xmlns:a16="http://schemas.microsoft.com/office/drawing/2014/main" id="{009890D8-A5CA-FBFA-AA00-0F29663A05CC}"/>
                    </a:ext>
                  </a:extLst>
                </p:cNvPr>
                <p:cNvPicPr/>
                <p:nvPr/>
              </p:nvPicPr>
              <p:blipFill>
                <a:blip r:embed="rId385"/>
                <a:stretch>
                  <a:fillRect/>
                </a:stretch>
              </p:blipFill>
              <p:spPr>
                <a:xfrm>
                  <a:off x="9874704" y="3862496"/>
                  <a:ext cx="4356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47" name="Freihand 246">
                  <a:extLst>
                    <a:ext uri="{FF2B5EF4-FFF2-40B4-BE49-F238E27FC236}">
                      <a16:creationId xmlns:a16="http://schemas.microsoft.com/office/drawing/2014/main" id="{F7B7DE27-2E7C-54F4-18F3-72EA8EACDECB}"/>
                    </a:ext>
                  </a:extLst>
                </p14:cNvPr>
                <p14:cNvContentPartPr/>
                <p14:nvPr/>
              </p14:nvContentPartPr>
              <p14:xfrm>
                <a:off x="10211664" y="3755216"/>
                <a:ext cx="111960" cy="184320"/>
              </p14:xfrm>
            </p:contentPart>
          </mc:Choice>
          <mc:Fallback>
            <p:pic>
              <p:nvPicPr>
                <p:cNvPr id="247" name="Freihand 246">
                  <a:extLst>
                    <a:ext uri="{FF2B5EF4-FFF2-40B4-BE49-F238E27FC236}">
                      <a16:creationId xmlns:a16="http://schemas.microsoft.com/office/drawing/2014/main" id="{F7B7DE27-2E7C-54F4-18F3-72EA8EACDECB}"/>
                    </a:ext>
                  </a:extLst>
                </p:cNvPr>
                <p:cNvPicPr/>
                <p:nvPr/>
              </p:nvPicPr>
              <p:blipFill>
                <a:blip r:embed="rId387"/>
                <a:stretch>
                  <a:fillRect/>
                </a:stretch>
              </p:blipFill>
              <p:spPr>
                <a:xfrm>
                  <a:off x="10203024" y="3746216"/>
                  <a:ext cx="12960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49" name="Freihand 248">
                  <a:extLst>
                    <a:ext uri="{FF2B5EF4-FFF2-40B4-BE49-F238E27FC236}">
                      <a16:creationId xmlns:a16="http://schemas.microsoft.com/office/drawing/2014/main" id="{641F31FB-C5E6-E5D6-910F-10C37C2303A3}"/>
                    </a:ext>
                  </a:extLst>
                </p14:cNvPr>
                <p14:cNvContentPartPr/>
                <p14:nvPr/>
              </p14:nvContentPartPr>
              <p14:xfrm>
                <a:off x="10400664" y="3776816"/>
                <a:ext cx="108720" cy="65880"/>
              </p14:xfrm>
            </p:contentPart>
          </mc:Choice>
          <mc:Fallback>
            <p:pic>
              <p:nvPicPr>
                <p:cNvPr id="249" name="Freihand 248">
                  <a:extLst>
                    <a:ext uri="{FF2B5EF4-FFF2-40B4-BE49-F238E27FC236}">
                      <a16:creationId xmlns:a16="http://schemas.microsoft.com/office/drawing/2014/main" id="{641F31FB-C5E6-E5D6-910F-10C37C2303A3}"/>
                    </a:ext>
                  </a:extLst>
                </p:cNvPr>
                <p:cNvPicPr/>
                <p:nvPr/>
              </p:nvPicPr>
              <p:blipFill>
                <a:blip r:embed="rId389"/>
                <a:stretch>
                  <a:fillRect/>
                </a:stretch>
              </p:blipFill>
              <p:spPr>
                <a:xfrm>
                  <a:off x="10391664" y="3768176"/>
                  <a:ext cx="1263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50" name="Freihand 249">
                  <a:extLst>
                    <a:ext uri="{FF2B5EF4-FFF2-40B4-BE49-F238E27FC236}">
                      <a16:creationId xmlns:a16="http://schemas.microsoft.com/office/drawing/2014/main" id="{92F45F09-F157-5649-3437-F1FDB4DE53ED}"/>
                    </a:ext>
                  </a:extLst>
                </p14:cNvPr>
                <p14:cNvContentPartPr/>
                <p14:nvPr/>
              </p14:nvContentPartPr>
              <p14:xfrm>
                <a:off x="10384464" y="3698336"/>
                <a:ext cx="248400" cy="198720"/>
              </p14:xfrm>
            </p:contentPart>
          </mc:Choice>
          <mc:Fallback>
            <p:pic>
              <p:nvPicPr>
                <p:cNvPr id="250" name="Freihand 249">
                  <a:extLst>
                    <a:ext uri="{FF2B5EF4-FFF2-40B4-BE49-F238E27FC236}">
                      <a16:creationId xmlns:a16="http://schemas.microsoft.com/office/drawing/2014/main" id="{92F45F09-F157-5649-3437-F1FDB4DE53ED}"/>
                    </a:ext>
                  </a:extLst>
                </p:cNvPr>
                <p:cNvPicPr/>
                <p:nvPr/>
              </p:nvPicPr>
              <p:blipFill>
                <a:blip r:embed="rId391"/>
                <a:stretch>
                  <a:fillRect/>
                </a:stretch>
              </p:blipFill>
              <p:spPr>
                <a:xfrm>
                  <a:off x="10375464" y="3689336"/>
                  <a:ext cx="26604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51" name="Freihand 250">
                  <a:extLst>
                    <a:ext uri="{FF2B5EF4-FFF2-40B4-BE49-F238E27FC236}">
                      <a16:creationId xmlns:a16="http://schemas.microsoft.com/office/drawing/2014/main" id="{225B3320-15A6-CA4B-7C66-D9A49FFA3F8B}"/>
                    </a:ext>
                  </a:extLst>
                </p14:cNvPr>
                <p14:cNvContentPartPr/>
                <p14:nvPr/>
              </p14:nvContentPartPr>
              <p14:xfrm>
                <a:off x="10789464" y="3550376"/>
                <a:ext cx="142560" cy="203400"/>
              </p14:xfrm>
            </p:contentPart>
          </mc:Choice>
          <mc:Fallback>
            <p:pic>
              <p:nvPicPr>
                <p:cNvPr id="251" name="Freihand 250">
                  <a:extLst>
                    <a:ext uri="{FF2B5EF4-FFF2-40B4-BE49-F238E27FC236}">
                      <a16:creationId xmlns:a16="http://schemas.microsoft.com/office/drawing/2014/main" id="{225B3320-15A6-CA4B-7C66-D9A49FFA3F8B}"/>
                    </a:ext>
                  </a:extLst>
                </p:cNvPr>
                <p:cNvPicPr/>
                <p:nvPr/>
              </p:nvPicPr>
              <p:blipFill>
                <a:blip r:embed="rId393"/>
                <a:stretch>
                  <a:fillRect/>
                </a:stretch>
              </p:blipFill>
              <p:spPr>
                <a:xfrm>
                  <a:off x="10780824" y="3541736"/>
                  <a:ext cx="16020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52" name="Freihand 251">
                  <a:extLst>
                    <a:ext uri="{FF2B5EF4-FFF2-40B4-BE49-F238E27FC236}">
                      <a16:creationId xmlns:a16="http://schemas.microsoft.com/office/drawing/2014/main" id="{382A37B2-5BDD-389D-C630-6698C29AF266}"/>
                    </a:ext>
                  </a:extLst>
                </p14:cNvPr>
                <p14:cNvContentPartPr/>
                <p14:nvPr/>
              </p14:nvContentPartPr>
              <p14:xfrm>
                <a:off x="10971624" y="3631736"/>
                <a:ext cx="92880" cy="53640"/>
              </p14:xfrm>
            </p:contentPart>
          </mc:Choice>
          <mc:Fallback>
            <p:pic>
              <p:nvPicPr>
                <p:cNvPr id="252" name="Freihand 251">
                  <a:extLst>
                    <a:ext uri="{FF2B5EF4-FFF2-40B4-BE49-F238E27FC236}">
                      <a16:creationId xmlns:a16="http://schemas.microsoft.com/office/drawing/2014/main" id="{382A37B2-5BDD-389D-C630-6698C29AF266}"/>
                    </a:ext>
                  </a:extLst>
                </p:cNvPr>
                <p:cNvPicPr/>
                <p:nvPr/>
              </p:nvPicPr>
              <p:blipFill>
                <a:blip r:embed="rId395"/>
                <a:stretch>
                  <a:fillRect/>
                </a:stretch>
              </p:blipFill>
              <p:spPr>
                <a:xfrm>
                  <a:off x="10962984" y="3622736"/>
                  <a:ext cx="11052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53" name="Freihand 252">
                  <a:extLst>
                    <a:ext uri="{FF2B5EF4-FFF2-40B4-BE49-F238E27FC236}">
                      <a16:creationId xmlns:a16="http://schemas.microsoft.com/office/drawing/2014/main" id="{A6723C9E-10EE-944F-C741-4FF158312074}"/>
                    </a:ext>
                  </a:extLst>
                </p14:cNvPr>
                <p14:cNvContentPartPr/>
                <p14:nvPr/>
              </p14:nvContentPartPr>
              <p14:xfrm>
                <a:off x="11059104" y="3577736"/>
                <a:ext cx="75600" cy="109080"/>
              </p14:xfrm>
            </p:contentPart>
          </mc:Choice>
          <mc:Fallback>
            <p:pic>
              <p:nvPicPr>
                <p:cNvPr id="253" name="Freihand 252">
                  <a:extLst>
                    <a:ext uri="{FF2B5EF4-FFF2-40B4-BE49-F238E27FC236}">
                      <a16:creationId xmlns:a16="http://schemas.microsoft.com/office/drawing/2014/main" id="{A6723C9E-10EE-944F-C741-4FF158312074}"/>
                    </a:ext>
                  </a:extLst>
                </p:cNvPr>
                <p:cNvPicPr/>
                <p:nvPr/>
              </p:nvPicPr>
              <p:blipFill>
                <a:blip r:embed="rId397"/>
                <a:stretch>
                  <a:fillRect/>
                </a:stretch>
              </p:blipFill>
              <p:spPr>
                <a:xfrm>
                  <a:off x="11050464" y="3568736"/>
                  <a:ext cx="9324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54" name="Freihand 253">
                  <a:extLst>
                    <a:ext uri="{FF2B5EF4-FFF2-40B4-BE49-F238E27FC236}">
                      <a16:creationId xmlns:a16="http://schemas.microsoft.com/office/drawing/2014/main" id="{F0858B92-CBA9-1CB5-86D1-F17CF7D62CBD}"/>
                    </a:ext>
                  </a:extLst>
                </p14:cNvPr>
                <p14:cNvContentPartPr/>
                <p14:nvPr/>
              </p14:nvContentPartPr>
              <p14:xfrm>
                <a:off x="11257464" y="3500336"/>
                <a:ext cx="85320" cy="127080"/>
              </p14:xfrm>
            </p:contentPart>
          </mc:Choice>
          <mc:Fallback>
            <p:pic>
              <p:nvPicPr>
                <p:cNvPr id="254" name="Freihand 253">
                  <a:extLst>
                    <a:ext uri="{FF2B5EF4-FFF2-40B4-BE49-F238E27FC236}">
                      <a16:creationId xmlns:a16="http://schemas.microsoft.com/office/drawing/2014/main" id="{F0858B92-CBA9-1CB5-86D1-F17CF7D62CBD}"/>
                    </a:ext>
                  </a:extLst>
                </p:cNvPr>
                <p:cNvPicPr/>
                <p:nvPr/>
              </p:nvPicPr>
              <p:blipFill>
                <a:blip r:embed="rId399"/>
                <a:stretch>
                  <a:fillRect/>
                </a:stretch>
              </p:blipFill>
              <p:spPr>
                <a:xfrm>
                  <a:off x="11248464" y="3491696"/>
                  <a:ext cx="10296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55" name="Freihand 254">
                  <a:extLst>
                    <a:ext uri="{FF2B5EF4-FFF2-40B4-BE49-F238E27FC236}">
                      <a16:creationId xmlns:a16="http://schemas.microsoft.com/office/drawing/2014/main" id="{1287E2F8-F754-11C9-3FC2-18D7362507FB}"/>
                    </a:ext>
                  </a:extLst>
                </p14:cNvPr>
                <p14:cNvContentPartPr/>
                <p14:nvPr/>
              </p14:nvContentPartPr>
              <p14:xfrm>
                <a:off x="10805304" y="3842696"/>
                <a:ext cx="87480" cy="151200"/>
              </p14:xfrm>
            </p:contentPart>
          </mc:Choice>
          <mc:Fallback>
            <p:pic>
              <p:nvPicPr>
                <p:cNvPr id="255" name="Freihand 254">
                  <a:extLst>
                    <a:ext uri="{FF2B5EF4-FFF2-40B4-BE49-F238E27FC236}">
                      <a16:creationId xmlns:a16="http://schemas.microsoft.com/office/drawing/2014/main" id="{1287E2F8-F754-11C9-3FC2-18D7362507FB}"/>
                    </a:ext>
                  </a:extLst>
                </p:cNvPr>
                <p:cNvPicPr/>
                <p:nvPr/>
              </p:nvPicPr>
              <p:blipFill>
                <a:blip r:embed="rId401"/>
                <a:stretch>
                  <a:fillRect/>
                </a:stretch>
              </p:blipFill>
              <p:spPr>
                <a:xfrm>
                  <a:off x="10796664" y="3833696"/>
                  <a:ext cx="10512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56" name="Freihand 255">
                  <a:extLst>
                    <a:ext uri="{FF2B5EF4-FFF2-40B4-BE49-F238E27FC236}">
                      <a16:creationId xmlns:a16="http://schemas.microsoft.com/office/drawing/2014/main" id="{6E916964-81B9-09A1-04AD-9E4137088A48}"/>
                    </a:ext>
                  </a:extLst>
                </p14:cNvPr>
                <p14:cNvContentPartPr/>
                <p14:nvPr/>
              </p14:nvContentPartPr>
              <p14:xfrm>
                <a:off x="11049384" y="3830456"/>
                <a:ext cx="107280" cy="60120"/>
              </p14:xfrm>
            </p:contentPart>
          </mc:Choice>
          <mc:Fallback>
            <p:pic>
              <p:nvPicPr>
                <p:cNvPr id="256" name="Freihand 255">
                  <a:extLst>
                    <a:ext uri="{FF2B5EF4-FFF2-40B4-BE49-F238E27FC236}">
                      <a16:creationId xmlns:a16="http://schemas.microsoft.com/office/drawing/2014/main" id="{6E916964-81B9-09A1-04AD-9E4137088A48}"/>
                    </a:ext>
                  </a:extLst>
                </p:cNvPr>
                <p:cNvPicPr/>
                <p:nvPr/>
              </p:nvPicPr>
              <p:blipFill>
                <a:blip r:embed="rId403"/>
                <a:stretch>
                  <a:fillRect/>
                </a:stretch>
              </p:blipFill>
              <p:spPr>
                <a:xfrm>
                  <a:off x="11040384" y="3821816"/>
                  <a:ext cx="1249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57" name="Freihand 256">
                  <a:extLst>
                    <a:ext uri="{FF2B5EF4-FFF2-40B4-BE49-F238E27FC236}">
                      <a16:creationId xmlns:a16="http://schemas.microsoft.com/office/drawing/2014/main" id="{41FF6B29-9C64-AFFE-DB9F-64C3DA24C2B2}"/>
                    </a:ext>
                  </a:extLst>
                </p14:cNvPr>
                <p14:cNvContentPartPr/>
                <p14:nvPr/>
              </p14:nvContentPartPr>
              <p14:xfrm>
                <a:off x="11136504" y="3767096"/>
                <a:ext cx="100440" cy="151920"/>
              </p14:xfrm>
            </p:contentPart>
          </mc:Choice>
          <mc:Fallback>
            <p:pic>
              <p:nvPicPr>
                <p:cNvPr id="257" name="Freihand 256">
                  <a:extLst>
                    <a:ext uri="{FF2B5EF4-FFF2-40B4-BE49-F238E27FC236}">
                      <a16:creationId xmlns:a16="http://schemas.microsoft.com/office/drawing/2014/main" id="{41FF6B29-9C64-AFFE-DB9F-64C3DA24C2B2}"/>
                    </a:ext>
                  </a:extLst>
                </p:cNvPr>
                <p:cNvPicPr/>
                <p:nvPr/>
              </p:nvPicPr>
              <p:blipFill>
                <a:blip r:embed="rId405"/>
                <a:stretch>
                  <a:fillRect/>
                </a:stretch>
              </p:blipFill>
              <p:spPr>
                <a:xfrm>
                  <a:off x="11127504" y="3758456"/>
                  <a:ext cx="11808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58" name="Freihand 257">
                  <a:extLst>
                    <a:ext uri="{FF2B5EF4-FFF2-40B4-BE49-F238E27FC236}">
                      <a16:creationId xmlns:a16="http://schemas.microsoft.com/office/drawing/2014/main" id="{F3527535-A833-3BD9-D7FB-C9F54A50365D}"/>
                    </a:ext>
                  </a:extLst>
                </p14:cNvPr>
                <p14:cNvContentPartPr/>
                <p14:nvPr/>
              </p14:nvContentPartPr>
              <p14:xfrm>
                <a:off x="11319024" y="3734336"/>
                <a:ext cx="71280" cy="85320"/>
              </p14:xfrm>
            </p:contentPart>
          </mc:Choice>
          <mc:Fallback>
            <p:pic>
              <p:nvPicPr>
                <p:cNvPr id="258" name="Freihand 257">
                  <a:extLst>
                    <a:ext uri="{FF2B5EF4-FFF2-40B4-BE49-F238E27FC236}">
                      <a16:creationId xmlns:a16="http://schemas.microsoft.com/office/drawing/2014/main" id="{F3527535-A833-3BD9-D7FB-C9F54A50365D}"/>
                    </a:ext>
                  </a:extLst>
                </p:cNvPr>
                <p:cNvPicPr/>
                <p:nvPr/>
              </p:nvPicPr>
              <p:blipFill>
                <a:blip r:embed="rId407"/>
                <a:stretch>
                  <a:fillRect/>
                </a:stretch>
              </p:blipFill>
              <p:spPr>
                <a:xfrm>
                  <a:off x="11310024" y="3725696"/>
                  <a:ext cx="889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59" name="Freihand 258">
                  <a:extLst>
                    <a:ext uri="{FF2B5EF4-FFF2-40B4-BE49-F238E27FC236}">
                      <a16:creationId xmlns:a16="http://schemas.microsoft.com/office/drawing/2014/main" id="{054DF767-B53A-0D98-CF4B-29E2FBC0D630}"/>
                    </a:ext>
                  </a:extLst>
                </p14:cNvPr>
                <p14:cNvContentPartPr/>
                <p14:nvPr/>
              </p14:nvContentPartPr>
              <p14:xfrm>
                <a:off x="11429544" y="3710576"/>
                <a:ext cx="82080" cy="68760"/>
              </p14:xfrm>
            </p:contentPart>
          </mc:Choice>
          <mc:Fallback>
            <p:pic>
              <p:nvPicPr>
                <p:cNvPr id="259" name="Freihand 258">
                  <a:extLst>
                    <a:ext uri="{FF2B5EF4-FFF2-40B4-BE49-F238E27FC236}">
                      <a16:creationId xmlns:a16="http://schemas.microsoft.com/office/drawing/2014/main" id="{054DF767-B53A-0D98-CF4B-29E2FBC0D630}"/>
                    </a:ext>
                  </a:extLst>
                </p:cNvPr>
                <p:cNvPicPr/>
                <p:nvPr/>
              </p:nvPicPr>
              <p:blipFill>
                <a:blip r:embed="rId409"/>
                <a:stretch>
                  <a:fillRect/>
                </a:stretch>
              </p:blipFill>
              <p:spPr>
                <a:xfrm>
                  <a:off x="11420544" y="3701936"/>
                  <a:ext cx="997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61" name="Freihand 260">
                  <a:extLst>
                    <a:ext uri="{FF2B5EF4-FFF2-40B4-BE49-F238E27FC236}">
                      <a16:creationId xmlns:a16="http://schemas.microsoft.com/office/drawing/2014/main" id="{D739DEC1-2B79-313D-2ED7-5320E79DF991}"/>
                    </a:ext>
                  </a:extLst>
                </p14:cNvPr>
                <p14:cNvContentPartPr/>
                <p14:nvPr/>
              </p14:nvContentPartPr>
              <p14:xfrm>
                <a:off x="11058384" y="3980936"/>
                <a:ext cx="302400" cy="123840"/>
              </p14:xfrm>
            </p:contentPart>
          </mc:Choice>
          <mc:Fallback>
            <p:pic>
              <p:nvPicPr>
                <p:cNvPr id="261" name="Freihand 260">
                  <a:extLst>
                    <a:ext uri="{FF2B5EF4-FFF2-40B4-BE49-F238E27FC236}">
                      <a16:creationId xmlns:a16="http://schemas.microsoft.com/office/drawing/2014/main" id="{D739DEC1-2B79-313D-2ED7-5320E79DF991}"/>
                    </a:ext>
                  </a:extLst>
                </p:cNvPr>
                <p:cNvPicPr/>
                <p:nvPr/>
              </p:nvPicPr>
              <p:blipFill>
                <a:blip r:embed="rId411"/>
                <a:stretch>
                  <a:fillRect/>
                </a:stretch>
              </p:blipFill>
              <p:spPr>
                <a:xfrm>
                  <a:off x="11049384" y="3972296"/>
                  <a:ext cx="32004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62" name="Freihand 261">
                  <a:extLst>
                    <a:ext uri="{FF2B5EF4-FFF2-40B4-BE49-F238E27FC236}">
                      <a16:creationId xmlns:a16="http://schemas.microsoft.com/office/drawing/2014/main" id="{B3654736-302C-5A82-B1F5-6E19CE8C7DFA}"/>
                    </a:ext>
                  </a:extLst>
                </p14:cNvPr>
                <p14:cNvContentPartPr/>
                <p14:nvPr/>
              </p14:nvContentPartPr>
              <p14:xfrm>
                <a:off x="11345664" y="3918656"/>
                <a:ext cx="154440" cy="183240"/>
              </p14:xfrm>
            </p:contentPart>
          </mc:Choice>
          <mc:Fallback>
            <p:pic>
              <p:nvPicPr>
                <p:cNvPr id="262" name="Freihand 261">
                  <a:extLst>
                    <a:ext uri="{FF2B5EF4-FFF2-40B4-BE49-F238E27FC236}">
                      <a16:creationId xmlns:a16="http://schemas.microsoft.com/office/drawing/2014/main" id="{B3654736-302C-5A82-B1F5-6E19CE8C7DFA}"/>
                    </a:ext>
                  </a:extLst>
                </p:cNvPr>
                <p:cNvPicPr/>
                <p:nvPr/>
              </p:nvPicPr>
              <p:blipFill>
                <a:blip r:embed="rId413"/>
                <a:stretch>
                  <a:fillRect/>
                </a:stretch>
              </p:blipFill>
              <p:spPr>
                <a:xfrm>
                  <a:off x="11337024" y="3909656"/>
                  <a:ext cx="17208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63" name="Freihand 262">
                  <a:extLst>
                    <a:ext uri="{FF2B5EF4-FFF2-40B4-BE49-F238E27FC236}">
                      <a16:creationId xmlns:a16="http://schemas.microsoft.com/office/drawing/2014/main" id="{8B72957A-8215-59F8-007E-3DBB13B4A534}"/>
                    </a:ext>
                  </a:extLst>
                </p14:cNvPr>
                <p14:cNvContentPartPr/>
                <p14:nvPr/>
              </p14:nvContentPartPr>
              <p14:xfrm>
                <a:off x="11527824" y="3841616"/>
                <a:ext cx="259200" cy="187920"/>
              </p14:xfrm>
            </p:contentPart>
          </mc:Choice>
          <mc:Fallback>
            <p:pic>
              <p:nvPicPr>
                <p:cNvPr id="263" name="Freihand 262">
                  <a:extLst>
                    <a:ext uri="{FF2B5EF4-FFF2-40B4-BE49-F238E27FC236}">
                      <a16:creationId xmlns:a16="http://schemas.microsoft.com/office/drawing/2014/main" id="{8B72957A-8215-59F8-007E-3DBB13B4A534}"/>
                    </a:ext>
                  </a:extLst>
                </p:cNvPr>
                <p:cNvPicPr/>
                <p:nvPr/>
              </p:nvPicPr>
              <p:blipFill>
                <a:blip r:embed="rId415"/>
                <a:stretch>
                  <a:fillRect/>
                </a:stretch>
              </p:blipFill>
              <p:spPr>
                <a:xfrm>
                  <a:off x="11519184" y="3832976"/>
                  <a:ext cx="27684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64" name="Freihand 263">
                  <a:extLst>
                    <a:ext uri="{FF2B5EF4-FFF2-40B4-BE49-F238E27FC236}">
                      <a16:creationId xmlns:a16="http://schemas.microsoft.com/office/drawing/2014/main" id="{66F33F73-E216-1BC6-EAAF-C4A814F01A68}"/>
                    </a:ext>
                  </a:extLst>
                </p14:cNvPr>
                <p14:cNvContentPartPr/>
                <p14:nvPr/>
              </p14:nvContentPartPr>
              <p14:xfrm>
                <a:off x="11185464" y="3997856"/>
                <a:ext cx="625320" cy="173160"/>
              </p14:xfrm>
            </p:contentPart>
          </mc:Choice>
          <mc:Fallback>
            <p:pic>
              <p:nvPicPr>
                <p:cNvPr id="264" name="Freihand 263">
                  <a:extLst>
                    <a:ext uri="{FF2B5EF4-FFF2-40B4-BE49-F238E27FC236}">
                      <a16:creationId xmlns:a16="http://schemas.microsoft.com/office/drawing/2014/main" id="{66F33F73-E216-1BC6-EAAF-C4A814F01A68}"/>
                    </a:ext>
                  </a:extLst>
                </p:cNvPr>
                <p:cNvPicPr/>
                <p:nvPr/>
              </p:nvPicPr>
              <p:blipFill>
                <a:blip r:embed="rId417"/>
                <a:stretch>
                  <a:fillRect/>
                </a:stretch>
              </p:blipFill>
              <p:spPr>
                <a:xfrm>
                  <a:off x="11176464" y="3988856"/>
                  <a:ext cx="64296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65" name="Freihand 264">
                  <a:extLst>
                    <a:ext uri="{FF2B5EF4-FFF2-40B4-BE49-F238E27FC236}">
                      <a16:creationId xmlns:a16="http://schemas.microsoft.com/office/drawing/2014/main" id="{27942EAB-5574-9338-4A54-06092CCB9EE5}"/>
                    </a:ext>
                  </a:extLst>
                </p14:cNvPr>
                <p14:cNvContentPartPr/>
                <p14:nvPr/>
              </p14:nvContentPartPr>
              <p14:xfrm>
                <a:off x="11484264" y="3747296"/>
                <a:ext cx="58680" cy="61920"/>
              </p14:xfrm>
            </p:contentPart>
          </mc:Choice>
          <mc:Fallback>
            <p:pic>
              <p:nvPicPr>
                <p:cNvPr id="265" name="Freihand 264">
                  <a:extLst>
                    <a:ext uri="{FF2B5EF4-FFF2-40B4-BE49-F238E27FC236}">
                      <a16:creationId xmlns:a16="http://schemas.microsoft.com/office/drawing/2014/main" id="{27942EAB-5574-9338-4A54-06092CCB9EE5}"/>
                    </a:ext>
                  </a:extLst>
                </p:cNvPr>
                <p:cNvPicPr/>
                <p:nvPr/>
              </p:nvPicPr>
              <p:blipFill>
                <a:blip r:embed="rId419"/>
                <a:stretch>
                  <a:fillRect/>
                </a:stretch>
              </p:blipFill>
              <p:spPr>
                <a:xfrm>
                  <a:off x="11475264" y="3738656"/>
                  <a:ext cx="763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66" name="Freihand 265">
                  <a:extLst>
                    <a:ext uri="{FF2B5EF4-FFF2-40B4-BE49-F238E27FC236}">
                      <a16:creationId xmlns:a16="http://schemas.microsoft.com/office/drawing/2014/main" id="{42B0D825-3303-4C75-7854-6DFF036EF9C9}"/>
                    </a:ext>
                  </a:extLst>
                </p14:cNvPr>
                <p14:cNvContentPartPr/>
                <p14:nvPr/>
              </p14:nvContentPartPr>
              <p14:xfrm>
                <a:off x="6040704" y="5169296"/>
                <a:ext cx="2623320" cy="1133640"/>
              </p14:xfrm>
            </p:contentPart>
          </mc:Choice>
          <mc:Fallback>
            <p:pic>
              <p:nvPicPr>
                <p:cNvPr id="266" name="Freihand 265">
                  <a:extLst>
                    <a:ext uri="{FF2B5EF4-FFF2-40B4-BE49-F238E27FC236}">
                      <a16:creationId xmlns:a16="http://schemas.microsoft.com/office/drawing/2014/main" id="{42B0D825-3303-4C75-7854-6DFF036EF9C9}"/>
                    </a:ext>
                  </a:extLst>
                </p:cNvPr>
                <p:cNvPicPr/>
                <p:nvPr/>
              </p:nvPicPr>
              <p:blipFill>
                <a:blip r:embed="rId421"/>
                <a:stretch>
                  <a:fillRect/>
                </a:stretch>
              </p:blipFill>
              <p:spPr>
                <a:xfrm>
                  <a:off x="6031704" y="5160296"/>
                  <a:ext cx="2640960" cy="115128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68" name="Freihand 267">
                  <a:extLst>
                    <a:ext uri="{FF2B5EF4-FFF2-40B4-BE49-F238E27FC236}">
                      <a16:creationId xmlns:a16="http://schemas.microsoft.com/office/drawing/2014/main" id="{61413951-00C5-EC17-8F2F-8C2E0D6F351D}"/>
                    </a:ext>
                  </a:extLst>
                </p14:cNvPr>
                <p14:cNvContentPartPr/>
                <p14:nvPr/>
              </p14:nvContentPartPr>
              <p14:xfrm>
                <a:off x="6927024" y="6374216"/>
                <a:ext cx="700920" cy="287640"/>
              </p14:xfrm>
            </p:contentPart>
          </mc:Choice>
          <mc:Fallback>
            <p:pic>
              <p:nvPicPr>
                <p:cNvPr id="268" name="Freihand 267">
                  <a:extLst>
                    <a:ext uri="{FF2B5EF4-FFF2-40B4-BE49-F238E27FC236}">
                      <a16:creationId xmlns:a16="http://schemas.microsoft.com/office/drawing/2014/main" id="{61413951-00C5-EC17-8F2F-8C2E0D6F351D}"/>
                    </a:ext>
                  </a:extLst>
                </p:cNvPr>
                <p:cNvPicPr/>
                <p:nvPr/>
              </p:nvPicPr>
              <p:blipFill>
                <a:blip r:embed="rId423"/>
                <a:stretch>
                  <a:fillRect/>
                </a:stretch>
              </p:blipFill>
              <p:spPr>
                <a:xfrm>
                  <a:off x="6918024" y="6365216"/>
                  <a:ext cx="718560" cy="30528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69" name="Freihand 268">
                  <a:extLst>
                    <a:ext uri="{FF2B5EF4-FFF2-40B4-BE49-F238E27FC236}">
                      <a16:creationId xmlns:a16="http://schemas.microsoft.com/office/drawing/2014/main" id="{55491DCA-6CFD-1C30-A0B9-E5FE2B892F86}"/>
                    </a:ext>
                  </a:extLst>
                </p14:cNvPr>
                <p14:cNvContentPartPr/>
                <p14:nvPr/>
              </p14:nvContentPartPr>
              <p14:xfrm>
                <a:off x="7516704" y="6396536"/>
                <a:ext cx="77040" cy="38880"/>
              </p14:xfrm>
            </p:contentPart>
          </mc:Choice>
          <mc:Fallback>
            <p:pic>
              <p:nvPicPr>
                <p:cNvPr id="269" name="Freihand 268">
                  <a:extLst>
                    <a:ext uri="{FF2B5EF4-FFF2-40B4-BE49-F238E27FC236}">
                      <a16:creationId xmlns:a16="http://schemas.microsoft.com/office/drawing/2014/main" id="{55491DCA-6CFD-1C30-A0B9-E5FE2B892F86}"/>
                    </a:ext>
                  </a:extLst>
                </p:cNvPr>
                <p:cNvPicPr/>
                <p:nvPr/>
              </p:nvPicPr>
              <p:blipFill>
                <a:blip r:embed="rId425"/>
                <a:stretch>
                  <a:fillRect/>
                </a:stretch>
              </p:blipFill>
              <p:spPr>
                <a:xfrm>
                  <a:off x="7508064" y="6387896"/>
                  <a:ext cx="9468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70" name="Freihand 269">
                  <a:extLst>
                    <a:ext uri="{FF2B5EF4-FFF2-40B4-BE49-F238E27FC236}">
                      <a16:creationId xmlns:a16="http://schemas.microsoft.com/office/drawing/2014/main" id="{9288BFB1-152D-0724-506A-95C2DCCD4AC5}"/>
                    </a:ext>
                  </a:extLst>
                </p14:cNvPr>
                <p14:cNvContentPartPr/>
                <p14:nvPr/>
              </p14:nvContentPartPr>
              <p14:xfrm>
                <a:off x="7654224" y="6422456"/>
                <a:ext cx="65160" cy="92520"/>
              </p14:xfrm>
            </p:contentPart>
          </mc:Choice>
          <mc:Fallback>
            <p:pic>
              <p:nvPicPr>
                <p:cNvPr id="270" name="Freihand 269">
                  <a:extLst>
                    <a:ext uri="{FF2B5EF4-FFF2-40B4-BE49-F238E27FC236}">
                      <a16:creationId xmlns:a16="http://schemas.microsoft.com/office/drawing/2014/main" id="{9288BFB1-152D-0724-506A-95C2DCCD4AC5}"/>
                    </a:ext>
                  </a:extLst>
                </p:cNvPr>
                <p:cNvPicPr/>
                <p:nvPr/>
              </p:nvPicPr>
              <p:blipFill>
                <a:blip r:embed="rId427"/>
                <a:stretch>
                  <a:fillRect/>
                </a:stretch>
              </p:blipFill>
              <p:spPr>
                <a:xfrm>
                  <a:off x="7645224" y="6413816"/>
                  <a:ext cx="8280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71" name="Freihand 270">
                  <a:extLst>
                    <a:ext uri="{FF2B5EF4-FFF2-40B4-BE49-F238E27FC236}">
                      <a16:creationId xmlns:a16="http://schemas.microsoft.com/office/drawing/2014/main" id="{E64A5A01-422C-14AA-C6D9-AD3D1437144B}"/>
                    </a:ext>
                  </a:extLst>
                </p14:cNvPr>
                <p14:cNvContentPartPr/>
                <p14:nvPr/>
              </p14:nvContentPartPr>
              <p14:xfrm>
                <a:off x="7785624" y="6435776"/>
                <a:ext cx="122400" cy="109800"/>
              </p14:xfrm>
            </p:contentPart>
          </mc:Choice>
          <mc:Fallback>
            <p:pic>
              <p:nvPicPr>
                <p:cNvPr id="271" name="Freihand 270">
                  <a:extLst>
                    <a:ext uri="{FF2B5EF4-FFF2-40B4-BE49-F238E27FC236}">
                      <a16:creationId xmlns:a16="http://schemas.microsoft.com/office/drawing/2014/main" id="{E64A5A01-422C-14AA-C6D9-AD3D1437144B}"/>
                    </a:ext>
                  </a:extLst>
                </p:cNvPr>
                <p:cNvPicPr/>
                <p:nvPr/>
              </p:nvPicPr>
              <p:blipFill>
                <a:blip r:embed="rId429"/>
                <a:stretch>
                  <a:fillRect/>
                </a:stretch>
              </p:blipFill>
              <p:spPr>
                <a:xfrm>
                  <a:off x="7776624" y="6427136"/>
                  <a:ext cx="1400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72" name="Freihand 271">
                  <a:extLst>
                    <a:ext uri="{FF2B5EF4-FFF2-40B4-BE49-F238E27FC236}">
                      <a16:creationId xmlns:a16="http://schemas.microsoft.com/office/drawing/2014/main" id="{43CD9422-A37B-0D95-9657-CA0233D1447C}"/>
                    </a:ext>
                  </a:extLst>
                </p14:cNvPr>
                <p14:cNvContentPartPr/>
                <p14:nvPr/>
              </p14:nvContentPartPr>
              <p14:xfrm>
                <a:off x="7945824" y="6291416"/>
                <a:ext cx="269280" cy="269280"/>
              </p14:xfrm>
            </p:contentPart>
          </mc:Choice>
          <mc:Fallback>
            <p:pic>
              <p:nvPicPr>
                <p:cNvPr id="272" name="Freihand 271">
                  <a:extLst>
                    <a:ext uri="{FF2B5EF4-FFF2-40B4-BE49-F238E27FC236}">
                      <a16:creationId xmlns:a16="http://schemas.microsoft.com/office/drawing/2014/main" id="{43CD9422-A37B-0D95-9657-CA0233D1447C}"/>
                    </a:ext>
                  </a:extLst>
                </p:cNvPr>
                <p:cNvPicPr/>
                <p:nvPr/>
              </p:nvPicPr>
              <p:blipFill>
                <a:blip r:embed="rId431"/>
                <a:stretch>
                  <a:fillRect/>
                </a:stretch>
              </p:blipFill>
              <p:spPr>
                <a:xfrm>
                  <a:off x="7936824" y="6282416"/>
                  <a:ext cx="28692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73" name="Freihand 272">
                  <a:extLst>
                    <a:ext uri="{FF2B5EF4-FFF2-40B4-BE49-F238E27FC236}">
                      <a16:creationId xmlns:a16="http://schemas.microsoft.com/office/drawing/2014/main" id="{7A8B84A6-A398-788A-BDAE-11196A6E77EC}"/>
                    </a:ext>
                  </a:extLst>
                </p14:cNvPr>
                <p14:cNvContentPartPr/>
                <p14:nvPr/>
              </p14:nvContentPartPr>
              <p14:xfrm>
                <a:off x="8274144" y="6290696"/>
                <a:ext cx="99720" cy="162720"/>
              </p14:xfrm>
            </p:contentPart>
          </mc:Choice>
          <mc:Fallback>
            <p:pic>
              <p:nvPicPr>
                <p:cNvPr id="273" name="Freihand 272">
                  <a:extLst>
                    <a:ext uri="{FF2B5EF4-FFF2-40B4-BE49-F238E27FC236}">
                      <a16:creationId xmlns:a16="http://schemas.microsoft.com/office/drawing/2014/main" id="{7A8B84A6-A398-788A-BDAE-11196A6E77EC}"/>
                    </a:ext>
                  </a:extLst>
                </p:cNvPr>
                <p:cNvPicPr/>
                <p:nvPr/>
              </p:nvPicPr>
              <p:blipFill>
                <a:blip r:embed="rId433"/>
                <a:stretch>
                  <a:fillRect/>
                </a:stretch>
              </p:blipFill>
              <p:spPr>
                <a:xfrm>
                  <a:off x="8265504" y="6282056"/>
                  <a:ext cx="11736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75" name="Freihand 274">
                  <a:extLst>
                    <a:ext uri="{FF2B5EF4-FFF2-40B4-BE49-F238E27FC236}">
                      <a16:creationId xmlns:a16="http://schemas.microsoft.com/office/drawing/2014/main" id="{BC283A97-8996-47D4-8CB4-ABB13E59A6F3}"/>
                    </a:ext>
                  </a:extLst>
                </p14:cNvPr>
                <p14:cNvContentPartPr/>
                <p14:nvPr/>
              </p14:nvContentPartPr>
              <p14:xfrm>
                <a:off x="7695264" y="6558176"/>
                <a:ext cx="235440" cy="137160"/>
              </p14:xfrm>
            </p:contentPart>
          </mc:Choice>
          <mc:Fallback>
            <p:pic>
              <p:nvPicPr>
                <p:cNvPr id="275" name="Freihand 274">
                  <a:extLst>
                    <a:ext uri="{FF2B5EF4-FFF2-40B4-BE49-F238E27FC236}">
                      <a16:creationId xmlns:a16="http://schemas.microsoft.com/office/drawing/2014/main" id="{BC283A97-8996-47D4-8CB4-ABB13E59A6F3}"/>
                    </a:ext>
                  </a:extLst>
                </p:cNvPr>
                <p:cNvPicPr/>
                <p:nvPr/>
              </p:nvPicPr>
              <p:blipFill>
                <a:blip r:embed="rId435"/>
                <a:stretch>
                  <a:fillRect/>
                </a:stretch>
              </p:blipFill>
              <p:spPr>
                <a:xfrm>
                  <a:off x="7686264" y="6549176"/>
                  <a:ext cx="25308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76" name="Freihand 275">
                  <a:extLst>
                    <a:ext uri="{FF2B5EF4-FFF2-40B4-BE49-F238E27FC236}">
                      <a16:creationId xmlns:a16="http://schemas.microsoft.com/office/drawing/2014/main" id="{0F59533F-C8AF-7522-5A07-B960005BA47C}"/>
                    </a:ext>
                  </a:extLst>
                </p14:cNvPr>
                <p14:cNvContentPartPr/>
                <p14:nvPr/>
              </p14:nvContentPartPr>
              <p14:xfrm>
                <a:off x="8063184" y="6488336"/>
                <a:ext cx="142920" cy="132840"/>
              </p14:xfrm>
            </p:contentPart>
          </mc:Choice>
          <mc:Fallback>
            <p:pic>
              <p:nvPicPr>
                <p:cNvPr id="276" name="Freihand 275">
                  <a:extLst>
                    <a:ext uri="{FF2B5EF4-FFF2-40B4-BE49-F238E27FC236}">
                      <a16:creationId xmlns:a16="http://schemas.microsoft.com/office/drawing/2014/main" id="{0F59533F-C8AF-7522-5A07-B960005BA47C}"/>
                    </a:ext>
                  </a:extLst>
                </p:cNvPr>
                <p:cNvPicPr/>
                <p:nvPr/>
              </p:nvPicPr>
              <p:blipFill>
                <a:blip r:embed="rId437"/>
                <a:stretch>
                  <a:fillRect/>
                </a:stretch>
              </p:blipFill>
              <p:spPr>
                <a:xfrm>
                  <a:off x="8054544" y="6479696"/>
                  <a:ext cx="1605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77" name="Freihand 276">
                  <a:extLst>
                    <a:ext uri="{FF2B5EF4-FFF2-40B4-BE49-F238E27FC236}">
                      <a16:creationId xmlns:a16="http://schemas.microsoft.com/office/drawing/2014/main" id="{D12F3A61-717D-F5CB-DB52-F8528767664F}"/>
                    </a:ext>
                  </a:extLst>
                </p14:cNvPr>
                <p14:cNvContentPartPr/>
                <p14:nvPr/>
              </p14:nvContentPartPr>
              <p14:xfrm>
                <a:off x="1552584" y="6449816"/>
                <a:ext cx="156960" cy="157320"/>
              </p14:xfrm>
            </p:contentPart>
          </mc:Choice>
          <mc:Fallback>
            <p:pic>
              <p:nvPicPr>
                <p:cNvPr id="277" name="Freihand 276">
                  <a:extLst>
                    <a:ext uri="{FF2B5EF4-FFF2-40B4-BE49-F238E27FC236}">
                      <a16:creationId xmlns:a16="http://schemas.microsoft.com/office/drawing/2014/main" id="{D12F3A61-717D-F5CB-DB52-F8528767664F}"/>
                    </a:ext>
                  </a:extLst>
                </p:cNvPr>
                <p:cNvPicPr/>
                <p:nvPr/>
              </p:nvPicPr>
              <p:blipFill>
                <a:blip r:embed="rId439"/>
                <a:stretch>
                  <a:fillRect/>
                </a:stretch>
              </p:blipFill>
              <p:spPr>
                <a:xfrm>
                  <a:off x="1543584" y="6440816"/>
                  <a:ext cx="17460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78" name="Freihand 277">
                  <a:extLst>
                    <a:ext uri="{FF2B5EF4-FFF2-40B4-BE49-F238E27FC236}">
                      <a16:creationId xmlns:a16="http://schemas.microsoft.com/office/drawing/2014/main" id="{FF270138-B9FB-D56D-F2BB-070B198E3941}"/>
                    </a:ext>
                  </a:extLst>
                </p14:cNvPr>
                <p14:cNvContentPartPr/>
                <p14:nvPr/>
              </p14:nvContentPartPr>
              <p14:xfrm>
                <a:off x="1952544" y="6423176"/>
                <a:ext cx="46800" cy="151200"/>
              </p14:xfrm>
            </p:contentPart>
          </mc:Choice>
          <mc:Fallback>
            <p:pic>
              <p:nvPicPr>
                <p:cNvPr id="278" name="Freihand 277">
                  <a:extLst>
                    <a:ext uri="{FF2B5EF4-FFF2-40B4-BE49-F238E27FC236}">
                      <a16:creationId xmlns:a16="http://schemas.microsoft.com/office/drawing/2014/main" id="{FF270138-B9FB-D56D-F2BB-070B198E3941}"/>
                    </a:ext>
                  </a:extLst>
                </p:cNvPr>
                <p:cNvPicPr/>
                <p:nvPr/>
              </p:nvPicPr>
              <p:blipFill>
                <a:blip r:embed="rId441"/>
                <a:stretch>
                  <a:fillRect/>
                </a:stretch>
              </p:blipFill>
              <p:spPr>
                <a:xfrm>
                  <a:off x="1943544" y="6414176"/>
                  <a:ext cx="6444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79" name="Freihand 278">
                  <a:extLst>
                    <a:ext uri="{FF2B5EF4-FFF2-40B4-BE49-F238E27FC236}">
                      <a16:creationId xmlns:a16="http://schemas.microsoft.com/office/drawing/2014/main" id="{F98E5F34-66E2-E7DE-56A3-23FB8289D341}"/>
                    </a:ext>
                  </a:extLst>
                </p14:cNvPr>
                <p14:cNvContentPartPr/>
                <p14:nvPr/>
              </p14:nvContentPartPr>
              <p14:xfrm>
                <a:off x="1824744" y="6336056"/>
                <a:ext cx="200520" cy="183960"/>
              </p14:xfrm>
            </p:contentPart>
          </mc:Choice>
          <mc:Fallback>
            <p:pic>
              <p:nvPicPr>
                <p:cNvPr id="279" name="Freihand 278">
                  <a:extLst>
                    <a:ext uri="{FF2B5EF4-FFF2-40B4-BE49-F238E27FC236}">
                      <a16:creationId xmlns:a16="http://schemas.microsoft.com/office/drawing/2014/main" id="{F98E5F34-66E2-E7DE-56A3-23FB8289D341}"/>
                    </a:ext>
                  </a:extLst>
                </p:cNvPr>
                <p:cNvPicPr/>
                <p:nvPr/>
              </p:nvPicPr>
              <p:blipFill>
                <a:blip r:embed="rId443"/>
                <a:stretch>
                  <a:fillRect/>
                </a:stretch>
              </p:blipFill>
              <p:spPr>
                <a:xfrm>
                  <a:off x="1816104" y="6327056"/>
                  <a:ext cx="21816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80" name="Freihand 279">
                  <a:extLst>
                    <a:ext uri="{FF2B5EF4-FFF2-40B4-BE49-F238E27FC236}">
                      <a16:creationId xmlns:a16="http://schemas.microsoft.com/office/drawing/2014/main" id="{7CCFC89C-3F19-CBBC-453B-F3F93E4F4FB9}"/>
                    </a:ext>
                  </a:extLst>
                </p14:cNvPr>
                <p14:cNvContentPartPr/>
                <p14:nvPr/>
              </p14:nvContentPartPr>
              <p14:xfrm>
                <a:off x="2105904" y="6450536"/>
                <a:ext cx="174600" cy="108360"/>
              </p14:xfrm>
            </p:contentPart>
          </mc:Choice>
          <mc:Fallback>
            <p:pic>
              <p:nvPicPr>
                <p:cNvPr id="280" name="Freihand 279">
                  <a:extLst>
                    <a:ext uri="{FF2B5EF4-FFF2-40B4-BE49-F238E27FC236}">
                      <a16:creationId xmlns:a16="http://schemas.microsoft.com/office/drawing/2014/main" id="{7CCFC89C-3F19-CBBC-453B-F3F93E4F4FB9}"/>
                    </a:ext>
                  </a:extLst>
                </p:cNvPr>
                <p:cNvPicPr/>
                <p:nvPr/>
              </p:nvPicPr>
              <p:blipFill>
                <a:blip r:embed="rId445"/>
                <a:stretch>
                  <a:fillRect/>
                </a:stretch>
              </p:blipFill>
              <p:spPr>
                <a:xfrm>
                  <a:off x="2097264" y="6441896"/>
                  <a:ext cx="1922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81" name="Freihand 280">
                  <a:extLst>
                    <a:ext uri="{FF2B5EF4-FFF2-40B4-BE49-F238E27FC236}">
                      <a16:creationId xmlns:a16="http://schemas.microsoft.com/office/drawing/2014/main" id="{EB35E7F6-62D0-9AFA-3CE9-04C18BB21856}"/>
                    </a:ext>
                  </a:extLst>
                </p14:cNvPr>
                <p14:cNvContentPartPr/>
                <p14:nvPr/>
              </p14:nvContentPartPr>
              <p14:xfrm>
                <a:off x="2326584" y="6341096"/>
                <a:ext cx="231480" cy="196920"/>
              </p14:xfrm>
            </p:contentPart>
          </mc:Choice>
          <mc:Fallback>
            <p:pic>
              <p:nvPicPr>
                <p:cNvPr id="281" name="Freihand 280">
                  <a:extLst>
                    <a:ext uri="{FF2B5EF4-FFF2-40B4-BE49-F238E27FC236}">
                      <a16:creationId xmlns:a16="http://schemas.microsoft.com/office/drawing/2014/main" id="{EB35E7F6-62D0-9AFA-3CE9-04C18BB21856}"/>
                    </a:ext>
                  </a:extLst>
                </p:cNvPr>
                <p:cNvPicPr/>
                <p:nvPr/>
              </p:nvPicPr>
              <p:blipFill>
                <a:blip r:embed="rId447"/>
                <a:stretch>
                  <a:fillRect/>
                </a:stretch>
              </p:blipFill>
              <p:spPr>
                <a:xfrm>
                  <a:off x="2317584" y="6332456"/>
                  <a:ext cx="24912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82" name="Freihand 281">
                  <a:extLst>
                    <a:ext uri="{FF2B5EF4-FFF2-40B4-BE49-F238E27FC236}">
                      <a16:creationId xmlns:a16="http://schemas.microsoft.com/office/drawing/2014/main" id="{AA1488BB-8E66-C666-80B2-8C9F7970B0C8}"/>
                    </a:ext>
                  </a:extLst>
                </p14:cNvPr>
                <p14:cNvContentPartPr/>
                <p14:nvPr/>
              </p14:nvContentPartPr>
              <p14:xfrm>
                <a:off x="2563104" y="6265136"/>
                <a:ext cx="380520" cy="212040"/>
              </p14:xfrm>
            </p:contentPart>
          </mc:Choice>
          <mc:Fallback>
            <p:pic>
              <p:nvPicPr>
                <p:cNvPr id="282" name="Freihand 281">
                  <a:extLst>
                    <a:ext uri="{FF2B5EF4-FFF2-40B4-BE49-F238E27FC236}">
                      <a16:creationId xmlns:a16="http://schemas.microsoft.com/office/drawing/2014/main" id="{AA1488BB-8E66-C666-80B2-8C9F7970B0C8}"/>
                    </a:ext>
                  </a:extLst>
                </p:cNvPr>
                <p:cNvPicPr/>
                <p:nvPr/>
              </p:nvPicPr>
              <p:blipFill>
                <a:blip r:embed="rId449"/>
                <a:stretch>
                  <a:fillRect/>
                </a:stretch>
              </p:blipFill>
              <p:spPr>
                <a:xfrm>
                  <a:off x="2554104" y="6256496"/>
                  <a:ext cx="39816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83" name="Freihand 282">
                  <a:extLst>
                    <a:ext uri="{FF2B5EF4-FFF2-40B4-BE49-F238E27FC236}">
                      <a16:creationId xmlns:a16="http://schemas.microsoft.com/office/drawing/2014/main" id="{170BA985-082C-C28E-990E-68542741306A}"/>
                    </a:ext>
                  </a:extLst>
                </p14:cNvPr>
                <p14:cNvContentPartPr/>
                <p14:nvPr/>
              </p14:nvContentPartPr>
              <p14:xfrm>
                <a:off x="3022464" y="6297176"/>
                <a:ext cx="291960" cy="162360"/>
              </p14:xfrm>
            </p:contentPart>
          </mc:Choice>
          <mc:Fallback>
            <p:pic>
              <p:nvPicPr>
                <p:cNvPr id="283" name="Freihand 282">
                  <a:extLst>
                    <a:ext uri="{FF2B5EF4-FFF2-40B4-BE49-F238E27FC236}">
                      <a16:creationId xmlns:a16="http://schemas.microsoft.com/office/drawing/2014/main" id="{170BA985-082C-C28E-990E-68542741306A}"/>
                    </a:ext>
                  </a:extLst>
                </p:cNvPr>
                <p:cNvPicPr/>
                <p:nvPr/>
              </p:nvPicPr>
              <p:blipFill>
                <a:blip r:embed="rId451"/>
                <a:stretch>
                  <a:fillRect/>
                </a:stretch>
              </p:blipFill>
              <p:spPr>
                <a:xfrm>
                  <a:off x="3013824" y="6288536"/>
                  <a:ext cx="30960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84" name="Freihand 283">
                  <a:extLst>
                    <a:ext uri="{FF2B5EF4-FFF2-40B4-BE49-F238E27FC236}">
                      <a16:creationId xmlns:a16="http://schemas.microsoft.com/office/drawing/2014/main" id="{E4A338FB-93D9-C75F-B6CC-4EF1F65AF653}"/>
                    </a:ext>
                  </a:extLst>
                </p14:cNvPr>
                <p14:cNvContentPartPr/>
                <p14:nvPr/>
              </p14:nvContentPartPr>
              <p14:xfrm>
                <a:off x="3346464" y="6228056"/>
                <a:ext cx="298080" cy="232560"/>
              </p14:xfrm>
            </p:contentPart>
          </mc:Choice>
          <mc:Fallback>
            <p:pic>
              <p:nvPicPr>
                <p:cNvPr id="284" name="Freihand 283">
                  <a:extLst>
                    <a:ext uri="{FF2B5EF4-FFF2-40B4-BE49-F238E27FC236}">
                      <a16:creationId xmlns:a16="http://schemas.microsoft.com/office/drawing/2014/main" id="{E4A338FB-93D9-C75F-B6CC-4EF1F65AF653}"/>
                    </a:ext>
                  </a:extLst>
                </p:cNvPr>
                <p:cNvPicPr/>
                <p:nvPr/>
              </p:nvPicPr>
              <p:blipFill>
                <a:blip r:embed="rId453"/>
                <a:stretch>
                  <a:fillRect/>
                </a:stretch>
              </p:blipFill>
              <p:spPr>
                <a:xfrm>
                  <a:off x="3337464" y="6219056"/>
                  <a:ext cx="31572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85" name="Freihand 284">
                  <a:extLst>
                    <a:ext uri="{FF2B5EF4-FFF2-40B4-BE49-F238E27FC236}">
                      <a16:creationId xmlns:a16="http://schemas.microsoft.com/office/drawing/2014/main" id="{04857FCE-47FB-F93D-4D0C-51B11A6F53A9}"/>
                    </a:ext>
                  </a:extLst>
                </p14:cNvPr>
                <p14:cNvContentPartPr/>
                <p14:nvPr/>
              </p14:nvContentPartPr>
              <p14:xfrm>
                <a:off x="3652104" y="6286376"/>
                <a:ext cx="71640" cy="152280"/>
              </p14:xfrm>
            </p:contentPart>
          </mc:Choice>
          <mc:Fallback>
            <p:pic>
              <p:nvPicPr>
                <p:cNvPr id="285" name="Freihand 284">
                  <a:extLst>
                    <a:ext uri="{FF2B5EF4-FFF2-40B4-BE49-F238E27FC236}">
                      <a16:creationId xmlns:a16="http://schemas.microsoft.com/office/drawing/2014/main" id="{04857FCE-47FB-F93D-4D0C-51B11A6F53A9}"/>
                    </a:ext>
                  </a:extLst>
                </p:cNvPr>
                <p:cNvPicPr/>
                <p:nvPr/>
              </p:nvPicPr>
              <p:blipFill>
                <a:blip r:embed="rId455"/>
                <a:stretch>
                  <a:fillRect/>
                </a:stretch>
              </p:blipFill>
              <p:spPr>
                <a:xfrm>
                  <a:off x="3643104" y="6277736"/>
                  <a:ext cx="8928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88" name="Freihand 287">
                  <a:extLst>
                    <a:ext uri="{FF2B5EF4-FFF2-40B4-BE49-F238E27FC236}">
                      <a16:creationId xmlns:a16="http://schemas.microsoft.com/office/drawing/2014/main" id="{B63F119F-6DE7-05AB-AC40-6CC710B0E977}"/>
                    </a:ext>
                  </a:extLst>
                </p14:cNvPr>
                <p14:cNvContentPartPr/>
                <p14:nvPr/>
              </p14:nvContentPartPr>
              <p14:xfrm>
                <a:off x="3766584" y="6232736"/>
                <a:ext cx="372600" cy="185400"/>
              </p14:xfrm>
            </p:contentPart>
          </mc:Choice>
          <mc:Fallback>
            <p:pic>
              <p:nvPicPr>
                <p:cNvPr id="288" name="Freihand 287">
                  <a:extLst>
                    <a:ext uri="{FF2B5EF4-FFF2-40B4-BE49-F238E27FC236}">
                      <a16:creationId xmlns:a16="http://schemas.microsoft.com/office/drawing/2014/main" id="{B63F119F-6DE7-05AB-AC40-6CC710B0E977}"/>
                    </a:ext>
                  </a:extLst>
                </p:cNvPr>
                <p:cNvPicPr/>
                <p:nvPr/>
              </p:nvPicPr>
              <p:blipFill>
                <a:blip r:embed="rId457"/>
                <a:stretch>
                  <a:fillRect/>
                </a:stretch>
              </p:blipFill>
              <p:spPr>
                <a:xfrm>
                  <a:off x="3757584" y="6223736"/>
                  <a:ext cx="39024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89" name="Freihand 288">
                  <a:extLst>
                    <a:ext uri="{FF2B5EF4-FFF2-40B4-BE49-F238E27FC236}">
                      <a16:creationId xmlns:a16="http://schemas.microsoft.com/office/drawing/2014/main" id="{ECC4B305-F0A7-BE72-66EB-CEEE02B59FA8}"/>
                    </a:ext>
                  </a:extLst>
                </p14:cNvPr>
                <p14:cNvContentPartPr/>
                <p14:nvPr/>
              </p14:nvContentPartPr>
              <p14:xfrm>
                <a:off x="3951984" y="6158216"/>
                <a:ext cx="14040" cy="47880"/>
              </p14:xfrm>
            </p:contentPart>
          </mc:Choice>
          <mc:Fallback>
            <p:pic>
              <p:nvPicPr>
                <p:cNvPr id="289" name="Freihand 288">
                  <a:extLst>
                    <a:ext uri="{FF2B5EF4-FFF2-40B4-BE49-F238E27FC236}">
                      <a16:creationId xmlns:a16="http://schemas.microsoft.com/office/drawing/2014/main" id="{ECC4B305-F0A7-BE72-66EB-CEEE02B59FA8}"/>
                    </a:ext>
                  </a:extLst>
                </p:cNvPr>
                <p:cNvPicPr/>
                <p:nvPr/>
              </p:nvPicPr>
              <p:blipFill>
                <a:blip r:embed="rId459"/>
                <a:stretch>
                  <a:fillRect/>
                </a:stretch>
              </p:blipFill>
              <p:spPr>
                <a:xfrm>
                  <a:off x="3943344" y="6149216"/>
                  <a:ext cx="3168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90" name="Freihand 289">
                  <a:extLst>
                    <a:ext uri="{FF2B5EF4-FFF2-40B4-BE49-F238E27FC236}">
                      <a16:creationId xmlns:a16="http://schemas.microsoft.com/office/drawing/2014/main" id="{5DB361A0-45AA-2680-6506-63368EDC6CBE}"/>
                    </a:ext>
                  </a:extLst>
                </p14:cNvPr>
                <p14:cNvContentPartPr/>
                <p14:nvPr/>
              </p14:nvContentPartPr>
              <p14:xfrm>
                <a:off x="2188704" y="6466376"/>
                <a:ext cx="2100240" cy="319680"/>
              </p14:xfrm>
            </p:contentPart>
          </mc:Choice>
          <mc:Fallback>
            <p:pic>
              <p:nvPicPr>
                <p:cNvPr id="290" name="Freihand 289">
                  <a:extLst>
                    <a:ext uri="{FF2B5EF4-FFF2-40B4-BE49-F238E27FC236}">
                      <a16:creationId xmlns:a16="http://schemas.microsoft.com/office/drawing/2014/main" id="{5DB361A0-45AA-2680-6506-63368EDC6CBE}"/>
                    </a:ext>
                  </a:extLst>
                </p:cNvPr>
                <p:cNvPicPr/>
                <p:nvPr/>
              </p:nvPicPr>
              <p:blipFill>
                <a:blip r:embed="rId461"/>
                <a:stretch>
                  <a:fillRect/>
                </a:stretch>
              </p:blipFill>
              <p:spPr>
                <a:xfrm>
                  <a:off x="2180064" y="6457376"/>
                  <a:ext cx="2117880" cy="33732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92" name="Freihand 291">
                  <a:extLst>
                    <a:ext uri="{FF2B5EF4-FFF2-40B4-BE49-F238E27FC236}">
                      <a16:creationId xmlns:a16="http://schemas.microsoft.com/office/drawing/2014/main" id="{E7EA4E3D-F5CF-17D2-D729-E0995A7B1BCE}"/>
                    </a:ext>
                  </a:extLst>
                </p14:cNvPr>
                <p14:cNvContentPartPr/>
                <p14:nvPr/>
              </p14:nvContentPartPr>
              <p14:xfrm>
                <a:off x="8053104" y="5292056"/>
                <a:ext cx="265320" cy="64800"/>
              </p14:xfrm>
            </p:contentPart>
          </mc:Choice>
          <mc:Fallback>
            <p:pic>
              <p:nvPicPr>
                <p:cNvPr id="292" name="Freihand 291">
                  <a:extLst>
                    <a:ext uri="{FF2B5EF4-FFF2-40B4-BE49-F238E27FC236}">
                      <a16:creationId xmlns:a16="http://schemas.microsoft.com/office/drawing/2014/main" id="{E7EA4E3D-F5CF-17D2-D729-E0995A7B1BCE}"/>
                    </a:ext>
                  </a:extLst>
                </p:cNvPr>
                <p:cNvPicPr/>
                <p:nvPr/>
              </p:nvPicPr>
              <p:blipFill>
                <a:blip r:embed="rId463"/>
                <a:stretch>
                  <a:fillRect/>
                </a:stretch>
              </p:blipFill>
              <p:spPr>
                <a:xfrm>
                  <a:off x="8044464" y="5283416"/>
                  <a:ext cx="2829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93" name="Freihand 292">
                  <a:extLst>
                    <a:ext uri="{FF2B5EF4-FFF2-40B4-BE49-F238E27FC236}">
                      <a16:creationId xmlns:a16="http://schemas.microsoft.com/office/drawing/2014/main" id="{55DCCF4B-95D5-17C4-CBDA-3B26B299A41A}"/>
                    </a:ext>
                  </a:extLst>
                </p14:cNvPr>
                <p14:cNvContentPartPr/>
                <p14:nvPr/>
              </p14:nvContentPartPr>
              <p14:xfrm>
                <a:off x="6933144" y="5257136"/>
                <a:ext cx="611640" cy="1068480"/>
              </p14:xfrm>
            </p:contentPart>
          </mc:Choice>
          <mc:Fallback>
            <p:pic>
              <p:nvPicPr>
                <p:cNvPr id="293" name="Freihand 292">
                  <a:extLst>
                    <a:ext uri="{FF2B5EF4-FFF2-40B4-BE49-F238E27FC236}">
                      <a16:creationId xmlns:a16="http://schemas.microsoft.com/office/drawing/2014/main" id="{55DCCF4B-95D5-17C4-CBDA-3B26B299A41A}"/>
                    </a:ext>
                  </a:extLst>
                </p:cNvPr>
                <p:cNvPicPr/>
                <p:nvPr/>
              </p:nvPicPr>
              <p:blipFill>
                <a:blip r:embed="rId465"/>
                <a:stretch>
                  <a:fillRect/>
                </a:stretch>
              </p:blipFill>
              <p:spPr>
                <a:xfrm>
                  <a:off x="6924504" y="5248496"/>
                  <a:ext cx="629280" cy="1086120"/>
                </a:xfrm>
                <a:prstGeom prst="rect">
                  <a:avLst/>
                </a:prstGeom>
              </p:spPr>
            </p:pic>
          </mc:Fallback>
        </mc:AlternateContent>
      </p:grpSp>
      <p:grpSp>
        <p:nvGrpSpPr>
          <p:cNvPr id="298" name="Gruppieren 297">
            <a:extLst>
              <a:ext uri="{FF2B5EF4-FFF2-40B4-BE49-F238E27FC236}">
                <a16:creationId xmlns:a16="http://schemas.microsoft.com/office/drawing/2014/main" id="{3C7B89C5-7A58-F638-14C6-5BDA66F4B3A8}"/>
              </a:ext>
            </a:extLst>
          </p:cNvPr>
          <p:cNvGrpSpPr/>
          <p:nvPr/>
        </p:nvGrpSpPr>
        <p:grpSpPr>
          <a:xfrm>
            <a:off x="5342304" y="225056"/>
            <a:ext cx="1046880" cy="721080"/>
            <a:chOff x="5342304" y="225056"/>
            <a:chExt cx="1046880" cy="721080"/>
          </a:xfrm>
        </p:grpSpPr>
        <mc:AlternateContent xmlns:mc="http://schemas.openxmlformats.org/markup-compatibility/2006">
          <mc:Choice xmlns:p14="http://schemas.microsoft.com/office/powerpoint/2010/main" Requires="p14">
            <p:contentPart p14:bwMode="auto" r:id="rId466">
              <p14:nvContentPartPr>
                <p14:cNvPr id="295" name="Freihand 294">
                  <a:extLst>
                    <a:ext uri="{FF2B5EF4-FFF2-40B4-BE49-F238E27FC236}">
                      <a16:creationId xmlns:a16="http://schemas.microsoft.com/office/drawing/2014/main" id="{DAB36BC8-C13B-6604-5C00-CF7F05982D92}"/>
                    </a:ext>
                  </a:extLst>
                </p14:cNvPr>
                <p14:cNvContentPartPr/>
                <p14:nvPr/>
              </p14:nvContentPartPr>
              <p14:xfrm>
                <a:off x="5342304" y="387776"/>
                <a:ext cx="19080" cy="558360"/>
              </p14:xfrm>
            </p:contentPart>
          </mc:Choice>
          <mc:Fallback>
            <p:pic>
              <p:nvPicPr>
                <p:cNvPr id="295" name="Freihand 294">
                  <a:extLst>
                    <a:ext uri="{FF2B5EF4-FFF2-40B4-BE49-F238E27FC236}">
                      <a16:creationId xmlns:a16="http://schemas.microsoft.com/office/drawing/2014/main" id="{DAB36BC8-C13B-6604-5C00-CF7F05982D92}"/>
                    </a:ext>
                  </a:extLst>
                </p:cNvPr>
                <p:cNvPicPr/>
                <p:nvPr/>
              </p:nvPicPr>
              <p:blipFill>
                <a:blip r:embed="rId467"/>
                <a:stretch>
                  <a:fillRect/>
                </a:stretch>
              </p:blipFill>
              <p:spPr>
                <a:xfrm>
                  <a:off x="5333664" y="378776"/>
                  <a:ext cx="36720" cy="57600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96" name="Freihand 295">
                  <a:extLst>
                    <a:ext uri="{FF2B5EF4-FFF2-40B4-BE49-F238E27FC236}">
                      <a16:creationId xmlns:a16="http://schemas.microsoft.com/office/drawing/2014/main" id="{3B804C47-3A93-7019-0487-80AEF76ABA69}"/>
                    </a:ext>
                  </a:extLst>
                </p14:cNvPr>
                <p14:cNvContentPartPr/>
                <p14:nvPr/>
              </p14:nvContentPartPr>
              <p14:xfrm>
                <a:off x="5374344" y="225056"/>
                <a:ext cx="1014840" cy="558360"/>
              </p14:xfrm>
            </p:contentPart>
          </mc:Choice>
          <mc:Fallback>
            <p:pic>
              <p:nvPicPr>
                <p:cNvPr id="296" name="Freihand 295">
                  <a:extLst>
                    <a:ext uri="{FF2B5EF4-FFF2-40B4-BE49-F238E27FC236}">
                      <a16:creationId xmlns:a16="http://schemas.microsoft.com/office/drawing/2014/main" id="{3B804C47-3A93-7019-0487-80AEF76ABA69}"/>
                    </a:ext>
                  </a:extLst>
                </p:cNvPr>
                <p:cNvPicPr/>
                <p:nvPr/>
              </p:nvPicPr>
              <p:blipFill>
                <a:blip r:embed="rId469"/>
                <a:stretch>
                  <a:fillRect/>
                </a:stretch>
              </p:blipFill>
              <p:spPr>
                <a:xfrm>
                  <a:off x="5365704" y="216056"/>
                  <a:ext cx="1032480" cy="57600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97" name="Freihand 296">
                  <a:extLst>
                    <a:ext uri="{FF2B5EF4-FFF2-40B4-BE49-F238E27FC236}">
                      <a16:creationId xmlns:a16="http://schemas.microsoft.com/office/drawing/2014/main" id="{3AB2C98A-4A3D-B18C-2FD5-30DFC533DF68}"/>
                    </a:ext>
                  </a:extLst>
                </p14:cNvPr>
                <p14:cNvContentPartPr/>
                <p14:nvPr/>
              </p14:nvContentPartPr>
              <p14:xfrm>
                <a:off x="5397024" y="697376"/>
                <a:ext cx="948240" cy="203040"/>
              </p14:xfrm>
            </p:contentPart>
          </mc:Choice>
          <mc:Fallback>
            <p:pic>
              <p:nvPicPr>
                <p:cNvPr id="297" name="Freihand 296">
                  <a:extLst>
                    <a:ext uri="{FF2B5EF4-FFF2-40B4-BE49-F238E27FC236}">
                      <a16:creationId xmlns:a16="http://schemas.microsoft.com/office/drawing/2014/main" id="{3AB2C98A-4A3D-B18C-2FD5-30DFC533DF68}"/>
                    </a:ext>
                  </a:extLst>
                </p:cNvPr>
                <p:cNvPicPr/>
                <p:nvPr/>
              </p:nvPicPr>
              <p:blipFill>
                <a:blip r:embed="rId471"/>
                <a:stretch>
                  <a:fillRect/>
                </a:stretch>
              </p:blipFill>
              <p:spPr>
                <a:xfrm>
                  <a:off x="5388024" y="688736"/>
                  <a:ext cx="965880" cy="220680"/>
                </a:xfrm>
                <a:prstGeom prst="rect">
                  <a:avLst/>
                </a:prstGeom>
              </p:spPr>
            </p:pic>
          </mc:Fallback>
        </mc:AlternateContent>
      </p:grpSp>
    </p:spTree>
    <p:extLst>
      <p:ext uri="{BB962C8B-B14F-4D97-AF65-F5344CB8AC3E}">
        <p14:creationId xmlns:p14="http://schemas.microsoft.com/office/powerpoint/2010/main" val="2003617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272491" y="188110"/>
            <a:ext cx="7330182" cy="364252"/>
          </a:xfrm>
          <a:prstGeom prst="rect">
            <a:avLst/>
          </a:prstGeom>
          <a:noFill/>
          <a:ln>
            <a:noFill/>
          </a:ln>
        </p:spPr>
        <p:txBody>
          <a:bodyPr vert="horz" wrap="none" lIns="81646" tIns="40823" rIns="81646" bIns="40823" anchorCtr="0" compatLnSpc="0">
            <a:spAutoFit/>
          </a:bodyPr>
          <a:lstStyle/>
          <a:p>
            <a:r>
              <a:rPr lang="de-DE" b="1" dirty="0"/>
              <a:t>Neoklassische Produktionsfunktion und positive abnehmende Grenzerträge</a:t>
            </a:r>
            <a:endParaRPr lang="de-DE" b="1" dirty="0">
              <a:latin typeface="Arial" pitchFamily="18"/>
              <a:ea typeface="Droid Sans Fallback" pitchFamily="2"/>
              <a:cs typeface="Lohit Hindi" pitchFamily="2"/>
            </a:endParaRPr>
          </a:p>
        </p:txBody>
      </p:sp>
      <p:cxnSp>
        <p:nvCxnSpPr>
          <p:cNvPr id="26" name="Straight Arrow Connector 7"/>
          <p:cNvCxnSpPr/>
          <p:nvPr/>
        </p:nvCxnSpPr>
        <p:spPr>
          <a:xfrm>
            <a:off x="1142236" y="5462404"/>
            <a:ext cx="640178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9"/>
          <p:cNvCxnSpPr/>
          <p:nvPr/>
        </p:nvCxnSpPr>
        <p:spPr>
          <a:xfrm flipV="1">
            <a:off x="1142236" y="1804240"/>
            <a:ext cx="0" cy="36581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Rectangle 12"/>
              <p:cNvSpPr/>
              <p:nvPr/>
            </p:nvSpPr>
            <p:spPr>
              <a:xfrm>
                <a:off x="292626" y="1924960"/>
                <a:ext cx="979865" cy="3436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sz="1633" b="1" i="1">
                          <a:latin typeface="Cambria Math"/>
                        </a:rPr>
                        <m:t>𝒀</m:t>
                      </m:r>
                    </m:oMath>
                  </m:oMathPara>
                </a14:m>
                <a:endParaRPr lang="en-US" sz="1633" b="1" dirty="0"/>
              </a:p>
            </p:txBody>
          </p:sp>
        </mc:Choice>
        <mc:Fallback xmlns="">
          <p:sp>
            <p:nvSpPr>
              <p:cNvPr id="29" name="Rectangle 12"/>
              <p:cNvSpPr>
                <a:spLocks noRot="1" noChangeAspect="1" noMove="1" noResize="1" noEditPoints="1" noAdjustHandles="1" noChangeArrowheads="1" noChangeShapeType="1" noTextEdit="1"/>
              </p:cNvSpPr>
              <p:nvPr/>
            </p:nvSpPr>
            <p:spPr>
              <a:xfrm>
                <a:off x="292626" y="1924960"/>
                <a:ext cx="979865" cy="343620"/>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0" name="Rectangle 14"/>
              <p:cNvSpPr/>
              <p:nvPr/>
            </p:nvSpPr>
            <p:spPr>
              <a:xfrm>
                <a:off x="6662379" y="5502190"/>
                <a:ext cx="1078088" cy="42736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de-DE" sz="2177" b="1" dirty="0">
                          <a:solidFill>
                            <a:srgbClr val="FF0000"/>
                          </a:solidFill>
                          <a:latin typeface="Cambria Math"/>
                          <a:ea typeface="Cambria Math"/>
                        </a:rPr>
                        <m:t>L</m:t>
                      </m:r>
                    </m:oMath>
                  </m:oMathPara>
                </a14:m>
                <a:endParaRPr lang="en-US" sz="1633" b="1" dirty="0">
                  <a:solidFill>
                    <a:srgbClr val="FF0000"/>
                  </a:solidFill>
                </a:endParaRPr>
              </a:p>
            </p:txBody>
          </p:sp>
        </mc:Choice>
        <mc:Fallback xmlns="">
          <p:sp>
            <p:nvSpPr>
              <p:cNvPr id="30" name="Rectangle 14"/>
              <p:cNvSpPr>
                <a:spLocks noRot="1" noChangeAspect="1" noMove="1" noResize="1" noEditPoints="1" noAdjustHandles="1" noChangeArrowheads="1" noChangeShapeType="1" noTextEdit="1"/>
              </p:cNvSpPr>
              <p:nvPr/>
            </p:nvSpPr>
            <p:spPr>
              <a:xfrm>
                <a:off x="6662379" y="5502190"/>
                <a:ext cx="1078088" cy="427361"/>
              </a:xfrm>
              <a:prstGeom prst="rect">
                <a:avLst/>
              </a:prstGeom>
              <a:blipFill>
                <a:blip r:embed="rId4"/>
                <a:stretch>
                  <a:fillRect/>
                </a:stretch>
              </a:blipFill>
            </p:spPr>
            <p:txBody>
              <a:bodyPr/>
              <a:lstStyle/>
              <a:p>
                <a:r>
                  <a:rPr lang="de-DE">
                    <a:noFill/>
                  </a:rPr>
                  <a:t> </a:t>
                </a:r>
              </a:p>
            </p:txBody>
          </p:sp>
        </mc:Fallback>
      </mc:AlternateContent>
      <p:sp>
        <p:nvSpPr>
          <p:cNvPr id="31" name="Freeform 16"/>
          <p:cNvSpPr/>
          <p:nvPr/>
        </p:nvSpPr>
        <p:spPr>
          <a:xfrm>
            <a:off x="1137709" y="2392159"/>
            <a:ext cx="5361124" cy="3019059"/>
          </a:xfrm>
          <a:custGeom>
            <a:avLst/>
            <a:gdLst>
              <a:gd name="connsiteX0" fmla="*/ 0 w 5316279"/>
              <a:gd name="connsiteY0" fmla="*/ 2998381 h 2998381"/>
              <a:gd name="connsiteX1" fmla="*/ 2041451 w 5316279"/>
              <a:gd name="connsiteY1" fmla="*/ 914400 h 2998381"/>
              <a:gd name="connsiteX2" fmla="*/ 5316279 w 5316279"/>
              <a:gd name="connsiteY2" fmla="*/ 0 h 2998381"/>
              <a:gd name="connsiteX3" fmla="*/ 5316279 w 5316279"/>
              <a:gd name="connsiteY3" fmla="*/ 0 h 2998381"/>
            </a:gdLst>
            <a:ahLst/>
            <a:cxnLst>
              <a:cxn ang="0">
                <a:pos x="connsiteX0" y="connsiteY0"/>
              </a:cxn>
              <a:cxn ang="0">
                <a:pos x="connsiteX1" y="connsiteY1"/>
              </a:cxn>
              <a:cxn ang="0">
                <a:pos x="connsiteX2" y="connsiteY2"/>
              </a:cxn>
              <a:cxn ang="0">
                <a:pos x="connsiteX3" y="connsiteY3"/>
              </a:cxn>
            </a:cxnLst>
            <a:rect l="l" t="t" r="r" b="b"/>
            <a:pathLst>
              <a:path w="5316279" h="2998381">
                <a:moveTo>
                  <a:pt x="0" y="2998381"/>
                </a:moveTo>
                <a:cubicBezTo>
                  <a:pt x="577702" y="2206255"/>
                  <a:pt x="1155405" y="1414130"/>
                  <a:pt x="2041451" y="914400"/>
                </a:cubicBezTo>
                <a:cubicBezTo>
                  <a:pt x="2927497" y="414670"/>
                  <a:pt x="5316279" y="0"/>
                  <a:pt x="5316279" y="0"/>
                </a:cubicBezTo>
                <a:lnTo>
                  <a:pt x="5316279" y="0"/>
                </a:lnTo>
              </a:path>
            </a:pathLst>
          </a:custGeom>
          <a:noFill/>
          <a:ln w="508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p>
        </p:txBody>
      </p:sp>
      <p:sp>
        <p:nvSpPr>
          <p:cNvPr id="46" name="Textfeld 45"/>
          <p:cNvSpPr txBox="1"/>
          <p:nvPr/>
        </p:nvSpPr>
        <p:spPr>
          <a:xfrm>
            <a:off x="3857700" y="1338621"/>
            <a:ext cx="3086101" cy="762388"/>
          </a:xfrm>
          <a:prstGeom prst="rect">
            <a:avLst/>
          </a:prstGeom>
          <a:noFill/>
        </p:spPr>
        <p:txBody>
          <a:bodyPr wrap="none" rtlCol="0">
            <a:spAutoFit/>
          </a:bodyPr>
          <a:lstStyle/>
          <a:p>
            <a:r>
              <a:rPr lang="de-DE" sz="2177" dirty="0"/>
              <a:t>Y	=	A ∙ F(K,</a:t>
            </a:r>
            <a:r>
              <a:rPr lang="de-DE" sz="2177" b="1" dirty="0">
                <a:solidFill>
                  <a:srgbClr val="FF0000"/>
                </a:solidFill>
                <a:latin typeface="Cambria Math"/>
                <a:ea typeface="Cambria Math"/>
              </a:rPr>
              <a:t>L</a:t>
            </a:r>
            <a:r>
              <a:rPr lang="de-DE" sz="2177" dirty="0"/>
              <a:t>)</a:t>
            </a:r>
          </a:p>
          <a:p>
            <a:r>
              <a:rPr lang="de-DE" sz="2177" dirty="0"/>
              <a:t>angenommen K</a:t>
            </a:r>
            <a:r>
              <a:rPr lang="de-DE" sz="2177" b="1" dirty="0"/>
              <a:t> </a:t>
            </a:r>
            <a:r>
              <a:rPr lang="de-DE" sz="2177" dirty="0"/>
              <a:t>konstant</a:t>
            </a:r>
          </a:p>
        </p:txBody>
      </p:sp>
      <p:sp>
        <p:nvSpPr>
          <p:cNvPr id="28" name="Rechteck 27">
            <a:extLst>
              <a:ext uri="{FF2B5EF4-FFF2-40B4-BE49-F238E27FC236}">
                <a16:creationId xmlns:a16="http://schemas.microsoft.com/office/drawing/2014/main" id="{1D2ED66C-721A-482B-9C33-A302E03964D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48" name="Gruppieren 47">
            <a:extLst>
              <a:ext uri="{FF2B5EF4-FFF2-40B4-BE49-F238E27FC236}">
                <a16:creationId xmlns:a16="http://schemas.microsoft.com/office/drawing/2014/main" id="{41269621-6BE0-C9B1-6687-BF7E0B86547E}"/>
              </a:ext>
            </a:extLst>
          </p:cNvPr>
          <p:cNvGrpSpPr/>
          <p:nvPr/>
        </p:nvGrpSpPr>
        <p:grpSpPr>
          <a:xfrm>
            <a:off x="1237944" y="2357805"/>
            <a:ext cx="5343120" cy="3449160"/>
            <a:chOff x="1237944" y="2357805"/>
            <a:chExt cx="5343120" cy="3449160"/>
          </a:xfrm>
        </p:grpSpPr>
        <mc:AlternateContent xmlns:mc="http://schemas.openxmlformats.org/markup-compatibility/2006">
          <mc:Choice xmlns:p14="http://schemas.microsoft.com/office/powerpoint/2010/main" Requires="p14">
            <p:contentPart p14:bwMode="auto" r:id="rId5">
              <p14:nvContentPartPr>
                <p14:cNvPr id="32" name="Freihand 31">
                  <a:extLst>
                    <a:ext uri="{FF2B5EF4-FFF2-40B4-BE49-F238E27FC236}">
                      <a16:creationId xmlns:a16="http://schemas.microsoft.com/office/drawing/2014/main" id="{11622E96-D22D-44D1-2611-99C95BA78323}"/>
                    </a:ext>
                  </a:extLst>
                </p14:cNvPr>
                <p14:cNvContentPartPr/>
                <p14:nvPr/>
              </p14:nvContentPartPr>
              <p14:xfrm>
                <a:off x="1237944" y="2357805"/>
                <a:ext cx="5343120" cy="3003480"/>
              </p14:xfrm>
            </p:contentPart>
          </mc:Choice>
          <mc:Fallback>
            <p:pic>
              <p:nvPicPr>
                <p:cNvPr id="32" name="Freihand 31">
                  <a:extLst>
                    <a:ext uri="{FF2B5EF4-FFF2-40B4-BE49-F238E27FC236}">
                      <a16:creationId xmlns:a16="http://schemas.microsoft.com/office/drawing/2014/main" id="{11622E96-D22D-44D1-2611-99C95BA78323}"/>
                    </a:ext>
                  </a:extLst>
                </p:cNvPr>
                <p:cNvPicPr/>
                <p:nvPr/>
              </p:nvPicPr>
              <p:blipFill>
                <a:blip r:embed="rId6"/>
                <a:stretch>
                  <a:fillRect/>
                </a:stretch>
              </p:blipFill>
              <p:spPr>
                <a:xfrm>
                  <a:off x="1228944" y="2348805"/>
                  <a:ext cx="5360760" cy="30211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4" name="Freihand 33">
                  <a:extLst>
                    <a:ext uri="{FF2B5EF4-FFF2-40B4-BE49-F238E27FC236}">
                      <a16:creationId xmlns:a16="http://schemas.microsoft.com/office/drawing/2014/main" id="{35FB727D-CB74-0C51-F0AD-1831F4B3851D}"/>
                    </a:ext>
                  </a:extLst>
                </p14:cNvPr>
                <p14:cNvContentPartPr/>
                <p14:nvPr/>
              </p14:nvContentPartPr>
              <p14:xfrm>
                <a:off x="1845264" y="4590165"/>
                <a:ext cx="5040" cy="312840"/>
              </p14:xfrm>
            </p:contentPart>
          </mc:Choice>
          <mc:Fallback>
            <p:pic>
              <p:nvPicPr>
                <p:cNvPr id="34" name="Freihand 33">
                  <a:extLst>
                    <a:ext uri="{FF2B5EF4-FFF2-40B4-BE49-F238E27FC236}">
                      <a16:creationId xmlns:a16="http://schemas.microsoft.com/office/drawing/2014/main" id="{35FB727D-CB74-0C51-F0AD-1831F4B3851D}"/>
                    </a:ext>
                  </a:extLst>
                </p:cNvPr>
                <p:cNvPicPr/>
                <p:nvPr/>
              </p:nvPicPr>
              <p:blipFill>
                <a:blip r:embed="rId8"/>
                <a:stretch>
                  <a:fillRect/>
                </a:stretch>
              </p:blipFill>
              <p:spPr>
                <a:xfrm>
                  <a:off x="1836264" y="4581525"/>
                  <a:ext cx="22680" cy="3304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5" name="Freihand 34">
                  <a:extLst>
                    <a:ext uri="{FF2B5EF4-FFF2-40B4-BE49-F238E27FC236}">
                      <a16:creationId xmlns:a16="http://schemas.microsoft.com/office/drawing/2014/main" id="{621E78A9-0DA8-C06F-64E6-8794F508282E}"/>
                    </a:ext>
                  </a:extLst>
                </p14:cNvPr>
                <p14:cNvContentPartPr/>
                <p14:nvPr/>
              </p14:nvContentPartPr>
              <p14:xfrm>
                <a:off x="1861824" y="5144925"/>
                <a:ext cx="10800" cy="313560"/>
              </p14:xfrm>
            </p:contentPart>
          </mc:Choice>
          <mc:Fallback>
            <p:pic>
              <p:nvPicPr>
                <p:cNvPr id="35" name="Freihand 34">
                  <a:extLst>
                    <a:ext uri="{FF2B5EF4-FFF2-40B4-BE49-F238E27FC236}">
                      <a16:creationId xmlns:a16="http://schemas.microsoft.com/office/drawing/2014/main" id="{621E78A9-0DA8-C06F-64E6-8794F508282E}"/>
                    </a:ext>
                  </a:extLst>
                </p:cNvPr>
                <p:cNvPicPr/>
                <p:nvPr/>
              </p:nvPicPr>
              <p:blipFill>
                <a:blip r:embed="rId10"/>
                <a:stretch>
                  <a:fillRect/>
                </a:stretch>
              </p:blipFill>
              <p:spPr>
                <a:xfrm>
                  <a:off x="1853184" y="5135925"/>
                  <a:ext cx="28440" cy="3312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37" name="Freihand 36">
                  <a:extLst>
                    <a:ext uri="{FF2B5EF4-FFF2-40B4-BE49-F238E27FC236}">
                      <a16:creationId xmlns:a16="http://schemas.microsoft.com/office/drawing/2014/main" id="{14323081-5716-29CF-5A9F-95CB4974CDD3}"/>
                    </a:ext>
                  </a:extLst>
                </p14:cNvPr>
                <p14:cNvContentPartPr/>
                <p14:nvPr/>
              </p14:nvContentPartPr>
              <p14:xfrm>
                <a:off x="1806384" y="5606805"/>
                <a:ext cx="144720" cy="200160"/>
              </p14:xfrm>
            </p:contentPart>
          </mc:Choice>
          <mc:Fallback>
            <p:pic>
              <p:nvPicPr>
                <p:cNvPr id="37" name="Freihand 36">
                  <a:extLst>
                    <a:ext uri="{FF2B5EF4-FFF2-40B4-BE49-F238E27FC236}">
                      <a16:creationId xmlns:a16="http://schemas.microsoft.com/office/drawing/2014/main" id="{14323081-5716-29CF-5A9F-95CB4974CDD3}"/>
                    </a:ext>
                  </a:extLst>
                </p:cNvPr>
                <p:cNvPicPr/>
                <p:nvPr/>
              </p:nvPicPr>
              <p:blipFill>
                <a:blip r:embed="rId12"/>
                <a:stretch>
                  <a:fillRect/>
                </a:stretch>
              </p:blipFill>
              <p:spPr>
                <a:xfrm>
                  <a:off x="1797744" y="5597805"/>
                  <a:ext cx="16236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38" name="Freihand 37">
                  <a:extLst>
                    <a:ext uri="{FF2B5EF4-FFF2-40B4-BE49-F238E27FC236}">
                      <a16:creationId xmlns:a16="http://schemas.microsoft.com/office/drawing/2014/main" id="{510A6355-DA43-2C68-7C9D-4CC5929EBA8F}"/>
                    </a:ext>
                  </a:extLst>
                </p14:cNvPr>
                <p14:cNvContentPartPr/>
                <p14:nvPr/>
              </p14:nvContentPartPr>
              <p14:xfrm>
                <a:off x="2152344" y="4200285"/>
                <a:ext cx="5400" cy="227520"/>
              </p14:xfrm>
            </p:contentPart>
          </mc:Choice>
          <mc:Fallback>
            <p:pic>
              <p:nvPicPr>
                <p:cNvPr id="38" name="Freihand 37">
                  <a:extLst>
                    <a:ext uri="{FF2B5EF4-FFF2-40B4-BE49-F238E27FC236}">
                      <a16:creationId xmlns:a16="http://schemas.microsoft.com/office/drawing/2014/main" id="{510A6355-DA43-2C68-7C9D-4CC5929EBA8F}"/>
                    </a:ext>
                  </a:extLst>
                </p:cNvPr>
                <p:cNvPicPr/>
                <p:nvPr/>
              </p:nvPicPr>
              <p:blipFill>
                <a:blip r:embed="rId14"/>
                <a:stretch>
                  <a:fillRect/>
                </a:stretch>
              </p:blipFill>
              <p:spPr>
                <a:xfrm>
                  <a:off x="2143704" y="4191645"/>
                  <a:ext cx="2304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39" name="Freihand 38">
                  <a:extLst>
                    <a:ext uri="{FF2B5EF4-FFF2-40B4-BE49-F238E27FC236}">
                      <a16:creationId xmlns:a16="http://schemas.microsoft.com/office/drawing/2014/main" id="{C3225E84-B949-E446-AAA7-F07A7861D5B4}"/>
                    </a:ext>
                  </a:extLst>
                </p14:cNvPr>
                <p14:cNvContentPartPr/>
                <p14:nvPr/>
              </p14:nvContentPartPr>
              <p14:xfrm>
                <a:off x="2153064" y="4639845"/>
                <a:ext cx="38880" cy="747000"/>
              </p14:xfrm>
            </p:contentPart>
          </mc:Choice>
          <mc:Fallback>
            <p:pic>
              <p:nvPicPr>
                <p:cNvPr id="39" name="Freihand 38">
                  <a:extLst>
                    <a:ext uri="{FF2B5EF4-FFF2-40B4-BE49-F238E27FC236}">
                      <a16:creationId xmlns:a16="http://schemas.microsoft.com/office/drawing/2014/main" id="{C3225E84-B949-E446-AAA7-F07A7861D5B4}"/>
                    </a:ext>
                  </a:extLst>
                </p:cNvPr>
                <p:cNvPicPr/>
                <p:nvPr/>
              </p:nvPicPr>
              <p:blipFill>
                <a:blip r:embed="rId16"/>
                <a:stretch>
                  <a:fillRect/>
                </a:stretch>
              </p:blipFill>
              <p:spPr>
                <a:xfrm>
                  <a:off x="2144064" y="4630845"/>
                  <a:ext cx="56520" cy="7646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40" name="Freihand 39">
                  <a:extLst>
                    <a:ext uri="{FF2B5EF4-FFF2-40B4-BE49-F238E27FC236}">
                      <a16:creationId xmlns:a16="http://schemas.microsoft.com/office/drawing/2014/main" id="{9218D8C1-FC4C-B6C3-031F-A7938E83F948}"/>
                    </a:ext>
                  </a:extLst>
                </p14:cNvPr>
                <p14:cNvContentPartPr/>
                <p14:nvPr/>
              </p14:nvContentPartPr>
              <p14:xfrm>
                <a:off x="2141544" y="5549925"/>
                <a:ext cx="150120" cy="235800"/>
              </p14:xfrm>
            </p:contentPart>
          </mc:Choice>
          <mc:Fallback>
            <p:pic>
              <p:nvPicPr>
                <p:cNvPr id="40" name="Freihand 39">
                  <a:extLst>
                    <a:ext uri="{FF2B5EF4-FFF2-40B4-BE49-F238E27FC236}">
                      <a16:creationId xmlns:a16="http://schemas.microsoft.com/office/drawing/2014/main" id="{9218D8C1-FC4C-B6C3-031F-A7938E83F948}"/>
                    </a:ext>
                  </a:extLst>
                </p:cNvPr>
                <p:cNvPicPr/>
                <p:nvPr/>
              </p:nvPicPr>
              <p:blipFill>
                <a:blip r:embed="rId18"/>
                <a:stretch>
                  <a:fillRect/>
                </a:stretch>
              </p:blipFill>
              <p:spPr>
                <a:xfrm>
                  <a:off x="2132544" y="5541285"/>
                  <a:ext cx="16776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41" name="Freihand 40">
                  <a:extLst>
                    <a:ext uri="{FF2B5EF4-FFF2-40B4-BE49-F238E27FC236}">
                      <a16:creationId xmlns:a16="http://schemas.microsoft.com/office/drawing/2014/main" id="{D11ADA22-3C52-C077-5E67-61D34772E291}"/>
                    </a:ext>
                  </a:extLst>
                </p14:cNvPr>
                <p14:cNvContentPartPr/>
                <p14:nvPr/>
              </p14:nvContentPartPr>
              <p14:xfrm>
                <a:off x="1858584" y="4496565"/>
                <a:ext cx="267120" cy="42120"/>
              </p14:xfrm>
            </p:contentPart>
          </mc:Choice>
          <mc:Fallback>
            <p:pic>
              <p:nvPicPr>
                <p:cNvPr id="41" name="Freihand 40">
                  <a:extLst>
                    <a:ext uri="{FF2B5EF4-FFF2-40B4-BE49-F238E27FC236}">
                      <a16:creationId xmlns:a16="http://schemas.microsoft.com/office/drawing/2014/main" id="{D11ADA22-3C52-C077-5E67-61D34772E291}"/>
                    </a:ext>
                  </a:extLst>
                </p:cNvPr>
                <p:cNvPicPr/>
                <p:nvPr/>
              </p:nvPicPr>
              <p:blipFill>
                <a:blip r:embed="rId20"/>
                <a:stretch>
                  <a:fillRect/>
                </a:stretch>
              </p:blipFill>
              <p:spPr>
                <a:xfrm>
                  <a:off x="1849584" y="4487925"/>
                  <a:ext cx="28476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42" name="Freihand 41">
                  <a:extLst>
                    <a:ext uri="{FF2B5EF4-FFF2-40B4-BE49-F238E27FC236}">
                      <a16:creationId xmlns:a16="http://schemas.microsoft.com/office/drawing/2014/main" id="{64F0E039-4AB5-193D-F3BF-C44D99EC4CF3}"/>
                    </a:ext>
                  </a:extLst>
                </p14:cNvPr>
                <p14:cNvContentPartPr/>
                <p14:nvPr/>
              </p14:nvContentPartPr>
              <p14:xfrm>
                <a:off x="2149104" y="4204605"/>
                <a:ext cx="19800" cy="306720"/>
              </p14:xfrm>
            </p:contentPart>
          </mc:Choice>
          <mc:Fallback>
            <p:pic>
              <p:nvPicPr>
                <p:cNvPr id="42" name="Freihand 41">
                  <a:extLst>
                    <a:ext uri="{FF2B5EF4-FFF2-40B4-BE49-F238E27FC236}">
                      <a16:creationId xmlns:a16="http://schemas.microsoft.com/office/drawing/2014/main" id="{64F0E039-4AB5-193D-F3BF-C44D99EC4CF3}"/>
                    </a:ext>
                  </a:extLst>
                </p:cNvPr>
                <p:cNvPicPr/>
                <p:nvPr/>
              </p:nvPicPr>
              <p:blipFill>
                <a:blip r:embed="rId22"/>
                <a:stretch>
                  <a:fillRect/>
                </a:stretch>
              </p:blipFill>
              <p:spPr>
                <a:xfrm>
                  <a:off x="2140464" y="4195605"/>
                  <a:ext cx="37440" cy="3243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43" name="Freihand 42">
                  <a:extLst>
                    <a:ext uri="{FF2B5EF4-FFF2-40B4-BE49-F238E27FC236}">
                      <a16:creationId xmlns:a16="http://schemas.microsoft.com/office/drawing/2014/main" id="{49CE199B-CB93-86E0-59E0-8625C9E820FE}"/>
                    </a:ext>
                  </a:extLst>
                </p14:cNvPr>
                <p14:cNvContentPartPr/>
                <p14:nvPr/>
              </p14:nvContentPartPr>
              <p14:xfrm>
                <a:off x="2238024" y="4230525"/>
                <a:ext cx="100080" cy="171000"/>
              </p14:xfrm>
            </p:contentPart>
          </mc:Choice>
          <mc:Fallback>
            <p:pic>
              <p:nvPicPr>
                <p:cNvPr id="43" name="Freihand 42">
                  <a:extLst>
                    <a:ext uri="{FF2B5EF4-FFF2-40B4-BE49-F238E27FC236}">
                      <a16:creationId xmlns:a16="http://schemas.microsoft.com/office/drawing/2014/main" id="{49CE199B-CB93-86E0-59E0-8625C9E820FE}"/>
                    </a:ext>
                  </a:extLst>
                </p:cNvPr>
                <p:cNvPicPr/>
                <p:nvPr/>
              </p:nvPicPr>
              <p:blipFill>
                <a:blip r:embed="rId24"/>
                <a:stretch>
                  <a:fillRect/>
                </a:stretch>
              </p:blipFill>
              <p:spPr>
                <a:xfrm>
                  <a:off x="2229384" y="4221885"/>
                  <a:ext cx="11772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44" name="Freihand 43">
                  <a:extLst>
                    <a:ext uri="{FF2B5EF4-FFF2-40B4-BE49-F238E27FC236}">
                      <a16:creationId xmlns:a16="http://schemas.microsoft.com/office/drawing/2014/main" id="{EAB07E69-A203-D998-0303-A0B19E18CF66}"/>
                    </a:ext>
                  </a:extLst>
                </p14:cNvPr>
                <p14:cNvContentPartPr/>
                <p14:nvPr/>
              </p14:nvContentPartPr>
              <p14:xfrm>
                <a:off x="2239824" y="4216845"/>
                <a:ext cx="163800" cy="214560"/>
              </p14:xfrm>
            </p:contentPart>
          </mc:Choice>
          <mc:Fallback>
            <p:pic>
              <p:nvPicPr>
                <p:cNvPr id="44" name="Freihand 43">
                  <a:extLst>
                    <a:ext uri="{FF2B5EF4-FFF2-40B4-BE49-F238E27FC236}">
                      <a16:creationId xmlns:a16="http://schemas.microsoft.com/office/drawing/2014/main" id="{EAB07E69-A203-D998-0303-A0B19E18CF66}"/>
                    </a:ext>
                  </a:extLst>
                </p:cNvPr>
                <p:cNvPicPr/>
                <p:nvPr/>
              </p:nvPicPr>
              <p:blipFill>
                <a:blip r:embed="rId26"/>
                <a:stretch>
                  <a:fillRect/>
                </a:stretch>
              </p:blipFill>
              <p:spPr>
                <a:xfrm>
                  <a:off x="2231184" y="4208205"/>
                  <a:ext cx="18144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45" name="Freihand 44">
                  <a:extLst>
                    <a:ext uri="{FF2B5EF4-FFF2-40B4-BE49-F238E27FC236}">
                      <a16:creationId xmlns:a16="http://schemas.microsoft.com/office/drawing/2014/main" id="{A71A9BF2-5A42-268B-F92A-06826D00DC1A}"/>
                    </a:ext>
                  </a:extLst>
                </p14:cNvPr>
                <p14:cNvContentPartPr/>
                <p14:nvPr/>
              </p14:nvContentPartPr>
              <p14:xfrm>
                <a:off x="2429904" y="4302885"/>
                <a:ext cx="113400" cy="54720"/>
              </p14:xfrm>
            </p:contentPart>
          </mc:Choice>
          <mc:Fallback>
            <p:pic>
              <p:nvPicPr>
                <p:cNvPr id="45" name="Freihand 44">
                  <a:extLst>
                    <a:ext uri="{FF2B5EF4-FFF2-40B4-BE49-F238E27FC236}">
                      <a16:creationId xmlns:a16="http://schemas.microsoft.com/office/drawing/2014/main" id="{A71A9BF2-5A42-268B-F92A-06826D00DC1A}"/>
                    </a:ext>
                  </a:extLst>
                </p:cNvPr>
                <p:cNvPicPr/>
                <p:nvPr/>
              </p:nvPicPr>
              <p:blipFill>
                <a:blip r:embed="rId28"/>
                <a:stretch>
                  <a:fillRect/>
                </a:stretch>
              </p:blipFill>
              <p:spPr>
                <a:xfrm>
                  <a:off x="2421264" y="4293885"/>
                  <a:ext cx="13104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47" name="Freihand 46">
                  <a:extLst>
                    <a:ext uri="{FF2B5EF4-FFF2-40B4-BE49-F238E27FC236}">
                      <a16:creationId xmlns:a16="http://schemas.microsoft.com/office/drawing/2014/main" id="{E3AD6C8F-7F67-E928-D165-C777C2743B4A}"/>
                    </a:ext>
                  </a:extLst>
                </p14:cNvPr>
                <p14:cNvContentPartPr/>
                <p14:nvPr/>
              </p14:nvContentPartPr>
              <p14:xfrm>
                <a:off x="2472744" y="4262205"/>
                <a:ext cx="177120" cy="216000"/>
              </p14:xfrm>
            </p:contentPart>
          </mc:Choice>
          <mc:Fallback>
            <p:pic>
              <p:nvPicPr>
                <p:cNvPr id="47" name="Freihand 46">
                  <a:extLst>
                    <a:ext uri="{FF2B5EF4-FFF2-40B4-BE49-F238E27FC236}">
                      <a16:creationId xmlns:a16="http://schemas.microsoft.com/office/drawing/2014/main" id="{E3AD6C8F-7F67-E928-D165-C777C2743B4A}"/>
                    </a:ext>
                  </a:extLst>
                </p:cNvPr>
                <p:cNvPicPr/>
                <p:nvPr/>
              </p:nvPicPr>
              <p:blipFill>
                <a:blip r:embed="rId30"/>
                <a:stretch>
                  <a:fillRect/>
                </a:stretch>
              </p:blipFill>
              <p:spPr>
                <a:xfrm>
                  <a:off x="2463744" y="4253565"/>
                  <a:ext cx="194760" cy="233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1">
            <p14:nvContentPartPr>
              <p14:cNvPr id="49" name="Freihand 48">
                <a:extLst>
                  <a:ext uri="{FF2B5EF4-FFF2-40B4-BE49-F238E27FC236}">
                    <a16:creationId xmlns:a16="http://schemas.microsoft.com/office/drawing/2014/main" id="{AE05FC2C-F3A2-5E68-FBD6-0B09B068C44C}"/>
                  </a:ext>
                </a:extLst>
              </p14:cNvPr>
              <p14:cNvContentPartPr/>
              <p14:nvPr/>
            </p14:nvContentPartPr>
            <p14:xfrm>
              <a:off x="4270224" y="2894925"/>
              <a:ext cx="95400" cy="1626480"/>
            </p14:xfrm>
          </p:contentPart>
        </mc:Choice>
        <mc:Fallback>
          <p:pic>
            <p:nvPicPr>
              <p:cNvPr id="49" name="Freihand 48">
                <a:extLst>
                  <a:ext uri="{FF2B5EF4-FFF2-40B4-BE49-F238E27FC236}">
                    <a16:creationId xmlns:a16="http://schemas.microsoft.com/office/drawing/2014/main" id="{AE05FC2C-F3A2-5E68-FBD6-0B09B068C44C}"/>
                  </a:ext>
                </a:extLst>
              </p:cNvPr>
              <p:cNvPicPr/>
              <p:nvPr/>
            </p:nvPicPr>
            <p:blipFill>
              <a:blip r:embed="rId32"/>
              <a:stretch>
                <a:fillRect/>
              </a:stretch>
            </p:blipFill>
            <p:spPr>
              <a:xfrm>
                <a:off x="4261224" y="2886285"/>
                <a:ext cx="113040" cy="16441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50" name="Freihand 49">
                <a:extLst>
                  <a:ext uri="{FF2B5EF4-FFF2-40B4-BE49-F238E27FC236}">
                    <a16:creationId xmlns:a16="http://schemas.microsoft.com/office/drawing/2014/main" id="{2BA66CE2-7462-3EFF-C1CA-0DDEED12429D}"/>
                  </a:ext>
                </a:extLst>
              </p14:cNvPr>
              <p14:cNvContentPartPr/>
              <p14:nvPr/>
            </p14:nvContentPartPr>
            <p14:xfrm>
              <a:off x="4223424" y="4855845"/>
              <a:ext cx="22680" cy="684720"/>
            </p14:xfrm>
          </p:contentPart>
        </mc:Choice>
        <mc:Fallback>
          <p:pic>
            <p:nvPicPr>
              <p:cNvPr id="50" name="Freihand 49">
                <a:extLst>
                  <a:ext uri="{FF2B5EF4-FFF2-40B4-BE49-F238E27FC236}">
                    <a16:creationId xmlns:a16="http://schemas.microsoft.com/office/drawing/2014/main" id="{2BA66CE2-7462-3EFF-C1CA-0DDEED12429D}"/>
                  </a:ext>
                </a:extLst>
              </p:cNvPr>
              <p:cNvPicPr/>
              <p:nvPr/>
            </p:nvPicPr>
            <p:blipFill>
              <a:blip r:embed="rId34"/>
              <a:stretch>
                <a:fillRect/>
              </a:stretch>
            </p:blipFill>
            <p:spPr>
              <a:xfrm>
                <a:off x="4214424" y="4847205"/>
                <a:ext cx="40320" cy="7023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51" name="Freihand 50">
                <a:extLst>
                  <a:ext uri="{FF2B5EF4-FFF2-40B4-BE49-F238E27FC236}">
                    <a16:creationId xmlns:a16="http://schemas.microsoft.com/office/drawing/2014/main" id="{6D6F3B29-5BE0-0EC1-458E-B9D148CA8EE2}"/>
                  </a:ext>
                </a:extLst>
              </p14:cNvPr>
              <p14:cNvContentPartPr/>
              <p14:nvPr/>
            </p14:nvContentPartPr>
            <p14:xfrm>
              <a:off x="4171584" y="5583405"/>
              <a:ext cx="99720" cy="253800"/>
            </p14:xfrm>
          </p:contentPart>
        </mc:Choice>
        <mc:Fallback>
          <p:pic>
            <p:nvPicPr>
              <p:cNvPr id="51" name="Freihand 50">
                <a:extLst>
                  <a:ext uri="{FF2B5EF4-FFF2-40B4-BE49-F238E27FC236}">
                    <a16:creationId xmlns:a16="http://schemas.microsoft.com/office/drawing/2014/main" id="{6D6F3B29-5BE0-0EC1-458E-B9D148CA8EE2}"/>
                  </a:ext>
                </a:extLst>
              </p:cNvPr>
              <p:cNvPicPr/>
              <p:nvPr/>
            </p:nvPicPr>
            <p:blipFill>
              <a:blip r:embed="rId36"/>
              <a:stretch>
                <a:fillRect/>
              </a:stretch>
            </p:blipFill>
            <p:spPr>
              <a:xfrm>
                <a:off x="4162944" y="5574765"/>
                <a:ext cx="11736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52" name="Freihand 51">
                <a:extLst>
                  <a:ext uri="{FF2B5EF4-FFF2-40B4-BE49-F238E27FC236}">
                    <a16:creationId xmlns:a16="http://schemas.microsoft.com/office/drawing/2014/main" id="{6A132815-0179-AB4B-C73C-8525E4026B1E}"/>
                  </a:ext>
                </a:extLst>
              </p14:cNvPr>
              <p14:cNvContentPartPr/>
              <p14:nvPr/>
            </p14:nvContentPartPr>
            <p14:xfrm>
              <a:off x="4728504" y="2788365"/>
              <a:ext cx="107280" cy="1747800"/>
            </p14:xfrm>
          </p:contentPart>
        </mc:Choice>
        <mc:Fallback>
          <p:pic>
            <p:nvPicPr>
              <p:cNvPr id="52" name="Freihand 51">
                <a:extLst>
                  <a:ext uri="{FF2B5EF4-FFF2-40B4-BE49-F238E27FC236}">
                    <a16:creationId xmlns:a16="http://schemas.microsoft.com/office/drawing/2014/main" id="{6A132815-0179-AB4B-C73C-8525E4026B1E}"/>
                  </a:ext>
                </a:extLst>
              </p:cNvPr>
              <p:cNvPicPr/>
              <p:nvPr/>
            </p:nvPicPr>
            <p:blipFill>
              <a:blip r:embed="rId38"/>
              <a:stretch>
                <a:fillRect/>
              </a:stretch>
            </p:blipFill>
            <p:spPr>
              <a:xfrm>
                <a:off x="4719504" y="2779365"/>
                <a:ext cx="124920" cy="17654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53" name="Freihand 52">
                <a:extLst>
                  <a:ext uri="{FF2B5EF4-FFF2-40B4-BE49-F238E27FC236}">
                    <a16:creationId xmlns:a16="http://schemas.microsoft.com/office/drawing/2014/main" id="{24B8EB28-8E56-7F87-7B31-16B658FA1545}"/>
                  </a:ext>
                </a:extLst>
              </p14:cNvPr>
              <p14:cNvContentPartPr/>
              <p14:nvPr/>
            </p14:nvContentPartPr>
            <p14:xfrm>
              <a:off x="4701144" y="4718325"/>
              <a:ext cx="26280" cy="758160"/>
            </p14:xfrm>
          </p:contentPart>
        </mc:Choice>
        <mc:Fallback>
          <p:pic>
            <p:nvPicPr>
              <p:cNvPr id="53" name="Freihand 52">
                <a:extLst>
                  <a:ext uri="{FF2B5EF4-FFF2-40B4-BE49-F238E27FC236}">
                    <a16:creationId xmlns:a16="http://schemas.microsoft.com/office/drawing/2014/main" id="{24B8EB28-8E56-7F87-7B31-16B658FA1545}"/>
                  </a:ext>
                </a:extLst>
              </p:cNvPr>
              <p:cNvPicPr/>
              <p:nvPr/>
            </p:nvPicPr>
            <p:blipFill>
              <a:blip r:embed="rId40"/>
              <a:stretch>
                <a:fillRect/>
              </a:stretch>
            </p:blipFill>
            <p:spPr>
              <a:xfrm>
                <a:off x="4692504" y="4709685"/>
                <a:ext cx="43920" cy="7758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54" name="Freihand 53">
                <a:extLst>
                  <a:ext uri="{FF2B5EF4-FFF2-40B4-BE49-F238E27FC236}">
                    <a16:creationId xmlns:a16="http://schemas.microsoft.com/office/drawing/2014/main" id="{638C3B6B-D571-B13A-AD41-4A9DAC1DD1DA}"/>
                  </a:ext>
                </a:extLst>
              </p14:cNvPr>
              <p14:cNvContentPartPr/>
              <p14:nvPr/>
            </p14:nvContentPartPr>
            <p14:xfrm>
              <a:off x="4600704" y="5567205"/>
              <a:ext cx="115560" cy="282240"/>
            </p14:xfrm>
          </p:contentPart>
        </mc:Choice>
        <mc:Fallback>
          <p:pic>
            <p:nvPicPr>
              <p:cNvPr id="54" name="Freihand 53">
                <a:extLst>
                  <a:ext uri="{FF2B5EF4-FFF2-40B4-BE49-F238E27FC236}">
                    <a16:creationId xmlns:a16="http://schemas.microsoft.com/office/drawing/2014/main" id="{638C3B6B-D571-B13A-AD41-4A9DAC1DD1DA}"/>
                  </a:ext>
                </a:extLst>
              </p:cNvPr>
              <p:cNvPicPr/>
              <p:nvPr/>
            </p:nvPicPr>
            <p:blipFill>
              <a:blip r:embed="rId42"/>
              <a:stretch>
                <a:fillRect/>
              </a:stretch>
            </p:blipFill>
            <p:spPr>
              <a:xfrm>
                <a:off x="4592064" y="5558205"/>
                <a:ext cx="133200" cy="2998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55" name="Freihand 54">
                <a:extLst>
                  <a:ext uri="{FF2B5EF4-FFF2-40B4-BE49-F238E27FC236}">
                    <a16:creationId xmlns:a16="http://schemas.microsoft.com/office/drawing/2014/main" id="{7E0DF144-39E2-34C1-A156-AA16CCF05E70}"/>
                  </a:ext>
                </a:extLst>
              </p14:cNvPr>
              <p14:cNvContentPartPr/>
              <p14:nvPr/>
            </p14:nvContentPartPr>
            <p14:xfrm>
              <a:off x="4598184" y="5686365"/>
              <a:ext cx="100800" cy="25200"/>
            </p14:xfrm>
          </p:contentPart>
        </mc:Choice>
        <mc:Fallback>
          <p:pic>
            <p:nvPicPr>
              <p:cNvPr id="55" name="Freihand 54">
                <a:extLst>
                  <a:ext uri="{FF2B5EF4-FFF2-40B4-BE49-F238E27FC236}">
                    <a16:creationId xmlns:a16="http://schemas.microsoft.com/office/drawing/2014/main" id="{7E0DF144-39E2-34C1-A156-AA16CCF05E70}"/>
                  </a:ext>
                </a:extLst>
              </p:cNvPr>
              <p:cNvPicPr/>
              <p:nvPr/>
            </p:nvPicPr>
            <p:blipFill>
              <a:blip r:embed="rId44"/>
              <a:stretch>
                <a:fillRect/>
              </a:stretch>
            </p:blipFill>
            <p:spPr>
              <a:xfrm>
                <a:off x="4589544" y="5677725"/>
                <a:ext cx="11844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57" name="Freihand 56">
                <a:extLst>
                  <a:ext uri="{FF2B5EF4-FFF2-40B4-BE49-F238E27FC236}">
                    <a16:creationId xmlns:a16="http://schemas.microsoft.com/office/drawing/2014/main" id="{C073A7B7-E5EA-B95D-5847-1861D4E300AF}"/>
                  </a:ext>
                </a:extLst>
              </p14:cNvPr>
              <p14:cNvContentPartPr/>
              <p14:nvPr/>
            </p14:nvContentPartPr>
            <p14:xfrm>
              <a:off x="4208664" y="5570805"/>
              <a:ext cx="99720" cy="175320"/>
            </p14:xfrm>
          </p:contentPart>
        </mc:Choice>
        <mc:Fallback>
          <p:pic>
            <p:nvPicPr>
              <p:cNvPr id="57" name="Freihand 56">
                <a:extLst>
                  <a:ext uri="{FF2B5EF4-FFF2-40B4-BE49-F238E27FC236}">
                    <a16:creationId xmlns:a16="http://schemas.microsoft.com/office/drawing/2014/main" id="{C073A7B7-E5EA-B95D-5847-1861D4E300AF}"/>
                  </a:ext>
                </a:extLst>
              </p:cNvPr>
              <p:cNvPicPr/>
              <p:nvPr/>
            </p:nvPicPr>
            <p:blipFill>
              <a:blip r:embed="rId46"/>
              <a:stretch>
                <a:fillRect/>
              </a:stretch>
            </p:blipFill>
            <p:spPr>
              <a:xfrm>
                <a:off x="4200024" y="5562165"/>
                <a:ext cx="11736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58" name="Freihand 57">
                <a:extLst>
                  <a:ext uri="{FF2B5EF4-FFF2-40B4-BE49-F238E27FC236}">
                    <a16:creationId xmlns:a16="http://schemas.microsoft.com/office/drawing/2014/main" id="{352CB954-F515-4074-BD83-778FA5C2775C}"/>
                  </a:ext>
                </a:extLst>
              </p14:cNvPr>
              <p14:cNvContentPartPr/>
              <p14:nvPr/>
            </p14:nvContentPartPr>
            <p14:xfrm>
              <a:off x="4544544" y="5558205"/>
              <a:ext cx="137880" cy="317880"/>
            </p14:xfrm>
          </p:contentPart>
        </mc:Choice>
        <mc:Fallback>
          <p:pic>
            <p:nvPicPr>
              <p:cNvPr id="58" name="Freihand 57">
                <a:extLst>
                  <a:ext uri="{FF2B5EF4-FFF2-40B4-BE49-F238E27FC236}">
                    <a16:creationId xmlns:a16="http://schemas.microsoft.com/office/drawing/2014/main" id="{352CB954-F515-4074-BD83-778FA5C2775C}"/>
                  </a:ext>
                </a:extLst>
              </p:cNvPr>
              <p:cNvPicPr/>
              <p:nvPr/>
            </p:nvPicPr>
            <p:blipFill>
              <a:blip r:embed="rId48"/>
              <a:stretch>
                <a:fillRect/>
              </a:stretch>
            </p:blipFill>
            <p:spPr>
              <a:xfrm>
                <a:off x="4535904" y="5549565"/>
                <a:ext cx="155520" cy="3355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60" name="Freihand 59">
                <a:extLst>
                  <a:ext uri="{FF2B5EF4-FFF2-40B4-BE49-F238E27FC236}">
                    <a16:creationId xmlns:a16="http://schemas.microsoft.com/office/drawing/2014/main" id="{C2533C91-EEA5-DD42-CDF3-82350A28DCA3}"/>
                  </a:ext>
                </a:extLst>
              </p14:cNvPr>
              <p14:cNvContentPartPr/>
              <p14:nvPr/>
            </p14:nvContentPartPr>
            <p14:xfrm>
              <a:off x="4170504" y="5584845"/>
              <a:ext cx="114480" cy="252000"/>
            </p14:xfrm>
          </p:contentPart>
        </mc:Choice>
        <mc:Fallback>
          <p:pic>
            <p:nvPicPr>
              <p:cNvPr id="60" name="Freihand 59">
                <a:extLst>
                  <a:ext uri="{FF2B5EF4-FFF2-40B4-BE49-F238E27FC236}">
                    <a16:creationId xmlns:a16="http://schemas.microsoft.com/office/drawing/2014/main" id="{C2533C91-EEA5-DD42-CDF3-82350A28DCA3}"/>
                  </a:ext>
                </a:extLst>
              </p:cNvPr>
              <p:cNvPicPr/>
              <p:nvPr/>
            </p:nvPicPr>
            <p:blipFill>
              <a:blip r:embed="rId50"/>
              <a:stretch>
                <a:fillRect/>
              </a:stretch>
            </p:blipFill>
            <p:spPr>
              <a:xfrm>
                <a:off x="4161864" y="5576205"/>
                <a:ext cx="13212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61" name="Freihand 60">
                <a:extLst>
                  <a:ext uri="{FF2B5EF4-FFF2-40B4-BE49-F238E27FC236}">
                    <a16:creationId xmlns:a16="http://schemas.microsoft.com/office/drawing/2014/main" id="{2495C988-CB81-81BE-F577-74E45D2447AB}"/>
                  </a:ext>
                </a:extLst>
              </p14:cNvPr>
              <p14:cNvContentPartPr/>
              <p14:nvPr/>
            </p14:nvContentPartPr>
            <p14:xfrm>
              <a:off x="4415664" y="2866845"/>
              <a:ext cx="360000" cy="34200"/>
            </p14:xfrm>
          </p:contentPart>
        </mc:Choice>
        <mc:Fallback>
          <p:pic>
            <p:nvPicPr>
              <p:cNvPr id="61" name="Freihand 60">
                <a:extLst>
                  <a:ext uri="{FF2B5EF4-FFF2-40B4-BE49-F238E27FC236}">
                    <a16:creationId xmlns:a16="http://schemas.microsoft.com/office/drawing/2014/main" id="{2495C988-CB81-81BE-F577-74E45D2447AB}"/>
                  </a:ext>
                </a:extLst>
              </p:cNvPr>
              <p:cNvPicPr/>
              <p:nvPr/>
            </p:nvPicPr>
            <p:blipFill>
              <a:blip r:embed="rId52"/>
              <a:stretch>
                <a:fillRect/>
              </a:stretch>
            </p:blipFill>
            <p:spPr>
              <a:xfrm>
                <a:off x="4406664" y="2857845"/>
                <a:ext cx="37764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62" name="Freihand 61">
                <a:extLst>
                  <a:ext uri="{FF2B5EF4-FFF2-40B4-BE49-F238E27FC236}">
                    <a16:creationId xmlns:a16="http://schemas.microsoft.com/office/drawing/2014/main" id="{49F2411F-70E2-0F06-8A8F-03B21A0BBE57}"/>
                  </a:ext>
                </a:extLst>
              </p14:cNvPr>
              <p14:cNvContentPartPr/>
              <p14:nvPr/>
            </p14:nvContentPartPr>
            <p14:xfrm>
              <a:off x="4935504" y="2770725"/>
              <a:ext cx="82800" cy="72000"/>
            </p14:xfrm>
          </p:contentPart>
        </mc:Choice>
        <mc:Fallback>
          <p:pic>
            <p:nvPicPr>
              <p:cNvPr id="62" name="Freihand 61">
                <a:extLst>
                  <a:ext uri="{FF2B5EF4-FFF2-40B4-BE49-F238E27FC236}">
                    <a16:creationId xmlns:a16="http://schemas.microsoft.com/office/drawing/2014/main" id="{49F2411F-70E2-0F06-8A8F-03B21A0BBE57}"/>
                  </a:ext>
                </a:extLst>
              </p:cNvPr>
              <p:cNvPicPr/>
              <p:nvPr/>
            </p:nvPicPr>
            <p:blipFill>
              <a:blip r:embed="rId54"/>
              <a:stretch>
                <a:fillRect/>
              </a:stretch>
            </p:blipFill>
            <p:spPr>
              <a:xfrm>
                <a:off x="4926504" y="2761725"/>
                <a:ext cx="1004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63" name="Freihand 62">
                <a:extLst>
                  <a:ext uri="{FF2B5EF4-FFF2-40B4-BE49-F238E27FC236}">
                    <a16:creationId xmlns:a16="http://schemas.microsoft.com/office/drawing/2014/main" id="{5AB00C7D-AA0F-23E8-12E7-C60616A3790F}"/>
                  </a:ext>
                </a:extLst>
              </p14:cNvPr>
              <p14:cNvContentPartPr/>
              <p14:nvPr/>
            </p14:nvContentPartPr>
            <p14:xfrm>
              <a:off x="4951344" y="2768925"/>
              <a:ext cx="126360" cy="86400"/>
            </p14:xfrm>
          </p:contentPart>
        </mc:Choice>
        <mc:Fallback>
          <p:pic>
            <p:nvPicPr>
              <p:cNvPr id="63" name="Freihand 62">
                <a:extLst>
                  <a:ext uri="{FF2B5EF4-FFF2-40B4-BE49-F238E27FC236}">
                    <a16:creationId xmlns:a16="http://schemas.microsoft.com/office/drawing/2014/main" id="{5AB00C7D-AA0F-23E8-12E7-C60616A3790F}"/>
                  </a:ext>
                </a:extLst>
              </p:cNvPr>
              <p:cNvPicPr/>
              <p:nvPr/>
            </p:nvPicPr>
            <p:blipFill>
              <a:blip r:embed="rId56"/>
              <a:stretch>
                <a:fillRect/>
              </a:stretch>
            </p:blipFill>
            <p:spPr>
              <a:xfrm>
                <a:off x="4942344" y="2760285"/>
                <a:ext cx="1440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64" name="Freihand 63">
                <a:extLst>
                  <a:ext uri="{FF2B5EF4-FFF2-40B4-BE49-F238E27FC236}">
                    <a16:creationId xmlns:a16="http://schemas.microsoft.com/office/drawing/2014/main" id="{2487D8B4-93F4-F9EF-ED9F-D5011FEE5FD3}"/>
                  </a:ext>
                </a:extLst>
              </p14:cNvPr>
              <p14:cNvContentPartPr/>
              <p14:nvPr/>
            </p14:nvContentPartPr>
            <p14:xfrm>
              <a:off x="5109744" y="2764245"/>
              <a:ext cx="146160" cy="173160"/>
            </p14:xfrm>
          </p:contentPart>
        </mc:Choice>
        <mc:Fallback>
          <p:pic>
            <p:nvPicPr>
              <p:cNvPr id="64" name="Freihand 63">
                <a:extLst>
                  <a:ext uri="{FF2B5EF4-FFF2-40B4-BE49-F238E27FC236}">
                    <a16:creationId xmlns:a16="http://schemas.microsoft.com/office/drawing/2014/main" id="{2487D8B4-93F4-F9EF-ED9F-D5011FEE5FD3}"/>
                  </a:ext>
                </a:extLst>
              </p:cNvPr>
              <p:cNvPicPr/>
              <p:nvPr/>
            </p:nvPicPr>
            <p:blipFill>
              <a:blip r:embed="rId58"/>
              <a:stretch>
                <a:fillRect/>
              </a:stretch>
            </p:blipFill>
            <p:spPr>
              <a:xfrm>
                <a:off x="5100744" y="2755605"/>
                <a:ext cx="16380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65" name="Freihand 64">
                <a:extLst>
                  <a:ext uri="{FF2B5EF4-FFF2-40B4-BE49-F238E27FC236}">
                    <a16:creationId xmlns:a16="http://schemas.microsoft.com/office/drawing/2014/main" id="{5C3C4F7A-7C82-B050-F08D-C9E94C6EC4C4}"/>
                  </a:ext>
                </a:extLst>
              </p14:cNvPr>
              <p14:cNvContentPartPr/>
              <p14:nvPr/>
            </p14:nvContentPartPr>
            <p14:xfrm>
              <a:off x="5244384" y="2816805"/>
              <a:ext cx="104400" cy="152280"/>
            </p14:xfrm>
          </p:contentPart>
        </mc:Choice>
        <mc:Fallback>
          <p:pic>
            <p:nvPicPr>
              <p:cNvPr id="65" name="Freihand 64">
                <a:extLst>
                  <a:ext uri="{FF2B5EF4-FFF2-40B4-BE49-F238E27FC236}">
                    <a16:creationId xmlns:a16="http://schemas.microsoft.com/office/drawing/2014/main" id="{5C3C4F7A-7C82-B050-F08D-C9E94C6EC4C4}"/>
                  </a:ext>
                </a:extLst>
              </p:cNvPr>
              <p:cNvPicPr/>
              <p:nvPr/>
            </p:nvPicPr>
            <p:blipFill>
              <a:blip r:embed="rId60"/>
              <a:stretch>
                <a:fillRect/>
              </a:stretch>
            </p:blipFill>
            <p:spPr>
              <a:xfrm>
                <a:off x="5235744" y="2808165"/>
                <a:ext cx="12204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66" name="Freihand 65">
                <a:extLst>
                  <a:ext uri="{FF2B5EF4-FFF2-40B4-BE49-F238E27FC236}">
                    <a16:creationId xmlns:a16="http://schemas.microsoft.com/office/drawing/2014/main" id="{C15F7428-B529-F297-CB66-BDB0AA8A718F}"/>
                  </a:ext>
                </a:extLst>
              </p14:cNvPr>
              <p14:cNvContentPartPr/>
              <p14:nvPr/>
            </p14:nvContentPartPr>
            <p14:xfrm>
              <a:off x="5291544" y="2858205"/>
              <a:ext cx="114840" cy="158040"/>
            </p14:xfrm>
          </p:contentPart>
        </mc:Choice>
        <mc:Fallback>
          <p:pic>
            <p:nvPicPr>
              <p:cNvPr id="66" name="Freihand 65">
                <a:extLst>
                  <a:ext uri="{FF2B5EF4-FFF2-40B4-BE49-F238E27FC236}">
                    <a16:creationId xmlns:a16="http://schemas.microsoft.com/office/drawing/2014/main" id="{C15F7428-B529-F297-CB66-BDB0AA8A718F}"/>
                  </a:ext>
                </a:extLst>
              </p:cNvPr>
              <p:cNvPicPr/>
              <p:nvPr/>
            </p:nvPicPr>
            <p:blipFill>
              <a:blip r:embed="rId62"/>
              <a:stretch>
                <a:fillRect/>
              </a:stretch>
            </p:blipFill>
            <p:spPr>
              <a:xfrm>
                <a:off x="5282904" y="2849205"/>
                <a:ext cx="132480" cy="175680"/>
              </a:xfrm>
              <a:prstGeom prst="rect">
                <a:avLst/>
              </a:prstGeom>
            </p:spPr>
          </p:pic>
        </mc:Fallback>
      </mc:AlternateContent>
      <p:grpSp>
        <p:nvGrpSpPr>
          <p:cNvPr id="82" name="Gruppieren 81">
            <a:extLst>
              <a:ext uri="{FF2B5EF4-FFF2-40B4-BE49-F238E27FC236}">
                <a16:creationId xmlns:a16="http://schemas.microsoft.com/office/drawing/2014/main" id="{65E364B4-5F14-AC67-B5CD-BBAFF028BC36}"/>
              </a:ext>
            </a:extLst>
          </p:cNvPr>
          <p:cNvGrpSpPr/>
          <p:nvPr/>
        </p:nvGrpSpPr>
        <p:grpSpPr>
          <a:xfrm>
            <a:off x="5468664" y="3451845"/>
            <a:ext cx="776880" cy="361440"/>
            <a:chOff x="5468664" y="3451845"/>
            <a:chExt cx="776880" cy="361440"/>
          </a:xfrm>
        </p:grpSpPr>
        <mc:AlternateContent xmlns:mc="http://schemas.openxmlformats.org/markup-compatibility/2006">
          <mc:Choice xmlns:p14="http://schemas.microsoft.com/office/powerpoint/2010/main" Requires="p14">
            <p:contentPart p14:bwMode="auto" r:id="rId63">
              <p14:nvContentPartPr>
                <p14:cNvPr id="67" name="Freihand 66">
                  <a:extLst>
                    <a:ext uri="{FF2B5EF4-FFF2-40B4-BE49-F238E27FC236}">
                      <a16:creationId xmlns:a16="http://schemas.microsoft.com/office/drawing/2014/main" id="{F106F692-4CF0-E275-16AB-FE0625DD821A}"/>
                    </a:ext>
                  </a:extLst>
                </p14:cNvPr>
                <p14:cNvContentPartPr/>
                <p14:nvPr/>
              </p14:nvContentPartPr>
              <p14:xfrm>
                <a:off x="5468664" y="3451845"/>
                <a:ext cx="159120" cy="226080"/>
              </p14:xfrm>
            </p:contentPart>
          </mc:Choice>
          <mc:Fallback>
            <p:pic>
              <p:nvPicPr>
                <p:cNvPr id="67" name="Freihand 66">
                  <a:extLst>
                    <a:ext uri="{FF2B5EF4-FFF2-40B4-BE49-F238E27FC236}">
                      <a16:creationId xmlns:a16="http://schemas.microsoft.com/office/drawing/2014/main" id="{F106F692-4CF0-E275-16AB-FE0625DD821A}"/>
                    </a:ext>
                  </a:extLst>
                </p:cNvPr>
                <p:cNvPicPr/>
                <p:nvPr/>
              </p:nvPicPr>
              <p:blipFill>
                <a:blip r:embed="rId64"/>
                <a:stretch>
                  <a:fillRect/>
                </a:stretch>
              </p:blipFill>
              <p:spPr>
                <a:xfrm>
                  <a:off x="5459664" y="3442845"/>
                  <a:ext cx="17676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68" name="Freihand 67">
                  <a:extLst>
                    <a:ext uri="{FF2B5EF4-FFF2-40B4-BE49-F238E27FC236}">
                      <a16:creationId xmlns:a16="http://schemas.microsoft.com/office/drawing/2014/main" id="{A79789C8-5A18-1BBC-92CB-4DE79ACF05E0}"/>
                    </a:ext>
                  </a:extLst>
                </p14:cNvPr>
                <p14:cNvContentPartPr/>
                <p14:nvPr/>
              </p14:nvContentPartPr>
              <p14:xfrm>
                <a:off x="5486664" y="3663885"/>
                <a:ext cx="124920" cy="29520"/>
              </p14:xfrm>
            </p:contentPart>
          </mc:Choice>
          <mc:Fallback>
            <p:pic>
              <p:nvPicPr>
                <p:cNvPr id="68" name="Freihand 67">
                  <a:extLst>
                    <a:ext uri="{FF2B5EF4-FFF2-40B4-BE49-F238E27FC236}">
                      <a16:creationId xmlns:a16="http://schemas.microsoft.com/office/drawing/2014/main" id="{A79789C8-5A18-1BBC-92CB-4DE79ACF05E0}"/>
                    </a:ext>
                  </a:extLst>
                </p:cNvPr>
                <p:cNvPicPr/>
                <p:nvPr/>
              </p:nvPicPr>
              <p:blipFill>
                <a:blip r:embed="rId66"/>
                <a:stretch>
                  <a:fillRect/>
                </a:stretch>
              </p:blipFill>
              <p:spPr>
                <a:xfrm>
                  <a:off x="5477664" y="3655245"/>
                  <a:ext cx="14256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72" name="Freihand 71">
                  <a:extLst>
                    <a:ext uri="{FF2B5EF4-FFF2-40B4-BE49-F238E27FC236}">
                      <a16:creationId xmlns:a16="http://schemas.microsoft.com/office/drawing/2014/main" id="{E7B1BE81-4C60-A8EB-8CC9-4A0FBC7923CE}"/>
                    </a:ext>
                  </a:extLst>
                </p14:cNvPr>
                <p14:cNvContentPartPr/>
                <p14:nvPr/>
              </p14:nvContentPartPr>
              <p14:xfrm>
                <a:off x="5715624" y="3562365"/>
                <a:ext cx="118080" cy="87840"/>
              </p14:xfrm>
            </p:contentPart>
          </mc:Choice>
          <mc:Fallback>
            <p:pic>
              <p:nvPicPr>
                <p:cNvPr id="72" name="Freihand 71">
                  <a:extLst>
                    <a:ext uri="{FF2B5EF4-FFF2-40B4-BE49-F238E27FC236}">
                      <a16:creationId xmlns:a16="http://schemas.microsoft.com/office/drawing/2014/main" id="{E7B1BE81-4C60-A8EB-8CC9-4A0FBC7923CE}"/>
                    </a:ext>
                  </a:extLst>
                </p:cNvPr>
                <p:cNvPicPr/>
                <p:nvPr/>
              </p:nvPicPr>
              <p:blipFill>
                <a:blip r:embed="rId68"/>
                <a:stretch>
                  <a:fillRect/>
                </a:stretch>
              </p:blipFill>
              <p:spPr>
                <a:xfrm>
                  <a:off x="5706984" y="3553725"/>
                  <a:ext cx="1357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73" name="Freihand 72">
                  <a:extLst>
                    <a:ext uri="{FF2B5EF4-FFF2-40B4-BE49-F238E27FC236}">
                      <a16:creationId xmlns:a16="http://schemas.microsoft.com/office/drawing/2014/main" id="{47F3A68F-EFE1-9749-C922-49AC06DE726A}"/>
                    </a:ext>
                  </a:extLst>
                </p14:cNvPr>
                <p14:cNvContentPartPr/>
                <p14:nvPr/>
              </p14:nvContentPartPr>
              <p14:xfrm>
                <a:off x="5799864" y="3554805"/>
                <a:ext cx="50400" cy="214920"/>
              </p14:xfrm>
            </p:contentPart>
          </mc:Choice>
          <mc:Fallback>
            <p:pic>
              <p:nvPicPr>
                <p:cNvPr id="73" name="Freihand 72">
                  <a:extLst>
                    <a:ext uri="{FF2B5EF4-FFF2-40B4-BE49-F238E27FC236}">
                      <a16:creationId xmlns:a16="http://schemas.microsoft.com/office/drawing/2014/main" id="{47F3A68F-EFE1-9749-C922-49AC06DE726A}"/>
                    </a:ext>
                  </a:extLst>
                </p:cNvPr>
                <p:cNvPicPr/>
                <p:nvPr/>
              </p:nvPicPr>
              <p:blipFill>
                <a:blip r:embed="rId70"/>
                <a:stretch>
                  <a:fillRect/>
                </a:stretch>
              </p:blipFill>
              <p:spPr>
                <a:xfrm>
                  <a:off x="5791224" y="3545805"/>
                  <a:ext cx="6804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74" name="Freihand 73">
                  <a:extLst>
                    <a:ext uri="{FF2B5EF4-FFF2-40B4-BE49-F238E27FC236}">
                      <a16:creationId xmlns:a16="http://schemas.microsoft.com/office/drawing/2014/main" id="{4E43F47A-8F07-D62C-1AE3-3CF3E2B2A561}"/>
                    </a:ext>
                  </a:extLst>
                </p14:cNvPr>
                <p14:cNvContentPartPr/>
                <p14:nvPr/>
              </p14:nvContentPartPr>
              <p14:xfrm>
                <a:off x="5880144" y="3658845"/>
                <a:ext cx="117000" cy="154440"/>
              </p14:xfrm>
            </p:contentPart>
          </mc:Choice>
          <mc:Fallback>
            <p:pic>
              <p:nvPicPr>
                <p:cNvPr id="74" name="Freihand 73">
                  <a:extLst>
                    <a:ext uri="{FF2B5EF4-FFF2-40B4-BE49-F238E27FC236}">
                      <a16:creationId xmlns:a16="http://schemas.microsoft.com/office/drawing/2014/main" id="{4E43F47A-8F07-D62C-1AE3-3CF3E2B2A561}"/>
                    </a:ext>
                  </a:extLst>
                </p:cNvPr>
                <p:cNvPicPr/>
                <p:nvPr/>
              </p:nvPicPr>
              <p:blipFill>
                <a:blip r:embed="rId72"/>
                <a:stretch>
                  <a:fillRect/>
                </a:stretch>
              </p:blipFill>
              <p:spPr>
                <a:xfrm>
                  <a:off x="5871504" y="3649845"/>
                  <a:ext cx="13464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76" name="Freihand 75">
                  <a:extLst>
                    <a:ext uri="{FF2B5EF4-FFF2-40B4-BE49-F238E27FC236}">
                      <a16:creationId xmlns:a16="http://schemas.microsoft.com/office/drawing/2014/main" id="{E0B8A137-BA11-D687-6B26-287541EC8824}"/>
                    </a:ext>
                  </a:extLst>
                </p14:cNvPr>
                <p14:cNvContentPartPr/>
                <p14:nvPr/>
              </p14:nvContentPartPr>
              <p14:xfrm>
                <a:off x="6080664" y="3490005"/>
                <a:ext cx="164880" cy="131760"/>
              </p14:xfrm>
            </p:contentPart>
          </mc:Choice>
          <mc:Fallback>
            <p:pic>
              <p:nvPicPr>
                <p:cNvPr id="76" name="Freihand 75">
                  <a:extLst>
                    <a:ext uri="{FF2B5EF4-FFF2-40B4-BE49-F238E27FC236}">
                      <a16:creationId xmlns:a16="http://schemas.microsoft.com/office/drawing/2014/main" id="{E0B8A137-BA11-D687-6B26-287541EC8824}"/>
                    </a:ext>
                  </a:extLst>
                </p:cNvPr>
                <p:cNvPicPr/>
                <p:nvPr/>
              </p:nvPicPr>
              <p:blipFill>
                <a:blip r:embed="rId74"/>
                <a:stretch>
                  <a:fillRect/>
                </a:stretch>
              </p:blipFill>
              <p:spPr>
                <a:xfrm>
                  <a:off x="6071664" y="3481005"/>
                  <a:ext cx="182520" cy="149400"/>
                </a:xfrm>
                <a:prstGeom prst="rect">
                  <a:avLst/>
                </a:prstGeom>
              </p:spPr>
            </p:pic>
          </mc:Fallback>
        </mc:AlternateContent>
      </p:grpSp>
      <p:grpSp>
        <p:nvGrpSpPr>
          <p:cNvPr id="84" name="Gruppieren 83">
            <a:extLst>
              <a:ext uri="{FF2B5EF4-FFF2-40B4-BE49-F238E27FC236}">
                <a16:creationId xmlns:a16="http://schemas.microsoft.com/office/drawing/2014/main" id="{9763BF12-96AD-35F2-C439-A79A6273B000}"/>
              </a:ext>
            </a:extLst>
          </p:cNvPr>
          <p:cNvGrpSpPr/>
          <p:nvPr/>
        </p:nvGrpSpPr>
        <p:grpSpPr>
          <a:xfrm>
            <a:off x="6450024" y="3341325"/>
            <a:ext cx="589680" cy="390960"/>
            <a:chOff x="6450024" y="3341325"/>
            <a:chExt cx="589680" cy="390960"/>
          </a:xfrm>
        </p:grpSpPr>
        <mc:AlternateContent xmlns:mc="http://schemas.openxmlformats.org/markup-compatibility/2006">
          <mc:Choice xmlns:p14="http://schemas.microsoft.com/office/powerpoint/2010/main" Requires="p14">
            <p:contentPart p14:bwMode="auto" r:id="rId75">
              <p14:nvContentPartPr>
                <p14:cNvPr id="77" name="Freihand 76">
                  <a:extLst>
                    <a:ext uri="{FF2B5EF4-FFF2-40B4-BE49-F238E27FC236}">
                      <a16:creationId xmlns:a16="http://schemas.microsoft.com/office/drawing/2014/main" id="{D74E5FE4-D764-B4AE-CCFE-3E4AA1860CBC}"/>
                    </a:ext>
                  </a:extLst>
                </p14:cNvPr>
                <p14:cNvContentPartPr/>
                <p14:nvPr/>
              </p14:nvContentPartPr>
              <p14:xfrm>
                <a:off x="6450024" y="3341325"/>
                <a:ext cx="183600" cy="251280"/>
              </p14:xfrm>
            </p:contentPart>
          </mc:Choice>
          <mc:Fallback>
            <p:pic>
              <p:nvPicPr>
                <p:cNvPr id="77" name="Freihand 76">
                  <a:extLst>
                    <a:ext uri="{FF2B5EF4-FFF2-40B4-BE49-F238E27FC236}">
                      <a16:creationId xmlns:a16="http://schemas.microsoft.com/office/drawing/2014/main" id="{D74E5FE4-D764-B4AE-CCFE-3E4AA1860CBC}"/>
                    </a:ext>
                  </a:extLst>
                </p:cNvPr>
                <p:cNvPicPr/>
                <p:nvPr/>
              </p:nvPicPr>
              <p:blipFill>
                <a:blip r:embed="rId76"/>
                <a:stretch>
                  <a:fillRect/>
                </a:stretch>
              </p:blipFill>
              <p:spPr>
                <a:xfrm>
                  <a:off x="6441024" y="3332325"/>
                  <a:ext cx="20124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78" name="Freihand 77">
                  <a:extLst>
                    <a:ext uri="{FF2B5EF4-FFF2-40B4-BE49-F238E27FC236}">
                      <a16:creationId xmlns:a16="http://schemas.microsoft.com/office/drawing/2014/main" id="{F1773FA3-76EE-93E3-8DC0-C854A93CA796}"/>
                    </a:ext>
                  </a:extLst>
                </p14:cNvPr>
                <p14:cNvContentPartPr/>
                <p14:nvPr/>
              </p14:nvContentPartPr>
              <p14:xfrm>
                <a:off x="6478464" y="3365085"/>
                <a:ext cx="171000" cy="254160"/>
              </p14:xfrm>
            </p:contentPart>
          </mc:Choice>
          <mc:Fallback>
            <p:pic>
              <p:nvPicPr>
                <p:cNvPr id="78" name="Freihand 77">
                  <a:extLst>
                    <a:ext uri="{FF2B5EF4-FFF2-40B4-BE49-F238E27FC236}">
                      <a16:creationId xmlns:a16="http://schemas.microsoft.com/office/drawing/2014/main" id="{F1773FA3-76EE-93E3-8DC0-C854A93CA796}"/>
                    </a:ext>
                  </a:extLst>
                </p:cNvPr>
                <p:cNvPicPr/>
                <p:nvPr/>
              </p:nvPicPr>
              <p:blipFill>
                <a:blip r:embed="rId78"/>
                <a:stretch>
                  <a:fillRect/>
                </a:stretch>
              </p:blipFill>
              <p:spPr>
                <a:xfrm>
                  <a:off x="6469824" y="3356085"/>
                  <a:ext cx="18864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79" name="Freihand 78">
                  <a:extLst>
                    <a:ext uri="{FF2B5EF4-FFF2-40B4-BE49-F238E27FC236}">
                      <a16:creationId xmlns:a16="http://schemas.microsoft.com/office/drawing/2014/main" id="{D5B9822D-8934-EDBD-9737-3A46EAA14226}"/>
                    </a:ext>
                  </a:extLst>
                </p14:cNvPr>
                <p14:cNvContentPartPr/>
                <p14:nvPr/>
              </p14:nvContentPartPr>
              <p14:xfrm>
                <a:off x="6763224" y="3449325"/>
                <a:ext cx="136440" cy="78480"/>
              </p14:xfrm>
            </p:contentPart>
          </mc:Choice>
          <mc:Fallback>
            <p:pic>
              <p:nvPicPr>
                <p:cNvPr id="79" name="Freihand 78">
                  <a:extLst>
                    <a:ext uri="{FF2B5EF4-FFF2-40B4-BE49-F238E27FC236}">
                      <a16:creationId xmlns:a16="http://schemas.microsoft.com/office/drawing/2014/main" id="{D5B9822D-8934-EDBD-9737-3A46EAA14226}"/>
                    </a:ext>
                  </a:extLst>
                </p:cNvPr>
                <p:cNvPicPr/>
                <p:nvPr/>
              </p:nvPicPr>
              <p:blipFill>
                <a:blip r:embed="rId80"/>
                <a:stretch>
                  <a:fillRect/>
                </a:stretch>
              </p:blipFill>
              <p:spPr>
                <a:xfrm>
                  <a:off x="6754584" y="3440685"/>
                  <a:ext cx="1540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80" name="Freihand 79">
                  <a:extLst>
                    <a:ext uri="{FF2B5EF4-FFF2-40B4-BE49-F238E27FC236}">
                      <a16:creationId xmlns:a16="http://schemas.microsoft.com/office/drawing/2014/main" id="{0430AD8D-6FA2-348C-D8B2-F201BA32B749}"/>
                    </a:ext>
                  </a:extLst>
                </p14:cNvPr>
                <p14:cNvContentPartPr/>
                <p14:nvPr/>
              </p14:nvContentPartPr>
              <p14:xfrm>
                <a:off x="6833784" y="3428085"/>
                <a:ext cx="86760" cy="255960"/>
              </p14:xfrm>
            </p:contentPart>
          </mc:Choice>
          <mc:Fallback>
            <p:pic>
              <p:nvPicPr>
                <p:cNvPr id="80" name="Freihand 79">
                  <a:extLst>
                    <a:ext uri="{FF2B5EF4-FFF2-40B4-BE49-F238E27FC236}">
                      <a16:creationId xmlns:a16="http://schemas.microsoft.com/office/drawing/2014/main" id="{0430AD8D-6FA2-348C-D8B2-F201BA32B749}"/>
                    </a:ext>
                  </a:extLst>
                </p:cNvPr>
                <p:cNvPicPr/>
                <p:nvPr/>
              </p:nvPicPr>
              <p:blipFill>
                <a:blip r:embed="rId82"/>
                <a:stretch>
                  <a:fillRect/>
                </a:stretch>
              </p:blipFill>
              <p:spPr>
                <a:xfrm>
                  <a:off x="6824784" y="3419445"/>
                  <a:ext cx="10440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83" name="Freihand 82">
                  <a:extLst>
                    <a:ext uri="{FF2B5EF4-FFF2-40B4-BE49-F238E27FC236}">
                      <a16:creationId xmlns:a16="http://schemas.microsoft.com/office/drawing/2014/main" id="{EA2D1225-D712-1B0C-FFBD-D168E4FBB04E}"/>
                    </a:ext>
                  </a:extLst>
                </p14:cNvPr>
                <p14:cNvContentPartPr/>
                <p14:nvPr/>
              </p14:nvContentPartPr>
              <p14:xfrm>
                <a:off x="6940344" y="3573885"/>
                <a:ext cx="99360" cy="158400"/>
              </p14:xfrm>
            </p:contentPart>
          </mc:Choice>
          <mc:Fallback>
            <p:pic>
              <p:nvPicPr>
                <p:cNvPr id="83" name="Freihand 82">
                  <a:extLst>
                    <a:ext uri="{FF2B5EF4-FFF2-40B4-BE49-F238E27FC236}">
                      <a16:creationId xmlns:a16="http://schemas.microsoft.com/office/drawing/2014/main" id="{EA2D1225-D712-1B0C-FFBD-D168E4FBB04E}"/>
                    </a:ext>
                  </a:extLst>
                </p:cNvPr>
                <p:cNvPicPr/>
                <p:nvPr/>
              </p:nvPicPr>
              <p:blipFill>
                <a:blip r:embed="rId84"/>
                <a:stretch>
                  <a:fillRect/>
                </a:stretch>
              </p:blipFill>
              <p:spPr>
                <a:xfrm>
                  <a:off x="6931704" y="3564885"/>
                  <a:ext cx="117000" cy="176040"/>
                </a:xfrm>
                <a:prstGeom prst="rect">
                  <a:avLst/>
                </a:prstGeom>
              </p:spPr>
            </p:pic>
          </mc:Fallback>
        </mc:AlternateContent>
      </p:grpSp>
      <p:grpSp>
        <p:nvGrpSpPr>
          <p:cNvPr id="113" name="Gruppieren 112">
            <a:extLst>
              <a:ext uri="{FF2B5EF4-FFF2-40B4-BE49-F238E27FC236}">
                <a16:creationId xmlns:a16="http://schemas.microsoft.com/office/drawing/2014/main" id="{7140D4A8-0138-4501-B787-7CD3C390570E}"/>
              </a:ext>
            </a:extLst>
          </p:cNvPr>
          <p:cNvGrpSpPr/>
          <p:nvPr/>
        </p:nvGrpSpPr>
        <p:grpSpPr>
          <a:xfrm>
            <a:off x="7508064" y="716925"/>
            <a:ext cx="3857040" cy="2841120"/>
            <a:chOff x="7508064" y="716925"/>
            <a:chExt cx="3857040" cy="2841120"/>
          </a:xfrm>
        </p:grpSpPr>
        <mc:AlternateContent xmlns:mc="http://schemas.openxmlformats.org/markup-compatibility/2006">
          <mc:Choice xmlns:p14="http://schemas.microsoft.com/office/powerpoint/2010/main" Requires="p14">
            <p:contentPart p14:bwMode="auto" r:id="rId85">
              <p14:nvContentPartPr>
                <p14:cNvPr id="2" name="Freihand 1">
                  <a:extLst>
                    <a:ext uri="{FF2B5EF4-FFF2-40B4-BE49-F238E27FC236}">
                      <a16:creationId xmlns:a16="http://schemas.microsoft.com/office/drawing/2014/main" id="{46453735-3203-C6D0-0A7E-BF590BDAD228}"/>
                    </a:ext>
                  </a:extLst>
                </p14:cNvPr>
                <p14:cNvContentPartPr/>
                <p14:nvPr/>
              </p14:nvContentPartPr>
              <p14:xfrm>
                <a:off x="7792464" y="1146405"/>
                <a:ext cx="133560" cy="209520"/>
              </p14:xfrm>
            </p:contentPart>
          </mc:Choice>
          <mc:Fallback>
            <p:pic>
              <p:nvPicPr>
                <p:cNvPr id="2" name="Freihand 1">
                  <a:extLst>
                    <a:ext uri="{FF2B5EF4-FFF2-40B4-BE49-F238E27FC236}">
                      <a16:creationId xmlns:a16="http://schemas.microsoft.com/office/drawing/2014/main" id="{46453735-3203-C6D0-0A7E-BF590BDAD228}"/>
                    </a:ext>
                  </a:extLst>
                </p:cNvPr>
                <p:cNvPicPr/>
                <p:nvPr/>
              </p:nvPicPr>
              <p:blipFill>
                <a:blip r:embed="rId86"/>
                <a:stretch>
                  <a:fillRect/>
                </a:stretch>
              </p:blipFill>
              <p:spPr>
                <a:xfrm>
                  <a:off x="7783824" y="1137765"/>
                  <a:ext cx="15120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 name="Freihand 3">
                  <a:extLst>
                    <a:ext uri="{FF2B5EF4-FFF2-40B4-BE49-F238E27FC236}">
                      <a16:creationId xmlns:a16="http://schemas.microsoft.com/office/drawing/2014/main" id="{12C2D2AE-7445-FFA7-66B8-27BA94101809}"/>
                    </a:ext>
                  </a:extLst>
                </p14:cNvPr>
                <p14:cNvContentPartPr/>
                <p14:nvPr/>
              </p14:nvContentPartPr>
              <p14:xfrm>
                <a:off x="7989384" y="1072965"/>
                <a:ext cx="124200" cy="262440"/>
              </p14:xfrm>
            </p:contentPart>
          </mc:Choice>
          <mc:Fallback>
            <p:pic>
              <p:nvPicPr>
                <p:cNvPr id="4" name="Freihand 3">
                  <a:extLst>
                    <a:ext uri="{FF2B5EF4-FFF2-40B4-BE49-F238E27FC236}">
                      <a16:creationId xmlns:a16="http://schemas.microsoft.com/office/drawing/2014/main" id="{12C2D2AE-7445-FFA7-66B8-27BA94101809}"/>
                    </a:ext>
                  </a:extLst>
                </p:cNvPr>
                <p:cNvPicPr/>
                <p:nvPr/>
              </p:nvPicPr>
              <p:blipFill>
                <a:blip r:embed="rId88"/>
                <a:stretch>
                  <a:fillRect/>
                </a:stretch>
              </p:blipFill>
              <p:spPr>
                <a:xfrm>
                  <a:off x="7980384" y="1064325"/>
                  <a:ext cx="141840"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 name="Freihand 4">
                  <a:extLst>
                    <a:ext uri="{FF2B5EF4-FFF2-40B4-BE49-F238E27FC236}">
                      <a16:creationId xmlns:a16="http://schemas.microsoft.com/office/drawing/2014/main" id="{4D2D19CA-206F-B013-8066-DA3FADACB95B}"/>
                    </a:ext>
                  </a:extLst>
                </p14:cNvPr>
                <p14:cNvContentPartPr/>
                <p14:nvPr/>
              </p14:nvContentPartPr>
              <p14:xfrm>
                <a:off x="7973544" y="1051725"/>
                <a:ext cx="195480" cy="46080"/>
              </p14:xfrm>
            </p:contentPart>
          </mc:Choice>
          <mc:Fallback>
            <p:pic>
              <p:nvPicPr>
                <p:cNvPr id="5" name="Freihand 4">
                  <a:extLst>
                    <a:ext uri="{FF2B5EF4-FFF2-40B4-BE49-F238E27FC236}">
                      <a16:creationId xmlns:a16="http://schemas.microsoft.com/office/drawing/2014/main" id="{4D2D19CA-206F-B013-8066-DA3FADACB95B}"/>
                    </a:ext>
                  </a:extLst>
                </p:cNvPr>
                <p:cNvPicPr/>
                <p:nvPr/>
              </p:nvPicPr>
              <p:blipFill>
                <a:blip r:embed="rId90"/>
                <a:stretch>
                  <a:fillRect/>
                </a:stretch>
              </p:blipFill>
              <p:spPr>
                <a:xfrm>
                  <a:off x="7964544" y="1042725"/>
                  <a:ext cx="21312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 name="Freihand 5">
                  <a:extLst>
                    <a:ext uri="{FF2B5EF4-FFF2-40B4-BE49-F238E27FC236}">
                      <a16:creationId xmlns:a16="http://schemas.microsoft.com/office/drawing/2014/main" id="{E9BC7660-8914-19A0-4FA8-4144E2419FE9}"/>
                    </a:ext>
                  </a:extLst>
                </p14:cNvPr>
                <p14:cNvContentPartPr/>
                <p14:nvPr/>
              </p14:nvContentPartPr>
              <p14:xfrm>
                <a:off x="7695984" y="1376445"/>
                <a:ext cx="472680" cy="60120"/>
              </p14:xfrm>
            </p:contentPart>
          </mc:Choice>
          <mc:Fallback>
            <p:pic>
              <p:nvPicPr>
                <p:cNvPr id="6" name="Freihand 5">
                  <a:extLst>
                    <a:ext uri="{FF2B5EF4-FFF2-40B4-BE49-F238E27FC236}">
                      <a16:creationId xmlns:a16="http://schemas.microsoft.com/office/drawing/2014/main" id="{E9BC7660-8914-19A0-4FA8-4144E2419FE9}"/>
                    </a:ext>
                  </a:extLst>
                </p:cNvPr>
                <p:cNvPicPr/>
                <p:nvPr/>
              </p:nvPicPr>
              <p:blipFill>
                <a:blip r:embed="rId92"/>
                <a:stretch>
                  <a:fillRect/>
                </a:stretch>
              </p:blipFill>
              <p:spPr>
                <a:xfrm>
                  <a:off x="7686984" y="1367805"/>
                  <a:ext cx="4903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7" name="Freihand 6">
                  <a:extLst>
                    <a:ext uri="{FF2B5EF4-FFF2-40B4-BE49-F238E27FC236}">
                      <a16:creationId xmlns:a16="http://schemas.microsoft.com/office/drawing/2014/main" id="{74D83038-ECD7-E4C5-00CD-E3E9D211423B}"/>
                    </a:ext>
                  </a:extLst>
                </p14:cNvPr>
                <p14:cNvContentPartPr/>
                <p14:nvPr/>
              </p14:nvContentPartPr>
              <p14:xfrm>
                <a:off x="7718304" y="1458165"/>
                <a:ext cx="166680" cy="228600"/>
              </p14:xfrm>
            </p:contentPart>
          </mc:Choice>
          <mc:Fallback>
            <p:pic>
              <p:nvPicPr>
                <p:cNvPr id="7" name="Freihand 6">
                  <a:extLst>
                    <a:ext uri="{FF2B5EF4-FFF2-40B4-BE49-F238E27FC236}">
                      <a16:creationId xmlns:a16="http://schemas.microsoft.com/office/drawing/2014/main" id="{74D83038-ECD7-E4C5-00CD-E3E9D211423B}"/>
                    </a:ext>
                  </a:extLst>
                </p:cNvPr>
                <p:cNvPicPr/>
                <p:nvPr/>
              </p:nvPicPr>
              <p:blipFill>
                <a:blip r:embed="rId94"/>
                <a:stretch>
                  <a:fillRect/>
                </a:stretch>
              </p:blipFill>
              <p:spPr>
                <a:xfrm>
                  <a:off x="7709664" y="1449165"/>
                  <a:ext cx="18432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8" name="Freihand 7">
                  <a:extLst>
                    <a:ext uri="{FF2B5EF4-FFF2-40B4-BE49-F238E27FC236}">
                      <a16:creationId xmlns:a16="http://schemas.microsoft.com/office/drawing/2014/main" id="{0D789509-EB45-72DC-8226-459068D470E9}"/>
                    </a:ext>
                  </a:extLst>
                </p14:cNvPr>
                <p14:cNvContentPartPr/>
                <p14:nvPr/>
              </p14:nvContentPartPr>
              <p14:xfrm>
                <a:off x="8030064" y="1443765"/>
                <a:ext cx="114840" cy="206640"/>
              </p14:xfrm>
            </p:contentPart>
          </mc:Choice>
          <mc:Fallback>
            <p:pic>
              <p:nvPicPr>
                <p:cNvPr id="8" name="Freihand 7">
                  <a:extLst>
                    <a:ext uri="{FF2B5EF4-FFF2-40B4-BE49-F238E27FC236}">
                      <a16:creationId xmlns:a16="http://schemas.microsoft.com/office/drawing/2014/main" id="{0D789509-EB45-72DC-8226-459068D470E9}"/>
                    </a:ext>
                  </a:extLst>
                </p:cNvPr>
                <p:cNvPicPr/>
                <p:nvPr/>
              </p:nvPicPr>
              <p:blipFill>
                <a:blip r:embed="rId96"/>
                <a:stretch>
                  <a:fillRect/>
                </a:stretch>
              </p:blipFill>
              <p:spPr>
                <a:xfrm>
                  <a:off x="8021064" y="1435125"/>
                  <a:ext cx="13248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9" name="Freihand 8">
                  <a:extLst>
                    <a:ext uri="{FF2B5EF4-FFF2-40B4-BE49-F238E27FC236}">
                      <a16:creationId xmlns:a16="http://schemas.microsoft.com/office/drawing/2014/main" id="{BCAEAD79-8470-2524-3431-30C30441C937}"/>
                    </a:ext>
                  </a:extLst>
                </p14:cNvPr>
                <p14:cNvContentPartPr/>
                <p14:nvPr/>
              </p14:nvContentPartPr>
              <p14:xfrm>
                <a:off x="8034744" y="1435125"/>
                <a:ext cx="207720" cy="224280"/>
              </p14:xfrm>
            </p:contentPart>
          </mc:Choice>
          <mc:Fallback>
            <p:pic>
              <p:nvPicPr>
                <p:cNvPr id="9" name="Freihand 8">
                  <a:extLst>
                    <a:ext uri="{FF2B5EF4-FFF2-40B4-BE49-F238E27FC236}">
                      <a16:creationId xmlns:a16="http://schemas.microsoft.com/office/drawing/2014/main" id="{BCAEAD79-8470-2524-3431-30C30441C937}"/>
                    </a:ext>
                  </a:extLst>
                </p:cNvPr>
                <p:cNvPicPr/>
                <p:nvPr/>
              </p:nvPicPr>
              <p:blipFill>
                <a:blip r:embed="rId98"/>
                <a:stretch>
                  <a:fillRect/>
                </a:stretch>
              </p:blipFill>
              <p:spPr>
                <a:xfrm>
                  <a:off x="8025744" y="1426125"/>
                  <a:ext cx="22536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0" name="Freihand 9">
                  <a:extLst>
                    <a:ext uri="{FF2B5EF4-FFF2-40B4-BE49-F238E27FC236}">
                      <a16:creationId xmlns:a16="http://schemas.microsoft.com/office/drawing/2014/main" id="{934ECEA1-948F-1B42-8076-5C00FE5A95D2}"/>
                    </a:ext>
                  </a:extLst>
                </p14:cNvPr>
                <p14:cNvContentPartPr/>
                <p14:nvPr/>
              </p14:nvContentPartPr>
              <p14:xfrm>
                <a:off x="8044104" y="1478685"/>
                <a:ext cx="167760" cy="176040"/>
              </p14:xfrm>
            </p:contentPart>
          </mc:Choice>
          <mc:Fallback>
            <p:pic>
              <p:nvPicPr>
                <p:cNvPr id="10" name="Freihand 9">
                  <a:extLst>
                    <a:ext uri="{FF2B5EF4-FFF2-40B4-BE49-F238E27FC236}">
                      <a16:creationId xmlns:a16="http://schemas.microsoft.com/office/drawing/2014/main" id="{934ECEA1-948F-1B42-8076-5C00FE5A95D2}"/>
                    </a:ext>
                  </a:extLst>
                </p:cNvPr>
                <p:cNvPicPr/>
                <p:nvPr/>
              </p:nvPicPr>
              <p:blipFill>
                <a:blip r:embed="rId100"/>
                <a:stretch>
                  <a:fillRect/>
                </a:stretch>
              </p:blipFill>
              <p:spPr>
                <a:xfrm>
                  <a:off x="8035464" y="1469685"/>
                  <a:ext cx="18540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1" name="Freihand 10">
                  <a:extLst>
                    <a:ext uri="{FF2B5EF4-FFF2-40B4-BE49-F238E27FC236}">
                      <a16:creationId xmlns:a16="http://schemas.microsoft.com/office/drawing/2014/main" id="{3688BC3F-91FB-8D3A-1806-5F485596F048}"/>
                    </a:ext>
                  </a:extLst>
                </p14:cNvPr>
                <p14:cNvContentPartPr/>
                <p14:nvPr/>
              </p14:nvContentPartPr>
              <p14:xfrm>
                <a:off x="8382864" y="1276005"/>
                <a:ext cx="208440" cy="149400"/>
              </p14:xfrm>
            </p:contentPart>
          </mc:Choice>
          <mc:Fallback>
            <p:pic>
              <p:nvPicPr>
                <p:cNvPr id="11" name="Freihand 10">
                  <a:extLst>
                    <a:ext uri="{FF2B5EF4-FFF2-40B4-BE49-F238E27FC236}">
                      <a16:creationId xmlns:a16="http://schemas.microsoft.com/office/drawing/2014/main" id="{3688BC3F-91FB-8D3A-1806-5F485596F048}"/>
                    </a:ext>
                  </a:extLst>
                </p:cNvPr>
                <p:cNvPicPr/>
                <p:nvPr/>
              </p:nvPicPr>
              <p:blipFill>
                <a:blip r:embed="rId102"/>
                <a:stretch>
                  <a:fillRect/>
                </a:stretch>
              </p:blipFill>
              <p:spPr>
                <a:xfrm>
                  <a:off x="8373864" y="1267365"/>
                  <a:ext cx="22608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2" name="Freihand 11">
                  <a:extLst>
                    <a:ext uri="{FF2B5EF4-FFF2-40B4-BE49-F238E27FC236}">
                      <a16:creationId xmlns:a16="http://schemas.microsoft.com/office/drawing/2014/main" id="{FCC26B54-F2B8-A61E-39EC-50940B17E15F}"/>
                    </a:ext>
                  </a:extLst>
                </p14:cNvPr>
                <p14:cNvContentPartPr/>
                <p14:nvPr/>
              </p14:nvContentPartPr>
              <p14:xfrm>
                <a:off x="8670864" y="1272405"/>
                <a:ext cx="87840" cy="121320"/>
              </p14:xfrm>
            </p:contentPart>
          </mc:Choice>
          <mc:Fallback>
            <p:pic>
              <p:nvPicPr>
                <p:cNvPr id="12" name="Freihand 11">
                  <a:extLst>
                    <a:ext uri="{FF2B5EF4-FFF2-40B4-BE49-F238E27FC236}">
                      <a16:creationId xmlns:a16="http://schemas.microsoft.com/office/drawing/2014/main" id="{FCC26B54-F2B8-A61E-39EC-50940B17E15F}"/>
                    </a:ext>
                  </a:extLst>
                </p:cNvPr>
                <p:cNvPicPr/>
                <p:nvPr/>
              </p:nvPicPr>
              <p:blipFill>
                <a:blip r:embed="rId104"/>
                <a:stretch>
                  <a:fillRect/>
                </a:stretch>
              </p:blipFill>
              <p:spPr>
                <a:xfrm>
                  <a:off x="8662224" y="1263765"/>
                  <a:ext cx="1054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3" name="Freihand 12">
                  <a:extLst>
                    <a:ext uri="{FF2B5EF4-FFF2-40B4-BE49-F238E27FC236}">
                      <a16:creationId xmlns:a16="http://schemas.microsoft.com/office/drawing/2014/main" id="{DA2040F4-1F87-CFCA-DC05-682FD406F726}"/>
                    </a:ext>
                  </a:extLst>
                </p14:cNvPr>
                <p14:cNvContentPartPr/>
                <p14:nvPr/>
              </p14:nvContentPartPr>
              <p14:xfrm>
                <a:off x="9129144" y="956685"/>
                <a:ext cx="187560" cy="239040"/>
              </p14:xfrm>
            </p:contentPart>
          </mc:Choice>
          <mc:Fallback>
            <p:pic>
              <p:nvPicPr>
                <p:cNvPr id="13" name="Freihand 12">
                  <a:extLst>
                    <a:ext uri="{FF2B5EF4-FFF2-40B4-BE49-F238E27FC236}">
                      <a16:creationId xmlns:a16="http://schemas.microsoft.com/office/drawing/2014/main" id="{DA2040F4-1F87-CFCA-DC05-682FD406F726}"/>
                    </a:ext>
                  </a:extLst>
                </p:cNvPr>
                <p:cNvPicPr/>
                <p:nvPr/>
              </p:nvPicPr>
              <p:blipFill>
                <a:blip r:embed="rId106"/>
                <a:stretch>
                  <a:fillRect/>
                </a:stretch>
              </p:blipFill>
              <p:spPr>
                <a:xfrm>
                  <a:off x="9120144" y="948045"/>
                  <a:ext cx="20520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4" name="Freihand 13">
                  <a:extLst>
                    <a:ext uri="{FF2B5EF4-FFF2-40B4-BE49-F238E27FC236}">
                      <a16:creationId xmlns:a16="http://schemas.microsoft.com/office/drawing/2014/main" id="{25DD544E-9027-4F49-0C9D-473EDAD85E73}"/>
                    </a:ext>
                  </a:extLst>
                </p14:cNvPr>
                <p14:cNvContentPartPr/>
                <p14:nvPr/>
              </p14:nvContentPartPr>
              <p14:xfrm>
                <a:off x="9512904" y="883965"/>
                <a:ext cx="34560" cy="258840"/>
              </p14:xfrm>
            </p:contentPart>
          </mc:Choice>
          <mc:Fallback>
            <p:pic>
              <p:nvPicPr>
                <p:cNvPr id="14" name="Freihand 13">
                  <a:extLst>
                    <a:ext uri="{FF2B5EF4-FFF2-40B4-BE49-F238E27FC236}">
                      <a16:creationId xmlns:a16="http://schemas.microsoft.com/office/drawing/2014/main" id="{25DD544E-9027-4F49-0C9D-473EDAD85E73}"/>
                    </a:ext>
                  </a:extLst>
                </p:cNvPr>
                <p:cNvPicPr/>
                <p:nvPr/>
              </p:nvPicPr>
              <p:blipFill>
                <a:blip r:embed="rId108"/>
                <a:stretch>
                  <a:fillRect/>
                </a:stretch>
              </p:blipFill>
              <p:spPr>
                <a:xfrm>
                  <a:off x="9504264" y="874965"/>
                  <a:ext cx="5220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5" name="Freihand 14">
                  <a:extLst>
                    <a:ext uri="{FF2B5EF4-FFF2-40B4-BE49-F238E27FC236}">
                      <a16:creationId xmlns:a16="http://schemas.microsoft.com/office/drawing/2014/main" id="{B200BE05-8821-E80C-A897-3CE181784A35}"/>
                    </a:ext>
                  </a:extLst>
                </p14:cNvPr>
                <p14:cNvContentPartPr/>
                <p14:nvPr/>
              </p14:nvContentPartPr>
              <p14:xfrm>
                <a:off x="9409584" y="827085"/>
                <a:ext cx="240480" cy="54360"/>
              </p14:xfrm>
            </p:contentPart>
          </mc:Choice>
          <mc:Fallback>
            <p:pic>
              <p:nvPicPr>
                <p:cNvPr id="15" name="Freihand 14">
                  <a:extLst>
                    <a:ext uri="{FF2B5EF4-FFF2-40B4-BE49-F238E27FC236}">
                      <a16:creationId xmlns:a16="http://schemas.microsoft.com/office/drawing/2014/main" id="{B200BE05-8821-E80C-A897-3CE181784A35}"/>
                    </a:ext>
                  </a:extLst>
                </p:cNvPr>
                <p:cNvPicPr/>
                <p:nvPr/>
              </p:nvPicPr>
              <p:blipFill>
                <a:blip r:embed="rId110"/>
                <a:stretch>
                  <a:fillRect/>
                </a:stretch>
              </p:blipFill>
              <p:spPr>
                <a:xfrm>
                  <a:off x="9400944" y="818445"/>
                  <a:ext cx="2581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6" name="Freihand 15">
                  <a:extLst>
                    <a:ext uri="{FF2B5EF4-FFF2-40B4-BE49-F238E27FC236}">
                      <a16:creationId xmlns:a16="http://schemas.microsoft.com/office/drawing/2014/main" id="{06E522E7-F630-16BB-EE0A-C9C354D8CE4C}"/>
                    </a:ext>
                  </a:extLst>
                </p14:cNvPr>
                <p14:cNvContentPartPr/>
                <p14:nvPr/>
              </p14:nvContentPartPr>
              <p14:xfrm>
                <a:off x="9424704" y="994845"/>
                <a:ext cx="207000" cy="45720"/>
              </p14:xfrm>
            </p:contentPart>
          </mc:Choice>
          <mc:Fallback>
            <p:pic>
              <p:nvPicPr>
                <p:cNvPr id="16" name="Freihand 15">
                  <a:extLst>
                    <a:ext uri="{FF2B5EF4-FFF2-40B4-BE49-F238E27FC236}">
                      <a16:creationId xmlns:a16="http://schemas.microsoft.com/office/drawing/2014/main" id="{06E522E7-F630-16BB-EE0A-C9C354D8CE4C}"/>
                    </a:ext>
                  </a:extLst>
                </p:cNvPr>
                <p:cNvPicPr/>
                <p:nvPr/>
              </p:nvPicPr>
              <p:blipFill>
                <a:blip r:embed="rId112"/>
                <a:stretch>
                  <a:fillRect/>
                </a:stretch>
              </p:blipFill>
              <p:spPr>
                <a:xfrm>
                  <a:off x="9416064" y="986205"/>
                  <a:ext cx="22464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7" name="Freihand 16">
                  <a:extLst>
                    <a:ext uri="{FF2B5EF4-FFF2-40B4-BE49-F238E27FC236}">
                      <a16:creationId xmlns:a16="http://schemas.microsoft.com/office/drawing/2014/main" id="{1A8027D8-66E0-25C7-9113-8DEED2C2981E}"/>
                    </a:ext>
                  </a:extLst>
                </p14:cNvPr>
                <p14:cNvContentPartPr/>
                <p14:nvPr/>
              </p14:nvContentPartPr>
              <p14:xfrm>
                <a:off x="9039504" y="1233885"/>
                <a:ext cx="657360" cy="125280"/>
              </p14:xfrm>
            </p:contentPart>
          </mc:Choice>
          <mc:Fallback>
            <p:pic>
              <p:nvPicPr>
                <p:cNvPr id="17" name="Freihand 16">
                  <a:extLst>
                    <a:ext uri="{FF2B5EF4-FFF2-40B4-BE49-F238E27FC236}">
                      <a16:creationId xmlns:a16="http://schemas.microsoft.com/office/drawing/2014/main" id="{1A8027D8-66E0-25C7-9113-8DEED2C2981E}"/>
                    </a:ext>
                  </a:extLst>
                </p:cNvPr>
                <p:cNvPicPr/>
                <p:nvPr/>
              </p:nvPicPr>
              <p:blipFill>
                <a:blip r:embed="rId114"/>
                <a:stretch>
                  <a:fillRect/>
                </a:stretch>
              </p:blipFill>
              <p:spPr>
                <a:xfrm>
                  <a:off x="9030864" y="1225245"/>
                  <a:ext cx="67500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8" name="Freihand 17">
                  <a:extLst>
                    <a:ext uri="{FF2B5EF4-FFF2-40B4-BE49-F238E27FC236}">
                      <a16:creationId xmlns:a16="http://schemas.microsoft.com/office/drawing/2014/main" id="{145DB7A5-3C81-7902-907F-5D7E445D9E19}"/>
                    </a:ext>
                  </a:extLst>
                </p14:cNvPr>
                <p14:cNvContentPartPr/>
                <p14:nvPr/>
              </p14:nvContentPartPr>
              <p14:xfrm>
                <a:off x="9104304" y="1394445"/>
                <a:ext cx="171720" cy="234720"/>
              </p14:xfrm>
            </p:contentPart>
          </mc:Choice>
          <mc:Fallback>
            <p:pic>
              <p:nvPicPr>
                <p:cNvPr id="18" name="Freihand 17">
                  <a:extLst>
                    <a:ext uri="{FF2B5EF4-FFF2-40B4-BE49-F238E27FC236}">
                      <a16:creationId xmlns:a16="http://schemas.microsoft.com/office/drawing/2014/main" id="{145DB7A5-3C81-7902-907F-5D7E445D9E19}"/>
                    </a:ext>
                  </a:extLst>
                </p:cNvPr>
                <p:cNvPicPr/>
                <p:nvPr/>
              </p:nvPicPr>
              <p:blipFill>
                <a:blip r:embed="rId116"/>
                <a:stretch>
                  <a:fillRect/>
                </a:stretch>
              </p:blipFill>
              <p:spPr>
                <a:xfrm>
                  <a:off x="9095664" y="1385805"/>
                  <a:ext cx="18936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9" name="Freihand 18">
                  <a:extLst>
                    <a:ext uri="{FF2B5EF4-FFF2-40B4-BE49-F238E27FC236}">
                      <a16:creationId xmlns:a16="http://schemas.microsoft.com/office/drawing/2014/main" id="{5C668C94-F5F9-DBD9-2FBC-47F3540E6113}"/>
                    </a:ext>
                  </a:extLst>
                </p14:cNvPr>
                <p14:cNvContentPartPr/>
                <p14:nvPr/>
              </p14:nvContentPartPr>
              <p14:xfrm>
                <a:off x="9452064" y="1388685"/>
                <a:ext cx="124200" cy="221400"/>
              </p14:xfrm>
            </p:contentPart>
          </mc:Choice>
          <mc:Fallback>
            <p:pic>
              <p:nvPicPr>
                <p:cNvPr id="19" name="Freihand 18">
                  <a:extLst>
                    <a:ext uri="{FF2B5EF4-FFF2-40B4-BE49-F238E27FC236}">
                      <a16:creationId xmlns:a16="http://schemas.microsoft.com/office/drawing/2014/main" id="{5C668C94-F5F9-DBD9-2FBC-47F3540E6113}"/>
                    </a:ext>
                  </a:extLst>
                </p:cNvPr>
                <p:cNvPicPr/>
                <p:nvPr/>
              </p:nvPicPr>
              <p:blipFill>
                <a:blip r:embed="rId118"/>
                <a:stretch>
                  <a:fillRect/>
                </a:stretch>
              </p:blipFill>
              <p:spPr>
                <a:xfrm>
                  <a:off x="9443064" y="1379685"/>
                  <a:ext cx="14184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20" name="Freihand 19">
                  <a:extLst>
                    <a:ext uri="{FF2B5EF4-FFF2-40B4-BE49-F238E27FC236}">
                      <a16:creationId xmlns:a16="http://schemas.microsoft.com/office/drawing/2014/main" id="{96387178-F030-E652-E0D4-D05B27AEB19C}"/>
                    </a:ext>
                  </a:extLst>
                </p14:cNvPr>
                <p14:cNvContentPartPr/>
                <p14:nvPr/>
              </p14:nvContentPartPr>
              <p14:xfrm>
                <a:off x="9347664" y="716925"/>
                <a:ext cx="86400" cy="233280"/>
              </p14:xfrm>
            </p:contentPart>
          </mc:Choice>
          <mc:Fallback>
            <p:pic>
              <p:nvPicPr>
                <p:cNvPr id="20" name="Freihand 19">
                  <a:extLst>
                    <a:ext uri="{FF2B5EF4-FFF2-40B4-BE49-F238E27FC236}">
                      <a16:creationId xmlns:a16="http://schemas.microsoft.com/office/drawing/2014/main" id="{96387178-F030-E652-E0D4-D05B27AEB19C}"/>
                    </a:ext>
                  </a:extLst>
                </p:cNvPr>
                <p:cNvPicPr/>
                <p:nvPr/>
              </p:nvPicPr>
              <p:blipFill>
                <a:blip r:embed="rId120"/>
                <a:stretch>
                  <a:fillRect/>
                </a:stretch>
              </p:blipFill>
              <p:spPr>
                <a:xfrm>
                  <a:off x="9339024" y="708285"/>
                  <a:ext cx="10404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21" name="Freihand 20">
                  <a:extLst>
                    <a:ext uri="{FF2B5EF4-FFF2-40B4-BE49-F238E27FC236}">
                      <a16:creationId xmlns:a16="http://schemas.microsoft.com/office/drawing/2014/main" id="{ECA017E8-62AF-2BDD-56B8-8E18B68B4202}"/>
                    </a:ext>
                  </a:extLst>
                </p14:cNvPr>
                <p14:cNvContentPartPr/>
                <p14:nvPr/>
              </p14:nvContentPartPr>
              <p14:xfrm>
                <a:off x="9595704" y="1380765"/>
                <a:ext cx="108720" cy="62280"/>
              </p14:xfrm>
            </p:contentPart>
          </mc:Choice>
          <mc:Fallback>
            <p:pic>
              <p:nvPicPr>
                <p:cNvPr id="21" name="Freihand 20">
                  <a:extLst>
                    <a:ext uri="{FF2B5EF4-FFF2-40B4-BE49-F238E27FC236}">
                      <a16:creationId xmlns:a16="http://schemas.microsoft.com/office/drawing/2014/main" id="{ECA017E8-62AF-2BDD-56B8-8E18B68B4202}"/>
                    </a:ext>
                  </a:extLst>
                </p:cNvPr>
                <p:cNvPicPr/>
                <p:nvPr/>
              </p:nvPicPr>
              <p:blipFill>
                <a:blip r:embed="rId122"/>
                <a:stretch>
                  <a:fillRect/>
                </a:stretch>
              </p:blipFill>
              <p:spPr>
                <a:xfrm>
                  <a:off x="9586704" y="1371765"/>
                  <a:ext cx="12636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22" name="Freihand 21">
                  <a:extLst>
                    <a:ext uri="{FF2B5EF4-FFF2-40B4-BE49-F238E27FC236}">
                      <a16:creationId xmlns:a16="http://schemas.microsoft.com/office/drawing/2014/main" id="{817C5822-CF56-0B23-ABF4-4BA33712EA95}"/>
                    </a:ext>
                  </a:extLst>
                </p14:cNvPr>
                <p14:cNvContentPartPr/>
                <p14:nvPr/>
              </p14:nvContentPartPr>
              <p14:xfrm>
                <a:off x="9882264" y="1127325"/>
                <a:ext cx="269280" cy="157680"/>
              </p14:xfrm>
            </p:contentPart>
          </mc:Choice>
          <mc:Fallback>
            <p:pic>
              <p:nvPicPr>
                <p:cNvPr id="22" name="Freihand 21">
                  <a:extLst>
                    <a:ext uri="{FF2B5EF4-FFF2-40B4-BE49-F238E27FC236}">
                      <a16:creationId xmlns:a16="http://schemas.microsoft.com/office/drawing/2014/main" id="{817C5822-CF56-0B23-ABF4-4BA33712EA95}"/>
                    </a:ext>
                  </a:extLst>
                </p:cNvPr>
                <p:cNvPicPr/>
                <p:nvPr/>
              </p:nvPicPr>
              <p:blipFill>
                <a:blip r:embed="rId124"/>
                <a:stretch>
                  <a:fillRect/>
                </a:stretch>
              </p:blipFill>
              <p:spPr>
                <a:xfrm>
                  <a:off x="9873264" y="1118325"/>
                  <a:ext cx="28692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23" name="Freihand 22">
                  <a:extLst>
                    <a:ext uri="{FF2B5EF4-FFF2-40B4-BE49-F238E27FC236}">
                      <a16:creationId xmlns:a16="http://schemas.microsoft.com/office/drawing/2014/main" id="{E60EDFC2-7AFB-74BC-2F0A-35B8C893F77F}"/>
                    </a:ext>
                  </a:extLst>
                </p14:cNvPr>
                <p14:cNvContentPartPr/>
                <p14:nvPr/>
              </p14:nvContentPartPr>
              <p14:xfrm>
                <a:off x="10302024" y="1102125"/>
                <a:ext cx="230760" cy="174240"/>
              </p14:xfrm>
            </p:contentPart>
          </mc:Choice>
          <mc:Fallback>
            <p:pic>
              <p:nvPicPr>
                <p:cNvPr id="23" name="Freihand 22">
                  <a:extLst>
                    <a:ext uri="{FF2B5EF4-FFF2-40B4-BE49-F238E27FC236}">
                      <a16:creationId xmlns:a16="http://schemas.microsoft.com/office/drawing/2014/main" id="{E60EDFC2-7AFB-74BC-2F0A-35B8C893F77F}"/>
                    </a:ext>
                  </a:extLst>
                </p:cNvPr>
                <p:cNvPicPr/>
                <p:nvPr/>
              </p:nvPicPr>
              <p:blipFill>
                <a:blip r:embed="rId126"/>
                <a:stretch>
                  <a:fillRect/>
                </a:stretch>
              </p:blipFill>
              <p:spPr>
                <a:xfrm>
                  <a:off x="10293024" y="1093125"/>
                  <a:ext cx="24840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85" name="Freihand 84">
                  <a:extLst>
                    <a:ext uri="{FF2B5EF4-FFF2-40B4-BE49-F238E27FC236}">
                      <a16:creationId xmlns:a16="http://schemas.microsoft.com/office/drawing/2014/main" id="{471DADD7-B4AF-B81A-0ECD-25A7209DECCE}"/>
                    </a:ext>
                  </a:extLst>
                </p14:cNvPr>
                <p14:cNvContentPartPr/>
                <p14:nvPr/>
              </p14:nvContentPartPr>
              <p14:xfrm>
                <a:off x="7508064" y="1777125"/>
                <a:ext cx="1846800" cy="292680"/>
              </p14:xfrm>
            </p:contentPart>
          </mc:Choice>
          <mc:Fallback>
            <p:pic>
              <p:nvPicPr>
                <p:cNvPr id="85" name="Freihand 84">
                  <a:extLst>
                    <a:ext uri="{FF2B5EF4-FFF2-40B4-BE49-F238E27FC236}">
                      <a16:creationId xmlns:a16="http://schemas.microsoft.com/office/drawing/2014/main" id="{471DADD7-B4AF-B81A-0ECD-25A7209DECCE}"/>
                    </a:ext>
                  </a:extLst>
                </p:cNvPr>
                <p:cNvPicPr/>
                <p:nvPr/>
              </p:nvPicPr>
              <p:blipFill>
                <a:blip r:embed="rId128"/>
                <a:stretch>
                  <a:fillRect/>
                </a:stretch>
              </p:blipFill>
              <p:spPr>
                <a:xfrm>
                  <a:off x="7499424" y="1768125"/>
                  <a:ext cx="1864440" cy="3103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6" name="Freihand 85">
                  <a:extLst>
                    <a:ext uri="{FF2B5EF4-FFF2-40B4-BE49-F238E27FC236}">
                      <a16:creationId xmlns:a16="http://schemas.microsoft.com/office/drawing/2014/main" id="{039C07A9-85A5-86D0-4B21-0104F347FE1B}"/>
                    </a:ext>
                  </a:extLst>
                </p14:cNvPr>
                <p14:cNvContentPartPr/>
                <p14:nvPr/>
              </p14:nvContentPartPr>
              <p14:xfrm>
                <a:off x="9416064" y="1595325"/>
                <a:ext cx="1362960" cy="408960"/>
              </p14:xfrm>
            </p:contentPart>
          </mc:Choice>
          <mc:Fallback>
            <p:pic>
              <p:nvPicPr>
                <p:cNvPr id="86" name="Freihand 85">
                  <a:extLst>
                    <a:ext uri="{FF2B5EF4-FFF2-40B4-BE49-F238E27FC236}">
                      <a16:creationId xmlns:a16="http://schemas.microsoft.com/office/drawing/2014/main" id="{039C07A9-85A5-86D0-4B21-0104F347FE1B}"/>
                    </a:ext>
                  </a:extLst>
                </p:cNvPr>
                <p:cNvPicPr/>
                <p:nvPr/>
              </p:nvPicPr>
              <p:blipFill>
                <a:blip r:embed="rId130"/>
                <a:stretch>
                  <a:fillRect/>
                </a:stretch>
              </p:blipFill>
              <p:spPr>
                <a:xfrm>
                  <a:off x="9407064" y="1586325"/>
                  <a:ext cx="1380600" cy="4266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7" name="Freihand 86">
                  <a:extLst>
                    <a:ext uri="{FF2B5EF4-FFF2-40B4-BE49-F238E27FC236}">
                      <a16:creationId xmlns:a16="http://schemas.microsoft.com/office/drawing/2014/main" id="{AFC183D8-A015-90ED-826E-257E411A6666}"/>
                    </a:ext>
                  </a:extLst>
                </p14:cNvPr>
                <p14:cNvContentPartPr/>
                <p14:nvPr/>
              </p14:nvContentPartPr>
              <p14:xfrm>
                <a:off x="8555664" y="2185365"/>
                <a:ext cx="109440" cy="282240"/>
              </p14:xfrm>
            </p:contentPart>
          </mc:Choice>
          <mc:Fallback>
            <p:pic>
              <p:nvPicPr>
                <p:cNvPr id="87" name="Freihand 86">
                  <a:extLst>
                    <a:ext uri="{FF2B5EF4-FFF2-40B4-BE49-F238E27FC236}">
                      <a16:creationId xmlns:a16="http://schemas.microsoft.com/office/drawing/2014/main" id="{AFC183D8-A015-90ED-826E-257E411A6666}"/>
                    </a:ext>
                  </a:extLst>
                </p:cNvPr>
                <p:cNvPicPr/>
                <p:nvPr/>
              </p:nvPicPr>
              <p:blipFill>
                <a:blip r:embed="rId132"/>
                <a:stretch>
                  <a:fillRect/>
                </a:stretch>
              </p:blipFill>
              <p:spPr>
                <a:xfrm>
                  <a:off x="8547024" y="2176365"/>
                  <a:ext cx="127080" cy="2998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8" name="Freihand 87">
                  <a:extLst>
                    <a:ext uri="{FF2B5EF4-FFF2-40B4-BE49-F238E27FC236}">
                      <a16:creationId xmlns:a16="http://schemas.microsoft.com/office/drawing/2014/main" id="{6C031AB6-B8E8-02B9-AF29-7DD857332606}"/>
                    </a:ext>
                  </a:extLst>
                </p14:cNvPr>
                <p14:cNvContentPartPr/>
                <p14:nvPr/>
              </p14:nvContentPartPr>
              <p14:xfrm>
                <a:off x="8758344" y="2296965"/>
                <a:ext cx="131400" cy="101520"/>
              </p14:xfrm>
            </p:contentPart>
          </mc:Choice>
          <mc:Fallback>
            <p:pic>
              <p:nvPicPr>
                <p:cNvPr id="88" name="Freihand 87">
                  <a:extLst>
                    <a:ext uri="{FF2B5EF4-FFF2-40B4-BE49-F238E27FC236}">
                      <a16:creationId xmlns:a16="http://schemas.microsoft.com/office/drawing/2014/main" id="{6C031AB6-B8E8-02B9-AF29-7DD857332606}"/>
                    </a:ext>
                  </a:extLst>
                </p:cNvPr>
                <p:cNvPicPr/>
                <p:nvPr/>
              </p:nvPicPr>
              <p:blipFill>
                <a:blip r:embed="rId134"/>
                <a:stretch>
                  <a:fillRect/>
                </a:stretch>
              </p:blipFill>
              <p:spPr>
                <a:xfrm>
                  <a:off x="8749704" y="2287965"/>
                  <a:ext cx="14904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9" name="Freihand 88">
                  <a:extLst>
                    <a:ext uri="{FF2B5EF4-FFF2-40B4-BE49-F238E27FC236}">
                      <a16:creationId xmlns:a16="http://schemas.microsoft.com/office/drawing/2014/main" id="{ECBCFD7C-A26B-6B3E-73F6-DF11F772F4BE}"/>
                    </a:ext>
                  </a:extLst>
                </p14:cNvPr>
                <p14:cNvContentPartPr/>
                <p14:nvPr/>
              </p14:nvContentPartPr>
              <p14:xfrm>
                <a:off x="8943384" y="2246565"/>
                <a:ext cx="491040" cy="126720"/>
              </p14:xfrm>
            </p:contentPart>
          </mc:Choice>
          <mc:Fallback>
            <p:pic>
              <p:nvPicPr>
                <p:cNvPr id="89" name="Freihand 88">
                  <a:extLst>
                    <a:ext uri="{FF2B5EF4-FFF2-40B4-BE49-F238E27FC236}">
                      <a16:creationId xmlns:a16="http://schemas.microsoft.com/office/drawing/2014/main" id="{ECBCFD7C-A26B-6B3E-73F6-DF11F772F4BE}"/>
                    </a:ext>
                  </a:extLst>
                </p:cNvPr>
                <p:cNvPicPr/>
                <p:nvPr/>
              </p:nvPicPr>
              <p:blipFill>
                <a:blip r:embed="rId136"/>
                <a:stretch>
                  <a:fillRect/>
                </a:stretch>
              </p:blipFill>
              <p:spPr>
                <a:xfrm>
                  <a:off x="8934744" y="2237925"/>
                  <a:ext cx="5086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90" name="Freihand 89">
                  <a:extLst>
                    <a:ext uri="{FF2B5EF4-FFF2-40B4-BE49-F238E27FC236}">
                      <a16:creationId xmlns:a16="http://schemas.microsoft.com/office/drawing/2014/main" id="{2DB80836-7D8B-1C13-9EDF-FEDE9CBD1A5D}"/>
                    </a:ext>
                  </a:extLst>
                </p14:cNvPr>
                <p14:cNvContentPartPr/>
                <p14:nvPr/>
              </p14:nvContentPartPr>
              <p14:xfrm>
                <a:off x="9472584" y="2125965"/>
                <a:ext cx="456480" cy="223560"/>
              </p14:xfrm>
            </p:contentPart>
          </mc:Choice>
          <mc:Fallback>
            <p:pic>
              <p:nvPicPr>
                <p:cNvPr id="90" name="Freihand 89">
                  <a:extLst>
                    <a:ext uri="{FF2B5EF4-FFF2-40B4-BE49-F238E27FC236}">
                      <a16:creationId xmlns:a16="http://schemas.microsoft.com/office/drawing/2014/main" id="{2DB80836-7D8B-1C13-9EDF-FEDE9CBD1A5D}"/>
                    </a:ext>
                  </a:extLst>
                </p:cNvPr>
                <p:cNvPicPr/>
                <p:nvPr/>
              </p:nvPicPr>
              <p:blipFill>
                <a:blip r:embed="rId138"/>
                <a:stretch>
                  <a:fillRect/>
                </a:stretch>
              </p:blipFill>
              <p:spPr>
                <a:xfrm>
                  <a:off x="9463584" y="2116965"/>
                  <a:ext cx="47412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91" name="Freihand 90">
                  <a:extLst>
                    <a:ext uri="{FF2B5EF4-FFF2-40B4-BE49-F238E27FC236}">
                      <a16:creationId xmlns:a16="http://schemas.microsoft.com/office/drawing/2014/main" id="{5E91676D-4D29-5E9B-599F-44071CBEDEDC}"/>
                    </a:ext>
                  </a:extLst>
                </p14:cNvPr>
                <p14:cNvContentPartPr/>
                <p14:nvPr/>
              </p14:nvContentPartPr>
              <p14:xfrm>
                <a:off x="8753664" y="2623485"/>
                <a:ext cx="86760" cy="336960"/>
              </p14:xfrm>
            </p:contentPart>
          </mc:Choice>
          <mc:Fallback>
            <p:pic>
              <p:nvPicPr>
                <p:cNvPr id="91" name="Freihand 90">
                  <a:extLst>
                    <a:ext uri="{FF2B5EF4-FFF2-40B4-BE49-F238E27FC236}">
                      <a16:creationId xmlns:a16="http://schemas.microsoft.com/office/drawing/2014/main" id="{5E91676D-4D29-5E9B-599F-44071CBEDEDC}"/>
                    </a:ext>
                  </a:extLst>
                </p:cNvPr>
                <p:cNvPicPr/>
                <p:nvPr/>
              </p:nvPicPr>
              <p:blipFill>
                <a:blip r:embed="rId140"/>
                <a:stretch>
                  <a:fillRect/>
                </a:stretch>
              </p:blipFill>
              <p:spPr>
                <a:xfrm>
                  <a:off x="8744664" y="2614845"/>
                  <a:ext cx="104400" cy="3546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92" name="Freihand 91">
                  <a:extLst>
                    <a:ext uri="{FF2B5EF4-FFF2-40B4-BE49-F238E27FC236}">
                      <a16:creationId xmlns:a16="http://schemas.microsoft.com/office/drawing/2014/main" id="{BD31CCD3-E0F8-02D1-DE1D-12B6C37E87CB}"/>
                    </a:ext>
                  </a:extLst>
                </p14:cNvPr>
                <p14:cNvContentPartPr/>
                <p14:nvPr/>
              </p14:nvContentPartPr>
              <p14:xfrm>
                <a:off x="8886144" y="2691165"/>
                <a:ext cx="110160" cy="77400"/>
              </p14:xfrm>
            </p:contentPart>
          </mc:Choice>
          <mc:Fallback>
            <p:pic>
              <p:nvPicPr>
                <p:cNvPr id="92" name="Freihand 91">
                  <a:extLst>
                    <a:ext uri="{FF2B5EF4-FFF2-40B4-BE49-F238E27FC236}">
                      <a16:creationId xmlns:a16="http://schemas.microsoft.com/office/drawing/2014/main" id="{BD31CCD3-E0F8-02D1-DE1D-12B6C37E87CB}"/>
                    </a:ext>
                  </a:extLst>
                </p:cNvPr>
                <p:cNvPicPr/>
                <p:nvPr/>
              </p:nvPicPr>
              <p:blipFill>
                <a:blip r:embed="rId142"/>
                <a:stretch>
                  <a:fillRect/>
                </a:stretch>
              </p:blipFill>
              <p:spPr>
                <a:xfrm>
                  <a:off x="8877504" y="2682525"/>
                  <a:ext cx="1278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93" name="Freihand 92">
                  <a:extLst>
                    <a:ext uri="{FF2B5EF4-FFF2-40B4-BE49-F238E27FC236}">
                      <a16:creationId xmlns:a16="http://schemas.microsoft.com/office/drawing/2014/main" id="{387AB617-7C21-281E-9BD2-D06C20E76386}"/>
                    </a:ext>
                  </a:extLst>
                </p14:cNvPr>
                <p14:cNvContentPartPr/>
                <p14:nvPr/>
              </p14:nvContentPartPr>
              <p14:xfrm>
                <a:off x="9023664" y="2622765"/>
                <a:ext cx="176400" cy="150840"/>
              </p14:xfrm>
            </p:contentPart>
          </mc:Choice>
          <mc:Fallback>
            <p:pic>
              <p:nvPicPr>
                <p:cNvPr id="93" name="Freihand 92">
                  <a:extLst>
                    <a:ext uri="{FF2B5EF4-FFF2-40B4-BE49-F238E27FC236}">
                      <a16:creationId xmlns:a16="http://schemas.microsoft.com/office/drawing/2014/main" id="{387AB617-7C21-281E-9BD2-D06C20E76386}"/>
                    </a:ext>
                  </a:extLst>
                </p:cNvPr>
                <p:cNvPicPr/>
                <p:nvPr/>
              </p:nvPicPr>
              <p:blipFill>
                <a:blip r:embed="rId144"/>
                <a:stretch>
                  <a:fillRect/>
                </a:stretch>
              </p:blipFill>
              <p:spPr>
                <a:xfrm>
                  <a:off x="9015024" y="2613765"/>
                  <a:ext cx="19404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94" name="Freihand 93">
                  <a:extLst>
                    <a:ext uri="{FF2B5EF4-FFF2-40B4-BE49-F238E27FC236}">
                      <a16:creationId xmlns:a16="http://schemas.microsoft.com/office/drawing/2014/main" id="{1D8B9239-52B9-1969-7E83-BDC6E23D0FDA}"/>
                    </a:ext>
                  </a:extLst>
                </p14:cNvPr>
                <p14:cNvContentPartPr/>
                <p14:nvPr/>
              </p14:nvContentPartPr>
              <p14:xfrm>
                <a:off x="9295104" y="2538165"/>
                <a:ext cx="419400" cy="234360"/>
              </p14:xfrm>
            </p:contentPart>
          </mc:Choice>
          <mc:Fallback>
            <p:pic>
              <p:nvPicPr>
                <p:cNvPr id="94" name="Freihand 93">
                  <a:extLst>
                    <a:ext uri="{FF2B5EF4-FFF2-40B4-BE49-F238E27FC236}">
                      <a16:creationId xmlns:a16="http://schemas.microsoft.com/office/drawing/2014/main" id="{1D8B9239-52B9-1969-7E83-BDC6E23D0FDA}"/>
                    </a:ext>
                  </a:extLst>
                </p:cNvPr>
                <p:cNvPicPr/>
                <p:nvPr/>
              </p:nvPicPr>
              <p:blipFill>
                <a:blip r:embed="rId146"/>
                <a:stretch>
                  <a:fillRect/>
                </a:stretch>
              </p:blipFill>
              <p:spPr>
                <a:xfrm>
                  <a:off x="9286464" y="2529165"/>
                  <a:ext cx="43704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5" name="Freihand 94">
                  <a:extLst>
                    <a:ext uri="{FF2B5EF4-FFF2-40B4-BE49-F238E27FC236}">
                      <a16:creationId xmlns:a16="http://schemas.microsoft.com/office/drawing/2014/main" id="{86E0BA45-6B73-D600-D6E3-3D21A583600F}"/>
                    </a:ext>
                  </a:extLst>
                </p14:cNvPr>
                <p14:cNvContentPartPr/>
                <p14:nvPr/>
              </p14:nvContentPartPr>
              <p14:xfrm>
                <a:off x="9122304" y="2446725"/>
                <a:ext cx="394920" cy="46080"/>
              </p14:xfrm>
            </p:contentPart>
          </mc:Choice>
          <mc:Fallback>
            <p:pic>
              <p:nvPicPr>
                <p:cNvPr id="95" name="Freihand 94">
                  <a:extLst>
                    <a:ext uri="{FF2B5EF4-FFF2-40B4-BE49-F238E27FC236}">
                      <a16:creationId xmlns:a16="http://schemas.microsoft.com/office/drawing/2014/main" id="{86E0BA45-6B73-D600-D6E3-3D21A583600F}"/>
                    </a:ext>
                  </a:extLst>
                </p:cNvPr>
                <p:cNvPicPr/>
                <p:nvPr/>
              </p:nvPicPr>
              <p:blipFill>
                <a:blip r:embed="rId148"/>
                <a:stretch>
                  <a:fillRect/>
                </a:stretch>
              </p:blipFill>
              <p:spPr>
                <a:xfrm>
                  <a:off x="9113304" y="2437725"/>
                  <a:ext cx="4125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6" name="Freihand 95">
                  <a:extLst>
                    <a:ext uri="{FF2B5EF4-FFF2-40B4-BE49-F238E27FC236}">
                      <a16:creationId xmlns:a16="http://schemas.microsoft.com/office/drawing/2014/main" id="{00FAAEC1-1E99-DD0B-E78C-73A24A3B500E}"/>
                    </a:ext>
                  </a:extLst>
                </p14:cNvPr>
                <p14:cNvContentPartPr/>
                <p14:nvPr/>
              </p14:nvContentPartPr>
              <p14:xfrm>
                <a:off x="9920064" y="2572725"/>
                <a:ext cx="161640" cy="149760"/>
              </p14:xfrm>
            </p:contentPart>
          </mc:Choice>
          <mc:Fallback>
            <p:pic>
              <p:nvPicPr>
                <p:cNvPr id="96" name="Freihand 95">
                  <a:extLst>
                    <a:ext uri="{FF2B5EF4-FFF2-40B4-BE49-F238E27FC236}">
                      <a16:creationId xmlns:a16="http://schemas.microsoft.com/office/drawing/2014/main" id="{00FAAEC1-1E99-DD0B-E78C-73A24A3B500E}"/>
                    </a:ext>
                  </a:extLst>
                </p:cNvPr>
                <p:cNvPicPr/>
                <p:nvPr/>
              </p:nvPicPr>
              <p:blipFill>
                <a:blip r:embed="rId150"/>
                <a:stretch>
                  <a:fillRect/>
                </a:stretch>
              </p:blipFill>
              <p:spPr>
                <a:xfrm>
                  <a:off x="9911424" y="2564085"/>
                  <a:ext cx="17928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7" name="Freihand 96">
                  <a:extLst>
                    <a:ext uri="{FF2B5EF4-FFF2-40B4-BE49-F238E27FC236}">
                      <a16:creationId xmlns:a16="http://schemas.microsoft.com/office/drawing/2014/main" id="{ABBE1A90-B0C7-5282-E241-925BD8AE10DF}"/>
                    </a:ext>
                  </a:extLst>
                </p14:cNvPr>
                <p14:cNvContentPartPr/>
                <p14:nvPr/>
              </p14:nvContentPartPr>
              <p14:xfrm>
                <a:off x="10082784" y="2444565"/>
                <a:ext cx="88560" cy="229680"/>
              </p14:xfrm>
            </p:contentPart>
          </mc:Choice>
          <mc:Fallback>
            <p:pic>
              <p:nvPicPr>
                <p:cNvPr id="97" name="Freihand 96">
                  <a:extLst>
                    <a:ext uri="{FF2B5EF4-FFF2-40B4-BE49-F238E27FC236}">
                      <a16:creationId xmlns:a16="http://schemas.microsoft.com/office/drawing/2014/main" id="{ABBE1A90-B0C7-5282-E241-925BD8AE10DF}"/>
                    </a:ext>
                  </a:extLst>
                </p:cNvPr>
                <p:cNvPicPr/>
                <p:nvPr/>
              </p:nvPicPr>
              <p:blipFill>
                <a:blip r:embed="rId152"/>
                <a:stretch>
                  <a:fillRect/>
                </a:stretch>
              </p:blipFill>
              <p:spPr>
                <a:xfrm>
                  <a:off x="10074144" y="2435565"/>
                  <a:ext cx="10620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8" name="Freihand 97">
                  <a:extLst>
                    <a:ext uri="{FF2B5EF4-FFF2-40B4-BE49-F238E27FC236}">
                      <a16:creationId xmlns:a16="http://schemas.microsoft.com/office/drawing/2014/main" id="{6ED9089C-5377-F7C6-0841-D84E62A60FAB}"/>
                    </a:ext>
                  </a:extLst>
                </p14:cNvPr>
                <p14:cNvContentPartPr/>
                <p14:nvPr/>
              </p14:nvContentPartPr>
              <p14:xfrm>
                <a:off x="10227144" y="2555445"/>
                <a:ext cx="128880" cy="158040"/>
              </p14:xfrm>
            </p:contentPart>
          </mc:Choice>
          <mc:Fallback>
            <p:pic>
              <p:nvPicPr>
                <p:cNvPr id="98" name="Freihand 97">
                  <a:extLst>
                    <a:ext uri="{FF2B5EF4-FFF2-40B4-BE49-F238E27FC236}">
                      <a16:creationId xmlns:a16="http://schemas.microsoft.com/office/drawing/2014/main" id="{6ED9089C-5377-F7C6-0841-D84E62A60FAB}"/>
                    </a:ext>
                  </a:extLst>
                </p:cNvPr>
                <p:cNvPicPr/>
                <p:nvPr/>
              </p:nvPicPr>
              <p:blipFill>
                <a:blip r:embed="rId154"/>
                <a:stretch>
                  <a:fillRect/>
                </a:stretch>
              </p:blipFill>
              <p:spPr>
                <a:xfrm>
                  <a:off x="10218144" y="2546805"/>
                  <a:ext cx="14652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9" name="Freihand 98">
                  <a:extLst>
                    <a:ext uri="{FF2B5EF4-FFF2-40B4-BE49-F238E27FC236}">
                      <a16:creationId xmlns:a16="http://schemas.microsoft.com/office/drawing/2014/main" id="{8D55EF52-1454-E265-2D8D-81267C32C751}"/>
                    </a:ext>
                  </a:extLst>
                </p14:cNvPr>
                <p14:cNvContentPartPr/>
                <p14:nvPr/>
              </p14:nvContentPartPr>
              <p14:xfrm>
                <a:off x="10390584" y="2550045"/>
                <a:ext cx="113400" cy="144360"/>
              </p14:xfrm>
            </p:contentPart>
          </mc:Choice>
          <mc:Fallback>
            <p:pic>
              <p:nvPicPr>
                <p:cNvPr id="99" name="Freihand 98">
                  <a:extLst>
                    <a:ext uri="{FF2B5EF4-FFF2-40B4-BE49-F238E27FC236}">
                      <a16:creationId xmlns:a16="http://schemas.microsoft.com/office/drawing/2014/main" id="{8D55EF52-1454-E265-2D8D-81267C32C751}"/>
                    </a:ext>
                  </a:extLst>
                </p:cNvPr>
                <p:cNvPicPr/>
                <p:nvPr/>
              </p:nvPicPr>
              <p:blipFill>
                <a:blip r:embed="rId156"/>
                <a:stretch>
                  <a:fillRect/>
                </a:stretch>
              </p:blipFill>
              <p:spPr>
                <a:xfrm>
                  <a:off x="10381584" y="2541045"/>
                  <a:ext cx="13104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00" name="Freihand 99">
                  <a:extLst>
                    <a:ext uri="{FF2B5EF4-FFF2-40B4-BE49-F238E27FC236}">
                      <a16:creationId xmlns:a16="http://schemas.microsoft.com/office/drawing/2014/main" id="{A3973410-C0F9-D1AC-6A99-7ECB51DAF89A}"/>
                    </a:ext>
                  </a:extLst>
                </p14:cNvPr>
                <p14:cNvContentPartPr/>
                <p14:nvPr/>
              </p14:nvContentPartPr>
              <p14:xfrm>
                <a:off x="10536384" y="2417565"/>
                <a:ext cx="427680" cy="211680"/>
              </p14:xfrm>
            </p:contentPart>
          </mc:Choice>
          <mc:Fallback>
            <p:pic>
              <p:nvPicPr>
                <p:cNvPr id="100" name="Freihand 99">
                  <a:extLst>
                    <a:ext uri="{FF2B5EF4-FFF2-40B4-BE49-F238E27FC236}">
                      <a16:creationId xmlns:a16="http://schemas.microsoft.com/office/drawing/2014/main" id="{A3973410-C0F9-D1AC-6A99-7ECB51DAF89A}"/>
                    </a:ext>
                  </a:extLst>
                </p:cNvPr>
                <p:cNvPicPr/>
                <p:nvPr/>
              </p:nvPicPr>
              <p:blipFill>
                <a:blip r:embed="rId158"/>
                <a:stretch>
                  <a:fillRect/>
                </a:stretch>
              </p:blipFill>
              <p:spPr>
                <a:xfrm>
                  <a:off x="10527744" y="2408565"/>
                  <a:ext cx="44532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01" name="Freihand 100">
                  <a:extLst>
                    <a:ext uri="{FF2B5EF4-FFF2-40B4-BE49-F238E27FC236}">
                      <a16:creationId xmlns:a16="http://schemas.microsoft.com/office/drawing/2014/main" id="{F37C763F-D7D4-EB49-69CC-40E6688505E0}"/>
                    </a:ext>
                  </a:extLst>
                </p14:cNvPr>
                <p14:cNvContentPartPr/>
                <p14:nvPr/>
              </p14:nvContentPartPr>
              <p14:xfrm>
                <a:off x="10950744" y="2529885"/>
                <a:ext cx="134280" cy="46800"/>
              </p14:xfrm>
            </p:contentPart>
          </mc:Choice>
          <mc:Fallback>
            <p:pic>
              <p:nvPicPr>
                <p:cNvPr id="101" name="Freihand 100">
                  <a:extLst>
                    <a:ext uri="{FF2B5EF4-FFF2-40B4-BE49-F238E27FC236}">
                      <a16:creationId xmlns:a16="http://schemas.microsoft.com/office/drawing/2014/main" id="{F37C763F-D7D4-EB49-69CC-40E6688505E0}"/>
                    </a:ext>
                  </a:extLst>
                </p:cNvPr>
                <p:cNvPicPr/>
                <p:nvPr/>
              </p:nvPicPr>
              <p:blipFill>
                <a:blip r:embed="rId160"/>
                <a:stretch>
                  <a:fillRect/>
                </a:stretch>
              </p:blipFill>
              <p:spPr>
                <a:xfrm>
                  <a:off x="10942104" y="2520885"/>
                  <a:ext cx="15192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02" name="Freihand 101">
                  <a:extLst>
                    <a:ext uri="{FF2B5EF4-FFF2-40B4-BE49-F238E27FC236}">
                      <a16:creationId xmlns:a16="http://schemas.microsoft.com/office/drawing/2014/main" id="{4C768DEA-071C-3C65-E92A-95DDDF11306E}"/>
                    </a:ext>
                  </a:extLst>
                </p14:cNvPr>
                <p14:cNvContentPartPr/>
                <p14:nvPr/>
              </p14:nvContentPartPr>
              <p14:xfrm>
                <a:off x="11126064" y="2484165"/>
                <a:ext cx="239040" cy="107280"/>
              </p14:xfrm>
            </p:contentPart>
          </mc:Choice>
          <mc:Fallback>
            <p:pic>
              <p:nvPicPr>
                <p:cNvPr id="102" name="Freihand 101">
                  <a:extLst>
                    <a:ext uri="{FF2B5EF4-FFF2-40B4-BE49-F238E27FC236}">
                      <a16:creationId xmlns:a16="http://schemas.microsoft.com/office/drawing/2014/main" id="{4C768DEA-071C-3C65-E92A-95DDDF11306E}"/>
                    </a:ext>
                  </a:extLst>
                </p:cNvPr>
                <p:cNvPicPr/>
                <p:nvPr/>
              </p:nvPicPr>
              <p:blipFill>
                <a:blip r:embed="rId162"/>
                <a:stretch>
                  <a:fillRect/>
                </a:stretch>
              </p:blipFill>
              <p:spPr>
                <a:xfrm>
                  <a:off x="11117064" y="2475165"/>
                  <a:ext cx="2566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03" name="Freihand 102">
                  <a:extLst>
                    <a:ext uri="{FF2B5EF4-FFF2-40B4-BE49-F238E27FC236}">
                      <a16:creationId xmlns:a16="http://schemas.microsoft.com/office/drawing/2014/main" id="{5DD10AD1-C9FA-21E0-69B1-13F57FE0D6C4}"/>
                    </a:ext>
                  </a:extLst>
                </p14:cNvPr>
                <p14:cNvContentPartPr/>
                <p14:nvPr/>
              </p14:nvContentPartPr>
              <p14:xfrm>
                <a:off x="9214824" y="2948565"/>
                <a:ext cx="252720" cy="367920"/>
              </p14:xfrm>
            </p:contentPart>
          </mc:Choice>
          <mc:Fallback>
            <p:pic>
              <p:nvPicPr>
                <p:cNvPr id="103" name="Freihand 102">
                  <a:extLst>
                    <a:ext uri="{FF2B5EF4-FFF2-40B4-BE49-F238E27FC236}">
                      <a16:creationId xmlns:a16="http://schemas.microsoft.com/office/drawing/2014/main" id="{5DD10AD1-C9FA-21E0-69B1-13F57FE0D6C4}"/>
                    </a:ext>
                  </a:extLst>
                </p:cNvPr>
                <p:cNvPicPr/>
                <p:nvPr/>
              </p:nvPicPr>
              <p:blipFill>
                <a:blip r:embed="rId164"/>
                <a:stretch>
                  <a:fillRect/>
                </a:stretch>
              </p:blipFill>
              <p:spPr>
                <a:xfrm>
                  <a:off x="9206184" y="2939925"/>
                  <a:ext cx="270360" cy="38556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04" name="Freihand 103">
                  <a:extLst>
                    <a:ext uri="{FF2B5EF4-FFF2-40B4-BE49-F238E27FC236}">
                      <a16:creationId xmlns:a16="http://schemas.microsoft.com/office/drawing/2014/main" id="{B3FA94C6-E3F5-CEA0-B22E-D1C04C8802CD}"/>
                    </a:ext>
                  </a:extLst>
                </p14:cNvPr>
                <p14:cNvContentPartPr/>
                <p14:nvPr/>
              </p14:nvContentPartPr>
              <p14:xfrm>
                <a:off x="9489504" y="3092205"/>
                <a:ext cx="376200" cy="190080"/>
              </p14:xfrm>
            </p:contentPart>
          </mc:Choice>
          <mc:Fallback>
            <p:pic>
              <p:nvPicPr>
                <p:cNvPr id="104" name="Freihand 103">
                  <a:extLst>
                    <a:ext uri="{FF2B5EF4-FFF2-40B4-BE49-F238E27FC236}">
                      <a16:creationId xmlns:a16="http://schemas.microsoft.com/office/drawing/2014/main" id="{B3FA94C6-E3F5-CEA0-B22E-D1C04C8802CD}"/>
                    </a:ext>
                  </a:extLst>
                </p:cNvPr>
                <p:cNvPicPr/>
                <p:nvPr/>
              </p:nvPicPr>
              <p:blipFill>
                <a:blip r:embed="rId166"/>
                <a:stretch>
                  <a:fillRect/>
                </a:stretch>
              </p:blipFill>
              <p:spPr>
                <a:xfrm>
                  <a:off x="9480504" y="3083565"/>
                  <a:ext cx="39384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5" name="Freihand 104">
                  <a:extLst>
                    <a:ext uri="{FF2B5EF4-FFF2-40B4-BE49-F238E27FC236}">
                      <a16:creationId xmlns:a16="http://schemas.microsoft.com/office/drawing/2014/main" id="{99CD3902-B607-6E87-8EB9-7B8D64FD0AB6}"/>
                    </a:ext>
                  </a:extLst>
                </p14:cNvPr>
                <p14:cNvContentPartPr/>
                <p14:nvPr/>
              </p14:nvContentPartPr>
              <p14:xfrm>
                <a:off x="9940584" y="3090765"/>
                <a:ext cx="104760" cy="155520"/>
              </p14:xfrm>
            </p:contentPart>
          </mc:Choice>
          <mc:Fallback>
            <p:pic>
              <p:nvPicPr>
                <p:cNvPr id="105" name="Freihand 104">
                  <a:extLst>
                    <a:ext uri="{FF2B5EF4-FFF2-40B4-BE49-F238E27FC236}">
                      <a16:creationId xmlns:a16="http://schemas.microsoft.com/office/drawing/2014/main" id="{99CD3902-B607-6E87-8EB9-7B8D64FD0AB6}"/>
                    </a:ext>
                  </a:extLst>
                </p:cNvPr>
                <p:cNvPicPr/>
                <p:nvPr/>
              </p:nvPicPr>
              <p:blipFill>
                <a:blip r:embed="rId168"/>
                <a:stretch>
                  <a:fillRect/>
                </a:stretch>
              </p:blipFill>
              <p:spPr>
                <a:xfrm>
                  <a:off x="9931584" y="3081765"/>
                  <a:ext cx="12240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6" name="Freihand 105">
                  <a:extLst>
                    <a:ext uri="{FF2B5EF4-FFF2-40B4-BE49-F238E27FC236}">
                      <a16:creationId xmlns:a16="http://schemas.microsoft.com/office/drawing/2014/main" id="{A07757B4-C85A-783C-F31F-5478BAB34335}"/>
                    </a:ext>
                  </a:extLst>
                </p14:cNvPr>
                <p14:cNvContentPartPr/>
                <p14:nvPr/>
              </p14:nvContentPartPr>
              <p14:xfrm>
                <a:off x="10102584" y="3060525"/>
                <a:ext cx="243000" cy="151200"/>
              </p14:xfrm>
            </p:contentPart>
          </mc:Choice>
          <mc:Fallback>
            <p:pic>
              <p:nvPicPr>
                <p:cNvPr id="106" name="Freihand 105">
                  <a:extLst>
                    <a:ext uri="{FF2B5EF4-FFF2-40B4-BE49-F238E27FC236}">
                      <a16:creationId xmlns:a16="http://schemas.microsoft.com/office/drawing/2014/main" id="{A07757B4-C85A-783C-F31F-5478BAB34335}"/>
                    </a:ext>
                  </a:extLst>
                </p:cNvPr>
                <p:cNvPicPr/>
                <p:nvPr/>
              </p:nvPicPr>
              <p:blipFill>
                <a:blip r:embed="rId170"/>
                <a:stretch>
                  <a:fillRect/>
                </a:stretch>
              </p:blipFill>
              <p:spPr>
                <a:xfrm>
                  <a:off x="10093944" y="3051885"/>
                  <a:ext cx="26064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7" name="Freihand 106">
                  <a:extLst>
                    <a:ext uri="{FF2B5EF4-FFF2-40B4-BE49-F238E27FC236}">
                      <a16:creationId xmlns:a16="http://schemas.microsoft.com/office/drawing/2014/main" id="{1233D75F-7FFC-3100-3FFF-7E385AC46FB2}"/>
                    </a:ext>
                  </a:extLst>
                </p14:cNvPr>
                <p14:cNvContentPartPr/>
                <p14:nvPr/>
              </p14:nvContentPartPr>
              <p14:xfrm>
                <a:off x="10381584" y="2890605"/>
                <a:ext cx="217800" cy="323280"/>
              </p14:xfrm>
            </p:contentPart>
          </mc:Choice>
          <mc:Fallback>
            <p:pic>
              <p:nvPicPr>
                <p:cNvPr id="107" name="Freihand 106">
                  <a:extLst>
                    <a:ext uri="{FF2B5EF4-FFF2-40B4-BE49-F238E27FC236}">
                      <a16:creationId xmlns:a16="http://schemas.microsoft.com/office/drawing/2014/main" id="{1233D75F-7FFC-3100-3FFF-7E385AC46FB2}"/>
                    </a:ext>
                  </a:extLst>
                </p:cNvPr>
                <p:cNvPicPr/>
                <p:nvPr/>
              </p:nvPicPr>
              <p:blipFill>
                <a:blip r:embed="rId172"/>
                <a:stretch>
                  <a:fillRect/>
                </a:stretch>
              </p:blipFill>
              <p:spPr>
                <a:xfrm>
                  <a:off x="10372944" y="2881965"/>
                  <a:ext cx="235440" cy="3409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8" name="Freihand 107">
                  <a:extLst>
                    <a:ext uri="{FF2B5EF4-FFF2-40B4-BE49-F238E27FC236}">
                      <a16:creationId xmlns:a16="http://schemas.microsoft.com/office/drawing/2014/main" id="{62C46344-2467-6083-4ADA-DF5F6A4D9F21}"/>
                    </a:ext>
                  </a:extLst>
                </p14:cNvPr>
                <p14:cNvContentPartPr/>
                <p14:nvPr/>
              </p14:nvContentPartPr>
              <p14:xfrm>
                <a:off x="10316064" y="3003645"/>
                <a:ext cx="114480" cy="11880"/>
              </p14:xfrm>
            </p:contentPart>
          </mc:Choice>
          <mc:Fallback>
            <p:pic>
              <p:nvPicPr>
                <p:cNvPr id="108" name="Freihand 107">
                  <a:extLst>
                    <a:ext uri="{FF2B5EF4-FFF2-40B4-BE49-F238E27FC236}">
                      <a16:creationId xmlns:a16="http://schemas.microsoft.com/office/drawing/2014/main" id="{62C46344-2467-6083-4ADA-DF5F6A4D9F21}"/>
                    </a:ext>
                  </a:extLst>
                </p:cNvPr>
                <p:cNvPicPr/>
                <p:nvPr/>
              </p:nvPicPr>
              <p:blipFill>
                <a:blip r:embed="rId174"/>
                <a:stretch>
                  <a:fillRect/>
                </a:stretch>
              </p:blipFill>
              <p:spPr>
                <a:xfrm>
                  <a:off x="10307424" y="2995005"/>
                  <a:ext cx="13212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9" name="Freihand 108">
                  <a:extLst>
                    <a:ext uri="{FF2B5EF4-FFF2-40B4-BE49-F238E27FC236}">
                      <a16:creationId xmlns:a16="http://schemas.microsoft.com/office/drawing/2014/main" id="{7499DEED-E28F-709B-8D62-26D0F02A5594}"/>
                    </a:ext>
                  </a:extLst>
                </p14:cNvPr>
                <p14:cNvContentPartPr/>
                <p14:nvPr/>
              </p14:nvContentPartPr>
              <p14:xfrm>
                <a:off x="10622064" y="3041445"/>
                <a:ext cx="409320" cy="279360"/>
              </p14:xfrm>
            </p:contentPart>
          </mc:Choice>
          <mc:Fallback>
            <p:pic>
              <p:nvPicPr>
                <p:cNvPr id="109" name="Freihand 108">
                  <a:extLst>
                    <a:ext uri="{FF2B5EF4-FFF2-40B4-BE49-F238E27FC236}">
                      <a16:creationId xmlns:a16="http://schemas.microsoft.com/office/drawing/2014/main" id="{7499DEED-E28F-709B-8D62-26D0F02A5594}"/>
                    </a:ext>
                  </a:extLst>
                </p:cNvPr>
                <p:cNvPicPr/>
                <p:nvPr/>
              </p:nvPicPr>
              <p:blipFill>
                <a:blip r:embed="rId176"/>
                <a:stretch>
                  <a:fillRect/>
                </a:stretch>
              </p:blipFill>
              <p:spPr>
                <a:xfrm>
                  <a:off x="10613424" y="3032445"/>
                  <a:ext cx="426960" cy="2970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10" name="Freihand 109">
                  <a:extLst>
                    <a:ext uri="{FF2B5EF4-FFF2-40B4-BE49-F238E27FC236}">
                      <a16:creationId xmlns:a16="http://schemas.microsoft.com/office/drawing/2014/main" id="{FA49150B-D7FA-41DC-656E-3E383DD487BA}"/>
                    </a:ext>
                  </a:extLst>
                </p14:cNvPr>
                <p14:cNvContentPartPr/>
                <p14:nvPr/>
              </p14:nvContentPartPr>
              <p14:xfrm>
                <a:off x="10774344" y="2881245"/>
                <a:ext cx="99720" cy="16560"/>
              </p14:xfrm>
            </p:contentPart>
          </mc:Choice>
          <mc:Fallback>
            <p:pic>
              <p:nvPicPr>
                <p:cNvPr id="110" name="Freihand 109">
                  <a:extLst>
                    <a:ext uri="{FF2B5EF4-FFF2-40B4-BE49-F238E27FC236}">
                      <a16:creationId xmlns:a16="http://schemas.microsoft.com/office/drawing/2014/main" id="{FA49150B-D7FA-41DC-656E-3E383DD487BA}"/>
                    </a:ext>
                  </a:extLst>
                </p:cNvPr>
                <p:cNvPicPr/>
                <p:nvPr/>
              </p:nvPicPr>
              <p:blipFill>
                <a:blip r:embed="rId178"/>
                <a:stretch>
                  <a:fillRect/>
                </a:stretch>
              </p:blipFill>
              <p:spPr>
                <a:xfrm>
                  <a:off x="10765704" y="2872605"/>
                  <a:ext cx="11736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11" name="Freihand 110">
                  <a:extLst>
                    <a:ext uri="{FF2B5EF4-FFF2-40B4-BE49-F238E27FC236}">
                      <a16:creationId xmlns:a16="http://schemas.microsoft.com/office/drawing/2014/main" id="{BECCC03A-6861-B231-FF8B-433D0CBF4804}"/>
                    </a:ext>
                  </a:extLst>
                </p14:cNvPr>
                <p14:cNvContentPartPr/>
                <p14:nvPr/>
              </p14:nvContentPartPr>
              <p14:xfrm>
                <a:off x="8858784" y="3274365"/>
                <a:ext cx="2180880" cy="283680"/>
              </p14:xfrm>
            </p:contentPart>
          </mc:Choice>
          <mc:Fallback>
            <p:pic>
              <p:nvPicPr>
                <p:cNvPr id="111" name="Freihand 110">
                  <a:extLst>
                    <a:ext uri="{FF2B5EF4-FFF2-40B4-BE49-F238E27FC236}">
                      <a16:creationId xmlns:a16="http://schemas.microsoft.com/office/drawing/2014/main" id="{BECCC03A-6861-B231-FF8B-433D0CBF4804}"/>
                    </a:ext>
                  </a:extLst>
                </p:cNvPr>
                <p:cNvPicPr/>
                <p:nvPr/>
              </p:nvPicPr>
              <p:blipFill>
                <a:blip r:embed="rId180"/>
                <a:stretch>
                  <a:fillRect/>
                </a:stretch>
              </p:blipFill>
              <p:spPr>
                <a:xfrm>
                  <a:off x="8850144" y="3265725"/>
                  <a:ext cx="2198520" cy="301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1">
            <p14:nvContentPartPr>
              <p14:cNvPr id="114" name="Freihand 113">
                <a:extLst>
                  <a:ext uri="{FF2B5EF4-FFF2-40B4-BE49-F238E27FC236}">
                    <a16:creationId xmlns:a16="http://schemas.microsoft.com/office/drawing/2014/main" id="{7AA3F207-4831-AC07-45F6-1A0924EDA153}"/>
                  </a:ext>
                </a:extLst>
              </p14:cNvPr>
              <p14:cNvContentPartPr/>
              <p14:nvPr/>
            </p14:nvContentPartPr>
            <p14:xfrm>
              <a:off x="2655984" y="2149365"/>
              <a:ext cx="759960" cy="1356840"/>
            </p14:xfrm>
          </p:contentPart>
        </mc:Choice>
        <mc:Fallback>
          <p:pic>
            <p:nvPicPr>
              <p:cNvPr id="114" name="Freihand 113">
                <a:extLst>
                  <a:ext uri="{FF2B5EF4-FFF2-40B4-BE49-F238E27FC236}">
                    <a16:creationId xmlns:a16="http://schemas.microsoft.com/office/drawing/2014/main" id="{7AA3F207-4831-AC07-45F6-1A0924EDA153}"/>
                  </a:ext>
                </a:extLst>
              </p:cNvPr>
              <p:cNvPicPr/>
              <p:nvPr/>
            </p:nvPicPr>
            <p:blipFill>
              <a:blip r:embed="rId182"/>
              <a:stretch>
                <a:fillRect/>
              </a:stretch>
            </p:blipFill>
            <p:spPr>
              <a:xfrm>
                <a:off x="2646984" y="2140365"/>
                <a:ext cx="777600" cy="1374480"/>
              </a:xfrm>
              <a:prstGeom prst="rect">
                <a:avLst/>
              </a:prstGeom>
            </p:spPr>
          </p:pic>
        </mc:Fallback>
      </mc:AlternateContent>
      <p:grpSp>
        <p:nvGrpSpPr>
          <p:cNvPr id="119" name="Gruppieren 118">
            <a:extLst>
              <a:ext uri="{FF2B5EF4-FFF2-40B4-BE49-F238E27FC236}">
                <a16:creationId xmlns:a16="http://schemas.microsoft.com/office/drawing/2014/main" id="{758EB36B-9273-F44E-EB6F-BE3B6533E53D}"/>
              </a:ext>
            </a:extLst>
          </p:cNvPr>
          <p:cNvGrpSpPr/>
          <p:nvPr/>
        </p:nvGrpSpPr>
        <p:grpSpPr>
          <a:xfrm>
            <a:off x="645024" y="2132805"/>
            <a:ext cx="6517800" cy="3187440"/>
            <a:chOff x="645024" y="2132805"/>
            <a:chExt cx="6517800" cy="3187440"/>
          </a:xfrm>
        </p:grpSpPr>
        <mc:AlternateContent xmlns:mc="http://schemas.openxmlformats.org/markup-compatibility/2006">
          <mc:Choice xmlns:p14="http://schemas.microsoft.com/office/powerpoint/2010/main" Requires="p14">
            <p:contentPart p14:bwMode="auto" r:id="rId183">
              <p14:nvContentPartPr>
                <p14:cNvPr id="115" name="Freihand 114">
                  <a:extLst>
                    <a:ext uri="{FF2B5EF4-FFF2-40B4-BE49-F238E27FC236}">
                      <a16:creationId xmlns:a16="http://schemas.microsoft.com/office/drawing/2014/main" id="{9199E99D-3F44-5704-A2B1-5D9F15C330FF}"/>
                    </a:ext>
                  </a:extLst>
                </p14:cNvPr>
                <p14:cNvContentPartPr/>
                <p14:nvPr/>
              </p14:nvContentPartPr>
              <p14:xfrm>
                <a:off x="4435104" y="2447805"/>
                <a:ext cx="269640" cy="55080"/>
              </p14:xfrm>
            </p:contentPart>
          </mc:Choice>
          <mc:Fallback>
            <p:pic>
              <p:nvPicPr>
                <p:cNvPr id="115" name="Freihand 114">
                  <a:extLst>
                    <a:ext uri="{FF2B5EF4-FFF2-40B4-BE49-F238E27FC236}">
                      <a16:creationId xmlns:a16="http://schemas.microsoft.com/office/drawing/2014/main" id="{9199E99D-3F44-5704-A2B1-5D9F15C330FF}"/>
                    </a:ext>
                  </a:extLst>
                </p:cNvPr>
                <p:cNvPicPr/>
                <p:nvPr/>
              </p:nvPicPr>
              <p:blipFill>
                <a:blip r:embed="rId184"/>
                <a:stretch>
                  <a:fillRect/>
                </a:stretch>
              </p:blipFill>
              <p:spPr>
                <a:xfrm>
                  <a:off x="4426464" y="2438805"/>
                  <a:ext cx="28728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6" name="Freihand 115">
                  <a:extLst>
                    <a:ext uri="{FF2B5EF4-FFF2-40B4-BE49-F238E27FC236}">
                      <a16:creationId xmlns:a16="http://schemas.microsoft.com/office/drawing/2014/main" id="{F7D68216-BC06-517E-B07A-D105D0A7F304}"/>
                    </a:ext>
                  </a:extLst>
                </p14:cNvPr>
                <p14:cNvContentPartPr/>
                <p14:nvPr/>
              </p14:nvContentPartPr>
              <p14:xfrm>
                <a:off x="1210944" y="3553005"/>
                <a:ext cx="731520" cy="460800"/>
              </p14:xfrm>
            </p:contentPart>
          </mc:Choice>
          <mc:Fallback>
            <p:pic>
              <p:nvPicPr>
                <p:cNvPr id="116" name="Freihand 115">
                  <a:extLst>
                    <a:ext uri="{FF2B5EF4-FFF2-40B4-BE49-F238E27FC236}">
                      <a16:creationId xmlns:a16="http://schemas.microsoft.com/office/drawing/2014/main" id="{F7D68216-BC06-517E-B07A-D105D0A7F304}"/>
                    </a:ext>
                  </a:extLst>
                </p:cNvPr>
                <p:cNvPicPr/>
                <p:nvPr/>
              </p:nvPicPr>
              <p:blipFill>
                <a:blip r:embed="rId186"/>
                <a:stretch>
                  <a:fillRect/>
                </a:stretch>
              </p:blipFill>
              <p:spPr>
                <a:xfrm>
                  <a:off x="1201944" y="3544365"/>
                  <a:ext cx="749160" cy="4784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7" name="Freihand 116">
                  <a:extLst>
                    <a:ext uri="{FF2B5EF4-FFF2-40B4-BE49-F238E27FC236}">
                      <a16:creationId xmlns:a16="http://schemas.microsoft.com/office/drawing/2014/main" id="{9C228652-A496-EB2F-F4F4-3963E7BEAA67}"/>
                    </a:ext>
                  </a:extLst>
                </p14:cNvPr>
                <p14:cNvContentPartPr/>
                <p14:nvPr/>
              </p14:nvContentPartPr>
              <p14:xfrm>
                <a:off x="645024" y="2180685"/>
                <a:ext cx="6517800" cy="3139560"/>
              </p14:xfrm>
            </p:contentPart>
          </mc:Choice>
          <mc:Fallback>
            <p:pic>
              <p:nvPicPr>
                <p:cNvPr id="117" name="Freihand 116">
                  <a:extLst>
                    <a:ext uri="{FF2B5EF4-FFF2-40B4-BE49-F238E27FC236}">
                      <a16:creationId xmlns:a16="http://schemas.microsoft.com/office/drawing/2014/main" id="{9C228652-A496-EB2F-F4F4-3963E7BEAA67}"/>
                    </a:ext>
                  </a:extLst>
                </p:cNvPr>
                <p:cNvPicPr/>
                <p:nvPr/>
              </p:nvPicPr>
              <p:blipFill>
                <a:blip r:embed="rId188"/>
                <a:stretch>
                  <a:fillRect/>
                </a:stretch>
              </p:blipFill>
              <p:spPr>
                <a:xfrm>
                  <a:off x="636024" y="2171685"/>
                  <a:ext cx="6535440" cy="31572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8" name="Freihand 117">
                  <a:extLst>
                    <a:ext uri="{FF2B5EF4-FFF2-40B4-BE49-F238E27FC236}">
                      <a16:creationId xmlns:a16="http://schemas.microsoft.com/office/drawing/2014/main" id="{E9099166-70F5-EC4B-0CE2-3B9535177093}"/>
                    </a:ext>
                  </a:extLst>
                </p14:cNvPr>
                <p14:cNvContentPartPr/>
                <p14:nvPr/>
              </p14:nvContentPartPr>
              <p14:xfrm>
                <a:off x="3283824" y="2132805"/>
                <a:ext cx="2723040" cy="881280"/>
              </p14:xfrm>
            </p:contentPart>
          </mc:Choice>
          <mc:Fallback>
            <p:pic>
              <p:nvPicPr>
                <p:cNvPr id="118" name="Freihand 117">
                  <a:extLst>
                    <a:ext uri="{FF2B5EF4-FFF2-40B4-BE49-F238E27FC236}">
                      <a16:creationId xmlns:a16="http://schemas.microsoft.com/office/drawing/2014/main" id="{E9099166-70F5-EC4B-0CE2-3B9535177093}"/>
                    </a:ext>
                  </a:extLst>
                </p:cNvPr>
                <p:cNvPicPr/>
                <p:nvPr/>
              </p:nvPicPr>
              <p:blipFill>
                <a:blip r:embed="rId190"/>
                <a:stretch>
                  <a:fillRect/>
                </a:stretch>
              </p:blipFill>
              <p:spPr>
                <a:xfrm>
                  <a:off x="3275184" y="2123805"/>
                  <a:ext cx="2740680" cy="898920"/>
                </a:xfrm>
                <a:prstGeom prst="rect">
                  <a:avLst/>
                </a:prstGeom>
              </p:spPr>
            </p:pic>
          </mc:Fallback>
        </mc:AlternateContent>
      </p:grpSp>
    </p:spTree>
    <p:extLst>
      <p:ext uri="{BB962C8B-B14F-4D97-AF65-F5344CB8AC3E}">
        <p14:creationId xmlns:p14="http://schemas.microsoft.com/office/powerpoint/2010/main" val="1068001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765632" y="0"/>
            <a:ext cx="5779565"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Neoklassik: Kapitalmarkt − Kapitalnachfrage</a:t>
            </a:r>
            <a:endParaRPr lang="de-DE" sz="2400" dirty="0">
              <a:latin typeface="Arial" pitchFamily="18"/>
              <a:ea typeface="Droid Sans Fallback" pitchFamily="2"/>
              <a:cs typeface="Lohit Hindi" pitchFamily="2"/>
            </a:endParaRPr>
          </a:p>
        </p:txBody>
      </p:sp>
      <p:pic>
        <p:nvPicPr>
          <p:cNvPr id="6" name="Grafik 5"/>
          <p:cNvPicPr>
            <a:picLocks noChangeAspect="1"/>
          </p:cNvPicPr>
          <p:nvPr/>
        </p:nvPicPr>
        <p:blipFill>
          <a:blip r:embed="rId3"/>
          <a:stretch>
            <a:fillRect/>
          </a:stretch>
        </p:blipFill>
        <p:spPr>
          <a:xfrm>
            <a:off x="14130" y="713645"/>
            <a:ext cx="8675475" cy="5496025"/>
          </a:xfrm>
          <a:prstGeom prst="rect">
            <a:avLst/>
          </a:prstGeom>
        </p:spPr>
      </p:pic>
      <p:sp>
        <p:nvSpPr>
          <p:cNvPr id="18" name="Rechteck 17">
            <a:extLst>
              <a:ext uri="{FF2B5EF4-FFF2-40B4-BE49-F238E27FC236}">
                <a16:creationId xmlns:a16="http://schemas.microsoft.com/office/drawing/2014/main" id="{EF22A3C8-B9CC-49CF-BC09-1DEE0FA35C3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45" name="Freihand 44">
                <a:extLst>
                  <a:ext uri="{FF2B5EF4-FFF2-40B4-BE49-F238E27FC236}">
                    <a16:creationId xmlns:a16="http://schemas.microsoft.com/office/drawing/2014/main" id="{F0C4E4D0-5AAA-BD6C-8AAF-EA4230AD4635}"/>
                  </a:ext>
                </a:extLst>
              </p14:cNvPr>
              <p14:cNvContentPartPr/>
              <p14:nvPr/>
            </p14:nvContentPartPr>
            <p14:xfrm>
              <a:off x="1849224" y="851096"/>
              <a:ext cx="288720" cy="402480"/>
            </p14:xfrm>
          </p:contentPart>
        </mc:Choice>
        <mc:Fallback>
          <p:pic>
            <p:nvPicPr>
              <p:cNvPr id="45" name="Freihand 44">
                <a:extLst>
                  <a:ext uri="{FF2B5EF4-FFF2-40B4-BE49-F238E27FC236}">
                    <a16:creationId xmlns:a16="http://schemas.microsoft.com/office/drawing/2014/main" id="{F0C4E4D0-5AAA-BD6C-8AAF-EA4230AD4635}"/>
                  </a:ext>
                </a:extLst>
              </p:cNvPr>
              <p:cNvPicPr/>
              <p:nvPr/>
            </p:nvPicPr>
            <p:blipFill>
              <a:blip r:embed="rId5"/>
              <a:stretch>
                <a:fillRect/>
              </a:stretch>
            </p:blipFill>
            <p:spPr>
              <a:xfrm>
                <a:off x="1840584" y="842456"/>
                <a:ext cx="306360" cy="420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8" name="Freihand 57">
                <a:extLst>
                  <a:ext uri="{FF2B5EF4-FFF2-40B4-BE49-F238E27FC236}">
                    <a16:creationId xmlns:a16="http://schemas.microsoft.com/office/drawing/2014/main" id="{E38B829C-8AB4-341C-6FF4-718316B28040}"/>
                  </a:ext>
                </a:extLst>
              </p14:cNvPr>
              <p14:cNvContentPartPr/>
              <p14:nvPr/>
            </p14:nvContentPartPr>
            <p14:xfrm>
              <a:off x="3804024" y="676496"/>
              <a:ext cx="443880" cy="842040"/>
            </p14:xfrm>
          </p:contentPart>
        </mc:Choice>
        <mc:Fallback>
          <p:pic>
            <p:nvPicPr>
              <p:cNvPr id="58" name="Freihand 57">
                <a:extLst>
                  <a:ext uri="{FF2B5EF4-FFF2-40B4-BE49-F238E27FC236}">
                    <a16:creationId xmlns:a16="http://schemas.microsoft.com/office/drawing/2014/main" id="{E38B829C-8AB4-341C-6FF4-718316B28040}"/>
                  </a:ext>
                </a:extLst>
              </p:cNvPr>
              <p:cNvPicPr/>
              <p:nvPr/>
            </p:nvPicPr>
            <p:blipFill>
              <a:blip r:embed="rId7"/>
              <a:stretch>
                <a:fillRect/>
              </a:stretch>
            </p:blipFill>
            <p:spPr>
              <a:xfrm>
                <a:off x="3795024" y="667856"/>
                <a:ext cx="461520" cy="8596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2" name="Freihand 61">
                <a:extLst>
                  <a:ext uri="{FF2B5EF4-FFF2-40B4-BE49-F238E27FC236}">
                    <a16:creationId xmlns:a16="http://schemas.microsoft.com/office/drawing/2014/main" id="{E3FD2361-2897-1C18-A27C-1EFFCA6DD1E1}"/>
                  </a:ext>
                </a:extLst>
              </p14:cNvPr>
              <p14:cNvContentPartPr/>
              <p14:nvPr/>
            </p14:nvContentPartPr>
            <p14:xfrm>
              <a:off x="3906264" y="689456"/>
              <a:ext cx="787320" cy="723600"/>
            </p14:xfrm>
          </p:contentPart>
        </mc:Choice>
        <mc:Fallback>
          <p:pic>
            <p:nvPicPr>
              <p:cNvPr id="62" name="Freihand 61">
                <a:extLst>
                  <a:ext uri="{FF2B5EF4-FFF2-40B4-BE49-F238E27FC236}">
                    <a16:creationId xmlns:a16="http://schemas.microsoft.com/office/drawing/2014/main" id="{E3FD2361-2897-1C18-A27C-1EFFCA6DD1E1}"/>
                  </a:ext>
                </a:extLst>
              </p:cNvPr>
              <p:cNvPicPr/>
              <p:nvPr/>
            </p:nvPicPr>
            <p:blipFill>
              <a:blip r:embed="rId9"/>
              <a:stretch>
                <a:fillRect/>
              </a:stretch>
            </p:blipFill>
            <p:spPr>
              <a:xfrm>
                <a:off x="3897264" y="680816"/>
                <a:ext cx="804960" cy="7412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4" name="Freihand 63">
                <a:extLst>
                  <a:ext uri="{FF2B5EF4-FFF2-40B4-BE49-F238E27FC236}">
                    <a16:creationId xmlns:a16="http://schemas.microsoft.com/office/drawing/2014/main" id="{59F7AD42-4891-E0EF-6587-6ACE48C872C6}"/>
                  </a:ext>
                </a:extLst>
              </p14:cNvPr>
              <p14:cNvContentPartPr/>
              <p14:nvPr/>
            </p14:nvContentPartPr>
            <p14:xfrm>
              <a:off x="4435104" y="862256"/>
              <a:ext cx="254880" cy="502200"/>
            </p14:xfrm>
          </p:contentPart>
        </mc:Choice>
        <mc:Fallback>
          <p:pic>
            <p:nvPicPr>
              <p:cNvPr id="64" name="Freihand 63">
                <a:extLst>
                  <a:ext uri="{FF2B5EF4-FFF2-40B4-BE49-F238E27FC236}">
                    <a16:creationId xmlns:a16="http://schemas.microsoft.com/office/drawing/2014/main" id="{59F7AD42-4891-E0EF-6587-6ACE48C872C6}"/>
                  </a:ext>
                </a:extLst>
              </p:cNvPr>
              <p:cNvPicPr/>
              <p:nvPr/>
            </p:nvPicPr>
            <p:blipFill>
              <a:blip r:embed="rId11"/>
              <a:stretch>
                <a:fillRect/>
              </a:stretch>
            </p:blipFill>
            <p:spPr>
              <a:xfrm>
                <a:off x="4426464" y="853256"/>
                <a:ext cx="272520" cy="5198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65" name="Freihand 64">
                <a:extLst>
                  <a:ext uri="{FF2B5EF4-FFF2-40B4-BE49-F238E27FC236}">
                    <a16:creationId xmlns:a16="http://schemas.microsoft.com/office/drawing/2014/main" id="{4E79916D-5796-B097-C957-FBC2C50CFDE3}"/>
                  </a:ext>
                </a:extLst>
              </p14:cNvPr>
              <p14:cNvContentPartPr/>
              <p14:nvPr/>
            </p14:nvContentPartPr>
            <p14:xfrm>
              <a:off x="1133184" y="900056"/>
              <a:ext cx="310320" cy="386640"/>
            </p14:xfrm>
          </p:contentPart>
        </mc:Choice>
        <mc:Fallback>
          <p:pic>
            <p:nvPicPr>
              <p:cNvPr id="65" name="Freihand 64">
                <a:extLst>
                  <a:ext uri="{FF2B5EF4-FFF2-40B4-BE49-F238E27FC236}">
                    <a16:creationId xmlns:a16="http://schemas.microsoft.com/office/drawing/2014/main" id="{4E79916D-5796-B097-C957-FBC2C50CFDE3}"/>
                  </a:ext>
                </a:extLst>
              </p:cNvPr>
              <p:cNvPicPr/>
              <p:nvPr/>
            </p:nvPicPr>
            <p:blipFill>
              <a:blip r:embed="rId13"/>
              <a:stretch>
                <a:fillRect/>
              </a:stretch>
            </p:blipFill>
            <p:spPr>
              <a:xfrm>
                <a:off x="1124184" y="891416"/>
                <a:ext cx="327960" cy="4042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67" name="Freihand 66">
                <a:extLst>
                  <a:ext uri="{FF2B5EF4-FFF2-40B4-BE49-F238E27FC236}">
                    <a16:creationId xmlns:a16="http://schemas.microsoft.com/office/drawing/2014/main" id="{95269BBA-CB3A-C78A-69E5-F38F7007BB9B}"/>
                  </a:ext>
                </a:extLst>
              </p14:cNvPr>
              <p14:cNvContentPartPr/>
              <p14:nvPr/>
            </p14:nvContentPartPr>
            <p14:xfrm>
              <a:off x="4776384" y="606656"/>
              <a:ext cx="1818000" cy="892800"/>
            </p14:xfrm>
          </p:contentPart>
        </mc:Choice>
        <mc:Fallback>
          <p:pic>
            <p:nvPicPr>
              <p:cNvPr id="67" name="Freihand 66">
                <a:extLst>
                  <a:ext uri="{FF2B5EF4-FFF2-40B4-BE49-F238E27FC236}">
                    <a16:creationId xmlns:a16="http://schemas.microsoft.com/office/drawing/2014/main" id="{95269BBA-CB3A-C78A-69E5-F38F7007BB9B}"/>
                  </a:ext>
                </a:extLst>
              </p:cNvPr>
              <p:cNvPicPr/>
              <p:nvPr/>
            </p:nvPicPr>
            <p:blipFill>
              <a:blip r:embed="rId15"/>
              <a:stretch>
                <a:fillRect/>
              </a:stretch>
            </p:blipFill>
            <p:spPr>
              <a:xfrm>
                <a:off x="4767744" y="598016"/>
                <a:ext cx="1835640" cy="9104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68" name="Freihand 67">
                <a:extLst>
                  <a:ext uri="{FF2B5EF4-FFF2-40B4-BE49-F238E27FC236}">
                    <a16:creationId xmlns:a16="http://schemas.microsoft.com/office/drawing/2014/main" id="{DD7A580F-79E4-F0C9-AE7D-9FACFBDB5E7A}"/>
                  </a:ext>
                </a:extLst>
              </p14:cNvPr>
              <p14:cNvContentPartPr/>
              <p14:nvPr/>
            </p14:nvContentPartPr>
            <p14:xfrm>
              <a:off x="6579624" y="621056"/>
              <a:ext cx="388440" cy="150840"/>
            </p14:xfrm>
          </p:contentPart>
        </mc:Choice>
        <mc:Fallback>
          <p:pic>
            <p:nvPicPr>
              <p:cNvPr id="68" name="Freihand 67">
                <a:extLst>
                  <a:ext uri="{FF2B5EF4-FFF2-40B4-BE49-F238E27FC236}">
                    <a16:creationId xmlns:a16="http://schemas.microsoft.com/office/drawing/2014/main" id="{DD7A580F-79E4-F0C9-AE7D-9FACFBDB5E7A}"/>
                  </a:ext>
                </a:extLst>
              </p:cNvPr>
              <p:cNvPicPr/>
              <p:nvPr/>
            </p:nvPicPr>
            <p:blipFill>
              <a:blip r:embed="rId17"/>
              <a:stretch>
                <a:fillRect/>
              </a:stretch>
            </p:blipFill>
            <p:spPr>
              <a:xfrm>
                <a:off x="6570624" y="612056"/>
                <a:ext cx="40608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69" name="Freihand 68">
                <a:extLst>
                  <a:ext uri="{FF2B5EF4-FFF2-40B4-BE49-F238E27FC236}">
                    <a16:creationId xmlns:a16="http://schemas.microsoft.com/office/drawing/2014/main" id="{D6F6D7F5-01B8-C098-38E6-311D454AF2C7}"/>
                  </a:ext>
                </a:extLst>
              </p14:cNvPr>
              <p14:cNvContentPartPr/>
              <p14:nvPr/>
            </p14:nvContentPartPr>
            <p14:xfrm>
              <a:off x="6528504" y="644096"/>
              <a:ext cx="228960" cy="191520"/>
            </p14:xfrm>
          </p:contentPart>
        </mc:Choice>
        <mc:Fallback>
          <p:pic>
            <p:nvPicPr>
              <p:cNvPr id="69" name="Freihand 68">
                <a:extLst>
                  <a:ext uri="{FF2B5EF4-FFF2-40B4-BE49-F238E27FC236}">
                    <a16:creationId xmlns:a16="http://schemas.microsoft.com/office/drawing/2014/main" id="{D6F6D7F5-01B8-C098-38E6-311D454AF2C7}"/>
                  </a:ext>
                </a:extLst>
              </p:cNvPr>
              <p:cNvPicPr/>
              <p:nvPr/>
            </p:nvPicPr>
            <p:blipFill>
              <a:blip r:embed="rId19"/>
              <a:stretch>
                <a:fillRect/>
              </a:stretch>
            </p:blipFill>
            <p:spPr>
              <a:xfrm>
                <a:off x="6519864" y="635096"/>
                <a:ext cx="246600" cy="209160"/>
              </a:xfrm>
              <a:prstGeom prst="rect">
                <a:avLst/>
              </a:prstGeom>
            </p:spPr>
          </p:pic>
        </mc:Fallback>
      </mc:AlternateContent>
      <p:grpSp>
        <p:nvGrpSpPr>
          <p:cNvPr id="107" name="Gruppieren 106">
            <a:extLst>
              <a:ext uri="{FF2B5EF4-FFF2-40B4-BE49-F238E27FC236}">
                <a16:creationId xmlns:a16="http://schemas.microsoft.com/office/drawing/2014/main" id="{B3BF02A4-E546-556D-11AA-DAE36D4875A4}"/>
              </a:ext>
            </a:extLst>
          </p:cNvPr>
          <p:cNvGrpSpPr/>
          <p:nvPr/>
        </p:nvGrpSpPr>
        <p:grpSpPr>
          <a:xfrm>
            <a:off x="7206384" y="266456"/>
            <a:ext cx="4367880" cy="1135800"/>
            <a:chOff x="7206384" y="266456"/>
            <a:chExt cx="4367880" cy="1135800"/>
          </a:xfrm>
        </p:grpSpPr>
        <mc:AlternateContent xmlns:mc="http://schemas.openxmlformats.org/markup-compatibility/2006">
          <mc:Choice xmlns:p14="http://schemas.microsoft.com/office/powerpoint/2010/main" Requires="p14">
            <p:contentPart p14:bwMode="auto" r:id="rId20">
              <p14:nvContentPartPr>
                <p14:cNvPr id="71" name="Freihand 70">
                  <a:extLst>
                    <a:ext uri="{FF2B5EF4-FFF2-40B4-BE49-F238E27FC236}">
                      <a16:creationId xmlns:a16="http://schemas.microsoft.com/office/drawing/2014/main" id="{CC200ABE-9B95-6E3C-85F7-2AE0448DC9C0}"/>
                    </a:ext>
                  </a:extLst>
                </p14:cNvPr>
                <p14:cNvContentPartPr/>
                <p14:nvPr/>
              </p14:nvContentPartPr>
              <p14:xfrm>
                <a:off x="7206384" y="472376"/>
                <a:ext cx="312480" cy="214200"/>
              </p14:xfrm>
            </p:contentPart>
          </mc:Choice>
          <mc:Fallback>
            <p:pic>
              <p:nvPicPr>
                <p:cNvPr id="71" name="Freihand 70">
                  <a:extLst>
                    <a:ext uri="{FF2B5EF4-FFF2-40B4-BE49-F238E27FC236}">
                      <a16:creationId xmlns:a16="http://schemas.microsoft.com/office/drawing/2014/main" id="{CC200ABE-9B95-6E3C-85F7-2AE0448DC9C0}"/>
                    </a:ext>
                  </a:extLst>
                </p:cNvPr>
                <p:cNvPicPr/>
                <p:nvPr/>
              </p:nvPicPr>
              <p:blipFill>
                <a:blip r:embed="rId21"/>
                <a:stretch>
                  <a:fillRect/>
                </a:stretch>
              </p:blipFill>
              <p:spPr>
                <a:xfrm>
                  <a:off x="7197744" y="463376"/>
                  <a:ext cx="33012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72" name="Freihand 71">
                  <a:extLst>
                    <a:ext uri="{FF2B5EF4-FFF2-40B4-BE49-F238E27FC236}">
                      <a16:creationId xmlns:a16="http://schemas.microsoft.com/office/drawing/2014/main" id="{B5000A42-629E-DF92-781C-75309D720579}"/>
                    </a:ext>
                  </a:extLst>
                </p14:cNvPr>
                <p14:cNvContentPartPr/>
                <p14:nvPr/>
              </p14:nvContentPartPr>
              <p14:xfrm>
                <a:off x="7426344" y="486776"/>
                <a:ext cx="21600" cy="3960"/>
              </p14:xfrm>
            </p:contentPart>
          </mc:Choice>
          <mc:Fallback>
            <p:pic>
              <p:nvPicPr>
                <p:cNvPr id="72" name="Freihand 71">
                  <a:extLst>
                    <a:ext uri="{FF2B5EF4-FFF2-40B4-BE49-F238E27FC236}">
                      <a16:creationId xmlns:a16="http://schemas.microsoft.com/office/drawing/2014/main" id="{B5000A42-629E-DF92-781C-75309D720579}"/>
                    </a:ext>
                  </a:extLst>
                </p:cNvPr>
                <p:cNvPicPr/>
                <p:nvPr/>
              </p:nvPicPr>
              <p:blipFill>
                <a:blip r:embed="rId23"/>
                <a:stretch>
                  <a:fillRect/>
                </a:stretch>
              </p:blipFill>
              <p:spPr>
                <a:xfrm>
                  <a:off x="7417344" y="477776"/>
                  <a:ext cx="3924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73" name="Freihand 72">
                  <a:extLst>
                    <a:ext uri="{FF2B5EF4-FFF2-40B4-BE49-F238E27FC236}">
                      <a16:creationId xmlns:a16="http://schemas.microsoft.com/office/drawing/2014/main" id="{88735A25-0082-7D39-5196-B26A505A4CCA}"/>
                    </a:ext>
                  </a:extLst>
                </p14:cNvPr>
                <p14:cNvContentPartPr/>
                <p14:nvPr/>
              </p14:nvContentPartPr>
              <p14:xfrm>
                <a:off x="7690584" y="482456"/>
                <a:ext cx="333360" cy="167760"/>
              </p14:xfrm>
            </p:contentPart>
          </mc:Choice>
          <mc:Fallback>
            <p:pic>
              <p:nvPicPr>
                <p:cNvPr id="73" name="Freihand 72">
                  <a:extLst>
                    <a:ext uri="{FF2B5EF4-FFF2-40B4-BE49-F238E27FC236}">
                      <a16:creationId xmlns:a16="http://schemas.microsoft.com/office/drawing/2014/main" id="{88735A25-0082-7D39-5196-B26A505A4CCA}"/>
                    </a:ext>
                  </a:extLst>
                </p:cNvPr>
                <p:cNvPicPr/>
                <p:nvPr/>
              </p:nvPicPr>
              <p:blipFill>
                <a:blip r:embed="rId25"/>
                <a:stretch>
                  <a:fillRect/>
                </a:stretch>
              </p:blipFill>
              <p:spPr>
                <a:xfrm>
                  <a:off x="7681584" y="473456"/>
                  <a:ext cx="35100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74" name="Freihand 73">
                  <a:extLst>
                    <a:ext uri="{FF2B5EF4-FFF2-40B4-BE49-F238E27FC236}">
                      <a16:creationId xmlns:a16="http://schemas.microsoft.com/office/drawing/2014/main" id="{807DC605-0113-7785-4C51-658D7685D200}"/>
                    </a:ext>
                  </a:extLst>
                </p14:cNvPr>
                <p14:cNvContentPartPr/>
                <p14:nvPr/>
              </p14:nvContentPartPr>
              <p14:xfrm>
                <a:off x="7931784" y="460136"/>
                <a:ext cx="7200" cy="4680"/>
              </p14:xfrm>
            </p:contentPart>
          </mc:Choice>
          <mc:Fallback>
            <p:pic>
              <p:nvPicPr>
                <p:cNvPr id="74" name="Freihand 73">
                  <a:extLst>
                    <a:ext uri="{FF2B5EF4-FFF2-40B4-BE49-F238E27FC236}">
                      <a16:creationId xmlns:a16="http://schemas.microsoft.com/office/drawing/2014/main" id="{807DC605-0113-7785-4C51-658D7685D200}"/>
                    </a:ext>
                  </a:extLst>
                </p:cNvPr>
                <p:cNvPicPr/>
                <p:nvPr/>
              </p:nvPicPr>
              <p:blipFill>
                <a:blip r:embed="rId27"/>
                <a:stretch>
                  <a:fillRect/>
                </a:stretch>
              </p:blipFill>
              <p:spPr>
                <a:xfrm>
                  <a:off x="7923144" y="451136"/>
                  <a:ext cx="248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75" name="Freihand 74">
                  <a:extLst>
                    <a:ext uri="{FF2B5EF4-FFF2-40B4-BE49-F238E27FC236}">
                      <a16:creationId xmlns:a16="http://schemas.microsoft.com/office/drawing/2014/main" id="{9AB09FE6-71AB-81BD-1A72-FF7DCE87AF65}"/>
                    </a:ext>
                  </a:extLst>
                </p14:cNvPr>
                <p14:cNvContentPartPr/>
                <p14:nvPr/>
              </p14:nvContentPartPr>
              <p14:xfrm>
                <a:off x="7864104" y="532496"/>
                <a:ext cx="252000" cy="113040"/>
              </p14:xfrm>
            </p:contentPart>
          </mc:Choice>
          <mc:Fallback>
            <p:pic>
              <p:nvPicPr>
                <p:cNvPr id="75" name="Freihand 74">
                  <a:extLst>
                    <a:ext uri="{FF2B5EF4-FFF2-40B4-BE49-F238E27FC236}">
                      <a16:creationId xmlns:a16="http://schemas.microsoft.com/office/drawing/2014/main" id="{9AB09FE6-71AB-81BD-1A72-FF7DCE87AF65}"/>
                    </a:ext>
                  </a:extLst>
                </p:cNvPr>
                <p:cNvPicPr/>
                <p:nvPr/>
              </p:nvPicPr>
              <p:blipFill>
                <a:blip r:embed="rId29"/>
                <a:stretch>
                  <a:fillRect/>
                </a:stretch>
              </p:blipFill>
              <p:spPr>
                <a:xfrm>
                  <a:off x="7855464" y="523856"/>
                  <a:ext cx="26964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76" name="Freihand 75">
                  <a:extLst>
                    <a:ext uri="{FF2B5EF4-FFF2-40B4-BE49-F238E27FC236}">
                      <a16:creationId xmlns:a16="http://schemas.microsoft.com/office/drawing/2014/main" id="{62E02569-F764-B3BE-D52D-74738A53B156}"/>
                    </a:ext>
                  </a:extLst>
                </p14:cNvPr>
                <p14:cNvContentPartPr/>
                <p14:nvPr/>
              </p14:nvContentPartPr>
              <p14:xfrm>
                <a:off x="8314824" y="446456"/>
                <a:ext cx="408600" cy="202680"/>
              </p14:xfrm>
            </p:contentPart>
          </mc:Choice>
          <mc:Fallback>
            <p:pic>
              <p:nvPicPr>
                <p:cNvPr id="76" name="Freihand 75">
                  <a:extLst>
                    <a:ext uri="{FF2B5EF4-FFF2-40B4-BE49-F238E27FC236}">
                      <a16:creationId xmlns:a16="http://schemas.microsoft.com/office/drawing/2014/main" id="{62E02569-F764-B3BE-D52D-74738A53B156}"/>
                    </a:ext>
                  </a:extLst>
                </p:cNvPr>
                <p:cNvPicPr/>
                <p:nvPr/>
              </p:nvPicPr>
              <p:blipFill>
                <a:blip r:embed="rId31"/>
                <a:stretch>
                  <a:fillRect/>
                </a:stretch>
              </p:blipFill>
              <p:spPr>
                <a:xfrm>
                  <a:off x="8306184" y="437816"/>
                  <a:ext cx="42624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77" name="Freihand 76">
                  <a:extLst>
                    <a:ext uri="{FF2B5EF4-FFF2-40B4-BE49-F238E27FC236}">
                      <a16:creationId xmlns:a16="http://schemas.microsoft.com/office/drawing/2014/main" id="{9DADBE18-2E58-1687-9D88-EF809106E097}"/>
                    </a:ext>
                  </a:extLst>
                </p14:cNvPr>
                <p14:cNvContentPartPr/>
                <p14:nvPr/>
              </p14:nvContentPartPr>
              <p14:xfrm>
                <a:off x="8718024" y="432056"/>
                <a:ext cx="14400" cy="15840"/>
              </p14:xfrm>
            </p:contentPart>
          </mc:Choice>
          <mc:Fallback>
            <p:pic>
              <p:nvPicPr>
                <p:cNvPr id="77" name="Freihand 76">
                  <a:extLst>
                    <a:ext uri="{FF2B5EF4-FFF2-40B4-BE49-F238E27FC236}">
                      <a16:creationId xmlns:a16="http://schemas.microsoft.com/office/drawing/2014/main" id="{9DADBE18-2E58-1687-9D88-EF809106E097}"/>
                    </a:ext>
                  </a:extLst>
                </p:cNvPr>
                <p:cNvPicPr/>
                <p:nvPr/>
              </p:nvPicPr>
              <p:blipFill>
                <a:blip r:embed="rId33"/>
                <a:stretch>
                  <a:fillRect/>
                </a:stretch>
              </p:blipFill>
              <p:spPr>
                <a:xfrm>
                  <a:off x="8709384" y="423056"/>
                  <a:ext cx="3204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78" name="Freihand 77">
                  <a:extLst>
                    <a:ext uri="{FF2B5EF4-FFF2-40B4-BE49-F238E27FC236}">
                      <a16:creationId xmlns:a16="http://schemas.microsoft.com/office/drawing/2014/main" id="{9BDB15E7-7850-7623-70F1-349FD6F5A383}"/>
                    </a:ext>
                  </a:extLst>
                </p14:cNvPr>
                <p14:cNvContentPartPr/>
                <p14:nvPr/>
              </p14:nvContentPartPr>
              <p14:xfrm>
                <a:off x="8754384" y="497216"/>
                <a:ext cx="84240" cy="118440"/>
              </p14:xfrm>
            </p:contentPart>
          </mc:Choice>
          <mc:Fallback>
            <p:pic>
              <p:nvPicPr>
                <p:cNvPr id="78" name="Freihand 77">
                  <a:extLst>
                    <a:ext uri="{FF2B5EF4-FFF2-40B4-BE49-F238E27FC236}">
                      <a16:creationId xmlns:a16="http://schemas.microsoft.com/office/drawing/2014/main" id="{9BDB15E7-7850-7623-70F1-349FD6F5A383}"/>
                    </a:ext>
                  </a:extLst>
                </p:cNvPr>
                <p:cNvPicPr/>
                <p:nvPr/>
              </p:nvPicPr>
              <p:blipFill>
                <a:blip r:embed="rId35"/>
                <a:stretch>
                  <a:fillRect/>
                </a:stretch>
              </p:blipFill>
              <p:spPr>
                <a:xfrm>
                  <a:off x="8745744" y="488216"/>
                  <a:ext cx="10188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79" name="Freihand 78">
                  <a:extLst>
                    <a:ext uri="{FF2B5EF4-FFF2-40B4-BE49-F238E27FC236}">
                      <a16:creationId xmlns:a16="http://schemas.microsoft.com/office/drawing/2014/main" id="{E356CCA1-31B0-4D8D-7E36-67C06832582C}"/>
                    </a:ext>
                  </a:extLst>
                </p14:cNvPr>
                <p14:cNvContentPartPr/>
                <p14:nvPr/>
              </p14:nvContentPartPr>
              <p14:xfrm>
                <a:off x="8719104" y="506576"/>
                <a:ext cx="20520" cy="146520"/>
              </p14:xfrm>
            </p:contentPart>
          </mc:Choice>
          <mc:Fallback>
            <p:pic>
              <p:nvPicPr>
                <p:cNvPr id="79" name="Freihand 78">
                  <a:extLst>
                    <a:ext uri="{FF2B5EF4-FFF2-40B4-BE49-F238E27FC236}">
                      <a16:creationId xmlns:a16="http://schemas.microsoft.com/office/drawing/2014/main" id="{E356CCA1-31B0-4D8D-7E36-67C06832582C}"/>
                    </a:ext>
                  </a:extLst>
                </p:cNvPr>
                <p:cNvPicPr/>
                <p:nvPr/>
              </p:nvPicPr>
              <p:blipFill>
                <a:blip r:embed="rId37"/>
                <a:stretch>
                  <a:fillRect/>
                </a:stretch>
              </p:blipFill>
              <p:spPr>
                <a:xfrm>
                  <a:off x="8710464" y="497576"/>
                  <a:ext cx="3816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80" name="Freihand 79">
                  <a:extLst>
                    <a:ext uri="{FF2B5EF4-FFF2-40B4-BE49-F238E27FC236}">
                      <a16:creationId xmlns:a16="http://schemas.microsoft.com/office/drawing/2014/main" id="{5E15B491-990E-06AC-66B5-E90142C4B104}"/>
                    </a:ext>
                  </a:extLst>
                </p14:cNvPr>
                <p14:cNvContentPartPr/>
                <p14:nvPr/>
              </p14:nvContentPartPr>
              <p14:xfrm>
                <a:off x="8775264" y="363296"/>
                <a:ext cx="18720" cy="315000"/>
              </p14:xfrm>
            </p:contentPart>
          </mc:Choice>
          <mc:Fallback>
            <p:pic>
              <p:nvPicPr>
                <p:cNvPr id="80" name="Freihand 79">
                  <a:extLst>
                    <a:ext uri="{FF2B5EF4-FFF2-40B4-BE49-F238E27FC236}">
                      <a16:creationId xmlns:a16="http://schemas.microsoft.com/office/drawing/2014/main" id="{5E15B491-990E-06AC-66B5-E90142C4B104}"/>
                    </a:ext>
                  </a:extLst>
                </p:cNvPr>
                <p:cNvPicPr/>
                <p:nvPr/>
              </p:nvPicPr>
              <p:blipFill>
                <a:blip r:embed="rId39"/>
                <a:stretch>
                  <a:fillRect/>
                </a:stretch>
              </p:blipFill>
              <p:spPr>
                <a:xfrm>
                  <a:off x="8766624" y="354296"/>
                  <a:ext cx="36360" cy="3326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81" name="Freihand 80">
                  <a:extLst>
                    <a:ext uri="{FF2B5EF4-FFF2-40B4-BE49-F238E27FC236}">
                      <a16:creationId xmlns:a16="http://schemas.microsoft.com/office/drawing/2014/main" id="{F1882AC8-BC1F-4B92-BC2C-9C4EE980AF4A}"/>
                    </a:ext>
                  </a:extLst>
                </p14:cNvPr>
                <p14:cNvContentPartPr/>
                <p14:nvPr/>
              </p14:nvContentPartPr>
              <p14:xfrm>
                <a:off x="8814504" y="474896"/>
                <a:ext cx="107640" cy="140760"/>
              </p14:xfrm>
            </p:contentPart>
          </mc:Choice>
          <mc:Fallback>
            <p:pic>
              <p:nvPicPr>
                <p:cNvPr id="81" name="Freihand 80">
                  <a:extLst>
                    <a:ext uri="{FF2B5EF4-FFF2-40B4-BE49-F238E27FC236}">
                      <a16:creationId xmlns:a16="http://schemas.microsoft.com/office/drawing/2014/main" id="{F1882AC8-BC1F-4B92-BC2C-9C4EE980AF4A}"/>
                    </a:ext>
                  </a:extLst>
                </p:cNvPr>
                <p:cNvPicPr/>
                <p:nvPr/>
              </p:nvPicPr>
              <p:blipFill>
                <a:blip r:embed="rId41"/>
                <a:stretch>
                  <a:fillRect/>
                </a:stretch>
              </p:blipFill>
              <p:spPr>
                <a:xfrm>
                  <a:off x="8805504" y="465896"/>
                  <a:ext cx="12528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84" name="Freihand 83">
                  <a:extLst>
                    <a:ext uri="{FF2B5EF4-FFF2-40B4-BE49-F238E27FC236}">
                      <a16:creationId xmlns:a16="http://schemas.microsoft.com/office/drawing/2014/main" id="{CEC099AE-E492-DEC4-66E7-7A747345D41E}"/>
                    </a:ext>
                  </a:extLst>
                </p14:cNvPr>
                <p14:cNvContentPartPr/>
                <p14:nvPr/>
              </p14:nvContentPartPr>
              <p14:xfrm>
                <a:off x="8975424" y="469136"/>
                <a:ext cx="233640" cy="102600"/>
              </p14:xfrm>
            </p:contentPart>
          </mc:Choice>
          <mc:Fallback>
            <p:pic>
              <p:nvPicPr>
                <p:cNvPr id="84" name="Freihand 83">
                  <a:extLst>
                    <a:ext uri="{FF2B5EF4-FFF2-40B4-BE49-F238E27FC236}">
                      <a16:creationId xmlns:a16="http://schemas.microsoft.com/office/drawing/2014/main" id="{CEC099AE-E492-DEC4-66E7-7A747345D41E}"/>
                    </a:ext>
                  </a:extLst>
                </p:cNvPr>
                <p:cNvPicPr/>
                <p:nvPr/>
              </p:nvPicPr>
              <p:blipFill>
                <a:blip r:embed="rId43"/>
                <a:stretch>
                  <a:fillRect/>
                </a:stretch>
              </p:blipFill>
              <p:spPr>
                <a:xfrm>
                  <a:off x="8966424" y="460136"/>
                  <a:ext cx="2512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85" name="Freihand 84">
                  <a:extLst>
                    <a:ext uri="{FF2B5EF4-FFF2-40B4-BE49-F238E27FC236}">
                      <a16:creationId xmlns:a16="http://schemas.microsoft.com/office/drawing/2014/main" id="{709D70A3-61FD-115F-5A36-D0B08065840A}"/>
                    </a:ext>
                  </a:extLst>
                </p14:cNvPr>
                <p14:cNvContentPartPr/>
                <p14:nvPr/>
              </p14:nvContentPartPr>
              <p14:xfrm>
                <a:off x="9159384" y="364736"/>
                <a:ext cx="328680" cy="215280"/>
              </p14:xfrm>
            </p:contentPart>
          </mc:Choice>
          <mc:Fallback>
            <p:pic>
              <p:nvPicPr>
                <p:cNvPr id="85" name="Freihand 84">
                  <a:extLst>
                    <a:ext uri="{FF2B5EF4-FFF2-40B4-BE49-F238E27FC236}">
                      <a16:creationId xmlns:a16="http://schemas.microsoft.com/office/drawing/2014/main" id="{709D70A3-61FD-115F-5A36-D0B08065840A}"/>
                    </a:ext>
                  </a:extLst>
                </p:cNvPr>
                <p:cNvPicPr/>
                <p:nvPr/>
              </p:nvPicPr>
              <p:blipFill>
                <a:blip r:embed="rId45"/>
                <a:stretch>
                  <a:fillRect/>
                </a:stretch>
              </p:blipFill>
              <p:spPr>
                <a:xfrm>
                  <a:off x="9150384" y="356096"/>
                  <a:ext cx="34632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87" name="Freihand 86">
                  <a:extLst>
                    <a:ext uri="{FF2B5EF4-FFF2-40B4-BE49-F238E27FC236}">
                      <a16:creationId xmlns:a16="http://schemas.microsoft.com/office/drawing/2014/main" id="{F871C5A9-C0C9-38BC-A6A7-4F4DFC2E6685}"/>
                    </a:ext>
                  </a:extLst>
                </p14:cNvPr>
                <p14:cNvContentPartPr/>
                <p14:nvPr/>
              </p14:nvContentPartPr>
              <p14:xfrm>
                <a:off x="9547824" y="320456"/>
                <a:ext cx="93960" cy="218880"/>
              </p14:xfrm>
            </p:contentPart>
          </mc:Choice>
          <mc:Fallback>
            <p:pic>
              <p:nvPicPr>
                <p:cNvPr id="87" name="Freihand 86">
                  <a:extLst>
                    <a:ext uri="{FF2B5EF4-FFF2-40B4-BE49-F238E27FC236}">
                      <a16:creationId xmlns:a16="http://schemas.microsoft.com/office/drawing/2014/main" id="{F871C5A9-C0C9-38BC-A6A7-4F4DFC2E6685}"/>
                    </a:ext>
                  </a:extLst>
                </p:cNvPr>
                <p:cNvPicPr/>
                <p:nvPr/>
              </p:nvPicPr>
              <p:blipFill>
                <a:blip r:embed="rId47"/>
                <a:stretch>
                  <a:fillRect/>
                </a:stretch>
              </p:blipFill>
              <p:spPr>
                <a:xfrm>
                  <a:off x="9539184" y="311816"/>
                  <a:ext cx="11160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88" name="Freihand 87">
                  <a:extLst>
                    <a:ext uri="{FF2B5EF4-FFF2-40B4-BE49-F238E27FC236}">
                      <a16:creationId xmlns:a16="http://schemas.microsoft.com/office/drawing/2014/main" id="{95FDB322-3C41-0CBD-8E40-8936FAC49470}"/>
                    </a:ext>
                  </a:extLst>
                </p14:cNvPr>
                <p14:cNvContentPartPr/>
                <p14:nvPr/>
              </p14:nvContentPartPr>
              <p14:xfrm>
                <a:off x="9810624" y="313256"/>
                <a:ext cx="89640" cy="193680"/>
              </p14:xfrm>
            </p:contentPart>
          </mc:Choice>
          <mc:Fallback>
            <p:pic>
              <p:nvPicPr>
                <p:cNvPr id="88" name="Freihand 87">
                  <a:extLst>
                    <a:ext uri="{FF2B5EF4-FFF2-40B4-BE49-F238E27FC236}">
                      <a16:creationId xmlns:a16="http://schemas.microsoft.com/office/drawing/2014/main" id="{95FDB322-3C41-0CBD-8E40-8936FAC49470}"/>
                    </a:ext>
                  </a:extLst>
                </p:cNvPr>
                <p:cNvPicPr/>
                <p:nvPr/>
              </p:nvPicPr>
              <p:blipFill>
                <a:blip r:embed="rId49"/>
                <a:stretch>
                  <a:fillRect/>
                </a:stretch>
              </p:blipFill>
              <p:spPr>
                <a:xfrm>
                  <a:off x="9801624" y="304616"/>
                  <a:ext cx="10728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89" name="Freihand 88">
                  <a:extLst>
                    <a:ext uri="{FF2B5EF4-FFF2-40B4-BE49-F238E27FC236}">
                      <a16:creationId xmlns:a16="http://schemas.microsoft.com/office/drawing/2014/main" id="{33D51327-0A2A-6861-743D-A0146B42C157}"/>
                    </a:ext>
                  </a:extLst>
                </p14:cNvPr>
                <p14:cNvContentPartPr/>
                <p14:nvPr/>
              </p14:nvContentPartPr>
              <p14:xfrm>
                <a:off x="9944904" y="416576"/>
                <a:ext cx="117000" cy="78840"/>
              </p14:xfrm>
            </p:contentPart>
          </mc:Choice>
          <mc:Fallback>
            <p:pic>
              <p:nvPicPr>
                <p:cNvPr id="89" name="Freihand 88">
                  <a:extLst>
                    <a:ext uri="{FF2B5EF4-FFF2-40B4-BE49-F238E27FC236}">
                      <a16:creationId xmlns:a16="http://schemas.microsoft.com/office/drawing/2014/main" id="{33D51327-0A2A-6861-743D-A0146B42C157}"/>
                    </a:ext>
                  </a:extLst>
                </p:cNvPr>
                <p:cNvPicPr/>
                <p:nvPr/>
              </p:nvPicPr>
              <p:blipFill>
                <a:blip r:embed="rId51"/>
                <a:stretch>
                  <a:fillRect/>
                </a:stretch>
              </p:blipFill>
              <p:spPr>
                <a:xfrm>
                  <a:off x="9936264" y="407576"/>
                  <a:ext cx="1346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90" name="Freihand 89">
                  <a:extLst>
                    <a:ext uri="{FF2B5EF4-FFF2-40B4-BE49-F238E27FC236}">
                      <a16:creationId xmlns:a16="http://schemas.microsoft.com/office/drawing/2014/main" id="{D2AE0374-B2BC-BB39-5805-D114C6768902}"/>
                    </a:ext>
                  </a:extLst>
                </p14:cNvPr>
                <p14:cNvContentPartPr/>
                <p14:nvPr/>
              </p14:nvContentPartPr>
              <p14:xfrm>
                <a:off x="10097184" y="266456"/>
                <a:ext cx="130320" cy="210960"/>
              </p14:xfrm>
            </p:contentPart>
          </mc:Choice>
          <mc:Fallback>
            <p:pic>
              <p:nvPicPr>
                <p:cNvPr id="90" name="Freihand 89">
                  <a:extLst>
                    <a:ext uri="{FF2B5EF4-FFF2-40B4-BE49-F238E27FC236}">
                      <a16:creationId xmlns:a16="http://schemas.microsoft.com/office/drawing/2014/main" id="{D2AE0374-B2BC-BB39-5805-D114C6768902}"/>
                    </a:ext>
                  </a:extLst>
                </p:cNvPr>
                <p:cNvPicPr/>
                <p:nvPr/>
              </p:nvPicPr>
              <p:blipFill>
                <a:blip r:embed="rId53"/>
                <a:stretch>
                  <a:fillRect/>
                </a:stretch>
              </p:blipFill>
              <p:spPr>
                <a:xfrm>
                  <a:off x="10088184" y="257456"/>
                  <a:ext cx="14796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91" name="Freihand 90">
                  <a:extLst>
                    <a:ext uri="{FF2B5EF4-FFF2-40B4-BE49-F238E27FC236}">
                      <a16:creationId xmlns:a16="http://schemas.microsoft.com/office/drawing/2014/main" id="{29971EE3-DB81-3F93-689D-738D56A8F88A}"/>
                    </a:ext>
                  </a:extLst>
                </p14:cNvPr>
                <p14:cNvContentPartPr/>
                <p14:nvPr/>
              </p14:nvContentPartPr>
              <p14:xfrm>
                <a:off x="10265304" y="430976"/>
                <a:ext cx="338760" cy="41760"/>
              </p14:xfrm>
            </p:contentPart>
          </mc:Choice>
          <mc:Fallback>
            <p:pic>
              <p:nvPicPr>
                <p:cNvPr id="91" name="Freihand 90">
                  <a:extLst>
                    <a:ext uri="{FF2B5EF4-FFF2-40B4-BE49-F238E27FC236}">
                      <a16:creationId xmlns:a16="http://schemas.microsoft.com/office/drawing/2014/main" id="{29971EE3-DB81-3F93-689D-738D56A8F88A}"/>
                    </a:ext>
                  </a:extLst>
                </p:cNvPr>
                <p:cNvPicPr/>
                <p:nvPr/>
              </p:nvPicPr>
              <p:blipFill>
                <a:blip r:embed="rId55"/>
                <a:stretch>
                  <a:fillRect/>
                </a:stretch>
              </p:blipFill>
              <p:spPr>
                <a:xfrm>
                  <a:off x="10256304" y="421976"/>
                  <a:ext cx="35640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92" name="Freihand 91">
                  <a:extLst>
                    <a:ext uri="{FF2B5EF4-FFF2-40B4-BE49-F238E27FC236}">
                      <a16:creationId xmlns:a16="http://schemas.microsoft.com/office/drawing/2014/main" id="{10E9DE07-6A1C-07E8-8AD8-10E432F6016C}"/>
                    </a:ext>
                  </a:extLst>
                </p14:cNvPr>
                <p14:cNvContentPartPr/>
                <p14:nvPr/>
              </p14:nvContentPartPr>
              <p14:xfrm>
                <a:off x="10641504" y="412616"/>
                <a:ext cx="230040" cy="60840"/>
              </p14:xfrm>
            </p:contentPart>
          </mc:Choice>
          <mc:Fallback>
            <p:pic>
              <p:nvPicPr>
                <p:cNvPr id="92" name="Freihand 91">
                  <a:extLst>
                    <a:ext uri="{FF2B5EF4-FFF2-40B4-BE49-F238E27FC236}">
                      <a16:creationId xmlns:a16="http://schemas.microsoft.com/office/drawing/2014/main" id="{10E9DE07-6A1C-07E8-8AD8-10E432F6016C}"/>
                    </a:ext>
                  </a:extLst>
                </p:cNvPr>
                <p:cNvPicPr/>
                <p:nvPr/>
              </p:nvPicPr>
              <p:blipFill>
                <a:blip r:embed="rId57"/>
                <a:stretch>
                  <a:fillRect/>
                </a:stretch>
              </p:blipFill>
              <p:spPr>
                <a:xfrm>
                  <a:off x="10632504" y="403976"/>
                  <a:ext cx="2476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93" name="Freihand 92">
                  <a:extLst>
                    <a:ext uri="{FF2B5EF4-FFF2-40B4-BE49-F238E27FC236}">
                      <a16:creationId xmlns:a16="http://schemas.microsoft.com/office/drawing/2014/main" id="{DEAF089C-D949-BA8B-81A6-6C4BEFA2075B}"/>
                    </a:ext>
                  </a:extLst>
                </p14:cNvPr>
                <p14:cNvContentPartPr/>
                <p14:nvPr/>
              </p14:nvContentPartPr>
              <p14:xfrm>
                <a:off x="10959744" y="397496"/>
                <a:ext cx="265320" cy="79920"/>
              </p14:xfrm>
            </p:contentPart>
          </mc:Choice>
          <mc:Fallback>
            <p:pic>
              <p:nvPicPr>
                <p:cNvPr id="93" name="Freihand 92">
                  <a:extLst>
                    <a:ext uri="{FF2B5EF4-FFF2-40B4-BE49-F238E27FC236}">
                      <a16:creationId xmlns:a16="http://schemas.microsoft.com/office/drawing/2014/main" id="{DEAF089C-D949-BA8B-81A6-6C4BEFA2075B}"/>
                    </a:ext>
                  </a:extLst>
                </p:cNvPr>
                <p:cNvPicPr/>
                <p:nvPr/>
              </p:nvPicPr>
              <p:blipFill>
                <a:blip r:embed="rId59"/>
                <a:stretch>
                  <a:fillRect/>
                </a:stretch>
              </p:blipFill>
              <p:spPr>
                <a:xfrm>
                  <a:off x="10951104" y="388856"/>
                  <a:ext cx="2829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94" name="Freihand 93">
                  <a:extLst>
                    <a:ext uri="{FF2B5EF4-FFF2-40B4-BE49-F238E27FC236}">
                      <a16:creationId xmlns:a16="http://schemas.microsoft.com/office/drawing/2014/main" id="{53A3B996-E4F2-36EB-A641-715C3F42829D}"/>
                    </a:ext>
                  </a:extLst>
                </p14:cNvPr>
                <p14:cNvContentPartPr/>
                <p14:nvPr/>
              </p14:nvContentPartPr>
              <p14:xfrm>
                <a:off x="9672024" y="729056"/>
                <a:ext cx="498600" cy="166320"/>
              </p14:xfrm>
            </p:contentPart>
          </mc:Choice>
          <mc:Fallback>
            <p:pic>
              <p:nvPicPr>
                <p:cNvPr id="94" name="Freihand 93">
                  <a:extLst>
                    <a:ext uri="{FF2B5EF4-FFF2-40B4-BE49-F238E27FC236}">
                      <a16:creationId xmlns:a16="http://schemas.microsoft.com/office/drawing/2014/main" id="{53A3B996-E4F2-36EB-A641-715C3F42829D}"/>
                    </a:ext>
                  </a:extLst>
                </p:cNvPr>
                <p:cNvPicPr/>
                <p:nvPr/>
              </p:nvPicPr>
              <p:blipFill>
                <a:blip r:embed="rId61"/>
                <a:stretch>
                  <a:fillRect/>
                </a:stretch>
              </p:blipFill>
              <p:spPr>
                <a:xfrm>
                  <a:off x="9663384" y="720056"/>
                  <a:ext cx="51624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95" name="Freihand 94">
                  <a:extLst>
                    <a:ext uri="{FF2B5EF4-FFF2-40B4-BE49-F238E27FC236}">
                      <a16:creationId xmlns:a16="http://schemas.microsoft.com/office/drawing/2014/main" id="{D17E7DE7-9210-E6FE-DB28-EB8F8CC531A6}"/>
                    </a:ext>
                  </a:extLst>
                </p14:cNvPr>
                <p14:cNvContentPartPr/>
                <p14:nvPr/>
              </p14:nvContentPartPr>
              <p14:xfrm>
                <a:off x="10090344" y="672176"/>
                <a:ext cx="46080" cy="12240"/>
              </p14:xfrm>
            </p:contentPart>
          </mc:Choice>
          <mc:Fallback>
            <p:pic>
              <p:nvPicPr>
                <p:cNvPr id="95" name="Freihand 94">
                  <a:extLst>
                    <a:ext uri="{FF2B5EF4-FFF2-40B4-BE49-F238E27FC236}">
                      <a16:creationId xmlns:a16="http://schemas.microsoft.com/office/drawing/2014/main" id="{D17E7DE7-9210-E6FE-DB28-EB8F8CC531A6}"/>
                    </a:ext>
                  </a:extLst>
                </p:cNvPr>
                <p:cNvPicPr/>
                <p:nvPr/>
              </p:nvPicPr>
              <p:blipFill>
                <a:blip r:embed="rId63"/>
                <a:stretch>
                  <a:fillRect/>
                </a:stretch>
              </p:blipFill>
              <p:spPr>
                <a:xfrm>
                  <a:off x="10081344" y="663176"/>
                  <a:ext cx="6372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96" name="Freihand 95">
                  <a:extLst>
                    <a:ext uri="{FF2B5EF4-FFF2-40B4-BE49-F238E27FC236}">
                      <a16:creationId xmlns:a16="http://schemas.microsoft.com/office/drawing/2014/main" id="{5CCA113E-8262-AB2A-E036-015A4C413B9C}"/>
                    </a:ext>
                  </a:extLst>
                </p14:cNvPr>
                <p14:cNvContentPartPr/>
                <p14:nvPr/>
              </p14:nvContentPartPr>
              <p14:xfrm>
                <a:off x="10219584" y="666416"/>
                <a:ext cx="270360" cy="135360"/>
              </p14:xfrm>
            </p:contentPart>
          </mc:Choice>
          <mc:Fallback>
            <p:pic>
              <p:nvPicPr>
                <p:cNvPr id="96" name="Freihand 95">
                  <a:extLst>
                    <a:ext uri="{FF2B5EF4-FFF2-40B4-BE49-F238E27FC236}">
                      <a16:creationId xmlns:a16="http://schemas.microsoft.com/office/drawing/2014/main" id="{5CCA113E-8262-AB2A-E036-015A4C413B9C}"/>
                    </a:ext>
                  </a:extLst>
                </p:cNvPr>
                <p:cNvPicPr/>
                <p:nvPr/>
              </p:nvPicPr>
              <p:blipFill>
                <a:blip r:embed="rId65"/>
                <a:stretch>
                  <a:fillRect/>
                </a:stretch>
              </p:blipFill>
              <p:spPr>
                <a:xfrm>
                  <a:off x="10210584" y="657776"/>
                  <a:ext cx="2880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97" name="Freihand 96">
                  <a:extLst>
                    <a:ext uri="{FF2B5EF4-FFF2-40B4-BE49-F238E27FC236}">
                      <a16:creationId xmlns:a16="http://schemas.microsoft.com/office/drawing/2014/main" id="{C7CB1205-321C-B3E6-3E66-D7F158CB8F41}"/>
                    </a:ext>
                  </a:extLst>
                </p14:cNvPr>
                <p14:cNvContentPartPr/>
                <p14:nvPr/>
              </p14:nvContentPartPr>
              <p14:xfrm>
                <a:off x="10454664" y="700256"/>
                <a:ext cx="128520" cy="87480"/>
              </p14:xfrm>
            </p:contentPart>
          </mc:Choice>
          <mc:Fallback>
            <p:pic>
              <p:nvPicPr>
                <p:cNvPr id="97" name="Freihand 96">
                  <a:extLst>
                    <a:ext uri="{FF2B5EF4-FFF2-40B4-BE49-F238E27FC236}">
                      <a16:creationId xmlns:a16="http://schemas.microsoft.com/office/drawing/2014/main" id="{C7CB1205-321C-B3E6-3E66-D7F158CB8F41}"/>
                    </a:ext>
                  </a:extLst>
                </p:cNvPr>
                <p:cNvPicPr/>
                <p:nvPr/>
              </p:nvPicPr>
              <p:blipFill>
                <a:blip r:embed="rId67"/>
                <a:stretch>
                  <a:fillRect/>
                </a:stretch>
              </p:blipFill>
              <p:spPr>
                <a:xfrm>
                  <a:off x="10446024" y="691256"/>
                  <a:ext cx="1461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98" name="Freihand 97">
                  <a:extLst>
                    <a:ext uri="{FF2B5EF4-FFF2-40B4-BE49-F238E27FC236}">
                      <a16:creationId xmlns:a16="http://schemas.microsoft.com/office/drawing/2014/main" id="{58830AF3-39B1-F205-4D60-BCA093C399D2}"/>
                    </a:ext>
                  </a:extLst>
                </p14:cNvPr>
                <p14:cNvContentPartPr/>
                <p14:nvPr/>
              </p14:nvContentPartPr>
              <p14:xfrm>
                <a:off x="10532424" y="646976"/>
                <a:ext cx="20160" cy="9720"/>
              </p14:xfrm>
            </p:contentPart>
          </mc:Choice>
          <mc:Fallback>
            <p:pic>
              <p:nvPicPr>
                <p:cNvPr id="98" name="Freihand 97">
                  <a:extLst>
                    <a:ext uri="{FF2B5EF4-FFF2-40B4-BE49-F238E27FC236}">
                      <a16:creationId xmlns:a16="http://schemas.microsoft.com/office/drawing/2014/main" id="{58830AF3-39B1-F205-4D60-BCA093C399D2}"/>
                    </a:ext>
                  </a:extLst>
                </p:cNvPr>
                <p:cNvPicPr/>
                <p:nvPr/>
              </p:nvPicPr>
              <p:blipFill>
                <a:blip r:embed="rId69"/>
                <a:stretch>
                  <a:fillRect/>
                </a:stretch>
              </p:blipFill>
              <p:spPr>
                <a:xfrm>
                  <a:off x="10523424" y="638336"/>
                  <a:ext cx="378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99" name="Freihand 98">
                  <a:extLst>
                    <a:ext uri="{FF2B5EF4-FFF2-40B4-BE49-F238E27FC236}">
                      <a16:creationId xmlns:a16="http://schemas.microsoft.com/office/drawing/2014/main" id="{3A840796-DC11-094E-609C-DD4EC4608C9E}"/>
                    </a:ext>
                  </a:extLst>
                </p14:cNvPr>
                <p14:cNvContentPartPr/>
                <p14:nvPr/>
              </p14:nvContentPartPr>
              <p14:xfrm>
                <a:off x="10649064" y="631856"/>
                <a:ext cx="431640" cy="390240"/>
              </p14:xfrm>
            </p:contentPart>
          </mc:Choice>
          <mc:Fallback>
            <p:pic>
              <p:nvPicPr>
                <p:cNvPr id="99" name="Freihand 98">
                  <a:extLst>
                    <a:ext uri="{FF2B5EF4-FFF2-40B4-BE49-F238E27FC236}">
                      <a16:creationId xmlns:a16="http://schemas.microsoft.com/office/drawing/2014/main" id="{3A840796-DC11-094E-609C-DD4EC4608C9E}"/>
                    </a:ext>
                  </a:extLst>
                </p:cNvPr>
                <p:cNvPicPr/>
                <p:nvPr/>
              </p:nvPicPr>
              <p:blipFill>
                <a:blip r:embed="rId71"/>
                <a:stretch>
                  <a:fillRect/>
                </a:stretch>
              </p:blipFill>
              <p:spPr>
                <a:xfrm>
                  <a:off x="10640064" y="623216"/>
                  <a:ext cx="449280" cy="4078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100" name="Freihand 99">
                  <a:extLst>
                    <a:ext uri="{FF2B5EF4-FFF2-40B4-BE49-F238E27FC236}">
                      <a16:creationId xmlns:a16="http://schemas.microsoft.com/office/drawing/2014/main" id="{3ACFF3B0-4C48-C1BE-4E91-1AAA9311A537}"/>
                    </a:ext>
                  </a:extLst>
                </p14:cNvPr>
                <p14:cNvContentPartPr/>
                <p14:nvPr/>
              </p14:nvContentPartPr>
              <p14:xfrm>
                <a:off x="11165664" y="658496"/>
                <a:ext cx="285480" cy="107280"/>
              </p14:xfrm>
            </p:contentPart>
          </mc:Choice>
          <mc:Fallback>
            <p:pic>
              <p:nvPicPr>
                <p:cNvPr id="100" name="Freihand 99">
                  <a:extLst>
                    <a:ext uri="{FF2B5EF4-FFF2-40B4-BE49-F238E27FC236}">
                      <a16:creationId xmlns:a16="http://schemas.microsoft.com/office/drawing/2014/main" id="{3ACFF3B0-4C48-C1BE-4E91-1AAA9311A537}"/>
                    </a:ext>
                  </a:extLst>
                </p:cNvPr>
                <p:cNvPicPr/>
                <p:nvPr/>
              </p:nvPicPr>
              <p:blipFill>
                <a:blip r:embed="rId73"/>
                <a:stretch>
                  <a:fillRect/>
                </a:stretch>
              </p:blipFill>
              <p:spPr>
                <a:xfrm>
                  <a:off x="11156664" y="649496"/>
                  <a:ext cx="3031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101" name="Freihand 100">
                  <a:extLst>
                    <a:ext uri="{FF2B5EF4-FFF2-40B4-BE49-F238E27FC236}">
                      <a16:creationId xmlns:a16="http://schemas.microsoft.com/office/drawing/2014/main" id="{C7654AA7-A55F-15E5-8CCC-C23A276392B0}"/>
                    </a:ext>
                  </a:extLst>
                </p14:cNvPr>
                <p14:cNvContentPartPr/>
                <p14:nvPr/>
              </p14:nvContentPartPr>
              <p14:xfrm>
                <a:off x="10198704" y="1053776"/>
                <a:ext cx="29520" cy="175680"/>
              </p14:xfrm>
            </p:contentPart>
          </mc:Choice>
          <mc:Fallback>
            <p:pic>
              <p:nvPicPr>
                <p:cNvPr id="101" name="Freihand 100">
                  <a:extLst>
                    <a:ext uri="{FF2B5EF4-FFF2-40B4-BE49-F238E27FC236}">
                      <a16:creationId xmlns:a16="http://schemas.microsoft.com/office/drawing/2014/main" id="{C7654AA7-A55F-15E5-8CCC-C23A276392B0}"/>
                    </a:ext>
                  </a:extLst>
                </p:cNvPr>
                <p:cNvPicPr/>
                <p:nvPr/>
              </p:nvPicPr>
              <p:blipFill>
                <a:blip r:embed="rId75"/>
                <a:stretch>
                  <a:fillRect/>
                </a:stretch>
              </p:blipFill>
              <p:spPr>
                <a:xfrm>
                  <a:off x="10189704" y="1044776"/>
                  <a:ext cx="4716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102" name="Freihand 101">
                  <a:extLst>
                    <a:ext uri="{FF2B5EF4-FFF2-40B4-BE49-F238E27FC236}">
                      <a16:creationId xmlns:a16="http://schemas.microsoft.com/office/drawing/2014/main" id="{820FCEFB-D8A9-27AD-9DFF-676177A3C1D7}"/>
                    </a:ext>
                  </a:extLst>
                </p14:cNvPr>
                <p14:cNvContentPartPr/>
                <p14:nvPr/>
              </p14:nvContentPartPr>
              <p14:xfrm>
                <a:off x="10145784" y="1022096"/>
                <a:ext cx="176040" cy="183240"/>
              </p14:xfrm>
            </p:contentPart>
          </mc:Choice>
          <mc:Fallback>
            <p:pic>
              <p:nvPicPr>
                <p:cNvPr id="102" name="Freihand 101">
                  <a:extLst>
                    <a:ext uri="{FF2B5EF4-FFF2-40B4-BE49-F238E27FC236}">
                      <a16:creationId xmlns:a16="http://schemas.microsoft.com/office/drawing/2014/main" id="{820FCEFB-D8A9-27AD-9DFF-676177A3C1D7}"/>
                    </a:ext>
                  </a:extLst>
                </p:cNvPr>
                <p:cNvPicPr/>
                <p:nvPr/>
              </p:nvPicPr>
              <p:blipFill>
                <a:blip r:embed="rId77"/>
                <a:stretch>
                  <a:fillRect/>
                </a:stretch>
              </p:blipFill>
              <p:spPr>
                <a:xfrm>
                  <a:off x="10137144" y="1013096"/>
                  <a:ext cx="19368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103" name="Freihand 102">
                  <a:extLst>
                    <a:ext uri="{FF2B5EF4-FFF2-40B4-BE49-F238E27FC236}">
                      <a16:creationId xmlns:a16="http://schemas.microsoft.com/office/drawing/2014/main" id="{9A3A84FC-E4CC-EDAB-73CE-C1E0F61376E0}"/>
                    </a:ext>
                  </a:extLst>
                </p14:cNvPr>
                <p14:cNvContentPartPr/>
                <p14:nvPr/>
              </p14:nvContentPartPr>
              <p14:xfrm>
                <a:off x="10348104" y="1118936"/>
                <a:ext cx="83520" cy="77760"/>
              </p14:xfrm>
            </p:contentPart>
          </mc:Choice>
          <mc:Fallback>
            <p:pic>
              <p:nvPicPr>
                <p:cNvPr id="103" name="Freihand 102">
                  <a:extLst>
                    <a:ext uri="{FF2B5EF4-FFF2-40B4-BE49-F238E27FC236}">
                      <a16:creationId xmlns:a16="http://schemas.microsoft.com/office/drawing/2014/main" id="{9A3A84FC-E4CC-EDAB-73CE-C1E0F61376E0}"/>
                    </a:ext>
                  </a:extLst>
                </p:cNvPr>
                <p:cNvPicPr/>
                <p:nvPr/>
              </p:nvPicPr>
              <p:blipFill>
                <a:blip r:embed="rId79"/>
                <a:stretch>
                  <a:fillRect/>
                </a:stretch>
              </p:blipFill>
              <p:spPr>
                <a:xfrm>
                  <a:off x="10339104" y="1110296"/>
                  <a:ext cx="1011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104" name="Freihand 103">
                  <a:extLst>
                    <a:ext uri="{FF2B5EF4-FFF2-40B4-BE49-F238E27FC236}">
                      <a16:creationId xmlns:a16="http://schemas.microsoft.com/office/drawing/2014/main" id="{BE983C12-A662-17FC-0AD4-34A07D8588C3}"/>
                    </a:ext>
                  </a:extLst>
                </p14:cNvPr>
                <p14:cNvContentPartPr/>
                <p14:nvPr/>
              </p14:nvContentPartPr>
              <p14:xfrm>
                <a:off x="10466544" y="1015256"/>
                <a:ext cx="399600" cy="189720"/>
              </p14:xfrm>
            </p:contentPart>
          </mc:Choice>
          <mc:Fallback>
            <p:pic>
              <p:nvPicPr>
                <p:cNvPr id="104" name="Freihand 103">
                  <a:extLst>
                    <a:ext uri="{FF2B5EF4-FFF2-40B4-BE49-F238E27FC236}">
                      <a16:creationId xmlns:a16="http://schemas.microsoft.com/office/drawing/2014/main" id="{BE983C12-A662-17FC-0AD4-34A07D8588C3}"/>
                    </a:ext>
                  </a:extLst>
                </p:cNvPr>
                <p:cNvPicPr/>
                <p:nvPr/>
              </p:nvPicPr>
              <p:blipFill>
                <a:blip r:embed="rId81"/>
                <a:stretch>
                  <a:fillRect/>
                </a:stretch>
              </p:blipFill>
              <p:spPr>
                <a:xfrm>
                  <a:off x="10457544" y="1006256"/>
                  <a:ext cx="41724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105" name="Freihand 104">
                  <a:extLst>
                    <a:ext uri="{FF2B5EF4-FFF2-40B4-BE49-F238E27FC236}">
                      <a16:creationId xmlns:a16="http://schemas.microsoft.com/office/drawing/2014/main" id="{78BFE4D9-E667-DEE9-E795-1994CDAEF55C}"/>
                    </a:ext>
                  </a:extLst>
                </p14:cNvPr>
                <p14:cNvContentPartPr/>
                <p14:nvPr/>
              </p14:nvContentPartPr>
              <p14:xfrm>
                <a:off x="10932744" y="1110656"/>
                <a:ext cx="641520" cy="291600"/>
              </p14:xfrm>
            </p:contentPart>
          </mc:Choice>
          <mc:Fallback>
            <p:pic>
              <p:nvPicPr>
                <p:cNvPr id="105" name="Freihand 104">
                  <a:extLst>
                    <a:ext uri="{FF2B5EF4-FFF2-40B4-BE49-F238E27FC236}">
                      <a16:creationId xmlns:a16="http://schemas.microsoft.com/office/drawing/2014/main" id="{78BFE4D9-E667-DEE9-E795-1994CDAEF55C}"/>
                    </a:ext>
                  </a:extLst>
                </p:cNvPr>
                <p:cNvPicPr/>
                <p:nvPr/>
              </p:nvPicPr>
              <p:blipFill>
                <a:blip r:embed="rId83"/>
                <a:stretch>
                  <a:fillRect/>
                </a:stretch>
              </p:blipFill>
              <p:spPr>
                <a:xfrm>
                  <a:off x="10923744" y="1102016"/>
                  <a:ext cx="659160" cy="309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4">
            <p14:nvContentPartPr>
              <p14:cNvPr id="108" name="Freihand 107">
                <a:extLst>
                  <a:ext uri="{FF2B5EF4-FFF2-40B4-BE49-F238E27FC236}">
                    <a16:creationId xmlns:a16="http://schemas.microsoft.com/office/drawing/2014/main" id="{ADF610CD-225C-E880-E5F0-A86E38A38FAC}"/>
                  </a:ext>
                </a:extLst>
              </p14:cNvPr>
              <p14:cNvContentPartPr/>
              <p14:nvPr/>
            </p14:nvContentPartPr>
            <p14:xfrm>
              <a:off x="2879904" y="1407296"/>
              <a:ext cx="4467600" cy="49320"/>
            </p14:xfrm>
          </p:contentPart>
        </mc:Choice>
        <mc:Fallback>
          <p:pic>
            <p:nvPicPr>
              <p:cNvPr id="108" name="Freihand 107">
                <a:extLst>
                  <a:ext uri="{FF2B5EF4-FFF2-40B4-BE49-F238E27FC236}">
                    <a16:creationId xmlns:a16="http://schemas.microsoft.com/office/drawing/2014/main" id="{ADF610CD-225C-E880-E5F0-A86E38A38FAC}"/>
                  </a:ext>
                </a:extLst>
              </p:cNvPr>
              <p:cNvPicPr/>
              <p:nvPr/>
            </p:nvPicPr>
            <p:blipFill>
              <a:blip r:embed="rId85"/>
              <a:stretch>
                <a:fillRect/>
              </a:stretch>
            </p:blipFill>
            <p:spPr>
              <a:xfrm>
                <a:off x="2870904" y="1398296"/>
                <a:ext cx="448524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109" name="Freihand 108">
                <a:extLst>
                  <a:ext uri="{FF2B5EF4-FFF2-40B4-BE49-F238E27FC236}">
                    <a16:creationId xmlns:a16="http://schemas.microsoft.com/office/drawing/2014/main" id="{2AA885C5-2A65-1A7A-228F-AB38C6D6C3A0}"/>
                  </a:ext>
                </a:extLst>
              </p14:cNvPr>
              <p14:cNvContentPartPr/>
              <p14:nvPr/>
            </p14:nvContentPartPr>
            <p14:xfrm>
              <a:off x="6179304" y="1840736"/>
              <a:ext cx="1710720" cy="685440"/>
            </p14:xfrm>
          </p:contentPart>
        </mc:Choice>
        <mc:Fallback>
          <p:pic>
            <p:nvPicPr>
              <p:cNvPr id="109" name="Freihand 108">
                <a:extLst>
                  <a:ext uri="{FF2B5EF4-FFF2-40B4-BE49-F238E27FC236}">
                    <a16:creationId xmlns:a16="http://schemas.microsoft.com/office/drawing/2014/main" id="{2AA885C5-2A65-1A7A-228F-AB38C6D6C3A0}"/>
                  </a:ext>
                </a:extLst>
              </p:cNvPr>
              <p:cNvPicPr/>
              <p:nvPr/>
            </p:nvPicPr>
            <p:blipFill>
              <a:blip r:embed="rId87"/>
              <a:stretch>
                <a:fillRect/>
              </a:stretch>
            </p:blipFill>
            <p:spPr>
              <a:xfrm>
                <a:off x="6170664" y="1832096"/>
                <a:ext cx="1728360" cy="7030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110" name="Freihand 109">
                <a:extLst>
                  <a:ext uri="{FF2B5EF4-FFF2-40B4-BE49-F238E27FC236}">
                    <a16:creationId xmlns:a16="http://schemas.microsoft.com/office/drawing/2014/main" id="{F62D74F0-267A-EE6B-EDA3-5CF146796D8E}"/>
                  </a:ext>
                </a:extLst>
              </p14:cNvPr>
              <p14:cNvContentPartPr/>
              <p14:nvPr/>
            </p14:nvContentPartPr>
            <p14:xfrm>
              <a:off x="8051664" y="2015336"/>
              <a:ext cx="289440" cy="131400"/>
            </p14:xfrm>
          </p:contentPart>
        </mc:Choice>
        <mc:Fallback>
          <p:pic>
            <p:nvPicPr>
              <p:cNvPr id="110" name="Freihand 109">
                <a:extLst>
                  <a:ext uri="{FF2B5EF4-FFF2-40B4-BE49-F238E27FC236}">
                    <a16:creationId xmlns:a16="http://schemas.microsoft.com/office/drawing/2014/main" id="{F62D74F0-267A-EE6B-EDA3-5CF146796D8E}"/>
                  </a:ext>
                </a:extLst>
              </p:cNvPr>
              <p:cNvPicPr/>
              <p:nvPr/>
            </p:nvPicPr>
            <p:blipFill>
              <a:blip r:embed="rId89"/>
              <a:stretch>
                <a:fillRect/>
              </a:stretch>
            </p:blipFill>
            <p:spPr>
              <a:xfrm>
                <a:off x="8042664" y="2006696"/>
                <a:ext cx="3070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11" name="Freihand 110">
                <a:extLst>
                  <a:ext uri="{FF2B5EF4-FFF2-40B4-BE49-F238E27FC236}">
                    <a16:creationId xmlns:a16="http://schemas.microsoft.com/office/drawing/2014/main" id="{463627F6-BE27-6782-CE97-850DE31221DC}"/>
                  </a:ext>
                </a:extLst>
              </p14:cNvPr>
              <p14:cNvContentPartPr/>
              <p14:nvPr/>
            </p14:nvContentPartPr>
            <p14:xfrm>
              <a:off x="7997304" y="1957016"/>
              <a:ext cx="206280" cy="201600"/>
            </p14:xfrm>
          </p:contentPart>
        </mc:Choice>
        <mc:Fallback>
          <p:pic>
            <p:nvPicPr>
              <p:cNvPr id="111" name="Freihand 110">
                <a:extLst>
                  <a:ext uri="{FF2B5EF4-FFF2-40B4-BE49-F238E27FC236}">
                    <a16:creationId xmlns:a16="http://schemas.microsoft.com/office/drawing/2014/main" id="{463627F6-BE27-6782-CE97-850DE31221DC}"/>
                  </a:ext>
                </a:extLst>
              </p:cNvPr>
              <p:cNvPicPr/>
              <p:nvPr/>
            </p:nvPicPr>
            <p:blipFill>
              <a:blip r:embed="rId91"/>
              <a:stretch>
                <a:fillRect/>
              </a:stretch>
            </p:blipFill>
            <p:spPr>
              <a:xfrm>
                <a:off x="7988664" y="1948376"/>
                <a:ext cx="223920" cy="219240"/>
              </a:xfrm>
              <a:prstGeom prst="rect">
                <a:avLst/>
              </a:prstGeom>
            </p:spPr>
          </p:pic>
        </mc:Fallback>
      </mc:AlternateContent>
      <p:grpSp>
        <p:nvGrpSpPr>
          <p:cNvPr id="129" name="Gruppieren 128">
            <a:extLst>
              <a:ext uri="{FF2B5EF4-FFF2-40B4-BE49-F238E27FC236}">
                <a16:creationId xmlns:a16="http://schemas.microsoft.com/office/drawing/2014/main" id="{3083D079-C833-A922-39B6-65AA17351D05}"/>
              </a:ext>
            </a:extLst>
          </p:cNvPr>
          <p:cNvGrpSpPr/>
          <p:nvPr/>
        </p:nvGrpSpPr>
        <p:grpSpPr>
          <a:xfrm>
            <a:off x="8577264" y="1493336"/>
            <a:ext cx="3116880" cy="814680"/>
            <a:chOff x="8577264" y="1493336"/>
            <a:chExt cx="3116880" cy="814680"/>
          </a:xfrm>
        </p:grpSpPr>
        <mc:AlternateContent xmlns:mc="http://schemas.openxmlformats.org/markup-compatibility/2006">
          <mc:Choice xmlns:p14="http://schemas.microsoft.com/office/powerpoint/2010/main" Requires="p14">
            <p:contentPart p14:bwMode="auto" r:id="rId92">
              <p14:nvContentPartPr>
                <p14:cNvPr id="113" name="Freihand 112">
                  <a:extLst>
                    <a:ext uri="{FF2B5EF4-FFF2-40B4-BE49-F238E27FC236}">
                      <a16:creationId xmlns:a16="http://schemas.microsoft.com/office/drawing/2014/main" id="{866D1445-A7E1-CBEF-9E4D-0FF960006C0B}"/>
                    </a:ext>
                  </a:extLst>
                </p14:cNvPr>
                <p14:cNvContentPartPr/>
                <p14:nvPr/>
              </p14:nvContentPartPr>
              <p14:xfrm>
                <a:off x="8577264" y="1723736"/>
                <a:ext cx="84600" cy="337680"/>
              </p14:xfrm>
            </p:contentPart>
          </mc:Choice>
          <mc:Fallback>
            <p:pic>
              <p:nvPicPr>
                <p:cNvPr id="113" name="Freihand 112">
                  <a:extLst>
                    <a:ext uri="{FF2B5EF4-FFF2-40B4-BE49-F238E27FC236}">
                      <a16:creationId xmlns:a16="http://schemas.microsoft.com/office/drawing/2014/main" id="{866D1445-A7E1-CBEF-9E4D-0FF960006C0B}"/>
                    </a:ext>
                  </a:extLst>
                </p:cNvPr>
                <p:cNvPicPr/>
                <p:nvPr/>
              </p:nvPicPr>
              <p:blipFill>
                <a:blip r:embed="rId93"/>
                <a:stretch>
                  <a:fillRect/>
                </a:stretch>
              </p:blipFill>
              <p:spPr>
                <a:xfrm>
                  <a:off x="8568624" y="1714736"/>
                  <a:ext cx="102240" cy="3553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14" name="Freihand 113">
                  <a:extLst>
                    <a:ext uri="{FF2B5EF4-FFF2-40B4-BE49-F238E27FC236}">
                      <a16:creationId xmlns:a16="http://schemas.microsoft.com/office/drawing/2014/main" id="{1B2BB1E6-D262-FA6B-2E4C-B849FA5AA715}"/>
                    </a:ext>
                  </a:extLst>
                </p14:cNvPr>
                <p14:cNvContentPartPr/>
                <p14:nvPr/>
              </p14:nvContentPartPr>
              <p14:xfrm>
                <a:off x="8723424" y="1843256"/>
                <a:ext cx="308520" cy="71640"/>
              </p14:xfrm>
            </p:contentPart>
          </mc:Choice>
          <mc:Fallback>
            <p:pic>
              <p:nvPicPr>
                <p:cNvPr id="114" name="Freihand 113">
                  <a:extLst>
                    <a:ext uri="{FF2B5EF4-FFF2-40B4-BE49-F238E27FC236}">
                      <a16:creationId xmlns:a16="http://schemas.microsoft.com/office/drawing/2014/main" id="{1B2BB1E6-D262-FA6B-2E4C-B849FA5AA715}"/>
                    </a:ext>
                  </a:extLst>
                </p:cNvPr>
                <p:cNvPicPr/>
                <p:nvPr/>
              </p:nvPicPr>
              <p:blipFill>
                <a:blip r:embed="rId95"/>
                <a:stretch>
                  <a:fillRect/>
                </a:stretch>
              </p:blipFill>
              <p:spPr>
                <a:xfrm>
                  <a:off x="8714424" y="1834256"/>
                  <a:ext cx="3261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15" name="Freihand 114">
                  <a:extLst>
                    <a:ext uri="{FF2B5EF4-FFF2-40B4-BE49-F238E27FC236}">
                      <a16:creationId xmlns:a16="http://schemas.microsoft.com/office/drawing/2014/main" id="{9614FD8F-FA7D-1E65-36E6-20C0B92BED40}"/>
                    </a:ext>
                  </a:extLst>
                </p14:cNvPr>
                <p14:cNvContentPartPr/>
                <p14:nvPr/>
              </p14:nvContentPartPr>
              <p14:xfrm>
                <a:off x="9059664" y="1639856"/>
                <a:ext cx="234720" cy="217080"/>
              </p14:xfrm>
            </p:contentPart>
          </mc:Choice>
          <mc:Fallback>
            <p:pic>
              <p:nvPicPr>
                <p:cNvPr id="115" name="Freihand 114">
                  <a:extLst>
                    <a:ext uri="{FF2B5EF4-FFF2-40B4-BE49-F238E27FC236}">
                      <a16:creationId xmlns:a16="http://schemas.microsoft.com/office/drawing/2014/main" id="{9614FD8F-FA7D-1E65-36E6-20C0B92BED40}"/>
                    </a:ext>
                  </a:extLst>
                </p:cNvPr>
                <p:cNvPicPr/>
                <p:nvPr/>
              </p:nvPicPr>
              <p:blipFill>
                <a:blip r:embed="rId97"/>
                <a:stretch>
                  <a:fillRect/>
                </a:stretch>
              </p:blipFill>
              <p:spPr>
                <a:xfrm>
                  <a:off x="9050664" y="1630856"/>
                  <a:ext cx="25236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16" name="Freihand 115">
                  <a:extLst>
                    <a:ext uri="{FF2B5EF4-FFF2-40B4-BE49-F238E27FC236}">
                      <a16:creationId xmlns:a16="http://schemas.microsoft.com/office/drawing/2014/main" id="{9929FA5E-84CE-AE5D-0A82-F9C00945AB54}"/>
                    </a:ext>
                  </a:extLst>
                </p14:cNvPr>
                <p14:cNvContentPartPr/>
                <p14:nvPr/>
              </p14:nvContentPartPr>
              <p14:xfrm>
                <a:off x="9525504" y="1603496"/>
                <a:ext cx="307800" cy="314640"/>
              </p14:xfrm>
            </p:contentPart>
          </mc:Choice>
          <mc:Fallback>
            <p:pic>
              <p:nvPicPr>
                <p:cNvPr id="116" name="Freihand 115">
                  <a:extLst>
                    <a:ext uri="{FF2B5EF4-FFF2-40B4-BE49-F238E27FC236}">
                      <a16:creationId xmlns:a16="http://schemas.microsoft.com/office/drawing/2014/main" id="{9929FA5E-84CE-AE5D-0A82-F9C00945AB54}"/>
                    </a:ext>
                  </a:extLst>
                </p:cNvPr>
                <p:cNvPicPr/>
                <p:nvPr/>
              </p:nvPicPr>
              <p:blipFill>
                <a:blip r:embed="rId99"/>
                <a:stretch>
                  <a:fillRect/>
                </a:stretch>
              </p:blipFill>
              <p:spPr>
                <a:xfrm>
                  <a:off x="9516864" y="1594496"/>
                  <a:ext cx="325440" cy="3322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17" name="Freihand 116">
                  <a:extLst>
                    <a:ext uri="{FF2B5EF4-FFF2-40B4-BE49-F238E27FC236}">
                      <a16:creationId xmlns:a16="http://schemas.microsoft.com/office/drawing/2014/main" id="{00F65B2F-FFF7-6FCF-1151-F7A6E3EE6208}"/>
                    </a:ext>
                  </a:extLst>
                </p14:cNvPr>
                <p14:cNvContentPartPr/>
                <p14:nvPr/>
              </p14:nvContentPartPr>
              <p14:xfrm>
                <a:off x="9875064" y="1662536"/>
                <a:ext cx="281880" cy="214200"/>
              </p14:xfrm>
            </p:contentPart>
          </mc:Choice>
          <mc:Fallback>
            <p:pic>
              <p:nvPicPr>
                <p:cNvPr id="117" name="Freihand 116">
                  <a:extLst>
                    <a:ext uri="{FF2B5EF4-FFF2-40B4-BE49-F238E27FC236}">
                      <a16:creationId xmlns:a16="http://schemas.microsoft.com/office/drawing/2014/main" id="{00F65B2F-FFF7-6FCF-1151-F7A6E3EE6208}"/>
                    </a:ext>
                  </a:extLst>
                </p:cNvPr>
                <p:cNvPicPr/>
                <p:nvPr/>
              </p:nvPicPr>
              <p:blipFill>
                <a:blip r:embed="rId101"/>
                <a:stretch>
                  <a:fillRect/>
                </a:stretch>
              </p:blipFill>
              <p:spPr>
                <a:xfrm>
                  <a:off x="9866424" y="1653896"/>
                  <a:ext cx="29952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18" name="Freihand 117">
                  <a:extLst>
                    <a:ext uri="{FF2B5EF4-FFF2-40B4-BE49-F238E27FC236}">
                      <a16:creationId xmlns:a16="http://schemas.microsoft.com/office/drawing/2014/main" id="{374148AC-6981-CA91-528E-61346688DF18}"/>
                    </a:ext>
                  </a:extLst>
                </p14:cNvPr>
                <p14:cNvContentPartPr/>
                <p14:nvPr/>
              </p14:nvContentPartPr>
              <p14:xfrm>
                <a:off x="10325064" y="1616816"/>
                <a:ext cx="323640" cy="65520"/>
              </p14:xfrm>
            </p:contentPart>
          </mc:Choice>
          <mc:Fallback>
            <p:pic>
              <p:nvPicPr>
                <p:cNvPr id="118" name="Freihand 117">
                  <a:extLst>
                    <a:ext uri="{FF2B5EF4-FFF2-40B4-BE49-F238E27FC236}">
                      <a16:creationId xmlns:a16="http://schemas.microsoft.com/office/drawing/2014/main" id="{374148AC-6981-CA91-528E-61346688DF18}"/>
                    </a:ext>
                  </a:extLst>
                </p:cNvPr>
                <p:cNvPicPr/>
                <p:nvPr/>
              </p:nvPicPr>
              <p:blipFill>
                <a:blip r:embed="rId103"/>
                <a:stretch>
                  <a:fillRect/>
                </a:stretch>
              </p:blipFill>
              <p:spPr>
                <a:xfrm>
                  <a:off x="10316424" y="1608176"/>
                  <a:ext cx="3412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19" name="Freihand 118">
                  <a:extLst>
                    <a:ext uri="{FF2B5EF4-FFF2-40B4-BE49-F238E27FC236}">
                      <a16:creationId xmlns:a16="http://schemas.microsoft.com/office/drawing/2014/main" id="{81863357-1F95-3D50-FAB7-AF706C8DC7FD}"/>
                    </a:ext>
                  </a:extLst>
                </p14:cNvPr>
                <p14:cNvContentPartPr/>
                <p14:nvPr/>
              </p14:nvContentPartPr>
              <p14:xfrm>
                <a:off x="10605864" y="1493336"/>
                <a:ext cx="7560" cy="7200"/>
              </p14:xfrm>
            </p:contentPart>
          </mc:Choice>
          <mc:Fallback>
            <p:pic>
              <p:nvPicPr>
                <p:cNvPr id="119" name="Freihand 118">
                  <a:extLst>
                    <a:ext uri="{FF2B5EF4-FFF2-40B4-BE49-F238E27FC236}">
                      <a16:creationId xmlns:a16="http://schemas.microsoft.com/office/drawing/2014/main" id="{81863357-1F95-3D50-FAB7-AF706C8DC7FD}"/>
                    </a:ext>
                  </a:extLst>
                </p:cNvPr>
                <p:cNvPicPr/>
                <p:nvPr/>
              </p:nvPicPr>
              <p:blipFill>
                <a:blip r:embed="rId105"/>
                <a:stretch>
                  <a:fillRect/>
                </a:stretch>
              </p:blipFill>
              <p:spPr>
                <a:xfrm>
                  <a:off x="10596864" y="1484336"/>
                  <a:ext cx="2520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20" name="Freihand 119">
                  <a:extLst>
                    <a:ext uri="{FF2B5EF4-FFF2-40B4-BE49-F238E27FC236}">
                      <a16:creationId xmlns:a16="http://schemas.microsoft.com/office/drawing/2014/main" id="{BF215BB3-0E6D-6A58-F498-7B03E8E53489}"/>
                    </a:ext>
                  </a:extLst>
                </p14:cNvPr>
                <p14:cNvContentPartPr/>
                <p14:nvPr/>
              </p14:nvContentPartPr>
              <p14:xfrm>
                <a:off x="10833384" y="1523216"/>
                <a:ext cx="192240" cy="230760"/>
              </p14:xfrm>
            </p:contentPart>
          </mc:Choice>
          <mc:Fallback>
            <p:pic>
              <p:nvPicPr>
                <p:cNvPr id="120" name="Freihand 119">
                  <a:extLst>
                    <a:ext uri="{FF2B5EF4-FFF2-40B4-BE49-F238E27FC236}">
                      <a16:creationId xmlns:a16="http://schemas.microsoft.com/office/drawing/2014/main" id="{BF215BB3-0E6D-6A58-F498-7B03E8E53489}"/>
                    </a:ext>
                  </a:extLst>
                </p:cNvPr>
                <p:cNvPicPr/>
                <p:nvPr/>
              </p:nvPicPr>
              <p:blipFill>
                <a:blip r:embed="rId107"/>
                <a:stretch>
                  <a:fillRect/>
                </a:stretch>
              </p:blipFill>
              <p:spPr>
                <a:xfrm>
                  <a:off x="10824744" y="1514216"/>
                  <a:ext cx="20988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21" name="Freihand 120">
                  <a:extLst>
                    <a:ext uri="{FF2B5EF4-FFF2-40B4-BE49-F238E27FC236}">
                      <a16:creationId xmlns:a16="http://schemas.microsoft.com/office/drawing/2014/main" id="{8E1D52D5-052B-B83C-B87F-0FFD0DAF79DF}"/>
                    </a:ext>
                  </a:extLst>
                </p14:cNvPr>
                <p14:cNvContentPartPr/>
                <p14:nvPr/>
              </p14:nvContentPartPr>
              <p14:xfrm>
                <a:off x="11064144" y="1616816"/>
                <a:ext cx="177840" cy="76680"/>
              </p14:xfrm>
            </p:contentPart>
          </mc:Choice>
          <mc:Fallback>
            <p:pic>
              <p:nvPicPr>
                <p:cNvPr id="121" name="Freihand 120">
                  <a:extLst>
                    <a:ext uri="{FF2B5EF4-FFF2-40B4-BE49-F238E27FC236}">
                      <a16:creationId xmlns:a16="http://schemas.microsoft.com/office/drawing/2014/main" id="{8E1D52D5-052B-B83C-B87F-0FFD0DAF79DF}"/>
                    </a:ext>
                  </a:extLst>
                </p:cNvPr>
                <p:cNvPicPr/>
                <p:nvPr/>
              </p:nvPicPr>
              <p:blipFill>
                <a:blip r:embed="rId109"/>
                <a:stretch>
                  <a:fillRect/>
                </a:stretch>
              </p:blipFill>
              <p:spPr>
                <a:xfrm>
                  <a:off x="11055504" y="1608176"/>
                  <a:ext cx="1954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22" name="Freihand 121">
                  <a:extLst>
                    <a:ext uri="{FF2B5EF4-FFF2-40B4-BE49-F238E27FC236}">
                      <a16:creationId xmlns:a16="http://schemas.microsoft.com/office/drawing/2014/main" id="{BE9D7B87-5548-A965-65E9-E1C8A7A9642B}"/>
                    </a:ext>
                  </a:extLst>
                </p14:cNvPr>
                <p14:cNvContentPartPr/>
                <p14:nvPr/>
              </p14:nvContentPartPr>
              <p14:xfrm>
                <a:off x="11268624" y="1497296"/>
                <a:ext cx="122400" cy="164880"/>
              </p14:xfrm>
            </p:contentPart>
          </mc:Choice>
          <mc:Fallback>
            <p:pic>
              <p:nvPicPr>
                <p:cNvPr id="122" name="Freihand 121">
                  <a:extLst>
                    <a:ext uri="{FF2B5EF4-FFF2-40B4-BE49-F238E27FC236}">
                      <a16:creationId xmlns:a16="http://schemas.microsoft.com/office/drawing/2014/main" id="{BE9D7B87-5548-A965-65E9-E1C8A7A9642B}"/>
                    </a:ext>
                  </a:extLst>
                </p:cNvPr>
                <p:cNvPicPr/>
                <p:nvPr/>
              </p:nvPicPr>
              <p:blipFill>
                <a:blip r:embed="rId111"/>
                <a:stretch>
                  <a:fillRect/>
                </a:stretch>
              </p:blipFill>
              <p:spPr>
                <a:xfrm>
                  <a:off x="11259624" y="1488296"/>
                  <a:ext cx="14004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23" name="Freihand 122">
                  <a:extLst>
                    <a:ext uri="{FF2B5EF4-FFF2-40B4-BE49-F238E27FC236}">
                      <a16:creationId xmlns:a16="http://schemas.microsoft.com/office/drawing/2014/main" id="{56C0327E-90C9-612E-5776-4D2DE954E628}"/>
                    </a:ext>
                  </a:extLst>
                </p14:cNvPr>
                <p14:cNvContentPartPr/>
                <p14:nvPr/>
              </p14:nvContentPartPr>
              <p14:xfrm>
                <a:off x="11523864" y="1599536"/>
                <a:ext cx="170280" cy="11880"/>
              </p14:xfrm>
            </p:contentPart>
          </mc:Choice>
          <mc:Fallback>
            <p:pic>
              <p:nvPicPr>
                <p:cNvPr id="123" name="Freihand 122">
                  <a:extLst>
                    <a:ext uri="{FF2B5EF4-FFF2-40B4-BE49-F238E27FC236}">
                      <a16:creationId xmlns:a16="http://schemas.microsoft.com/office/drawing/2014/main" id="{56C0327E-90C9-612E-5776-4D2DE954E628}"/>
                    </a:ext>
                  </a:extLst>
                </p:cNvPr>
                <p:cNvPicPr/>
                <p:nvPr/>
              </p:nvPicPr>
              <p:blipFill>
                <a:blip r:embed="rId113"/>
                <a:stretch>
                  <a:fillRect/>
                </a:stretch>
              </p:blipFill>
              <p:spPr>
                <a:xfrm>
                  <a:off x="11514864" y="1590536"/>
                  <a:ext cx="18792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26" name="Freihand 125">
                  <a:extLst>
                    <a:ext uri="{FF2B5EF4-FFF2-40B4-BE49-F238E27FC236}">
                      <a16:creationId xmlns:a16="http://schemas.microsoft.com/office/drawing/2014/main" id="{C9F2D69E-7577-DD5D-E688-59023C969114}"/>
                    </a:ext>
                  </a:extLst>
                </p14:cNvPr>
                <p14:cNvContentPartPr/>
                <p14:nvPr/>
              </p14:nvContentPartPr>
              <p14:xfrm>
                <a:off x="9668424" y="2042696"/>
                <a:ext cx="699480" cy="265320"/>
              </p14:xfrm>
            </p:contentPart>
          </mc:Choice>
          <mc:Fallback>
            <p:pic>
              <p:nvPicPr>
                <p:cNvPr id="126" name="Freihand 125">
                  <a:extLst>
                    <a:ext uri="{FF2B5EF4-FFF2-40B4-BE49-F238E27FC236}">
                      <a16:creationId xmlns:a16="http://schemas.microsoft.com/office/drawing/2014/main" id="{C9F2D69E-7577-DD5D-E688-59023C969114}"/>
                    </a:ext>
                  </a:extLst>
                </p:cNvPr>
                <p:cNvPicPr/>
                <p:nvPr/>
              </p:nvPicPr>
              <p:blipFill>
                <a:blip r:embed="rId115"/>
                <a:stretch>
                  <a:fillRect/>
                </a:stretch>
              </p:blipFill>
              <p:spPr>
                <a:xfrm>
                  <a:off x="9659784" y="2033696"/>
                  <a:ext cx="717120" cy="2829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27" name="Freihand 126">
                  <a:extLst>
                    <a:ext uri="{FF2B5EF4-FFF2-40B4-BE49-F238E27FC236}">
                      <a16:creationId xmlns:a16="http://schemas.microsoft.com/office/drawing/2014/main" id="{F006715A-9ECE-3D0C-FD1D-1EFD96525FFC}"/>
                    </a:ext>
                  </a:extLst>
                </p14:cNvPr>
                <p14:cNvContentPartPr/>
                <p14:nvPr/>
              </p14:nvContentPartPr>
              <p14:xfrm>
                <a:off x="10339464" y="1925696"/>
                <a:ext cx="178560" cy="172080"/>
              </p14:xfrm>
            </p:contentPart>
          </mc:Choice>
          <mc:Fallback>
            <p:pic>
              <p:nvPicPr>
                <p:cNvPr id="127" name="Freihand 126">
                  <a:extLst>
                    <a:ext uri="{FF2B5EF4-FFF2-40B4-BE49-F238E27FC236}">
                      <a16:creationId xmlns:a16="http://schemas.microsoft.com/office/drawing/2014/main" id="{F006715A-9ECE-3D0C-FD1D-1EFD96525FFC}"/>
                    </a:ext>
                  </a:extLst>
                </p:cNvPr>
                <p:cNvPicPr/>
                <p:nvPr/>
              </p:nvPicPr>
              <p:blipFill>
                <a:blip r:embed="rId117"/>
                <a:stretch>
                  <a:fillRect/>
                </a:stretch>
              </p:blipFill>
              <p:spPr>
                <a:xfrm>
                  <a:off x="10330824" y="1917056"/>
                  <a:ext cx="19620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28" name="Freihand 127">
                  <a:extLst>
                    <a:ext uri="{FF2B5EF4-FFF2-40B4-BE49-F238E27FC236}">
                      <a16:creationId xmlns:a16="http://schemas.microsoft.com/office/drawing/2014/main" id="{0E96FB4A-463F-E9C2-CB0F-A64A53CEDD0A}"/>
                    </a:ext>
                  </a:extLst>
                </p14:cNvPr>
                <p14:cNvContentPartPr/>
                <p14:nvPr/>
              </p14:nvContentPartPr>
              <p14:xfrm>
                <a:off x="10618104" y="2024336"/>
                <a:ext cx="88560" cy="78120"/>
              </p14:xfrm>
            </p:contentPart>
          </mc:Choice>
          <mc:Fallback>
            <p:pic>
              <p:nvPicPr>
                <p:cNvPr id="128" name="Freihand 127">
                  <a:extLst>
                    <a:ext uri="{FF2B5EF4-FFF2-40B4-BE49-F238E27FC236}">
                      <a16:creationId xmlns:a16="http://schemas.microsoft.com/office/drawing/2014/main" id="{0E96FB4A-463F-E9C2-CB0F-A64A53CEDD0A}"/>
                    </a:ext>
                  </a:extLst>
                </p:cNvPr>
                <p:cNvPicPr/>
                <p:nvPr/>
              </p:nvPicPr>
              <p:blipFill>
                <a:blip r:embed="rId119"/>
                <a:stretch>
                  <a:fillRect/>
                </a:stretch>
              </p:blipFill>
              <p:spPr>
                <a:xfrm>
                  <a:off x="10609464" y="2015336"/>
                  <a:ext cx="106200" cy="95760"/>
                </a:xfrm>
                <a:prstGeom prst="rect">
                  <a:avLst/>
                </a:prstGeom>
              </p:spPr>
            </p:pic>
          </mc:Fallback>
        </mc:AlternateContent>
      </p:grpSp>
      <p:grpSp>
        <p:nvGrpSpPr>
          <p:cNvPr id="132" name="Gruppieren 131">
            <a:extLst>
              <a:ext uri="{FF2B5EF4-FFF2-40B4-BE49-F238E27FC236}">
                <a16:creationId xmlns:a16="http://schemas.microsoft.com/office/drawing/2014/main" id="{8CB54C32-796B-C55D-2A87-0D1A4CB3FFA8}"/>
              </a:ext>
            </a:extLst>
          </p:cNvPr>
          <p:cNvGrpSpPr/>
          <p:nvPr/>
        </p:nvGrpSpPr>
        <p:grpSpPr>
          <a:xfrm>
            <a:off x="10950024" y="1937216"/>
            <a:ext cx="462240" cy="133560"/>
            <a:chOff x="10950024" y="1937216"/>
            <a:chExt cx="462240" cy="133560"/>
          </a:xfrm>
        </p:grpSpPr>
        <mc:AlternateContent xmlns:mc="http://schemas.openxmlformats.org/markup-compatibility/2006">
          <mc:Choice xmlns:p14="http://schemas.microsoft.com/office/powerpoint/2010/main" Requires="p14">
            <p:contentPart p14:bwMode="auto" r:id="rId120">
              <p14:nvContentPartPr>
                <p14:cNvPr id="130" name="Freihand 129">
                  <a:extLst>
                    <a:ext uri="{FF2B5EF4-FFF2-40B4-BE49-F238E27FC236}">
                      <a16:creationId xmlns:a16="http://schemas.microsoft.com/office/drawing/2014/main" id="{DF3417B9-EE2A-CF58-4B20-21DD6BB26E09}"/>
                    </a:ext>
                  </a:extLst>
                </p14:cNvPr>
                <p14:cNvContentPartPr/>
                <p14:nvPr/>
              </p14:nvContentPartPr>
              <p14:xfrm>
                <a:off x="10950024" y="1977896"/>
                <a:ext cx="327600" cy="85680"/>
              </p14:xfrm>
            </p:contentPart>
          </mc:Choice>
          <mc:Fallback>
            <p:pic>
              <p:nvPicPr>
                <p:cNvPr id="130" name="Freihand 129">
                  <a:extLst>
                    <a:ext uri="{FF2B5EF4-FFF2-40B4-BE49-F238E27FC236}">
                      <a16:creationId xmlns:a16="http://schemas.microsoft.com/office/drawing/2014/main" id="{DF3417B9-EE2A-CF58-4B20-21DD6BB26E09}"/>
                    </a:ext>
                  </a:extLst>
                </p:cNvPr>
                <p:cNvPicPr/>
                <p:nvPr/>
              </p:nvPicPr>
              <p:blipFill>
                <a:blip r:embed="rId121"/>
                <a:stretch>
                  <a:fillRect/>
                </a:stretch>
              </p:blipFill>
              <p:spPr>
                <a:xfrm>
                  <a:off x="10941384" y="1969256"/>
                  <a:ext cx="3452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31" name="Freihand 130">
                  <a:extLst>
                    <a:ext uri="{FF2B5EF4-FFF2-40B4-BE49-F238E27FC236}">
                      <a16:creationId xmlns:a16="http://schemas.microsoft.com/office/drawing/2014/main" id="{128A8719-A24A-B655-45D4-16040D3D32B3}"/>
                    </a:ext>
                  </a:extLst>
                </p14:cNvPr>
                <p14:cNvContentPartPr/>
                <p14:nvPr/>
              </p14:nvContentPartPr>
              <p14:xfrm>
                <a:off x="11323704" y="1937216"/>
                <a:ext cx="88560" cy="133560"/>
              </p14:xfrm>
            </p:contentPart>
          </mc:Choice>
          <mc:Fallback>
            <p:pic>
              <p:nvPicPr>
                <p:cNvPr id="131" name="Freihand 130">
                  <a:extLst>
                    <a:ext uri="{FF2B5EF4-FFF2-40B4-BE49-F238E27FC236}">
                      <a16:creationId xmlns:a16="http://schemas.microsoft.com/office/drawing/2014/main" id="{128A8719-A24A-B655-45D4-16040D3D32B3}"/>
                    </a:ext>
                  </a:extLst>
                </p:cNvPr>
                <p:cNvPicPr/>
                <p:nvPr/>
              </p:nvPicPr>
              <p:blipFill>
                <a:blip r:embed="rId123"/>
                <a:stretch>
                  <a:fillRect/>
                </a:stretch>
              </p:blipFill>
              <p:spPr>
                <a:xfrm>
                  <a:off x="11314704" y="1928576"/>
                  <a:ext cx="106200" cy="151200"/>
                </a:xfrm>
                <a:prstGeom prst="rect">
                  <a:avLst/>
                </a:prstGeom>
              </p:spPr>
            </p:pic>
          </mc:Fallback>
        </mc:AlternateContent>
      </p:grpSp>
      <p:grpSp>
        <p:nvGrpSpPr>
          <p:cNvPr id="160" name="Gruppieren 159">
            <a:extLst>
              <a:ext uri="{FF2B5EF4-FFF2-40B4-BE49-F238E27FC236}">
                <a16:creationId xmlns:a16="http://schemas.microsoft.com/office/drawing/2014/main" id="{48DC3C86-8098-DB8B-29BA-747A70D31E0A}"/>
              </a:ext>
            </a:extLst>
          </p:cNvPr>
          <p:cNvGrpSpPr/>
          <p:nvPr/>
        </p:nvGrpSpPr>
        <p:grpSpPr>
          <a:xfrm>
            <a:off x="8706144" y="2237096"/>
            <a:ext cx="3064320" cy="751320"/>
            <a:chOff x="8706144" y="2237096"/>
            <a:chExt cx="3064320" cy="751320"/>
          </a:xfrm>
        </p:grpSpPr>
        <mc:AlternateContent xmlns:mc="http://schemas.openxmlformats.org/markup-compatibility/2006">
          <mc:Choice xmlns:p14="http://schemas.microsoft.com/office/powerpoint/2010/main" Requires="p14">
            <p:contentPart p14:bwMode="auto" r:id="rId124">
              <p14:nvContentPartPr>
                <p14:cNvPr id="133" name="Freihand 132">
                  <a:extLst>
                    <a:ext uri="{FF2B5EF4-FFF2-40B4-BE49-F238E27FC236}">
                      <a16:creationId xmlns:a16="http://schemas.microsoft.com/office/drawing/2014/main" id="{44A10370-FB80-631D-41F7-EBF4A5B9A4C3}"/>
                    </a:ext>
                  </a:extLst>
                </p14:cNvPr>
                <p14:cNvContentPartPr/>
                <p14:nvPr/>
              </p14:nvContentPartPr>
              <p14:xfrm>
                <a:off x="8706144" y="2304776"/>
                <a:ext cx="451440" cy="159840"/>
              </p14:xfrm>
            </p:contentPart>
          </mc:Choice>
          <mc:Fallback>
            <p:pic>
              <p:nvPicPr>
                <p:cNvPr id="133" name="Freihand 132">
                  <a:extLst>
                    <a:ext uri="{FF2B5EF4-FFF2-40B4-BE49-F238E27FC236}">
                      <a16:creationId xmlns:a16="http://schemas.microsoft.com/office/drawing/2014/main" id="{44A10370-FB80-631D-41F7-EBF4A5B9A4C3}"/>
                    </a:ext>
                  </a:extLst>
                </p:cNvPr>
                <p:cNvPicPr/>
                <p:nvPr/>
              </p:nvPicPr>
              <p:blipFill>
                <a:blip r:embed="rId125"/>
                <a:stretch>
                  <a:fillRect/>
                </a:stretch>
              </p:blipFill>
              <p:spPr>
                <a:xfrm>
                  <a:off x="8697504" y="2295776"/>
                  <a:ext cx="46908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34" name="Freihand 133">
                  <a:extLst>
                    <a:ext uri="{FF2B5EF4-FFF2-40B4-BE49-F238E27FC236}">
                      <a16:creationId xmlns:a16="http://schemas.microsoft.com/office/drawing/2014/main" id="{720304A4-F4F9-CC84-8AE0-1A5E4D33A1F7}"/>
                    </a:ext>
                  </a:extLst>
                </p14:cNvPr>
                <p14:cNvContentPartPr/>
                <p14:nvPr/>
              </p14:nvContentPartPr>
              <p14:xfrm>
                <a:off x="9339384" y="2257256"/>
                <a:ext cx="133920" cy="130680"/>
              </p14:xfrm>
            </p:contentPart>
          </mc:Choice>
          <mc:Fallback>
            <p:pic>
              <p:nvPicPr>
                <p:cNvPr id="134" name="Freihand 133">
                  <a:extLst>
                    <a:ext uri="{FF2B5EF4-FFF2-40B4-BE49-F238E27FC236}">
                      <a16:creationId xmlns:a16="http://schemas.microsoft.com/office/drawing/2014/main" id="{720304A4-F4F9-CC84-8AE0-1A5E4D33A1F7}"/>
                    </a:ext>
                  </a:extLst>
                </p:cNvPr>
                <p:cNvPicPr/>
                <p:nvPr/>
              </p:nvPicPr>
              <p:blipFill>
                <a:blip r:embed="rId127"/>
                <a:stretch>
                  <a:fillRect/>
                </a:stretch>
              </p:blipFill>
              <p:spPr>
                <a:xfrm>
                  <a:off x="9330384" y="2248256"/>
                  <a:ext cx="15156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35" name="Freihand 134">
                  <a:extLst>
                    <a:ext uri="{FF2B5EF4-FFF2-40B4-BE49-F238E27FC236}">
                      <a16:creationId xmlns:a16="http://schemas.microsoft.com/office/drawing/2014/main" id="{1FF17736-542B-E077-C5BD-4B4B994FFA50}"/>
                    </a:ext>
                  </a:extLst>
                </p14:cNvPr>
                <p14:cNvContentPartPr/>
                <p14:nvPr/>
              </p14:nvContentPartPr>
              <p14:xfrm>
                <a:off x="9349824" y="2322776"/>
                <a:ext cx="131040" cy="103320"/>
              </p14:xfrm>
            </p:contentPart>
          </mc:Choice>
          <mc:Fallback>
            <p:pic>
              <p:nvPicPr>
                <p:cNvPr id="135" name="Freihand 134">
                  <a:extLst>
                    <a:ext uri="{FF2B5EF4-FFF2-40B4-BE49-F238E27FC236}">
                      <a16:creationId xmlns:a16="http://schemas.microsoft.com/office/drawing/2014/main" id="{1FF17736-542B-E077-C5BD-4B4B994FFA50}"/>
                    </a:ext>
                  </a:extLst>
                </p:cNvPr>
                <p:cNvPicPr/>
                <p:nvPr/>
              </p:nvPicPr>
              <p:blipFill>
                <a:blip r:embed="rId129"/>
                <a:stretch>
                  <a:fillRect/>
                </a:stretch>
              </p:blipFill>
              <p:spPr>
                <a:xfrm>
                  <a:off x="9340824" y="2313776"/>
                  <a:ext cx="1486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36" name="Freihand 135">
                  <a:extLst>
                    <a:ext uri="{FF2B5EF4-FFF2-40B4-BE49-F238E27FC236}">
                      <a16:creationId xmlns:a16="http://schemas.microsoft.com/office/drawing/2014/main" id="{B8736696-AC9D-EF43-9C00-8D550F8E842A}"/>
                    </a:ext>
                  </a:extLst>
                </p14:cNvPr>
                <p14:cNvContentPartPr/>
                <p14:nvPr/>
              </p14:nvContentPartPr>
              <p14:xfrm>
                <a:off x="9507504" y="2349056"/>
                <a:ext cx="169560" cy="85320"/>
              </p14:xfrm>
            </p:contentPart>
          </mc:Choice>
          <mc:Fallback>
            <p:pic>
              <p:nvPicPr>
                <p:cNvPr id="136" name="Freihand 135">
                  <a:extLst>
                    <a:ext uri="{FF2B5EF4-FFF2-40B4-BE49-F238E27FC236}">
                      <a16:creationId xmlns:a16="http://schemas.microsoft.com/office/drawing/2014/main" id="{B8736696-AC9D-EF43-9C00-8D550F8E842A}"/>
                    </a:ext>
                  </a:extLst>
                </p:cNvPr>
                <p:cNvPicPr/>
                <p:nvPr/>
              </p:nvPicPr>
              <p:blipFill>
                <a:blip r:embed="rId131"/>
                <a:stretch>
                  <a:fillRect/>
                </a:stretch>
              </p:blipFill>
              <p:spPr>
                <a:xfrm>
                  <a:off x="9498864" y="2340416"/>
                  <a:ext cx="1872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37" name="Freihand 136">
                  <a:extLst>
                    <a:ext uri="{FF2B5EF4-FFF2-40B4-BE49-F238E27FC236}">
                      <a16:creationId xmlns:a16="http://schemas.microsoft.com/office/drawing/2014/main" id="{1D0DF6EB-404B-CED0-1718-BC1EF90E9BE3}"/>
                    </a:ext>
                  </a:extLst>
                </p14:cNvPr>
                <p14:cNvContentPartPr/>
                <p14:nvPr/>
              </p14:nvContentPartPr>
              <p14:xfrm>
                <a:off x="9654744" y="2255096"/>
                <a:ext cx="59400" cy="199080"/>
              </p14:xfrm>
            </p:contentPart>
          </mc:Choice>
          <mc:Fallback>
            <p:pic>
              <p:nvPicPr>
                <p:cNvPr id="137" name="Freihand 136">
                  <a:extLst>
                    <a:ext uri="{FF2B5EF4-FFF2-40B4-BE49-F238E27FC236}">
                      <a16:creationId xmlns:a16="http://schemas.microsoft.com/office/drawing/2014/main" id="{1D0DF6EB-404B-CED0-1718-BC1EF90E9BE3}"/>
                    </a:ext>
                  </a:extLst>
                </p:cNvPr>
                <p:cNvPicPr/>
                <p:nvPr/>
              </p:nvPicPr>
              <p:blipFill>
                <a:blip r:embed="rId133"/>
                <a:stretch>
                  <a:fillRect/>
                </a:stretch>
              </p:blipFill>
              <p:spPr>
                <a:xfrm>
                  <a:off x="9645744" y="2246096"/>
                  <a:ext cx="7704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38" name="Freihand 137">
                  <a:extLst>
                    <a:ext uri="{FF2B5EF4-FFF2-40B4-BE49-F238E27FC236}">
                      <a16:creationId xmlns:a16="http://schemas.microsoft.com/office/drawing/2014/main" id="{C1354A11-78A9-CD61-8D1C-8B9D46DF1E30}"/>
                    </a:ext>
                  </a:extLst>
                </p14:cNvPr>
                <p14:cNvContentPartPr/>
                <p14:nvPr/>
              </p14:nvContentPartPr>
              <p14:xfrm>
                <a:off x="9721704" y="2330696"/>
                <a:ext cx="185760" cy="98280"/>
              </p14:xfrm>
            </p:contentPart>
          </mc:Choice>
          <mc:Fallback>
            <p:pic>
              <p:nvPicPr>
                <p:cNvPr id="138" name="Freihand 137">
                  <a:extLst>
                    <a:ext uri="{FF2B5EF4-FFF2-40B4-BE49-F238E27FC236}">
                      <a16:creationId xmlns:a16="http://schemas.microsoft.com/office/drawing/2014/main" id="{C1354A11-78A9-CD61-8D1C-8B9D46DF1E30}"/>
                    </a:ext>
                  </a:extLst>
                </p:cNvPr>
                <p:cNvPicPr/>
                <p:nvPr/>
              </p:nvPicPr>
              <p:blipFill>
                <a:blip r:embed="rId135"/>
                <a:stretch>
                  <a:fillRect/>
                </a:stretch>
              </p:blipFill>
              <p:spPr>
                <a:xfrm>
                  <a:off x="9712704" y="2322056"/>
                  <a:ext cx="2034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39" name="Freihand 138">
                  <a:extLst>
                    <a:ext uri="{FF2B5EF4-FFF2-40B4-BE49-F238E27FC236}">
                      <a16:creationId xmlns:a16="http://schemas.microsoft.com/office/drawing/2014/main" id="{A1B1CFA9-DBDE-4084-BF73-073F050A70C4}"/>
                    </a:ext>
                  </a:extLst>
                </p14:cNvPr>
                <p14:cNvContentPartPr/>
                <p14:nvPr/>
              </p14:nvContentPartPr>
              <p14:xfrm>
                <a:off x="9996744" y="2244296"/>
                <a:ext cx="178920" cy="163440"/>
              </p14:xfrm>
            </p:contentPart>
          </mc:Choice>
          <mc:Fallback>
            <p:pic>
              <p:nvPicPr>
                <p:cNvPr id="139" name="Freihand 138">
                  <a:extLst>
                    <a:ext uri="{FF2B5EF4-FFF2-40B4-BE49-F238E27FC236}">
                      <a16:creationId xmlns:a16="http://schemas.microsoft.com/office/drawing/2014/main" id="{A1B1CFA9-DBDE-4084-BF73-073F050A70C4}"/>
                    </a:ext>
                  </a:extLst>
                </p:cNvPr>
                <p:cNvPicPr/>
                <p:nvPr/>
              </p:nvPicPr>
              <p:blipFill>
                <a:blip r:embed="rId137"/>
                <a:stretch>
                  <a:fillRect/>
                </a:stretch>
              </p:blipFill>
              <p:spPr>
                <a:xfrm>
                  <a:off x="9987744" y="2235656"/>
                  <a:ext cx="19656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40" name="Freihand 139">
                  <a:extLst>
                    <a:ext uri="{FF2B5EF4-FFF2-40B4-BE49-F238E27FC236}">
                      <a16:creationId xmlns:a16="http://schemas.microsoft.com/office/drawing/2014/main" id="{4DE74A5D-276A-0D77-E5D1-5D75C4BCEDF7}"/>
                    </a:ext>
                  </a:extLst>
                </p14:cNvPr>
                <p14:cNvContentPartPr/>
                <p14:nvPr/>
              </p14:nvContentPartPr>
              <p14:xfrm>
                <a:off x="10206984" y="2297576"/>
                <a:ext cx="88200" cy="74160"/>
              </p14:xfrm>
            </p:contentPart>
          </mc:Choice>
          <mc:Fallback>
            <p:pic>
              <p:nvPicPr>
                <p:cNvPr id="140" name="Freihand 139">
                  <a:extLst>
                    <a:ext uri="{FF2B5EF4-FFF2-40B4-BE49-F238E27FC236}">
                      <a16:creationId xmlns:a16="http://schemas.microsoft.com/office/drawing/2014/main" id="{4DE74A5D-276A-0D77-E5D1-5D75C4BCEDF7}"/>
                    </a:ext>
                  </a:extLst>
                </p:cNvPr>
                <p:cNvPicPr/>
                <p:nvPr/>
              </p:nvPicPr>
              <p:blipFill>
                <a:blip r:embed="rId139"/>
                <a:stretch>
                  <a:fillRect/>
                </a:stretch>
              </p:blipFill>
              <p:spPr>
                <a:xfrm>
                  <a:off x="10197984" y="2288936"/>
                  <a:ext cx="1058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41" name="Freihand 140">
                  <a:extLst>
                    <a:ext uri="{FF2B5EF4-FFF2-40B4-BE49-F238E27FC236}">
                      <a16:creationId xmlns:a16="http://schemas.microsoft.com/office/drawing/2014/main" id="{B2A879B3-7061-6C91-79B9-145437FB1170}"/>
                    </a:ext>
                  </a:extLst>
                </p14:cNvPr>
                <p14:cNvContentPartPr/>
                <p14:nvPr/>
              </p14:nvContentPartPr>
              <p14:xfrm>
                <a:off x="10327224" y="2282096"/>
                <a:ext cx="559080" cy="78840"/>
              </p14:xfrm>
            </p:contentPart>
          </mc:Choice>
          <mc:Fallback>
            <p:pic>
              <p:nvPicPr>
                <p:cNvPr id="141" name="Freihand 140">
                  <a:extLst>
                    <a:ext uri="{FF2B5EF4-FFF2-40B4-BE49-F238E27FC236}">
                      <a16:creationId xmlns:a16="http://schemas.microsoft.com/office/drawing/2014/main" id="{B2A879B3-7061-6C91-79B9-145437FB1170}"/>
                    </a:ext>
                  </a:extLst>
                </p:cNvPr>
                <p:cNvPicPr/>
                <p:nvPr/>
              </p:nvPicPr>
              <p:blipFill>
                <a:blip r:embed="rId141"/>
                <a:stretch>
                  <a:fillRect/>
                </a:stretch>
              </p:blipFill>
              <p:spPr>
                <a:xfrm>
                  <a:off x="10318224" y="2273096"/>
                  <a:ext cx="5767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43" name="Freihand 142">
                  <a:extLst>
                    <a:ext uri="{FF2B5EF4-FFF2-40B4-BE49-F238E27FC236}">
                      <a16:creationId xmlns:a16="http://schemas.microsoft.com/office/drawing/2014/main" id="{9E65EF91-80E9-36B6-7AC1-806048BB7DB2}"/>
                    </a:ext>
                  </a:extLst>
                </p14:cNvPr>
                <p14:cNvContentPartPr/>
                <p14:nvPr/>
              </p14:nvContentPartPr>
              <p14:xfrm>
                <a:off x="11139024" y="2275256"/>
                <a:ext cx="307080" cy="78480"/>
              </p14:xfrm>
            </p:contentPart>
          </mc:Choice>
          <mc:Fallback>
            <p:pic>
              <p:nvPicPr>
                <p:cNvPr id="143" name="Freihand 142">
                  <a:extLst>
                    <a:ext uri="{FF2B5EF4-FFF2-40B4-BE49-F238E27FC236}">
                      <a16:creationId xmlns:a16="http://schemas.microsoft.com/office/drawing/2014/main" id="{9E65EF91-80E9-36B6-7AC1-806048BB7DB2}"/>
                    </a:ext>
                  </a:extLst>
                </p:cNvPr>
                <p:cNvPicPr/>
                <p:nvPr/>
              </p:nvPicPr>
              <p:blipFill>
                <a:blip r:embed="rId143"/>
                <a:stretch>
                  <a:fillRect/>
                </a:stretch>
              </p:blipFill>
              <p:spPr>
                <a:xfrm>
                  <a:off x="11130024" y="2266616"/>
                  <a:ext cx="3247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44" name="Freihand 143">
                  <a:extLst>
                    <a:ext uri="{FF2B5EF4-FFF2-40B4-BE49-F238E27FC236}">
                      <a16:creationId xmlns:a16="http://schemas.microsoft.com/office/drawing/2014/main" id="{B788AB8B-ACF8-8F5B-0EA9-8906DD110571}"/>
                    </a:ext>
                  </a:extLst>
                </p14:cNvPr>
                <p14:cNvContentPartPr/>
                <p14:nvPr/>
              </p14:nvContentPartPr>
              <p14:xfrm>
                <a:off x="11476344" y="2237096"/>
                <a:ext cx="210240" cy="92160"/>
              </p14:xfrm>
            </p:contentPart>
          </mc:Choice>
          <mc:Fallback>
            <p:pic>
              <p:nvPicPr>
                <p:cNvPr id="144" name="Freihand 143">
                  <a:extLst>
                    <a:ext uri="{FF2B5EF4-FFF2-40B4-BE49-F238E27FC236}">
                      <a16:creationId xmlns:a16="http://schemas.microsoft.com/office/drawing/2014/main" id="{B788AB8B-ACF8-8F5B-0EA9-8906DD110571}"/>
                    </a:ext>
                  </a:extLst>
                </p:cNvPr>
                <p:cNvPicPr/>
                <p:nvPr/>
              </p:nvPicPr>
              <p:blipFill>
                <a:blip r:embed="rId145"/>
                <a:stretch>
                  <a:fillRect/>
                </a:stretch>
              </p:blipFill>
              <p:spPr>
                <a:xfrm>
                  <a:off x="11467704" y="2228456"/>
                  <a:ext cx="2278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45" name="Freihand 144">
                  <a:extLst>
                    <a:ext uri="{FF2B5EF4-FFF2-40B4-BE49-F238E27FC236}">
                      <a16:creationId xmlns:a16="http://schemas.microsoft.com/office/drawing/2014/main" id="{E7BC75CD-ECC7-F586-9B97-50BD5E4AB6FC}"/>
                    </a:ext>
                  </a:extLst>
                </p14:cNvPr>
                <p14:cNvContentPartPr/>
                <p14:nvPr/>
              </p14:nvContentPartPr>
              <p14:xfrm>
                <a:off x="9445224" y="2529056"/>
                <a:ext cx="151560" cy="170640"/>
              </p14:xfrm>
            </p:contentPart>
          </mc:Choice>
          <mc:Fallback>
            <p:pic>
              <p:nvPicPr>
                <p:cNvPr id="145" name="Freihand 144">
                  <a:extLst>
                    <a:ext uri="{FF2B5EF4-FFF2-40B4-BE49-F238E27FC236}">
                      <a16:creationId xmlns:a16="http://schemas.microsoft.com/office/drawing/2014/main" id="{E7BC75CD-ECC7-F586-9B97-50BD5E4AB6FC}"/>
                    </a:ext>
                  </a:extLst>
                </p:cNvPr>
                <p:cNvPicPr/>
                <p:nvPr/>
              </p:nvPicPr>
              <p:blipFill>
                <a:blip r:embed="rId147"/>
                <a:stretch>
                  <a:fillRect/>
                </a:stretch>
              </p:blipFill>
              <p:spPr>
                <a:xfrm>
                  <a:off x="9436584" y="2520056"/>
                  <a:ext cx="16920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46" name="Freihand 145">
                  <a:extLst>
                    <a:ext uri="{FF2B5EF4-FFF2-40B4-BE49-F238E27FC236}">
                      <a16:creationId xmlns:a16="http://schemas.microsoft.com/office/drawing/2014/main" id="{1F682BA2-72A6-B665-1EE6-637B47ADBBF5}"/>
                    </a:ext>
                  </a:extLst>
                </p14:cNvPr>
                <p14:cNvContentPartPr/>
                <p14:nvPr/>
              </p14:nvContentPartPr>
              <p14:xfrm>
                <a:off x="9518304" y="2585936"/>
                <a:ext cx="349920" cy="114480"/>
              </p14:xfrm>
            </p:contentPart>
          </mc:Choice>
          <mc:Fallback>
            <p:pic>
              <p:nvPicPr>
                <p:cNvPr id="146" name="Freihand 145">
                  <a:extLst>
                    <a:ext uri="{FF2B5EF4-FFF2-40B4-BE49-F238E27FC236}">
                      <a16:creationId xmlns:a16="http://schemas.microsoft.com/office/drawing/2014/main" id="{1F682BA2-72A6-B665-1EE6-637B47ADBBF5}"/>
                    </a:ext>
                  </a:extLst>
                </p:cNvPr>
                <p:cNvPicPr/>
                <p:nvPr/>
              </p:nvPicPr>
              <p:blipFill>
                <a:blip r:embed="rId149"/>
                <a:stretch>
                  <a:fillRect/>
                </a:stretch>
              </p:blipFill>
              <p:spPr>
                <a:xfrm>
                  <a:off x="9509664" y="2576936"/>
                  <a:ext cx="3675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47" name="Freihand 146">
                  <a:extLst>
                    <a:ext uri="{FF2B5EF4-FFF2-40B4-BE49-F238E27FC236}">
                      <a16:creationId xmlns:a16="http://schemas.microsoft.com/office/drawing/2014/main" id="{DDCCE57D-6D65-095C-D441-1EA11BFC7B1D}"/>
                    </a:ext>
                  </a:extLst>
                </p14:cNvPr>
                <p14:cNvContentPartPr/>
                <p14:nvPr/>
              </p14:nvContentPartPr>
              <p14:xfrm>
                <a:off x="9885144" y="2489816"/>
                <a:ext cx="62280" cy="196920"/>
              </p14:xfrm>
            </p:contentPart>
          </mc:Choice>
          <mc:Fallback>
            <p:pic>
              <p:nvPicPr>
                <p:cNvPr id="147" name="Freihand 146">
                  <a:extLst>
                    <a:ext uri="{FF2B5EF4-FFF2-40B4-BE49-F238E27FC236}">
                      <a16:creationId xmlns:a16="http://schemas.microsoft.com/office/drawing/2014/main" id="{DDCCE57D-6D65-095C-D441-1EA11BFC7B1D}"/>
                    </a:ext>
                  </a:extLst>
                </p:cNvPr>
                <p:cNvPicPr/>
                <p:nvPr/>
              </p:nvPicPr>
              <p:blipFill>
                <a:blip r:embed="rId151"/>
                <a:stretch>
                  <a:fillRect/>
                </a:stretch>
              </p:blipFill>
              <p:spPr>
                <a:xfrm>
                  <a:off x="9876504" y="2480816"/>
                  <a:ext cx="7992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48" name="Freihand 147">
                  <a:extLst>
                    <a:ext uri="{FF2B5EF4-FFF2-40B4-BE49-F238E27FC236}">
                      <a16:creationId xmlns:a16="http://schemas.microsoft.com/office/drawing/2014/main" id="{70422936-A1B2-B239-6423-60B6E2C2C0A2}"/>
                    </a:ext>
                  </a:extLst>
                </p14:cNvPr>
                <p14:cNvContentPartPr/>
                <p14:nvPr/>
              </p14:nvContentPartPr>
              <p14:xfrm>
                <a:off x="10005024" y="2569376"/>
                <a:ext cx="229320" cy="56160"/>
              </p14:xfrm>
            </p:contentPart>
          </mc:Choice>
          <mc:Fallback>
            <p:pic>
              <p:nvPicPr>
                <p:cNvPr id="148" name="Freihand 147">
                  <a:extLst>
                    <a:ext uri="{FF2B5EF4-FFF2-40B4-BE49-F238E27FC236}">
                      <a16:creationId xmlns:a16="http://schemas.microsoft.com/office/drawing/2014/main" id="{70422936-A1B2-B239-6423-60B6E2C2C0A2}"/>
                    </a:ext>
                  </a:extLst>
                </p:cNvPr>
                <p:cNvPicPr/>
                <p:nvPr/>
              </p:nvPicPr>
              <p:blipFill>
                <a:blip r:embed="rId153"/>
                <a:stretch>
                  <a:fillRect/>
                </a:stretch>
              </p:blipFill>
              <p:spPr>
                <a:xfrm>
                  <a:off x="9996024" y="2560736"/>
                  <a:ext cx="2469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49" name="Freihand 148">
                  <a:extLst>
                    <a:ext uri="{FF2B5EF4-FFF2-40B4-BE49-F238E27FC236}">
                      <a16:creationId xmlns:a16="http://schemas.microsoft.com/office/drawing/2014/main" id="{ADC3E710-2D76-8749-1855-708E6621A17D}"/>
                    </a:ext>
                  </a:extLst>
                </p14:cNvPr>
                <p14:cNvContentPartPr/>
                <p14:nvPr/>
              </p14:nvContentPartPr>
              <p14:xfrm>
                <a:off x="10267464" y="2500616"/>
                <a:ext cx="256680" cy="171000"/>
              </p14:xfrm>
            </p:contentPart>
          </mc:Choice>
          <mc:Fallback>
            <p:pic>
              <p:nvPicPr>
                <p:cNvPr id="149" name="Freihand 148">
                  <a:extLst>
                    <a:ext uri="{FF2B5EF4-FFF2-40B4-BE49-F238E27FC236}">
                      <a16:creationId xmlns:a16="http://schemas.microsoft.com/office/drawing/2014/main" id="{ADC3E710-2D76-8749-1855-708E6621A17D}"/>
                    </a:ext>
                  </a:extLst>
                </p:cNvPr>
                <p:cNvPicPr/>
                <p:nvPr/>
              </p:nvPicPr>
              <p:blipFill>
                <a:blip r:embed="rId155"/>
                <a:stretch>
                  <a:fillRect/>
                </a:stretch>
              </p:blipFill>
              <p:spPr>
                <a:xfrm>
                  <a:off x="10258824" y="2491976"/>
                  <a:ext cx="27432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50" name="Freihand 149">
                  <a:extLst>
                    <a:ext uri="{FF2B5EF4-FFF2-40B4-BE49-F238E27FC236}">
                      <a16:creationId xmlns:a16="http://schemas.microsoft.com/office/drawing/2014/main" id="{7ED69A59-B550-7F56-BEA9-75D421313ABB}"/>
                    </a:ext>
                  </a:extLst>
                </p14:cNvPr>
                <p14:cNvContentPartPr/>
                <p14:nvPr/>
              </p14:nvContentPartPr>
              <p14:xfrm>
                <a:off x="10744824" y="2509976"/>
                <a:ext cx="118800" cy="120960"/>
              </p14:xfrm>
            </p:contentPart>
          </mc:Choice>
          <mc:Fallback>
            <p:pic>
              <p:nvPicPr>
                <p:cNvPr id="150" name="Freihand 149">
                  <a:extLst>
                    <a:ext uri="{FF2B5EF4-FFF2-40B4-BE49-F238E27FC236}">
                      <a16:creationId xmlns:a16="http://schemas.microsoft.com/office/drawing/2014/main" id="{7ED69A59-B550-7F56-BEA9-75D421313ABB}"/>
                    </a:ext>
                  </a:extLst>
                </p:cNvPr>
                <p:cNvPicPr/>
                <p:nvPr/>
              </p:nvPicPr>
              <p:blipFill>
                <a:blip r:embed="rId157"/>
                <a:stretch>
                  <a:fillRect/>
                </a:stretch>
              </p:blipFill>
              <p:spPr>
                <a:xfrm>
                  <a:off x="10736184" y="2501336"/>
                  <a:ext cx="1364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51" name="Freihand 150">
                  <a:extLst>
                    <a:ext uri="{FF2B5EF4-FFF2-40B4-BE49-F238E27FC236}">
                      <a16:creationId xmlns:a16="http://schemas.microsoft.com/office/drawing/2014/main" id="{BDCCAD61-94B7-D2CC-12FB-5DD823C5F0F7}"/>
                    </a:ext>
                  </a:extLst>
                </p14:cNvPr>
                <p14:cNvContentPartPr/>
                <p14:nvPr/>
              </p14:nvContentPartPr>
              <p14:xfrm>
                <a:off x="10888824" y="2474696"/>
                <a:ext cx="130320" cy="149400"/>
              </p14:xfrm>
            </p:contentPart>
          </mc:Choice>
          <mc:Fallback>
            <p:pic>
              <p:nvPicPr>
                <p:cNvPr id="151" name="Freihand 150">
                  <a:extLst>
                    <a:ext uri="{FF2B5EF4-FFF2-40B4-BE49-F238E27FC236}">
                      <a16:creationId xmlns:a16="http://schemas.microsoft.com/office/drawing/2014/main" id="{BDCCAD61-94B7-D2CC-12FB-5DD823C5F0F7}"/>
                    </a:ext>
                  </a:extLst>
                </p:cNvPr>
                <p:cNvPicPr/>
                <p:nvPr/>
              </p:nvPicPr>
              <p:blipFill>
                <a:blip r:embed="rId159"/>
                <a:stretch>
                  <a:fillRect/>
                </a:stretch>
              </p:blipFill>
              <p:spPr>
                <a:xfrm>
                  <a:off x="10879824" y="2465696"/>
                  <a:ext cx="14796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52" name="Freihand 151">
                  <a:extLst>
                    <a:ext uri="{FF2B5EF4-FFF2-40B4-BE49-F238E27FC236}">
                      <a16:creationId xmlns:a16="http://schemas.microsoft.com/office/drawing/2014/main" id="{37C9A2F7-57F0-0D65-4721-A708C5967AEC}"/>
                    </a:ext>
                  </a:extLst>
                </p14:cNvPr>
                <p14:cNvContentPartPr/>
                <p14:nvPr/>
              </p14:nvContentPartPr>
              <p14:xfrm>
                <a:off x="11052624" y="2461016"/>
                <a:ext cx="360360" cy="155880"/>
              </p14:xfrm>
            </p:contentPart>
          </mc:Choice>
          <mc:Fallback>
            <p:pic>
              <p:nvPicPr>
                <p:cNvPr id="152" name="Freihand 151">
                  <a:extLst>
                    <a:ext uri="{FF2B5EF4-FFF2-40B4-BE49-F238E27FC236}">
                      <a16:creationId xmlns:a16="http://schemas.microsoft.com/office/drawing/2014/main" id="{37C9A2F7-57F0-0D65-4721-A708C5967AEC}"/>
                    </a:ext>
                  </a:extLst>
                </p:cNvPr>
                <p:cNvPicPr/>
                <p:nvPr/>
              </p:nvPicPr>
              <p:blipFill>
                <a:blip r:embed="rId161"/>
                <a:stretch>
                  <a:fillRect/>
                </a:stretch>
              </p:blipFill>
              <p:spPr>
                <a:xfrm>
                  <a:off x="11043984" y="2452016"/>
                  <a:ext cx="37800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53" name="Freihand 152">
                  <a:extLst>
                    <a:ext uri="{FF2B5EF4-FFF2-40B4-BE49-F238E27FC236}">
                      <a16:creationId xmlns:a16="http://schemas.microsoft.com/office/drawing/2014/main" id="{AC78792E-87AC-1DC5-629D-08A34CDEC3EC}"/>
                    </a:ext>
                  </a:extLst>
                </p14:cNvPr>
                <p14:cNvContentPartPr/>
                <p14:nvPr/>
              </p14:nvContentPartPr>
              <p14:xfrm>
                <a:off x="11512704" y="2567936"/>
                <a:ext cx="190800" cy="13320"/>
              </p14:xfrm>
            </p:contentPart>
          </mc:Choice>
          <mc:Fallback>
            <p:pic>
              <p:nvPicPr>
                <p:cNvPr id="153" name="Freihand 152">
                  <a:extLst>
                    <a:ext uri="{FF2B5EF4-FFF2-40B4-BE49-F238E27FC236}">
                      <a16:creationId xmlns:a16="http://schemas.microsoft.com/office/drawing/2014/main" id="{AC78792E-87AC-1DC5-629D-08A34CDEC3EC}"/>
                    </a:ext>
                  </a:extLst>
                </p:cNvPr>
                <p:cNvPicPr/>
                <p:nvPr/>
              </p:nvPicPr>
              <p:blipFill>
                <a:blip r:embed="rId163"/>
                <a:stretch>
                  <a:fillRect/>
                </a:stretch>
              </p:blipFill>
              <p:spPr>
                <a:xfrm>
                  <a:off x="11504064" y="2558936"/>
                  <a:ext cx="20844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54" name="Freihand 153">
                  <a:extLst>
                    <a:ext uri="{FF2B5EF4-FFF2-40B4-BE49-F238E27FC236}">
                      <a16:creationId xmlns:a16="http://schemas.microsoft.com/office/drawing/2014/main" id="{E600A60E-7256-1BED-C2F2-0386DA5BD8DC}"/>
                    </a:ext>
                  </a:extLst>
                </p14:cNvPr>
                <p14:cNvContentPartPr/>
                <p14:nvPr/>
              </p14:nvContentPartPr>
              <p14:xfrm>
                <a:off x="10894584" y="2788976"/>
                <a:ext cx="258840" cy="114840"/>
              </p14:xfrm>
            </p:contentPart>
          </mc:Choice>
          <mc:Fallback>
            <p:pic>
              <p:nvPicPr>
                <p:cNvPr id="154" name="Freihand 153">
                  <a:extLst>
                    <a:ext uri="{FF2B5EF4-FFF2-40B4-BE49-F238E27FC236}">
                      <a16:creationId xmlns:a16="http://schemas.microsoft.com/office/drawing/2014/main" id="{E600A60E-7256-1BED-C2F2-0386DA5BD8DC}"/>
                    </a:ext>
                  </a:extLst>
                </p:cNvPr>
                <p:cNvPicPr/>
                <p:nvPr/>
              </p:nvPicPr>
              <p:blipFill>
                <a:blip r:embed="rId165"/>
                <a:stretch>
                  <a:fillRect/>
                </a:stretch>
              </p:blipFill>
              <p:spPr>
                <a:xfrm>
                  <a:off x="10885944" y="2779976"/>
                  <a:ext cx="27648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56" name="Freihand 155">
                  <a:extLst>
                    <a:ext uri="{FF2B5EF4-FFF2-40B4-BE49-F238E27FC236}">
                      <a16:creationId xmlns:a16="http://schemas.microsoft.com/office/drawing/2014/main" id="{7E19315E-0FA5-0E40-28C0-9151E2B7AADD}"/>
                    </a:ext>
                  </a:extLst>
                </p14:cNvPr>
                <p14:cNvContentPartPr/>
                <p14:nvPr/>
              </p14:nvContentPartPr>
              <p14:xfrm>
                <a:off x="11177544" y="2664776"/>
                <a:ext cx="201240" cy="221760"/>
              </p14:xfrm>
            </p:contentPart>
          </mc:Choice>
          <mc:Fallback>
            <p:pic>
              <p:nvPicPr>
                <p:cNvPr id="156" name="Freihand 155">
                  <a:extLst>
                    <a:ext uri="{FF2B5EF4-FFF2-40B4-BE49-F238E27FC236}">
                      <a16:creationId xmlns:a16="http://schemas.microsoft.com/office/drawing/2014/main" id="{7E19315E-0FA5-0E40-28C0-9151E2B7AADD}"/>
                    </a:ext>
                  </a:extLst>
                </p:cNvPr>
                <p:cNvPicPr/>
                <p:nvPr/>
              </p:nvPicPr>
              <p:blipFill>
                <a:blip r:embed="rId167"/>
                <a:stretch>
                  <a:fillRect/>
                </a:stretch>
              </p:blipFill>
              <p:spPr>
                <a:xfrm>
                  <a:off x="11168544" y="2655776"/>
                  <a:ext cx="21888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57" name="Freihand 156">
                  <a:extLst>
                    <a:ext uri="{FF2B5EF4-FFF2-40B4-BE49-F238E27FC236}">
                      <a16:creationId xmlns:a16="http://schemas.microsoft.com/office/drawing/2014/main" id="{0E0E34A7-BC16-5EE6-8DF9-D89AC1131D50}"/>
                    </a:ext>
                  </a:extLst>
                </p14:cNvPr>
                <p14:cNvContentPartPr/>
                <p14:nvPr/>
              </p14:nvContentPartPr>
              <p14:xfrm>
                <a:off x="11127864" y="2741456"/>
                <a:ext cx="123840" cy="12240"/>
              </p14:xfrm>
            </p:contentPart>
          </mc:Choice>
          <mc:Fallback>
            <p:pic>
              <p:nvPicPr>
                <p:cNvPr id="157" name="Freihand 156">
                  <a:extLst>
                    <a:ext uri="{FF2B5EF4-FFF2-40B4-BE49-F238E27FC236}">
                      <a16:creationId xmlns:a16="http://schemas.microsoft.com/office/drawing/2014/main" id="{0E0E34A7-BC16-5EE6-8DF9-D89AC1131D50}"/>
                    </a:ext>
                  </a:extLst>
                </p:cNvPr>
                <p:cNvPicPr/>
                <p:nvPr/>
              </p:nvPicPr>
              <p:blipFill>
                <a:blip r:embed="rId169"/>
                <a:stretch>
                  <a:fillRect/>
                </a:stretch>
              </p:blipFill>
              <p:spPr>
                <a:xfrm>
                  <a:off x="11119224" y="2732456"/>
                  <a:ext cx="14148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58" name="Freihand 157">
                  <a:extLst>
                    <a:ext uri="{FF2B5EF4-FFF2-40B4-BE49-F238E27FC236}">
                      <a16:creationId xmlns:a16="http://schemas.microsoft.com/office/drawing/2014/main" id="{74487329-712F-6E3B-DC1D-CB60892E5C52}"/>
                    </a:ext>
                  </a:extLst>
                </p14:cNvPr>
                <p14:cNvContentPartPr/>
                <p14:nvPr/>
              </p14:nvContentPartPr>
              <p14:xfrm>
                <a:off x="11411904" y="2792576"/>
                <a:ext cx="358560" cy="195840"/>
              </p14:xfrm>
            </p:contentPart>
          </mc:Choice>
          <mc:Fallback>
            <p:pic>
              <p:nvPicPr>
                <p:cNvPr id="158" name="Freihand 157">
                  <a:extLst>
                    <a:ext uri="{FF2B5EF4-FFF2-40B4-BE49-F238E27FC236}">
                      <a16:creationId xmlns:a16="http://schemas.microsoft.com/office/drawing/2014/main" id="{74487329-712F-6E3B-DC1D-CB60892E5C52}"/>
                    </a:ext>
                  </a:extLst>
                </p:cNvPr>
                <p:cNvPicPr/>
                <p:nvPr/>
              </p:nvPicPr>
              <p:blipFill>
                <a:blip r:embed="rId171"/>
                <a:stretch>
                  <a:fillRect/>
                </a:stretch>
              </p:blipFill>
              <p:spPr>
                <a:xfrm>
                  <a:off x="11403264" y="2783936"/>
                  <a:ext cx="37620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59" name="Freihand 158">
                  <a:extLst>
                    <a:ext uri="{FF2B5EF4-FFF2-40B4-BE49-F238E27FC236}">
                      <a16:creationId xmlns:a16="http://schemas.microsoft.com/office/drawing/2014/main" id="{CA2E7B58-8746-21C5-A586-3F13B36D1BAF}"/>
                    </a:ext>
                  </a:extLst>
                </p14:cNvPr>
                <p14:cNvContentPartPr/>
                <p14:nvPr/>
              </p14:nvContentPartPr>
              <p14:xfrm>
                <a:off x="11401824" y="2675216"/>
                <a:ext cx="122760" cy="21240"/>
              </p14:xfrm>
            </p:contentPart>
          </mc:Choice>
          <mc:Fallback>
            <p:pic>
              <p:nvPicPr>
                <p:cNvPr id="159" name="Freihand 158">
                  <a:extLst>
                    <a:ext uri="{FF2B5EF4-FFF2-40B4-BE49-F238E27FC236}">
                      <a16:creationId xmlns:a16="http://schemas.microsoft.com/office/drawing/2014/main" id="{CA2E7B58-8746-21C5-A586-3F13B36D1BAF}"/>
                    </a:ext>
                  </a:extLst>
                </p:cNvPr>
                <p:cNvPicPr/>
                <p:nvPr/>
              </p:nvPicPr>
              <p:blipFill>
                <a:blip r:embed="rId173"/>
                <a:stretch>
                  <a:fillRect/>
                </a:stretch>
              </p:blipFill>
              <p:spPr>
                <a:xfrm>
                  <a:off x="11393184" y="2666216"/>
                  <a:ext cx="140400" cy="38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4">
            <p14:nvContentPartPr>
              <p14:cNvPr id="188" name="Freihand 187">
                <a:extLst>
                  <a:ext uri="{FF2B5EF4-FFF2-40B4-BE49-F238E27FC236}">
                    <a16:creationId xmlns:a16="http://schemas.microsoft.com/office/drawing/2014/main" id="{D655769D-F3D7-DEDE-1297-4E6EB488425F}"/>
                  </a:ext>
                </a:extLst>
              </p14:cNvPr>
              <p14:cNvContentPartPr/>
              <p14:nvPr/>
            </p14:nvContentPartPr>
            <p14:xfrm>
              <a:off x="4393704" y="927776"/>
              <a:ext cx="315720" cy="360360"/>
            </p14:xfrm>
          </p:contentPart>
        </mc:Choice>
        <mc:Fallback>
          <p:pic>
            <p:nvPicPr>
              <p:cNvPr id="188" name="Freihand 187">
                <a:extLst>
                  <a:ext uri="{FF2B5EF4-FFF2-40B4-BE49-F238E27FC236}">
                    <a16:creationId xmlns:a16="http://schemas.microsoft.com/office/drawing/2014/main" id="{D655769D-F3D7-DEDE-1297-4E6EB488425F}"/>
                  </a:ext>
                </a:extLst>
              </p:cNvPr>
              <p:cNvPicPr/>
              <p:nvPr/>
            </p:nvPicPr>
            <p:blipFill>
              <a:blip r:embed="rId175"/>
              <a:stretch>
                <a:fillRect/>
              </a:stretch>
            </p:blipFill>
            <p:spPr>
              <a:xfrm>
                <a:off x="4384704" y="919136"/>
                <a:ext cx="333360" cy="3780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95" name="Freihand 194">
                <a:extLst>
                  <a:ext uri="{FF2B5EF4-FFF2-40B4-BE49-F238E27FC236}">
                    <a16:creationId xmlns:a16="http://schemas.microsoft.com/office/drawing/2014/main" id="{F383016A-C935-8E4F-B584-F846D74FD884}"/>
                  </a:ext>
                </a:extLst>
              </p14:cNvPr>
              <p14:cNvContentPartPr/>
              <p14:nvPr/>
            </p14:nvContentPartPr>
            <p14:xfrm>
              <a:off x="3540864" y="934976"/>
              <a:ext cx="193680" cy="328320"/>
            </p14:xfrm>
          </p:contentPart>
        </mc:Choice>
        <mc:Fallback>
          <p:pic>
            <p:nvPicPr>
              <p:cNvPr id="195" name="Freihand 194">
                <a:extLst>
                  <a:ext uri="{FF2B5EF4-FFF2-40B4-BE49-F238E27FC236}">
                    <a16:creationId xmlns:a16="http://schemas.microsoft.com/office/drawing/2014/main" id="{F383016A-C935-8E4F-B584-F846D74FD884}"/>
                  </a:ext>
                </a:extLst>
              </p:cNvPr>
              <p:cNvPicPr/>
              <p:nvPr/>
            </p:nvPicPr>
            <p:blipFill>
              <a:blip r:embed="rId177"/>
              <a:stretch>
                <a:fillRect/>
              </a:stretch>
            </p:blipFill>
            <p:spPr>
              <a:xfrm>
                <a:off x="3531864" y="926336"/>
                <a:ext cx="211320" cy="345960"/>
              </a:xfrm>
              <a:prstGeom prst="rect">
                <a:avLst/>
              </a:prstGeom>
            </p:spPr>
          </p:pic>
        </mc:Fallback>
      </mc:AlternateContent>
      <p:grpSp>
        <p:nvGrpSpPr>
          <p:cNvPr id="230" name="Gruppieren 229">
            <a:extLst>
              <a:ext uri="{FF2B5EF4-FFF2-40B4-BE49-F238E27FC236}">
                <a16:creationId xmlns:a16="http://schemas.microsoft.com/office/drawing/2014/main" id="{48AAAAA2-DA22-E0BC-7F1B-741FB22C31B1}"/>
              </a:ext>
            </a:extLst>
          </p:cNvPr>
          <p:cNvGrpSpPr/>
          <p:nvPr/>
        </p:nvGrpSpPr>
        <p:grpSpPr>
          <a:xfrm>
            <a:off x="180984" y="235856"/>
            <a:ext cx="5181480" cy="1248840"/>
            <a:chOff x="180984" y="235856"/>
            <a:chExt cx="5181480" cy="1248840"/>
          </a:xfrm>
        </p:grpSpPr>
        <mc:AlternateContent xmlns:mc="http://schemas.openxmlformats.org/markup-compatibility/2006">
          <mc:Choice xmlns:p14="http://schemas.microsoft.com/office/powerpoint/2010/main" Requires="p14">
            <p:contentPart p14:bwMode="auto" r:id="rId178">
              <p14:nvContentPartPr>
                <p14:cNvPr id="35" name="Freihand 34">
                  <a:extLst>
                    <a:ext uri="{FF2B5EF4-FFF2-40B4-BE49-F238E27FC236}">
                      <a16:creationId xmlns:a16="http://schemas.microsoft.com/office/drawing/2014/main" id="{AA107CED-D298-592D-EC5B-F28E50CB6EFF}"/>
                    </a:ext>
                  </a:extLst>
                </p14:cNvPr>
                <p14:cNvContentPartPr/>
                <p14:nvPr/>
              </p14:nvContentPartPr>
              <p14:xfrm>
                <a:off x="4038024" y="387056"/>
                <a:ext cx="19800" cy="171000"/>
              </p14:xfrm>
            </p:contentPart>
          </mc:Choice>
          <mc:Fallback>
            <p:pic>
              <p:nvPicPr>
                <p:cNvPr id="35" name="Freihand 34">
                  <a:extLst>
                    <a:ext uri="{FF2B5EF4-FFF2-40B4-BE49-F238E27FC236}">
                      <a16:creationId xmlns:a16="http://schemas.microsoft.com/office/drawing/2014/main" id="{AA107CED-D298-592D-EC5B-F28E50CB6EFF}"/>
                    </a:ext>
                  </a:extLst>
                </p:cNvPr>
                <p:cNvPicPr/>
                <p:nvPr/>
              </p:nvPicPr>
              <p:blipFill>
                <a:blip r:embed="rId179"/>
                <a:stretch>
                  <a:fillRect/>
                </a:stretch>
              </p:blipFill>
              <p:spPr>
                <a:xfrm>
                  <a:off x="4029024" y="378416"/>
                  <a:ext cx="3744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36" name="Freihand 35">
                  <a:extLst>
                    <a:ext uri="{FF2B5EF4-FFF2-40B4-BE49-F238E27FC236}">
                      <a16:creationId xmlns:a16="http://schemas.microsoft.com/office/drawing/2014/main" id="{726B8A95-EBE1-E830-6855-06D256338562}"/>
                    </a:ext>
                  </a:extLst>
                </p14:cNvPr>
                <p14:cNvContentPartPr/>
                <p14:nvPr/>
              </p14:nvContentPartPr>
              <p14:xfrm>
                <a:off x="4130544" y="416936"/>
                <a:ext cx="86760" cy="113040"/>
              </p14:xfrm>
            </p:contentPart>
          </mc:Choice>
          <mc:Fallback>
            <p:pic>
              <p:nvPicPr>
                <p:cNvPr id="36" name="Freihand 35">
                  <a:extLst>
                    <a:ext uri="{FF2B5EF4-FFF2-40B4-BE49-F238E27FC236}">
                      <a16:creationId xmlns:a16="http://schemas.microsoft.com/office/drawing/2014/main" id="{726B8A95-EBE1-E830-6855-06D256338562}"/>
                    </a:ext>
                  </a:extLst>
                </p:cNvPr>
                <p:cNvPicPr/>
                <p:nvPr/>
              </p:nvPicPr>
              <p:blipFill>
                <a:blip r:embed="rId181"/>
                <a:stretch>
                  <a:fillRect/>
                </a:stretch>
              </p:blipFill>
              <p:spPr>
                <a:xfrm>
                  <a:off x="4121544" y="407936"/>
                  <a:ext cx="1044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37" name="Freihand 36">
                  <a:extLst>
                    <a:ext uri="{FF2B5EF4-FFF2-40B4-BE49-F238E27FC236}">
                      <a16:creationId xmlns:a16="http://schemas.microsoft.com/office/drawing/2014/main" id="{35723BB0-3856-CBE0-EA99-8C03E6539B13}"/>
                    </a:ext>
                  </a:extLst>
                </p14:cNvPr>
                <p14:cNvContentPartPr/>
                <p14:nvPr/>
              </p14:nvContentPartPr>
              <p14:xfrm>
                <a:off x="4233144" y="328736"/>
                <a:ext cx="81720" cy="172080"/>
              </p14:xfrm>
            </p:contentPart>
          </mc:Choice>
          <mc:Fallback>
            <p:pic>
              <p:nvPicPr>
                <p:cNvPr id="37" name="Freihand 36">
                  <a:extLst>
                    <a:ext uri="{FF2B5EF4-FFF2-40B4-BE49-F238E27FC236}">
                      <a16:creationId xmlns:a16="http://schemas.microsoft.com/office/drawing/2014/main" id="{35723BB0-3856-CBE0-EA99-8C03E6539B13}"/>
                    </a:ext>
                  </a:extLst>
                </p:cNvPr>
                <p:cNvPicPr/>
                <p:nvPr/>
              </p:nvPicPr>
              <p:blipFill>
                <a:blip r:embed="rId183"/>
                <a:stretch>
                  <a:fillRect/>
                </a:stretch>
              </p:blipFill>
              <p:spPr>
                <a:xfrm>
                  <a:off x="4224504" y="320096"/>
                  <a:ext cx="9936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38" name="Freihand 37">
                  <a:extLst>
                    <a:ext uri="{FF2B5EF4-FFF2-40B4-BE49-F238E27FC236}">
                      <a16:creationId xmlns:a16="http://schemas.microsoft.com/office/drawing/2014/main" id="{45770598-764A-B2CB-8FF0-8E7808546260}"/>
                    </a:ext>
                  </a:extLst>
                </p14:cNvPr>
                <p14:cNvContentPartPr/>
                <p14:nvPr/>
              </p14:nvContentPartPr>
              <p14:xfrm>
                <a:off x="4450224" y="390656"/>
                <a:ext cx="271080" cy="96480"/>
              </p14:xfrm>
            </p:contentPart>
          </mc:Choice>
          <mc:Fallback>
            <p:pic>
              <p:nvPicPr>
                <p:cNvPr id="38" name="Freihand 37">
                  <a:extLst>
                    <a:ext uri="{FF2B5EF4-FFF2-40B4-BE49-F238E27FC236}">
                      <a16:creationId xmlns:a16="http://schemas.microsoft.com/office/drawing/2014/main" id="{45770598-764A-B2CB-8FF0-8E7808546260}"/>
                    </a:ext>
                  </a:extLst>
                </p:cNvPr>
                <p:cNvPicPr/>
                <p:nvPr/>
              </p:nvPicPr>
              <p:blipFill>
                <a:blip r:embed="rId185"/>
                <a:stretch>
                  <a:fillRect/>
                </a:stretch>
              </p:blipFill>
              <p:spPr>
                <a:xfrm>
                  <a:off x="4441584" y="382016"/>
                  <a:ext cx="2887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39" name="Freihand 38">
                  <a:extLst>
                    <a:ext uri="{FF2B5EF4-FFF2-40B4-BE49-F238E27FC236}">
                      <a16:creationId xmlns:a16="http://schemas.microsoft.com/office/drawing/2014/main" id="{16ED474F-2C08-A316-4916-CEF510593572}"/>
                    </a:ext>
                  </a:extLst>
                </p14:cNvPr>
                <p14:cNvContentPartPr/>
                <p14:nvPr/>
              </p14:nvContentPartPr>
              <p14:xfrm>
                <a:off x="4866024" y="352856"/>
                <a:ext cx="158040" cy="120600"/>
              </p14:xfrm>
            </p:contentPart>
          </mc:Choice>
          <mc:Fallback>
            <p:pic>
              <p:nvPicPr>
                <p:cNvPr id="39" name="Freihand 38">
                  <a:extLst>
                    <a:ext uri="{FF2B5EF4-FFF2-40B4-BE49-F238E27FC236}">
                      <a16:creationId xmlns:a16="http://schemas.microsoft.com/office/drawing/2014/main" id="{16ED474F-2C08-A316-4916-CEF510593572}"/>
                    </a:ext>
                  </a:extLst>
                </p:cNvPr>
                <p:cNvPicPr/>
                <p:nvPr/>
              </p:nvPicPr>
              <p:blipFill>
                <a:blip r:embed="rId187"/>
                <a:stretch>
                  <a:fillRect/>
                </a:stretch>
              </p:blipFill>
              <p:spPr>
                <a:xfrm>
                  <a:off x="4857024" y="344216"/>
                  <a:ext cx="1756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40" name="Freihand 39">
                  <a:extLst>
                    <a:ext uri="{FF2B5EF4-FFF2-40B4-BE49-F238E27FC236}">
                      <a16:creationId xmlns:a16="http://schemas.microsoft.com/office/drawing/2014/main" id="{1357952C-8A09-D851-E45C-7AD75507A0C0}"/>
                    </a:ext>
                  </a:extLst>
                </p14:cNvPr>
                <p14:cNvContentPartPr/>
                <p14:nvPr/>
              </p14:nvContentPartPr>
              <p14:xfrm>
                <a:off x="4902744" y="406136"/>
                <a:ext cx="370800" cy="54000"/>
              </p14:xfrm>
            </p:contentPart>
          </mc:Choice>
          <mc:Fallback>
            <p:pic>
              <p:nvPicPr>
                <p:cNvPr id="40" name="Freihand 39">
                  <a:extLst>
                    <a:ext uri="{FF2B5EF4-FFF2-40B4-BE49-F238E27FC236}">
                      <a16:creationId xmlns:a16="http://schemas.microsoft.com/office/drawing/2014/main" id="{1357952C-8A09-D851-E45C-7AD75507A0C0}"/>
                    </a:ext>
                  </a:extLst>
                </p:cNvPr>
                <p:cNvPicPr/>
                <p:nvPr/>
              </p:nvPicPr>
              <p:blipFill>
                <a:blip r:embed="rId189"/>
                <a:stretch>
                  <a:fillRect/>
                </a:stretch>
              </p:blipFill>
              <p:spPr>
                <a:xfrm>
                  <a:off x="4894104" y="397136"/>
                  <a:ext cx="38844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41" name="Freihand 40">
                  <a:extLst>
                    <a:ext uri="{FF2B5EF4-FFF2-40B4-BE49-F238E27FC236}">
                      <a16:creationId xmlns:a16="http://schemas.microsoft.com/office/drawing/2014/main" id="{8519E9F9-A570-AAB8-9E35-909C5A468B7A}"/>
                    </a:ext>
                  </a:extLst>
                </p14:cNvPr>
                <p14:cNvContentPartPr/>
                <p14:nvPr/>
              </p14:nvContentPartPr>
              <p14:xfrm>
                <a:off x="5201544" y="324056"/>
                <a:ext cx="116640" cy="9720"/>
              </p14:xfrm>
            </p:contentPart>
          </mc:Choice>
          <mc:Fallback>
            <p:pic>
              <p:nvPicPr>
                <p:cNvPr id="41" name="Freihand 40">
                  <a:extLst>
                    <a:ext uri="{FF2B5EF4-FFF2-40B4-BE49-F238E27FC236}">
                      <a16:creationId xmlns:a16="http://schemas.microsoft.com/office/drawing/2014/main" id="{8519E9F9-A570-AAB8-9E35-909C5A468B7A}"/>
                    </a:ext>
                  </a:extLst>
                </p:cNvPr>
                <p:cNvPicPr/>
                <p:nvPr/>
              </p:nvPicPr>
              <p:blipFill>
                <a:blip r:embed="rId191"/>
                <a:stretch>
                  <a:fillRect/>
                </a:stretch>
              </p:blipFill>
              <p:spPr>
                <a:xfrm>
                  <a:off x="5192904" y="315416"/>
                  <a:ext cx="1342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42" name="Freihand 41">
                  <a:extLst>
                    <a:ext uri="{FF2B5EF4-FFF2-40B4-BE49-F238E27FC236}">
                      <a16:creationId xmlns:a16="http://schemas.microsoft.com/office/drawing/2014/main" id="{B6FE8801-5FA9-3D8E-1D46-0AFC9F1EAAD4}"/>
                    </a:ext>
                  </a:extLst>
                </p14:cNvPr>
                <p14:cNvContentPartPr/>
                <p14:nvPr/>
              </p14:nvContentPartPr>
              <p14:xfrm>
                <a:off x="5294784" y="351776"/>
                <a:ext cx="67680" cy="120960"/>
              </p14:xfrm>
            </p:contentPart>
          </mc:Choice>
          <mc:Fallback>
            <p:pic>
              <p:nvPicPr>
                <p:cNvPr id="42" name="Freihand 41">
                  <a:extLst>
                    <a:ext uri="{FF2B5EF4-FFF2-40B4-BE49-F238E27FC236}">
                      <a16:creationId xmlns:a16="http://schemas.microsoft.com/office/drawing/2014/main" id="{B6FE8801-5FA9-3D8E-1D46-0AFC9F1EAAD4}"/>
                    </a:ext>
                  </a:extLst>
                </p:cNvPr>
                <p:cNvPicPr/>
                <p:nvPr/>
              </p:nvPicPr>
              <p:blipFill>
                <a:blip r:embed="rId193"/>
                <a:stretch>
                  <a:fillRect/>
                </a:stretch>
              </p:blipFill>
              <p:spPr>
                <a:xfrm>
                  <a:off x="5285784" y="343136"/>
                  <a:ext cx="853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2" name="Freihand 1">
                  <a:extLst>
                    <a:ext uri="{FF2B5EF4-FFF2-40B4-BE49-F238E27FC236}">
                      <a16:creationId xmlns:a16="http://schemas.microsoft.com/office/drawing/2014/main" id="{025EEB59-3F10-2BC7-4EC7-66A40726A109}"/>
                    </a:ext>
                  </a:extLst>
                </p14:cNvPr>
                <p14:cNvContentPartPr/>
                <p14:nvPr/>
              </p14:nvContentPartPr>
              <p14:xfrm>
                <a:off x="180984" y="1317656"/>
                <a:ext cx="5400" cy="5040"/>
              </p14:xfrm>
            </p:contentPart>
          </mc:Choice>
          <mc:Fallback>
            <p:pic>
              <p:nvPicPr>
                <p:cNvPr id="2" name="Freihand 1">
                  <a:extLst>
                    <a:ext uri="{FF2B5EF4-FFF2-40B4-BE49-F238E27FC236}">
                      <a16:creationId xmlns:a16="http://schemas.microsoft.com/office/drawing/2014/main" id="{025EEB59-3F10-2BC7-4EC7-66A40726A109}"/>
                    </a:ext>
                  </a:extLst>
                </p:cNvPr>
                <p:cNvPicPr/>
                <p:nvPr/>
              </p:nvPicPr>
              <p:blipFill>
                <a:blip r:embed="rId195"/>
                <a:stretch>
                  <a:fillRect/>
                </a:stretch>
              </p:blipFill>
              <p:spPr>
                <a:xfrm>
                  <a:off x="171984" y="1309016"/>
                  <a:ext cx="2304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4" name="Freihand 3">
                  <a:extLst>
                    <a:ext uri="{FF2B5EF4-FFF2-40B4-BE49-F238E27FC236}">
                      <a16:creationId xmlns:a16="http://schemas.microsoft.com/office/drawing/2014/main" id="{43DDFC8E-4D20-A7AC-D9E7-E653DBE638E4}"/>
                    </a:ext>
                  </a:extLst>
                </p14:cNvPr>
                <p14:cNvContentPartPr/>
                <p14:nvPr/>
              </p14:nvContentPartPr>
              <p14:xfrm>
                <a:off x="595344" y="1292816"/>
                <a:ext cx="205920" cy="21240"/>
              </p14:xfrm>
            </p:contentPart>
          </mc:Choice>
          <mc:Fallback>
            <p:pic>
              <p:nvPicPr>
                <p:cNvPr id="4" name="Freihand 3">
                  <a:extLst>
                    <a:ext uri="{FF2B5EF4-FFF2-40B4-BE49-F238E27FC236}">
                      <a16:creationId xmlns:a16="http://schemas.microsoft.com/office/drawing/2014/main" id="{43DDFC8E-4D20-A7AC-D9E7-E653DBE638E4}"/>
                    </a:ext>
                  </a:extLst>
                </p:cNvPr>
                <p:cNvPicPr/>
                <p:nvPr/>
              </p:nvPicPr>
              <p:blipFill>
                <a:blip r:embed="rId197"/>
                <a:stretch>
                  <a:fillRect/>
                </a:stretch>
              </p:blipFill>
              <p:spPr>
                <a:xfrm>
                  <a:off x="586704" y="1283816"/>
                  <a:ext cx="22356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5" name="Freihand 4">
                  <a:extLst>
                    <a:ext uri="{FF2B5EF4-FFF2-40B4-BE49-F238E27FC236}">
                      <a16:creationId xmlns:a16="http://schemas.microsoft.com/office/drawing/2014/main" id="{377086BD-CDE6-B858-E8A0-0904986C4F34}"/>
                    </a:ext>
                  </a:extLst>
                </p14:cNvPr>
                <p14:cNvContentPartPr/>
                <p14:nvPr/>
              </p14:nvContentPartPr>
              <p14:xfrm>
                <a:off x="1165224" y="794216"/>
                <a:ext cx="896400" cy="97560"/>
              </p14:xfrm>
            </p:contentPart>
          </mc:Choice>
          <mc:Fallback>
            <p:pic>
              <p:nvPicPr>
                <p:cNvPr id="5" name="Freihand 4">
                  <a:extLst>
                    <a:ext uri="{FF2B5EF4-FFF2-40B4-BE49-F238E27FC236}">
                      <a16:creationId xmlns:a16="http://schemas.microsoft.com/office/drawing/2014/main" id="{377086BD-CDE6-B858-E8A0-0904986C4F34}"/>
                    </a:ext>
                  </a:extLst>
                </p:cNvPr>
                <p:cNvPicPr/>
                <p:nvPr/>
              </p:nvPicPr>
              <p:blipFill>
                <a:blip r:embed="rId199"/>
                <a:stretch>
                  <a:fillRect/>
                </a:stretch>
              </p:blipFill>
              <p:spPr>
                <a:xfrm>
                  <a:off x="1156224" y="785216"/>
                  <a:ext cx="91404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7" name="Freihand 6">
                  <a:extLst>
                    <a:ext uri="{FF2B5EF4-FFF2-40B4-BE49-F238E27FC236}">
                      <a16:creationId xmlns:a16="http://schemas.microsoft.com/office/drawing/2014/main" id="{A3DBBA2F-C10F-ED31-5CA6-BAB383340AF0}"/>
                    </a:ext>
                  </a:extLst>
                </p14:cNvPr>
                <p14:cNvContentPartPr/>
                <p14:nvPr/>
              </p14:nvContentPartPr>
              <p14:xfrm>
                <a:off x="334344" y="441416"/>
                <a:ext cx="329760" cy="169200"/>
              </p14:xfrm>
            </p:contentPart>
          </mc:Choice>
          <mc:Fallback>
            <p:pic>
              <p:nvPicPr>
                <p:cNvPr id="7" name="Freihand 6">
                  <a:extLst>
                    <a:ext uri="{FF2B5EF4-FFF2-40B4-BE49-F238E27FC236}">
                      <a16:creationId xmlns:a16="http://schemas.microsoft.com/office/drawing/2014/main" id="{A3DBBA2F-C10F-ED31-5CA6-BAB383340AF0}"/>
                    </a:ext>
                  </a:extLst>
                </p:cNvPr>
                <p:cNvPicPr/>
                <p:nvPr/>
              </p:nvPicPr>
              <p:blipFill>
                <a:blip r:embed="rId201"/>
                <a:stretch>
                  <a:fillRect/>
                </a:stretch>
              </p:blipFill>
              <p:spPr>
                <a:xfrm>
                  <a:off x="325344" y="432776"/>
                  <a:ext cx="34740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8" name="Freihand 7">
                  <a:extLst>
                    <a:ext uri="{FF2B5EF4-FFF2-40B4-BE49-F238E27FC236}">
                      <a16:creationId xmlns:a16="http://schemas.microsoft.com/office/drawing/2014/main" id="{FEEAD5DF-D552-5E6A-4F97-FAA315BEABA5}"/>
                    </a:ext>
                  </a:extLst>
                </p14:cNvPr>
                <p14:cNvContentPartPr/>
                <p14:nvPr/>
              </p14:nvContentPartPr>
              <p14:xfrm>
                <a:off x="683904" y="468056"/>
                <a:ext cx="89640" cy="127440"/>
              </p14:xfrm>
            </p:contentPart>
          </mc:Choice>
          <mc:Fallback>
            <p:pic>
              <p:nvPicPr>
                <p:cNvPr id="8" name="Freihand 7">
                  <a:extLst>
                    <a:ext uri="{FF2B5EF4-FFF2-40B4-BE49-F238E27FC236}">
                      <a16:creationId xmlns:a16="http://schemas.microsoft.com/office/drawing/2014/main" id="{FEEAD5DF-D552-5E6A-4F97-FAA315BEABA5}"/>
                    </a:ext>
                  </a:extLst>
                </p:cNvPr>
                <p:cNvPicPr/>
                <p:nvPr/>
              </p:nvPicPr>
              <p:blipFill>
                <a:blip r:embed="rId203"/>
                <a:stretch>
                  <a:fillRect/>
                </a:stretch>
              </p:blipFill>
              <p:spPr>
                <a:xfrm>
                  <a:off x="674904" y="459056"/>
                  <a:ext cx="1072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9" name="Freihand 8">
                  <a:extLst>
                    <a:ext uri="{FF2B5EF4-FFF2-40B4-BE49-F238E27FC236}">
                      <a16:creationId xmlns:a16="http://schemas.microsoft.com/office/drawing/2014/main" id="{5DC1D805-E539-130F-97FE-3BB57EAB2DD0}"/>
                    </a:ext>
                  </a:extLst>
                </p14:cNvPr>
                <p14:cNvContentPartPr/>
                <p14:nvPr/>
              </p14:nvContentPartPr>
              <p14:xfrm>
                <a:off x="807744" y="474896"/>
                <a:ext cx="112320" cy="73800"/>
              </p14:xfrm>
            </p:contentPart>
          </mc:Choice>
          <mc:Fallback>
            <p:pic>
              <p:nvPicPr>
                <p:cNvPr id="9" name="Freihand 8">
                  <a:extLst>
                    <a:ext uri="{FF2B5EF4-FFF2-40B4-BE49-F238E27FC236}">
                      <a16:creationId xmlns:a16="http://schemas.microsoft.com/office/drawing/2014/main" id="{5DC1D805-E539-130F-97FE-3BB57EAB2DD0}"/>
                    </a:ext>
                  </a:extLst>
                </p:cNvPr>
                <p:cNvPicPr/>
                <p:nvPr/>
              </p:nvPicPr>
              <p:blipFill>
                <a:blip r:embed="rId205"/>
                <a:stretch>
                  <a:fillRect/>
                </a:stretch>
              </p:blipFill>
              <p:spPr>
                <a:xfrm>
                  <a:off x="799104" y="465896"/>
                  <a:ext cx="1299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0" name="Freihand 9">
                  <a:extLst>
                    <a:ext uri="{FF2B5EF4-FFF2-40B4-BE49-F238E27FC236}">
                      <a16:creationId xmlns:a16="http://schemas.microsoft.com/office/drawing/2014/main" id="{E93F77B9-87F9-4A03-A029-DE78D9FE251E}"/>
                    </a:ext>
                  </a:extLst>
                </p14:cNvPr>
                <p14:cNvContentPartPr/>
                <p14:nvPr/>
              </p14:nvContentPartPr>
              <p14:xfrm>
                <a:off x="922584" y="316856"/>
                <a:ext cx="183600" cy="200520"/>
              </p14:xfrm>
            </p:contentPart>
          </mc:Choice>
          <mc:Fallback>
            <p:pic>
              <p:nvPicPr>
                <p:cNvPr id="10" name="Freihand 9">
                  <a:extLst>
                    <a:ext uri="{FF2B5EF4-FFF2-40B4-BE49-F238E27FC236}">
                      <a16:creationId xmlns:a16="http://schemas.microsoft.com/office/drawing/2014/main" id="{E93F77B9-87F9-4A03-A029-DE78D9FE251E}"/>
                    </a:ext>
                  </a:extLst>
                </p:cNvPr>
                <p:cNvPicPr/>
                <p:nvPr/>
              </p:nvPicPr>
              <p:blipFill>
                <a:blip r:embed="rId207"/>
                <a:stretch>
                  <a:fillRect/>
                </a:stretch>
              </p:blipFill>
              <p:spPr>
                <a:xfrm>
                  <a:off x="913584" y="308216"/>
                  <a:ext cx="20124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2" name="Freihand 11">
                  <a:extLst>
                    <a:ext uri="{FF2B5EF4-FFF2-40B4-BE49-F238E27FC236}">
                      <a16:creationId xmlns:a16="http://schemas.microsoft.com/office/drawing/2014/main" id="{EF7F9DF4-DF3F-56D1-31EF-DB1F036FDDBA}"/>
                    </a:ext>
                  </a:extLst>
                </p14:cNvPr>
                <p14:cNvContentPartPr/>
                <p14:nvPr/>
              </p14:nvContentPartPr>
              <p14:xfrm>
                <a:off x="914664" y="235856"/>
                <a:ext cx="48960" cy="288360"/>
              </p14:xfrm>
            </p:contentPart>
          </mc:Choice>
          <mc:Fallback>
            <p:pic>
              <p:nvPicPr>
                <p:cNvPr id="12" name="Freihand 11">
                  <a:extLst>
                    <a:ext uri="{FF2B5EF4-FFF2-40B4-BE49-F238E27FC236}">
                      <a16:creationId xmlns:a16="http://schemas.microsoft.com/office/drawing/2014/main" id="{EF7F9DF4-DF3F-56D1-31EF-DB1F036FDDBA}"/>
                    </a:ext>
                  </a:extLst>
                </p:cNvPr>
                <p:cNvPicPr/>
                <p:nvPr/>
              </p:nvPicPr>
              <p:blipFill>
                <a:blip r:embed="rId209"/>
                <a:stretch>
                  <a:fillRect/>
                </a:stretch>
              </p:blipFill>
              <p:spPr>
                <a:xfrm>
                  <a:off x="905664" y="226856"/>
                  <a:ext cx="66600" cy="3060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3" name="Freihand 12">
                  <a:extLst>
                    <a:ext uri="{FF2B5EF4-FFF2-40B4-BE49-F238E27FC236}">
                      <a16:creationId xmlns:a16="http://schemas.microsoft.com/office/drawing/2014/main" id="{9E56CA9F-6507-7450-D3D2-54CBA2B16422}"/>
                    </a:ext>
                  </a:extLst>
                </p14:cNvPr>
                <p14:cNvContentPartPr/>
                <p14:nvPr/>
              </p14:nvContentPartPr>
              <p14:xfrm>
                <a:off x="1447104" y="373736"/>
                <a:ext cx="185040" cy="220680"/>
              </p14:xfrm>
            </p:contentPart>
          </mc:Choice>
          <mc:Fallback>
            <p:pic>
              <p:nvPicPr>
                <p:cNvPr id="13" name="Freihand 12">
                  <a:extLst>
                    <a:ext uri="{FF2B5EF4-FFF2-40B4-BE49-F238E27FC236}">
                      <a16:creationId xmlns:a16="http://schemas.microsoft.com/office/drawing/2014/main" id="{9E56CA9F-6507-7450-D3D2-54CBA2B16422}"/>
                    </a:ext>
                  </a:extLst>
                </p:cNvPr>
                <p:cNvPicPr/>
                <p:nvPr/>
              </p:nvPicPr>
              <p:blipFill>
                <a:blip r:embed="rId211"/>
                <a:stretch>
                  <a:fillRect/>
                </a:stretch>
              </p:blipFill>
              <p:spPr>
                <a:xfrm>
                  <a:off x="1438104" y="364736"/>
                  <a:ext cx="20268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4" name="Freihand 13">
                  <a:extLst>
                    <a:ext uri="{FF2B5EF4-FFF2-40B4-BE49-F238E27FC236}">
                      <a16:creationId xmlns:a16="http://schemas.microsoft.com/office/drawing/2014/main" id="{A45222CC-E2E5-9A42-6142-3EB13FEDE194}"/>
                    </a:ext>
                  </a:extLst>
                </p14:cNvPr>
                <p14:cNvContentPartPr/>
                <p14:nvPr/>
              </p14:nvContentPartPr>
              <p14:xfrm>
                <a:off x="1548984" y="511616"/>
                <a:ext cx="53640" cy="46800"/>
              </p14:xfrm>
            </p:contentPart>
          </mc:Choice>
          <mc:Fallback>
            <p:pic>
              <p:nvPicPr>
                <p:cNvPr id="14" name="Freihand 13">
                  <a:extLst>
                    <a:ext uri="{FF2B5EF4-FFF2-40B4-BE49-F238E27FC236}">
                      <a16:creationId xmlns:a16="http://schemas.microsoft.com/office/drawing/2014/main" id="{A45222CC-E2E5-9A42-6142-3EB13FEDE194}"/>
                    </a:ext>
                  </a:extLst>
                </p:cNvPr>
                <p:cNvPicPr/>
                <p:nvPr/>
              </p:nvPicPr>
              <p:blipFill>
                <a:blip r:embed="rId213"/>
                <a:stretch>
                  <a:fillRect/>
                </a:stretch>
              </p:blipFill>
              <p:spPr>
                <a:xfrm>
                  <a:off x="1539984" y="502976"/>
                  <a:ext cx="7128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5" name="Freihand 14">
                  <a:extLst>
                    <a:ext uri="{FF2B5EF4-FFF2-40B4-BE49-F238E27FC236}">
                      <a16:creationId xmlns:a16="http://schemas.microsoft.com/office/drawing/2014/main" id="{51C84DF9-2644-18EA-33E3-AF481104A825}"/>
                    </a:ext>
                  </a:extLst>
                </p14:cNvPr>
                <p14:cNvContentPartPr/>
                <p14:nvPr/>
              </p14:nvContentPartPr>
              <p14:xfrm>
                <a:off x="1666344" y="484616"/>
                <a:ext cx="88560" cy="72000"/>
              </p14:xfrm>
            </p:contentPart>
          </mc:Choice>
          <mc:Fallback>
            <p:pic>
              <p:nvPicPr>
                <p:cNvPr id="15" name="Freihand 14">
                  <a:extLst>
                    <a:ext uri="{FF2B5EF4-FFF2-40B4-BE49-F238E27FC236}">
                      <a16:creationId xmlns:a16="http://schemas.microsoft.com/office/drawing/2014/main" id="{51C84DF9-2644-18EA-33E3-AF481104A825}"/>
                    </a:ext>
                  </a:extLst>
                </p:cNvPr>
                <p:cNvPicPr/>
                <p:nvPr/>
              </p:nvPicPr>
              <p:blipFill>
                <a:blip r:embed="rId215"/>
                <a:stretch>
                  <a:fillRect/>
                </a:stretch>
              </p:blipFill>
              <p:spPr>
                <a:xfrm>
                  <a:off x="1657344" y="475976"/>
                  <a:ext cx="1062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6" name="Freihand 15">
                  <a:extLst>
                    <a:ext uri="{FF2B5EF4-FFF2-40B4-BE49-F238E27FC236}">
                      <a16:creationId xmlns:a16="http://schemas.microsoft.com/office/drawing/2014/main" id="{46203EF5-C0B6-4B52-806F-83886A391C3D}"/>
                    </a:ext>
                  </a:extLst>
                </p14:cNvPr>
                <p14:cNvContentPartPr/>
                <p14:nvPr/>
              </p14:nvContentPartPr>
              <p14:xfrm>
                <a:off x="1785144" y="460136"/>
                <a:ext cx="117360" cy="100800"/>
              </p14:xfrm>
            </p:contentPart>
          </mc:Choice>
          <mc:Fallback>
            <p:pic>
              <p:nvPicPr>
                <p:cNvPr id="16" name="Freihand 15">
                  <a:extLst>
                    <a:ext uri="{FF2B5EF4-FFF2-40B4-BE49-F238E27FC236}">
                      <a16:creationId xmlns:a16="http://schemas.microsoft.com/office/drawing/2014/main" id="{46203EF5-C0B6-4B52-806F-83886A391C3D}"/>
                    </a:ext>
                  </a:extLst>
                </p:cNvPr>
                <p:cNvPicPr/>
                <p:nvPr/>
              </p:nvPicPr>
              <p:blipFill>
                <a:blip r:embed="rId217"/>
                <a:stretch>
                  <a:fillRect/>
                </a:stretch>
              </p:blipFill>
              <p:spPr>
                <a:xfrm>
                  <a:off x="1776144" y="451496"/>
                  <a:ext cx="1350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7" name="Freihand 16">
                  <a:extLst>
                    <a:ext uri="{FF2B5EF4-FFF2-40B4-BE49-F238E27FC236}">
                      <a16:creationId xmlns:a16="http://schemas.microsoft.com/office/drawing/2014/main" id="{3F981AAB-355A-0CB7-9D29-07EFA3CEBDF2}"/>
                    </a:ext>
                  </a:extLst>
                </p14:cNvPr>
                <p14:cNvContentPartPr/>
                <p14:nvPr/>
              </p14:nvContentPartPr>
              <p14:xfrm>
                <a:off x="1935264" y="319376"/>
                <a:ext cx="251640" cy="190080"/>
              </p14:xfrm>
            </p:contentPart>
          </mc:Choice>
          <mc:Fallback>
            <p:pic>
              <p:nvPicPr>
                <p:cNvPr id="17" name="Freihand 16">
                  <a:extLst>
                    <a:ext uri="{FF2B5EF4-FFF2-40B4-BE49-F238E27FC236}">
                      <a16:creationId xmlns:a16="http://schemas.microsoft.com/office/drawing/2014/main" id="{3F981AAB-355A-0CB7-9D29-07EFA3CEBDF2}"/>
                    </a:ext>
                  </a:extLst>
                </p:cNvPr>
                <p:cNvPicPr/>
                <p:nvPr/>
              </p:nvPicPr>
              <p:blipFill>
                <a:blip r:embed="rId219"/>
                <a:stretch>
                  <a:fillRect/>
                </a:stretch>
              </p:blipFill>
              <p:spPr>
                <a:xfrm>
                  <a:off x="1926624" y="310736"/>
                  <a:ext cx="26928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9" name="Freihand 18">
                  <a:extLst>
                    <a:ext uri="{FF2B5EF4-FFF2-40B4-BE49-F238E27FC236}">
                      <a16:creationId xmlns:a16="http://schemas.microsoft.com/office/drawing/2014/main" id="{7322E5BF-EC22-074E-28A9-BB153CF5342F}"/>
                    </a:ext>
                  </a:extLst>
                </p14:cNvPr>
                <p14:cNvContentPartPr/>
                <p14:nvPr/>
              </p14:nvContentPartPr>
              <p14:xfrm>
                <a:off x="1150824" y="905816"/>
                <a:ext cx="113400" cy="319680"/>
              </p14:xfrm>
            </p:contentPart>
          </mc:Choice>
          <mc:Fallback>
            <p:pic>
              <p:nvPicPr>
                <p:cNvPr id="19" name="Freihand 18">
                  <a:extLst>
                    <a:ext uri="{FF2B5EF4-FFF2-40B4-BE49-F238E27FC236}">
                      <a16:creationId xmlns:a16="http://schemas.microsoft.com/office/drawing/2014/main" id="{7322E5BF-EC22-074E-28A9-BB153CF5342F}"/>
                    </a:ext>
                  </a:extLst>
                </p:cNvPr>
                <p:cNvPicPr/>
                <p:nvPr/>
              </p:nvPicPr>
              <p:blipFill>
                <a:blip r:embed="rId221"/>
                <a:stretch>
                  <a:fillRect/>
                </a:stretch>
              </p:blipFill>
              <p:spPr>
                <a:xfrm>
                  <a:off x="1141824" y="896816"/>
                  <a:ext cx="131040" cy="33732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22" name="Freihand 21">
                  <a:extLst>
                    <a:ext uri="{FF2B5EF4-FFF2-40B4-BE49-F238E27FC236}">
                      <a16:creationId xmlns:a16="http://schemas.microsoft.com/office/drawing/2014/main" id="{F022D011-C376-B460-0E5D-09A13D179F5A}"/>
                    </a:ext>
                  </a:extLst>
                </p14:cNvPr>
                <p14:cNvContentPartPr/>
                <p14:nvPr/>
              </p14:nvContentPartPr>
              <p14:xfrm>
                <a:off x="1278624" y="671456"/>
                <a:ext cx="484200" cy="242280"/>
              </p14:xfrm>
            </p:contentPart>
          </mc:Choice>
          <mc:Fallback>
            <p:pic>
              <p:nvPicPr>
                <p:cNvPr id="22" name="Freihand 21">
                  <a:extLst>
                    <a:ext uri="{FF2B5EF4-FFF2-40B4-BE49-F238E27FC236}">
                      <a16:creationId xmlns:a16="http://schemas.microsoft.com/office/drawing/2014/main" id="{F022D011-C376-B460-0E5D-09A13D179F5A}"/>
                    </a:ext>
                  </a:extLst>
                </p:cNvPr>
                <p:cNvPicPr/>
                <p:nvPr/>
              </p:nvPicPr>
              <p:blipFill>
                <a:blip r:embed="rId223"/>
                <a:stretch>
                  <a:fillRect/>
                </a:stretch>
              </p:blipFill>
              <p:spPr>
                <a:xfrm>
                  <a:off x="1269624" y="662456"/>
                  <a:ext cx="50184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23" name="Freihand 22">
                  <a:extLst>
                    <a:ext uri="{FF2B5EF4-FFF2-40B4-BE49-F238E27FC236}">
                      <a16:creationId xmlns:a16="http://schemas.microsoft.com/office/drawing/2014/main" id="{66AA80F6-0736-E905-1AD8-5F87BF7B1D05}"/>
                    </a:ext>
                  </a:extLst>
                </p14:cNvPr>
                <p14:cNvContentPartPr/>
                <p14:nvPr/>
              </p14:nvContentPartPr>
              <p14:xfrm>
                <a:off x="1954344" y="574616"/>
                <a:ext cx="118800" cy="208440"/>
              </p14:xfrm>
            </p:contentPart>
          </mc:Choice>
          <mc:Fallback>
            <p:pic>
              <p:nvPicPr>
                <p:cNvPr id="23" name="Freihand 22">
                  <a:extLst>
                    <a:ext uri="{FF2B5EF4-FFF2-40B4-BE49-F238E27FC236}">
                      <a16:creationId xmlns:a16="http://schemas.microsoft.com/office/drawing/2014/main" id="{66AA80F6-0736-E905-1AD8-5F87BF7B1D05}"/>
                    </a:ext>
                  </a:extLst>
                </p:cNvPr>
                <p:cNvPicPr/>
                <p:nvPr/>
              </p:nvPicPr>
              <p:blipFill>
                <a:blip r:embed="rId225"/>
                <a:stretch>
                  <a:fillRect/>
                </a:stretch>
              </p:blipFill>
              <p:spPr>
                <a:xfrm>
                  <a:off x="1945704" y="565976"/>
                  <a:ext cx="13644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24" name="Freihand 23">
                  <a:extLst>
                    <a:ext uri="{FF2B5EF4-FFF2-40B4-BE49-F238E27FC236}">
                      <a16:creationId xmlns:a16="http://schemas.microsoft.com/office/drawing/2014/main" id="{BE83F169-46AC-37C3-6CE1-A7D02C265C1E}"/>
                    </a:ext>
                  </a:extLst>
                </p14:cNvPr>
                <p14:cNvContentPartPr/>
                <p14:nvPr/>
              </p14:nvContentPartPr>
              <p14:xfrm>
                <a:off x="2136144" y="563816"/>
                <a:ext cx="205920" cy="113760"/>
              </p14:xfrm>
            </p:contentPart>
          </mc:Choice>
          <mc:Fallback>
            <p:pic>
              <p:nvPicPr>
                <p:cNvPr id="24" name="Freihand 23">
                  <a:extLst>
                    <a:ext uri="{FF2B5EF4-FFF2-40B4-BE49-F238E27FC236}">
                      <a16:creationId xmlns:a16="http://schemas.microsoft.com/office/drawing/2014/main" id="{BE83F169-46AC-37C3-6CE1-A7D02C265C1E}"/>
                    </a:ext>
                  </a:extLst>
                </p:cNvPr>
                <p:cNvPicPr/>
                <p:nvPr/>
              </p:nvPicPr>
              <p:blipFill>
                <a:blip r:embed="rId227"/>
                <a:stretch>
                  <a:fillRect/>
                </a:stretch>
              </p:blipFill>
              <p:spPr>
                <a:xfrm>
                  <a:off x="2127504" y="554816"/>
                  <a:ext cx="2235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25" name="Freihand 24">
                  <a:extLst>
                    <a:ext uri="{FF2B5EF4-FFF2-40B4-BE49-F238E27FC236}">
                      <a16:creationId xmlns:a16="http://schemas.microsoft.com/office/drawing/2014/main" id="{5AF77009-DC7E-4B00-665A-6E4E0EE4E8F1}"/>
                    </a:ext>
                  </a:extLst>
                </p14:cNvPr>
                <p14:cNvContentPartPr/>
                <p14:nvPr/>
              </p14:nvContentPartPr>
              <p14:xfrm>
                <a:off x="2325144" y="493616"/>
                <a:ext cx="117360" cy="164160"/>
              </p14:xfrm>
            </p:contentPart>
          </mc:Choice>
          <mc:Fallback>
            <p:pic>
              <p:nvPicPr>
                <p:cNvPr id="25" name="Freihand 24">
                  <a:extLst>
                    <a:ext uri="{FF2B5EF4-FFF2-40B4-BE49-F238E27FC236}">
                      <a16:creationId xmlns:a16="http://schemas.microsoft.com/office/drawing/2014/main" id="{5AF77009-DC7E-4B00-665A-6E4E0EE4E8F1}"/>
                    </a:ext>
                  </a:extLst>
                </p:cNvPr>
                <p:cNvPicPr/>
                <p:nvPr/>
              </p:nvPicPr>
              <p:blipFill>
                <a:blip r:embed="rId229"/>
                <a:stretch>
                  <a:fillRect/>
                </a:stretch>
              </p:blipFill>
              <p:spPr>
                <a:xfrm>
                  <a:off x="2316504" y="484616"/>
                  <a:ext cx="13500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26" name="Freihand 25">
                  <a:extLst>
                    <a:ext uri="{FF2B5EF4-FFF2-40B4-BE49-F238E27FC236}">
                      <a16:creationId xmlns:a16="http://schemas.microsoft.com/office/drawing/2014/main" id="{C32D6BC8-24EE-16B3-849A-6E45980326C5}"/>
                    </a:ext>
                  </a:extLst>
                </p14:cNvPr>
                <p14:cNvContentPartPr/>
                <p14:nvPr/>
              </p14:nvContentPartPr>
              <p14:xfrm>
                <a:off x="2551224" y="456536"/>
                <a:ext cx="219600" cy="197280"/>
              </p14:xfrm>
            </p:contentPart>
          </mc:Choice>
          <mc:Fallback>
            <p:pic>
              <p:nvPicPr>
                <p:cNvPr id="26" name="Freihand 25">
                  <a:extLst>
                    <a:ext uri="{FF2B5EF4-FFF2-40B4-BE49-F238E27FC236}">
                      <a16:creationId xmlns:a16="http://schemas.microsoft.com/office/drawing/2014/main" id="{C32D6BC8-24EE-16B3-849A-6E45980326C5}"/>
                    </a:ext>
                  </a:extLst>
                </p:cNvPr>
                <p:cNvPicPr/>
                <p:nvPr/>
              </p:nvPicPr>
              <p:blipFill>
                <a:blip r:embed="rId231"/>
                <a:stretch>
                  <a:fillRect/>
                </a:stretch>
              </p:blipFill>
              <p:spPr>
                <a:xfrm>
                  <a:off x="2542584" y="447896"/>
                  <a:ext cx="23724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27" name="Freihand 26">
                  <a:extLst>
                    <a:ext uri="{FF2B5EF4-FFF2-40B4-BE49-F238E27FC236}">
                      <a16:creationId xmlns:a16="http://schemas.microsoft.com/office/drawing/2014/main" id="{58F507FF-8709-5EDB-2394-7E423F057C5B}"/>
                    </a:ext>
                  </a:extLst>
                </p14:cNvPr>
                <p14:cNvContentPartPr/>
                <p14:nvPr/>
              </p14:nvContentPartPr>
              <p14:xfrm>
                <a:off x="2811864" y="500096"/>
                <a:ext cx="70560" cy="100440"/>
              </p14:xfrm>
            </p:contentPart>
          </mc:Choice>
          <mc:Fallback>
            <p:pic>
              <p:nvPicPr>
                <p:cNvPr id="27" name="Freihand 26">
                  <a:extLst>
                    <a:ext uri="{FF2B5EF4-FFF2-40B4-BE49-F238E27FC236}">
                      <a16:creationId xmlns:a16="http://schemas.microsoft.com/office/drawing/2014/main" id="{58F507FF-8709-5EDB-2394-7E423F057C5B}"/>
                    </a:ext>
                  </a:extLst>
                </p:cNvPr>
                <p:cNvPicPr/>
                <p:nvPr/>
              </p:nvPicPr>
              <p:blipFill>
                <a:blip r:embed="rId233"/>
                <a:stretch>
                  <a:fillRect/>
                </a:stretch>
              </p:blipFill>
              <p:spPr>
                <a:xfrm>
                  <a:off x="2803224" y="491456"/>
                  <a:ext cx="882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28" name="Freihand 27">
                  <a:extLst>
                    <a:ext uri="{FF2B5EF4-FFF2-40B4-BE49-F238E27FC236}">
                      <a16:creationId xmlns:a16="http://schemas.microsoft.com/office/drawing/2014/main" id="{9642ACB5-7840-F14C-CFD5-604B89C037B9}"/>
                    </a:ext>
                  </a:extLst>
                </p14:cNvPr>
                <p14:cNvContentPartPr/>
                <p14:nvPr/>
              </p14:nvContentPartPr>
              <p14:xfrm>
                <a:off x="2981784" y="385616"/>
                <a:ext cx="137880" cy="203400"/>
              </p14:xfrm>
            </p:contentPart>
          </mc:Choice>
          <mc:Fallback>
            <p:pic>
              <p:nvPicPr>
                <p:cNvPr id="28" name="Freihand 27">
                  <a:extLst>
                    <a:ext uri="{FF2B5EF4-FFF2-40B4-BE49-F238E27FC236}">
                      <a16:creationId xmlns:a16="http://schemas.microsoft.com/office/drawing/2014/main" id="{9642ACB5-7840-F14C-CFD5-604B89C037B9}"/>
                    </a:ext>
                  </a:extLst>
                </p:cNvPr>
                <p:cNvPicPr/>
                <p:nvPr/>
              </p:nvPicPr>
              <p:blipFill>
                <a:blip r:embed="rId235"/>
                <a:stretch>
                  <a:fillRect/>
                </a:stretch>
              </p:blipFill>
              <p:spPr>
                <a:xfrm>
                  <a:off x="2972784" y="376976"/>
                  <a:ext cx="15552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29" name="Freihand 28">
                  <a:extLst>
                    <a:ext uri="{FF2B5EF4-FFF2-40B4-BE49-F238E27FC236}">
                      <a16:creationId xmlns:a16="http://schemas.microsoft.com/office/drawing/2014/main" id="{BCD21A89-A4EE-AF35-2684-725CA79D4E6E}"/>
                    </a:ext>
                  </a:extLst>
                </p14:cNvPr>
                <p14:cNvContentPartPr/>
                <p14:nvPr/>
              </p14:nvContentPartPr>
              <p14:xfrm>
                <a:off x="3070344" y="472016"/>
                <a:ext cx="170280" cy="75960"/>
              </p14:xfrm>
            </p:contentPart>
          </mc:Choice>
          <mc:Fallback>
            <p:pic>
              <p:nvPicPr>
                <p:cNvPr id="29" name="Freihand 28">
                  <a:extLst>
                    <a:ext uri="{FF2B5EF4-FFF2-40B4-BE49-F238E27FC236}">
                      <a16:creationId xmlns:a16="http://schemas.microsoft.com/office/drawing/2014/main" id="{BCD21A89-A4EE-AF35-2684-725CA79D4E6E}"/>
                    </a:ext>
                  </a:extLst>
                </p:cNvPr>
                <p:cNvPicPr/>
                <p:nvPr/>
              </p:nvPicPr>
              <p:blipFill>
                <a:blip r:embed="rId237"/>
                <a:stretch>
                  <a:fillRect/>
                </a:stretch>
              </p:blipFill>
              <p:spPr>
                <a:xfrm>
                  <a:off x="3061704" y="463376"/>
                  <a:ext cx="18792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30" name="Freihand 29">
                  <a:extLst>
                    <a:ext uri="{FF2B5EF4-FFF2-40B4-BE49-F238E27FC236}">
                      <a16:creationId xmlns:a16="http://schemas.microsoft.com/office/drawing/2014/main" id="{420C8C71-642B-D6EB-654D-B33EB35568F3}"/>
                    </a:ext>
                  </a:extLst>
                </p14:cNvPr>
                <p14:cNvContentPartPr/>
                <p14:nvPr/>
              </p14:nvContentPartPr>
              <p14:xfrm>
                <a:off x="3248904" y="454376"/>
                <a:ext cx="100440" cy="218880"/>
              </p14:xfrm>
            </p:contentPart>
          </mc:Choice>
          <mc:Fallback>
            <p:pic>
              <p:nvPicPr>
                <p:cNvPr id="30" name="Freihand 29">
                  <a:extLst>
                    <a:ext uri="{FF2B5EF4-FFF2-40B4-BE49-F238E27FC236}">
                      <a16:creationId xmlns:a16="http://schemas.microsoft.com/office/drawing/2014/main" id="{420C8C71-642B-D6EB-654D-B33EB35568F3}"/>
                    </a:ext>
                  </a:extLst>
                </p:cNvPr>
                <p:cNvPicPr/>
                <p:nvPr/>
              </p:nvPicPr>
              <p:blipFill>
                <a:blip r:embed="rId239"/>
                <a:stretch>
                  <a:fillRect/>
                </a:stretch>
              </p:blipFill>
              <p:spPr>
                <a:xfrm>
                  <a:off x="3239904" y="445376"/>
                  <a:ext cx="11808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31" name="Freihand 30">
                  <a:extLst>
                    <a:ext uri="{FF2B5EF4-FFF2-40B4-BE49-F238E27FC236}">
                      <a16:creationId xmlns:a16="http://schemas.microsoft.com/office/drawing/2014/main" id="{9096704E-23EB-3DD3-C7EF-3F9461464F4E}"/>
                    </a:ext>
                  </a:extLst>
                </p14:cNvPr>
                <p14:cNvContentPartPr/>
                <p14:nvPr/>
              </p14:nvContentPartPr>
              <p14:xfrm>
                <a:off x="3402624" y="453296"/>
                <a:ext cx="43200" cy="78120"/>
              </p14:xfrm>
            </p:contentPart>
          </mc:Choice>
          <mc:Fallback>
            <p:pic>
              <p:nvPicPr>
                <p:cNvPr id="31" name="Freihand 30">
                  <a:extLst>
                    <a:ext uri="{FF2B5EF4-FFF2-40B4-BE49-F238E27FC236}">
                      <a16:creationId xmlns:a16="http://schemas.microsoft.com/office/drawing/2014/main" id="{9096704E-23EB-3DD3-C7EF-3F9461464F4E}"/>
                    </a:ext>
                  </a:extLst>
                </p:cNvPr>
                <p:cNvPicPr/>
                <p:nvPr/>
              </p:nvPicPr>
              <p:blipFill>
                <a:blip r:embed="rId241"/>
                <a:stretch>
                  <a:fillRect/>
                </a:stretch>
              </p:blipFill>
              <p:spPr>
                <a:xfrm>
                  <a:off x="3393984" y="444656"/>
                  <a:ext cx="608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32" name="Freihand 31">
                  <a:extLst>
                    <a:ext uri="{FF2B5EF4-FFF2-40B4-BE49-F238E27FC236}">
                      <a16:creationId xmlns:a16="http://schemas.microsoft.com/office/drawing/2014/main" id="{F39B1673-BE9E-9337-F047-48430E361686}"/>
                    </a:ext>
                  </a:extLst>
                </p14:cNvPr>
                <p14:cNvContentPartPr/>
                <p14:nvPr/>
              </p14:nvContentPartPr>
              <p14:xfrm>
                <a:off x="3484344" y="390296"/>
                <a:ext cx="267840" cy="162000"/>
              </p14:xfrm>
            </p:contentPart>
          </mc:Choice>
          <mc:Fallback>
            <p:pic>
              <p:nvPicPr>
                <p:cNvPr id="32" name="Freihand 31">
                  <a:extLst>
                    <a:ext uri="{FF2B5EF4-FFF2-40B4-BE49-F238E27FC236}">
                      <a16:creationId xmlns:a16="http://schemas.microsoft.com/office/drawing/2014/main" id="{F39B1673-BE9E-9337-F047-48430E361686}"/>
                    </a:ext>
                  </a:extLst>
                </p:cNvPr>
                <p:cNvPicPr/>
                <p:nvPr/>
              </p:nvPicPr>
              <p:blipFill>
                <a:blip r:embed="rId243"/>
                <a:stretch>
                  <a:fillRect/>
                </a:stretch>
              </p:blipFill>
              <p:spPr>
                <a:xfrm>
                  <a:off x="3475704" y="381656"/>
                  <a:ext cx="28548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33" name="Freihand 32">
                  <a:extLst>
                    <a:ext uri="{FF2B5EF4-FFF2-40B4-BE49-F238E27FC236}">
                      <a16:creationId xmlns:a16="http://schemas.microsoft.com/office/drawing/2014/main" id="{515FEC3E-BBCB-BCD2-4F1D-7089EF2A70A5}"/>
                    </a:ext>
                  </a:extLst>
                </p14:cNvPr>
                <p14:cNvContentPartPr/>
                <p14:nvPr/>
              </p14:nvContentPartPr>
              <p14:xfrm>
                <a:off x="3701424" y="454736"/>
                <a:ext cx="139320" cy="85320"/>
              </p14:xfrm>
            </p:contentPart>
          </mc:Choice>
          <mc:Fallback>
            <p:pic>
              <p:nvPicPr>
                <p:cNvPr id="33" name="Freihand 32">
                  <a:extLst>
                    <a:ext uri="{FF2B5EF4-FFF2-40B4-BE49-F238E27FC236}">
                      <a16:creationId xmlns:a16="http://schemas.microsoft.com/office/drawing/2014/main" id="{515FEC3E-BBCB-BCD2-4F1D-7089EF2A70A5}"/>
                    </a:ext>
                  </a:extLst>
                </p:cNvPr>
                <p:cNvPicPr/>
                <p:nvPr/>
              </p:nvPicPr>
              <p:blipFill>
                <a:blip r:embed="rId245"/>
                <a:stretch>
                  <a:fillRect/>
                </a:stretch>
              </p:blipFill>
              <p:spPr>
                <a:xfrm>
                  <a:off x="3692784" y="446096"/>
                  <a:ext cx="1569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34" name="Freihand 33">
                  <a:extLst>
                    <a:ext uri="{FF2B5EF4-FFF2-40B4-BE49-F238E27FC236}">
                      <a16:creationId xmlns:a16="http://schemas.microsoft.com/office/drawing/2014/main" id="{700F4463-6210-6FC9-0FF9-8DC9EDA8E08B}"/>
                    </a:ext>
                  </a:extLst>
                </p14:cNvPr>
                <p14:cNvContentPartPr/>
                <p14:nvPr/>
              </p14:nvContentPartPr>
              <p14:xfrm>
                <a:off x="3355104" y="368336"/>
                <a:ext cx="11880" cy="20160"/>
              </p14:xfrm>
            </p:contentPart>
          </mc:Choice>
          <mc:Fallback>
            <p:pic>
              <p:nvPicPr>
                <p:cNvPr id="34" name="Freihand 33">
                  <a:extLst>
                    <a:ext uri="{FF2B5EF4-FFF2-40B4-BE49-F238E27FC236}">
                      <a16:creationId xmlns:a16="http://schemas.microsoft.com/office/drawing/2014/main" id="{700F4463-6210-6FC9-0FF9-8DC9EDA8E08B}"/>
                    </a:ext>
                  </a:extLst>
                </p:cNvPr>
                <p:cNvPicPr/>
                <p:nvPr/>
              </p:nvPicPr>
              <p:blipFill>
                <a:blip r:embed="rId247"/>
                <a:stretch>
                  <a:fillRect/>
                </a:stretch>
              </p:blipFill>
              <p:spPr>
                <a:xfrm>
                  <a:off x="3346464" y="359696"/>
                  <a:ext cx="2952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47" name="Freihand 46">
                  <a:extLst>
                    <a:ext uri="{FF2B5EF4-FFF2-40B4-BE49-F238E27FC236}">
                      <a16:creationId xmlns:a16="http://schemas.microsoft.com/office/drawing/2014/main" id="{5E3CCABC-010A-DA2B-8326-0FE5CF92CBC0}"/>
                    </a:ext>
                  </a:extLst>
                </p14:cNvPr>
                <p14:cNvContentPartPr/>
                <p14:nvPr/>
              </p14:nvContentPartPr>
              <p14:xfrm>
                <a:off x="629184" y="785936"/>
                <a:ext cx="20520" cy="109080"/>
              </p14:xfrm>
            </p:contentPart>
          </mc:Choice>
          <mc:Fallback>
            <p:pic>
              <p:nvPicPr>
                <p:cNvPr id="47" name="Freihand 46">
                  <a:extLst>
                    <a:ext uri="{FF2B5EF4-FFF2-40B4-BE49-F238E27FC236}">
                      <a16:creationId xmlns:a16="http://schemas.microsoft.com/office/drawing/2014/main" id="{5E3CCABC-010A-DA2B-8326-0FE5CF92CBC0}"/>
                    </a:ext>
                  </a:extLst>
                </p:cNvPr>
                <p:cNvPicPr/>
                <p:nvPr/>
              </p:nvPicPr>
              <p:blipFill>
                <a:blip r:embed="rId249"/>
                <a:stretch>
                  <a:fillRect/>
                </a:stretch>
              </p:blipFill>
              <p:spPr>
                <a:xfrm>
                  <a:off x="620544" y="777296"/>
                  <a:ext cx="3816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48" name="Freihand 47">
                  <a:extLst>
                    <a:ext uri="{FF2B5EF4-FFF2-40B4-BE49-F238E27FC236}">
                      <a16:creationId xmlns:a16="http://schemas.microsoft.com/office/drawing/2014/main" id="{04917CCC-867F-BE11-E977-942ADDF109F1}"/>
                    </a:ext>
                  </a:extLst>
                </p14:cNvPr>
                <p14:cNvContentPartPr/>
                <p14:nvPr/>
              </p14:nvContentPartPr>
              <p14:xfrm>
                <a:off x="692904" y="738056"/>
                <a:ext cx="54000" cy="145800"/>
              </p14:xfrm>
            </p:contentPart>
          </mc:Choice>
          <mc:Fallback>
            <p:pic>
              <p:nvPicPr>
                <p:cNvPr id="48" name="Freihand 47">
                  <a:extLst>
                    <a:ext uri="{FF2B5EF4-FFF2-40B4-BE49-F238E27FC236}">
                      <a16:creationId xmlns:a16="http://schemas.microsoft.com/office/drawing/2014/main" id="{04917CCC-867F-BE11-E977-942ADDF109F1}"/>
                    </a:ext>
                  </a:extLst>
                </p:cNvPr>
                <p:cNvPicPr/>
                <p:nvPr/>
              </p:nvPicPr>
              <p:blipFill>
                <a:blip r:embed="rId251"/>
                <a:stretch>
                  <a:fillRect/>
                </a:stretch>
              </p:blipFill>
              <p:spPr>
                <a:xfrm>
                  <a:off x="683904" y="729416"/>
                  <a:ext cx="7164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50" name="Freihand 49">
                  <a:extLst>
                    <a:ext uri="{FF2B5EF4-FFF2-40B4-BE49-F238E27FC236}">
                      <a16:creationId xmlns:a16="http://schemas.microsoft.com/office/drawing/2014/main" id="{C69361F0-2CDD-BE68-41F2-7BDCA2BC41D0}"/>
                    </a:ext>
                  </a:extLst>
                </p14:cNvPr>
                <p14:cNvContentPartPr/>
                <p14:nvPr/>
              </p14:nvContentPartPr>
              <p14:xfrm>
                <a:off x="470064" y="640856"/>
                <a:ext cx="118440" cy="132120"/>
              </p14:xfrm>
            </p:contentPart>
          </mc:Choice>
          <mc:Fallback>
            <p:pic>
              <p:nvPicPr>
                <p:cNvPr id="50" name="Freihand 49">
                  <a:extLst>
                    <a:ext uri="{FF2B5EF4-FFF2-40B4-BE49-F238E27FC236}">
                      <a16:creationId xmlns:a16="http://schemas.microsoft.com/office/drawing/2014/main" id="{C69361F0-2CDD-BE68-41F2-7BDCA2BC41D0}"/>
                    </a:ext>
                  </a:extLst>
                </p:cNvPr>
                <p:cNvPicPr/>
                <p:nvPr/>
              </p:nvPicPr>
              <p:blipFill>
                <a:blip r:embed="rId253"/>
                <a:stretch>
                  <a:fillRect/>
                </a:stretch>
              </p:blipFill>
              <p:spPr>
                <a:xfrm>
                  <a:off x="461064" y="631856"/>
                  <a:ext cx="13608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51" name="Freihand 50">
                  <a:extLst>
                    <a:ext uri="{FF2B5EF4-FFF2-40B4-BE49-F238E27FC236}">
                      <a16:creationId xmlns:a16="http://schemas.microsoft.com/office/drawing/2014/main" id="{E48A65DE-8E4B-924C-5D9C-4E62FB9A35ED}"/>
                    </a:ext>
                  </a:extLst>
                </p14:cNvPr>
                <p14:cNvContentPartPr/>
                <p14:nvPr/>
              </p14:nvContentPartPr>
              <p14:xfrm>
                <a:off x="513264" y="615296"/>
                <a:ext cx="111960" cy="149760"/>
              </p14:xfrm>
            </p:contentPart>
          </mc:Choice>
          <mc:Fallback>
            <p:pic>
              <p:nvPicPr>
                <p:cNvPr id="51" name="Freihand 50">
                  <a:extLst>
                    <a:ext uri="{FF2B5EF4-FFF2-40B4-BE49-F238E27FC236}">
                      <a16:creationId xmlns:a16="http://schemas.microsoft.com/office/drawing/2014/main" id="{E48A65DE-8E4B-924C-5D9C-4E62FB9A35ED}"/>
                    </a:ext>
                  </a:extLst>
                </p:cNvPr>
                <p:cNvPicPr/>
                <p:nvPr/>
              </p:nvPicPr>
              <p:blipFill>
                <a:blip r:embed="rId255"/>
                <a:stretch>
                  <a:fillRect/>
                </a:stretch>
              </p:blipFill>
              <p:spPr>
                <a:xfrm>
                  <a:off x="504264" y="606296"/>
                  <a:ext cx="12960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52" name="Freihand 51">
                  <a:extLst>
                    <a:ext uri="{FF2B5EF4-FFF2-40B4-BE49-F238E27FC236}">
                      <a16:creationId xmlns:a16="http://schemas.microsoft.com/office/drawing/2014/main" id="{124BFAFF-3A5D-680D-B435-D750EF9BB71F}"/>
                    </a:ext>
                  </a:extLst>
                </p14:cNvPr>
                <p14:cNvContentPartPr/>
                <p14:nvPr/>
              </p14:nvContentPartPr>
              <p14:xfrm>
                <a:off x="682464" y="610976"/>
                <a:ext cx="121320" cy="113400"/>
              </p14:xfrm>
            </p:contentPart>
          </mc:Choice>
          <mc:Fallback>
            <p:pic>
              <p:nvPicPr>
                <p:cNvPr id="52" name="Freihand 51">
                  <a:extLst>
                    <a:ext uri="{FF2B5EF4-FFF2-40B4-BE49-F238E27FC236}">
                      <a16:creationId xmlns:a16="http://schemas.microsoft.com/office/drawing/2014/main" id="{124BFAFF-3A5D-680D-B435-D750EF9BB71F}"/>
                    </a:ext>
                  </a:extLst>
                </p:cNvPr>
                <p:cNvPicPr/>
                <p:nvPr/>
              </p:nvPicPr>
              <p:blipFill>
                <a:blip r:embed="rId257"/>
                <a:stretch>
                  <a:fillRect/>
                </a:stretch>
              </p:blipFill>
              <p:spPr>
                <a:xfrm>
                  <a:off x="673464" y="602336"/>
                  <a:ext cx="13896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53" name="Freihand 52">
                  <a:extLst>
                    <a:ext uri="{FF2B5EF4-FFF2-40B4-BE49-F238E27FC236}">
                      <a16:creationId xmlns:a16="http://schemas.microsoft.com/office/drawing/2014/main" id="{8517A852-2EDA-9263-5B0B-8AAD000EA0DF}"/>
                    </a:ext>
                  </a:extLst>
                </p14:cNvPr>
                <p14:cNvContentPartPr/>
                <p14:nvPr/>
              </p14:nvContentPartPr>
              <p14:xfrm>
                <a:off x="680664" y="583616"/>
                <a:ext cx="231480" cy="154080"/>
              </p14:xfrm>
            </p:contentPart>
          </mc:Choice>
          <mc:Fallback>
            <p:pic>
              <p:nvPicPr>
                <p:cNvPr id="53" name="Freihand 52">
                  <a:extLst>
                    <a:ext uri="{FF2B5EF4-FFF2-40B4-BE49-F238E27FC236}">
                      <a16:creationId xmlns:a16="http://schemas.microsoft.com/office/drawing/2014/main" id="{8517A852-2EDA-9263-5B0B-8AAD000EA0DF}"/>
                    </a:ext>
                  </a:extLst>
                </p:cNvPr>
                <p:cNvPicPr/>
                <p:nvPr/>
              </p:nvPicPr>
              <p:blipFill>
                <a:blip r:embed="rId259"/>
                <a:stretch>
                  <a:fillRect/>
                </a:stretch>
              </p:blipFill>
              <p:spPr>
                <a:xfrm>
                  <a:off x="672024" y="574616"/>
                  <a:ext cx="24912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54" name="Freihand 53">
                  <a:extLst>
                    <a:ext uri="{FF2B5EF4-FFF2-40B4-BE49-F238E27FC236}">
                      <a16:creationId xmlns:a16="http://schemas.microsoft.com/office/drawing/2014/main" id="{4B6D721C-97A2-EAB0-3336-60E59722E22F}"/>
                    </a:ext>
                  </a:extLst>
                </p14:cNvPr>
                <p14:cNvContentPartPr/>
                <p14:nvPr/>
              </p14:nvContentPartPr>
              <p14:xfrm>
                <a:off x="918264" y="600536"/>
                <a:ext cx="119520" cy="117000"/>
              </p14:xfrm>
            </p:contentPart>
          </mc:Choice>
          <mc:Fallback>
            <p:pic>
              <p:nvPicPr>
                <p:cNvPr id="54" name="Freihand 53">
                  <a:extLst>
                    <a:ext uri="{FF2B5EF4-FFF2-40B4-BE49-F238E27FC236}">
                      <a16:creationId xmlns:a16="http://schemas.microsoft.com/office/drawing/2014/main" id="{4B6D721C-97A2-EAB0-3336-60E59722E22F}"/>
                    </a:ext>
                  </a:extLst>
                </p:cNvPr>
                <p:cNvPicPr/>
                <p:nvPr/>
              </p:nvPicPr>
              <p:blipFill>
                <a:blip r:embed="rId261"/>
                <a:stretch>
                  <a:fillRect/>
                </a:stretch>
              </p:blipFill>
              <p:spPr>
                <a:xfrm>
                  <a:off x="909624" y="591896"/>
                  <a:ext cx="1371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55" name="Freihand 54">
                  <a:extLst>
                    <a:ext uri="{FF2B5EF4-FFF2-40B4-BE49-F238E27FC236}">
                      <a16:creationId xmlns:a16="http://schemas.microsoft.com/office/drawing/2014/main" id="{C9D99BEC-5C5F-4F02-397A-414F1F4DCE4D}"/>
                    </a:ext>
                  </a:extLst>
                </p14:cNvPr>
                <p14:cNvContentPartPr/>
                <p14:nvPr/>
              </p14:nvContentPartPr>
              <p14:xfrm>
                <a:off x="1045344" y="612056"/>
                <a:ext cx="177480" cy="134280"/>
              </p14:xfrm>
            </p:contentPart>
          </mc:Choice>
          <mc:Fallback>
            <p:pic>
              <p:nvPicPr>
                <p:cNvPr id="55" name="Freihand 54">
                  <a:extLst>
                    <a:ext uri="{FF2B5EF4-FFF2-40B4-BE49-F238E27FC236}">
                      <a16:creationId xmlns:a16="http://schemas.microsoft.com/office/drawing/2014/main" id="{C9D99BEC-5C5F-4F02-397A-414F1F4DCE4D}"/>
                    </a:ext>
                  </a:extLst>
                </p:cNvPr>
                <p:cNvPicPr/>
                <p:nvPr/>
              </p:nvPicPr>
              <p:blipFill>
                <a:blip r:embed="rId263"/>
                <a:stretch>
                  <a:fillRect/>
                </a:stretch>
              </p:blipFill>
              <p:spPr>
                <a:xfrm>
                  <a:off x="1036344" y="603416"/>
                  <a:ext cx="19512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56" name="Freihand 55">
                  <a:extLst>
                    <a:ext uri="{FF2B5EF4-FFF2-40B4-BE49-F238E27FC236}">
                      <a16:creationId xmlns:a16="http://schemas.microsoft.com/office/drawing/2014/main" id="{4FDD1791-409C-1062-2779-1BD661CD64E1}"/>
                    </a:ext>
                  </a:extLst>
                </p14:cNvPr>
                <p14:cNvContentPartPr/>
                <p14:nvPr/>
              </p14:nvContentPartPr>
              <p14:xfrm>
                <a:off x="1195464" y="571376"/>
                <a:ext cx="84240" cy="243360"/>
              </p14:xfrm>
            </p:contentPart>
          </mc:Choice>
          <mc:Fallback>
            <p:pic>
              <p:nvPicPr>
                <p:cNvPr id="56" name="Freihand 55">
                  <a:extLst>
                    <a:ext uri="{FF2B5EF4-FFF2-40B4-BE49-F238E27FC236}">
                      <a16:creationId xmlns:a16="http://schemas.microsoft.com/office/drawing/2014/main" id="{4FDD1791-409C-1062-2779-1BD661CD64E1}"/>
                    </a:ext>
                  </a:extLst>
                </p:cNvPr>
                <p:cNvPicPr/>
                <p:nvPr/>
              </p:nvPicPr>
              <p:blipFill>
                <a:blip r:embed="rId265"/>
                <a:stretch>
                  <a:fillRect/>
                </a:stretch>
              </p:blipFill>
              <p:spPr>
                <a:xfrm>
                  <a:off x="1186464" y="562736"/>
                  <a:ext cx="10188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65" name="Freihand 164">
                  <a:extLst>
                    <a:ext uri="{FF2B5EF4-FFF2-40B4-BE49-F238E27FC236}">
                      <a16:creationId xmlns:a16="http://schemas.microsoft.com/office/drawing/2014/main" id="{628290F2-B272-8BC2-688F-DEB8B60B55CC}"/>
                    </a:ext>
                  </a:extLst>
                </p14:cNvPr>
                <p14:cNvContentPartPr/>
                <p14:nvPr/>
              </p14:nvContentPartPr>
              <p14:xfrm>
                <a:off x="2773704" y="603416"/>
                <a:ext cx="2043720" cy="881280"/>
              </p14:xfrm>
            </p:contentPart>
          </mc:Choice>
          <mc:Fallback>
            <p:pic>
              <p:nvPicPr>
                <p:cNvPr id="165" name="Freihand 164">
                  <a:extLst>
                    <a:ext uri="{FF2B5EF4-FFF2-40B4-BE49-F238E27FC236}">
                      <a16:creationId xmlns:a16="http://schemas.microsoft.com/office/drawing/2014/main" id="{628290F2-B272-8BC2-688F-DEB8B60B55CC}"/>
                    </a:ext>
                  </a:extLst>
                </p:cNvPr>
                <p:cNvPicPr/>
                <p:nvPr/>
              </p:nvPicPr>
              <p:blipFill>
                <a:blip r:embed="rId267"/>
                <a:stretch>
                  <a:fillRect/>
                </a:stretch>
              </p:blipFill>
              <p:spPr>
                <a:xfrm>
                  <a:off x="2764704" y="594416"/>
                  <a:ext cx="2061360" cy="89892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66" name="Freihand 165">
                  <a:extLst>
                    <a:ext uri="{FF2B5EF4-FFF2-40B4-BE49-F238E27FC236}">
                      <a16:creationId xmlns:a16="http://schemas.microsoft.com/office/drawing/2014/main" id="{448763B3-0CE4-5E7B-A15F-8BF901A2FECB}"/>
                    </a:ext>
                  </a:extLst>
                </p14:cNvPr>
                <p14:cNvContentPartPr/>
                <p14:nvPr/>
              </p14:nvContentPartPr>
              <p14:xfrm>
                <a:off x="4711584" y="598736"/>
                <a:ext cx="15840" cy="833040"/>
              </p14:xfrm>
            </p:contentPart>
          </mc:Choice>
          <mc:Fallback>
            <p:pic>
              <p:nvPicPr>
                <p:cNvPr id="166" name="Freihand 165">
                  <a:extLst>
                    <a:ext uri="{FF2B5EF4-FFF2-40B4-BE49-F238E27FC236}">
                      <a16:creationId xmlns:a16="http://schemas.microsoft.com/office/drawing/2014/main" id="{448763B3-0CE4-5E7B-A15F-8BF901A2FECB}"/>
                    </a:ext>
                  </a:extLst>
                </p:cNvPr>
                <p:cNvPicPr/>
                <p:nvPr/>
              </p:nvPicPr>
              <p:blipFill>
                <a:blip r:embed="rId269"/>
                <a:stretch>
                  <a:fillRect/>
                </a:stretch>
              </p:blipFill>
              <p:spPr>
                <a:xfrm>
                  <a:off x="4702944" y="589736"/>
                  <a:ext cx="33480" cy="85068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67" name="Freihand 166">
                  <a:extLst>
                    <a:ext uri="{FF2B5EF4-FFF2-40B4-BE49-F238E27FC236}">
                      <a16:creationId xmlns:a16="http://schemas.microsoft.com/office/drawing/2014/main" id="{7889180B-E8B7-D0FA-4668-B9D3653C529F}"/>
                    </a:ext>
                  </a:extLst>
                </p14:cNvPr>
                <p14:cNvContentPartPr/>
                <p14:nvPr/>
              </p14:nvContentPartPr>
              <p14:xfrm>
                <a:off x="3073584" y="503336"/>
                <a:ext cx="1447920" cy="39600"/>
              </p14:xfrm>
            </p:contentPart>
          </mc:Choice>
          <mc:Fallback>
            <p:pic>
              <p:nvPicPr>
                <p:cNvPr id="167" name="Freihand 166">
                  <a:extLst>
                    <a:ext uri="{FF2B5EF4-FFF2-40B4-BE49-F238E27FC236}">
                      <a16:creationId xmlns:a16="http://schemas.microsoft.com/office/drawing/2014/main" id="{7889180B-E8B7-D0FA-4668-B9D3653C529F}"/>
                    </a:ext>
                  </a:extLst>
                </p:cNvPr>
                <p:cNvPicPr/>
                <p:nvPr/>
              </p:nvPicPr>
              <p:blipFill>
                <a:blip r:embed="rId271"/>
                <a:stretch>
                  <a:fillRect/>
                </a:stretch>
              </p:blipFill>
              <p:spPr>
                <a:xfrm>
                  <a:off x="3064944" y="494336"/>
                  <a:ext cx="146556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59" name="Freihand 58">
                  <a:extLst>
                    <a:ext uri="{FF2B5EF4-FFF2-40B4-BE49-F238E27FC236}">
                      <a16:creationId xmlns:a16="http://schemas.microsoft.com/office/drawing/2014/main" id="{A56B1AAD-3FA2-69AF-5D5E-F52A6330678B}"/>
                    </a:ext>
                  </a:extLst>
                </p14:cNvPr>
                <p14:cNvContentPartPr/>
                <p14:nvPr/>
              </p14:nvContentPartPr>
              <p14:xfrm>
                <a:off x="3699624" y="914096"/>
                <a:ext cx="187200" cy="377280"/>
              </p14:xfrm>
            </p:contentPart>
          </mc:Choice>
          <mc:Fallback>
            <p:pic>
              <p:nvPicPr>
                <p:cNvPr id="59" name="Freihand 58">
                  <a:extLst>
                    <a:ext uri="{FF2B5EF4-FFF2-40B4-BE49-F238E27FC236}">
                      <a16:creationId xmlns:a16="http://schemas.microsoft.com/office/drawing/2014/main" id="{A56B1AAD-3FA2-69AF-5D5E-F52A6330678B}"/>
                    </a:ext>
                  </a:extLst>
                </p:cNvPr>
                <p:cNvPicPr/>
                <p:nvPr/>
              </p:nvPicPr>
              <p:blipFill>
                <a:blip r:embed="rId273"/>
                <a:stretch>
                  <a:fillRect/>
                </a:stretch>
              </p:blipFill>
              <p:spPr>
                <a:xfrm>
                  <a:off x="3690984" y="905456"/>
                  <a:ext cx="204840" cy="39492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60" name="Freihand 59">
                  <a:extLst>
                    <a:ext uri="{FF2B5EF4-FFF2-40B4-BE49-F238E27FC236}">
                      <a16:creationId xmlns:a16="http://schemas.microsoft.com/office/drawing/2014/main" id="{EBCA92AB-4E46-82EE-0A68-618F557A8512}"/>
                    </a:ext>
                  </a:extLst>
                </p14:cNvPr>
                <p14:cNvContentPartPr/>
                <p14:nvPr/>
              </p14:nvContentPartPr>
              <p14:xfrm>
                <a:off x="3476424" y="892856"/>
                <a:ext cx="268920" cy="432720"/>
              </p14:xfrm>
            </p:contentPart>
          </mc:Choice>
          <mc:Fallback>
            <p:pic>
              <p:nvPicPr>
                <p:cNvPr id="60" name="Freihand 59">
                  <a:extLst>
                    <a:ext uri="{FF2B5EF4-FFF2-40B4-BE49-F238E27FC236}">
                      <a16:creationId xmlns:a16="http://schemas.microsoft.com/office/drawing/2014/main" id="{EBCA92AB-4E46-82EE-0A68-618F557A8512}"/>
                    </a:ext>
                  </a:extLst>
                </p:cNvPr>
                <p:cNvPicPr/>
                <p:nvPr/>
              </p:nvPicPr>
              <p:blipFill>
                <a:blip r:embed="rId275"/>
                <a:stretch>
                  <a:fillRect/>
                </a:stretch>
              </p:blipFill>
              <p:spPr>
                <a:xfrm>
                  <a:off x="3467784" y="883856"/>
                  <a:ext cx="286560" cy="45036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229" name="Freihand 228">
                  <a:extLst>
                    <a:ext uri="{FF2B5EF4-FFF2-40B4-BE49-F238E27FC236}">
                      <a16:creationId xmlns:a16="http://schemas.microsoft.com/office/drawing/2014/main" id="{CD609390-A52D-478E-F416-835D9E1DA672}"/>
                    </a:ext>
                  </a:extLst>
                </p14:cNvPr>
                <p14:cNvContentPartPr/>
                <p14:nvPr/>
              </p14:nvContentPartPr>
              <p14:xfrm>
                <a:off x="1954344" y="697376"/>
                <a:ext cx="840960" cy="110160"/>
              </p14:xfrm>
            </p:contentPart>
          </mc:Choice>
          <mc:Fallback>
            <p:pic>
              <p:nvPicPr>
                <p:cNvPr id="229" name="Freihand 228">
                  <a:extLst>
                    <a:ext uri="{FF2B5EF4-FFF2-40B4-BE49-F238E27FC236}">
                      <a16:creationId xmlns:a16="http://schemas.microsoft.com/office/drawing/2014/main" id="{CD609390-A52D-478E-F416-835D9E1DA672}"/>
                    </a:ext>
                  </a:extLst>
                </p:cNvPr>
                <p:cNvPicPr/>
                <p:nvPr/>
              </p:nvPicPr>
              <p:blipFill>
                <a:blip r:embed="rId277"/>
                <a:stretch>
                  <a:fillRect/>
                </a:stretch>
              </p:blipFill>
              <p:spPr>
                <a:xfrm>
                  <a:off x="1945704" y="688736"/>
                  <a:ext cx="858600" cy="127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78">
            <p14:nvContentPartPr>
              <p14:cNvPr id="258" name="Freihand 257">
                <a:extLst>
                  <a:ext uri="{FF2B5EF4-FFF2-40B4-BE49-F238E27FC236}">
                    <a16:creationId xmlns:a16="http://schemas.microsoft.com/office/drawing/2014/main" id="{4FA36316-0D02-7BA9-513F-9C06225A4B49}"/>
                  </a:ext>
                </a:extLst>
              </p14:cNvPr>
              <p14:cNvContentPartPr/>
              <p14:nvPr/>
            </p14:nvContentPartPr>
            <p14:xfrm>
              <a:off x="2249904" y="3002096"/>
              <a:ext cx="596880" cy="710640"/>
            </p14:xfrm>
          </p:contentPart>
        </mc:Choice>
        <mc:Fallback>
          <p:pic>
            <p:nvPicPr>
              <p:cNvPr id="258" name="Freihand 257">
                <a:extLst>
                  <a:ext uri="{FF2B5EF4-FFF2-40B4-BE49-F238E27FC236}">
                    <a16:creationId xmlns:a16="http://schemas.microsoft.com/office/drawing/2014/main" id="{4FA36316-0D02-7BA9-513F-9C06225A4B49}"/>
                  </a:ext>
                </a:extLst>
              </p:cNvPr>
              <p:cNvPicPr/>
              <p:nvPr/>
            </p:nvPicPr>
            <p:blipFill>
              <a:blip r:embed="rId279"/>
              <a:stretch>
                <a:fillRect/>
              </a:stretch>
            </p:blipFill>
            <p:spPr>
              <a:xfrm>
                <a:off x="2241264" y="2993456"/>
                <a:ext cx="614520" cy="72828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285" name="Freihand 284">
                <a:extLst>
                  <a:ext uri="{FF2B5EF4-FFF2-40B4-BE49-F238E27FC236}">
                    <a16:creationId xmlns:a16="http://schemas.microsoft.com/office/drawing/2014/main" id="{7295C7B1-7EA4-543F-8A41-13385141E463}"/>
                  </a:ext>
                </a:extLst>
              </p14:cNvPr>
              <p14:cNvContentPartPr/>
              <p14:nvPr/>
            </p14:nvContentPartPr>
            <p14:xfrm>
              <a:off x="6392784" y="3707336"/>
              <a:ext cx="1137600" cy="741960"/>
            </p14:xfrm>
          </p:contentPart>
        </mc:Choice>
        <mc:Fallback>
          <p:pic>
            <p:nvPicPr>
              <p:cNvPr id="285" name="Freihand 284">
                <a:extLst>
                  <a:ext uri="{FF2B5EF4-FFF2-40B4-BE49-F238E27FC236}">
                    <a16:creationId xmlns:a16="http://schemas.microsoft.com/office/drawing/2014/main" id="{7295C7B1-7EA4-543F-8A41-13385141E463}"/>
                  </a:ext>
                </a:extLst>
              </p:cNvPr>
              <p:cNvPicPr/>
              <p:nvPr/>
            </p:nvPicPr>
            <p:blipFill>
              <a:blip r:embed="rId281"/>
              <a:stretch>
                <a:fillRect/>
              </a:stretch>
            </p:blipFill>
            <p:spPr>
              <a:xfrm>
                <a:off x="6383784" y="3698696"/>
                <a:ext cx="1155240" cy="75960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311" name="Freihand 310">
                <a:extLst>
                  <a:ext uri="{FF2B5EF4-FFF2-40B4-BE49-F238E27FC236}">
                    <a16:creationId xmlns:a16="http://schemas.microsoft.com/office/drawing/2014/main" id="{64BB9131-C75C-E9AB-8143-9BCA1E724790}"/>
                  </a:ext>
                </a:extLst>
              </p14:cNvPr>
              <p14:cNvContentPartPr/>
              <p14:nvPr/>
            </p14:nvContentPartPr>
            <p14:xfrm>
              <a:off x="5362464" y="5150576"/>
              <a:ext cx="2520" cy="2520"/>
            </p14:xfrm>
          </p:contentPart>
        </mc:Choice>
        <mc:Fallback>
          <p:pic>
            <p:nvPicPr>
              <p:cNvPr id="311" name="Freihand 310">
                <a:extLst>
                  <a:ext uri="{FF2B5EF4-FFF2-40B4-BE49-F238E27FC236}">
                    <a16:creationId xmlns:a16="http://schemas.microsoft.com/office/drawing/2014/main" id="{64BB9131-C75C-E9AB-8143-9BCA1E724790}"/>
                  </a:ext>
                </a:extLst>
              </p:cNvPr>
              <p:cNvPicPr/>
              <p:nvPr/>
            </p:nvPicPr>
            <p:blipFill>
              <a:blip r:embed="rId195"/>
              <a:stretch>
                <a:fillRect/>
              </a:stretch>
            </p:blipFill>
            <p:spPr>
              <a:xfrm>
                <a:off x="5353824" y="5141576"/>
                <a:ext cx="20160" cy="20160"/>
              </a:xfrm>
              <a:prstGeom prst="rect">
                <a:avLst/>
              </a:prstGeom>
            </p:spPr>
          </p:pic>
        </mc:Fallback>
      </mc:AlternateContent>
      <p:grpSp>
        <p:nvGrpSpPr>
          <p:cNvPr id="342" name="Gruppieren 341">
            <a:extLst>
              <a:ext uri="{FF2B5EF4-FFF2-40B4-BE49-F238E27FC236}">
                <a16:creationId xmlns:a16="http://schemas.microsoft.com/office/drawing/2014/main" id="{AA35E181-8539-FF81-AC86-E887A3C67ACD}"/>
              </a:ext>
            </a:extLst>
          </p:cNvPr>
          <p:cNvGrpSpPr/>
          <p:nvPr/>
        </p:nvGrpSpPr>
        <p:grpSpPr>
          <a:xfrm>
            <a:off x="444144" y="2878256"/>
            <a:ext cx="8703360" cy="2973479"/>
            <a:chOff x="444144" y="2878256"/>
            <a:chExt cx="8703360" cy="2973479"/>
          </a:xfrm>
        </p:grpSpPr>
        <mc:AlternateContent xmlns:mc="http://schemas.openxmlformats.org/markup-compatibility/2006">
          <mc:Choice xmlns:p14="http://schemas.microsoft.com/office/powerpoint/2010/main" Requires="p14">
            <p:contentPart p14:bwMode="auto" r:id="rId283">
              <p14:nvContentPartPr>
                <p14:cNvPr id="163" name="Freihand 162">
                  <a:extLst>
                    <a:ext uri="{FF2B5EF4-FFF2-40B4-BE49-F238E27FC236}">
                      <a16:creationId xmlns:a16="http://schemas.microsoft.com/office/drawing/2014/main" id="{D1A10C40-30A2-194E-A610-7D7C2EC7668B}"/>
                    </a:ext>
                  </a:extLst>
                </p14:cNvPr>
                <p14:cNvContentPartPr/>
                <p14:nvPr/>
              </p14:nvContentPartPr>
              <p14:xfrm>
                <a:off x="4214064" y="4011176"/>
                <a:ext cx="751320" cy="630360"/>
              </p14:xfrm>
            </p:contentPart>
          </mc:Choice>
          <mc:Fallback>
            <p:pic>
              <p:nvPicPr>
                <p:cNvPr id="163" name="Freihand 162">
                  <a:extLst>
                    <a:ext uri="{FF2B5EF4-FFF2-40B4-BE49-F238E27FC236}">
                      <a16:creationId xmlns:a16="http://schemas.microsoft.com/office/drawing/2014/main" id="{D1A10C40-30A2-194E-A610-7D7C2EC7668B}"/>
                    </a:ext>
                  </a:extLst>
                </p:cNvPr>
                <p:cNvPicPr/>
                <p:nvPr/>
              </p:nvPicPr>
              <p:blipFill>
                <a:blip r:embed="rId284"/>
                <a:stretch>
                  <a:fillRect/>
                </a:stretch>
              </p:blipFill>
              <p:spPr>
                <a:xfrm>
                  <a:off x="4205064" y="4002536"/>
                  <a:ext cx="768960" cy="64800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64" name="Freihand 163">
                  <a:extLst>
                    <a:ext uri="{FF2B5EF4-FFF2-40B4-BE49-F238E27FC236}">
                      <a16:creationId xmlns:a16="http://schemas.microsoft.com/office/drawing/2014/main" id="{4CBACC6D-FB28-B999-F256-21C125805C5F}"/>
                    </a:ext>
                  </a:extLst>
                </p14:cNvPr>
                <p14:cNvContentPartPr/>
                <p14:nvPr/>
              </p14:nvContentPartPr>
              <p14:xfrm>
                <a:off x="4766304" y="4258496"/>
                <a:ext cx="384120" cy="314280"/>
              </p14:xfrm>
            </p:contentPart>
          </mc:Choice>
          <mc:Fallback>
            <p:pic>
              <p:nvPicPr>
                <p:cNvPr id="164" name="Freihand 163">
                  <a:extLst>
                    <a:ext uri="{FF2B5EF4-FFF2-40B4-BE49-F238E27FC236}">
                      <a16:creationId xmlns:a16="http://schemas.microsoft.com/office/drawing/2014/main" id="{4CBACC6D-FB28-B999-F256-21C125805C5F}"/>
                    </a:ext>
                  </a:extLst>
                </p:cNvPr>
                <p:cNvPicPr/>
                <p:nvPr/>
              </p:nvPicPr>
              <p:blipFill>
                <a:blip r:embed="rId286"/>
                <a:stretch>
                  <a:fillRect/>
                </a:stretch>
              </p:blipFill>
              <p:spPr>
                <a:xfrm>
                  <a:off x="4757664" y="4249856"/>
                  <a:ext cx="401760" cy="33192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61" name="Freihand 160">
                  <a:extLst>
                    <a:ext uri="{FF2B5EF4-FFF2-40B4-BE49-F238E27FC236}">
                      <a16:creationId xmlns:a16="http://schemas.microsoft.com/office/drawing/2014/main" id="{AFD58225-92E0-B061-5139-8A66C3596B1A}"/>
                    </a:ext>
                  </a:extLst>
                </p14:cNvPr>
                <p14:cNvContentPartPr/>
                <p14:nvPr/>
              </p14:nvContentPartPr>
              <p14:xfrm>
                <a:off x="2712504" y="3959336"/>
                <a:ext cx="718200" cy="664560"/>
              </p14:xfrm>
            </p:contentPart>
          </mc:Choice>
          <mc:Fallback>
            <p:pic>
              <p:nvPicPr>
                <p:cNvPr id="161" name="Freihand 160">
                  <a:extLst>
                    <a:ext uri="{FF2B5EF4-FFF2-40B4-BE49-F238E27FC236}">
                      <a16:creationId xmlns:a16="http://schemas.microsoft.com/office/drawing/2014/main" id="{AFD58225-92E0-B061-5139-8A66C3596B1A}"/>
                    </a:ext>
                  </a:extLst>
                </p:cNvPr>
                <p:cNvPicPr/>
                <p:nvPr/>
              </p:nvPicPr>
              <p:blipFill>
                <a:blip r:embed="rId288"/>
                <a:stretch>
                  <a:fillRect/>
                </a:stretch>
              </p:blipFill>
              <p:spPr>
                <a:xfrm>
                  <a:off x="2703504" y="3950696"/>
                  <a:ext cx="735840" cy="68220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62" name="Freihand 161">
                  <a:extLst>
                    <a:ext uri="{FF2B5EF4-FFF2-40B4-BE49-F238E27FC236}">
                      <a16:creationId xmlns:a16="http://schemas.microsoft.com/office/drawing/2014/main" id="{C9542B59-FFF7-0054-3355-94DFEC38D8C2}"/>
                    </a:ext>
                  </a:extLst>
                </p14:cNvPr>
                <p14:cNvContentPartPr/>
                <p14:nvPr/>
              </p14:nvContentPartPr>
              <p14:xfrm>
                <a:off x="3309024" y="4047176"/>
                <a:ext cx="648720" cy="681840"/>
              </p14:xfrm>
            </p:contentPart>
          </mc:Choice>
          <mc:Fallback>
            <p:pic>
              <p:nvPicPr>
                <p:cNvPr id="162" name="Freihand 161">
                  <a:extLst>
                    <a:ext uri="{FF2B5EF4-FFF2-40B4-BE49-F238E27FC236}">
                      <a16:creationId xmlns:a16="http://schemas.microsoft.com/office/drawing/2014/main" id="{C9542B59-FFF7-0054-3355-94DFEC38D8C2}"/>
                    </a:ext>
                  </a:extLst>
                </p:cNvPr>
                <p:cNvPicPr/>
                <p:nvPr/>
              </p:nvPicPr>
              <p:blipFill>
                <a:blip r:embed="rId290"/>
                <a:stretch>
                  <a:fillRect/>
                </a:stretch>
              </p:blipFill>
              <p:spPr>
                <a:xfrm>
                  <a:off x="3300024" y="4038536"/>
                  <a:ext cx="666360" cy="69948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70" name="Freihand 169">
                  <a:extLst>
                    <a:ext uri="{FF2B5EF4-FFF2-40B4-BE49-F238E27FC236}">
                      <a16:creationId xmlns:a16="http://schemas.microsoft.com/office/drawing/2014/main" id="{3B80D7E0-D8E9-C600-A68C-705CFA01FC3E}"/>
                    </a:ext>
                  </a:extLst>
                </p14:cNvPr>
                <p14:cNvContentPartPr/>
                <p14:nvPr/>
              </p14:nvContentPartPr>
              <p14:xfrm>
                <a:off x="1909344" y="3251216"/>
                <a:ext cx="154800" cy="232200"/>
              </p14:xfrm>
            </p:contentPart>
          </mc:Choice>
          <mc:Fallback>
            <p:pic>
              <p:nvPicPr>
                <p:cNvPr id="170" name="Freihand 169">
                  <a:extLst>
                    <a:ext uri="{FF2B5EF4-FFF2-40B4-BE49-F238E27FC236}">
                      <a16:creationId xmlns:a16="http://schemas.microsoft.com/office/drawing/2014/main" id="{3B80D7E0-D8E9-C600-A68C-705CFA01FC3E}"/>
                    </a:ext>
                  </a:extLst>
                </p:cNvPr>
                <p:cNvPicPr/>
                <p:nvPr/>
              </p:nvPicPr>
              <p:blipFill>
                <a:blip r:embed="rId292"/>
                <a:stretch>
                  <a:fillRect/>
                </a:stretch>
              </p:blipFill>
              <p:spPr>
                <a:xfrm>
                  <a:off x="1900344" y="3242216"/>
                  <a:ext cx="17244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71" name="Freihand 170">
                  <a:extLst>
                    <a:ext uri="{FF2B5EF4-FFF2-40B4-BE49-F238E27FC236}">
                      <a16:creationId xmlns:a16="http://schemas.microsoft.com/office/drawing/2014/main" id="{091A6851-3B99-5FCE-5A5D-27F37E901C39}"/>
                    </a:ext>
                  </a:extLst>
                </p14:cNvPr>
                <p14:cNvContentPartPr/>
                <p14:nvPr/>
              </p14:nvContentPartPr>
              <p14:xfrm>
                <a:off x="1956504" y="3268136"/>
                <a:ext cx="150480" cy="226080"/>
              </p14:xfrm>
            </p:contentPart>
          </mc:Choice>
          <mc:Fallback>
            <p:pic>
              <p:nvPicPr>
                <p:cNvPr id="171" name="Freihand 170">
                  <a:extLst>
                    <a:ext uri="{FF2B5EF4-FFF2-40B4-BE49-F238E27FC236}">
                      <a16:creationId xmlns:a16="http://schemas.microsoft.com/office/drawing/2014/main" id="{091A6851-3B99-5FCE-5A5D-27F37E901C39}"/>
                    </a:ext>
                  </a:extLst>
                </p:cNvPr>
                <p:cNvPicPr/>
                <p:nvPr/>
              </p:nvPicPr>
              <p:blipFill>
                <a:blip r:embed="rId294"/>
                <a:stretch>
                  <a:fillRect/>
                </a:stretch>
              </p:blipFill>
              <p:spPr>
                <a:xfrm>
                  <a:off x="1947864" y="3259496"/>
                  <a:ext cx="16812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72" name="Freihand 171">
                  <a:extLst>
                    <a:ext uri="{FF2B5EF4-FFF2-40B4-BE49-F238E27FC236}">
                      <a16:creationId xmlns:a16="http://schemas.microsoft.com/office/drawing/2014/main" id="{2A9DF230-C13C-19B0-FE56-4A3BCF3CDE3F}"/>
                    </a:ext>
                  </a:extLst>
                </p14:cNvPr>
                <p14:cNvContentPartPr/>
                <p14:nvPr/>
              </p14:nvContentPartPr>
              <p14:xfrm>
                <a:off x="2241264" y="3345896"/>
                <a:ext cx="14400" cy="33120"/>
              </p14:xfrm>
            </p:contentPart>
          </mc:Choice>
          <mc:Fallback>
            <p:pic>
              <p:nvPicPr>
                <p:cNvPr id="172" name="Freihand 171">
                  <a:extLst>
                    <a:ext uri="{FF2B5EF4-FFF2-40B4-BE49-F238E27FC236}">
                      <a16:creationId xmlns:a16="http://schemas.microsoft.com/office/drawing/2014/main" id="{2A9DF230-C13C-19B0-FE56-4A3BCF3CDE3F}"/>
                    </a:ext>
                  </a:extLst>
                </p:cNvPr>
                <p:cNvPicPr/>
                <p:nvPr/>
              </p:nvPicPr>
              <p:blipFill>
                <a:blip r:embed="rId296"/>
                <a:stretch>
                  <a:fillRect/>
                </a:stretch>
              </p:blipFill>
              <p:spPr>
                <a:xfrm>
                  <a:off x="2232624" y="3336896"/>
                  <a:ext cx="3204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73" name="Freihand 172">
                  <a:extLst>
                    <a:ext uri="{FF2B5EF4-FFF2-40B4-BE49-F238E27FC236}">
                      <a16:creationId xmlns:a16="http://schemas.microsoft.com/office/drawing/2014/main" id="{0DEF3C99-F368-DC03-6C2D-10DB6D715079}"/>
                    </a:ext>
                  </a:extLst>
                </p14:cNvPr>
                <p14:cNvContentPartPr/>
                <p14:nvPr/>
              </p14:nvContentPartPr>
              <p14:xfrm>
                <a:off x="2362224" y="3109016"/>
                <a:ext cx="129600" cy="155160"/>
              </p14:xfrm>
            </p:contentPart>
          </mc:Choice>
          <mc:Fallback>
            <p:pic>
              <p:nvPicPr>
                <p:cNvPr id="173" name="Freihand 172">
                  <a:extLst>
                    <a:ext uri="{FF2B5EF4-FFF2-40B4-BE49-F238E27FC236}">
                      <a16:creationId xmlns:a16="http://schemas.microsoft.com/office/drawing/2014/main" id="{0DEF3C99-F368-DC03-6C2D-10DB6D715079}"/>
                    </a:ext>
                  </a:extLst>
                </p:cNvPr>
                <p:cNvPicPr/>
                <p:nvPr/>
              </p:nvPicPr>
              <p:blipFill>
                <a:blip r:embed="rId298"/>
                <a:stretch>
                  <a:fillRect/>
                </a:stretch>
              </p:blipFill>
              <p:spPr>
                <a:xfrm>
                  <a:off x="2353584" y="3100016"/>
                  <a:ext cx="14724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74" name="Freihand 173">
                  <a:extLst>
                    <a:ext uri="{FF2B5EF4-FFF2-40B4-BE49-F238E27FC236}">
                      <a16:creationId xmlns:a16="http://schemas.microsoft.com/office/drawing/2014/main" id="{CD00807D-9753-72EA-9C62-3B2832FCAD8B}"/>
                    </a:ext>
                  </a:extLst>
                </p14:cNvPr>
                <p14:cNvContentPartPr/>
                <p14:nvPr/>
              </p14:nvContentPartPr>
              <p14:xfrm>
                <a:off x="2583624" y="3047456"/>
                <a:ext cx="132120" cy="196920"/>
              </p14:xfrm>
            </p:contentPart>
          </mc:Choice>
          <mc:Fallback>
            <p:pic>
              <p:nvPicPr>
                <p:cNvPr id="174" name="Freihand 173">
                  <a:extLst>
                    <a:ext uri="{FF2B5EF4-FFF2-40B4-BE49-F238E27FC236}">
                      <a16:creationId xmlns:a16="http://schemas.microsoft.com/office/drawing/2014/main" id="{CD00807D-9753-72EA-9C62-3B2832FCAD8B}"/>
                    </a:ext>
                  </a:extLst>
                </p:cNvPr>
                <p:cNvPicPr/>
                <p:nvPr/>
              </p:nvPicPr>
              <p:blipFill>
                <a:blip r:embed="rId300"/>
                <a:stretch>
                  <a:fillRect/>
                </a:stretch>
              </p:blipFill>
              <p:spPr>
                <a:xfrm>
                  <a:off x="2574984" y="3038456"/>
                  <a:ext cx="14976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75" name="Freihand 174">
                  <a:extLst>
                    <a:ext uri="{FF2B5EF4-FFF2-40B4-BE49-F238E27FC236}">
                      <a16:creationId xmlns:a16="http://schemas.microsoft.com/office/drawing/2014/main" id="{615E60B1-BBE0-312A-00B0-874DD5A9EAFA}"/>
                    </a:ext>
                  </a:extLst>
                </p14:cNvPr>
                <p14:cNvContentPartPr/>
                <p14:nvPr/>
              </p14:nvContentPartPr>
              <p14:xfrm>
                <a:off x="2653464" y="3176696"/>
                <a:ext cx="60120" cy="69480"/>
              </p14:xfrm>
            </p:contentPart>
          </mc:Choice>
          <mc:Fallback>
            <p:pic>
              <p:nvPicPr>
                <p:cNvPr id="175" name="Freihand 174">
                  <a:extLst>
                    <a:ext uri="{FF2B5EF4-FFF2-40B4-BE49-F238E27FC236}">
                      <a16:creationId xmlns:a16="http://schemas.microsoft.com/office/drawing/2014/main" id="{615E60B1-BBE0-312A-00B0-874DD5A9EAFA}"/>
                    </a:ext>
                  </a:extLst>
                </p:cNvPr>
                <p:cNvPicPr/>
                <p:nvPr/>
              </p:nvPicPr>
              <p:blipFill>
                <a:blip r:embed="rId302"/>
                <a:stretch>
                  <a:fillRect/>
                </a:stretch>
              </p:blipFill>
              <p:spPr>
                <a:xfrm>
                  <a:off x="2644464" y="3167696"/>
                  <a:ext cx="777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76" name="Freihand 175">
                  <a:extLst>
                    <a:ext uri="{FF2B5EF4-FFF2-40B4-BE49-F238E27FC236}">
                      <a16:creationId xmlns:a16="http://schemas.microsoft.com/office/drawing/2014/main" id="{1928231A-F98C-A0A8-1919-56D59096A87F}"/>
                    </a:ext>
                  </a:extLst>
                </p14:cNvPr>
                <p14:cNvContentPartPr/>
                <p14:nvPr/>
              </p14:nvContentPartPr>
              <p14:xfrm>
                <a:off x="2366904" y="3290456"/>
                <a:ext cx="388080" cy="48600"/>
              </p14:xfrm>
            </p:contentPart>
          </mc:Choice>
          <mc:Fallback>
            <p:pic>
              <p:nvPicPr>
                <p:cNvPr id="176" name="Freihand 175">
                  <a:extLst>
                    <a:ext uri="{FF2B5EF4-FFF2-40B4-BE49-F238E27FC236}">
                      <a16:creationId xmlns:a16="http://schemas.microsoft.com/office/drawing/2014/main" id="{1928231A-F98C-A0A8-1919-56D59096A87F}"/>
                    </a:ext>
                  </a:extLst>
                </p:cNvPr>
                <p:cNvPicPr/>
                <p:nvPr/>
              </p:nvPicPr>
              <p:blipFill>
                <a:blip r:embed="rId304"/>
                <a:stretch>
                  <a:fillRect/>
                </a:stretch>
              </p:blipFill>
              <p:spPr>
                <a:xfrm>
                  <a:off x="2358264" y="3281456"/>
                  <a:ext cx="40572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78" name="Freihand 177">
                  <a:extLst>
                    <a:ext uri="{FF2B5EF4-FFF2-40B4-BE49-F238E27FC236}">
                      <a16:creationId xmlns:a16="http://schemas.microsoft.com/office/drawing/2014/main" id="{70F84662-B5C5-2A11-893F-7885FD892ED2}"/>
                    </a:ext>
                  </a:extLst>
                </p14:cNvPr>
                <p14:cNvContentPartPr/>
                <p14:nvPr/>
              </p14:nvContentPartPr>
              <p14:xfrm>
                <a:off x="2594424" y="3037016"/>
                <a:ext cx="38880" cy="221760"/>
              </p14:xfrm>
            </p:contentPart>
          </mc:Choice>
          <mc:Fallback>
            <p:pic>
              <p:nvPicPr>
                <p:cNvPr id="178" name="Freihand 177">
                  <a:extLst>
                    <a:ext uri="{FF2B5EF4-FFF2-40B4-BE49-F238E27FC236}">
                      <a16:creationId xmlns:a16="http://schemas.microsoft.com/office/drawing/2014/main" id="{70F84662-B5C5-2A11-893F-7885FD892ED2}"/>
                    </a:ext>
                  </a:extLst>
                </p:cNvPr>
                <p:cNvPicPr/>
                <p:nvPr/>
              </p:nvPicPr>
              <p:blipFill>
                <a:blip r:embed="rId306"/>
                <a:stretch>
                  <a:fillRect/>
                </a:stretch>
              </p:blipFill>
              <p:spPr>
                <a:xfrm>
                  <a:off x="2585784" y="3028376"/>
                  <a:ext cx="5652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79" name="Freihand 178">
                  <a:extLst>
                    <a:ext uri="{FF2B5EF4-FFF2-40B4-BE49-F238E27FC236}">
                      <a16:creationId xmlns:a16="http://schemas.microsoft.com/office/drawing/2014/main" id="{6A46AC2E-DD75-B315-F1D9-430490D47436}"/>
                    </a:ext>
                  </a:extLst>
                </p14:cNvPr>
                <p14:cNvContentPartPr/>
                <p14:nvPr/>
              </p14:nvContentPartPr>
              <p14:xfrm>
                <a:off x="2529984" y="3029456"/>
                <a:ext cx="229680" cy="30960"/>
              </p14:xfrm>
            </p:contentPart>
          </mc:Choice>
          <mc:Fallback>
            <p:pic>
              <p:nvPicPr>
                <p:cNvPr id="179" name="Freihand 178">
                  <a:extLst>
                    <a:ext uri="{FF2B5EF4-FFF2-40B4-BE49-F238E27FC236}">
                      <a16:creationId xmlns:a16="http://schemas.microsoft.com/office/drawing/2014/main" id="{6A46AC2E-DD75-B315-F1D9-430490D47436}"/>
                    </a:ext>
                  </a:extLst>
                </p:cNvPr>
                <p:cNvPicPr/>
                <p:nvPr/>
              </p:nvPicPr>
              <p:blipFill>
                <a:blip r:embed="rId308"/>
                <a:stretch>
                  <a:fillRect/>
                </a:stretch>
              </p:blipFill>
              <p:spPr>
                <a:xfrm>
                  <a:off x="2520984" y="3020456"/>
                  <a:ext cx="24732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80" name="Freihand 179">
                  <a:extLst>
                    <a:ext uri="{FF2B5EF4-FFF2-40B4-BE49-F238E27FC236}">
                      <a16:creationId xmlns:a16="http://schemas.microsoft.com/office/drawing/2014/main" id="{F279E439-7FEA-EA98-2DBA-DAAB44C0C4CA}"/>
                    </a:ext>
                  </a:extLst>
                </p14:cNvPr>
                <p14:cNvContentPartPr/>
                <p14:nvPr/>
              </p14:nvContentPartPr>
              <p14:xfrm>
                <a:off x="2502984" y="3112616"/>
                <a:ext cx="239760" cy="60480"/>
              </p14:xfrm>
            </p:contentPart>
          </mc:Choice>
          <mc:Fallback>
            <p:pic>
              <p:nvPicPr>
                <p:cNvPr id="180" name="Freihand 179">
                  <a:extLst>
                    <a:ext uri="{FF2B5EF4-FFF2-40B4-BE49-F238E27FC236}">
                      <a16:creationId xmlns:a16="http://schemas.microsoft.com/office/drawing/2014/main" id="{F279E439-7FEA-EA98-2DBA-DAAB44C0C4CA}"/>
                    </a:ext>
                  </a:extLst>
                </p:cNvPr>
                <p:cNvPicPr/>
                <p:nvPr/>
              </p:nvPicPr>
              <p:blipFill>
                <a:blip r:embed="rId310"/>
                <a:stretch>
                  <a:fillRect/>
                </a:stretch>
              </p:blipFill>
              <p:spPr>
                <a:xfrm>
                  <a:off x="2493984" y="3103616"/>
                  <a:ext cx="2574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81" name="Freihand 180">
                  <a:extLst>
                    <a:ext uri="{FF2B5EF4-FFF2-40B4-BE49-F238E27FC236}">
                      <a16:creationId xmlns:a16="http://schemas.microsoft.com/office/drawing/2014/main" id="{FA5AB695-D745-FB7C-7899-4DEAF0CCB571}"/>
                    </a:ext>
                  </a:extLst>
                </p14:cNvPr>
                <p14:cNvContentPartPr/>
                <p14:nvPr/>
              </p14:nvContentPartPr>
              <p14:xfrm>
                <a:off x="2342064" y="3350936"/>
                <a:ext cx="175680" cy="267840"/>
              </p14:xfrm>
            </p:contentPart>
          </mc:Choice>
          <mc:Fallback>
            <p:pic>
              <p:nvPicPr>
                <p:cNvPr id="181" name="Freihand 180">
                  <a:extLst>
                    <a:ext uri="{FF2B5EF4-FFF2-40B4-BE49-F238E27FC236}">
                      <a16:creationId xmlns:a16="http://schemas.microsoft.com/office/drawing/2014/main" id="{FA5AB695-D745-FB7C-7899-4DEAF0CCB571}"/>
                    </a:ext>
                  </a:extLst>
                </p:cNvPr>
                <p:cNvPicPr/>
                <p:nvPr/>
              </p:nvPicPr>
              <p:blipFill>
                <a:blip r:embed="rId312"/>
                <a:stretch>
                  <a:fillRect/>
                </a:stretch>
              </p:blipFill>
              <p:spPr>
                <a:xfrm>
                  <a:off x="2333424" y="3341936"/>
                  <a:ext cx="193320" cy="28548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82" name="Freihand 181">
                  <a:extLst>
                    <a:ext uri="{FF2B5EF4-FFF2-40B4-BE49-F238E27FC236}">
                      <a16:creationId xmlns:a16="http://schemas.microsoft.com/office/drawing/2014/main" id="{EC8D3BBE-AC95-96D7-2CC2-E8F046451D73}"/>
                    </a:ext>
                  </a:extLst>
                </p14:cNvPr>
                <p14:cNvContentPartPr/>
                <p14:nvPr/>
              </p14:nvContentPartPr>
              <p14:xfrm>
                <a:off x="2582544" y="3376136"/>
                <a:ext cx="118440" cy="228960"/>
              </p14:xfrm>
            </p:contentPart>
          </mc:Choice>
          <mc:Fallback>
            <p:pic>
              <p:nvPicPr>
                <p:cNvPr id="182" name="Freihand 181">
                  <a:extLst>
                    <a:ext uri="{FF2B5EF4-FFF2-40B4-BE49-F238E27FC236}">
                      <a16:creationId xmlns:a16="http://schemas.microsoft.com/office/drawing/2014/main" id="{EC8D3BBE-AC95-96D7-2CC2-E8F046451D73}"/>
                    </a:ext>
                  </a:extLst>
                </p:cNvPr>
                <p:cNvPicPr/>
                <p:nvPr/>
              </p:nvPicPr>
              <p:blipFill>
                <a:blip r:embed="rId314"/>
                <a:stretch>
                  <a:fillRect/>
                </a:stretch>
              </p:blipFill>
              <p:spPr>
                <a:xfrm>
                  <a:off x="2573544" y="3367136"/>
                  <a:ext cx="13608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83" name="Freihand 182">
                  <a:extLst>
                    <a:ext uri="{FF2B5EF4-FFF2-40B4-BE49-F238E27FC236}">
                      <a16:creationId xmlns:a16="http://schemas.microsoft.com/office/drawing/2014/main" id="{22C714EF-9798-29E7-6634-640FE81A9314}"/>
                    </a:ext>
                  </a:extLst>
                </p14:cNvPr>
                <p14:cNvContentPartPr/>
                <p14:nvPr/>
              </p14:nvContentPartPr>
              <p14:xfrm>
                <a:off x="2632944" y="3540656"/>
                <a:ext cx="81000" cy="118440"/>
              </p14:xfrm>
            </p:contentPart>
          </mc:Choice>
          <mc:Fallback>
            <p:pic>
              <p:nvPicPr>
                <p:cNvPr id="183" name="Freihand 182">
                  <a:extLst>
                    <a:ext uri="{FF2B5EF4-FFF2-40B4-BE49-F238E27FC236}">
                      <a16:creationId xmlns:a16="http://schemas.microsoft.com/office/drawing/2014/main" id="{22C714EF-9798-29E7-6634-640FE81A9314}"/>
                    </a:ext>
                  </a:extLst>
                </p:cNvPr>
                <p:cNvPicPr/>
                <p:nvPr/>
              </p:nvPicPr>
              <p:blipFill>
                <a:blip r:embed="rId316"/>
                <a:stretch>
                  <a:fillRect/>
                </a:stretch>
              </p:blipFill>
              <p:spPr>
                <a:xfrm>
                  <a:off x="2624304" y="3531656"/>
                  <a:ext cx="986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85" name="Freihand 184">
                  <a:extLst>
                    <a:ext uri="{FF2B5EF4-FFF2-40B4-BE49-F238E27FC236}">
                      <a16:creationId xmlns:a16="http://schemas.microsoft.com/office/drawing/2014/main" id="{C0FB18FE-44B4-5243-644F-255B3ED66571}"/>
                    </a:ext>
                  </a:extLst>
                </p14:cNvPr>
                <p14:cNvContentPartPr/>
                <p14:nvPr/>
              </p14:nvContentPartPr>
              <p14:xfrm>
                <a:off x="2907984" y="3265976"/>
                <a:ext cx="201240" cy="8640"/>
              </p14:xfrm>
            </p:contentPart>
          </mc:Choice>
          <mc:Fallback>
            <p:pic>
              <p:nvPicPr>
                <p:cNvPr id="185" name="Freihand 184">
                  <a:extLst>
                    <a:ext uri="{FF2B5EF4-FFF2-40B4-BE49-F238E27FC236}">
                      <a16:creationId xmlns:a16="http://schemas.microsoft.com/office/drawing/2014/main" id="{C0FB18FE-44B4-5243-644F-255B3ED66571}"/>
                    </a:ext>
                  </a:extLst>
                </p:cNvPr>
                <p:cNvPicPr/>
                <p:nvPr/>
              </p:nvPicPr>
              <p:blipFill>
                <a:blip r:embed="rId318"/>
                <a:stretch>
                  <a:fillRect/>
                </a:stretch>
              </p:blipFill>
              <p:spPr>
                <a:xfrm>
                  <a:off x="2898984" y="3257336"/>
                  <a:ext cx="21888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86" name="Freihand 185">
                  <a:extLst>
                    <a:ext uri="{FF2B5EF4-FFF2-40B4-BE49-F238E27FC236}">
                      <a16:creationId xmlns:a16="http://schemas.microsoft.com/office/drawing/2014/main" id="{B59255A7-6FB7-FFC7-BA04-D11B5887D09E}"/>
                    </a:ext>
                  </a:extLst>
                </p14:cNvPr>
                <p14:cNvContentPartPr/>
                <p14:nvPr/>
              </p14:nvContentPartPr>
              <p14:xfrm>
                <a:off x="2947584" y="3339416"/>
                <a:ext cx="151200" cy="30600"/>
              </p14:xfrm>
            </p:contentPart>
          </mc:Choice>
          <mc:Fallback>
            <p:pic>
              <p:nvPicPr>
                <p:cNvPr id="186" name="Freihand 185">
                  <a:extLst>
                    <a:ext uri="{FF2B5EF4-FFF2-40B4-BE49-F238E27FC236}">
                      <a16:creationId xmlns:a16="http://schemas.microsoft.com/office/drawing/2014/main" id="{B59255A7-6FB7-FFC7-BA04-D11B5887D09E}"/>
                    </a:ext>
                  </a:extLst>
                </p:cNvPr>
                <p:cNvPicPr/>
                <p:nvPr/>
              </p:nvPicPr>
              <p:blipFill>
                <a:blip r:embed="rId320"/>
                <a:stretch>
                  <a:fillRect/>
                </a:stretch>
              </p:blipFill>
              <p:spPr>
                <a:xfrm>
                  <a:off x="2938584" y="3330776"/>
                  <a:ext cx="16884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89" name="Freihand 188">
                  <a:extLst>
                    <a:ext uri="{FF2B5EF4-FFF2-40B4-BE49-F238E27FC236}">
                      <a16:creationId xmlns:a16="http://schemas.microsoft.com/office/drawing/2014/main" id="{6BA24BA4-3D09-8DB3-7A46-696F414A4FCA}"/>
                    </a:ext>
                  </a:extLst>
                </p14:cNvPr>
                <p14:cNvContentPartPr/>
                <p14:nvPr/>
              </p14:nvContentPartPr>
              <p14:xfrm>
                <a:off x="3307224" y="3084176"/>
                <a:ext cx="95040" cy="151560"/>
              </p14:xfrm>
            </p:contentPart>
          </mc:Choice>
          <mc:Fallback>
            <p:pic>
              <p:nvPicPr>
                <p:cNvPr id="189" name="Freihand 188">
                  <a:extLst>
                    <a:ext uri="{FF2B5EF4-FFF2-40B4-BE49-F238E27FC236}">
                      <a16:creationId xmlns:a16="http://schemas.microsoft.com/office/drawing/2014/main" id="{6BA24BA4-3D09-8DB3-7A46-696F414A4FCA}"/>
                    </a:ext>
                  </a:extLst>
                </p:cNvPr>
                <p:cNvPicPr/>
                <p:nvPr/>
              </p:nvPicPr>
              <p:blipFill>
                <a:blip r:embed="rId322"/>
                <a:stretch>
                  <a:fillRect/>
                </a:stretch>
              </p:blipFill>
              <p:spPr>
                <a:xfrm>
                  <a:off x="3298584" y="3075536"/>
                  <a:ext cx="11268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90" name="Freihand 189">
                  <a:extLst>
                    <a:ext uri="{FF2B5EF4-FFF2-40B4-BE49-F238E27FC236}">
                      <a16:creationId xmlns:a16="http://schemas.microsoft.com/office/drawing/2014/main" id="{BE067B51-E166-5D89-A3C0-3520368EC080}"/>
                    </a:ext>
                  </a:extLst>
                </p14:cNvPr>
                <p14:cNvContentPartPr/>
                <p14:nvPr/>
              </p14:nvContentPartPr>
              <p14:xfrm>
                <a:off x="3348984" y="3014696"/>
                <a:ext cx="2520" cy="8640"/>
              </p14:xfrm>
            </p:contentPart>
          </mc:Choice>
          <mc:Fallback>
            <p:pic>
              <p:nvPicPr>
                <p:cNvPr id="190" name="Freihand 189">
                  <a:extLst>
                    <a:ext uri="{FF2B5EF4-FFF2-40B4-BE49-F238E27FC236}">
                      <a16:creationId xmlns:a16="http://schemas.microsoft.com/office/drawing/2014/main" id="{BE067B51-E166-5D89-A3C0-3520368EC080}"/>
                    </a:ext>
                  </a:extLst>
                </p:cNvPr>
                <p:cNvPicPr/>
                <p:nvPr/>
              </p:nvPicPr>
              <p:blipFill>
                <a:blip r:embed="rId324"/>
                <a:stretch>
                  <a:fillRect/>
                </a:stretch>
              </p:blipFill>
              <p:spPr>
                <a:xfrm>
                  <a:off x="3340344" y="3005696"/>
                  <a:ext cx="2016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91" name="Freihand 190">
                  <a:extLst>
                    <a:ext uri="{FF2B5EF4-FFF2-40B4-BE49-F238E27FC236}">
                      <a16:creationId xmlns:a16="http://schemas.microsoft.com/office/drawing/2014/main" id="{A3D59FDA-ED9C-2C45-78CF-D8F57250900E}"/>
                    </a:ext>
                  </a:extLst>
                </p14:cNvPr>
                <p14:cNvContentPartPr/>
                <p14:nvPr/>
              </p14:nvContentPartPr>
              <p14:xfrm>
                <a:off x="3186624" y="3272816"/>
                <a:ext cx="353160" cy="20520"/>
              </p14:xfrm>
            </p:contentPart>
          </mc:Choice>
          <mc:Fallback>
            <p:pic>
              <p:nvPicPr>
                <p:cNvPr id="191" name="Freihand 190">
                  <a:extLst>
                    <a:ext uri="{FF2B5EF4-FFF2-40B4-BE49-F238E27FC236}">
                      <a16:creationId xmlns:a16="http://schemas.microsoft.com/office/drawing/2014/main" id="{A3D59FDA-ED9C-2C45-78CF-D8F57250900E}"/>
                    </a:ext>
                  </a:extLst>
                </p:cNvPr>
                <p:cNvPicPr/>
                <p:nvPr/>
              </p:nvPicPr>
              <p:blipFill>
                <a:blip r:embed="rId326"/>
                <a:stretch>
                  <a:fillRect/>
                </a:stretch>
              </p:blipFill>
              <p:spPr>
                <a:xfrm>
                  <a:off x="3177624" y="3263816"/>
                  <a:ext cx="3708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92" name="Freihand 191">
                  <a:extLst>
                    <a:ext uri="{FF2B5EF4-FFF2-40B4-BE49-F238E27FC236}">
                      <a16:creationId xmlns:a16="http://schemas.microsoft.com/office/drawing/2014/main" id="{4A1DB2FB-DD37-A5F4-E9BC-A995461D91F3}"/>
                    </a:ext>
                  </a:extLst>
                </p14:cNvPr>
                <p14:cNvContentPartPr/>
                <p14:nvPr/>
              </p14:nvContentPartPr>
              <p14:xfrm>
                <a:off x="3309384" y="3385856"/>
                <a:ext cx="154800" cy="270000"/>
              </p14:xfrm>
            </p:contentPart>
          </mc:Choice>
          <mc:Fallback>
            <p:pic>
              <p:nvPicPr>
                <p:cNvPr id="192" name="Freihand 191">
                  <a:extLst>
                    <a:ext uri="{FF2B5EF4-FFF2-40B4-BE49-F238E27FC236}">
                      <a16:creationId xmlns:a16="http://schemas.microsoft.com/office/drawing/2014/main" id="{4A1DB2FB-DD37-A5F4-E9BC-A995461D91F3}"/>
                    </a:ext>
                  </a:extLst>
                </p:cNvPr>
                <p:cNvPicPr/>
                <p:nvPr/>
              </p:nvPicPr>
              <p:blipFill>
                <a:blip r:embed="rId328"/>
                <a:stretch>
                  <a:fillRect/>
                </a:stretch>
              </p:blipFill>
              <p:spPr>
                <a:xfrm>
                  <a:off x="3300744" y="3377216"/>
                  <a:ext cx="172440" cy="28764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97" name="Freihand 196">
                  <a:extLst>
                    <a:ext uri="{FF2B5EF4-FFF2-40B4-BE49-F238E27FC236}">
                      <a16:creationId xmlns:a16="http://schemas.microsoft.com/office/drawing/2014/main" id="{A8B35C1D-F695-1AC5-0D83-D01FEC2A22EF}"/>
                    </a:ext>
                  </a:extLst>
                </p14:cNvPr>
                <p14:cNvContentPartPr/>
                <p14:nvPr/>
              </p14:nvContentPartPr>
              <p14:xfrm>
                <a:off x="1792344" y="3552536"/>
                <a:ext cx="545760" cy="261720"/>
              </p14:xfrm>
            </p:contentPart>
          </mc:Choice>
          <mc:Fallback>
            <p:pic>
              <p:nvPicPr>
                <p:cNvPr id="197" name="Freihand 196">
                  <a:extLst>
                    <a:ext uri="{FF2B5EF4-FFF2-40B4-BE49-F238E27FC236}">
                      <a16:creationId xmlns:a16="http://schemas.microsoft.com/office/drawing/2014/main" id="{A8B35C1D-F695-1AC5-0D83-D01FEC2A22EF}"/>
                    </a:ext>
                  </a:extLst>
                </p:cNvPr>
                <p:cNvPicPr/>
                <p:nvPr/>
              </p:nvPicPr>
              <p:blipFill>
                <a:blip r:embed="rId330"/>
                <a:stretch>
                  <a:fillRect/>
                </a:stretch>
              </p:blipFill>
              <p:spPr>
                <a:xfrm>
                  <a:off x="1783344" y="3543536"/>
                  <a:ext cx="563400" cy="27936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98" name="Freihand 197">
                  <a:extLst>
                    <a:ext uri="{FF2B5EF4-FFF2-40B4-BE49-F238E27FC236}">
                      <a16:creationId xmlns:a16="http://schemas.microsoft.com/office/drawing/2014/main" id="{C71D9F86-8296-AA97-93F2-546893EC85C0}"/>
                    </a:ext>
                  </a:extLst>
                </p14:cNvPr>
                <p14:cNvContentPartPr/>
                <p14:nvPr/>
              </p14:nvContentPartPr>
              <p14:xfrm>
                <a:off x="2330904" y="3701576"/>
                <a:ext cx="407520" cy="73800"/>
              </p14:xfrm>
            </p:contentPart>
          </mc:Choice>
          <mc:Fallback>
            <p:pic>
              <p:nvPicPr>
                <p:cNvPr id="198" name="Freihand 197">
                  <a:extLst>
                    <a:ext uri="{FF2B5EF4-FFF2-40B4-BE49-F238E27FC236}">
                      <a16:creationId xmlns:a16="http://schemas.microsoft.com/office/drawing/2014/main" id="{C71D9F86-8296-AA97-93F2-546893EC85C0}"/>
                    </a:ext>
                  </a:extLst>
                </p:cNvPr>
                <p:cNvPicPr/>
                <p:nvPr/>
              </p:nvPicPr>
              <p:blipFill>
                <a:blip r:embed="rId332"/>
                <a:stretch>
                  <a:fillRect/>
                </a:stretch>
              </p:blipFill>
              <p:spPr>
                <a:xfrm>
                  <a:off x="2322264" y="3692576"/>
                  <a:ext cx="4251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00" name="Freihand 199">
                  <a:extLst>
                    <a:ext uri="{FF2B5EF4-FFF2-40B4-BE49-F238E27FC236}">
                      <a16:creationId xmlns:a16="http://schemas.microsoft.com/office/drawing/2014/main" id="{17CB1B4B-A724-D676-226B-6EB3ED238470}"/>
                    </a:ext>
                  </a:extLst>
                </p14:cNvPr>
                <p14:cNvContentPartPr/>
                <p14:nvPr/>
              </p14:nvContentPartPr>
              <p14:xfrm>
                <a:off x="1749864" y="3847736"/>
                <a:ext cx="443520" cy="286920"/>
              </p14:xfrm>
            </p:contentPart>
          </mc:Choice>
          <mc:Fallback>
            <p:pic>
              <p:nvPicPr>
                <p:cNvPr id="200" name="Freihand 199">
                  <a:extLst>
                    <a:ext uri="{FF2B5EF4-FFF2-40B4-BE49-F238E27FC236}">
                      <a16:creationId xmlns:a16="http://schemas.microsoft.com/office/drawing/2014/main" id="{17CB1B4B-A724-D676-226B-6EB3ED238470}"/>
                    </a:ext>
                  </a:extLst>
                </p:cNvPr>
                <p:cNvPicPr/>
                <p:nvPr/>
              </p:nvPicPr>
              <p:blipFill>
                <a:blip r:embed="rId334"/>
                <a:stretch>
                  <a:fillRect/>
                </a:stretch>
              </p:blipFill>
              <p:spPr>
                <a:xfrm>
                  <a:off x="1741224" y="3839096"/>
                  <a:ext cx="461160" cy="30456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01" name="Freihand 200">
                  <a:extLst>
                    <a:ext uri="{FF2B5EF4-FFF2-40B4-BE49-F238E27FC236}">
                      <a16:creationId xmlns:a16="http://schemas.microsoft.com/office/drawing/2014/main" id="{87470E48-4D04-AE26-A8DB-5525E90B11D9}"/>
                    </a:ext>
                  </a:extLst>
                </p14:cNvPr>
                <p14:cNvContentPartPr/>
                <p14:nvPr/>
              </p14:nvContentPartPr>
              <p14:xfrm>
                <a:off x="1980984" y="3778256"/>
                <a:ext cx="246960" cy="191160"/>
              </p14:xfrm>
            </p:contentPart>
          </mc:Choice>
          <mc:Fallback>
            <p:pic>
              <p:nvPicPr>
                <p:cNvPr id="201" name="Freihand 200">
                  <a:extLst>
                    <a:ext uri="{FF2B5EF4-FFF2-40B4-BE49-F238E27FC236}">
                      <a16:creationId xmlns:a16="http://schemas.microsoft.com/office/drawing/2014/main" id="{87470E48-4D04-AE26-A8DB-5525E90B11D9}"/>
                    </a:ext>
                  </a:extLst>
                </p:cNvPr>
                <p:cNvPicPr/>
                <p:nvPr/>
              </p:nvPicPr>
              <p:blipFill>
                <a:blip r:embed="rId336"/>
                <a:stretch>
                  <a:fillRect/>
                </a:stretch>
              </p:blipFill>
              <p:spPr>
                <a:xfrm>
                  <a:off x="1972344" y="3769616"/>
                  <a:ext cx="26460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03" name="Freihand 202">
                  <a:extLst>
                    <a:ext uri="{FF2B5EF4-FFF2-40B4-BE49-F238E27FC236}">
                      <a16:creationId xmlns:a16="http://schemas.microsoft.com/office/drawing/2014/main" id="{2D91550B-588E-4C50-5D92-349B0E1DFD12}"/>
                    </a:ext>
                  </a:extLst>
                </p14:cNvPr>
                <p14:cNvContentPartPr/>
                <p14:nvPr/>
              </p14:nvContentPartPr>
              <p14:xfrm>
                <a:off x="602544" y="4012256"/>
                <a:ext cx="204120" cy="317880"/>
              </p14:xfrm>
            </p:contentPart>
          </mc:Choice>
          <mc:Fallback>
            <p:pic>
              <p:nvPicPr>
                <p:cNvPr id="203" name="Freihand 202">
                  <a:extLst>
                    <a:ext uri="{FF2B5EF4-FFF2-40B4-BE49-F238E27FC236}">
                      <a16:creationId xmlns:a16="http://schemas.microsoft.com/office/drawing/2014/main" id="{2D91550B-588E-4C50-5D92-349B0E1DFD12}"/>
                    </a:ext>
                  </a:extLst>
                </p:cNvPr>
                <p:cNvPicPr/>
                <p:nvPr/>
              </p:nvPicPr>
              <p:blipFill>
                <a:blip r:embed="rId338"/>
                <a:stretch>
                  <a:fillRect/>
                </a:stretch>
              </p:blipFill>
              <p:spPr>
                <a:xfrm>
                  <a:off x="593904" y="4003616"/>
                  <a:ext cx="221760" cy="33552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04" name="Freihand 203">
                  <a:extLst>
                    <a:ext uri="{FF2B5EF4-FFF2-40B4-BE49-F238E27FC236}">
                      <a16:creationId xmlns:a16="http://schemas.microsoft.com/office/drawing/2014/main" id="{2F2A6B8A-0C90-9426-B00C-733CDA04B55F}"/>
                    </a:ext>
                  </a:extLst>
                </p14:cNvPr>
                <p14:cNvContentPartPr/>
                <p14:nvPr/>
              </p14:nvContentPartPr>
              <p14:xfrm>
                <a:off x="849504" y="4124216"/>
                <a:ext cx="311040" cy="137880"/>
              </p14:xfrm>
            </p:contentPart>
          </mc:Choice>
          <mc:Fallback>
            <p:pic>
              <p:nvPicPr>
                <p:cNvPr id="204" name="Freihand 203">
                  <a:extLst>
                    <a:ext uri="{FF2B5EF4-FFF2-40B4-BE49-F238E27FC236}">
                      <a16:creationId xmlns:a16="http://schemas.microsoft.com/office/drawing/2014/main" id="{2F2A6B8A-0C90-9426-B00C-733CDA04B55F}"/>
                    </a:ext>
                  </a:extLst>
                </p:cNvPr>
                <p:cNvPicPr/>
                <p:nvPr/>
              </p:nvPicPr>
              <p:blipFill>
                <a:blip r:embed="rId340"/>
                <a:stretch>
                  <a:fillRect/>
                </a:stretch>
              </p:blipFill>
              <p:spPr>
                <a:xfrm>
                  <a:off x="840864" y="4115576"/>
                  <a:ext cx="32868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05" name="Freihand 204">
                  <a:extLst>
                    <a:ext uri="{FF2B5EF4-FFF2-40B4-BE49-F238E27FC236}">
                      <a16:creationId xmlns:a16="http://schemas.microsoft.com/office/drawing/2014/main" id="{5765C162-160B-2D73-096E-4AB3D7E75DA7}"/>
                    </a:ext>
                  </a:extLst>
                </p14:cNvPr>
                <p14:cNvContentPartPr/>
                <p14:nvPr/>
              </p14:nvContentPartPr>
              <p14:xfrm>
                <a:off x="1220304" y="4114496"/>
                <a:ext cx="73440" cy="129240"/>
              </p14:xfrm>
            </p:contentPart>
          </mc:Choice>
          <mc:Fallback>
            <p:pic>
              <p:nvPicPr>
                <p:cNvPr id="205" name="Freihand 204">
                  <a:extLst>
                    <a:ext uri="{FF2B5EF4-FFF2-40B4-BE49-F238E27FC236}">
                      <a16:creationId xmlns:a16="http://schemas.microsoft.com/office/drawing/2014/main" id="{5765C162-160B-2D73-096E-4AB3D7E75DA7}"/>
                    </a:ext>
                  </a:extLst>
                </p:cNvPr>
                <p:cNvPicPr/>
                <p:nvPr/>
              </p:nvPicPr>
              <p:blipFill>
                <a:blip r:embed="rId342"/>
                <a:stretch>
                  <a:fillRect/>
                </a:stretch>
              </p:blipFill>
              <p:spPr>
                <a:xfrm>
                  <a:off x="1211304" y="4105496"/>
                  <a:ext cx="9108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06" name="Freihand 205">
                  <a:extLst>
                    <a:ext uri="{FF2B5EF4-FFF2-40B4-BE49-F238E27FC236}">
                      <a16:creationId xmlns:a16="http://schemas.microsoft.com/office/drawing/2014/main" id="{28EFCCD0-9178-F431-B541-B783C5C65102}"/>
                    </a:ext>
                  </a:extLst>
                </p14:cNvPr>
                <p14:cNvContentPartPr/>
                <p14:nvPr/>
              </p14:nvContentPartPr>
              <p14:xfrm>
                <a:off x="1212024" y="4140776"/>
                <a:ext cx="92880" cy="19080"/>
              </p14:xfrm>
            </p:contentPart>
          </mc:Choice>
          <mc:Fallback>
            <p:pic>
              <p:nvPicPr>
                <p:cNvPr id="206" name="Freihand 205">
                  <a:extLst>
                    <a:ext uri="{FF2B5EF4-FFF2-40B4-BE49-F238E27FC236}">
                      <a16:creationId xmlns:a16="http://schemas.microsoft.com/office/drawing/2014/main" id="{28EFCCD0-9178-F431-B541-B783C5C65102}"/>
                    </a:ext>
                  </a:extLst>
                </p:cNvPr>
                <p:cNvPicPr/>
                <p:nvPr/>
              </p:nvPicPr>
              <p:blipFill>
                <a:blip r:embed="rId344"/>
                <a:stretch>
                  <a:fillRect/>
                </a:stretch>
              </p:blipFill>
              <p:spPr>
                <a:xfrm>
                  <a:off x="1203024" y="4132136"/>
                  <a:ext cx="11052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07" name="Freihand 206">
                  <a:extLst>
                    <a:ext uri="{FF2B5EF4-FFF2-40B4-BE49-F238E27FC236}">
                      <a16:creationId xmlns:a16="http://schemas.microsoft.com/office/drawing/2014/main" id="{209272FB-2B6E-1859-3376-AAA1C591BFEB}"/>
                    </a:ext>
                  </a:extLst>
                </p14:cNvPr>
                <p14:cNvContentPartPr/>
                <p14:nvPr/>
              </p14:nvContentPartPr>
              <p14:xfrm>
                <a:off x="1332984" y="4080656"/>
                <a:ext cx="104760" cy="306000"/>
              </p14:xfrm>
            </p:contentPart>
          </mc:Choice>
          <mc:Fallback>
            <p:pic>
              <p:nvPicPr>
                <p:cNvPr id="207" name="Freihand 206">
                  <a:extLst>
                    <a:ext uri="{FF2B5EF4-FFF2-40B4-BE49-F238E27FC236}">
                      <a16:creationId xmlns:a16="http://schemas.microsoft.com/office/drawing/2014/main" id="{209272FB-2B6E-1859-3376-AAA1C591BFEB}"/>
                    </a:ext>
                  </a:extLst>
                </p:cNvPr>
                <p:cNvPicPr/>
                <p:nvPr/>
              </p:nvPicPr>
              <p:blipFill>
                <a:blip r:embed="rId346"/>
                <a:stretch>
                  <a:fillRect/>
                </a:stretch>
              </p:blipFill>
              <p:spPr>
                <a:xfrm>
                  <a:off x="1323984" y="4071656"/>
                  <a:ext cx="122400" cy="32364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08" name="Freihand 207">
                  <a:extLst>
                    <a:ext uri="{FF2B5EF4-FFF2-40B4-BE49-F238E27FC236}">
                      <a16:creationId xmlns:a16="http://schemas.microsoft.com/office/drawing/2014/main" id="{3DD6C960-4359-1C9D-CA6A-F433AC42A4FA}"/>
                    </a:ext>
                  </a:extLst>
                </p14:cNvPr>
                <p14:cNvContentPartPr/>
                <p14:nvPr/>
              </p14:nvContentPartPr>
              <p14:xfrm>
                <a:off x="1477344" y="4093616"/>
                <a:ext cx="56880" cy="161280"/>
              </p14:xfrm>
            </p:contentPart>
          </mc:Choice>
          <mc:Fallback>
            <p:pic>
              <p:nvPicPr>
                <p:cNvPr id="208" name="Freihand 207">
                  <a:extLst>
                    <a:ext uri="{FF2B5EF4-FFF2-40B4-BE49-F238E27FC236}">
                      <a16:creationId xmlns:a16="http://schemas.microsoft.com/office/drawing/2014/main" id="{3DD6C960-4359-1C9D-CA6A-F433AC42A4FA}"/>
                    </a:ext>
                  </a:extLst>
                </p:cNvPr>
                <p:cNvPicPr/>
                <p:nvPr/>
              </p:nvPicPr>
              <p:blipFill>
                <a:blip r:embed="rId348"/>
                <a:stretch>
                  <a:fillRect/>
                </a:stretch>
              </p:blipFill>
              <p:spPr>
                <a:xfrm>
                  <a:off x="1468344" y="4084616"/>
                  <a:ext cx="7452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09" name="Freihand 208">
                  <a:extLst>
                    <a:ext uri="{FF2B5EF4-FFF2-40B4-BE49-F238E27FC236}">
                      <a16:creationId xmlns:a16="http://schemas.microsoft.com/office/drawing/2014/main" id="{D70B2371-E9D6-D798-841A-54D0631E9281}"/>
                    </a:ext>
                  </a:extLst>
                </p14:cNvPr>
                <p14:cNvContentPartPr/>
                <p14:nvPr/>
              </p14:nvContentPartPr>
              <p14:xfrm>
                <a:off x="1590744" y="4101176"/>
                <a:ext cx="60480" cy="106200"/>
              </p14:xfrm>
            </p:contentPart>
          </mc:Choice>
          <mc:Fallback>
            <p:pic>
              <p:nvPicPr>
                <p:cNvPr id="209" name="Freihand 208">
                  <a:extLst>
                    <a:ext uri="{FF2B5EF4-FFF2-40B4-BE49-F238E27FC236}">
                      <a16:creationId xmlns:a16="http://schemas.microsoft.com/office/drawing/2014/main" id="{D70B2371-E9D6-D798-841A-54D0631E9281}"/>
                    </a:ext>
                  </a:extLst>
                </p:cNvPr>
                <p:cNvPicPr/>
                <p:nvPr/>
              </p:nvPicPr>
              <p:blipFill>
                <a:blip r:embed="rId350"/>
                <a:stretch>
                  <a:fillRect/>
                </a:stretch>
              </p:blipFill>
              <p:spPr>
                <a:xfrm>
                  <a:off x="1582104" y="4092536"/>
                  <a:ext cx="781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10" name="Freihand 209">
                  <a:extLst>
                    <a:ext uri="{FF2B5EF4-FFF2-40B4-BE49-F238E27FC236}">
                      <a16:creationId xmlns:a16="http://schemas.microsoft.com/office/drawing/2014/main" id="{7F655174-BFB6-8A29-38FE-A970E23D1E52}"/>
                    </a:ext>
                  </a:extLst>
                </p14:cNvPr>
                <p14:cNvContentPartPr/>
                <p14:nvPr/>
              </p14:nvContentPartPr>
              <p14:xfrm>
                <a:off x="1693344" y="3996056"/>
                <a:ext cx="289800" cy="209160"/>
              </p14:xfrm>
            </p:contentPart>
          </mc:Choice>
          <mc:Fallback>
            <p:pic>
              <p:nvPicPr>
                <p:cNvPr id="210" name="Freihand 209">
                  <a:extLst>
                    <a:ext uri="{FF2B5EF4-FFF2-40B4-BE49-F238E27FC236}">
                      <a16:creationId xmlns:a16="http://schemas.microsoft.com/office/drawing/2014/main" id="{7F655174-BFB6-8A29-38FE-A970E23D1E52}"/>
                    </a:ext>
                  </a:extLst>
                </p:cNvPr>
                <p:cNvPicPr/>
                <p:nvPr/>
              </p:nvPicPr>
              <p:blipFill>
                <a:blip r:embed="rId352"/>
                <a:stretch>
                  <a:fillRect/>
                </a:stretch>
              </p:blipFill>
              <p:spPr>
                <a:xfrm>
                  <a:off x="1684704" y="3987416"/>
                  <a:ext cx="30744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11" name="Freihand 210">
                  <a:extLst>
                    <a:ext uri="{FF2B5EF4-FFF2-40B4-BE49-F238E27FC236}">
                      <a16:creationId xmlns:a16="http://schemas.microsoft.com/office/drawing/2014/main" id="{FCFFE51F-A032-0476-5259-CC0F449E8E26}"/>
                    </a:ext>
                  </a:extLst>
                </p14:cNvPr>
                <p14:cNvContentPartPr/>
                <p14:nvPr/>
              </p14:nvContentPartPr>
              <p14:xfrm>
                <a:off x="2010144" y="3952136"/>
                <a:ext cx="153000" cy="219600"/>
              </p14:xfrm>
            </p:contentPart>
          </mc:Choice>
          <mc:Fallback>
            <p:pic>
              <p:nvPicPr>
                <p:cNvPr id="211" name="Freihand 210">
                  <a:extLst>
                    <a:ext uri="{FF2B5EF4-FFF2-40B4-BE49-F238E27FC236}">
                      <a16:creationId xmlns:a16="http://schemas.microsoft.com/office/drawing/2014/main" id="{FCFFE51F-A032-0476-5259-CC0F449E8E26}"/>
                    </a:ext>
                  </a:extLst>
                </p:cNvPr>
                <p:cNvPicPr/>
                <p:nvPr/>
              </p:nvPicPr>
              <p:blipFill>
                <a:blip r:embed="rId354"/>
                <a:stretch>
                  <a:fillRect/>
                </a:stretch>
              </p:blipFill>
              <p:spPr>
                <a:xfrm>
                  <a:off x="2001144" y="3943496"/>
                  <a:ext cx="17064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13" name="Freihand 212">
                  <a:extLst>
                    <a:ext uri="{FF2B5EF4-FFF2-40B4-BE49-F238E27FC236}">
                      <a16:creationId xmlns:a16="http://schemas.microsoft.com/office/drawing/2014/main" id="{B96B087F-4B18-9070-121D-100A78C23565}"/>
                    </a:ext>
                  </a:extLst>
                </p14:cNvPr>
                <p14:cNvContentPartPr/>
                <p14:nvPr/>
              </p14:nvContentPartPr>
              <p14:xfrm>
                <a:off x="3163944" y="2942336"/>
                <a:ext cx="457560" cy="721440"/>
              </p14:xfrm>
            </p:contentPart>
          </mc:Choice>
          <mc:Fallback>
            <p:pic>
              <p:nvPicPr>
                <p:cNvPr id="213" name="Freihand 212">
                  <a:extLst>
                    <a:ext uri="{FF2B5EF4-FFF2-40B4-BE49-F238E27FC236}">
                      <a16:creationId xmlns:a16="http://schemas.microsoft.com/office/drawing/2014/main" id="{B96B087F-4B18-9070-121D-100A78C23565}"/>
                    </a:ext>
                  </a:extLst>
                </p:cNvPr>
                <p:cNvPicPr/>
                <p:nvPr/>
              </p:nvPicPr>
              <p:blipFill>
                <a:blip r:embed="rId356"/>
                <a:stretch>
                  <a:fillRect/>
                </a:stretch>
              </p:blipFill>
              <p:spPr>
                <a:xfrm>
                  <a:off x="3155304" y="2933696"/>
                  <a:ext cx="475200" cy="73908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14" name="Freihand 213">
                  <a:extLst>
                    <a:ext uri="{FF2B5EF4-FFF2-40B4-BE49-F238E27FC236}">
                      <a16:creationId xmlns:a16="http://schemas.microsoft.com/office/drawing/2014/main" id="{4F7950BB-A5BF-F25E-2BA9-096B702B701D}"/>
                    </a:ext>
                  </a:extLst>
                </p14:cNvPr>
                <p14:cNvContentPartPr/>
                <p14:nvPr/>
              </p14:nvContentPartPr>
              <p14:xfrm>
                <a:off x="3774864" y="3338696"/>
                <a:ext cx="288360" cy="23400"/>
              </p14:xfrm>
            </p:contentPart>
          </mc:Choice>
          <mc:Fallback>
            <p:pic>
              <p:nvPicPr>
                <p:cNvPr id="214" name="Freihand 213">
                  <a:extLst>
                    <a:ext uri="{FF2B5EF4-FFF2-40B4-BE49-F238E27FC236}">
                      <a16:creationId xmlns:a16="http://schemas.microsoft.com/office/drawing/2014/main" id="{4F7950BB-A5BF-F25E-2BA9-096B702B701D}"/>
                    </a:ext>
                  </a:extLst>
                </p:cNvPr>
                <p:cNvPicPr/>
                <p:nvPr/>
              </p:nvPicPr>
              <p:blipFill>
                <a:blip r:embed="rId358"/>
                <a:stretch>
                  <a:fillRect/>
                </a:stretch>
              </p:blipFill>
              <p:spPr>
                <a:xfrm>
                  <a:off x="3766224" y="3329696"/>
                  <a:ext cx="30600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15" name="Freihand 214">
                  <a:extLst>
                    <a:ext uri="{FF2B5EF4-FFF2-40B4-BE49-F238E27FC236}">
                      <a16:creationId xmlns:a16="http://schemas.microsoft.com/office/drawing/2014/main" id="{45FEF139-CAE3-F448-C55C-E5B133A7AC5B}"/>
                    </a:ext>
                  </a:extLst>
                </p14:cNvPr>
                <p14:cNvContentPartPr/>
                <p14:nvPr/>
              </p14:nvContentPartPr>
              <p14:xfrm>
                <a:off x="3678384" y="3210536"/>
                <a:ext cx="248400" cy="238320"/>
              </p14:xfrm>
            </p:contentPart>
          </mc:Choice>
          <mc:Fallback>
            <p:pic>
              <p:nvPicPr>
                <p:cNvPr id="215" name="Freihand 214">
                  <a:extLst>
                    <a:ext uri="{FF2B5EF4-FFF2-40B4-BE49-F238E27FC236}">
                      <a16:creationId xmlns:a16="http://schemas.microsoft.com/office/drawing/2014/main" id="{45FEF139-CAE3-F448-C55C-E5B133A7AC5B}"/>
                    </a:ext>
                  </a:extLst>
                </p:cNvPr>
                <p:cNvPicPr/>
                <p:nvPr/>
              </p:nvPicPr>
              <p:blipFill>
                <a:blip r:embed="rId360"/>
                <a:stretch>
                  <a:fillRect/>
                </a:stretch>
              </p:blipFill>
              <p:spPr>
                <a:xfrm>
                  <a:off x="3669384" y="3201536"/>
                  <a:ext cx="26604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16" name="Freihand 215">
                  <a:extLst>
                    <a:ext uri="{FF2B5EF4-FFF2-40B4-BE49-F238E27FC236}">
                      <a16:creationId xmlns:a16="http://schemas.microsoft.com/office/drawing/2014/main" id="{32A807A9-B3DD-2D00-C8FB-AEC57404A013}"/>
                    </a:ext>
                  </a:extLst>
                </p14:cNvPr>
                <p14:cNvContentPartPr/>
                <p14:nvPr/>
              </p14:nvContentPartPr>
              <p14:xfrm>
                <a:off x="4340064" y="3238616"/>
                <a:ext cx="188640" cy="204840"/>
              </p14:xfrm>
            </p:contentPart>
          </mc:Choice>
          <mc:Fallback>
            <p:pic>
              <p:nvPicPr>
                <p:cNvPr id="216" name="Freihand 215">
                  <a:extLst>
                    <a:ext uri="{FF2B5EF4-FFF2-40B4-BE49-F238E27FC236}">
                      <a16:creationId xmlns:a16="http://schemas.microsoft.com/office/drawing/2014/main" id="{32A807A9-B3DD-2D00-C8FB-AEC57404A013}"/>
                    </a:ext>
                  </a:extLst>
                </p:cNvPr>
                <p:cNvPicPr/>
                <p:nvPr/>
              </p:nvPicPr>
              <p:blipFill>
                <a:blip r:embed="rId362"/>
                <a:stretch>
                  <a:fillRect/>
                </a:stretch>
              </p:blipFill>
              <p:spPr>
                <a:xfrm>
                  <a:off x="4331424" y="3229616"/>
                  <a:ext cx="20628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17" name="Freihand 216">
                  <a:extLst>
                    <a:ext uri="{FF2B5EF4-FFF2-40B4-BE49-F238E27FC236}">
                      <a16:creationId xmlns:a16="http://schemas.microsoft.com/office/drawing/2014/main" id="{7B0B255E-2A54-2B9A-419F-669424BE53AA}"/>
                    </a:ext>
                  </a:extLst>
                </p14:cNvPr>
                <p14:cNvContentPartPr/>
                <p14:nvPr/>
              </p14:nvContentPartPr>
              <p14:xfrm>
                <a:off x="4584144" y="3164816"/>
                <a:ext cx="311400" cy="246600"/>
              </p14:xfrm>
            </p:contentPart>
          </mc:Choice>
          <mc:Fallback>
            <p:pic>
              <p:nvPicPr>
                <p:cNvPr id="217" name="Freihand 216">
                  <a:extLst>
                    <a:ext uri="{FF2B5EF4-FFF2-40B4-BE49-F238E27FC236}">
                      <a16:creationId xmlns:a16="http://schemas.microsoft.com/office/drawing/2014/main" id="{7B0B255E-2A54-2B9A-419F-669424BE53AA}"/>
                    </a:ext>
                  </a:extLst>
                </p:cNvPr>
                <p:cNvPicPr/>
                <p:nvPr/>
              </p:nvPicPr>
              <p:blipFill>
                <a:blip r:embed="rId364"/>
                <a:stretch>
                  <a:fillRect/>
                </a:stretch>
              </p:blipFill>
              <p:spPr>
                <a:xfrm>
                  <a:off x="4575504" y="3156176"/>
                  <a:ext cx="32904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19" name="Freihand 218">
                  <a:extLst>
                    <a:ext uri="{FF2B5EF4-FFF2-40B4-BE49-F238E27FC236}">
                      <a16:creationId xmlns:a16="http://schemas.microsoft.com/office/drawing/2014/main" id="{691D0C2C-FE2E-9D6E-9F99-F5495B073379}"/>
                    </a:ext>
                  </a:extLst>
                </p14:cNvPr>
                <p14:cNvContentPartPr/>
                <p14:nvPr/>
              </p14:nvContentPartPr>
              <p14:xfrm>
                <a:off x="4875744" y="3256976"/>
                <a:ext cx="122040" cy="167400"/>
              </p14:xfrm>
            </p:contentPart>
          </mc:Choice>
          <mc:Fallback>
            <p:pic>
              <p:nvPicPr>
                <p:cNvPr id="219" name="Freihand 218">
                  <a:extLst>
                    <a:ext uri="{FF2B5EF4-FFF2-40B4-BE49-F238E27FC236}">
                      <a16:creationId xmlns:a16="http://schemas.microsoft.com/office/drawing/2014/main" id="{691D0C2C-FE2E-9D6E-9F99-F5495B073379}"/>
                    </a:ext>
                  </a:extLst>
                </p:cNvPr>
                <p:cNvPicPr/>
                <p:nvPr/>
              </p:nvPicPr>
              <p:blipFill>
                <a:blip r:embed="rId366"/>
                <a:stretch>
                  <a:fillRect/>
                </a:stretch>
              </p:blipFill>
              <p:spPr>
                <a:xfrm>
                  <a:off x="4866744" y="3248336"/>
                  <a:ext cx="13968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20" name="Freihand 219">
                  <a:extLst>
                    <a:ext uri="{FF2B5EF4-FFF2-40B4-BE49-F238E27FC236}">
                      <a16:creationId xmlns:a16="http://schemas.microsoft.com/office/drawing/2014/main" id="{663CDA42-E64F-A66D-9C85-64C9A5B761FF}"/>
                    </a:ext>
                  </a:extLst>
                </p14:cNvPr>
                <p14:cNvContentPartPr/>
                <p14:nvPr/>
              </p14:nvContentPartPr>
              <p14:xfrm>
                <a:off x="5278584" y="3138176"/>
                <a:ext cx="146520" cy="280080"/>
              </p14:xfrm>
            </p:contentPart>
          </mc:Choice>
          <mc:Fallback>
            <p:pic>
              <p:nvPicPr>
                <p:cNvPr id="220" name="Freihand 219">
                  <a:extLst>
                    <a:ext uri="{FF2B5EF4-FFF2-40B4-BE49-F238E27FC236}">
                      <a16:creationId xmlns:a16="http://schemas.microsoft.com/office/drawing/2014/main" id="{663CDA42-E64F-A66D-9C85-64C9A5B761FF}"/>
                    </a:ext>
                  </a:extLst>
                </p:cNvPr>
                <p:cNvPicPr/>
                <p:nvPr/>
              </p:nvPicPr>
              <p:blipFill>
                <a:blip r:embed="rId368"/>
                <a:stretch>
                  <a:fillRect/>
                </a:stretch>
              </p:blipFill>
              <p:spPr>
                <a:xfrm>
                  <a:off x="5269944" y="3129176"/>
                  <a:ext cx="164160" cy="29772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21" name="Freihand 220">
                  <a:extLst>
                    <a:ext uri="{FF2B5EF4-FFF2-40B4-BE49-F238E27FC236}">
                      <a16:creationId xmlns:a16="http://schemas.microsoft.com/office/drawing/2014/main" id="{88ABE3BA-05C1-A8D9-8E31-7EBBE20C9442}"/>
                    </a:ext>
                  </a:extLst>
                </p14:cNvPr>
                <p14:cNvContentPartPr/>
                <p14:nvPr/>
              </p14:nvContentPartPr>
              <p14:xfrm>
                <a:off x="5278944" y="3258416"/>
                <a:ext cx="127440" cy="18000"/>
              </p14:xfrm>
            </p:contentPart>
          </mc:Choice>
          <mc:Fallback>
            <p:pic>
              <p:nvPicPr>
                <p:cNvPr id="221" name="Freihand 220">
                  <a:extLst>
                    <a:ext uri="{FF2B5EF4-FFF2-40B4-BE49-F238E27FC236}">
                      <a16:creationId xmlns:a16="http://schemas.microsoft.com/office/drawing/2014/main" id="{88ABE3BA-05C1-A8D9-8E31-7EBBE20C9442}"/>
                    </a:ext>
                  </a:extLst>
                </p:cNvPr>
                <p:cNvPicPr/>
                <p:nvPr/>
              </p:nvPicPr>
              <p:blipFill>
                <a:blip r:embed="rId370"/>
                <a:stretch>
                  <a:fillRect/>
                </a:stretch>
              </p:blipFill>
              <p:spPr>
                <a:xfrm>
                  <a:off x="5269944" y="3249416"/>
                  <a:ext cx="14508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22" name="Freihand 221">
                  <a:extLst>
                    <a:ext uri="{FF2B5EF4-FFF2-40B4-BE49-F238E27FC236}">
                      <a16:creationId xmlns:a16="http://schemas.microsoft.com/office/drawing/2014/main" id="{2A88754B-2F47-7DE9-2E0C-095110EA0ED1}"/>
                    </a:ext>
                  </a:extLst>
                </p14:cNvPr>
                <p14:cNvContentPartPr/>
                <p14:nvPr/>
              </p14:nvContentPartPr>
              <p14:xfrm>
                <a:off x="5493144" y="3145736"/>
                <a:ext cx="316800" cy="221760"/>
              </p14:xfrm>
            </p:contentPart>
          </mc:Choice>
          <mc:Fallback>
            <p:pic>
              <p:nvPicPr>
                <p:cNvPr id="222" name="Freihand 221">
                  <a:extLst>
                    <a:ext uri="{FF2B5EF4-FFF2-40B4-BE49-F238E27FC236}">
                      <a16:creationId xmlns:a16="http://schemas.microsoft.com/office/drawing/2014/main" id="{2A88754B-2F47-7DE9-2E0C-095110EA0ED1}"/>
                    </a:ext>
                  </a:extLst>
                </p:cNvPr>
                <p:cNvPicPr/>
                <p:nvPr/>
              </p:nvPicPr>
              <p:blipFill>
                <a:blip r:embed="rId372"/>
                <a:stretch>
                  <a:fillRect/>
                </a:stretch>
              </p:blipFill>
              <p:spPr>
                <a:xfrm>
                  <a:off x="5484144" y="3137096"/>
                  <a:ext cx="33444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23" name="Freihand 222">
                  <a:extLst>
                    <a:ext uri="{FF2B5EF4-FFF2-40B4-BE49-F238E27FC236}">
                      <a16:creationId xmlns:a16="http://schemas.microsoft.com/office/drawing/2014/main" id="{482B7CCC-5F94-2F82-7D45-7ED230804430}"/>
                    </a:ext>
                  </a:extLst>
                </p14:cNvPr>
                <p14:cNvContentPartPr/>
                <p14:nvPr/>
              </p14:nvContentPartPr>
              <p14:xfrm>
                <a:off x="5854584" y="3236096"/>
                <a:ext cx="126000" cy="169920"/>
              </p14:xfrm>
            </p:contentPart>
          </mc:Choice>
          <mc:Fallback>
            <p:pic>
              <p:nvPicPr>
                <p:cNvPr id="223" name="Freihand 222">
                  <a:extLst>
                    <a:ext uri="{FF2B5EF4-FFF2-40B4-BE49-F238E27FC236}">
                      <a16:creationId xmlns:a16="http://schemas.microsoft.com/office/drawing/2014/main" id="{482B7CCC-5F94-2F82-7D45-7ED230804430}"/>
                    </a:ext>
                  </a:extLst>
                </p:cNvPr>
                <p:cNvPicPr/>
                <p:nvPr/>
              </p:nvPicPr>
              <p:blipFill>
                <a:blip r:embed="rId374"/>
                <a:stretch>
                  <a:fillRect/>
                </a:stretch>
              </p:blipFill>
              <p:spPr>
                <a:xfrm>
                  <a:off x="5845944" y="3227456"/>
                  <a:ext cx="14364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24" name="Freihand 223">
                  <a:extLst>
                    <a:ext uri="{FF2B5EF4-FFF2-40B4-BE49-F238E27FC236}">
                      <a16:creationId xmlns:a16="http://schemas.microsoft.com/office/drawing/2014/main" id="{39FF35F2-D764-FB2E-2DD0-315187B01FCD}"/>
                    </a:ext>
                  </a:extLst>
                </p14:cNvPr>
                <p14:cNvContentPartPr/>
                <p14:nvPr/>
              </p14:nvContentPartPr>
              <p14:xfrm>
                <a:off x="6023784" y="3243296"/>
                <a:ext cx="309600" cy="136440"/>
              </p14:xfrm>
            </p:contentPart>
          </mc:Choice>
          <mc:Fallback>
            <p:pic>
              <p:nvPicPr>
                <p:cNvPr id="224" name="Freihand 223">
                  <a:extLst>
                    <a:ext uri="{FF2B5EF4-FFF2-40B4-BE49-F238E27FC236}">
                      <a16:creationId xmlns:a16="http://schemas.microsoft.com/office/drawing/2014/main" id="{39FF35F2-D764-FB2E-2DD0-315187B01FCD}"/>
                    </a:ext>
                  </a:extLst>
                </p:cNvPr>
                <p:cNvPicPr/>
                <p:nvPr/>
              </p:nvPicPr>
              <p:blipFill>
                <a:blip r:embed="rId376"/>
                <a:stretch>
                  <a:fillRect/>
                </a:stretch>
              </p:blipFill>
              <p:spPr>
                <a:xfrm>
                  <a:off x="6014784" y="3234656"/>
                  <a:ext cx="32724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26" name="Freihand 225">
                  <a:extLst>
                    <a:ext uri="{FF2B5EF4-FFF2-40B4-BE49-F238E27FC236}">
                      <a16:creationId xmlns:a16="http://schemas.microsoft.com/office/drawing/2014/main" id="{E22E2510-E817-5542-7B59-6A1EED43C83C}"/>
                    </a:ext>
                  </a:extLst>
                </p14:cNvPr>
                <p14:cNvContentPartPr/>
                <p14:nvPr/>
              </p14:nvContentPartPr>
              <p14:xfrm>
                <a:off x="3077184" y="2916416"/>
                <a:ext cx="1274040" cy="105480"/>
              </p14:xfrm>
            </p:contentPart>
          </mc:Choice>
          <mc:Fallback>
            <p:pic>
              <p:nvPicPr>
                <p:cNvPr id="226" name="Freihand 225">
                  <a:extLst>
                    <a:ext uri="{FF2B5EF4-FFF2-40B4-BE49-F238E27FC236}">
                      <a16:creationId xmlns:a16="http://schemas.microsoft.com/office/drawing/2014/main" id="{E22E2510-E817-5542-7B59-6A1EED43C83C}"/>
                    </a:ext>
                  </a:extLst>
                </p:cNvPr>
                <p:cNvPicPr/>
                <p:nvPr/>
              </p:nvPicPr>
              <p:blipFill>
                <a:blip r:embed="rId378"/>
                <a:stretch>
                  <a:fillRect/>
                </a:stretch>
              </p:blipFill>
              <p:spPr>
                <a:xfrm>
                  <a:off x="3068184" y="2907416"/>
                  <a:ext cx="12916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27" name="Freihand 226">
                  <a:extLst>
                    <a:ext uri="{FF2B5EF4-FFF2-40B4-BE49-F238E27FC236}">
                      <a16:creationId xmlns:a16="http://schemas.microsoft.com/office/drawing/2014/main" id="{E569A2E4-3E0D-32A9-B2E8-F9CD629306E0}"/>
                    </a:ext>
                  </a:extLst>
                </p14:cNvPr>
                <p14:cNvContentPartPr/>
                <p14:nvPr/>
              </p14:nvContentPartPr>
              <p14:xfrm>
                <a:off x="5157624" y="2963216"/>
                <a:ext cx="810360" cy="77400"/>
              </p14:xfrm>
            </p:contentPart>
          </mc:Choice>
          <mc:Fallback>
            <p:pic>
              <p:nvPicPr>
                <p:cNvPr id="227" name="Freihand 226">
                  <a:extLst>
                    <a:ext uri="{FF2B5EF4-FFF2-40B4-BE49-F238E27FC236}">
                      <a16:creationId xmlns:a16="http://schemas.microsoft.com/office/drawing/2014/main" id="{E569A2E4-3E0D-32A9-B2E8-F9CD629306E0}"/>
                    </a:ext>
                  </a:extLst>
                </p:cNvPr>
                <p:cNvPicPr/>
                <p:nvPr/>
              </p:nvPicPr>
              <p:blipFill>
                <a:blip r:embed="rId380"/>
                <a:stretch>
                  <a:fillRect/>
                </a:stretch>
              </p:blipFill>
              <p:spPr>
                <a:xfrm>
                  <a:off x="5148624" y="2954216"/>
                  <a:ext cx="8280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31" name="Freihand 230">
                  <a:extLst>
                    <a:ext uri="{FF2B5EF4-FFF2-40B4-BE49-F238E27FC236}">
                      <a16:creationId xmlns:a16="http://schemas.microsoft.com/office/drawing/2014/main" id="{8291B7CE-7B6D-56F3-F816-036D01B3715A}"/>
                    </a:ext>
                  </a:extLst>
                </p14:cNvPr>
                <p14:cNvContentPartPr/>
                <p14:nvPr/>
              </p14:nvContentPartPr>
              <p14:xfrm>
                <a:off x="2211384" y="2938016"/>
                <a:ext cx="619920" cy="278280"/>
              </p14:xfrm>
            </p:contentPart>
          </mc:Choice>
          <mc:Fallback>
            <p:pic>
              <p:nvPicPr>
                <p:cNvPr id="231" name="Freihand 230">
                  <a:extLst>
                    <a:ext uri="{FF2B5EF4-FFF2-40B4-BE49-F238E27FC236}">
                      <a16:creationId xmlns:a16="http://schemas.microsoft.com/office/drawing/2014/main" id="{8291B7CE-7B6D-56F3-F816-036D01B3715A}"/>
                    </a:ext>
                  </a:extLst>
                </p:cNvPr>
                <p:cNvPicPr/>
                <p:nvPr/>
              </p:nvPicPr>
              <p:blipFill>
                <a:blip r:embed="rId382"/>
                <a:stretch>
                  <a:fillRect/>
                </a:stretch>
              </p:blipFill>
              <p:spPr>
                <a:xfrm>
                  <a:off x="2202384" y="2929016"/>
                  <a:ext cx="637560" cy="29592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33" name="Freihand 232">
                  <a:extLst>
                    <a:ext uri="{FF2B5EF4-FFF2-40B4-BE49-F238E27FC236}">
                      <a16:creationId xmlns:a16="http://schemas.microsoft.com/office/drawing/2014/main" id="{6446CFD1-AD57-9B49-360C-A21077681251}"/>
                    </a:ext>
                  </a:extLst>
                </p14:cNvPr>
                <p14:cNvContentPartPr/>
                <p14:nvPr/>
              </p14:nvContentPartPr>
              <p14:xfrm>
                <a:off x="2123544" y="2922536"/>
                <a:ext cx="379440" cy="749160"/>
              </p14:xfrm>
            </p:contentPart>
          </mc:Choice>
          <mc:Fallback>
            <p:pic>
              <p:nvPicPr>
                <p:cNvPr id="233" name="Freihand 232">
                  <a:extLst>
                    <a:ext uri="{FF2B5EF4-FFF2-40B4-BE49-F238E27FC236}">
                      <a16:creationId xmlns:a16="http://schemas.microsoft.com/office/drawing/2014/main" id="{6446CFD1-AD57-9B49-360C-A21077681251}"/>
                    </a:ext>
                  </a:extLst>
                </p:cNvPr>
                <p:cNvPicPr/>
                <p:nvPr/>
              </p:nvPicPr>
              <p:blipFill>
                <a:blip r:embed="rId384"/>
                <a:stretch>
                  <a:fillRect/>
                </a:stretch>
              </p:blipFill>
              <p:spPr>
                <a:xfrm>
                  <a:off x="2114544" y="2913536"/>
                  <a:ext cx="397080" cy="76680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34" name="Freihand 233">
                  <a:extLst>
                    <a:ext uri="{FF2B5EF4-FFF2-40B4-BE49-F238E27FC236}">
                      <a16:creationId xmlns:a16="http://schemas.microsoft.com/office/drawing/2014/main" id="{6A959C73-CC36-77CB-685C-E7A55D2EA5EA}"/>
                    </a:ext>
                  </a:extLst>
                </p14:cNvPr>
                <p14:cNvContentPartPr/>
                <p14:nvPr/>
              </p14:nvContentPartPr>
              <p14:xfrm>
                <a:off x="2281584" y="3040256"/>
                <a:ext cx="625320" cy="830160"/>
              </p14:xfrm>
            </p:contentPart>
          </mc:Choice>
          <mc:Fallback>
            <p:pic>
              <p:nvPicPr>
                <p:cNvPr id="234" name="Freihand 233">
                  <a:extLst>
                    <a:ext uri="{FF2B5EF4-FFF2-40B4-BE49-F238E27FC236}">
                      <a16:creationId xmlns:a16="http://schemas.microsoft.com/office/drawing/2014/main" id="{6A959C73-CC36-77CB-685C-E7A55D2EA5EA}"/>
                    </a:ext>
                  </a:extLst>
                </p:cNvPr>
                <p:cNvPicPr/>
                <p:nvPr/>
              </p:nvPicPr>
              <p:blipFill>
                <a:blip r:embed="rId386"/>
                <a:stretch>
                  <a:fillRect/>
                </a:stretch>
              </p:blipFill>
              <p:spPr>
                <a:xfrm>
                  <a:off x="2272584" y="3031256"/>
                  <a:ext cx="642960" cy="84780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35" name="Freihand 234">
                  <a:extLst>
                    <a:ext uri="{FF2B5EF4-FFF2-40B4-BE49-F238E27FC236}">
                      <a16:creationId xmlns:a16="http://schemas.microsoft.com/office/drawing/2014/main" id="{88B8E1D9-3B65-A2CE-8444-9D4FD41BBDE3}"/>
                    </a:ext>
                  </a:extLst>
                </p14:cNvPr>
                <p14:cNvContentPartPr/>
                <p14:nvPr/>
              </p14:nvContentPartPr>
              <p14:xfrm>
                <a:off x="2902584" y="3772136"/>
                <a:ext cx="2455560" cy="100800"/>
              </p14:xfrm>
            </p:contentPart>
          </mc:Choice>
          <mc:Fallback>
            <p:pic>
              <p:nvPicPr>
                <p:cNvPr id="235" name="Freihand 234">
                  <a:extLst>
                    <a:ext uri="{FF2B5EF4-FFF2-40B4-BE49-F238E27FC236}">
                      <a16:creationId xmlns:a16="http://schemas.microsoft.com/office/drawing/2014/main" id="{88B8E1D9-3B65-A2CE-8444-9D4FD41BBDE3}"/>
                    </a:ext>
                  </a:extLst>
                </p:cNvPr>
                <p:cNvPicPr/>
                <p:nvPr/>
              </p:nvPicPr>
              <p:blipFill>
                <a:blip r:embed="rId388"/>
                <a:stretch>
                  <a:fillRect/>
                </a:stretch>
              </p:blipFill>
              <p:spPr>
                <a:xfrm>
                  <a:off x="2893944" y="3763496"/>
                  <a:ext cx="24732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36" name="Freihand 235">
                  <a:extLst>
                    <a:ext uri="{FF2B5EF4-FFF2-40B4-BE49-F238E27FC236}">
                      <a16:creationId xmlns:a16="http://schemas.microsoft.com/office/drawing/2014/main" id="{FEEA297A-BBF0-DDF2-ABBC-5E41E7060AB6}"/>
                    </a:ext>
                  </a:extLst>
                </p14:cNvPr>
                <p14:cNvContentPartPr/>
                <p14:nvPr/>
              </p14:nvContentPartPr>
              <p14:xfrm>
                <a:off x="2833464" y="3646856"/>
                <a:ext cx="248760" cy="235800"/>
              </p14:xfrm>
            </p:contentPart>
          </mc:Choice>
          <mc:Fallback>
            <p:pic>
              <p:nvPicPr>
                <p:cNvPr id="236" name="Freihand 235">
                  <a:extLst>
                    <a:ext uri="{FF2B5EF4-FFF2-40B4-BE49-F238E27FC236}">
                      <a16:creationId xmlns:a16="http://schemas.microsoft.com/office/drawing/2014/main" id="{FEEA297A-BBF0-DDF2-ABBC-5E41E7060AB6}"/>
                    </a:ext>
                  </a:extLst>
                </p:cNvPr>
                <p:cNvPicPr/>
                <p:nvPr/>
              </p:nvPicPr>
              <p:blipFill>
                <a:blip r:embed="rId390"/>
                <a:stretch>
                  <a:fillRect/>
                </a:stretch>
              </p:blipFill>
              <p:spPr>
                <a:xfrm>
                  <a:off x="2824464" y="3637856"/>
                  <a:ext cx="26640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37" name="Freihand 236">
                  <a:extLst>
                    <a:ext uri="{FF2B5EF4-FFF2-40B4-BE49-F238E27FC236}">
                      <a16:creationId xmlns:a16="http://schemas.microsoft.com/office/drawing/2014/main" id="{7FE48471-BF9A-E804-E751-BF0C5EDEC67E}"/>
                    </a:ext>
                  </a:extLst>
                </p14:cNvPr>
                <p14:cNvContentPartPr/>
                <p14:nvPr/>
              </p14:nvContentPartPr>
              <p14:xfrm>
                <a:off x="5633544" y="3644336"/>
                <a:ext cx="48240" cy="261720"/>
              </p14:xfrm>
            </p:contentPart>
          </mc:Choice>
          <mc:Fallback>
            <p:pic>
              <p:nvPicPr>
                <p:cNvPr id="237" name="Freihand 236">
                  <a:extLst>
                    <a:ext uri="{FF2B5EF4-FFF2-40B4-BE49-F238E27FC236}">
                      <a16:creationId xmlns:a16="http://schemas.microsoft.com/office/drawing/2014/main" id="{7FE48471-BF9A-E804-E751-BF0C5EDEC67E}"/>
                    </a:ext>
                  </a:extLst>
                </p:cNvPr>
                <p:cNvPicPr/>
                <p:nvPr/>
              </p:nvPicPr>
              <p:blipFill>
                <a:blip r:embed="rId392"/>
                <a:stretch>
                  <a:fillRect/>
                </a:stretch>
              </p:blipFill>
              <p:spPr>
                <a:xfrm>
                  <a:off x="5624544" y="3635336"/>
                  <a:ext cx="65880" cy="27936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38" name="Freihand 237">
                  <a:extLst>
                    <a:ext uri="{FF2B5EF4-FFF2-40B4-BE49-F238E27FC236}">
                      <a16:creationId xmlns:a16="http://schemas.microsoft.com/office/drawing/2014/main" id="{CAE002F7-2643-AA24-9FE1-55146D43334E}"/>
                    </a:ext>
                  </a:extLst>
                </p14:cNvPr>
                <p14:cNvContentPartPr/>
                <p14:nvPr/>
              </p14:nvContentPartPr>
              <p14:xfrm>
                <a:off x="5550744" y="3533816"/>
                <a:ext cx="233280" cy="208080"/>
              </p14:xfrm>
            </p:contentPart>
          </mc:Choice>
          <mc:Fallback>
            <p:pic>
              <p:nvPicPr>
                <p:cNvPr id="238" name="Freihand 237">
                  <a:extLst>
                    <a:ext uri="{FF2B5EF4-FFF2-40B4-BE49-F238E27FC236}">
                      <a16:creationId xmlns:a16="http://schemas.microsoft.com/office/drawing/2014/main" id="{CAE002F7-2643-AA24-9FE1-55146D43334E}"/>
                    </a:ext>
                  </a:extLst>
                </p:cNvPr>
                <p:cNvPicPr/>
                <p:nvPr/>
              </p:nvPicPr>
              <p:blipFill>
                <a:blip r:embed="rId394"/>
                <a:stretch>
                  <a:fillRect/>
                </a:stretch>
              </p:blipFill>
              <p:spPr>
                <a:xfrm>
                  <a:off x="5541744" y="3524816"/>
                  <a:ext cx="25092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39" name="Freihand 238">
                  <a:extLst>
                    <a:ext uri="{FF2B5EF4-FFF2-40B4-BE49-F238E27FC236}">
                      <a16:creationId xmlns:a16="http://schemas.microsoft.com/office/drawing/2014/main" id="{C0618C12-EAEE-C605-C996-EC7D4C581ACB}"/>
                    </a:ext>
                  </a:extLst>
                </p14:cNvPr>
                <p14:cNvContentPartPr/>
                <p14:nvPr/>
              </p14:nvContentPartPr>
              <p14:xfrm>
                <a:off x="5795184" y="3708056"/>
                <a:ext cx="264600" cy="48240"/>
              </p14:xfrm>
            </p:contentPart>
          </mc:Choice>
          <mc:Fallback>
            <p:pic>
              <p:nvPicPr>
                <p:cNvPr id="239" name="Freihand 238">
                  <a:extLst>
                    <a:ext uri="{FF2B5EF4-FFF2-40B4-BE49-F238E27FC236}">
                      <a16:creationId xmlns:a16="http://schemas.microsoft.com/office/drawing/2014/main" id="{C0618C12-EAEE-C605-C996-EC7D4C581ACB}"/>
                    </a:ext>
                  </a:extLst>
                </p:cNvPr>
                <p:cNvPicPr/>
                <p:nvPr/>
              </p:nvPicPr>
              <p:blipFill>
                <a:blip r:embed="rId396"/>
                <a:stretch>
                  <a:fillRect/>
                </a:stretch>
              </p:blipFill>
              <p:spPr>
                <a:xfrm>
                  <a:off x="5786184" y="3699416"/>
                  <a:ext cx="28224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40" name="Freihand 239">
                  <a:extLst>
                    <a:ext uri="{FF2B5EF4-FFF2-40B4-BE49-F238E27FC236}">
                      <a16:creationId xmlns:a16="http://schemas.microsoft.com/office/drawing/2014/main" id="{DFB93A36-A346-DBC1-8D0F-447959B8A3AE}"/>
                    </a:ext>
                  </a:extLst>
                </p14:cNvPr>
                <p14:cNvContentPartPr/>
                <p14:nvPr/>
              </p14:nvContentPartPr>
              <p14:xfrm>
                <a:off x="6026664" y="3559736"/>
                <a:ext cx="14400" cy="10800"/>
              </p14:xfrm>
            </p:contentPart>
          </mc:Choice>
          <mc:Fallback>
            <p:pic>
              <p:nvPicPr>
                <p:cNvPr id="240" name="Freihand 239">
                  <a:extLst>
                    <a:ext uri="{FF2B5EF4-FFF2-40B4-BE49-F238E27FC236}">
                      <a16:creationId xmlns:a16="http://schemas.microsoft.com/office/drawing/2014/main" id="{DFB93A36-A346-DBC1-8D0F-447959B8A3AE}"/>
                    </a:ext>
                  </a:extLst>
                </p:cNvPr>
                <p:cNvPicPr/>
                <p:nvPr/>
              </p:nvPicPr>
              <p:blipFill>
                <a:blip r:embed="rId398"/>
                <a:stretch>
                  <a:fillRect/>
                </a:stretch>
              </p:blipFill>
              <p:spPr>
                <a:xfrm>
                  <a:off x="6017664" y="3551096"/>
                  <a:ext cx="3204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41" name="Freihand 240">
                  <a:extLst>
                    <a:ext uri="{FF2B5EF4-FFF2-40B4-BE49-F238E27FC236}">
                      <a16:creationId xmlns:a16="http://schemas.microsoft.com/office/drawing/2014/main" id="{D67E36DC-5C8D-8E8E-8383-2B4B27945493}"/>
                    </a:ext>
                  </a:extLst>
                </p14:cNvPr>
                <p14:cNvContentPartPr/>
                <p14:nvPr/>
              </p14:nvContentPartPr>
              <p14:xfrm>
                <a:off x="6159144" y="3496736"/>
                <a:ext cx="136440" cy="222840"/>
              </p14:xfrm>
            </p:contentPart>
          </mc:Choice>
          <mc:Fallback>
            <p:pic>
              <p:nvPicPr>
                <p:cNvPr id="241" name="Freihand 240">
                  <a:extLst>
                    <a:ext uri="{FF2B5EF4-FFF2-40B4-BE49-F238E27FC236}">
                      <a16:creationId xmlns:a16="http://schemas.microsoft.com/office/drawing/2014/main" id="{D67E36DC-5C8D-8E8E-8383-2B4B27945493}"/>
                    </a:ext>
                  </a:extLst>
                </p:cNvPr>
                <p:cNvPicPr/>
                <p:nvPr/>
              </p:nvPicPr>
              <p:blipFill>
                <a:blip r:embed="rId400"/>
                <a:stretch>
                  <a:fillRect/>
                </a:stretch>
              </p:blipFill>
              <p:spPr>
                <a:xfrm>
                  <a:off x="6150504" y="3488096"/>
                  <a:ext cx="15408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42" name="Freihand 241">
                  <a:extLst>
                    <a:ext uri="{FF2B5EF4-FFF2-40B4-BE49-F238E27FC236}">
                      <a16:creationId xmlns:a16="http://schemas.microsoft.com/office/drawing/2014/main" id="{8FEC60C9-10FF-72FC-1A4F-CDA4E1F059A5}"/>
                    </a:ext>
                  </a:extLst>
                </p14:cNvPr>
                <p14:cNvContentPartPr/>
                <p14:nvPr/>
              </p14:nvContentPartPr>
              <p14:xfrm>
                <a:off x="6248784" y="3674936"/>
                <a:ext cx="46800" cy="54000"/>
              </p14:xfrm>
            </p:contentPart>
          </mc:Choice>
          <mc:Fallback>
            <p:pic>
              <p:nvPicPr>
                <p:cNvPr id="242" name="Freihand 241">
                  <a:extLst>
                    <a:ext uri="{FF2B5EF4-FFF2-40B4-BE49-F238E27FC236}">
                      <a16:creationId xmlns:a16="http://schemas.microsoft.com/office/drawing/2014/main" id="{8FEC60C9-10FF-72FC-1A4F-CDA4E1F059A5}"/>
                    </a:ext>
                  </a:extLst>
                </p:cNvPr>
                <p:cNvPicPr/>
                <p:nvPr/>
              </p:nvPicPr>
              <p:blipFill>
                <a:blip r:embed="rId402"/>
                <a:stretch>
                  <a:fillRect/>
                </a:stretch>
              </p:blipFill>
              <p:spPr>
                <a:xfrm>
                  <a:off x="6240144" y="3665936"/>
                  <a:ext cx="6444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43" name="Freihand 242">
                  <a:extLst>
                    <a:ext uri="{FF2B5EF4-FFF2-40B4-BE49-F238E27FC236}">
                      <a16:creationId xmlns:a16="http://schemas.microsoft.com/office/drawing/2014/main" id="{FD773F47-41CD-2F47-C2F1-30A5424EF4E7}"/>
                    </a:ext>
                  </a:extLst>
                </p14:cNvPr>
                <p14:cNvContentPartPr/>
                <p14:nvPr/>
              </p14:nvContentPartPr>
              <p14:xfrm>
                <a:off x="6387384" y="3480536"/>
                <a:ext cx="240480" cy="236520"/>
              </p14:xfrm>
            </p:contentPart>
          </mc:Choice>
          <mc:Fallback>
            <p:pic>
              <p:nvPicPr>
                <p:cNvPr id="243" name="Freihand 242">
                  <a:extLst>
                    <a:ext uri="{FF2B5EF4-FFF2-40B4-BE49-F238E27FC236}">
                      <a16:creationId xmlns:a16="http://schemas.microsoft.com/office/drawing/2014/main" id="{FD773F47-41CD-2F47-C2F1-30A5424EF4E7}"/>
                    </a:ext>
                  </a:extLst>
                </p:cNvPr>
                <p:cNvPicPr/>
                <p:nvPr/>
              </p:nvPicPr>
              <p:blipFill>
                <a:blip r:embed="rId404"/>
                <a:stretch>
                  <a:fillRect/>
                </a:stretch>
              </p:blipFill>
              <p:spPr>
                <a:xfrm>
                  <a:off x="6378384" y="3471896"/>
                  <a:ext cx="25812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44" name="Freihand 243">
                  <a:extLst>
                    <a:ext uri="{FF2B5EF4-FFF2-40B4-BE49-F238E27FC236}">
                      <a16:creationId xmlns:a16="http://schemas.microsoft.com/office/drawing/2014/main" id="{3F032F89-F4C8-2845-C8FE-FC341CEA6C04}"/>
                    </a:ext>
                  </a:extLst>
                </p14:cNvPr>
                <p14:cNvContentPartPr/>
                <p14:nvPr/>
              </p14:nvContentPartPr>
              <p14:xfrm>
                <a:off x="6591504" y="3471896"/>
                <a:ext cx="20520" cy="23400"/>
              </p14:xfrm>
            </p:contentPart>
          </mc:Choice>
          <mc:Fallback>
            <p:pic>
              <p:nvPicPr>
                <p:cNvPr id="244" name="Freihand 243">
                  <a:extLst>
                    <a:ext uri="{FF2B5EF4-FFF2-40B4-BE49-F238E27FC236}">
                      <a16:creationId xmlns:a16="http://schemas.microsoft.com/office/drawing/2014/main" id="{3F032F89-F4C8-2845-C8FE-FC341CEA6C04}"/>
                    </a:ext>
                  </a:extLst>
                </p:cNvPr>
                <p:cNvPicPr/>
                <p:nvPr/>
              </p:nvPicPr>
              <p:blipFill>
                <a:blip r:embed="rId406"/>
                <a:stretch>
                  <a:fillRect/>
                </a:stretch>
              </p:blipFill>
              <p:spPr>
                <a:xfrm>
                  <a:off x="6582864" y="3462896"/>
                  <a:ext cx="3816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45" name="Freihand 244">
                  <a:extLst>
                    <a:ext uri="{FF2B5EF4-FFF2-40B4-BE49-F238E27FC236}">
                      <a16:creationId xmlns:a16="http://schemas.microsoft.com/office/drawing/2014/main" id="{D5AFA01E-D85B-E43A-6CF4-9A1B0B0134DA}"/>
                    </a:ext>
                  </a:extLst>
                </p14:cNvPr>
                <p14:cNvContentPartPr/>
                <p14:nvPr/>
              </p14:nvContentPartPr>
              <p14:xfrm>
                <a:off x="6657024" y="3638216"/>
                <a:ext cx="226080" cy="73080"/>
              </p14:xfrm>
            </p:contentPart>
          </mc:Choice>
          <mc:Fallback>
            <p:pic>
              <p:nvPicPr>
                <p:cNvPr id="245" name="Freihand 244">
                  <a:extLst>
                    <a:ext uri="{FF2B5EF4-FFF2-40B4-BE49-F238E27FC236}">
                      <a16:creationId xmlns:a16="http://schemas.microsoft.com/office/drawing/2014/main" id="{D5AFA01E-D85B-E43A-6CF4-9A1B0B0134DA}"/>
                    </a:ext>
                  </a:extLst>
                </p:cNvPr>
                <p:cNvPicPr/>
                <p:nvPr/>
              </p:nvPicPr>
              <p:blipFill>
                <a:blip r:embed="rId408"/>
                <a:stretch>
                  <a:fillRect/>
                </a:stretch>
              </p:blipFill>
              <p:spPr>
                <a:xfrm>
                  <a:off x="6648024" y="3629216"/>
                  <a:ext cx="2437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46" name="Freihand 245">
                  <a:extLst>
                    <a:ext uri="{FF2B5EF4-FFF2-40B4-BE49-F238E27FC236}">
                      <a16:creationId xmlns:a16="http://schemas.microsoft.com/office/drawing/2014/main" id="{5474BF93-2BE6-EDF7-FDA6-9660B3F00FA2}"/>
                    </a:ext>
                  </a:extLst>
                </p14:cNvPr>
                <p14:cNvContentPartPr/>
                <p14:nvPr/>
              </p14:nvContentPartPr>
              <p14:xfrm>
                <a:off x="7047624" y="3593216"/>
                <a:ext cx="142560" cy="128160"/>
              </p14:xfrm>
            </p:contentPart>
          </mc:Choice>
          <mc:Fallback>
            <p:pic>
              <p:nvPicPr>
                <p:cNvPr id="246" name="Freihand 245">
                  <a:extLst>
                    <a:ext uri="{FF2B5EF4-FFF2-40B4-BE49-F238E27FC236}">
                      <a16:creationId xmlns:a16="http://schemas.microsoft.com/office/drawing/2014/main" id="{5474BF93-2BE6-EDF7-FDA6-9660B3F00FA2}"/>
                    </a:ext>
                  </a:extLst>
                </p:cNvPr>
                <p:cNvPicPr/>
                <p:nvPr/>
              </p:nvPicPr>
              <p:blipFill>
                <a:blip r:embed="rId410"/>
                <a:stretch>
                  <a:fillRect/>
                </a:stretch>
              </p:blipFill>
              <p:spPr>
                <a:xfrm>
                  <a:off x="7038984" y="3584216"/>
                  <a:ext cx="16020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47" name="Freihand 246">
                  <a:extLst>
                    <a:ext uri="{FF2B5EF4-FFF2-40B4-BE49-F238E27FC236}">
                      <a16:creationId xmlns:a16="http://schemas.microsoft.com/office/drawing/2014/main" id="{B8DDD0C0-64B7-B569-5FC6-64FFFA2132DD}"/>
                    </a:ext>
                  </a:extLst>
                </p14:cNvPr>
                <p14:cNvContentPartPr/>
                <p14:nvPr/>
              </p14:nvContentPartPr>
              <p14:xfrm>
                <a:off x="7262184" y="3602936"/>
                <a:ext cx="327240" cy="85320"/>
              </p14:xfrm>
            </p:contentPart>
          </mc:Choice>
          <mc:Fallback>
            <p:pic>
              <p:nvPicPr>
                <p:cNvPr id="247" name="Freihand 246">
                  <a:extLst>
                    <a:ext uri="{FF2B5EF4-FFF2-40B4-BE49-F238E27FC236}">
                      <a16:creationId xmlns:a16="http://schemas.microsoft.com/office/drawing/2014/main" id="{B8DDD0C0-64B7-B569-5FC6-64FFFA2132DD}"/>
                    </a:ext>
                  </a:extLst>
                </p:cNvPr>
                <p:cNvPicPr/>
                <p:nvPr/>
              </p:nvPicPr>
              <p:blipFill>
                <a:blip r:embed="rId412"/>
                <a:stretch>
                  <a:fillRect/>
                </a:stretch>
              </p:blipFill>
              <p:spPr>
                <a:xfrm>
                  <a:off x="7253184" y="3594296"/>
                  <a:ext cx="3448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49" name="Freihand 248">
                  <a:extLst>
                    <a:ext uri="{FF2B5EF4-FFF2-40B4-BE49-F238E27FC236}">
                      <a16:creationId xmlns:a16="http://schemas.microsoft.com/office/drawing/2014/main" id="{CA9B271C-6D62-213A-5DA6-1A2A8ACC326C}"/>
                    </a:ext>
                  </a:extLst>
                </p14:cNvPr>
                <p14:cNvContentPartPr/>
                <p14:nvPr/>
              </p14:nvContentPartPr>
              <p14:xfrm>
                <a:off x="7877784" y="3325016"/>
                <a:ext cx="161640" cy="265320"/>
              </p14:xfrm>
            </p:contentPart>
          </mc:Choice>
          <mc:Fallback>
            <p:pic>
              <p:nvPicPr>
                <p:cNvPr id="249" name="Freihand 248">
                  <a:extLst>
                    <a:ext uri="{FF2B5EF4-FFF2-40B4-BE49-F238E27FC236}">
                      <a16:creationId xmlns:a16="http://schemas.microsoft.com/office/drawing/2014/main" id="{CA9B271C-6D62-213A-5DA6-1A2A8ACC326C}"/>
                    </a:ext>
                  </a:extLst>
                </p:cNvPr>
                <p:cNvPicPr/>
                <p:nvPr/>
              </p:nvPicPr>
              <p:blipFill>
                <a:blip r:embed="rId414"/>
                <a:stretch>
                  <a:fillRect/>
                </a:stretch>
              </p:blipFill>
              <p:spPr>
                <a:xfrm>
                  <a:off x="7868784" y="3316016"/>
                  <a:ext cx="179280" cy="28296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50" name="Freihand 249">
                  <a:extLst>
                    <a:ext uri="{FF2B5EF4-FFF2-40B4-BE49-F238E27FC236}">
                      <a16:creationId xmlns:a16="http://schemas.microsoft.com/office/drawing/2014/main" id="{3793DBCB-B7A6-53D8-9821-2186ED4E3211}"/>
                    </a:ext>
                  </a:extLst>
                </p14:cNvPr>
                <p14:cNvContentPartPr/>
                <p14:nvPr/>
              </p14:nvContentPartPr>
              <p14:xfrm>
                <a:off x="7943664" y="3526616"/>
                <a:ext cx="106560" cy="49320"/>
              </p14:xfrm>
            </p:contentPart>
          </mc:Choice>
          <mc:Fallback>
            <p:pic>
              <p:nvPicPr>
                <p:cNvPr id="250" name="Freihand 249">
                  <a:extLst>
                    <a:ext uri="{FF2B5EF4-FFF2-40B4-BE49-F238E27FC236}">
                      <a16:creationId xmlns:a16="http://schemas.microsoft.com/office/drawing/2014/main" id="{3793DBCB-B7A6-53D8-9821-2186ED4E3211}"/>
                    </a:ext>
                  </a:extLst>
                </p:cNvPr>
                <p:cNvPicPr/>
                <p:nvPr/>
              </p:nvPicPr>
              <p:blipFill>
                <a:blip r:embed="rId416"/>
                <a:stretch>
                  <a:fillRect/>
                </a:stretch>
              </p:blipFill>
              <p:spPr>
                <a:xfrm>
                  <a:off x="7935024" y="3517616"/>
                  <a:ext cx="12420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51" name="Freihand 250">
                  <a:extLst>
                    <a:ext uri="{FF2B5EF4-FFF2-40B4-BE49-F238E27FC236}">
                      <a16:creationId xmlns:a16="http://schemas.microsoft.com/office/drawing/2014/main" id="{B779DD31-673D-9523-3F49-BCFFFA5D3CF1}"/>
                    </a:ext>
                  </a:extLst>
                </p14:cNvPr>
                <p14:cNvContentPartPr/>
                <p14:nvPr/>
              </p14:nvContentPartPr>
              <p14:xfrm>
                <a:off x="8053464" y="3499256"/>
                <a:ext cx="74160" cy="79920"/>
              </p14:xfrm>
            </p:contentPart>
          </mc:Choice>
          <mc:Fallback>
            <p:pic>
              <p:nvPicPr>
                <p:cNvPr id="251" name="Freihand 250">
                  <a:extLst>
                    <a:ext uri="{FF2B5EF4-FFF2-40B4-BE49-F238E27FC236}">
                      <a16:creationId xmlns:a16="http://schemas.microsoft.com/office/drawing/2014/main" id="{B779DD31-673D-9523-3F49-BCFFFA5D3CF1}"/>
                    </a:ext>
                  </a:extLst>
                </p:cNvPr>
                <p:cNvPicPr/>
                <p:nvPr/>
              </p:nvPicPr>
              <p:blipFill>
                <a:blip r:embed="rId418"/>
                <a:stretch>
                  <a:fillRect/>
                </a:stretch>
              </p:blipFill>
              <p:spPr>
                <a:xfrm>
                  <a:off x="8044464" y="3490256"/>
                  <a:ext cx="918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52" name="Freihand 251">
                  <a:extLst>
                    <a:ext uri="{FF2B5EF4-FFF2-40B4-BE49-F238E27FC236}">
                      <a16:creationId xmlns:a16="http://schemas.microsoft.com/office/drawing/2014/main" id="{FD7F3BFE-DBDC-1191-7964-48FA74D9C32F}"/>
                    </a:ext>
                  </a:extLst>
                </p14:cNvPr>
                <p14:cNvContentPartPr/>
                <p14:nvPr/>
              </p14:nvContentPartPr>
              <p14:xfrm>
                <a:off x="8167944" y="3469736"/>
                <a:ext cx="119880" cy="217440"/>
              </p14:xfrm>
            </p:contentPart>
          </mc:Choice>
          <mc:Fallback>
            <p:pic>
              <p:nvPicPr>
                <p:cNvPr id="252" name="Freihand 251">
                  <a:extLst>
                    <a:ext uri="{FF2B5EF4-FFF2-40B4-BE49-F238E27FC236}">
                      <a16:creationId xmlns:a16="http://schemas.microsoft.com/office/drawing/2014/main" id="{FD7F3BFE-DBDC-1191-7964-48FA74D9C32F}"/>
                    </a:ext>
                  </a:extLst>
                </p:cNvPr>
                <p:cNvPicPr/>
                <p:nvPr/>
              </p:nvPicPr>
              <p:blipFill>
                <a:blip r:embed="rId420"/>
                <a:stretch>
                  <a:fillRect/>
                </a:stretch>
              </p:blipFill>
              <p:spPr>
                <a:xfrm>
                  <a:off x="8158944" y="3461096"/>
                  <a:ext cx="13752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53" name="Freihand 252">
                  <a:extLst>
                    <a:ext uri="{FF2B5EF4-FFF2-40B4-BE49-F238E27FC236}">
                      <a16:creationId xmlns:a16="http://schemas.microsoft.com/office/drawing/2014/main" id="{5DAC1808-CC8D-F0D9-E4D2-4CB65A73C2E3}"/>
                    </a:ext>
                  </a:extLst>
                </p14:cNvPr>
                <p14:cNvContentPartPr/>
                <p14:nvPr/>
              </p14:nvContentPartPr>
              <p14:xfrm>
                <a:off x="8323824" y="3469376"/>
                <a:ext cx="20160" cy="60120"/>
              </p14:xfrm>
            </p:contentPart>
          </mc:Choice>
          <mc:Fallback>
            <p:pic>
              <p:nvPicPr>
                <p:cNvPr id="253" name="Freihand 252">
                  <a:extLst>
                    <a:ext uri="{FF2B5EF4-FFF2-40B4-BE49-F238E27FC236}">
                      <a16:creationId xmlns:a16="http://schemas.microsoft.com/office/drawing/2014/main" id="{5DAC1808-CC8D-F0D9-E4D2-4CB65A73C2E3}"/>
                    </a:ext>
                  </a:extLst>
                </p:cNvPr>
                <p:cNvPicPr/>
                <p:nvPr/>
              </p:nvPicPr>
              <p:blipFill>
                <a:blip r:embed="rId422"/>
                <a:stretch>
                  <a:fillRect/>
                </a:stretch>
              </p:blipFill>
              <p:spPr>
                <a:xfrm>
                  <a:off x="8315184" y="3460376"/>
                  <a:ext cx="378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54" name="Freihand 253">
                  <a:extLst>
                    <a:ext uri="{FF2B5EF4-FFF2-40B4-BE49-F238E27FC236}">
                      <a16:creationId xmlns:a16="http://schemas.microsoft.com/office/drawing/2014/main" id="{BDD48EDE-9577-79AB-5BD9-1F4CAF61579B}"/>
                    </a:ext>
                  </a:extLst>
                </p14:cNvPr>
                <p14:cNvContentPartPr/>
                <p14:nvPr/>
              </p14:nvContentPartPr>
              <p14:xfrm>
                <a:off x="8385024" y="3299816"/>
                <a:ext cx="103680" cy="245160"/>
              </p14:xfrm>
            </p:contentPart>
          </mc:Choice>
          <mc:Fallback>
            <p:pic>
              <p:nvPicPr>
                <p:cNvPr id="254" name="Freihand 253">
                  <a:extLst>
                    <a:ext uri="{FF2B5EF4-FFF2-40B4-BE49-F238E27FC236}">
                      <a16:creationId xmlns:a16="http://schemas.microsoft.com/office/drawing/2014/main" id="{BDD48EDE-9577-79AB-5BD9-1F4CAF61579B}"/>
                    </a:ext>
                  </a:extLst>
                </p:cNvPr>
                <p:cNvPicPr/>
                <p:nvPr/>
              </p:nvPicPr>
              <p:blipFill>
                <a:blip r:embed="rId424"/>
                <a:stretch>
                  <a:fillRect/>
                </a:stretch>
              </p:blipFill>
              <p:spPr>
                <a:xfrm>
                  <a:off x="8376384" y="3291176"/>
                  <a:ext cx="12132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55" name="Freihand 254">
                  <a:extLst>
                    <a:ext uri="{FF2B5EF4-FFF2-40B4-BE49-F238E27FC236}">
                      <a16:creationId xmlns:a16="http://schemas.microsoft.com/office/drawing/2014/main" id="{09F72B89-30C7-19DD-83D2-D2A4AB189CC7}"/>
                    </a:ext>
                  </a:extLst>
                </p14:cNvPr>
                <p14:cNvContentPartPr/>
                <p14:nvPr/>
              </p14:nvContentPartPr>
              <p14:xfrm>
                <a:off x="8497344" y="3283256"/>
                <a:ext cx="232560" cy="217080"/>
              </p14:xfrm>
            </p:contentPart>
          </mc:Choice>
          <mc:Fallback>
            <p:pic>
              <p:nvPicPr>
                <p:cNvPr id="255" name="Freihand 254">
                  <a:extLst>
                    <a:ext uri="{FF2B5EF4-FFF2-40B4-BE49-F238E27FC236}">
                      <a16:creationId xmlns:a16="http://schemas.microsoft.com/office/drawing/2014/main" id="{09F72B89-30C7-19DD-83D2-D2A4AB189CC7}"/>
                    </a:ext>
                  </a:extLst>
                </p:cNvPr>
                <p:cNvPicPr/>
                <p:nvPr/>
              </p:nvPicPr>
              <p:blipFill>
                <a:blip r:embed="rId426"/>
                <a:stretch>
                  <a:fillRect/>
                </a:stretch>
              </p:blipFill>
              <p:spPr>
                <a:xfrm>
                  <a:off x="8488704" y="3274616"/>
                  <a:ext cx="25020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56" name="Freihand 255">
                  <a:extLst>
                    <a:ext uri="{FF2B5EF4-FFF2-40B4-BE49-F238E27FC236}">
                      <a16:creationId xmlns:a16="http://schemas.microsoft.com/office/drawing/2014/main" id="{FF57D779-C95F-A5DD-52AB-05C3E555F7CC}"/>
                    </a:ext>
                  </a:extLst>
                </p14:cNvPr>
                <p14:cNvContentPartPr/>
                <p14:nvPr/>
              </p14:nvContentPartPr>
              <p14:xfrm>
                <a:off x="8939424" y="3263096"/>
                <a:ext cx="208080" cy="238680"/>
              </p14:xfrm>
            </p:contentPart>
          </mc:Choice>
          <mc:Fallback>
            <p:pic>
              <p:nvPicPr>
                <p:cNvPr id="256" name="Freihand 255">
                  <a:extLst>
                    <a:ext uri="{FF2B5EF4-FFF2-40B4-BE49-F238E27FC236}">
                      <a16:creationId xmlns:a16="http://schemas.microsoft.com/office/drawing/2014/main" id="{FF57D779-C95F-A5DD-52AB-05C3E555F7CC}"/>
                    </a:ext>
                  </a:extLst>
                </p:cNvPr>
                <p:cNvPicPr/>
                <p:nvPr/>
              </p:nvPicPr>
              <p:blipFill>
                <a:blip r:embed="rId428"/>
                <a:stretch>
                  <a:fillRect/>
                </a:stretch>
              </p:blipFill>
              <p:spPr>
                <a:xfrm>
                  <a:off x="8930424" y="3254096"/>
                  <a:ext cx="22572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60" name="Freihand 259">
                  <a:extLst>
                    <a:ext uri="{FF2B5EF4-FFF2-40B4-BE49-F238E27FC236}">
                      <a16:creationId xmlns:a16="http://schemas.microsoft.com/office/drawing/2014/main" id="{4023D1D3-9980-E5BA-7F0C-6613072EFC9F}"/>
                    </a:ext>
                  </a:extLst>
                </p14:cNvPr>
                <p14:cNvContentPartPr/>
                <p14:nvPr/>
              </p14:nvContentPartPr>
              <p14:xfrm>
                <a:off x="6634704" y="3870056"/>
                <a:ext cx="142560" cy="202680"/>
              </p14:xfrm>
            </p:contentPart>
          </mc:Choice>
          <mc:Fallback>
            <p:pic>
              <p:nvPicPr>
                <p:cNvPr id="260" name="Freihand 259">
                  <a:extLst>
                    <a:ext uri="{FF2B5EF4-FFF2-40B4-BE49-F238E27FC236}">
                      <a16:creationId xmlns:a16="http://schemas.microsoft.com/office/drawing/2014/main" id="{4023D1D3-9980-E5BA-7F0C-6613072EFC9F}"/>
                    </a:ext>
                  </a:extLst>
                </p:cNvPr>
                <p:cNvPicPr/>
                <p:nvPr/>
              </p:nvPicPr>
              <p:blipFill>
                <a:blip r:embed="rId430"/>
                <a:stretch>
                  <a:fillRect/>
                </a:stretch>
              </p:blipFill>
              <p:spPr>
                <a:xfrm>
                  <a:off x="6626064" y="3861416"/>
                  <a:ext cx="16020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61" name="Freihand 260">
                  <a:extLst>
                    <a:ext uri="{FF2B5EF4-FFF2-40B4-BE49-F238E27FC236}">
                      <a16:creationId xmlns:a16="http://schemas.microsoft.com/office/drawing/2014/main" id="{B2678DF7-ADA7-C845-C337-95C67E11888A}"/>
                    </a:ext>
                  </a:extLst>
                </p14:cNvPr>
                <p14:cNvContentPartPr/>
                <p14:nvPr/>
              </p14:nvContentPartPr>
              <p14:xfrm>
                <a:off x="6891384" y="3895976"/>
                <a:ext cx="28080" cy="148320"/>
              </p14:xfrm>
            </p:contentPart>
          </mc:Choice>
          <mc:Fallback>
            <p:pic>
              <p:nvPicPr>
                <p:cNvPr id="261" name="Freihand 260">
                  <a:extLst>
                    <a:ext uri="{FF2B5EF4-FFF2-40B4-BE49-F238E27FC236}">
                      <a16:creationId xmlns:a16="http://schemas.microsoft.com/office/drawing/2014/main" id="{B2678DF7-ADA7-C845-C337-95C67E11888A}"/>
                    </a:ext>
                  </a:extLst>
                </p:cNvPr>
                <p:cNvPicPr/>
                <p:nvPr/>
              </p:nvPicPr>
              <p:blipFill>
                <a:blip r:embed="rId432"/>
                <a:stretch>
                  <a:fillRect/>
                </a:stretch>
              </p:blipFill>
              <p:spPr>
                <a:xfrm>
                  <a:off x="6882744" y="3887336"/>
                  <a:ext cx="4572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62" name="Freihand 261">
                  <a:extLst>
                    <a:ext uri="{FF2B5EF4-FFF2-40B4-BE49-F238E27FC236}">
                      <a16:creationId xmlns:a16="http://schemas.microsoft.com/office/drawing/2014/main" id="{220B6632-E66A-88DF-8D8A-FFCEA9D2F394}"/>
                    </a:ext>
                  </a:extLst>
                </p14:cNvPr>
                <p14:cNvContentPartPr/>
                <p14:nvPr/>
              </p14:nvContentPartPr>
              <p14:xfrm>
                <a:off x="6820464" y="3885896"/>
                <a:ext cx="179640" cy="82080"/>
              </p14:xfrm>
            </p:contentPart>
          </mc:Choice>
          <mc:Fallback>
            <p:pic>
              <p:nvPicPr>
                <p:cNvPr id="262" name="Freihand 261">
                  <a:extLst>
                    <a:ext uri="{FF2B5EF4-FFF2-40B4-BE49-F238E27FC236}">
                      <a16:creationId xmlns:a16="http://schemas.microsoft.com/office/drawing/2014/main" id="{220B6632-E66A-88DF-8D8A-FFCEA9D2F394}"/>
                    </a:ext>
                  </a:extLst>
                </p:cNvPr>
                <p:cNvPicPr/>
                <p:nvPr/>
              </p:nvPicPr>
              <p:blipFill>
                <a:blip r:embed="rId434"/>
                <a:stretch>
                  <a:fillRect/>
                </a:stretch>
              </p:blipFill>
              <p:spPr>
                <a:xfrm>
                  <a:off x="6811824" y="3876896"/>
                  <a:ext cx="1972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63" name="Freihand 262">
                  <a:extLst>
                    <a:ext uri="{FF2B5EF4-FFF2-40B4-BE49-F238E27FC236}">
                      <a16:creationId xmlns:a16="http://schemas.microsoft.com/office/drawing/2014/main" id="{6B28C066-9CCB-C4BB-0A0C-F698A190C8E1}"/>
                    </a:ext>
                  </a:extLst>
                </p14:cNvPr>
                <p14:cNvContentPartPr/>
                <p14:nvPr/>
              </p14:nvContentPartPr>
              <p14:xfrm>
                <a:off x="6608064" y="4074896"/>
                <a:ext cx="322560" cy="72720"/>
              </p14:xfrm>
            </p:contentPart>
          </mc:Choice>
          <mc:Fallback>
            <p:pic>
              <p:nvPicPr>
                <p:cNvPr id="263" name="Freihand 262">
                  <a:extLst>
                    <a:ext uri="{FF2B5EF4-FFF2-40B4-BE49-F238E27FC236}">
                      <a16:creationId xmlns:a16="http://schemas.microsoft.com/office/drawing/2014/main" id="{6B28C066-9CCB-C4BB-0A0C-F698A190C8E1}"/>
                    </a:ext>
                  </a:extLst>
                </p:cNvPr>
                <p:cNvPicPr/>
                <p:nvPr/>
              </p:nvPicPr>
              <p:blipFill>
                <a:blip r:embed="rId436"/>
                <a:stretch>
                  <a:fillRect/>
                </a:stretch>
              </p:blipFill>
              <p:spPr>
                <a:xfrm>
                  <a:off x="6599424" y="4065896"/>
                  <a:ext cx="3402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64" name="Freihand 263">
                  <a:extLst>
                    <a:ext uri="{FF2B5EF4-FFF2-40B4-BE49-F238E27FC236}">
                      <a16:creationId xmlns:a16="http://schemas.microsoft.com/office/drawing/2014/main" id="{673AB53F-8121-FA53-2E5B-082827471506}"/>
                    </a:ext>
                  </a:extLst>
                </p14:cNvPr>
                <p14:cNvContentPartPr/>
                <p14:nvPr/>
              </p14:nvContentPartPr>
              <p14:xfrm>
                <a:off x="6641184" y="4154816"/>
                <a:ext cx="107640" cy="189000"/>
              </p14:xfrm>
            </p:contentPart>
          </mc:Choice>
          <mc:Fallback>
            <p:pic>
              <p:nvPicPr>
                <p:cNvPr id="264" name="Freihand 263">
                  <a:extLst>
                    <a:ext uri="{FF2B5EF4-FFF2-40B4-BE49-F238E27FC236}">
                      <a16:creationId xmlns:a16="http://schemas.microsoft.com/office/drawing/2014/main" id="{673AB53F-8121-FA53-2E5B-082827471506}"/>
                    </a:ext>
                  </a:extLst>
                </p:cNvPr>
                <p:cNvPicPr/>
                <p:nvPr/>
              </p:nvPicPr>
              <p:blipFill>
                <a:blip r:embed="rId438"/>
                <a:stretch>
                  <a:fillRect/>
                </a:stretch>
              </p:blipFill>
              <p:spPr>
                <a:xfrm>
                  <a:off x="6632184" y="4146176"/>
                  <a:ext cx="12528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65" name="Freihand 264">
                  <a:extLst>
                    <a:ext uri="{FF2B5EF4-FFF2-40B4-BE49-F238E27FC236}">
                      <a16:creationId xmlns:a16="http://schemas.microsoft.com/office/drawing/2014/main" id="{73FCE376-E986-9455-CC1E-E33E43E0C5F4}"/>
                    </a:ext>
                  </a:extLst>
                </p14:cNvPr>
                <p14:cNvContentPartPr/>
                <p14:nvPr/>
              </p14:nvContentPartPr>
              <p14:xfrm>
                <a:off x="6844584" y="4171016"/>
                <a:ext cx="119160" cy="145080"/>
              </p14:xfrm>
            </p:contentPart>
          </mc:Choice>
          <mc:Fallback>
            <p:pic>
              <p:nvPicPr>
                <p:cNvPr id="265" name="Freihand 264">
                  <a:extLst>
                    <a:ext uri="{FF2B5EF4-FFF2-40B4-BE49-F238E27FC236}">
                      <a16:creationId xmlns:a16="http://schemas.microsoft.com/office/drawing/2014/main" id="{73FCE376-E986-9455-CC1E-E33E43E0C5F4}"/>
                    </a:ext>
                  </a:extLst>
                </p:cNvPr>
                <p:cNvPicPr/>
                <p:nvPr/>
              </p:nvPicPr>
              <p:blipFill>
                <a:blip r:embed="rId440"/>
                <a:stretch>
                  <a:fillRect/>
                </a:stretch>
              </p:blipFill>
              <p:spPr>
                <a:xfrm>
                  <a:off x="6835584" y="4162376"/>
                  <a:ext cx="13680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68" name="Freihand 267">
                  <a:extLst>
                    <a:ext uri="{FF2B5EF4-FFF2-40B4-BE49-F238E27FC236}">
                      <a16:creationId xmlns:a16="http://schemas.microsoft.com/office/drawing/2014/main" id="{9B97127F-D120-D42D-FE6F-AAE9F11F666B}"/>
                    </a:ext>
                  </a:extLst>
                </p14:cNvPr>
                <p14:cNvContentPartPr/>
                <p14:nvPr/>
              </p14:nvContentPartPr>
              <p14:xfrm>
                <a:off x="7335264" y="3974456"/>
                <a:ext cx="127080" cy="143280"/>
              </p14:xfrm>
            </p:contentPart>
          </mc:Choice>
          <mc:Fallback>
            <p:pic>
              <p:nvPicPr>
                <p:cNvPr id="268" name="Freihand 267">
                  <a:extLst>
                    <a:ext uri="{FF2B5EF4-FFF2-40B4-BE49-F238E27FC236}">
                      <a16:creationId xmlns:a16="http://schemas.microsoft.com/office/drawing/2014/main" id="{9B97127F-D120-D42D-FE6F-AAE9F11F666B}"/>
                    </a:ext>
                  </a:extLst>
                </p:cNvPr>
                <p:cNvPicPr/>
                <p:nvPr/>
              </p:nvPicPr>
              <p:blipFill>
                <a:blip r:embed="rId442"/>
                <a:stretch>
                  <a:fillRect/>
                </a:stretch>
              </p:blipFill>
              <p:spPr>
                <a:xfrm>
                  <a:off x="7326264" y="3965456"/>
                  <a:ext cx="1447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70" name="Freihand 269">
                  <a:extLst>
                    <a:ext uri="{FF2B5EF4-FFF2-40B4-BE49-F238E27FC236}">
                      <a16:creationId xmlns:a16="http://schemas.microsoft.com/office/drawing/2014/main" id="{15DCA6A4-BA09-9EA0-A8EA-162993F9AC40}"/>
                    </a:ext>
                  </a:extLst>
                </p14:cNvPr>
                <p14:cNvContentPartPr/>
                <p14:nvPr/>
              </p14:nvContentPartPr>
              <p14:xfrm>
                <a:off x="7818744" y="3733976"/>
                <a:ext cx="147240" cy="180360"/>
              </p14:xfrm>
            </p:contentPart>
          </mc:Choice>
          <mc:Fallback>
            <p:pic>
              <p:nvPicPr>
                <p:cNvPr id="270" name="Freihand 269">
                  <a:extLst>
                    <a:ext uri="{FF2B5EF4-FFF2-40B4-BE49-F238E27FC236}">
                      <a16:creationId xmlns:a16="http://schemas.microsoft.com/office/drawing/2014/main" id="{15DCA6A4-BA09-9EA0-A8EA-162993F9AC40}"/>
                    </a:ext>
                  </a:extLst>
                </p:cNvPr>
                <p:cNvPicPr/>
                <p:nvPr/>
              </p:nvPicPr>
              <p:blipFill>
                <a:blip r:embed="rId444"/>
                <a:stretch>
                  <a:fillRect/>
                </a:stretch>
              </p:blipFill>
              <p:spPr>
                <a:xfrm>
                  <a:off x="7809744" y="3725336"/>
                  <a:ext cx="16488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71" name="Freihand 270">
                  <a:extLst>
                    <a:ext uri="{FF2B5EF4-FFF2-40B4-BE49-F238E27FC236}">
                      <a16:creationId xmlns:a16="http://schemas.microsoft.com/office/drawing/2014/main" id="{A8001969-7F3A-28D4-2F8B-6F88490DE683}"/>
                    </a:ext>
                  </a:extLst>
                </p14:cNvPr>
                <p14:cNvContentPartPr/>
                <p14:nvPr/>
              </p14:nvContentPartPr>
              <p14:xfrm>
                <a:off x="7960584" y="3651176"/>
                <a:ext cx="141840" cy="144360"/>
              </p14:xfrm>
            </p:contentPart>
          </mc:Choice>
          <mc:Fallback>
            <p:pic>
              <p:nvPicPr>
                <p:cNvPr id="271" name="Freihand 270">
                  <a:extLst>
                    <a:ext uri="{FF2B5EF4-FFF2-40B4-BE49-F238E27FC236}">
                      <a16:creationId xmlns:a16="http://schemas.microsoft.com/office/drawing/2014/main" id="{A8001969-7F3A-28D4-2F8B-6F88490DE683}"/>
                    </a:ext>
                  </a:extLst>
                </p:cNvPr>
                <p:cNvPicPr/>
                <p:nvPr/>
              </p:nvPicPr>
              <p:blipFill>
                <a:blip r:embed="rId446"/>
                <a:stretch>
                  <a:fillRect/>
                </a:stretch>
              </p:blipFill>
              <p:spPr>
                <a:xfrm>
                  <a:off x="7951584" y="3642176"/>
                  <a:ext cx="15948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72" name="Freihand 271">
                  <a:extLst>
                    <a:ext uri="{FF2B5EF4-FFF2-40B4-BE49-F238E27FC236}">
                      <a16:creationId xmlns:a16="http://schemas.microsoft.com/office/drawing/2014/main" id="{D3112018-ED41-1136-DF0E-9964AF3C1BF0}"/>
                    </a:ext>
                  </a:extLst>
                </p14:cNvPr>
                <p14:cNvContentPartPr/>
                <p14:nvPr/>
              </p14:nvContentPartPr>
              <p14:xfrm>
                <a:off x="8120784" y="3698336"/>
                <a:ext cx="145080" cy="181080"/>
              </p14:xfrm>
            </p:contentPart>
          </mc:Choice>
          <mc:Fallback>
            <p:pic>
              <p:nvPicPr>
                <p:cNvPr id="272" name="Freihand 271">
                  <a:extLst>
                    <a:ext uri="{FF2B5EF4-FFF2-40B4-BE49-F238E27FC236}">
                      <a16:creationId xmlns:a16="http://schemas.microsoft.com/office/drawing/2014/main" id="{D3112018-ED41-1136-DF0E-9964AF3C1BF0}"/>
                    </a:ext>
                  </a:extLst>
                </p:cNvPr>
                <p:cNvPicPr/>
                <p:nvPr/>
              </p:nvPicPr>
              <p:blipFill>
                <a:blip r:embed="rId448"/>
                <a:stretch>
                  <a:fillRect/>
                </a:stretch>
              </p:blipFill>
              <p:spPr>
                <a:xfrm>
                  <a:off x="8112144" y="3689336"/>
                  <a:ext cx="16272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73" name="Freihand 272">
                  <a:extLst>
                    <a:ext uri="{FF2B5EF4-FFF2-40B4-BE49-F238E27FC236}">
                      <a16:creationId xmlns:a16="http://schemas.microsoft.com/office/drawing/2014/main" id="{657C34B9-047E-1E01-B6CE-1A4703126792}"/>
                    </a:ext>
                  </a:extLst>
                </p14:cNvPr>
                <p14:cNvContentPartPr/>
                <p14:nvPr/>
              </p14:nvContentPartPr>
              <p14:xfrm>
                <a:off x="8092344" y="3759896"/>
                <a:ext cx="147600" cy="49680"/>
              </p14:xfrm>
            </p:contentPart>
          </mc:Choice>
          <mc:Fallback>
            <p:pic>
              <p:nvPicPr>
                <p:cNvPr id="273" name="Freihand 272">
                  <a:extLst>
                    <a:ext uri="{FF2B5EF4-FFF2-40B4-BE49-F238E27FC236}">
                      <a16:creationId xmlns:a16="http://schemas.microsoft.com/office/drawing/2014/main" id="{657C34B9-047E-1E01-B6CE-1A4703126792}"/>
                    </a:ext>
                  </a:extLst>
                </p:cNvPr>
                <p:cNvPicPr/>
                <p:nvPr/>
              </p:nvPicPr>
              <p:blipFill>
                <a:blip r:embed="rId450"/>
                <a:stretch>
                  <a:fillRect/>
                </a:stretch>
              </p:blipFill>
              <p:spPr>
                <a:xfrm>
                  <a:off x="8083344" y="3750896"/>
                  <a:ext cx="16524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74" name="Freihand 273">
                  <a:extLst>
                    <a:ext uri="{FF2B5EF4-FFF2-40B4-BE49-F238E27FC236}">
                      <a16:creationId xmlns:a16="http://schemas.microsoft.com/office/drawing/2014/main" id="{FC7AAA47-4DB5-2588-652A-BCACAC6EAEA0}"/>
                    </a:ext>
                  </a:extLst>
                </p14:cNvPr>
                <p14:cNvContentPartPr/>
                <p14:nvPr/>
              </p14:nvContentPartPr>
              <p14:xfrm>
                <a:off x="7757544" y="3905696"/>
                <a:ext cx="538920" cy="99720"/>
              </p14:xfrm>
            </p:contentPart>
          </mc:Choice>
          <mc:Fallback>
            <p:pic>
              <p:nvPicPr>
                <p:cNvPr id="274" name="Freihand 273">
                  <a:extLst>
                    <a:ext uri="{FF2B5EF4-FFF2-40B4-BE49-F238E27FC236}">
                      <a16:creationId xmlns:a16="http://schemas.microsoft.com/office/drawing/2014/main" id="{FC7AAA47-4DB5-2588-652A-BCACAC6EAEA0}"/>
                    </a:ext>
                  </a:extLst>
                </p:cNvPr>
                <p:cNvPicPr/>
                <p:nvPr/>
              </p:nvPicPr>
              <p:blipFill>
                <a:blip r:embed="rId452"/>
                <a:stretch>
                  <a:fillRect/>
                </a:stretch>
              </p:blipFill>
              <p:spPr>
                <a:xfrm>
                  <a:off x="7748544" y="3896696"/>
                  <a:ext cx="5565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75" name="Freihand 274">
                  <a:extLst>
                    <a:ext uri="{FF2B5EF4-FFF2-40B4-BE49-F238E27FC236}">
                      <a16:creationId xmlns:a16="http://schemas.microsoft.com/office/drawing/2014/main" id="{AD306CAA-6738-B6E5-FF80-5CAD20A220A3}"/>
                    </a:ext>
                  </a:extLst>
                </p14:cNvPr>
                <p14:cNvContentPartPr/>
                <p14:nvPr/>
              </p14:nvContentPartPr>
              <p14:xfrm>
                <a:off x="7816584" y="3998936"/>
                <a:ext cx="160200" cy="213120"/>
              </p14:xfrm>
            </p:contentPart>
          </mc:Choice>
          <mc:Fallback>
            <p:pic>
              <p:nvPicPr>
                <p:cNvPr id="275" name="Freihand 274">
                  <a:extLst>
                    <a:ext uri="{FF2B5EF4-FFF2-40B4-BE49-F238E27FC236}">
                      <a16:creationId xmlns:a16="http://schemas.microsoft.com/office/drawing/2014/main" id="{AD306CAA-6738-B6E5-FF80-5CAD20A220A3}"/>
                    </a:ext>
                  </a:extLst>
                </p:cNvPr>
                <p:cNvPicPr/>
                <p:nvPr/>
              </p:nvPicPr>
              <p:blipFill>
                <a:blip r:embed="rId454"/>
                <a:stretch>
                  <a:fillRect/>
                </a:stretch>
              </p:blipFill>
              <p:spPr>
                <a:xfrm>
                  <a:off x="7807584" y="3990296"/>
                  <a:ext cx="17784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77" name="Freihand 276">
                  <a:extLst>
                    <a:ext uri="{FF2B5EF4-FFF2-40B4-BE49-F238E27FC236}">
                      <a16:creationId xmlns:a16="http://schemas.microsoft.com/office/drawing/2014/main" id="{428D3E16-B604-3A5A-7808-2839E0542330}"/>
                    </a:ext>
                  </a:extLst>
                </p14:cNvPr>
                <p14:cNvContentPartPr/>
                <p14:nvPr/>
              </p14:nvContentPartPr>
              <p14:xfrm>
                <a:off x="8108904" y="4024136"/>
                <a:ext cx="140400" cy="140400"/>
              </p14:xfrm>
            </p:contentPart>
          </mc:Choice>
          <mc:Fallback>
            <p:pic>
              <p:nvPicPr>
                <p:cNvPr id="277" name="Freihand 276">
                  <a:extLst>
                    <a:ext uri="{FF2B5EF4-FFF2-40B4-BE49-F238E27FC236}">
                      <a16:creationId xmlns:a16="http://schemas.microsoft.com/office/drawing/2014/main" id="{428D3E16-B604-3A5A-7808-2839E0542330}"/>
                    </a:ext>
                  </a:extLst>
                </p:cNvPr>
                <p:cNvPicPr/>
                <p:nvPr/>
              </p:nvPicPr>
              <p:blipFill>
                <a:blip r:embed="rId456"/>
                <a:stretch>
                  <a:fillRect/>
                </a:stretch>
              </p:blipFill>
              <p:spPr>
                <a:xfrm>
                  <a:off x="8100264" y="4015496"/>
                  <a:ext cx="15804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78" name="Freihand 277">
                  <a:extLst>
                    <a:ext uri="{FF2B5EF4-FFF2-40B4-BE49-F238E27FC236}">
                      <a16:creationId xmlns:a16="http://schemas.microsoft.com/office/drawing/2014/main" id="{4FC54048-3CC1-8066-B123-FD98D0B21E34}"/>
                    </a:ext>
                  </a:extLst>
                </p14:cNvPr>
                <p14:cNvContentPartPr/>
                <p14:nvPr/>
              </p14:nvContentPartPr>
              <p14:xfrm>
                <a:off x="8158944" y="4105136"/>
                <a:ext cx="90360" cy="65880"/>
              </p14:xfrm>
            </p:contentPart>
          </mc:Choice>
          <mc:Fallback>
            <p:pic>
              <p:nvPicPr>
                <p:cNvPr id="278" name="Freihand 277">
                  <a:extLst>
                    <a:ext uri="{FF2B5EF4-FFF2-40B4-BE49-F238E27FC236}">
                      <a16:creationId xmlns:a16="http://schemas.microsoft.com/office/drawing/2014/main" id="{4FC54048-3CC1-8066-B123-FD98D0B21E34}"/>
                    </a:ext>
                  </a:extLst>
                </p:cNvPr>
                <p:cNvPicPr/>
                <p:nvPr/>
              </p:nvPicPr>
              <p:blipFill>
                <a:blip r:embed="rId458"/>
                <a:stretch>
                  <a:fillRect/>
                </a:stretch>
              </p:blipFill>
              <p:spPr>
                <a:xfrm>
                  <a:off x="8149944" y="4096136"/>
                  <a:ext cx="1080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79" name="Freihand 278">
                  <a:extLst>
                    <a:ext uri="{FF2B5EF4-FFF2-40B4-BE49-F238E27FC236}">
                      <a16:creationId xmlns:a16="http://schemas.microsoft.com/office/drawing/2014/main" id="{D83A884E-88EC-F5A1-FC90-DD148F955C46}"/>
                    </a:ext>
                  </a:extLst>
                </p14:cNvPr>
                <p14:cNvContentPartPr/>
                <p14:nvPr/>
              </p14:nvContentPartPr>
              <p14:xfrm>
                <a:off x="8271984" y="3943136"/>
                <a:ext cx="81000" cy="138960"/>
              </p14:xfrm>
            </p:contentPart>
          </mc:Choice>
          <mc:Fallback>
            <p:pic>
              <p:nvPicPr>
                <p:cNvPr id="279" name="Freihand 278">
                  <a:extLst>
                    <a:ext uri="{FF2B5EF4-FFF2-40B4-BE49-F238E27FC236}">
                      <a16:creationId xmlns:a16="http://schemas.microsoft.com/office/drawing/2014/main" id="{D83A884E-88EC-F5A1-FC90-DD148F955C46}"/>
                    </a:ext>
                  </a:extLst>
                </p:cNvPr>
                <p:cNvPicPr/>
                <p:nvPr/>
              </p:nvPicPr>
              <p:blipFill>
                <a:blip r:embed="rId460"/>
                <a:stretch>
                  <a:fillRect/>
                </a:stretch>
              </p:blipFill>
              <p:spPr>
                <a:xfrm>
                  <a:off x="8262984" y="3934496"/>
                  <a:ext cx="9864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81" name="Freihand 280">
                  <a:extLst>
                    <a:ext uri="{FF2B5EF4-FFF2-40B4-BE49-F238E27FC236}">
                      <a16:creationId xmlns:a16="http://schemas.microsoft.com/office/drawing/2014/main" id="{E5AF5AA2-1756-D9A3-05AD-952738905C44}"/>
                    </a:ext>
                  </a:extLst>
                </p14:cNvPr>
                <p14:cNvContentPartPr/>
                <p14:nvPr/>
              </p14:nvContentPartPr>
              <p14:xfrm>
                <a:off x="7060224" y="3993176"/>
                <a:ext cx="149400" cy="192240"/>
              </p14:xfrm>
            </p:contentPart>
          </mc:Choice>
          <mc:Fallback>
            <p:pic>
              <p:nvPicPr>
                <p:cNvPr id="281" name="Freihand 280">
                  <a:extLst>
                    <a:ext uri="{FF2B5EF4-FFF2-40B4-BE49-F238E27FC236}">
                      <a16:creationId xmlns:a16="http://schemas.microsoft.com/office/drawing/2014/main" id="{E5AF5AA2-1756-D9A3-05AD-952738905C44}"/>
                    </a:ext>
                  </a:extLst>
                </p:cNvPr>
                <p:cNvPicPr/>
                <p:nvPr/>
              </p:nvPicPr>
              <p:blipFill>
                <a:blip r:embed="rId462"/>
                <a:stretch>
                  <a:fillRect/>
                </a:stretch>
              </p:blipFill>
              <p:spPr>
                <a:xfrm>
                  <a:off x="7051224" y="3984176"/>
                  <a:ext cx="16704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82" name="Freihand 281">
                  <a:extLst>
                    <a:ext uri="{FF2B5EF4-FFF2-40B4-BE49-F238E27FC236}">
                      <a16:creationId xmlns:a16="http://schemas.microsoft.com/office/drawing/2014/main" id="{D7AFEA9F-4C00-6B11-E2A6-B9F1A9155714}"/>
                    </a:ext>
                  </a:extLst>
                </p14:cNvPr>
                <p14:cNvContentPartPr/>
                <p14:nvPr/>
              </p14:nvContentPartPr>
              <p14:xfrm>
                <a:off x="8443344" y="3794096"/>
                <a:ext cx="156960" cy="146520"/>
              </p14:xfrm>
            </p:contentPart>
          </mc:Choice>
          <mc:Fallback>
            <p:pic>
              <p:nvPicPr>
                <p:cNvPr id="282" name="Freihand 281">
                  <a:extLst>
                    <a:ext uri="{FF2B5EF4-FFF2-40B4-BE49-F238E27FC236}">
                      <a16:creationId xmlns:a16="http://schemas.microsoft.com/office/drawing/2014/main" id="{D7AFEA9F-4C00-6B11-E2A6-B9F1A9155714}"/>
                    </a:ext>
                  </a:extLst>
                </p:cNvPr>
                <p:cNvPicPr/>
                <p:nvPr/>
              </p:nvPicPr>
              <p:blipFill>
                <a:blip r:embed="rId464"/>
                <a:stretch>
                  <a:fillRect/>
                </a:stretch>
              </p:blipFill>
              <p:spPr>
                <a:xfrm>
                  <a:off x="8434704" y="3785456"/>
                  <a:ext cx="17460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83" name="Freihand 282">
                  <a:extLst>
                    <a:ext uri="{FF2B5EF4-FFF2-40B4-BE49-F238E27FC236}">
                      <a16:creationId xmlns:a16="http://schemas.microsoft.com/office/drawing/2014/main" id="{F417A786-6DF2-DC12-0C41-065DE07ADBD2}"/>
                    </a:ext>
                  </a:extLst>
                </p14:cNvPr>
                <p14:cNvContentPartPr/>
                <p14:nvPr/>
              </p14:nvContentPartPr>
              <p14:xfrm>
                <a:off x="8757984" y="3765296"/>
                <a:ext cx="156960" cy="169200"/>
              </p14:xfrm>
            </p:contentPart>
          </mc:Choice>
          <mc:Fallback>
            <p:pic>
              <p:nvPicPr>
                <p:cNvPr id="283" name="Freihand 282">
                  <a:extLst>
                    <a:ext uri="{FF2B5EF4-FFF2-40B4-BE49-F238E27FC236}">
                      <a16:creationId xmlns:a16="http://schemas.microsoft.com/office/drawing/2014/main" id="{F417A786-6DF2-DC12-0C41-065DE07ADBD2}"/>
                    </a:ext>
                  </a:extLst>
                </p:cNvPr>
                <p:cNvPicPr/>
                <p:nvPr/>
              </p:nvPicPr>
              <p:blipFill>
                <a:blip r:embed="rId466"/>
                <a:stretch>
                  <a:fillRect/>
                </a:stretch>
              </p:blipFill>
              <p:spPr>
                <a:xfrm>
                  <a:off x="8748984" y="3756296"/>
                  <a:ext cx="17460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87" name="Freihand 286">
                  <a:extLst>
                    <a:ext uri="{FF2B5EF4-FFF2-40B4-BE49-F238E27FC236}">
                      <a16:creationId xmlns:a16="http://schemas.microsoft.com/office/drawing/2014/main" id="{4BBC1F53-0223-9E2E-6F55-75FAF5D3C0CB}"/>
                    </a:ext>
                  </a:extLst>
                </p14:cNvPr>
                <p14:cNvContentPartPr/>
                <p14:nvPr/>
              </p14:nvContentPartPr>
              <p14:xfrm>
                <a:off x="1859664" y="3071576"/>
                <a:ext cx="63360" cy="660960"/>
              </p14:xfrm>
            </p:contentPart>
          </mc:Choice>
          <mc:Fallback>
            <p:pic>
              <p:nvPicPr>
                <p:cNvPr id="287" name="Freihand 286">
                  <a:extLst>
                    <a:ext uri="{FF2B5EF4-FFF2-40B4-BE49-F238E27FC236}">
                      <a16:creationId xmlns:a16="http://schemas.microsoft.com/office/drawing/2014/main" id="{4BBC1F53-0223-9E2E-6F55-75FAF5D3C0CB}"/>
                    </a:ext>
                  </a:extLst>
                </p:cNvPr>
                <p:cNvPicPr/>
                <p:nvPr/>
              </p:nvPicPr>
              <p:blipFill>
                <a:blip r:embed="rId468"/>
                <a:stretch>
                  <a:fillRect/>
                </a:stretch>
              </p:blipFill>
              <p:spPr>
                <a:xfrm>
                  <a:off x="1851024" y="3062576"/>
                  <a:ext cx="81000" cy="67860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289" name="Freihand 288">
                  <a:extLst>
                    <a:ext uri="{FF2B5EF4-FFF2-40B4-BE49-F238E27FC236}">
                      <a16:creationId xmlns:a16="http://schemas.microsoft.com/office/drawing/2014/main" id="{29AB67A4-9F01-B067-F2EB-6CD88F415D1C}"/>
                    </a:ext>
                  </a:extLst>
                </p14:cNvPr>
                <p14:cNvContentPartPr/>
                <p14:nvPr/>
              </p14:nvContentPartPr>
              <p14:xfrm>
                <a:off x="2097624" y="2878256"/>
                <a:ext cx="1933560" cy="816840"/>
              </p14:xfrm>
            </p:contentPart>
          </mc:Choice>
          <mc:Fallback>
            <p:pic>
              <p:nvPicPr>
                <p:cNvPr id="289" name="Freihand 288">
                  <a:extLst>
                    <a:ext uri="{FF2B5EF4-FFF2-40B4-BE49-F238E27FC236}">
                      <a16:creationId xmlns:a16="http://schemas.microsoft.com/office/drawing/2014/main" id="{29AB67A4-9F01-B067-F2EB-6CD88F415D1C}"/>
                    </a:ext>
                  </a:extLst>
                </p:cNvPr>
                <p:cNvPicPr/>
                <p:nvPr/>
              </p:nvPicPr>
              <p:blipFill>
                <a:blip r:embed="rId470"/>
                <a:stretch>
                  <a:fillRect/>
                </a:stretch>
              </p:blipFill>
              <p:spPr>
                <a:xfrm>
                  <a:off x="2088984" y="2869256"/>
                  <a:ext cx="1951200" cy="83448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290" name="Freihand 289">
                  <a:extLst>
                    <a:ext uri="{FF2B5EF4-FFF2-40B4-BE49-F238E27FC236}">
                      <a16:creationId xmlns:a16="http://schemas.microsoft.com/office/drawing/2014/main" id="{3F9B59B1-C793-E53A-2BCC-908FA002DCD2}"/>
                    </a:ext>
                  </a:extLst>
                </p14:cNvPr>
                <p14:cNvContentPartPr/>
                <p14:nvPr/>
              </p14:nvContentPartPr>
              <p14:xfrm>
                <a:off x="1846344" y="3614096"/>
                <a:ext cx="968400" cy="82800"/>
              </p14:xfrm>
            </p:contentPart>
          </mc:Choice>
          <mc:Fallback>
            <p:pic>
              <p:nvPicPr>
                <p:cNvPr id="290" name="Freihand 289">
                  <a:extLst>
                    <a:ext uri="{FF2B5EF4-FFF2-40B4-BE49-F238E27FC236}">
                      <a16:creationId xmlns:a16="http://schemas.microsoft.com/office/drawing/2014/main" id="{3F9B59B1-C793-E53A-2BCC-908FA002DCD2}"/>
                    </a:ext>
                  </a:extLst>
                </p:cNvPr>
                <p:cNvPicPr/>
                <p:nvPr/>
              </p:nvPicPr>
              <p:blipFill>
                <a:blip r:embed="rId472"/>
                <a:stretch>
                  <a:fillRect/>
                </a:stretch>
              </p:blipFill>
              <p:spPr>
                <a:xfrm>
                  <a:off x="1837344" y="3605096"/>
                  <a:ext cx="9860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292" name="Freihand 291">
                  <a:extLst>
                    <a:ext uri="{FF2B5EF4-FFF2-40B4-BE49-F238E27FC236}">
                      <a16:creationId xmlns:a16="http://schemas.microsoft.com/office/drawing/2014/main" id="{1E70E562-E77A-D53D-1D64-16DED17AD86D}"/>
                    </a:ext>
                  </a:extLst>
                </p14:cNvPr>
                <p14:cNvContentPartPr/>
                <p14:nvPr/>
              </p14:nvContentPartPr>
              <p14:xfrm>
                <a:off x="464304" y="5546576"/>
                <a:ext cx="597240" cy="29520"/>
              </p14:xfrm>
            </p:contentPart>
          </mc:Choice>
          <mc:Fallback>
            <p:pic>
              <p:nvPicPr>
                <p:cNvPr id="292" name="Freihand 291">
                  <a:extLst>
                    <a:ext uri="{FF2B5EF4-FFF2-40B4-BE49-F238E27FC236}">
                      <a16:creationId xmlns:a16="http://schemas.microsoft.com/office/drawing/2014/main" id="{1E70E562-E77A-D53D-1D64-16DED17AD86D}"/>
                    </a:ext>
                  </a:extLst>
                </p:cNvPr>
                <p:cNvPicPr/>
                <p:nvPr/>
              </p:nvPicPr>
              <p:blipFill>
                <a:blip r:embed="rId474"/>
                <a:stretch>
                  <a:fillRect/>
                </a:stretch>
              </p:blipFill>
              <p:spPr>
                <a:xfrm>
                  <a:off x="455304" y="5537936"/>
                  <a:ext cx="61488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293" name="Freihand 292">
                  <a:extLst>
                    <a:ext uri="{FF2B5EF4-FFF2-40B4-BE49-F238E27FC236}">
                      <a16:creationId xmlns:a16="http://schemas.microsoft.com/office/drawing/2014/main" id="{F9E979E5-F17D-9AC8-3347-C8011EFBE152}"/>
                    </a:ext>
                  </a:extLst>
                </p14:cNvPr>
                <p14:cNvContentPartPr/>
                <p14:nvPr/>
              </p14:nvContentPartPr>
              <p14:xfrm>
                <a:off x="444144" y="5011976"/>
                <a:ext cx="133920" cy="229680"/>
              </p14:xfrm>
            </p:contentPart>
          </mc:Choice>
          <mc:Fallback>
            <p:pic>
              <p:nvPicPr>
                <p:cNvPr id="293" name="Freihand 292">
                  <a:extLst>
                    <a:ext uri="{FF2B5EF4-FFF2-40B4-BE49-F238E27FC236}">
                      <a16:creationId xmlns:a16="http://schemas.microsoft.com/office/drawing/2014/main" id="{F9E979E5-F17D-9AC8-3347-C8011EFBE152}"/>
                    </a:ext>
                  </a:extLst>
                </p:cNvPr>
                <p:cNvPicPr/>
                <p:nvPr/>
              </p:nvPicPr>
              <p:blipFill>
                <a:blip r:embed="rId476"/>
                <a:stretch>
                  <a:fillRect/>
                </a:stretch>
              </p:blipFill>
              <p:spPr>
                <a:xfrm>
                  <a:off x="435144" y="5003336"/>
                  <a:ext cx="15156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294" name="Freihand 293">
                  <a:extLst>
                    <a:ext uri="{FF2B5EF4-FFF2-40B4-BE49-F238E27FC236}">
                      <a16:creationId xmlns:a16="http://schemas.microsoft.com/office/drawing/2014/main" id="{FBAAA670-EEF6-E09B-8202-5CAF25A0DA82}"/>
                    </a:ext>
                  </a:extLst>
                </p14:cNvPr>
                <p14:cNvContentPartPr/>
                <p14:nvPr/>
              </p14:nvContentPartPr>
              <p14:xfrm>
                <a:off x="538104" y="5135096"/>
                <a:ext cx="56160" cy="119160"/>
              </p14:xfrm>
            </p:contentPart>
          </mc:Choice>
          <mc:Fallback>
            <p:pic>
              <p:nvPicPr>
                <p:cNvPr id="294" name="Freihand 293">
                  <a:extLst>
                    <a:ext uri="{FF2B5EF4-FFF2-40B4-BE49-F238E27FC236}">
                      <a16:creationId xmlns:a16="http://schemas.microsoft.com/office/drawing/2014/main" id="{FBAAA670-EEF6-E09B-8202-5CAF25A0DA82}"/>
                    </a:ext>
                  </a:extLst>
                </p:cNvPr>
                <p:cNvPicPr/>
                <p:nvPr/>
              </p:nvPicPr>
              <p:blipFill>
                <a:blip r:embed="rId478"/>
                <a:stretch>
                  <a:fillRect/>
                </a:stretch>
              </p:blipFill>
              <p:spPr>
                <a:xfrm>
                  <a:off x="529464" y="5126096"/>
                  <a:ext cx="7380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295" name="Freihand 294">
                  <a:extLst>
                    <a:ext uri="{FF2B5EF4-FFF2-40B4-BE49-F238E27FC236}">
                      <a16:creationId xmlns:a16="http://schemas.microsoft.com/office/drawing/2014/main" id="{6E7D1208-F7C1-8318-B626-595F6A939E56}"/>
                    </a:ext>
                  </a:extLst>
                </p14:cNvPr>
                <p14:cNvContentPartPr/>
                <p14:nvPr/>
              </p14:nvContentPartPr>
              <p14:xfrm>
                <a:off x="604704" y="5121056"/>
                <a:ext cx="219240" cy="213480"/>
              </p14:xfrm>
            </p:contentPart>
          </mc:Choice>
          <mc:Fallback>
            <p:pic>
              <p:nvPicPr>
                <p:cNvPr id="295" name="Freihand 294">
                  <a:extLst>
                    <a:ext uri="{FF2B5EF4-FFF2-40B4-BE49-F238E27FC236}">
                      <a16:creationId xmlns:a16="http://schemas.microsoft.com/office/drawing/2014/main" id="{6E7D1208-F7C1-8318-B626-595F6A939E56}"/>
                    </a:ext>
                  </a:extLst>
                </p:cNvPr>
                <p:cNvPicPr/>
                <p:nvPr/>
              </p:nvPicPr>
              <p:blipFill>
                <a:blip r:embed="rId480"/>
                <a:stretch>
                  <a:fillRect/>
                </a:stretch>
              </p:blipFill>
              <p:spPr>
                <a:xfrm>
                  <a:off x="595704" y="5112056"/>
                  <a:ext cx="23688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296" name="Freihand 295">
                  <a:extLst>
                    <a:ext uri="{FF2B5EF4-FFF2-40B4-BE49-F238E27FC236}">
                      <a16:creationId xmlns:a16="http://schemas.microsoft.com/office/drawing/2014/main" id="{B3EBB81B-6F25-63DF-58F5-A8476B0A9D88}"/>
                    </a:ext>
                  </a:extLst>
                </p14:cNvPr>
                <p14:cNvContentPartPr/>
                <p14:nvPr/>
              </p14:nvContentPartPr>
              <p14:xfrm>
                <a:off x="879744" y="5114216"/>
                <a:ext cx="28080" cy="87840"/>
              </p14:xfrm>
            </p:contentPart>
          </mc:Choice>
          <mc:Fallback>
            <p:pic>
              <p:nvPicPr>
                <p:cNvPr id="296" name="Freihand 295">
                  <a:extLst>
                    <a:ext uri="{FF2B5EF4-FFF2-40B4-BE49-F238E27FC236}">
                      <a16:creationId xmlns:a16="http://schemas.microsoft.com/office/drawing/2014/main" id="{B3EBB81B-6F25-63DF-58F5-A8476B0A9D88}"/>
                    </a:ext>
                  </a:extLst>
                </p:cNvPr>
                <p:cNvPicPr/>
                <p:nvPr/>
              </p:nvPicPr>
              <p:blipFill>
                <a:blip r:embed="rId482"/>
                <a:stretch>
                  <a:fillRect/>
                </a:stretch>
              </p:blipFill>
              <p:spPr>
                <a:xfrm>
                  <a:off x="871104" y="5105216"/>
                  <a:ext cx="457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298" name="Freihand 297">
                  <a:extLst>
                    <a:ext uri="{FF2B5EF4-FFF2-40B4-BE49-F238E27FC236}">
                      <a16:creationId xmlns:a16="http://schemas.microsoft.com/office/drawing/2014/main" id="{31E8F99C-93F7-DAE3-A5FC-D1BB10D72BB7}"/>
                    </a:ext>
                  </a:extLst>
                </p14:cNvPr>
                <p14:cNvContentPartPr/>
                <p14:nvPr/>
              </p14:nvContentPartPr>
              <p14:xfrm>
                <a:off x="930144" y="4948616"/>
                <a:ext cx="294120" cy="271440"/>
              </p14:xfrm>
            </p:contentPart>
          </mc:Choice>
          <mc:Fallback>
            <p:pic>
              <p:nvPicPr>
                <p:cNvPr id="298" name="Freihand 297">
                  <a:extLst>
                    <a:ext uri="{FF2B5EF4-FFF2-40B4-BE49-F238E27FC236}">
                      <a16:creationId xmlns:a16="http://schemas.microsoft.com/office/drawing/2014/main" id="{31E8F99C-93F7-DAE3-A5FC-D1BB10D72BB7}"/>
                    </a:ext>
                  </a:extLst>
                </p:cNvPr>
                <p:cNvPicPr/>
                <p:nvPr/>
              </p:nvPicPr>
              <p:blipFill>
                <a:blip r:embed="rId484"/>
                <a:stretch>
                  <a:fillRect/>
                </a:stretch>
              </p:blipFill>
              <p:spPr>
                <a:xfrm>
                  <a:off x="921144" y="4939976"/>
                  <a:ext cx="311760" cy="28908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299" name="Freihand 298">
                  <a:extLst>
                    <a:ext uri="{FF2B5EF4-FFF2-40B4-BE49-F238E27FC236}">
                      <a16:creationId xmlns:a16="http://schemas.microsoft.com/office/drawing/2014/main" id="{ADA062BA-7D98-5D6D-A84F-5D552193BD7E}"/>
                    </a:ext>
                  </a:extLst>
                </p14:cNvPr>
                <p14:cNvContentPartPr/>
                <p14:nvPr/>
              </p14:nvContentPartPr>
              <p14:xfrm>
                <a:off x="815304" y="4887056"/>
                <a:ext cx="11880" cy="5040"/>
              </p14:xfrm>
            </p:contentPart>
          </mc:Choice>
          <mc:Fallback>
            <p:pic>
              <p:nvPicPr>
                <p:cNvPr id="299" name="Freihand 298">
                  <a:extLst>
                    <a:ext uri="{FF2B5EF4-FFF2-40B4-BE49-F238E27FC236}">
                      <a16:creationId xmlns:a16="http://schemas.microsoft.com/office/drawing/2014/main" id="{ADA062BA-7D98-5D6D-A84F-5D552193BD7E}"/>
                    </a:ext>
                  </a:extLst>
                </p:cNvPr>
                <p:cNvPicPr/>
                <p:nvPr/>
              </p:nvPicPr>
              <p:blipFill>
                <a:blip r:embed="rId486"/>
                <a:stretch>
                  <a:fillRect/>
                </a:stretch>
              </p:blipFill>
              <p:spPr>
                <a:xfrm>
                  <a:off x="806304" y="4878416"/>
                  <a:ext cx="2952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301" name="Freihand 300">
                  <a:extLst>
                    <a:ext uri="{FF2B5EF4-FFF2-40B4-BE49-F238E27FC236}">
                      <a16:creationId xmlns:a16="http://schemas.microsoft.com/office/drawing/2014/main" id="{D81CDEF2-0DDB-3637-A589-B1302CA52B8E}"/>
                    </a:ext>
                  </a:extLst>
                </p14:cNvPr>
                <p14:cNvContentPartPr/>
                <p14:nvPr/>
              </p14:nvContentPartPr>
              <p14:xfrm>
                <a:off x="1948944" y="5352176"/>
                <a:ext cx="677520" cy="277920"/>
              </p14:xfrm>
            </p:contentPart>
          </mc:Choice>
          <mc:Fallback>
            <p:pic>
              <p:nvPicPr>
                <p:cNvPr id="301" name="Freihand 300">
                  <a:extLst>
                    <a:ext uri="{FF2B5EF4-FFF2-40B4-BE49-F238E27FC236}">
                      <a16:creationId xmlns:a16="http://schemas.microsoft.com/office/drawing/2014/main" id="{D81CDEF2-0DDB-3637-A589-B1302CA52B8E}"/>
                    </a:ext>
                  </a:extLst>
                </p:cNvPr>
                <p:cNvPicPr/>
                <p:nvPr/>
              </p:nvPicPr>
              <p:blipFill>
                <a:blip r:embed="rId488"/>
                <a:stretch>
                  <a:fillRect/>
                </a:stretch>
              </p:blipFill>
              <p:spPr>
                <a:xfrm>
                  <a:off x="1939944" y="5343536"/>
                  <a:ext cx="695160" cy="29556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302" name="Freihand 301">
                  <a:extLst>
                    <a:ext uri="{FF2B5EF4-FFF2-40B4-BE49-F238E27FC236}">
                      <a16:creationId xmlns:a16="http://schemas.microsoft.com/office/drawing/2014/main" id="{B9CCB541-5839-7524-AB40-5BDE28091BA2}"/>
                    </a:ext>
                  </a:extLst>
                </p14:cNvPr>
                <p14:cNvContentPartPr/>
                <p14:nvPr/>
              </p14:nvContentPartPr>
              <p14:xfrm>
                <a:off x="2067384" y="4807496"/>
                <a:ext cx="156240" cy="232200"/>
              </p14:xfrm>
            </p:contentPart>
          </mc:Choice>
          <mc:Fallback>
            <p:pic>
              <p:nvPicPr>
                <p:cNvPr id="302" name="Freihand 301">
                  <a:extLst>
                    <a:ext uri="{FF2B5EF4-FFF2-40B4-BE49-F238E27FC236}">
                      <a16:creationId xmlns:a16="http://schemas.microsoft.com/office/drawing/2014/main" id="{B9CCB541-5839-7524-AB40-5BDE28091BA2}"/>
                    </a:ext>
                  </a:extLst>
                </p:cNvPr>
                <p:cNvPicPr/>
                <p:nvPr/>
              </p:nvPicPr>
              <p:blipFill>
                <a:blip r:embed="rId490"/>
                <a:stretch>
                  <a:fillRect/>
                </a:stretch>
              </p:blipFill>
              <p:spPr>
                <a:xfrm>
                  <a:off x="2058744" y="4798496"/>
                  <a:ext cx="17388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303" name="Freihand 302">
                  <a:extLst>
                    <a:ext uri="{FF2B5EF4-FFF2-40B4-BE49-F238E27FC236}">
                      <a16:creationId xmlns:a16="http://schemas.microsoft.com/office/drawing/2014/main" id="{9EAFAB1A-F3F9-AE19-0EC4-0E88538C2148}"/>
                    </a:ext>
                  </a:extLst>
                </p14:cNvPr>
                <p14:cNvContentPartPr/>
                <p14:nvPr/>
              </p14:nvContentPartPr>
              <p14:xfrm>
                <a:off x="2153064" y="4722176"/>
                <a:ext cx="148320" cy="329040"/>
              </p14:xfrm>
            </p:contentPart>
          </mc:Choice>
          <mc:Fallback>
            <p:pic>
              <p:nvPicPr>
                <p:cNvPr id="303" name="Freihand 302">
                  <a:extLst>
                    <a:ext uri="{FF2B5EF4-FFF2-40B4-BE49-F238E27FC236}">
                      <a16:creationId xmlns:a16="http://schemas.microsoft.com/office/drawing/2014/main" id="{9EAFAB1A-F3F9-AE19-0EC4-0E88538C2148}"/>
                    </a:ext>
                  </a:extLst>
                </p:cNvPr>
                <p:cNvPicPr/>
                <p:nvPr/>
              </p:nvPicPr>
              <p:blipFill>
                <a:blip r:embed="rId492"/>
                <a:stretch>
                  <a:fillRect/>
                </a:stretch>
              </p:blipFill>
              <p:spPr>
                <a:xfrm>
                  <a:off x="2144064" y="4713176"/>
                  <a:ext cx="165960" cy="34668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304" name="Freihand 303">
                  <a:extLst>
                    <a:ext uri="{FF2B5EF4-FFF2-40B4-BE49-F238E27FC236}">
                      <a16:creationId xmlns:a16="http://schemas.microsoft.com/office/drawing/2014/main" id="{360E775F-CBF5-5A4A-840F-C7C9481E7F19}"/>
                    </a:ext>
                  </a:extLst>
                </p14:cNvPr>
                <p14:cNvContentPartPr/>
                <p14:nvPr/>
              </p14:nvContentPartPr>
              <p14:xfrm>
                <a:off x="2192304" y="4701656"/>
                <a:ext cx="186840" cy="160920"/>
              </p14:xfrm>
            </p:contentPart>
          </mc:Choice>
          <mc:Fallback>
            <p:pic>
              <p:nvPicPr>
                <p:cNvPr id="304" name="Freihand 303">
                  <a:extLst>
                    <a:ext uri="{FF2B5EF4-FFF2-40B4-BE49-F238E27FC236}">
                      <a16:creationId xmlns:a16="http://schemas.microsoft.com/office/drawing/2014/main" id="{360E775F-CBF5-5A4A-840F-C7C9481E7F19}"/>
                    </a:ext>
                  </a:extLst>
                </p:cNvPr>
                <p:cNvPicPr/>
                <p:nvPr/>
              </p:nvPicPr>
              <p:blipFill>
                <a:blip r:embed="rId494"/>
                <a:stretch>
                  <a:fillRect/>
                </a:stretch>
              </p:blipFill>
              <p:spPr>
                <a:xfrm>
                  <a:off x="2183664" y="4692656"/>
                  <a:ext cx="20448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305" name="Freihand 304">
                  <a:extLst>
                    <a:ext uri="{FF2B5EF4-FFF2-40B4-BE49-F238E27FC236}">
                      <a16:creationId xmlns:a16="http://schemas.microsoft.com/office/drawing/2014/main" id="{97622EEA-AC3F-EB0E-B282-B8D5F3F8663B}"/>
                    </a:ext>
                  </a:extLst>
                </p14:cNvPr>
                <p14:cNvContentPartPr/>
                <p14:nvPr/>
              </p14:nvContentPartPr>
              <p14:xfrm>
                <a:off x="2403624" y="4689416"/>
                <a:ext cx="126000" cy="334440"/>
              </p14:xfrm>
            </p:contentPart>
          </mc:Choice>
          <mc:Fallback>
            <p:pic>
              <p:nvPicPr>
                <p:cNvPr id="305" name="Freihand 304">
                  <a:extLst>
                    <a:ext uri="{FF2B5EF4-FFF2-40B4-BE49-F238E27FC236}">
                      <a16:creationId xmlns:a16="http://schemas.microsoft.com/office/drawing/2014/main" id="{97622EEA-AC3F-EB0E-B282-B8D5F3F8663B}"/>
                    </a:ext>
                  </a:extLst>
                </p:cNvPr>
                <p:cNvPicPr/>
                <p:nvPr/>
              </p:nvPicPr>
              <p:blipFill>
                <a:blip r:embed="rId496"/>
                <a:stretch>
                  <a:fillRect/>
                </a:stretch>
              </p:blipFill>
              <p:spPr>
                <a:xfrm>
                  <a:off x="2394624" y="4680416"/>
                  <a:ext cx="143640" cy="35208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306" name="Freihand 305">
                  <a:extLst>
                    <a:ext uri="{FF2B5EF4-FFF2-40B4-BE49-F238E27FC236}">
                      <a16:creationId xmlns:a16="http://schemas.microsoft.com/office/drawing/2014/main" id="{34B4DC28-93A0-CDB2-F564-9D14DC5F12EE}"/>
                    </a:ext>
                  </a:extLst>
                </p14:cNvPr>
                <p14:cNvContentPartPr/>
                <p14:nvPr/>
              </p14:nvContentPartPr>
              <p14:xfrm>
                <a:off x="2628264" y="4671416"/>
                <a:ext cx="35640" cy="158040"/>
              </p14:xfrm>
            </p:contentPart>
          </mc:Choice>
          <mc:Fallback>
            <p:pic>
              <p:nvPicPr>
                <p:cNvPr id="306" name="Freihand 305">
                  <a:extLst>
                    <a:ext uri="{FF2B5EF4-FFF2-40B4-BE49-F238E27FC236}">
                      <a16:creationId xmlns:a16="http://schemas.microsoft.com/office/drawing/2014/main" id="{34B4DC28-93A0-CDB2-F564-9D14DC5F12EE}"/>
                    </a:ext>
                  </a:extLst>
                </p:cNvPr>
                <p:cNvPicPr/>
                <p:nvPr/>
              </p:nvPicPr>
              <p:blipFill>
                <a:blip r:embed="rId498"/>
                <a:stretch>
                  <a:fillRect/>
                </a:stretch>
              </p:blipFill>
              <p:spPr>
                <a:xfrm>
                  <a:off x="2619624" y="4662776"/>
                  <a:ext cx="5328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307" name="Freihand 306">
                  <a:extLst>
                    <a:ext uri="{FF2B5EF4-FFF2-40B4-BE49-F238E27FC236}">
                      <a16:creationId xmlns:a16="http://schemas.microsoft.com/office/drawing/2014/main" id="{D5E8113F-7414-CBA7-F46C-1FE392D453C4}"/>
                    </a:ext>
                  </a:extLst>
                </p14:cNvPr>
                <p14:cNvContentPartPr/>
                <p14:nvPr/>
              </p14:nvContentPartPr>
              <p14:xfrm>
                <a:off x="2578224" y="4594376"/>
                <a:ext cx="170640" cy="263160"/>
              </p14:xfrm>
            </p:contentPart>
          </mc:Choice>
          <mc:Fallback>
            <p:pic>
              <p:nvPicPr>
                <p:cNvPr id="307" name="Freihand 306">
                  <a:extLst>
                    <a:ext uri="{FF2B5EF4-FFF2-40B4-BE49-F238E27FC236}">
                      <a16:creationId xmlns:a16="http://schemas.microsoft.com/office/drawing/2014/main" id="{D5E8113F-7414-CBA7-F46C-1FE392D453C4}"/>
                    </a:ext>
                  </a:extLst>
                </p:cNvPr>
                <p:cNvPicPr/>
                <p:nvPr/>
              </p:nvPicPr>
              <p:blipFill>
                <a:blip r:embed="rId500"/>
                <a:stretch>
                  <a:fillRect/>
                </a:stretch>
              </p:blipFill>
              <p:spPr>
                <a:xfrm>
                  <a:off x="2569584" y="4585736"/>
                  <a:ext cx="18828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308" name="Freihand 307">
                  <a:extLst>
                    <a:ext uri="{FF2B5EF4-FFF2-40B4-BE49-F238E27FC236}">
                      <a16:creationId xmlns:a16="http://schemas.microsoft.com/office/drawing/2014/main" id="{09FCC173-BA9A-90C3-B864-14A87A83C810}"/>
                    </a:ext>
                  </a:extLst>
                </p14:cNvPr>
                <p14:cNvContentPartPr/>
                <p14:nvPr/>
              </p14:nvContentPartPr>
              <p14:xfrm>
                <a:off x="2610624" y="4909376"/>
                <a:ext cx="111600" cy="149400"/>
              </p14:xfrm>
            </p:contentPart>
          </mc:Choice>
          <mc:Fallback>
            <p:pic>
              <p:nvPicPr>
                <p:cNvPr id="308" name="Freihand 307">
                  <a:extLst>
                    <a:ext uri="{FF2B5EF4-FFF2-40B4-BE49-F238E27FC236}">
                      <a16:creationId xmlns:a16="http://schemas.microsoft.com/office/drawing/2014/main" id="{09FCC173-BA9A-90C3-B864-14A87A83C810}"/>
                    </a:ext>
                  </a:extLst>
                </p:cNvPr>
                <p:cNvPicPr/>
                <p:nvPr/>
              </p:nvPicPr>
              <p:blipFill>
                <a:blip r:embed="rId502"/>
                <a:stretch>
                  <a:fillRect/>
                </a:stretch>
              </p:blipFill>
              <p:spPr>
                <a:xfrm>
                  <a:off x="2601624" y="4900376"/>
                  <a:ext cx="12924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309" name="Freihand 308">
                  <a:extLst>
                    <a:ext uri="{FF2B5EF4-FFF2-40B4-BE49-F238E27FC236}">
                      <a16:creationId xmlns:a16="http://schemas.microsoft.com/office/drawing/2014/main" id="{6DBAB2B2-BF7E-2818-D3C5-2DE6CBE15626}"/>
                    </a:ext>
                  </a:extLst>
                </p14:cNvPr>
                <p14:cNvContentPartPr/>
                <p14:nvPr/>
              </p14:nvContentPartPr>
              <p14:xfrm>
                <a:off x="2724744" y="4681856"/>
                <a:ext cx="130680" cy="360000"/>
              </p14:xfrm>
            </p:contentPart>
          </mc:Choice>
          <mc:Fallback>
            <p:pic>
              <p:nvPicPr>
                <p:cNvPr id="309" name="Freihand 308">
                  <a:extLst>
                    <a:ext uri="{FF2B5EF4-FFF2-40B4-BE49-F238E27FC236}">
                      <a16:creationId xmlns:a16="http://schemas.microsoft.com/office/drawing/2014/main" id="{6DBAB2B2-BF7E-2818-D3C5-2DE6CBE15626}"/>
                    </a:ext>
                  </a:extLst>
                </p:cNvPr>
                <p:cNvPicPr/>
                <p:nvPr/>
              </p:nvPicPr>
              <p:blipFill>
                <a:blip r:embed="rId504"/>
                <a:stretch>
                  <a:fillRect/>
                </a:stretch>
              </p:blipFill>
              <p:spPr>
                <a:xfrm>
                  <a:off x="2715744" y="4673216"/>
                  <a:ext cx="148320" cy="37764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312" name="Freihand 311">
                  <a:extLst>
                    <a:ext uri="{FF2B5EF4-FFF2-40B4-BE49-F238E27FC236}">
                      <a16:creationId xmlns:a16="http://schemas.microsoft.com/office/drawing/2014/main" id="{42E334CB-59BD-432C-A5D9-8194D42E99A4}"/>
                    </a:ext>
                  </a:extLst>
                </p14:cNvPr>
                <p14:cNvContentPartPr/>
                <p14:nvPr/>
              </p14:nvContentPartPr>
              <p14:xfrm>
                <a:off x="5983364" y="5272135"/>
                <a:ext cx="62280" cy="429120"/>
              </p14:xfrm>
            </p:contentPart>
          </mc:Choice>
          <mc:Fallback>
            <p:pic>
              <p:nvPicPr>
                <p:cNvPr id="312" name="Freihand 311">
                  <a:extLst>
                    <a:ext uri="{FF2B5EF4-FFF2-40B4-BE49-F238E27FC236}">
                      <a16:creationId xmlns:a16="http://schemas.microsoft.com/office/drawing/2014/main" id="{42E334CB-59BD-432C-A5D9-8194D42E99A4}"/>
                    </a:ext>
                  </a:extLst>
                </p:cNvPr>
                <p:cNvPicPr/>
                <p:nvPr/>
              </p:nvPicPr>
              <p:blipFill>
                <a:blip r:embed="rId506"/>
                <a:stretch>
                  <a:fillRect/>
                </a:stretch>
              </p:blipFill>
              <p:spPr>
                <a:xfrm>
                  <a:off x="5974724" y="5263495"/>
                  <a:ext cx="79920" cy="44676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313" name="Freihand 312">
                  <a:extLst>
                    <a:ext uri="{FF2B5EF4-FFF2-40B4-BE49-F238E27FC236}">
                      <a16:creationId xmlns:a16="http://schemas.microsoft.com/office/drawing/2014/main" id="{DEF2677E-228A-C9CA-D3DC-D18978D73276}"/>
                    </a:ext>
                  </a:extLst>
                </p14:cNvPr>
                <p14:cNvContentPartPr/>
                <p14:nvPr/>
              </p14:nvContentPartPr>
              <p14:xfrm>
                <a:off x="6039884" y="5121655"/>
                <a:ext cx="1289160" cy="730080"/>
              </p14:xfrm>
            </p:contentPart>
          </mc:Choice>
          <mc:Fallback>
            <p:pic>
              <p:nvPicPr>
                <p:cNvPr id="313" name="Freihand 312">
                  <a:extLst>
                    <a:ext uri="{FF2B5EF4-FFF2-40B4-BE49-F238E27FC236}">
                      <a16:creationId xmlns:a16="http://schemas.microsoft.com/office/drawing/2014/main" id="{DEF2677E-228A-C9CA-D3DC-D18978D73276}"/>
                    </a:ext>
                  </a:extLst>
                </p:cNvPr>
                <p:cNvPicPr/>
                <p:nvPr/>
              </p:nvPicPr>
              <p:blipFill>
                <a:blip r:embed="rId508"/>
                <a:stretch>
                  <a:fillRect/>
                </a:stretch>
              </p:blipFill>
              <p:spPr>
                <a:xfrm>
                  <a:off x="6030884" y="5112655"/>
                  <a:ext cx="1306800" cy="74772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315" name="Freihand 314">
                  <a:extLst>
                    <a:ext uri="{FF2B5EF4-FFF2-40B4-BE49-F238E27FC236}">
                      <a16:creationId xmlns:a16="http://schemas.microsoft.com/office/drawing/2014/main" id="{674D48C0-2195-DA78-D6E6-C52E3F40A4E2}"/>
                    </a:ext>
                  </a:extLst>
                </p14:cNvPr>
                <p14:cNvContentPartPr/>
                <p14:nvPr/>
              </p14:nvContentPartPr>
              <p14:xfrm>
                <a:off x="6467924" y="4802695"/>
                <a:ext cx="96120" cy="226440"/>
              </p14:xfrm>
            </p:contentPart>
          </mc:Choice>
          <mc:Fallback>
            <p:pic>
              <p:nvPicPr>
                <p:cNvPr id="315" name="Freihand 314">
                  <a:extLst>
                    <a:ext uri="{FF2B5EF4-FFF2-40B4-BE49-F238E27FC236}">
                      <a16:creationId xmlns:a16="http://schemas.microsoft.com/office/drawing/2014/main" id="{674D48C0-2195-DA78-D6E6-C52E3F40A4E2}"/>
                    </a:ext>
                  </a:extLst>
                </p:cNvPr>
                <p:cNvPicPr/>
                <p:nvPr/>
              </p:nvPicPr>
              <p:blipFill>
                <a:blip r:embed="rId510"/>
                <a:stretch>
                  <a:fillRect/>
                </a:stretch>
              </p:blipFill>
              <p:spPr>
                <a:xfrm>
                  <a:off x="6459284" y="4793695"/>
                  <a:ext cx="11376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316" name="Freihand 315">
                  <a:extLst>
                    <a:ext uri="{FF2B5EF4-FFF2-40B4-BE49-F238E27FC236}">
                      <a16:creationId xmlns:a16="http://schemas.microsoft.com/office/drawing/2014/main" id="{D0734207-D19F-ED03-57DD-59EF8E02622F}"/>
                    </a:ext>
                  </a:extLst>
                </p14:cNvPr>
                <p14:cNvContentPartPr/>
                <p14:nvPr/>
              </p14:nvContentPartPr>
              <p14:xfrm>
                <a:off x="6392324" y="4980175"/>
                <a:ext cx="105480" cy="69120"/>
              </p14:xfrm>
            </p:contentPart>
          </mc:Choice>
          <mc:Fallback>
            <p:pic>
              <p:nvPicPr>
                <p:cNvPr id="316" name="Freihand 315">
                  <a:extLst>
                    <a:ext uri="{FF2B5EF4-FFF2-40B4-BE49-F238E27FC236}">
                      <a16:creationId xmlns:a16="http://schemas.microsoft.com/office/drawing/2014/main" id="{D0734207-D19F-ED03-57DD-59EF8E02622F}"/>
                    </a:ext>
                  </a:extLst>
                </p:cNvPr>
                <p:cNvPicPr/>
                <p:nvPr/>
              </p:nvPicPr>
              <p:blipFill>
                <a:blip r:embed="rId512"/>
                <a:stretch>
                  <a:fillRect/>
                </a:stretch>
              </p:blipFill>
              <p:spPr>
                <a:xfrm>
                  <a:off x="6383324" y="4971175"/>
                  <a:ext cx="1231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318" name="Freihand 317">
                  <a:extLst>
                    <a:ext uri="{FF2B5EF4-FFF2-40B4-BE49-F238E27FC236}">
                      <a16:creationId xmlns:a16="http://schemas.microsoft.com/office/drawing/2014/main" id="{A74F38A6-A4FD-5500-EE57-C070405959B4}"/>
                    </a:ext>
                  </a:extLst>
                </p14:cNvPr>
                <p14:cNvContentPartPr/>
                <p14:nvPr/>
              </p14:nvContentPartPr>
              <p14:xfrm>
                <a:off x="6113684" y="4582735"/>
                <a:ext cx="20520" cy="177480"/>
              </p14:xfrm>
            </p:contentPart>
          </mc:Choice>
          <mc:Fallback>
            <p:pic>
              <p:nvPicPr>
                <p:cNvPr id="318" name="Freihand 317">
                  <a:extLst>
                    <a:ext uri="{FF2B5EF4-FFF2-40B4-BE49-F238E27FC236}">
                      <a16:creationId xmlns:a16="http://schemas.microsoft.com/office/drawing/2014/main" id="{A74F38A6-A4FD-5500-EE57-C070405959B4}"/>
                    </a:ext>
                  </a:extLst>
                </p:cNvPr>
                <p:cNvPicPr/>
                <p:nvPr/>
              </p:nvPicPr>
              <p:blipFill>
                <a:blip r:embed="rId514"/>
                <a:stretch>
                  <a:fillRect/>
                </a:stretch>
              </p:blipFill>
              <p:spPr>
                <a:xfrm>
                  <a:off x="6104684" y="4574095"/>
                  <a:ext cx="3816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319" name="Freihand 318">
                  <a:extLst>
                    <a:ext uri="{FF2B5EF4-FFF2-40B4-BE49-F238E27FC236}">
                      <a16:creationId xmlns:a16="http://schemas.microsoft.com/office/drawing/2014/main" id="{C7DA2C96-BC8D-BF6B-5C82-7D110665AC9D}"/>
                    </a:ext>
                  </a:extLst>
                </p14:cNvPr>
                <p14:cNvContentPartPr/>
                <p14:nvPr/>
              </p14:nvContentPartPr>
              <p14:xfrm>
                <a:off x="6041684" y="4533055"/>
                <a:ext cx="154800" cy="255240"/>
              </p14:xfrm>
            </p:contentPart>
          </mc:Choice>
          <mc:Fallback>
            <p:pic>
              <p:nvPicPr>
                <p:cNvPr id="319" name="Freihand 318">
                  <a:extLst>
                    <a:ext uri="{FF2B5EF4-FFF2-40B4-BE49-F238E27FC236}">
                      <a16:creationId xmlns:a16="http://schemas.microsoft.com/office/drawing/2014/main" id="{C7DA2C96-BC8D-BF6B-5C82-7D110665AC9D}"/>
                    </a:ext>
                  </a:extLst>
                </p:cNvPr>
                <p:cNvPicPr/>
                <p:nvPr/>
              </p:nvPicPr>
              <p:blipFill>
                <a:blip r:embed="rId516"/>
                <a:stretch>
                  <a:fillRect/>
                </a:stretch>
              </p:blipFill>
              <p:spPr>
                <a:xfrm>
                  <a:off x="6033044" y="4524055"/>
                  <a:ext cx="17244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320" name="Freihand 319">
                  <a:extLst>
                    <a:ext uri="{FF2B5EF4-FFF2-40B4-BE49-F238E27FC236}">
                      <a16:creationId xmlns:a16="http://schemas.microsoft.com/office/drawing/2014/main" id="{C1F8C9CF-A38C-BAEF-7260-32E442FFD914}"/>
                    </a:ext>
                  </a:extLst>
                </p14:cNvPr>
                <p14:cNvContentPartPr/>
                <p14:nvPr/>
              </p14:nvContentPartPr>
              <p14:xfrm>
                <a:off x="6240044" y="4610095"/>
                <a:ext cx="97560" cy="134640"/>
              </p14:xfrm>
            </p:contentPart>
          </mc:Choice>
          <mc:Fallback>
            <p:pic>
              <p:nvPicPr>
                <p:cNvPr id="320" name="Freihand 319">
                  <a:extLst>
                    <a:ext uri="{FF2B5EF4-FFF2-40B4-BE49-F238E27FC236}">
                      <a16:creationId xmlns:a16="http://schemas.microsoft.com/office/drawing/2014/main" id="{C1F8C9CF-A38C-BAEF-7260-32E442FFD914}"/>
                    </a:ext>
                  </a:extLst>
                </p:cNvPr>
                <p:cNvPicPr/>
                <p:nvPr/>
              </p:nvPicPr>
              <p:blipFill>
                <a:blip r:embed="rId518"/>
                <a:stretch>
                  <a:fillRect/>
                </a:stretch>
              </p:blipFill>
              <p:spPr>
                <a:xfrm>
                  <a:off x="6231044" y="4601455"/>
                  <a:ext cx="11520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321" name="Freihand 320">
                  <a:extLst>
                    <a:ext uri="{FF2B5EF4-FFF2-40B4-BE49-F238E27FC236}">
                      <a16:creationId xmlns:a16="http://schemas.microsoft.com/office/drawing/2014/main" id="{9F41AFA7-C4D3-6DFA-6B34-900823B4F0CA}"/>
                    </a:ext>
                  </a:extLst>
                </p14:cNvPr>
                <p14:cNvContentPartPr/>
                <p14:nvPr/>
              </p14:nvContentPartPr>
              <p14:xfrm>
                <a:off x="6345164" y="4550335"/>
                <a:ext cx="221760" cy="126360"/>
              </p14:xfrm>
            </p:contentPart>
          </mc:Choice>
          <mc:Fallback>
            <p:pic>
              <p:nvPicPr>
                <p:cNvPr id="321" name="Freihand 320">
                  <a:extLst>
                    <a:ext uri="{FF2B5EF4-FFF2-40B4-BE49-F238E27FC236}">
                      <a16:creationId xmlns:a16="http://schemas.microsoft.com/office/drawing/2014/main" id="{9F41AFA7-C4D3-6DFA-6B34-900823B4F0CA}"/>
                    </a:ext>
                  </a:extLst>
                </p:cNvPr>
                <p:cNvPicPr/>
                <p:nvPr/>
              </p:nvPicPr>
              <p:blipFill>
                <a:blip r:embed="rId520"/>
                <a:stretch>
                  <a:fillRect/>
                </a:stretch>
              </p:blipFill>
              <p:spPr>
                <a:xfrm>
                  <a:off x="6336524" y="4541335"/>
                  <a:ext cx="2394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322" name="Freihand 321">
                  <a:extLst>
                    <a:ext uri="{FF2B5EF4-FFF2-40B4-BE49-F238E27FC236}">
                      <a16:creationId xmlns:a16="http://schemas.microsoft.com/office/drawing/2014/main" id="{A78A966D-A5BF-62A0-898B-F115F9770003}"/>
                    </a:ext>
                  </a:extLst>
                </p14:cNvPr>
                <p14:cNvContentPartPr/>
                <p14:nvPr/>
              </p14:nvContentPartPr>
              <p14:xfrm>
                <a:off x="6727484" y="4440535"/>
                <a:ext cx="163440" cy="195480"/>
              </p14:xfrm>
            </p:contentPart>
          </mc:Choice>
          <mc:Fallback>
            <p:pic>
              <p:nvPicPr>
                <p:cNvPr id="322" name="Freihand 321">
                  <a:extLst>
                    <a:ext uri="{FF2B5EF4-FFF2-40B4-BE49-F238E27FC236}">
                      <a16:creationId xmlns:a16="http://schemas.microsoft.com/office/drawing/2014/main" id="{A78A966D-A5BF-62A0-898B-F115F9770003}"/>
                    </a:ext>
                  </a:extLst>
                </p:cNvPr>
                <p:cNvPicPr/>
                <p:nvPr/>
              </p:nvPicPr>
              <p:blipFill>
                <a:blip r:embed="rId522"/>
                <a:stretch>
                  <a:fillRect/>
                </a:stretch>
              </p:blipFill>
              <p:spPr>
                <a:xfrm>
                  <a:off x="6718484" y="4431895"/>
                  <a:ext cx="18108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323" name="Freihand 322">
                  <a:extLst>
                    <a:ext uri="{FF2B5EF4-FFF2-40B4-BE49-F238E27FC236}">
                      <a16:creationId xmlns:a16="http://schemas.microsoft.com/office/drawing/2014/main" id="{DB78C4E7-4A2B-1C6F-F0A7-E93AF806B359}"/>
                    </a:ext>
                  </a:extLst>
                </p14:cNvPr>
                <p14:cNvContentPartPr/>
                <p14:nvPr/>
              </p14:nvContentPartPr>
              <p14:xfrm>
                <a:off x="6346604" y="5541055"/>
                <a:ext cx="160920" cy="235080"/>
              </p14:xfrm>
            </p:contentPart>
          </mc:Choice>
          <mc:Fallback>
            <p:pic>
              <p:nvPicPr>
                <p:cNvPr id="323" name="Freihand 322">
                  <a:extLst>
                    <a:ext uri="{FF2B5EF4-FFF2-40B4-BE49-F238E27FC236}">
                      <a16:creationId xmlns:a16="http://schemas.microsoft.com/office/drawing/2014/main" id="{DB78C4E7-4A2B-1C6F-F0A7-E93AF806B359}"/>
                    </a:ext>
                  </a:extLst>
                </p:cNvPr>
                <p:cNvPicPr/>
                <p:nvPr/>
              </p:nvPicPr>
              <p:blipFill>
                <a:blip r:embed="rId524"/>
                <a:stretch>
                  <a:fillRect/>
                </a:stretch>
              </p:blipFill>
              <p:spPr>
                <a:xfrm>
                  <a:off x="6337604" y="5532055"/>
                  <a:ext cx="17856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324" name="Freihand 323">
                  <a:extLst>
                    <a:ext uri="{FF2B5EF4-FFF2-40B4-BE49-F238E27FC236}">
                      <a16:creationId xmlns:a16="http://schemas.microsoft.com/office/drawing/2014/main" id="{C60D7EA8-ABA9-C0C8-2AA9-798C29B3311C}"/>
                    </a:ext>
                  </a:extLst>
                </p14:cNvPr>
                <p14:cNvContentPartPr/>
                <p14:nvPr/>
              </p14:nvContentPartPr>
              <p14:xfrm>
                <a:off x="6415364" y="5665615"/>
                <a:ext cx="99360" cy="117360"/>
              </p14:xfrm>
            </p:contentPart>
          </mc:Choice>
          <mc:Fallback>
            <p:pic>
              <p:nvPicPr>
                <p:cNvPr id="324" name="Freihand 323">
                  <a:extLst>
                    <a:ext uri="{FF2B5EF4-FFF2-40B4-BE49-F238E27FC236}">
                      <a16:creationId xmlns:a16="http://schemas.microsoft.com/office/drawing/2014/main" id="{C60D7EA8-ABA9-C0C8-2AA9-798C29B3311C}"/>
                    </a:ext>
                  </a:extLst>
                </p:cNvPr>
                <p:cNvPicPr/>
                <p:nvPr/>
              </p:nvPicPr>
              <p:blipFill>
                <a:blip r:embed="rId526"/>
                <a:stretch>
                  <a:fillRect/>
                </a:stretch>
              </p:blipFill>
              <p:spPr>
                <a:xfrm>
                  <a:off x="6406724" y="5656975"/>
                  <a:ext cx="1170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327" name="Freihand 326">
                  <a:extLst>
                    <a:ext uri="{FF2B5EF4-FFF2-40B4-BE49-F238E27FC236}">
                      <a16:creationId xmlns:a16="http://schemas.microsoft.com/office/drawing/2014/main" id="{4AA08E24-AC2C-828C-0739-308BBF66E82B}"/>
                    </a:ext>
                  </a:extLst>
                </p14:cNvPr>
                <p14:cNvContentPartPr/>
                <p14:nvPr/>
              </p14:nvContentPartPr>
              <p14:xfrm>
                <a:off x="6876164" y="5319655"/>
                <a:ext cx="104760" cy="159120"/>
              </p14:xfrm>
            </p:contentPart>
          </mc:Choice>
          <mc:Fallback>
            <p:pic>
              <p:nvPicPr>
                <p:cNvPr id="327" name="Freihand 326">
                  <a:extLst>
                    <a:ext uri="{FF2B5EF4-FFF2-40B4-BE49-F238E27FC236}">
                      <a16:creationId xmlns:a16="http://schemas.microsoft.com/office/drawing/2014/main" id="{4AA08E24-AC2C-828C-0739-308BBF66E82B}"/>
                    </a:ext>
                  </a:extLst>
                </p:cNvPr>
                <p:cNvPicPr/>
                <p:nvPr/>
              </p:nvPicPr>
              <p:blipFill>
                <a:blip r:embed="rId528"/>
                <a:stretch>
                  <a:fillRect/>
                </a:stretch>
              </p:blipFill>
              <p:spPr>
                <a:xfrm>
                  <a:off x="6867524" y="5310655"/>
                  <a:ext cx="12240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328" name="Freihand 327">
                  <a:extLst>
                    <a:ext uri="{FF2B5EF4-FFF2-40B4-BE49-F238E27FC236}">
                      <a16:creationId xmlns:a16="http://schemas.microsoft.com/office/drawing/2014/main" id="{943E8E43-0147-1DEC-6412-E66E5B223596}"/>
                    </a:ext>
                  </a:extLst>
                </p14:cNvPr>
                <p14:cNvContentPartPr/>
                <p14:nvPr/>
              </p14:nvContentPartPr>
              <p14:xfrm>
                <a:off x="6909284" y="5228215"/>
                <a:ext cx="14760" cy="35280"/>
              </p14:xfrm>
            </p:contentPart>
          </mc:Choice>
          <mc:Fallback>
            <p:pic>
              <p:nvPicPr>
                <p:cNvPr id="328" name="Freihand 327">
                  <a:extLst>
                    <a:ext uri="{FF2B5EF4-FFF2-40B4-BE49-F238E27FC236}">
                      <a16:creationId xmlns:a16="http://schemas.microsoft.com/office/drawing/2014/main" id="{943E8E43-0147-1DEC-6412-E66E5B223596}"/>
                    </a:ext>
                  </a:extLst>
                </p:cNvPr>
                <p:cNvPicPr/>
                <p:nvPr/>
              </p:nvPicPr>
              <p:blipFill>
                <a:blip r:embed="rId530"/>
                <a:stretch>
                  <a:fillRect/>
                </a:stretch>
              </p:blipFill>
              <p:spPr>
                <a:xfrm>
                  <a:off x="6900284" y="5219575"/>
                  <a:ext cx="3240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330" name="Freihand 329">
                  <a:extLst>
                    <a:ext uri="{FF2B5EF4-FFF2-40B4-BE49-F238E27FC236}">
                      <a16:creationId xmlns:a16="http://schemas.microsoft.com/office/drawing/2014/main" id="{E35E624A-701F-F0A2-80CA-47BDF8C29F7F}"/>
                    </a:ext>
                  </a:extLst>
                </p14:cNvPr>
                <p14:cNvContentPartPr/>
                <p14:nvPr/>
              </p14:nvContentPartPr>
              <p14:xfrm>
                <a:off x="7003244" y="4624135"/>
                <a:ext cx="20880" cy="14400"/>
              </p14:xfrm>
            </p:contentPart>
          </mc:Choice>
          <mc:Fallback>
            <p:pic>
              <p:nvPicPr>
                <p:cNvPr id="330" name="Freihand 329">
                  <a:extLst>
                    <a:ext uri="{FF2B5EF4-FFF2-40B4-BE49-F238E27FC236}">
                      <a16:creationId xmlns:a16="http://schemas.microsoft.com/office/drawing/2014/main" id="{E35E624A-701F-F0A2-80CA-47BDF8C29F7F}"/>
                    </a:ext>
                  </a:extLst>
                </p:cNvPr>
                <p:cNvPicPr/>
                <p:nvPr/>
              </p:nvPicPr>
              <p:blipFill>
                <a:blip r:embed="rId532"/>
                <a:stretch>
                  <a:fillRect/>
                </a:stretch>
              </p:blipFill>
              <p:spPr>
                <a:xfrm>
                  <a:off x="6994244" y="4615135"/>
                  <a:ext cx="3852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331" name="Freihand 330">
                  <a:extLst>
                    <a:ext uri="{FF2B5EF4-FFF2-40B4-BE49-F238E27FC236}">
                      <a16:creationId xmlns:a16="http://schemas.microsoft.com/office/drawing/2014/main" id="{CDBCF7B3-8227-8A79-8860-957241807FB8}"/>
                    </a:ext>
                  </a:extLst>
                </p14:cNvPr>
                <p14:cNvContentPartPr/>
                <p14:nvPr/>
              </p14:nvContentPartPr>
              <p14:xfrm>
                <a:off x="7119164" y="4505695"/>
                <a:ext cx="91800" cy="111960"/>
              </p14:xfrm>
            </p:contentPart>
          </mc:Choice>
          <mc:Fallback>
            <p:pic>
              <p:nvPicPr>
                <p:cNvPr id="331" name="Freihand 330">
                  <a:extLst>
                    <a:ext uri="{FF2B5EF4-FFF2-40B4-BE49-F238E27FC236}">
                      <a16:creationId xmlns:a16="http://schemas.microsoft.com/office/drawing/2014/main" id="{CDBCF7B3-8227-8A79-8860-957241807FB8}"/>
                    </a:ext>
                  </a:extLst>
                </p:cNvPr>
                <p:cNvPicPr/>
                <p:nvPr/>
              </p:nvPicPr>
              <p:blipFill>
                <a:blip r:embed="rId534"/>
                <a:stretch>
                  <a:fillRect/>
                </a:stretch>
              </p:blipFill>
              <p:spPr>
                <a:xfrm>
                  <a:off x="7110524" y="4497055"/>
                  <a:ext cx="1094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332" name="Freihand 331">
                  <a:extLst>
                    <a:ext uri="{FF2B5EF4-FFF2-40B4-BE49-F238E27FC236}">
                      <a16:creationId xmlns:a16="http://schemas.microsoft.com/office/drawing/2014/main" id="{F1A3589D-4531-9D91-5A9C-D1EE9F1DAC80}"/>
                    </a:ext>
                  </a:extLst>
                </p14:cNvPr>
                <p14:cNvContentPartPr/>
                <p14:nvPr/>
              </p14:nvContentPartPr>
              <p14:xfrm>
                <a:off x="7254524" y="4523695"/>
                <a:ext cx="108720" cy="79200"/>
              </p14:xfrm>
            </p:contentPart>
          </mc:Choice>
          <mc:Fallback>
            <p:pic>
              <p:nvPicPr>
                <p:cNvPr id="332" name="Freihand 331">
                  <a:extLst>
                    <a:ext uri="{FF2B5EF4-FFF2-40B4-BE49-F238E27FC236}">
                      <a16:creationId xmlns:a16="http://schemas.microsoft.com/office/drawing/2014/main" id="{F1A3589D-4531-9D91-5A9C-D1EE9F1DAC80}"/>
                    </a:ext>
                  </a:extLst>
                </p:cNvPr>
                <p:cNvPicPr/>
                <p:nvPr/>
              </p:nvPicPr>
              <p:blipFill>
                <a:blip r:embed="rId536"/>
                <a:stretch>
                  <a:fillRect/>
                </a:stretch>
              </p:blipFill>
              <p:spPr>
                <a:xfrm>
                  <a:off x="7245524" y="4515055"/>
                  <a:ext cx="12636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333" name="Freihand 332">
                  <a:extLst>
                    <a:ext uri="{FF2B5EF4-FFF2-40B4-BE49-F238E27FC236}">
                      <a16:creationId xmlns:a16="http://schemas.microsoft.com/office/drawing/2014/main" id="{A4836465-D292-537F-D075-688A2473D53F}"/>
                    </a:ext>
                  </a:extLst>
                </p14:cNvPr>
                <p14:cNvContentPartPr/>
                <p14:nvPr/>
              </p14:nvContentPartPr>
              <p14:xfrm>
                <a:off x="7387364" y="4422175"/>
                <a:ext cx="98640" cy="163440"/>
              </p14:xfrm>
            </p:contentPart>
          </mc:Choice>
          <mc:Fallback>
            <p:pic>
              <p:nvPicPr>
                <p:cNvPr id="333" name="Freihand 332">
                  <a:extLst>
                    <a:ext uri="{FF2B5EF4-FFF2-40B4-BE49-F238E27FC236}">
                      <a16:creationId xmlns:a16="http://schemas.microsoft.com/office/drawing/2014/main" id="{A4836465-D292-537F-D075-688A2473D53F}"/>
                    </a:ext>
                  </a:extLst>
                </p:cNvPr>
                <p:cNvPicPr/>
                <p:nvPr/>
              </p:nvPicPr>
              <p:blipFill>
                <a:blip r:embed="rId538"/>
                <a:stretch>
                  <a:fillRect/>
                </a:stretch>
              </p:blipFill>
              <p:spPr>
                <a:xfrm>
                  <a:off x="7378724" y="4413175"/>
                  <a:ext cx="11628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334" name="Freihand 333">
                  <a:extLst>
                    <a:ext uri="{FF2B5EF4-FFF2-40B4-BE49-F238E27FC236}">
                      <a16:creationId xmlns:a16="http://schemas.microsoft.com/office/drawing/2014/main" id="{3479CB9B-DCCB-A84B-D383-68A201A4AA05}"/>
                    </a:ext>
                  </a:extLst>
                </p14:cNvPr>
                <p14:cNvContentPartPr/>
                <p14:nvPr/>
              </p14:nvContentPartPr>
              <p14:xfrm>
                <a:off x="7556564" y="4487695"/>
                <a:ext cx="212400" cy="258480"/>
              </p14:xfrm>
            </p:contentPart>
          </mc:Choice>
          <mc:Fallback>
            <p:pic>
              <p:nvPicPr>
                <p:cNvPr id="334" name="Freihand 333">
                  <a:extLst>
                    <a:ext uri="{FF2B5EF4-FFF2-40B4-BE49-F238E27FC236}">
                      <a16:creationId xmlns:a16="http://schemas.microsoft.com/office/drawing/2014/main" id="{3479CB9B-DCCB-A84B-D383-68A201A4AA05}"/>
                    </a:ext>
                  </a:extLst>
                </p:cNvPr>
                <p:cNvPicPr/>
                <p:nvPr/>
              </p:nvPicPr>
              <p:blipFill>
                <a:blip r:embed="rId540"/>
                <a:stretch>
                  <a:fillRect/>
                </a:stretch>
              </p:blipFill>
              <p:spPr>
                <a:xfrm>
                  <a:off x="7547924" y="4479055"/>
                  <a:ext cx="23004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336" name="Freihand 335">
                  <a:extLst>
                    <a:ext uri="{FF2B5EF4-FFF2-40B4-BE49-F238E27FC236}">
                      <a16:creationId xmlns:a16="http://schemas.microsoft.com/office/drawing/2014/main" id="{32310C2D-A175-033A-92A4-BA68CE4D05F1}"/>
                    </a:ext>
                  </a:extLst>
                </p14:cNvPr>
                <p14:cNvContentPartPr/>
                <p14:nvPr/>
              </p14:nvContentPartPr>
              <p14:xfrm>
                <a:off x="5891564" y="5129215"/>
                <a:ext cx="19080" cy="5400"/>
              </p14:xfrm>
            </p:contentPart>
          </mc:Choice>
          <mc:Fallback>
            <p:pic>
              <p:nvPicPr>
                <p:cNvPr id="336" name="Freihand 335">
                  <a:extLst>
                    <a:ext uri="{FF2B5EF4-FFF2-40B4-BE49-F238E27FC236}">
                      <a16:creationId xmlns:a16="http://schemas.microsoft.com/office/drawing/2014/main" id="{32310C2D-A175-033A-92A4-BA68CE4D05F1}"/>
                    </a:ext>
                  </a:extLst>
                </p:cNvPr>
                <p:cNvPicPr/>
                <p:nvPr/>
              </p:nvPicPr>
              <p:blipFill>
                <a:blip r:embed="rId23"/>
                <a:stretch>
                  <a:fillRect/>
                </a:stretch>
              </p:blipFill>
              <p:spPr>
                <a:xfrm>
                  <a:off x="5882924" y="5120215"/>
                  <a:ext cx="367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37" name="Freihand 336">
                  <a:extLst>
                    <a:ext uri="{FF2B5EF4-FFF2-40B4-BE49-F238E27FC236}">
                      <a16:creationId xmlns:a16="http://schemas.microsoft.com/office/drawing/2014/main" id="{CCE3F53C-41FB-AE71-F816-F9C72B3499B5}"/>
                    </a:ext>
                  </a:extLst>
                </p14:cNvPr>
                <p14:cNvContentPartPr/>
                <p14:nvPr/>
              </p14:nvContentPartPr>
              <p14:xfrm>
                <a:off x="5747204" y="5101855"/>
                <a:ext cx="99360" cy="16200"/>
              </p14:xfrm>
            </p:contentPart>
          </mc:Choice>
          <mc:Fallback>
            <p:pic>
              <p:nvPicPr>
                <p:cNvPr id="337" name="Freihand 336">
                  <a:extLst>
                    <a:ext uri="{FF2B5EF4-FFF2-40B4-BE49-F238E27FC236}">
                      <a16:creationId xmlns:a16="http://schemas.microsoft.com/office/drawing/2014/main" id="{CCE3F53C-41FB-AE71-F816-F9C72B3499B5}"/>
                    </a:ext>
                  </a:extLst>
                </p:cNvPr>
                <p:cNvPicPr/>
                <p:nvPr/>
              </p:nvPicPr>
              <p:blipFill>
                <a:blip r:embed="rId543"/>
                <a:stretch>
                  <a:fillRect/>
                </a:stretch>
              </p:blipFill>
              <p:spPr>
                <a:xfrm>
                  <a:off x="5738204" y="5092855"/>
                  <a:ext cx="11700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39" name="Freihand 338">
                  <a:extLst>
                    <a:ext uri="{FF2B5EF4-FFF2-40B4-BE49-F238E27FC236}">
                      <a16:creationId xmlns:a16="http://schemas.microsoft.com/office/drawing/2014/main" id="{D507CC05-7B7D-D545-38D9-DC5513253209}"/>
                    </a:ext>
                  </a:extLst>
                </p14:cNvPr>
                <p14:cNvContentPartPr/>
                <p14:nvPr/>
              </p14:nvContentPartPr>
              <p14:xfrm>
                <a:off x="2884124" y="4927975"/>
                <a:ext cx="2937240" cy="231840"/>
              </p14:xfrm>
            </p:contentPart>
          </mc:Choice>
          <mc:Fallback>
            <p:pic>
              <p:nvPicPr>
                <p:cNvPr id="339" name="Freihand 338">
                  <a:extLst>
                    <a:ext uri="{FF2B5EF4-FFF2-40B4-BE49-F238E27FC236}">
                      <a16:creationId xmlns:a16="http://schemas.microsoft.com/office/drawing/2014/main" id="{D507CC05-7B7D-D545-38D9-DC5513253209}"/>
                    </a:ext>
                  </a:extLst>
                </p:cNvPr>
                <p:cNvPicPr/>
                <p:nvPr/>
              </p:nvPicPr>
              <p:blipFill>
                <a:blip r:embed="rId545"/>
                <a:stretch>
                  <a:fillRect/>
                </a:stretch>
              </p:blipFill>
              <p:spPr>
                <a:xfrm>
                  <a:off x="2875124" y="4919335"/>
                  <a:ext cx="295488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41" name="Freihand 340">
                  <a:extLst>
                    <a:ext uri="{FF2B5EF4-FFF2-40B4-BE49-F238E27FC236}">
                      <a16:creationId xmlns:a16="http://schemas.microsoft.com/office/drawing/2014/main" id="{E38B4D90-E05C-3E09-5EA1-BF564DFF399E}"/>
                    </a:ext>
                  </a:extLst>
                </p14:cNvPr>
                <p14:cNvContentPartPr/>
                <p14:nvPr/>
              </p14:nvContentPartPr>
              <p14:xfrm>
                <a:off x="2881244" y="4836895"/>
                <a:ext cx="206280" cy="263880"/>
              </p14:xfrm>
            </p:contentPart>
          </mc:Choice>
          <mc:Fallback>
            <p:pic>
              <p:nvPicPr>
                <p:cNvPr id="341" name="Freihand 340">
                  <a:extLst>
                    <a:ext uri="{FF2B5EF4-FFF2-40B4-BE49-F238E27FC236}">
                      <a16:creationId xmlns:a16="http://schemas.microsoft.com/office/drawing/2014/main" id="{E38B4D90-E05C-3E09-5EA1-BF564DFF399E}"/>
                    </a:ext>
                  </a:extLst>
                </p:cNvPr>
                <p:cNvPicPr/>
                <p:nvPr/>
              </p:nvPicPr>
              <p:blipFill>
                <a:blip r:embed="rId547"/>
                <a:stretch>
                  <a:fillRect/>
                </a:stretch>
              </p:blipFill>
              <p:spPr>
                <a:xfrm>
                  <a:off x="2872604" y="4827895"/>
                  <a:ext cx="223920" cy="281520"/>
                </a:xfrm>
                <a:prstGeom prst="rect">
                  <a:avLst/>
                </a:prstGeom>
              </p:spPr>
            </p:pic>
          </mc:Fallback>
        </mc:AlternateContent>
      </p:grpSp>
      <p:grpSp>
        <p:nvGrpSpPr>
          <p:cNvPr id="354" name="Gruppieren 353">
            <a:extLst>
              <a:ext uri="{FF2B5EF4-FFF2-40B4-BE49-F238E27FC236}">
                <a16:creationId xmlns:a16="http://schemas.microsoft.com/office/drawing/2014/main" id="{96687FDC-C140-BA8F-8863-29F85DBE5EB9}"/>
              </a:ext>
            </a:extLst>
          </p:cNvPr>
          <p:cNvGrpSpPr/>
          <p:nvPr/>
        </p:nvGrpSpPr>
        <p:grpSpPr>
          <a:xfrm>
            <a:off x="786764" y="5644015"/>
            <a:ext cx="1281240" cy="743760"/>
            <a:chOff x="786764" y="5644015"/>
            <a:chExt cx="1281240" cy="743760"/>
          </a:xfrm>
        </p:grpSpPr>
        <mc:AlternateContent xmlns:mc="http://schemas.openxmlformats.org/markup-compatibility/2006">
          <mc:Choice xmlns:p14="http://schemas.microsoft.com/office/powerpoint/2010/main" Requires="p14">
            <p:contentPart p14:bwMode="auto" r:id="rId548">
              <p14:nvContentPartPr>
                <p14:cNvPr id="343" name="Freihand 342">
                  <a:extLst>
                    <a:ext uri="{FF2B5EF4-FFF2-40B4-BE49-F238E27FC236}">
                      <a16:creationId xmlns:a16="http://schemas.microsoft.com/office/drawing/2014/main" id="{778B6BC1-4A14-5848-94C9-8186BE1C2D8A}"/>
                    </a:ext>
                  </a:extLst>
                </p14:cNvPr>
                <p14:cNvContentPartPr/>
                <p14:nvPr/>
              </p14:nvContentPartPr>
              <p14:xfrm>
                <a:off x="1056404" y="5847415"/>
                <a:ext cx="596160" cy="73080"/>
              </p14:xfrm>
            </p:contentPart>
          </mc:Choice>
          <mc:Fallback>
            <p:pic>
              <p:nvPicPr>
                <p:cNvPr id="343" name="Freihand 342">
                  <a:extLst>
                    <a:ext uri="{FF2B5EF4-FFF2-40B4-BE49-F238E27FC236}">
                      <a16:creationId xmlns:a16="http://schemas.microsoft.com/office/drawing/2014/main" id="{778B6BC1-4A14-5848-94C9-8186BE1C2D8A}"/>
                    </a:ext>
                  </a:extLst>
                </p:cNvPr>
                <p:cNvPicPr/>
                <p:nvPr/>
              </p:nvPicPr>
              <p:blipFill>
                <a:blip r:embed="rId549"/>
                <a:stretch>
                  <a:fillRect/>
                </a:stretch>
              </p:blipFill>
              <p:spPr>
                <a:xfrm>
                  <a:off x="1047404" y="5838775"/>
                  <a:ext cx="6138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44" name="Freihand 343">
                  <a:extLst>
                    <a:ext uri="{FF2B5EF4-FFF2-40B4-BE49-F238E27FC236}">
                      <a16:creationId xmlns:a16="http://schemas.microsoft.com/office/drawing/2014/main" id="{FD1335ED-A124-1683-B4AE-40029799E290}"/>
                    </a:ext>
                  </a:extLst>
                </p14:cNvPr>
                <p14:cNvContentPartPr/>
                <p14:nvPr/>
              </p14:nvContentPartPr>
              <p14:xfrm>
                <a:off x="855164" y="6125335"/>
                <a:ext cx="24120" cy="262440"/>
              </p14:xfrm>
            </p:contentPart>
          </mc:Choice>
          <mc:Fallback>
            <p:pic>
              <p:nvPicPr>
                <p:cNvPr id="344" name="Freihand 343">
                  <a:extLst>
                    <a:ext uri="{FF2B5EF4-FFF2-40B4-BE49-F238E27FC236}">
                      <a16:creationId xmlns:a16="http://schemas.microsoft.com/office/drawing/2014/main" id="{FD1335ED-A124-1683-B4AE-40029799E290}"/>
                    </a:ext>
                  </a:extLst>
                </p:cNvPr>
                <p:cNvPicPr/>
                <p:nvPr/>
              </p:nvPicPr>
              <p:blipFill>
                <a:blip r:embed="rId551"/>
                <a:stretch>
                  <a:fillRect/>
                </a:stretch>
              </p:blipFill>
              <p:spPr>
                <a:xfrm>
                  <a:off x="846524" y="6116335"/>
                  <a:ext cx="41760"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45" name="Freihand 344">
                  <a:extLst>
                    <a:ext uri="{FF2B5EF4-FFF2-40B4-BE49-F238E27FC236}">
                      <a16:creationId xmlns:a16="http://schemas.microsoft.com/office/drawing/2014/main" id="{949EBA9F-F699-FF12-2B3F-AF1F1D510A49}"/>
                    </a:ext>
                  </a:extLst>
                </p14:cNvPr>
                <p14:cNvContentPartPr/>
                <p14:nvPr/>
              </p14:nvContentPartPr>
              <p14:xfrm>
                <a:off x="786764" y="6067015"/>
                <a:ext cx="223560" cy="252720"/>
              </p14:xfrm>
            </p:contentPart>
          </mc:Choice>
          <mc:Fallback>
            <p:pic>
              <p:nvPicPr>
                <p:cNvPr id="345" name="Freihand 344">
                  <a:extLst>
                    <a:ext uri="{FF2B5EF4-FFF2-40B4-BE49-F238E27FC236}">
                      <a16:creationId xmlns:a16="http://schemas.microsoft.com/office/drawing/2014/main" id="{949EBA9F-F699-FF12-2B3F-AF1F1D510A49}"/>
                    </a:ext>
                  </a:extLst>
                </p:cNvPr>
                <p:cNvPicPr/>
                <p:nvPr/>
              </p:nvPicPr>
              <p:blipFill>
                <a:blip r:embed="rId553"/>
                <a:stretch>
                  <a:fillRect/>
                </a:stretch>
              </p:blipFill>
              <p:spPr>
                <a:xfrm>
                  <a:off x="778124" y="6058015"/>
                  <a:ext cx="24120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46" name="Freihand 345">
                  <a:extLst>
                    <a:ext uri="{FF2B5EF4-FFF2-40B4-BE49-F238E27FC236}">
                      <a16:creationId xmlns:a16="http://schemas.microsoft.com/office/drawing/2014/main" id="{105F9C35-611F-7B74-1AB4-A4EAB3D5E02A}"/>
                    </a:ext>
                  </a:extLst>
                </p14:cNvPr>
                <p14:cNvContentPartPr/>
                <p14:nvPr/>
              </p14:nvContentPartPr>
              <p14:xfrm>
                <a:off x="1005284" y="6166015"/>
                <a:ext cx="61920" cy="118080"/>
              </p14:xfrm>
            </p:contentPart>
          </mc:Choice>
          <mc:Fallback>
            <p:pic>
              <p:nvPicPr>
                <p:cNvPr id="346" name="Freihand 345">
                  <a:extLst>
                    <a:ext uri="{FF2B5EF4-FFF2-40B4-BE49-F238E27FC236}">
                      <a16:creationId xmlns:a16="http://schemas.microsoft.com/office/drawing/2014/main" id="{105F9C35-611F-7B74-1AB4-A4EAB3D5E02A}"/>
                    </a:ext>
                  </a:extLst>
                </p:cNvPr>
                <p:cNvPicPr/>
                <p:nvPr/>
              </p:nvPicPr>
              <p:blipFill>
                <a:blip r:embed="rId555"/>
                <a:stretch>
                  <a:fillRect/>
                </a:stretch>
              </p:blipFill>
              <p:spPr>
                <a:xfrm>
                  <a:off x="996644" y="6157375"/>
                  <a:ext cx="7956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47" name="Freihand 346">
                  <a:extLst>
                    <a:ext uri="{FF2B5EF4-FFF2-40B4-BE49-F238E27FC236}">
                      <a16:creationId xmlns:a16="http://schemas.microsoft.com/office/drawing/2014/main" id="{CF382DF5-13A2-9835-B34F-A29A0531B500}"/>
                    </a:ext>
                  </a:extLst>
                </p14:cNvPr>
                <p14:cNvContentPartPr/>
                <p14:nvPr/>
              </p14:nvContentPartPr>
              <p14:xfrm>
                <a:off x="1100684" y="6063775"/>
                <a:ext cx="153000" cy="205200"/>
              </p14:xfrm>
            </p:contentPart>
          </mc:Choice>
          <mc:Fallback>
            <p:pic>
              <p:nvPicPr>
                <p:cNvPr id="347" name="Freihand 346">
                  <a:extLst>
                    <a:ext uri="{FF2B5EF4-FFF2-40B4-BE49-F238E27FC236}">
                      <a16:creationId xmlns:a16="http://schemas.microsoft.com/office/drawing/2014/main" id="{CF382DF5-13A2-9835-B34F-A29A0531B500}"/>
                    </a:ext>
                  </a:extLst>
                </p:cNvPr>
                <p:cNvPicPr/>
                <p:nvPr/>
              </p:nvPicPr>
              <p:blipFill>
                <a:blip r:embed="rId557"/>
                <a:stretch>
                  <a:fillRect/>
                </a:stretch>
              </p:blipFill>
              <p:spPr>
                <a:xfrm>
                  <a:off x="1092044" y="6055135"/>
                  <a:ext cx="17064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348" name="Freihand 347">
                  <a:extLst>
                    <a:ext uri="{FF2B5EF4-FFF2-40B4-BE49-F238E27FC236}">
                      <a16:creationId xmlns:a16="http://schemas.microsoft.com/office/drawing/2014/main" id="{1E8A8060-E57F-3C1B-6699-F1D7738F0DE8}"/>
                    </a:ext>
                  </a:extLst>
                </p14:cNvPr>
                <p14:cNvContentPartPr/>
                <p14:nvPr/>
              </p14:nvContentPartPr>
              <p14:xfrm>
                <a:off x="1273124" y="6166375"/>
                <a:ext cx="91800" cy="133200"/>
              </p14:xfrm>
            </p:contentPart>
          </mc:Choice>
          <mc:Fallback>
            <p:pic>
              <p:nvPicPr>
                <p:cNvPr id="348" name="Freihand 347">
                  <a:extLst>
                    <a:ext uri="{FF2B5EF4-FFF2-40B4-BE49-F238E27FC236}">
                      <a16:creationId xmlns:a16="http://schemas.microsoft.com/office/drawing/2014/main" id="{1E8A8060-E57F-3C1B-6699-F1D7738F0DE8}"/>
                    </a:ext>
                  </a:extLst>
                </p:cNvPr>
                <p:cNvPicPr/>
                <p:nvPr/>
              </p:nvPicPr>
              <p:blipFill>
                <a:blip r:embed="rId559"/>
                <a:stretch>
                  <a:fillRect/>
                </a:stretch>
              </p:blipFill>
              <p:spPr>
                <a:xfrm>
                  <a:off x="1264484" y="6157375"/>
                  <a:ext cx="10944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349" name="Freihand 348">
                  <a:extLst>
                    <a:ext uri="{FF2B5EF4-FFF2-40B4-BE49-F238E27FC236}">
                      <a16:creationId xmlns:a16="http://schemas.microsoft.com/office/drawing/2014/main" id="{13EA3B1A-8EDF-4231-2E03-A954F56325FF}"/>
                    </a:ext>
                  </a:extLst>
                </p14:cNvPr>
                <p14:cNvContentPartPr/>
                <p14:nvPr/>
              </p14:nvContentPartPr>
              <p14:xfrm>
                <a:off x="1292204" y="6199855"/>
                <a:ext cx="59760" cy="36360"/>
              </p14:xfrm>
            </p:contentPart>
          </mc:Choice>
          <mc:Fallback>
            <p:pic>
              <p:nvPicPr>
                <p:cNvPr id="349" name="Freihand 348">
                  <a:extLst>
                    <a:ext uri="{FF2B5EF4-FFF2-40B4-BE49-F238E27FC236}">
                      <a16:creationId xmlns:a16="http://schemas.microsoft.com/office/drawing/2014/main" id="{13EA3B1A-8EDF-4231-2E03-A954F56325FF}"/>
                    </a:ext>
                  </a:extLst>
                </p:cNvPr>
                <p:cNvPicPr/>
                <p:nvPr/>
              </p:nvPicPr>
              <p:blipFill>
                <a:blip r:embed="rId561"/>
                <a:stretch>
                  <a:fillRect/>
                </a:stretch>
              </p:blipFill>
              <p:spPr>
                <a:xfrm>
                  <a:off x="1283204" y="6190855"/>
                  <a:ext cx="7740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350" name="Freihand 349">
                  <a:extLst>
                    <a:ext uri="{FF2B5EF4-FFF2-40B4-BE49-F238E27FC236}">
                      <a16:creationId xmlns:a16="http://schemas.microsoft.com/office/drawing/2014/main" id="{B444888D-2949-7E38-1CEE-BB2B1D56238A}"/>
                    </a:ext>
                  </a:extLst>
                </p14:cNvPr>
                <p14:cNvContentPartPr/>
                <p14:nvPr/>
              </p14:nvContentPartPr>
              <p14:xfrm>
                <a:off x="1391204" y="6063415"/>
                <a:ext cx="153360" cy="188640"/>
              </p14:xfrm>
            </p:contentPart>
          </mc:Choice>
          <mc:Fallback>
            <p:pic>
              <p:nvPicPr>
                <p:cNvPr id="350" name="Freihand 349">
                  <a:extLst>
                    <a:ext uri="{FF2B5EF4-FFF2-40B4-BE49-F238E27FC236}">
                      <a16:creationId xmlns:a16="http://schemas.microsoft.com/office/drawing/2014/main" id="{B444888D-2949-7E38-1CEE-BB2B1D56238A}"/>
                    </a:ext>
                  </a:extLst>
                </p:cNvPr>
                <p:cNvPicPr/>
                <p:nvPr/>
              </p:nvPicPr>
              <p:blipFill>
                <a:blip r:embed="rId563"/>
                <a:stretch>
                  <a:fillRect/>
                </a:stretch>
              </p:blipFill>
              <p:spPr>
                <a:xfrm>
                  <a:off x="1382564" y="6054775"/>
                  <a:ext cx="17100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351" name="Freihand 350">
                  <a:extLst>
                    <a:ext uri="{FF2B5EF4-FFF2-40B4-BE49-F238E27FC236}">
                      <a16:creationId xmlns:a16="http://schemas.microsoft.com/office/drawing/2014/main" id="{965C0865-E410-B464-CCA7-CD84BD52FDE0}"/>
                    </a:ext>
                  </a:extLst>
                </p14:cNvPr>
                <p14:cNvContentPartPr/>
                <p14:nvPr/>
              </p14:nvContentPartPr>
              <p14:xfrm>
                <a:off x="1929044" y="5725375"/>
                <a:ext cx="83160" cy="149040"/>
              </p14:xfrm>
            </p:contentPart>
          </mc:Choice>
          <mc:Fallback>
            <p:pic>
              <p:nvPicPr>
                <p:cNvPr id="351" name="Freihand 350">
                  <a:extLst>
                    <a:ext uri="{FF2B5EF4-FFF2-40B4-BE49-F238E27FC236}">
                      <a16:creationId xmlns:a16="http://schemas.microsoft.com/office/drawing/2014/main" id="{965C0865-E410-B464-CCA7-CD84BD52FDE0}"/>
                    </a:ext>
                  </a:extLst>
                </p:cNvPr>
                <p:cNvPicPr/>
                <p:nvPr/>
              </p:nvPicPr>
              <p:blipFill>
                <a:blip r:embed="rId565"/>
                <a:stretch>
                  <a:fillRect/>
                </a:stretch>
              </p:blipFill>
              <p:spPr>
                <a:xfrm>
                  <a:off x="1920404" y="5716375"/>
                  <a:ext cx="10080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352" name="Freihand 351">
                  <a:extLst>
                    <a:ext uri="{FF2B5EF4-FFF2-40B4-BE49-F238E27FC236}">
                      <a16:creationId xmlns:a16="http://schemas.microsoft.com/office/drawing/2014/main" id="{1706FA2E-E0D1-351D-CCFB-67A8E1CDB01D}"/>
                    </a:ext>
                  </a:extLst>
                </p14:cNvPr>
                <p14:cNvContentPartPr/>
                <p14:nvPr/>
              </p14:nvContentPartPr>
              <p14:xfrm>
                <a:off x="1939484" y="5644015"/>
                <a:ext cx="29160" cy="90360"/>
              </p14:xfrm>
            </p:contentPart>
          </mc:Choice>
          <mc:Fallback>
            <p:pic>
              <p:nvPicPr>
                <p:cNvPr id="352" name="Freihand 351">
                  <a:extLst>
                    <a:ext uri="{FF2B5EF4-FFF2-40B4-BE49-F238E27FC236}">
                      <a16:creationId xmlns:a16="http://schemas.microsoft.com/office/drawing/2014/main" id="{1706FA2E-E0D1-351D-CCFB-67A8E1CDB01D}"/>
                    </a:ext>
                  </a:extLst>
                </p:cNvPr>
                <p:cNvPicPr/>
                <p:nvPr/>
              </p:nvPicPr>
              <p:blipFill>
                <a:blip r:embed="rId567"/>
                <a:stretch>
                  <a:fillRect/>
                </a:stretch>
              </p:blipFill>
              <p:spPr>
                <a:xfrm>
                  <a:off x="1930484" y="5635375"/>
                  <a:ext cx="468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353" name="Freihand 352">
                  <a:extLst>
                    <a:ext uri="{FF2B5EF4-FFF2-40B4-BE49-F238E27FC236}">
                      <a16:creationId xmlns:a16="http://schemas.microsoft.com/office/drawing/2014/main" id="{D8A00A66-452D-2E05-11F4-50EB7F3AB970}"/>
                    </a:ext>
                  </a:extLst>
                </p14:cNvPr>
                <p14:cNvContentPartPr/>
                <p14:nvPr/>
              </p14:nvContentPartPr>
              <p14:xfrm>
                <a:off x="1814564" y="5892415"/>
                <a:ext cx="253440" cy="57240"/>
              </p14:xfrm>
            </p:contentPart>
          </mc:Choice>
          <mc:Fallback>
            <p:pic>
              <p:nvPicPr>
                <p:cNvPr id="353" name="Freihand 352">
                  <a:extLst>
                    <a:ext uri="{FF2B5EF4-FFF2-40B4-BE49-F238E27FC236}">
                      <a16:creationId xmlns:a16="http://schemas.microsoft.com/office/drawing/2014/main" id="{D8A00A66-452D-2E05-11F4-50EB7F3AB970}"/>
                    </a:ext>
                  </a:extLst>
                </p:cNvPr>
                <p:cNvPicPr/>
                <p:nvPr/>
              </p:nvPicPr>
              <p:blipFill>
                <a:blip r:embed="rId569"/>
                <a:stretch>
                  <a:fillRect/>
                </a:stretch>
              </p:blipFill>
              <p:spPr>
                <a:xfrm>
                  <a:off x="1805924" y="5883415"/>
                  <a:ext cx="271080" cy="74880"/>
                </a:xfrm>
                <a:prstGeom prst="rect">
                  <a:avLst/>
                </a:prstGeom>
              </p:spPr>
            </p:pic>
          </mc:Fallback>
        </mc:AlternateContent>
      </p:grpSp>
    </p:spTree>
    <p:extLst>
      <p:ext uri="{BB962C8B-B14F-4D97-AF65-F5344CB8AC3E}">
        <p14:creationId xmlns:p14="http://schemas.microsoft.com/office/powerpoint/2010/main" val="2877665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999343" y="96752"/>
            <a:ext cx="7446047"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Gewinnmaximierung bzgl. des Faktors Kapital K (grafisch)</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720000" y="1080000"/>
            <a:ext cx="7187256" cy="4320000"/>
          </a:xfrm>
          <a:prstGeom prst="rect">
            <a:avLst/>
          </a:prstGeom>
        </p:spPr>
      </p:pic>
      <p:sp>
        <p:nvSpPr>
          <p:cNvPr id="6" name="Rechteck 5"/>
          <p:cNvSpPr/>
          <p:nvPr/>
        </p:nvSpPr>
        <p:spPr>
          <a:xfrm>
            <a:off x="232034" y="697848"/>
            <a:ext cx="1639103" cy="369332"/>
          </a:xfrm>
          <a:prstGeom prst="rect">
            <a:avLst/>
          </a:prstGeom>
        </p:spPr>
        <p:txBody>
          <a:bodyPr wrap="none">
            <a:spAutoFit/>
          </a:bodyPr>
          <a:lstStyle/>
          <a:p>
            <a:r>
              <a:rPr lang="de-DE" b="1" dirty="0"/>
              <a:t>Kosten; Output</a:t>
            </a:r>
            <a:endParaRPr lang="de-DE" dirty="0"/>
          </a:p>
        </p:txBody>
      </p:sp>
      <p:sp>
        <p:nvSpPr>
          <p:cNvPr id="7" name="Rechteck 6"/>
          <p:cNvSpPr/>
          <p:nvPr/>
        </p:nvSpPr>
        <p:spPr>
          <a:xfrm>
            <a:off x="8523636" y="185544"/>
            <a:ext cx="1540615" cy="369332"/>
          </a:xfrm>
          <a:prstGeom prst="rect">
            <a:avLst/>
          </a:prstGeom>
        </p:spPr>
        <p:txBody>
          <a:bodyPr wrap="none">
            <a:spAutoFit/>
          </a:bodyPr>
          <a:lstStyle/>
          <a:p>
            <a:r>
              <a:rPr lang="de-DE" b="1" dirty="0"/>
              <a:t> r=i/p Realzins</a:t>
            </a:r>
            <a:endParaRPr lang="de-DE" dirty="0"/>
          </a:p>
        </p:txBody>
      </p:sp>
      <p:sp>
        <p:nvSpPr>
          <p:cNvPr id="8" name="Rechteck 7"/>
          <p:cNvSpPr/>
          <p:nvPr/>
        </p:nvSpPr>
        <p:spPr>
          <a:xfrm>
            <a:off x="7877066" y="1151403"/>
            <a:ext cx="1367682" cy="369332"/>
          </a:xfrm>
          <a:prstGeom prst="rect">
            <a:avLst/>
          </a:prstGeom>
        </p:spPr>
        <p:txBody>
          <a:bodyPr wrap="none">
            <a:spAutoFit/>
          </a:bodyPr>
          <a:lstStyle/>
          <a:p>
            <a:r>
              <a:rPr lang="de-DE" b="1" dirty="0">
                <a:solidFill>
                  <a:schemeClr val="accent1"/>
                </a:solidFill>
              </a:rPr>
              <a:t>y(K): Output</a:t>
            </a:r>
            <a:endParaRPr lang="de-DE" dirty="0">
              <a:solidFill>
                <a:schemeClr val="accent1"/>
              </a:solidFill>
            </a:endParaRPr>
          </a:p>
        </p:txBody>
      </p:sp>
      <p:sp>
        <p:nvSpPr>
          <p:cNvPr id="9" name="Rechteck 8"/>
          <p:cNvSpPr/>
          <p:nvPr/>
        </p:nvSpPr>
        <p:spPr>
          <a:xfrm>
            <a:off x="7281565" y="745443"/>
            <a:ext cx="1808059" cy="369332"/>
          </a:xfrm>
          <a:prstGeom prst="rect">
            <a:avLst/>
          </a:prstGeom>
        </p:spPr>
        <p:txBody>
          <a:bodyPr wrap="none">
            <a:spAutoFit/>
          </a:bodyPr>
          <a:lstStyle/>
          <a:p>
            <a:r>
              <a:rPr lang="de-DE" b="1" dirty="0">
                <a:solidFill>
                  <a:schemeClr val="accent2"/>
                </a:solidFill>
              </a:rPr>
              <a:t>r</a:t>
            </a:r>
            <a:r>
              <a:rPr lang="de-DE" b="1" baseline="-25000" dirty="0">
                <a:solidFill>
                  <a:schemeClr val="accent2"/>
                </a:solidFill>
              </a:rPr>
              <a:t>1</a:t>
            </a:r>
            <a:r>
              <a:rPr lang="de-DE" b="1" dirty="0">
                <a:solidFill>
                  <a:schemeClr val="accent2"/>
                </a:solidFill>
              </a:rPr>
              <a:t>K: reale Kosten</a:t>
            </a:r>
            <a:endParaRPr lang="de-DE" dirty="0">
              <a:solidFill>
                <a:schemeClr val="accent2"/>
              </a:solidFill>
            </a:endParaRPr>
          </a:p>
        </p:txBody>
      </p:sp>
      <p:cxnSp>
        <p:nvCxnSpPr>
          <p:cNvPr id="12" name="Gerade Verbindung mit Pfeil 11"/>
          <p:cNvCxnSpPr>
            <a:cxnSpLocks/>
          </p:cNvCxnSpPr>
          <p:nvPr/>
        </p:nvCxnSpPr>
        <p:spPr>
          <a:xfrm flipH="1">
            <a:off x="4773336" y="1866676"/>
            <a:ext cx="3133920" cy="6607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hteck 14"/>
          <p:cNvSpPr/>
          <p:nvPr/>
        </p:nvSpPr>
        <p:spPr>
          <a:xfrm>
            <a:off x="2420695" y="5641488"/>
            <a:ext cx="720069" cy="369332"/>
          </a:xfrm>
          <a:prstGeom prst="rect">
            <a:avLst/>
          </a:prstGeom>
        </p:spPr>
        <p:txBody>
          <a:bodyPr wrap="none">
            <a:spAutoFit/>
          </a:bodyPr>
          <a:lstStyle/>
          <a:p>
            <a:r>
              <a:rPr lang="de-DE" dirty="0"/>
              <a:t>K*(r</a:t>
            </a:r>
            <a:r>
              <a:rPr lang="de-DE" baseline="-25000" dirty="0"/>
              <a:t>1</a:t>
            </a:r>
            <a:r>
              <a:rPr lang="de-DE" dirty="0"/>
              <a:t>)</a:t>
            </a:r>
          </a:p>
        </p:txBody>
      </p:sp>
      <p:sp>
        <p:nvSpPr>
          <p:cNvPr id="16" name="Rechteck 15"/>
          <p:cNvSpPr/>
          <p:nvPr/>
        </p:nvSpPr>
        <p:spPr>
          <a:xfrm>
            <a:off x="1149378" y="5652881"/>
            <a:ext cx="720069" cy="369332"/>
          </a:xfrm>
          <a:prstGeom prst="rect">
            <a:avLst/>
          </a:prstGeom>
        </p:spPr>
        <p:txBody>
          <a:bodyPr wrap="none">
            <a:spAutoFit/>
          </a:bodyPr>
          <a:lstStyle/>
          <a:p>
            <a:r>
              <a:rPr lang="de-DE" dirty="0"/>
              <a:t>K*(r</a:t>
            </a:r>
            <a:r>
              <a:rPr lang="de-DE" baseline="-25000" dirty="0"/>
              <a:t>2</a:t>
            </a:r>
            <a:r>
              <a:rPr lang="de-DE" dirty="0"/>
              <a:t>)</a:t>
            </a:r>
          </a:p>
        </p:txBody>
      </p:sp>
      <p:cxnSp>
        <p:nvCxnSpPr>
          <p:cNvPr id="23" name="Straight Arrow Connector 7"/>
          <p:cNvCxnSpPr/>
          <p:nvPr/>
        </p:nvCxnSpPr>
        <p:spPr>
          <a:xfrm>
            <a:off x="5949334" y="6631476"/>
            <a:ext cx="235876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9"/>
          <p:cNvCxnSpPr/>
          <p:nvPr/>
        </p:nvCxnSpPr>
        <p:spPr>
          <a:xfrm flipV="1">
            <a:off x="5949334" y="5380344"/>
            <a:ext cx="27045" cy="125113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echteck 30"/>
          <p:cNvSpPr/>
          <p:nvPr/>
        </p:nvSpPr>
        <p:spPr>
          <a:xfrm>
            <a:off x="5524595" y="5539182"/>
            <a:ext cx="484428" cy="276999"/>
          </a:xfrm>
          <a:prstGeom prst="rect">
            <a:avLst/>
          </a:prstGeom>
        </p:spPr>
        <p:txBody>
          <a:bodyPr wrap="none">
            <a:spAutoFit/>
          </a:bodyPr>
          <a:lstStyle/>
          <a:p>
            <a:r>
              <a:rPr lang="de-DE" sz="1200" b="1" dirty="0"/>
              <a:t>K</a:t>
            </a:r>
            <a:r>
              <a:rPr lang="de-DE" sz="1200" b="1" baseline="30000" dirty="0"/>
              <a:t>D</a:t>
            </a:r>
            <a:r>
              <a:rPr lang="de-DE" sz="1200" b="1" dirty="0"/>
              <a:t>(r)</a:t>
            </a:r>
            <a:endParaRPr lang="de-DE" sz="1200" dirty="0"/>
          </a:p>
        </p:txBody>
      </p:sp>
      <p:sp>
        <p:nvSpPr>
          <p:cNvPr id="32" name="Rechteck 31"/>
          <p:cNvSpPr/>
          <p:nvPr/>
        </p:nvSpPr>
        <p:spPr>
          <a:xfrm>
            <a:off x="7946705" y="6512858"/>
            <a:ext cx="257004" cy="369332"/>
          </a:xfrm>
          <a:prstGeom prst="rect">
            <a:avLst/>
          </a:prstGeom>
        </p:spPr>
        <p:txBody>
          <a:bodyPr wrap="square">
            <a:spAutoFit/>
          </a:bodyPr>
          <a:lstStyle/>
          <a:p>
            <a:r>
              <a:rPr lang="de-DE" b="1" dirty="0"/>
              <a:t>r</a:t>
            </a:r>
            <a:endParaRPr lang="de-DE" dirty="0"/>
          </a:p>
        </p:txBody>
      </p:sp>
      <p:sp>
        <p:nvSpPr>
          <p:cNvPr id="34" name="Freihandform 33"/>
          <p:cNvSpPr/>
          <p:nvPr/>
        </p:nvSpPr>
        <p:spPr>
          <a:xfrm>
            <a:off x="6185682" y="5531346"/>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pic>
        <p:nvPicPr>
          <p:cNvPr id="35" name="Grafik 34"/>
          <p:cNvPicPr>
            <a:picLocks noChangeAspect="1"/>
          </p:cNvPicPr>
          <p:nvPr/>
        </p:nvPicPr>
        <p:blipFill>
          <a:blip r:embed="rId4"/>
          <a:stretch>
            <a:fillRect/>
          </a:stretch>
        </p:blipFill>
        <p:spPr>
          <a:xfrm>
            <a:off x="720000" y="1080000"/>
            <a:ext cx="7187256" cy="4320000"/>
          </a:xfrm>
          <a:prstGeom prst="rect">
            <a:avLst/>
          </a:prstGeom>
        </p:spPr>
      </p:pic>
      <p:pic>
        <p:nvPicPr>
          <p:cNvPr id="41" name="Grafik 40"/>
          <p:cNvPicPr>
            <a:picLocks noChangeAspect="1"/>
          </p:cNvPicPr>
          <p:nvPr/>
        </p:nvPicPr>
        <p:blipFill>
          <a:blip r:embed="rId5"/>
          <a:stretch>
            <a:fillRect/>
          </a:stretch>
        </p:blipFill>
        <p:spPr>
          <a:xfrm>
            <a:off x="720000" y="1080000"/>
            <a:ext cx="7187256" cy="4320000"/>
          </a:xfrm>
          <a:prstGeom prst="rect">
            <a:avLst/>
          </a:prstGeom>
        </p:spPr>
      </p:pic>
      <p:cxnSp>
        <p:nvCxnSpPr>
          <p:cNvPr id="39" name="Gerade Verbindung mit Pfeil 38"/>
          <p:cNvCxnSpPr/>
          <p:nvPr/>
        </p:nvCxnSpPr>
        <p:spPr>
          <a:xfrm flipV="1">
            <a:off x="1463323" y="5184396"/>
            <a:ext cx="145041" cy="4570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Gerade Verbindung mit Pfeil 36"/>
          <p:cNvCxnSpPr>
            <a:stCxn id="15" idx="0"/>
          </p:cNvCxnSpPr>
          <p:nvPr/>
        </p:nvCxnSpPr>
        <p:spPr>
          <a:xfrm flipH="1" flipV="1">
            <a:off x="2318657" y="5184397"/>
            <a:ext cx="462073" cy="4570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Rechteck 26">
            <a:extLst>
              <a:ext uri="{FF2B5EF4-FFF2-40B4-BE49-F238E27FC236}">
                <a16:creationId xmlns:a16="http://schemas.microsoft.com/office/drawing/2014/main" id="{353C7294-4CF0-4019-83E4-BDA4E60339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9" name="Textfeld 28">
            <a:extLst>
              <a:ext uri="{FF2B5EF4-FFF2-40B4-BE49-F238E27FC236}">
                <a16:creationId xmlns:a16="http://schemas.microsoft.com/office/drawing/2014/main" id="{E1F5E6B8-B2F7-3F1B-D44A-CC1CD567D7D5}"/>
              </a:ext>
            </a:extLst>
          </p:cNvPr>
          <p:cNvSpPr txBox="1"/>
          <p:nvPr/>
        </p:nvSpPr>
        <p:spPr>
          <a:xfrm>
            <a:off x="7561157" y="5357592"/>
            <a:ext cx="642552" cy="369332"/>
          </a:xfrm>
          <a:prstGeom prst="rect">
            <a:avLst/>
          </a:prstGeom>
          <a:noFill/>
        </p:spPr>
        <p:txBody>
          <a:bodyPr wrap="square">
            <a:spAutoFit/>
          </a:bodyPr>
          <a:lstStyle/>
          <a:p>
            <a:r>
              <a:rPr lang="de-DE" b="1" dirty="0"/>
              <a:t>K</a:t>
            </a:r>
            <a:endParaRPr lang="de-DE" dirty="0"/>
          </a:p>
        </p:txBody>
      </p:sp>
      <p:sp>
        <p:nvSpPr>
          <p:cNvPr id="30" name="Rechteck 29">
            <a:extLst>
              <a:ext uri="{FF2B5EF4-FFF2-40B4-BE49-F238E27FC236}">
                <a16:creationId xmlns:a16="http://schemas.microsoft.com/office/drawing/2014/main" id="{D0FECE83-A8F3-1A43-3BB8-BAC8D9E71BA6}"/>
              </a:ext>
            </a:extLst>
          </p:cNvPr>
          <p:cNvSpPr/>
          <p:nvPr/>
        </p:nvSpPr>
        <p:spPr>
          <a:xfrm>
            <a:off x="4910436" y="697848"/>
            <a:ext cx="1772793" cy="369332"/>
          </a:xfrm>
          <a:prstGeom prst="rect">
            <a:avLst/>
          </a:prstGeom>
        </p:spPr>
        <p:txBody>
          <a:bodyPr wrap="none">
            <a:spAutoFit/>
          </a:bodyPr>
          <a:lstStyle/>
          <a:p>
            <a:r>
              <a:rPr lang="de-DE" b="1" dirty="0">
                <a:solidFill>
                  <a:srgbClr val="FF0000"/>
                </a:solidFill>
              </a:rPr>
              <a:t>r</a:t>
            </a:r>
            <a:r>
              <a:rPr lang="de-DE" b="1" baseline="-25000" dirty="0">
                <a:solidFill>
                  <a:srgbClr val="FF0000"/>
                </a:solidFill>
              </a:rPr>
              <a:t>2</a:t>
            </a:r>
            <a:r>
              <a:rPr lang="de-DE" b="1" dirty="0">
                <a:solidFill>
                  <a:srgbClr val="FF0000"/>
                </a:solidFill>
              </a:rPr>
              <a:t>K: reale Kosten</a:t>
            </a:r>
            <a:endParaRPr lang="de-DE" dirty="0">
              <a:solidFill>
                <a:srgbClr val="FF0000"/>
              </a:solidFill>
            </a:endParaRPr>
          </a:p>
        </p:txBody>
      </p:sp>
      <mc:AlternateContent xmlns:mc="http://schemas.openxmlformats.org/markup-compatibility/2006">
        <mc:Choice xmlns:p14="http://schemas.microsoft.com/office/powerpoint/2010/main" Requires="p14">
          <p:contentPart p14:bwMode="auto" r:id="rId6">
            <p14:nvContentPartPr>
              <p14:cNvPr id="13" name="Freihand 12">
                <a:extLst>
                  <a:ext uri="{FF2B5EF4-FFF2-40B4-BE49-F238E27FC236}">
                    <a16:creationId xmlns:a16="http://schemas.microsoft.com/office/drawing/2014/main" id="{681E4F56-447D-0FA7-02C0-77A08F4E4541}"/>
                  </a:ext>
                </a:extLst>
              </p14:cNvPr>
              <p14:cNvContentPartPr/>
              <p14:nvPr/>
            </p14:nvContentPartPr>
            <p14:xfrm>
              <a:off x="7367564" y="1036865"/>
              <a:ext cx="327960" cy="39240"/>
            </p14:xfrm>
          </p:contentPart>
        </mc:Choice>
        <mc:Fallback>
          <p:pic>
            <p:nvPicPr>
              <p:cNvPr id="13" name="Freihand 12">
                <a:extLst>
                  <a:ext uri="{FF2B5EF4-FFF2-40B4-BE49-F238E27FC236}">
                    <a16:creationId xmlns:a16="http://schemas.microsoft.com/office/drawing/2014/main" id="{681E4F56-447D-0FA7-02C0-77A08F4E4541}"/>
                  </a:ext>
                </a:extLst>
              </p:cNvPr>
              <p:cNvPicPr/>
              <p:nvPr/>
            </p:nvPicPr>
            <p:blipFill>
              <a:blip r:embed="rId7"/>
              <a:stretch>
                <a:fillRect/>
              </a:stretch>
            </p:blipFill>
            <p:spPr>
              <a:xfrm>
                <a:off x="7358564" y="1027865"/>
                <a:ext cx="345600" cy="56880"/>
              </a:xfrm>
              <a:prstGeom prst="rect">
                <a:avLst/>
              </a:prstGeom>
            </p:spPr>
          </p:pic>
        </mc:Fallback>
      </mc:AlternateContent>
      <p:grpSp>
        <p:nvGrpSpPr>
          <p:cNvPr id="21" name="Gruppieren 20">
            <a:extLst>
              <a:ext uri="{FF2B5EF4-FFF2-40B4-BE49-F238E27FC236}">
                <a16:creationId xmlns:a16="http://schemas.microsoft.com/office/drawing/2014/main" id="{8FB95980-28E3-8C28-66A1-68F88F396833}"/>
              </a:ext>
            </a:extLst>
          </p:cNvPr>
          <p:cNvGrpSpPr/>
          <p:nvPr/>
        </p:nvGrpSpPr>
        <p:grpSpPr>
          <a:xfrm>
            <a:off x="7409324" y="997625"/>
            <a:ext cx="1986120" cy="567360"/>
            <a:chOff x="7409324" y="997625"/>
            <a:chExt cx="1986120" cy="567360"/>
          </a:xfrm>
        </p:grpSpPr>
        <mc:AlternateContent xmlns:mc="http://schemas.openxmlformats.org/markup-compatibility/2006">
          <mc:Choice xmlns:p14="http://schemas.microsoft.com/office/powerpoint/2010/main" Requires="p14">
            <p:contentPart p14:bwMode="auto" r:id="rId8">
              <p14:nvContentPartPr>
                <p14:cNvPr id="4" name="Freihand 3">
                  <a:extLst>
                    <a:ext uri="{FF2B5EF4-FFF2-40B4-BE49-F238E27FC236}">
                      <a16:creationId xmlns:a16="http://schemas.microsoft.com/office/drawing/2014/main" id="{A20B4C50-E0B5-C7BE-F975-E820A73FC495}"/>
                    </a:ext>
                  </a:extLst>
                </p14:cNvPr>
                <p14:cNvContentPartPr/>
                <p14:nvPr/>
              </p14:nvContentPartPr>
              <p14:xfrm>
                <a:off x="7924124" y="1145225"/>
                <a:ext cx="51120" cy="409320"/>
              </p14:xfrm>
            </p:contentPart>
          </mc:Choice>
          <mc:Fallback>
            <p:pic>
              <p:nvPicPr>
                <p:cNvPr id="4" name="Freihand 3">
                  <a:extLst>
                    <a:ext uri="{FF2B5EF4-FFF2-40B4-BE49-F238E27FC236}">
                      <a16:creationId xmlns:a16="http://schemas.microsoft.com/office/drawing/2014/main" id="{A20B4C50-E0B5-C7BE-F975-E820A73FC495}"/>
                    </a:ext>
                  </a:extLst>
                </p:cNvPr>
                <p:cNvPicPr/>
                <p:nvPr/>
              </p:nvPicPr>
              <p:blipFill>
                <a:blip r:embed="rId9"/>
                <a:stretch>
                  <a:fillRect/>
                </a:stretch>
              </p:blipFill>
              <p:spPr>
                <a:xfrm>
                  <a:off x="7915484" y="1136585"/>
                  <a:ext cx="68760" cy="4269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Freihand 4">
                  <a:extLst>
                    <a:ext uri="{FF2B5EF4-FFF2-40B4-BE49-F238E27FC236}">
                      <a16:creationId xmlns:a16="http://schemas.microsoft.com/office/drawing/2014/main" id="{F589DCBF-2943-E2D3-91C6-714BDB43FAD6}"/>
                    </a:ext>
                  </a:extLst>
                </p14:cNvPr>
                <p14:cNvContentPartPr/>
                <p14:nvPr/>
              </p14:nvContentPartPr>
              <p14:xfrm>
                <a:off x="7993244" y="1145585"/>
                <a:ext cx="1216440" cy="339480"/>
              </p14:xfrm>
            </p:contentPart>
          </mc:Choice>
          <mc:Fallback>
            <p:pic>
              <p:nvPicPr>
                <p:cNvPr id="5" name="Freihand 4">
                  <a:extLst>
                    <a:ext uri="{FF2B5EF4-FFF2-40B4-BE49-F238E27FC236}">
                      <a16:creationId xmlns:a16="http://schemas.microsoft.com/office/drawing/2014/main" id="{F589DCBF-2943-E2D3-91C6-714BDB43FAD6}"/>
                    </a:ext>
                  </a:extLst>
                </p:cNvPr>
                <p:cNvPicPr/>
                <p:nvPr/>
              </p:nvPicPr>
              <p:blipFill>
                <a:blip r:embed="rId11"/>
                <a:stretch>
                  <a:fillRect/>
                </a:stretch>
              </p:blipFill>
              <p:spPr>
                <a:xfrm>
                  <a:off x="7984604" y="1136945"/>
                  <a:ext cx="1234080" cy="3571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Freihand 9">
                  <a:extLst>
                    <a:ext uri="{FF2B5EF4-FFF2-40B4-BE49-F238E27FC236}">
                      <a16:creationId xmlns:a16="http://schemas.microsoft.com/office/drawing/2014/main" id="{74D5AA9D-6401-2740-A4B1-B5E8BE9E408F}"/>
                    </a:ext>
                  </a:extLst>
                </p14:cNvPr>
                <p14:cNvContentPartPr/>
                <p14:nvPr/>
              </p14:nvContentPartPr>
              <p14:xfrm>
                <a:off x="7943204" y="1476065"/>
                <a:ext cx="1452240" cy="78120"/>
              </p14:xfrm>
            </p:contentPart>
          </mc:Choice>
          <mc:Fallback>
            <p:pic>
              <p:nvPicPr>
                <p:cNvPr id="10" name="Freihand 9">
                  <a:extLst>
                    <a:ext uri="{FF2B5EF4-FFF2-40B4-BE49-F238E27FC236}">
                      <a16:creationId xmlns:a16="http://schemas.microsoft.com/office/drawing/2014/main" id="{74D5AA9D-6401-2740-A4B1-B5E8BE9E408F}"/>
                    </a:ext>
                  </a:extLst>
                </p:cNvPr>
                <p:cNvPicPr/>
                <p:nvPr/>
              </p:nvPicPr>
              <p:blipFill>
                <a:blip r:embed="rId13"/>
                <a:stretch>
                  <a:fillRect/>
                </a:stretch>
              </p:blipFill>
              <p:spPr>
                <a:xfrm>
                  <a:off x="7934204" y="1467425"/>
                  <a:ext cx="14698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7" name="Freihand 16">
                  <a:extLst>
                    <a:ext uri="{FF2B5EF4-FFF2-40B4-BE49-F238E27FC236}">
                      <a16:creationId xmlns:a16="http://schemas.microsoft.com/office/drawing/2014/main" id="{0C3FED70-C76C-6741-ECBF-3B52EBC10E34}"/>
                    </a:ext>
                  </a:extLst>
                </p14:cNvPr>
                <p14:cNvContentPartPr/>
                <p14:nvPr/>
              </p14:nvContentPartPr>
              <p14:xfrm>
                <a:off x="7936364" y="1517105"/>
                <a:ext cx="413640" cy="47880"/>
              </p14:xfrm>
            </p:contentPart>
          </mc:Choice>
          <mc:Fallback>
            <p:pic>
              <p:nvPicPr>
                <p:cNvPr id="17" name="Freihand 16">
                  <a:extLst>
                    <a:ext uri="{FF2B5EF4-FFF2-40B4-BE49-F238E27FC236}">
                      <a16:creationId xmlns:a16="http://schemas.microsoft.com/office/drawing/2014/main" id="{0C3FED70-C76C-6741-ECBF-3B52EBC10E34}"/>
                    </a:ext>
                  </a:extLst>
                </p:cNvPr>
                <p:cNvPicPr/>
                <p:nvPr/>
              </p:nvPicPr>
              <p:blipFill>
                <a:blip r:embed="rId15"/>
                <a:stretch>
                  <a:fillRect/>
                </a:stretch>
              </p:blipFill>
              <p:spPr>
                <a:xfrm>
                  <a:off x="7927364" y="1508465"/>
                  <a:ext cx="43128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8" name="Freihand 17">
                  <a:extLst>
                    <a:ext uri="{FF2B5EF4-FFF2-40B4-BE49-F238E27FC236}">
                      <a16:creationId xmlns:a16="http://schemas.microsoft.com/office/drawing/2014/main" id="{D701270A-801E-9FB6-CEB9-161A82BCB86C}"/>
                    </a:ext>
                  </a:extLst>
                </p14:cNvPr>
                <p14:cNvContentPartPr/>
                <p14:nvPr/>
              </p14:nvContentPartPr>
              <p14:xfrm>
                <a:off x="8637284" y="1454465"/>
                <a:ext cx="483840" cy="18720"/>
              </p14:xfrm>
            </p:contentPart>
          </mc:Choice>
          <mc:Fallback>
            <p:pic>
              <p:nvPicPr>
                <p:cNvPr id="18" name="Freihand 17">
                  <a:extLst>
                    <a:ext uri="{FF2B5EF4-FFF2-40B4-BE49-F238E27FC236}">
                      <a16:creationId xmlns:a16="http://schemas.microsoft.com/office/drawing/2014/main" id="{D701270A-801E-9FB6-CEB9-161A82BCB86C}"/>
                    </a:ext>
                  </a:extLst>
                </p:cNvPr>
                <p:cNvPicPr/>
                <p:nvPr/>
              </p:nvPicPr>
              <p:blipFill>
                <a:blip r:embed="rId17"/>
                <a:stretch>
                  <a:fillRect/>
                </a:stretch>
              </p:blipFill>
              <p:spPr>
                <a:xfrm>
                  <a:off x="8628284" y="1445825"/>
                  <a:ext cx="50148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0" name="Freihand 19">
                  <a:extLst>
                    <a:ext uri="{FF2B5EF4-FFF2-40B4-BE49-F238E27FC236}">
                      <a16:creationId xmlns:a16="http://schemas.microsoft.com/office/drawing/2014/main" id="{5661E1B8-7D16-DC2D-9235-1A4A29B45B4E}"/>
                    </a:ext>
                  </a:extLst>
                </p14:cNvPr>
                <p14:cNvContentPartPr/>
                <p14:nvPr/>
              </p14:nvContentPartPr>
              <p14:xfrm>
                <a:off x="7409324" y="997625"/>
                <a:ext cx="1347840" cy="100800"/>
              </p14:xfrm>
            </p:contentPart>
          </mc:Choice>
          <mc:Fallback>
            <p:pic>
              <p:nvPicPr>
                <p:cNvPr id="20" name="Freihand 19">
                  <a:extLst>
                    <a:ext uri="{FF2B5EF4-FFF2-40B4-BE49-F238E27FC236}">
                      <a16:creationId xmlns:a16="http://schemas.microsoft.com/office/drawing/2014/main" id="{5661E1B8-7D16-DC2D-9235-1A4A29B45B4E}"/>
                    </a:ext>
                  </a:extLst>
                </p:cNvPr>
                <p:cNvPicPr/>
                <p:nvPr/>
              </p:nvPicPr>
              <p:blipFill>
                <a:blip r:embed="rId19"/>
                <a:stretch>
                  <a:fillRect/>
                </a:stretch>
              </p:blipFill>
              <p:spPr>
                <a:xfrm>
                  <a:off x="7400324" y="988625"/>
                  <a:ext cx="1365480" cy="118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22" name="Freihand 21">
                <a:extLst>
                  <a:ext uri="{FF2B5EF4-FFF2-40B4-BE49-F238E27FC236}">
                    <a16:creationId xmlns:a16="http://schemas.microsoft.com/office/drawing/2014/main" id="{8EE81A8F-4058-3446-BAA8-C6B01F7AC9CA}"/>
                  </a:ext>
                </a:extLst>
              </p14:cNvPr>
              <p14:cNvContentPartPr/>
              <p14:nvPr/>
            </p14:nvContentPartPr>
            <p14:xfrm>
              <a:off x="2282204" y="3327185"/>
              <a:ext cx="56520" cy="1102320"/>
            </p14:xfrm>
          </p:contentPart>
        </mc:Choice>
        <mc:Fallback>
          <p:pic>
            <p:nvPicPr>
              <p:cNvPr id="22" name="Freihand 21">
                <a:extLst>
                  <a:ext uri="{FF2B5EF4-FFF2-40B4-BE49-F238E27FC236}">
                    <a16:creationId xmlns:a16="http://schemas.microsoft.com/office/drawing/2014/main" id="{8EE81A8F-4058-3446-BAA8-C6B01F7AC9CA}"/>
                  </a:ext>
                </a:extLst>
              </p:cNvPr>
              <p:cNvPicPr/>
              <p:nvPr/>
            </p:nvPicPr>
            <p:blipFill>
              <a:blip r:embed="rId21"/>
              <a:stretch>
                <a:fillRect/>
              </a:stretch>
            </p:blipFill>
            <p:spPr>
              <a:xfrm>
                <a:off x="2273564" y="3318185"/>
                <a:ext cx="74160" cy="11199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48" name="Freihand 47">
                <a:extLst>
                  <a:ext uri="{FF2B5EF4-FFF2-40B4-BE49-F238E27FC236}">
                    <a16:creationId xmlns:a16="http://schemas.microsoft.com/office/drawing/2014/main" id="{3E2723B5-0AF4-A718-1DF5-41192AA59E16}"/>
                  </a:ext>
                </a:extLst>
              </p14:cNvPr>
              <p14:cNvContentPartPr/>
              <p14:nvPr/>
            </p14:nvContentPartPr>
            <p14:xfrm>
              <a:off x="4888244" y="755705"/>
              <a:ext cx="271440" cy="313560"/>
            </p14:xfrm>
          </p:contentPart>
        </mc:Choice>
        <mc:Fallback>
          <p:pic>
            <p:nvPicPr>
              <p:cNvPr id="48" name="Freihand 47">
                <a:extLst>
                  <a:ext uri="{FF2B5EF4-FFF2-40B4-BE49-F238E27FC236}">
                    <a16:creationId xmlns:a16="http://schemas.microsoft.com/office/drawing/2014/main" id="{3E2723B5-0AF4-A718-1DF5-41192AA59E16}"/>
                  </a:ext>
                </a:extLst>
              </p:cNvPr>
              <p:cNvPicPr/>
              <p:nvPr/>
            </p:nvPicPr>
            <p:blipFill>
              <a:blip r:embed="rId23"/>
              <a:stretch>
                <a:fillRect/>
              </a:stretch>
            </p:blipFill>
            <p:spPr>
              <a:xfrm>
                <a:off x="4879244" y="746705"/>
                <a:ext cx="289080" cy="331200"/>
              </a:xfrm>
              <a:prstGeom prst="rect">
                <a:avLst/>
              </a:prstGeom>
            </p:spPr>
          </p:pic>
        </mc:Fallback>
      </mc:AlternateContent>
      <p:grpSp>
        <p:nvGrpSpPr>
          <p:cNvPr id="56" name="Gruppieren 55">
            <a:extLst>
              <a:ext uri="{FF2B5EF4-FFF2-40B4-BE49-F238E27FC236}">
                <a16:creationId xmlns:a16="http://schemas.microsoft.com/office/drawing/2014/main" id="{52894EB9-1C0D-18EE-1BE7-D3C36652D2C9}"/>
              </a:ext>
            </a:extLst>
          </p:cNvPr>
          <p:cNvGrpSpPr/>
          <p:nvPr/>
        </p:nvGrpSpPr>
        <p:grpSpPr>
          <a:xfrm>
            <a:off x="6710564" y="556985"/>
            <a:ext cx="817560" cy="231480"/>
            <a:chOff x="6710564" y="556985"/>
            <a:chExt cx="817560" cy="231480"/>
          </a:xfrm>
        </p:grpSpPr>
        <mc:AlternateContent xmlns:mc="http://schemas.openxmlformats.org/markup-compatibility/2006">
          <mc:Choice xmlns:p14="http://schemas.microsoft.com/office/powerpoint/2010/main" Requires="p14">
            <p:contentPart p14:bwMode="auto" r:id="rId24">
              <p14:nvContentPartPr>
                <p14:cNvPr id="49" name="Freihand 48">
                  <a:extLst>
                    <a:ext uri="{FF2B5EF4-FFF2-40B4-BE49-F238E27FC236}">
                      <a16:creationId xmlns:a16="http://schemas.microsoft.com/office/drawing/2014/main" id="{1C631DEB-926A-2E7C-AED7-6FFD7DD29E48}"/>
                    </a:ext>
                  </a:extLst>
                </p14:cNvPr>
                <p14:cNvContentPartPr/>
                <p14:nvPr/>
              </p14:nvContentPartPr>
              <p14:xfrm>
                <a:off x="6710564" y="585425"/>
                <a:ext cx="149040" cy="156240"/>
              </p14:xfrm>
            </p:contentPart>
          </mc:Choice>
          <mc:Fallback>
            <p:pic>
              <p:nvPicPr>
                <p:cNvPr id="49" name="Freihand 48">
                  <a:extLst>
                    <a:ext uri="{FF2B5EF4-FFF2-40B4-BE49-F238E27FC236}">
                      <a16:creationId xmlns:a16="http://schemas.microsoft.com/office/drawing/2014/main" id="{1C631DEB-926A-2E7C-AED7-6FFD7DD29E48}"/>
                    </a:ext>
                  </a:extLst>
                </p:cNvPr>
                <p:cNvPicPr/>
                <p:nvPr/>
              </p:nvPicPr>
              <p:blipFill>
                <a:blip r:embed="rId25"/>
                <a:stretch>
                  <a:fillRect/>
                </a:stretch>
              </p:blipFill>
              <p:spPr>
                <a:xfrm>
                  <a:off x="6701564" y="576785"/>
                  <a:ext cx="16668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50" name="Freihand 49">
                  <a:extLst>
                    <a:ext uri="{FF2B5EF4-FFF2-40B4-BE49-F238E27FC236}">
                      <a16:creationId xmlns:a16="http://schemas.microsoft.com/office/drawing/2014/main" id="{E0E98BA2-F1D4-CA9F-B6BF-564B83622ED5}"/>
                    </a:ext>
                  </a:extLst>
                </p14:cNvPr>
                <p14:cNvContentPartPr/>
                <p14:nvPr/>
              </p14:nvContentPartPr>
              <p14:xfrm>
                <a:off x="6835844" y="700625"/>
                <a:ext cx="96840" cy="87840"/>
              </p14:xfrm>
            </p:contentPart>
          </mc:Choice>
          <mc:Fallback>
            <p:pic>
              <p:nvPicPr>
                <p:cNvPr id="50" name="Freihand 49">
                  <a:extLst>
                    <a:ext uri="{FF2B5EF4-FFF2-40B4-BE49-F238E27FC236}">
                      <a16:creationId xmlns:a16="http://schemas.microsoft.com/office/drawing/2014/main" id="{E0E98BA2-F1D4-CA9F-B6BF-564B83622ED5}"/>
                    </a:ext>
                  </a:extLst>
                </p:cNvPr>
                <p:cNvPicPr/>
                <p:nvPr/>
              </p:nvPicPr>
              <p:blipFill>
                <a:blip r:embed="rId27"/>
                <a:stretch>
                  <a:fillRect/>
                </a:stretch>
              </p:blipFill>
              <p:spPr>
                <a:xfrm>
                  <a:off x="6827204" y="691985"/>
                  <a:ext cx="1144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51" name="Freihand 50">
                  <a:extLst>
                    <a:ext uri="{FF2B5EF4-FFF2-40B4-BE49-F238E27FC236}">
                      <a16:creationId xmlns:a16="http://schemas.microsoft.com/office/drawing/2014/main" id="{3C7F124A-D447-ADF4-3EA1-17748E74827D}"/>
                    </a:ext>
                  </a:extLst>
                </p14:cNvPr>
                <p14:cNvContentPartPr/>
                <p14:nvPr/>
              </p14:nvContentPartPr>
              <p14:xfrm>
                <a:off x="7037804" y="580745"/>
                <a:ext cx="151560" cy="129240"/>
              </p14:xfrm>
            </p:contentPart>
          </mc:Choice>
          <mc:Fallback>
            <p:pic>
              <p:nvPicPr>
                <p:cNvPr id="51" name="Freihand 50">
                  <a:extLst>
                    <a:ext uri="{FF2B5EF4-FFF2-40B4-BE49-F238E27FC236}">
                      <a16:creationId xmlns:a16="http://schemas.microsoft.com/office/drawing/2014/main" id="{3C7F124A-D447-ADF4-3EA1-17748E74827D}"/>
                    </a:ext>
                  </a:extLst>
                </p:cNvPr>
                <p:cNvPicPr/>
                <p:nvPr/>
              </p:nvPicPr>
              <p:blipFill>
                <a:blip r:embed="rId29"/>
                <a:stretch>
                  <a:fillRect/>
                </a:stretch>
              </p:blipFill>
              <p:spPr>
                <a:xfrm>
                  <a:off x="7028804" y="571745"/>
                  <a:ext cx="16920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52" name="Freihand 51">
                  <a:extLst>
                    <a:ext uri="{FF2B5EF4-FFF2-40B4-BE49-F238E27FC236}">
                      <a16:creationId xmlns:a16="http://schemas.microsoft.com/office/drawing/2014/main" id="{CEE184C5-A75A-A3B1-7740-3E8CD58B2F52}"/>
                    </a:ext>
                  </a:extLst>
                </p14:cNvPr>
                <p14:cNvContentPartPr/>
                <p14:nvPr/>
              </p14:nvContentPartPr>
              <p14:xfrm>
                <a:off x="7264604" y="561305"/>
                <a:ext cx="145440" cy="162000"/>
              </p14:xfrm>
            </p:contentPart>
          </mc:Choice>
          <mc:Fallback>
            <p:pic>
              <p:nvPicPr>
                <p:cNvPr id="52" name="Freihand 51">
                  <a:extLst>
                    <a:ext uri="{FF2B5EF4-FFF2-40B4-BE49-F238E27FC236}">
                      <a16:creationId xmlns:a16="http://schemas.microsoft.com/office/drawing/2014/main" id="{CEE184C5-A75A-A3B1-7740-3E8CD58B2F52}"/>
                    </a:ext>
                  </a:extLst>
                </p:cNvPr>
                <p:cNvPicPr/>
                <p:nvPr/>
              </p:nvPicPr>
              <p:blipFill>
                <a:blip r:embed="rId31"/>
                <a:stretch>
                  <a:fillRect/>
                </a:stretch>
              </p:blipFill>
              <p:spPr>
                <a:xfrm>
                  <a:off x="7255964" y="552665"/>
                  <a:ext cx="16308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54" name="Freihand 53">
                  <a:extLst>
                    <a:ext uri="{FF2B5EF4-FFF2-40B4-BE49-F238E27FC236}">
                      <a16:creationId xmlns:a16="http://schemas.microsoft.com/office/drawing/2014/main" id="{2DD24331-EEE5-0D87-2FD9-74FDA09B722A}"/>
                    </a:ext>
                  </a:extLst>
                </p14:cNvPr>
                <p14:cNvContentPartPr/>
                <p14:nvPr/>
              </p14:nvContentPartPr>
              <p14:xfrm>
                <a:off x="7288004" y="556985"/>
                <a:ext cx="172080" cy="173160"/>
              </p14:xfrm>
            </p:contentPart>
          </mc:Choice>
          <mc:Fallback>
            <p:pic>
              <p:nvPicPr>
                <p:cNvPr id="54" name="Freihand 53">
                  <a:extLst>
                    <a:ext uri="{FF2B5EF4-FFF2-40B4-BE49-F238E27FC236}">
                      <a16:creationId xmlns:a16="http://schemas.microsoft.com/office/drawing/2014/main" id="{2DD24331-EEE5-0D87-2FD9-74FDA09B722A}"/>
                    </a:ext>
                  </a:extLst>
                </p:cNvPr>
                <p:cNvPicPr/>
                <p:nvPr/>
              </p:nvPicPr>
              <p:blipFill>
                <a:blip r:embed="rId33"/>
                <a:stretch>
                  <a:fillRect/>
                </a:stretch>
              </p:blipFill>
              <p:spPr>
                <a:xfrm>
                  <a:off x="7279004" y="548345"/>
                  <a:ext cx="18972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55" name="Freihand 54">
                  <a:extLst>
                    <a:ext uri="{FF2B5EF4-FFF2-40B4-BE49-F238E27FC236}">
                      <a16:creationId xmlns:a16="http://schemas.microsoft.com/office/drawing/2014/main" id="{A6D77DF3-B1F8-9C72-86B6-6F3B09D3E1E0}"/>
                    </a:ext>
                  </a:extLst>
                </p14:cNvPr>
                <p14:cNvContentPartPr/>
                <p14:nvPr/>
              </p14:nvContentPartPr>
              <p14:xfrm>
                <a:off x="7422644" y="664985"/>
                <a:ext cx="105480" cy="101520"/>
              </p14:xfrm>
            </p:contentPart>
          </mc:Choice>
          <mc:Fallback>
            <p:pic>
              <p:nvPicPr>
                <p:cNvPr id="55" name="Freihand 54">
                  <a:extLst>
                    <a:ext uri="{FF2B5EF4-FFF2-40B4-BE49-F238E27FC236}">
                      <a16:creationId xmlns:a16="http://schemas.microsoft.com/office/drawing/2014/main" id="{A6D77DF3-B1F8-9C72-86B6-6F3B09D3E1E0}"/>
                    </a:ext>
                  </a:extLst>
                </p:cNvPr>
                <p:cNvPicPr/>
                <p:nvPr/>
              </p:nvPicPr>
              <p:blipFill>
                <a:blip r:embed="rId35"/>
                <a:stretch>
                  <a:fillRect/>
                </a:stretch>
              </p:blipFill>
              <p:spPr>
                <a:xfrm>
                  <a:off x="7413644" y="655985"/>
                  <a:ext cx="123120" cy="119160"/>
                </a:xfrm>
                <a:prstGeom prst="rect">
                  <a:avLst/>
                </a:prstGeom>
              </p:spPr>
            </p:pic>
          </mc:Fallback>
        </mc:AlternateContent>
      </p:grpSp>
      <p:grpSp>
        <p:nvGrpSpPr>
          <p:cNvPr id="64" name="Gruppieren 63">
            <a:extLst>
              <a:ext uri="{FF2B5EF4-FFF2-40B4-BE49-F238E27FC236}">
                <a16:creationId xmlns:a16="http://schemas.microsoft.com/office/drawing/2014/main" id="{C805F67A-2A56-16BD-3AFF-43D431672B02}"/>
              </a:ext>
            </a:extLst>
          </p:cNvPr>
          <p:cNvGrpSpPr/>
          <p:nvPr/>
        </p:nvGrpSpPr>
        <p:grpSpPr>
          <a:xfrm>
            <a:off x="766244" y="1864865"/>
            <a:ext cx="3715200" cy="2667600"/>
            <a:chOff x="766244" y="1864865"/>
            <a:chExt cx="3715200" cy="2667600"/>
          </a:xfrm>
        </p:grpSpPr>
        <mc:AlternateContent xmlns:mc="http://schemas.openxmlformats.org/markup-compatibility/2006">
          <mc:Choice xmlns:p14="http://schemas.microsoft.com/office/powerpoint/2010/main" Requires="p14">
            <p:contentPart p14:bwMode="auto" r:id="rId36">
              <p14:nvContentPartPr>
                <p14:cNvPr id="33" name="Freihand 32">
                  <a:extLst>
                    <a:ext uri="{FF2B5EF4-FFF2-40B4-BE49-F238E27FC236}">
                      <a16:creationId xmlns:a16="http://schemas.microsoft.com/office/drawing/2014/main" id="{90318EAD-A321-EA02-FBD8-98FB9F060069}"/>
                    </a:ext>
                  </a:extLst>
                </p14:cNvPr>
                <p14:cNvContentPartPr/>
                <p14:nvPr/>
              </p14:nvContentPartPr>
              <p14:xfrm>
                <a:off x="3064484" y="3015065"/>
                <a:ext cx="443160" cy="604440"/>
              </p14:xfrm>
            </p:contentPart>
          </mc:Choice>
          <mc:Fallback>
            <p:pic>
              <p:nvPicPr>
                <p:cNvPr id="33" name="Freihand 32">
                  <a:extLst>
                    <a:ext uri="{FF2B5EF4-FFF2-40B4-BE49-F238E27FC236}">
                      <a16:creationId xmlns:a16="http://schemas.microsoft.com/office/drawing/2014/main" id="{90318EAD-A321-EA02-FBD8-98FB9F060069}"/>
                    </a:ext>
                  </a:extLst>
                </p:cNvPr>
                <p:cNvPicPr/>
                <p:nvPr/>
              </p:nvPicPr>
              <p:blipFill>
                <a:blip r:embed="rId37"/>
                <a:stretch>
                  <a:fillRect/>
                </a:stretch>
              </p:blipFill>
              <p:spPr>
                <a:xfrm>
                  <a:off x="3055844" y="3006425"/>
                  <a:ext cx="460800" cy="6220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6" name="Freihand 35">
                  <a:extLst>
                    <a:ext uri="{FF2B5EF4-FFF2-40B4-BE49-F238E27FC236}">
                      <a16:creationId xmlns:a16="http://schemas.microsoft.com/office/drawing/2014/main" id="{7D7537F7-D7DD-7C6D-4A66-49DFBD002AE2}"/>
                    </a:ext>
                  </a:extLst>
                </p14:cNvPr>
                <p14:cNvContentPartPr/>
                <p14:nvPr/>
              </p14:nvContentPartPr>
              <p14:xfrm>
                <a:off x="2892764" y="2920385"/>
                <a:ext cx="184680" cy="141840"/>
              </p14:xfrm>
            </p:contentPart>
          </mc:Choice>
          <mc:Fallback>
            <p:pic>
              <p:nvPicPr>
                <p:cNvPr id="36" name="Freihand 35">
                  <a:extLst>
                    <a:ext uri="{FF2B5EF4-FFF2-40B4-BE49-F238E27FC236}">
                      <a16:creationId xmlns:a16="http://schemas.microsoft.com/office/drawing/2014/main" id="{7D7537F7-D7DD-7C6D-4A66-49DFBD002AE2}"/>
                    </a:ext>
                  </a:extLst>
                </p:cNvPr>
                <p:cNvPicPr/>
                <p:nvPr/>
              </p:nvPicPr>
              <p:blipFill>
                <a:blip r:embed="rId39"/>
                <a:stretch>
                  <a:fillRect/>
                </a:stretch>
              </p:blipFill>
              <p:spPr>
                <a:xfrm>
                  <a:off x="2883764" y="2911385"/>
                  <a:ext cx="20232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5" name="Freihand 24">
                  <a:extLst>
                    <a:ext uri="{FF2B5EF4-FFF2-40B4-BE49-F238E27FC236}">
                      <a16:creationId xmlns:a16="http://schemas.microsoft.com/office/drawing/2014/main" id="{4CB7D535-0648-2E6A-3429-AAB0F1011DD0}"/>
                    </a:ext>
                  </a:extLst>
                </p14:cNvPr>
                <p14:cNvContentPartPr/>
                <p14:nvPr/>
              </p14:nvContentPartPr>
              <p14:xfrm>
                <a:off x="2293004" y="3274985"/>
                <a:ext cx="44280" cy="1181880"/>
              </p14:xfrm>
            </p:contentPart>
          </mc:Choice>
          <mc:Fallback>
            <p:pic>
              <p:nvPicPr>
                <p:cNvPr id="25" name="Freihand 24">
                  <a:extLst>
                    <a:ext uri="{FF2B5EF4-FFF2-40B4-BE49-F238E27FC236}">
                      <a16:creationId xmlns:a16="http://schemas.microsoft.com/office/drawing/2014/main" id="{4CB7D535-0648-2E6A-3429-AAB0F1011DD0}"/>
                    </a:ext>
                  </a:extLst>
                </p:cNvPr>
                <p:cNvPicPr/>
                <p:nvPr/>
              </p:nvPicPr>
              <p:blipFill>
                <a:blip r:embed="rId41"/>
                <a:stretch>
                  <a:fillRect/>
                </a:stretch>
              </p:blipFill>
              <p:spPr>
                <a:xfrm>
                  <a:off x="2284004" y="3266345"/>
                  <a:ext cx="61920" cy="11995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6" name="Freihand 25">
                  <a:extLst>
                    <a:ext uri="{FF2B5EF4-FFF2-40B4-BE49-F238E27FC236}">
                      <a16:creationId xmlns:a16="http://schemas.microsoft.com/office/drawing/2014/main" id="{7F823448-378A-017A-5F1E-EFA476225779}"/>
                    </a:ext>
                  </a:extLst>
                </p14:cNvPr>
                <p14:cNvContentPartPr/>
                <p14:nvPr/>
              </p14:nvContentPartPr>
              <p14:xfrm>
                <a:off x="2282204" y="3254465"/>
                <a:ext cx="7560" cy="9720"/>
              </p14:xfrm>
            </p:contentPart>
          </mc:Choice>
          <mc:Fallback>
            <p:pic>
              <p:nvPicPr>
                <p:cNvPr id="26" name="Freihand 25">
                  <a:extLst>
                    <a:ext uri="{FF2B5EF4-FFF2-40B4-BE49-F238E27FC236}">
                      <a16:creationId xmlns:a16="http://schemas.microsoft.com/office/drawing/2014/main" id="{7F823448-378A-017A-5F1E-EFA476225779}"/>
                    </a:ext>
                  </a:extLst>
                </p:cNvPr>
                <p:cNvPicPr/>
                <p:nvPr/>
              </p:nvPicPr>
              <p:blipFill>
                <a:blip r:embed="rId43"/>
                <a:stretch>
                  <a:fillRect/>
                </a:stretch>
              </p:blipFill>
              <p:spPr>
                <a:xfrm>
                  <a:off x="2273564" y="3245465"/>
                  <a:ext cx="252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40" name="Freihand 39">
                  <a:extLst>
                    <a:ext uri="{FF2B5EF4-FFF2-40B4-BE49-F238E27FC236}">
                      <a16:creationId xmlns:a16="http://schemas.microsoft.com/office/drawing/2014/main" id="{E0CA3AB5-8190-9A8A-002E-5565215CF976}"/>
                    </a:ext>
                  </a:extLst>
                </p14:cNvPr>
                <p14:cNvContentPartPr/>
                <p14:nvPr/>
              </p14:nvContentPartPr>
              <p14:xfrm>
                <a:off x="766244" y="4146905"/>
                <a:ext cx="203760" cy="89280"/>
              </p14:xfrm>
            </p:contentPart>
          </mc:Choice>
          <mc:Fallback>
            <p:pic>
              <p:nvPicPr>
                <p:cNvPr id="40" name="Freihand 39">
                  <a:extLst>
                    <a:ext uri="{FF2B5EF4-FFF2-40B4-BE49-F238E27FC236}">
                      <a16:creationId xmlns:a16="http://schemas.microsoft.com/office/drawing/2014/main" id="{E0CA3AB5-8190-9A8A-002E-5565215CF976}"/>
                    </a:ext>
                  </a:extLst>
                </p:cNvPr>
                <p:cNvPicPr/>
                <p:nvPr/>
              </p:nvPicPr>
              <p:blipFill>
                <a:blip r:embed="rId45"/>
                <a:stretch>
                  <a:fillRect/>
                </a:stretch>
              </p:blipFill>
              <p:spPr>
                <a:xfrm>
                  <a:off x="757604" y="4138265"/>
                  <a:ext cx="2214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2" name="Freihand 41">
                  <a:extLst>
                    <a:ext uri="{FF2B5EF4-FFF2-40B4-BE49-F238E27FC236}">
                      <a16:creationId xmlns:a16="http://schemas.microsoft.com/office/drawing/2014/main" id="{63F9B4ED-E3AC-DBF9-8670-C9EB1A4D32F2}"/>
                    </a:ext>
                  </a:extLst>
                </p14:cNvPr>
                <p14:cNvContentPartPr/>
                <p14:nvPr/>
              </p14:nvContentPartPr>
              <p14:xfrm>
                <a:off x="1144604" y="3641825"/>
                <a:ext cx="506880" cy="385200"/>
              </p14:xfrm>
            </p:contentPart>
          </mc:Choice>
          <mc:Fallback>
            <p:pic>
              <p:nvPicPr>
                <p:cNvPr id="42" name="Freihand 41">
                  <a:extLst>
                    <a:ext uri="{FF2B5EF4-FFF2-40B4-BE49-F238E27FC236}">
                      <a16:creationId xmlns:a16="http://schemas.microsoft.com/office/drawing/2014/main" id="{63F9B4ED-E3AC-DBF9-8670-C9EB1A4D32F2}"/>
                    </a:ext>
                  </a:extLst>
                </p:cNvPr>
                <p:cNvPicPr/>
                <p:nvPr/>
              </p:nvPicPr>
              <p:blipFill>
                <a:blip r:embed="rId47"/>
                <a:stretch>
                  <a:fillRect/>
                </a:stretch>
              </p:blipFill>
              <p:spPr>
                <a:xfrm>
                  <a:off x="1135604" y="3633185"/>
                  <a:ext cx="524520" cy="4028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3" name="Freihand 42">
                  <a:extLst>
                    <a:ext uri="{FF2B5EF4-FFF2-40B4-BE49-F238E27FC236}">
                      <a16:creationId xmlns:a16="http://schemas.microsoft.com/office/drawing/2014/main" id="{45F8C40F-104B-F63F-CA89-A9E8B995BE6B}"/>
                    </a:ext>
                  </a:extLst>
                </p14:cNvPr>
                <p14:cNvContentPartPr/>
                <p14:nvPr/>
              </p14:nvContentPartPr>
              <p14:xfrm>
                <a:off x="1776764" y="3079865"/>
                <a:ext cx="676800" cy="449280"/>
              </p14:xfrm>
            </p:contentPart>
          </mc:Choice>
          <mc:Fallback>
            <p:pic>
              <p:nvPicPr>
                <p:cNvPr id="43" name="Freihand 42">
                  <a:extLst>
                    <a:ext uri="{FF2B5EF4-FFF2-40B4-BE49-F238E27FC236}">
                      <a16:creationId xmlns:a16="http://schemas.microsoft.com/office/drawing/2014/main" id="{45F8C40F-104B-F63F-CA89-A9E8B995BE6B}"/>
                    </a:ext>
                  </a:extLst>
                </p:cNvPr>
                <p:cNvPicPr/>
                <p:nvPr/>
              </p:nvPicPr>
              <p:blipFill>
                <a:blip r:embed="rId49"/>
                <a:stretch>
                  <a:fillRect/>
                </a:stretch>
              </p:blipFill>
              <p:spPr>
                <a:xfrm>
                  <a:off x="1767764" y="3071225"/>
                  <a:ext cx="694440" cy="4669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5" name="Freihand 44">
                  <a:extLst>
                    <a:ext uri="{FF2B5EF4-FFF2-40B4-BE49-F238E27FC236}">
                      <a16:creationId xmlns:a16="http://schemas.microsoft.com/office/drawing/2014/main" id="{3BFF9E5B-0DA0-B2A4-497A-44A4237F9015}"/>
                    </a:ext>
                  </a:extLst>
                </p14:cNvPr>
                <p14:cNvContentPartPr/>
                <p14:nvPr/>
              </p14:nvContentPartPr>
              <p14:xfrm>
                <a:off x="2627084" y="1864865"/>
                <a:ext cx="1854360" cy="1140120"/>
              </p14:xfrm>
            </p:contentPart>
          </mc:Choice>
          <mc:Fallback>
            <p:pic>
              <p:nvPicPr>
                <p:cNvPr id="45" name="Freihand 44">
                  <a:extLst>
                    <a:ext uri="{FF2B5EF4-FFF2-40B4-BE49-F238E27FC236}">
                      <a16:creationId xmlns:a16="http://schemas.microsoft.com/office/drawing/2014/main" id="{3BFF9E5B-0DA0-B2A4-497A-44A4237F9015}"/>
                    </a:ext>
                  </a:extLst>
                </p:cNvPr>
                <p:cNvPicPr/>
                <p:nvPr/>
              </p:nvPicPr>
              <p:blipFill>
                <a:blip r:embed="rId51"/>
                <a:stretch>
                  <a:fillRect/>
                </a:stretch>
              </p:blipFill>
              <p:spPr>
                <a:xfrm>
                  <a:off x="2618084" y="1856225"/>
                  <a:ext cx="1872000" cy="11577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6" name="Freihand 45">
                  <a:extLst>
                    <a:ext uri="{FF2B5EF4-FFF2-40B4-BE49-F238E27FC236}">
                      <a16:creationId xmlns:a16="http://schemas.microsoft.com/office/drawing/2014/main" id="{D8EAE8C1-5ACC-D3B5-BDE5-BB1E85D29BCC}"/>
                    </a:ext>
                  </a:extLst>
                </p14:cNvPr>
                <p14:cNvContentPartPr/>
                <p14:nvPr/>
              </p14:nvContentPartPr>
              <p14:xfrm>
                <a:off x="2243684" y="3155465"/>
                <a:ext cx="89280" cy="104400"/>
              </p14:xfrm>
            </p:contentPart>
          </mc:Choice>
          <mc:Fallback>
            <p:pic>
              <p:nvPicPr>
                <p:cNvPr id="46" name="Freihand 45">
                  <a:extLst>
                    <a:ext uri="{FF2B5EF4-FFF2-40B4-BE49-F238E27FC236}">
                      <a16:creationId xmlns:a16="http://schemas.microsoft.com/office/drawing/2014/main" id="{D8EAE8C1-5ACC-D3B5-BDE5-BB1E85D29BCC}"/>
                    </a:ext>
                  </a:extLst>
                </p:cNvPr>
                <p:cNvPicPr/>
                <p:nvPr/>
              </p:nvPicPr>
              <p:blipFill>
                <a:blip r:embed="rId53"/>
                <a:stretch>
                  <a:fillRect/>
                </a:stretch>
              </p:blipFill>
              <p:spPr>
                <a:xfrm>
                  <a:off x="2235044" y="3146465"/>
                  <a:ext cx="1069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57" name="Freihand 56">
                  <a:extLst>
                    <a:ext uri="{FF2B5EF4-FFF2-40B4-BE49-F238E27FC236}">
                      <a16:creationId xmlns:a16="http://schemas.microsoft.com/office/drawing/2014/main" id="{271D6F1D-5CA0-F9A1-B85D-BB22DDAEB196}"/>
                    </a:ext>
                  </a:extLst>
                </p14:cNvPr>
                <p14:cNvContentPartPr/>
                <p14:nvPr/>
              </p14:nvContentPartPr>
              <p14:xfrm>
                <a:off x="3065204" y="3034145"/>
                <a:ext cx="319680" cy="478800"/>
              </p14:xfrm>
            </p:contentPart>
          </mc:Choice>
          <mc:Fallback>
            <p:pic>
              <p:nvPicPr>
                <p:cNvPr id="57" name="Freihand 56">
                  <a:extLst>
                    <a:ext uri="{FF2B5EF4-FFF2-40B4-BE49-F238E27FC236}">
                      <a16:creationId xmlns:a16="http://schemas.microsoft.com/office/drawing/2014/main" id="{271D6F1D-5CA0-F9A1-B85D-BB22DDAEB196}"/>
                    </a:ext>
                  </a:extLst>
                </p:cNvPr>
                <p:cNvPicPr/>
                <p:nvPr/>
              </p:nvPicPr>
              <p:blipFill>
                <a:blip r:embed="rId55"/>
                <a:stretch>
                  <a:fillRect/>
                </a:stretch>
              </p:blipFill>
              <p:spPr>
                <a:xfrm>
                  <a:off x="3056204" y="3025145"/>
                  <a:ext cx="337320" cy="4964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58" name="Freihand 57">
                  <a:extLst>
                    <a:ext uri="{FF2B5EF4-FFF2-40B4-BE49-F238E27FC236}">
                      <a16:creationId xmlns:a16="http://schemas.microsoft.com/office/drawing/2014/main" id="{800E1351-5457-1A32-67A7-4891CA6F9D52}"/>
                    </a:ext>
                  </a:extLst>
                </p14:cNvPr>
                <p14:cNvContentPartPr/>
                <p14:nvPr/>
              </p14:nvContentPartPr>
              <p14:xfrm>
                <a:off x="2983484" y="2949545"/>
                <a:ext cx="198720" cy="130320"/>
              </p14:xfrm>
            </p:contentPart>
          </mc:Choice>
          <mc:Fallback>
            <p:pic>
              <p:nvPicPr>
                <p:cNvPr id="58" name="Freihand 57">
                  <a:extLst>
                    <a:ext uri="{FF2B5EF4-FFF2-40B4-BE49-F238E27FC236}">
                      <a16:creationId xmlns:a16="http://schemas.microsoft.com/office/drawing/2014/main" id="{800E1351-5457-1A32-67A7-4891CA6F9D52}"/>
                    </a:ext>
                  </a:extLst>
                </p:cNvPr>
                <p:cNvPicPr/>
                <p:nvPr/>
              </p:nvPicPr>
              <p:blipFill>
                <a:blip r:embed="rId57"/>
                <a:stretch>
                  <a:fillRect/>
                </a:stretch>
              </p:blipFill>
              <p:spPr>
                <a:xfrm>
                  <a:off x="2974484" y="2940545"/>
                  <a:ext cx="21636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60" name="Freihand 59">
                  <a:extLst>
                    <a:ext uri="{FF2B5EF4-FFF2-40B4-BE49-F238E27FC236}">
                      <a16:creationId xmlns:a16="http://schemas.microsoft.com/office/drawing/2014/main" id="{7750BB47-DD73-A6C5-E0D7-A41B359E351D}"/>
                    </a:ext>
                  </a:extLst>
                </p14:cNvPr>
                <p14:cNvContentPartPr/>
                <p14:nvPr/>
              </p14:nvContentPartPr>
              <p14:xfrm>
                <a:off x="1655804" y="3780785"/>
                <a:ext cx="29160" cy="751680"/>
              </p14:xfrm>
            </p:contentPart>
          </mc:Choice>
          <mc:Fallback>
            <p:pic>
              <p:nvPicPr>
                <p:cNvPr id="60" name="Freihand 59">
                  <a:extLst>
                    <a:ext uri="{FF2B5EF4-FFF2-40B4-BE49-F238E27FC236}">
                      <a16:creationId xmlns:a16="http://schemas.microsoft.com/office/drawing/2014/main" id="{7750BB47-DD73-A6C5-E0D7-A41B359E351D}"/>
                    </a:ext>
                  </a:extLst>
                </p:cNvPr>
                <p:cNvPicPr/>
                <p:nvPr/>
              </p:nvPicPr>
              <p:blipFill>
                <a:blip r:embed="rId59"/>
                <a:stretch>
                  <a:fillRect/>
                </a:stretch>
              </p:blipFill>
              <p:spPr>
                <a:xfrm>
                  <a:off x="1647164" y="3771785"/>
                  <a:ext cx="46800" cy="7693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61" name="Freihand 60">
                  <a:extLst>
                    <a:ext uri="{FF2B5EF4-FFF2-40B4-BE49-F238E27FC236}">
                      <a16:creationId xmlns:a16="http://schemas.microsoft.com/office/drawing/2014/main" id="{14C5E75B-0A17-9AC4-73DF-C976FF5A4305}"/>
                    </a:ext>
                  </a:extLst>
                </p14:cNvPr>
                <p14:cNvContentPartPr/>
                <p14:nvPr/>
              </p14:nvContentPartPr>
              <p14:xfrm>
                <a:off x="943364" y="2516465"/>
                <a:ext cx="1996200" cy="1891080"/>
              </p14:xfrm>
            </p:contentPart>
          </mc:Choice>
          <mc:Fallback>
            <p:pic>
              <p:nvPicPr>
                <p:cNvPr id="61" name="Freihand 60">
                  <a:extLst>
                    <a:ext uri="{FF2B5EF4-FFF2-40B4-BE49-F238E27FC236}">
                      <a16:creationId xmlns:a16="http://schemas.microsoft.com/office/drawing/2014/main" id="{14C5E75B-0A17-9AC4-73DF-C976FF5A4305}"/>
                    </a:ext>
                  </a:extLst>
                </p:cNvPr>
                <p:cNvPicPr/>
                <p:nvPr/>
              </p:nvPicPr>
              <p:blipFill>
                <a:blip r:embed="rId61"/>
                <a:stretch>
                  <a:fillRect/>
                </a:stretch>
              </p:blipFill>
              <p:spPr>
                <a:xfrm>
                  <a:off x="934724" y="2507825"/>
                  <a:ext cx="2013840" cy="19087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63" name="Freihand 62">
                  <a:extLst>
                    <a:ext uri="{FF2B5EF4-FFF2-40B4-BE49-F238E27FC236}">
                      <a16:creationId xmlns:a16="http://schemas.microsoft.com/office/drawing/2014/main" id="{BC2CAF52-60E2-520E-B409-075EA40EBC92}"/>
                    </a:ext>
                  </a:extLst>
                </p14:cNvPr>
                <p14:cNvContentPartPr/>
                <p14:nvPr/>
              </p14:nvContentPartPr>
              <p14:xfrm>
                <a:off x="1597844" y="3672065"/>
                <a:ext cx="55800" cy="67680"/>
              </p14:xfrm>
            </p:contentPart>
          </mc:Choice>
          <mc:Fallback>
            <p:pic>
              <p:nvPicPr>
                <p:cNvPr id="63" name="Freihand 62">
                  <a:extLst>
                    <a:ext uri="{FF2B5EF4-FFF2-40B4-BE49-F238E27FC236}">
                      <a16:creationId xmlns:a16="http://schemas.microsoft.com/office/drawing/2014/main" id="{BC2CAF52-60E2-520E-B409-075EA40EBC92}"/>
                    </a:ext>
                  </a:extLst>
                </p:cNvPr>
                <p:cNvPicPr/>
                <p:nvPr/>
              </p:nvPicPr>
              <p:blipFill>
                <a:blip r:embed="rId63"/>
                <a:stretch>
                  <a:fillRect/>
                </a:stretch>
              </p:blipFill>
              <p:spPr>
                <a:xfrm>
                  <a:off x="1588844" y="3663065"/>
                  <a:ext cx="73440" cy="85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4">
            <p14:nvContentPartPr>
              <p14:cNvPr id="65" name="Freihand 64">
                <a:extLst>
                  <a:ext uri="{FF2B5EF4-FFF2-40B4-BE49-F238E27FC236}">
                    <a16:creationId xmlns:a16="http://schemas.microsoft.com/office/drawing/2014/main" id="{9D0BFA6E-19D8-49E2-E0DB-91E044F88890}"/>
                  </a:ext>
                </a:extLst>
              </p14:cNvPr>
              <p14:cNvContentPartPr/>
              <p14:nvPr/>
            </p14:nvContentPartPr>
            <p14:xfrm>
              <a:off x="2316404" y="4407545"/>
              <a:ext cx="22680" cy="218160"/>
            </p14:xfrm>
          </p:contentPart>
        </mc:Choice>
        <mc:Fallback>
          <p:pic>
            <p:nvPicPr>
              <p:cNvPr id="65" name="Freihand 64">
                <a:extLst>
                  <a:ext uri="{FF2B5EF4-FFF2-40B4-BE49-F238E27FC236}">
                    <a16:creationId xmlns:a16="http://schemas.microsoft.com/office/drawing/2014/main" id="{9D0BFA6E-19D8-49E2-E0DB-91E044F88890}"/>
                  </a:ext>
                </a:extLst>
              </p:cNvPr>
              <p:cNvPicPr/>
              <p:nvPr/>
            </p:nvPicPr>
            <p:blipFill>
              <a:blip r:embed="rId65"/>
              <a:stretch>
                <a:fillRect/>
              </a:stretch>
            </p:blipFill>
            <p:spPr>
              <a:xfrm>
                <a:off x="2307404" y="4398905"/>
                <a:ext cx="4032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66" name="Freihand 65">
                <a:extLst>
                  <a:ext uri="{FF2B5EF4-FFF2-40B4-BE49-F238E27FC236}">
                    <a16:creationId xmlns:a16="http://schemas.microsoft.com/office/drawing/2014/main" id="{EC58B98A-AB7E-5AD6-9E58-BB149AF6E55F}"/>
                  </a:ext>
                </a:extLst>
              </p14:cNvPr>
              <p14:cNvContentPartPr/>
              <p14:nvPr/>
            </p14:nvContentPartPr>
            <p14:xfrm>
              <a:off x="2313884" y="4953305"/>
              <a:ext cx="14400" cy="163440"/>
            </p14:xfrm>
          </p:contentPart>
        </mc:Choice>
        <mc:Fallback>
          <p:pic>
            <p:nvPicPr>
              <p:cNvPr id="66" name="Freihand 65">
                <a:extLst>
                  <a:ext uri="{FF2B5EF4-FFF2-40B4-BE49-F238E27FC236}">
                    <a16:creationId xmlns:a16="http://schemas.microsoft.com/office/drawing/2014/main" id="{EC58B98A-AB7E-5AD6-9E58-BB149AF6E55F}"/>
                  </a:ext>
                </a:extLst>
              </p:cNvPr>
              <p:cNvPicPr/>
              <p:nvPr/>
            </p:nvPicPr>
            <p:blipFill>
              <a:blip r:embed="rId67"/>
              <a:stretch>
                <a:fillRect/>
              </a:stretch>
            </p:blipFill>
            <p:spPr>
              <a:xfrm>
                <a:off x="2304884" y="4944665"/>
                <a:ext cx="3204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67" name="Freihand 66">
                <a:extLst>
                  <a:ext uri="{FF2B5EF4-FFF2-40B4-BE49-F238E27FC236}">
                    <a16:creationId xmlns:a16="http://schemas.microsoft.com/office/drawing/2014/main" id="{26E9C804-CFB1-B199-3558-4AF0BE472E22}"/>
                  </a:ext>
                </a:extLst>
              </p14:cNvPr>
              <p14:cNvContentPartPr/>
              <p14:nvPr/>
            </p14:nvContentPartPr>
            <p14:xfrm>
              <a:off x="1673444" y="4598345"/>
              <a:ext cx="8280" cy="188280"/>
            </p14:xfrm>
          </p:contentPart>
        </mc:Choice>
        <mc:Fallback>
          <p:pic>
            <p:nvPicPr>
              <p:cNvPr id="67" name="Freihand 66">
                <a:extLst>
                  <a:ext uri="{FF2B5EF4-FFF2-40B4-BE49-F238E27FC236}">
                    <a16:creationId xmlns:a16="http://schemas.microsoft.com/office/drawing/2014/main" id="{26E9C804-CFB1-B199-3558-4AF0BE472E22}"/>
                  </a:ext>
                </a:extLst>
              </p:cNvPr>
              <p:cNvPicPr/>
              <p:nvPr/>
            </p:nvPicPr>
            <p:blipFill>
              <a:blip r:embed="rId69"/>
              <a:stretch>
                <a:fillRect/>
              </a:stretch>
            </p:blipFill>
            <p:spPr>
              <a:xfrm>
                <a:off x="1664804" y="4589705"/>
                <a:ext cx="2592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68" name="Freihand 67">
                <a:extLst>
                  <a:ext uri="{FF2B5EF4-FFF2-40B4-BE49-F238E27FC236}">
                    <a16:creationId xmlns:a16="http://schemas.microsoft.com/office/drawing/2014/main" id="{13FE8A25-BE50-9AD8-1556-C53BB6FB8458}"/>
                  </a:ext>
                </a:extLst>
              </p14:cNvPr>
              <p14:cNvContentPartPr/>
              <p14:nvPr/>
            </p14:nvContentPartPr>
            <p14:xfrm>
              <a:off x="1681364" y="5017385"/>
              <a:ext cx="10440" cy="209880"/>
            </p14:xfrm>
          </p:contentPart>
        </mc:Choice>
        <mc:Fallback>
          <p:pic>
            <p:nvPicPr>
              <p:cNvPr id="68" name="Freihand 67">
                <a:extLst>
                  <a:ext uri="{FF2B5EF4-FFF2-40B4-BE49-F238E27FC236}">
                    <a16:creationId xmlns:a16="http://schemas.microsoft.com/office/drawing/2014/main" id="{13FE8A25-BE50-9AD8-1556-C53BB6FB8458}"/>
                  </a:ext>
                </a:extLst>
              </p:cNvPr>
              <p:cNvPicPr/>
              <p:nvPr/>
            </p:nvPicPr>
            <p:blipFill>
              <a:blip r:embed="rId71"/>
              <a:stretch>
                <a:fillRect/>
              </a:stretch>
            </p:blipFill>
            <p:spPr>
              <a:xfrm>
                <a:off x="1672364" y="5008745"/>
                <a:ext cx="28080" cy="227520"/>
              </a:xfrm>
              <a:prstGeom prst="rect">
                <a:avLst/>
              </a:prstGeom>
            </p:spPr>
          </p:pic>
        </mc:Fallback>
      </mc:AlternateContent>
      <p:grpSp>
        <p:nvGrpSpPr>
          <p:cNvPr id="73" name="Gruppieren 72">
            <a:extLst>
              <a:ext uri="{FF2B5EF4-FFF2-40B4-BE49-F238E27FC236}">
                <a16:creationId xmlns:a16="http://schemas.microsoft.com/office/drawing/2014/main" id="{F731A6F4-6555-ABD8-F400-1892E2169B36}"/>
              </a:ext>
            </a:extLst>
          </p:cNvPr>
          <p:cNvGrpSpPr/>
          <p:nvPr/>
        </p:nvGrpSpPr>
        <p:grpSpPr>
          <a:xfrm>
            <a:off x="5192804" y="5026745"/>
            <a:ext cx="3359520" cy="1874520"/>
            <a:chOff x="5192804" y="5026745"/>
            <a:chExt cx="3359520" cy="1874520"/>
          </a:xfrm>
        </p:grpSpPr>
        <mc:AlternateContent xmlns:mc="http://schemas.openxmlformats.org/markup-compatibility/2006">
          <mc:Choice xmlns:p14="http://schemas.microsoft.com/office/powerpoint/2010/main" Requires="p14">
            <p:contentPart p14:bwMode="auto" r:id="rId72">
              <p14:nvContentPartPr>
                <p14:cNvPr id="69" name="Freihand 68">
                  <a:extLst>
                    <a:ext uri="{FF2B5EF4-FFF2-40B4-BE49-F238E27FC236}">
                      <a16:creationId xmlns:a16="http://schemas.microsoft.com/office/drawing/2014/main" id="{901EDAF6-9AD8-34AA-14C6-F68FF96320DC}"/>
                    </a:ext>
                  </a:extLst>
                </p14:cNvPr>
                <p14:cNvContentPartPr/>
                <p14:nvPr/>
              </p14:nvContentPartPr>
              <p14:xfrm>
                <a:off x="5587364" y="5201345"/>
                <a:ext cx="97560" cy="371520"/>
              </p14:xfrm>
            </p:contentPart>
          </mc:Choice>
          <mc:Fallback>
            <p:pic>
              <p:nvPicPr>
                <p:cNvPr id="69" name="Freihand 68">
                  <a:extLst>
                    <a:ext uri="{FF2B5EF4-FFF2-40B4-BE49-F238E27FC236}">
                      <a16:creationId xmlns:a16="http://schemas.microsoft.com/office/drawing/2014/main" id="{901EDAF6-9AD8-34AA-14C6-F68FF96320DC}"/>
                    </a:ext>
                  </a:extLst>
                </p:cNvPr>
                <p:cNvPicPr/>
                <p:nvPr/>
              </p:nvPicPr>
              <p:blipFill>
                <a:blip r:embed="rId73"/>
                <a:stretch>
                  <a:fillRect/>
                </a:stretch>
              </p:blipFill>
              <p:spPr>
                <a:xfrm>
                  <a:off x="5578364" y="5192705"/>
                  <a:ext cx="115200" cy="3891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70" name="Freihand 69">
                  <a:extLst>
                    <a:ext uri="{FF2B5EF4-FFF2-40B4-BE49-F238E27FC236}">
                      <a16:creationId xmlns:a16="http://schemas.microsoft.com/office/drawing/2014/main" id="{66129F9C-ABC4-C437-9FEF-B359E81F4C30}"/>
                    </a:ext>
                  </a:extLst>
                </p14:cNvPr>
                <p14:cNvContentPartPr/>
                <p14:nvPr/>
              </p14:nvContentPartPr>
              <p14:xfrm>
                <a:off x="5340044" y="5823425"/>
                <a:ext cx="180000" cy="716400"/>
              </p14:xfrm>
            </p:contentPart>
          </mc:Choice>
          <mc:Fallback>
            <p:pic>
              <p:nvPicPr>
                <p:cNvPr id="70" name="Freihand 69">
                  <a:extLst>
                    <a:ext uri="{FF2B5EF4-FFF2-40B4-BE49-F238E27FC236}">
                      <a16:creationId xmlns:a16="http://schemas.microsoft.com/office/drawing/2014/main" id="{66129F9C-ABC4-C437-9FEF-B359E81F4C30}"/>
                    </a:ext>
                  </a:extLst>
                </p:cNvPr>
                <p:cNvPicPr/>
                <p:nvPr/>
              </p:nvPicPr>
              <p:blipFill>
                <a:blip r:embed="rId75"/>
                <a:stretch>
                  <a:fillRect/>
                </a:stretch>
              </p:blipFill>
              <p:spPr>
                <a:xfrm>
                  <a:off x="5331404" y="5814425"/>
                  <a:ext cx="197640" cy="7340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71" name="Freihand 70">
                  <a:extLst>
                    <a:ext uri="{FF2B5EF4-FFF2-40B4-BE49-F238E27FC236}">
                      <a16:creationId xmlns:a16="http://schemas.microsoft.com/office/drawing/2014/main" id="{3E357B6D-3C4E-DC9F-6A02-92473F20320E}"/>
                    </a:ext>
                  </a:extLst>
                </p14:cNvPr>
                <p14:cNvContentPartPr/>
                <p14:nvPr/>
              </p14:nvContentPartPr>
              <p14:xfrm>
                <a:off x="5720564" y="5026745"/>
                <a:ext cx="2831760" cy="1874520"/>
              </p14:xfrm>
            </p:contentPart>
          </mc:Choice>
          <mc:Fallback>
            <p:pic>
              <p:nvPicPr>
                <p:cNvPr id="71" name="Freihand 70">
                  <a:extLst>
                    <a:ext uri="{FF2B5EF4-FFF2-40B4-BE49-F238E27FC236}">
                      <a16:creationId xmlns:a16="http://schemas.microsoft.com/office/drawing/2014/main" id="{3E357B6D-3C4E-DC9F-6A02-92473F20320E}"/>
                    </a:ext>
                  </a:extLst>
                </p:cNvPr>
                <p:cNvPicPr/>
                <p:nvPr/>
              </p:nvPicPr>
              <p:blipFill>
                <a:blip r:embed="rId77"/>
                <a:stretch>
                  <a:fillRect/>
                </a:stretch>
              </p:blipFill>
              <p:spPr>
                <a:xfrm>
                  <a:off x="5711564" y="5018105"/>
                  <a:ext cx="2849400" cy="18921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72" name="Freihand 71">
                  <a:extLst>
                    <a:ext uri="{FF2B5EF4-FFF2-40B4-BE49-F238E27FC236}">
                      <a16:creationId xmlns:a16="http://schemas.microsoft.com/office/drawing/2014/main" id="{31CE3971-DC74-3D60-FC45-9B6B58945B8E}"/>
                    </a:ext>
                  </a:extLst>
                </p14:cNvPr>
                <p14:cNvContentPartPr/>
                <p14:nvPr/>
              </p14:nvContentPartPr>
              <p14:xfrm>
                <a:off x="5192804" y="6444065"/>
                <a:ext cx="1067040" cy="433800"/>
              </p14:xfrm>
            </p:contentPart>
          </mc:Choice>
          <mc:Fallback>
            <p:pic>
              <p:nvPicPr>
                <p:cNvPr id="72" name="Freihand 71">
                  <a:extLst>
                    <a:ext uri="{FF2B5EF4-FFF2-40B4-BE49-F238E27FC236}">
                      <a16:creationId xmlns:a16="http://schemas.microsoft.com/office/drawing/2014/main" id="{31CE3971-DC74-3D60-FC45-9B6B58945B8E}"/>
                    </a:ext>
                  </a:extLst>
                </p:cNvPr>
                <p:cNvPicPr/>
                <p:nvPr/>
              </p:nvPicPr>
              <p:blipFill>
                <a:blip r:embed="rId79"/>
                <a:stretch>
                  <a:fillRect/>
                </a:stretch>
              </p:blipFill>
              <p:spPr>
                <a:xfrm>
                  <a:off x="5183804" y="6435425"/>
                  <a:ext cx="1084680" cy="451440"/>
                </a:xfrm>
                <a:prstGeom prst="rect">
                  <a:avLst/>
                </a:prstGeom>
              </p:spPr>
            </p:pic>
          </mc:Fallback>
        </mc:AlternateContent>
      </p:grpSp>
    </p:spTree>
    <p:extLst>
      <p:ext uri="{BB962C8B-B14F-4D97-AF65-F5344CB8AC3E}">
        <p14:creationId xmlns:p14="http://schemas.microsoft.com/office/powerpoint/2010/main" val="290543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31" grpId="0"/>
      <p:bldP spid="32" grpId="0"/>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eck 42">
            <a:extLst>
              <a:ext uri="{FF2B5EF4-FFF2-40B4-BE49-F238E27FC236}">
                <a16:creationId xmlns:a16="http://schemas.microsoft.com/office/drawing/2014/main" id="{A6F5F0E8-242D-4143-9A3F-F3C4E1B1CF5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9DB451B5-6832-F881-7A1D-5121964048E0}"/>
              </a:ext>
            </a:extLst>
          </p:cNvPr>
          <p:cNvSpPr txBox="1"/>
          <p:nvPr/>
        </p:nvSpPr>
        <p:spPr>
          <a:xfrm>
            <a:off x="999343" y="96752"/>
            <a:ext cx="3356658"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Kapitalangebot (grafisch)</a:t>
            </a:r>
            <a:endParaRPr lang="de-DE" sz="2400" dirty="0">
              <a:latin typeface="Arial" pitchFamily="18"/>
              <a:ea typeface="Droid Sans Fallback" pitchFamily="2"/>
              <a:cs typeface="Lohit Hindi" pitchFamily="2"/>
            </a:endParaRPr>
          </a:p>
        </p:txBody>
      </p:sp>
      <p:cxnSp>
        <p:nvCxnSpPr>
          <p:cNvPr id="8" name="Straight Arrow Connector 7">
            <a:extLst>
              <a:ext uri="{FF2B5EF4-FFF2-40B4-BE49-F238E27FC236}">
                <a16:creationId xmlns:a16="http://schemas.microsoft.com/office/drawing/2014/main" id="{D3F1FB77-C1EC-E2FD-2E96-75456B0FF2AA}"/>
              </a:ext>
            </a:extLst>
          </p:cNvPr>
          <p:cNvCxnSpPr/>
          <p:nvPr/>
        </p:nvCxnSpPr>
        <p:spPr>
          <a:xfrm flipV="1">
            <a:off x="1519786" y="4824866"/>
            <a:ext cx="4971980" cy="4790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a:extLst>
              <a:ext uri="{FF2B5EF4-FFF2-40B4-BE49-F238E27FC236}">
                <a16:creationId xmlns:a16="http://schemas.microsoft.com/office/drawing/2014/main" id="{9A29C0E4-2E5D-EBAD-FCCD-2BD5285499D3}"/>
              </a:ext>
            </a:extLst>
          </p:cNvPr>
          <p:cNvCxnSpPr/>
          <p:nvPr/>
        </p:nvCxnSpPr>
        <p:spPr>
          <a:xfrm flipV="1">
            <a:off x="1519786" y="1060036"/>
            <a:ext cx="11118" cy="381273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hteck 9">
            <a:extLst>
              <a:ext uri="{FF2B5EF4-FFF2-40B4-BE49-F238E27FC236}">
                <a16:creationId xmlns:a16="http://schemas.microsoft.com/office/drawing/2014/main" id="{57323F6D-05A6-CC58-D3EF-5959B7AC2BC8}"/>
              </a:ext>
            </a:extLst>
          </p:cNvPr>
          <p:cNvSpPr/>
          <p:nvPr/>
        </p:nvSpPr>
        <p:spPr>
          <a:xfrm>
            <a:off x="1123000" y="1157289"/>
            <a:ext cx="793571" cy="369332"/>
          </a:xfrm>
          <a:prstGeom prst="rect">
            <a:avLst/>
          </a:prstGeom>
        </p:spPr>
        <p:txBody>
          <a:bodyPr wrap="square">
            <a:spAutoFit/>
          </a:bodyPr>
          <a:lstStyle/>
          <a:p>
            <a:r>
              <a:rPr lang="de-DE" dirty="0"/>
              <a:t>c</a:t>
            </a:r>
            <a:r>
              <a:rPr lang="de-DE" baseline="-25000" dirty="0"/>
              <a:t>1</a:t>
            </a:r>
          </a:p>
        </p:txBody>
      </p:sp>
      <p:sp>
        <p:nvSpPr>
          <p:cNvPr id="11" name="Rechteck 10">
            <a:extLst>
              <a:ext uri="{FF2B5EF4-FFF2-40B4-BE49-F238E27FC236}">
                <a16:creationId xmlns:a16="http://schemas.microsoft.com/office/drawing/2014/main" id="{12C33BFF-5350-E70E-21BD-FABEDC12EC0E}"/>
              </a:ext>
            </a:extLst>
          </p:cNvPr>
          <p:cNvSpPr/>
          <p:nvPr/>
        </p:nvSpPr>
        <p:spPr>
          <a:xfrm>
            <a:off x="6008896" y="4872771"/>
            <a:ext cx="360996" cy="369332"/>
          </a:xfrm>
          <a:prstGeom prst="rect">
            <a:avLst/>
          </a:prstGeom>
        </p:spPr>
        <p:txBody>
          <a:bodyPr wrap="none">
            <a:spAutoFit/>
          </a:bodyPr>
          <a:lstStyle/>
          <a:p>
            <a:r>
              <a:rPr lang="de-DE" dirty="0"/>
              <a:t>c</a:t>
            </a:r>
            <a:r>
              <a:rPr lang="de-DE" baseline="-25000" dirty="0"/>
              <a:t>0</a:t>
            </a:r>
            <a:endParaRPr lang="de-DE" dirty="0"/>
          </a:p>
        </p:txBody>
      </p:sp>
      <p:sp>
        <p:nvSpPr>
          <p:cNvPr id="12" name="Rechteck 11">
            <a:extLst>
              <a:ext uri="{FF2B5EF4-FFF2-40B4-BE49-F238E27FC236}">
                <a16:creationId xmlns:a16="http://schemas.microsoft.com/office/drawing/2014/main" id="{E01143AA-C4A3-5EE8-E544-D1E54A50D6E8}"/>
              </a:ext>
            </a:extLst>
          </p:cNvPr>
          <p:cNvSpPr/>
          <p:nvPr/>
        </p:nvSpPr>
        <p:spPr>
          <a:xfrm>
            <a:off x="6963936" y="459864"/>
            <a:ext cx="2914324" cy="369332"/>
          </a:xfrm>
          <a:prstGeom prst="rect">
            <a:avLst/>
          </a:prstGeom>
        </p:spPr>
        <p:txBody>
          <a:bodyPr wrap="none">
            <a:spAutoFit/>
          </a:bodyPr>
          <a:lstStyle/>
          <a:p>
            <a:r>
              <a:rPr lang="de-DE" dirty="0"/>
              <a:t>Budgetrestriktion: m</a:t>
            </a:r>
            <a:r>
              <a:rPr lang="de-DE" baseline="-25000" dirty="0"/>
              <a:t>0</a:t>
            </a:r>
            <a:r>
              <a:rPr lang="de-DE" dirty="0"/>
              <a:t>= c</a:t>
            </a:r>
            <a:r>
              <a:rPr lang="de-DE" baseline="-25000" dirty="0"/>
              <a:t>0</a:t>
            </a:r>
            <a:r>
              <a:rPr lang="de-DE" dirty="0"/>
              <a:t>+s</a:t>
            </a:r>
            <a:r>
              <a:rPr lang="de-DE" baseline="-25000" dirty="0"/>
              <a:t>0</a:t>
            </a:r>
            <a:endParaRPr lang="de-DE" dirty="0"/>
          </a:p>
        </p:txBody>
      </p:sp>
      <p:sp>
        <p:nvSpPr>
          <p:cNvPr id="13" name="Rechteck 12">
            <a:extLst>
              <a:ext uri="{FF2B5EF4-FFF2-40B4-BE49-F238E27FC236}">
                <a16:creationId xmlns:a16="http://schemas.microsoft.com/office/drawing/2014/main" id="{B2BB3D55-AA66-DB3D-2329-E3D2810BC4A4}"/>
              </a:ext>
            </a:extLst>
          </p:cNvPr>
          <p:cNvSpPr/>
          <p:nvPr/>
        </p:nvSpPr>
        <p:spPr>
          <a:xfrm>
            <a:off x="9768096" y="472688"/>
            <a:ext cx="1516762" cy="369332"/>
          </a:xfrm>
          <a:prstGeom prst="rect">
            <a:avLst/>
          </a:prstGeom>
        </p:spPr>
        <p:txBody>
          <a:bodyPr wrap="none">
            <a:spAutoFit/>
          </a:bodyPr>
          <a:lstStyle/>
          <a:p>
            <a:r>
              <a:rPr lang="de-DE" dirty="0"/>
              <a:t>und (1+r)s</a:t>
            </a:r>
            <a:r>
              <a:rPr lang="de-DE" baseline="-25000" dirty="0"/>
              <a:t>0</a:t>
            </a:r>
            <a:r>
              <a:rPr lang="de-DE" dirty="0"/>
              <a:t>=c</a:t>
            </a:r>
            <a:r>
              <a:rPr lang="de-DE" baseline="-25000" dirty="0"/>
              <a:t>1</a:t>
            </a:r>
            <a:endParaRPr lang="de-DE" dirty="0"/>
          </a:p>
        </p:txBody>
      </p:sp>
      <p:sp>
        <p:nvSpPr>
          <p:cNvPr id="14" name="Rechteck 13">
            <a:extLst>
              <a:ext uri="{FF2B5EF4-FFF2-40B4-BE49-F238E27FC236}">
                <a16:creationId xmlns:a16="http://schemas.microsoft.com/office/drawing/2014/main" id="{A199B6C1-8467-F32D-7CE9-673A50991D6F}"/>
              </a:ext>
            </a:extLst>
          </p:cNvPr>
          <p:cNvSpPr/>
          <p:nvPr/>
        </p:nvSpPr>
        <p:spPr>
          <a:xfrm>
            <a:off x="6988592" y="77708"/>
            <a:ext cx="2486899" cy="369332"/>
          </a:xfrm>
          <a:prstGeom prst="rect">
            <a:avLst/>
          </a:prstGeom>
        </p:spPr>
        <p:txBody>
          <a:bodyPr wrap="none">
            <a:spAutoFit/>
          </a:bodyPr>
          <a:lstStyle/>
          <a:p>
            <a:r>
              <a:rPr lang="de-DE" dirty="0"/>
              <a:t>Nutzenfunktion: u(c</a:t>
            </a:r>
            <a:r>
              <a:rPr lang="de-DE" baseline="-25000" dirty="0"/>
              <a:t>0</a:t>
            </a:r>
            <a:r>
              <a:rPr lang="de-DE" dirty="0"/>
              <a:t>,c</a:t>
            </a:r>
            <a:r>
              <a:rPr lang="de-DE" baseline="-25000" dirty="0"/>
              <a:t>1</a:t>
            </a:r>
            <a:r>
              <a:rPr lang="de-DE" dirty="0"/>
              <a:t>)</a:t>
            </a:r>
          </a:p>
        </p:txBody>
      </p:sp>
      <p:grpSp>
        <p:nvGrpSpPr>
          <p:cNvPr id="55" name="Gruppieren 54">
            <a:extLst>
              <a:ext uri="{FF2B5EF4-FFF2-40B4-BE49-F238E27FC236}">
                <a16:creationId xmlns:a16="http://schemas.microsoft.com/office/drawing/2014/main" id="{DD4785AF-7E89-65AA-4225-8A5956FB37E6}"/>
              </a:ext>
            </a:extLst>
          </p:cNvPr>
          <p:cNvGrpSpPr/>
          <p:nvPr/>
        </p:nvGrpSpPr>
        <p:grpSpPr>
          <a:xfrm>
            <a:off x="4847564" y="5465127"/>
            <a:ext cx="3784320" cy="365040"/>
            <a:chOff x="4847564" y="5465127"/>
            <a:chExt cx="3784320" cy="365040"/>
          </a:xfrm>
        </p:grpSpPr>
        <mc:AlternateContent xmlns:mc="http://schemas.openxmlformats.org/markup-compatibility/2006">
          <mc:Choice xmlns:p14="http://schemas.microsoft.com/office/powerpoint/2010/main" Requires="p14">
            <p:contentPart p14:bwMode="auto" r:id="rId3">
              <p14:nvContentPartPr>
                <p14:cNvPr id="33" name="Freihand 32">
                  <a:extLst>
                    <a:ext uri="{FF2B5EF4-FFF2-40B4-BE49-F238E27FC236}">
                      <a16:creationId xmlns:a16="http://schemas.microsoft.com/office/drawing/2014/main" id="{8D3CB862-FDAC-8145-9B8E-371DEE0FECFB}"/>
                    </a:ext>
                  </a:extLst>
                </p14:cNvPr>
                <p14:cNvContentPartPr/>
                <p14:nvPr/>
              </p14:nvContentPartPr>
              <p14:xfrm>
                <a:off x="4847564" y="5674647"/>
                <a:ext cx="142920" cy="152640"/>
              </p14:xfrm>
            </p:contentPart>
          </mc:Choice>
          <mc:Fallback>
            <p:pic>
              <p:nvPicPr>
                <p:cNvPr id="33" name="Freihand 32">
                  <a:extLst>
                    <a:ext uri="{FF2B5EF4-FFF2-40B4-BE49-F238E27FC236}">
                      <a16:creationId xmlns:a16="http://schemas.microsoft.com/office/drawing/2014/main" id="{8D3CB862-FDAC-8145-9B8E-371DEE0FECFB}"/>
                    </a:ext>
                  </a:extLst>
                </p:cNvPr>
                <p:cNvPicPr/>
                <p:nvPr/>
              </p:nvPicPr>
              <p:blipFill>
                <a:blip r:embed="rId4"/>
                <a:stretch>
                  <a:fillRect/>
                </a:stretch>
              </p:blipFill>
              <p:spPr>
                <a:xfrm>
                  <a:off x="4838924" y="5666007"/>
                  <a:ext cx="16056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4" name="Freihand 33">
                  <a:extLst>
                    <a:ext uri="{FF2B5EF4-FFF2-40B4-BE49-F238E27FC236}">
                      <a16:creationId xmlns:a16="http://schemas.microsoft.com/office/drawing/2014/main" id="{54333BCA-46E1-8344-A294-DB9BD79365F3}"/>
                    </a:ext>
                  </a:extLst>
                </p14:cNvPr>
                <p14:cNvContentPartPr/>
                <p14:nvPr/>
              </p14:nvContentPartPr>
              <p14:xfrm>
                <a:off x="5014964" y="5739807"/>
                <a:ext cx="175680" cy="74520"/>
              </p14:xfrm>
            </p:contentPart>
          </mc:Choice>
          <mc:Fallback>
            <p:pic>
              <p:nvPicPr>
                <p:cNvPr id="34" name="Freihand 33">
                  <a:extLst>
                    <a:ext uri="{FF2B5EF4-FFF2-40B4-BE49-F238E27FC236}">
                      <a16:creationId xmlns:a16="http://schemas.microsoft.com/office/drawing/2014/main" id="{54333BCA-46E1-8344-A294-DB9BD79365F3}"/>
                    </a:ext>
                  </a:extLst>
                </p:cNvPr>
                <p:cNvPicPr/>
                <p:nvPr/>
              </p:nvPicPr>
              <p:blipFill>
                <a:blip r:embed="rId6"/>
                <a:stretch>
                  <a:fillRect/>
                </a:stretch>
              </p:blipFill>
              <p:spPr>
                <a:xfrm>
                  <a:off x="5006324" y="5731167"/>
                  <a:ext cx="1933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5" name="Freihand 34">
                  <a:extLst>
                    <a:ext uri="{FF2B5EF4-FFF2-40B4-BE49-F238E27FC236}">
                      <a16:creationId xmlns:a16="http://schemas.microsoft.com/office/drawing/2014/main" id="{09AD5796-4262-C940-D7B0-AFBD9FAE9B29}"/>
                    </a:ext>
                  </a:extLst>
                </p14:cNvPr>
                <p14:cNvContentPartPr/>
                <p14:nvPr/>
              </p14:nvContentPartPr>
              <p14:xfrm>
                <a:off x="5226284" y="5624607"/>
                <a:ext cx="113400" cy="181800"/>
              </p14:xfrm>
            </p:contentPart>
          </mc:Choice>
          <mc:Fallback>
            <p:pic>
              <p:nvPicPr>
                <p:cNvPr id="35" name="Freihand 34">
                  <a:extLst>
                    <a:ext uri="{FF2B5EF4-FFF2-40B4-BE49-F238E27FC236}">
                      <a16:creationId xmlns:a16="http://schemas.microsoft.com/office/drawing/2014/main" id="{09AD5796-4262-C940-D7B0-AFBD9FAE9B29}"/>
                    </a:ext>
                  </a:extLst>
                </p:cNvPr>
                <p:cNvPicPr/>
                <p:nvPr/>
              </p:nvPicPr>
              <p:blipFill>
                <a:blip r:embed="rId8"/>
                <a:stretch>
                  <a:fillRect/>
                </a:stretch>
              </p:blipFill>
              <p:spPr>
                <a:xfrm>
                  <a:off x="5217284" y="5615607"/>
                  <a:ext cx="13104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6" name="Freihand 35">
                  <a:extLst>
                    <a:ext uri="{FF2B5EF4-FFF2-40B4-BE49-F238E27FC236}">
                      <a16:creationId xmlns:a16="http://schemas.microsoft.com/office/drawing/2014/main" id="{8777BDC9-A50B-D513-BD2D-D236038CBB64}"/>
                    </a:ext>
                  </a:extLst>
                </p14:cNvPr>
                <p14:cNvContentPartPr/>
                <p14:nvPr/>
              </p14:nvContentPartPr>
              <p14:xfrm>
                <a:off x="5356964" y="5729367"/>
                <a:ext cx="174600" cy="69120"/>
              </p14:xfrm>
            </p:contentPart>
          </mc:Choice>
          <mc:Fallback>
            <p:pic>
              <p:nvPicPr>
                <p:cNvPr id="36" name="Freihand 35">
                  <a:extLst>
                    <a:ext uri="{FF2B5EF4-FFF2-40B4-BE49-F238E27FC236}">
                      <a16:creationId xmlns:a16="http://schemas.microsoft.com/office/drawing/2014/main" id="{8777BDC9-A50B-D513-BD2D-D236038CBB64}"/>
                    </a:ext>
                  </a:extLst>
                </p:cNvPr>
                <p:cNvPicPr/>
                <p:nvPr/>
              </p:nvPicPr>
              <p:blipFill>
                <a:blip r:embed="rId10"/>
                <a:stretch>
                  <a:fillRect/>
                </a:stretch>
              </p:blipFill>
              <p:spPr>
                <a:xfrm>
                  <a:off x="5347964" y="5720727"/>
                  <a:ext cx="1922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37" name="Freihand 36">
                  <a:extLst>
                    <a:ext uri="{FF2B5EF4-FFF2-40B4-BE49-F238E27FC236}">
                      <a16:creationId xmlns:a16="http://schemas.microsoft.com/office/drawing/2014/main" id="{08ED9A0B-4A80-E41F-902C-BC40F683CD71}"/>
                    </a:ext>
                  </a:extLst>
                </p14:cNvPr>
                <p14:cNvContentPartPr/>
                <p14:nvPr/>
              </p14:nvContentPartPr>
              <p14:xfrm>
                <a:off x="5620844" y="5718207"/>
                <a:ext cx="109800" cy="98280"/>
              </p14:xfrm>
            </p:contentPart>
          </mc:Choice>
          <mc:Fallback>
            <p:pic>
              <p:nvPicPr>
                <p:cNvPr id="37" name="Freihand 36">
                  <a:extLst>
                    <a:ext uri="{FF2B5EF4-FFF2-40B4-BE49-F238E27FC236}">
                      <a16:creationId xmlns:a16="http://schemas.microsoft.com/office/drawing/2014/main" id="{08ED9A0B-4A80-E41F-902C-BC40F683CD71}"/>
                    </a:ext>
                  </a:extLst>
                </p:cNvPr>
                <p:cNvPicPr/>
                <p:nvPr/>
              </p:nvPicPr>
              <p:blipFill>
                <a:blip r:embed="rId12"/>
                <a:stretch>
                  <a:fillRect/>
                </a:stretch>
              </p:blipFill>
              <p:spPr>
                <a:xfrm>
                  <a:off x="5611844" y="5709207"/>
                  <a:ext cx="1274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38" name="Freihand 37">
                  <a:extLst>
                    <a:ext uri="{FF2B5EF4-FFF2-40B4-BE49-F238E27FC236}">
                      <a16:creationId xmlns:a16="http://schemas.microsoft.com/office/drawing/2014/main" id="{3C24549E-3E0F-8250-6B5E-63D9529D6936}"/>
                    </a:ext>
                  </a:extLst>
                </p14:cNvPr>
                <p14:cNvContentPartPr/>
                <p14:nvPr/>
              </p14:nvContentPartPr>
              <p14:xfrm>
                <a:off x="5795804" y="5707767"/>
                <a:ext cx="147240" cy="93960"/>
              </p14:xfrm>
            </p:contentPart>
          </mc:Choice>
          <mc:Fallback>
            <p:pic>
              <p:nvPicPr>
                <p:cNvPr id="38" name="Freihand 37">
                  <a:extLst>
                    <a:ext uri="{FF2B5EF4-FFF2-40B4-BE49-F238E27FC236}">
                      <a16:creationId xmlns:a16="http://schemas.microsoft.com/office/drawing/2014/main" id="{3C24549E-3E0F-8250-6B5E-63D9529D6936}"/>
                    </a:ext>
                  </a:extLst>
                </p:cNvPr>
                <p:cNvPicPr/>
                <p:nvPr/>
              </p:nvPicPr>
              <p:blipFill>
                <a:blip r:embed="rId14"/>
                <a:stretch>
                  <a:fillRect/>
                </a:stretch>
              </p:blipFill>
              <p:spPr>
                <a:xfrm>
                  <a:off x="5786804" y="5699127"/>
                  <a:ext cx="16488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39" name="Freihand 38">
                  <a:extLst>
                    <a:ext uri="{FF2B5EF4-FFF2-40B4-BE49-F238E27FC236}">
                      <a16:creationId xmlns:a16="http://schemas.microsoft.com/office/drawing/2014/main" id="{F3B965D6-28A2-C3D0-501F-BAB787CFE7FA}"/>
                    </a:ext>
                  </a:extLst>
                </p14:cNvPr>
                <p14:cNvContentPartPr/>
                <p14:nvPr/>
              </p14:nvContentPartPr>
              <p14:xfrm>
                <a:off x="5849804" y="5577087"/>
                <a:ext cx="9720" cy="26280"/>
              </p14:xfrm>
            </p:contentPart>
          </mc:Choice>
          <mc:Fallback>
            <p:pic>
              <p:nvPicPr>
                <p:cNvPr id="39" name="Freihand 38">
                  <a:extLst>
                    <a:ext uri="{FF2B5EF4-FFF2-40B4-BE49-F238E27FC236}">
                      <a16:creationId xmlns:a16="http://schemas.microsoft.com/office/drawing/2014/main" id="{F3B965D6-28A2-C3D0-501F-BAB787CFE7FA}"/>
                    </a:ext>
                  </a:extLst>
                </p:cNvPr>
                <p:cNvPicPr/>
                <p:nvPr/>
              </p:nvPicPr>
              <p:blipFill>
                <a:blip r:embed="rId16"/>
                <a:stretch>
                  <a:fillRect/>
                </a:stretch>
              </p:blipFill>
              <p:spPr>
                <a:xfrm>
                  <a:off x="5841164" y="5568087"/>
                  <a:ext cx="2736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40" name="Freihand 39">
                  <a:extLst>
                    <a:ext uri="{FF2B5EF4-FFF2-40B4-BE49-F238E27FC236}">
                      <a16:creationId xmlns:a16="http://schemas.microsoft.com/office/drawing/2014/main" id="{E6B635DE-6FAC-290B-0E14-15CD0CC91AA0}"/>
                    </a:ext>
                  </a:extLst>
                </p14:cNvPr>
                <p14:cNvContentPartPr/>
                <p14:nvPr/>
              </p14:nvContentPartPr>
              <p14:xfrm>
                <a:off x="6034484" y="5727567"/>
                <a:ext cx="245880" cy="67680"/>
              </p14:xfrm>
            </p:contentPart>
          </mc:Choice>
          <mc:Fallback>
            <p:pic>
              <p:nvPicPr>
                <p:cNvPr id="40" name="Freihand 39">
                  <a:extLst>
                    <a:ext uri="{FF2B5EF4-FFF2-40B4-BE49-F238E27FC236}">
                      <a16:creationId xmlns:a16="http://schemas.microsoft.com/office/drawing/2014/main" id="{E6B635DE-6FAC-290B-0E14-15CD0CC91AA0}"/>
                    </a:ext>
                  </a:extLst>
                </p:cNvPr>
                <p:cNvPicPr/>
                <p:nvPr/>
              </p:nvPicPr>
              <p:blipFill>
                <a:blip r:embed="rId18"/>
                <a:stretch>
                  <a:fillRect/>
                </a:stretch>
              </p:blipFill>
              <p:spPr>
                <a:xfrm>
                  <a:off x="6025844" y="5718927"/>
                  <a:ext cx="2635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41" name="Freihand 40">
                  <a:extLst>
                    <a:ext uri="{FF2B5EF4-FFF2-40B4-BE49-F238E27FC236}">
                      <a16:creationId xmlns:a16="http://schemas.microsoft.com/office/drawing/2014/main" id="{6850DBC9-39CC-39C7-761D-7FC854ECFAFB}"/>
                    </a:ext>
                  </a:extLst>
                </p14:cNvPr>
                <p14:cNvContentPartPr/>
                <p14:nvPr/>
              </p14:nvContentPartPr>
              <p14:xfrm>
                <a:off x="6391244" y="5640807"/>
                <a:ext cx="303480" cy="135720"/>
              </p14:xfrm>
            </p:contentPart>
          </mc:Choice>
          <mc:Fallback>
            <p:pic>
              <p:nvPicPr>
                <p:cNvPr id="41" name="Freihand 40">
                  <a:extLst>
                    <a:ext uri="{FF2B5EF4-FFF2-40B4-BE49-F238E27FC236}">
                      <a16:creationId xmlns:a16="http://schemas.microsoft.com/office/drawing/2014/main" id="{6850DBC9-39CC-39C7-761D-7FC854ECFAFB}"/>
                    </a:ext>
                  </a:extLst>
                </p:cNvPr>
                <p:cNvPicPr/>
                <p:nvPr/>
              </p:nvPicPr>
              <p:blipFill>
                <a:blip r:embed="rId20"/>
                <a:stretch>
                  <a:fillRect/>
                </a:stretch>
              </p:blipFill>
              <p:spPr>
                <a:xfrm>
                  <a:off x="6382604" y="5632167"/>
                  <a:ext cx="3211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42" name="Freihand 41">
                  <a:extLst>
                    <a:ext uri="{FF2B5EF4-FFF2-40B4-BE49-F238E27FC236}">
                      <a16:creationId xmlns:a16="http://schemas.microsoft.com/office/drawing/2014/main" id="{E497B777-67AA-3C47-486A-2581F44ECFEC}"/>
                    </a:ext>
                  </a:extLst>
                </p14:cNvPr>
                <p14:cNvContentPartPr/>
                <p14:nvPr/>
              </p14:nvContentPartPr>
              <p14:xfrm>
                <a:off x="6847724" y="5606607"/>
                <a:ext cx="174600" cy="176760"/>
              </p14:xfrm>
            </p:contentPart>
          </mc:Choice>
          <mc:Fallback>
            <p:pic>
              <p:nvPicPr>
                <p:cNvPr id="42" name="Freihand 41">
                  <a:extLst>
                    <a:ext uri="{FF2B5EF4-FFF2-40B4-BE49-F238E27FC236}">
                      <a16:creationId xmlns:a16="http://schemas.microsoft.com/office/drawing/2014/main" id="{E497B777-67AA-3C47-486A-2581F44ECFEC}"/>
                    </a:ext>
                  </a:extLst>
                </p:cNvPr>
                <p:cNvPicPr/>
                <p:nvPr/>
              </p:nvPicPr>
              <p:blipFill>
                <a:blip r:embed="rId22"/>
                <a:stretch>
                  <a:fillRect/>
                </a:stretch>
              </p:blipFill>
              <p:spPr>
                <a:xfrm>
                  <a:off x="6839084" y="5597607"/>
                  <a:ext cx="19224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44" name="Freihand 43">
                  <a:extLst>
                    <a:ext uri="{FF2B5EF4-FFF2-40B4-BE49-F238E27FC236}">
                      <a16:creationId xmlns:a16="http://schemas.microsoft.com/office/drawing/2014/main" id="{79FEC5E2-7A1C-F018-05C1-9032A5C11704}"/>
                    </a:ext>
                  </a:extLst>
                </p14:cNvPr>
                <p14:cNvContentPartPr/>
                <p14:nvPr/>
              </p14:nvContentPartPr>
              <p14:xfrm>
                <a:off x="7091084" y="5557287"/>
                <a:ext cx="119520" cy="218160"/>
              </p14:xfrm>
            </p:contentPart>
          </mc:Choice>
          <mc:Fallback>
            <p:pic>
              <p:nvPicPr>
                <p:cNvPr id="44" name="Freihand 43">
                  <a:extLst>
                    <a:ext uri="{FF2B5EF4-FFF2-40B4-BE49-F238E27FC236}">
                      <a16:creationId xmlns:a16="http://schemas.microsoft.com/office/drawing/2014/main" id="{79FEC5E2-7A1C-F018-05C1-9032A5C11704}"/>
                    </a:ext>
                  </a:extLst>
                </p:cNvPr>
                <p:cNvPicPr/>
                <p:nvPr/>
              </p:nvPicPr>
              <p:blipFill>
                <a:blip r:embed="rId24"/>
                <a:stretch>
                  <a:fillRect/>
                </a:stretch>
              </p:blipFill>
              <p:spPr>
                <a:xfrm>
                  <a:off x="7082444" y="5548287"/>
                  <a:ext cx="13716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45" name="Freihand 44">
                  <a:extLst>
                    <a:ext uri="{FF2B5EF4-FFF2-40B4-BE49-F238E27FC236}">
                      <a16:creationId xmlns:a16="http://schemas.microsoft.com/office/drawing/2014/main" id="{0ABDA567-FB05-E344-6C5C-46DE5B38F30B}"/>
                    </a:ext>
                  </a:extLst>
                </p14:cNvPr>
                <p14:cNvContentPartPr/>
                <p14:nvPr/>
              </p14:nvContentPartPr>
              <p14:xfrm>
                <a:off x="7111964" y="5568807"/>
                <a:ext cx="225360" cy="186120"/>
              </p14:xfrm>
            </p:contentPart>
          </mc:Choice>
          <mc:Fallback>
            <p:pic>
              <p:nvPicPr>
                <p:cNvPr id="45" name="Freihand 44">
                  <a:extLst>
                    <a:ext uri="{FF2B5EF4-FFF2-40B4-BE49-F238E27FC236}">
                      <a16:creationId xmlns:a16="http://schemas.microsoft.com/office/drawing/2014/main" id="{0ABDA567-FB05-E344-6C5C-46DE5B38F30B}"/>
                    </a:ext>
                  </a:extLst>
                </p:cNvPr>
                <p:cNvPicPr/>
                <p:nvPr/>
              </p:nvPicPr>
              <p:blipFill>
                <a:blip r:embed="rId26"/>
                <a:stretch>
                  <a:fillRect/>
                </a:stretch>
              </p:blipFill>
              <p:spPr>
                <a:xfrm>
                  <a:off x="7102964" y="5560167"/>
                  <a:ext cx="24300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46" name="Freihand 45">
                  <a:extLst>
                    <a:ext uri="{FF2B5EF4-FFF2-40B4-BE49-F238E27FC236}">
                      <a16:creationId xmlns:a16="http://schemas.microsoft.com/office/drawing/2014/main" id="{4C7F3008-6BB0-DAAA-D0D0-5D02FFE17984}"/>
                    </a:ext>
                  </a:extLst>
                </p14:cNvPr>
                <p14:cNvContentPartPr/>
                <p14:nvPr/>
              </p14:nvContentPartPr>
              <p14:xfrm>
                <a:off x="7342724" y="5534967"/>
                <a:ext cx="115200" cy="228960"/>
              </p14:xfrm>
            </p:contentPart>
          </mc:Choice>
          <mc:Fallback>
            <p:pic>
              <p:nvPicPr>
                <p:cNvPr id="46" name="Freihand 45">
                  <a:extLst>
                    <a:ext uri="{FF2B5EF4-FFF2-40B4-BE49-F238E27FC236}">
                      <a16:creationId xmlns:a16="http://schemas.microsoft.com/office/drawing/2014/main" id="{4C7F3008-6BB0-DAAA-D0D0-5D02FFE17984}"/>
                    </a:ext>
                  </a:extLst>
                </p:cNvPr>
                <p:cNvPicPr/>
                <p:nvPr/>
              </p:nvPicPr>
              <p:blipFill>
                <a:blip r:embed="rId28"/>
                <a:stretch>
                  <a:fillRect/>
                </a:stretch>
              </p:blipFill>
              <p:spPr>
                <a:xfrm>
                  <a:off x="7333724" y="5525967"/>
                  <a:ext cx="13284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47" name="Freihand 46">
                  <a:extLst>
                    <a:ext uri="{FF2B5EF4-FFF2-40B4-BE49-F238E27FC236}">
                      <a16:creationId xmlns:a16="http://schemas.microsoft.com/office/drawing/2014/main" id="{781F79E9-A235-1F2C-6E95-3BA2A53703E4}"/>
                    </a:ext>
                  </a:extLst>
                </p14:cNvPr>
                <p14:cNvContentPartPr/>
                <p14:nvPr/>
              </p14:nvContentPartPr>
              <p14:xfrm>
                <a:off x="7483124" y="5515167"/>
                <a:ext cx="313200" cy="271800"/>
              </p14:xfrm>
            </p:contentPart>
          </mc:Choice>
          <mc:Fallback>
            <p:pic>
              <p:nvPicPr>
                <p:cNvPr id="47" name="Freihand 46">
                  <a:extLst>
                    <a:ext uri="{FF2B5EF4-FFF2-40B4-BE49-F238E27FC236}">
                      <a16:creationId xmlns:a16="http://schemas.microsoft.com/office/drawing/2014/main" id="{781F79E9-A235-1F2C-6E95-3BA2A53703E4}"/>
                    </a:ext>
                  </a:extLst>
                </p:cNvPr>
                <p:cNvPicPr/>
                <p:nvPr/>
              </p:nvPicPr>
              <p:blipFill>
                <a:blip r:embed="rId30"/>
                <a:stretch>
                  <a:fillRect/>
                </a:stretch>
              </p:blipFill>
              <p:spPr>
                <a:xfrm>
                  <a:off x="7474484" y="5506167"/>
                  <a:ext cx="33084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48" name="Freihand 47">
                  <a:extLst>
                    <a:ext uri="{FF2B5EF4-FFF2-40B4-BE49-F238E27FC236}">
                      <a16:creationId xmlns:a16="http://schemas.microsoft.com/office/drawing/2014/main" id="{00BB3E82-62BC-99A5-6C41-96CBF794A7A7}"/>
                    </a:ext>
                  </a:extLst>
                </p14:cNvPr>
                <p14:cNvContentPartPr/>
                <p14:nvPr/>
              </p14:nvContentPartPr>
              <p14:xfrm>
                <a:off x="7819004" y="5608047"/>
                <a:ext cx="61560" cy="137160"/>
              </p14:xfrm>
            </p:contentPart>
          </mc:Choice>
          <mc:Fallback>
            <p:pic>
              <p:nvPicPr>
                <p:cNvPr id="48" name="Freihand 47">
                  <a:extLst>
                    <a:ext uri="{FF2B5EF4-FFF2-40B4-BE49-F238E27FC236}">
                      <a16:creationId xmlns:a16="http://schemas.microsoft.com/office/drawing/2014/main" id="{00BB3E82-62BC-99A5-6C41-96CBF794A7A7}"/>
                    </a:ext>
                  </a:extLst>
                </p:cNvPr>
                <p:cNvPicPr/>
                <p:nvPr/>
              </p:nvPicPr>
              <p:blipFill>
                <a:blip r:embed="rId32"/>
                <a:stretch>
                  <a:fillRect/>
                </a:stretch>
              </p:blipFill>
              <p:spPr>
                <a:xfrm>
                  <a:off x="7810004" y="5599047"/>
                  <a:ext cx="7920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49" name="Freihand 48">
                  <a:extLst>
                    <a:ext uri="{FF2B5EF4-FFF2-40B4-BE49-F238E27FC236}">
                      <a16:creationId xmlns:a16="http://schemas.microsoft.com/office/drawing/2014/main" id="{2D18043C-A0A7-E3A8-A09B-9E42C9B33593}"/>
                    </a:ext>
                  </a:extLst>
                </p14:cNvPr>
                <p14:cNvContentPartPr/>
                <p14:nvPr/>
              </p14:nvContentPartPr>
              <p14:xfrm>
                <a:off x="7909364" y="5472687"/>
                <a:ext cx="141840" cy="286560"/>
              </p14:xfrm>
            </p:contentPart>
          </mc:Choice>
          <mc:Fallback>
            <p:pic>
              <p:nvPicPr>
                <p:cNvPr id="49" name="Freihand 48">
                  <a:extLst>
                    <a:ext uri="{FF2B5EF4-FFF2-40B4-BE49-F238E27FC236}">
                      <a16:creationId xmlns:a16="http://schemas.microsoft.com/office/drawing/2014/main" id="{2D18043C-A0A7-E3A8-A09B-9E42C9B33593}"/>
                    </a:ext>
                  </a:extLst>
                </p:cNvPr>
                <p:cNvPicPr/>
                <p:nvPr/>
              </p:nvPicPr>
              <p:blipFill>
                <a:blip r:embed="rId34"/>
                <a:stretch>
                  <a:fillRect/>
                </a:stretch>
              </p:blipFill>
              <p:spPr>
                <a:xfrm>
                  <a:off x="7900364" y="5464047"/>
                  <a:ext cx="159480" cy="3042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50" name="Freihand 49">
                  <a:extLst>
                    <a:ext uri="{FF2B5EF4-FFF2-40B4-BE49-F238E27FC236}">
                      <a16:creationId xmlns:a16="http://schemas.microsoft.com/office/drawing/2014/main" id="{EDBD6FDC-5895-8D5E-1AE2-207DB59EA1F5}"/>
                    </a:ext>
                  </a:extLst>
                </p14:cNvPr>
                <p14:cNvContentPartPr/>
                <p14:nvPr/>
              </p14:nvContentPartPr>
              <p14:xfrm>
                <a:off x="7986404" y="5635767"/>
                <a:ext cx="170280" cy="137520"/>
              </p14:xfrm>
            </p:contentPart>
          </mc:Choice>
          <mc:Fallback>
            <p:pic>
              <p:nvPicPr>
                <p:cNvPr id="50" name="Freihand 49">
                  <a:extLst>
                    <a:ext uri="{FF2B5EF4-FFF2-40B4-BE49-F238E27FC236}">
                      <a16:creationId xmlns:a16="http://schemas.microsoft.com/office/drawing/2014/main" id="{EDBD6FDC-5895-8D5E-1AE2-207DB59EA1F5}"/>
                    </a:ext>
                  </a:extLst>
                </p:cNvPr>
                <p:cNvPicPr/>
                <p:nvPr/>
              </p:nvPicPr>
              <p:blipFill>
                <a:blip r:embed="rId36"/>
                <a:stretch>
                  <a:fillRect/>
                </a:stretch>
              </p:blipFill>
              <p:spPr>
                <a:xfrm>
                  <a:off x="7977764" y="5626767"/>
                  <a:ext cx="1879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51" name="Freihand 50">
                  <a:extLst>
                    <a:ext uri="{FF2B5EF4-FFF2-40B4-BE49-F238E27FC236}">
                      <a16:creationId xmlns:a16="http://schemas.microsoft.com/office/drawing/2014/main" id="{2107F216-F650-E49E-591E-7EB24AEEE759}"/>
                    </a:ext>
                  </a:extLst>
                </p14:cNvPr>
                <p14:cNvContentPartPr/>
                <p14:nvPr/>
              </p14:nvContentPartPr>
              <p14:xfrm>
                <a:off x="8130404" y="5552967"/>
                <a:ext cx="77760" cy="45360"/>
              </p14:xfrm>
            </p:contentPart>
          </mc:Choice>
          <mc:Fallback>
            <p:pic>
              <p:nvPicPr>
                <p:cNvPr id="51" name="Freihand 50">
                  <a:extLst>
                    <a:ext uri="{FF2B5EF4-FFF2-40B4-BE49-F238E27FC236}">
                      <a16:creationId xmlns:a16="http://schemas.microsoft.com/office/drawing/2014/main" id="{2107F216-F650-E49E-591E-7EB24AEEE759}"/>
                    </a:ext>
                  </a:extLst>
                </p:cNvPr>
                <p:cNvPicPr/>
                <p:nvPr/>
              </p:nvPicPr>
              <p:blipFill>
                <a:blip r:embed="rId38"/>
                <a:stretch>
                  <a:fillRect/>
                </a:stretch>
              </p:blipFill>
              <p:spPr>
                <a:xfrm>
                  <a:off x="8121764" y="5543967"/>
                  <a:ext cx="9540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52" name="Freihand 51">
                  <a:extLst>
                    <a:ext uri="{FF2B5EF4-FFF2-40B4-BE49-F238E27FC236}">
                      <a16:creationId xmlns:a16="http://schemas.microsoft.com/office/drawing/2014/main" id="{A3872B66-FABC-9693-8C08-6A3CE28242CC}"/>
                    </a:ext>
                  </a:extLst>
                </p14:cNvPr>
                <p14:cNvContentPartPr/>
                <p14:nvPr/>
              </p14:nvContentPartPr>
              <p14:xfrm>
                <a:off x="8156324" y="5465127"/>
                <a:ext cx="132840" cy="285120"/>
              </p14:xfrm>
            </p:contentPart>
          </mc:Choice>
          <mc:Fallback>
            <p:pic>
              <p:nvPicPr>
                <p:cNvPr id="52" name="Freihand 51">
                  <a:extLst>
                    <a:ext uri="{FF2B5EF4-FFF2-40B4-BE49-F238E27FC236}">
                      <a16:creationId xmlns:a16="http://schemas.microsoft.com/office/drawing/2014/main" id="{A3872B66-FABC-9693-8C08-6A3CE28242CC}"/>
                    </a:ext>
                  </a:extLst>
                </p:cNvPr>
                <p:cNvPicPr/>
                <p:nvPr/>
              </p:nvPicPr>
              <p:blipFill>
                <a:blip r:embed="rId40"/>
                <a:stretch>
                  <a:fillRect/>
                </a:stretch>
              </p:blipFill>
              <p:spPr>
                <a:xfrm>
                  <a:off x="8147324" y="5456127"/>
                  <a:ext cx="150480" cy="3027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53" name="Freihand 52">
                  <a:extLst>
                    <a:ext uri="{FF2B5EF4-FFF2-40B4-BE49-F238E27FC236}">
                      <a16:creationId xmlns:a16="http://schemas.microsoft.com/office/drawing/2014/main" id="{C70D306B-A9A9-39C8-7A2E-269E6E76652E}"/>
                    </a:ext>
                  </a:extLst>
                </p14:cNvPr>
                <p14:cNvContentPartPr/>
                <p14:nvPr/>
              </p14:nvContentPartPr>
              <p14:xfrm>
                <a:off x="8334164" y="5592567"/>
                <a:ext cx="159480" cy="143640"/>
              </p14:xfrm>
            </p:contentPart>
          </mc:Choice>
          <mc:Fallback>
            <p:pic>
              <p:nvPicPr>
                <p:cNvPr id="53" name="Freihand 52">
                  <a:extLst>
                    <a:ext uri="{FF2B5EF4-FFF2-40B4-BE49-F238E27FC236}">
                      <a16:creationId xmlns:a16="http://schemas.microsoft.com/office/drawing/2014/main" id="{C70D306B-A9A9-39C8-7A2E-269E6E76652E}"/>
                    </a:ext>
                  </a:extLst>
                </p:cNvPr>
                <p:cNvPicPr/>
                <p:nvPr/>
              </p:nvPicPr>
              <p:blipFill>
                <a:blip r:embed="rId42"/>
                <a:stretch>
                  <a:fillRect/>
                </a:stretch>
              </p:blipFill>
              <p:spPr>
                <a:xfrm>
                  <a:off x="8325164" y="5583567"/>
                  <a:ext cx="17712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54" name="Freihand 53">
                  <a:extLst>
                    <a:ext uri="{FF2B5EF4-FFF2-40B4-BE49-F238E27FC236}">
                      <a16:creationId xmlns:a16="http://schemas.microsoft.com/office/drawing/2014/main" id="{383A9764-B090-4796-BA5E-8E6F08C1B689}"/>
                    </a:ext>
                  </a:extLst>
                </p14:cNvPr>
                <p14:cNvContentPartPr/>
                <p14:nvPr/>
              </p14:nvContentPartPr>
              <p14:xfrm>
                <a:off x="8510564" y="5468727"/>
                <a:ext cx="121320" cy="361440"/>
              </p14:xfrm>
            </p:contentPart>
          </mc:Choice>
          <mc:Fallback>
            <p:pic>
              <p:nvPicPr>
                <p:cNvPr id="54" name="Freihand 53">
                  <a:extLst>
                    <a:ext uri="{FF2B5EF4-FFF2-40B4-BE49-F238E27FC236}">
                      <a16:creationId xmlns:a16="http://schemas.microsoft.com/office/drawing/2014/main" id="{383A9764-B090-4796-BA5E-8E6F08C1B689}"/>
                    </a:ext>
                  </a:extLst>
                </p:cNvPr>
                <p:cNvPicPr/>
                <p:nvPr/>
              </p:nvPicPr>
              <p:blipFill>
                <a:blip r:embed="rId44"/>
                <a:stretch>
                  <a:fillRect/>
                </a:stretch>
              </p:blipFill>
              <p:spPr>
                <a:xfrm>
                  <a:off x="8501564" y="5459727"/>
                  <a:ext cx="138960" cy="379080"/>
                </a:xfrm>
                <a:prstGeom prst="rect">
                  <a:avLst/>
                </a:prstGeom>
              </p:spPr>
            </p:pic>
          </mc:Fallback>
        </mc:AlternateContent>
      </p:grpSp>
      <p:grpSp>
        <p:nvGrpSpPr>
          <p:cNvPr id="76" name="Gruppieren 75">
            <a:extLst>
              <a:ext uri="{FF2B5EF4-FFF2-40B4-BE49-F238E27FC236}">
                <a16:creationId xmlns:a16="http://schemas.microsoft.com/office/drawing/2014/main" id="{9ACC4D0D-4100-3F8E-7714-87B99902D9C2}"/>
              </a:ext>
            </a:extLst>
          </p:cNvPr>
          <p:cNvGrpSpPr/>
          <p:nvPr/>
        </p:nvGrpSpPr>
        <p:grpSpPr>
          <a:xfrm>
            <a:off x="247844" y="5702007"/>
            <a:ext cx="4330440" cy="800280"/>
            <a:chOff x="247844" y="5702007"/>
            <a:chExt cx="4330440" cy="800280"/>
          </a:xfrm>
        </p:grpSpPr>
        <mc:AlternateContent xmlns:mc="http://schemas.openxmlformats.org/markup-compatibility/2006">
          <mc:Choice xmlns:p14="http://schemas.microsoft.com/office/powerpoint/2010/main" Requires="p14">
            <p:contentPart p14:bwMode="auto" r:id="rId45">
              <p14:nvContentPartPr>
                <p14:cNvPr id="2" name="Freihand 1">
                  <a:extLst>
                    <a:ext uri="{FF2B5EF4-FFF2-40B4-BE49-F238E27FC236}">
                      <a16:creationId xmlns:a16="http://schemas.microsoft.com/office/drawing/2014/main" id="{CE85C41D-BCDA-DA24-714D-FEDB9CD52244}"/>
                    </a:ext>
                  </a:extLst>
                </p14:cNvPr>
                <p14:cNvContentPartPr/>
                <p14:nvPr/>
              </p14:nvContentPartPr>
              <p14:xfrm>
                <a:off x="247844" y="5960847"/>
                <a:ext cx="187560" cy="142920"/>
              </p14:xfrm>
            </p:contentPart>
          </mc:Choice>
          <mc:Fallback>
            <p:pic>
              <p:nvPicPr>
                <p:cNvPr id="2" name="Freihand 1">
                  <a:extLst>
                    <a:ext uri="{FF2B5EF4-FFF2-40B4-BE49-F238E27FC236}">
                      <a16:creationId xmlns:a16="http://schemas.microsoft.com/office/drawing/2014/main" id="{CE85C41D-BCDA-DA24-714D-FEDB9CD52244}"/>
                    </a:ext>
                  </a:extLst>
                </p:cNvPr>
                <p:cNvPicPr/>
                <p:nvPr/>
              </p:nvPicPr>
              <p:blipFill>
                <a:blip r:embed="rId46"/>
                <a:stretch>
                  <a:fillRect/>
                </a:stretch>
              </p:blipFill>
              <p:spPr>
                <a:xfrm>
                  <a:off x="239204" y="5951847"/>
                  <a:ext cx="20520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 name="Freihand 2">
                  <a:extLst>
                    <a:ext uri="{FF2B5EF4-FFF2-40B4-BE49-F238E27FC236}">
                      <a16:creationId xmlns:a16="http://schemas.microsoft.com/office/drawing/2014/main" id="{5CE604FE-E2DE-C540-998D-C9E4CE5FAF56}"/>
                    </a:ext>
                  </a:extLst>
                </p14:cNvPr>
                <p14:cNvContentPartPr/>
                <p14:nvPr/>
              </p14:nvContentPartPr>
              <p14:xfrm>
                <a:off x="521444" y="5987127"/>
                <a:ext cx="54720" cy="59400"/>
              </p14:xfrm>
            </p:contentPart>
          </mc:Choice>
          <mc:Fallback>
            <p:pic>
              <p:nvPicPr>
                <p:cNvPr id="3" name="Freihand 2">
                  <a:extLst>
                    <a:ext uri="{FF2B5EF4-FFF2-40B4-BE49-F238E27FC236}">
                      <a16:creationId xmlns:a16="http://schemas.microsoft.com/office/drawing/2014/main" id="{5CE604FE-E2DE-C540-998D-C9E4CE5FAF56}"/>
                    </a:ext>
                  </a:extLst>
                </p:cNvPr>
                <p:cNvPicPr/>
                <p:nvPr/>
              </p:nvPicPr>
              <p:blipFill>
                <a:blip r:embed="rId48"/>
                <a:stretch>
                  <a:fillRect/>
                </a:stretch>
              </p:blipFill>
              <p:spPr>
                <a:xfrm>
                  <a:off x="512444" y="5978487"/>
                  <a:ext cx="723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 name="Freihand 3">
                  <a:extLst>
                    <a:ext uri="{FF2B5EF4-FFF2-40B4-BE49-F238E27FC236}">
                      <a16:creationId xmlns:a16="http://schemas.microsoft.com/office/drawing/2014/main" id="{0C7D2505-28B1-402D-0E94-0AA8900E4EC6}"/>
                    </a:ext>
                  </a:extLst>
                </p14:cNvPr>
                <p14:cNvContentPartPr/>
                <p14:nvPr/>
              </p14:nvContentPartPr>
              <p14:xfrm>
                <a:off x="603164" y="5858247"/>
                <a:ext cx="223560" cy="172440"/>
              </p14:xfrm>
            </p:contentPart>
          </mc:Choice>
          <mc:Fallback>
            <p:pic>
              <p:nvPicPr>
                <p:cNvPr id="4" name="Freihand 3">
                  <a:extLst>
                    <a:ext uri="{FF2B5EF4-FFF2-40B4-BE49-F238E27FC236}">
                      <a16:creationId xmlns:a16="http://schemas.microsoft.com/office/drawing/2014/main" id="{0C7D2505-28B1-402D-0E94-0AA8900E4EC6}"/>
                    </a:ext>
                  </a:extLst>
                </p:cNvPr>
                <p:cNvPicPr/>
                <p:nvPr/>
              </p:nvPicPr>
              <p:blipFill>
                <a:blip r:embed="rId50"/>
                <a:stretch>
                  <a:fillRect/>
                </a:stretch>
              </p:blipFill>
              <p:spPr>
                <a:xfrm>
                  <a:off x="594164" y="5849607"/>
                  <a:ext cx="24120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5" name="Freihand 4">
                  <a:extLst>
                    <a:ext uri="{FF2B5EF4-FFF2-40B4-BE49-F238E27FC236}">
                      <a16:creationId xmlns:a16="http://schemas.microsoft.com/office/drawing/2014/main" id="{A4775982-7292-4C91-C831-794D9AC94379}"/>
                    </a:ext>
                  </a:extLst>
                </p14:cNvPr>
                <p14:cNvContentPartPr/>
                <p14:nvPr/>
              </p14:nvContentPartPr>
              <p14:xfrm>
                <a:off x="1026164" y="5771127"/>
                <a:ext cx="97200" cy="197280"/>
              </p14:xfrm>
            </p:contentPart>
          </mc:Choice>
          <mc:Fallback>
            <p:pic>
              <p:nvPicPr>
                <p:cNvPr id="5" name="Freihand 4">
                  <a:extLst>
                    <a:ext uri="{FF2B5EF4-FFF2-40B4-BE49-F238E27FC236}">
                      <a16:creationId xmlns:a16="http://schemas.microsoft.com/office/drawing/2014/main" id="{A4775982-7292-4C91-C831-794D9AC94379}"/>
                    </a:ext>
                  </a:extLst>
                </p:cNvPr>
                <p:cNvPicPr/>
                <p:nvPr/>
              </p:nvPicPr>
              <p:blipFill>
                <a:blip r:embed="rId52"/>
                <a:stretch>
                  <a:fillRect/>
                </a:stretch>
              </p:blipFill>
              <p:spPr>
                <a:xfrm>
                  <a:off x="1017524" y="5762127"/>
                  <a:ext cx="11484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5" name="Freihand 14">
                  <a:extLst>
                    <a:ext uri="{FF2B5EF4-FFF2-40B4-BE49-F238E27FC236}">
                      <a16:creationId xmlns:a16="http://schemas.microsoft.com/office/drawing/2014/main" id="{0A6C6947-4A51-75FE-C17E-001CECA50A11}"/>
                    </a:ext>
                  </a:extLst>
                </p14:cNvPr>
                <p14:cNvContentPartPr/>
                <p14:nvPr/>
              </p14:nvContentPartPr>
              <p14:xfrm>
                <a:off x="1114004" y="5908647"/>
                <a:ext cx="406440" cy="78480"/>
              </p14:xfrm>
            </p:contentPart>
          </mc:Choice>
          <mc:Fallback>
            <p:pic>
              <p:nvPicPr>
                <p:cNvPr id="15" name="Freihand 14">
                  <a:extLst>
                    <a:ext uri="{FF2B5EF4-FFF2-40B4-BE49-F238E27FC236}">
                      <a16:creationId xmlns:a16="http://schemas.microsoft.com/office/drawing/2014/main" id="{0A6C6947-4A51-75FE-C17E-001CECA50A11}"/>
                    </a:ext>
                  </a:extLst>
                </p:cNvPr>
                <p:cNvPicPr/>
                <p:nvPr/>
              </p:nvPicPr>
              <p:blipFill>
                <a:blip r:embed="rId54"/>
                <a:stretch>
                  <a:fillRect/>
                </a:stretch>
              </p:blipFill>
              <p:spPr>
                <a:xfrm>
                  <a:off x="1105364" y="5899647"/>
                  <a:ext cx="4240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6" name="Freihand 15">
                  <a:extLst>
                    <a:ext uri="{FF2B5EF4-FFF2-40B4-BE49-F238E27FC236}">
                      <a16:creationId xmlns:a16="http://schemas.microsoft.com/office/drawing/2014/main" id="{5E0AD48B-BF87-62B2-F0C3-5E88A80B39CD}"/>
                    </a:ext>
                  </a:extLst>
                </p14:cNvPr>
                <p14:cNvContentPartPr/>
                <p14:nvPr/>
              </p14:nvContentPartPr>
              <p14:xfrm>
                <a:off x="1548164" y="5815767"/>
                <a:ext cx="320760" cy="176760"/>
              </p14:xfrm>
            </p:contentPart>
          </mc:Choice>
          <mc:Fallback>
            <p:pic>
              <p:nvPicPr>
                <p:cNvPr id="16" name="Freihand 15">
                  <a:extLst>
                    <a:ext uri="{FF2B5EF4-FFF2-40B4-BE49-F238E27FC236}">
                      <a16:creationId xmlns:a16="http://schemas.microsoft.com/office/drawing/2014/main" id="{5E0AD48B-BF87-62B2-F0C3-5E88A80B39CD}"/>
                    </a:ext>
                  </a:extLst>
                </p:cNvPr>
                <p:cNvPicPr/>
                <p:nvPr/>
              </p:nvPicPr>
              <p:blipFill>
                <a:blip r:embed="rId56"/>
                <a:stretch>
                  <a:fillRect/>
                </a:stretch>
              </p:blipFill>
              <p:spPr>
                <a:xfrm>
                  <a:off x="1539164" y="5807127"/>
                  <a:ext cx="33840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17" name="Freihand 16">
                  <a:extLst>
                    <a:ext uri="{FF2B5EF4-FFF2-40B4-BE49-F238E27FC236}">
                      <a16:creationId xmlns:a16="http://schemas.microsoft.com/office/drawing/2014/main" id="{2976F445-1E67-8C49-2192-AD3D596F1B8E}"/>
                    </a:ext>
                  </a:extLst>
                </p14:cNvPr>
                <p14:cNvContentPartPr/>
                <p14:nvPr/>
              </p14:nvContentPartPr>
              <p14:xfrm>
                <a:off x="2030564" y="5810367"/>
                <a:ext cx="139320" cy="146520"/>
              </p14:xfrm>
            </p:contentPart>
          </mc:Choice>
          <mc:Fallback>
            <p:pic>
              <p:nvPicPr>
                <p:cNvPr id="17" name="Freihand 16">
                  <a:extLst>
                    <a:ext uri="{FF2B5EF4-FFF2-40B4-BE49-F238E27FC236}">
                      <a16:creationId xmlns:a16="http://schemas.microsoft.com/office/drawing/2014/main" id="{2976F445-1E67-8C49-2192-AD3D596F1B8E}"/>
                    </a:ext>
                  </a:extLst>
                </p:cNvPr>
                <p:cNvPicPr/>
                <p:nvPr/>
              </p:nvPicPr>
              <p:blipFill>
                <a:blip r:embed="rId58"/>
                <a:stretch>
                  <a:fillRect/>
                </a:stretch>
              </p:blipFill>
              <p:spPr>
                <a:xfrm>
                  <a:off x="2021564" y="5801727"/>
                  <a:ext cx="15696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18" name="Freihand 17">
                  <a:extLst>
                    <a:ext uri="{FF2B5EF4-FFF2-40B4-BE49-F238E27FC236}">
                      <a16:creationId xmlns:a16="http://schemas.microsoft.com/office/drawing/2014/main" id="{8BCB71A0-B789-10FB-E7B9-82118ABD89C8}"/>
                    </a:ext>
                  </a:extLst>
                </p14:cNvPr>
                <p14:cNvContentPartPr/>
                <p14:nvPr/>
              </p14:nvContentPartPr>
              <p14:xfrm>
                <a:off x="2195444" y="5867967"/>
                <a:ext cx="93240" cy="95040"/>
              </p14:xfrm>
            </p:contentPart>
          </mc:Choice>
          <mc:Fallback>
            <p:pic>
              <p:nvPicPr>
                <p:cNvPr id="18" name="Freihand 17">
                  <a:extLst>
                    <a:ext uri="{FF2B5EF4-FFF2-40B4-BE49-F238E27FC236}">
                      <a16:creationId xmlns:a16="http://schemas.microsoft.com/office/drawing/2014/main" id="{8BCB71A0-B789-10FB-E7B9-82118ABD89C8}"/>
                    </a:ext>
                  </a:extLst>
                </p:cNvPr>
                <p:cNvPicPr/>
                <p:nvPr/>
              </p:nvPicPr>
              <p:blipFill>
                <a:blip r:embed="rId60"/>
                <a:stretch>
                  <a:fillRect/>
                </a:stretch>
              </p:blipFill>
              <p:spPr>
                <a:xfrm>
                  <a:off x="2186804" y="5859327"/>
                  <a:ext cx="1108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19" name="Freihand 18">
                  <a:extLst>
                    <a:ext uri="{FF2B5EF4-FFF2-40B4-BE49-F238E27FC236}">
                      <a16:creationId xmlns:a16="http://schemas.microsoft.com/office/drawing/2014/main" id="{0EBCB77F-527E-5894-4F85-E790512F4E36}"/>
                    </a:ext>
                  </a:extLst>
                </p14:cNvPr>
                <p14:cNvContentPartPr/>
                <p14:nvPr/>
              </p14:nvContentPartPr>
              <p14:xfrm>
                <a:off x="2332604" y="5842407"/>
                <a:ext cx="74880" cy="132480"/>
              </p14:xfrm>
            </p:contentPart>
          </mc:Choice>
          <mc:Fallback>
            <p:pic>
              <p:nvPicPr>
                <p:cNvPr id="19" name="Freihand 18">
                  <a:extLst>
                    <a:ext uri="{FF2B5EF4-FFF2-40B4-BE49-F238E27FC236}">
                      <a16:creationId xmlns:a16="http://schemas.microsoft.com/office/drawing/2014/main" id="{0EBCB77F-527E-5894-4F85-E790512F4E36}"/>
                    </a:ext>
                  </a:extLst>
                </p:cNvPr>
                <p:cNvPicPr/>
                <p:nvPr/>
              </p:nvPicPr>
              <p:blipFill>
                <a:blip r:embed="rId62"/>
                <a:stretch>
                  <a:fillRect/>
                </a:stretch>
              </p:blipFill>
              <p:spPr>
                <a:xfrm>
                  <a:off x="2323604" y="5833407"/>
                  <a:ext cx="9252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20" name="Freihand 19">
                  <a:extLst>
                    <a:ext uri="{FF2B5EF4-FFF2-40B4-BE49-F238E27FC236}">
                      <a16:creationId xmlns:a16="http://schemas.microsoft.com/office/drawing/2014/main" id="{5CEBD052-96E8-153C-4F7B-037229F4E071}"/>
                    </a:ext>
                  </a:extLst>
                </p14:cNvPr>
                <p14:cNvContentPartPr/>
                <p14:nvPr/>
              </p14:nvContentPartPr>
              <p14:xfrm>
                <a:off x="2568044" y="5739087"/>
                <a:ext cx="186480" cy="190800"/>
              </p14:xfrm>
            </p:contentPart>
          </mc:Choice>
          <mc:Fallback>
            <p:pic>
              <p:nvPicPr>
                <p:cNvPr id="20" name="Freihand 19">
                  <a:extLst>
                    <a:ext uri="{FF2B5EF4-FFF2-40B4-BE49-F238E27FC236}">
                      <a16:creationId xmlns:a16="http://schemas.microsoft.com/office/drawing/2014/main" id="{5CEBD052-96E8-153C-4F7B-037229F4E071}"/>
                    </a:ext>
                  </a:extLst>
                </p:cNvPr>
                <p:cNvPicPr/>
                <p:nvPr/>
              </p:nvPicPr>
              <p:blipFill>
                <a:blip r:embed="rId64"/>
                <a:stretch>
                  <a:fillRect/>
                </a:stretch>
              </p:blipFill>
              <p:spPr>
                <a:xfrm>
                  <a:off x="2559404" y="5730447"/>
                  <a:ext cx="20412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21" name="Freihand 20">
                  <a:extLst>
                    <a:ext uri="{FF2B5EF4-FFF2-40B4-BE49-F238E27FC236}">
                      <a16:creationId xmlns:a16="http://schemas.microsoft.com/office/drawing/2014/main" id="{3FA8E510-4E5E-C349-212F-E836E7A03FE1}"/>
                    </a:ext>
                  </a:extLst>
                </p14:cNvPr>
                <p14:cNvContentPartPr/>
                <p14:nvPr/>
              </p14:nvContentPartPr>
              <p14:xfrm>
                <a:off x="2740844" y="5867607"/>
                <a:ext cx="108000" cy="62280"/>
              </p14:xfrm>
            </p:contentPart>
          </mc:Choice>
          <mc:Fallback>
            <p:pic>
              <p:nvPicPr>
                <p:cNvPr id="21" name="Freihand 20">
                  <a:extLst>
                    <a:ext uri="{FF2B5EF4-FFF2-40B4-BE49-F238E27FC236}">
                      <a16:creationId xmlns:a16="http://schemas.microsoft.com/office/drawing/2014/main" id="{3FA8E510-4E5E-C349-212F-E836E7A03FE1}"/>
                    </a:ext>
                  </a:extLst>
                </p:cNvPr>
                <p:cNvPicPr/>
                <p:nvPr/>
              </p:nvPicPr>
              <p:blipFill>
                <a:blip r:embed="rId66"/>
                <a:stretch>
                  <a:fillRect/>
                </a:stretch>
              </p:blipFill>
              <p:spPr>
                <a:xfrm>
                  <a:off x="2731844" y="5858607"/>
                  <a:ext cx="1256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22" name="Freihand 21">
                  <a:extLst>
                    <a:ext uri="{FF2B5EF4-FFF2-40B4-BE49-F238E27FC236}">
                      <a16:creationId xmlns:a16="http://schemas.microsoft.com/office/drawing/2014/main" id="{0CDF1662-D7C8-ED56-7B6C-4342074661C0}"/>
                    </a:ext>
                  </a:extLst>
                </p14:cNvPr>
                <p14:cNvContentPartPr/>
                <p14:nvPr/>
              </p14:nvContentPartPr>
              <p14:xfrm>
                <a:off x="2874764" y="5853567"/>
                <a:ext cx="144360" cy="180720"/>
              </p14:xfrm>
            </p:contentPart>
          </mc:Choice>
          <mc:Fallback>
            <p:pic>
              <p:nvPicPr>
                <p:cNvPr id="22" name="Freihand 21">
                  <a:extLst>
                    <a:ext uri="{FF2B5EF4-FFF2-40B4-BE49-F238E27FC236}">
                      <a16:creationId xmlns:a16="http://schemas.microsoft.com/office/drawing/2014/main" id="{0CDF1662-D7C8-ED56-7B6C-4342074661C0}"/>
                    </a:ext>
                  </a:extLst>
                </p:cNvPr>
                <p:cNvPicPr/>
                <p:nvPr/>
              </p:nvPicPr>
              <p:blipFill>
                <a:blip r:embed="rId68"/>
                <a:stretch>
                  <a:fillRect/>
                </a:stretch>
              </p:blipFill>
              <p:spPr>
                <a:xfrm>
                  <a:off x="2865764" y="5844927"/>
                  <a:ext cx="16200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23" name="Freihand 22">
                  <a:extLst>
                    <a:ext uri="{FF2B5EF4-FFF2-40B4-BE49-F238E27FC236}">
                      <a16:creationId xmlns:a16="http://schemas.microsoft.com/office/drawing/2014/main" id="{B07D5EE7-E1E8-3AFD-B2D5-2B4269B67327}"/>
                    </a:ext>
                  </a:extLst>
                </p14:cNvPr>
                <p14:cNvContentPartPr/>
                <p14:nvPr/>
              </p14:nvContentPartPr>
              <p14:xfrm>
                <a:off x="3059444" y="5732247"/>
                <a:ext cx="47160" cy="224280"/>
              </p14:xfrm>
            </p:contentPart>
          </mc:Choice>
          <mc:Fallback>
            <p:pic>
              <p:nvPicPr>
                <p:cNvPr id="23" name="Freihand 22">
                  <a:extLst>
                    <a:ext uri="{FF2B5EF4-FFF2-40B4-BE49-F238E27FC236}">
                      <a16:creationId xmlns:a16="http://schemas.microsoft.com/office/drawing/2014/main" id="{B07D5EE7-E1E8-3AFD-B2D5-2B4269B67327}"/>
                    </a:ext>
                  </a:extLst>
                </p:cNvPr>
                <p:cNvPicPr/>
                <p:nvPr/>
              </p:nvPicPr>
              <p:blipFill>
                <a:blip r:embed="rId70"/>
                <a:stretch>
                  <a:fillRect/>
                </a:stretch>
              </p:blipFill>
              <p:spPr>
                <a:xfrm>
                  <a:off x="3050804" y="5723607"/>
                  <a:ext cx="6480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24" name="Freihand 23">
                  <a:extLst>
                    <a:ext uri="{FF2B5EF4-FFF2-40B4-BE49-F238E27FC236}">
                      <a16:creationId xmlns:a16="http://schemas.microsoft.com/office/drawing/2014/main" id="{D8696153-34D1-13AF-5B13-2AD8CF00FD67}"/>
                    </a:ext>
                  </a:extLst>
                </p14:cNvPr>
                <p14:cNvContentPartPr/>
                <p14:nvPr/>
              </p14:nvContentPartPr>
              <p14:xfrm>
                <a:off x="3145844" y="5726127"/>
                <a:ext cx="192960" cy="186480"/>
              </p14:xfrm>
            </p:contentPart>
          </mc:Choice>
          <mc:Fallback>
            <p:pic>
              <p:nvPicPr>
                <p:cNvPr id="24" name="Freihand 23">
                  <a:extLst>
                    <a:ext uri="{FF2B5EF4-FFF2-40B4-BE49-F238E27FC236}">
                      <a16:creationId xmlns:a16="http://schemas.microsoft.com/office/drawing/2014/main" id="{D8696153-34D1-13AF-5B13-2AD8CF00FD67}"/>
                    </a:ext>
                  </a:extLst>
                </p:cNvPr>
                <p:cNvPicPr/>
                <p:nvPr/>
              </p:nvPicPr>
              <p:blipFill>
                <a:blip r:embed="rId72"/>
                <a:stretch>
                  <a:fillRect/>
                </a:stretch>
              </p:blipFill>
              <p:spPr>
                <a:xfrm>
                  <a:off x="3137204" y="5717487"/>
                  <a:ext cx="21060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25" name="Freihand 24">
                  <a:extLst>
                    <a:ext uri="{FF2B5EF4-FFF2-40B4-BE49-F238E27FC236}">
                      <a16:creationId xmlns:a16="http://schemas.microsoft.com/office/drawing/2014/main" id="{D9F2605E-09D3-A67E-19D5-1FB70B92A76D}"/>
                    </a:ext>
                  </a:extLst>
                </p14:cNvPr>
                <p14:cNvContentPartPr/>
                <p14:nvPr/>
              </p14:nvContentPartPr>
              <p14:xfrm>
                <a:off x="2969084" y="5704887"/>
                <a:ext cx="21600" cy="13680"/>
              </p14:xfrm>
            </p:contentPart>
          </mc:Choice>
          <mc:Fallback>
            <p:pic>
              <p:nvPicPr>
                <p:cNvPr id="25" name="Freihand 24">
                  <a:extLst>
                    <a:ext uri="{FF2B5EF4-FFF2-40B4-BE49-F238E27FC236}">
                      <a16:creationId xmlns:a16="http://schemas.microsoft.com/office/drawing/2014/main" id="{D9F2605E-09D3-A67E-19D5-1FB70B92A76D}"/>
                    </a:ext>
                  </a:extLst>
                </p:cNvPr>
                <p:cNvPicPr/>
                <p:nvPr/>
              </p:nvPicPr>
              <p:blipFill>
                <a:blip r:embed="rId74"/>
                <a:stretch>
                  <a:fillRect/>
                </a:stretch>
              </p:blipFill>
              <p:spPr>
                <a:xfrm>
                  <a:off x="2960444" y="5696247"/>
                  <a:ext cx="3924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26" name="Freihand 25">
                  <a:extLst>
                    <a:ext uri="{FF2B5EF4-FFF2-40B4-BE49-F238E27FC236}">
                      <a16:creationId xmlns:a16="http://schemas.microsoft.com/office/drawing/2014/main" id="{76CF0B74-19A3-6B22-203E-59E036C40872}"/>
                    </a:ext>
                  </a:extLst>
                </p14:cNvPr>
                <p14:cNvContentPartPr/>
                <p14:nvPr/>
              </p14:nvContentPartPr>
              <p14:xfrm>
                <a:off x="3391724" y="5824407"/>
                <a:ext cx="223920" cy="70560"/>
              </p14:xfrm>
            </p:contentPart>
          </mc:Choice>
          <mc:Fallback>
            <p:pic>
              <p:nvPicPr>
                <p:cNvPr id="26" name="Freihand 25">
                  <a:extLst>
                    <a:ext uri="{FF2B5EF4-FFF2-40B4-BE49-F238E27FC236}">
                      <a16:creationId xmlns:a16="http://schemas.microsoft.com/office/drawing/2014/main" id="{76CF0B74-19A3-6B22-203E-59E036C40872}"/>
                    </a:ext>
                  </a:extLst>
                </p:cNvPr>
                <p:cNvPicPr/>
                <p:nvPr/>
              </p:nvPicPr>
              <p:blipFill>
                <a:blip r:embed="rId76"/>
                <a:stretch>
                  <a:fillRect/>
                </a:stretch>
              </p:blipFill>
              <p:spPr>
                <a:xfrm>
                  <a:off x="3382724" y="5815767"/>
                  <a:ext cx="2415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27" name="Freihand 26">
                  <a:extLst>
                    <a:ext uri="{FF2B5EF4-FFF2-40B4-BE49-F238E27FC236}">
                      <a16:creationId xmlns:a16="http://schemas.microsoft.com/office/drawing/2014/main" id="{FCA3821A-B1BC-03FD-628C-D6E0850AC300}"/>
                    </a:ext>
                  </a:extLst>
                </p14:cNvPr>
                <p14:cNvContentPartPr/>
                <p14:nvPr/>
              </p14:nvContentPartPr>
              <p14:xfrm>
                <a:off x="3665324" y="5809647"/>
                <a:ext cx="95400" cy="242280"/>
              </p14:xfrm>
            </p:contentPart>
          </mc:Choice>
          <mc:Fallback>
            <p:pic>
              <p:nvPicPr>
                <p:cNvPr id="27" name="Freihand 26">
                  <a:extLst>
                    <a:ext uri="{FF2B5EF4-FFF2-40B4-BE49-F238E27FC236}">
                      <a16:creationId xmlns:a16="http://schemas.microsoft.com/office/drawing/2014/main" id="{FCA3821A-B1BC-03FD-628C-D6E0850AC300}"/>
                    </a:ext>
                  </a:extLst>
                </p:cNvPr>
                <p:cNvPicPr/>
                <p:nvPr/>
              </p:nvPicPr>
              <p:blipFill>
                <a:blip r:embed="rId78"/>
                <a:stretch>
                  <a:fillRect/>
                </a:stretch>
              </p:blipFill>
              <p:spPr>
                <a:xfrm>
                  <a:off x="3656684" y="5801007"/>
                  <a:ext cx="11304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28" name="Freihand 27">
                  <a:extLst>
                    <a:ext uri="{FF2B5EF4-FFF2-40B4-BE49-F238E27FC236}">
                      <a16:creationId xmlns:a16="http://schemas.microsoft.com/office/drawing/2014/main" id="{BD3E958E-5ACF-E995-3B79-9E5D978C3485}"/>
                    </a:ext>
                  </a:extLst>
                </p14:cNvPr>
                <p14:cNvContentPartPr/>
                <p14:nvPr/>
              </p14:nvContentPartPr>
              <p14:xfrm>
                <a:off x="3806084" y="5721087"/>
                <a:ext cx="113040" cy="173520"/>
              </p14:xfrm>
            </p:contentPart>
          </mc:Choice>
          <mc:Fallback>
            <p:pic>
              <p:nvPicPr>
                <p:cNvPr id="28" name="Freihand 27">
                  <a:extLst>
                    <a:ext uri="{FF2B5EF4-FFF2-40B4-BE49-F238E27FC236}">
                      <a16:creationId xmlns:a16="http://schemas.microsoft.com/office/drawing/2014/main" id="{BD3E958E-5ACF-E995-3B79-9E5D978C3485}"/>
                    </a:ext>
                  </a:extLst>
                </p:cNvPr>
                <p:cNvPicPr/>
                <p:nvPr/>
              </p:nvPicPr>
              <p:blipFill>
                <a:blip r:embed="rId80"/>
                <a:stretch>
                  <a:fillRect/>
                </a:stretch>
              </p:blipFill>
              <p:spPr>
                <a:xfrm>
                  <a:off x="3797084" y="5712087"/>
                  <a:ext cx="13068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29" name="Freihand 28">
                  <a:extLst>
                    <a:ext uri="{FF2B5EF4-FFF2-40B4-BE49-F238E27FC236}">
                      <a16:creationId xmlns:a16="http://schemas.microsoft.com/office/drawing/2014/main" id="{05802E20-94B1-E9BB-2634-594C7795FE75}"/>
                    </a:ext>
                  </a:extLst>
                </p14:cNvPr>
                <p14:cNvContentPartPr/>
                <p14:nvPr/>
              </p14:nvContentPartPr>
              <p14:xfrm>
                <a:off x="3968444" y="5702007"/>
                <a:ext cx="198000" cy="191520"/>
              </p14:xfrm>
            </p:contentPart>
          </mc:Choice>
          <mc:Fallback>
            <p:pic>
              <p:nvPicPr>
                <p:cNvPr id="29" name="Freihand 28">
                  <a:extLst>
                    <a:ext uri="{FF2B5EF4-FFF2-40B4-BE49-F238E27FC236}">
                      <a16:creationId xmlns:a16="http://schemas.microsoft.com/office/drawing/2014/main" id="{05802E20-94B1-E9BB-2634-594C7795FE75}"/>
                    </a:ext>
                  </a:extLst>
                </p:cNvPr>
                <p:cNvPicPr/>
                <p:nvPr/>
              </p:nvPicPr>
              <p:blipFill>
                <a:blip r:embed="rId82"/>
                <a:stretch>
                  <a:fillRect/>
                </a:stretch>
              </p:blipFill>
              <p:spPr>
                <a:xfrm>
                  <a:off x="3959804" y="5693007"/>
                  <a:ext cx="21564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31" name="Freihand 30">
                  <a:extLst>
                    <a:ext uri="{FF2B5EF4-FFF2-40B4-BE49-F238E27FC236}">
                      <a16:creationId xmlns:a16="http://schemas.microsoft.com/office/drawing/2014/main" id="{BFA2AF4D-F579-E637-EAD4-B57C5FE51F40}"/>
                    </a:ext>
                  </a:extLst>
                </p14:cNvPr>
                <p14:cNvContentPartPr/>
                <p14:nvPr/>
              </p14:nvContentPartPr>
              <p14:xfrm>
                <a:off x="4318364" y="5801367"/>
                <a:ext cx="159840" cy="13320"/>
              </p14:xfrm>
            </p:contentPart>
          </mc:Choice>
          <mc:Fallback>
            <p:pic>
              <p:nvPicPr>
                <p:cNvPr id="31" name="Freihand 30">
                  <a:extLst>
                    <a:ext uri="{FF2B5EF4-FFF2-40B4-BE49-F238E27FC236}">
                      <a16:creationId xmlns:a16="http://schemas.microsoft.com/office/drawing/2014/main" id="{BFA2AF4D-F579-E637-EAD4-B57C5FE51F40}"/>
                    </a:ext>
                  </a:extLst>
                </p:cNvPr>
                <p:cNvPicPr/>
                <p:nvPr/>
              </p:nvPicPr>
              <p:blipFill>
                <a:blip r:embed="rId84"/>
                <a:stretch>
                  <a:fillRect/>
                </a:stretch>
              </p:blipFill>
              <p:spPr>
                <a:xfrm>
                  <a:off x="4309724" y="5792727"/>
                  <a:ext cx="17748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32" name="Freihand 31">
                  <a:extLst>
                    <a:ext uri="{FF2B5EF4-FFF2-40B4-BE49-F238E27FC236}">
                      <a16:creationId xmlns:a16="http://schemas.microsoft.com/office/drawing/2014/main" id="{F93BF550-798B-FE94-3D34-1AF4DDF84FC5}"/>
                    </a:ext>
                  </a:extLst>
                </p14:cNvPr>
                <p14:cNvContentPartPr/>
                <p14:nvPr/>
              </p14:nvContentPartPr>
              <p14:xfrm>
                <a:off x="4436084" y="5748087"/>
                <a:ext cx="142200" cy="180720"/>
              </p14:xfrm>
            </p:contentPart>
          </mc:Choice>
          <mc:Fallback>
            <p:pic>
              <p:nvPicPr>
                <p:cNvPr id="32" name="Freihand 31">
                  <a:extLst>
                    <a:ext uri="{FF2B5EF4-FFF2-40B4-BE49-F238E27FC236}">
                      <a16:creationId xmlns:a16="http://schemas.microsoft.com/office/drawing/2014/main" id="{F93BF550-798B-FE94-3D34-1AF4DDF84FC5}"/>
                    </a:ext>
                  </a:extLst>
                </p:cNvPr>
                <p:cNvPicPr/>
                <p:nvPr/>
              </p:nvPicPr>
              <p:blipFill>
                <a:blip r:embed="rId86"/>
                <a:stretch>
                  <a:fillRect/>
                </a:stretch>
              </p:blipFill>
              <p:spPr>
                <a:xfrm>
                  <a:off x="4427084" y="5739447"/>
                  <a:ext cx="15984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7" name="Freihand 56">
                  <a:extLst>
                    <a:ext uri="{FF2B5EF4-FFF2-40B4-BE49-F238E27FC236}">
                      <a16:creationId xmlns:a16="http://schemas.microsoft.com/office/drawing/2014/main" id="{6315B516-A62F-5EE8-8391-6C373E12770B}"/>
                    </a:ext>
                  </a:extLst>
                </p14:cNvPr>
                <p14:cNvContentPartPr/>
                <p14:nvPr/>
              </p14:nvContentPartPr>
              <p14:xfrm>
                <a:off x="1069724" y="6301407"/>
                <a:ext cx="161640" cy="165960"/>
              </p14:xfrm>
            </p:contentPart>
          </mc:Choice>
          <mc:Fallback>
            <p:pic>
              <p:nvPicPr>
                <p:cNvPr id="57" name="Freihand 56">
                  <a:extLst>
                    <a:ext uri="{FF2B5EF4-FFF2-40B4-BE49-F238E27FC236}">
                      <a16:creationId xmlns:a16="http://schemas.microsoft.com/office/drawing/2014/main" id="{6315B516-A62F-5EE8-8391-6C373E12770B}"/>
                    </a:ext>
                  </a:extLst>
                </p:cNvPr>
                <p:cNvPicPr/>
                <p:nvPr/>
              </p:nvPicPr>
              <p:blipFill>
                <a:blip r:embed="rId88"/>
                <a:stretch>
                  <a:fillRect/>
                </a:stretch>
              </p:blipFill>
              <p:spPr>
                <a:xfrm>
                  <a:off x="1061084" y="6292767"/>
                  <a:ext cx="17928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8" name="Freihand 57">
                  <a:extLst>
                    <a:ext uri="{FF2B5EF4-FFF2-40B4-BE49-F238E27FC236}">
                      <a16:creationId xmlns:a16="http://schemas.microsoft.com/office/drawing/2014/main" id="{7500D423-2886-B742-2E89-17D7EC01538D}"/>
                    </a:ext>
                  </a:extLst>
                </p14:cNvPr>
                <p14:cNvContentPartPr/>
                <p14:nvPr/>
              </p14:nvContentPartPr>
              <p14:xfrm>
                <a:off x="1303364" y="6257127"/>
                <a:ext cx="111960" cy="167760"/>
              </p14:xfrm>
            </p:contentPart>
          </mc:Choice>
          <mc:Fallback>
            <p:pic>
              <p:nvPicPr>
                <p:cNvPr id="58" name="Freihand 57">
                  <a:extLst>
                    <a:ext uri="{FF2B5EF4-FFF2-40B4-BE49-F238E27FC236}">
                      <a16:creationId xmlns:a16="http://schemas.microsoft.com/office/drawing/2014/main" id="{7500D423-2886-B742-2E89-17D7EC01538D}"/>
                    </a:ext>
                  </a:extLst>
                </p:cNvPr>
                <p:cNvPicPr/>
                <p:nvPr/>
              </p:nvPicPr>
              <p:blipFill>
                <a:blip r:embed="rId90"/>
                <a:stretch>
                  <a:fillRect/>
                </a:stretch>
              </p:blipFill>
              <p:spPr>
                <a:xfrm>
                  <a:off x="1294364" y="6248127"/>
                  <a:ext cx="12960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9" name="Freihand 58">
                  <a:extLst>
                    <a:ext uri="{FF2B5EF4-FFF2-40B4-BE49-F238E27FC236}">
                      <a16:creationId xmlns:a16="http://schemas.microsoft.com/office/drawing/2014/main" id="{61385E54-1545-45DA-21D3-FC459468C541}"/>
                    </a:ext>
                  </a:extLst>
                </p14:cNvPr>
                <p14:cNvContentPartPr/>
                <p14:nvPr/>
              </p14:nvContentPartPr>
              <p14:xfrm>
                <a:off x="1362764" y="6251367"/>
                <a:ext cx="97200" cy="147240"/>
              </p14:xfrm>
            </p:contentPart>
          </mc:Choice>
          <mc:Fallback>
            <p:pic>
              <p:nvPicPr>
                <p:cNvPr id="59" name="Freihand 58">
                  <a:extLst>
                    <a:ext uri="{FF2B5EF4-FFF2-40B4-BE49-F238E27FC236}">
                      <a16:creationId xmlns:a16="http://schemas.microsoft.com/office/drawing/2014/main" id="{61385E54-1545-45DA-21D3-FC459468C541}"/>
                    </a:ext>
                  </a:extLst>
                </p:cNvPr>
                <p:cNvPicPr/>
                <p:nvPr/>
              </p:nvPicPr>
              <p:blipFill>
                <a:blip r:embed="rId92"/>
                <a:stretch>
                  <a:fillRect/>
                </a:stretch>
              </p:blipFill>
              <p:spPr>
                <a:xfrm>
                  <a:off x="1354124" y="6242727"/>
                  <a:ext cx="11484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0" name="Freihand 59">
                  <a:extLst>
                    <a:ext uri="{FF2B5EF4-FFF2-40B4-BE49-F238E27FC236}">
                      <a16:creationId xmlns:a16="http://schemas.microsoft.com/office/drawing/2014/main" id="{5BA60F55-1EA6-38B6-B090-6C53C0FF7545}"/>
                    </a:ext>
                  </a:extLst>
                </p14:cNvPr>
                <p14:cNvContentPartPr/>
                <p14:nvPr/>
              </p14:nvContentPartPr>
              <p14:xfrm>
                <a:off x="1323524" y="6194127"/>
                <a:ext cx="13680" cy="14400"/>
              </p14:xfrm>
            </p:contentPart>
          </mc:Choice>
          <mc:Fallback>
            <p:pic>
              <p:nvPicPr>
                <p:cNvPr id="60" name="Freihand 59">
                  <a:extLst>
                    <a:ext uri="{FF2B5EF4-FFF2-40B4-BE49-F238E27FC236}">
                      <a16:creationId xmlns:a16="http://schemas.microsoft.com/office/drawing/2014/main" id="{5BA60F55-1EA6-38B6-B090-6C53C0FF7545}"/>
                    </a:ext>
                  </a:extLst>
                </p:cNvPr>
                <p:cNvPicPr/>
                <p:nvPr/>
              </p:nvPicPr>
              <p:blipFill>
                <a:blip r:embed="rId94"/>
                <a:stretch>
                  <a:fillRect/>
                </a:stretch>
              </p:blipFill>
              <p:spPr>
                <a:xfrm>
                  <a:off x="1314884" y="6185487"/>
                  <a:ext cx="3132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1" name="Freihand 60">
                  <a:extLst>
                    <a:ext uri="{FF2B5EF4-FFF2-40B4-BE49-F238E27FC236}">
                      <a16:creationId xmlns:a16="http://schemas.microsoft.com/office/drawing/2014/main" id="{6E98DAB0-ECFE-9620-4060-46A6A7C40210}"/>
                    </a:ext>
                  </a:extLst>
                </p14:cNvPr>
                <p14:cNvContentPartPr/>
                <p14:nvPr/>
              </p14:nvContentPartPr>
              <p14:xfrm>
                <a:off x="1416404" y="6180087"/>
                <a:ext cx="15840" cy="18360"/>
              </p14:xfrm>
            </p:contentPart>
          </mc:Choice>
          <mc:Fallback>
            <p:pic>
              <p:nvPicPr>
                <p:cNvPr id="61" name="Freihand 60">
                  <a:extLst>
                    <a:ext uri="{FF2B5EF4-FFF2-40B4-BE49-F238E27FC236}">
                      <a16:creationId xmlns:a16="http://schemas.microsoft.com/office/drawing/2014/main" id="{6E98DAB0-ECFE-9620-4060-46A6A7C40210}"/>
                    </a:ext>
                  </a:extLst>
                </p:cNvPr>
                <p:cNvPicPr/>
                <p:nvPr/>
              </p:nvPicPr>
              <p:blipFill>
                <a:blip r:embed="rId96"/>
                <a:stretch>
                  <a:fillRect/>
                </a:stretch>
              </p:blipFill>
              <p:spPr>
                <a:xfrm>
                  <a:off x="1407764" y="6171447"/>
                  <a:ext cx="3348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2" name="Freihand 61">
                  <a:extLst>
                    <a:ext uri="{FF2B5EF4-FFF2-40B4-BE49-F238E27FC236}">
                      <a16:creationId xmlns:a16="http://schemas.microsoft.com/office/drawing/2014/main" id="{BFD14834-DC80-5318-0AA2-0C73E2CE8815}"/>
                    </a:ext>
                  </a:extLst>
                </p14:cNvPr>
                <p14:cNvContentPartPr/>
                <p14:nvPr/>
              </p14:nvContentPartPr>
              <p14:xfrm>
                <a:off x="1008524" y="6104487"/>
                <a:ext cx="523800" cy="373680"/>
              </p14:xfrm>
            </p:contentPart>
          </mc:Choice>
          <mc:Fallback>
            <p:pic>
              <p:nvPicPr>
                <p:cNvPr id="62" name="Freihand 61">
                  <a:extLst>
                    <a:ext uri="{FF2B5EF4-FFF2-40B4-BE49-F238E27FC236}">
                      <a16:creationId xmlns:a16="http://schemas.microsoft.com/office/drawing/2014/main" id="{BFD14834-DC80-5318-0AA2-0C73E2CE8815}"/>
                    </a:ext>
                  </a:extLst>
                </p:cNvPr>
                <p:cNvPicPr/>
                <p:nvPr/>
              </p:nvPicPr>
              <p:blipFill>
                <a:blip r:embed="rId98"/>
                <a:stretch>
                  <a:fillRect/>
                </a:stretch>
              </p:blipFill>
              <p:spPr>
                <a:xfrm>
                  <a:off x="999524" y="6095847"/>
                  <a:ext cx="541440" cy="3913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3" name="Freihand 62">
                  <a:extLst>
                    <a:ext uri="{FF2B5EF4-FFF2-40B4-BE49-F238E27FC236}">
                      <a16:creationId xmlns:a16="http://schemas.microsoft.com/office/drawing/2014/main" id="{34E4CD41-AA43-8C88-E0B1-973AAEC3CE05}"/>
                    </a:ext>
                  </a:extLst>
                </p14:cNvPr>
                <p14:cNvContentPartPr/>
                <p14:nvPr/>
              </p14:nvContentPartPr>
              <p14:xfrm>
                <a:off x="1012124" y="6430647"/>
                <a:ext cx="371520" cy="19800"/>
              </p14:xfrm>
            </p:contentPart>
          </mc:Choice>
          <mc:Fallback>
            <p:pic>
              <p:nvPicPr>
                <p:cNvPr id="63" name="Freihand 62">
                  <a:extLst>
                    <a:ext uri="{FF2B5EF4-FFF2-40B4-BE49-F238E27FC236}">
                      <a16:creationId xmlns:a16="http://schemas.microsoft.com/office/drawing/2014/main" id="{34E4CD41-AA43-8C88-E0B1-973AAEC3CE05}"/>
                    </a:ext>
                  </a:extLst>
                </p:cNvPr>
                <p:cNvPicPr/>
                <p:nvPr/>
              </p:nvPicPr>
              <p:blipFill>
                <a:blip r:embed="rId100"/>
                <a:stretch>
                  <a:fillRect/>
                </a:stretch>
              </p:blipFill>
              <p:spPr>
                <a:xfrm>
                  <a:off x="1003124" y="6421647"/>
                  <a:ext cx="38916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4" name="Freihand 63">
                  <a:extLst>
                    <a:ext uri="{FF2B5EF4-FFF2-40B4-BE49-F238E27FC236}">
                      <a16:creationId xmlns:a16="http://schemas.microsoft.com/office/drawing/2014/main" id="{DCC0EF37-C49D-F142-C3F1-C68A8C51EAE2}"/>
                    </a:ext>
                  </a:extLst>
                </p14:cNvPr>
                <p14:cNvContentPartPr/>
                <p14:nvPr/>
              </p14:nvContentPartPr>
              <p14:xfrm>
                <a:off x="1731404" y="6271167"/>
                <a:ext cx="328320" cy="17280"/>
              </p14:xfrm>
            </p:contentPart>
          </mc:Choice>
          <mc:Fallback>
            <p:pic>
              <p:nvPicPr>
                <p:cNvPr id="64" name="Freihand 63">
                  <a:extLst>
                    <a:ext uri="{FF2B5EF4-FFF2-40B4-BE49-F238E27FC236}">
                      <a16:creationId xmlns:a16="http://schemas.microsoft.com/office/drawing/2014/main" id="{DCC0EF37-C49D-F142-C3F1-C68A8C51EAE2}"/>
                    </a:ext>
                  </a:extLst>
                </p:cNvPr>
                <p:cNvPicPr/>
                <p:nvPr/>
              </p:nvPicPr>
              <p:blipFill>
                <a:blip r:embed="rId102"/>
                <a:stretch>
                  <a:fillRect/>
                </a:stretch>
              </p:blipFill>
              <p:spPr>
                <a:xfrm>
                  <a:off x="1722404" y="6262167"/>
                  <a:ext cx="34596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5" name="Freihand 64">
                  <a:extLst>
                    <a:ext uri="{FF2B5EF4-FFF2-40B4-BE49-F238E27FC236}">
                      <a16:creationId xmlns:a16="http://schemas.microsoft.com/office/drawing/2014/main" id="{C7E925CD-5ABC-1307-917F-450664857E2E}"/>
                    </a:ext>
                  </a:extLst>
                </p14:cNvPr>
                <p14:cNvContentPartPr/>
                <p14:nvPr/>
              </p14:nvContentPartPr>
              <p14:xfrm>
                <a:off x="2088164" y="6187647"/>
                <a:ext cx="144360" cy="267120"/>
              </p14:xfrm>
            </p:contentPart>
          </mc:Choice>
          <mc:Fallback>
            <p:pic>
              <p:nvPicPr>
                <p:cNvPr id="65" name="Freihand 64">
                  <a:extLst>
                    <a:ext uri="{FF2B5EF4-FFF2-40B4-BE49-F238E27FC236}">
                      <a16:creationId xmlns:a16="http://schemas.microsoft.com/office/drawing/2014/main" id="{C7E925CD-5ABC-1307-917F-450664857E2E}"/>
                    </a:ext>
                  </a:extLst>
                </p:cNvPr>
                <p:cNvPicPr/>
                <p:nvPr/>
              </p:nvPicPr>
              <p:blipFill>
                <a:blip r:embed="rId104"/>
                <a:stretch>
                  <a:fillRect/>
                </a:stretch>
              </p:blipFill>
              <p:spPr>
                <a:xfrm>
                  <a:off x="2079524" y="6178647"/>
                  <a:ext cx="162000" cy="2847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8" name="Freihand 67">
                  <a:extLst>
                    <a:ext uri="{FF2B5EF4-FFF2-40B4-BE49-F238E27FC236}">
                      <a16:creationId xmlns:a16="http://schemas.microsoft.com/office/drawing/2014/main" id="{FEFB6EF6-676F-D83C-4196-69692D2E502E}"/>
                    </a:ext>
                  </a:extLst>
                </p14:cNvPr>
                <p14:cNvContentPartPr/>
                <p14:nvPr/>
              </p14:nvContentPartPr>
              <p14:xfrm>
                <a:off x="1914284" y="6061647"/>
                <a:ext cx="34920" cy="133920"/>
              </p14:xfrm>
            </p:contentPart>
          </mc:Choice>
          <mc:Fallback>
            <p:pic>
              <p:nvPicPr>
                <p:cNvPr id="68" name="Freihand 67">
                  <a:extLst>
                    <a:ext uri="{FF2B5EF4-FFF2-40B4-BE49-F238E27FC236}">
                      <a16:creationId xmlns:a16="http://schemas.microsoft.com/office/drawing/2014/main" id="{FEFB6EF6-676F-D83C-4196-69692D2E502E}"/>
                    </a:ext>
                  </a:extLst>
                </p:cNvPr>
                <p:cNvPicPr/>
                <p:nvPr/>
              </p:nvPicPr>
              <p:blipFill>
                <a:blip r:embed="rId106"/>
                <a:stretch>
                  <a:fillRect/>
                </a:stretch>
              </p:blipFill>
              <p:spPr>
                <a:xfrm>
                  <a:off x="1905644" y="6053007"/>
                  <a:ext cx="5256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9" name="Freihand 68">
                  <a:extLst>
                    <a:ext uri="{FF2B5EF4-FFF2-40B4-BE49-F238E27FC236}">
                      <a16:creationId xmlns:a16="http://schemas.microsoft.com/office/drawing/2014/main" id="{881E74C4-3A46-C178-321D-E2C7F80A8E42}"/>
                    </a:ext>
                  </a:extLst>
                </p14:cNvPr>
                <p14:cNvContentPartPr/>
                <p14:nvPr/>
              </p14:nvContentPartPr>
              <p14:xfrm>
                <a:off x="1857044" y="6181167"/>
                <a:ext cx="226440" cy="20880"/>
              </p14:xfrm>
            </p:contentPart>
          </mc:Choice>
          <mc:Fallback>
            <p:pic>
              <p:nvPicPr>
                <p:cNvPr id="69" name="Freihand 68">
                  <a:extLst>
                    <a:ext uri="{FF2B5EF4-FFF2-40B4-BE49-F238E27FC236}">
                      <a16:creationId xmlns:a16="http://schemas.microsoft.com/office/drawing/2014/main" id="{881E74C4-3A46-C178-321D-E2C7F80A8E42}"/>
                    </a:ext>
                  </a:extLst>
                </p:cNvPr>
                <p:cNvPicPr/>
                <p:nvPr/>
              </p:nvPicPr>
              <p:blipFill>
                <a:blip r:embed="rId108"/>
                <a:stretch>
                  <a:fillRect/>
                </a:stretch>
              </p:blipFill>
              <p:spPr>
                <a:xfrm>
                  <a:off x="1848404" y="6172527"/>
                  <a:ext cx="24408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70" name="Freihand 69">
                  <a:extLst>
                    <a:ext uri="{FF2B5EF4-FFF2-40B4-BE49-F238E27FC236}">
                      <a16:creationId xmlns:a16="http://schemas.microsoft.com/office/drawing/2014/main" id="{61D7D2A6-A7B8-5BEE-FE23-5868F0BA7FAC}"/>
                    </a:ext>
                  </a:extLst>
                </p14:cNvPr>
                <p14:cNvContentPartPr/>
                <p14:nvPr/>
              </p14:nvContentPartPr>
              <p14:xfrm>
                <a:off x="1852364" y="6041847"/>
                <a:ext cx="154800" cy="45720"/>
              </p14:xfrm>
            </p:contentPart>
          </mc:Choice>
          <mc:Fallback>
            <p:pic>
              <p:nvPicPr>
                <p:cNvPr id="70" name="Freihand 69">
                  <a:extLst>
                    <a:ext uri="{FF2B5EF4-FFF2-40B4-BE49-F238E27FC236}">
                      <a16:creationId xmlns:a16="http://schemas.microsoft.com/office/drawing/2014/main" id="{61D7D2A6-A7B8-5BEE-FE23-5868F0BA7FAC}"/>
                    </a:ext>
                  </a:extLst>
                </p:cNvPr>
                <p:cNvPicPr/>
                <p:nvPr/>
              </p:nvPicPr>
              <p:blipFill>
                <a:blip r:embed="rId110"/>
                <a:stretch>
                  <a:fillRect/>
                </a:stretch>
              </p:blipFill>
              <p:spPr>
                <a:xfrm>
                  <a:off x="1843724" y="6033207"/>
                  <a:ext cx="17244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2" name="Freihand 71">
                  <a:extLst>
                    <a:ext uri="{FF2B5EF4-FFF2-40B4-BE49-F238E27FC236}">
                      <a16:creationId xmlns:a16="http://schemas.microsoft.com/office/drawing/2014/main" id="{BD2B1873-3C59-271B-0CB3-8332116673F7}"/>
                    </a:ext>
                  </a:extLst>
                </p14:cNvPr>
                <p14:cNvContentPartPr/>
                <p14:nvPr/>
              </p14:nvContentPartPr>
              <p14:xfrm>
                <a:off x="361604" y="6322287"/>
                <a:ext cx="279360" cy="52200"/>
              </p14:xfrm>
            </p:contentPart>
          </mc:Choice>
          <mc:Fallback>
            <p:pic>
              <p:nvPicPr>
                <p:cNvPr id="72" name="Freihand 71">
                  <a:extLst>
                    <a:ext uri="{FF2B5EF4-FFF2-40B4-BE49-F238E27FC236}">
                      <a16:creationId xmlns:a16="http://schemas.microsoft.com/office/drawing/2014/main" id="{BD2B1873-3C59-271B-0CB3-8332116673F7}"/>
                    </a:ext>
                  </a:extLst>
                </p:cNvPr>
                <p:cNvPicPr/>
                <p:nvPr/>
              </p:nvPicPr>
              <p:blipFill>
                <a:blip r:embed="rId112"/>
                <a:stretch>
                  <a:fillRect/>
                </a:stretch>
              </p:blipFill>
              <p:spPr>
                <a:xfrm>
                  <a:off x="352964" y="6313287"/>
                  <a:ext cx="29700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3" name="Freihand 72">
                  <a:extLst>
                    <a:ext uri="{FF2B5EF4-FFF2-40B4-BE49-F238E27FC236}">
                      <a16:creationId xmlns:a16="http://schemas.microsoft.com/office/drawing/2014/main" id="{88782FEA-9AB8-3E8E-04FF-1CEF329777BD}"/>
                    </a:ext>
                  </a:extLst>
                </p14:cNvPr>
                <p14:cNvContentPartPr/>
                <p14:nvPr/>
              </p14:nvContentPartPr>
              <p14:xfrm>
                <a:off x="636284" y="6226527"/>
                <a:ext cx="143280" cy="275760"/>
              </p14:xfrm>
            </p:contentPart>
          </mc:Choice>
          <mc:Fallback>
            <p:pic>
              <p:nvPicPr>
                <p:cNvPr id="73" name="Freihand 72">
                  <a:extLst>
                    <a:ext uri="{FF2B5EF4-FFF2-40B4-BE49-F238E27FC236}">
                      <a16:creationId xmlns:a16="http://schemas.microsoft.com/office/drawing/2014/main" id="{88782FEA-9AB8-3E8E-04FF-1CEF329777BD}"/>
                    </a:ext>
                  </a:extLst>
                </p:cNvPr>
                <p:cNvPicPr/>
                <p:nvPr/>
              </p:nvPicPr>
              <p:blipFill>
                <a:blip r:embed="rId114"/>
                <a:stretch>
                  <a:fillRect/>
                </a:stretch>
              </p:blipFill>
              <p:spPr>
                <a:xfrm>
                  <a:off x="627644" y="6217887"/>
                  <a:ext cx="160920" cy="2934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5" name="Freihand 74">
                  <a:extLst>
                    <a:ext uri="{FF2B5EF4-FFF2-40B4-BE49-F238E27FC236}">
                      <a16:creationId xmlns:a16="http://schemas.microsoft.com/office/drawing/2014/main" id="{CDB6D3D5-507A-BE9F-2F11-B8E1E866EEE0}"/>
                    </a:ext>
                  </a:extLst>
                </p14:cNvPr>
                <p14:cNvContentPartPr/>
                <p14:nvPr/>
              </p14:nvContentPartPr>
              <p14:xfrm>
                <a:off x="439724" y="6083247"/>
                <a:ext cx="122040" cy="181440"/>
              </p14:xfrm>
            </p:contentPart>
          </mc:Choice>
          <mc:Fallback>
            <p:pic>
              <p:nvPicPr>
                <p:cNvPr id="75" name="Freihand 74">
                  <a:extLst>
                    <a:ext uri="{FF2B5EF4-FFF2-40B4-BE49-F238E27FC236}">
                      <a16:creationId xmlns:a16="http://schemas.microsoft.com/office/drawing/2014/main" id="{CDB6D3D5-507A-BE9F-2F11-B8E1E866EEE0}"/>
                    </a:ext>
                  </a:extLst>
                </p:cNvPr>
                <p:cNvPicPr/>
                <p:nvPr/>
              </p:nvPicPr>
              <p:blipFill>
                <a:blip r:embed="rId116"/>
                <a:stretch>
                  <a:fillRect/>
                </a:stretch>
              </p:blipFill>
              <p:spPr>
                <a:xfrm>
                  <a:off x="431084" y="6074247"/>
                  <a:ext cx="139680" cy="199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7">
            <p14:nvContentPartPr>
              <p14:cNvPr id="77" name="Freihand 76">
                <a:extLst>
                  <a:ext uri="{FF2B5EF4-FFF2-40B4-BE49-F238E27FC236}">
                    <a16:creationId xmlns:a16="http://schemas.microsoft.com/office/drawing/2014/main" id="{7DA2F146-86D2-FC57-DEAC-EB678309E753}"/>
                  </a:ext>
                </a:extLst>
              </p14:cNvPr>
              <p14:cNvContentPartPr/>
              <p14:nvPr/>
            </p14:nvContentPartPr>
            <p14:xfrm>
              <a:off x="8676884" y="407487"/>
              <a:ext cx="633960" cy="41040"/>
            </p14:xfrm>
          </p:contentPart>
        </mc:Choice>
        <mc:Fallback>
          <p:pic>
            <p:nvPicPr>
              <p:cNvPr id="77" name="Freihand 76">
                <a:extLst>
                  <a:ext uri="{FF2B5EF4-FFF2-40B4-BE49-F238E27FC236}">
                    <a16:creationId xmlns:a16="http://schemas.microsoft.com/office/drawing/2014/main" id="{7DA2F146-86D2-FC57-DEAC-EB678309E753}"/>
                  </a:ext>
                </a:extLst>
              </p:cNvPr>
              <p:cNvPicPr/>
              <p:nvPr/>
            </p:nvPicPr>
            <p:blipFill>
              <a:blip r:embed="rId118"/>
              <a:stretch>
                <a:fillRect/>
              </a:stretch>
            </p:blipFill>
            <p:spPr>
              <a:xfrm>
                <a:off x="8668244" y="398847"/>
                <a:ext cx="651600" cy="58680"/>
              </a:xfrm>
              <a:prstGeom prst="rect">
                <a:avLst/>
              </a:prstGeom>
            </p:spPr>
          </p:pic>
        </mc:Fallback>
      </mc:AlternateContent>
      <p:grpSp>
        <p:nvGrpSpPr>
          <p:cNvPr id="99" name="Gruppieren 98">
            <a:extLst>
              <a:ext uri="{FF2B5EF4-FFF2-40B4-BE49-F238E27FC236}">
                <a16:creationId xmlns:a16="http://schemas.microsoft.com/office/drawing/2014/main" id="{9AA3E10B-25E4-3FC7-F6DD-E8E4313D9553}"/>
              </a:ext>
            </a:extLst>
          </p:cNvPr>
          <p:cNvGrpSpPr/>
          <p:nvPr/>
        </p:nvGrpSpPr>
        <p:grpSpPr>
          <a:xfrm>
            <a:off x="4620404" y="29487"/>
            <a:ext cx="2322000" cy="471960"/>
            <a:chOff x="4620404" y="29487"/>
            <a:chExt cx="2322000" cy="471960"/>
          </a:xfrm>
        </p:grpSpPr>
        <mc:AlternateContent xmlns:mc="http://schemas.openxmlformats.org/markup-compatibility/2006">
          <mc:Choice xmlns:p14="http://schemas.microsoft.com/office/powerpoint/2010/main" Requires="p14">
            <p:contentPart p14:bwMode="auto" r:id="rId119">
              <p14:nvContentPartPr>
                <p14:cNvPr id="78" name="Freihand 77">
                  <a:extLst>
                    <a:ext uri="{FF2B5EF4-FFF2-40B4-BE49-F238E27FC236}">
                      <a16:creationId xmlns:a16="http://schemas.microsoft.com/office/drawing/2014/main" id="{F553E532-106E-88C8-5C50-F52B07FD8569}"/>
                    </a:ext>
                  </a:extLst>
                </p14:cNvPr>
                <p14:cNvContentPartPr/>
                <p14:nvPr/>
              </p14:nvContentPartPr>
              <p14:xfrm>
                <a:off x="4620404" y="81327"/>
                <a:ext cx="109800" cy="140400"/>
              </p14:xfrm>
            </p:contentPart>
          </mc:Choice>
          <mc:Fallback>
            <p:pic>
              <p:nvPicPr>
                <p:cNvPr id="78" name="Freihand 77">
                  <a:extLst>
                    <a:ext uri="{FF2B5EF4-FFF2-40B4-BE49-F238E27FC236}">
                      <a16:creationId xmlns:a16="http://schemas.microsoft.com/office/drawing/2014/main" id="{F553E532-106E-88C8-5C50-F52B07FD8569}"/>
                    </a:ext>
                  </a:extLst>
                </p:cNvPr>
                <p:cNvPicPr/>
                <p:nvPr/>
              </p:nvPicPr>
              <p:blipFill>
                <a:blip r:embed="rId120"/>
                <a:stretch>
                  <a:fillRect/>
                </a:stretch>
              </p:blipFill>
              <p:spPr>
                <a:xfrm>
                  <a:off x="4611404" y="72327"/>
                  <a:ext cx="12744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9" name="Freihand 78">
                  <a:extLst>
                    <a:ext uri="{FF2B5EF4-FFF2-40B4-BE49-F238E27FC236}">
                      <a16:creationId xmlns:a16="http://schemas.microsoft.com/office/drawing/2014/main" id="{C2B45E2C-213C-BBF9-2DB6-C8ED75B72F74}"/>
                    </a:ext>
                  </a:extLst>
                </p14:cNvPr>
                <p14:cNvContentPartPr/>
                <p14:nvPr/>
              </p14:nvContentPartPr>
              <p14:xfrm>
                <a:off x="4793564" y="174927"/>
                <a:ext cx="83160" cy="72000"/>
              </p14:xfrm>
            </p:contentPart>
          </mc:Choice>
          <mc:Fallback>
            <p:pic>
              <p:nvPicPr>
                <p:cNvPr id="79" name="Freihand 78">
                  <a:extLst>
                    <a:ext uri="{FF2B5EF4-FFF2-40B4-BE49-F238E27FC236}">
                      <a16:creationId xmlns:a16="http://schemas.microsoft.com/office/drawing/2014/main" id="{C2B45E2C-213C-BBF9-2DB6-C8ED75B72F74}"/>
                    </a:ext>
                  </a:extLst>
                </p:cNvPr>
                <p:cNvPicPr/>
                <p:nvPr/>
              </p:nvPicPr>
              <p:blipFill>
                <a:blip r:embed="rId122"/>
                <a:stretch>
                  <a:fillRect/>
                </a:stretch>
              </p:blipFill>
              <p:spPr>
                <a:xfrm>
                  <a:off x="4784564" y="165927"/>
                  <a:ext cx="1008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80" name="Freihand 79">
                  <a:extLst>
                    <a:ext uri="{FF2B5EF4-FFF2-40B4-BE49-F238E27FC236}">
                      <a16:creationId xmlns:a16="http://schemas.microsoft.com/office/drawing/2014/main" id="{E4F79735-778A-709F-9202-CE9A203704A8}"/>
                    </a:ext>
                  </a:extLst>
                </p14:cNvPr>
                <p14:cNvContentPartPr/>
                <p14:nvPr/>
              </p14:nvContentPartPr>
              <p14:xfrm>
                <a:off x="5000924" y="123447"/>
                <a:ext cx="34560" cy="79920"/>
              </p14:xfrm>
            </p:contentPart>
          </mc:Choice>
          <mc:Fallback>
            <p:pic>
              <p:nvPicPr>
                <p:cNvPr id="80" name="Freihand 79">
                  <a:extLst>
                    <a:ext uri="{FF2B5EF4-FFF2-40B4-BE49-F238E27FC236}">
                      <a16:creationId xmlns:a16="http://schemas.microsoft.com/office/drawing/2014/main" id="{E4F79735-778A-709F-9202-CE9A203704A8}"/>
                    </a:ext>
                  </a:extLst>
                </p:cNvPr>
                <p:cNvPicPr/>
                <p:nvPr/>
              </p:nvPicPr>
              <p:blipFill>
                <a:blip r:embed="rId124"/>
                <a:stretch>
                  <a:fillRect/>
                </a:stretch>
              </p:blipFill>
              <p:spPr>
                <a:xfrm>
                  <a:off x="4992284" y="114447"/>
                  <a:ext cx="522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81" name="Freihand 80">
                  <a:extLst>
                    <a:ext uri="{FF2B5EF4-FFF2-40B4-BE49-F238E27FC236}">
                      <a16:creationId xmlns:a16="http://schemas.microsoft.com/office/drawing/2014/main" id="{5F6DE47A-F57A-44AB-4227-8BA069EE2DD0}"/>
                    </a:ext>
                  </a:extLst>
                </p14:cNvPr>
                <p14:cNvContentPartPr/>
                <p14:nvPr/>
              </p14:nvContentPartPr>
              <p14:xfrm>
                <a:off x="5190284" y="64047"/>
                <a:ext cx="142200" cy="123120"/>
              </p14:xfrm>
            </p:contentPart>
          </mc:Choice>
          <mc:Fallback>
            <p:pic>
              <p:nvPicPr>
                <p:cNvPr id="81" name="Freihand 80">
                  <a:extLst>
                    <a:ext uri="{FF2B5EF4-FFF2-40B4-BE49-F238E27FC236}">
                      <a16:creationId xmlns:a16="http://schemas.microsoft.com/office/drawing/2014/main" id="{5F6DE47A-F57A-44AB-4227-8BA069EE2DD0}"/>
                    </a:ext>
                  </a:extLst>
                </p:cNvPr>
                <p:cNvPicPr/>
                <p:nvPr/>
              </p:nvPicPr>
              <p:blipFill>
                <a:blip r:embed="rId126"/>
                <a:stretch>
                  <a:fillRect/>
                </a:stretch>
              </p:blipFill>
              <p:spPr>
                <a:xfrm>
                  <a:off x="5181284" y="55047"/>
                  <a:ext cx="15984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82" name="Freihand 81">
                  <a:extLst>
                    <a:ext uri="{FF2B5EF4-FFF2-40B4-BE49-F238E27FC236}">
                      <a16:creationId xmlns:a16="http://schemas.microsoft.com/office/drawing/2014/main" id="{1280C665-3BEF-BFAB-6786-95B71182A55A}"/>
                    </a:ext>
                  </a:extLst>
                </p14:cNvPr>
                <p14:cNvContentPartPr/>
                <p14:nvPr/>
              </p14:nvContentPartPr>
              <p14:xfrm>
                <a:off x="5266244" y="132447"/>
                <a:ext cx="274320" cy="64440"/>
              </p14:xfrm>
            </p:contentPart>
          </mc:Choice>
          <mc:Fallback>
            <p:pic>
              <p:nvPicPr>
                <p:cNvPr id="82" name="Freihand 81">
                  <a:extLst>
                    <a:ext uri="{FF2B5EF4-FFF2-40B4-BE49-F238E27FC236}">
                      <a16:creationId xmlns:a16="http://schemas.microsoft.com/office/drawing/2014/main" id="{1280C665-3BEF-BFAB-6786-95B71182A55A}"/>
                    </a:ext>
                  </a:extLst>
                </p:cNvPr>
                <p:cNvPicPr/>
                <p:nvPr/>
              </p:nvPicPr>
              <p:blipFill>
                <a:blip r:embed="rId128"/>
                <a:stretch>
                  <a:fillRect/>
                </a:stretch>
              </p:blipFill>
              <p:spPr>
                <a:xfrm>
                  <a:off x="5257604" y="123447"/>
                  <a:ext cx="2919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3" name="Freihand 82">
                  <a:extLst>
                    <a:ext uri="{FF2B5EF4-FFF2-40B4-BE49-F238E27FC236}">
                      <a16:creationId xmlns:a16="http://schemas.microsoft.com/office/drawing/2014/main" id="{A742322E-BD1E-22B6-EF6F-3CAF0AC46C86}"/>
                    </a:ext>
                  </a:extLst>
                </p14:cNvPr>
                <p14:cNvContentPartPr/>
                <p14:nvPr/>
              </p14:nvContentPartPr>
              <p14:xfrm>
                <a:off x="5578004" y="80247"/>
                <a:ext cx="64440" cy="109440"/>
              </p14:xfrm>
            </p:contentPart>
          </mc:Choice>
          <mc:Fallback>
            <p:pic>
              <p:nvPicPr>
                <p:cNvPr id="83" name="Freihand 82">
                  <a:extLst>
                    <a:ext uri="{FF2B5EF4-FFF2-40B4-BE49-F238E27FC236}">
                      <a16:creationId xmlns:a16="http://schemas.microsoft.com/office/drawing/2014/main" id="{A742322E-BD1E-22B6-EF6F-3CAF0AC46C86}"/>
                    </a:ext>
                  </a:extLst>
                </p:cNvPr>
                <p:cNvPicPr/>
                <p:nvPr/>
              </p:nvPicPr>
              <p:blipFill>
                <a:blip r:embed="rId130"/>
                <a:stretch>
                  <a:fillRect/>
                </a:stretch>
              </p:blipFill>
              <p:spPr>
                <a:xfrm>
                  <a:off x="5569004" y="71247"/>
                  <a:ext cx="820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4" name="Freihand 83">
                  <a:extLst>
                    <a:ext uri="{FF2B5EF4-FFF2-40B4-BE49-F238E27FC236}">
                      <a16:creationId xmlns:a16="http://schemas.microsoft.com/office/drawing/2014/main" id="{8713BE68-B1E5-CEA3-17EE-092B294C51D2}"/>
                    </a:ext>
                  </a:extLst>
                </p14:cNvPr>
                <p14:cNvContentPartPr/>
                <p14:nvPr/>
              </p14:nvContentPartPr>
              <p14:xfrm>
                <a:off x="5712284" y="88167"/>
                <a:ext cx="303840" cy="65880"/>
              </p14:xfrm>
            </p:contentPart>
          </mc:Choice>
          <mc:Fallback>
            <p:pic>
              <p:nvPicPr>
                <p:cNvPr id="84" name="Freihand 83">
                  <a:extLst>
                    <a:ext uri="{FF2B5EF4-FFF2-40B4-BE49-F238E27FC236}">
                      <a16:creationId xmlns:a16="http://schemas.microsoft.com/office/drawing/2014/main" id="{8713BE68-B1E5-CEA3-17EE-092B294C51D2}"/>
                    </a:ext>
                  </a:extLst>
                </p:cNvPr>
                <p:cNvPicPr/>
                <p:nvPr/>
              </p:nvPicPr>
              <p:blipFill>
                <a:blip r:embed="rId132"/>
                <a:stretch>
                  <a:fillRect/>
                </a:stretch>
              </p:blipFill>
              <p:spPr>
                <a:xfrm>
                  <a:off x="5703644" y="79527"/>
                  <a:ext cx="3214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5" name="Freihand 84">
                  <a:extLst>
                    <a:ext uri="{FF2B5EF4-FFF2-40B4-BE49-F238E27FC236}">
                      <a16:creationId xmlns:a16="http://schemas.microsoft.com/office/drawing/2014/main" id="{7E88D6E4-C17B-44A0-0A74-E2DB5607A3FB}"/>
                    </a:ext>
                  </a:extLst>
                </p14:cNvPr>
                <p14:cNvContentPartPr/>
                <p14:nvPr/>
              </p14:nvContentPartPr>
              <p14:xfrm>
                <a:off x="6153284" y="29487"/>
                <a:ext cx="105120" cy="122400"/>
              </p14:xfrm>
            </p:contentPart>
          </mc:Choice>
          <mc:Fallback>
            <p:pic>
              <p:nvPicPr>
                <p:cNvPr id="85" name="Freihand 84">
                  <a:extLst>
                    <a:ext uri="{FF2B5EF4-FFF2-40B4-BE49-F238E27FC236}">
                      <a16:creationId xmlns:a16="http://schemas.microsoft.com/office/drawing/2014/main" id="{7E88D6E4-C17B-44A0-0A74-E2DB5607A3FB}"/>
                    </a:ext>
                  </a:extLst>
                </p:cNvPr>
                <p:cNvPicPr/>
                <p:nvPr/>
              </p:nvPicPr>
              <p:blipFill>
                <a:blip r:embed="rId134"/>
                <a:stretch>
                  <a:fillRect/>
                </a:stretch>
              </p:blipFill>
              <p:spPr>
                <a:xfrm>
                  <a:off x="6144644" y="20487"/>
                  <a:ext cx="12276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6" name="Freihand 85">
                  <a:extLst>
                    <a:ext uri="{FF2B5EF4-FFF2-40B4-BE49-F238E27FC236}">
                      <a16:creationId xmlns:a16="http://schemas.microsoft.com/office/drawing/2014/main" id="{D29D948A-56F9-B9CE-6127-AC96FE52172C}"/>
                    </a:ext>
                  </a:extLst>
                </p14:cNvPr>
                <p14:cNvContentPartPr/>
                <p14:nvPr/>
              </p14:nvContentPartPr>
              <p14:xfrm>
                <a:off x="6291164" y="73407"/>
                <a:ext cx="237600" cy="88200"/>
              </p14:xfrm>
            </p:contentPart>
          </mc:Choice>
          <mc:Fallback>
            <p:pic>
              <p:nvPicPr>
                <p:cNvPr id="86" name="Freihand 85">
                  <a:extLst>
                    <a:ext uri="{FF2B5EF4-FFF2-40B4-BE49-F238E27FC236}">
                      <a16:creationId xmlns:a16="http://schemas.microsoft.com/office/drawing/2014/main" id="{D29D948A-56F9-B9CE-6127-AC96FE52172C}"/>
                    </a:ext>
                  </a:extLst>
                </p:cNvPr>
                <p:cNvPicPr/>
                <p:nvPr/>
              </p:nvPicPr>
              <p:blipFill>
                <a:blip r:embed="rId136"/>
                <a:stretch>
                  <a:fillRect/>
                </a:stretch>
              </p:blipFill>
              <p:spPr>
                <a:xfrm>
                  <a:off x="6282164" y="64407"/>
                  <a:ext cx="2552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7" name="Freihand 86">
                  <a:extLst>
                    <a:ext uri="{FF2B5EF4-FFF2-40B4-BE49-F238E27FC236}">
                      <a16:creationId xmlns:a16="http://schemas.microsoft.com/office/drawing/2014/main" id="{9EBD5379-CE6E-1D98-1EC9-2017E1394FC5}"/>
                    </a:ext>
                  </a:extLst>
                </p14:cNvPr>
                <p14:cNvContentPartPr/>
                <p14:nvPr/>
              </p14:nvContentPartPr>
              <p14:xfrm>
                <a:off x="6538124" y="46407"/>
                <a:ext cx="150120" cy="88920"/>
              </p14:xfrm>
            </p:contentPart>
          </mc:Choice>
          <mc:Fallback>
            <p:pic>
              <p:nvPicPr>
                <p:cNvPr id="87" name="Freihand 86">
                  <a:extLst>
                    <a:ext uri="{FF2B5EF4-FFF2-40B4-BE49-F238E27FC236}">
                      <a16:creationId xmlns:a16="http://schemas.microsoft.com/office/drawing/2014/main" id="{9EBD5379-CE6E-1D98-1EC9-2017E1394FC5}"/>
                    </a:ext>
                  </a:extLst>
                </p:cNvPr>
                <p:cNvPicPr/>
                <p:nvPr/>
              </p:nvPicPr>
              <p:blipFill>
                <a:blip r:embed="rId138"/>
                <a:stretch>
                  <a:fillRect/>
                </a:stretch>
              </p:blipFill>
              <p:spPr>
                <a:xfrm>
                  <a:off x="6529124" y="37767"/>
                  <a:ext cx="1677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8" name="Freihand 87">
                  <a:extLst>
                    <a:ext uri="{FF2B5EF4-FFF2-40B4-BE49-F238E27FC236}">
                      <a16:creationId xmlns:a16="http://schemas.microsoft.com/office/drawing/2014/main" id="{408CEAB8-145F-A27E-AACF-C6AA8585EA96}"/>
                    </a:ext>
                  </a:extLst>
                </p14:cNvPr>
                <p14:cNvContentPartPr/>
                <p14:nvPr/>
              </p14:nvContentPartPr>
              <p14:xfrm>
                <a:off x="4664684" y="365727"/>
                <a:ext cx="141840" cy="114120"/>
              </p14:xfrm>
            </p:contentPart>
          </mc:Choice>
          <mc:Fallback>
            <p:pic>
              <p:nvPicPr>
                <p:cNvPr id="88" name="Freihand 87">
                  <a:extLst>
                    <a:ext uri="{FF2B5EF4-FFF2-40B4-BE49-F238E27FC236}">
                      <a16:creationId xmlns:a16="http://schemas.microsoft.com/office/drawing/2014/main" id="{408CEAB8-145F-A27E-AACF-C6AA8585EA96}"/>
                    </a:ext>
                  </a:extLst>
                </p:cNvPr>
                <p:cNvPicPr/>
                <p:nvPr/>
              </p:nvPicPr>
              <p:blipFill>
                <a:blip r:embed="rId140"/>
                <a:stretch>
                  <a:fillRect/>
                </a:stretch>
              </p:blipFill>
              <p:spPr>
                <a:xfrm>
                  <a:off x="4655684" y="357087"/>
                  <a:ext cx="1594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9" name="Freihand 88">
                  <a:extLst>
                    <a:ext uri="{FF2B5EF4-FFF2-40B4-BE49-F238E27FC236}">
                      <a16:creationId xmlns:a16="http://schemas.microsoft.com/office/drawing/2014/main" id="{8F954AA0-B6B7-E23A-A60C-FD9AD34F218A}"/>
                    </a:ext>
                  </a:extLst>
                </p14:cNvPr>
                <p14:cNvContentPartPr/>
                <p14:nvPr/>
              </p14:nvContentPartPr>
              <p14:xfrm>
                <a:off x="4860164" y="388047"/>
                <a:ext cx="250200" cy="113400"/>
              </p14:xfrm>
            </p:contentPart>
          </mc:Choice>
          <mc:Fallback>
            <p:pic>
              <p:nvPicPr>
                <p:cNvPr id="89" name="Freihand 88">
                  <a:extLst>
                    <a:ext uri="{FF2B5EF4-FFF2-40B4-BE49-F238E27FC236}">
                      <a16:creationId xmlns:a16="http://schemas.microsoft.com/office/drawing/2014/main" id="{8F954AA0-B6B7-E23A-A60C-FD9AD34F218A}"/>
                    </a:ext>
                  </a:extLst>
                </p:cNvPr>
                <p:cNvPicPr/>
                <p:nvPr/>
              </p:nvPicPr>
              <p:blipFill>
                <a:blip r:embed="rId142"/>
                <a:stretch>
                  <a:fillRect/>
                </a:stretch>
              </p:blipFill>
              <p:spPr>
                <a:xfrm>
                  <a:off x="4851524" y="379407"/>
                  <a:ext cx="2678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90" name="Freihand 89">
                  <a:extLst>
                    <a:ext uri="{FF2B5EF4-FFF2-40B4-BE49-F238E27FC236}">
                      <a16:creationId xmlns:a16="http://schemas.microsoft.com/office/drawing/2014/main" id="{C0D4068A-C1CB-F994-A9A0-296AEC572CB5}"/>
                    </a:ext>
                  </a:extLst>
                </p14:cNvPr>
                <p14:cNvContentPartPr/>
                <p14:nvPr/>
              </p14:nvContentPartPr>
              <p14:xfrm>
                <a:off x="5103164" y="484527"/>
                <a:ext cx="19800" cy="7200"/>
              </p14:xfrm>
            </p:contentPart>
          </mc:Choice>
          <mc:Fallback>
            <p:pic>
              <p:nvPicPr>
                <p:cNvPr id="90" name="Freihand 89">
                  <a:extLst>
                    <a:ext uri="{FF2B5EF4-FFF2-40B4-BE49-F238E27FC236}">
                      <a16:creationId xmlns:a16="http://schemas.microsoft.com/office/drawing/2014/main" id="{C0D4068A-C1CB-F994-A9A0-296AEC572CB5}"/>
                    </a:ext>
                  </a:extLst>
                </p:cNvPr>
                <p:cNvPicPr/>
                <p:nvPr/>
              </p:nvPicPr>
              <p:blipFill>
                <a:blip r:embed="rId144"/>
                <a:stretch>
                  <a:fillRect/>
                </a:stretch>
              </p:blipFill>
              <p:spPr>
                <a:xfrm>
                  <a:off x="5094524" y="475887"/>
                  <a:ext cx="3744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91" name="Freihand 90">
                  <a:extLst>
                    <a:ext uri="{FF2B5EF4-FFF2-40B4-BE49-F238E27FC236}">
                      <a16:creationId xmlns:a16="http://schemas.microsoft.com/office/drawing/2014/main" id="{410A97CC-73DA-27FB-0C46-BDCBE61C4A0B}"/>
                    </a:ext>
                  </a:extLst>
                </p14:cNvPr>
                <p14:cNvContentPartPr/>
                <p14:nvPr/>
              </p14:nvContentPartPr>
              <p14:xfrm>
                <a:off x="5332124" y="294447"/>
                <a:ext cx="130320" cy="159120"/>
              </p14:xfrm>
            </p:contentPart>
          </mc:Choice>
          <mc:Fallback>
            <p:pic>
              <p:nvPicPr>
                <p:cNvPr id="91" name="Freihand 90">
                  <a:extLst>
                    <a:ext uri="{FF2B5EF4-FFF2-40B4-BE49-F238E27FC236}">
                      <a16:creationId xmlns:a16="http://schemas.microsoft.com/office/drawing/2014/main" id="{410A97CC-73DA-27FB-0C46-BDCBE61C4A0B}"/>
                    </a:ext>
                  </a:extLst>
                </p:cNvPr>
                <p:cNvPicPr/>
                <p:nvPr/>
              </p:nvPicPr>
              <p:blipFill>
                <a:blip r:embed="rId146"/>
                <a:stretch>
                  <a:fillRect/>
                </a:stretch>
              </p:blipFill>
              <p:spPr>
                <a:xfrm>
                  <a:off x="5323124" y="285807"/>
                  <a:ext cx="14796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2" name="Freihand 91">
                  <a:extLst>
                    <a:ext uri="{FF2B5EF4-FFF2-40B4-BE49-F238E27FC236}">
                      <a16:creationId xmlns:a16="http://schemas.microsoft.com/office/drawing/2014/main" id="{8816CC5E-B93F-1CAD-21F1-AE295F353BF2}"/>
                    </a:ext>
                  </a:extLst>
                </p14:cNvPr>
                <p14:cNvContentPartPr/>
                <p14:nvPr/>
              </p14:nvContentPartPr>
              <p14:xfrm>
                <a:off x="5402324" y="365727"/>
                <a:ext cx="315000" cy="77760"/>
              </p14:xfrm>
            </p:contentPart>
          </mc:Choice>
          <mc:Fallback>
            <p:pic>
              <p:nvPicPr>
                <p:cNvPr id="92" name="Freihand 91">
                  <a:extLst>
                    <a:ext uri="{FF2B5EF4-FFF2-40B4-BE49-F238E27FC236}">
                      <a16:creationId xmlns:a16="http://schemas.microsoft.com/office/drawing/2014/main" id="{8816CC5E-B93F-1CAD-21F1-AE295F353BF2}"/>
                    </a:ext>
                  </a:extLst>
                </p:cNvPr>
                <p:cNvPicPr/>
                <p:nvPr/>
              </p:nvPicPr>
              <p:blipFill>
                <a:blip r:embed="rId148"/>
                <a:stretch>
                  <a:fillRect/>
                </a:stretch>
              </p:blipFill>
              <p:spPr>
                <a:xfrm>
                  <a:off x="5393684" y="357087"/>
                  <a:ext cx="3326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3" name="Freihand 92">
                  <a:extLst>
                    <a:ext uri="{FF2B5EF4-FFF2-40B4-BE49-F238E27FC236}">
                      <a16:creationId xmlns:a16="http://schemas.microsoft.com/office/drawing/2014/main" id="{8D715B79-EE7A-D0D6-EEC2-51844411DEFF}"/>
                    </a:ext>
                  </a:extLst>
                </p14:cNvPr>
                <p14:cNvContentPartPr/>
                <p14:nvPr/>
              </p14:nvContentPartPr>
              <p14:xfrm>
                <a:off x="5758724" y="334407"/>
                <a:ext cx="81000" cy="108000"/>
              </p14:xfrm>
            </p:contentPart>
          </mc:Choice>
          <mc:Fallback>
            <p:pic>
              <p:nvPicPr>
                <p:cNvPr id="93" name="Freihand 92">
                  <a:extLst>
                    <a:ext uri="{FF2B5EF4-FFF2-40B4-BE49-F238E27FC236}">
                      <a16:creationId xmlns:a16="http://schemas.microsoft.com/office/drawing/2014/main" id="{8D715B79-EE7A-D0D6-EEC2-51844411DEFF}"/>
                    </a:ext>
                  </a:extLst>
                </p:cNvPr>
                <p:cNvPicPr/>
                <p:nvPr/>
              </p:nvPicPr>
              <p:blipFill>
                <a:blip r:embed="rId150"/>
                <a:stretch>
                  <a:fillRect/>
                </a:stretch>
              </p:blipFill>
              <p:spPr>
                <a:xfrm>
                  <a:off x="5749724" y="325407"/>
                  <a:ext cx="986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4" name="Freihand 93">
                  <a:extLst>
                    <a:ext uri="{FF2B5EF4-FFF2-40B4-BE49-F238E27FC236}">
                      <a16:creationId xmlns:a16="http://schemas.microsoft.com/office/drawing/2014/main" id="{8B335A28-0357-5B63-DB78-F1A02AFC811B}"/>
                    </a:ext>
                  </a:extLst>
                </p14:cNvPr>
                <p14:cNvContentPartPr/>
                <p14:nvPr/>
              </p14:nvContentPartPr>
              <p14:xfrm>
                <a:off x="5938004" y="360687"/>
                <a:ext cx="308880" cy="63720"/>
              </p14:xfrm>
            </p:contentPart>
          </mc:Choice>
          <mc:Fallback>
            <p:pic>
              <p:nvPicPr>
                <p:cNvPr id="94" name="Freihand 93">
                  <a:extLst>
                    <a:ext uri="{FF2B5EF4-FFF2-40B4-BE49-F238E27FC236}">
                      <a16:creationId xmlns:a16="http://schemas.microsoft.com/office/drawing/2014/main" id="{8B335A28-0357-5B63-DB78-F1A02AFC811B}"/>
                    </a:ext>
                  </a:extLst>
                </p:cNvPr>
                <p:cNvPicPr/>
                <p:nvPr/>
              </p:nvPicPr>
              <p:blipFill>
                <a:blip r:embed="rId152"/>
                <a:stretch>
                  <a:fillRect/>
                </a:stretch>
              </p:blipFill>
              <p:spPr>
                <a:xfrm>
                  <a:off x="5929364" y="352047"/>
                  <a:ext cx="3265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5" name="Freihand 94">
                  <a:extLst>
                    <a:ext uri="{FF2B5EF4-FFF2-40B4-BE49-F238E27FC236}">
                      <a16:creationId xmlns:a16="http://schemas.microsoft.com/office/drawing/2014/main" id="{EE7C5F6C-346A-0F02-0742-FD36C9085CC7}"/>
                    </a:ext>
                  </a:extLst>
                </p14:cNvPr>
                <p14:cNvContentPartPr/>
                <p14:nvPr/>
              </p14:nvContentPartPr>
              <p14:xfrm>
                <a:off x="6367484" y="326127"/>
                <a:ext cx="173520" cy="107280"/>
              </p14:xfrm>
            </p:contentPart>
          </mc:Choice>
          <mc:Fallback>
            <p:pic>
              <p:nvPicPr>
                <p:cNvPr id="95" name="Freihand 94">
                  <a:extLst>
                    <a:ext uri="{FF2B5EF4-FFF2-40B4-BE49-F238E27FC236}">
                      <a16:creationId xmlns:a16="http://schemas.microsoft.com/office/drawing/2014/main" id="{EE7C5F6C-346A-0F02-0742-FD36C9085CC7}"/>
                    </a:ext>
                  </a:extLst>
                </p:cNvPr>
                <p:cNvPicPr/>
                <p:nvPr/>
              </p:nvPicPr>
              <p:blipFill>
                <a:blip r:embed="rId154"/>
                <a:stretch>
                  <a:fillRect/>
                </a:stretch>
              </p:blipFill>
              <p:spPr>
                <a:xfrm>
                  <a:off x="6358484" y="317487"/>
                  <a:ext cx="1911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6" name="Freihand 95">
                  <a:extLst>
                    <a:ext uri="{FF2B5EF4-FFF2-40B4-BE49-F238E27FC236}">
                      <a16:creationId xmlns:a16="http://schemas.microsoft.com/office/drawing/2014/main" id="{D01F2244-FCE7-14C3-DB4C-68052D6961EE}"/>
                    </a:ext>
                  </a:extLst>
                </p14:cNvPr>
                <p14:cNvContentPartPr/>
                <p14:nvPr/>
              </p14:nvContentPartPr>
              <p14:xfrm>
                <a:off x="6562244" y="302367"/>
                <a:ext cx="380160" cy="171720"/>
              </p14:xfrm>
            </p:contentPart>
          </mc:Choice>
          <mc:Fallback>
            <p:pic>
              <p:nvPicPr>
                <p:cNvPr id="96" name="Freihand 95">
                  <a:extLst>
                    <a:ext uri="{FF2B5EF4-FFF2-40B4-BE49-F238E27FC236}">
                      <a16:creationId xmlns:a16="http://schemas.microsoft.com/office/drawing/2014/main" id="{D01F2244-FCE7-14C3-DB4C-68052D6961EE}"/>
                    </a:ext>
                  </a:extLst>
                </p:cNvPr>
                <p:cNvPicPr/>
                <p:nvPr/>
              </p:nvPicPr>
              <p:blipFill>
                <a:blip r:embed="rId156"/>
                <a:stretch>
                  <a:fillRect/>
                </a:stretch>
              </p:blipFill>
              <p:spPr>
                <a:xfrm>
                  <a:off x="6553604" y="293367"/>
                  <a:ext cx="397800" cy="189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7">
            <p14:nvContentPartPr>
              <p14:cNvPr id="100" name="Freihand 99">
                <a:extLst>
                  <a:ext uri="{FF2B5EF4-FFF2-40B4-BE49-F238E27FC236}">
                    <a16:creationId xmlns:a16="http://schemas.microsoft.com/office/drawing/2014/main" id="{28F84EFA-B8B9-2D25-7817-2267318ECC4C}"/>
                  </a:ext>
                </a:extLst>
              </p14:cNvPr>
              <p14:cNvContentPartPr/>
              <p14:nvPr/>
            </p14:nvContentPartPr>
            <p14:xfrm>
              <a:off x="8758604" y="818607"/>
              <a:ext cx="321840" cy="70920"/>
            </p14:xfrm>
          </p:contentPart>
        </mc:Choice>
        <mc:Fallback>
          <p:pic>
            <p:nvPicPr>
              <p:cNvPr id="100" name="Freihand 99">
                <a:extLst>
                  <a:ext uri="{FF2B5EF4-FFF2-40B4-BE49-F238E27FC236}">
                    <a16:creationId xmlns:a16="http://schemas.microsoft.com/office/drawing/2014/main" id="{28F84EFA-B8B9-2D25-7817-2267318ECC4C}"/>
                  </a:ext>
                </a:extLst>
              </p:cNvPr>
              <p:cNvPicPr/>
              <p:nvPr/>
            </p:nvPicPr>
            <p:blipFill>
              <a:blip r:embed="rId158"/>
              <a:stretch>
                <a:fillRect/>
              </a:stretch>
            </p:blipFill>
            <p:spPr>
              <a:xfrm>
                <a:off x="8749604" y="809607"/>
                <a:ext cx="3394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21" name="Freihand 120">
                <a:extLst>
                  <a:ext uri="{FF2B5EF4-FFF2-40B4-BE49-F238E27FC236}">
                    <a16:creationId xmlns:a16="http://schemas.microsoft.com/office/drawing/2014/main" id="{6452B60D-2465-5F3A-8718-4AB99341F58B}"/>
                  </a:ext>
                </a:extLst>
              </p14:cNvPr>
              <p14:cNvContentPartPr/>
              <p14:nvPr/>
            </p14:nvContentPartPr>
            <p14:xfrm>
              <a:off x="9437564" y="510447"/>
              <a:ext cx="280800" cy="361080"/>
            </p14:xfrm>
          </p:contentPart>
        </mc:Choice>
        <mc:Fallback>
          <p:pic>
            <p:nvPicPr>
              <p:cNvPr id="121" name="Freihand 120">
                <a:extLst>
                  <a:ext uri="{FF2B5EF4-FFF2-40B4-BE49-F238E27FC236}">
                    <a16:creationId xmlns:a16="http://schemas.microsoft.com/office/drawing/2014/main" id="{6452B60D-2465-5F3A-8718-4AB99341F58B}"/>
                  </a:ext>
                </a:extLst>
              </p:cNvPr>
              <p:cNvPicPr/>
              <p:nvPr/>
            </p:nvPicPr>
            <p:blipFill>
              <a:blip r:embed="rId160"/>
              <a:stretch>
                <a:fillRect/>
              </a:stretch>
            </p:blipFill>
            <p:spPr>
              <a:xfrm>
                <a:off x="9428564" y="501807"/>
                <a:ext cx="298440" cy="378720"/>
              </a:xfrm>
              <a:prstGeom prst="rect">
                <a:avLst/>
              </a:prstGeom>
            </p:spPr>
          </p:pic>
        </mc:Fallback>
      </mc:AlternateContent>
      <p:grpSp>
        <p:nvGrpSpPr>
          <p:cNvPr id="157" name="Gruppieren 156">
            <a:extLst>
              <a:ext uri="{FF2B5EF4-FFF2-40B4-BE49-F238E27FC236}">
                <a16:creationId xmlns:a16="http://schemas.microsoft.com/office/drawing/2014/main" id="{D08A193A-08F0-36E9-E586-A2278DFD6638}"/>
              </a:ext>
            </a:extLst>
          </p:cNvPr>
          <p:cNvGrpSpPr/>
          <p:nvPr/>
        </p:nvGrpSpPr>
        <p:grpSpPr>
          <a:xfrm>
            <a:off x="10405604" y="1662087"/>
            <a:ext cx="1542960" cy="377280"/>
            <a:chOff x="10405604" y="1662087"/>
            <a:chExt cx="1542960" cy="377280"/>
          </a:xfrm>
        </p:grpSpPr>
        <mc:AlternateContent xmlns:mc="http://schemas.openxmlformats.org/markup-compatibility/2006">
          <mc:Choice xmlns:p14="http://schemas.microsoft.com/office/powerpoint/2010/main" Requires="p14">
            <p:contentPart p14:bwMode="auto" r:id="rId161">
              <p14:nvContentPartPr>
                <p14:cNvPr id="146" name="Freihand 145">
                  <a:extLst>
                    <a:ext uri="{FF2B5EF4-FFF2-40B4-BE49-F238E27FC236}">
                      <a16:creationId xmlns:a16="http://schemas.microsoft.com/office/drawing/2014/main" id="{853D2CBF-5BFF-5A2F-EF9F-38A84B76DFB2}"/>
                    </a:ext>
                  </a:extLst>
                </p14:cNvPr>
                <p14:cNvContentPartPr/>
                <p14:nvPr/>
              </p14:nvContentPartPr>
              <p14:xfrm>
                <a:off x="10405604" y="1777287"/>
                <a:ext cx="183600" cy="170280"/>
              </p14:xfrm>
            </p:contentPart>
          </mc:Choice>
          <mc:Fallback>
            <p:pic>
              <p:nvPicPr>
                <p:cNvPr id="146" name="Freihand 145">
                  <a:extLst>
                    <a:ext uri="{FF2B5EF4-FFF2-40B4-BE49-F238E27FC236}">
                      <a16:creationId xmlns:a16="http://schemas.microsoft.com/office/drawing/2014/main" id="{853D2CBF-5BFF-5A2F-EF9F-38A84B76DFB2}"/>
                    </a:ext>
                  </a:extLst>
                </p:cNvPr>
                <p:cNvPicPr/>
                <p:nvPr/>
              </p:nvPicPr>
              <p:blipFill>
                <a:blip r:embed="rId162"/>
                <a:stretch>
                  <a:fillRect/>
                </a:stretch>
              </p:blipFill>
              <p:spPr>
                <a:xfrm>
                  <a:off x="10396604" y="1768287"/>
                  <a:ext cx="20124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47" name="Freihand 146">
                  <a:extLst>
                    <a:ext uri="{FF2B5EF4-FFF2-40B4-BE49-F238E27FC236}">
                      <a16:creationId xmlns:a16="http://schemas.microsoft.com/office/drawing/2014/main" id="{1E86FF5B-0DBC-A890-4DDD-49B09BBBB6D0}"/>
                    </a:ext>
                  </a:extLst>
                </p14:cNvPr>
                <p14:cNvContentPartPr/>
                <p14:nvPr/>
              </p14:nvContentPartPr>
              <p14:xfrm>
                <a:off x="10565084" y="1922727"/>
                <a:ext cx="97200" cy="116640"/>
              </p14:xfrm>
            </p:contentPart>
          </mc:Choice>
          <mc:Fallback>
            <p:pic>
              <p:nvPicPr>
                <p:cNvPr id="147" name="Freihand 146">
                  <a:extLst>
                    <a:ext uri="{FF2B5EF4-FFF2-40B4-BE49-F238E27FC236}">
                      <a16:creationId xmlns:a16="http://schemas.microsoft.com/office/drawing/2014/main" id="{1E86FF5B-0DBC-A890-4DDD-49B09BBBB6D0}"/>
                    </a:ext>
                  </a:extLst>
                </p:cNvPr>
                <p:cNvPicPr/>
                <p:nvPr/>
              </p:nvPicPr>
              <p:blipFill>
                <a:blip r:embed="rId164"/>
                <a:stretch>
                  <a:fillRect/>
                </a:stretch>
              </p:blipFill>
              <p:spPr>
                <a:xfrm>
                  <a:off x="10556444" y="1913727"/>
                  <a:ext cx="11484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48" name="Freihand 147">
                  <a:extLst>
                    <a:ext uri="{FF2B5EF4-FFF2-40B4-BE49-F238E27FC236}">
                      <a16:creationId xmlns:a16="http://schemas.microsoft.com/office/drawing/2014/main" id="{1A9DDC73-7EFC-D795-94EC-21AA7D871D44}"/>
                    </a:ext>
                  </a:extLst>
                </p14:cNvPr>
                <p14:cNvContentPartPr/>
                <p14:nvPr/>
              </p14:nvContentPartPr>
              <p14:xfrm>
                <a:off x="10753724" y="1863327"/>
                <a:ext cx="263160" cy="23040"/>
              </p14:xfrm>
            </p:contentPart>
          </mc:Choice>
          <mc:Fallback>
            <p:pic>
              <p:nvPicPr>
                <p:cNvPr id="148" name="Freihand 147">
                  <a:extLst>
                    <a:ext uri="{FF2B5EF4-FFF2-40B4-BE49-F238E27FC236}">
                      <a16:creationId xmlns:a16="http://schemas.microsoft.com/office/drawing/2014/main" id="{1A9DDC73-7EFC-D795-94EC-21AA7D871D44}"/>
                    </a:ext>
                  </a:extLst>
                </p:cNvPr>
                <p:cNvPicPr/>
                <p:nvPr/>
              </p:nvPicPr>
              <p:blipFill>
                <a:blip r:embed="rId166"/>
                <a:stretch>
                  <a:fillRect/>
                </a:stretch>
              </p:blipFill>
              <p:spPr>
                <a:xfrm>
                  <a:off x="10745084" y="1854327"/>
                  <a:ext cx="2808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49" name="Freihand 148">
                  <a:extLst>
                    <a:ext uri="{FF2B5EF4-FFF2-40B4-BE49-F238E27FC236}">
                      <a16:creationId xmlns:a16="http://schemas.microsoft.com/office/drawing/2014/main" id="{9F1F76A5-C899-9FD8-B92D-EC6598051E87}"/>
                    </a:ext>
                  </a:extLst>
                </p14:cNvPr>
                <p14:cNvContentPartPr/>
                <p14:nvPr/>
              </p14:nvContentPartPr>
              <p14:xfrm>
                <a:off x="10970444" y="1785207"/>
                <a:ext cx="113400" cy="164880"/>
              </p14:xfrm>
            </p:contentPart>
          </mc:Choice>
          <mc:Fallback>
            <p:pic>
              <p:nvPicPr>
                <p:cNvPr id="149" name="Freihand 148">
                  <a:extLst>
                    <a:ext uri="{FF2B5EF4-FFF2-40B4-BE49-F238E27FC236}">
                      <a16:creationId xmlns:a16="http://schemas.microsoft.com/office/drawing/2014/main" id="{9F1F76A5-C899-9FD8-B92D-EC6598051E87}"/>
                    </a:ext>
                  </a:extLst>
                </p:cNvPr>
                <p:cNvPicPr/>
                <p:nvPr/>
              </p:nvPicPr>
              <p:blipFill>
                <a:blip r:embed="rId168"/>
                <a:stretch>
                  <a:fillRect/>
                </a:stretch>
              </p:blipFill>
              <p:spPr>
                <a:xfrm>
                  <a:off x="10961804" y="1776567"/>
                  <a:ext cx="13104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50" name="Freihand 149">
                  <a:extLst>
                    <a:ext uri="{FF2B5EF4-FFF2-40B4-BE49-F238E27FC236}">
                      <a16:creationId xmlns:a16="http://schemas.microsoft.com/office/drawing/2014/main" id="{AD5C180D-0AFF-B6C1-E508-34F8D037C7F4}"/>
                    </a:ext>
                  </a:extLst>
                </p14:cNvPr>
                <p14:cNvContentPartPr/>
                <p14:nvPr/>
              </p14:nvContentPartPr>
              <p14:xfrm>
                <a:off x="11237924" y="1734447"/>
                <a:ext cx="182520" cy="170640"/>
              </p14:xfrm>
            </p:contentPart>
          </mc:Choice>
          <mc:Fallback>
            <p:pic>
              <p:nvPicPr>
                <p:cNvPr id="150" name="Freihand 149">
                  <a:extLst>
                    <a:ext uri="{FF2B5EF4-FFF2-40B4-BE49-F238E27FC236}">
                      <a16:creationId xmlns:a16="http://schemas.microsoft.com/office/drawing/2014/main" id="{AD5C180D-0AFF-B6C1-E508-34F8D037C7F4}"/>
                    </a:ext>
                  </a:extLst>
                </p:cNvPr>
                <p:cNvPicPr/>
                <p:nvPr/>
              </p:nvPicPr>
              <p:blipFill>
                <a:blip r:embed="rId170"/>
                <a:stretch>
                  <a:fillRect/>
                </a:stretch>
              </p:blipFill>
              <p:spPr>
                <a:xfrm>
                  <a:off x="11228924" y="1725447"/>
                  <a:ext cx="20016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51" name="Freihand 150">
                  <a:extLst>
                    <a:ext uri="{FF2B5EF4-FFF2-40B4-BE49-F238E27FC236}">
                      <a16:creationId xmlns:a16="http://schemas.microsoft.com/office/drawing/2014/main" id="{C289FED5-2450-3DA1-8E8C-DD16C89F7902}"/>
                    </a:ext>
                  </a:extLst>
                </p14:cNvPr>
                <p14:cNvContentPartPr/>
                <p14:nvPr/>
              </p14:nvContentPartPr>
              <p14:xfrm>
                <a:off x="11429084" y="1774407"/>
                <a:ext cx="93600" cy="126720"/>
              </p14:xfrm>
            </p:contentPart>
          </mc:Choice>
          <mc:Fallback>
            <p:pic>
              <p:nvPicPr>
                <p:cNvPr id="151" name="Freihand 150">
                  <a:extLst>
                    <a:ext uri="{FF2B5EF4-FFF2-40B4-BE49-F238E27FC236}">
                      <a16:creationId xmlns:a16="http://schemas.microsoft.com/office/drawing/2014/main" id="{C289FED5-2450-3DA1-8E8C-DD16C89F7902}"/>
                    </a:ext>
                  </a:extLst>
                </p:cNvPr>
                <p:cNvPicPr/>
                <p:nvPr/>
              </p:nvPicPr>
              <p:blipFill>
                <a:blip r:embed="rId172"/>
                <a:stretch>
                  <a:fillRect/>
                </a:stretch>
              </p:blipFill>
              <p:spPr>
                <a:xfrm>
                  <a:off x="11420444" y="1765767"/>
                  <a:ext cx="11124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52" name="Freihand 151">
                  <a:extLst>
                    <a:ext uri="{FF2B5EF4-FFF2-40B4-BE49-F238E27FC236}">
                      <a16:creationId xmlns:a16="http://schemas.microsoft.com/office/drawing/2014/main" id="{06147EF9-0D41-F227-489C-4068993F8D69}"/>
                    </a:ext>
                  </a:extLst>
                </p14:cNvPr>
                <p14:cNvContentPartPr/>
                <p14:nvPr/>
              </p14:nvContentPartPr>
              <p14:xfrm>
                <a:off x="11613404" y="1667487"/>
                <a:ext cx="173880" cy="295560"/>
              </p14:xfrm>
            </p:contentPart>
          </mc:Choice>
          <mc:Fallback>
            <p:pic>
              <p:nvPicPr>
                <p:cNvPr id="152" name="Freihand 151">
                  <a:extLst>
                    <a:ext uri="{FF2B5EF4-FFF2-40B4-BE49-F238E27FC236}">
                      <a16:creationId xmlns:a16="http://schemas.microsoft.com/office/drawing/2014/main" id="{06147EF9-0D41-F227-489C-4068993F8D69}"/>
                    </a:ext>
                  </a:extLst>
                </p:cNvPr>
                <p:cNvPicPr/>
                <p:nvPr/>
              </p:nvPicPr>
              <p:blipFill>
                <a:blip r:embed="rId174"/>
                <a:stretch>
                  <a:fillRect/>
                </a:stretch>
              </p:blipFill>
              <p:spPr>
                <a:xfrm>
                  <a:off x="11604404" y="1658847"/>
                  <a:ext cx="191520" cy="3132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53" name="Freihand 152">
                  <a:extLst>
                    <a:ext uri="{FF2B5EF4-FFF2-40B4-BE49-F238E27FC236}">
                      <a16:creationId xmlns:a16="http://schemas.microsoft.com/office/drawing/2014/main" id="{499AAA2D-F17B-18BF-11CB-5BA83951C274}"/>
                    </a:ext>
                  </a:extLst>
                </p14:cNvPr>
                <p14:cNvContentPartPr/>
                <p14:nvPr/>
              </p14:nvContentPartPr>
              <p14:xfrm>
                <a:off x="11231084" y="1662087"/>
                <a:ext cx="100440" cy="323280"/>
              </p14:xfrm>
            </p:contentPart>
          </mc:Choice>
          <mc:Fallback>
            <p:pic>
              <p:nvPicPr>
                <p:cNvPr id="153" name="Freihand 152">
                  <a:extLst>
                    <a:ext uri="{FF2B5EF4-FFF2-40B4-BE49-F238E27FC236}">
                      <a16:creationId xmlns:a16="http://schemas.microsoft.com/office/drawing/2014/main" id="{499AAA2D-F17B-18BF-11CB-5BA83951C274}"/>
                    </a:ext>
                  </a:extLst>
                </p:cNvPr>
                <p:cNvPicPr/>
                <p:nvPr/>
              </p:nvPicPr>
              <p:blipFill>
                <a:blip r:embed="rId176"/>
                <a:stretch>
                  <a:fillRect/>
                </a:stretch>
              </p:blipFill>
              <p:spPr>
                <a:xfrm>
                  <a:off x="11222444" y="1653087"/>
                  <a:ext cx="118080" cy="3409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55" name="Freihand 154">
                  <a:extLst>
                    <a:ext uri="{FF2B5EF4-FFF2-40B4-BE49-F238E27FC236}">
                      <a16:creationId xmlns:a16="http://schemas.microsoft.com/office/drawing/2014/main" id="{B19FF4CC-7A3D-3E77-AF7A-C995A495E06B}"/>
                    </a:ext>
                  </a:extLst>
                </p14:cNvPr>
                <p14:cNvContentPartPr/>
                <p14:nvPr/>
              </p14:nvContentPartPr>
              <p14:xfrm>
                <a:off x="11769644" y="1713927"/>
                <a:ext cx="155880" cy="171360"/>
              </p14:xfrm>
            </p:contentPart>
          </mc:Choice>
          <mc:Fallback>
            <p:pic>
              <p:nvPicPr>
                <p:cNvPr id="155" name="Freihand 154">
                  <a:extLst>
                    <a:ext uri="{FF2B5EF4-FFF2-40B4-BE49-F238E27FC236}">
                      <a16:creationId xmlns:a16="http://schemas.microsoft.com/office/drawing/2014/main" id="{B19FF4CC-7A3D-3E77-AF7A-C995A495E06B}"/>
                    </a:ext>
                  </a:extLst>
                </p:cNvPr>
                <p:cNvPicPr/>
                <p:nvPr/>
              </p:nvPicPr>
              <p:blipFill>
                <a:blip r:embed="rId178"/>
                <a:stretch>
                  <a:fillRect/>
                </a:stretch>
              </p:blipFill>
              <p:spPr>
                <a:xfrm>
                  <a:off x="11761004" y="1705287"/>
                  <a:ext cx="17352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56" name="Freihand 155">
                  <a:extLst>
                    <a:ext uri="{FF2B5EF4-FFF2-40B4-BE49-F238E27FC236}">
                      <a16:creationId xmlns:a16="http://schemas.microsoft.com/office/drawing/2014/main" id="{85377F20-3099-75CB-60B0-E3B12AADC79E}"/>
                    </a:ext>
                  </a:extLst>
                </p14:cNvPr>
                <p14:cNvContentPartPr/>
                <p14:nvPr/>
              </p14:nvContentPartPr>
              <p14:xfrm>
                <a:off x="11861444" y="1876647"/>
                <a:ext cx="87120" cy="61200"/>
              </p14:xfrm>
            </p:contentPart>
          </mc:Choice>
          <mc:Fallback>
            <p:pic>
              <p:nvPicPr>
                <p:cNvPr id="156" name="Freihand 155">
                  <a:extLst>
                    <a:ext uri="{FF2B5EF4-FFF2-40B4-BE49-F238E27FC236}">
                      <a16:creationId xmlns:a16="http://schemas.microsoft.com/office/drawing/2014/main" id="{85377F20-3099-75CB-60B0-E3B12AADC79E}"/>
                    </a:ext>
                  </a:extLst>
                </p:cNvPr>
                <p:cNvPicPr/>
                <p:nvPr/>
              </p:nvPicPr>
              <p:blipFill>
                <a:blip r:embed="rId180"/>
                <a:stretch>
                  <a:fillRect/>
                </a:stretch>
              </p:blipFill>
              <p:spPr>
                <a:xfrm>
                  <a:off x="11852804" y="1867647"/>
                  <a:ext cx="104760" cy="78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1">
            <p14:nvContentPartPr>
              <p14:cNvPr id="158" name="Freihand 157">
                <a:extLst>
                  <a:ext uri="{FF2B5EF4-FFF2-40B4-BE49-F238E27FC236}">
                    <a16:creationId xmlns:a16="http://schemas.microsoft.com/office/drawing/2014/main" id="{641B9243-2BE2-F1D2-8AC1-CC46C9ABEC70}"/>
                  </a:ext>
                </a:extLst>
              </p14:cNvPr>
              <p14:cNvContentPartPr/>
              <p14:nvPr/>
            </p14:nvContentPartPr>
            <p14:xfrm>
              <a:off x="8809724" y="800247"/>
              <a:ext cx="178560" cy="86400"/>
            </p14:xfrm>
          </p:contentPart>
        </mc:Choice>
        <mc:Fallback>
          <p:pic>
            <p:nvPicPr>
              <p:cNvPr id="158" name="Freihand 157">
                <a:extLst>
                  <a:ext uri="{FF2B5EF4-FFF2-40B4-BE49-F238E27FC236}">
                    <a16:creationId xmlns:a16="http://schemas.microsoft.com/office/drawing/2014/main" id="{641B9243-2BE2-F1D2-8AC1-CC46C9ABEC70}"/>
                  </a:ext>
                </a:extLst>
              </p:cNvPr>
              <p:cNvPicPr/>
              <p:nvPr/>
            </p:nvPicPr>
            <p:blipFill>
              <a:blip r:embed="rId182"/>
              <a:stretch>
                <a:fillRect/>
              </a:stretch>
            </p:blipFill>
            <p:spPr>
              <a:xfrm>
                <a:off x="8801084" y="791607"/>
                <a:ext cx="196200" cy="104040"/>
              </a:xfrm>
              <a:prstGeom prst="rect">
                <a:avLst/>
              </a:prstGeom>
            </p:spPr>
          </p:pic>
        </mc:Fallback>
      </mc:AlternateContent>
      <p:grpSp>
        <p:nvGrpSpPr>
          <p:cNvPr id="161" name="Gruppieren 160">
            <a:extLst>
              <a:ext uri="{FF2B5EF4-FFF2-40B4-BE49-F238E27FC236}">
                <a16:creationId xmlns:a16="http://schemas.microsoft.com/office/drawing/2014/main" id="{7842EA85-6992-140D-9AD4-A061BCB79735}"/>
              </a:ext>
            </a:extLst>
          </p:cNvPr>
          <p:cNvGrpSpPr/>
          <p:nvPr/>
        </p:nvGrpSpPr>
        <p:grpSpPr>
          <a:xfrm>
            <a:off x="11186084" y="2080047"/>
            <a:ext cx="838440" cy="30240"/>
            <a:chOff x="11186084" y="2080047"/>
            <a:chExt cx="838440" cy="30240"/>
          </a:xfrm>
        </p:grpSpPr>
        <mc:AlternateContent xmlns:mc="http://schemas.openxmlformats.org/markup-compatibility/2006">
          <mc:Choice xmlns:p14="http://schemas.microsoft.com/office/powerpoint/2010/main" Requires="p14">
            <p:contentPart p14:bwMode="auto" r:id="rId183">
              <p14:nvContentPartPr>
                <p14:cNvPr id="159" name="Freihand 158">
                  <a:extLst>
                    <a:ext uri="{FF2B5EF4-FFF2-40B4-BE49-F238E27FC236}">
                      <a16:creationId xmlns:a16="http://schemas.microsoft.com/office/drawing/2014/main" id="{4AB39F8C-00D8-0CC6-0889-D7653D95023E}"/>
                    </a:ext>
                  </a:extLst>
                </p14:cNvPr>
                <p14:cNvContentPartPr/>
                <p14:nvPr/>
              </p14:nvContentPartPr>
              <p14:xfrm>
                <a:off x="11186084" y="2080047"/>
                <a:ext cx="838440" cy="30240"/>
              </p14:xfrm>
            </p:contentPart>
          </mc:Choice>
          <mc:Fallback>
            <p:pic>
              <p:nvPicPr>
                <p:cNvPr id="159" name="Freihand 158">
                  <a:extLst>
                    <a:ext uri="{FF2B5EF4-FFF2-40B4-BE49-F238E27FC236}">
                      <a16:creationId xmlns:a16="http://schemas.microsoft.com/office/drawing/2014/main" id="{4AB39F8C-00D8-0CC6-0889-D7653D95023E}"/>
                    </a:ext>
                  </a:extLst>
                </p:cNvPr>
                <p:cNvPicPr/>
                <p:nvPr/>
              </p:nvPicPr>
              <p:blipFill>
                <a:blip r:embed="rId184"/>
                <a:stretch>
                  <a:fillRect/>
                </a:stretch>
              </p:blipFill>
              <p:spPr>
                <a:xfrm>
                  <a:off x="11177084" y="2071047"/>
                  <a:ext cx="85608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60" name="Freihand 159">
                  <a:extLst>
                    <a:ext uri="{FF2B5EF4-FFF2-40B4-BE49-F238E27FC236}">
                      <a16:creationId xmlns:a16="http://schemas.microsoft.com/office/drawing/2014/main" id="{69FDF08A-8057-18B6-85DC-ABE793EEF839}"/>
                    </a:ext>
                  </a:extLst>
                </p14:cNvPr>
                <p14:cNvContentPartPr/>
                <p14:nvPr/>
              </p14:nvContentPartPr>
              <p14:xfrm>
                <a:off x="11786204" y="2082567"/>
                <a:ext cx="217440" cy="18000"/>
              </p14:xfrm>
            </p:contentPart>
          </mc:Choice>
          <mc:Fallback>
            <p:pic>
              <p:nvPicPr>
                <p:cNvPr id="160" name="Freihand 159">
                  <a:extLst>
                    <a:ext uri="{FF2B5EF4-FFF2-40B4-BE49-F238E27FC236}">
                      <a16:creationId xmlns:a16="http://schemas.microsoft.com/office/drawing/2014/main" id="{69FDF08A-8057-18B6-85DC-ABE793EEF839}"/>
                    </a:ext>
                  </a:extLst>
                </p:cNvPr>
                <p:cNvPicPr/>
                <p:nvPr/>
              </p:nvPicPr>
              <p:blipFill>
                <a:blip r:embed="rId186"/>
                <a:stretch>
                  <a:fillRect/>
                </a:stretch>
              </p:blipFill>
              <p:spPr>
                <a:xfrm>
                  <a:off x="11777564" y="2073567"/>
                  <a:ext cx="235080" cy="35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7">
            <p14:nvContentPartPr>
              <p14:cNvPr id="162" name="Freihand 161">
                <a:extLst>
                  <a:ext uri="{FF2B5EF4-FFF2-40B4-BE49-F238E27FC236}">
                    <a16:creationId xmlns:a16="http://schemas.microsoft.com/office/drawing/2014/main" id="{FF0B7E89-F01E-94D3-4BF7-A26B3281DF55}"/>
                  </a:ext>
                </a:extLst>
              </p14:cNvPr>
              <p14:cNvContentPartPr/>
              <p14:nvPr/>
            </p14:nvContentPartPr>
            <p14:xfrm>
              <a:off x="10918964" y="796287"/>
              <a:ext cx="285480" cy="70560"/>
            </p14:xfrm>
          </p:contentPart>
        </mc:Choice>
        <mc:Fallback>
          <p:pic>
            <p:nvPicPr>
              <p:cNvPr id="162" name="Freihand 161">
                <a:extLst>
                  <a:ext uri="{FF2B5EF4-FFF2-40B4-BE49-F238E27FC236}">
                    <a16:creationId xmlns:a16="http://schemas.microsoft.com/office/drawing/2014/main" id="{FF0B7E89-F01E-94D3-4BF7-A26B3281DF55}"/>
                  </a:ext>
                </a:extLst>
              </p:cNvPr>
              <p:cNvPicPr/>
              <p:nvPr/>
            </p:nvPicPr>
            <p:blipFill>
              <a:blip r:embed="rId188"/>
              <a:stretch>
                <a:fillRect/>
              </a:stretch>
            </p:blipFill>
            <p:spPr>
              <a:xfrm>
                <a:off x="10910324" y="787287"/>
                <a:ext cx="3031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67" name="Freihand 166">
                <a:extLst>
                  <a:ext uri="{FF2B5EF4-FFF2-40B4-BE49-F238E27FC236}">
                    <a16:creationId xmlns:a16="http://schemas.microsoft.com/office/drawing/2014/main" id="{F8BDA2F6-6514-6EC7-DB87-3FE6B3A13C08}"/>
                  </a:ext>
                </a:extLst>
              </p14:cNvPr>
              <p14:cNvContentPartPr/>
              <p14:nvPr/>
            </p14:nvContentPartPr>
            <p14:xfrm>
              <a:off x="8771204" y="863247"/>
              <a:ext cx="1017000" cy="100080"/>
            </p14:xfrm>
          </p:contentPart>
        </mc:Choice>
        <mc:Fallback>
          <p:pic>
            <p:nvPicPr>
              <p:cNvPr id="167" name="Freihand 166">
                <a:extLst>
                  <a:ext uri="{FF2B5EF4-FFF2-40B4-BE49-F238E27FC236}">
                    <a16:creationId xmlns:a16="http://schemas.microsoft.com/office/drawing/2014/main" id="{F8BDA2F6-6514-6EC7-DB87-3FE6B3A13C08}"/>
                  </a:ext>
                </a:extLst>
              </p:cNvPr>
              <p:cNvPicPr/>
              <p:nvPr/>
            </p:nvPicPr>
            <p:blipFill>
              <a:blip r:embed="rId190"/>
              <a:stretch>
                <a:fillRect/>
              </a:stretch>
            </p:blipFill>
            <p:spPr>
              <a:xfrm>
                <a:off x="8762564" y="854607"/>
                <a:ext cx="1034640" cy="117720"/>
              </a:xfrm>
              <a:prstGeom prst="rect">
                <a:avLst/>
              </a:prstGeom>
            </p:spPr>
          </p:pic>
        </mc:Fallback>
      </mc:AlternateContent>
      <p:grpSp>
        <p:nvGrpSpPr>
          <p:cNvPr id="170" name="Gruppieren 169">
            <a:extLst>
              <a:ext uri="{FF2B5EF4-FFF2-40B4-BE49-F238E27FC236}">
                <a16:creationId xmlns:a16="http://schemas.microsoft.com/office/drawing/2014/main" id="{9AA86026-42D8-1F6F-D4D0-2D5626149954}"/>
              </a:ext>
            </a:extLst>
          </p:cNvPr>
          <p:cNvGrpSpPr/>
          <p:nvPr/>
        </p:nvGrpSpPr>
        <p:grpSpPr>
          <a:xfrm>
            <a:off x="10072604" y="788007"/>
            <a:ext cx="2010240" cy="744480"/>
            <a:chOff x="10072604" y="788007"/>
            <a:chExt cx="2010240" cy="744480"/>
          </a:xfrm>
        </p:grpSpPr>
        <mc:AlternateContent xmlns:mc="http://schemas.openxmlformats.org/markup-compatibility/2006">
          <mc:Choice xmlns:p14="http://schemas.microsoft.com/office/powerpoint/2010/main" Requires="p14">
            <p:contentPart p14:bwMode="auto" r:id="rId191">
              <p14:nvContentPartPr>
                <p14:cNvPr id="123" name="Freihand 122">
                  <a:extLst>
                    <a:ext uri="{FF2B5EF4-FFF2-40B4-BE49-F238E27FC236}">
                      <a16:creationId xmlns:a16="http://schemas.microsoft.com/office/drawing/2014/main" id="{9D82A434-7AD2-80C3-14EE-419F8F2F25A1}"/>
                    </a:ext>
                  </a:extLst>
                </p14:cNvPr>
                <p14:cNvContentPartPr/>
                <p14:nvPr/>
              </p14:nvContentPartPr>
              <p14:xfrm>
                <a:off x="10329284" y="890967"/>
                <a:ext cx="81360" cy="160200"/>
              </p14:xfrm>
            </p:contentPart>
          </mc:Choice>
          <mc:Fallback>
            <p:pic>
              <p:nvPicPr>
                <p:cNvPr id="123" name="Freihand 122">
                  <a:extLst>
                    <a:ext uri="{FF2B5EF4-FFF2-40B4-BE49-F238E27FC236}">
                      <a16:creationId xmlns:a16="http://schemas.microsoft.com/office/drawing/2014/main" id="{9D82A434-7AD2-80C3-14EE-419F8F2F25A1}"/>
                    </a:ext>
                  </a:extLst>
                </p:cNvPr>
                <p:cNvPicPr/>
                <p:nvPr/>
              </p:nvPicPr>
              <p:blipFill>
                <a:blip r:embed="rId192"/>
                <a:stretch>
                  <a:fillRect/>
                </a:stretch>
              </p:blipFill>
              <p:spPr>
                <a:xfrm>
                  <a:off x="10320284" y="882327"/>
                  <a:ext cx="9900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24" name="Freihand 123">
                  <a:extLst>
                    <a:ext uri="{FF2B5EF4-FFF2-40B4-BE49-F238E27FC236}">
                      <a16:creationId xmlns:a16="http://schemas.microsoft.com/office/drawing/2014/main" id="{3D084904-0E3F-F6CA-B710-A71C2963B366}"/>
                    </a:ext>
                  </a:extLst>
                </p14:cNvPr>
                <p14:cNvContentPartPr/>
                <p14:nvPr/>
              </p14:nvContentPartPr>
              <p14:xfrm>
                <a:off x="10305524" y="788007"/>
                <a:ext cx="140400" cy="163800"/>
              </p14:xfrm>
            </p:contentPart>
          </mc:Choice>
          <mc:Fallback>
            <p:pic>
              <p:nvPicPr>
                <p:cNvPr id="124" name="Freihand 123">
                  <a:extLst>
                    <a:ext uri="{FF2B5EF4-FFF2-40B4-BE49-F238E27FC236}">
                      <a16:creationId xmlns:a16="http://schemas.microsoft.com/office/drawing/2014/main" id="{3D084904-0E3F-F6CA-B710-A71C2963B366}"/>
                    </a:ext>
                  </a:extLst>
                </p:cNvPr>
                <p:cNvPicPr/>
                <p:nvPr/>
              </p:nvPicPr>
              <p:blipFill>
                <a:blip r:embed="rId194"/>
                <a:stretch>
                  <a:fillRect/>
                </a:stretch>
              </p:blipFill>
              <p:spPr>
                <a:xfrm>
                  <a:off x="10296524" y="779007"/>
                  <a:ext cx="15804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25" name="Freihand 124">
                  <a:extLst>
                    <a:ext uri="{FF2B5EF4-FFF2-40B4-BE49-F238E27FC236}">
                      <a16:creationId xmlns:a16="http://schemas.microsoft.com/office/drawing/2014/main" id="{B0503E1E-1C5D-F5A9-19E1-921AE327E3D8}"/>
                    </a:ext>
                  </a:extLst>
                </p14:cNvPr>
                <p14:cNvContentPartPr/>
                <p14:nvPr/>
              </p14:nvContentPartPr>
              <p14:xfrm>
                <a:off x="10072604" y="1145127"/>
                <a:ext cx="206640" cy="81720"/>
              </p14:xfrm>
            </p:contentPart>
          </mc:Choice>
          <mc:Fallback>
            <p:pic>
              <p:nvPicPr>
                <p:cNvPr id="125" name="Freihand 124">
                  <a:extLst>
                    <a:ext uri="{FF2B5EF4-FFF2-40B4-BE49-F238E27FC236}">
                      <a16:creationId xmlns:a16="http://schemas.microsoft.com/office/drawing/2014/main" id="{B0503E1E-1C5D-F5A9-19E1-921AE327E3D8}"/>
                    </a:ext>
                  </a:extLst>
                </p:cNvPr>
                <p:cNvPicPr/>
                <p:nvPr/>
              </p:nvPicPr>
              <p:blipFill>
                <a:blip r:embed="rId196"/>
                <a:stretch>
                  <a:fillRect/>
                </a:stretch>
              </p:blipFill>
              <p:spPr>
                <a:xfrm>
                  <a:off x="10063964" y="1136127"/>
                  <a:ext cx="2242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26" name="Freihand 125">
                  <a:extLst>
                    <a:ext uri="{FF2B5EF4-FFF2-40B4-BE49-F238E27FC236}">
                      <a16:creationId xmlns:a16="http://schemas.microsoft.com/office/drawing/2014/main" id="{58445E37-06FE-B8BB-64E0-8C627C2AD198}"/>
                    </a:ext>
                  </a:extLst>
                </p14:cNvPr>
                <p14:cNvContentPartPr/>
                <p14:nvPr/>
              </p14:nvContentPartPr>
              <p14:xfrm>
                <a:off x="10197164" y="1066647"/>
                <a:ext cx="7200" cy="11160"/>
              </p14:xfrm>
            </p:contentPart>
          </mc:Choice>
          <mc:Fallback>
            <p:pic>
              <p:nvPicPr>
                <p:cNvPr id="126" name="Freihand 125">
                  <a:extLst>
                    <a:ext uri="{FF2B5EF4-FFF2-40B4-BE49-F238E27FC236}">
                      <a16:creationId xmlns:a16="http://schemas.microsoft.com/office/drawing/2014/main" id="{58445E37-06FE-B8BB-64E0-8C627C2AD198}"/>
                    </a:ext>
                  </a:extLst>
                </p:cNvPr>
                <p:cNvPicPr/>
                <p:nvPr/>
              </p:nvPicPr>
              <p:blipFill>
                <a:blip r:embed="rId198"/>
                <a:stretch>
                  <a:fillRect/>
                </a:stretch>
              </p:blipFill>
              <p:spPr>
                <a:xfrm>
                  <a:off x="10188164" y="1057647"/>
                  <a:ext cx="248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27" name="Freihand 126">
                  <a:extLst>
                    <a:ext uri="{FF2B5EF4-FFF2-40B4-BE49-F238E27FC236}">
                      <a16:creationId xmlns:a16="http://schemas.microsoft.com/office/drawing/2014/main" id="{A342DD28-8115-A2E1-5CA1-1283C5158DA3}"/>
                    </a:ext>
                  </a:extLst>
                </p14:cNvPr>
                <p14:cNvContentPartPr/>
                <p14:nvPr/>
              </p14:nvContentPartPr>
              <p14:xfrm>
                <a:off x="10323164" y="1111287"/>
                <a:ext cx="258120" cy="99360"/>
              </p14:xfrm>
            </p:contentPart>
          </mc:Choice>
          <mc:Fallback>
            <p:pic>
              <p:nvPicPr>
                <p:cNvPr id="127" name="Freihand 126">
                  <a:extLst>
                    <a:ext uri="{FF2B5EF4-FFF2-40B4-BE49-F238E27FC236}">
                      <a16:creationId xmlns:a16="http://schemas.microsoft.com/office/drawing/2014/main" id="{A342DD28-8115-A2E1-5CA1-1283C5158DA3}"/>
                    </a:ext>
                  </a:extLst>
                </p:cNvPr>
                <p:cNvPicPr/>
                <p:nvPr/>
              </p:nvPicPr>
              <p:blipFill>
                <a:blip r:embed="rId200"/>
                <a:stretch>
                  <a:fillRect/>
                </a:stretch>
              </p:blipFill>
              <p:spPr>
                <a:xfrm>
                  <a:off x="10314164" y="1102647"/>
                  <a:ext cx="2757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28" name="Freihand 127">
                  <a:extLst>
                    <a:ext uri="{FF2B5EF4-FFF2-40B4-BE49-F238E27FC236}">
                      <a16:creationId xmlns:a16="http://schemas.microsoft.com/office/drawing/2014/main" id="{DB2E6694-4A3D-9378-853B-99EA966646EE}"/>
                    </a:ext>
                  </a:extLst>
                </p14:cNvPr>
                <p14:cNvContentPartPr/>
                <p14:nvPr/>
              </p14:nvContentPartPr>
              <p14:xfrm>
                <a:off x="10783604" y="1044327"/>
                <a:ext cx="30600" cy="158400"/>
              </p14:xfrm>
            </p:contentPart>
          </mc:Choice>
          <mc:Fallback>
            <p:pic>
              <p:nvPicPr>
                <p:cNvPr id="128" name="Freihand 127">
                  <a:extLst>
                    <a:ext uri="{FF2B5EF4-FFF2-40B4-BE49-F238E27FC236}">
                      <a16:creationId xmlns:a16="http://schemas.microsoft.com/office/drawing/2014/main" id="{DB2E6694-4A3D-9378-853B-99EA966646EE}"/>
                    </a:ext>
                  </a:extLst>
                </p:cNvPr>
                <p:cNvPicPr/>
                <p:nvPr/>
              </p:nvPicPr>
              <p:blipFill>
                <a:blip r:embed="rId202"/>
                <a:stretch>
                  <a:fillRect/>
                </a:stretch>
              </p:blipFill>
              <p:spPr>
                <a:xfrm>
                  <a:off x="10774964" y="1035687"/>
                  <a:ext cx="4824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29" name="Freihand 128">
                  <a:extLst>
                    <a:ext uri="{FF2B5EF4-FFF2-40B4-BE49-F238E27FC236}">
                      <a16:creationId xmlns:a16="http://schemas.microsoft.com/office/drawing/2014/main" id="{59432E02-2499-3F1A-C8D6-406854CC0319}"/>
                    </a:ext>
                  </a:extLst>
                </p14:cNvPr>
                <p14:cNvContentPartPr/>
                <p14:nvPr/>
              </p14:nvContentPartPr>
              <p14:xfrm>
                <a:off x="10697924" y="1004727"/>
                <a:ext cx="187560" cy="143280"/>
              </p14:xfrm>
            </p:contentPart>
          </mc:Choice>
          <mc:Fallback>
            <p:pic>
              <p:nvPicPr>
                <p:cNvPr id="129" name="Freihand 128">
                  <a:extLst>
                    <a:ext uri="{FF2B5EF4-FFF2-40B4-BE49-F238E27FC236}">
                      <a16:creationId xmlns:a16="http://schemas.microsoft.com/office/drawing/2014/main" id="{59432E02-2499-3F1A-C8D6-406854CC0319}"/>
                    </a:ext>
                  </a:extLst>
                </p:cNvPr>
                <p:cNvPicPr/>
                <p:nvPr/>
              </p:nvPicPr>
              <p:blipFill>
                <a:blip r:embed="rId204"/>
                <a:stretch>
                  <a:fillRect/>
                </a:stretch>
              </p:blipFill>
              <p:spPr>
                <a:xfrm>
                  <a:off x="10689284" y="995727"/>
                  <a:ext cx="2052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30" name="Freihand 129">
                  <a:extLst>
                    <a:ext uri="{FF2B5EF4-FFF2-40B4-BE49-F238E27FC236}">
                      <a16:creationId xmlns:a16="http://schemas.microsoft.com/office/drawing/2014/main" id="{D8932077-BB38-DB84-3CA6-43264B7E8BFE}"/>
                    </a:ext>
                  </a:extLst>
                </p14:cNvPr>
                <p14:cNvContentPartPr/>
                <p14:nvPr/>
              </p14:nvContentPartPr>
              <p14:xfrm>
                <a:off x="10909604" y="986367"/>
                <a:ext cx="250920" cy="204480"/>
              </p14:xfrm>
            </p:contentPart>
          </mc:Choice>
          <mc:Fallback>
            <p:pic>
              <p:nvPicPr>
                <p:cNvPr id="130" name="Freihand 129">
                  <a:extLst>
                    <a:ext uri="{FF2B5EF4-FFF2-40B4-BE49-F238E27FC236}">
                      <a16:creationId xmlns:a16="http://schemas.microsoft.com/office/drawing/2014/main" id="{D8932077-BB38-DB84-3CA6-43264B7E8BFE}"/>
                    </a:ext>
                  </a:extLst>
                </p:cNvPr>
                <p:cNvPicPr/>
                <p:nvPr/>
              </p:nvPicPr>
              <p:blipFill>
                <a:blip r:embed="rId206"/>
                <a:stretch>
                  <a:fillRect/>
                </a:stretch>
              </p:blipFill>
              <p:spPr>
                <a:xfrm>
                  <a:off x="10900964" y="977367"/>
                  <a:ext cx="26856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31" name="Freihand 130">
                  <a:extLst>
                    <a:ext uri="{FF2B5EF4-FFF2-40B4-BE49-F238E27FC236}">
                      <a16:creationId xmlns:a16="http://schemas.microsoft.com/office/drawing/2014/main" id="{4EDF9FDD-F596-8DBA-CC98-80B70A813E5E}"/>
                    </a:ext>
                  </a:extLst>
                </p14:cNvPr>
                <p14:cNvContentPartPr/>
                <p14:nvPr/>
              </p14:nvContentPartPr>
              <p14:xfrm>
                <a:off x="11119844" y="1078527"/>
                <a:ext cx="221400" cy="287280"/>
              </p14:xfrm>
            </p:contentPart>
          </mc:Choice>
          <mc:Fallback>
            <p:pic>
              <p:nvPicPr>
                <p:cNvPr id="131" name="Freihand 130">
                  <a:extLst>
                    <a:ext uri="{FF2B5EF4-FFF2-40B4-BE49-F238E27FC236}">
                      <a16:creationId xmlns:a16="http://schemas.microsoft.com/office/drawing/2014/main" id="{4EDF9FDD-F596-8DBA-CC98-80B70A813E5E}"/>
                    </a:ext>
                  </a:extLst>
                </p:cNvPr>
                <p:cNvPicPr/>
                <p:nvPr/>
              </p:nvPicPr>
              <p:blipFill>
                <a:blip r:embed="rId208"/>
                <a:stretch>
                  <a:fillRect/>
                </a:stretch>
              </p:blipFill>
              <p:spPr>
                <a:xfrm>
                  <a:off x="11111204" y="1069527"/>
                  <a:ext cx="239040" cy="30492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32" name="Freihand 131">
                  <a:extLst>
                    <a:ext uri="{FF2B5EF4-FFF2-40B4-BE49-F238E27FC236}">
                      <a16:creationId xmlns:a16="http://schemas.microsoft.com/office/drawing/2014/main" id="{29CF49E4-3820-BB7D-B193-34784FC9D97A}"/>
                    </a:ext>
                  </a:extLst>
                </p14:cNvPr>
                <p14:cNvContentPartPr/>
                <p14:nvPr/>
              </p14:nvContentPartPr>
              <p14:xfrm>
                <a:off x="11390204" y="1079967"/>
                <a:ext cx="96120" cy="219600"/>
              </p14:xfrm>
            </p:contentPart>
          </mc:Choice>
          <mc:Fallback>
            <p:pic>
              <p:nvPicPr>
                <p:cNvPr id="132" name="Freihand 131">
                  <a:extLst>
                    <a:ext uri="{FF2B5EF4-FFF2-40B4-BE49-F238E27FC236}">
                      <a16:creationId xmlns:a16="http://schemas.microsoft.com/office/drawing/2014/main" id="{29CF49E4-3820-BB7D-B193-34784FC9D97A}"/>
                    </a:ext>
                  </a:extLst>
                </p:cNvPr>
                <p:cNvPicPr/>
                <p:nvPr/>
              </p:nvPicPr>
              <p:blipFill>
                <a:blip r:embed="rId210"/>
                <a:stretch>
                  <a:fillRect/>
                </a:stretch>
              </p:blipFill>
              <p:spPr>
                <a:xfrm>
                  <a:off x="11381564" y="1070967"/>
                  <a:ext cx="11376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33" name="Freihand 132">
                  <a:extLst>
                    <a:ext uri="{FF2B5EF4-FFF2-40B4-BE49-F238E27FC236}">
                      <a16:creationId xmlns:a16="http://schemas.microsoft.com/office/drawing/2014/main" id="{2292DD19-2FAA-B173-135C-888CA8C48A22}"/>
                    </a:ext>
                  </a:extLst>
                </p14:cNvPr>
                <p14:cNvContentPartPr/>
                <p14:nvPr/>
              </p14:nvContentPartPr>
              <p14:xfrm>
                <a:off x="11489924" y="1051167"/>
                <a:ext cx="247680" cy="101880"/>
              </p14:xfrm>
            </p:contentPart>
          </mc:Choice>
          <mc:Fallback>
            <p:pic>
              <p:nvPicPr>
                <p:cNvPr id="133" name="Freihand 132">
                  <a:extLst>
                    <a:ext uri="{FF2B5EF4-FFF2-40B4-BE49-F238E27FC236}">
                      <a16:creationId xmlns:a16="http://schemas.microsoft.com/office/drawing/2014/main" id="{2292DD19-2FAA-B173-135C-888CA8C48A22}"/>
                    </a:ext>
                  </a:extLst>
                </p:cNvPr>
                <p:cNvPicPr/>
                <p:nvPr/>
              </p:nvPicPr>
              <p:blipFill>
                <a:blip r:embed="rId212"/>
                <a:stretch>
                  <a:fillRect/>
                </a:stretch>
              </p:blipFill>
              <p:spPr>
                <a:xfrm>
                  <a:off x="11481284" y="1042167"/>
                  <a:ext cx="2653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34" name="Freihand 133">
                  <a:extLst>
                    <a:ext uri="{FF2B5EF4-FFF2-40B4-BE49-F238E27FC236}">
                      <a16:creationId xmlns:a16="http://schemas.microsoft.com/office/drawing/2014/main" id="{3D0B24E6-11B4-3C23-E822-D7D9D566D533}"/>
                    </a:ext>
                  </a:extLst>
                </p14:cNvPr>
                <p14:cNvContentPartPr/>
                <p14:nvPr/>
              </p14:nvContentPartPr>
              <p14:xfrm>
                <a:off x="11730044" y="991767"/>
                <a:ext cx="14400" cy="30960"/>
              </p14:xfrm>
            </p:contentPart>
          </mc:Choice>
          <mc:Fallback>
            <p:pic>
              <p:nvPicPr>
                <p:cNvPr id="134" name="Freihand 133">
                  <a:extLst>
                    <a:ext uri="{FF2B5EF4-FFF2-40B4-BE49-F238E27FC236}">
                      <a16:creationId xmlns:a16="http://schemas.microsoft.com/office/drawing/2014/main" id="{3D0B24E6-11B4-3C23-E822-D7D9D566D533}"/>
                    </a:ext>
                  </a:extLst>
                </p:cNvPr>
                <p:cNvPicPr/>
                <p:nvPr/>
              </p:nvPicPr>
              <p:blipFill>
                <a:blip r:embed="rId214"/>
                <a:stretch>
                  <a:fillRect/>
                </a:stretch>
              </p:blipFill>
              <p:spPr>
                <a:xfrm>
                  <a:off x="11721044" y="982767"/>
                  <a:ext cx="3204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35" name="Freihand 134">
                  <a:extLst>
                    <a:ext uri="{FF2B5EF4-FFF2-40B4-BE49-F238E27FC236}">
                      <a16:creationId xmlns:a16="http://schemas.microsoft.com/office/drawing/2014/main" id="{C8273764-7BD4-9357-8771-49662373E163}"/>
                    </a:ext>
                  </a:extLst>
                </p14:cNvPr>
                <p14:cNvContentPartPr/>
                <p14:nvPr/>
              </p14:nvContentPartPr>
              <p14:xfrm>
                <a:off x="11750564" y="996807"/>
                <a:ext cx="223920" cy="165600"/>
              </p14:xfrm>
            </p:contentPart>
          </mc:Choice>
          <mc:Fallback>
            <p:pic>
              <p:nvPicPr>
                <p:cNvPr id="135" name="Freihand 134">
                  <a:extLst>
                    <a:ext uri="{FF2B5EF4-FFF2-40B4-BE49-F238E27FC236}">
                      <a16:creationId xmlns:a16="http://schemas.microsoft.com/office/drawing/2014/main" id="{C8273764-7BD4-9357-8771-49662373E163}"/>
                    </a:ext>
                  </a:extLst>
                </p:cNvPr>
                <p:cNvPicPr/>
                <p:nvPr/>
              </p:nvPicPr>
              <p:blipFill>
                <a:blip r:embed="rId216"/>
                <a:stretch>
                  <a:fillRect/>
                </a:stretch>
              </p:blipFill>
              <p:spPr>
                <a:xfrm>
                  <a:off x="11741924" y="988167"/>
                  <a:ext cx="24156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37" name="Freihand 136">
                  <a:extLst>
                    <a:ext uri="{FF2B5EF4-FFF2-40B4-BE49-F238E27FC236}">
                      <a16:creationId xmlns:a16="http://schemas.microsoft.com/office/drawing/2014/main" id="{B292826E-7F3E-9F38-BF78-3BA88D1C798F}"/>
                    </a:ext>
                  </a:extLst>
                </p14:cNvPr>
                <p14:cNvContentPartPr/>
                <p14:nvPr/>
              </p14:nvContentPartPr>
              <p14:xfrm>
                <a:off x="12008324" y="1045047"/>
                <a:ext cx="74520" cy="123480"/>
              </p14:xfrm>
            </p:contentPart>
          </mc:Choice>
          <mc:Fallback>
            <p:pic>
              <p:nvPicPr>
                <p:cNvPr id="137" name="Freihand 136">
                  <a:extLst>
                    <a:ext uri="{FF2B5EF4-FFF2-40B4-BE49-F238E27FC236}">
                      <a16:creationId xmlns:a16="http://schemas.microsoft.com/office/drawing/2014/main" id="{B292826E-7F3E-9F38-BF78-3BA88D1C798F}"/>
                    </a:ext>
                  </a:extLst>
                </p:cNvPr>
                <p:cNvPicPr/>
                <p:nvPr/>
              </p:nvPicPr>
              <p:blipFill>
                <a:blip r:embed="rId218"/>
                <a:stretch>
                  <a:fillRect/>
                </a:stretch>
              </p:blipFill>
              <p:spPr>
                <a:xfrm>
                  <a:off x="11999684" y="1036047"/>
                  <a:ext cx="921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38" name="Freihand 137">
                  <a:extLst>
                    <a:ext uri="{FF2B5EF4-FFF2-40B4-BE49-F238E27FC236}">
                      <a16:creationId xmlns:a16="http://schemas.microsoft.com/office/drawing/2014/main" id="{7159D78A-512D-77FD-1AFF-B256C20FDCC3}"/>
                    </a:ext>
                  </a:extLst>
                </p14:cNvPr>
                <p14:cNvContentPartPr/>
                <p14:nvPr/>
              </p14:nvContentPartPr>
              <p14:xfrm>
                <a:off x="10205444" y="1378407"/>
                <a:ext cx="367920" cy="154080"/>
              </p14:xfrm>
            </p:contentPart>
          </mc:Choice>
          <mc:Fallback>
            <p:pic>
              <p:nvPicPr>
                <p:cNvPr id="138" name="Freihand 137">
                  <a:extLst>
                    <a:ext uri="{FF2B5EF4-FFF2-40B4-BE49-F238E27FC236}">
                      <a16:creationId xmlns:a16="http://schemas.microsoft.com/office/drawing/2014/main" id="{7159D78A-512D-77FD-1AFF-B256C20FDCC3}"/>
                    </a:ext>
                  </a:extLst>
                </p:cNvPr>
                <p:cNvPicPr/>
                <p:nvPr/>
              </p:nvPicPr>
              <p:blipFill>
                <a:blip r:embed="rId220"/>
                <a:stretch>
                  <a:fillRect/>
                </a:stretch>
              </p:blipFill>
              <p:spPr>
                <a:xfrm>
                  <a:off x="10196444" y="1369767"/>
                  <a:ext cx="38556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39" name="Freihand 138">
                  <a:extLst>
                    <a:ext uri="{FF2B5EF4-FFF2-40B4-BE49-F238E27FC236}">
                      <a16:creationId xmlns:a16="http://schemas.microsoft.com/office/drawing/2014/main" id="{D161422C-628E-684C-A79F-663C0A0F34BD}"/>
                    </a:ext>
                  </a:extLst>
                </p14:cNvPr>
                <p14:cNvContentPartPr/>
                <p14:nvPr/>
              </p14:nvContentPartPr>
              <p14:xfrm>
                <a:off x="10563284" y="1381287"/>
                <a:ext cx="26640" cy="21600"/>
              </p14:xfrm>
            </p:contentPart>
          </mc:Choice>
          <mc:Fallback>
            <p:pic>
              <p:nvPicPr>
                <p:cNvPr id="139" name="Freihand 138">
                  <a:extLst>
                    <a:ext uri="{FF2B5EF4-FFF2-40B4-BE49-F238E27FC236}">
                      <a16:creationId xmlns:a16="http://schemas.microsoft.com/office/drawing/2014/main" id="{D161422C-628E-684C-A79F-663C0A0F34BD}"/>
                    </a:ext>
                  </a:extLst>
                </p:cNvPr>
                <p:cNvPicPr/>
                <p:nvPr/>
              </p:nvPicPr>
              <p:blipFill>
                <a:blip r:embed="rId222"/>
                <a:stretch>
                  <a:fillRect/>
                </a:stretch>
              </p:blipFill>
              <p:spPr>
                <a:xfrm>
                  <a:off x="10554644" y="1372287"/>
                  <a:ext cx="4428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40" name="Freihand 139">
                  <a:extLst>
                    <a:ext uri="{FF2B5EF4-FFF2-40B4-BE49-F238E27FC236}">
                      <a16:creationId xmlns:a16="http://schemas.microsoft.com/office/drawing/2014/main" id="{1DB9DC4F-250D-2B96-22CE-063E1DDB480A}"/>
                    </a:ext>
                  </a:extLst>
                </p14:cNvPr>
                <p14:cNvContentPartPr/>
                <p14:nvPr/>
              </p14:nvContentPartPr>
              <p14:xfrm>
                <a:off x="10610444" y="1402527"/>
                <a:ext cx="390600" cy="71280"/>
              </p14:xfrm>
            </p:contentPart>
          </mc:Choice>
          <mc:Fallback>
            <p:pic>
              <p:nvPicPr>
                <p:cNvPr id="140" name="Freihand 139">
                  <a:extLst>
                    <a:ext uri="{FF2B5EF4-FFF2-40B4-BE49-F238E27FC236}">
                      <a16:creationId xmlns:a16="http://schemas.microsoft.com/office/drawing/2014/main" id="{1DB9DC4F-250D-2B96-22CE-063E1DDB480A}"/>
                    </a:ext>
                  </a:extLst>
                </p:cNvPr>
                <p:cNvPicPr/>
                <p:nvPr/>
              </p:nvPicPr>
              <p:blipFill>
                <a:blip r:embed="rId224"/>
                <a:stretch>
                  <a:fillRect/>
                </a:stretch>
              </p:blipFill>
              <p:spPr>
                <a:xfrm>
                  <a:off x="10601444" y="1393527"/>
                  <a:ext cx="4082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41" name="Freihand 140">
                  <a:extLst>
                    <a:ext uri="{FF2B5EF4-FFF2-40B4-BE49-F238E27FC236}">
                      <a16:creationId xmlns:a16="http://schemas.microsoft.com/office/drawing/2014/main" id="{8898A141-EE1A-C788-735C-A9BBFC218FA4}"/>
                    </a:ext>
                  </a:extLst>
                </p14:cNvPr>
                <p14:cNvContentPartPr/>
                <p14:nvPr/>
              </p14:nvContentPartPr>
              <p14:xfrm>
                <a:off x="11096084" y="1383447"/>
                <a:ext cx="102240" cy="77040"/>
              </p14:xfrm>
            </p:contentPart>
          </mc:Choice>
          <mc:Fallback>
            <p:pic>
              <p:nvPicPr>
                <p:cNvPr id="141" name="Freihand 140">
                  <a:extLst>
                    <a:ext uri="{FF2B5EF4-FFF2-40B4-BE49-F238E27FC236}">
                      <a16:creationId xmlns:a16="http://schemas.microsoft.com/office/drawing/2014/main" id="{8898A141-EE1A-C788-735C-A9BBFC218FA4}"/>
                    </a:ext>
                  </a:extLst>
                </p:cNvPr>
                <p:cNvPicPr/>
                <p:nvPr/>
              </p:nvPicPr>
              <p:blipFill>
                <a:blip r:embed="rId226"/>
                <a:stretch>
                  <a:fillRect/>
                </a:stretch>
              </p:blipFill>
              <p:spPr>
                <a:xfrm>
                  <a:off x="11087084" y="1374447"/>
                  <a:ext cx="1198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42" name="Freihand 141">
                  <a:extLst>
                    <a:ext uri="{FF2B5EF4-FFF2-40B4-BE49-F238E27FC236}">
                      <a16:creationId xmlns:a16="http://schemas.microsoft.com/office/drawing/2014/main" id="{52783DB1-46DD-3732-21B9-0DDACFCE5E12}"/>
                    </a:ext>
                  </a:extLst>
                </p14:cNvPr>
                <p14:cNvContentPartPr/>
                <p14:nvPr/>
              </p14:nvContentPartPr>
              <p14:xfrm>
                <a:off x="11368964" y="1403247"/>
                <a:ext cx="313920" cy="58320"/>
              </p14:xfrm>
            </p:contentPart>
          </mc:Choice>
          <mc:Fallback>
            <p:pic>
              <p:nvPicPr>
                <p:cNvPr id="142" name="Freihand 141">
                  <a:extLst>
                    <a:ext uri="{FF2B5EF4-FFF2-40B4-BE49-F238E27FC236}">
                      <a16:creationId xmlns:a16="http://schemas.microsoft.com/office/drawing/2014/main" id="{52783DB1-46DD-3732-21B9-0DDACFCE5E12}"/>
                    </a:ext>
                  </a:extLst>
                </p:cNvPr>
                <p:cNvPicPr/>
                <p:nvPr/>
              </p:nvPicPr>
              <p:blipFill>
                <a:blip r:embed="rId228"/>
                <a:stretch>
                  <a:fillRect/>
                </a:stretch>
              </p:blipFill>
              <p:spPr>
                <a:xfrm>
                  <a:off x="11360324" y="1394607"/>
                  <a:ext cx="33156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43" name="Freihand 142">
                  <a:extLst>
                    <a:ext uri="{FF2B5EF4-FFF2-40B4-BE49-F238E27FC236}">
                      <a16:creationId xmlns:a16="http://schemas.microsoft.com/office/drawing/2014/main" id="{8EDF97CE-461B-7FE9-8569-D40A6036584C}"/>
                    </a:ext>
                  </a:extLst>
                </p14:cNvPr>
                <p14:cNvContentPartPr/>
                <p14:nvPr/>
              </p14:nvContentPartPr>
              <p14:xfrm>
                <a:off x="11744804" y="1384527"/>
                <a:ext cx="94320" cy="98640"/>
              </p14:xfrm>
            </p:contentPart>
          </mc:Choice>
          <mc:Fallback>
            <p:pic>
              <p:nvPicPr>
                <p:cNvPr id="143" name="Freihand 142">
                  <a:extLst>
                    <a:ext uri="{FF2B5EF4-FFF2-40B4-BE49-F238E27FC236}">
                      <a16:creationId xmlns:a16="http://schemas.microsoft.com/office/drawing/2014/main" id="{8EDF97CE-461B-7FE9-8569-D40A6036584C}"/>
                    </a:ext>
                  </a:extLst>
                </p:cNvPr>
                <p:cNvPicPr/>
                <p:nvPr/>
              </p:nvPicPr>
              <p:blipFill>
                <a:blip r:embed="rId230"/>
                <a:stretch>
                  <a:fillRect/>
                </a:stretch>
              </p:blipFill>
              <p:spPr>
                <a:xfrm>
                  <a:off x="11736164" y="1375887"/>
                  <a:ext cx="1119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69" name="Freihand 168">
                  <a:extLst>
                    <a:ext uri="{FF2B5EF4-FFF2-40B4-BE49-F238E27FC236}">
                      <a16:creationId xmlns:a16="http://schemas.microsoft.com/office/drawing/2014/main" id="{F6938D10-2B91-ED2C-268B-93BDC33186A0}"/>
                    </a:ext>
                  </a:extLst>
                </p14:cNvPr>
                <p14:cNvContentPartPr/>
                <p14:nvPr/>
              </p14:nvContentPartPr>
              <p14:xfrm>
                <a:off x="10285364" y="807807"/>
                <a:ext cx="928440" cy="66960"/>
              </p14:xfrm>
            </p:contentPart>
          </mc:Choice>
          <mc:Fallback>
            <p:pic>
              <p:nvPicPr>
                <p:cNvPr id="169" name="Freihand 168">
                  <a:extLst>
                    <a:ext uri="{FF2B5EF4-FFF2-40B4-BE49-F238E27FC236}">
                      <a16:creationId xmlns:a16="http://schemas.microsoft.com/office/drawing/2014/main" id="{F6938D10-2B91-ED2C-268B-93BDC33186A0}"/>
                    </a:ext>
                  </a:extLst>
                </p:cNvPr>
                <p:cNvPicPr/>
                <p:nvPr/>
              </p:nvPicPr>
              <p:blipFill>
                <a:blip r:embed="rId232"/>
                <a:stretch>
                  <a:fillRect/>
                </a:stretch>
              </p:blipFill>
              <p:spPr>
                <a:xfrm>
                  <a:off x="10276724" y="798807"/>
                  <a:ext cx="946080" cy="84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3">
            <p14:nvContentPartPr>
              <p14:cNvPr id="188" name="Freihand 187">
                <a:extLst>
                  <a:ext uri="{FF2B5EF4-FFF2-40B4-BE49-F238E27FC236}">
                    <a16:creationId xmlns:a16="http://schemas.microsoft.com/office/drawing/2014/main" id="{1B487D90-69FA-C7FD-8CC2-16B41A45832C}"/>
                  </a:ext>
                </a:extLst>
              </p14:cNvPr>
              <p14:cNvContentPartPr/>
              <p14:nvPr/>
            </p14:nvContentPartPr>
            <p14:xfrm>
              <a:off x="10993844" y="809967"/>
              <a:ext cx="212760" cy="32040"/>
            </p14:xfrm>
          </p:contentPart>
        </mc:Choice>
        <mc:Fallback>
          <p:pic>
            <p:nvPicPr>
              <p:cNvPr id="188" name="Freihand 187">
                <a:extLst>
                  <a:ext uri="{FF2B5EF4-FFF2-40B4-BE49-F238E27FC236}">
                    <a16:creationId xmlns:a16="http://schemas.microsoft.com/office/drawing/2014/main" id="{1B487D90-69FA-C7FD-8CC2-16B41A45832C}"/>
                  </a:ext>
                </a:extLst>
              </p:cNvPr>
              <p:cNvPicPr/>
              <p:nvPr/>
            </p:nvPicPr>
            <p:blipFill>
              <a:blip r:embed="rId234"/>
              <a:stretch>
                <a:fillRect/>
              </a:stretch>
            </p:blipFill>
            <p:spPr>
              <a:xfrm>
                <a:off x="10984844" y="801327"/>
                <a:ext cx="23040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97" name="Freihand 196">
                <a:extLst>
                  <a:ext uri="{FF2B5EF4-FFF2-40B4-BE49-F238E27FC236}">
                    <a16:creationId xmlns:a16="http://schemas.microsoft.com/office/drawing/2014/main" id="{592DA0F7-6D19-A796-8A0B-B0C46B164A0C}"/>
                  </a:ext>
                </a:extLst>
              </p14:cNvPr>
              <p14:cNvContentPartPr/>
              <p14:nvPr/>
            </p14:nvContentPartPr>
            <p14:xfrm>
              <a:off x="6104684" y="1441047"/>
              <a:ext cx="7200" cy="4320"/>
            </p14:xfrm>
          </p:contentPart>
        </mc:Choice>
        <mc:Fallback>
          <p:pic>
            <p:nvPicPr>
              <p:cNvPr id="197" name="Freihand 196">
                <a:extLst>
                  <a:ext uri="{FF2B5EF4-FFF2-40B4-BE49-F238E27FC236}">
                    <a16:creationId xmlns:a16="http://schemas.microsoft.com/office/drawing/2014/main" id="{592DA0F7-6D19-A796-8A0B-B0C46B164A0C}"/>
                  </a:ext>
                </a:extLst>
              </p:cNvPr>
              <p:cNvPicPr/>
              <p:nvPr/>
            </p:nvPicPr>
            <p:blipFill>
              <a:blip r:embed="rId236"/>
              <a:stretch>
                <a:fillRect/>
              </a:stretch>
            </p:blipFill>
            <p:spPr>
              <a:xfrm>
                <a:off x="6096044" y="1432407"/>
                <a:ext cx="248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98" name="Freihand 197">
                <a:extLst>
                  <a:ext uri="{FF2B5EF4-FFF2-40B4-BE49-F238E27FC236}">
                    <a16:creationId xmlns:a16="http://schemas.microsoft.com/office/drawing/2014/main" id="{50214D8B-FCAD-9511-F53E-6539C28195FA}"/>
                  </a:ext>
                </a:extLst>
              </p14:cNvPr>
              <p14:cNvContentPartPr/>
              <p14:nvPr/>
            </p14:nvContentPartPr>
            <p14:xfrm>
              <a:off x="7741964" y="1643367"/>
              <a:ext cx="127080" cy="174600"/>
            </p14:xfrm>
          </p:contentPart>
        </mc:Choice>
        <mc:Fallback>
          <p:pic>
            <p:nvPicPr>
              <p:cNvPr id="198" name="Freihand 197">
                <a:extLst>
                  <a:ext uri="{FF2B5EF4-FFF2-40B4-BE49-F238E27FC236}">
                    <a16:creationId xmlns:a16="http://schemas.microsoft.com/office/drawing/2014/main" id="{50214D8B-FCAD-9511-F53E-6539C28195FA}"/>
                  </a:ext>
                </a:extLst>
              </p:cNvPr>
              <p:cNvPicPr/>
              <p:nvPr/>
            </p:nvPicPr>
            <p:blipFill>
              <a:blip r:embed="rId238"/>
              <a:stretch>
                <a:fillRect/>
              </a:stretch>
            </p:blipFill>
            <p:spPr>
              <a:xfrm>
                <a:off x="7733324" y="1634727"/>
                <a:ext cx="144720" cy="192240"/>
              </a:xfrm>
              <a:prstGeom prst="rect">
                <a:avLst/>
              </a:prstGeom>
            </p:spPr>
          </p:pic>
        </mc:Fallback>
      </mc:AlternateContent>
      <p:grpSp>
        <p:nvGrpSpPr>
          <p:cNvPr id="213" name="Gruppieren 212">
            <a:extLst>
              <a:ext uri="{FF2B5EF4-FFF2-40B4-BE49-F238E27FC236}">
                <a16:creationId xmlns:a16="http://schemas.microsoft.com/office/drawing/2014/main" id="{8FBE3E7D-9C28-286A-6187-14AB7D36B636}"/>
              </a:ext>
            </a:extLst>
          </p:cNvPr>
          <p:cNvGrpSpPr/>
          <p:nvPr/>
        </p:nvGrpSpPr>
        <p:grpSpPr>
          <a:xfrm>
            <a:off x="8088284" y="1636167"/>
            <a:ext cx="1542240" cy="288720"/>
            <a:chOff x="8088284" y="1636167"/>
            <a:chExt cx="1542240" cy="288720"/>
          </a:xfrm>
        </p:grpSpPr>
        <mc:AlternateContent xmlns:mc="http://schemas.openxmlformats.org/markup-compatibility/2006">
          <mc:Choice xmlns:p14="http://schemas.microsoft.com/office/powerpoint/2010/main" Requires="p14">
            <p:contentPart p14:bwMode="auto" r:id="rId239">
              <p14:nvContentPartPr>
                <p14:cNvPr id="199" name="Freihand 198">
                  <a:extLst>
                    <a:ext uri="{FF2B5EF4-FFF2-40B4-BE49-F238E27FC236}">
                      <a16:creationId xmlns:a16="http://schemas.microsoft.com/office/drawing/2014/main" id="{630DC3E6-704B-B50B-E44F-775393BFA9AE}"/>
                    </a:ext>
                  </a:extLst>
                </p14:cNvPr>
                <p14:cNvContentPartPr/>
                <p14:nvPr/>
              </p14:nvContentPartPr>
              <p14:xfrm>
                <a:off x="8094044" y="1704207"/>
                <a:ext cx="142200" cy="38880"/>
              </p14:xfrm>
            </p:contentPart>
          </mc:Choice>
          <mc:Fallback>
            <p:pic>
              <p:nvPicPr>
                <p:cNvPr id="199" name="Freihand 198">
                  <a:extLst>
                    <a:ext uri="{FF2B5EF4-FFF2-40B4-BE49-F238E27FC236}">
                      <a16:creationId xmlns:a16="http://schemas.microsoft.com/office/drawing/2014/main" id="{630DC3E6-704B-B50B-E44F-775393BFA9AE}"/>
                    </a:ext>
                  </a:extLst>
                </p:cNvPr>
                <p:cNvPicPr/>
                <p:nvPr/>
              </p:nvPicPr>
              <p:blipFill>
                <a:blip r:embed="rId240"/>
                <a:stretch>
                  <a:fillRect/>
                </a:stretch>
              </p:blipFill>
              <p:spPr>
                <a:xfrm>
                  <a:off x="8085044" y="1695567"/>
                  <a:ext cx="15984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200" name="Freihand 199">
                  <a:extLst>
                    <a:ext uri="{FF2B5EF4-FFF2-40B4-BE49-F238E27FC236}">
                      <a16:creationId xmlns:a16="http://schemas.microsoft.com/office/drawing/2014/main" id="{40FF78F6-C8C3-1ABC-6FD3-EAB418117B6D}"/>
                    </a:ext>
                  </a:extLst>
                </p14:cNvPr>
                <p14:cNvContentPartPr/>
                <p14:nvPr/>
              </p14:nvContentPartPr>
              <p14:xfrm>
                <a:off x="8088284" y="1791327"/>
                <a:ext cx="109080" cy="13320"/>
              </p14:xfrm>
            </p:contentPart>
          </mc:Choice>
          <mc:Fallback>
            <p:pic>
              <p:nvPicPr>
                <p:cNvPr id="200" name="Freihand 199">
                  <a:extLst>
                    <a:ext uri="{FF2B5EF4-FFF2-40B4-BE49-F238E27FC236}">
                      <a16:creationId xmlns:a16="http://schemas.microsoft.com/office/drawing/2014/main" id="{40FF78F6-C8C3-1ABC-6FD3-EAB418117B6D}"/>
                    </a:ext>
                  </a:extLst>
                </p:cNvPr>
                <p:cNvPicPr/>
                <p:nvPr/>
              </p:nvPicPr>
              <p:blipFill>
                <a:blip r:embed="rId242"/>
                <a:stretch>
                  <a:fillRect/>
                </a:stretch>
              </p:blipFill>
              <p:spPr>
                <a:xfrm>
                  <a:off x="8079284" y="1782687"/>
                  <a:ext cx="12672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202" name="Freihand 201">
                  <a:extLst>
                    <a:ext uri="{FF2B5EF4-FFF2-40B4-BE49-F238E27FC236}">
                      <a16:creationId xmlns:a16="http://schemas.microsoft.com/office/drawing/2014/main" id="{71DF788F-66CF-59F9-E389-4B7ABCCE6A12}"/>
                    </a:ext>
                  </a:extLst>
                </p14:cNvPr>
                <p14:cNvContentPartPr/>
                <p14:nvPr/>
              </p14:nvContentPartPr>
              <p14:xfrm>
                <a:off x="8318324" y="1679727"/>
                <a:ext cx="121320" cy="245160"/>
              </p14:xfrm>
            </p:contentPart>
          </mc:Choice>
          <mc:Fallback>
            <p:pic>
              <p:nvPicPr>
                <p:cNvPr id="202" name="Freihand 201">
                  <a:extLst>
                    <a:ext uri="{FF2B5EF4-FFF2-40B4-BE49-F238E27FC236}">
                      <a16:creationId xmlns:a16="http://schemas.microsoft.com/office/drawing/2014/main" id="{71DF788F-66CF-59F9-E389-4B7ABCCE6A12}"/>
                    </a:ext>
                  </a:extLst>
                </p:cNvPr>
                <p:cNvPicPr/>
                <p:nvPr/>
              </p:nvPicPr>
              <p:blipFill>
                <a:blip r:embed="rId244"/>
                <a:stretch>
                  <a:fillRect/>
                </a:stretch>
              </p:blipFill>
              <p:spPr>
                <a:xfrm>
                  <a:off x="8309684" y="1670727"/>
                  <a:ext cx="13896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203" name="Freihand 202">
                  <a:extLst>
                    <a:ext uri="{FF2B5EF4-FFF2-40B4-BE49-F238E27FC236}">
                      <a16:creationId xmlns:a16="http://schemas.microsoft.com/office/drawing/2014/main" id="{3791BAB1-0505-4A2D-445F-5B8FD7084D52}"/>
                    </a:ext>
                  </a:extLst>
                </p14:cNvPr>
                <p14:cNvContentPartPr/>
                <p14:nvPr/>
              </p14:nvContentPartPr>
              <p14:xfrm>
                <a:off x="8441804" y="1790967"/>
                <a:ext cx="85680" cy="94680"/>
              </p14:xfrm>
            </p:contentPart>
          </mc:Choice>
          <mc:Fallback>
            <p:pic>
              <p:nvPicPr>
                <p:cNvPr id="203" name="Freihand 202">
                  <a:extLst>
                    <a:ext uri="{FF2B5EF4-FFF2-40B4-BE49-F238E27FC236}">
                      <a16:creationId xmlns:a16="http://schemas.microsoft.com/office/drawing/2014/main" id="{3791BAB1-0505-4A2D-445F-5B8FD7084D52}"/>
                    </a:ext>
                  </a:extLst>
                </p:cNvPr>
                <p:cNvPicPr/>
                <p:nvPr/>
              </p:nvPicPr>
              <p:blipFill>
                <a:blip r:embed="rId246"/>
                <a:stretch>
                  <a:fillRect/>
                </a:stretch>
              </p:blipFill>
              <p:spPr>
                <a:xfrm>
                  <a:off x="8432804" y="1782327"/>
                  <a:ext cx="1033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204" name="Freihand 203">
                  <a:extLst>
                    <a:ext uri="{FF2B5EF4-FFF2-40B4-BE49-F238E27FC236}">
                      <a16:creationId xmlns:a16="http://schemas.microsoft.com/office/drawing/2014/main" id="{FE11432B-280D-181E-83C2-E2F8583B0AAA}"/>
                    </a:ext>
                  </a:extLst>
                </p14:cNvPr>
                <p14:cNvContentPartPr/>
                <p14:nvPr/>
              </p14:nvContentPartPr>
              <p14:xfrm>
                <a:off x="8565644" y="1680447"/>
                <a:ext cx="133920" cy="151200"/>
              </p14:xfrm>
            </p:contentPart>
          </mc:Choice>
          <mc:Fallback>
            <p:pic>
              <p:nvPicPr>
                <p:cNvPr id="204" name="Freihand 203">
                  <a:extLst>
                    <a:ext uri="{FF2B5EF4-FFF2-40B4-BE49-F238E27FC236}">
                      <a16:creationId xmlns:a16="http://schemas.microsoft.com/office/drawing/2014/main" id="{FE11432B-280D-181E-83C2-E2F8583B0AAA}"/>
                    </a:ext>
                  </a:extLst>
                </p:cNvPr>
                <p:cNvPicPr/>
                <p:nvPr/>
              </p:nvPicPr>
              <p:blipFill>
                <a:blip r:embed="rId248"/>
                <a:stretch>
                  <a:fillRect/>
                </a:stretch>
              </p:blipFill>
              <p:spPr>
                <a:xfrm>
                  <a:off x="8556644" y="1671807"/>
                  <a:ext cx="1515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206" name="Freihand 205">
                  <a:extLst>
                    <a:ext uri="{FF2B5EF4-FFF2-40B4-BE49-F238E27FC236}">
                      <a16:creationId xmlns:a16="http://schemas.microsoft.com/office/drawing/2014/main" id="{8318BB22-8F17-8BD1-F42F-BE67A37562B5}"/>
                    </a:ext>
                  </a:extLst>
                </p14:cNvPr>
                <p14:cNvContentPartPr/>
                <p14:nvPr/>
              </p14:nvContentPartPr>
              <p14:xfrm>
                <a:off x="8605604" y="1703847"/>
                <a:ext cx="216000" cy="176400"/>
              </p14:xfrm>
            </p:contentPart>
          </mc:Choice>
          <mc:Fallback>
            <p:pic>
              <p:nvPicPr>
                <p:cNvPr id="206" name="Freihand 205">
                  <a:extLst>
                    <a:ext uri="{FF2B5EF4-FFF2-40B4-BE49-F238E27FC236}">
                      <a16:creationId xmlns:a16="http://schemas.microsoft.com/office/drawing/2014/main" id="{8318BB22-8F17-8BD1-F42F-BE67A37562B5}"/>
                    </a:ext>
                  </a:extLst>
                </p:cNvPr>
                <p:cNvPicPr/>
                <p:nvPr/>
              </p:nvPicPr>
              <p:blipFill>
                <a:blip r:embed="rId250"/>
                <a:stretch>
                  <a:fillRect/>
                </a:stretch>
              </p:blipFill>
              <p:spPr>
                <a:xfrm>
                  <a:off x="8596964" y="1694847"/>
                  <a:ext cx="23364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207" name="Freihand 206">
                  <a:extLst>
                    <a:ext uri="{FF2B5EF4-FFF2-40B4-BE49-F238E27FC236}">
                      <a16:creationId xmlns:a16="http://schemas.microsoft.com/office/drawing/2014/main" id="{6E742E4A-6FDA-AE43-9C63-7C90211E1E45}"/>
                    </a:ext>
                  </a:extLst>
                </p14:cNvPr>
                <p14:cNvContentPartPr/>
                <p14:nvPr/>
              </p14:nvContentPartPr>
              <p14:xfrm>
                <a:off x="8948324" y="1713207"/>
                <a:ext cx="25200" cy="124200"/>
              </p14:xfrm>
            </p:contentPart>
          </mc:Choice>
          <mc:Fallback>
            <p:pic>
              <p:nvPicPr>
                <p:cNvPr id="207" name="Freihand 206">
                  <a:extLst>
                    <a:ext uri="{FF2B5EF4-FFF2-40B4-BE49-F238E27FC236}">
                      <a16:creationId xmlns:a16="http://schemas.microsoft.com/office/drawing/2014/main" id="{6E742E4A-6FDA-AE43-9C63-7C90211E1E45}"/>
                    </a:ext>
                  </a:extLst>
                </p:cNvPr>
                <p:cNvPicPr/>
                <p:nvPr/>
              </p:nvPicPr>
              <p:blipFill>
                <a:blip r:embed="rId252"/>
                <a:stretch>
                  <a:fillRect/>
                </a:stretch>
              </p:blipFill>
              <p:spPr>
                <a:xfrm>
                  <a:off x="8939684" y="1704207"/>
                  <a:ext cx="4284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208" name="Freihand 207">
                  <a:extLst>
                    <a:ext uri="{FF2B5EF4-FFF2-40B4-BE49-F238E27FC236}">
                      <a16:creationId xmlns:a16="http://schemas.microsoft.com/office/drawing/2014/main" id="{3EDDD40B-3766-C6E5-4A35-5ED30B96B02C}"/>
                    </a:ext>
                  </a:extLst>
                </p14:cNvPr>
                <p14:cNvContentPartPr/>
                <p14:nvPr/>
              </p14:nvContentPartPr>
              <p14:xfrm>
                <a:off x="8898644" y="1763247"/>
                <a:ext cx="122760" cy="12600"/>
              </p14:xfrm>
            </p:contentPart>
          </mc:Choice>
          <mc:Fallback>
            <p:pic>
              <p:nvPicPr>
                <p:cNvPr id="208" name="Freihand 207">
                  <a:extLst>
                    <a:ext uri="{FF2B5EF4-FFF2-40B4-BE49-F238E27FC236}">
                      <a16:creationId xmlns:a16="http://schemas.microsoft.com/office/drawing/2014/main" id="{3EDDD40B-3766-C6E5-4A35-5ED30B96B02C}"/>
                    </a:ext>
                  </a:extLst>
                </p:cNvPr>
                <p:cNvPicPr/>
                <p:nvPr/>
              </p:nvPicPr>
              <p:blipFill>
                <a:blip r:embed="rId254"/>
                <a:stretch>
                  <a:fillRect/>
                </a:stretch>
              </p:blipFill>
              <p:spPr>
                <a:xfrm>
                  <a:off x="8890004" y="1754247"/>
                  <a:ext cx="14040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209" name="Freihand 208">
                  <a:extLst>
                    <a:ext uri="{FF2B5EF4-FFF2-40B4-BE49-F238E27FC236}">
                      <a16:creationId xmlns:a16="http://schemas.microsoft.com/office/drawing/2014/main" id="{7901B985-A178-23EE-C2C7-FBBD7E261821}"/>
                    </a:ext>
                  </a:extLst>
                </p14:cNvPr>
                <p14:cNvContentPartPr/>
                <p14:nvPr/>
              </p14:nvContentPartPr>
              <p14:xfrm>
                <a:off x="9138764" y="1680087"/>
                <a:ext cx="95400" cy="236160"/>
              </p14:xfrm>
            </p:contentPart>
          </mc:Choice>
          <mc:Fallback>
            <p:pic>
              <p:nvPicPr>
                <p:cNvPr id="209" name="Freihand 208">
                  <a:extLst>
                    <a:ext uri="{FF2B5EF4-FFF2-40B4-BE49-F238E27FC236}">
                      <a16:creationId xmlns:a16="http://schemas.microsoft.com/office/drawing/2014/main" id="{7901B985-A178-23EE-C2C7-FBBD7E261821}"/>
                    </a:ext>
                  </a:extLst>
                </p:cNvPr>
                <p:cNvPicPr/>
                <p:nvPr/>
              </p:nvPicPr>
              <p:blipFill>
                <a:blip r:embed="rId256"/>
                <a:stretch>
                  <a:fillRect/>
                </a:stretch>
              </p:blipFill>
              <p:spPr>
                <a:xfrm>
                  <a:off x="9129764" y="1671447"/>
                  <a:ext cx="11304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210" name="Freihand 209">
                  <a:extLst>
                    <a:ext uri="{FF2B5EF4-FFF2-40B4-BE49-F238E27FC236}">
                      <a16:creationId xmlns:a16="http://schemas.microsoft.com/office/drawing/2014/main" id="{B05544C8-A0B3-3702-29CD-940BED0CCA91}"/>
                    </a:ext>
                  </a:extLst>
                </p14:cNvPr>
                <p14:cNvContentPartPr/>
                <p14:nvPr/>
              </p14:nvContentPartPr>
              <p14:xfrm>
                <a:off x="9238124" y="1742007"/>
                <a:ext cx="104040" cy="114480"/>
              </p14:xfrm>
            </p:contentPart>
          </mc:Choice>
          <mc:Fallback>
            <p:pic>
              <p:nvPicPr>
                <p:cNvPr id="210" name="Freihand 209">
                  <a:extLst>
                    <a:ext uri="{FF2B5EF4-FFF2-40B4-BE49-F238E27FC236}">
                      <a16:creationId xmlns:a16="http://schemas.microsoft.com/office/drawing/2014/main" id="{B05544C8-A0B3-3702-29CD-940BED0CCA91}"/>
                    </a:ext>
                  </a:extLst>
                </p:cNvPr>
                <p:cNvPicPr/>
                <p:nvPr/>
              </p:nvPicPr>
              <p:blipFill>
                <a:blip r:embed="rId258"/>
                <a:stretch>
                  <a:fillRect/>
                </a:stretch>
              </p:blipFill>
              <p:spPr>
                <a:xfrm>
                  <a:off x="9229124" y="1733367"/>
                  <a:ext cx="1216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211" name="Freihand 210">
                  <a:extLst>
                    <a:ext uri="{FF2B5EF4-FFF2-40B4-BE49-F238E27FC236}">
                      <a16:creationId xmlns:a16="http://schemas.microsoft.com/office/drawing/2014/main" id="{393AC1B8-7B37-E40E-B42D-E241019A1BF9}"/>
                    </a:ext>
                  </a:extLst>
                </p14:cNvPr>
                <p14:cNvContentPartPr/>
                <p14:nvPr/>
              </p14:nvContentPartPr>
              <p14:xfrm>
                <a:off x="9426044" y="1636167"/>
                <a:ext cx="107280" cy="153360"/>
              </p14:xfrm>
            </p:contentPart>
          </mc:Choice>
          <mc:Fallback>
            <p:pic>
              <p:nvPicPr>
                <p:cNvPr id="211" name="Freihand 210">
                  <a:extLst>
                    <a:ext uri="{FF2B5EF4-FFF2-40B4-BE49-F238E27FC236}">
                      <a16:creationId xmlns:a16="http://schemas.microsoft.com/office/drawing/2014/main" id="{393AC1B8-7B37-E40E-B42D-E241019A1BF9}"/>
                    </a:ext>
                  </a:extLst>
                </p:cNvPr>
                <p:cNvPicPr/>
                <p:nvPr/>
              </p:nvPicPr>
              <p:blipFill>
                <a:blip r:embed="rId260"/>
                <a:stretch>
                  <a:fillRect/>
                </a:stretch>
              </p:blipFill>
              <p:spPr>
                <a:xfrm>
                  <a:off x="9417404" y="1627167"/>
                  <a:ext cx="12492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212" name="Freihand 211">
                  <a:extLst>
                    <a:ext uri="{FF2B5EF4-FFF2-40B4-BE49-F238E27FC236}">
                      <a16:creationId xmlns:a16="http://schemas.microsoft.com/office/drawing/2014/main" id="{33A91D43-69E3-E869-CCF8-D680B11AB19A}"/>
                    </a:ext>
                  </a:extLst>
                </p14:cNvPr>
                <p14:cNvContentPartPr/>
                <p14:nvPr/>
              </p14:nvContentPartPr>
              <p14:xfrm>
                <a:off x="9418484" y="1667487"/>
                <a:ext cx="212040" cy="183600"/>
              </p14:xfrm>
            </p:contentPart>
          </mc:Choice>
          <mc:Fallback>
            <p:pic>
              <p:nvPicPr>
                <p:cNvPr id="212" name="Freihand 211">
                  <a:extLst>
                    <a:ext uri="{FF2B5EF4-FFF2-40B4-BE49-F238E27FC236}">
                      <a16:creationId xmlns:a16="http://schemas.microsoft.com/office/drawing/2014/main" id="{33A91D43-69E3-E869-CCF8-D680B11AB19A}"/>
                    </a:ext>
                  </a:extLst>
                </p:cNvPr>
                <p:cNvPicPr/>
                <p:nvPr/>
              </p:nvPicPr>
              <p:blipFill>
                <a:blip r:embed="rId262"/>
                <a:stretch>
                  <a:fillRect/>
                </a:stretch>
              </p:blipFill>
              <p:spPr>
                <a:xfrm>
                  <a:off x="9409484" y="1658847"/>
                  <a:ext cx="229680" cy="201240"/>
                </a:xfrm>
                <a:prstGeom prst="rect">
                  <a:avLst/>
                </a:prstGeom>
              </p:spPr>
            </p:pic>
          </mc:Fallback>
        </mc:AlternateContent>
      </p:grpSp>
      <p:grpSp>
        <p:nvGrpSpPr>
          <p:cNvPr id="223" name="Gruppieren 222">
            <a:extLst>
              <a:ext uri="{FF2B5EF4-FFF2-40B4-BE49-F238E27FC236}">
                <a16:creationId xmlns:a16="http://schemas.microsoft.com/office/drawing/2014/main" id="{288795F0-F30C-7396-3B03-ADD13015A1FA}"/>
              </a:ext>
            </a:extLst>
          </p:cNvPr>
          <p:cNvGrpSpPr/>
          <p:nvPr/>
        </p:nvGrpSpPr>
        <p:grpSpPr>
          <a:xfrm>
            <a:off x="8285204" y="2076807"/>
            <a:ext cx="1236960" cy="315720"/>
            <a:chOff x="8285204" y="2076807"/>
            <a:chExt cx="1236960" cy="315720"/>
          </a:xfrm>
        </p:grpSpPr>
        <mc:AlternateContent xmlns:mc="http://schemas.openxmlformats.org/markup-compatibility/2006">
          <mc:Choice xmlns:p14="http://schemas.microsoft.com/office/powerpoint/2010/main" Requires="p14">
            <p:contentPart p14:bwMode="auto" r:id="rId263">
              <p14:nvContentPartPr>
                <p14:cNvPr id="214" name="Freihand 213">
                  <a:extLst>
                    <a:ext uri="{FF2B5EF4-FFF2-40B4-BE49-F238E27FC236}">
                      <a16:creationId xmlns:a16="http://schemas.microsoft.com/office/drawing/2014/main" id="{6AA19880-DC82-BFC5-25FD-0EF961F39AB2}"/>
                    </a:ext>
                  </a:extLst>
                </p14:cNvPr>
                <p14:cNvContentPartPr/>
                <p14:nvPr/>
              </p14:nvContentPartPr>
              <p14:xfrm>
                <a:off x="8285204" y="2191647"/>
                <a:ext cx="184680" cy="127800"/>
              </p14:xfrm>
            </p:contentPart>
          </mc:Choice>
          <mc:Fallback>
            <p:pic>
              <p:nvPicPr>
                <p:cNvPr id="214" name="Freihand 213">
                  <a:extLst>
                    <a:ext uri="{FF2B5EF4-FFF2-40B4-BE49-F238E27FC236}">
                      <a16:creationId xmlns:a16="http://schemas.microsoft.com/office/drawing/2014/main" id="{6AA19880-DC82-BFC5-25FD-0EF961F39AB2}"/>
                    </a:ext>
                  </a:extLst>
                </p:cNvPr>
                <p:cNvPicPr/>
                <p:nvPr/>
              </p:nvPicPr>
              <p:blipFill>
                <a:blip r:embed="rId264"/>
                <a:stretch>
                  <a:fillRect/>
                </a:stretch>
              </p:blipFill>
              <p:spPr>
                <a:xfrm>
                  <a:off x="8276204" y="2183007"/>
                  <a:ext cx="2023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215" name="Freihand 214">
                  <a:extLst>
                    <a:ext uri="{FF2B5EF4-FFF2-40B4-BE49-F238E27FC236}">
                      <a16:creationId xmlns:a16="http://schemas.microsoft.com/office/drawing/2014/main" id="{AB8A8DB9-56DB-71E2-7375-414365B1C4BE}"/>
                    </a:ext>
                  </a:extLst>
                </p14:cNvPr>
                <p14:cNvContentPartPr/>
                <p14:nvPr/>
              </p14:nvContentPartPr>
              <p14:xfrm>
                <a:off x="8549084" y="2128287"/>
                <a:ext cx="96480" cy="204840"/>
              </p14:xfrm>
            </p:contentPart>
          </mc:Choice>
          <mc:Fallback>
            <p:pic>
              <p:nvPicPr>
                <p:cNvPr id="215" name="Freihand 214">
                  <a:extLst>
                    <a:ext uri="{FF2B5EF4-FFF2-40B4-BE49-F238E27FC236}">
                      <a16:creationId xmlns:a16="http://schemas.microsoft.com/office/drawing/2014/main" id="{AB8A8DB9-56DB-71E2-7375-414365B1C4BE}"/>
                    </a:ext>
                  </a:extLst>
                </p:cNvPr>
                <p:cNvPicPr/>
                <p:nvPr/>
              </p:nvPicPr>
              <p:blipFill>
                <a:blip r:embed="rId266"/>
                <a:stretch>
                  <a:fillRect/>
                </a:stretch>
              </p:blipFill>
              <p:spPr>
                <a:xfrm>
                  <a:off x="8540084" y="2119647"/>
                  <a:ext cx="11412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216" name="Freihand 215">
                  <a:extLst>
                    <a:ext uri="{FF2B5EF4-FFF2-40B4-BE49-F238E27FC236}">
                      <a16:creationId xmlns:a16="http://schemas.microsoft.com/office/drawing/2014/main" id="{53B71A89-2B1F-E766-8E2A-5EB725D6657D}"/>
                    </a:ext>
                  </a:extLst>
                </p14:cNvPr>
                <p14:cNvContentPartPr/>
                <p14:nvPr/>
              </p14:nvContentPartPr>
              <p14:xfrm>
                <a:off x="8690924" y="2151687"/>
                <a:ext cx="127440" cy="172800"/>
              </p14:xfrm>
            </p:contentPart>
          </mc:Choice>
          <mc:Fallback>
            <p:pic>
              <p:nvPicPr>
                <p:cNvPr id="216" name="Freihand 215">
                  <a:extLst>
                    <a:ext uri="{FF2B5EF4-FFF2-40B4-BE49-F238E27FC236}">
                      <a16:creationId xmlns:a16="http://schemas.microsoft.com/office/drawing/2014/main" id="{53B71A89-2B1F-E766-8E2A-5EB725D6657D}"/>
                    </a:ext>
                  </a:extLst>
                </p:cNvPr>
                <p:cNvPicPr/>
                <p:nvPr/>
              </p:nvPicPr>
              <p:blipFill>
                <a:blip r:embed="rId268"/>
                <a:stretch>
                  <a:fillRect/>
                </a:stretch>
              </p:blipFill>
              <p:spPr>
                <a:xfrm>
                  <a:off x="8681924" y="2142687"/>
                  <a:ext cx="14508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217" name="Freihand 216">
                  <a:extLst>
                    <a:ext uri="{FF2B5EF4-FFF2-40B4-BE49-F238E27FC236}">
                      <a16:creationId xmlns:a16="http://schemas.microsoft.com/office/drawing/2014/main" id="{BB2A6B2C-5E18-C1FD-2513-AEF7F9243433}"/>
                    </a:ext>
                  </a:extLst>
                </p14:cNvPr>
                <p14:cNvContentPartPr/>
                <p14:nvPr/>
              </p14:nvContentPartPr>
              <p14:xfrm>
                <a:off x="8873084" y="2245647"/>
                <a:ext cx="16200" cy="106200"/>
              </p14:xfrm>
            </p:contentPart>
          </mc:Choice>
          <mc:Fallback>
            <p:pic>
              <p:nvPicPr>
                <p:cNvPr id="217" name="Freihand 216">
                  <a:extLst>
                    <a:ext uri="{FF2B5EF4-FFF2-40B4-BE49-F238E27FC236}">
                      <a16:creationId xmlns:a16="http://schemas.microsoft.com/office/drawing/2014/main" id="{BB2A6B2C-5E18-C1FD-2513-AEF7F9243433}"/>
                    </a:ext>
                  </a:extLst>
                </p:cNvPr>
                <p:cNvPicPr/>
                <p:nvPr/>
              </p:nvPicPr>
              <p:blipFill>
                <a:blip r:embed="rId270"/>
                <a:stretch>
                  <a:fillRect/>
                </a:stretch>
              </p:blipFill>
              <p:spPr>
                <a:xfrm>
                  <a:off x="8864084" y="2236647"/>
                  <a:ext cx="338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218" name="Freihand 217">
                  <a:extLst>
                    <a:ext uri="{FF2B5EF4-FFF2-40B4-BE49-F238E27FC236}">
                      <a16:creationId xmlns:a16="http://schemas.microsoft.com/office/drawing/2014/main" id="{840BB053-BDD4-A40A-4953-DCA70500645D}"/>
                    </a:ext>
                  </a:extLst>
                </p14:cNvPr>
                <p14:cNvContentPartPr/>
                <p14:nvPr/>
              </p14:nvContentPartPr>
              <p14:xfrm>
                <a:off x="8990804" y="2271207"/>
                <a:ext cx="34560" cy="118080"/>
              </p14:xfrm>
            </p:contentPart>
          </mc:Choice>
          <mc:Fallback>
            <p:pic>
              <p:nvPicPr>
                <p:cNvPr id="218" name="Freihand 217">
                  <a:extLst>
                    <a:ext uri="{FF2B5EF4-FFF2-40B4-BE49-F238E27FC236}">
                      <a16:creationId xmlns:a16="http://schemas.microsoft.com/office/drawing/2014/main" id="{840BB053-BDD4-A40A-4953-DCA70500645D}"/>
                    </a:ext>
                  </a:extLst>
                </p:cNvPr>
                <p:cNvPicPr/>
                <p:nvPr/>
              </p:nvPicPr>
              <p:blipFill>
                <a:blip r:embed="rId272"/>
                <a:stretch>
                  <a:fillRect/>
                </a:stretch>
              </p:blipFill>
              <p:spPr>
                <a:xfrm>
                  <a:off x="8981804" y="2262567"/>
                  <a:ext cx="5220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219" name="Freihand 218">
                  <a:extLst>
                    <a:ext uri="{FF2B5EF4-FFF2-40B4-BE49-F238E27FC236}">
                      <a16:creationId xmlns:a16="http://schemas.microsoft.com/office/drawing/2014/main" id="{911CC125-0DC3-CC41-AEEB-3B7124A6629A}"/>
                    </a:ext>
                  </a:extLst>
                </p14:cNvPr>
                <p14:cNvContentPartPr/>
                <p14:nvPr/>
              </p14:nvContentPartPr>
              <p14:xfrm>
                <a:off x="9105644" y="2137287"/>
                <a:ext cx="119520" cy="164880"/>
              </p14:xfrm>
            </p:contentPart>
          </mc:Choice>
          <mc:Fallback>
            <p:pic>
              <p:nvPicPr>
                <p:cNvPr id="219" name="Freihand 218">
                  <a:extLst>
                    <a:ext uri="{FF2B5EF4-FFF2-40B4-BE49-F238E27FC236}">
                      <a16:creationId xmlns:a16="http://schemas.microsoft.com/office/drawing/2014/main" id="{911CC125-0DC3-CC41-AEEB-3B7124A6629A}"/>
                    </a:ext>
                  </a:extLst>
                </p:cNvPr>
                <p:cNvPicPr/>
                <p:nvPr/>
              </p:nvPicPr>
              <p:blipFill>
                <a:blip r:embed="rId274"/>
                <a:stretch>
                  <a:fillRect/>
                </a:stretch>
              </p:blipFill>
              <p:spPr>
                <a:xfrm>
                  <a:off x="9097004" y="2128287"/>
                  <a:ext cx="13716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220" name="Freihand 219">
                  <a:extLst>
                    <a:ext uri="{FF2B5EF4-FFF2-40B4-BE49-F238E27FC236}">
                      <a16:creationId xmlns:a16="http://schemas.microsoft.com/office/drawing/2014/main" id="{5FD378F1-4A00-5CC5-D5E6-898DEC309191}"/>
                    </a:ext>
                  </a:extLst>
                </p14:cNvPr>
                <p14:cNvContentPartPr/>
                <p14:nvPr/>
              </p14:nvContentPartPr>
              <p14:xfrm>
                <a:off x="9093764" y="2180127"/>
                <a:ext cx="301320" cy="172440"/>
              </p14:xfrm>
            </p:contentPart>
          </mc:Choice>
          <mc:Fallback>
            <p:pic>
              <p:nvPicPr>
                <p:cNvPr id="220" name="Freihand 219">
                  <a:extLst>
                    <a:ext uri="{FF2B5EF4-FFF2-40B4-BE49-F238E27FC236}">
                      <a16:creationId xmlns:a16="http://schemas.microsoft.com/office/drawing/2014/main" id="{5FD378F1-4A00-5CC5-D5E6-898DEC309191}"/>
                    </a:ext>
                  </a:extLst>
                </p:cNvPr>
                <p:cNvPicPr/>
                <p:nvPr/>
              </p:nvPicPr>
              <p:blipFill>
                <a:blip r:embed="rId276"/>
                <a:stretch>
                  <a:fillRect/>
                </a:stretch>
              </p:blipFill>
              <p:spPr>
                <a:xfrm>
                  <a:off x="9085124" y="2171127"/>
                  <a:ext cx="31896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221" name="Freihand 220">
                  <a:extLst>
                    <a:ext uri="{FF2B5EF4-FFF2-40B4-BE49-F238E27FC236}">
                      <a16:creationId xmlns:a16="http://schemas.microsoft.com/office/drawing/2014/main" id="{22D0EC0E-2889-6BFF-FA15-E6FB89FB2C88}"/>
                    </a:ext>
                  </a:extLst>
                </p14:cNvPr>
                <p14:cNvContentPartPr/>
                <p14:nvPr/>
              </p14:nvContentPartPr>
              <p14:xfrm>
                <a:off x="9422084" y="2076807"/>
                <a:ext cx="100080" cy="315720"/>
              </p14:xfrm>
            </p:contentPart>
          </mc:Choice>
          <mc:Fallback>
            <p:pic>
              <p:nvPicPr>
                <p:cNvPr id="221" name="Freihand 220">
                  <a:extLst>
                    <a:ext uri="{FF2B5EF4-FFF2-40B4-BE49-F238E27FC236}">
                      <a16:creationId xmlns:a16="http://schemas.microsoft.com/office/drawing/2014/main" id="{22D0EC0E-2889-6BFF-FA15-E6FB89FB2C88}"/>
                    </a:ext>
                  </a:extLst>
                </p:cNvPr>
                <p:cNvPicPr/>
                <p:nvPr/>
              </p:nvPicPr>
              <p:blipFill>
                <a:blip r:embed="rId278"/>
                <a:stretch>
                  <a:fillRect/>
                </a:stretch>
              </p:blipFill>
              <p:spPr>
                <a:xfrm>
                  <a:off x="9413084" y="2067807"/>
                  <a:ext cx="117720" cy="33336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222" name="Freihand 221">
                  <a:extLst>
                    <a:ext uri="{FF2B5EF4-FFF2-40B4-BE49-F238E27FC236}">
                      <a16:creationId xmlns:a16="http://schemas.microsoft.com/office/drawing/2014/main" id="{CFDE160B-FC8C-0B86-BD39-977F7BA1F972}"/>
                    </a:ext>
                  </a:extLst>
                </p14:cNvPr>
                <p14:cNvContentPartPr/>
                <p14:nvPr/>
              </p14:nvContentPartPr>
              <p14:xfrm>
                <a:off x="8786684" y="2288487"/>
                <a:ext cx="65520" cy="53640"/>
              </p14:xfrm>
            </p:contentPart>
          </mc:Choice>
          <mc:Fallback>
            <p:pic>
              <p:nvPicPr>
                <p:cNvPr id="222" name="Freihand 221">
                  <a:extLst>
                    <a:ext uri="{FF2B5EF4-FFF2-40B4-BE49-F238E27FC236}">
                      <a16:creationId xmlns:a16="http://schemas.microsoft.com/office/drawing/2014/main" id="{CFDE160B-FC8C-0B86-BD39-977F7BA1F972}"/>
                    </a:ext>
                  </a:extLst>
                </p:cNvPr>
                <p:cNvPicPr/>
                <p:nvPr/>
              </p:nvPicPr>
              <p:blipFill>
                <a:blip r:embed="rId280"/>
                <a:stretch>
                  <a:fillRect/>
                </a:stretch>
              </p:blipFill>
              <p:spPr>
                <a:xfrm>
                  <a:off x="8778044" y="2279487"/>
                  <a:ext cx="83160" cy="71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1">
            <p14:nvContentPartPr>
              <p14:cNvPr id="224" name="Freihand 223">
                <a:extLst>
                  <a:ext uri="{FF2B5EF4-FFF2-40B4-BE49-F238E27FC236}">
                    <a16:creationId xmlns:a16="http://schemas.microsoft.com/office/drawing/2014/main" id="{7BA5AF81-F5FA-D8CC-3F15-BFA9CADFF568}"/>
                  </a:ext>
                </a:extLst>
              </p14:cNvPr>
              <p14:cNvContentPartPr/>
              <p14:nvPr/>
            </p14:nvContentPartPr>
            <p14:xfrm>
              <a:off x="8099084" y="1408647"/>
              <a:ext cx="5040" cy="5400"/>
            </p14:xfrm>
          </p:contentPart>
        </mc:Choice>
        <mc:Fallback>
          <p:pic>
            <p:nvPicPr>
              <p:cNvPr id="224" name="Freihand 223">
                <a:extLst>
                  <a:ext uri="{FF2B5EF4-FFF2-40B4-BE49-F238E27FC236}">
                    <a16:creationId xmlns:a16="http://schemas.microsoft.com/office/drawing/2014/main" id="{7BA5AF81-F5FA-D8CC-3F15-BFA9CADFF568}"/>
                  </a:ext>
                </a:extLst>
              </p:cNvPr>
              <p:cNvPicPr/>
              <p:nvPr/>
            </p:nvPicPr>
            <p:blipFill>
              <a:blip r:embed="rId282"/>
              <a:stretch>
                <a:fillRect/>
              </a:stretch>
            </p:blipFill>
            <p:spPr>
              <a:xfrm>
                <a:off x="8090084" y="1399647"/>
                <a:ext cx="2268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236" name="Freihand 235">
                <a:extLst>
                  <a:ext uri="{FF2B5EF4-FFF2-40B4-BE49-F238E27FC236}">
                    <a16:creationId xmlns:a16="http://schemas.microsoft.com/office/drawing/2014/main" id="{31F1F098-A4EB-040C-4041-F7CAD7F46738}"/>
                  </a:ext>
                </a:extLst>
              </p14:cNvPr>
              <p14:cNvContentPartPr/>
              <p14:nvPr/>
            </p14:nvContentPartPr>
            <p14:xfrm>
              <a:off x="8505164" y="29487"/>
              <a:ext cx="947160" cy="424800"/>
            </p14:xfrm>
          </p:contentPart>
        </mc:Choice>
        <mc:Fallback>
          <p:pic>
            <p:nvPicPr>
              <p:cNvPr id="236" name="Freihand 235">
                <a:extLst>
                  <a:ext uri="{FF2B5EF4-FFF2-40B4-BE49-F238E27FC236}">
                    <a16:creationId xmlns:a16="http://schemas.microsoft.com/office/drawing/2014/main" id="{31F1F098-A4EB-040C-4041-F7CAD7F46738}"/>
                  </a:ext>
                </a:extLst>
              </p:cNvPr>
              <p:cNvPicPr/>
              <p:nvPr/>
            </p:nvPicPr>
            <p:blipFill>
              <a:blip r:embed="rId284"/>
              <a:stretch>
                <a:fillRect/>
              </a:stretch>
            </p:blipFill>
            <p:spPr>
              <a:xfrm>
                <a:off x="8496524" y="20847"/>
                <a:ext cx="964800" cy="44244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238" name="Freihand 237">
                <a:extLst>
                  <a:ext uri="{FF2B5EF4-FFF2-40B4-BE49-F238E27FC236}">
                    <a16:creationId xmlns:a16="http://schemas.microsoft.com/office/drawing/2014/main" id="{38ED5A6B-DC9D-CFEF-125C-1492B7D9D711}"/>
                  </a:ext>
                </a:extLst>
              </p14:cNvPr>
              <p14:cNvContentPartPr/>
              <p14:nvPr/>
            </p14:nvContentPartPr>
            <p14:xfrm>
              <a:off x="8160284" y="1947927"/>
              <a:ext cx="1580040" cy="580320"/>
            </p14:xfrm>
          </p:contentPart>
        </mc:Choice>
        <mc:Fallback>
          <p:pic>
            <p:nvPicPr>
              <p:cNvPr id="238" name="Freihand 237">
                <a:extLst>
                  <a:ext uri="{FF2B5EF4-FFF2-40B4-BE49-F238E27FC236}">
                    <a16:creationId xmlns:a16="http://schemas.microsoft.com/office/drawing/2014/main" id="{38ED5A6B-DC9D-CFEF-125C-1492B7D9D711}"/>
                  </a:ext>
                </a:extLst>
              </p:cNvPr>
              <p:cNvPicPr/>
              <p:nvPr/>
            </p:nvPicPr>
            <p:blipFill>
              <a:blip r:embed="rId286"/>
              <a:stretch>
                <a:fillRect/>
              </a:stretch>
            </p:blipFill>
            <p:spPr>
              <a:xfrm>
                <a:off x="8151284" y="1939287"/>
                <a:ext cx="1597680" cy="597960"/>
              </a:xfrm>
              <a:prstGeom prst="rect">
                <a:avLst/>
              </a:prstGeom>
            </p:spPr>
          </p:pic>
        </mc:Fallback>
      </mc:AlternateContent>
      <p:grpSp>
        <p:nvGrpSpPr>
          <p:cNvPr id="242" name="Gruppieren 241">
            <a:extLst>
              <a:ext uri="{FF2B5EF4-FFF2-40B4-BE49-F238E27FC236}">
                <a16:creationId xmlns:a16="http://schemas.microsoft.com/office/drawing/2014/main" id="{C1EA129F-F254-551C-2711-813AFBA84A9A}"/>
              </a:ext>
            </a:extLst>
          </p:cNvPr>
          <p:cNvGrpSpPr/>
          <p:nvPr/>
        </p:nvGrpSpPr>
        <p:grpSpPr>
          <a:xfrm>
            <a:off x="7307084" y="807087"/>
            <a:ext cx="2431080" cy="828720"/>
            <a:chOff x="7307084" y="807087"/>
            <a:chExt cx="2431080" cy="828720"/>
          </a:xfrm>
        </p:grpSpPr>
        <mc:AlternateContent xmlns:mc="http://schemas.openxmlformats.org/markup-compatibility/2006">
          <mc:Choice xmlns:p14="http://schemas.microsoft.com/office/powerpoint/2010/main" Requires="p14">
            <p:contentPart p14:bwMode="auto" r:id="rId287">
              <p14:nvContentPartPr>
                <p14:cNvPr id="101" name="Freihand 100">
                  <a:extLst>
                    <a:ext uri="{FF2B5EF4-FFF2-40B4-BE49-F238E27FC236}">
                      <a16:creationId xmlns:a16="http://schemas.microsoft.com/office/drawing/2014/main" id="{84E42521-8711-561C-66A5-82BEE0A79B39}"/>
                    </a:ext>
                  </a:extLst>
                </p14:cNvPr>
                <p14:cNvContentPartPr/>
                <p14:nvPr/>
              </p14:nvContentPartPr>
              <p14:xfrm>
                <a:off x="9224444" y="812847"/>
                <a:ext cx="178200" cy="13680"/>
              </p14:xfrm>
            </p:contentPart>
          </mc:Choice>
          <mc:Fallback>
            <p:pic>
              <p:nvPicPr>
                <p:cNvPr id="101" name="Freihand 100">
                  <a:extLst>
                    <a:ext uri="{FF2B5EF4-FFF2-40B4-BE49-F238E27FC236}">
                      <a16:creationId xmlns:a16="http://schemas.microsoft.com/office/drawing/2014/main" id="{84E42521-8711-561C-66A5-82BEE0A79B39}"/>
                    </a:ext>
                  </a:extLst>
                </p:cNvPr>
                <p:cNvPicPr/>
                <p:nvPr/>
              </p:nvPicPr>
              <p:blipFill>
                <a:blip r:embed="rId288"/>
                <a:stretch>
                  <a:fillRect/>
                </a:stretch>
              </p:blipFill>
              <p:spPr>
                <a:xfrm>
                  <a:off x="9215444" y="803847"/>
                  <a:ext cx="19584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02" name="Freihand 101">
                  <a:extLst>
                    <a:ext uri="{FF2B5EF4-FFF2-40B4-BE49-F238E27FC236}">
                      <a16:creationId xmlns:a16="http://schemas.microsoft.com/office/drawing/2014/main" id="{A2894762-96D0-FF8C-3D16-4042733BA2A1}"/>
                    </a:ext>
                  </a:extLst>
                </p14:cNvPr>
                <p14:cNvContentPartPr/>
                <p14:nvPr/>
              </p14:nvContentPartPr>
              <p14:xfrm>
                <a:off x="9566804" y="853887"/>
                <a:ext cx="123480" cy="30240"/>
              </p14:xfrm>
            </p:contentPart>
          </mc:Choice>
          <mc:Fallback>
            <p:pic>
              <p:nvPicPr>
                <p:cNvPr id="102" name="Freihand 101">
                  <a:extLst>
                    <a:ext uri="{FF2B5EF4-FFF2-40B4-BE49-F238E27FC236}">
                      <a16:creationId xmlns:a16="http://schemas.microsoft.com/office/drawing/2014/main" id="{A2894762-96D0-FF8C-3D16-4042733BA2A1}"/>
                    </a:ext>
                  </a:extLst>
                </p:cNvPr>
                <p:cNvPicPr/>
                <p:nvPr/>
              </p:nvPicPr>
              <p:blipFill>
                <a:blip r:embed="rId290"/>
                <a:stretch>
                  <a:fillRect/>
                </a:stretch>
              </p:blipFill>
              <p:spPr>
                <a:xfrm>
                  <a:off x="9557804" y="845247"/>
                  <a:ext cx="14112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85" name="Freihand 184">
                  <a:extLst>
                    <a:ext uri="{FF2B5EF4-FFF2-40B4-BE49-F238E27FC236}">
                      <a16:creationId xmlns:a16="http://schemas.microsoft.com/office/drawing/2014/main" id="{83C9F94F-CCAC-E371-9FCE-554C4E41F4F5}"/>
                    </a:ext>
                  </a:extLst>
                </p14:cNvPr>
                <p14:cNvContentPartPr/>
                <p14:nvPr/>
              </p14:nvContentPartPr>
              <p14:xfrm>
                <a:off x="9463124" y="807087"/>
                <a:ext cx="275040" cy="32400"/>
              </p14:xfrm>
            </p:contentPart>
          </mc:Choice>
          <mc:Fallback>
            <p:pic>
              <p:nvPicPr>
                <p:cNvPr id="185" name="Freihand 184">
                  <a:extLst>
                    <a:ext uri="{FF2B5EF4-FFF2-40B4-BE49-F238E27FC236}">
                      <a16:creationId xmlns:a16="http://schemas.microsoft.com/office/drawing/2014/main" id="{83C9F94F-CCAC-E371-9FCE-554C4E41F4F5}"/>
                    </a:ext>
                  </a:extLst>
                </p:cNvPr>
                <p:cNvPicPr/>
                <p:nvPr/>
              </p:nvPicPr>
              <p:blipFill>
                <a:blip r:embed="rId292"/>
                <a:stretch>
                  <a:fillRect/>
                </a:stretch>
              </p:blipFill>
              <p:spPr>
                <a:xfrm>
                  <a:off x="9454484" y="798087"/>
                  <a:ext cx="29268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80" name="Freihand 179">
                  <a:extLst>
                    <a:ext uri="{FF2B5EF4-FFF2-40B4-BE49-F238E27FC236}">
                      <a16:creationId xmlns:a16="http://schemas.microsoft.com/office/drawing/2014/main" id="{C335DC2C-52B5-7BC9-186D-4A274B80EE2B}"/>
                    </a:ext>
                  </a:extLst>
                </p14:cNvPr>
                <p14:cNvContentPartPr/>
                <p14:nvPr/>
              </p14:nvContentPartPr>
              <p14:xfrm>
                <a:off x="8329484" y="1126767"/>
                <a:ext cx="136080" cy="79920"/>
              </p14:xfrm>
            </p:contentPart>
          </mc:Choice>
          <mc:Fallback>
            <p:pic>
              <p:nvPicPr>
                <p:cNvPr id="180" name="Freihand 179">
                  <a:extLst>
                    <a:ext uri="{FF2B5EF4-FFF2-40B4-BE49-F238E27FC236}">
                      <a16:creationId xmlns:a16="http://schemas.microsoft.com/office/drawing/2014/main" id="{C335DC2C-52B5-7BC9-186D-4A274B80EE2B}"/>
                    </a:ext>
                  </a:extLst>
                </p:cNvPr>
                <p:cNvPicPr/>
                <p:nvPr/>
              </p:nvPicPr>
              <p:blipFill>
                <a:blip r:embed="rId294"/>
                <a:stretch>
                  <a:fillRect/>
                </a:stretch>
              </p:blipFill>
              <p:spPr>
                <a:xfrm>
                  <a:off x="8320484" y="1118127"/>
                  <a:ext cx="1537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81" name="Freihand 180">
                  <a:extLst>
                    <a:ext uri="{FF2B5EF4-FFF2-40B4-BE49-F238E27FC236}">
                      <a16:creationId xmlns:a16="http://schemas.microsoft.com/office/drawing/2014/main" id="{61D25B32-9573-52E4-F6EC-2D6C9FA81D67}"/>
                    </a:ext>
                  </a:extLst>
                </p14:cNvPr>
                <p14:cNvContentPartPr/>
                <p14:nvPr/>
              </p14:nvContentPartPr>
              <p14:xfrm>
                <a:off x="8501204" y="1188687"/>
                <a:ext cx="86040" cy="77400"/>
              </p14:xfrm>
            </p:contentPart>
          </mc:Choice>
          <mc:Fallback>
            <p:pic>
              <p:nvPicPr>
                <p:cNvPr id="181" name="Freihand 180">
                  <a:extLst>
                    <a:ext uri="{FF2B5EF4-FFF2-40B4-BE49-F238E27FC236}">
                      <a16:creationId xmlns:a16="http://schemas.microsoft.com/office/drawing/2014/main" id="{61D25B32-9573-52E4-F6EC-2D6C9FA81D67}"/>
                    </a:ext>
                  </a:extLst>
                </p:cNvPr>
                <p:cNvPicPr/>
                <p:nvPr/>
              </p:nvPicPr>
              <p:blipFill>
                <a:blip r:embed="rId296"/>
                <a:stretch>
                  <a:fillRect/>
                </a:stretch>
              </p:blipFill>
              <p:spPr>
                <a:xfrm>
                  <a:off x="8492564" y="1180047"/>
                  <a:ext cx="1036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83" name="Freihand 182">
                  <a:extLst>
                    <a:ext uri="{FF2B5EF4-FFF2-40B4-BE49-F238E27FC236}">
                      <a16:creationId xmlns:a16="http://schemas.microsoft.com/office/drawing/2014/main" id="{E7435840-A939-FDB4-3A40-374C6F1F6A8D}"/>
                    </a:ext>
                  </a:extLst>
                </p14:cNvPr>
                <p14:cNvContentPartPr/>
                <p14:nvPr/>
              </p14:nvContentPartPr>
              <p14:xfrm>
                <a:off x="8715764" y="1118127"/>
                <a:ext cx="20160" cy="108720"/>
              </p14:xfrm>
            </p:contentPart>
          </mc:Choice>
          <mc:Fallback>
            <p:pic>
              <p:nvPicPr>
                <p:cNvPr id="183" name="Freihand 182">
                  <a:extLst>
                    <a:ext uri="{FF2B5EF4-FFF2-40B4-BE49-F238E27FC236}">
                      <a16:creationId xmlns:a16="http://schemas.microsoft.com/office/drawing/2014/main" id="{E7435840-A939-FDB4-3A40-374C6F1F6A8D}"/>
                    </a:ext>
                  </a:extLst>
                </p:cNvPr>
                <p:cNvPicPr/>
                <p:nvPr/>
              </p:nvPicPr>
              <p:blipFill>
                <a:blip r:embed="rId298"/>
                <a:stretch>
                  <a:fillRect/>
                </a:stretch>
              </p:blipFill>
              <p:spPr>
                <a:xfrm>
                  <a:off x="8707124" y="1109487"/>
                  <a:ext cx="378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84" name="Freihand 183">
                  <a:extLst>
                    <a:ext uri="{FF2B5EF4-FFF2-40B4-BE49-F238E27FC236}">
                      <a16:creationId xmlns:a16="http://schemas.microsoft.com/office/drawing/2014/main" id="{502B7BBC-5704-ED01-85DC-E5DDB6B2679A}"/>
                    </a:ext>
                  </a:extLst>
                </p14:cNvPr>
                <p14:cNvContentPartPr/>
                <p14:nvPr/>
              </p14:nvContentPartPr>
              <p14:xfrm>
                <a:off x="8677964" y="1177527"/>
                <a:ext cx="99360" cy="3960"/>
              </p14:xfrm>
            </p:contentPart>
          </mc:Choice>
          <mc:Fallback>
            <p:pic>
              <p:nvPicPr>
                <p:cNvPr id="184" name="Freihand 183">
                  <a:extLst>
                    <a:ext uri="{FF2B5EF4-FFF2-40B4-BE49-F238E27FC236}">
                      <a16:creationId xmlns:a16="http://schemas.microsoft.com/office/drawing/2014/main" id="{502B7BBC-5704-ED01-85DC-E5DDB6B2679A}"/>
                    </a:ext>
                  </a:extLst>
                </p:cNvPr>
                <p:cNvPicPr/>
                <p:nvPr/>
              </p:nvPicPr>
              <p:blipFill>
                <a:blip r:embed="rId300"/>
                <a:stretch>
                  <a:fillRect/>
                </a:stretch>
              </p:blipFill>
              <p:spPr>
                <a:xfrm>
                  <a:off x="8668964" y="1168527"/>
                  <a:ext cx="1170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89" name="Freihand 188">
                  <a:extLst>
                    <a:ext uri="{FF2B5EF4-FFF2-40B4-BE49-F238E27FC236}">
                      <a16:creationId xmlns:a16="http://schemas.microsoft.com/office/drawing/2014/main" id="{A5C4839B-B16C-F57E-68FF-7DCA69BACED0}"/>
                    </a:ext>
                  </a:extLst>
                </p14:cNvPr>
                <p14:cNvContentPartPr/>
                <p14:nvPr/>
              </p14:nvContentPartPr>
              <p14:xfrm>
                <a:off x="8961284" y="968007"/>
                <a:ext cx="112680" cy="159840"/>
              </p14:xfrm>
            </p:contentPart>
          </mc:Choice>
          <mc:Fallback>
            <p:pic>
              <p:nvPicPr>
                <p:cNvPr id="189" name="Freihand 188">
                  <a:extLst>
                    <a:ext uri="{FF2B5EF4-FFF2-40B4-BE49-F238E27FC236}">
                      <a16:creationId xmlns:a16="http://schemas.microsoft.com/office/drawing/2014/main" id="{A5C4839B-B16C-F57E-68FF-7DCA69BACED0}"/>
                    </a:ext>
                  </a:extLst>
                </p:cNvPr>
                <p:cNvPicPr/>
                <p:nvPr/>
              </p:nvPicPr>
              <p:blipFill>
                <a:blip r:embed="rId302"/>
                <a:stretch>
                  <a:fillRect/>
                </a:stretch>
              </p:blipFill>
              <p:spPr>
                <a:xfrm>
                  <a:off x="8952284" y="959367"/>
                  <a:ext cx="13032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90" name="Freihand 189">
                  <a:extLst>
                    <a:ext uri="{FF2B5EF4-FFF2-40B4-BE49-F238E27FC236}">
                      <a16:creationId xmlns:a16="http://schemas.microsoft.com/office/drawing/2014/main" id="{5B33E103-439F-2C3A-8B2A-819ED37B19AE}"/>
                    </a:ext>
                  </a:extLst>
                </p14:cNvPr>
                <p14:cNvContentPartPr/>
                <p14:nvPr/>
              </p14:nvContentPartPr>
              <p14:xfrm>
                <a:off x="8918444" y="1112367"/>
                <a:ext cx="315360" cy="57240"/>
              </p14:xfrm>
            </p:contentPart>
          </mc:Choice>
          <mc:Fallback>
            <p:pic>
              <p:nvPicPr>
                <p:cNvPr id="190" name="Freihand 189">
                  <a:extLst>
                    <a:ext uri="{FF2B5EF4-FFF2-40B4-BE49-F238E27FC236}">
                      <a16:creationId xmlns:a16="http://schemas.microsoft.com/office/drawing/2014/main" id="{5B33E103-439F-2C3A-8B2A-819ED37B19AE}"/>
                    </a:ext>
                  </a:extLst>
                </p:cNvPr>
                <p:cNvPicPr/>
                <p:nvPr/>
              </p:nvPicPr>
              <p:blipFill>
                <a:blip r:embed="rId304"/>
                <a:stretch>
                  <a:fillRect/>
                </a:stretch>
              </p:blipFill>
              <p:spPr>
                <a:xfrm>
                  <a:off x="8909444" y="1103727"/>
                  <a:ext cx="3330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91" name="Freihand 190">
                  <a:extLst>
                    <a:ext uri="{FF2B5EF4-FFF2-40B4-BE49-F238E27FC236}">
                      <a16:creationId xmlns:a16="http://schemas.microsoft.com/office/drawing/2014/main" id="{6793943A-AFA7-8EE2-9FC1-6958DFD7D0A4}"/>
                    </a:ext>
                  </a:extLst>
                </p14:cNvPr>
                <p14:cNvContentPartPr/>
                <p14:nvPr/>
              </p14:nvContentPartPr>
              <p14:xfrm>
                <a:off x="8874164" y="1231887"/>
                <a:ext cx="102960" cy="148680"/>
              </p14:xfrm>
            </p:contentPart>
          </mc:Choice>
          <mc:Fallback>
            <p:pic>
              <p:nvPicPr>
                <p:cNvPr id="191" name="Freihand 190">
                  <a:extLst>
                    <a:ext uri="{FF2B5EF4-FFF2-40B4-BE49-F238E27FC236}">
                      <a16:creationId xmlns:a16="http://schemas.microsoft.com/office/drawing/2014/main" id="{6793943A-AFA7-8EE2-9FC1-6958DFD7D0A4}"/>
                    </a:ext>
                  </a:extLst>
                </p:cNvPr>
                <p:cNvPicPr/>
                <p:nvPr/>
              </p:nvPicPr>
              <p:blipFill>
                <a:blip r:embed="rId306"/>
                <a:stretch>
                  <a:fillRect/>
                </a:stretch>
              </p:blipFill>
              <p:spPr>
                <a:xfrm>
                  <a:off x="8865164" y="1223247"/>
                  <a:ext cx="12060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92" name="Freihand 191">
                  <a:extLst>
                    <a:ext uri="{FF2B5EF4-FFF2-40B4-BE49-F238E27FC236}">
                      <a16:creationId xmlns:a16="http://schemas.microsoft.com/office/drawing/2014/main" id="{797FB3C5-29EF-9590-0825-644E3A9F8BDC}"/>
                    </a:ext>
                  </a:extLst>
                </p14:cNvPr>
                <p14:cNvContentPartPr/>
                <p14:nvPr/>
              </p14:nvContentPartPr>
              <p14:xfrm>
                <a:off x="9006284" y="1220727"/>
                <a:ext cx="105120" cy="151920"/>
              </p14:xfrm>
            </p:contentPart>
          </mc:Choice>
          <mc:Fallback>
            <p:pic>
              <p:nvPicPr>
                <p:cNvPr id="192" name="Freihand 191">
                  <a:extLst>
                    <a:ext uri="{FF2B5EF4-FFF2-40B4-BE49-F238E27FC236}">
                      <a16:creationId xmlns:a16="http://schemas.microsoft.com/office/drawing/2014/main" id="{797FB3C5-29EF-9590-0825-644E3A9F8BDC}"/>
                    </a:ext>
                  </a:extLst>
                </p:cNvPr>
                <p:cNvPicPr/>
                <p:nvPr/>
              </p:nvPicPr>
              <p:blipFill>
                <a:blip r:embed="rId308"/>
                <a:stretch>
                  <a:fillRect/>
                </a:stretch>
              </p:blipFill>
              <p:spPr>
                <a:xfrm>
                  <a:off x="8997284" y="1212087"/>
                  <a:ext cx="12276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93" name="Freihand 192">
                  <a:extLst>
                    <a:ext uri="{FF2B5EF4-FFF2-40B4-BE49-F238E27FC236}">
                      <a16:creationId xmlns:a16="http://schemas.microsoft.com/office/drawing/2014/main" id="{901A28DD-6DD0-3102-5FAE-CC35CB8D1A96}"/>
                    </a:ext>
                  </a:extLst>
                </p14:cNvPr>
                <p14:cNvContentPartPr/>
                <p14:nvPr/>
              </p14:nvContentPartPr>
              <p14:xfrm>
                <a:off x="9129764" y="1230087"/>
                <a:ext cx="127440" cy="128880"/>
              </p14:xfrm>
            </p:contentPart>
          </mc:Choice>
          <mc:Fallback>
            <p:pic>
              <p:nvPicPr>
                <p:cNvPr id="193" name="Freihand 192">
                  <a:extLst>
                    <a:ext uri="{FF2B5EF4-FFF2-40B4-BE49-F238E27FC236}">
                      <a16:creationId xmlns:a16="http://schemas.microsoft.com/office/drawing/2014/main" id="{901A28DD-6DD0-3102-5FAE-CC35CB8D1A96}"/>
                    </a:ext>
                  </a:extLst>
                </p:cNvPr>
                <p:cNvPicPr/>
                <p:nvPr/>
              </p:nvPicPr>
              <p:blipFill>
                <a:blip r:embed="rId310"/>
                <a:stretch>
                  <a:fillRect/>
                </a:stretch>
              </p:blipFill>
              <p:spPr>
                <a:xfrm>
                  <a:off x="9121124" y="1221447"/>
                  <a:ext cx="1450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94" name="Freihand 193">
                  <a:extLst>
                    <a:ext uri="{FF2B5EF4-FFF2-40B4-BE49-F238E27FC236}">
                      <a16:creationId xmlns:a16="http://schemas.microsoft.com/office/drawing/2014/main" id="{BF33DB59-11B3-83A4-6D90-521533EAECC8}"/>
                    </a:ext>
                  </a:extLst>
                </p14:cNvPr>
                <p14:cNvContentPartPr/>
                <p14:nvPr/>
              </p14:nvContentPartPr>
              <p14:xfrm>
                <a:off x="9329924" y="1069527"/>
                <a:ext cx="136080" cy="123480"/>
              </p14:xfrm>
            </p:contentPart>
          </mc:Choice>
          <mc:Fallback>
            <p:pic>
              <p:nvPicPr>
                <p:cNvPr id="194" name="Freihand 193">
                  <a:extLst>
                    <a:ext uri="{FF2B5EF4-FFF2-40B4-BE49-F238E27FC236}">
                      <a16:creationId xmlns:a16="http://schemas.microsoft.com/office/drawing/2014/main" id="{BF33DB59-11B3-83A4-6D90-521533EAECC8}"/>
                    </a:ext>
                  </a:extLst>
                </p:cNvPr>
                <p:cNvPicPr/>
                <p:nvPr/>
              </p:nvPicPr>
              <p:blipFill>
                <a:blip r:embed="rId312"/>
                <a:stretch>
                  <a:fillRect/>
                </a:stretch>
              </p:blipFill>
              <p:spPr>
                <a:xfrm>
                  <a:off x="9320924" y="1060887"/>
                  <a:ext cx="15372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95" name="Freihand 194">
                  <a:extLst>
                    <a:ext uri="{FF2B5EF4-FFF2-40B4-BE49-F238E27FC236}">
                      <a16:creationId xmlns:a16="http://schemas.microsoft.com/office/drawing/2014/main" id="{6EE5E851-6422-3B4E-DA49-55ED4855E306}"/>
                    </a:ext>
                  </a:extLst>
                </p14:cNvPr>
                <p14:cNvContentPartPr/>
                <p14:nvPr/>
              </p14:nvContentPartPr>
              <p14:xfrm>
                <a:off x="9442964" y="1178247"/>
                <a:ext cx="103680" cy="126720"/>
              </p14:xfrm>
            </p:contentPart>
          </mc:Choice>
          <mc:Fallback>
            <p:pic>
              <p:nvPicPr>
                <p:cNvPr id="195" name="Freihand 194">
                  <a:extLst>
                    <a:ext uri="{FF2B5EF4-FFF2-40B4-BE49-F238E27FC236}">
                      <a16:creationId xmlns:a16="http://schemas.microsoft.com/office/drawing/2014/main" id="{6EE5E851-6422-3B4E-DA49-55ED4855E306}"/>
                    </a:ext>
                  </a:extLst>
                </p:cNvPr>
                <p:cNvPicPr/>
                <p:nvPr/>
              </p:nvPicPr>
              <p:blipFill>
                <a:blip r:embed="rId314"/>
                <a:stretch>
                  <a:fillRect/>
                </a:stretch>
              </p:blipFill>
              <p:spPr>
                <a:xfrm>
                  <a:off x="9433964" y="1169607"/>
                  <a:ext cx="1213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26" name="Freihand 225">
                  <a:extLst>
                    <a:ext uri="{FF2B5EF4-FFF2-40B4-BE49-F238E27FC236}">
                      <a16:creationId xmlns:a16="http://schemas.microsoft.com/office/drawing/2014/main" id="{AC4FE09A-4BA0-8565-B2D9-E79406EC63E0}"/>
                    </a:ext>
                  </a:extLst>
                </p14:cNvPr>
                <p14:cNvContentPartPr/>
                <p14:nvPr/>
              </p14:nvContentPartPr>
              <p14:xfrm>
                <a:off x="7895324" y="1414407"/>
                <a:ext cx="20520" cy="5400"/>
              </p14:xfrm>
            </p:contentPart>
          </mc:Choice>
          <mc:Fallback>
            <p:pic>
              <p:nvPicPr>
                <p:cNvPr id="226" name="Freihand 225">
                  <a:extLst>
                    <a:ext uri="{FF2B5EF4-FFF2-40B4-BE49-F238E27FC236}">
                      <a16:creationId xmlns:a16="http://schemas.microsoft.com/office/drawing/2014/main" id="{AC4FE09A-4BA0-8565-B2D9-E79406EC63E0}"/>
                    </a:ext>
                  </a:extLst>
                </p:cNvPr>
                <p:cNvPicPr/>
                <p:nvPr/>
              </p:nvPicPr>
              <p:blipFill>
                <a:blip r:embed="rId316"/>
                <a:stretch>
                  <a:fillRect/>
                </a:stretch>
              </p:blipFill>
              <p:spPr>
                <a:xfrm>
                  <a:off x="7886324" y="1405407"/>
                  <a:ext cx="3816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71" name="Freihand 170">
                  <a:extLst>
                    <a:ext uri="{FF2B5EF4-FFF2-40B4-BE49-F238E27FC236}">
                      <a16:creationId xmlns:a16="http://schemas.microsoft.com/office/drawing/2014/main" id="{1BB37D05-3C21-E591-ED68-0CFD33C13278}"/>
                    </a:ext>
                  </a:extLst>
                </p14:cNvPr>
                <p14:cNvContentPartPr/>
                <p14:nvPr/>
              </p14:nvContentPartPr>
              <p14:xfrm>
                <a:off x="7307084" y="1137567"/>
                <a:ext cx="156600" cy="19800"/>
              </p14:xfrm>
            </p:contentPart>
          </mc:Choice>
          <mc:Fallback>
            <p:pic>
              <p:nvPicPr>
                <p:cNvPr id="171" name="Freihand 170">
                  <a:extLst>
                    <a:ext uri="{FF2B5EF4-FFF2-40B4-BE49-F238E27FC236}">
                      <a16:creationId xmlns:a16="http://schemas.microsoft.com/office/drawing/2014/main" id="{1BB37D05-3C21-E591-ED68-0CFD33C13278}"/>
                    </a:ext>
                  </a:extLst>
                </p:cNvPr>
                <p:cNvPicPr/>
                <p:nvPr/>
              </p:nvPicPr>
              <p:blipFill>
                <a:blip r:embed="rId318"/>
                <a:stretch>
                  <a:fillRect/>
                </a:stretch>
              </p:blipFill>
              <p:spPr>
                <a:xfrm>
                  <a:off x="7298084" y="1128567"/>
                  <a:ext cx="1742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72" name="Freihand 171">
                  <a:extLst>
                    <a:ext uri="{FF2B5EF4-FFF2-40B4-BE49-F238E27FC236}">
                      <a16:creationId xmlns:a16="http://schemas.microsoft.com/office/drawing/2014/main" id="{194087A6-4097-AEA5-1342-2CD2E1004DCE}"/>
                    </a:ext>
                  </a:extLst>
                </p14:cNvPr>
                <p14:cNvContentPartPr/>
                <p14:nvPr/>
              </p14:nvContentPartPr>
              <p14:xfrm>
                <a:off x="7318244" y="1176447"/>
                <a:ext cx="153000" cy="14400"/>
              </p14:xfrm>
            </p:contentPart>
          </mc:Choice>
          <mc:Fallback>
            <p:pic>
              <p:nvPicPr>
                <p:cNvPr id="172" name="Freihand 171">
                  <a:extLst>
                    <a:ext uri="{FF2B5EF4-FFF2-40B4-BE49-F238E27FC236}">
                      <a16:creationId xmlns:a16="http://schemas.microsoft.com/office/drawing/2014/main" id="{194087A6-4097-AEA5-1342-2CD2E1004DCE}"/>
                    </a:ext>
                  </a:extLst>
                </p:cNvPr>
                <p:cNvPicPr/>
                <p:nvPr/>
              </p:nvPicPr>
              <p:blipFill>
                <a:blip r:embed="rId320"/>
                <a:stretch>
                  <a:fillRect/>
                </a:stretch>
              </p:blipFill>
              <p:spPr>
                <a:xfrm>
                  <a:off x="7309604" y="1167447"/>
                  <a:ext cx="17064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73" name="Freihand 172">
                  <a:extLst>
                    <a:ext uri="{FF2B5EF4-FFF2-40B4-BE49-F238E27FC236}">
                      <a16:creationId xmlns:a16="http://schemas.microsoft.com/office/drawing/2014/main" id="{73802423-B1E4-FA59-EA90-89B436F148E3}"/>
                    </a:ext>
                  </a:extLst>
                </p14:cNvPr>
                <p14:cNvContentPartPr/>
                <p14:nvPr/>
              </p14:nvContentPartPr>
              <p14:xfrm>
                <a:off x="7496444" y="1081047"/>
                <a:ext cx="93240" cy="135720"/>
              </p14:xfrm>
            </p:contentPart>
          </mc:Choice>
          <mc:Fallback>
            <p:pic>
              <p:nvPicPr>
                <p:cNvPr id="173" name="Freihand 172">
                  <a:extLst>
                    <a:ext uri="{FF2B5EF4-FFF2-40B4-BE49-F238E27FC236}">
                      <a16:creationId xmlns:a16="http://schemas.microsoft.com/office/drawing/2014/main" id="{73802423-B1E4-FA59-EA90-89B436F148E3}"/>
                    </a:ext>
                  </a:extLst>
                </p:cNvPr>
                <p:cNvPicPr/>
                <p:nvPr/>
              </p:nvPicPr>
              <p:blipFill>
                <a:blip r:embed="rId322"/>
                <a:stretch>
                  <a:fillRect/>
                </a:stretch>
              </p:blipFill>
              <p:spPr>
                <a:xfrm>
                  <a:off x="7487444" y="1072407"/>
                  <a:ext cx="1108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75" name="Freihand 174">
                  <a:extLst>
                    <a:ext uri="{FF2B5EF4-FFF2-40B4-BE49-F238E27FC236}">
                      <a16:creationId xmlns:a16="http://schemas.microsoft.com/office/drawing/2014/main" id="{006D5FF6-2DF2-6FEF-DC7F-7B540226D6C3}"/>
                    </a:ext>
                  </a:extLst>
                </p14:cNvPr>
                <p14:cNvContentPartPr/>
                <p14:nvPr/>
              </p14:nvContentPartPr>
              <p14:xfrm>
                <a:off x="7715324" y="1077807"/>
                <a:ext cx="192240" cy="137160"/>
              </p14:xfrm>
            </p:contentPart>
          </mc:Choice>
          <mc:Fallback>
            <p:pic>
              <p:nvPicPr>
                <p:cNvPr id="175" name="Freihand 174">
                  <a:extLst>
                    <a:ext uri="{FF2B5EF4-FFF2-40B4-BE49-F238E27FC236}">
                      <a16:creationId xmlns:a16="http://schemas.microsoft.com/office/drawing/2014/main" id="{006D5FF6-2DF2-6FEF-DC7F-7B540226D6C3}"/>
                    </a:ext>
                  </a:extLst>
                </p:cNvPr>
                <p:cNvPicPr/>
                <p:nvPr/>
              </p:nvPicPr>
              <p:blipFill>
                <a:blip r:embed="rId324"/>
                <a:stretch>
                  <a:fillRect/>
                </a:stretch>
              </p:blipFill>
              <p:spPr>
                <a:xfrm>
                  <a:off x="7706684" y="1069167"/>
                  <a:ext cx="20988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76" name="Freihand 175">
                  <a:extLst>
                    <a:ext uri="{FF2B5EF4-FFF2-40B4-BE49-F238E27FC236}">
                      <a16:creationId xmlns:a16="http://schemas.microsoft.com/office/drawing/2014/main" id="{0E41C692-7ECC-739F-6A14-F5AF929B7000}"/>
                    </a:ext>
                  </a:extLst>
                </p14:cNvPr>
                <p14:cNvContentPartPr/>
                <p14:nvPr/>
              </p14:nvContentPartPr>
              <p14:xfrm>
                <a:off x="7930604" y="1204167"/>
                <a:ext cx="88920" cy="90360"/>
              </p14:xfrm>
            </p:contentPart>
          </mc:Choice>
          <mc:Fallback>
            <p:pic>
              <p:nvPicPr>
                <p:cNvPr id="176" name="Freihand 175">
                  <a:extLst>
                    <a:ext uri="{FF2B5EF4-FFF2-40B4-BE49-F238E27FC236}">
                      <a16:creationId xmlns:a16="http://schemas.microsoft.com/office/drawing/2014/main" id="{0E41C692-7ECC-739F-6A14-F5AF929B7000}"/>
                    </a:ext>
                  </a:extLst>
                </p:cNvPr>
                <p:cNvPicPr/>
                <p:nvPr/>
              </p:nvPicPr>
              <p:blipFill>
                <a:blip r:embed="rId326"/>
                <a:stretch>
                  <a:fillRect/>
                </a:stretch>
              </p:blipFill>
              <p:spPr>
                <a:xfrm>
                  <a:off x="7921964" y="1195167"/>
                  <a:ext cx="1065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77" name="Freihand 176">
                  <a:extLst>
                    <a:ext uri="{FF2B5EF4-FFF2-40B4-BE49-F238E27FC236}">
                      <a16:creationId xmlns:a16="http://schemas.microsoft.com/office/drawing/2014/main" id="{90CC81F7-59C5-62A9-EB88-6A4E2695F762}"/>
                    </a:ext>
                  </a:extLst>
                </p14:cNvPr>
                <p14:cNvContentPartPr/>
                <p14:nvPr/>
              </p14:nvContentPartPr>
              <p14:xfrm>
                <a:off x="8085044" y="1163127"/>
                <a:ext cx="112320" cy="7920"/>
              </p14:xfrm>
            </p:contentPart>
          </mc:Choice>
          <mc:Fallback>
            <p:pic>
              <p:nvPicPr>
                <p:cNvPr id="177" name="Freihand 176">
                  <a:extLst>
                    <a:ext uri="{FF2B5EF4-FFF2-40B4-BE49-F238E27FC236}">
                      <a16:creationId xmlns:a16="http://schemas.microsoft.com/office/drawing/2014/main" id="{90CC81F7-59C5-62A9-EB88-6A4E2695F762}"/>
                    </a:ext>
                  </a:extLst>
                </p:cNvPr>
                <p:cNvPicPr/>
                <p:nvPr/>
              </p:nvPicPr>
              <p:blipFill>
                <a:blip r:embed="rId328"/>
                <a:stretch>
                  <a:fillRect/>
                </a:stretch>
              </p:blipFill>
              <p:spPr>
                <a:xfrm>
                  <a:off x="8076404" y="1154127"/>
                  <a:ext cx="12996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78" name="Freihand 177">
                  <a:extLst>
                    <a:ext uri="{FF2B5EF4-FFF2-40B4-BE49-F238E27FC236}">
                      <a16:creationId xmlns:a16="http://schemas.microsoft.com/office/drawing/2014/main" id="{340BEDC2-69C1-2868-D320-3BE2FC74B518}"/>
                    </a:ext>
                  </a:extLst>
                </p14:cNvPr>
                <p14:cNvContentPartPr/>
                <p14:nvPr/>
              </p14:nvContentPartPr>
              <p14:xfrm>
                <a:off x="8096564" y="1182207"/>
                <a:ext cx="75600" cy="15480"/>
              </p14:xfrm>
            </p:contentPart>
          </mc:Choice>
          <mc:Fallback>
            <p:pic>
              <p:nvPicPr>
                <p:cNvPr id="178" name="Freihand 177">
                  <a:extLst>
                    <a:ext uri="{FF2B5EF4-FFF2-40B4-BE49-F238E27FC236}">
                      <a16:creationId xmlns:a16="http://schemas.microsoft.com/office/drawing/2014/main" id="{340BEDC2-69C1-2868-D320-3BE2FC74B518}"/>
                    </a:ext>
                  </a:extLst>
                </p:cNvPr>
                <p:cNvPicPr/>
                <p:nvPr/>
              </p:nvPicPr>
              <p:blipFill>
                <a:blip r:embed="rId330"/>
                <a:stretch>
                  <a:fillRect/>
                </a:stretch>
              </p:blipFill>
              <p:spPr>
                <a:xfrm>
                  <a:off x="8087564" y="1173207"/>
                  <a:ext cx="9324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27" name="Freihand 226">
                  <a:extLst>
                    <a:ext uri="{FF2B5EF4-FFF2-40B4-BE49-F238E27FC236}">
                      <a16:creationId xmlns:a16="http://schemas.microsoft.com/office/drawing/2014/main" id="{6DE711EB-53B4-3357-ADA3-6A4E187CD5CB}"/>
                    </a:ext>
                  </a:extLst>
                </p14:cNvPr>
                <p14:cNvContentPartPr/>
                <p14:nvPr/>
              </p14:nvContentPartPr>
              <p14:xfrm>
                <a:off x="8196644" y="1010127"/>
                <a:ext cx="106560" cy="238680"/>
              </p14:xfrm>
            </p:contentPart>
          </mc:Choice>
          <mc:Fallback>
            <p:pic>
              <p:nvPicPr>
                <p:cNvPr id="227" name="Freihand 226">
                  <a:extLst>
                    <a:ext uri="{FF2B5EF4-FFF2-40B4-BE49-F238E27FC236}">
                      <a16:creationId xmlns:a16="http://schemas.microsoft.com/office/drawing/2014/main" id="{6DE711EB-53B4-3357-ADA3-6A4E187CD5CB}"/>
                    </a:ext>
                  </a:extLst>
                </p:cNvPr>
                <p:cNvPicPr/>
                <p:nvPr/>
              </p:nvPicPr>
              <p:blipFill>
                <a:blip r:embed="rId332"/>
                <a:stretch>
                  <a:fillRect/>
                </a:stretch>
              </p:blipFill>
              <p:spPr>
                <a:xfrm>
                  <a:off x="8187644" y="1001127"/>
                  <a:ext cx="12420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29" name="Freihand 228">
                  <a:extLst>
                    <a:ext uri="{FF2B5EF4-FFF2-40B4-BE49-F238E27FC236}">
                      <a16:creationId xmlns:a16="http://schemas.microsoft.com/office/drawing/2014/main" id="{113E270E-7ABC-578A-4E67-F348D595A8D9}"/>
                    </a:ext>
                  </a:extLst>
                </p14:cNvPr>
                <p14:cNvContentPartPr/>
                <p14:nvPr/>
              </p14:nvContentPartPr>
              <p14:xfrm>
                <a:off x="8308604" y="1388127"/>
                <a:ext cx="42120" cy="247680"/>
              </p14:xfrm>
            </p:contentPart>
          </mc:Choice>
          <mc:Fallback>
            <p:pic>
              <p:nvPicPr>
                <p:cNvPr id="229" name="Freihand 228">
                  <a:extLst>
                    <a:ext uri="{FF2B5EF4-FFF2-40B4-BE49-F238E27FC236}">
                      <a16:creationId xmlns:a16="http://schemas.microsoft.com/office/drawing/2014/main" id="{113E270E-7ABC-578A-4E67-F348D595A8D9}"/>
                    </a:ext>
                  </a:extLst>
                </p:cNvPr>
                <p:cNvPicPr/>
                <p:nvPr/>
              </p:nvPicPr>
              <p:blipFill>
                <a:blip r:embed="rId334"/>
                <a:stretch>
                  <a:fillRect/>
                </a:stretch>
              </p:blipFill>
              <p:spPr>
                <a:xfrm>
                  <a:off x="8299604" y="1379127"/>
                  <a:ext cx="5976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30" name="Freihand 229">
                  <a:extLst>
                    <a:ext uri="{FF2B5EF4-FFF2-40B4-BE49-F238E27FC236}">
                      <a16:creationId xmlns:a16="http://schemas.microsoft.com/office/drawing/2014/main" id="{6A97E725-F9C7-9597-672F-C9330F72D8FC}"/>
                    </a:ext>
                  </a:extLst>
                </p14:cNvPr>
                <p14:cNvContentPartPr/>
                <p14:nvPr/>
              </p14:nvContentPartPr>
              <p14:xfrm>
                <a:off x="8263604" y="1325847"/>
                <a:ext cx="111600" cy="111600"/>
              </p14:xfrm>
            </p:contentPart>
          </mc:Choice>
          <mc:Fallback>
            <p:pic>
              <p:nvPicPr>
                <p:cNvPr id="230" name="Freihand 229">
                  <a:extLst>
                    <a:ext uri="{FF2B5EF4-FFF2-40B4-BE49-F238E27FC236}">
                      <a16:creationId xmlns:a16="http://schemas.microsoft.com/office/drawing/2014/main" id="{6A97E725-F9C7-9597-672F-C9330F72D8FC}"/>
                    </a:ext>
                  </a:extLst>
                </p:cNvPr>
                <p:cNvPicPr/>
                <p:nvPr/>
              </p:nvPicPr>
              <p:blipFill>
                <a:blip r:embed="rId336"/>
                <a:stretch>
                  <a:fillRect/>
                </a:stretch>
              </p:blipFill>
              <p:spPr>
                <a:xfrm>
                  <a:off x="8254964" y="1317207"/>
                  <a:ext cx="1292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32" name="Freihand 231">
                  <a:extLst>
                    <a:ext uri="{FF2B5EF4-FFF2-40B4-BE49-F238E27FC236}">
                      <a16:creationId xmlns:a16="http://schemas.microsoft.com/office/drawing/2014/main" id="{10E42EEA-9563-21D3-1EE4-D0B21FC228B8}"/>
                    </a:ext>
                  </a:extLst>
                </p14:cNvPr>
                <p14:cNvContentPartPr/>
                <p14:nvPr/>
              </p14:nvContentPartPr>
              <p14:xfrm>
                <a:off x="9144524" y="1472007"/>
                <a:ext cx="28440" cy="147240"/>
              </p14:xfrm>
            </p:contentPart>
          </mc:Choice>
          <mc:Fallback>
            <p:pic>
              <p:nvPicPr>
                <p:cNvPr id="232" name="Freihand 231">
                  <a:extLst>
                    <a:ext uri="{FF2B5EF4-FFF2-40B4-BE49-F238E27FC236}">
                      <a16:creationId xmlns:a16="http://schemas.microsoft.com/office/drawing/2014/main" id="{10E42EEA-9563-21D3-1EE4-D0B21FC228B8}"/>
                    </a:ext>
                  </a:extLst>
                </p:cNvPr>
                <p:cNvPicPr/>
                <p:nvPr/>
              </p:nvPicPr>
              <p:blipFill>
                <a:blip r:embed="rId338"/>
                <a:stretch>
                  <a:fillRect/>
                </a:stretch>
              </p:blipFill>
              <p:spPr>
                <a:xfrm>
                  <a:off x="9135524" y="1463007"/>
                  <a:ext cx="4608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33" name="Freihand 232">
                  <a:extLst>
                    <a:ext uri="{FF2B5EF4-FFF2-40B4-BE49-F238E27FC236}">
                      <a16:creationId xmlns:a16="http://schemas.microsoft.com/office/drawing/2014/main" id="{29EF9BF0-2BC5-9794-BBCD-EBEDC1410A28}"/>
                    </a:ext>
                  </a:extLst>
                </p14:cNvPr>
                <p14:cNvContentPartPr/>
                <p14:nvPr/>
              </p14:nvContentPartPr>
              <p14:xfrm>
                <a:off x="9069644" y="1384887"/>
                <a:ext cx="149040" cy="134640"/>
              </p14:xfrm>
            </p:contentPart>
          </mc:Choice>
          <mc:Fallback>
            <p:pic>
              <p:nvPicPr>
                <p:cNvPr id="233" name="Freihand 232">
                  <a:extLst>
                    <a:ext uri="{FF2B5EF4-FFF2-40B4-BE49-F238E27FC236}">
                      <a16:creationId xmlns:a16="http://schemas.microsoft.com/office/drawing/2014/main" id="{29EF9BF0-2BC5-9794-BBCD-EBEDC1410A28}"/>
                    </a:ext>
                  </a:extLst>
                </p:cNvPr>
                <p:cNvPicPr/>
                <p:nvPr/>
              </p:nvPicPr>
              <p:blipFill>
                <a:blip r:embed="rId340"/>
                <a:stretch>
                  <a:fillRect/>
                </a:stretch>
              </p:blipFill>
              <p:spPr>
                <a:xfrm>
                  <a:off x="9060644" y="1375887"/>
                  <a:ext cx="16668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34" name="Freihand 233">
                  <a:extLst>
                    <a:ext uri="{FF2B5EF4-FFF2-40B4-BE49-F238E27FC236}">
                      <a16:creationId xmlns:a16="http://schemas.microsoft.com/office/drawing/2014/main" id="{853C4505-592D-614D-77F1-6D87D5FE8EB6}"/>
                    </a:ext>
                  </a:extLst>
                </p14:cNvPr>
                <p14:cNvContentPartPr/>
                <p14:nvPr/>
              </p14:nvContentPartPr>
              <p14:xfrm>
                <a:off x="8864444" y="898167"/>
                <a:ext cx="451800" cy="533520"/>
              </p14:xfrm>
            </p:contentPart>
          </mc:Choice>
          <mc:Fallback>
            <p:pic>
              <p:nvPicPr>
                <p:cNvPr id="234" name="Freihand 233">
                  <a:extLst>
                    <a:ext uri="{FF2B5EF4-FFF2-40B4-BE49-F238E27FC236}">
                      <a16:creationId xmlns:a16="http://schemas.microsoft.com/office/drawing/2014/main" id="{853C4505-592D-614D-77F1-6D87D5FE8EB6}"/>
                    </a:ext>
                  </a:extLst>
                </p:cNvPr>
                <p:cNvPicPr/>
                <p:nvPr/>
              </p:nvPicPr>
              <p:blipFill>
                <a:blip r:embed="rId342"/>
                <a:stretch>
                  <a:fillRect/>
                </a:stretch>
              </p:blipFill>
              <p:spPr>
                <a:xfrm>
                  <a:off x="8855444" y="889527"/>
                  <a:ext cx="469440" cy="55116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39" name="Freihand 238">
                  <a:extLst>
                    <a:ext uri="{FF2B5EF4-FFF2-40B4-BE49-F238E27FC236}">
                      <a16:creationId xmlns:a16="http://schemas.microsoft.com/office/drawing/2014/main" id="{E67BE512-EDC5-3883-9554-39936136D101}"/>
                    </a:ext>
                  </a:extLst>
                </p14:cNvPr>
                <p14:cNvContentPartPr/>
                <p14:nvPr/>
              </p14:nvContentPartPr>
              <p14:xfrm>
                <a:off x="9253964" y="980607"/>
                <a:ext cx="419040" cy="339480"/>
              </p14:xfrm>
            </p:contentPart>
          </mc:Choice>
          <mc:Fallback>
            <p:pic>
              <p:nvPicPr>
                <p:cNvPr id="239" name="Freihand 238">
                  <a:extLst>
                    <a:ext uri="{FF2B5EF4-FFF2-40B4-BE49-F238E27FC236}">
                      <a16:creationId xmlns:a16="http://schemas.microsoft.com/office/drawing/2014/main" id="{E67BE512-EDC5-3883-9554-39936136D101}"/>
                    </a:ext>
                  </a:extLst>
                </p:cNvPr>
                <p:cNvPicPr/>
                <p:nvPr/>
              </p:nvPicPr>
              <p:blipFill>
                <a:blip r:embed="rId344"/>
                <a:stretch>
                  <a:fillRect/>
                </a:stretch>
              </p:blipFill>
              <p:spPr>
                <a:xfrm>
                  <a:off x="9245324" y="971607"/>
                  <a:ext cx="436680" cy="35712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41" name="Freihand 240">
                  <a:extLst>
                    <a:ext uri="{FF2B5EF4-FFF2-40B4-BE49-F238E27FC236}">
                      <a16:creationId xmlns:a16="http://schemas.microsoft.com/office/drawing/2014/main" id="{5F13DF7E-FB73-AF45-5EFC-A1632FDF7AC7}"/>
                    </a:ext>
                  </a:extLst>
                </p14:cNvPr>
                <p14:cNvContentPartPr/>
                <p14:nvPr/>
              </p14:nvContentPartPr>
              <p14:xfrm>
                <a:off x="8308604" y="1033167"/>
                <a:ext cx="300960" cy="255960"/>
              </p14:xfrm>
            </p:contentPart>
          </mc:Choice>
          <mc:Fallback>
            <p:pic>
              <p:nvPicPr>
                <p:cNvPr id="241" name="Freihand 240">
                  <a:extLst>
                    <a:ext uri="{FF2B5EF4-FFF2-40B4-BE49-F238E27FC236}">
                      <a16:creationId xmlns:a16="http://schemas.microsoft.com/office/drawing/2014/main" id="{5F13DF7E-FB73-AF45-5EFC-A1632FDF7AC7}"/>
                    </a:ext>
                  </a:extLst>
                </p:cNvPr>
                <p:cNvPicPr/>
                <p:nvPr/>
              </p:nvPicPr>
              <p:blipFill>
                <a:blip r:embed="rId346"/>
                <a:stretch>
                  <a:fillRect/>
                </a:stretch>
              </p:blipFill>
              <p:spPr>
                <a:xfrm>
                  <a:off x="8299604" y="1024167"/>
                  <a:ext cx="318600" cy="273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47">
            <p14:nvContentPartPr>
              <p14:cNvPr id="243" name="Freihand 242">
                <a:extLst>
                  <a:ext uri="{FF2B5EF4-FFF2-40B4-BE49-F238E27FC236}">
                    <a16:creationId xmlns:a16="http://schemas.microsoft.com/office/drawing/2014/main" id="{49AF70AD-78DD-8F2B-E07A-92AA15C1737B}"/>
                  </a:ext>
                </a:extLst>
              </p14:cNvPr>
              <p14:cNvContentPartPr/>
              <p14:nvPr/>
            </p14:nvContentPartPr>
            <p14:xfrm>
              <a:off x="4962404" y="4721367"/>
              <a:ext cx="32760" cy="275400"/>
            </p14:xfrm>
          </p:contentPart>
        </mc:Choice>
        <mc:Fallback>
          <p:pic>
            <p:nvPicPr>
              <p:cNvPr id="243" name="Freihand 242">
                <a:extLst>
                  <a:ext uri="{FF2B5EF4-FFF2-40B4-BE49-F238E27FC236}">
                    <a16:creationId xmlns:a16="http://schemas.microsoft.com/office/drawing/2014/main" id="{49AF70AD-78DD-8F2B-E07A-92AA15C1737B}"/>
                  </a:ext>
                </a:extLst>
              </p:cNvPr>
              <p:cNvPicPr/>
              <p:nvPr/>
            </p:nvPicPr>
            <p:blipFill>
              <a:blip r:embed="rId348"/>
              <a:stretch>
                <a:fillRect/>
              </a:stretch>
            </p:blipFill>
            <p:spPr>
              <a:xfrm>
                <a:off x="4953404" y="4712367"/>
                <a:ext cx="50400" cy="293040"/>
              </a:xfrm>
              <a:prstGeom prst="rect">
                <a:avLst/>
              </a:prstGeom>
            </p:spPr>
          </p:pic>
        </mc:Fallback>
      </mc:AlternateContent>
      <p:grpSp>
        <p:nvGrpSpPr>
          <p:cNvPr id="246" name="Gruppieren 245">
            <a:extLst>
              <a:ext uri="{FF2B5EF4-FFF2-40B4-BE49-F238E27FC236}">
                <a16:creationId xmlns:a16="http://schemas.microsoft.com/office/drawing/2014/main" id="{A74A3C2D-08A5-025D-6BF3-9C529D865701}"/>
              </a:ext>
            </a:extLst>
          </p:cNvPr>
          <p:cNvGrpSpPr/>
          <p:nvPr/>
        </p:nvGrpSpPr>
        <p:grpSpPr>
          <a:xfrm>
            <a:off x="4838564" y="5096847"/>
            <a:ext cx="313560" cy="203760"/>
            <a:chOff x="4838564" y="5096847"/>
            <a:chExt cx="313560" cy="203760"/>
          </a:xfrm>
        </p:grpSpPr>
        <mc:AlternateContent xmlns:mc="http://schemas.openxmlformats.org/markup-compatibility/2006">
          <mc:Choice xmlns:p14="http://schemas.microsoft.com/office/powerpoint/2010/main" Requires="p14">
            <p:contentPart p14:bwMode="auto" r:id="rId349">
              <p14:nvContentPartPr>
                <p14:cNvPr id="244" name="Freihand 243">
                  <a:extLst>
                    <a:ext uri="{FF2B5EF4-FFF2-40B4-BE49-F238E27FC236}">
                      <a16:creationId xmlns:a16="http://schemas.microsoft.com/office/drawing/2014/main" id="{4862621D-469F-1266-B338-52E8FD25F8D6}"/>
                    </a:ext>
                  </a:extLst>
                </p14:cNvPr>
                <p14:cNvContentPartPr/>
                <p14:nvPr/>
              </p14:nvContentPartPr>
              <p14:xfrm>
                <a:off x="4838564" y="5096847"/>
                <a:ext cx="180720" cy="195120"/>
              </p14:xfrm>
            </p:contentPart>
          </mc:Choice>
          <mc:Fallback>
            <p:pic>
              <p:nvPicPr>
                <p:cNvPr id="244" name="Freihand 243">
                  <a:extLst>
                    <a:ext uri="{FF2B5EF4-FFF2-40B4-BE49-F238E27FC236}">
                      <a16:creationId xmlns:a16="http://schemas.microsoft.com/office/drawing/2014/main" id="{4862621D-469F-1266-B338-52E8FD25F8D6}"/>
                    </a:ext>
                  </a:extLst>
                </p:cNvPr>
                <p:cNvPicPr/>
                <p:nvPr/>
              </p:nvPicPr>
              <p:blipFill>
                <a:blip r:embed="rId350"/>
                <a:stretch>
                  <a:fillRect/>
                </a:stretch>
              </p:blipFill>
              <p:spPr>
                <a:xfrm>
                  <a:off x="4829924" y="5087847"/>
                  <a:ext cx="19836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45" name="Freihand 244">
                  <a:extLst>
                    <a:ext uri="{FF2B5EF4-FFF2-40B4-BE49-F238E27FC236}">
                      <a16:creationId xmlns:a16="http://schemas.microsoft.com/office/drawing/2014/main" id="{9A0C7839-0F4C-F2D4-DFFF-5FE4D340ADCE}"/>
                    </a:ext>
                  </a:extLst>
                </p14:cNvPr>
                <p14:cNvContentPartPr/>
                <p14:nvPr/>
              </p14:nvContentPartPr>
              <p14:xfrm>
                <a:off x="5081924" y="5204127"/>
                <a:ext cx="70200" cy="96480"/>
              </p14:xfrm>
            </p:contentPart>
          </mc:Choice>
          <mc:Fallback>
            <p:pic>
              <p:nvPicPr>
                <p:cNvPr id="245" name="Freihand 244">
                  <a:extLst>
                    <a:ext uri="{FF2B5EF4-FFF2-40B4-BE49-F238E27FC236}">
                      <a16:creationId xmlns:a16="http://schemas.microsoft.com/office/drawing/2014/main" id="{9A0C7839-0F4C-F2D4-DFFF-5FE4D340ADCE}"/>
                    </a:ext>
                  </a:extLst>
                </p:cNvPr>
                <p:cNvPicPr/>
                <p:nvPr/>
              </p:nvPicPr>
              <p:blipFill>
                <a:blip r:embed="rId352"/>
                <a:stretch>
                  <a:fillRect/>
                </a:stretch>
              </p:blipFill>
              <p:spPr>
                <a:xfrm>
                  <a:off x="5072924" y="5195127"/>
                  <a:ext cx="87840" cy="114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53">
            <p14:nvContentPartPr>
              <p14:cNvPr id="257" name="Freihand 256">
                <a:extLst>
                  <a:ext uri="{FF2B5EF4-FFF2-40B4-BE49-F238E27FC236}">
                    <a16:creationId xmlns:a16="http://schemas.microsoft.com/office/drawing/2014/main" id="{A44EB863-155D-219C-ED76-60B81A91D971}"/>
                  </a:ext>
                </a:extLst>
              </p14:cNvPr>
              <p14:cNvContentPartPr/>
              <p14:nvPr/>
            </p14:nvContentPartPr>
            <p14:xfrm>
              <a:off x="412004" y="1905087"/>
              <a:ext cx="4320" cy="1800"/>
            </p14:xfrm>
          </p:contentPart>
        </mc:Choice>
        <mc:Fallback>
          <p:pic>
            <p:nvPicPr>
              <p:cNvPr id="257" name="Freihand 256">
                <a:extLst>
                  <a:ext uri="{FF2B5EF4-FFF2-40B4-BE49-F238E27FC236}">
                    <a16:creationId xmlns:a16="http://schemas.microsoft.com/office/drawing/2014/main" id="{A44EB863-155D-219C-ED76-60B81A91D971}"/>
                  </a:ext>
                </a:extLst>
              </p:cNvPr>
              <p:cNvPicPr/>
              <p:nvPr/>
            </p:nvPicPr>
            <p:blipFill>
              <a:blip r:embed="rId354"/>
              <a:stretch>
                <a:fillRect/>
              </a:stretch>
            </p:blipFill>
            <p:spPr>
              <a:xfrm>
                <a:off x="403004" y="1896087"/>
                <a:ext cx="21960" cy="19440"/>
              </a:xfrm>
              <a:prstGeom prst="rect">
                <a:avLst/>
              </a:prstGeom>
            </p:spPr>
          </p:pic>
        </mc:Fallback>
      </mc:AlternateContent>
      <p:grpSp>
        <p:nvGrpSpPr>
          <p:cNvPr id="263" name="Gruppieren 262">
            <a:extLst>
              <a:ext uri="{FF2B5EF4-FFF2-40B4-BE49-F238E27FC236}">
                <a16:creationId xmlns:a16="http://schemas.microsoft.com/office/drawing/2014/main" id="{3DC58883-3FAB-0E28-EFDC-BF50D4570D6D}"/>
              </a:ext>
            </a:extLst>
          </p:cNvPr>
          <p:cNvGrpSpPr/>
          <p:nvPr/>
        </p:nvGrpSpPr>
        <p:grpSpPr>
          <a:xfrm>
            <a:off x="85844" y="2271927"/>
            <a:ext cx="360360" cy="599040"/>
            <a:chOff x="85844" y="2271927"/>
            <a:chExt cx="360360" cy="599040"/>
          </a:xfrm>
        </p:grpSpPr>
        <mc:AlternateContent xmlns:mc="http://schemas.openxmlformats.org/markup-compatibility/2006">
          <mc:Choice xmlns:p14="http://schemas.microsoft.com/office/powerpoint/2010/main" Requires="p14">
            <p:contentPart p14:bwMode="auto" r:id="rId355">
              <p14:nvContentPartPr>
                <p14:cNvPr id="258" name="Freihand 257">
                  <a:extLst>
                    <a:ext uri="{FF2B5EF4-FFF2-40B4-BE49-F238E27FC236}">
                      <a16:creationId xmlns:a16="http://schemas.microsoft.com/office/drawing/2014/main" id="{01A02FB3-1240-9F44-E1FF-9AC5ED90FFFB}"/>
                    </a:ext>
                  </a:extLst>
                </p14:cNvPr>
                <p14:cNvContentPartPr/>
                <p14:nvPr/>
              </p14:nvContentPartPr>
              <p14:xfrm>
                <a:off x="403724" y="2271927"/>
                <a:ext cx="42480" cy="554760"/>
              </p14:xfrm>
            </p:contentPart>
          </mc:Choice>
          <mc:Fallback>
            <p:pic>
              <p:nvPicPr>
                <p:cNvPr id="258" name="Freihand 257">
                  <a:extLst>
                    <a:ext uri="{FF2B5EF4-FFF2-40B4-BE49-F238E27FC236}">
                      <a16:creationId xmlns:a16="http://schemas.microsoft.com/office/drawing/2014/main" id="{01A02FB3-1240-9F44-E1FF-9AC5ED90FFFB}"/>
                    </a:ext>
                  </a:extLst>
                </p:cNvPr>
                <p:cNvPicPr/>
                <p:nvPr/>
              </p:nvPicPr>
              <p:blipFill>
                <a:blip r:embed="rId356"/>
                <a:stretch>
                  <a:fillRect/>
                </a:stretch>
              </p:blipFill>
              <p:spPr>
                <a:xfrm>
                  <a:off x="395084" y="2262927"/>
                  <a:ext cx="60120" cy="57240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59" name="Freihand 258">
                  <a:extLst>
                    <a:ext uri="{FF2B5EF4-FFF2-40B4-BE49-F238E27FC236}">
                      <a16:creationId xmlns:a16="http://schemas.microsoft.com/office/drawing/2014/main" id="{99580D70-598C-6CDF-ACE0-51DEBD535084}"/>
                    </a:ext>
                  </a:extLst>
                </p14:cNvPr>
                <p14:cNvContentPartPr/>
                <p14:nvPr/>
              </p14:nvContentPartPr>
              <p14:xfrm>
                <a:off x="118964" y="2347167"/>
                <a:ext cx="133920" cy="163080"/>
              </p14:xfrm>
            </p:contentPart>
          </mc:Choice>
          <mc:Fallback>
            <p:pic>
              <p:nvPicPr>
                <p:cNvPr id="259" name="Freihand 258">
                  <a:extLst>
                    <a:ext uri="{FF2B5EF4-FFF2-40B4-BE49-F238E27FC236}">
                      <a16:creationId xmlns:a16="http://schemas.microsoft.com/office/drawing/2014/main" id="{99580D70-598C-6CDF-ACE0-51DEBD535084}"/>
                    </a:ext>
                  </a:extLst>
                </p:cNvPr>
                <p:cNvPicPr/>
                <p:nvPr/>
              </p:nvPicPr>
              <p:blipFill>
                <a:blip r:embed="rId358"/>
                <a:stretch>
                  <a:fillRect/>
                </a:stretch>
              </p:blipFill>
              <p:spPr>
                <a:xfrm>
                  <a:off x="109964" y="2338167"/>
                  <a:ext cx="15156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60" name="Freihand 259">
                  <a:extLst>
                    <a:ext uri="{FF2B5EF4-FFF2-40B4-BE49-F238E27FC236}">
                      <a16:creationId xmlns:a16="http://schemas.microsoft.com/office/drawing/2014/main" id="{21EC4D27-8E1D-53FF-4D18-079F8842D198}"/>
                    </a:ext>
                  </a:extLst>
                </p14:cNvPr>
                <p14:cNvContentPartPr/>
                <p14:nvPr/>
              </p14:nvContentPartPr>
              <p14:xfrm>
                <a:off x="85844" y="2552727"/>
                <a:ext cx="193320" cy="37440"/>
              </p14:xfrm>
            </p:contentPart>
          </mc:Choice>
          <mc:Fallback>
            <p:pic>
              <p:nvPicPr>
                <p:cNvPr id="260" name="Freihand 259">
                  <a:extLst>
                    <a:ext uri="{FF2B5EF4-FFF2-40B4-BE49-F238E27FC236}">
                      <a16:creationId xmlns:a16="http://schemas.microsoft.com/office/drawing/2014/main" id="{21EC4D27-8E1D-53FF-4D18-079F8842D198}"/>
                    </a:ext>
                  </a:extLst>
                </p:cNvPr>
                <p:cNvPicPr/>
                <p:nvPr/>
              </p:nvPicPr>
              <p:blipFill>
                <a:blip r:embed="rId360"/>
                <a:stretch>
                  <a:fillRect/>
                </a:stretch>
              </p:blipFill>
              <p:spPr>
                <a:xfrm>
                  <a:off x="76844" y="2544087"/>
                  <a:ext cx="21096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61" name="Freihand 260">
                  <a:extLst>
                    <a:ext uri="{FF2B5EF4-FFF2-40B4-BE49-F238E27FC236}">
                      <a16:creationId xmlns:a16="http://schemas.microsoft.com/office/drawing/2014/main" id="{EAE43523-009B-0674-2C6A-8BD281F8D67D}"/>
                    </a:ext>
                  </a:extLst>
                </p14:cNvPr>
                <p14:cNvContentPartPr/>
                <p14:nvPr/>
              </p14:nvContentPartPr>
              <p14:xfrm>
                <a:off x="139124" y="2639847"/>
                <a:ext cx="68040" cy="231120"/>
              </p14:xfrm>
            </p:contentPart>
          </mc:Choice>
          <mc:Fallback>
            <p:pic>
              <p:nvPicPr>
                <p:cNvPr id="261" name="Freihand 260">
                  <a:extLst>
                    <a:ext uri="{FF2B5EF4-FFF2-40B4-BE49-F238E27FC236}">
                      <a16:creationId xmlns:a16="http://schemas.microsoft.com/office/drawing/2014/main" id="{EAE43523-009B-0674-2C6A-8BD281F8D67D}"/>
                    </a:ext>
                  </a:extLst>
                </p:cNvPr>
                <p:cNvPicPr/>
                <p:nvPr/>
              </p:nvPicPr>
              <p:blipFill>
                <a:blip r:embed="rId362"/>
                <a:stretch>
                  <a:fillRect/>
                </a:stretch>
              </p:blipFill>
              <p:spPr>
                <a:xfrm>
                  <a:off x="130484" y="2631207"/>
                  <a:ext cx="8568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62" name="Freihand 261">
                  <a:extLst>
                    <a:ext uri="{FF2B5EF4-FFF2-40B4-BE49-F238E27FC236}">
                      <a16:creationId xmlns:a16="http://schemas.microsoft.com/office/drawing/2014/main" id="{1C04B031-8E3C-EC40-3F2C-719F40E16CC1}"/>
                    </a:ext>
                  </a:extLst>
                </p14:cNvPr>
                <p14:cNvContentPartPr/>
                <p14:nvPr/>
              </p14:nvContentPartPr>
              <p14:xfrm>
                <a:off x="230564" y="2749647"/>
                <a:ext cx="57240" cy="107640"/>
              </p14:xfrm>
            </p:contentPart>
          </mc:Choice>
          <mc:Fallback>
            <p:pic>
              <p:nvPicPr>
                <p:cNvPr id="262" name="Freihand 261">
                  <a:extLst>
                    <a:ext uri="{FF2B5EF4-FFF2-40B4-BE49-F238E27FC236}">
                      <a16:creationId xmlns:a16="http://schemas.microsoft.com/office/drawing/2014/main" id="{1C04B031-8E3C-EC40-3F2C-719F40E16CC1}"/>
                    </a:ext>
                  </a:extLst>
                </p:cNvPr>
                <p:cNvPicPr/>
                <p:nvPr/>
              </p:nvPicPr>
              <p:blipFill>
                <a:blip r:embed="rId364"/>
                <a:stretch>
                  <a:fillRect/>
                </a:stretch>
              </p:blipFill>
              <p:spPr>
                <a:xfrm>
                  <a:off x="221924" y="2741007"/>
                  <a:ext cx="74880" cy="125280"/>
                </a:xfrm>
                <a:prstGeom prst="rect">
                  <a:avLst/>
                </a:prstGeom>
              </p:spPr>
            </p:pic>
          </mc:Fallback>
        </mc:AlternateContent>
      </p:grpSp>
      <p:grpSp>
        <p:nvGrpSpPr>
          <p:cNvPr id="268" name="Gruppieren 267">
            <a:extLst>
              <a:ext uri="{FF2B5EF4-FFF2-40B4-BE49-F238E27FC236}">
                <a16:creationId xmlns:a16="http://schemas.microsoft.com/office/drawing/2014/main" id="{9C8C194C-E898-DE01-5AB0-B3F0DC9F3A33}"/>
              </a:ext>
            </a:extLst>
          </p:cNvPr>
          <p:cNvGrpSpPr/>
          <p:nvPr/>
        </p:nvGrpSpPr>
        <p:grpSpPr>
          <a:xfrm>
            <a:off x="5297564" y="5246967"/>
            <a:ext cx="246600" cy="296640"/>
            <a:chOff x="5297564" y="5246967"/>
            <a:chExt cx="246600" cy="296640"/>
          </a:xfrm>
        </p:grpSpPr>
        <mc:AlternateContent xmlns:mc="http://schemas.openxmlformats.org/markup-compatibility/2006">
          <mc:Choice xmlns:p14="http://schemas.microsoft.com/office/powerpoint/2010/main" Requires="p14">
            <p:contentPart p14:bwMode="auto" r:id="rId365">
              <p14:nvContentPartPr>
                <p14:cNvPr id="264" name="Freihand 263">
                  <a:extLst>
                    <a:ext uri="{FF2B5EF4-FFF2-40B4-BE49-F238E27FC236}">
                      <a16:creationId xmlns:a16="http://schemas.microsoft.com/office/drawing/2014/main" id="{B9D564E1-BD77-51AF-9DAF-4EE20AA09131}"/>
                    </a:ext>
                  </a:extLst>
                </p14:cNvPr>
                <p14:cNvContentPartPr/>
                <p14:nvPr/>
              </p14:nvContentPartPr>
              <p14:xfrm>
                <a:off x="5336444" y="5246967"/>
                <a:ext cx="134640" cy="79200"/>
              </p14:xfrm>
            </p:contentPart>
          </mc:Choice>
          <mc:Fallback>
            <p:pic>
              <p:nvPicPr>
                <p:cNvPr id="264" name="Freihand 263">
                  <a:extLst>
                    <a:ext uri="{FF2B5EF4-FFF2-40B4-BE49-F238E27FC236}">
                      <a16:creationId xmlns:a16="http://schemas.microsoft.com/office/drawing/2014/main" id="{B9D564E1-BD77-51AF-9DAF-4EE20AA09131}"/>
                    </a:ext>
                  </a:extLst>
                </p:cNvPr>
                <p:cNvPicPr/>
                <p:nvPr/>
              </p:nvPicPr>
              <p:blipFill>
                <a:blip r:embed="rId366"/>
                <a:stretch>
                  <a:fillRect/>
                </a:stretch>
              </p:blipFill>
              <p:spPr>
                <a:xfrm>
                  <a:off x="5327444" y="5237967"/>
                  <a:ext cx="1522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65" name="Freihand 264">
                  <a:extLst>
                    <a:ext uri="{FF2B5EF4-FFF2-40B4-BE49-F238E27FC236}">
                      <a16:creationId xmlns:a16="http://schemas.microsoft.com/office/drawing/2014/main" id="{808212EA-F6F4-E17D-2033-CB7A53C5C12E}"/>
                    </a:ext>
                  </a:extLst>
                </p14:cNvPr>
                <p14:cNvContentPartPr/>
                <p14:nvPr/>
              </p14:nvContentPartPr>
              <p14:xfrm>
                <a:off x="5297564" y="5313927"/>
                <a:ext cx="246600" cy="94320"/>
              </p14:xfrm>
            </p:contentPart>
          </mc:Choice>
          <mc:Fallback>
            <p:pic>
              <p:nvPicPr>
                <p:cNvPr id="265" name="Freihand 264">
                  <a:extLst>
                    <a:ext uri="{FF2B5EF4-FFF2-40B4-BE49-F238E27FC236}">
                      <a16:creationId xmlns:a16="http://schemas.microsoft.com/office/drawing/2014/main" id="{808212EA-F6F4-E17D-2033-CB7A53C5C12E}"/>
                    </a:ext>
                  </a:extLst>
                </p:cNvPr>
                <p:cNvPicPr/>
                <p:nvPr/>
              </p:nvPicPr>
              <p:blipFill>
                <a:blip r:embed="rId368"/>
                <a:stretch>
                  <a:fillRect/>
                </a:stretch>
              </p:blipFill>
              <p:spPr>
                <a:xfrm>
                  <a:off x="5288564" y="5304927"/>
                  <a:ext cx="2642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66" name="Freihand 265">
                  <a:extLst>
                    <a:ext uri="{FF2B5EF4-FFF2-40B4-BE49-F238E27FC236}">
                      <a16:creationId xmlns:a16="http://schemas.microsoft.com/office/drawing/2014/main" id="{01DF8B3C-B471-7F1B-E9FD-5F27012E7A4B}"/>
                    </a:ext>
                  </a:extLst>
                </p14:cNvPr>
                <p14:cNvContentPartPr/>
                <p14:nvPr/>
              </p14:nvContentPartPr>
              <p14:xfrm>
                <a:off x="5384324" y="5400687"/>
                <a:ext cx="98640" cy="142920"/>
              </p14:xfrm>
            </p:contentPart>
          </mc:Choice>
          <mc:Fallback>
            <p:pic>
              <p:nvPicPr>
                <p:cNvPr id="266" name="Freihand 265">
                  <a:extLst>
                    <a:ext uri="{FF2B5EF4-FFF2-40B4-BE49-F238E27FC236}">
                      <a16:creationId xmlns:a16="http://schemas.microsoft.com/office/drawing/2014/main" id="{01DF8B3C-B471-7F1B-E9FD-5F27012E7A4B}"/>
                    </a:ext>
                  </a:extLst>
                </p:cNvPr>
                <p:cNvPicPr/>
                <p:nvPr/>
              </p:nvPicPr>
              <p:blipFill>
                <a:blip r:embed="rId370"/>
                <a:stretch>
                  <a:fillRect/>
                </a:stretch>
              </p:blipFill>
              <p:spPr>
                <a:xfrm>
                  <a:off x="5375324" y="5391687"/>
                  <a:ext cx="11628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67" name="Freihand 266">
                  <a:extLst>
                    <a:ext uri="{FF2B5EF4-FFF2-40B4-BE49-F238E27FC236}">
                      <a16:creationId xmlns:a16="http://schemas.microsoft.com/office/drawing/2014/main" id="{978191CC-5EF3-AC3B-4001-4075688AF6EE}"/>
                    </a:ext>
                  </a:extLst>
                </p14:cNvPr>
                <p14:cNvContentPartPr/>
                <p14:nvPr/>
              </p14:nvContentPartPr>
              <p14:xfrm>
                <a:off x="5473244" y="5439567"/>
                <a:ext cx="66960" cy="103680"/>
              </p14:xfrm>
            </p:contentPart>
          </mc:Choice>
          <mc:Fallback>
            <p:pic>
              <p:nvPicPr>
                <p:cNvPr id="267" name="Freihand 266">
                  <a:extLst>
                    <a:ext uri="{FF2B5EF4-FFF2-40B4-BE49-F238E27FC236}">
                      <a16:creationId xmlns:a16="http://schemas.microsoft.com/office/drawing/2014/main" id="{978191CC-5EF3-AC3B-4001-4075688AF6EE}"/>
                    </a:ext>
                  </a:extLst>
                </p:cNvPr>
                <p:cNvPicPr/>
                <p:nvPr/>
              </p:nvPicPr>
              <p:blipFill>
                <a:blip r:embed="rId372"/>
                <a:stretch>
                  <a:fillRect/>
                </a:stretch>
              </p:blipFill>
              <p:spPr>
                <a:xfrm>
                  <a:off x="5464244" y="5430927"/>
                  <a:ext cx="84600" cy="121320"/>
                </a:xfrm>
                <a:prstGeom prst="rect">
                  <a:avLst/>
                </a:prstGeom>
              </p:spPr>
            </p:pic>
          </mc:Fallback>
        </mc:AlternateContent>
      </p:grpSp>
      <p:grpSp>
        <p:nvGrpSpPr>
          <p:cNvPr id="294" name="Gruppieren 293">
            <a:extLst>
              <a:ext uri="{FF2B5EF4-FFF2-40B4-BE49-F238E27FC236}">
                <a16:creationId xmlns:a16="http://schemas.microsoft.com/office/drawing/2014/main" id="{CF869ED9-02F9-B65B-7F1D-1DCB0B3462ED}"/>
              </a:ext>
            </a:extLst>
          </p:cNvPr>
          <p:cNvGrpSpPr/>
          <p:nvPr/>
        </p:nvGrpSpPr>
        <p:grpSpPr>
          <a:xfrm>
            <a:off x="8492204" y="44247"/>
            <a:ext cx="3636000" cy="493920"/>
            <a:chOff x="8492204" y="44247"/>
            <a:chExt cx="3636000" cy="493920"/>
          </a:xfrm>
        </p:grpSpPr>
        <mc:AlternateContent xmlns:mc="http://schemas.openxmlformats.org/markup-compatibility/2006">
          <mc:Choice xmlns:p14="http://schemas.microsoft.com/office/powerpoint/2010/main" Requires="p14">
            <p:contentPart p14:bwMode="auto" r:id="rId373">
              <p14:nvContentPartPr>
                <p14:cNvPr id="104" name="Freihand 103">
                  <a:extLst>
                    <a:ext uri="{FF2B5EF4-FFF2-40B4-BE49-F238E27FC236}">
                      <a16:creationId xmlns:a16="http://schemas.microsoft.com/office/drawing/2014/main" id="{139DC1F5-3F35-26E6-F253-6F783855E3AE}"/>
                    </a:ext>
                  </a:extLst>
                </p14:cNvPr>
                <p14:cNvContentPartPr/>
                <p14:nvPr/>
              </p14:nvContentPartPr>
              <p14:xfrm>
                <a:off x="9385364" y="302367"/>
                <a:ext cx="190800" cy="235800"/>
              </p14:xfrm>
            </p:contentPart>
          </mc:Choice>
          <mc:Fallback>
            <p:pic>
              <p:nvPicPr>
                <p:cNvPr id="104" name="Freihand 103">
                  <a:extLst>
                    <a:ext uri="{FF2B5EF4-FFF2-40B4-BE49-F238E27FC236}">
                      <a16:creationId xmlns:a16="http://schemas.microsoft.com/office/drawing/2014/main" id="{139DC1F5-3F35-26E6-F253-6F783855E3AE}"/>
                    </a:ext>
                  </a:extLst>
                </p:cNvPr>
                <p:cNvPicPr/>
                <p:nvPr/>
              </p:nvPicPr>
              <p:blipFill>
                <a:blip r:embed="rId374"/>
                <a:stretch>
                  <a:fillRect/>
                </a:stretch>
              </p:blipFill>
              <p:spPr>
                <a:xfrm>
                  <a:off x="9376724" y="293727"/>
                  <a:ext cx="20844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105" name="Freihand 104">
                  <a:extLst>
                    <a:ext uri="{FF2B5EF4-FFF2-40B4-BE49-F238E27FC236}">
                      <a16:creationId xmlns:a16="http://schemas.microsoft.com/office/drawing/2014/main" id="{7D6A82DD-DD4E-DE25-C2E5-6186FFD874B8}"/>
                    </a:ext>
                  </a:extLst>
                </p14:cNvPr>
                <p14:cNvContentPartPr/>
                <p14:nvPr/>
              </p14:nvContentPartPr>
              <p14:xfrm>
                <a:off x="9379964" y="396687"/>
                <a:ext cx="223920" cy="140400"/>
              </p14:xfrm>
            </p:contentPart>
          </mc:Choice>
          <mc:Fallback>
            <p:pic>
              <p:nvPicPr>
                <p:cNvPr id="105" name="Freihand 104">
                  <a:extLst>
                    <a:ext uri="{FF2B5EF4-FFF2-40B4-BE49-F238E27FC236}">
                      <a16:creationId xmlns:a16="http://schemas.microsoft.com/office/drawing/2014/main" id="{7D6A82DD-DD4E-DE25-C2E5-6186FFD874B8}"/>
                    </a:ext>
                  </a:extLst>
                </p:cNvPr>
                <p:cNvPicPr/>
                <p:nvPr/>
              </p:nvPicPr>
              <p:blipFill>
                <a:blip r:embed="rId376"/>
                <a:stretch>
                  <a:fillRect/>
                </a:stretch>
              </p:blipFill>
              <p:spPr>
                <a:xfrm>
                  <a:off x="9371324" y="388047"/>
                  <a:ext cx="24156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106" name="Freihand 105">
                  <a:extLst>
                    <a:ext uri="{FF2B5EF4-FFF2-40B4-BE49-F238E27FC236}">
                      <a16:creationId xmlns:a16="http://schemas.microsoft.com/office/drawing/2014/main" id="{B0383D31-631E-ABC5-B0D1-F1E9AB5C66E1}"/>
                    </a:ext>
                  </a:extLst>
                </p14:cNvPr>
                <p14:cNvContentPartPr/>
                <p14:nvPr/>
              </p14:nvContentPartPr>
              <p14:xfrm>
                <a:off x="9724484" y="94647"/>
                <a:ext cx="156600" cy="169920"/>
              </p14:xfrm>
            </p:contentPart>
          </mc:Choice>
          <mc:Fallback>
            <p:pic>
              <p:nvPicPr>
                <p:cNvPr id="106" name="Freihand 105">
                  <a:extLst>
                    <a:ext uri="{FF2B5EF4-FFF2-40B4-BE49-F238E27FC236}">
                      <a16:creationId xmlns:a16="http://schemas.microsoft.com/office/drawing/2014/main" id="{B0383D31-631E-ABC5-B0D1-F1E9AB5C66E1}"/>
                    </a:ext>
                  </a:extLst>
                </p:cNvPr>
                <p:cNvPicPr/>
                <p:nvPr/>
              </p:nvPicPr>
              <p:blipFill>
                <a:blip r:embed="rId378"/>
                <a:stretch>
                  <a:fillRect/>
                </a:stretch>
              </p:blipFill>
              <p:spPr>
                <a:xfrm>
                  <a:off x="9715484" y="85647"/>
                  <a:ext cx="17424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107" name="Freihand 106">
                  <a:extLst>
                    <a:ext uri="{FF2B5EF4-FFF2-40B4-BE49-F238E27FC236}">
                      <a16:creationId xmlns:a16="http://schemas.microsoft.com/office/drawing/2014/main" id="{5D18BD9E-DD4F-C6FE-454F-B651BB5D9CB3}"/>
                    </a:ext>
                  </a:extLst>
                </p14:cNvPr>
                <p14:cNvContentPartPr/>
                <p14:nvPr/>
              </p14:nvContentPartPr>
              <p14:xfrm>
                <a:off x="9816644" y="236847"/>
                <a:ext cx="47160" cy="34560"/>
              </p14:xfrm>
            </p:contentPart>
          </mc:Choice>
          <mc:Fallback>
            <p:pic>
              <p:nvPicPr>
                <p:cNvPr id="107" name="Freihand 106">
                  <a:extLst>
                    <a:ext uri="{FF2B5EF4-FFF2-40B4-BE49-F238E27FC236}">
                      <a16:creationId xmlns:a16="http://schemas.microsoft.com/office/drawing/2014/main" id="{5D18BD9E-DD4F-C6FE-454F-B651BB5D9CB3}"/>
                    </a:ext>
                  </a:extLst>
                </p:cNvPr>
                <p:cNvPicPr/>
                <p:nvPr/>
              </p:nvPicPr>
              <p:blipFill>
                <a:blip r:embed="rId380"/>
                <a:stretch>
                  <a:fillRect/>
                </a:stretch>
              </p:blipFill>
              <p:spPr>
                <a:xfrm>
                  <a:off x="9808004" y="228207"/>
                  <a:ext cx="6480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108" name="Freihand 107">
                  <a:extLst>
                    <a:ext uri="{FF2B5EF4-FFF2-40B4-BE49-F238E27FC236}">
                      <a16:creationId xmlns:a16="http://schemas.microsoft.com/office/drawing/2014/main" id="{A4795D33-AA85-A2C6-C86A-54234E603E2A}"/>
                    </a:ext>
                  </a:extLst>
                </p14:cNvPr>
                <p14:cNvContentPartPr/>
                <p14:nvPr/>
              </p14:nvContentPartPr>
              <p14:xfrm>
                <a:off x="9886484" y="134247"/>
                <a:ext cx="349920" cy="126720"/>
              </p14:xfrm>
            </p:contentPart>
          </mc:Choice>
          <mc:Fallback>
            <p:pic>
              <p:nvPicPr>
                <p:cNvPr id="108" name="Freihand 107">
                  <a:extLst>
                    <a:ext uri="{FF2B5EF4-FFF2-40B4-BE49-F238E27FC236}">
                      <a16:creationId xmlns:a16="http://schemas.microsoft.com/office/drawing/2014/main" id="{A4795D33-AA85-A2C6-C86A-54234E603E2A}"/>
                    </a:ext>
                  </a:extLst>
                </p:cNvPr>
                <p:cNvPicPr/>
                <p:nvPr/>
              </p:nvPicPr>
              <p:blipFill>
                <a:blip r:embed="rId382"/>
                <a:stretch>
                  <a:fillRect/>
                </a:stretch>
              </p:blipFill>
              <p:spPr>
                <a:xfrm>
                  <a:off x="9877844" y="125247"/>
                  <a:ext cx="36756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109" name="Freihand 108">
                  <a:extLst>
                    <a:ext uri="{FF2B5EF4-FFF2-40B4-BE49-F238E27FC236}">
                      <a16:creationId xmlns:a16="http://schemas.microsoft.com/office/drawing/2014/main" id="{451EA9F0-DB9A-4048-B4E2-D3D784D7140F}"/>
                    </a:ext>
                  </a:extLst>
                </p14:cNvPr>
                <p14:cNvContentPartPr/>
                <p14:nvPr/>
              </p14:nvContentPartPr>
              <p14:xfrm>
                <a:off x="10301204" y="163407"/>
                <a:ext cx="320400" cy="60840"/>
              </p14:xfrm>
            </p:contentPart>
          </mc:Choice>
          <mc:Fallback>
            <p:pic>
              <p:nvPicPr>
                <p:cNvPr id="109" name="Freihand 108">
                  <a:extLst>
                    <a:ext uri="{FF2B5EF4-FFF2-40B4-BE49-F238E27FC236}">
                      <a16:creationId xmlns:a16="http://schemas.microsoft.com/office/drawing/2014/main" id="{451EA9F0-DB9A-4048-B4E2-D3D784D7140F}"/>
                    </a:ext>
                  </a:extLst>
                </p:cNvPr>
                <p:cNvPicPr/>
                <p:nvPr/>
              </p:nvPicPr>
              <p:blipFill>
                <a:blip r:embed="rId384"/>
                <a:stretch>
                  <a:fillRect/>
                </a:stretch>
              </p:blipFill>
              <p:spPr>
                <a:xfrm>
                  <a:off x="10292564" y="154767"/>
                  <a:ext cx="3380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110" name="Freihand 109">
                  <a:extLst>
                    <a:ext uri="{FF2B5EF4-FFF2-40B4-BE49-F238E27FC236}">
                      <a16:creationId xmlns:a16="http://schemas.microsoft.com/office/drawing/2014/main" id="{88585135-3BB2-FA51-8E6E-9E8812CCACAD}"/>
                    </a:ext>
                  </a:extLst>
                </p14:cNvPr>
                <p14:cNvContentPartPr/>
                <p14:nvPr/>
              </p14:nvContentPartPr>
              <p14:xfrm>
                <a:off x="10719164" y="128487"/>
                <a:ext cx="73080" cy="41040"/>
              </p14:xfrm>
            </p:contentPart>
          </mc:Choice>
          <mc:Fallback>
            <p:pic>
              <p:nvPicPr>
                <p:cNvPr id="110" name="Freihand 109">
                  <a:extLst>
                    <a:ext uri="{FF2B5EF4-FFF2-40B4-BE49-F238E27FC236}">
                      <a16:creationId xmlns:a16="http://schemas.microsoft.com/office/drawing/2014/main" id="{88585135-3BB2-FA51-8E6E-9E8812CCACAD}"/>
                    </a:ext>
                  </a:extLst>
                </p:cNvPr>
                <p:cNvPicPr/>
                <p:nvPr/>
              </p:nvPicPr>
              <p:blipFill>
                <a:blip r:embed="rId386"/>
                <a:stretch>
                  <a:fillRect/>
                </a:stretch>
              </p:blipFill>
              <p:spPr>
                <a:xfrm>
                  <a:off x="10710524" y="119847"/>
                  <a:ext cx="9072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111" name="Freihand 110">
                  <a:extLst>
                    <a:ext uri="{FF2B5EF4-FFF2-40B4-BE49-F238E27FC236}">
                      <a16:creationId xmlns:a16="http://schemas.microsoft.com/office/drawing/2014/main" id="{7F1B4ECC-99D6-8EAF-857F-51665E319AB7}"/>
                    </a:ext>
                  </a:extLst>
                </p14:cNvPr>
                <p14:cNvContentPartPr/>
                <p14:nvPr/>
              </p14:nvContentPartPr>
              <p14:xfrm>
                <a:off x="10865684" y="87807"/>
                <a:ext cx="111600" cy="124920"/>
              </p14:xfrm>
            </p:contentPart>
          </mc:Choice>
          <mc:Fallback>
            <p:pic>
              <p:nvPicPr>
                <p:cNvPr id="111" name="Freihand 110">
                  <a:extLst>
                    <a:ext uri="{FF2B5EF4-FFF2-40B4-BE49-F238E27FC236}">
                      <a16:creationId xmlns:a16="http://schemas.microsoft.com/office/drawing/2014/main" id="{7F1B4ECC-99D6-8EAF-857F-51665E319AB7}"/>
                    </a:ext>
                  </a:extLst>
                </p:cNvPr>
                <p:cNvPicPr/>
                <p:nvPr/>
              </p:nvPicPr>
              <p:blipFill>
                <a:blip r:embed="rId388"/>
                <a:stretch>
                  <a:fillRect/>
                </a:stretch>
              </p:blipFill>
              <p:spPr>
                <a:xfrm>
                  <a:off x="10857044" y="79167"/>
                  <a:ext cx="12924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112" name="Freihand 111">
                  <a:extLst>
                    <a:ext uri="{FF2B5EF4-FFF2-40B4-BE49-F238E27FC236}">
                      <a16:creationId xmlns:a16="http://schemas.microsoft.com/office/drawing/2014/main" id="{99F0F874-9C1E-F449-35FE-7E4C09EC8E79}"/>
                    </a:ext>
                  </a:extLst>
                </p14:cNvPr>
                <p14:cNvContentPartPr/>
                <p14:nvPr/>
              </p14:nvContentPartPr>
              <p14:xfrm>
                <a:off x="10962524" y="104367"/>
                <a:ext cx="76320" cy="200160"/>
              </p14:xfrm>
            </p:contentPart>
          </mc:Choice>
          <mc:Fallback>
            <p:pic>
              <p:nvPicPr>
                <p:cNvPr id="112" name="Freihand 111">
                  <a:extLst>
                    <a:ext uri="{FF2B5EF4-FFF2-40B4-BE49-F238E27FC236}">
                      <a16:creationId xmlns:a16="http://schemas.microsoft.com/office/drawing/2014/main" id="{99F0F874-9C1E-F449-35FE-7E4C09EC8E79}"/>
                    </a:ext>
                  </a:extLst>
                </p:cNvPr>
                <p:cNvPicPr/>
                <p:nvPr/>
              </p:nvPicPr>
              <p:blipFill>
                <a:blip r:embed="rId390"/>
                <a:stretch>
                  <a:fillRect/>
                </a:stretch>
              </p:blipFill>
              <p:spPr>
                <a:xfrm>
                  <a:off x="10953884" y="95367"/>
                  <a:ext cx="9396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113" name="Freihand 112">
                  <a:extLst>
                    <a:ext uri="{FF2B5EF4-FFF2-40B4-BE49-F238E27FC236}">
                      <a16:creationId xmlns:a16="http://schemas.microsoft.com/office/drawing/2014/main" id="{F9D1AC15-90D6-9B94-0307-82C9B433F055}"/>
                    </a:ext>
                  </a:extLst>
                </p14:cNvPr>
                <p14:cNvContentPartPr/>
                <p14:nvPr/>
              </p14:nvContentPartPr>
              <p14:xfrm>
                <a:off x="11064044" y="96087"/>
                <a:ext cx="166320" cy="97920"/>
              </p14:xfrm>
            </p:contentPart>
          </mc:Choice>
          <mc:Fallback>
            <p:pic>
              <p:nvPicPr>
                <p:cNvPr id="113" name="Freihand 112">
                  <a:extLst>
                    <a:ext uri="{FF2B5EF4-FFF2-40B4-BE49-F238E27FC236}">
                      <a16:creationId xmlns:a16="http://schemas.microsoft.com/office/drawing/2014/main" id="{F9D1AC15-90D6-9B94-0307-82C9B433F055}"/>
                    </a:ext>
                  </a:extLst>
                </p:cNvPr>
                <p:cNvPicPr/>
                <p:nvPr/>
              </p:nvPicPr>
              <p:blipFill>
                <a:blip r:embed="rId392"/>
                <a:stretch>
                  <a:fillRect/>
                </a:stretch>
              </p:blipFill>
              <p:spPr>
                <a:xfrm>
                  <a:off x="11055044" y="87447"/>
                  <a:ext cx="18396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114" name="Freihand 113">
                  <a:extLst>
                    <a:ext uri="{FF2B5EF4-FFF2-40B4-BE49-F238E27FC236}">
                      <a16:creationId xmlns:a16="http://schemas.microsoft.com/office/drawing/2014/main" id="{768766E5-A114-4863-86DF-6276F2A3B0D3}"/>
                    </a:ext>
                  </a:extLst>
                </p14:cNvPr>
                <p14:cNvContentPartPr/>
                <p14:nvPr/>
              </p14:nvContentPartPr>
              <p14:xfrm>
                <a:off x="11222444" y="86367"/>
                <a:ext cx="255240" cy="90720"/>
              </p14:xfrm>
            </p:contentPart>
          </mc:Choice>
          <mc:Fallback>
            <p:pic>
              <p:nvPicPr>
                <p:cNvPr id="114" name="Freihand 113">
                  <a:extLst>
                    <a:ext uri="{FF2B5EF4-FFF2-40B4-BE49-F238E27FC236}">
                      <a16:creationId xmlns:a16="http://schemas.microsoft.com/office/drawing/2014/main" id="{768766E5-A114-4863-86DF-6276F2A3B0D3}"/>
                    </a:ext>
                  </a:extLst>
                </p:cNvPr>
                <p:cNvPicPr/>
                <p:nvPr/>
              </p:nvPicPr>
              <p:blipFill>
                <a:blip r:embed="rId394"/>
                <a:stretch>
                  <a:fillRect/>
                </a:stretch>
              </p:blipFill>
              <p:spPr>
                <a:xfrm>
                  <a:off x="11213444" y="77367"/>
                  <a:ext cx="2728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115" name="Freihand 114">
                  <a:extLst>
                    <a:ext uri="{FF2B5EF4-FFF2-40B4-BE49-F238E27FC236}">
                      <a16:creationId xmlns:a16="http://schemas.microsoft.com/office/drawing/2014/main" id="{0D9C5F3A-17A5-4018-25FE-F61AE597B74B}"/>
                    </a:ext>
                  </a:extLst>
                </p14:cNvPr>
                <p14:cNvContentPartPr/>
                <p14:nvPr/>
              </p14:nvContentPartPr>
              <p14:xfrm>
                <a:off x="11442404" y="59727"/>
                <a:ext cx="91080" cy="173520"/>
              </p14:xfrm>
            </p:contentPart>
          </mc:Choice>
          <mc:Fallback>
            <p:pic>
              <p:nvPicPr>
                <p:cNvPr id="115" name="Freihand 114">
                  <a:extLst>
                    <a:ext uri="{FF2B5EF4-FFF2-40B4-BE49-F238E27FC236}">
                      <a16:creationId xmlns:a16="http://schemas.microsoft.com/office/drawing/2014/main" id="{0D9C5F3A-17A5-4018-25FE-F61AE597B74B}"/>
                    </a:ext>
                  </a:extLst>
                </p:cNvPr>
                <p:cNvPicPr/>
                <p:nvPr/>
              </p:nvPicPr>
              <p:blipFill>
                <a:blip r:embed="rId396"/>
                <a:stretch>
                  <a:fillRect/>
                </a:stretch>
              </p:blipFill>
              <p:spPr>
                <a:xfrm>
                  <a:off x="11433404" y="51087"/>
                  <a:ext cx="10872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116" name="Freihand 115">
                  <a:extLst>
                    <a:ext uri="{FF2B5EF4-FFF2-40B4-BE49-F238E27FC236}">
                      <a16:creationId xmlns:a16="http://schemas.microsoft.com/office/drawing/2014/main" id="{0D5CBBD2-C8B2-F79A-765E-20647FE5D67C}"/>
                    </a:ext>
                  </a:extLst>
                </p14:cNvPr>
                <p14:cNvContentPartPr/>
                <p14:nvPr/>
              </p14:nvContentPartPr>
              <p14:xfrm>
                <a:off x="11576684" y="54327"/>
                <a:ext cx="103680" cy="169560"/>
              </p14:xfrm>
            </p:contentPart>
          </mc:Choice>
          <mc:Fallback>
            <p:pic>
              <p:nvPicPr>
                <p:cNvPr id="116" name="Freihand 115">
                  <a:extLst>
                    <a:ext uri="{FF2B5EF4-FFF2-40B4-BE49-F238E27FC236}">
                      <a16:creationId xmlns:a16="http://schemas.microsoft.com/office/drawing/2014/main" id="{0D5CBBD2-C8B2-F79A-765E-20647FE5D67C}"/>
                    </a:ext>
                  </a:extLst>
                </p:cNvPr>
                <p:cNvPicPr/>
                <p:nvPr/>
              </p:nvPicPr>
              <p:blipFill>
                <a:blip r:embed="rId398"/>
                <a:stretch>
                  <a:fillRect/>
                </a:stretch>
              </p:blipFill>
              <p:spPr>
                <a:xfrm>
                  <a:off x="11567684" y="45687"/>
                  <a:ext cx="12132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117" name="Freihand 116">
                  <a:extLst>
                    <a:ext uri="{FF2B5EF4-FFF2-40B4-BE49-F238E27FC236}">
                      <a16:creationId xmlns:a16="http://schemas.microsoft.com/office/drawing/2014/main" id="{9BC0F5D0-8333-4FE5-6726-ADDF402A182F}"/>
                    </a:ext>
                  </a:extLst>
                </p14:cNvPr>
                <p14:cNvContentPartPr/>
                <p14:nvPr/>
              </p14:nvContentPartPr>
              <p14:xfrm>
                <a:off x="11702684" y="114447"/>
                <a:ext cx="103680" cy="126720"/>
              </p14:xfrm>
            </p:contentPart>
          </mc:Choice>
          <mc:Fallback>
            <p:pic>
              <p:nvPicPr>
                <p:cNvPr id="117" name="Freihand 116">
                  <a:extLst>
                    <a:ext uri="{FF2B5EF4-FFF2-40B4-BE49-F238E27FC236}">
                      <a16:creationId xmlns:a16="http://schemas.microsoft.com/office/drawing/2014/main" id="{9BC0F5D0-8333-4FE5-6726-ADDF402A182F}"/>
                    </a:ext>
                  </a:extLst>
                </p:cNvPr>
                <p:cNvPicPr/>
                <p:nvPr/>
              </p:nvPicPr>
              <p:blipFill>
                <a:blip r:embed="rId400"/>
                <a:stretch>
                  <a:fillRect/>
                </a:stretch>
              </p:blipFill>
              <p:spPr>
                <a:xfrm>
                  <a:off x="11693684" y="105807"/>
                  <a:ext cx="1213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118" name="Freihand 117">
                  <a:extLst>
                    <a:ext uri="{FF2B5EF4-FFF2-40B4-BE49-F238E27FC236}">
                      <a16:creationId xmlns:a16="http://schemas.microsoft.com/office/drawing/2014/main" id="{17DA5A8A-23EC-5014-5126-9FD0716B306F}"/>
                    </a:ext>
                  </a:extLst>
                </p14:cNvPr>
                <p14:cNvContentPartPr/>
                <p14:nvPr/>
              </p14:nvContentPartPr>
              <p14:xfrm>
                <a:off x="11801684" y="53247"/>
                <a:ext cx="6120" cy="15840"/>
              </p14:xfrm>
            </p:contentPart>
          </mc:Choice>
          <mc:Fallback>
            <p:pic>
              <p:nvPicPr>
                <p:cNvPr id="118" name="Freihand 117">
                  <a:extLst>
                    <a:ext uri="{FF2B5EF4-FFF2-40B4-BE49-F238E27FC236}">
                      <a16:creationId xmlns:a16="http://schemas.microsoft.com/office/drawing/2014/main" id="{17DA5A8A-23EC-5014-5126-9FD0716B306F}"/>
                    </a:ext>
                  </a:extLst>
                </p:cNvPr>
                <p:cNvPicPr/>
                <p:nvPr/>
              </p:nvPicPr>
              <p:blipFill>
                <a:blip r:embed="rId402"/>
                <a:stretch>
                  <a:fillRect/>
                </a:stretch>
              </p:blipFill>
              <p:spPr>
                <a:xfrm>
                  <a:off x="11793044" y="44247"/>
                  <a:ext cx="2376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119" name="Freihand 118">
                  <a:extLst>
                    <a:ext uri="{FF2B5EF4-FFF2-40B4-BE49-F238E27FC236}">
                      <a16:creationId xmlns:a16="http://schemas.microsoft.com/office/drawing/2014/main" id="{DF2DBED4-EE41-C94D-53A1-965D959E96FE}"/>
                    </a:ext>
                  </a:extLst>
                </p14:cNvPr>
                <p14:cNvContentPartPr/>
                <p14:nvPr/>
              </p14:nvContentPartPr>
              <p14:xfrm>
                <a:off x="11835524" y="107607"/>
                <a:ext cx="292680" cy="312120"/>
              </p14:xfrm>
            </p:contentPart>
          </mc:Choice>
          <mc:Fallback>
            <p:pic>
              <p:nvPicPr>
                <p:cNvPr id="119" name="Freihand 118">
                  <a:extLst>
                    <a:ext uri="{FF2B5EF4-FFF2-40B4-BE49-F238E27FC236}">
                      <a16:creationId xmlns:a16="http://schemas.microsoft.com/office/drawing/2014/main" id="{DF2DBED4-EE41-C94D-53A1-965D959E96FE}"/>
                    </a:ext>
                  </a:extLst>
                </p:cNvPr>
                <p:cNvPicPr/>
                <p:nvPr/>
              </p:nvPicPr>
              <p:blipFill>
                <a:blip r:embed="rId404"/>
                <a:stretch>
                  <a:fillRect/>
                </a:stretch>
              </p:blipFill>
              <p:spPr>
                <a:xfrm>
                  <a:off x="11826884" y="98607"/>
                  <a:ext cx="310320" cy="32976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163" name="Freihand 162">
                  <a:extLst>
                    <a:ext uri="{FF2B5EF4-FFF2-40B4-BE49-F238E27FC236}">
                      <a16:creationId xmlns:a16="http://schemas.microsoft.com/office/drawing/2014/main" id="{78DDB2F5-7CB6-FDE8-7289-913E671E18A0}"/>
                    </a:ext>
                  </a:extLst>
                </p14:cNvPr>
                <p14:cNvContentPartPr/>
                <p14:nvPr/>
              </p14:nvContentPartPr>
              <p14:xfrm>
                <a:off x="8836364" y="125607"/>
                <a:ext cx="24480" cy="93600"/>
              </p14:xfrm>
            </p:contentPart>
          </mc:Choice>
          <mc:Fallback>
            <p:pic>
              <p:nvPicPr>
                <p:cNvPr id="163" name="Freihand 162">
                  <a:extLst>
                    <a:ext uri="{FF2B5EF4-FFF2-40B4-BE49-F238E27FC236}">
                      <a16:creationId xmlns:a16="http://schemas.microsoft.com/office/drawing/2014/main" id="{78DDB2F5-7CB6-FDE8-7289-913E671E18A0}"/>
                    </a:ext>
                  </a:extLst>
                </p:cNvPr>
                <p:cNvPicPr/>
                <p:nvPr/>
              </p:nvPicPr>
              <p:blipFill>
                <a:blip r:embed="rId406"/>
                <a:stretch>
                  <a:fillRect/>
                </a:stretch>
              </p:blipFill>
              <p:spPr>
                <a:xfrm>
                  <a:off x="8827724" y="116607"/>
                  <a:ext cx="421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164" name="Freihand 163">
                  <a:extLst>
                    <a:ext uri="{FF2B5EF4-FFF2-40B4-BE49-F238E27FC236}">
                      <a16:creationId xmlns:a16="http://schemas.microsoft.com/office/drawing/2014/main" id="{B574C586-3725-A7AD-9F45-E613538F87BE}"/>
                    </a:ext>
                  </a:extLst>
                </p14:cNvPr>
                <p14:cNvContentPartPr/>
                <p14:nvPr/>
              </p14:nvContentPartPr>
              <p14:xfrm>
                <a:off x="8787404" y="116607"/>
                <a:ext cx="115560" cy="21960"/>
              </p14:xfrm>
            </p:contentPart>
          </mc:Choice>
          <mc:Fallback>
            <p:pic>
              <p:nvPicPr>
                <p:cNvPr id="164" name="Freihand 163">
                  <a:extLst>
                    <a:ext uri="{FF2B5EF4-FFF2-40B4-BE49-F238E27FC236}">
                      <a16:creationId xmlns:a16="http://schemas.microsoft.com/office/drawing/2014/main" id="{B574C586-3725-A7AD-9F45-E613538F87BE}"/>
                    </a:ext>
                  </a:extLst>
                </p:cNvPr>
                <p:cNvPicPr/>
                <p:nvPr/>
              </p:nvPicPr>
              <p:blipFill>
                <a:blip r:embed="rId408"/>
                <a:stretch>
                  <a:fillRect/>
                </a:stretch>
              </p:blipFill>
              <p:spPr>
                <a:xfrm>
                  <a:off x="8778404" y="107967"/>
                  <a:ext cx="13320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165" name="Freihand 164">
                  <a:extLst>
                    <a:ext uri="{FF2B5EF4-FFF2-40B4-BE49-F238E27FC236}">
                      <a16:creationId xmlns:a16="http://schemas.microsoft.com/office/drawing/2014/main" id="{5806AE60-E95A-605F-CE81-09F614D92DC7}"/>
                    </a:ext>
                  </a:extLst>
                </p14:cNvPr>
                <p14:cNvContentPartPr/>
                <p14:nvPr/>
              </p14:nvContentPartPr>
              <p14:xfrm>
                <a:off x="9055604" y="65487"/>
                <a:ext cx="108720" cy="137160"/>
              </p14:xfrm>
            </p:contentPart>
          </mc:Choice>
          <mc:Fallback>
            <p:pic>
              <p:nvPicPr>
                <p:cNvPr id="165" name="Freihand 164">
                  <a:extLst>
                    <a:ext uri="{FF2B5EF4-FFF2-40B4-BE49-F238E27FC236}">
                      <a16:creationId xmlns:a16="http://schemas.microsoft.com/office/drawing/2014/main" id="{5806AE60-E95A-605F-CE81-09F614D92DC7}"/>
                    </a:ext>
                  </a:extLst>
                </p:cNvPr>
                <p:cNvPicPr/>
                <p:nvPr/>
              </p:nvPicPr>
              <p:blipFill>
                <a:blip r:embed="rId410"/>
                <a:stretch>
                  <a:fillRect/>
                </a:stretch>
              </p:blipFill>
              <p:spPr>
                <a:xfrm>
                  <a:off x="9046964" y="56847"/>
                  <a:ext cx="1263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93" name="Freihand 292">
                  <a:extLst>
                    <a:ext uri="{FF2B5EF4-FFF2-40B4-BE49-F238E27FC236}">
                      <a16:creationId xmlns:a16="http://schemas.microsoft.com/office/drawing/2014/main" id="{CD08EFB7-FBA8-866D-5F7E-B0539B2ADDA7}"/>
                    </a:ext>
                  </a:extLst>
                </p14:cNvPr>
                <p14:cNvContentPartPr/>
                <p14:nvPr/>
              </p14:nvContentPartPr>
              <p14:xfrm>
                <a:off x="8492204" y="44247"/>
                <a:ext cx="1017720" cy="454680"/>
              </p14:xfrm>
            </p:contentPart>
          </mc:Choice>
          <mc:Fallback>
            <p:pic>
              <p:nvPicPr>
                <p:cNvPr id="293" name="Freihand 292">
                  <a:extLst>
                    <a:ext uri="{FF2B5EF4-FFF2-40B4-BE49-F238E27FC236}">
                      <a16:creationId xmlns:a16="http://schemas.microsoft.com/office/drawing/2014/main" id="{CD08EFB7-FBA8-866D-5F7E-B0539B2ADDA7}"/>
                    </a:ext>
                  </a:extLst>
                </p:cNvPr>
                <p:cNvPicPr/>
                <p:nvPr/>
              </p:nvPicPr>
              <p:blipFill>
                <a:blip r:embed="rId412"/>
                <a:stretch>
                  <a:fillRect/>
                </a:stretch>
              </p:blipFill>
              <p:spPr>
                <a:xfrm>
                  <a:off x="8483564" y="35247"/>
                  <a:ext cx="1035360" cy="472320"/>
                </a:xfrm>
                <a:prstGeom prst="rect">
                  <a:avLst/>
                </a:prstGeom>
              </p:spPr>
            </p:pic>
          </mc:Fallback>
        </mc:AlternateContent>
      </p:grpSp>
      <p:grpSp>
        <p:nvGrpSpPr>
          <p:cNvPr id="316" name="Gruppieren 315">
            <a:extLst>
              <a:ext uri="{FF2B5EF4-FFF2-40B4-BE49-F238E27FC236}">
                <a16:creationId xmlns:a16="http://schemas.microsoft.com/office/drawing/2014/main" id="{5F791A3C-0FD9-8D34-F8AD-215B50C17DC3}"/>
              </a:ext>
            </a:extLst>
          </p:cNvPr>
          <p:cNvGrpSpPr/>
          <p:nvPr/>
        </p:nvGrpSpPr>
        <p:grpSpPr>
          <a:xfrm>
            <a:off x="1547084" y="1849287"/>
            <a:ext cx="8397360" cy="3017880"/>
            <a:chOff x="1547084" y="1849287"/>
            <a:chExt cx="8397360" cy="3017880"/>
          </a:xfrm>
        </p:grpSpPr>
        <mc:AlternateContent xmlns:mc="http://schemas.openxmlformats.org/markup-compatibility/2006">
          <mc:Choice xmlns:p14="http://schemas.microsoft.com/office/powerpoint/2010/main" Requires="p14">
            <p:contentPart p14:bwMode="auto" r:id="rId413">
              <p14:nvContentPartPr>
                <p14:cNvPr id="269" name="Freihand 268">
                  <a:extLst>
                    <a:ext uri="{FF2B5EF4-FFF2-40B4-BE49-F238E27FC236}">
                      <a16:creationId xmlns:a16="http://schemas.microsoft.com/office/drawing/2014/main" id="{52F40D4A-467B-4A93-A6FC-D8DC22D6AB52}"/>
                    </a:ext>
                  </a:extLst>
                </p14:cNvPr>
                <p14:cNvContentPartPr/>
                <p14:nvPr/>
              </p14:nvContentPartPr>
              <p14:xfrm>
                <a:off x="1547084" y="2443287"/>
                <a:ext cx="3372840" cy="2423880"/>
              </p14:xfrm>
            </p:contentPart>
          </mc:Choice>
          <mc:Fallback>
            <p:pic>
              <p:nvPicPr>
                <p:cNvPr id="269" name="Freihand 268">
                  <a:extLst>
                    <a:ext uri="{FF2B5EF4-FFF2-40B4-BE49-F238E27FC236}">
                      <a16:creationId xmlns:a16="http://schemas.microsoft.com/office/drawing/2014/main" id="{52F40D4A-467B-4A93-A6FC-D8DC22D6AB52}"/>
                    </a:ext>
                  </a:extLst>
                </p:cNvPr>
                <p:cNvPicPr/>
                <p:nvPr/>
              </p:nvPicPr>
              <p:blipFill>
                <a:blip r:embed="rId414"/>
                <a:stretch>
                  <a:fillRect/>
                </a:stretch>
              </p:blipFill>
              <p:spPr>
                <a:xfrm>
                  <a:off x="1538084" y="2434287"/>
                  <a:ext cx="3390480" cy="244152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70" name="Freihand 269">
                  <a:extLst>
                    <a:ext uri="{FF2B5EF4-FFF2-40B4-BE49-F238E27FC236}">
                      <a16:creationId xmlns:a16="http://schemas.microsoft.com/office/drawing/2014/main" id="{94D42C83-68EA-F6CF-9512-6A51E384C4B0}"/>
                    </a:ext>
                  </a:extLst>
                </p14:cNvPr>
                <p14:cNvContentPartPr/>
                <p14:nvPr/>
              </p14:nvContentPartPr>
              <p14:xfrm>
                <a:off x="4869884" y="4421487"/>
                <a:ext cx="393480" cy="195120"/>
              </p14:xfrm>
            </p:contentPart>
          </mc:Choice>
          <mc:Fallback>
            <p:pic>
              <p:nvPicPr>
                <p:cNvPr id="270" name="Freihand 269">
                  <a:extLst>
                    <a:ext uri="{FF2B5EF4-FFF2-40B4-BE49-F238E27FC236}">
                      <a16:creationId xmlns:a16="http://schemas.microsoft.com/office/drawing/2014/main" id="{94D42C83-68EA-F6CF-9512-6A51E384C4B0}"/>
                    </a:ext>
                  </a:extLst>
                </p:cNvPr>
                <p:cNvPicPr/>
                <p:nvPr/>
              </p:nvPicPr>
              <p:blipFill>
                <a:blip r:embed="rId416"/>
                <a:stretch>
                  <a:fillRect/>
                </a:stretch>
              </p:blipFill>
              <p:spPr>
                <a:xfrm>
                  <a:off x="4861244" y="4412487"/>
                  <a:ext cx="41112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71" name="Freihand 270">
                  <a:extLst>
                    <a:ext uri="{FF2B5EF4-FFF2-40B4-BE49-F238E27FC236}">
                      <a16:creationId xmlns:a16="http://schemas.microsoft.com/office/drawing/2014/main" id="{1599B720-CE6C-2479-07A1-1C90B604FA61}"/>
                    </a:ext>
                  </a:extLst>
                </p14:cNvPr>
                <p14:cNvContentPartPr/>
                <p14:nvPr/>
              </p14:nvContentPartPr>
              <p14:xfrm>
                <a:off x="4738844" y="4477287"/>
                <a:ext cx="298800" cy="222120"/>
              </p14:xfrm>
            </p:contentPart>
          </mc:Choice>
          <mc:Fallback>
            <p:pic>
              <p:nvPicPr>
                <p:cNvPr id="271" name="Freihand 270">
                  <a:extLst>
                    <a:ext uri="{FF2B5EF4-FFF2-40B4-BE49-F238E27FC236}">
                      <a16:creationId xmlns:a16="http://schemas.microsoft.com/office/drawing/2014/main" id="{1599B720-CE6C-2479-07A1-1C90B604FA61}"/>
                    </a:ext>
                  </a:extLst>
                </p:cNvPr>
                <p:cNvPicPr/>
                <p:nvPr/>
              </p:nvPicPr>
              <p:blipFill>
                <a:blip r:embed="rId418"/>
                <a:stretch>
                  <a:fillRect/>
                </a:stretch>
              </p:blipFill>
              <p:spPr>
                <a:xfrm>
                  <a:off x="4730204" y="4468287"/>
                  <a:ext cx="31644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72" name="Freihand 271">
                  <a:extLst>
                    <a:ext uri="{FF2B5EF4-FFF2-40B4-BE49-F238E27FC236}">
                      <a16:creationId xmlns:a16="http://schemas.microsoft.com/office/drawing/2014/main" id="{B6823B75-875B-5757-8ECF-16A15930B942}"/>
                    </a:ext>
                  </a:extLst>
                </p14:cNvPr>
                <p14:cNvContentPartPr/>
                <p14:nvPr/>
              </p14:nvContentPartPr>
              <p14:xfrm>
                <a:off x="5440124" y="4317447"/>
                <a:ext cx="306360" cy="101520"/>
              </p14:xfrm>
            </p:contentPart>
          </mc:Choice>
          <mc:Fallback>
            <p:pic>
              <p:nvPicPr>
                <p:cNvPr id="272" name="Freihand 271">
                  <a:extLst>
                    <a:ext uri="{FF2B5EF4-FFF2-40B4-BE49-F238E27FC236}">
                      <a16:creationId xmlns:a16="http://schemas.microsoft.com/office/drawing/2014/main" id="{B6823B75-875B-5757-8ECF-16A15930B942}"/>
                    </a:ext>
                  </a:extLst>
                </p:cNvPr>
                <p:cNvPicPr/>
                <p:nvPr/>
              </p:nvPicPr>
              <p:blipFill>
                <a:blip r:embed="rId420"/>
                <a:stretch>
                  <a:fillRect/>
                </a:stretch>
              </p:blipFill>
              <p:spPr>
                <a:xfrm>
                  <a:off x="5431484" y="4308807"/>
                  <a:ext cx="3240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73" name="Freihand 272">
                  <a:extLst>
                    <a:ext uri="{FF2B5EF4-FFF2-40B4-BE49-F238E27FC236}">
                      <a16:creationId xmlns:a16="http://schemas.microsoft.com/office/drawing/2014/main" id="{081EAF10-5DD9-694E-2177-C6A498281BD1}"/>
                    </a:ext>
                  </a:extLst>
                </p14:cNvPr>
                <p14:cNvContentPartPr/>
                <p14:nvPr/>
              </p14:nvContentPartPr>
              <p14:xfrm>
                <a:off x="5810924" y="4167327"/>
                <a:ext cx="237960" cy="216360"/>
              </p14:xfrm>
            </p:contentPart>
          </mc:Choice>
          <mc:Fallback>
            <p:pic>
              <p:nvPicPr>
                <p:cNvPr id="273" name="Freihand 272">
                  <a:extLst>
                    <a:ext uri="{FF2B5EF4-FFF2-40B4-BE49-F238E27FC236}">
                      <a16:creationId xmlns:a16="http://schemas.microsoft.com/office/drawing/2014/main" id="{081EAF10-5DD9-694E-2177-C6A498281BD1}"/>
                    </a:ext>
                  </a:extLst>
                </p:cNvPr>
                <p:cNvPicPr/>
                <p:nvPr/>
              </p:nvPicPr>
              <p:blipFill>
                <a:blip r:embed="rId422"/>
                <a:stretch>
                  <a:fillRect/>
                </a:stretch>
              </p:blipFill>
              <p:spPr>
                <a:xfrm>
                  <a:off x="5802284" y="4158687"/>
                  <a:ext cx="25560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74" name="Freihand 273">
                  <a:extLst>
                    <a:ext uri="{FF2B5EF4-FFF2-40B4-BE49-F238E27FC236}">
                      <a16:creationId xmlns:a16="http://schemas.microsoft.com/office/drawing/2014/main" id="{508EBC76-7406-7A7F-D2A7-6C92E01990D6}"/>
                    </a:ext>
                  </a:extLst>
                </p14:cNvPr>
                <p14:cNvContentPartPr/>
                <p14:nvPr/>
              </p14:nvContentPartPr>
              <p14:xfrm>
                <a:off x="5625524" y="4059687"/>
                <a:ext cx="9000" cy="10800"/>
              </p14:xfrm>
            </p:contentPart>
          </mc:Choice>
          <mc:Fallback>
            <p:pic>
              <p:nvPicPr>
                <p:cNvPr id="274" name="Freihand 273">
                  <a:extLst>
                    <a:ext uri="{FF2B5EF4-FFF2-40B4-BE49-F238E27FC236}">
                      <a16:creationId xmlns:a16="http://schemas.microsoft.com/office/drawing/2014/main" id="{508EBC76-7406-7A7F-D2A7-6C92E01990D6}"/>
                    </a:ext>
                  </a:extLst>
                </p:cNvPr>
                <p:cNvPicPr/>
                <p:nvPr/>
              </p:nvPicPr>
              <p:blipFill>
                <a:blip r:embed="rId424"/>
                <a:stretch>
                  <a:fillRect/>
                </a:stretch>
              </p:blipFill>
              <p:spPr>
                <a:xfrm>
                  <a:off x="5616524" y="4050687"/>
                  <a:ext cx="2664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75" name="Freihand 274">
                  <a:extLst>
                    <a:ext uri="{FF2B5EF4-FFF2-40B4-BE49-F238E27FC236}">
                      <a16:creationId xmlns:a16="http://schemas.microsoft.com/office/drawing/2014/main" id="{4DCBCADB-17DD-DD31-E400-0D2EC0FD4536}"/>
                    </a:ext>
                  </a:extLst>
                </p14:cNvPr>
                <p14:cNvContentPartPr/>
                <p14:nvPr/>
              </p14:nvContentPartPr>
              <p14:xfrm>
                <a:off x="6152924" y="4028007"/>
                <a:ext cx="473760" cy="329040"/>
              </p14:xfrm>
            </p:contentPart>
          </mc:Choice>
          <mc:Fallback>
            <p:pic>
              <p:nvPicPr>
                <p:cNvPr id="275" name="Freihand 274">
                  <a:extLst>
                    <a:ext uri="{FF2B5EF4-FFF2-40B4-BE49-F238E27FC236}">
                      <a16:creationId xmlns:a16="http://schemas.microsoft.com/office/drawing/2014/main" id="{4DCBCADB-17DD-DD31-E400-0D2EC0FD4536}"/>
                    </a:ext>
                  </a:extLst>
                </p:cNvPr>
                <p:cNvPicPr/>
                <p:nvPr/>
              </p:nvPicPr>
              <p:blipFill>
                <a:blip r:embed="rId426"/>
                <a:stretch>
                  <a:fillRect/>
                </a:stretch>
              </p:blipFill>
              <p:spPr>
                <a:xfrm>
                  <a:off x="6144284" y="4019367"/>
                  <a:ext cx="491400" cy="34668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76" name="Freihand 275">
                  <a:extLst>
                    <a:ext uri="{FF2B5EF4-FFF2-40B4-BE49-F238E27FC236}">
                      <a16:creationId xmlns:a16="http://schemas.microsoft.com/office/drawing/2014/main" id="{802B61B5-9138-529E-70D6-32EAF9388B53}"/>
                    </a:ext>
                  </a:extLst>
                </p14:cNvPr>
                <p14:cNvContentPartPr/>
                <p14:nvPr/>
              </p14:nvContentPartPr>
              <p14:xfrm>
                <a:off x="6704804" y="4160127"/>
                <a:ext cx="92160" cy="246600"/>
              </p14:xfrm>
            </p:contentPart>
          </mc:Choice>
          <mc:Fallback>
            <p:pic>
              <p:nvPicPr>
                <p:cNvPr id="276" name="Freihand 275">
                  <a:extLst>
                    <a:ext uri="{FF2B5EF4-FFF2-40B4-BE49-F238E27FC236}">
                      <a16:creationId xmlns:a16="http://schemas.microsoft.com/office/drawing/2014/main" id="{802B61B5-9138-529E-70D6-32EAF9388B53}"/>
                    </a:ext>
                  </a:extLst>
                </p:cNvPr>
                <p:cNvPicPr/>
                <p:nvPr/>
              </p:nvPicPr>
              <p:blipFill>
                <a:blip r:embed="rId428"/>
                <a:stretch>
                  <a:fillRect/>
                </a:stretch>
              </p:blipFill>
              <p:spPr>
                <a:xfrm>
                  <a:off x="6696164" y="4151487"/>
                  <a:ext cx="10980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77" name="Freihand 276">
                  <a:extLst>
                    <a:ext uri="{FF2B5EF4-FFF2-40B4-BE49-F238E27FC236}">
                      <a16:creationId xmlns:a16="http://schemas.microsoft.com/office/drawing/2014/main" id="{A6E30EC9-3F40-CCDD-CEA5-066F65C9C657}"/>
                    </a:ext>
                  </a:extLst>
                </p14:cNvPr>
                <p14:cNvContentPartPr/>
                <p14:nvPr/>
              </p14:nvContentPartPr>
              <p14:xfrm>
                <a:off x="6831884" y="4109727"/>
                <a:ext cx="197280" cy="96480"/>
              </p14:xfrm>
            </p:contentPart>
          </mc:Choice>
          <mc:Fallback>
            <p:pic>
              <p:nvPicPr>
                <p:cNvPr id="277" name="Freihand 276">
                  <a:extLst>
                    <a:ext uri="{FF2B5EF4-FFF2-40B4-BE49-F238E27FC236}">
                      <a16:creationId xmlns:a16="http://schemas.microsoft.com/office/drawing/2014/main" id="{A6E30EC9-3F40-CCDD-CEA5-066F65C9C657}"/>
                    </a:ext>
                  </a:extLst>
                </p:cNvPr>
                <p:cNvPicPr/>
                <p:nvPr/>
              </p:nvPicPr>
              <p:blipFill>
                <a:blip r:embed="rId430"/>
                <a:stretch>
                  <a:fillRect/>
                </a:stretch>
              </p:blipFill>
              <p:spPr>
                <a:xfrm>
                  <a:off x="6823244" y="4101087"/>
                  <a:ext cx="2149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78" name="Freihand 277">
                  <a:extLst>
                    <a:ext uri="{FF2B5EF4-FFF2-40B4-BE49-F238E27FC236}">
                      <a16:creationId xmlns:a16="http://schemas.microsoft.com/office/drawing/2014/main" id="{043F343F-0147-4976-EDA2-0B9F4983B0E3}"/>
                    </a:ext>
                  </a:extLst>
                </p14:cNvPr>
                <p14:cNvContentPartPr/>
                <p14:nvPr/>
              </p14:nvContentPartPr>
              <p14:xfrm>
                <a:off x="7054004" y="3888687"/>
                <a:ext cx="356040" cy="267120"/>
              </p14:xfrm>
            </p:contentPart>
          </mc:Choice>
          <mc:Fallback>
            <p:pic>
              <p:nvPicPr>
                <p:cNvPr id="278" name="Freihand 277">
                  <a:extLst>
                    <a:ext uri="{FF2B5EF4-FFF2-40B4-BE49-F238E27FC236}">
                      <a16:creationId xmlns:a16="http://schemas.microsoft.com/office/drawing/2014/main" id="{043F343F-0147-4976-EDA2-0B9F4983B0E3}"/>
                    </a:ext>
                  </a:extLst>
                </p:cNvPr>
                <p:cNvPicPr/>
                <p:nvPr/>
              </p:nvPicPr>
              <p:blipFill>
                <a:blip r:embed="rId432"/>
                <a:stretch>
                  <a:fillRect/>
                </a:stretch>
              </p:blipFill>
              <p:spPr>
                <a:xfrm>
                  <a:off x="7045004" y="3880047"/>
                  <a:ext cx="373680" cy="28476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80" name="Freihand 279">
                  <a:extLst>
                    <a:ext uri="{FF2B5EF4-FFF2-40B4-BE49-F238E27FC236}">
                      <a16:creationId xmlns:a16="http://schemas.microsoft.com/office/drawing/2014/main" id="{B826A9E4-BE91-F84D-D48D-BED0DE4FBEDE}"/>
                    </a:ext>
                  </a:extLst>
                </p14:cNvPr>
                <p14:cNvContentPartPr/>
                <p14:nvPr/>
              </p14:nvContentPartPr>
              <p14:xfrm>
                <a:off x="7653044" y="3840447"/>
                <a:ext cx="10080" cy="170640"/>
              </p14:xfrm>
            </p:contentPart>
          </mc:Choice>
          <mc:Fallback>
            <p:pic>
              <p:nvPicPr>
                <p:cNvPr id="280" name="Freihand 279">
                  <a:extLst>
                    <a:ext uri="{FF2B5EF4-FFF2-40B4-BE49-F238E27FC236}">
                      <a16:creationId xmlns:a16="http://schemas.microsoft.com/office/drawing/2014/main" id="{B826A9E4-BE91-F84D-D48D-BED0DE4FBEDE}"/>
                    </a:ext>
                  </a:extLst>
                </p:cNvPr>
                <p:cNvPicPr/>
                <p:nvPr/>
              </p:nvPicPr>
              <p:blipFill>
                <a:blip r:embed="rId434"/>
                <a:stretch>
                  <a:fillRect/>
                </a:stretch>
              </p:blipFill>
              <p:spPr>
                <a:xfrm>
                  <a:off x="7644404" y="3831447"/>
                  <a:ext cx="2772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81" name="Freihand 280">
                  <a:extLst>
                    <a:ext uri="{FF2B5EF4-FFF2-40B4-BE49-F238E27FC236}">
                      <a16:creationId xmlns:a16="http://schemas.microsoft.com/office/drawing/2014/main" id="{06356A34-5E62-ADB9-1E5A-53535CCFE24E}"/>
                    </a:ext>
                  </a:extLst>
                </p14:cNvPr>
                <p14:cNvContentPartPr/>
                <p14:nvPr/>
              </p14:nvContentPartPr>
              <p14:xfrm>
                <a:off x="7555124" y="3746487"/>
                <a:ext cx="175680" cy="284040"/>
              </p14:xfrm>
            </p:contentPart>
          </mc:Choice>
          <mc:Fallback>
            <p:pic>
              <p:nvPicPr>
                <p:cNvPr id="281" name="Freihand 280">
                  <a:extLst>
                    <a:ext uri="{FF2B5EF4-FFF2-40B4-BE49-F238E27FC236}">
                      <a16:creationId xmlns:a16="http://schemas.microsoft.com/office/drawing/2014/main" id="{06356A34-5E62-ADB9-1E5A-53535CCFE24E}"/>
                    </a:ext>
                  </a:extLst>
                </p:cNvPr>
                <p:cNvPicPr/>
                <p:nvPr/>
              </p:nvPicPr>
              <p:blipFill>
                <a:blip r:embed="rId436"/>
                <a:stretch>
                  <a:fillRect/>
                </a:stretch>
              </p:blipFill>
              <p:spPr>
                <a:xfrm>
                  <a:off x="7546484" y="3737487"/>
                  <a:ext cx="19332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82" name="Freihand 281">
                  <a:extLst>
                    <a:ext uri="{FF2B5EF4-FFF2-40B4-BE49-F238E27FC236}">
                      <a16:creationId xmlns:a16="http://schemas.microsoft.com/office/drawing/2014/main" id="{8F40DE9F-612C-035E-F7F8-3441F570EAF8}"/>
                    </a:ext>
                  </a:extLst>
                </p14:cNvPr>
                <p14:cNvContentPartPr/>
                <p14:nvPr/>
              </p14:nvContentPartPr>
              <p14:xfrm>
                <a:off x="7802444" y="3685647"/>
                <a:ext cx="285840" cy="268560"/>
              </p14:xfrm>
            </p:contentPart>
          </mc:Choice>
          <mc:Fallback>
            <p:pic>
              <p:nvPicPr>
                <p:cNvPr id="282" name="Freihand 281">
                  <a:extLst>
                    <a:ext uri="{FF2B5EF4-FFF2-40B4-BE49-F238E27FC236}">
                      <a16:creationId xmlns:a16="http://schemas.microsoft.com/office/drawing/2014/main" id="{8F40DE9F-612C-035E-F7F8-3441F570EAF8}"/>
                    </a:ext>
                  </a:extLst>
                </p:cNvPr>
                <p:cNvPicPr/>
                <p:nvPr/>
              </p:nvPicPr>
              <p:blipFill>
                <a:blip r:embed="rId438"/>
                <a:stretch>
                  <a:fillRect/>
                </a:stretch>
              </p:blipFill>
              <p:spPr>
                <a:xfrm>
                  <a:off x="7793444" y="3677007"/>
                  <a:ext cx="303480" cy="28620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83" name="Freihand 282">
                  <a:extLst>
                    <a:ext uri="{FF2B5EF4-FFF2-40B4-BE49-F238E27FC236}">
                      <a16:creationId xmlns:a16="http://schemas.microsoft.com/office/drawing/2014/main" id="{D652F1CB-B26F-ACF0-7882-07484BAB662F}"/>
                    </a:ext>
                  </a:extLst>
                </p14:cNvPr>
                <p14:cNvContentPartPr/>
                <p14:nvPr/>
              </p14:nvContentPartPr>
              <p14:xfrm>
                <a:off x="8167844" y="3705087"/>
                <a:ext cx="196200" cy="282960"/>
              </p14:xfrm>
            </p:contentPart>
          </mc:Choice>
          <mc:Fallback>
            <p:pic>
              <p:nvPicPr>
                <p:cNvPr id="283" name="Freihand 282">
                  <a:extLst>
                    <a:ext uri="{FF2B5EF4-FFF2-40B4-BE49-F238E27FC236}">
                      <a16:creationId xmlns:a16="http://schemas.microsoft.com/office/drawing/2014/main" id="{D652F1CB-B26F-ACF0-7882-07484BAB662F}"/>
                    </a:ext>
                  </a:extLst>
                </p:cNvPr>
                <p:cNvPicPr/>
                <p:nvPr/>
              </p:nvPicPr>
              <p:blipFill>
                <a:blip r:embed="rId440"/>
                <a:stretch>
                  <a:fillRect/>
                </a:stretch>
              </p:blipFill>
              <p:spPr>
                <a:xfrm>
                  <a:off x="8158844" y="3696087"/>
                  <a:ext cx="213840" cy="30060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84" name="Freihand 283">
                  <a:extLst>
                    <a:ext uri="{FF2B5EF4-FFF2-40B4-BE49-F238E27FC236}">
                      <a16:creationId xmlns:a16="http://schemas.microsoft.com/office/drawing/2014/main" id="{4153E075-A194-7FEB-DD37-2066C6E7EB5D}"/>
                    </a:ext>
                  </a:extLst>
                </p14:cNvPr>
                <p14:cNvContentPartPr/>
                <p14:nvPr/>
              </p14:nvContentPartPr>
              <p14:xfrm>
                <a:off x="8396084" y="3490887"/>
                <a:ext cx="102240" cy="321120"/>
              </p14:xfrm>
            </p:contentPart>
          </mc:Choice>
          <mc:Fallback>
            <p:pic>
              <p:nvPicPr>
                <p:cNvPr id="284" name="Freihand 283">
                  <a:extLst>
                    <a:ext uri="{FF2B5EF4-FFF2-40B4-BE49-F238E27FC236}">
                      <a16:creationId xmlns:a16="http://schemas.microsoft.com/office/drawing/2014/main" id="{4153E075-A194-7FEB-DD37-2066C6E7EB5D}"/>
                    </a:ext>
                  </a:extLst>
                </p:cNvPr>
                <p:cNvPicPr/>
                <p:nvPr/>
              </p:nvPicPr>
              <p:blipFill>
                <a:blip r:embed="rId442"/>
                <a:stretch>
                  <a:fillRect/>
                </a:stretch>
              </p:blipFill>
              <p:spPr>
                <a:xfrm>
                  <a:off x="8387444" y="3482247"/>
                  <a:ext cx="119880" cy="33876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85" name="Freihand 284">
                  <a:extLst>
                    <a:ext uri="{FF2B5EF4-FFF2-40B4-BE49-F238E27FC236}">
                      <a16:creationId xmlns:a16="http://schemas.microsoft.com/office/drawing/2014/main" id="{932DB492-8C44-22AB-346C-EBB9F6550ACF}"/>
                    </a:ext>
                  </a:extLst>
                </p14:cNvPr>
                <p14:cNvContentPartPr/>
                <p14:nvPr/>
              </p14:nvContentPartPr>
              <p14:xfrm>
                <a:off x="8605604" y="3584127"/>
                <a:ext cx="183960" cy="174240"/>
              </p14:xfrm>
            </p:contentPart>
          </mc:Choice>
          <mc:Fallback>
            <p:pic>
              <p:nvPicPr>
                <p:cNvPr id="285" name="Freihand 284">
                  <a:extLst>
                    <a:ext uri="{FF2B5EF4-FFF2-40B4-BE49-F238E27FC236}">
                      <a16:creationId xmlns:a16="http://schemas.microsoft.com/office/drawing/2014/main" id="{932DB492-8C44-22AB-346C-EBB9F6550ACF}"/>
                    </a:ext>
                  </a:extLst>
                </p:cNvPr>
                <p:cNvPicPr/>
                <p:nvPr/>
              </p:nvPicPr>
              <p:blipFill>
                <a:blip r:embed="rId444"/>
                <a:stretch>
                  <a:fillRect/>
                </a:stretch>
              </p:blipFill>
              <p:spPr>
                <a:xfrm>
                  <a:off x="8596604" y="3575487"/>
                  <a:ext cx="20160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86" name="Freihand 285">
                  <a:extLst>
                    <a:ext uri="{FF2B5EF4-FFF2-40B4-BE49-F238E27FC236}">
                      <a16:creationId xmlns:a16="http://schemas.microsoft.com/office/drawing/2014/main" id="{417C4489-89A8-FF23-07C0-48133FE8F327}"/>
                    </a:ext>
                  </a:extLst>
                </p14:cNvPr>
                <p14:cNvContentPartPr/>
                <p14:nvPr/>
              </p14:nvContentPartPr>
              <p14:xfrm>
                <a:off x="8824844" y="3526167"/>
                <a:ext cx="133920" cy="183600"/>
              </p14:xfrm>
            </p:contentPart>
          </mc:Choice>
          <mc:Fallback>
            <p:pic>
              <p:nvPicPr>
                <p:cNvPr id="286" name="Freihand 285">
                  <a:extLst>
                    <a:ext uri="{FF2B5EF4-FFF2-40B4-BE49-F238E27FC236}">
                      <a16:creationId xmlns:a16="http://schemas.microsoft.com/office/drawing/2014/main" id="{417C4489-89A8-FF23-07C0-48133FE8F327}"/>
                    </a:ext>
                  </a:extLst>
                </p:cNvPr>
                <p:cNvPicPr/>
                <p:nvPr/>
              </p:nvPicPr>
              <p:blipFill>
                <a:blip r:embed="rId446"/>
                <a:stretch>
                  <a:fillRect/>
                </a:stretch>
              </p:blipFill>
              <p:spPr>
                <a:xfrm>
                  <a:off x="8815844" y="3517167"/>
                  <a:ext cx="15156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87" name="Freihand 286">
                  <a:extLst>
                    <a:ext uri="{FF2B5EF4-FFF2-40B4-BE49-F238E27FC236}">
                      <a16:creationId xmlns:a16="http://schemas.microsoft.com/office/drawing/2014/main" id="{EFA4CE28-168F-D9D3-7C1A-147C6F5A788D}"/>
                    </a:ext>
                  </a:extLst>
                </p14:cNvPr>
                <p14:cNvContentPartPr/>
                <p14:nvPr/>
              </p14:nvContentPartPr>
              <p14:xfrm>
                <a:off x="8947964" y="3412047"/>
                <a:ext cx="266040" cy="234360"/>
              </p14:xfrm>
            </p:contentPart>
          </mc:Choice>
          <mc:Fallback>
            <p:pic>
              <p:nvPicPr>
                <p:cNvPr id="287" name="Freihand 286">
                  <a:extLst>
                    <a:ext uri="{FF2B5EF4-FFF2-40B4-BE49-F238E27FC236}">
                      <a16:creationId xmlns:a16="http://schemas.microsoft.com/office/drawing/2014/main" id="{EFA4CE28-168F-D9D3-7C1A-147C6F5A788D}"/>
                    </a:ext>
                  </a:extLst>
                </p:cNvPr>
                <p:cNvPicPr/>
                <p:nvPr/>
              </p:nvPicPr>
              <p:blipFill>
                <a:blip r:embed="rId448"/>
                <a:stretch>
                  <a:fillRect/>
                </a:stretch>
              </p:blipFill>
              <p:spPr>
                <a:xfrm>
                  <a:off x="8939324" y="3403047"/>
                  <a:ext cx="28368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88" name="Freihand 287">
                  <a:extLst>
                    <a:ext uri="{FF2B5EF4-FFF2-40B4-BE49-F238E27FC236}">
                      <a16:creationId xmlns:a16="http://schemas.microsoft.com/office/drawing/2014/main" id="{3B539A73-8622-5CCC-655F-F1B4EFDA805B}"/>
                    </a:ext>
                  </a:extLst>
                </p14:cNvPr>
                <p14:cNvContentPartPr/>
                <p14:nvPr/>
              </p14:nvContentPartPr>
              <p14:xfrm>
                <a:off x="9219404" y="3248967"/>
                <a:ext cx="172440" cy="359280"/>
              </p14:xfrm>
            </p:contentPart>
          </mc:Choice>
          <mc:Fallback>
            <p:pic>
              <p:nvPicPr>
                <p:cNvPr id="288" name="Freihand 287">
                  <a:extLst>
                    <a:ext uri="{FF2B5EF4-FFF2-40B4-BE49-F238E27FC236}">
                      <a16:creationId xmlns:a16="http://schemas.microsoft.com/office/drawing/2014/main" id="{3B539A73-8622-5CCC-655F-F1B4EFDA805B}"/>
                    </a:ext>
                  </a:extLst>
                </p:cNvPr>
                <p:cNvPicPr/>
                <p:nvPr/>
              </p:nvPicPr>
              <p:blipFill>
                <a:blip r:embed="rId450"/>
                <a:stretch>
                  <a:fillRect/>
                </a:stretch>
              </p:blipFill>
              <p:spPr>
                <a:xfrm>
                  <a:off x="9210404" y="3240327"/>
                  <a:ext cx="190080" cy="37692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89" name="Freihand 288">
                  <a:extLst>
                    <a:ext uri="{FF2B5EF4-FFF2-40B4-BE49-F238E27FC236}">
                      <a16:creationId xmlns:a16="http://schemas.microsoft.com/office/drawing/2014/main" id="{C763DA1F-7918-CB5D-A146-6C4D4E1C72F0}"/>
                    </a:ext>
                  </a:extLst>
                </p14:cNvPr>
                <p14:cNvContentPartPr/>
                <p14:nvPr/>
              </p14:nvContentPartPr>
              <p14:xfrm>
                <a:off x="9376724" y="3433287"/>
                <a:ext cx="50040" cy="99360"/>
              </p14:xfrm>
            </p:contentPart>
          </mc:Choice>
          <mc:Fallback>
            <p:pic>
              <p:nvPicPr>
                <p:cNvPr id="289" name="Freihand 288">
                  <a:extLst>
                    <a:ext uri="{FF2B5EF4-FFF2-40B4-BE49-F238E27FC236}">
                      <a16:creationId xmlns:a16="http://schemas.microsoft.com/office/drawing/2014/main" id="{C763DA1F-7918-CB5D-A146-6C4D4E1C72F0}"/>
                    </a:ext>
                  </a:extLst>
                </p:cNvPr>
                <p:cNvPicPr/>
                <p:nvPr/>
              </p:nvPicPr>
              <p:blipFill>
                <a:blip r:embed="rId452"/>
                <a:stretch>
                  <a:fillRect/>
                </a:stretch>
              </p:blipFill>
              <p:spPr>
                <a:xfrm>
                  <a:off x="9367724" y="3424287"/>
                  <a:ext cx="676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90" name="Freihand 289">
                  <a:extLst>
                    <a:ext uri="{FF2B5EF4-FFF2-40B4-BE49-F238E27FC236}">
                      <a16:creationId xmlns:a16="http://schemas.microsoft.com/office/drawing/2014/main" id="{674791D2-A2FA-BF6F-4360-EB667555C89A}"/>
                    </a:ext>
                  </a:extLst>
                </p14:cNvPr>
                <p14:cNvContentPartPr/>
                <p14:nvPr/>
              </p14:nvContentPartPr>
              <p14:xfrm>
                <a:off x="9459524" y="3235287"/>
                <a:ext cx="213840" cy="293400"/>
              </p14:xfrm>
            </p:contentPart>
          </mc:Choice>
          <mc:Fallback>
            <p:pic>
              <p:nvPicPr>
                <p:cNvPr id="290" name="Freihand 289">
                  <a:extLst>
                    <a:ext uri="{FF2B5EF4-FFF2-40B4-BE49-F238E27FC236}">
                      <a16:creationId xmlns:a16="http://schemas.microsoft.com/office/drawing/2014/main" id="{674791D2-A2FA-BF6F-4360-EB667555C89A}"/>
                    </a:ext>
                  </a:extLst>
                </p:cNvPr>
                <p:cNvPicPr/>
                <p:nvPr/>
              </p:nvPicPr>
              <p:blipFill>
                <a:blip r:embed="rId454"/>
                <a:stretch>
                  <a:fillRect/>
                </a:stretch>
              </p:blipFill>
              <p:spPr>
                <a:xfrm>
                  <a:off x="9450524" y="3226287"/>
                  <a:ext cx="231480" cy="31104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91" name="Freihand 290">
                  <a:extLst>
                    <a:ext uri="{FF2B5EF4-FFF2-40B4-BE49-F238E27FC236}">
                      <a16:creationId xmlns:a16="http://schemas.microsoft.com/office/drawing/2014/main" id="{58B44C96-3F46-777E-001A-0B47DB6F5573}"/>
                    </a:ext>
                  </a:extLst>
                </p14:cNvPr>
                <p14:cNvContentPartPr/>
                <p14:nvPr/>
              </p14:nvContentPartPr>
              <p14:xfrm>
                <a:off x="9720164" y="3319167"/>
                <a:ext cx="224280" cy="135360"/>
              </p14:xfrm>
            </p:contentPart>
          </mc:Choice>
          <mc:Fallback>
            <p:pic>
              <p:nvPicPr>
                <p:cNvPr id="291" name="Freihand 290">
                  <a:extLst>
                    <a:ext uri="{FF2B5EF4-FFF2-40B4-BE49-F238E27FC236}">
                      <a16:creationId xmlns:a16="http://schemas.microsoft.com/office/drawing/2014/main" id="{58B44C96-3F46-777E-001A-0B47DB6F5573}"/>
                    </a:ext>
                  </a:extLst>
                </p:cNvPr>
                <p:cNvPicPr/>
                <p:nvPr/>
              </p:nvPicPr>
              <p:blipFill>
                <a:blip r:embed="rId456"/>
                <a:stretch>
                  <a:fillRect/>
                </a:stretch>
              </p:blipFill>
              <p:spPr>
                <a:xfrm>
                  <a:off x="9711524" y="3310527"/>
                  <a:ext cx="2419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95" name="Freihand 294">
                  <a:extLst>
                    <a:ext uri="{FF2B5EF4-FFF2-40B4-BE49-F238E27FC236}">
                      <a16:creationId xmlns:a16="http://schemas.microsoft.com/office/drawing/2014/main" id="{717FF7AE-DF90-FDB5-09BF-08BD1DFFFDDD}"/>
                    </a:ext>
                  </a:extLst>
                </p14:cNvPr>
                <p14:cNvContentPartPr/>
                <p14:nvPr/>
              </p14:nvContentPartPr>
              <p14:xfrm>
                <a:off x="1768124" y="1849287"/>
                <a:ext cx="2922120" cy="2571840"/>
              </p14:xfrm>
            </p:contentPart>
          </mc:Choice>
          <mc:Fallback>
            <p:pic>
              <p:nvPicPr>
                <p:cNvPr id="295" name="Freihand 294">
                  <a:extLst>
                    <a:ext uri="{FF2B5EF4-FFF2-40B4-BE49-F238E27FC236}">
                      <a16:creationId xmlns:a16="http://schemas.microsoft.com/office/drawing/2014/main" id="{717FF7AE-DF90-FDB5-09BF-08BD1DFFFDDD}"/>
                    </a:ext>
                  </a:extLst>
                </p:cNvPr>
                <p:cNvPicPr/>
                <p:nvPr/>
              </p:nvPicPr>
              <p:blipFill>
                <a:blip r:embed="rId458"/>
                <a:stretch>
                  <a:fillRect/>
                </a:stretch>
              </p:blipFill>
              <p:spPr>
                <a:xfrm>
                  <a:off x="1759484" y="1840287"/>
                  <a:ext cx="2939760" cy="258948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96" name="Freihand 295">
                  <a:extLst>
                    <a:ext uri="{FF2B5EF4-FFF2-40B4-BE49-F238E27FC236}">
                      <a16:creationId xmlns:a16="http://schemas.microsoft.com/office/drawing/2014/main" id="{27722D51-14C0-E032-3728-F2071278318B}"/>
                    </a:ext>
                  </a:extLst>
                </p14:cNvPr>
                <p14:cNvContentPartPr/>
                <p14:nvPr/>
              </p14:nvContentPartPr>
              <p14:xfrm>
                <a:off x="4697804" y="4076247"/>
                <a:ext cx="275400" cy="131040"/>
              </p14:xfrm>
            </p:contentPart>
          </mc:Choice>
          <mc:Fallback>
            <p:pic>
              <p:nvPicPr>
                <p:cNvPr id="296" name="Freihand 295">
                  <a:extLst>
                    <a:ext uri="{FF2B5EF4-FFF2-40B4-BE49-F238E27FC236}">
                      <a16:creationId xmlns:a16="http://schemas.microsoft.com/office/drawing/2014/main" id="{27722D51-14C0-E032-3728-F2071278318B}"/>
                    </a:ext>
                  </a:extLst>
                </p:cNvPr>
                <p:cNvPicPr/>
                <p:nvPr/>
              </p:nvPicPr>
              <p:blipFill>
                <a:blip r:embed="rId460"/>
                <a:stretch>
                  <a:fillRect/>
                </a:stretch>
              </p:blipFill>
              <p:spPr>
                <a:xfrm>
                  <a:off x="4688804" y="4067247"/>
                  <a:ext cx="2930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97" name="Freihand 296">
                  <a:extLst>
                    <a:ext uri="{FF2B5EF4-FFF2-40B4-BE49-F238E27FC236}">
                      <a16:creationId xmlns:a16="http://schemas.microsoft.com/office/drawing/2014/main" id="{8ACEC3D0-95FD-719C-DD17-800BD066C035}"/>
                    </a:ext>
                  </a:extLst>
                </p14:cNvPr>
                <p14:cNvContentPartPr/>
                <p14:nvPr/>
              </p14:nvContentPartPr>
              <p14:xfrm>
                <a:off x="4674044" y="4053567"/>
                <a:ext cx="204840" cy="215640"/>
              </p14:xfrm>
            </p:contentPart>
          </mc:Choice>
          <mc:Fallback>
            <p:pic>
              <p:nvPicPr>
                <p:cNvPr id="297" name="Freihand 296">
                  <a:extLst>
                    <a:ext uri="{FF2B5EF4-FFF2-40B4-BE49-F238E27FC236}">
                      <a16:creationId xmlns:a16="http://schemas.microsoft.com/office/drawing/2014/main" id="{8ACEC3D0-95FD-719C-DD17-800BD066C035}"/>
                    </a:ext>
                  </a:extLst>
                </p:cNvPr>
                <p:cNvPicPr/>
                <p:nvPr/>
              </p:nvPicPr>
              <p:blipFill>
                <a:blip r:embed="rId462"/>
                <a:stretch>
                  <a:fillRect/>
                </a:stretch>
              </p:blipFill>
              <p:spPr>
                <a:xfrm>
                  <a:off x="4665404" y="4044927"/>
                  <a:ext cx="22248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99" name="Freihand 298">
                  <a:extLst>
                    <a:ext uri="{FF2B5EF4-FFF2-40B4-BE49-F238E27FC236}">
                      <a16:creationId xmlns:a16="http://schemas.microsoft.com/office/drawing/2014/main" id="{4578DC9C-F7DD-71CE-FF16-E59E27602E91}"/>
                    </a:ext>
                  </a:extLst>
                </p14:cNvPr>
                <p14:cNvContentPartPr/>
                <p14:nvPr/>
              </p14:nvContentPartPr>
              <p14:xfrm>
                <a:off x="5175524" y="3979047"/>
                <a:ext cx="218520" cy="125280"/>
              </p14:xfrm>
            </p:contentPart>
          </mc:Choice>
          <mc:Fallback>
            <p:pic>
              <p:nvPicPr>
                <p:cNvPr id="299" name="Freihand 298">
                  <a:extLst>
                    <a:ext uri="{FF2B5EF4-FFF2-40B4-BE49-F238E27FC236}">
                      <a16:creationId xmlns:a16="http://schemas.microsoft.com/office/drawing/2014/main" id="{4578DC9C-F7DD-71CE-FF16-E59E27602E91}"/>
                    </a:ext>
                  </a:extLst>
                </p:cNvPr>
                <p:cNvPicPr/>
                <p:nvPr/>
              </p:nvPicPr>
              <p:blipFill>
                <a:blip r:embed="rId464"/>
                <a:stretch>
                  <a:fillRect/>
                </a:stretch>
              </p:blipFill>
              <p:spPr>
                <a:xfrm>
                  <a:off x="5166524" y="3970407"/>
                  <a:ext cx="2361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300" name="Freihand 299">
                  <a:extLst>
                    <a:ext uri="{FF2B5EF4-FFF2-40B4-BE49-F238E27FC236}">
                      <a16:creationId xmlns:a16="http://schemas.microsoft.com/office/drawing/2014/main" id="{2CF619B9-576A-7B89-D819-D3CD5C427E15}"/>
                    </a:ext>
                  </a:extLst>
                </p14:cNvPr>
                <p14:cNvContentPartPr/>
                <p14:nvPr/>
              </p14:nvContentPartPr>
              <p14:xfrm>
                <a:off x="5236004" y="3781047"/>
                <a:ext cx="71640" cy="241200"/>
              </p14:xfrm>
            </p:contentPart>
          </mc:Choice>
          <mc:Fallback>
            <p:pic>
              <p:nvPicPr>
                <p:cNvPr id="300" name="Freihand 299">
                  <a:extLst>
                    <a:ext uri="{FF2B5EF4-FFF2-40B4-BE49-F238E27FC236}">
                      <a16:creationId xmlns:a16="http://schemas.microsoft.com/office/drawing/2014/main" id="{2CF619B9-576A-7B89-D819-D3CD5C427E15}"/>
                    </a:ext>
                  </a:extLst>
                </p:cNvPr>
                <p:cNvPicPr/>
                <p:nvPr/>
              </p:nvPicPr>
              <p:blipFill>
                <a:blip r:embed="rId466"/>
                <a:stretch>
                  <a:fillRect/>
                </a:stretch>
              </p:blipFill>
              <p:spPr>
                <a:xfrm>
                  <a:off x="5227004" y="3772047"/>
                  <a:ext cx="8928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301" name="Freihand 300">
                  <a:extLst>
                    <a:ext uri="{FF2B5EF4-FFF2-40B4-BE49-F238E27FC236}">
                      <a16:creationId xmlns:a16="http://schemas.microsoft.com/office/drawing/2014/main" id="{900B2EEE-1C10-77F7-715D-4780A720B8C3}"/>
                    </a:ext>
                  </a:extLst>
                </p14:cNvPr>
                <p14:cNvContentPartPr/>
                <p14:nvPr/>
              </p14:nvContentPartPr>
              <p14:xfrm>
                <a:off x="5110364" y="3727767"/>
                <a:ext cx="234000" cy="122040"/>
              </p14:xfrm>
            </p:contentPart>
          </mc:Choice>
          <mc:Fallback>
            <p:pic>
              <p:nvPicPr>
                <p:cNvPr id="301" name="Freihand 300">
                  <a:extLst>
                    <a:ext uri="{FF2B5EF4-FFF2-40B4-BE49-F238E27FC236}">
                      <a16:creationId xmlns:a16="http://schemas.microsoft.com/office/drawing/2014/main" id="{900B2EEE-1C10-77F7-715D-4780A720B8C3}"/>
                    </a:ext>
                  </a:extLst>
                </p:cNvPr>
                <p:cNvPicPr/>
                <p:nvPr/>
              </p:nvPicPr>
              <p:blipFill>
                <a:blip r:embed="rId468"/>
                <a:stretch>
                  <a:fillRect/>
                </a:stretch>
              </p:blipFill>
              <p:spPr>
                <a:xfrm>
                  <a:off x="5101724" y="3719127"/>
                  <a:ext cx="2516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302" name="Freihand 301">
                  <a:extLst>
                    <a:ext uri="{FF2B5EF4-FFF2-40B4-BE49-F238E27FC236}">
                      <a16:creationId xmlns:a16="http://schemas.microsoft.com/office/drawing/2014/main" id="{5DC78E9E-2BFD-2C40-D766-BB3B922ACE8B}"/>
                    </a:ext>
                  </a:extLst>
                </p14:cNvPr>
                <p14:cNvContentPartPr/>
                <p14:nvPr/>
              </p14:nvContentPartPr>
              <p14:xfrm>
                <a:off x="5443004" y="3802647"/>
                <a:ext cx="155520" cy="130680"/>
              </p14:xfrm>
            </p:contentPart>
          </mc:Choice>
          <mc:Fallback>
            <p:pic>
              <p:nvPicPr>
                <p:cNvPr id="302" name="Freihand 301">
                  <a:extLst>
                    <a:ext uri="{FF2B5EF4-FFF2-40B4-BE49-F238E27FC236}">
                      <a16:creationId xmlns:a16="http://schemas.microsoft.com/office/drawing/2014/main" id="{5DC78E9E-2BFD-2C40-D766-BB3B922ACE8B}"/>
                    </a:ext>
                  </a:extLst>
                </p:cNvPr>
                <p:cNvPicPr/>
                <p:nvPr/>
              </p:nvPicPr>
              <p:blipFill>
                <a:blip r:embed="rId470"/>
                <a:stretch>
                  <a:fillRect/>
                </a:stretch>
              </p:blipFill>
              <p:spPr>
                <a:xfrm>
                  <a:off x="5434364" y="3793647"/>
                  <a:ext cx="17316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303" name="Freihand 302">
                  <a:extLst>
                    <a:ext uri="{FF2B5EF4-FFF2-40B4-BE49-F238E27FC236}">
                      <a16:creationId xmlns:a16="http://schemas.microsoft.com/office/drawing/2014/main" id="{56690E33-0C8B-04D2-6B40-CB77D1CF7959}"/>
                    </a:ext>
                  </a:extLst>
                </p14:cNvPr>
                <p14:cNvContentPartPr/>
                <p14:nvPr/>
              </p14:nvContentPartPr>
              <p14:xfrm>
                <a:off x="5634884" y="3672687"/>
                <a:ext cx="209160" cy="178920"/>
              </p14:xfrm>
            </p:contentPart>
          </mc:Choice>
          <mc:Fallback>
            <p:pic>
              <p:nvPicPr>
                <p:cNvPr id="303" name="Freihand 302">
                  <a:extLst>
                    <a:ext uri="{FF2B5EF4-FFF2-40B4-BE49-F238E27FC236}">
                      <a16:creationId xmlns:a16="http://schemas.microsoft.com/office/drawing/2014/main" id="{56690E33-0C8B-04D2-6B40-CB77D1CF7959}"/>
                    </a:ext>
                  </a:extLst>
                </p:cNvPr>
                <p:cNvPicPr/>
                <p:nvPr/>
              </p:nvPicPr>
              <p:blipFill>
                <a:blip r:embed="rId472"/>
                <a:stretch>
                  <a:fillRect/>
                </a:stretch>
              </p:blipFill>
              <p:spPr>
                <a:xfrm>
                  <a:off x="5625884" y="3663687"/>
                  <a:ext cx="22680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304" name="Freihand 303">
                  <a:extLst>
                    <a:ext uri="{FF2B5EF4-FFF2-40B4-BE49-F238E27FC236}">
                      <a16:creationId xmlns:a16="http://schemas.microsoft.com/office/drawing/2014/main" id="{04CFBF6C-0561-2F84-F374-21B6E70419EE}"/>
                    </a:ext>
                  </a:extLst>
                </p14:cNvPr>
                <p14:cNvContentPartPr/>
                <p14:nvPr/>
              </p14:nvContentPartPr>
              <p14:xfrm>
                <a:off x="5849084" y="3380007"/>
                <a:ext cx="712800" cy="457200"/>
              </p14:xfrm>
            </p:contentPart>
          </mc:Choice>
          <mc:Fallback>
            <p:pic>
              <p:nvPicPr>
                <p:cNvPr id="304" name="Freihand 303">
                  <a:extLst>
                    <a:ext uri="{FF2B5EF4-FFF2-40B4-BE49-F238E27FC236}">
                      <a16:creationId xmlns:a16="http://schemas.microsoft.com/office/drawing/2014/main" id="{04CFBF6C-0561-2F84-F374-21B6E70419EE}"/>
                    </a:ext>
                  </a:extLst>
                </p:cNvPr>
                <p:cNvPicPr/>
                <p:nvPr/>
              </p:nvPicPr>
              <p:blipFill>
                <a:blip r:embed="rId474"/>
                <a:stretch>
                  <a:fillRect/>
                </a:stretch>
              </p:blipFill>
              <p:spPr>
                <a:xfrm>
                  <a:off x="5840444" y="3371007"/>
                  <a:ext cx="730440" cy="47484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305" name="Freihand 304">
                  <a:extLst>
                    <a:ext uri="{FF2B5EF4-FFF2-40B4-BE49-F238E27FC236}">
                      <a16:creationId xmlns:a16="http://schemas.microsoft.com/office/drawing/2014/main" id="{52BBD29D-8731-AC1D-F97A-C389FB393907}"/>
                    </a:ext>
                  </a:extLst>
                </p14:cNvPr>
                <p14:cNvContentPartPr/>
                <p14:nvPr/>
              </p14:nvContentPartPr>
              <p14:xfrm>
                <a:off x="6486644" y="3430767"/>
                <a:ext cx="109080" cy="16920"/>
              </p14:xfrm>
            </p:contentPart>
          </mc:Choice>
          <mc:Fallback>
            <p:pic>
              <p:nvPicPr>
                <p:cNvPr id="305" name="Freihand 304">
                  <a:extLst>
                    <a:ext uri="{FF2B5EF4-FFF2-40B4-BE49-F238E27FC236}">
                      <a16:creationId xmlns:a16="http://schemas.microsoft.com/office/drawing/2014/main" id="{52BBD29D-8731-AC1D-F97A-C389FB393907}"/>
                    </a:ext>
                  </a:extLst>
                </p:cNvPr>
                <p:cNvPicPr/>
                <p:nvPr/>
              </p:nvPicPr>
              <p:blipFill>
                <a:blip r:embed="rId476"/>
                <a:stretch>
                  <a:fillRect/>
                </a:stretch>
              </p:blipFill>
              <p:spPr>
                <a:xfrm>
                  <a:off x="6477644" y="3421767"/>
                  <a:ext cx="12672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308" name="Freihand 307">
                  <a:extLst>
                    <a:ext uri="{FF2B5EF4-FFF2-40B4-BE49-F238E27FC236}">
                      <a16:creationId xmlns:a16="http://schemas.microsoft.com/office/drawing/2014/main" id="{502E2FFE-566C-8163-CD43-ABB526565437}"/>
                    </a:ext>
                  </a:extLst>
                </p14:cNvPr>
                <p14:cNvContentPartPr/>
                <p14:nvPr/>
              </p14:nvContentPartPr>
              <p14:xfrm>
                <a:off x="6584204" y="3167967"/>
                <a:ext cx="148680" cy="266040"/>
              </p14:xfrm>
            </p:contentPart>
          </mc:Choice>
          <mc:Fallback>
            <p:pic>
              <p:nvPicPr>
                <p:cNvPr id="308" name="Freihand 307">
                  <a:extLst>
                    <a:ext uri="{FF2B5EF4-FFF2-40B4-BE49-F238E27FC236}">
                      <a16:creationId xmlns:a16="http://schemas.microsoft.com/office/drawing/2014/main" id="{502E2FFE-566C-8163-CD43-ABB526565437}"/>
                    </a:ext>
                  </a:extLst>
                </p:cNvPr>
                <p:cNvPicPr/>
                <p:nvPr/>
              </p:nvPicPr>
              <p:blipFill>
                <a:blip r:embed="rId478"/>
                <a:stretch>
                  <a:fillRect/>
                </a:stretch>
              </p:blipFill>
              <p:spPr>
                <a:xfrm>
                  <a:off x="6575564" y="3159327"/>
                  <a:ext cx="166320" cy="28368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309" name="Freihand 308">
                  <a:extLst>
                    <a:ext uri="{FF2B5EF4-FFF2-40B4-BE49-F238E27FC236}">
                      <a16:creationId xmlns:a16="http://schemas.microsoft.com/office/drawing/2014/main" id="{47C3C2CA-1127-B90D-22D0-31DFC0718657}"/>
                    </a:ext>
                  </a:extLst>
                </p14:cNvPr>
                <p14:cNvContentPartPr/>
                <p14:nvPr/>
              </p14:nvContentPartPr>
              <p14:xfrm>
                <a:off x="6695444" y="3179127"/>
                <a:ext cx="307440" cy="182880"/>
              </p14:xfrm>
            </p:contentPart>
          </mc:Choice>
          <mc:Fallback>
            <p:pic>
              <p:nvPicPr>
                <p:cNvPr id="309" name="Freihand 308">
                  <a:extLst>
                    <a:ext uri="{FF2B5EF4-FFF2-40B4-BE49-F238E27FC236}">
                      <a16:creationId xmlns:a16="http://schemas.microsoft.com/office/drawing/2014/main" id="{47C3C2CA-1127-B90D-22D0-31DFC0718657}"/>
                    </a:ext>
                  </a:extLst>
                </p:cNvPr>
                <p:cNvPicPr/>
                <p:nvPr/>
              </p:nvPicPr>
              <p:blipFill>
                <a:blip r:embed="rId480"/>
                <a:stretch>
                  <a:fillRect/>
                </a:stretch>
              </p:blipFill>
              <p:spPr>
                <a:xfrm>
                  <a:off x="6686804" y="3170127"/>
                  <a:ext cx="32508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310" name="Freihand 309">
                  <a:extLst>
                    <a:ext uri="{FF2B5EF4-FFF2-40B4-BE49-F238E27FC236}">
                      <a16:creationId xmlns:a16="http://schemas.microsoft.com/office/drawing/2014/main" id="{ABEFE2D4-1EA2-71C6-B560-D0D0CF767654}"/>
                    </a:ext>
                  </a:extLst>
                </p14:cNvPr>
                <p14:cNvContentPartPr/>
                <p14:nvPr/>
              </p14:nvContentPartPr>
              <p14:xfrm>
                <a:off x="7025924" y="3027567"/>
                <a:ext cx="325080" cy="213480"/>
              </p14:xfrm>
            </p:contentPart>
          </mc:Choice>
          <mc:Fallback>
            <p:pic>
              <p:nvPicPr>
                <p:cNvPr id="310" name="Freihand 309">
                  <a:extLst>
                    <a:ext uri="{FF2B5EF4-FFF2-40B4-BE49-F238E27FC236}">
                      <a16:creationId xmlns:a16="http://schemas.microsoft.com/office/drawing/2014/main" id="{ABEFE2D4-1EA2-71C6-B560-D0D0CF767654}"/>
                    </a:ext>
                  </a:extLst>
                </p:cNvPr>
                <p:cNvPicPr/>
                <p:nvPr/>
              </p:nvPicPr>
              <p:blipFill>
                <a:blip r:embed="rId482"/>
                <a:stretch>
                  <a:fillRect/>
                </a:stretch>
              </p:blipFill>
              <p:spPr>
                <a:xfrm>
                  <a:off x="7016924" y="3018927"/>
                  <a:ext cx="34272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312" name="Freihand 311">
                  <a:extLst>
                    <a:ext uri="{FF2B5EF4-FFF2-40B4-BE49-F238E27FC236}">
                      <a16:creationId xmlns:a16="http://schemas.microsoft.com/office/drawing/2014/main" id="{8E60B84C-D031-1E1B-73F4-785FE2ABDE75}"/>
                    </a:ext>
                  </a:extLst>
                </p14:cNvPr>
                <p14:cNvContentPartPr/>
                <p14:nvPr/>
              </p14:nvContentPartPr>
              <p14:xfrm>
                <a:off x="3817244" y="3216207"/>
                <a:ext cx="726480" cy="984960"/>
              </p14:xfrm>
            </p:contentPart>
          </mc:Choice>
          <mc:Fallback>
            <p:pic>
              <p:nvPicPr>
                <p:cNvPr id="312" name="Freihand 311">
                  <a:extLst>
                    <a:ext uri="{FF2B5EF4-FFF2-40B4-BE49-F238E27FC236}">
                      <a16:creationId xmlns:a16="http://schemas.microsoft.com/office/drawing/2014/main" id="{8E60B84C-D031-1E1B-73F4-785FE2ABDE75}"/>
                    </a:ext>
                  </a:extLst>
                </p:cNvPr>
                <p:cNvPicPr/>
                <p:nvPr/>
              </p:nvPicPr>
              <p:blipFill>
                <a:blip r:embed="rId484"/>
                <a:stretch>
                  <a:fillRect/>
                </a:stretch>
              </p:blipFill>
              <p:spPr>
                <a:xfrm>
                  <a:off x="3808604" y="3207207"/>
                  <a:ext cx="744120" cy="100260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313" name="Freihand 312">
                  <a:extLst>
                    <a:ext uri="{FF2B5EF4-FFF2-40B4-BE49-F238E27FC236}">
                      <a16:creationId xmlns:a16="http://schemas.microsoft.com/office/drawing/2014/main" id="{14F63D09-8E54-E3E1-B50D-154520DE3C96}"/>
                    </a:ext>
                  </a:extLst>
                </p14:cNvPr>
                <p14:cNvContentPartPr/>
                <p14:nvPr/>
              </p14:nvContentPartPr>
              <p14:xfrm>
                <a:off x="4423844" y="2926047"/>
                <a:ext cx="288720" cy="285120"/>
              </p14:xfrm>
            </p:contentPart>
          </mc:Choice>
          <mc:Fallback>
            <p:pic>
              <p:nvPicPr>
                <p:cNvPr id="313" name="Freihand 312">
                  <a:extLst>
                    <a:ext uri="{FF2B5EF4-FFF2-40B4-BE49-F238E27FC236}">
                      <a16:creationId xmlns:a16="http://schemas.microsoft.com/office/drawing/2014/main" id="{14F63D09-8E54-E3E1-B50D-154520DE3C96}"/>
                    </a:ext>
                  </a:extLst>
                </p:cNvPr>
                <p:cNvPicPr/>
                <p:nvPr/>
              </p:nvPicPr>
              <p:blipFill>
                <a:blip r:embed="rId486"/>
                <a:stretch>
                  <a:fillRect/>
                </a:stretch>
              </p:blipFill>
              <p:spPr>
                <a:xfrm>
                  <a:off x="4414844" y="2917047"/>
                  <a:ext cx="306360" cy="30276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315" name="Freihand 314">
                  <a:extLst>
                    <a:ext uri="{FF2B5EF4-FFF2-40B4-BE49-F238E27FC236}">
                      <a16:creationId xmlns:a16="http://schemas.microsoft.com/office/drawing/2014/main" id="{64B8B141-4240-AE10-DD8F-9AE568FFB287}"/>
                    </a:ext>
                  </a:extLst>
                </p14:cNvPr>
                <p14:cNvContentPartPr/>
                <p14:nvPr/>
              </p14:nvContentPartPr>
              <p14:xfrm>
                <a:off x="2425844" y="2306487"/>
                <a:ext cx="1817640" cy="1695960"/>
              </p14:xfrm>
            </p:contentPart>
          </mc:Choice>
          <mc:Fallback>
            <p:pic>
              <p:nvPicPr>
                <p:cNvPr id="315" name="Freihand 314">
                  <a:extLst>
                    <a:ext uri="{FF2B5EF4-FFF2-40B4-BE49-F238E27FC236}">
                      <a16:creationId xmlns:a16="http://schemas.microsoft.com/office/drawing/2014/main" id="{64B8B141-4240-AE10-DD8F-9AE568FFB287}"/>
                    </a:ext>
                  </a:extLst>
                </p:cNvPr>
                <p:cNvPicPr/>
                <p:nvPr/>
              </p:nvPicPr>
              <p:blipFill>
                <a:blip r:embed="rId488"/>
                <a:stretch>
                  <a:fillRect/>
                </a:stretch>
              </p:blipFill>
              <p:spPr>
                <a:xfrm>
                  <a:off x="2416844" y="2297487"/>
                  <a:ext cx="1835280" cy="1713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89">
            <p14:nvContentPartPr>
              <p14:cNvPr id="319" name="Freihand 318">
                <a:extLst>
                  <a:ext uri="{FF2B5EF4-FFF2-40B4-BE49-F238E27FC236}">
                    <a16:creationId xmlns:a16="http://schemas.microsoft.com/office/drawing/2014/main" id="{99C19F87-1AD1-C269-36FD-E076937F9EBA}"/>
                  </a:ext>
                </a:extLst>
              </p14:cNvPr>
              <p14:cNvContentPartPr/>
              <p14:nvPr/>
            </p14:nvContentPartPr>
            <p14:xfrm>
              <a:off x="3184724" y="4475127"/>
              <a:ext cx="11520" cy="457920"/>
            </p14:xfrm>
          </p:contentPart>
        </mc:Choice>
        <mc:Fallback>
          <p:pic>
            <p:nvPicPr>
              <p:cNvPr id="319" name="Freihand 318">
                <a:extLst>
                  <a:ext uri="{FF2B5EF4-FFF2-40B4-BE49-F238E27FC236}">
                    <a16:creationId xmlns:a16="http://schemas.microsoft.com/office/drawing/2014/main" id="{99C19F87-1AD1-C269-36FD-E076937F9EBA}"/>
                  </a:ext>
                </a:extLst>
              </p:cNvPr>
              <p:cNvPicPr/>
              <p:nvPr/>
            </p:nvPicPr>
            <p:blipFill>
              <a:blip r:embed="rId490"/>
              <a:stretch>
                <a:fillRect/>
              </a:stretch>
            </p:blipFill>
            <p:spPr>
              <a:xfrm>
                <a:off x="3176084" y="4466127"/>
                <a:ext cx="29160" cy="475560"/>
              </a:xfrm>
              <a:prstGeom prst="rect">
                <a:avLst/>
              </a:prstGeom>
            </p:spPr>
          </p:pic>
        </mc:Fallback>
      </mc:AlternateContent>
      <p:grpSp>
        <p:nvGrpSpPr>
          <p:cNvPr id="324" name="Gruppieren 323">
            <a:extLst>
              <a:ext uri="{FF2B5EF4-FFF2-40B4-BE49-F238E27FC236}">
                <a16:creationId xmlns:a16="http://schemas.microsoft.com/office/drawing/2014/main" id="{AF7E023F-0538-18AA-5800-8DB2E2236A42}"/>
              </a:ext>
            </a:extLst>
          </p:cNvPr>
          <p:cNvGrpSpPr/>
          <p:nvPr/>
        </p:nvGrpSpPr>
        <p:grpSpPr>
          <a:xfrm>
            <a:off x="1542404" y="3545607"/>
            <a:ext cx="1662480" cy="620640"/>
            <a:chOff x="1542404" y="3545607"/>
            <a:chExt cx="1662480" cy="620640"/>
          </a:xfrm>
        </p:grpSpPr>
        <mc:AlternateContent xmlns:mc="http://schemas.openxmlformats.org/markup-compatibility/2006">
          <mc:Choice xmlns:p14="http://schemas.microsoft.com/office/powerpoint/2010/main" Requires="p14">
            <p:contentPart p14:bwMode="auto" r:id="rId491">
              <p14:nvContentPartPr>
                <p14:cNvPr id="317" name="Freihand 316">
                  <a:extLst>
                    <a:ext uri="{FF2B5EF4-FFF2-40B4-BE49-F238E27FC236}">
                      <a16:creationId xmlns:a16="http://schemas.microsoft.com/office/drawing/2014/main" id="{3BAFE926-6AE9-49D4-6D45-A8BCE7266703}"/>
                    </a:ext>
                  </a:extLst>
                </p14:cNvPr>
                <p14:cNvContentPartPr/>
                <p14:nvPr/>
              </p14:nvContentPartPr>
              <p14:xfrm>
                <a:off x="3159884" y="3633807"/>
                <a:ext cx="2880" cy="87480"/>
              </p14:xfrm>
            </p:contentPart>
          </mc:Choice>
          <mc:Fallback>
            <p:pic>
              <p:nvPicPr>
                <p:cNvPr id="317" name="Freihand 316">
                  <a:extLst>
                    <a:ext uri="{FF2B5EF4-FFF2-40B4-BE49-F238E27FC236}">
                      <a16:creationId xmlns:a16="http://schemas.microsoft.com/office/drawing/2014/main" id="{3BAFE926-6AE9-49D4-6D45-A8BCE7266703}"/>
                    </a:ext>
                  </a:extLst>
                </p:cNvPr>
                <p:cNvPicPr/>
                <p:nvPr/>
              </p:nvPicPr>
              <p:blipFill>
                <a:blip r:embed="rId492"/>
                <a:stretch>
                  <a:fillRect/>
                </a:stretch>
              </p:blipFill>
              <p:spPr>
                <a:xfrm>
                  <a:off x="3151244" y="3625167"/>
                  <a:ext cx="205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318" name="Freihand 317">
                  <a:extLst>
                    <a:ext uri="{FF2B5EF4-FFF2-40B4-BE49-F238E27FC236}">
                      <a16:creationId xmlns:a16="http://schemas.microsoft.com/office/drawing/2014/main" id="{1B8BA8E2-82BC-554D-8266-0EA2043F2E2B}"/>
                    </a:ext>
                  </a:extLst>
                </p14:cNvPr>
                <p14:cNvContentPartPr/>
                <p14:nvPr/>
              </p14:nvContentPartPr>
              <p14:xfrm>
                <a:off x="3178604" y="3804087"/>
                <a:ext cx="26280" cy="362160"/>
              </p14:xfrm>
            </p:contentPart>
          </mc:Choice>
          <mc:Fallback>
            <p:pic>
              <p:nvPicPr>
                <p:cNvPr id="318" name="Freihand 317">
                  <a:extLst>
                    <a:ext uri="{FF2B5EF4-FFF2-40B4-BE49-F238E27FC236}">
                      <a16:creationId xmlns:a16="http://schemas.microsoft.com/office/drawing/2014/main" id="{1B8BA8E2-82BC-554D-8266-0EA2043F2E2B}"/>
                    </a:ext>
                  </a:extLst>
                </p:cNvPr>
                <p:cNvPicPr/>
                <p:nvPr/>
              </p:nvPicPr>
              <p:blipFill>
                <a:blip r:embed="rId494"/>
                <a:stretch>
                  <a:fillRect/>
                </a:stretch>
              </p:blipFill>
              <p:spPr>
                <a:xfrm>
                  <a:off x="3169604" y="3795447"/>
                  <a:ext cx="43920" cy="37980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321" name="Freihand 320">
                  <a:extLst>
                    <a:ext uri="{FF2B5EF4-FFF2-40B4-BE49-F238E27FC236}">
                      <a16:creationId xmlns:a16="http://schemas.microsoft.com/office/drawing/2014/main" id="{C6DE2692-7D3B-52D0-98D5-2CE760962CA1}"/>
                    </a:ext>
                  </a:extLst>
                </p14:cNvPr>
                <p14:cNvContentPartPr/>
                <p14:nvPr/>
              </p14:nvContentPartPr>
              <p14:xfrm>
                <a:off x="1542404" y="3563967"/>
                <a:ext cx="166680" cy="10800"/>
              </p14:xfrm>
            </p:contentPart>
          </mc:Choice>
          <mc:Fallback>
            <p:pic>
              <p:nvPicPr>
                <p:cNvPr id="321" name="Freihand 320">
                  <a:extLst>
                    <a:ext uri="{FF2B5EF4-FFF2-40B4-BE49-F238E27FC236}">
                      <a16:creationId xmlns:a16="http://schemas.microsoft.com/office/drawing/2014/main" id="{C6DE2692-7D3B-52D0-98D5-2CE760962CA1}"/>
                    </a:ext>
                  </a:extLst>
                </p:cNvPr>
                <p:cNvPicPr/>
                <p:nvPr/>
              </p:nvPicPr>
              <p:blipFill>
                <a:blip r:embed="rId496"/>
                <a:stretch>
                  <a:fillRect/>
                </a:stretch>
              </p:blipFill>
              <p:spPr>
                <a:xfrm>
                  <a:off x="1533764" y="3554967"/>
                  <a:ext cx="18432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322" name="Freihand 321">
                  <a:extLst>
                    <a:ext uri="{FF2B5EF4-FFF2-40B4-BE49-F238E27FC236}">
                      <a16:creationId xmlns:a16="http://schemas.microsoft.com/office/drawing/2014/main" id="{E02A642E-27FC-6C5D-CA99-79AC3E2BF7D9}"/>
                    </a:ext>
                  </a:extLst>
                </p14:cNvPr>
                <p14:cNvContentPartPr/>
                <p14:nvPr/>
              </p14:nvContentPartPr>
              <p14:xfrm>
                <a:off x="1940924" y="3545607"/>
                <a:ext cx="781920" cy="73080"/>
              </p14:xfrm>
            </p:contentPart>
          </mc:Choice>
          <mc:Fallback>
            <p:pic>
              <p:nvPicPr>
                <p:cNvPr id="322" name="Freihand 321">
                  <a:extLst>
                    <a:ext uri="{FF2B5EF4-FFF2-40B4-BE49-F238E27FC236}">
                      <a16:creationId xmlns:a16="http://schemas.microsoft.com/office/drawing/2014/main" id="{E02A642E-27FC-6C5D-CA99-79AC3E2BF7D9}"/>
                    </a:ext>
                  </a:extLst>
                </p:cNvPr>
                <p:cNvPicPr/>
                <p:nvPr/>
              </p:nvPicPr>
              <p:blipFill>
                <a:blip r:embed="rId498"/>
                <a:stretch>
                  <a:fillRect/>
                </a:stretch>
              </p:blipFill>
              <p:spPr>
                <a:xfrm>
                  <a:off x="1931924" y="3536967"/>
                  <a:ext cx="7995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323" name="Freihand 322">
                  <a:extLst>
                    <a:ext uri="{FF2B5EF4-FFF2-40B4-BE49-F238E27FC236}">
                      <a16:creationId xmlns:a16="http://schemas.microsoft.com/office/drawing/2014/main" id="{5647B0D8-E541-7012-E758-9CA5E29B27ED}"/>
                    </a:ext>
                  </a:extLst>
                </p14:cNvPr>
                <p14:cNvContentPartPr/>
                <p14:nvPr/>
              </p14:nvContentPartPr>
              <p14:xfrm>
                <a:off x="2952524" y="3545607"/>
                <a:ext cx="198360" cy="16920"/>
              </p14:xfrm>
            </p:contentPart>
          </mc:Choice>
          <mc:Fallback>
            <p:pic>
              <p:nvPicPr>
                <p:cNvPr id="323" name="Freihand 322">
                  <a:extLst>
                    <a:ext uri="{FF2B5EF4-FFF2-40B4-BE49-F238E27FC236}">
                      <a16:creationId xmlns:a16="http://schemas.microsoft.com/office/drawing/2014/main" id="{5647B0D8-E541-7012-E758-9CA5E29B27ED}"/>
                    </a:ext>
                  </a:extLst>
                </p:cNvPr>
                <p:cNvPicPr/>
                <p:nvPr/>
              </p:nvPicPr>
              <p:blipFill>
                <a:blip r:embed="rId500"/>
                <a:stretch>
                  <a:fillRect/>
                </a:stretch>
              </p:blipFill>
              <p:spPr>
                <a:xfrm>
                  <a:off x="2943884" y="3536967"/>
                  <a:ext cx="216000" cy="34560"/>
                </a:xfrm>
                <a:prstGeom prst="rect">
                  <a:avLst/>
                </a:prstGeom>
              </p:spPr>
            </p:pic>
          </mc:Fallback>
        </mc:AlternateContent>
      </p:grpSp>
      <p:grpSp>
        <p:nvGrpSpPr>
          <p:cNvPr id="331" name="Gruppieren 330">
            <a:extLst>
              <a:ext uri="{FF2B5EF4-FFF2-40B4-BE49-F238E27FC236}">
                <a16:creationId xmlns:a16="http://schemas.microsoft.com/office/drawing/2014/main" id="{537031AB-FB7A-0258-3C45-51FF2A9B41E4}"/>
              </a:ext>
            </a:extLst>
          </p:cNvPr>
          <p:cNvGrpSpPr/>
          <p:nvPr/>
        </p:nvGrpSpPr>
        <p:grpSpPr>
          <a:xfrm>
            <a:off x="3078164" y="4982727"/>
            <a:ext cx="280440" cy="377280"/>
            <a:chOff x="3078164" y="4982727"/>
            <a:chExt cx="280440" cy="377280"/>
          </a:xfrm>
        </p:grpSpPr>
        <mc:AlternateContent xmlns:mc="http://schemas.openxmlformats.org/markup-compatibility/2006">
          <mc:Choice xmlns:p14="http://schemas.microsoft.com/office/powerpoint/2010/main" Requires="p14">
            <p:contentPart p14:bwMode="auto" r:id="rId501">
              <p14:nvContentPartPr>
                <p14:cNvPr id="325" name="Freihand 324">
                  <a:extLst>
                    <a:ext uri="{FF2B5EF4-FFF2-40B4-BE49-F238E27FC236}">
                      <a16:creationId xmlns:a16="http://schemas.microsoft.com/office/drawing/2014/main" id="{8D97F61D-FE20-5DEF-FF48-2E4253BCBCE8}"/>
                    </a:ext>
                  </a:extLst>
                </p14:cNvPr>
                <p14:cNvContentPartPr/>
                <p14:nvPr/>
              </p14:nvContentPartPr>
              <p14:xfrm>
                <a:off x="3078164" y="5067687"/>
                <a:ext cx="128520" cy="203400"/>
              </p14:xfrm>
            </p:contentPart>
          </mc:Choice>
          <mc:Fallback>
            <p:pic>
              <p:nvPicPr>
                <p:cNvPr id="325" name="Freihand 324">
                  <a:extLst>
                    <a:ext uri="{FF2B5EF4-FFF2-40B4-BE49-F238E27FC236}">
                      <a16:creationId xmlns:a16="http://schemas.microsoft.com/office/drawing/2014/main" id="{8D97F61D-FE20-5DEF-FF48-2E4253BCBCE8}"/>
                    </a:ext>
                  </a:extLst>
                </p:cNvPr>
                <p:cNvPicPr/>
                <p:nvPr/>
              </p:nvPicPr>
              <p:blipFill>
                <a:blip r:embed="rId502"/>
                <a:stretch>
                  <a:fillRect/>
                </a:stretch>
              </p:blipFill>
              <p:spPr>
                <a:xfrm>
                  <a:off x="3069164" y="5058687"/>
                  <a:ext cx="14616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326" name="Freihand 325">
                  <a:extLst>
                    <a:ext uri="{FF2B5EF4-FFF2-40B4-BE49-F238E27FC236}">
                      <a16:creationId xmlns:a16="http://schemas.microsoft.com/office/drawing/2014/main" id="{D0EBF182-7C55-5414-F1DB-394A65812557}"/>
                    </a:ext>
                  </a:extLst>
                </p14:cNvPr>
                <p14:cNvContentPartPr/>
                <p14:nvPr/>
              </p14:nvContentPartPr>
              <p14:xfrm>
                <a:off x="3192284" y="5252007"/>
                <a:ext cx="93240" cy="108000"/>
              </p14:xfrm>
            </p:contentPart>
          </mc:Choice>
          <mc:Fallback>
            <p:pic>
              <p:nvPicPr>
                <p:cNvPr id="326" name="Freihand 325">
                  <a:extLst>
                    <a:ext uri="{FF2B5EF4-FFF2-40B4-BE49-F238E27FC236}">
                      <a16:creationId xmlns:a16="http://schemas.microsoft.com/office/drawing/2014/main" id="{D0EBF182-7C55-5414-F1DB-394A65812557}"/>
                    </a:ext>
                  </a:extLst>
                </p:cNvPr>
                <p:cNvPicPr/>
                <p:nvPr/>
              </p:nvPicPr>
              <p:blipFill>
                <a:blip r:embed="rId504"/>
                <a:stretch>
                  <a:fillRect/>
                </a:stretch>
              </p:blipFill>
              <p:spPr>
                <a:xfrm>
                  <a:off x="3183644" y="5243367"/>
                  <a:ext cx="1108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327" name="Freihand 326">
                  <a:extLst>
                    <a:ext uri="{FF2B5EF4-FFF2-40B4-BE49-F238E27FC236}">
                      <a16:creationId xmlns:a16="http://schemas.microsoft.com/office/drawing/2014/main" id="{FDC7E9E1-C716-450A-BF25-F18DB28AEF81}"/>
                    </a:ext>
                  </a:extLst>
                </p14:cNvPr>
                <p14:cNvContentPartPr/>
                <p14:nvPr/>
              </p14:nvContentPartPr>
              <p14:xfrm>
                <a:off x="3241964" y="4982727"/>
                <a:ext cx="116640" cy="153720"/>
              </p14:xfrm>
            </p:contentPart>
          </mc:Choice>
          <mc:Fallback>
            <p:pic>
              <p:nvPicPr>
                <p:cNvPr id="327" name="Freihand 326">
                  <a:extLst>
                    <a:ext uri="{FF2B5EF4-FFF2-40B4-BE49-F238E27FC236}">
                      <a16:creationId xmlns:a16="http://schemas.microsoft.com/office/drawing/2014/main" id="{FDC7E9E1-C716-450A-BF25-F18DB28AEF81}"/>
                    </a:ext>
                  </a:extLst>
                </p:cNvPr>
                <p:cNvPicPr/>
                <p:nvPr/>
              </p:nvPicPr>
              <p:blipFill>
                <a:blip r:embed="rId506"/>
                <a:stretch>
                  <a:fillRect/>
                </a:stretch>
              </p:blipFill>
              <p:spPr>
                <a:xfrm>
                  <a:off x="3232964" y="4973727"/>
                  <a:ext cx="134280" cy="171360"/>
                </a:xfrm>
                <a:prstGeom prst="rect">
                  <a:avLst/>
                </a:prstGeom>
              </p:spPr>
            </p:pic>
          </mc:Fallback>
        </mc:AlternateContent>
      </p:grpSp>
      <p:grpSp>
        <p:nvGrpSpPr>
          <p:cNvPr id="333" name="Gruppieren 332">
            <a:extLst>
              <a:ext uri="{FF2B5EF4-FFF2-40B4-BE49-F238E27FC236}">
                <a16:creationId xmlns:a16="http://schemas.microsoft.com/office/drawing/2014/main" id="{34924AB4-6FD7-C9A0-1943-AB059ACC5C17}"/>
              </a:ext>
            </a:extLst>
          </p:cNvPr>
          <p:cNvGrpSpPr/>
          <p:nvPr/>
        </p:nvGrpSpPr>
        <p:grpSpPr>
          <a:xfrm>
            <a:off x="1031204" y="3265527"/>
            <a:ext cx="309240" cy="442080"/>
            <a:chOff x="1031204" y="3265527"/>
            <a:chExt cx="309240" cy="442080"/>
          </a:xfrm>
        </p:grpSpPr>
        <mc:AlternateContent xmlns:mc="http://schemas.openxmlformats.org/markup-compatibility/2006">
          <mc:Choice xmlns:p14="http://schemas.microsoft.com/office/powerpoint/2010/main" Requires="p14">
            <p:contentPart p14:bwMode="auto" r:id="rId507">
              <p14:nvContentPartPr>
                <p14:cNvPr id="328" name="Freihand 327">
                  <a:extLst>
                    <a:ext uri="{FF2B5EF4-FFF2-40B4-BE49-F238E27FC236}">
                      <a16:creationId xmlns:a16="http://schemas.microsoft.com/office/drawing/2014/main" id="{11627F25-2EE9-3195-CC98-B1BE9FA1430F}"/>
                    </a:ext>
                  </a:extLst>
                </p14:cNvPr>
                <p14:cNvContentPartPr/>
                <p14:nvPr/>
              </p14:nvContentPartPr>
              <p14:xfrm>
                <a:off x="1031204" y="3443007"/>
                <a:ext cx="167400" cy="186480"/>
              </p14:xfrm>
            </p:contentPart>
          </mc:Choice>
          <mc:Fallback>
            <p:pic>
              <p:nvPicPr>
                <p:cNvPr id="328" name="Freihand 327">
                  <a:extLst>
                    <a:ext uri="{FF2B5EF4-FFF2-40B4-BE49-F238E27FC236}">
                      <a16:creationId xmlns:a16="http://schemas.microsoft.com/office/drawing/2014/main" id="{11627F25-2EE9-3195-CC98-B1BE9FA1430F}"/>
                    </a:ext>
                  </a:extLst>
                </p:cNvPr>
                <p:cNvPicPr/>
                <p:nvPr/>
              </p:nvPicPr>
              <p:blipFill>
                <a:blip r:embed="rId508"/>
                <a:stretch>
                  <a:fillRect/>
                </a:stretch>
              </p:blipFill>
              <p:spPr>
                <a:xfrm>
                  <a:off x="1022564" y="3434367"/>
                  <a:ext cx="18504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329" name="Freihand 328">
                  <a:extLst>
                    <a:ext uri="{FF2B5EF4-FFF2-40B4-BE49-F238E27FC236}">
                      <a16:creationId xmlns:a16="http://schemas.microsoft.com/office/drawing/2014/main" id="{F838EA4D-60C8-CA34-AB2C-EDA23484B5C2}"/>
                    </a:ext>
                  </a:extLst>
                </p14:cNvPr>
                <p14:cNvContentPartPr/>
                <p14:nvPr/>
              </p14:nvContentPartPr>
              <p14:xfrm>
                <a:off x="1224164" y="3553527"/>
                <a:ext cx="72720" cy="154080"/>
              </p14:xfrm>
            </p:contentPart>
          </mc:Choice>
          <mc:Fallback>
            <p:pic>
              <p:nvPicPr>
                <p:cNvPr id="329" name="Freihand 328">
                  <a:extLst>
                    <a:ext uri="{FF2B5EF4-FFF2-40B4-BE49-F238E27FC236}">
                      <a16:creationId xmlns:a16="http://schemas.microsoft.com/office/drawing/2014/main" id="{F838EA4D-60C8-CA34-AB2C-EDA23484B5C2}"/>
                    </a:ext>
                  </a:extLst>
                </p:cNvPr>
                <p:cNvPicPr/>
                <p:nvPr/>
              </p:nvPicPr>
              <p:blipFill>
                <a:blip r:embed="rId510"/>
                <a:stretch>
                  <a:fillRect/>
                </a:stretch>
              </p:blipFill>
              <p:spPr>
                <a:xfrm>
                  <a:off x="1215524" y="3544527"/>
                  <a:ext cx="9036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332" name="Freihand 331">
                  <a:extLst>
                    <a:ext uri="{FF2B5EF4-FFF2-40B4-BE49-F238E27FC236}">
                      <a16:creationId xmlns:a16="http://schemas.microsoft.com/office/drawing/2014/main" id="{3A05071D-4FB7-6260-C90C-6CAFE1E0199A}"/>
                    </a:ext>
                  </a:extLst>
                </p14:cNvPr>
                <p14:cNvContentPartPr/>
                <p14:nvPr/>
              </p14:nvContentPartPr>
              <p14:xfrm>
                <a:off x="1240004" y="3265527"/>
                <a:ext cx="100440" cy="204480"/>
              </p14:xfrm>
            </p:contentPart>
          </mc:Choice>
          <mc:Fallback>
            <p:pic>
              <p:nvPicPr>
                <p:cNvPr id="332" name="Freihand 331">
                  <a:extLst>
                    <a:ext uri="{FF2B5EF4-FFF2-40B4-BE49-F238E27FC236}">
                      <a16:creationId xmlns:a16="http://schemas.microsoft.com/office/drawing/2014/main" id="{3A05071D-4FB7-6260-C90C-6CAFE1E0199A}"/>
                    </a:ext>
                  </a:extLst>
                </p:cNvPr>
                <p:cNvPicPr/>
                <p:nvPr/>
              </p:nvPicPr>
              <p:blipFill>
                <a:blip r:embed="rId512"/>
                <a:stretch>
                  <a:fillRect/>
                </a:stretch>
              </p:blipFill>
              <p:spPr>
                <a:xfrm>
                  <a:off x="1231364" y="3256887"/>
                  <a:ext cx="118080" cy="222120"/>
                </a:xfrm>
                <a:prstGeom prst="rect">
                  <a:avLst/>
                </a:prstGeom>
              </p:spPr>
            </p:pic>
          </mc:Fallback>
        </mc:AlternateContent>
      </p:grpSp>
      <p:grpSp>
        <p:nvGrpSpPr>
          <p:cNvPr id="335" name="Gruppieren 334">
            <a:extLst>
              <a:ext uri="{FF2B5EF4-FFF2-40B4-BE49-F238E27FC236}">
                <a16:creationId xmlns:a16="http://schemas.microsoft.com/office/drawing/2014/main" id="{A6285F07-EB81-7468-6637-215ED3BE0137}"/>
              </a:ext>
            </a:extLst>
          </p:cNvPr>
          <p:cNvGrpSpPr/>
          <p:nvPr/>
        </p:nvGrpSpPr>
        <p:grpSpPr>
          <a:xfrm>
            <a:off x="489764" y="2333847"/>
            <a:ext cx="1187640" cy="357480"/>
            <a:chOff x="489764" y="2333847"/>
            <a:chExt cx="1187640" cy="357480"/>
          </a:xfrm>
        </p:grpSpPr>
        <mc:AlternateContent xmlns:mc="http://schemas.openxmlformats.org/markup-compatibility/2006">
          <mc:Choice xmlns:p14="http://schemas.microsoft.com/office/powerpoint/2010/main" Requires="p14">
            <p:contentPart p14:bwMode="auto" r:id="rId513">
              <p14:nvContentPartPr>
                <p14:cNvPr id="247" name="Freihand 246">
                  <a:extLst>
                    <a:ext uri="{FF2B5EF4-FFF2-40B4-BE49-F238E27FC236}">
                      <a16:creationId xmlns:a16="http://schemas.microsoft.com/office/drawing/2014/main" id="{C943DAF2-51A4-31DF-287F-53B6819DD537}"/>
                    </a:ext>
                  </a:extLst>
                </p14:cNvPr>
                <p14:cNvContentPartPr/>
                <p14:nvPr/>
              </p14:nvContentPartPr>
              <p14:xfrm>
                <a:off x="1450604" y="2404407"/>
                <a:ext cx="226800" cy="49320"/>
              </p14:xfrm>
            </p:contentPart>
          </mc:Choice>
          <mc:Fallback>
            <p:pic>
              <p:nvPicPr>
                <p:cNvPr id="247" name="Freihand 246">
                  <a:extLst>
                    <a:ext uri="{FF2B5EF4-FFF2-40B4-BE49-F238E27FC236}">
                      <a16:creationId xmlns:a16="http://schemas.microsoft.com/office/drawing/2014/main" id="{C943DAF2-51A4-31DF-287F-53B6819DD537}"/>
                    </a:ext>
                  </a:extLst>
                </p:cNvPr>
                <p:cNvPicPr/>
                <p:nvPr/>
              </p:nvPicPr>
              <p:blipFill>
                <a:blip r:embed="rId514"/>
                <a:stretch>
                  <a:fillRect/>
                </a:stretch>
              </p:blipFill>
              <p:spPr>
                <a:xfrm>
                  <a:off x="1441964" y="2395767"/>
                  <a:ext cx="24444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248" name="Freihand 247">
                  <a:extLst>
                    <a:ext uri="{FF2B5EF4-FFF2-40B4-BE49-F238E27FC236}">
                      <a16:creationId xmlns:a16="http://schemas.microsoft.com/office/drawing/2014/main" id="{C7701FBD-04D1-29E6-49C5-C41C5E80120C}"/>
                    </a:ext>
                  </a:extLst>
                </p14:cNvPr>
                <p14:cNvContentPartPr/>
                <p14:nvPr/>
              </p14:nvContentPartPr>
              <p14:xfrm>
                <a:off x="601004" y="2412687"/>
                <a:ext cx="95400" cy="165600"/>
              </p14:xfrm>
            </p:contentPart>
          </mc:Choice>
          <mc:Fallback>
            <p:pic>
              <p:nvPicPr>
                <p:cNvPr id="248" name="Freihand 247">
                  <a:extLst>
                    <a:ext uri="{FF2B5EF4-FFF2-40B4-BE49-F238E27FC236}">
                      <a16:creationId xmlns:a16="http://schemas.microsoft.com/office/drawing/2014/main" id="{C7701FBD-04D1-29E6-49C5-C41C5E80120C}"/>
                    </a:ext>
                  </a:extLst>
                </p:cNvPr>
                <p:cNvPicPr/>
                <p:nvPr/>
              </p:nvPicPr>
              <p:blipFill>
                <a:blip r:embed="rId516"/>
                <a:stretch>
                  <a:fillRect/>
                </a:stretch>
              </p:blipFill>
              <p:spPr>
                <a:xfrm>
                  <a:off x="592004" y="2403687"/>
                  <a:ext cx="11304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249" name="Freihand 248">
                  <a:extLst>
                    <a:ext uri="{FF2B5EF4-FFF2-40B4-BE49-F238E27FC236}">
                      <a16:creationId xmlns:a16="http://schemas.microsoft.com/office/drawing/2014/main" id="{485BB68D-42DF-F48F-28D0-B14E72D006AB}"/>
                    </a:ext>
                  </a:extLst>
                </p14:cNvPr>
                <p14:cNvContentPartPr/>
                <p14:nvPr/>
              </p14:nvContentPartPr>
              <p14:xfrm>
                <a:off x="782804" y="2429247"/>
                <a:ext cx="33840" cy="149400"/>
              </p14:xfrm>
            </p:contentPart>
          </mc:Choice>
          <mc:Fallback>
            <p:pic>
              <p:nvPicPr>
                <p:cNvPr id="249" name="Freihand 248">
                  <a:extLst>
                    <a:ext uri="{FF2B5EF4-FFF2-40B4-BE49-F238E27FC236}">
                      <a16:creationId xmlns:a16="http://schemas.microsoft.com/office/drawing/2014/main" id="{485BB68D-42DF-F48F-28D0-B14E72D006AB}"/>
                    </a:ext>
                  </a:extLst>
                </p:cNvPr>
                <p:cNvPicPr/>
                <p:nvPr/>
              </p:nvPicPr>
              <p:blipFill>
                <a:blip r:embed="rId518"/>
                <a:stretch>
                  <a:fillRect/>
                </a:stretch>
              </p:blipFill>
              <p:spPr>
                <a:xfrm>
                  <a:off x="774164" y="2420247"/>
                  <a:ext cx="5148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250" name="Freihand 249">
                  <a:extLst>
                    <a:ext uri="{FF2B5EF4-FFF2-40B4-BE49-F238E27FC236}">
                      <a16:creationId xmlns:a16="http://schemas.microsoft.com/office/drawing/2014/main" id="{B1F982F9-AD23-5C3F-75E6-3E1B27A085B6}"/>
                    </a:ext>
                  </a:extLst>
                </p14:cNvPr>
                <p14:cNvContentPartPr/>
                <p14:nvPr/>
              </p14:nvContentPartPr>
              <p14:xfrm>
                <a:off x="739604" y="2511327"/>
                <a:ext cx="101520" cy="20880"/>
              </p14:xfrm>
            </p:contentPart>
          </mc:Choice>
          <mc:Fallback>
            <p:pic>
              <p:nvPicPr>
                <p:cNvPr id="250" name="Freihand 249">
                  <a:extLst>
                    <a:ext uri="{FF2B5EF4-FFF2-40B4-BE49-F238E27FC236}">
                      <a16:creationId xmlns:a16="http://schemas.microsoft.com/office/drawing/2014/main" id="{B1F982F9-AD23-5C3F-75E6-3E1B27A085B6}"/>
                    </a:ext>
                  </a:extLst>
                </p:cNvPr>
                <p:cNvPicPr/>
                <p:nvPr/>
              </p:nvPicPr>
              <p:blipFill>
                <a:blip r:embed="rId520"/>
                <a:stretch>
                  <a:fillRect/>
                </a:stretch>
              </p:blipFill>
              <p:spPr>
                <a:xfrm>
                  <a:off x="730604" y="2502327"/>
                  <a:ext cx="11916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251" name="Freihand 250">
                  <a:extLst>
                    <a:ext uri="{FF2B5EF4-FFF2-40B4-BE49-F238E27FC236}">
                      <a16:creationId xmlns:a16="http://schemas.microsoft.com/office/drawing/2014/main" id="{0BDCC73B-8A7F-48F9-F3C7-67936414882F}"/>
                    </a:ext>
                  </a:extLst>
                </p14:cNvPr>
                <p14:cNvContentPartPr/>
                <p14:nvPr/>
              </p14:nvContentPartPr>
              <p14:xfrm>
                <a:off x="858044" y="2429247"/>
                <a:ext cx="132480" cy="113040"/>
              </p14:xfrm>
            </p:contentPart>
          </mc:Choice>
          <mc:Fallback>
            <p:pic>
              <p:nvPicPr>
                <p:cNvPr id="251" name="Freihand 250">
                  <a:extLst>
                    <a:ext uri="{FF2B5EF4-FFF2-40B4-BE49-F238E27FC236}">
                      <a16:creationId xmlns:a16="http://schemas.microsoft.com/office/drawing/2014/main" id="{0BDCC73B-8A7F-48F9-F3C7-67936414882F}"/>
                    </a:ext>
                  </a:extLst>
                </p:cNvPr>
                <p:cNvPicPr/>
                <p:nvPr/>
              </p:nvPicPr>
              <p:blipFill>
                <a:blip r:embed="rId522"/>
                <a:stretch>
                  <a:fillRect/>
                </a:stretch>
              </p:blipFill>
              <p:spPr>
                <a:xfrm>
                  <a:off x="849404" y="2420247"/>
                  <a:ext cx="15012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252" name="Freihand 251">
                  <a:extLst>
                    <a:ext uri="{FF2B5EF4-FFF2-40B4-BE49-F238E27FC236}">
                      <a16:creationId xmlns:a16="http://schemas.microsoft.com/office/drawing/2014/main" id="{89AD9734-AF76-1322-0782-566AEA5E5CA6}"/>
                    </a:ext>
                  </a:extLst>
                </p14:cNvPr>
                <p14:cNvContentPartPr/>
                <p14:nvPr/>
              </p14:nvContentPartPr>
              <p14:xfrm>
                <a:off x="927884" y="2333847"/>
                <a:ext cx="127800" cy="251280"/>
              </p14:xfrm>
            </p:contentPart>
          </mc:Choice>
          <mc:Fallback>
            <p:pic>
              <p:nvPicPr>
                <p:cNvPr id="252" name="Freihand 251">
                  <a:extLst>
                    <a:ext uri="{FF2B5EF4-FFF2-40B4-BE49-F238E27FC236}">
                      <a16:creationId xmlns:a16="http://schemas.microsoft.com/office/drawing/2014/main" id="{89AD9734-AF76-1322-0782-566AEA5E5CA6}"/>
                    </a:ext>
                  </a:extLst>
                </p:cNvPr>
                <p:cNvPicPr/>
                <p:nvPr/>
              </p:nvPicPr>
              <p:blipFill>
                <a:blip r:embed="rId524"/>
                <a:stretch>
                  <a:fillRect/>
                </a:stretch>
              </p:blipFill>
              <p:spPr>
                <a:xfrm>
                  <a:off x="918884" y="2324847"/>
                  <a:ext cx="14544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253" name="Freihand 252">
                  <a:extLst>
                    <a:ext uri="{FF2B5EF4-FFF2-40B4-BE49-F238E27FC236}">
                      <a16:creationId xmlns:a16="http://schemas.microsoft.com/office/drawing/2014/main" id="{388FEC48-B0C9-7979-F940-B48556E6B9A2}"/>
                    </a:ext>
                  </a:extLst>
                </p14:cNvPr>
                <p14:cNvContentPartPr/>
                <p14:nvPr/>
              </p14:nvContentPartPr>
              <p14:xfrm>
                <a:off x="489764" y="2336727"/>
                <a:ext cx="106200" cy="343080"/>
              </p14:xfrm>
            </p:contentPart>
          </mc:Choice>
          <mc:Fallback>
            <p:pic>
              <p:nvPicPr>
                <p:cNvPr id="253" name="Freihand 252">
                  <a:extLst>
                    <a:ext uri="{FF2B5EF4-FFF2-40B4-BE49-F238E27FC236}">
                      <a16:creationId xmlns:a16="http://schemas.microsoft.com/office/drawing/2014/main" id="{388FEC48-B0C9-7979-F940-B48556E6B9A2}"/>
                    </a:ext>
                  </a:extLst>
                </p:cNvPr>
                <p:cNvPicPr/>
                <p:nvPr/>
              </p:nvPicPr>
              <p:blipFill>
                <a:blip r:embed="rId526"/>
                <a:stretch>
                  <a:fillRect/>
                </a:stretch>
              </p:blipFill>
              <p:spPr>
                <a:xfrm>
                  <a:off x="480764" y="2328087"/>
                  <a:ext cx="123840" cy="36072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254" name="Freihand 253">
                  <a:extLst>
                    <a:ext uri="{FF2B5EF4-FFF2-40B4-BE49-F238E27FC236}">
                      <a16:creationId xmlns:a16="http://schemas.microsoft.com/office/drawing/2014/main" id="{D799463D-2557-237E-2C3C-6C91CC90BEB1}"/>
                    </a:ext>
                  </a:extLst>
                </p14:cNvPr>
                <p14:cNvContentPartPr/>
                <p14:nvPr/>
              </p14:nvContentPartPr>
              <p14:xfrm>
                <a:off x="1087004" y="2385327"/>
                <a:ext cx="176040" cy="169920"/>
              </p14:xfrm>
            </p:contentPart>
          </mc:Choice>
          <mc:Fallback>
            <p:pic>
              <p:nvPicPr>
                <p:cNvPr id="254" name="Freihand 253">
                  <a:extLst>
                    <a:ext uri="{FF2B5EF4-FFF2-40B4-BE49-F238E27FC236}">
                      <a16:creationId xmlns:a16="http://schemas.microsoft.com/office/drawing/2014/main" id="{D799463D-2557-237E-2C3C-6C91CC90BEB1}"/>
                    </a:ext>
                  </a:extLst>
                </p:cNvPr>
                <p:cNvPicPr/>
                <p:nvPr/>
              </p:nvPicPr>
              <p:blipFill>
                <a:blip r:embed="rId528"/>
                <a:stretch>
                  <a:fillRect/>
                </a:stretch>
              </p:blipFill>
              <p:spPr>
                <a:xfrm>
                  <a:off x="1078004" y="2376687"/>
                  <a:ext cx="19368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255" name="Freihand 254">
                  <a:extLst>
                    <a:ext uri="{FF2B5EF4-FFF2-40B4-BE49-F238E27FC236}">
                      <a16:creationId xmlns:a16="http://schemas.microsoft.com/office/drawing/2014/main" id="{F43A00D5-8614-151E-72BF-7F39F9D255CF}"/>
                    </a:ext>
                  </a:extLst>
                </p14:cNvPr>
                <p14:cNvContentPartPr/>
                <p14:nvPr/>
              </p14:nvContentPartPr>
              <p14:xfrm>
                <a:off x="1306604" y="2479647"/>
                <a:ext cx="51480" cy="82080"/>
              </p14:xfrm>
            </p:contentPart>
          </mc:Choice>
          <mc:Fallback>
            <p:pic>
              <p:nvPicPr>
                <p:cNvPr id="255" name="Freihand 254">
                  <a:extLst>
                    <a:ext uri="{FF2B5EF4-FFF2-40B4-BE49-F238E27FC236}">
                      <a16:creationId xmlns:a16="http://schemas.microsoft.com/office/drawing/2014/main" id="{F43A00D5-8614-151E-72BF-7F39F9D255CF}"/>
                    </a:ext>
                  </a:extLst>
                </p:cNvPr>
                <p:cNvPicPr/>
                <p:nvPr/>
              </p:nvPicPr>
              <p:blipFill>
                <a:blip r:embed="rId530"/>
                <a:stretch>
                  <a:fillRect/>
                </a:stretch>
              </p:blipFill>
              <p:spPr>
                <a:xfrm>
                  <a:off x="1297604" y="2471007"/>
                  <a:ext cx="691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334" name="Freihand 333">
                  <a:extLst>
                    <a:ext uri="{FF2B5EF4-FFF2-40B4-BE49-F238E27FC236}">
                      <a16:creationId xmlns:a16="http://schemas.microsoft.com/office/drawing/2014/main" id="{FCF59632-D65C-9566-43A4-92521EDBD055}"/>
                    </a:ext>
                  </a:extLst>
                </p14:cNvPr>
                <p14:cNvContentPartPr/>
                <p14:nvPr/>
              </p14:nvContentPartPr>
              <p14:xfrm>
                <a:off x="818084" y="2334567"/>
                <a:ext cx="168120" cy="356760"/>
              </p14:xfrm>
            </p:contentPart>
          </mc:Choice>
          <mc:Fallback>
            <p:pic>
              <p:nvPicPr>
                <p:cNvPr id="334" name="Freihand 333">
                  <a:extLst>
                    <a:ext uri="{FF2B5EF4-FFF2-40B4-BE49-F238E27FC236}">
                      <a16:creationId xmlns:a16="http://schemas.microsoft.com/office/drawing/2014/main" id="{FCF59632-D65C-9566-43A4-92521EDBD055}"/>
                    </a:ext>
                  </a:extLst>
                </p:cNvPr>
                <p:cNvPicPr/>
                <p:nvPr/>
              </p:nvPicPr>
              <p:blipFill>
                <a:blip r:embed="rId532"/>
                <a:stretch>
                  <a:fillRect/>
                </a:stretch>
              </p:blipFill>
              <p:spPr>
                <a:xfrm>
                  <a:off x="809084" y="2325567"/>
                  <a:ext cx="185760" cy="374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33">
            <p14:nvContentPartPr>
              <p14:cNvPr id="336" name="Freihand 335">
                <a:extLst>
                  <a:ext uri="{FF2B5EF4-FFF2-40B4-BE49-F238E27FC236}">
                    <a16:creationId xmlns:a16="http://schemas.microsoft.com/office/drawing/2014/main" id="{C732C3E0-FB48-5B56-B81D-862804A52E13}"/>
                  </a:ext>
                </a:extLst>
              </p14:cNvPr>
              <p14:cNvContentPartPr/>
              <p14:nvPr/>
            </p14:nvContentPartPr>
            <p14:xfrm>
              <a:off x="427844" y="1465887"/>
              <a:ext cx="11160" cy="16920"/>
            </p14:xfrm>
          </p:contentPart>
        </mc:Choice>
        <mc:Fallback>
          <p:pic>
            <p:nvPicPr>
              <p:cNvPr id="336" name="Freihand 335">
                <a:extLst>
                  <a:ext uri="{FF2B5EF4-FFF2-40B4-BE49-F238E27FC236}">
                    <a16:creationId xmlns:a16="http://schemas.microsoft.com/office/drawing/2014/main" id="{C732C3E0-FB48-5B56-B81D-862804A52E13}"/>
                  </a:ext>
                </a:extLst>
              </p:cNvPr>
              <p:cNvPicPr/>
              <p:nvPr/>
            </p:nvPicPr>
            <p:blipFill>
              <a:blip r:embed="rId534"/>
              <a:stretch>
                <a:fillRect/>
              </a:stretch>
            </p:blipFill>
            <p:spPr>
              <a:xfrm>
                <a:off x="419204" y="1457247"/>
                <a:ext cx="28800" cy="34560"/>
              </a:xfrm>
              <a:prstGeom prst="rect">
                <a:avLst/>
              </a:prstGeom>
            </p:spPr>
          </p:pic>
        </mc:Fallback>
      </mc:AlternateContent>
      <p:grpSp>
        <p:nvGrpSpPr>
          <p:cNvPr id="342" name="Gruppieren 341">
            <a:extLst>
              <a:ext uri="{FF2B5EF4-FFF2-40B4-BE49-F238E27FC236}">
                <a16:creationId xmlns:a16="http://schemas.microsoft.com/office/drawing/2014/main" id="{2A77E0C2-7EB7-3032-48ED-344367128B0D}"/>
              </a:ext>
            </a:extLst>
          </p:cNvPr>
          <p:cNvGrpSpPr/>
          <p:nvPr/>
        </p:nvGrpSpPr>
        <p:grpSpPr>
          <a:xfrm>
            <a:off x="215084" y="573447"/>
            <a:ext cx="1617120" cy="355320"/>
            <a:chOff x="215084" y="573447"/>
            <a:chExt cx="1617120" cy="355320"/>
          </a:xfrm>
        </p:grpSpPr>
        <mc:AlternateContent xmlns:mc="http://schemas.openxmlformats.org/markup-compatibility/2006">
          <mc:Choice xmlns:p14="http://schemas.microsoft.com/office/powerpoint/2010/main" Requires="p14">
            <p:contentPart p14:bwMode="auto" r:id="rId535">
              <p14:nvContentPartPr>
                <p14:cNvPr id="337" name="Freihand 336">
                  <a:extLst>
                    <a:ext uri="{FF2B5EF4-FFF2-40B4-BE49-F238E27FC236}">
                      <a16:creationId xmlns:a16="http://schemas.microsoft.com/office/drawing/2014/main" id="{5913CB96-35FA-E974-121D-1EDFB12EC8C7}"/>
                    </a:ext>
                  </a:extLst>
                </p14:cNvPr>
                <p14:cNvContentPartPr/>
                <p14:nvPr/>
              </p14:nvContentPartPr>
              <p14:xfrm>
                <a:off x="215084" y="584967"/>
                <a:ext cx="309600" cy="252000"/>
              </p14:xfrm>
            </p:contentPart>
          </mc:Choice>
          <mc:Fallback>
            <p:pic>
              <p:nvPicPr>
                <p:cNvPr id="337" name="Freihand 336">
                  <a:extLst>
                    <a:ext uri="{FF2B5EF4-FFF2-40B4-BE49-F238E27FC236}">
                      <a16:creationId xmlns:a16="http://schemas.microsoft.com/office/drawing/2014/main" id="{5913CB96-35FA-E974-121D-1EDFB12EC8C7}"/>
                    </a:ext>
                  </a:extLst>
                </p:cNvPr>
                <p:cNvPicPr/>
                <p:nvPr/>
              </p:nvPicPr>
              <p:blipFill>
                <a:blip r:embed="rId536"/>
                <a:stretch>
                  <a:fillRect/>
                </a:stretch>
              </p:blipFill>
              <p:spPr>
                <a:xfrm>
                  <a:off x="206444" y="575967"/>
                  <a:ext cx="32724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338" name="Freihand 337">
                  <a:extLst>
                    <a:ext uri="{FF2B5EF4-FFF2-40B4-BE49-F238E27FC236}">
                      <a16:creationId xmlns:a16="http://schemas.microsoft.com/office/drawing/2014/main" id="{2F789959-5F4B-B069-1E9D-93DA0124D1F7}"/>
                    </a:ext>
                  </a:extLst>
                </p14:cNvPr>
                <p14:cNvContentPartPr/>
                <p14:nvPr/>
              </p14:nvContentPartPr>
              <p14:xfrm>
                <a:off x="556004" y="663087"/>
                <a:ext cx="272160" cy="265680"/>
              </p14:xfrm>
            </p:contentPart>
          </mc:Choice>
          <mc:Fallback>
            <p:pic>
              <p:nvPicPr>
                <p:cNvPr id="338" name="Freihand 337">
                  <a:extLst>
                    <a:ext uri="{FF2B5EF4-FFF2-40B4-BE49-F238E27FC236}">
                      <a16:creationId xmlns:a16="http://schemas.microsoft.com/office/drawing/2014/main" id="{2F789959-5F4B-B069-1E9D-93DA0124D1F7}"/>
                    </a:ext>
                  </a:extLst>
                </p:cNvPr>
                <p:cNvPicPr/>
                <p:nvPr/>
              </p:nvPicPr>
              <p:blipFill>
                <a:blip r:embed="rId538"/>
                <a:stretch>
                  <a:fillRect/>
                </a:stretch>
              </p:blipFill>
              <p:spPr>
                <a:xfrm>
                  <a:off x="547004" y="654087"/>
                  <a:ext cx="28980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339" name="Freihand 338">
                  <a:extLst>
                    <a:ext uri="{FF2B5EF4-FFF2-40B4-BE49-F238E27FC236}">
                      <a16:creationId xmlns:a16="http://schemas.microsoft.com/office/drawing/2014/main" id="{94D72F14-F0BF-9BA8-2700-959D9F1ECA37}"/>
                    </a:ext>
                  </a:extLst>
                </p14:cNvPr>
                <p14:cNvContentPartPr/>
                <p14:nvPr/>
              </p14:nvContentPartPr>
              <p14:xfrm>
                <a:off x="881804" y="622047"/>
                <a:ext cx="386280" cy="90000"/>
              </p14:xfrm>
            </p:contentPart>
          </mc:Choice>
          <mc:Fallback>
            <p:pic>
              <p:nvPicPr>
                <p:cNvPr id="339" name="Freihand 338">
                  <a:extLst>
                    <a:ext uri="{FF2B5EF4-FFF2-40B4-BE49-F238E27FC236}">
                      <a16:creationId xmlns:a16="http://schemas.microsoft.com/office/drawing/2014/main" id="{94D72F14-F0BF-9BA8-2700-959D9F1ECA37}"/>
                    </a:ext>
                  </a:extLst>
                </p:cNvPr>
                <p:cNvPicPr/>
                <p:nvPr/>
              </p:nvPicPr>
              <p:blipFill>
                <a:blip r:embed="rId540"/>
                <a:stretch>
                  <a:fillRect/>
                </a:stretch>
              </p:blipFill>
              <p:spPr>
                <a:xfrm>
                  <a:off x="872804" y="613047"/>
                  <a:ext cx="4039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340" name="Freihand 339">
                  <a:extLst>
                    <a:ext uri="{FF2B5EF4-FFF2-40B4-BE49-F238E27FC236}">
                      <a16:creationId xmlns:a16="http://schemas.microsoft.com/office/drawing/2014/main" id="{749CCFDE-002C-8C1F-4A3C-F6C2BFAA7E9F}"/>
                    </a:ext>
                  </a:extLst>
                </p14:cNvPr>
                <p14:cNvContentPartPr/>
                <p14:nvPr/>
              </p14:nvContentPartPr>
              <p14:xfrm>
                <a:off x="1347284" y="577767"/>
                <a:ext cx="173520" cy="117360"/>
              </p14:xfrm>
            </p:contentPart>
          </mc:Choice>
          <mc:Fallback>
            <p:pic>
              <p:nvPicPr>
                <p:cNvPr id="340" name="Freihand 339">
                  <a:extLst>
                    <a:ext uri="{FF2B5EF4-FFF2-40B4-BE49-F238E27FC236}">
                      <a16:creationId xmlns:a16="http://schemas.microsoft.com/office/drawing/2014/main" id="{749CCFDE-002C-8C1F-4A3C-F6C2BFAA7E9F}"/>
                    </a:ext>
                  </a:extLst>
                </p:cNvPr>
                <p:cNvPicPr/>
                <p:nvPr/>
              </p:nvPicPr>
              <p:blipFill>
                <a:blip r:embed="rId542"/>
                <a:stretch>
                  <a:fillRect/>
                </a:stretch>
              </p:blipFill>
              <p:spPr>
                <a:xfrm>
                  <a:off x="1338644" y="569127"/>
                  <a:ext cx="19116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341" name="Freihand 340">
                  <a:extLst>
                    <a:ext uri="{FF2B5EF4-FFF2-40B4-BE49-F238E27FC236}">
                      <a16:creationId xmlns:a16="http://schemas.microsoft.com/office/drawing/2014/main" id="{C6E54388-4086-E2B5-D7AC-469EB6BB5483}"/>
                    </a:ext>
                  </a:extLst>
                </p14:cNvPr>
                <p14:cNvContentPartPr/>
                <p14:nvPr/>
              </p14:nvContentPartPr>
              <p14:xfrm>
                <a:off x="1591004" y="573447"/>
                <a:ext cx="241200" cy="94680"/>
              </p14:xfrm>
            </p:contentPart>
          </mc:Choice>
          <mc:Fallback>
            <p:pic>
              <p:nvPicPr>
                <p:cNvPr id="341" name="Freihand 340">
                  <a:extLst>
                    <a:ext uri="{FF2B5EF4-FFF2-40B4-BE49-F238E27FC236}">
                      <a16:creationId xmlns:a16="http://schemas.microsoft.com/office/drawing/2014/main" id="{C6E54388-4086-E2B5-D7AC-469EB6BB5483}"/>
                    </a:ext>
                  </a:extLst>
                </p:cNvPr>
                <p:cNvPicPr/>
                <p:nvPr/>
              </p:nvPicPr>
              <p:blipFill>
                <a:blip r:embed="rId544"/>
                <a:stretch>
                  <a:fillRect/>
                </a:stretch>
              </p:blipFill>
              <p:spPr>
                <a:xfrm>
                  <a:off x="1582004" y="564447"/>
                  <a:ext cx="258840" cy="112320"/>
                </a:xfrm>
                <a:prstGeom prst="rect">
                  <a:avLst/>
                </a:prstGeom>
              </p:spPr>
            </p:pic>
          </mc:Fallback>
        </mc:AlternateContent>
      </p:grpSp>
      <p:grpSp>
        <p:nvGrpSpPr>
          <p:cNvPr id="348" name="Gruppieren 347">
            <a:extLst>
              <a:ext uri="{FF2B5EF4-FFF2-40B4-BE49-F238E27FC236}">
                <a16:creationId xmlns:a16="http://schemas.microsoft.com/office/drawing/2014/main" id="{6E7A2E18-E56C-D8FF-BA0D-480029C9FE77}"/>
              </a:ext>
            </a:extLst>
          </p:cNvPr>
          <p:cNvGrpSpPr/>
          <p:nvPr/>
        </p:nvGrpSpPr>
        <p:grpSpPr>
          <a:xfrm>
            <a:off x="2071244" y="494967"/>
            <a:ext cx="810360" cy="235800"/>
            <a:chOff x="2071244" y="494967"/>
            <a:chExt cx="810360" cy="235800"/>
          </a:xfrm>
        </p:grpSpPr>
        <mc:AlternateContent xmlns:mc="http://schemas.openxmlformats.org/markup-compatibility/2006">
          <mc:Choice xmlns:p14="http://schemas.microsoft.com/office/powerpoint/2010/main" Requires="p14">
            <p:contentPart p14:bwMode="auto" r:id="rId545">
              <p14:nvContentPartPr>
                <p14:cNvPr id="343" name="Freihand 342">
                  <a:extLst>
                    <a:ext uri="{FF2B5EF4-FFF2-40B4-BE49-F238E27FC236}">
                      <a16:creationId xmlns:a16="http://schemas.microsoft.com/office/drawing/2014/main" id="{FA9534A2-08BC-CD66-8F9F-B8B415CF72E6}"/>
                    </a:ext>
                  </a:extLst>
                </p14:cNvPr>
                <p14:cNvContentPartPr/>
                <p14:nvPr/>
              </p14:nvContentPartPr>
              <p14:xfrm>
                <a:off x="2071244" y="587487"/>
                <a:ext cx="155880" cy="118440"/>
              </p14:xfrm>
            </p:contentPart>
          </mc:Choice>
          <mc:Fallback>
            <p:pic>
              <p:nvPicPr>
                <p:cNvPr id="343" name="Freihand 342">
                  <a:extLst>
                    <a:ext uri="{FF2B5EF4-FFF2-40B4-BE49-F238E27FC236}">
                      <a16:creationId xmlns:a16="http://schemas.microsoft.com/office/drawing/2014/main" id="{FA9534A2-08BC-CD66-8F9F-B8B415CF72E6}"/>
                    </a:ext>
                  </a:extLst>
                </p:cNvPr>
                <p:cNvPicPr/>
                <p:nvPr/>
              </p:nvPicPr>
              <p:blipFill>
                <a:blip r:embed="rId546"/>
                <a:stretch>
                  <a:fillRect/>
                </a:stretch>
              </p:blipFill>
              <p:spPr>
                <a:xfrm>
                  <a:off x="2062604" y="578487"/>
                  <a:ext cx="1735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344" name="Freihand 343">
                  <a:extLst>
                    <a:ext uri="{FF2B5EF4-FFF2-40B4-BE49-F238E27FC236}">
                      <a16:creationId xmlns:a16="http://schemas.microsoft.com/office/drawing/2014/main" id="{4C958B90-BAA0-246E-9FC2-379EAFAF2DDC}"/>
                    </a:ext>
                  </a:extLst>
                </p14:cNvPr>
                <p14:cNvContentPartPr/>
                <p14:nvPr/>
              </p14:nvContentPartPr>
              <p14:xfrm>
                <a:off x="2278244" y="494967"/>
                <a:ext cx="6480" cy="74160"/>
              </p14:xfrm>
            </p:contentPart>
          </mc:Choice>
          <mc:Fallback>
            <p:pic>
              <p:nvPicPr>
                <p:cNvPr id="344" name="Freihand 343">
                  <a:extLst>
                    <a:ext uri="{FF2B5EF4-FFF2-40B4-BE49-F238E27FC236}">
                      <a16:creationId xmlns:a16="http://schemas.microsoft.com/office/drawing/2014/main" id="{4C958B90-BAA0-246E-9FC2-379EAFAF2DDC}"/>
                    </a:ext>
                  </a:extLst>
                </p:cNvPr>
                <p:cNvPicPr/>
                <p:nvPr/>
              </p:nvPicPr>
              <p:blipFill>
                <a:blip r:embed="rId548"/>
                <a:stretch>
                  <a:fillRect/>
                </a:stretch>
              </p:blipFill>
              <p:spPr>
                <a:xfrm>
                  <a:off x="2269244" y="485967"/>
                  <a:ext cx="241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346" name="Freihand 345">
                  <a:extLst>
                    <a:ext uri="{FF2B5EF4-FFF2-40B4-BE49-F238E27FC236}">
                      <a16:creationId xmlns:a16="http://schemas.microsoft.com/office/drawing/2014/main" id="{52D9DF95-BEC3-AFDC-4225-502F175AFD76}"/>
                    </a:ext>
                  </a:extLst>
                </p14:cNvPr>
                <p14:cNvContentPartPr/>
                <p14:nvPr/>
              </p14:nvContentPartPr>
              <p14:xfrm>
                <a:off x="2369684" y="618807"/>
                <a:ext cx="187920" cy="111960"/>
              </p14:xfrm>
            </p:contentPart>
          </mc:Choice>
          <mc:Fallback>
            <p:pic>
              <p:nvPicPr>
                <p:cNvPr id="346" name="Freihand 345">
                  <a:extLst>
                    <a:ext uri="{FF2B5EF4-FFF2-40B4-BE49-F238E27FC236}">
                      <a16:creationId xmlns:a16="http://schemas.microsoft.com/office/drawing/2014/main" id="{52D9DF95-BEC3-AFDC-4225-502F175AFD76}"/>
                    </a:ext>
                  </a:extLst>
                </p:cNvPr>
                <p:cNvPicPr/>
                <p:nvPr/>
              </p:nvPicPr>
              <p:blipFill>
                <a:blip r:embed="rId550"/>
                <a:stretch>
                  <a:fillRect/>
                </a:stretch>
              </p:blipFill>
              <p:spPr>
                <a:xfrm>
                  <a:off x="2360684" y="609807"/>
                  <a:ext cx="20556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347" name="Freihand 346">
                  <a:extLst>
                    <a:ext uri="{FF2B5EF4-FFF2-40B4-BE49-F238E27FC236}">
                      <a16:creationId xmlns:a16="http://schemas.microsoft.com/office/drawing/2014/main" id="{D6CE0B38-B098-4FB3-5EB3-C1940F06079D}"/>
                    </a:ext>
                  </a:extLst>
                </p14:cNvPr>
                <p14:cNvContentPartPr/>
                <p14:nvPr/>
              </p14:nvContentPartPr>
              <p14:xfrm>
                <a:off x="2669204" y="584607"/>
                <a:ext cx="212400" cy="126360"/>
              </p14:xfrm>
            </p:contentPart>
          </mc:Choice>
          <mc:Fallback>
            <p:pic>
              <p:nvPicPr>
                <p:cNvPr id="347" name="Freihand 346">
                  <a:extLst>
                    <a:ext uri="{FF2B5EF4-FFF2-40B4-BE49-F238E27FC236}">
                      <a16:creationId xmlns:a16="http://schemas.microsoft.com/office/drawing/2014/main" id="{D6CE0B38-B098-4FB3-5EB3-C1940F06079D}"/>
                    </a:ext>
                  </a:extLst>
                </p:cNvPr>
                <p:cNvPicPr/>
                <p:nvPr/>
              </p:nvPicPr>
              <p:blipFill>
                <a:blip r:embed="rId552"/>
                <a:stretch>
                  <a:fillRect/>
                </a:stretch>
              </p:blipFill>
              <p:spPr>
                <a:xfrm>
                  <a:off x="2660564" y="575967"/>
                  <a:ext cx="230040" cy="144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53">
            <p14:nvContentPartPr>
              <p14:cNvPr id="349" name="Freihand 348">
                <a:extLst>
                  <a:ext uri="{FF2B5EF4-FFF2-40B4-BE49-F238E27FC236}">
                    <a16:creationId xmlns:a16="http://schemas.microsoft.com/office/drawing/2014/main" id="{4B3B297B-361B-D99E-0895-C2BDEB4BEDE2}"/>
                  </a:ext>
                </a:extLst>
              </p14:cNvPr>
              <p14:cNvContentPartPr/>
              <p14:nvPr/>
            </p14:nvContentPartPr>
            <p14:xfrm>
              <a:off x="692444" y="1297047"/>
              <a:ext cx="3960" cy="3600"/>
            </p14:xfrm>
          </p:contentPart>
        </mc:Choice>
        <mc:Fallback>
          <p:pic>
            <p:nvPicPr>
              <p:cNvPr id="349" name="Freihand 348">
                <a:extLst>
                  <a:ext uri="{FF2B5EF4-FFF2-40B4-BE49-F238E27FC236}">
                    <a16:creationId xmlns:a16="http://schemas.microsoft.com/office/drawing/2014/main" id="{4B3B297B-361B-D99E-0895-C2BDEB4BEDE2}"/>
                  </a:ext>
                </a:extLst>
              </p:cNvPr>
              <p:cNvPicPr/>
              <p:nvPr/>
            </p:nvPicPr>
            <p:blipFill>
              <a:blip r:embed="rId554"/>
              <a:stretch>
                <a:fillRect/>
              </a:stretch>
            </p:blipFill>
            <p:spPr>
              <a:xfrm>
                <a:off x="683804" y="1288407"/>
                <a:ext cx="2160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352" name="Freihand 351">
                <a:extLst>
                  <a:ext uri="{FF2B5EF4-FFF2-40B4-BE49-F238E27FC236}">
                    <a16:creationId xmlns:a16="http://schemas.microsoft.com/office/drawing/2014/main" id="{348A07B4-C551-E876-8237-8E811D92E1E3}"/>
                  </a:ext>
                </a:extLst>
              </p14:cNvPr>
              <p14:cNvContentPartPr/>
              <p14:nvPr/>
            </p14:nvContentPartPr>
            <p14:xfrm>
              <a:off x="551684" y="2644527"/>
              <a:ext cx="871560" cy="96480"/>
            </p14:xfrm>
          </p:contentPart>
        </mc:Choice>
        <mc:Fallback>
          <p:pic>
            <p:nvPicPr>
              <p:cNvPr id="352" name="Freihand 351">
                <a:extLst>
                  <a:ext uri="{FF2B5EF4-FFF2-40B4-BE49-F238E27FC236}">
                    <a16:creationId xmlns:a16="http://schemas.microsoft.com/office/drawing/2014/main" id="{348A07B4-C551-E876-8237-8E811D92E1E3}"/>
                  </a:ext>
                </a:extLst>
              </p:cNvPr>
              <p:cNvPicPr/>
              <p:nvPr/>
            </p:nvPicPr>
            <p:blipFill>
              <a:blip r:embed="rId556"/>
              <a:stretch>
                <a:fillRect/>
              </a:stretch>
            </p:blipFill>
            <p:spPr>
              <a:xfrm>
                <a:off x="543044" y="2635527"/>
                <a:ext cx="88920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358" name="Freihand 357">
                <a:extLst>
                  <a:ext uri="{FF2B5EF4-FFF2-40B4-BE49-F238E27FC236}">
                    <a16:creationId xmlns:a16="http://schemas.microsoft.com/office/drawing/2014/main" id="{F99A9C98-2D5A-47D6-DD50-503EAEA2994A}"/>
                  </a:ext>
                </a:extLst>
              </p14:cNvPr>
              <p14:cNvContentPartPr/>
              <p14:nvPr/>
            </p14:nvContentPartPr>
            <p14:xfrm>
              <a:off x="832844" y="2348967"/>
              <a:ext cx="140760" cy="243000"/>
            </p14:xfrm>
          </p:contentPart>
        </mc:Choice>
        <mc:Fallback>
          <p:pic>
            <p:nvPicPr>
              <p:cNvPr id="358" name="Freihand 357">
                <a:extLst>
                  <a:ext uri="{FF2B5EF4-FFF2-40B4-BE49-F238E27FC236}">
                    <a16:creationId xmlns:a16="http://schemas.microsoft.com/office/drawing/2014/main" id="{F99A9C98-2D5A-47D6-DD50-503EAEA2994A}"/>
                  </a:ext>
                </a:extLst>
              </p:cNvPr>
              <p:cNvPicPr/>
              <p:nvPr/>
            </p:nvPicPr>
            <p:blipFill>
              <a:blip r:embed="rId558"/>
              <a:stretch>
                <a:fillRect/>
              </a:stretch>
            </p:blipFill>
            <p:spPr>
              <a:xfrm>
                <a:off x="824204" y="2340327"/>
                <a:ext cx="15840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362" name="Freihand 361">
                <a:extLst>
                  <a:ext uri="{FF2B5EF4-FFF2-40B4-BE49-F238E27FC236}">
                    <a16:creationId xmlns:a16="http://schemas.microsoft.com/office/drawing/2014/main" id="{A2AED5C0-AFEF-5EDC-8EE2-736B73B42D63}"/>
                  </a:ext>
                </a:extLst>
              </p14:cNvPr>
              <p14:cNvContentPartPr/>
              <p14:nvPr/>
            </p14:nvContentPartPr>
            <p14:xfrm>
              <a:off x="8818724" y="870447"/>
              <a:ext cx="452520" cy="542520"/>
            </p14:xfrm>
          </p:contentPart>
        </mc:Choice>
        <mc:Fallback>
          <p:pic>
            <p:nvPicPr>
              <p:cNvPr id="362" name="Freihand 361">
                <a:extLst>
                  <a:ext uri="{FF2B5EF4-FFF2-40B4-BE49-F238E27FC236}">
                    <a16:creationId xmlns:a16="http://schemas.microsoft.com/office/drawing/2014/main" id="{A2AED5C0-AFEF-5EDC-8EE2-736B73B42D63}"/>
                  </a:ext>
                </a:extLst>
              </p:cNvPr>
              <p:cNvPicPr/>
              <p:nvPr/>
            </p:nvPicPr>
            <p:blipFill>
              <a:blip r:embed="rId560"/>
              <a:stretch>
                <a:fillRect/>
              </a:stretch>
            </p:blipFill>
            <p:spPr>
              <a:xfrm>
                <a:off x="8810084" y="861447"/>
                <a:ext cx="470160" cy="560160"/>
              </a:xfrm>
              <a:prstGeom prst="rect">
                <a:avLst/>
              </a:prstGeom>
            </p:spPr>
          </p:pic>
        </mc:Fallback>
      </mc:AlternateContent>
      <p:grpSp>
        <p:nvGrpSpPr>
          <p:cNvPr id="367" name="Gruppieren 366">
            <a:extLst>
              <a:ext uri="{FF2B5EF4-FFF2-40B4-BE49-F238E27FC236}">
                <a16:creationId xmlns:a16="http://schemas.microsoft.com/office/drawing/2014/main" id="{B353807B-E5F1-B5E0-0520-BDE1BB447E96}"/>
              </a:ext>
            </a:extLst>
          </p:cNvPr>
          <p:cNvGrpSpPr/>
          <p:nvPr/>
        </p:nvGrpSpPr>
        <p:grpSpPr>
          <a:xfrm>
            <a:off x="1132364" y="1366887"/>
            <a:ext cx="3781080" cy="3565800"/>
            <a:chOff x="1132364" y="1366887"/>
            <a:chExt cx="3781080" cy="3565800"/>
          </a:xfrm>
        </p:grpSpPr>
        <mc:AlternateContent xmlns:mc="http://schemas.openxmlformats.org/markup-compatibility/2006">
          <mc:Choice xmlns:p14="http://schemas.microsoft.com/office/powerpoint/2010/main" Requires="p14">
            <p:contentPart p14:bwMode="auto" r:id="rId561">
              <p14:nvContentPartPr>
                <p14:cNvPr id="353" name="Freihand 352">
                  <a:extLst>
                    <a:ext uri="{FF2B5EF4-FFF2-40B4-BE49-F238E27FC236}">
                      <a16:creationId xmlns:a16="http://schemas.microsoft.com/office/drawing/2014/main" id="{E9B8D38F-D3B4-E378-CB84-76610C66454F}"/>
                    </a:ext>
                  </a:extLst>
                </p14:cNvPr>
                <p14:cNvContentPartPr/>
                <p14:nvPr/>
              </p14:nvContentPartPr>
              <p14:xfrm>
                <a:off x="1363844" y="2560287"/>
                <a:ext cx="29160" cy="264600"/>
              </p14:xfrm>
            </p:contentPart>
          </mc:Choice>
          <mc:Fallback>
            <p:pic>
              <p:nvPicPr>
                <p:cNvPr id="353" name="Freihand 352">
                  <a:extLst>
                    <a:ext uri="{FF2B5EF4-FFF2-40B4-BE49-F238E27FC236}">
                      <a16:creationId xmlns:a16="http://schemas.microsoft.com/office/drawing/2014/main" id="{E9B8D38F-D3B4-E378-CB84-76610C66454F}"/>
                    </a:ext>
                  </a:extLst>
                </p:cNvPr>
                <p:cNvPicPr/>
                <p:nvPr/>
              </p:nvPicPr>
              <p:blipFill>
                <a:blip r:embed="rId562"/>
                <a:stretch>
                  <a:fillRect/>
                </a:stretch>
              </p:blipFill>
              <p:spPr>
                <a:xfrm>
                  <a:off x="1355204" y="2551287"/>
                  <a:ext cx="46800" cy="28224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354" name="Freihand 353">
                  <a:extLst>
                    <a:ext uri="{FF2B5EF4-FFF2-40B4-BE49-F238E27FC236}">
                      <a16:creationId xmlns:a16="http://schemas.microsoft.com/office/drawing/2014/main" id="{0E93DD55-D49B-9E1D-17DB-8BA5506F7585}"/>
                    </a:ext>
                  </a:extLst>
                </p14:cNvPr>
                <p14:cNvContentPartPr/>
                <p14:nvPr/>
              </p14:nvContentPartPr>
              <p14:xfrm>
                <a:off x="1321004" y="2735247"/>
                <a:ext cx="136440" cy="212040"/>
              </p14:xfrm>
            </p:contentPart>
          </mc:Choice>
          <mc:Fallback>
            <p:pic>
              <p:nvPicPr>
                <p:cNvPr id="354" name="Freihand 353">
                  <a:extLst>
                    <a:ext uri="{FF2B5EF4-FFF2-40B4-BE49-F238E27FC236}">
                      <a16:creationId xmlns:a16="http://schemas.microsoft.com/office/drawing/2014/main" id="{0E93DD55-D49B-9E1D-17DB-8BA5506F7585}"/>
                    </a:ext>
                  </a:extLst>
                </p:cNvPr>
                <p:cNvPicPr/>
                <p:nvPr/>
              </p:nvPicPr>
              <p:blipFill>
                <a:blip r:embed="rId564"/>
                <a:stretch>
                  <a:fillRect/>
                </a:stretch>
              </p:blipFill>
              <p:spPr>
                <a:xfrm>
                  <a:off x="1312364" y="2726247"/>
                  <a:ext cx="15408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355" name="Freihand 354">
                  <a:extLst>
                    <a:ext uri="{FF2B5EF4-FFF2-40B4-BE49-F238E27FC236}">
                      <a16:creationId xmlns:a16="http://schemas.microsoft.com/office/drawing/2014/main" id="{F47AACEB-D91D-C591-880D-BB8E65DE64E3}"/>
                    </a:ext>
                  </a:extLst>
                </p14:cNvPr>
                <p14:cNvContentPartPr/>
                <p14:nvPr/>
              </p14:nvContentPartPr>
              <p14:xfrm>
                <a:off x="1132364" y="2783847"/>
                <a:ext cx="110160" cy="197280"/>
              </p14:xfrm>
            </p:contentPart>
          </mc:Choice>
          <mc:Fallback>
            <p:pic>
              <p:nvPicPr>
                <p:cNvPr id="355" name="Freihand 354">
                  <a:extLst>
                    <a:ext uri="{FF2B5EF4-FFF2-40B4-BE49-F238E27FC236}">
                      <a16:creationId xmlns:a16="http://schemas.microsoft.com/office/drawing/2014/main" id="{F47AACEB-D91D-C591-880D-BB8E65DE64E3}"/>
                    </a:ext>
                  </a:extLst>
                </p:cNvPr>
                <p:cNvPicPr/>
                <p:nvPr/>
              </p:nvPicPr>
              <p:blipFill>
                <a:blip r:embed="rId566"/>
                <a:stretch>
                  <a:fillRect/>
                </a:stretch>
              </p:blipFill>
              <p:spPr>
                <a:xfrm>
                  <a:off x="1123364" y="2775207"/>
                  <a:ext cx="12780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356" name="Freihand 355">
                  <a:extLst>
                    <a:ext uri="{FF2B5EF4-FFF2-40B4-BE49-F238E27FC236}">
                      <a16:creationId xmlns:a16="http://schemas.microsoft.com/office/drawing/2014/main" id="{8BE84BD6-8C23-5879-465A-34AAA25B5D59}"/>
                    </a:ext>
                  </a:extLst>
                </p14:cNvPr>
                <p14:cNvContentPartPr/>
                <p14:nvPr/>
              </p14:nvContentPartPr>
              <p14:xfrm>
                <a:off x="1157564" y="3078327"/>
                <a:ext cx="37080" cy="18000"/>
              </p14:xfrm>
            </p:contentPart>
          </mc:Choice>
          <mc:Fallback>
            <p:pic>
              <p:nvPicPr>
                <p:cNvPr id="356" name="Freihand 355">
                  <a:extLst>
                    <a:ext uri="{FF2B5EF4-FFF2-40B4-BE49-F238E27FC236}">
                      <a16:creationId xmlns:a16="http://schemas.microsoft.com/office/drawing/2014/main" id="{8BE84BD6-8C23-5879-465A-34AAA25B5D59}"/>
                    </a:ext>
                  </a:extLst>
                </p:cNvPr>
                <p:cNvPicPr/>
                <p:nvPr/>
              </p:nvPicPr>
              <p:blipFill>
                <a:blip r:embed="rId568"/>
                <a:stretch>
                  <a:fillRect/>
                </a:stretch>
              </p:blipFill>
              <p:spPr>
                <a:xfrm>
                  <a:off x="1148564" y="3069327"/>
                  <a:ext cx="5472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359" name="Freihand 358">
                  <a:extLst>
                    <a:ext uri="{FF2B5EF4-FFF2-40B4-BE49-F238E27FC236}">
                      <a16:creationId xmlns:a16="http://schemas.microsoft.com/office/drawing/2014/main" id="{2C411DB9-4FE1-782E-D1BF-DFB8758B00AA}"/>
                    </a:ext>
                  </a:extLst>
                </p14:cNvPr>
                <p14:cNvContentPartPr/>
                <p14:nvPr/>
              </p14:nvContentPartPr>
              <p14:xfrm>
                <a:off x="1369964" y="2580087"/>
                <a:ext cx="43200" cy="290520"/>
              </p14:xfrm>
            </p:contentPart>
          </mc:Choice>
          <mc:Fallback>
            <p:pic>
              <p:nvPicPr>
                <p:cNvPr id="359" name="Freihand 358">
                  <a:extLst>
                    <a:ext uri="{FF2B5EF4-FFF2-40B4-BE49-F238E27FC236}">
                      <a16:creationId xmlns:a16="http://schemas.microsoft.com/office/drawing/2014/main" id="{2C411DB9-4FE1-782E-D1BF-DFB8758B00AA}"/>
                    </a:ext>
                  </a:extLst>
                </p:cNvPr>
                <p:cNvPicPr/>
                <p:nvPr/>
              </p:nvPicPr>
              <p:blipFill>
                <a:blip r:embed="rId570"/>
                <a:stretch>
                  <a:fillRect/>
                </a:stretch>
              </p:blipFill>
              <p:spPr>
                <a:xfrm>
                  <a:off x="1361324" y="2571447"/>
                  <a:ext cx="60840" cy="30816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360" name="Freihand 359">
                  <a:extLst>
                    <a:ext uri="{FF2B5EF4-FFF2-40B4-BE49-F238E27FC236}">
                      <a16:creationId xmlns:a16="http://schemas.microsoft.com/office/drawing/2014/main" id="{42384094-35F8-0EC3-C95A-D2AE34D1E774}"/>
                    </a:ext>
                  </a:extLst>
                </p14:cNvPr>
                <p14:cNvContentPartPr/>
                <p14:nvPr/>
              </p14:nvContentPartPr>
              <p14:xfrm>
                <a:off x="1297244" y="2721927"/>
                <a:ext cx="134640" cy="195840"/>
              </p14:xfrm>
            </p:contentPart>
          </mc:Choice>
          <mc:Fallback>
            <p:pic>
              <p:nvPicPr>
                <p:cNvPr id="360" name="Freihand 359">
                  <a:extLst>
                    <a:ext uri="{FF2B5EF4-FFF2-40B4-BE49-F238E27FC236}">
                      <a16:creationId xmlns:a16="http://schemas.microsoft.com/office/drawing/2014/main" id="{42384094-35F8-0EC3-C95A-D2AE34D1E774}"/>
                    </a:ext>
                  </a:extLst>
                </p:cNvPr>
                <p:cNvPicPr/>
                <p:nvPr/>
              </p:nvPicPr>
              <p:blipFill>
                <a:blip r:embed="rId572"/>
                <a:stretch>
                  <a:fillRect/>
                </a:stretch>
              </p:blipFill>
              <p:spPr>
                <a:xfrm>
                  <a:off x="1288244" y="2712927"/>
                  <a:ext cx="15228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363" name="Freihand 362">
                  <a:extLst>
                    <a:ext uri="{FF2B5EF4-FFF2-40B4-BE49-F238E27FC236}">
                      <a16:creationId xmlns:a16="http://schemas.microsoft.com/office/drawing/2014/main" id="{92B54AE4-804E-951C-B155-2D33FCB600F7}"/>
                    </a:ext>
                  </a:extLst>
                </p14:cNvPr>
                <p14:cNvContentPartPr/>
                <p14:nvPr/>
              </p14:nvContentPartPr>
              <p14:xfrm>
                <a:off x="1327124" y="2128647"/>
                <a:ext cx="35280" cy="267120"/>
              </p14:xfrm>
            </p:contentPart>
          </mc:Choice>
          <mc:Fallback>
            <p:pic>
              <p:nvPicPr>
                <p:cNvPr id="363" name="Freihand 362">
                  <a:extLst>
                    <a:ext uri="{FF2B5EF4-FFF2-40B4-BE49-F238E27FC236}">
                      <a16:creationId xmlns:a16="http://schemas.microsoft.com/office/drawing/2014/main" id="{92B54AE4-804E-951C-B155-2D33FCB600F7}"/>
                    </a:ext>
                  </a:extLst>
                </p:cNvPr>
                <p:cNvPicPr/>
                <p:nvPr/>
              </p:nvPicPr>
              <p:blipFill>
                <a:blip r:embed="rId574"/>
                <a:stretch>
                  <a:fillRect/>
                </a:stretch>
              </p:blipFill>
              <p:spPr>
                <a:xfrm>
                  <a:off x="1318124" y="2120007"/>
                  <a:ext cx="52920" cy="28476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364" name="Freihand 363">
                  <a:extLst>
                    <a:ext uri="{FF2B5EF4-FFF2-40B4-BE49-F238E27FC236}">
                      <a16:creationId xmlns:a16="http://schemas.microsoft.com/office/drawing/2014/main" id="{34878594-505C-73E6-42F6-C04F27504A3B}"/>
                    </a:ext>
                  </a:extLst>
                </p14:cNvPr>
                <p14:cNvContentPartPr/>
                <p14:nvPr/>
              </p14:nvContentPartPr>
              <p14:xfrm>
                <a:off x="1281764" y="1960527"/>
                <a:ext cx="181440" cy="199800"/>
              </p14:xfrm>
            </p:contentPart>
          </mc:Choice>
          <mc:Fallback>
            <p:pic>
              <p:nvPicPr>
                <p:cNvPr id="364" name="Freihand 363">
                  <a:extLst>
                    <a:ext uri="{FF2B5EF4-FFF2-40B4-BE49-F238E27FC236}">
                      <a16:creationId xmlns:a16="http://schemas.microsoft.com/office/drawing/2014/main" id="{34878594-505C-73E6-42F6-C04F27504A3B}"/>
                    </a:ext>
                  </a:extLst>
                </p:cNvPr>
                <p:cNvPicPr/>
                <p:nvPr/>
              </p:nvPicPr>
              <p:blipFill>
                <a:blip r:embed="rId576"/>
                <a:stretch>
                  <a:fillRect/>
                </a:stretch>
              </p:blipFill>
              <p:spPr>
                <a:xfrm>
                  <a:off x="1273124" y="1951887"/>
                  <a:ext cx="19908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366" name="Freihand 365">
                  <a:extLst>
                    <a:ext uri="{FF2B5EF4-FFF2-40B4-BE49-F238E27FC236}">
                      <a16:creationId xmlns:a16="http://schemas.microsoft.com/office/drawing/2014/main" id="{3AF11665-89CA-6375-DBFE-AA13043D1C87}"/>
                    </a:ext>
                  </a:extLst>
                </p14:cNvPr>
                <p14:cNvContentPartPr/>
                <p14:nvPr/>
              </p14:nvContentPartPr>
              <p14:xfrm>
                <a:off x="1556804" y="1366887"/>
                <a:ext cx="3356640" cy="3565800"/>
              </p14:xfrm>
            </p:contentPart>
          </mc:Choice>
          <mc:Fallback>
            <p:pic>
              <p:nvPicPr>
                <p:cNvPr id="366" name="Freihand 365">
                  <a:extLst>
                    <a:ext uri="{FF2B5EF4-FFF2-40B4-BE49-F238E27FC236}">
                      <a16:creationId xmlns:a16="http://schemas.microsoft.com/office/drawing/2014/main" id="{3AF11665-89CA-6375-DBFE-AA13043D1C87}"/>
                    </a:ext>
                  </a:extLst>
                </p:cNvPr>
                <p:cNvPicPr/>
                <p:nvPr/>
              </p:nvPicPr>
              <p:blipFill>
                <a:blip r:embed="rId578"/>
                <a:stretch>
                  <a:fillRect/>
                </a:stretch>
              </p:blipFill>
              <p:spPr>
                <a:xfrm>
                  <a:off x="1548164" y="1357887"/>
                  <a:ext cx="3374280" cy="3583440"/>
                </a:xfrm>
                <a:prstGeom prst="rect">
                  <a:avLst/>
                </a:prstGeom>
              </p:spPr>
            </p:pic>
          </mc:Fallback>
        </mc:AlternateContent>
      </p:grpSp>
      <p:grpSp>
        <p:nvGrpSpPr>
          <p:cNvPr id="388" name="Gruppieren 387">
            <a:extLst>
              <a:ext uri="{FF2B5EF4-FFF2-40B4-BE49-F238E27FC236}">
                <a16:creationId xmlns:a16="http://schemas.microsoft.com/office/drawing/2014/main" id="{1C680A98-03C8-4A58-396E-10129BD58293}"/>
              </a:ext>
            </a:extLst>
          </p:cNvPr>
          <p:cNvGrpSpPr/>
          <p:nvPr/>
        </p:nvGrpSpPr>
        <p:grpSpPr>
          <a:xfrm>
            <a:off x="1406684" y="372927"/>
            <a:ext cx="3197880" cy="1054080"/>
            <a:chOff x="1406684" y="372927"/>
            <a:chExt cx="3197880" cy="1054080"/>
          </a:xfrm>
        </p:grpSpPr>
        <mc:AlternateContent xmlns:mc="http://schemas.openxmlformats.org/markup-compatibility/2006">
          <mc:Choice xmlns:p14="http://schemas.microsoft.com/office/powerpoint/2010/main" Requires="p14">
            <p:contentPart p14:bwMode="auto" r:id="rId579">
              <p14:nvContentPartPr>
                <p14:cNvPr id="350" name="Freihand 349">
                  <a:extLst>
                    <a:ext uri="{FF2B5EF4-FFF2-40B4-BE49-F238E27FC236}">
                      <a16:creationId xmlns:a16="http://schemas.microsoft.com/office/drawing/2014/main" id="{5970163F-4210-7DB8-39F5-76711254BA7A}"/>
                    </a:ext>
                  </a:extLst>
                </p14:cNvPr>
                <p14:cNvContentPartPr/>
                <p14:nvPr/>
              </p14:nvContentPartPr>
              <p14:xfrm>
                <a:off x="2091764" y="587127"/>
                <a:ext cx="125280" cy="158400"/>
              </p14:xfrm>
            </p:contentPart>
          </mc:Choice>
          <mc:Fallback>
            <p:pic>
              <p:nvPicPr>
                <p:cNvPr id="350" name="Freihand 349">
                  <a:extLst>
                    <a:ext uri="{FF2B5EF4-FFF2-40B4-BE49-F238E27FC236}">
                      <a16:creationId xmlns:a16="http://schemas.microsoft.com/office/drawing/2014/main" id="{5970163F-4210-7DB8-39F5-76711254BA7A}"/>
                    </a:ext>
                  </a:extLst>
                </p:cNvPr>
                <p:cNvPicPr/>
                <p:nvPr/>
              </p:nvPicPr>
              <p:blipFill>
                <a:blip r:embed="rId580"/>
                <a:stretch>
                  <a:fillRect/>
                </a:stretch>
              </p:blipFill>
              <p:spPr>
                <a:xfrm>
                  <a:off x="2083124" y="578487"/>
                  <a:ext cx="14292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351" name="Freihand 350">
                  <a:extLst>
                    <a:ext uri="{FF2B5EF4-FFF2-40B4-BE49-F238E27FC236}">
                      <a16:creationId xmlns:a16="http://schemas.microsoft.com/office/drawing/2014/main" id="{76E8EA96-AA5E-7C67-A538-30E7C32C4629}"/>
                    </a:ext>
                  </a:extLst>
                </p14:cNvPr>
                <p14:cNvContentPartPr/>
                <p14:nvPr/>
              </p14:nvContentPartPr>
              <p14:xfrm>
                <a:off x="2680724" y="576327"/>
                <a:ext cx="205560" cy="137520"/>
              </p14:xfrm>
            </p:contentPart>
          </mc:Choice>
          <mc:Fallback>
            <p:pic>
              <p:nvPicPr>
                <p:cNvPr id="351" name="Freihand 350">
                  <a:extLst>
                    <a:ext uri="{FF2B5EF4-FFF2-40B4-BE49-F238E27FC236}">
                      <a16:creationId xmlns:a16="http://schemas.microsoft.com/office/drawing/2014/main" id="{76E8EA96-AA5E-7C67-A538-30E7C32C4629}"/>
                    </a:ext>
                  </a:extLst>
                </p:cNvPr>
                <p:cNvPicPr/>
                <p:nvPr/>
              </p:nvPicPr>
              <p:blipFill>
                <a:blip r:embed="rId582"/>
                <a:stretch>
                  <a:fillRect/>
                </a:stretch>
              </p:blipFill>
              <p:spPr>
                <a:xfrm>
                  <a:off x="2672084" y="567687"/>
                  <a:ext cx="2232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368" name="Freihand 367">
                  <a:extLst>
                    <a:ext uri="{FF2B5EF4-FFF2-40B4-BE49-F238E27FC236}">
                      <a16:creationId xmlns:a16="http://schemas.microsoft.com/office/drawing/2014/main" id="{2B5A4BEA-4519-B962-6346-A077879F7679}"/>
                    </a:ext>
                  </a:extLst>
                </p14:cNvPr>
                <p14:cNvContentPartPr/>
                <p14:nvPr/>
              </p14:nvContentPartPr>
              <p14:xfrm>
                <a:off x="1696844" y="1123167"/>
                <a:ext cx="331920" cy="196560"/>
              </p14:xfrm>
            </p:contentPart>
          </mc:Choice>
          <mc:Fallback>
            <p:pic>
              <p:nvPicPr>
                <p:cNvPr id="368" name="Freihand 367">
                  <a:extLst>
                    <a:ext uri="{FF2B5EF4-FFF2-40B4-BE49-F238E27FC236}">
                      <a16:creationId xmlns:a16="http://schemas.microsoft.com/office/drawing/2014/main" id="{2B5A4BEA-4519-B962-6346-A077879F7679}"/>
                    </a:ext>
                  </a:extLst>
                </p:cNvPr>
                <p:cNvPicPr/>
                <p:nvPr/>
              </p:nvPicPr>
              <p:blipFill>
                <a:blip r:embed="rId584"/>
                <a:stretch>
                  <a:fillRect/>
                </a:stretch>
              </p:blipFill>
              <p:spPr>
                <a:xfrm>
                  <a:off x="1687844" y="1114167"/>
                  <a:ext cx="34956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369" name="Freihand 368">
                  <a:extLst>
                    <a:ext uri="{FF2B5EF4-FFF2-40B4-BE49-F238E27FC236}">
                      <a16:creationId xmlns:a16="http://schemas.microsoft.com/office/drawing/2014/main" id="{FF192DC5-31DB-17B1-B317-607E343D619D}"/>
                    </a:ext>
                  </a:extLst>
                </p14:cNvPr>
                <p14:cNvContentPartPr/>
                <p14:nvPr/>
              </p14:nvContentPartPr>
              <p14:xfrm>
                <a:off x="1584884" y="1165647"/>
                <a:ext cx="230760" cy="242640"/>
              </p14:xfrm>
            </p:contentPart>
          </mc:Choice>
          <mc:Fallback>
            <p:pic>
              <p:nvPicPr>
                <p:cNvPr id="369" name="Freihand 368">
                  <a:extLst>
                    <a:ext uri="{FF2B5EF4-FFF2-40B4-BE49-F238E27FC236}">
                      <a16:creationId xmlns:a16="http://schemas.microsoft.com/office/drawing/2014/main" id="{FF192DC5-31DB-17B1-B317-607E343D619D}"/>
                    </a:ext>
                  </a:extLst>
                </p:cNvPr>
                <p:cNvPicPr/>
                <p:nvPr/>
              </p:nvPicPr>
              <p:blipFill>
                <a:blip r:embed="rId586"/>
                <a:stretch>
                  <a:fillRect/>
                </a:stretch>
              </p:blipFill>
              <p:spPr>
                <a:xfrm>
                  <a:off x="1576244" y="1156647"/>
                  <a:ext cx="24840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370" name="Freihand 369">
                  <a:extLst>
                    <a:ext uri="{FF2B5EF4-FFF2-40B4-BE49-F238E27FC236}">
                      <a16:creationId xmlns:a16="http://schemas.microsoft.com/office/drawing/2014/main" id="{0097B7D1-86EA-9D59-4E7B-76EF883F9D2C}"/>
                    </a:ext>
                  </a:extLst>
                </p14:cNvPr>
                <p14:cNvContentPartPr/>
                <p14:nvPr/>
              </p14:nvContentPartPr>
              <p14:xfrm>
                <a:off x="2221004" y="966567"/>
                <a:ext cx="126720" cy="180000"/>
              </p14:xfrm>
            </p:contentPart>
          </mc:Choice>
          <mc:Fallback>
            <p:pic>
              <p:nvPicPr>
                <p:cNvPr id="370" name="Freihand 369">
                  <a:extLst>
                    <a:ext uri="{FF2B5EF4-FFF2-40B4-BE49-F238E27FC236}">
                      <a16:creationId xmlns:a16="http://schemas.microsoft.com/office/drawing/2014/main" id="{0097B7D1-86EA-9D59-4E7B-76EF883F9D2C}"/>
                    </a:ext>
                  </a:extLst>
                </p:cNvPr>
                <p:cNvPicPr/>
                <p:nvPr/>
              </p:nvPicPr>
              <p:blipFill>
                <a:blip r:embed="rId588"/>
                <a:stretch>
                  <a:fillRect/>
                </a:stretch>
              </p:blipFill>
              <p:spPr>
                <a:xfrm>
                  <a:off x="2212004" y="957567"/>
                  <a:ext cx="14436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371" name="Freihand 370">
                  <a:extLst>
                    <a:ext uri="{FF2B5EF4-FFF2-40B4-BE49-F238E27FC236}">
                      <a16:creationId xmlns:a16="http://schemas.microsoft.com/office/drawing/2014/main" id="{9CA280DF-2744-E3F9-73C8-3B6079451211}"/>
                    </a:ext>
                  </a:extLst>
                </p14:cNvPr>
                <p14:cNvContentPartPr/>
                <p14:nvPr/>
              </p14:nvContentPartPr>
              <p14:xfrm>
                <a:off x="2425484" y="937767"/>
                <a:ext cx="306720" cy="136080"/>
              </p14:xfrm>
            </p:contentPart>
          </mc:Choice>
          <mc:Fallback>
            <p:pic>
              <p:nvPicPr>
                <p:cNvPr id="371" name="Freihand 370">
                  <a:extLst>
                    <a:ext uri="{FF2B5EF4-FFF2-40B4-BE49-F238E27FC236}">
                      <a16:creationId xmlns:a16="http://schemas.microsoft.com/office/drawing/2014/main" id="{9CA280DF-2744-E3F9-73C8-3B6079451211}"/>
                    </a:ext>
                  </a:extLst>
                </p:cNvPr>
                <p:cNvPicPr/>
                <p:nvPr/>
              </p:nvPicPr>
              <p:blipFill>
                <a:blip r:embed="rId590"/>
                <a:stretch>
                  <a:fillRect/>
                </a:stretch>
              </p:blipFill>
              <p:spPr>
                <a:xfrm>
                  <a:off x="2416484" y="929127"/>
                  <a:ext cx="32436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372" name="Freihand 371">
                  <a:extLst>
                    <a:ext uri="{FF2B5EF4-FFF2-40B4-BE49-F238E27FC236}">
                      <a16:creationId xmlns:a16="http://schemas.microsoft.com/office/drawing/2014/main" id="{132FA2E3-773E-80B7-BFCC-EF4DD3A17DCB}"/>
                    </a:ext>
                  </a:extLst>
                </p14:cNvPr>
                <p14:cNvContentPartPr/>
                <p14:nvPr/>
              </p14:nvContentPartPr>
              <p14:xfrm>
                <a:off x="2956124" y="833727"/>
                <a:ext cx="38520" cy="140040"/>
              </p14:xfrm>
            </p:contentPart>
          </mc:Choice>
          <mc:Fallback>
            <p:pic>
              <p:nvPicPr>
                <p:cNvPr id="372" name="Freihand 371">
                  <a:extLst>
                    <a:ext uri="{FF2B5EF4-FFF2-40B4-BE49-F238E27FC236}">
                      <a16:creationId xmlns:a16="http://schemas.microsoft.com/office/drawing/2014/main" id="{132FA2E3-773E-80B7-BFCC-EF4DD3A17DCB}"/>
                    </a:ext>
                  </a:extLst>
                </p:cNvPr>
                <p:cNvPicPr/>
                <p:nvPr/>
              </p:nvPicPr>
              <p:blipFill>
                <a:blip r:embed="rId592"/>
                <a:stretch>
                  <a:fillRect/>
                </a:stretch>
              </p:blipFill>
              <p:spPr>
                <a:xfrm>
                  <a:off x="2947484" y="825087"/>
                  <a:ext cx="5616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373" name="Freihand 372">
                  <a:extLst>
                    <a:ext uri="{FF2B5EF4-FFF2-40B4-BE49-F238E27FC236}">
                      <a16:creationId xmlns:a16="http://schemas.microsoft.com/office/drawing/2014/main" id="{E6B286E0-1265-8137-103F-3CE1DDDDA2FC}"/>
                    </a:ext>
                  </a:extLst>
                </p14:cNvPr>
                <p14:cNvContentPartPr/>
                <p14:nvPr/>
              </p14:nvContentPartPr>
              <p14:xfrm>
                <a:off x="2888444" y="751647"/>
                <a:ext cx="169200" cy="236520"/>
              </p14:xfrm>
            </p:contentPart>
          </mc:Choice>
          <mc:Fallback>
            <p:pic>
              <p:nvPicPr>
                <p:cNvPr id="373" name="Freihand 372">
                  <a:extLst>
                    <a:ext uri="{FF2B5EF4-FFF2-40B4-BE49-F238E27FC236}">
                      <a16:creationId xmlns:a16="http://schemas.microsoft.com/office/drawing/2014/main" id="{E6B286E0-1265-8137-103F-3CE1DDDDA2FC}"/>
                    </a:ext>
                  </a:extLst>
                </p:cNvPr>
                <p:cNvPicPr/>
                <p:nvPr/>
              </p:nvPicPr>
              <p:blipFill>
                <a:blip r:embed="rId594"/>
                <a:stretch>
                  <a:fillRect/>
                </a:stretch>
              </p:blipFill>
              <p:spPr>
                <a:xfrm>
                  <a:off x="2879804" y="743007"/>
                  <a:ext cx="18684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374" name="Freihand 373">
                  <a:extLst>
                    <a:ext uri="{FF2B5EF4-FFF2-40B4-BE49-F238E27FC236}">
                      <a16:creationId xmlns:a16="http://schemas.microsoft.com/office/drawing/2014/main" id="{03161A97-C1BC-B5CF-914D-7D2605193575}"/>
                    </a:ext>
                  </a:extLst>
                </p14:cNvPr>
                <p14:cNvContentPartPr/>
                <p14:nvPr/>
              </p14:nvContentPartPr>
              <p14:xfrm>
                <a:off x="3108044" y="846687"/>
                <a:ext cx="79560" cy="111960"/>
              </p14:xfrm>
            </p:contentPart>
          </mc:Choice>
          <mc:Fallback>
            <p:pic>
              <p:nvPicPr>
                <p:cNvPr id="374" name="Freihand 373">
                  <a:extLst>
                    <a:ext uri="{FF2B5EF4-FFF2-40B4-BE49-F238E27FC236}">
                      <a16:creationId xmlns:a16="http://schemas.microsoft.com/office/drawing/2014/main" id="{03161A97-C1BC-B5CF-914D-7D2605193575}"/>
                    </a:ext>
                  </a:extLst>
                </p:cNvPr>
                <p:cNvPicPr/>
                <p:nvPr/>
              </p:nvPicPr>
              <p:blipFill>
                <a:blip r:embed="rId596"/>
                <a:stretch>
                  <a:fillRect/>
                </a:stretch>
              </p:blipFill>
              <p:spPr>
                <a:xfrm>
                  <a:off x="3099404" y="838047"/>
                  <a:ext cx="972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375" name="Freihand 374">
                  <a:extLst>
                    <a:ext uri="{FF2B5EF4-FFF2-40B4-BE49-F238E27FC236}">
                      <a16:creationId xmlns:a16="http://schemas.microsoft.com/office/drawing/2014/main" id="{6E8D66A9-A338-6DC2-44A6-D4C6C180CD5A}"/>
                    </a:ext>
                  </a:extLst>
                </p14:cNvPr>
                <p14:cNvContentPartPr/>
                <p14:nvPr/>
              </p14:nvContentPartPr>
              <p14:xfrm>
                <a:off x="3231164" y="727527"/>
                <a:ext cx="138240" cy="206280"/>
              </p14:xfrm>
            </p:contentPart>
          </mc:Choice>
          <mc:Fallback>
            <p:pic>
              <p:nvPicPr>
                <p:cNvPr id="375" name="Freihand 374">
                  <a:extLst>
                    <a:ext uri="{FF2B5EF4-FFF2-40B4-BE49-F238E27FC236}">
                      <a16:creationId xmlns:a16="http://schemas.microsoft.com/office/drawing/2014/main" id="{6E8D66A9-A338-6DC2-44A6-D4C6C180CD5A}"/>
                    </a:ext>
                  </a:extLst>
                </p:cNvPr>
                <p:cNvPicPr/>
                <p:nvPr/>
              </p:nvPicPr>
              <p:blipFill>
                <a:blip r:embed="rId598"/>
                <a:stretch>
                  <a:fillRect/>
                </a:stretch>
              </p:blipFill>
              <p:spPr>
                <a:xfrm>
                  <a:off x="3222164" y="718887"/>
                  <a:ext cx="15588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376" name="Freihand 375">
                  <a:extLst>
                    <a:ext uri="{FF2B5EF4-FFF2-40B4-BE49-F238E27FC236}">
                      <a16:creationId xmlns:a16="http://schemas.microsoft.com/office/drawing/2014/main" id="{EF99A8F6-3E01-B134-98B8-680419969B94}"/>
                    </a:ext>
                  </a:extLst>
                </p14:cNvPr>
                <p14:cNvContentPartPr/>
                <p14:nvPr/>
              </p14:nvContentPartPr>
              <p14:xfrm>
                <a:off x="3360044" y="812847"/>
                <a:ext cx="154440" cy="241560"/>
              </p14:xfrm>
            </p:contentPart>
          </mc:Choice>
          <mc:Fallback>
            <p:pic>
              <p:nvPicPr>
                <p:cNvPr id="376" name="Freihand 375">
                  <a:extLst>
                    <a:ext uri="{FF2B5EF4-FFF2-40B4-BE49-F238E27FC236}">
                      <a16:creationId xmlns:a16="http://schemas.microsoft.com/office/drawing/2014/main" id="{EF99A8F6-3E01-B134-98B8-680419969B94}"/>
                    </a:ext>
                  </a:extLst>
                </p:cNvPr>
                <p:cNvPicPr/>
                <p:nvPr/>
              </p:nvPicPr>
              <p:blipFill>
                <a:blip r:embed="rId600"/>
                <a:stretch>
                  <a:fillRect/>
                </a:stretch>
              </p:blipFill>
              <p:spPr>
                <a:xfrm>
                  <a:off x="3351044" y="803847"/>
                  <a:ext cx="17208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377" name="Freihand 376">
                  <a:extLst>
                    <a:ext uri="{FF2B5EF4-FFF2-40B4-BE49-F238E27FC236}">
                      <a16:creationId xmlns:a16="http://schemas.microsoft.com/office/drawing/2014/main" id="{468632B8-0FCA-8A60-02AE-33562A88E192}"/>
                    </a:ext>
                  </a:extLst>
                </p14:cNvPr>
                <p14:cNvContentPartPr/>
                <p14:nvPr/>
              </p14:nvContentPartPr>
              <p14:xfrm>
                <a:off x="3547604" y="752007"/>
                <a:ext cx="148320" cy="150840"/>
              </p14:xfrm>
            </p:contentPart>
          </mc:Choice>
          <mc:Fallback>
            <p:pic>
              <p:nvPicPr>
                <p:cNvPr id="377" name="Freihand 376">
                  <a:extLst>
                    <a:ext uri="{FF2B5EF4-FFF2-40B4-BE49-F238E27FC236}">
                      <a16:creationId xmlns:a16="http://schemas.microsoft.com/office/drawing/2014/main" id="{468632B8-0FCA-8A60-02AE-33562A88E192}"/>
                    </a:ext>
                  </a:extLst>
                </p:cNvPr>
                <p:cNvPicPr/>
                <p:nvPr/>
              </p:nvPicPr>
              <p:blipFill>
                <a:blip r:embed="rId602"/>
                <a:stretch>
                  <a:fillRect/>
                </a:stretch>
              </p:blipFill>
              <p:spPr>
                <a:xfrm>
                  <a:off x="3538604" y="743007"/>
                  <a:ext cx="16596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378" name="Freihand 377">
                  <a:extLst>
                    <a:ext uri="{FF2B5EF4-FFF2-40B4-BE49-F238E27FC236}">
                      <a16:creationId xmlns:a16="http://schemas.microsoft.com/office/drawing/2014/main" id="{3F81625B-44EE-CA6A-E48B-FCA463D1DC10}"/>
                    </a:ext>
                  </a:extLst>
                </p14:cNvPr>
                <p14:cNvContentPartPr/>
                <p14:nvPr/>
              </p14:nvContentPartPr>
              <p14:xfrm>
                <a:off x="3720044" y="742647"/>
                <a:ext cx="86040" cy="156600"/>
              </p14:xfrm>
            </p:contentPart>
          </mc:Choice>
          <mc:Fallback>
            <p:pic>
              <p:nvPicPr>
                <p:cNvPr id="378" name="Freihand 377">
                  <a:extLst>
                    <a:ext uri="{FF2B5EF4-FFF2-40B4-BE49-F238E27FC236}">
                      <a16:creationId xmlns:a16="http://schemas.microsoft.com/office/drawing/2014/main" id="{3F81625B-44EE-CA6A-E48B-FCA463D1DC10}"/>
                    </a:ext>
                  </a:extLst>
                </p:cNvPr>
                <p:cNvPicPr/>
                <p:nvPr/>
              </p:nvPicPr>
              <p:blipFill>
                <a:blip r:embed="rId604"/>
                <a:stretch>
                  <a:fillRect/>
                </a:stretch>
              </p:blipFill>
              <p:spPr>
                <a:xfrm>
                  <a:off x="3711404" y="733647"/>
                  <a:ext cx="10368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379" name="Freihand 378">
                  <a:extLst>
                    <a:ext uri="{FF2B5EF4-FFF2-40B4-BE49-F238E27FC236}">
                      <a16:creationId xmlns:a16="http://schemas.microsoft.com/office/drawing/2014/main" id="{4F2523CE-FD3A-BF37-574E-1CFDB22EB34B}"/>
                    </a:ext>
                  </a:extLst>
                </p14:cNvPr>
                <p14:cNvContentPartPr/>
                <p14:nvPr/>
              </p14:nvContentPartPr>
              <p14:xfrm>
                <a:off x="3804644" y="672807"/>
                <a:ext cx="194400" cy="172800"/>
              </p14:xfrm>
            </p:contentPart>
          </mc:Choice>
          <mc:Fallback>
            <p:pic>
              <p:nvPicPr>
                <p:cNvPr id="379" name="Freihand 378">
                  <a:extLst>
                    <a:ext uri="{FF2B5EF4-FFF2-40B4-BE49-F238E27FC236}">
                      <a16:creationId xmlns:a16="http://schemas.microsoft.com/office/drawing/2014/main" id="{4F2523CE-FD3A-BF37-574E-1CFDB22EB34B}"/>
                    </a:ext>
                  </a:extLst>
                </p:cNvPr>
                <p:cNvPicPr/>
                <p:nvPr/>
              </p:nvPicPr>
              <p:blipFill>
                <a:blip r:embed="rId606"/>
                <a:stretch>
                  <a:fillRect/>
                </a:stretch>
              </p:blipFill>
              <p:spPr>
                <a:xfrm>
                  <a:off x="3795644" y="664167"/>
                  <a:ext cx="21204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380" name="Freihand 379">
                  <a:extLst>
                    <a:ext uri="{FF2B5EF4-FFF2-40B4-BE49-F238E27FC236}">
                      <a16:creationId xmlns:a16="http://schemas.microsoft.com/office/drawing/2014/main" id="{EE4CEB0B-3EEF-84EA-21F8-F6FAFC2364EB}"/>
                    </a:ext>
                  </a:extLst>
                </p14:cNvPr>
                <p14:cNvContentPartPr/>
                <p14:nvPr/>
              </p14:nvContentPartPr>
              <p14:xfrm>
                <a:off x="4039724" y="593967"/>
                <a:ext cx="109080" cy="181440"/>
              </p14:xfrm>
            </p:contentPart>
          </mc:Choice>
          <mc:Fallback>
            <p:pic>
              <p:nvPicPr>
                <p:cNvPr id="380" name="Freihand 379">
                  <a:extLst>
                    <a:ext uri="{FF2B5EF4-FFF2-40B4-BE49-F238E27FC236}">
                      <a16:creationId xmlns:a16="http://schemas.microsoft.com/office/drawing/2014/main" id="{EE4CEB0B-3EEF-84EA-21F8-F6FAFC2364EB}"/>
                    </a:ext>
                  </a:extLst>
                </p:cNvPr>
                <p:cNvPicPr/>
                <p:nvPr/>
              </p:nvPicPr>
              <p:blipFill>
                <a:blip r:embed="rId608"/>
                <a:stretch>
                  <a:fillRect/>
                </a:stretch>
              </p:blipFill>
              <p:spPr>
                <a:xfrm>
                  <a:off x="4031084" y="585327"/>
                  <a:ext cx="12672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381" name="Freihand 380">
                  <a:extLst>
                    <a:ext uri="{FF2B5EF4-FFF2-40B4-BE49-F238E27FC236}">
                      <a16:creationId xmlns:a16="http://schemas.microsoft.com/office/drawing/2014/main" id="{37FE55A2-8715-0352-2524-596528A4EB24}"/>
                    </a:ext>
                  </a:extLst>
                </p14:cNvPr>
                <p14:cNvContentPartPr/>
                <p14:nvPr/>
              </p14:nvContentPartPr>
              <p14:xfrm>
                <a:off x="4194164" y="625647"/>
                <a:ext cx="163440" cy="145080"/>
              </p14:xfrm>
            </p:contentPart>
          </mc:Choice>
          <mc:Fallback>
            <p:pic>
              <p:nvPicPr>
                <p:cNvPr id="381" name="Freihand 380">
                  <a:extLst>
                    <a:ext uri="{FF2B5EF4-FFF2-40B4-BE49-F238E27FC236}">
                      <a16:creationId xmlns:a16="http://schemas.microsoft.com/office/drawing/2014/main" id="{37FE55A2-8715-0352-2524-596528A4EB24}"/>
                    </a:ext>
                  </a:extLst>
                </p:cNvPr>
                <p:cNvPicPr/>
                <p:nvPr/>
              </p:nvPicPr>
              <p:blipFill>
                <a:blip r:embed="rId610"/>
                <a:stretch>
                  <a:fillRect/>
                </a:stretch>
              </p:blipFill>
              <p:spPr>
                <a:xfrm>
                  <a:off x="4185164" y="616647"/>
                  <a:ext cx="18108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382" name="Freihand 381">
                  <a:extLst>
                    <a:ext uri="{FF2B5EF4-FFF2-40B4-BE49-F238E27FC236}">
                      <a16:creationId xmlns:a16="http://schemas.microsoft.com/office/drawing/2014/main" id="{D49D8992-DD91-D567-26EA-EA09E3747A62}"/>
                    </a:ext>
                  </a:extLst>
                </p14:cNvPr>
                <p14:cNvContentPartPr/>
                <p14:nvPr/>
              </p14:nvContentPartPr>
              <p14:xfrm>
                <a:off x="4357964" y="591807"/>
                <a:ext cx="21960" cy="33480"/>
              </p14:xfrm>
            </p:contentPart>
          </mc:Choice>
          <mc:Fallback>
            <p:pic>
              <p:nvPicPr>
                <p:cNvPr id="382" name="Freihand 381">
                  <a:extLst>
                    <a:ext uri="{FF2B5EF4-FFF2-40B4-BE49-F238E27FC236}">
                      <a16:creationId xmlns:a16="http://schemas.microsoft.com/office/drawing/2014/main" id="{D49D8992-DD91-D567-26EA-EA09E3747A62}"/>
                    </a:ext>
                  </a:extLst>
                </p:cNvPr>
                <p:cNvPicPr/>
                <p:nvPr/>
              </p:nvPicPr>
              <p:blipFill>
                <a:blip r:embed="rId612"/>
                <a:stretch>
                  <a:fillRect/>
                </a:stretch>
              </p:blipFill>
              <p:spPr>
                <a:xfrm>
                  <a:off x="4349324" y="583167"/>
                  <a:ext cx="3960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383" name="Freihand 382">
                  <a:extLst>
                    <a:ext uri="{FF2B5EF4-FFF2-40B4-BE49-F238E27FC236}">
                      <a16:creationId xmlns:a16="http://schemas.microsoft.com/office/drawing/2014/main" id="{06059214-36F2-BBF2-88DC-042A6AC0BCBD}"/>
                    </a:ext>
                  </a:extLst>
                </p14:cNvPr>
                <p14:cNvContentPartPr/>
                <p14:nvPr/>
              </p14:nvContentPartPr>
              <p14:xfrm>
                <a:off x="4402604" y="703407"/>
                <a:ext cx="201960" cy="54000"/>
              </p14:xfrm>
            </p:contentPart>
          </mc:Choice>
          <mc:Fallback>
            <p:pic>
              <p:nvPicPr>
                <p:cNvPr id="383" name="Freihand 382">
                  <a:extLst>
                    <a:ext uri="{FF2B5EF4-FFF2-40B4-BE49-F238E27FC236}">
                      <a16:creationId xmlns:a16="http://schemas.microsoft.com/office/drawing/2014/main" id="{06059214-36F2-BBF2-88DC-042A6AC0BCBD}"/>
                    </a:ext>
                  </a:extLst>
                </p:cNvPr>
                <p:cNvPicPr/>
                <p:nvPr/>
              </p:nvPicPr>
              <p:blipFill>
                <a:blip r:embed="rId614"/>
                <a:stretch>
                  <a:fillRect/>
                </a:stretch>
              </p:blipFill>
              <p:spPr>
                <a:xfrm>
                  <a:off x="4393964" y="694767"/>
                  <a:ext cx="21960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385" name="Freihand 384">
                  <a:extLst>
                    <a:ext uri="{FF2B5EF4-FFF2-40B4-BE49-F238E27FC236}">
                      <a16:creationId xmlns:a16="http://schemas.microsoft.com/office/drawing/2014/main" id="{9B10B6FE-4450-06FA-A250-3D48E8ACDAF1}"/>
                    </a:ext>
                  </a:extLst>
                </p14:cNvPr>
                <p14:cNvContentPartPr/>
                <p14:nvPr/>
              </p14:nvContentPartPr>
              <p14:xfrm>
                <a:off x="1940564" y="372927"/>
                <a:ext cx="1099080" cy="455760"/>
              </p14:xfrm>
            </p:contentPart>
          </mc:Choice>
          <mc:Fallback>
            <p:pic>
              <p:nvPicPr>
                <p:cNvPr id="385" name="Freihand 384">
                  <a:extLst>
                    <a:ext uri="{FF2B5EF4-FFF2-40B4-BE49-F238E27FC236}">
                      <a16:creationId xmlns:a16="http://schemas.microsoft.com/office/drawing/2014/main" id="{9B10B6FE-4450-06FA-A250-3D48E8ACDAF1}"/>
                    </a:ext>
                  </a:extLst>
                </p:cNvPr>
                <p:cNvPicPr/>
                <p:nvPr/>
              </p:nvPicPr>
              <p:blipFill>
                <a:blip r:embed="rId616"/>
                <a:stretch>
                  <a:fillRect/>
                </a:stretch>
              </p:blipFill>
              <p:spPr>
                <a:xfrm>
                  <a:off x="1931924" y="364287"/>
                  <a:ext cx="1116720" cy="47340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387" name="Freihand 386">
                  <a:extLst>
                    <a:ext uri="{FF2B5EF4-FFF2-40B4-BE49-F238E27FC236}">
                      <a16:creationId xmlns:a16="http://schemas.microsoft.com/office/drawing/2014/main" id="{E73DE5A7-67D3-BAB6-911A-8C55D132E942}"/>
                    </a:ext>
                  </a:extLst>
                </p14:cNvPr>
                <p14:cNvContentPartPr/>
                <p14:nvPr/>
              </p14:nvContentPartPr>
              <p14:xfrm>
                <a:off x="1406684" y="1382727"/>
                <a:ext cx="259560" cy="44280"/>
              </p14:xfrm>
            </p:contentPart>
          </mc:Choice>
          <mc:Fallback>
            <p:pic>
              <p:nvPicPr>
                <p:cNvPr id="387" name="Freihand 386">
                  <a:extLst>
                    <a:ext uri="{FF2B5EF4-FFF2-40B4-BE49-F238E27FC236}">
                      <a16:creationId xmlns:a16="http://schemas.microsoft.com/office/drawing/2014/main" id="{E73DE5A7-67D3-BAB6-911A-8C55D132E942}"/>
                    </a:ext>
                  </a:extLst>
                </p:cNvPr>
                <p:cNvPicPr/>
                <p:nvPr/>
              </p:nvPicPr>
              <p:blipFill>
                <a:blip r:embed="rId618"/>
                <a:stretch>
                  <a:fillRect/>
                </a:stretch>
              </p:blipFill>
              <p:spPr>
                <a:xfrm>
                  <a:off x="1398044" y="1374087"/>
                  <a:ext cx="277200" cy="61920"/>
                </a:xfrm>
                <a:prstGeom prst="rect">
                  <a:avLst/>
                </a:prstGeom>
              </p:spPr>
            </p:pic>
          </mc:Fallback>
        </mc:AlternateContent>
      </p:grpSp>
      <p:grpSp>
        <p:nvGrpSpPr>
          <p:cNvPr id="397" name="Gruppieren 396">
            <a:extLst>
              <a:ext uri="{FF2B5EF4-FFF2-40B4-BE49-F238E27FC236}">
                <a16:creationId xmlns:a16="http://schemas.microsoft.com/office/drawing/2014/main" id="{CAA2A55B-E421-4459-0FD3-2ECE51643658}"/>
              </a:ext>
            </a:extLst>
          </p:cNvPr>
          <p:cNvGrpSpPr/>
          <p:nvPr/>
        </p:nvGrpSpPr>
        <p:grpSpPr>
          <a:xfrm>
            <a:off x="99164" y="1194447"/>
            <a:ext cx="920160" cy="464760"/>
            <a:chOff x="99164" y="1194447"/>
            <a:chExt cx="920160" cy="464760"/>
          </a:xfrm>
        </p:grpSpPr>
        <mc:AlternateContent xmlns:mc="http://schemas.openxmlformats.org/markup-compatibility/2006">
          <mc:Choice xmlns:p14="http://schemas.microsoft.com/office/powerpoint/2010/main" Requires="p14">
            <p:contentPart p14:bwMode="auto" r:id="rId619">
              <p14:nvContentPartPr>
                <p14:cNvPr id="389" name="Freihand 388">
                  <a:extLst>
                    <a:ext uri="{FF2B5EF4-FFF2-40B4-BE49-F238E27FC236}">
                      <a16:creationId xmlns:a16="http://schemas.microsoft.com/office/drawing/2014/main" id="{A00D938F-1D4D-1E49-631E-B7028833A8CF}"/>
                    </a:ext>
                  </a:extLst>
                </p14:cNvPr>
                <p14:cNvContentPartPr/>
                <p14:nvPr/>
              </p14:nvContentPartPr>
              <p14:xfrm>
                <a:off x="129764" y="1315047"/>
                <a:ext cx="118440" cy="236880"/>
              </p14:xfrm>
            </p:contentPart>
          </mc:Choice>
          <mc:Fallback>
            <p:pic>
              <p:nvPicPr>
                <p:cNvPr id="389" name="Freihand 388">
                  <a:extLst>
                    <a:ext uri="{FF2B5EF4-FFF2-40B4-BE49-F238E27FC236}">
                      <a16:creationId xmlns:a16="http://schemas.microsoft.com/office/drawing/2014/main" id="{A00D938F-1D4D-1E49-631E-B7028833A8CF}"/>
                    </a:ext>
                  </a:extLst>
                </p:cNvPr>
                <p:cNvPicPr/>
                <p:nvPr/>
              </p:nvPicPr>
              <p:blipFill>
                <a:blip r:embed="rId620"/>
                <a:stretch>
                  <a:fillRect/>
                </a:stretch>
              </p:blipFill>
              <p:spPr>
                <a:xfrm>
                  <a:off x="120764" y="1306407"/>
                  <a:ext cx="13608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390" name="Freihand 389">
                  <a:extLst>
                    <a:ext uri="{FF2B5EF4-FFF2-40B4-BE49-F238E27FC236}">
                      <a16:creationId xmlns:a16="http://schemas.microsoft.com/office/drawing/2014/main" id="{7A692CF1-9DAB-00FF-DB8A-D5A4BE93D49C}"/>
                    </a:ext>
                  </a:extLst>
                </p14:cNvPr>
                <p14:cNvContentPartPr/>
                <p14:nvPr/>
              </p14:nvContentPartPr>
              <p14:xfrm>
                <a:off x="288164" y="1364727"/>
                <a:ext cx="82440" cy="201240"/>
              </p14:xfrm>
            </p:contentPart>
          </mc:Choice>
          <mc:Fallback>
            <p:pic>
              <p:nvPicPr>
                <p:cNvPr id="390" name="Freihand 389">
                  <a:extLst>
                    <a:ext uri="{FF2B5EF4-FFF2-40B4-BE49-F238E27FC236}">
                      <a16:creationId xmlns:a16="http://schemas.microsoft.com/office/drawing/2014/main" id="{7A692CF1-9DAB-00FF-DB8A-D5A4BE93D49C}"/>
                    </a:ext>
                  </a:extLst>
                </p:cNvPr>
                <p:cNvPicPr/>
                <p:nvPr/>
              </p:nvPicPr>
              <p:blipFill>
                <a:blip r:embed="rId622"/>
                <a:stretch>
                  <a:fillRect/>
                </a:stretch>
              </p:blipFill>
              <p:spPr>
                <a:xfrm>
                  <a:off x="279164" y="1356087"/>
                  <a:ext cx="10008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391" name="Freihand 390">
                  <a:extLst>
                    <a:ext uri="{FF2B5EF4-FFF2-40B4-BE49-F238E27FC236}">
                      <a16:creationId xmlns:a16="http://schemas.microsoft.com/office/drawing/2014/main" id="{F5B2B9F1-82B5-AF08-A88A-27729D1C241E}"/>
                    </a:ext>
                  </a:extLst>
                </p14:cNvPr>
                <p14:cNvContentPartPr/>
                <p14:nvPr/>
              </p14:nvContentPartPr>
              <p14:xfrm>
                <a:off x="400484" y="1359687"/>
                <a:ext cx="127440" cy="110880"/>
              </p14:xfrm>
            </p:contentPart>
          </mc:Choice>
          <mc:Fallback>
            <p:pic>
              <p:nvPicPr>
                <p:cNvPr id="391" name="Freihand 390">
                  <a:extLst>
                    <a:ext uri="{FF2B5EF4-FFF2-40B4-BE49-F238E27FC236}">
                      <a16:creationId xmlns:a16="http://schemas.microsoft.com/office/drawing/2014/main" id="{F5B2B9F1-82B5-AF08-A88A-27729D1C241E}"/>
                    </a:ext>
                  </a:extLst>
                </p:cNvPr>
                <p:cNvPicPr/>
                <p:nvPr/>
              </p:nvPicPr>
              <p:blipFill>
                <a:blip r:embed="rId624"/>
                <a:stretch>
                  <a:fillRect/>
                </a:stretch>
              </p:blipFill>
              <p:spPr>
                <a:xfrm>
                  <a:off x="391844" y="1350687"/>
                  <a:ext cx="1450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392" name="Freihand 391">
                  <a:extLst>
                    <a:ext uri="{FF2B5EF4-FFF2-40B4-BE49-F238E27FC236}">
                      <a16:creationId xmlns:a16="http://schemas.microsoft.com/office/drawing/2014/main" id="{4F21F761-03F0-6F4E-644F-5CE11486DFDD}"/>
                    </a:ext>
                  </a:extLst>
                </p14:cNvPr>
                <p14:cNvContentPartPr/>
                <p14:nvPr/>
              </p14:nvContentPartPr>
              <p14:xfrm>
                <a:off x="547004" y="1229007"/>
                <a:ext cx="5040" cy="146520"/>
              </p14:xfrm>
            </p:contentPart>
          </mc:Choice>
          <mc:Fallback>
            <p:pic>
              <p:nvPicPr>
                <p:cNvPr id="392" name="Freihand 391">
                  <a:extLst>
                    <a:ext uri="{FF2B5EF4-FFF2-40B4-BE49-F238E27FC236}">
                      <a16:creationId xmlns:a16="http://schemas.microsoft.com/office/drawing/2014/main" id="{4F21F761-03F0-6F4E-644F-5CE11486DFDD}"/>
                    </a:ext>
                  </a:extLst>
                </p:cNvPr>
                <p:cNvPicPr/>
                <p:nvPr/>
              </p:nvPicPr>
              <p:blipFill>
                <a:blip r:embed="rId626"/>
                <a:stretch>
                  <a:fillRect/>
                </a:stretch>
              </p:blipFill>
              <p:spPr>
                <a:xfrm>
                  <a:off x="538364" y="1220367"/>
                  <a:ext cx="2268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393" name="Freihand 392">
                  <a:extLst>
                    <a:ext uri="{FF2B5EF4-FFF2-40B4-BE49-F238E27FC236}">
                      <a16:creationId xmlns:a16="http://schemas.microsoft.com/office/drawing/2014/main" id="{2624B6DC-632E-EE62-BF28-F6213FB2575F}"/>
                    </a:ext>
                  </a:extLst>
                </p14:cNvPr>
                <p14:cNvContentPartPr/>
                <p14:nvPr/>
              </p14:nvContentPartPr>
              <p14:xfrm>
                <a:off x="554924" y="1208847"/>
                <a:ext cx="87840" cy="348480"/>
              </p14:xfrm>
            </p:contentPart>
          </mc:Choice>
          <mc:Fallback>
            <p:pic>
              <p:nvPicPr>
                <p:cNvPr id="393" name="Freihand 392">
                  <a:extLst>
                    <a:ext uri="{FF2B5EF4-FFF2-40B4-BE49-F238E27FC236}">
                      <a16:creationId xmlns:a16="http://schemas.microsoft.com/office/drawing/2014/main" id="{2624B6DC-632E-EE62-BF28-F6213FB2575F}"/>
                    </a:ext>
                  </a:extLst>
                </p:cNvPr>
                <p:cNvPicPr/>
                <p:nvPr/>
              </p:nvPicPr>
              <p:blipFill>
                <a:blip r:embed="rId628"/>
                <a:stretch>
                  <a:fillRect/>
                </a:stretch>
              </p:blipFill>
              <p:spPr>
                <a:xfrm>
                  <a:off x="545924" y="1200207"/>
                  <a:ext cx="105480" cy="36612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394" name="Freihand 393">
                  <a:extLst>
                    <a:ext uri="{FF2B5EF4-FFF2-40B4-BE49-F238E27FC236}">
                      <a16:creationId xmlns:a16="http://schemas.microsoft.com/office/drawing/2014/main" id="{B4887A83-11DE-771D-1372-77D93F38EF91}"/>
                    </a:ext>
                  </a:extLst>
                </p14:cNvPr>
                <p14:cNvContentPartPr/>
                <p14:nvPr/>
              </p14:nvContentPartPr>
              <p14:xfrm>
                <a:off x="99164" y="1194447"/>
                <a:ext cx="114480" cy="464760"/>
              </p14:xfrm>
            </p:contentPart>
          </mc:Choice>
          <mc:Fallback>
            <p:pic>
              <p:nvPicPr>
                <p:cNvPr id="394" name="Freihand 393">
                  <a:extLst>
                    <a:ext uri="{FF2B5EF4-FFF2-40B4-BE49-F238E27FC236}">
                      <a16:creationId xmlns:a16="http://schemas.microsoft.com/office/drawing/2014/main" id="{B4887A83-11DE-771D-1372-77D93F38EF91}"/>
                    </a:ext>
                  </a:extLst>
                </p:cNvPr>
                <p:cNvPicPr/>
                <p:nvPr/>
              </p:nvPicPr>
              <p:blipFill>
                <a:blip r:embed="rId630"/>
                <a:stretch>
                  <a:fillRect/>
                </a:stretch>
              </p:blipFill>
              <p:spPr>
                <a:xfrm>
                  <a:off x="90164" y="1185807"/>
                  <a:ext cx="132120" cy="48240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395" name="Freihand 394">
                  <a:extLst>
                    <a:ext uri="{FF2B5EF4-FFF2-40B4-BE49-F238E27FC236}">
                      <a16:creationId xmlns:a16="http://schemas.microsoft.com/office/drawing/2014/main" id="{1C043EDB-579C-CA31-74A3-6775C545E710}"/>
                    </a:ext>
                  </a:extLst>
                </p14:cNvPr>
                <p14:cNvContentPartPr/>
                <p14:nvPr/>
              </p14:nvContentPartPr>
              <p14:xfrm>
                <a:off x="699284" y="1253487"/>
                <a:ext cx="174240" cy="204480"/>
              </p14:xfrm>
            </p:contentPart>
          </mc:Choice>
          <mc:Fallback>
            <p:pic>
              <p:nvPicPr>
                <p:cNvPr id="395" name="Freihand 394">
                  <a:extLst>
                    <a:ext uri="{FF2B5EF4-FFF2-40B4-BE49-F238E27FC236}">
                      <a16:creationId xmlns:a16="http://schemas.microsoft.com/office/drawing/2014/main" id="{1C043EDB-579C-CA31-74A3-6775C545E710}"/>
                    </a:ext>
                  </a:extLst>
                </p:cNvPr>
                <p:cNvPicPr/>
                <p:nvPr/>
              </p:nvPicPr>
              <p:blipFill>
                <a:blip r:embed="rId632"/>
                <a:stretch>
                  <a:fillRect/>
                </a:stretch>
              </p:blipFill>
              <p:spPr>
                <a:xfrm>
                  <a:off x="690644" y="1244487"/>
                  <a:ext cx="19188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396" name="Freihand 395">
                  <a:extLst>
                    <a:ext uri="{FF2B5EF4-FFF2-40B4-BE49-F238E27FC236}">
                      <a16:creationId xmlns:a16="http://schemas.microsoft.com/office/drawing/2014/main" id="{ED479C8B-EE86-BBD6-3AE2-38CBA32E3803}"/>
                    </a:ext>
                  </a:extLst>
                </p14:cNvPr>
                <p14:cNvContentPartPr/>
                <p14:nvPr/>
              </p14:nvContentPartPr>
              <p14:xfrm>
                <a:off x="937244" y="1357527"/>
                <a:ext cx="82080" cy="125640"/>
              </p14:xfrm>
            </p:contentPart>
          </mc:Choice>
          <mc:Fallback>
            <p:pic>
              <p:nvPicPr>
                <p:cNvPr id="396" name="Freihand 395">
                  <a:extLst>
                    <a:ext uri="{FF2B5EF4-FFF2-40B4-BE49-F238E27FC236}">
                      <a16:creationId xmlns:a16="http://schemas.microsoft.com/office/drawing/2014/main" id="{ED479C8B-EE86-BBD6-3AE2-38CBA32E3803}"/>
                    </a:ext>
                  </a:extLst>
                </p:cNvPr>
                <p:cNvPicPr/>
                <p:nvPr/>
              </p:nvPicPr>
              <p:blipFill>
                <a:blip r:embed="rId634"/>
                <a:stretch>
                  <a:fillRect/>
                </a:stretch>
              </p:blipFill>
              <p:spPr>
                <a:xfrm>
                  <a:off x="928244" y="1348527"/>
                  <a:ext cx="99720" cy="143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35">
            <p14:nvContentPartPr>
              <p14:cNvPr id="398" name="Freihand 397">
                <a:extLst>
                  <a:ext uri="{FF2B5EF4-FFF2-40B4-BE49-F238E27FC236}">
                    <a16:creationId xmlns:a16="http://schemas.microsoft.com/office/drawing/2014/main" id="{8FBC9F4E-4B8D-2FB7-FE61-F1846D2D32F5}"/>
                  </a:ext>
                </a:extLst>
              </p14:cNvPr>
              <p14:cNvContentPartPr/>
              <p14:nvPr/>
            </p14:nvContentPartPr>
            <p14:xfrm>
              <a:off x="3117764" y="3516807"/>
              <a:ext cx="39600" cy="77760"/>
            </p14:xfrm>
          </p:contentPart>
        </mc:Choice>
        <mc:Fallback>
          <p:pic>
            <p:nvPicPr>
              <p:cNvPr id="398" name="Freihand 397">
                <a:extLst>
                  <a:ext uri="{FF2B5EF4-FFF2-40B4-BE49-F238E27FC236}">
                    <a16:creationId xmlns:a16="http://schemas.microsoft.com/office/drawing/2014/main" id="{8FBC9F4E-4B8D-2FB7-FE61-F1846D2D32F5}"/>
                  </a:ext>
                </a:extLst>
              </p:cNvPr>
              <p:cNvPicPr/>
              <p:nvPr/>
            </p:nvPicPr>
            <p:blipFill>
              <a:blip r:embed="rId636"/>
              <a:stretch>
                <a:fillRect/>
              </a:stretch>
            </p:blipFill>
            <p:spPr>
              <a:xfrm>
                <a:off x="3108764" y="3508167"/>
                <a:ext cx="57240" cy="95400"/>
              </a:xfrm>
              <a:prstGeom prst="rect">
                <a:avLst/>
              </a:prstGeom>
            </p:spPr>
          </p:pic>
        </mc:Fallback>
      </mc:AlternateContent>
      <p:grpSp>
        <p:nvGrpSpPr>
          <p:cNvPr id="407" name="Gruppieren 406">
            <a:extLst>
              <a:ext uri="{FF2B5EF4-FFF2-40B4-BE49-F238E27FC236}">
                <a16:creationId xmlns:a16="http://schemas.microsoft.com/office/drawing/2014/main" id="{0D752AE6-9F3A-A919-5D66-23DA03621F32}"/>
              </a:ext>
            </a:extLst>
          </p:cNvPr>
          <p:cNvGrpSpPr/>
          <p:nvPr/>
        </p:nvGrpSpPr>
        <p:grpSpPr>
          <a:xfrm>
            <a:off x="9260444" y="985647"/>
            <a:ext cx="406800" cy="304560"/>
            <a:chOff x="9260444" y="985647"/>
            <a:chExt cx="406800" cy="304560"/>
          </a:xfrm>
        </p:grpSpPr>
        <mc:AlternateContent xmlns:mc="http://schemas.openxmlformats.org/markup-compatibility/2006">
          <mc:Choice xmlns:p14="http://schemas.microsoft.com/office/powerpoint/2010/main" Requires="p14">
            <p:contentPart p14:bwMode="auto" r:id="rId637">
              <p14:nvContentPartPr>
                <p14:cNvPr id="404" name="Freihand 403">
                  <a:extLst>
                    <a:ext uri="{FF2B5EF4-FFF2-40B4-BE49-F238E27FC236}">
                      <a16:creationId xmlns:a16="http://schemas.microsoft.com/office/drawing/2014/main" id="{B2F5C3BD-3729-B76F-C49F-C2932A020ABB}"/>
                    </a:ext>
                  </a:extLst>
                </p14:cNvPr>
                <p14:cNvContentPartPr/>
                <p14:nvPr/>
              </p14:nvContentPartPr>
              <p14:xfrm>
                <a:off x="9362324" y="985647"/>
                <a:ext cx="73080" cy="24480"/>
              </p14:xfrm>
            </p:contentPart>
          </mc:Choice>
          <mc:Fallback>
            <p:pic>
              <p:nvPicPr>
                <p:cNvPr id="404" name="Freihand 403">
                  <a:extLst>
                    <a:ext uri="{FF2B5EF4-FFF2-40B4-BE49-F238E27FC236}">
                      <a16:creationId xmlns:a16="http://schemas.microsoft.com/office/drawing/2014/main" id="{B2F5C3BD-3729-B76F-C49F-C2932A020ABB}"/>
                    </a:ext>
                  </a:extLst>
                </p:cNvPr>
                <p:cNvPicPr/>
                <p:nvPr/>
              </p:nvPicPr>
              <p:blipFill>
                <a:blip r:embed="rId638"/>
                <a:stretch>
                  <a:fillRect/>
                </a:stretch>
              </p:blipFill>
              <p:spPr>
                <a:xfrm>
                  <a:off x="9353324" y="976647"/>
                  <a:ext cx="9072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405" name="Freihand 404">
                  <a:extLst>
                    <a:ext uri="{FF2B5EF4-FFF2-40B4-BE49-F238E27FC236}">
                      <a16:creationId xmlns:a16="http://schemas.microsoft.com/office/drawing/2014/main" id="{444647CF-429F-127A-7DD1-5FC4C726CA2D}"/>
                    </a:ext>
                  </a:extLst>
                </p14:cNvPr>
                <p14:cNvContentPartPr/>
                <p14:nvPr/>
              </p14:nvContentPartPr>
              <p14:xfrm>
                <a:off x="9260444" y="1040727"/>
                <a:ext cx="26640" cy="35280"/>
              </p14:xfrm>
            </p:contentPart>
          </mc:Choice>
          <mc:Fallback>
            <p:pic>
              <p:nvPicPr>
                <p:cNvPr id="405" name="Freihand 404">
                  <a:extLst>
                    <a:ext uri="{FF2B5EF4-FFF2-40B4-BE49-F238E27FC236}">
                      <a16:creationId xmlns:a16="http://schemas.microsoft.com/office/drawing/2014/main" id="{444647CF-429F-127A-7DD1-5FC4C726CA2D}"/>
                    </a:ext>
                  </a:extLst>
                </p:cNvPr>
                <p:cNvPicPr/>
                <p:nvPr/>
              </p:nvPicPr>
              <p:blipFill>
                <a:blip r:embed="rId640"/>
                <a:stretch>
                  <a:fillRect/>
                </a:stretch>
              </p:blipFill>
              <p:spPr>
                <a:xfrm>
                  <a:off x="9251804" y="1032087"/>
                  <a:ext cx="4428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406" name="Freihand 405">
                  <a:extLst>
                    <a:ext uri="{FF2B5EF4-FFF2-40B4-BE49-F238E27FC236}">
                      <a16:creationId xmlns:a16="http://schemas.microsoft.com/office/drawing/2014/main" id="{390F7021-3A4C-1788-2609-C5E9AC34018B}"/>
                    </a:ext>
                  </a:extLst>
                </p14:cNvPr>
                <p14:cNvContentPartPr/>
                <p14:nvPr/>
              </p14:nvContentPartPr>
              <p14:xfrm>
                <a:off x="9497684" y="989607"/>
                <a:ext cx="169560" cy="300600"/>
              </p14:xfrm>
            </p:contentPart>
          </mc:Choice>
          <mc:Fallback>
            <p:pic>
              <p:nvPicPr>
                <p:cNvPr id="406" name="Freihand 405">
                  <a:extLst>
                    <a:ext uri="{FF2B5EF4-FFF2-40B4-BE49-F238E27FC236}">
                      <a16:creationId xmlns:a16="http://schemas.microsoft.com/office/drawing/2014/main" id="{390F7021-3A4C-1788-2609-C5E9AC34018B}"/>
                    </a:ext>
                  </a:extLst>
                </p:cNvPr>
                <p:cNvPicPr/>
                <p:nvPr/>
              </p:nvPicPr>
              <p:blipFill>
                <a:blip r:embed="rId642"/>
                <a:stretch>
                  <a:fillRect/>
                </a:stretch>
              </p:blipFill>
              <p:spPr>
                <a:xfrm>
                  <a:off x="9489044" y="980967"/>
                  <a:ext cx="187200" cy="318240"/>
                </a:xfrm>
                <a:prstGeom prst="rect">
                  <a:avLst/>
                </a:prstGeom>
              </p:spPr>
            </p:pic>
          </mc:Fallback>
        </mc:AlternateContent>
      </p:grpSp>
      <p:grpSp>
        <p:nvGrpSpPr>
          <p:cNvPr id="410" name="Gruppieren 409">
            <a:extLst>
              <a:ext uri="{FF2B5EF4-FFF2-40B4-BE49-F238E27FC236}">
                <a16:creationId xmlns:a16="http://schemas.microsoft.com/office/drawing/2014/main" id="{16047CDF-E385-9C23-62A9-AFD58F402480}"/>
              </a:ext>
            </a:extLst>
          </p:cNvPr>
          <p:cNvGrpSpPr/>
          <p:nvPr/>
        </p:nvGrpSpPr>
        <p:grpSpPr>
          <a:xfrm>
            <a:off x="9477884" y="548967"/>
            <a:ext cx="244440" cy="66240"/>
            <a:chOff x="9477884" y="548967"/>
            <a:chExt cx="244440" cy="66240"/>
          </a:xfrm>
        </p:grpSpPr>
        <mc:AlternateContent xmlns:mc="http://schemas.openxmlformats.org/markup-compatibility/2006">
          <mc:Choice xmlns:p14="http://schemas.microsoft.com/office/powerpoint/2010/main" Requires="p14">
            <p:contentPart p14:bwMode="auto" r:id="rId643">
              <p14:nvContentPartPr>
                <p14:cNvPr id="408" name="Freihand 407">
                  <a:extLst>
                    <a:ext uri="{FF2B5EF4-FFF2-40B4-BE49-F238E27FC236}">
                      <a16:creationId xmlns:a16="http://schemas.microsoft.com/office/drawing/2014/main" id="{15E99176-DB79-4489-8506-9EF457224F39}"/>
                    </a:ext>
                  </a:extLst>
                </p14:cNvPr>
                <p14:cNvContentPartPr/>
                <p14:nvPr/>
              </p14:nvContentPartPr>
              <p14:xfrm>
                <a:off x="9477884" y="563367"/>
                <a:ext cx="19080" cy="51840"/>
              </p14:xfrm>
            </p:contentPart>
          </mc:Choice>
          <mc:Fallback>
            <p:pic>
              <p:nvPicPr>
                <p:cNvPr id="408" name="Freihand 407">
                  <a:extLst>
                    <a:ext uri="{FF2B5EF4-FFF2-40B4-BE49-F238E27FC236}">
                      <a16:creationId xmlns:a16="http://schemas.microsoft.com/office/drawing/2014/main" id="{15E99176-DB79-4489-8506-9EF457224F39}"/>
                    </a:ext>
                  </a:extLst>
                </p:cNvPr>
                <p:cNvPicPr/>
                <p:nvPr/>
              </p:nvPicPr>
              <p:blipFill>
                <a:blip r:embed="rId644"/>
                <a:stretch>
                  <a:fillRect/>
                </a:stretch>
              </p:blipFill>
              <p:spPr>
                <a:xfrm>
                  <a:off x="9468884" y="554727"/>
                  <a:ext cx="3672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409" name="Freihand 408">
                  <a:extLst>
                    <a:ext uri="{FF2B5EF4-FFF2-40B4-BE49-F238E27FC236}">
                      <a16:creationId xmlns:a16="http://schemas.microsoft.com/office/drawing/2014/main" id="{F7819165-9584-9CF4-81FC-5F92879F76B5}"/>
                    </a:ext>
                  </a:extLst>
                </p14:cNvPr>
                <p14:cNvContentPartPr/>
                <p14:nvPr/>
              </p14:nvContentPartPr>
              <p14:xfrm>
                <a:off x="9654284" y="548967"/>
                <a:ext cx="68040" cy="32760"/>
              </p14:xfrm>
            </p:contentPart>
          </mc:Choice>
          <mc:Fallback>
            <p:pic>
              <p:nvPicPr>
                <p:cNvPr id="409" name="Freihand 408">
                  <a:extLst>
                    <a:ext uri="{FF2B5EF4-FFF2-40B4-BE49-F238E27FC236}">
                      <a16:creationId xmlns:a16="http://schemas.microsoft.com/office/drawing/2014/main" id="{F7819165-9584-9CF4-81FC-5F92879F76B5}"/>
                    </a:ext>
                  </a:extLst>
                </p:cNvPr>
                <p:cNvPicPr/>
                <p:nvPr/>
              </p:nvPicPr>
              <p:blipFill>
                <a:blip r:embed="rId646"/>
                <a:stretch>
                  <a:fillRect/>
                </a:stretch>
              </p:blipFill>
              <p:spPr>
                <a:xfrm>
                  <a:off x="9645284" y="540327"/>
                  <a:ext cx="85680" cy="50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47">
            <p14:nvContentPartPr>
              <p14:cNvPr id="411" name="Freihand 410">
                <a:extLst>
                  <a:ext uri="{FF2B5EF4-FFF2-40B4-BE49-F238E27FC236}">
                    <a16:creationId xmlns:a16="http://schemas.microsoft.com/office/drawing/2014/main" id="{6F76517E-831E-FD27-7641-EB0E6E9A1D18}"/>
                  </a:ext>
                </a:extLst>
              </p14:cNvPr>
              <p14:cNvContentPartPr/>
              <p14:nvPr/>
            </p14:nvContentPartPr>
            <p14:xfrm>
              <a:off x="3126404" y="3538047"/>
              <a:ext cx="28080" cy="56520"/>
            </p14:xfrm>
          </p:contentPart>
        </mc:Choice>
        <mc:Fallback>
          <p:pic>
            <p:nvPicPr>
              <p:cNvPr id="411" name="Freihand 410">
                <a:extLst>
                  <a:ext uri="{FF2B5EF4-FFF2-40B4-BE49-F238E27FC236}">
                    <a16:creationId xmlns:a16="http://schemas.microsoft.com/office/drawing/2014/main" id="{6F76517E-831E-FD27-7641-EB0E6E9A1D18}"/>
                  </a:ext>
                </a:extLst>
              </p:cNvPr>
              <p:cNvPicPr/>
              <p:nvPr/>
            </p:nvPicPr>
            <p:blipFill>
              <a:blip r:embed="rId648"/>
              <a:stretch>
                <a:fillRect/>
              </a:stretch>
            </p:blipFill>
            <p:spPr>
              <a:xfrm>
                <a:off x="3117404" y="3529047"/>
                <a:ext cx="45720" cy="74160"/>
              </a:xfrm>
              <a:prstGeom prst="rect">
                <a:avLst/>
              </a:prstGeom>
            </p:spPr>
          </p:pic>
        </mc:Fallback>
      </mc:AlternateContent>
      <p:grpSp>
        <p:nvGrpSpPr>
          <p:cNvPr id="496" name="Gruppieren 495">
            <a:extLst>
              <a:ext uri="{FF2B5EF4-FFF2-40B4-BE49-F238E27FC236}">
                <a16:creationId xmlns:a16="http://schemas.microsoft.com/office/drawing/2014/main" id="{8314D4AE-3B65-E155-1490-443D8B2B7395}"/>
              </a:ext>
            </a:extLst>
          </p:cNvPr>
          <p:cNvGrpSpPr/>
          <p:nvPr/>
        </p:nvGrpSpPr>
        <p:grpSpPr>
          <a:xfrm>
            <a:off x="2580284" y="1227567"/>
            <a:ext cx="5390280" cy="2522160"/>
            <a:chOff x="2580284" y="1227567"/>
            <a:chExt cx="5390280" cy="2522160"/>
          </a:xfrm>
        </p:grpSpPr>
        <mc:AlternateContent xmlns:mc="http://schemas.openxmlformats.org/markup-compatibility/2006">
          <mc:Choice xmlns:p14="http://schemas.microsoft.com/office/powerpoint/2010/main" Requires="p14">
            <p:contentPart p14:bwMode="auto" r:id="rId649">
              <p14:nvContentPartPr>
                <p14:cNvPr id="399" name="Freihand 398">
                  <a:extLst>
                    <a:ext uri="{FF2B5EF4-FFF2-40B4-BE49-F238E27FC236}">
                      <a16:creationId xmlns:a16="http://schemas.microsoft.com/office/drawing/2014/main" id="{CE38BC0F-082A-CB15-CB69-E90A2CD7FD40}"/>
                    </a:ext>
                  </a:extLst>
                </p14:cNvPr>
                <p14:cNvContentPartPr/>
                <p14:nvPr/>
              </p14:nvContentPartPr>
              <p14:xfrm>
                <a:off x="3167084" y="3321687"/>
                <a:ext cx="70920" cy="91800"/>
              </p14:xfrm>
            </p:contentPart>
          </mc:Choice>
          <mc:Fallback>
            <p:pic>
              <p:nvPicPr>
                <p:cNvPr id="399" name="Freihand 398">
                  <a:extLst>
                    <a:ext uri="{FF2B5EF4-FFF2-40B4-BE49-F238E27FC236}">
                      <a16:creationId xmlns:a16="http://schemas.microsoft.com/office/drawing/2014/main" id="{CE38BC0F-082A-CB15-CB69-E90A2CD7FD40}"/>
                    </a:ext>
                  </a:extLst>
                </p:cNvPr>
                <p:cNvPicPr/>
                <p:nvPr/>
              </p:nvPicPr>
              <p:blipFill>
                <a:blip r:embed="rId650"/>
                <a:stretch>
                  <a:fillRect/>
                </a:stretch>
              </p:blipFill>
              <p:spPr>
                <a:xfrm>
                  <a:off x="3158444" y="3313047"/>
                  <a:ext cx="885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400" name="Freihand 399">
                  <a:extLst>
                    <a:ext uri="{FF2B5EF4-FFF2-40B4-BE49-F238E27FC236}">
                      <a16:creationId xmlns:a16="http://schemas.microsoft.com/office/drawing/2014/main" id="{C86E55F9-6F32-17B1-E042-35A7DEE63952}"/>
                    </a:ext>
                  </a:extLst>
                </p14:cNvPr>
                <p14:cNvContentPartPr/>
                <p14:nvPr/>
              </p14:nvContentPartPr>
              <p14:xfrm>
                <a:off x="3415844" y="2854407"/>
                <a:ext cx="102960" cy="175680"/>
              </p14:xfrm>
            </p:contentPart>
          </mc:Choice>
          <mc:Fallback>
            <p:pic>
              <p:nvPicPr>
                <p:cNvPr id="400" name="Freihand 399">
                  <a:extLst>
                    <a:ext uri="{FF2B5EF4-FFF2-40B4-BE49-F238E27FC236}">
                      <a16:creationId xmlns:a16="http://schemas.microsoft.com/office/drawing/2014/main" id="{C86E55F9-6F32-17B1-E042-35A7DEE63952}"/>
                    </a:ext>
                  </a:extLst>
                </p:cNvPr>
                <p:cNvPicPr/>
                <p:nvPr/>
              </p:nvPicPr>
              <p:blipFill>
                <a:blip r:embed="rId652"/>
                <a:stretch>
                  <a:fillRect/>
                </a:stretch>
              </p:blipFill>
              <p:spPr>
                <a:xfrm>
                  <a:off x="3407204" y="2845407"/>
                  <a:ext cx="12060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401" name="Freihand 400">
                  <a:extLst>
                    <a:ext uri="{FF2B5EF4-FFF2-40B4-BE49-F238E27FC236}">
                      <a16:creationId xmlns:a16="http://schemas.microsoft.com/office/drawing/2014/main" id="{AD20D805-D578-FF66-3801-0055E0CFA517}"/>
                    </a:ext>
                  </a:extLst>
                </p14:cNvPr>
                <p14:cNvContentPartPr/>
                <p14:nvPr/>
              </p14:nvContentPartPr>
              <p14:xfrm>
                <a:off x="3160964" y="2768007"/>
                <a:ext cx="412920" cy="646560"/>
              </p14:xfrm>
            </p:contentPart>
          </mc:Choice>
          <mc:Fallback>
            <p:pic>
              <p:nvPicPr>
                <p:cNvPr id="401" name="Freihand 400">
                  <a:extLst>
                    <a:ext uri="{FF2B5EF4-FFF2-40B4-BE49-F238E27FC236}">
                      <a16:creationId xmlns:a16="http://schemas.microsoft.com/office/drawing/2014/main" id="{AD20D805-D578-FF66-3801-0055E0CFA517}"/>
                    </a:ext>
                  </a:extLst>
                </p:cNvPr>
                <p:cNvPicPr/>
                <p:nvPr/>
              </p:nvPicPr>
              <p:blipFill>
                <a:blip r:embed="rId654"/>
                <a:stretch>
                  <a:fillRect/>
                </a:stretch>
              </p:blipFill>
              <p:spPr>
                <a:xfrm>
                  <a:off x="3152324" y="2759007"/>
                  <a:ext cx="430560" cy="66420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402" name="Freihand 401">
                  <a:extLst>
                    <a:ext uri="{FF2B5EF4-FFF2-40B4-BE49-F238E27FC236}">
                      <a16:creationId xmlns:a16="http://schemas.microsoft.com/office/drawing/2014/main" id="{A3958F03-9337-99BE-B2F5-A76E3BCA1F78}"/>
                    </a:ext>
                  </a:extLst>
                </p14:cNvPr>
                <p14:cNvContentPartPr/>
                <p14:nvPr/>
              </p14:nvContentPartPr>
              <p14:xfrm>
                <a:off x="3511964" y="2541567"/>
                <a:ext cx="236880" cy="271800"/>
              </p14:xfrm>
            </p:contentPart>
          </mc:Choice>
          <mc:Fallback>
            <p:pic>
              <p:nvPicPr>
                <p:cNvPr id="402" name="Freihand 401">
                  <a:extLst>
                    <a:ext uri="{FF2B5EF4-FFF2-40B4-BE49-F238E27FC236}">
                      <a16:creationId xmlns:a16="http://schemas.microsoft.com/office/drawing/2014/main" id="{A3958F03-9337-99BE-B2F5-A76E3BCA1F78}"/>
                    </a:ext>
                  </a:extLst>
                </p:cNvPr>
                <p:cNvPicPr/>
                <p:nvPr/>
              </p:nvPicPr>
              <p:blipFill>
                <a:blip r:embed="rId656"/>
                <a:stretch>
                  <a:fillRect/>
                </a:stretch>
              </p:blipFill>
              <p:spPr>
                <a:xfrm>
                  <a:off x="3502964" y="2532927"/>
                  <a:ext cx="25452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412" name="Freihand 411">
                  <a:extLst>
                    <a:ext uri="{FF2B5EF4-FFF2-40B4-BE49-F238E27FC236}">
                      <a16:creationId xmlns:a16="http://schemas.microsoft.com/office/drawing/2014/main" id="{1449742C-9681-F28D-CF96-E6BC0C08688F}"/>
                    </a:ext>
                  </a:extLst>
                </p14:cNvPr>
                <p14:cNvContentPartPr/>
                <p14:nvPr/>
              </p14:nvContentPartPr>
              <p14:xfrm>
                <a:off x="3928844" y="2191287"/>
                <a:ext cx="85680" cy="197280"/>
              </p14:xfrm>
            </p:contentPart>
          </mc:Choice>
          <mc:Fallback>
            <p:pic>
              <p:nvPicPr>
                <p:cNvPr id="412" name="Freihand 411">
                  <a:extLst>
                    <a:ext uri="{FF2B5EF4-FFF2-40B4-BE49-F238E27FC236}">
                      <a16:creationId xmlns:a16="http://schemas.microsoft.com/office/drawing/2014/main" id="{1449742C-9681-F28D-CF96-E6BC0C08688F}"/>
                    </a:ext>
                  </a:extLst>
                </p:cNvPr>
                <p:cNvPicPr/>
                <p:nvPr/>
              </p:nvPicPr>
              <p:blipFill>
                <a:blip r:embed="rId658"/>
                <a:stretch>
                  <a:fillRect/>
                </a:stretch>
              </p:blipFill>
              <p:spPr>
                <a:xfrm>
                  <a:off x="3919844" y="2182647"/>
                  <a:ext cx="10332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413" name="Freihand 412">
                  <a:extLst>
                    <a:ext uri="{FF2B5EF4-FFF2-40B4-BE49-F238E27FC236}">
                      <a16:creationId xmlns:a16="http://schemas.microsoft.com/office/drawing/2014/main" id="{0A1BCA4E-5755-D07E-29E9-F963AC3851DA}"/>
                    </a:ext>
                  </a:extLst>
                </p14:cNvPr>
                <p14:cNvContentPartPr/>
                <p14:nvPr/>
              </p14:nvContentPartPr>
              <p14:xfrm>
                <a:off x="2580284" y="1985007"/>
                <a:ext cx="413640" cy="830520"/>
              </p14:xfrm>
            </p:contentPart>
          </mc:Choice>
          <mc:Fallback>
            <p:pic>
              <p:nvPicPr>
                <p:cNvPr id="413" name="Freihand 412">
                  <a:extLst>
                    <a:ext uri="{FF2B5EF4-FFF2-40B4-BE49-F238E27FC236}">
                      <a16:creationId xmlns:a16="http://schemas.microsoft.com/office/drawing/2014/main" id="{0A1BCA4E-5755-D07E-29E9-F963AC3851DA}"/>
                    </a:ext>
                  </a:extLst>
                </p:cNvPr>
                <p:cNvPicPr/>
                <p:nvPr/>
              </p:nvPicPr>
              <p:blipFill>
                <a:blip r:embed="rId660"/>
                <a:stretch>
                  <a:fillRect/>
                </a:stretch>
              </p:blipFill>
              <p:spPr>
                <a:xfrm>
                  <a:off x="2571284" y="1976367"/>
                  <a:ext cx="431280" cy="84816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414" name="Freihand 413">
                  <a:extLst>
                    <a:ext uri="{FF2B5EF4-FFF2-40B4-BE49-F238E27FC236}">
                      <a16:creationId xmlns:a16="http://schemas.microsoft.com/office/drawing/2014/main" id="{F1E16429-1D6D-C03D-6608-9C84F8E7F97A}"/>
                    </a:ext>
                  </a:extLst>
                </p14:cNvPr>
                <p14:cNvContentPartPr/>
                <p14:nvPr/>
              </p14:nvContentPartPr>
              <p14:xfrm>
                <a:off x="3453644" y="3167607"/>
                <a:ext cx="455760" cy="582120"/>
              </p14:xfrm>
            </p:contentPart>
          </mc:Choice>
          <mc:Fallback>
            <p:pic>
              <p:nvPicPr>
                <p:cNvPr id="414" name="Freihand 413">
                  <a:extLst>
                    <a:ext uri="{FF2B5EF4-FFF2-40B4-BE49-F238E27FC236}">
                      <a16:creationId xmlns:a16="http://schemas.microsoft.com/office/drawing/2014/main" id="{F1E16429-1D6D-C03D-6608-9C84F8E7F97A}"/>
                    </a:ext>
                  </a:extLst>
                </p:cNvPr>
                <p:cNvPicPr/>
                <p:nvPr/>
              </p:nvPicPr>
              <p:blipFill>
                <a:blip r:embed="rId662"/>
                <a:stretch>
                  <a:fillRect/>
                </a:stretch>
              </p:blipFill>
              <p:spPr>
                <a:xfrm>
                  <a:off x="3444644" y="3158607"/>
                  <a:ext cx="473400" cy="59976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415" name="Freihand 414">
                  <a:extLst>
                    <a:ext uri="{FF2B5EF4-FFF2-40B4-BE49-F238E27FC236}">
                      <a16:creationId xmlns:a16="http://schemas.microsoft.com/office/drawing/2014/main" id="{3E3B07CB-4E29-58AC-7348-B16A075CC7E2}"/>
                    </a:ext>
                  </a:extLst>
                </p14:cNvPr>
                <p14:cNvContentPartPr/>
                <p14:nvPr/>
              </p14:nvContentPartPr>
              <p14:xfrm>
                <a:off x="3571004" y="3544887"/>
                <a:ext cx="54000" cy="59760"/>
              </p14:xfrm>
            </p:contentPart>
          </mc:Choice>
          <mc:Fallback>
            <p:pic>
              <p:nvPicPr>
                <p:cNvPr id="415" name="Freihand 414">
                  <a:extLst>
                    <a:ext uri="{FF2B5EF4-FFF2-40B4-BE49-F238E27FC236}">
                      <a16:creationId xmlns:a16="http://schemas.microsoft.com/office/drawing/2014/main" id="{3E3B07CB-4E29-58AC-7348-B16A075CC7E2}"/>
                    </a:ext>
                  </a:extLst>
                </p:cNvPr>
                <p:cNvPicPr/>
                <p:nvPr/>
              </p:nvPicPr>
              <p:blipFill>
                <a:blip r:embed="rId664"/>
                <a:stretch>
                  <a:fillRect/>
                </a:stretch>
              </p:blipFill>
              <p:spPr>
                <a:xfrm>
                  <a:off x="3562364" y="3536247"/>
                  <a:ext cx="716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416" name="Freihand 415">
                  <a:extLst>
                    <a:ext uri="{FF2B5EF4-FFF2-40B4-BE49-F238E27FC236}">
                      <a16:creationId xmlns:a16="http://schemas.microsoft.com/office/drawing/2014/main" id="{AD5F9359-8E4D-9D79-37B1-3D68C5E788B7}"/>
                    </a:ext>
                  </a:extLst>
                </p14:cNvPr>
                <p14:cNvContentPartPr/>
                <p14:nvPr/>
              </p14:nvContentPartPr>
              <p14:xfrm>
                <a:off x="2791604" y="2655687"/>
                <a:ext cx="38880" cy="74160"/>
              </p14:xfrm>
            </p:contentPart>
          </mc:Choice>
          <mc:Fallback>
            <p:pic>
              <p:nvPicPr>
                <p:cNvPr id="416" name="Freihand 415">
                  <a:extLst>
                    <a:ext uri="{FF2B5EF4-FFF2-40B4-BE49-F238E27FC236}">
                      <a16:creationId xmlns:a16="http://schemas.microsoft.com/office/drawing/2014/main" id="{AD5F9359-8E4D-9D79-37B1-3D68C5E788B7}"/>
                    </a:ext>
                  </a:extLst>
                </p:cNvPr>
                <p:cNvPicPr/>
                <p:nvPr/>
              </p:nvPicPr>
              <p:blipFill>
                <a:blip r:embed="rId666"/>
                <a:stretch>
                  <a:fillRect/>
                </a:stretch>
              </p:blipFill>
              <p:spPr>
                <a:xfrm>
                  <a:off x="2782964" y="2646687"/>
                  <a:ext cx="565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418" name="Freihand 417">
                  <a:extLst>
                    <a:ext uri="{FF2B5EF4-FFF2-40B4-BE49-F238E27FC236}">
                      <a16:creationId xmlns:a16="http://schemas.microsoft.com/office/drawing/2014/main" id="{4B5CEBEB-8324-9BBC-FD8B-88AE1722F8D4}"/>
                    </a:ext>
                  </a:extLst>
                </p14:cNvPr>
                <p14:cNvContentPartPr/>
                <p14:nvPr/>
              </p14:nvContentPartPr>
              <p14:xfrm>
                <a:off x="2927324" y="2272287"/>
                <a:ext cx="944640" cy="322560"/>
              </p14:xfrm>
            </p:contentPart>
          </mc:Choice>
          <mc:Fallback>
            <p:pic>
              <p:nvPicPr>
                <p:cNvPr id="418" name="Freihand 417">
                  <a:extLst>
                    <a:ext uri="{FF2B5EF4-FFF2-40B4-BE49-F238E27FC236}">
                      <a16:creationId xmlns:a16="http://schemas.microsoft.com/office/drawing/2014/main" id="{4B5CEBEB-8324-9BBC-FD8B-88AE1722F8D4}"/>
                    </a:ext>
                  </a:extLst>
                </p:cNvPr>
                <p:cNvPicPr/>
                <p:nvPr/>
              </p:nvPicPr>
              <p:blipFill>
                <a:blip r:embed="rId668"/>
                <a:stretch>
                  <a:fillRect/>
                </a:stretch>
              </p:blipFill>
              <p:spPr>
                <a:xfrm>
                  <a:off x="2918324" y="2263287"/>
                  <a:ext cx="962280" cy="34020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419" name="Freihand 418">
                  <a:extLst>
                    <a:ext uri="{FF2B5EF4-FFF2-40B4-BE49-F238E27FC236}">
                      <a16:creationId xmlns:a16="http://schemas.microsoft.com/office/drawing/2014/main" id="{174E6B95-A4DB-FD0C-C66C-44A3305010BC}"/>
                    </a:ext>
                  </a:extLst>
                </p14:cNvPr>
                <p14:cNvContentPartPr/>
                <p14:nvPr/>
              </p14:nvContentPartPr>
              <p14:xfrm>
                <a:off x="3749924" y="2357607"/>
                <a:ext cx="216360" cy="1029960"/>
              </p14:xfrm>
            </p:contentPart>
          </mc:Choice>
          <mc:Fallback>
            <p:pic>
              <p:nvPicPr>
                <p:cNvPr id="419" name="Freihand 418">
                  <a:extLst>
                    <a:ext uri="{FF2B5EF4-FFF2-40B4-BE49-F238E27FC236}">
                      <a16:creationId xmlns:a16="http://schemas.microsoft.com/office/drawing/2014/main" id="{174E6B95-A4DB-FD0C-C66C-44A3305010BC}"/>
                    </a:ext>
                  </a:extLst>
                </p:cNvPr>
                <p:cNvPicPr/>
                <p:nvPr/>
              </p:nvPicPr>
              <p:blipFill>
                <a:blip r:embed="rId670"/>
                <a:stretch>
                  <a:fillRect/>
                </a:stretch>
              </p:blipFill>
              <p:spPr>
                <a:xfrm>
                  <a:off x="3740924" y="2348607"/>
                  <a:ext cx="234000" cy="104760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420" name="Freihand 419">
                  <a:extLst>
                    <a:ext uri="{FF2B5EF4-FFF2-40B4-BE49-F238E27FC236}">
                      <a16:creationId xmlns:a16="http://schemas.microsoft.com/office/drawing/2014/main" id="{02162A36-B292-127E-9C7C-02ED7640D997}"/>
                    </a:ext>
                  </a:extLst>
                </p14:cNvPr>
                <p14:cNvContentPartPr/>
                <p14:nvPr/>
              </p14:nvContentPartPr>
              <p14:xfrm>
                <a:off x="3913004" y="2156367"/>
                <a:ext cx="93240" cy="158400"/>
              </p14:xfrm>
            </p:contentPart>
          </mc:Choice>
          <mc:Fallback>
            <p:pic>
              <p:nvPicPr>
                <p:cNvPr id="420" name="Freihand 419">
                  <a:extLst>
                    <a:ext uri="{FF2B5EF4-FFF2-40B4-BE49-F238E27FC236}">
                      <a16:creationId xmlns:a16="http://schemas.microsoft.com/office/drawing/2014/main" id="{02162A36-B292-127E-9C7C-02ED7640D997}"/>
                    </a:ext>
                  </a:extLst>
                </p:cNvPr>
                <p:cNvPicPr/>
                <p:nvPr/>
              </p:nvPicPr>
              <p:blipFill>
                <a:blip r:embed="rId672"/>
                <a:stretch>
                  <a:fillRect/>
                </a:stretch>
              </p:blipFill>
              <p:spPr>
                <a:xfrm>
                  <a:off x="3904364" y="2147367"/>
                  <a:ext cx="11088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421" name="Freihand 420">
                  <a:extLst>
                    <a:ext uri="{FF2B5EF4-FFF2-40B4-BE49-F238E27FC236}">
                      <a16:creationId xmlns:a16="http://schemas.microsoft.com/office/drawing/2014/main" id="{55624D20-2B9C-998B-94A1-3B90BB69E0AC}"/>
                    </a:ext>
                  </a:extLst>
                </p14:cNvPr>
                <p14:cNvContentPartPr/>
                <p14:nvPr/>
              </p14:nvContentPartPr>
              <p14:xfrm>
                <a:off x="4006604" y="1760367"/>
                <a:ext cx="126000" cy="243720"/>
              </p14:xfrm>
            </p:contentPart>
          </mc:Choice>
          <mc:Fallback>
            <p:pic>
              <p:nvPicPr>
                <p:cNvPr id="421" name="Freihand 420">
                  <a:extLst>
                    <a:ext uri="{FF2B5EF4-FFF2-40B4-BE49-F238E27FC236}">
                      <a16:creationId xmlns:a16="http://schemas.microsoft.com/office/drawing/2014/main" id="{55624D20-2B9C-998B-94A1-3B90BB69E0AC}"/>
                    </a:ext>
                  </a:extLst>
                </p:cNvPr>
                <p:cNvPicPr/>
                <p:nvPr/>
              </p:nvPicPr>
              <p:blipFill>
                <a:blip r:embed="rId674"/>
                <a:stretch>
                  <a:fillRect/>
                </a:stretch>
              </p:blipFill>
              <p:spPr>
                <a:xfrm>
                  <a:off x="3997964" y="1751367"/>
                  <a:ext cx="14364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422" name="Freihand 421">
                  <a:extLst>
                    <a:ext uri="{FF2B5EF4-FFF2-40B4-BE49-F238E27FC236}">
                      <a16:creationId xmlns:a16="http://schemas.microsoft.com/office/drawing/2014/main" id="{E0E77CE9-D35D-7C13-51B4-D9599227ABCD}"/>
                    </a:ext>
                  </a:extLst>
                </p14:cNvPr>
                <p14:cNvContentPartPr/>
                <p14:nvPr/>
              </p14:nvContentPartPr>
              <p14:xfrm>
                <a:off x="4207484" y="1796007"/>
                <a:ext cx="104040" cy="115560"/>
              </p14:xfrm>
            </p:contentPart>
          </mc:Choice>
          <mc:Fallback>
            <p:pic>
              <p:nvPicPr>
                <p:cNvPr id="422" name="Freihand 421">
                  <a:extLst>
                    <a:ext uri="{FF2B5EF4-FFF2-40B4-BE49-F238E27FC236}">
                      <a16:creationId xmlns:a16="http://schemas.microsoft.com/office/drawing/2014/main" id="{E0E77CE9-D35D-7C13-51B4-D9599227ABCD}"/>
                    </a:ext>
                  </a:extLst>
                </p:cNvPr>
                <p:cNvPicPr/>
                <p:nvPr/>
              </p:nvPicPr>
              <p:blipFill>
                <a:blip r:embed="rId676"/>
                <a:stretch>
                  <a:fillRect/>
                </a:stretch>
              </p:blipFill>
              <p:spPr>
                <a:xfrm>
                  <a:off x="4198484" y="1787007"/>
                  <a:ext cx="1216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423" name="Freihand 422">
                  <a:extLst>
                    <a:ext uri="{FF2B5EF4-FFF2-40B4-BE49-F238E27FC236}">
                      <a16:creationId xmlns:a16="http://schemas.microsoft.com/office/drawing/2014/main" id="{F698CD25-35BB-574A-3F81-A527DE5ECCE0}"/>
                    </a:ext>
                  </a:extLst>
                </p14:cNvPr>
                <p14:cNvContentPartPr/>
                <p14:nvPr/>
              </p14:nvContentPartPr>
              <p14:xfrm>
                <a:off x="4298204" y="1661007"/>
                <a:ext cx="26280" cy="52920"/>
              </p14:xfrm>
            </p:contentPart>
          </mc:Choice>
          <mc:Fallback>
            <p:pic>
              <p:nvPicPr>
                <p:cNvPr id="423" name="Freihand 422">
                  <a:extLst>
                    <a:ext uri="{FF2B5EF4-FFF2-40B4-BE49-F238E27FC236}">
                      <a16:creationId xmlns:a16="http://schemas.microsoft.com/office/drawing/2014/main" id="{F698CD25-35BB-574A-3F81-A527DE5ECCE0}"/>
                    </a:ext>
                  </a:extLst>
                </p:cNvPr>
                <p:cNvPicPr/>
                <p:nvPr/>
              </p:nvPicPr>
              <p:blipFill>
                <a:blip r:embed="rId678"/>
                <a:stretch>
                  <a:fillRect/>
                </a:stretch>
              </p:blipFill>
              <p:spPr>
                <a:xfrm>
                  <a:off x="4289564" y="1652007"/>
                  <a:ext cx="4392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424" name="Freihand 423">
                  <a:extLst>
                    <a:ext uri="{FF2B5EF4-FFF2-40B4-BE49-F238E27FC236}">
                      <a16:creationId xmlns:a16="http://schemas.microsoft.com/office/drawing/2014/main" id="{AA591877-477A-B007-C24B-F01689AA7A30}"/>
                    </a:ext>
                  </a:extLst>
                </p14:cNvPr>
                <p14:cNvContentPartPr/>
                <p14:nvPr/>
              </p14:nvContentPartPr>
              <p14:xfrm>
                <a:off x="4404044" y="1596567"/>
                <a:ext cx="345600" cy="245520"/>
              </p14:xfrm>
            </p:contentPart>
          </mc:Choice>
          <mc:Fallback>
            <p:pic>
              <p:nvPicPr>
                <p:cNvPr id="424" name="Freihand 423">
                  <a:extLst>
                    <a:ext uri="{FF2B5EF4-FFF2-40B4-BE49-F238E27FC236}">
                      <a16:creationId xmlns:a16="http://schemas.microsoft.com/office/drawing/2014/main" id="{AA591877-477A-B007-C24B-F01689AA7A30}"/>
                    </a:ext>
                  </a:extLst>
                </p:cNvPr>
                <p:cNvPicPr/>
                <p:nvPr/>
              </p:nvPicPr>
              <p:blipFill>
                <a:blip r:embed="rId680"/>
                <a:stretch>
                  <a:fillRect/>
                </a:stretch>
              </p:blipFill>
              <p:spPr>
                <a:xfrm>
                  <a:off x="4395404" y="1587567"/>
                  <a:ext cx="36324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425" name="Freihand 424">
                  <a:extLst>
                    <a:ext uri="{FF2B5EF4-FFF2-40B4-BE49-F238E27FC236}">
                      <a16:creationId xmlns:a16="http://schemas.microsoft.com/office/drawing/2014/main" id="{57E79A4D-923D-C686-18A6-82E5BF6741AF}"/>
                    </a:ext>
                  </a:extLst>
                </p14:cNvPr>
                <p14:cNvContentPartPr/>
                <p14:nvPr/>
              </p14:nvContentPartPr>
              <p14:xfrm>
                <a:off x="4880684" y="1551927"/>
                <a:ext cx="256680" cy="104040"/>
              </p14:xfrm>
            </p:contentPart>
          </mc:Choice>
          <mc:Fallback>
            <p:pic>
              <p:nvPicPr>
                <p:cNvPr id="425" name="Freihand 424">
                  <a:extLst>
                    <a:ext uri="{FF2B5EF4-FFF2-40B4-BE49-F238E27FC236}">
                      <a16:creationId xmlns:a16="http://schemas.microsoft.com/office/drawing/2014/main" id="{57E79A4D-923D-C686-18A6-82E5BF6741AF}"/>
                    </a:ext>
                  </a:extLst>
                </p:cNvPr>
                <p:cNvPicPr/>
                <p:nvPr/>
              </p:nvPicPr>
              <p:blipFill>
                <a:blip r:embed="rId682"/>
                <a:stretch>
                  <a:fillRect/>
                </a:stretch>
              </p:blipFill>
              <p:spPr>
                <a:xfrm>
                  <a:off x="4871684" y="1542927"/>
                  <a:ext cx="2743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426" name="Freihand 425">
                  <a:extLst>
                    <a:ext uri="{FF2B5EF4-FFF2-40B4-BE49-F238E27FC236}">
                      <a16:creationId xmlns:a16="http://schemas.microsoft.com/office/drawing/2014/main" id="{D16CF0FB-0953-5D3E-1D6D-FB99D741F4DE}"/>
                    </a:ext>
                  </a:extLst>
                </p14:cNvPr>
                <p14:cNvContentPartPr/>
                <p14:nvPr/>
              </p14:nvContentPartPr>
              <p14:xfrm>
                <a:off x="5127644" y="1336647"/>
                <a:ext cx="334080" cy="391680"/>
              </p14:xfrm>
            </p:contentPart>
          </mc:Choice>
          <mc:Fallback>
            <p:pic>
              <p:nvPicPr>
                <p:cNvPr id="426" name="Freihand 425">
                  <a:extLst>
                    <a:ext uri="{FF2B5EF4-FFF2-40B4-BE49-F238E27FC236}">
                      <a16:creationId xmlns:a16="http://schemas.microsoft.com/office/drawing/2014/main" id="{D16CF0FB-0953-5D3E-1D6D-FB99D741F4DE}"/>
                    </a:ext>
                  </a:extLst>
                </p:cNvPr>
                <p:cNvPicPr/>
                <p:nvPr/>
              </p:nvPicPr>
              <p:blipFill>
                <a:blip r:embed="rId684"/>
                <a:stretch>
                  <a:fillRect/>
                </a:stretch>
              </p:blipFill>
              <p:spPr>
                <a:xfrm>
                  <a:off x="5119004" y="1328007"/>
                  <a:ext cx="351720" cy="40932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427" name="Freihand 426">
                  <a:extLst>
                    <a:ext uri="{FF2B5EF4-FFF2-40B4-BE49-F238E27FC236}">
                      <a16:creationId xmlns:a16="http://schemas.microsoft.com/office/drawing/2014/main" id="{4B0C8C04-48A1-B1CC-D731-DA0723FE38FC}"/>
                    </a:ext>
                  </a:extLst>
                </p14:cNvPr>
                <p14:cNvContentPartPr/>
                <p14:nvPr/>
              </p14:nvContentPartPr>
              <p14:xfrm>
                <a:off x="5403044" y="1306047"/>
                <a:ext cx="13320" cy="21960"/>
              </p14:xfrm>
            </p:contentPart>
          </mc:Choice>
          <mc:Fallback>
            <p:pic>
              <p:nvPicPr>
                <p:cNvPr id="427" name="Freihand 426">
                  <a:extLst>
                    <a:ext uri="{FF2B5EF4-FFF2-40B4-BE49-F238E27FC236}">
                      <a16:creationId xmlns:a16="http://schemas.microsoft.com/office/drawing/2014/main" id="{4B0C8C04-48A1-B1CC-D731-DA0723FE38FC}"/>
                    </a:ext>
                  </a:extLst>
                </p:cNvPr>
                <p:cNvPicPr/>
                <p:nvPr/>
              </p:nvPicPr>
              <p:blipFill>
                <a:blip r:embed="rId686"/>
                <a:stretch>
                  <a:fillRect/>
                </a:stretch>
              </p:blipFill>
              <p:spPr>
                <a:xfrm>
                  <a:off x="5394044" y="1297047"/>
                  <a:ext cx="3096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428" name="Freihand 427">
                  <a:extLst>
                    <a:ext uri="{FF2B5EF4-FFF2-40B4-BE49-F238E27FC236}">
                      <a16:creationId xmlns:a16="http://schemas.microsoft.com/office/drawing/2014/main" id="{820E0187-C1B7-7ECA-2557-5E983A2DBA7C}"/>
                    </a:ext>
                  </a:extLst>
                </p14:cNvPr>
                <p14:cNvContentPartPr/>
                <p14:nvPr/>
              </p14:nvContentPartPr>
              <p14:xfrm>
                <a:off x="5540924" y="1227567"/>
                <a:ext cx="297000" cy="189360"/>
              </p14:xfrm>
            </p:contentPart>
          </mc:Choice>
          <mc:Fallback>
            <p:pic>
              <p:nvPicPr>
                <p:cNvPr id="428" name="Freihand 427">
                  <a:extLst>
                    <a:ext uri="{FF2B5EF4-FFF2-40B4-BE49-F238E27FC236}">
                      <a16:creationId xmlns:a16="http://schemas.microsoft.com/office/drawing/2014/main" id="{820E0187-C1B7-7ECA-2557-5E983A2DBA7C}"/>
                    </a:ext>
                  </a:extLst>
                </p:cNvPr>
                <p:cNvPicPr/>
                <p:nvPr/>
              </p:nvPicPr>
              <p:blipFill>
                <a:blip r:embed="rId688"/>
                <a:stretch>
                  <a:fillRect/>
                </a:stretch>
              </p:blipFill>
              <p:spPr>
                <a:xfrm>
                  <a:off x="5531924" y="1218567"/>
                  <a:ext cx="31464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429" name="Freihand 428">
                  <a:extLst>
                    <a:ext uri="{FF2B5EF4-FFF2-40B4-BE49-F238E27FC236}">
                      <a16:creationId xmlns:a16="http://schemas.microsoft.com/office/drawing/2014/main" id="{7B4BFE83-3A09-DB41-1B81-895A07DE365C}"/>
                    </a:ext>
                  </a:extLst>
                </p14:cNvPr>
                <p14:cNvContentPartPr/>
                <p14:nvPr/>
              </p14:nvContentPartPr>
              <p14:xfrm>
                <a:off x="5075444" y="1268967"/>
                <a:ext cx="155160" cy="82440"/>
              </p14:xfrm>
            </p:contentPart>
          </mc:Choice>
          <mc:Fallback>
            <p:pic>
              <p:nvPicPr>
                <p:cNvPr id="429" name="Freihand 428">
                  <a:extLst>
                    <a:ext uri="{FF2B5EF4-FFF2-40B4-BE49-F238E27FC236}">
                      <a16:creationId xmlns:a16="http://schemas.microsoft.com/office/drawing/2014/main" id="{7B4BFE83-3A09-DB41-1B81-895A07DE365C}"/>
                    </a:ext>
                  </a:extLst>
                </p:cNvPr>
                <p:cNvPicPr/>
                <p:nvPr/>
              </p:nvPicPr>
              <p:blipFill>
                <a:blip r:embed="rId690"/>
                <a:stretch>
                  <a:fillRect/>
                </a:stretch>
              </p:blipFill>
              <p:spPr>
                <a:xfrm>
                  <a:off x="5066444" y="1259967"/>
                  <a:ext cx="1728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432" name="Freihand 431">
                  <a:extLst>
                    <a:ext uri="{FF2B5EF4-FFF2-40B4-BE49-F238E27FC236}">
                      <a16:creationId xmlns:a16="http://schemas.microsoft.com/office/drawing/2014/main" id="{2A687EE9-9C81-580C-01E8-88D868756778}"/>
                    </a:ext>
                  </a:extLst>
                </p14:cNvPr>
                <p14:cNvContentPartPr/>
                <p14:nvPr/>
              </p14:nvContentPartPr>
              <p14:xfrm>
                <a:off x="4579004" y="1889967"/>
                <a:ext cx="146520" cy="200520"/>
              </p14:xfrm>
            </p:contentPart>
          </mc:Choice>
          <mc:Fallback>
            <p:pic>
              <p:nvPicPr>
                <p:cNvPr id="432" name="Freihand 431">
                  <a:extLst>
                    <a:ext uri="{FF2B5EF4-FFF2-40B4-BE49-F238E27FC236}">
                      <a16:creationId xmlns:a16="http://schemas.microsoft.com/office/drawing/2014/main" id="{2A687EE9-9C81-580C-01E8-88D868756778}"/>
                    </a:ext>
                  </a:extLst>
                </p:cNvPr>
                <p:cNvPicPr/>
                <p:nvPr/>
              </p:nvPicPr>
              <p:blipFill>
                <a:blip r:embed="rId692"/>
                <a:stretch>
                  <a:fillRect/>
                </a:stretch>
              </p:blipFill>
              <p:spPr>
                <a:xfrm>
                  <a:off x="4570004" y="1881327"/>
                  <a:ext cx="16416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693">
              <p14:nvContentPartPr>
                <p14:cNvPr id="433" name="Freihand 432">
                  <a:extLst>
                    <a:ext uri="{FF2B5EF4-FFF2-40B4-BE49-F238E27FC236}">
                      <a16:creationId xmlns:a16="http://schemas.microsoft.com/office/drawing/2014/main" id="{07577B68-53BF-8DFE-01BF-0E4BEB439565}"/>
                    </a:ext>
                  </a:extLst>
                </p14:cNvPr>
                <p14:cNvContentPartPr/>
                <p14:nvPr/>
              </p14:nvContentPartPr>
              <p14:xfrm>
                <a:off x="4740284" y="1891407"/>
                <a:ext cx="191520" cy="130320"/>
              </p14:xfrm>
            </p:contentPart>
          </mc:Choice>
          <mc:Fallback>
            <p:pic>
              <p:nvPicPr>
                <p:cNvPr id="433" name="Freihand 432">
                  <a:extLst>
                    <a:ext uri="{FF2B5EF4-FFF2-40B4-BE49-F238E27FC236}">
                      <a16:creationId xmlns:a16="http://schemas.microsoft.com/office/drawing/2014/main" id="{07577B68-53BF-8DFE-01BF-0E4BEB439565}"/>
                    </a:ext>
                  </a:extLst>
                </p:cNvPr>
                <p:cNvPicPr/>
                <p:nvPr/>
              </p:nvPicPr>
              <p:blipFill>
                <a:blip r:embed="rId694"/>
                <a:stretch>
                  <a:fillRect/>
                </a:stretch>
              </p:blipFill>
              <p:spPr>
                <a:xfrm>
                  <a:off x="4731284" y="1882767"/>
                  <a:ext cx="20916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695">
              <p14:nvContentPartPr>
                <p14:cNvPr id="434" name="Freihand 433">
                  <a:extLst>
                    <a:ext uri="{FF2B5EF4-FFF2-40B4-BE49-F238E27FC236}">
                      <a16:creationId xmlns:a16="http://schemas.microsoft.com/office/drawing/2014/main" id="{4D57FA37-952D-0569-7DE6-6F144931BB94}"/>
                    </a:ext>
                  </a:extLst>
                </p14:cNvPr>
                <p14:cNvContentPartPr/>
                <p14:nvPr/>
              </p14:nvContentPartPr>
              <p14:xfrm>
                <a:off x="4957364" y="1844607"/>
                <a:ext cx="112320" cy="97200"/>
              </p14:xfrm>
            </p:contentPart>
          </mc:Choice>
          <mc:Fallback>
            <p:pic>
              <p:nvPicPr>
                <p:cNvPr id="434" name="Freihand 433">
                  <a:extLst>
                    <a:ext uri="{FF2B5EF4-FFF2-40B4-BE49-F238E27FC236}">
                      <a16:creationId xmlns:a16="http://schemas.microsoft.com/office/drawing/2014/main" id="{4D57FA37-952D-0569-7DE6-6F144931BB94}"/>
                    </a:ext>
                  </a:extLst>
                </p:cNvPr>
                <p:cNvPicPr/>
                <p:nvPr/>
              </p:nvPicPr>
              <p:blipFill>
                <a:blip r:embed="rId696"/>
                <a:stretch>
                  <a:fillRect/>
                </a:stretch>
              </p:blipFill>
              <p:spPr>
                <a:xfrm>
                  <a:off x="4948364" y="1835607"/>
                  <a:ext cx="1299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697">
              <p14:nvContentPartPr>
                <p14:cNvPr id="435" name="Freihand 434">
                  <a:extLst>
                    <a:ext uri="{FF2B5EF4-FFF2-40B4-BE49-F238E27FC236}">
                      <a16:creationId xmlns:a16="http://schemas.microsoft.com/office/drawing/2014/main" id="{CD1CA428-B561-192A-E474-0BDA1999D51E}"/>
                    </a:ext>
                  </a:extLst>
                </p14:cNvPr>
                <p14:cNvContentPartPr/>
                <p14:nvPr/>
              </p14:nvContentPartPr>
              <p14:xfrm>
                <a:off x="5026484" y="1739487"/>
                <a:ext cx="177480" cy="149040"/>
              </p14:xfrm>
            </p:contentPart>
          </mc:Choice>
          <mc:Fallback>
            <p:pic>
              <p:nvPicPr>
                <p:cNvPr id="435" name="Freihand 434">
                  <a:extLst>
                    <a:ext uri="{FF2B5EF4-FFF2-40B4-BE49-F238E27FC236}">
                      <a16:creationId xmlns:a16="http://schemas.microsoft.com/office/drawing/2014/main" id="{CD1CA428-B561-192A-E474-0BDA1999D51E}"/>
                    </a:ext>
                  </a:extLst>
                </p:cNvPr>
                <p:cNvPicPr/>
                <p:nvPr/>
              </p:nvPicPr>
              <p:blipFill>
                <a:blip r:embed="rId698"/>
                <a:stretch>
                  <a:fillRect/>
                </a:stretch>
              </p:blipFill>
              <p:spPr>
                <a:xfrm>
                  <a:off x="5017484" y="1730487"/>
                  <a:ext cx="19512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436" name="Freihand 435">
                  <a:extLst>
                    <a:ext uri="{FF2B5EF4-FFF2-40B4-BE49-F238E27FC236}">
                      <a16:creationId xmlns:a16="http://schemas.microsoft.com/office/drawing/2014/main" id="{6FFFACF7-67A7-B9E0-30DB-DD91DDCB5F04}"/>
                    </a:ext>
                  </a:extLst>
                </p14:cNvPr>
                <p14:cNvContentPartPr/>
                <p14:nvPr/>
              </p14:nvContentPartPr>
              <p14:xfrm>
                <a:off x="5191004" y="1595487"/>
                <a:ext cx="353160" cy="254880"/>
              </p14:xfrm>
            </p:contentPart>
          </mc:Choice>
          <mc:Fallback>
            <p:pic>
              <p:nvPicPr>
                <p:cNvPr id="436" name="Freihand 435">
                  <a:extLst>
                    <a:ext uri="{FF2B5EF4-FFF2-40B4-BE49-F238E27FC236}">
                      <a16:creationId xmlns:a16="http://schemas.microsoft.com/office/drawing/2014/main" id="{6FFFACF7-67A7-B9E0-30DB-DD91DDCB5F04}"/>
                    </a:ext>
                  </a:extLst>
                </p:cNvPr>
                <p:cNvPicPr/>
                <p:nvPr/>
              </p:nvPicPr>
              <p:blipFill>
                <a:blip r:embed="rId700"/>
                <a:stretch>
                  <a:fillRect/>
                </a:stretch>
              </p:blipFill>
              <p:spPr>
                <a:xfrm>
                  <a:off x="5182364" y="1586487"/>
                  <a:ext cx="37080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437" name="Freihand 436">
                  <a:extLst>
                    <a:ext uri="{FF2B5EF4-FFF2-40B4-BE49-F238E27FC236}">
                      <a16:creationId xmlns:a16="http://schemas.microsoft.com/office/drawing/2014/main" id="{C3689812-E427-2CF6-9E3E-117163AD85D0}"/>
                    </a:ext>
                  </a:extLst>
                </p14:cNvPr>
                <p14:cNvContentPartPr/>
                <p14:nvPr/>
              </p14:nvContentPartPr>
              <p14:xfrm>
                <a:off x="5569004" y="1547967"/>
                <a:ext cx="193320" cy="223560"/>
              </p14:xfrm>
            </p:contentPart>
          </mc:Choice>
          <mc:Fallback>
            <p:pic>
              <p:nvPicPr>
                <p:cNvPr id="437" name="Freihand 436">
                  <a:extLst>
                    <a:ext uri="{FF2B5EF4-FFF2-40B4-BE49-F238E27FC236}">
                      <a16:creationId xmlns:a16="http://schemas.microsoft.com/office/drawing/2014/main" id="{C3689812-E427-2CF6-9E3E-117163AD85D0}"/>
                    </a:ext>
                  </a:extLst>
                </p:cNvPr>
                <p:cNvPicPr/>
                <p:nvPr/>
              </p:nvPicPr>
              <p:blipFill>
                <a:blip r:embed="rId702"/>
                <a:stretch>
                  <a:fillRect/>
                </a:stretch>
              </p:blipFill>
              <p:spPr>
                <a:xfrm>
                  <a:off x="5560364" y="1538967"/>
                  <a:ext cx="21096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438" name="Freihand 437">
                  <a:extLst>
                    <a:ext uri="{FF2B5EF4-FFF2-40B4-BE49-F238E27FC236}">
                      <a16:creationId xmlns:a16="http://schemas.microsoft.com/office/drawing/2014/main" id="{0D3F895E-E451-8C3E-D049-5811A7685804}"/>
                    </a:ext>
                  </a:extLst>
                </p14:cNvPr>
                <p14:cNvContentPartPr/>
                <p14:nvPr/>
              </p14:nvContentPartPr>
              <p14:xfrm>
                <a:off x="5785004" y="1409007"/>
                <a:ext cx="413280" cy="171000"/>
              </p14:xfrm>
            </p:contentPart>
          </mc:Choice>
          <mc:Fallback>
            <p:pic>
              <p:nvPicPr>
                <p:cNvPr id="438" name="Freihand 437">
                  <a:extLst>
                    <a:ext uri="{FF2B5EF4-FFF2-40B4-BE49-F238E27FC236}">
                      <a16:creationId xmlns:a16="http://schemas.microsoft.com/office/drawing/2014/main" id="{0D3F895E-E451-8C3E-D049-5811A7685804}"/>
                    </a:ext>
                  </a:extLst>
                </p:cNvPr>
                <p:cNvPicPr/>
                <p:nvPr/>
              </p:nvPicPr>
              <p:blipFill>
                <a:blip r:embed="rId704"/>
                <a:stretch>
                  <a:fillRect/>
                </a:stretch>
              </p:blipFill>
              <p:spPr>
                <a:xfrm>
                  <a:off x="5776364" y="1400007"/>
                  <a:ext cx="43092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439" name="Freihand 438">
                  <a:extLst>
                    <a:ext uri="{FF2B5EF4-FFF2-40B4-BE49-F238E27FC236}">
                      <a16:creationId xmlns:a16="http://schemas.microsoft.com/office/drawing/2014/main" id="{C1AAEC19-2C1A-D921-966A-A8C2858D506A}"/>
                    </a:ext>
                  </a:extLst>
                </p14:cNvPr>
                <p14:cNvContentPartPr/>
                <p14:nvPr/>
              </p14:nvContentPartPr>
              <p14:xfrm>
                <a:off x="6098564" y="1290567"/>
                <a:ext cx="21960" cy="5400"/>
              </p14:xfrm>
            </p:contentPart>
          </mc:Choice>
          <mc:Fallback>
            <p:pic>
              <p:nvPicPr>
                <p:cNvPr id="439" name="Freihand 438">
                  <a:extLst>
                    <a:ext uri="{FF2B5EF4-FFF2-40B4-BE49-F238E27FC236}">
                      <a16:creationId xmlns:a16="http://schemas.microsoft.com/office/drawing/2014/main" id="{C1AAEC19-2C1A-D921-966A-A8C2858D506A}"/>
                    </a:ext>
                  </a:extLst>
                </p:cNvPr>
                <p:cNvPicPr/>
                <p:nvPr/>
              </p:nvPicPr>
              <p:blipFill>
                <a:blip r:embed="rId706"/>
                <a:stretch>
                  <a:fillRect/>
                </a:stretch>
              </p:blipFill>
              <p:spPr>
                <a:xfrm>
                  <a:off x="6089564" y="1281567"/>
                  <a:ext cx="3960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707">
              <p14:nvContentPartPr>
                <p14:cNvPr id="440" name="Freihand 439">
                  <a:extLst>
                    <a:ext uri="{FF2B5EF4-FFF2-40B4-BE49-F238E27FC236}">
                      <a16:creationId xmlns:a16="http://schemas.microsoft.com/office/drawing/2014/main" id="{FC8D3C9D-0701-B503-242E-938C38A5E86F}"/>
                    </a:ext>
                  </a:extLst>
                </p14:cNvPr>
                <p14:cNvContentPartPr/>
                <p14:nvPr/>
              </p14:nvContentPartPr>
              <p14:xfrm>
                <a:off x="6257324" y="1299207"/>
                <a:ext cx="132840" cy="97200"/>
              </p14:xfrm>
            </p:contentPart>
          </mc:Choice>
          <mc:Fallback>
            <p:pic>
              <p:nvPicPr>
                <p:cNvPr id="440" name="Freihand 439">
                  <a:extLst>
                    <a:ext uri="{FF2B5EF4-FFF2-40B4-BE49-F238E27FC236}">
                      <a16:creationId xmlns:a16="http://schemas.microsoft.com/office/drawing/2014/main" id="{FC8D3C9D-0701-B503-242E-938C38A5E86F}"/>
                    </a:ext>
                  </a:extLst>
                </p:cNvPr>
                <p:cNvPicPr/>
                <p:nvPr/>
              </p:nvPicPr>
              <p:blipFill>
                <a:blip r:embed="rId708"/>
                <a:stretch>
                  <a:fillRect/>
                </a:stretch>
              </p:blipFill>
              <p:spPr>
                <a:xfrm>
                  <a:off x="6248324" y="1290207"/>
                  <a:ext cx="1504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709">
              <p14:nvContentPartPr>
                <p14:cNvPr id="442" name="Freihand 441">
                  <a:extLst>
                    <a:ext uri="{FF2B5EF4-FFF2-40B4-BE49-F238E27FC236}">
                      <a16:creationId xmlns:a16="http://schemas.microsoft.com/office/drawing/2014/main" id="{B956B116-A6A0-3BE7-E7C3-7D79AAEE50E2}"/>
                    </a:ext>
                  </a:extLst>
                </p14:cNvPr>
                <p14:cNvContentPartPr/>
                <p14:nvPr/>
              </p14:nvContentPartPr>
              <p14:xfrm>
                <a:off x="4727684" y="2043687"/>
                <a:ext cx="390600" cy="268560"/>
              </p14:xfrm>
            </p:contentPart>
          </mc:Choice>
          <mc:Fallback>
            <p:pic>
              <p:nvPicPr>
                <p:cNvPr id="442" name="Freihand 441">
                  <a:extLst>
                    <a:ext uri="{FF2B5EF4-FFF2-40B4-BE49-F238E27FC236}">
                      <a16:creationId xmlns:a16="http://schemas.microsoft.com/office/drawing/2014/main" id="{B956B116-A6A0-3BE7-E7C3-7D79AAEE50E2}"/>
                    </a:ext>
                  </a:extLst>
                </p:cNvPr>
                <p:cNvPicPr/>
                <p:nvPr/>
              </p:nvPicPr>
              <p:blipFill>
                <a:blip r:embed="rId710"/>
                <a:stretch>
                  <a:fillRect/>
                </a:stretch>
              </p:blipFill>
              <p:spPr>
                <a:xfrm>
                  <a:off x="4718684" y="2034687"/>
                  <a:ext cx="408240" cy="286200"/>
                </a:xfrm>
                <a:prstGeom prst="rect">
                  <a:avLst/>
                </a:prstGeom>
              </p:spPr>
            </p:pic>
          </mc:Fallback>
        </mc:AlternateContent>
        <mc:AlternateContent xmlns:mc="http://schemas.openxmlformats.org/markup-compatibility/2006">
          <mc:Choice xmlns:p14="http://schemas.microsoft.com/office/powerpoint/2010/main" Requires="p14">
            <p:contentPart p14:bwMode="auto" r:id="rId711">
              <p14:nvContentPartPr>
                <p14:cNvPr id="443" name="Freihand 442">
                  <a:extLst>
                    <a:ext uri="{FF2B5EF4-FFF2-40B4-BE49-F238E27FC236}">
                      <a16:creationId xmlns:a16="http://schemas.microsoft.com/office/drawing/2014/main" id="{2425D2FC-B6B3-BF11-4B0C-F921CCF2BFA9}"/>
                    </a:ext>
                  </a:extLst>
                </p14:cNvPr>
                <p14:cNvContentPartPr/>
                <p14:nvPr/>
              </p14:nvContentPartPr>
              <p14:xfrm>
                <a:off x="4964924" y="1995447"/>
                <a:ext cx="13320" cy="9720"/>
              </p14:xfrm>
            </p:contentPart>
          </mc:Choice>
          <mc:Fallback>
            <p:pic>
              <p:nvPicPr>
                <p:cNvPr id="443" name="Freihand 442">
                  <a:extLst>
                    <a:ext uri="{FF2B5EF4-FFF2-40B4-BE49-F238E27FC236}">
                      <a16:creationId xmlns:a16="http://schemas.microsoft.com/office/drawing/2014/main" id="{2425D2FC-B6B3-BF11-4B0C-F921CCF2BFA9}"/>
                    </a:ext>
                  </a:extLst>
                </p:cNvPr>
                <p:cNvPicPr/>
                <p:nvPr/>
              </p:nvPicPr>
              <p:blipFill>
                <a:blip r:embed="rId712"/>
                <a:stretch>
                  <a:fillRect/>
                </a:stretch>
              </p:blipFill>
              <p:spPr>
                <a:xfrm>
                  <a:off x="4956284" y="1986447"/>
                  <a:ext cx="309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713">
              <p14:nvContentPartPr>
                <p14:cNvPr id="444" name="Freihand 443">
                  <a:extLst>
                    <a:ext uri="{FF2B5EF4-FFF2-40B4-BE49-F238E27FC236}">
                      <a16:creationId xmlns:a16="http://schemas.microsoft.com/office/drawing/2014/main" id="{6D850E8F-0B35-A5D8-8D9A-39748D62A435}"/>
                    </a:ext>
                  </a:extLst>
                </p14:cNvPr>
                <p14:cNvContentPartPr/>
                <p14:nvPr/>
              </p14:nvContentPartPr>
              <p14:xfrm>
                <a:off x="5385404" y="1949007"/>
                <a:ext cx="206640" cy="139320"/>
              </p14:xfrm>
            </p:contentPart>
          </mc:Choice>
          <mc:Fallback>
            <p:pic>
              <p:nvPicPr>
                <p:cNvPr id="444" name="Freihand 443">
                  <a:extLst>
                    <a:ext uri="{FF2B5EF4-FFF2-40B4-BE49-F238E27FC236}">
                      <a16:creationId xmlns:a16="http://schemas.microsoft.com/office/drawing/2014/main" id="{6D850E8F-0B35-A5D8-8D9A-39748D62A435}"/>
                    </a:ext>
                  </a:extLst>
                </p:cNvPr>
                <p:cNvPicPr/>
                <p:nvPr/>
              </p:nvPicPr>
              <p:blipFill>
                <a:blip r:embed="rId714"/>
                <a:stretch>
                  <a:fillRect/>
                </a:stretch>
              </p:blipFill>
              <p:spPr>
                <a:xfrm>
                  <a:off x="5376764" y="1940367"/>
                  <a:ext cx="22428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715">
              <p14:nvContentPartPr>
                <p14:cNvPr id="445" name="Freihand 444">
                  <a:extLst>
                    <a:ext uri="{FF2B5EF4-FFF2-40B4-BE49-F238E27FC236}">
                      <a16:creationId xmlns:a16="http://schemas.microsoft.com/office/drawing/2014/main" id="{EFEB29A3-E0C7-7B85-E9EE-538434954EF7}"/>
                    </a:ext>
                  </a:extLst>
                </p14:cNvPr>
                <p14:cNvContentPartPr/>
                <p14:nvPr/>
              </p14:nvContentPartPr>
              <p14:xfrm>
                <a:off x="5638484" y="1782327"/>
                <a:ext cx="307440" cy="243000"/>
              </p14:xfrm>
            </p:contentPart>
          </mc:Choice>
          <mc:Fallback>
            <p:pic>
              <p:nvPicPr>
                <p:cNvPr id="445" name="Freihand 444">
                  <a:extLst>
                    <a:ext uri="{FF2B5EF4-FFF2-40B4-BE49-F238E27FC236}">
                      <a16:creationId xmlns:a16="http://schemas.microsoft.com/office/drawing/2014/main" id="{EFEB29A3-E0C7-7B85-E9EE-538434954EF7}"/>
                    </a:ext>
                  </a:extLst>
                </p:cNvPr>
                <p:cNvPicPr/>
                <p:nvPr/>
              </p:nvPicPr>
              <p:blipFill>
                <a:blip r:embed="rId716"/>
                <a:stretch>
                  <a:fillRect/>
                </a:stretch>
              </p:blipFill>
              <p:spPr>
                <a:xfrm>
                  <a:off x="5629844" y="1773687"/>
                  <a:ext cx="32508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717">
              <p14:nvContentPartPr>
                <p14:cNvPr id="446" name="Freihand 445">
                  <a:extLst>
                    <a:ext uri="{FF2B5EF4-FFF2-40B4-BE49-F238E27FC236}">
                      <a16:creationId xmlns:a16="http://schemas.microsoft.com/office/drawing/2014/main" id="{6544A4C8-FFE3-2FF6-4170-4EDA10731C9B}"/>
                    </a:ext>
                  </a:extLst>
                </p14:cNvPr>
                <p14:cNvContentPartPr/>
                <p14:nvPr/>
              </p14:nvContentPartPr>
              <p14:xfrm>
                <a:off x="6072644" y="1697007"/>
                <a:ext cx="84600" cy="125280"/>
              </p14:xfrm>
            </p:contentPart>
          </mc:Choice>
          <mc:Fallback>
            <p:pic>
              <p:nvPicPr>
                <p:cNvPr id="446" name="Freihand 445">
                  <a:extLst>
                    <a:ext uri="{FF2B5EF4-FFF2-40B4-BE49-F238E27FC236}">
                      <a16:creationId xmlns:a16="http://schemas.microsoft.com/office/drawing/2014/main" id="{6544A4C8-FFE3-2FF6-4170-4EDA10731C9B}"/>
                    </a:ext>
                  </a:extLst>
                </p:cNvPr>
                <p:cNvPicPr/>
                <p:nvPr/>
              </p:nvPicPr>
              <p:blipFill>
                <a:blip r:embed="rId718"/>
                <a:stretch>
                  <a:fillRect/>
                </a:stretch>
              </p:blipFill>
              <p:spPr>
                <a:xfrm>
                  <a:off x="6064004" y="1688007"/>
                  <a:ext cx="10224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447" name="Freihand 446">
                  <a:extLst>
                    <a:ext uri="{FF2B5EF4-FFF2-40B4-BE49-F238E27FC236}">
                      <a16:creationId xmlns:a16="http://schemas.microsoft.com/office/drawing/2014/main" id="{6A7DAADE-0B0D-CDFA-DCEB-6F70E6171724}"/>
                    </a:ext>
                  </a:extLst>
                </p14:cNvPr>
                <p14:cNvContentPartPr/>
                <p14:nvPr/>
              </p14:nvContentPartPr>
              <p14:xfrm>
                <a:off x="6194684" y="1597647"/>
                <a:ext cx="225720" cy="146880"/>
              </p14:xfrm>
            </p:contentPart>
          </mc:Choice>
          <mc:Fallback>
            <p:pic>
              <p:nvPicPr>
                <p:cNvPr id="447" name="Freihand 446">
                  <a:extLst>
                    <a:ext uri="{FF2B5EF4-FFF2-40B4-BE49-F238E27FC236}">
                      <a16:creationId xmlns:a16="http://schemas.microsoft.com/office/drawing/2014/main" id="{6A7DAADE-0B0D-CDFA-DCEB-6F70E6171724}"/>
                    </a:ext>
                  </a:extLst>
                </p:cNvPr>
                <p:cNvPicPr/>
                <p:nvPr/>
              </p:nvPicPr>
              <p:blipFill>
                <a:blip r:embed="rId720"/>
                <a:stretch>
                  <a:fillRect/>
                </a:stretch>
              </p:blipFill>
              <p:spPr>
                <a:xfrm>
                  <a:off x="6186044" y="1588647"/>
                  <a:ext cx="2433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721">
              <p14:nvContentPartPr>
                <p14:cNvPr id="448" name="Freihand 447">
                  <a:extLst>
                    <a:ext uri="{FF2B5EF4-FFF2-40B4-BE49-F238E27FC236}">
                      <a16:creationId xmlns:a16="http://schemas.microsoft.com/office/drawing/2014/main" id="{901E53FF-F4D0-EE3A-A2FD-34447DC19882}"/>
                    </a:ext>
                  </a:extLst>
                </p14:cNvPr>
                <p14:cNvContentPartPr/>
                <p14:nvPr/>
              </p14:nvContentPartPr>
              <p14:xfrm>
                <a:off x="5356244" y="2168247"/>
                <a:ext cx="576360" cy="322560"/>
              </p14:xfrm>
            </p:contentPart>
          </mc:Choice>
          <mc:Fallback>
            <p:pic>
              <p:nvPicPr>
                <p:cNvPr id="448" name="Freihand 447">
                  <a:extLst>
                    <a:ext uri="{FF2B5EF4-FFF2-40B4-BE49-F238E27FC236}">
                      <a16:creationId xmlns:a16="http://schemas.microsoft.com/office/drawing/2014/main" id="{901E53FF-F4D0-EE3A-A2FD-34447DC19882}"/>
                    </a:ext>
                  </a:extLst>
                </p:cNvPr>
                <p:cNvPicPr/>
                <p:nvPr/>
              </p:nvPicPr>
              <p:blipFill>
                <a:blip r:embed="rId722"/>
                <a:stretch>
                  <a:fillRect/>
                </a:stretch>
              </p:blipFill>
              <p:spPr>
                <a:xfrm>
                  <a:off x="5347244" y="2159607"/>
                  <a:ext cx="594000" cy="340200"/>
                </a:xfrm>
                <a:prstGeom prst="rect">
                  <a:avLst/>
                </a:prstGeom>
              </p:spPr>
            </p:pic>
          </mc:Fallback>
        </mc:AlternateContent>
        <mc:AlternateContent xmlns:mc="http://schemas.openxmlformats.org/markup-compatibility/2006">
          <mc:Choice xmlns:p14="http://schemas.microsoft.com/office/powerpoint/2010/main" Requires="p14">
            <p:contentPart p14:bwMode="auto" r:id="rId723">
              <p14:nvContentPartPr>
                <p14:cNvPr id="449" name="Freihand 448">
                  <a:extLst>
                    <a:ext uri="{FF2B5EF4-FFF2-40B4-BE49-F238E27FC236}">
                      <a16:creationId xmlns:a16="http://schemas.microsoft.com/office/drawing/2014/main" id="{C0FFCD31-970E-FD53-547C-A6F8C1CBCFE4}"/>
                    </a:ext>
                  </a:extLst>
                </p14:cNvPr>
                <p14:cNvContentPartPr/>
                <p14:nvPr/>
              </p14:nvContentPartPr>
              <p14:xfrm>
                <a:off x="5865284" y="1962687"/>
                <a:ext cx="347040" cy="365760"/>
              </p14:xfrm>
            </p:contentPart>
          </mc:Choice>
          <mc:Fallback>
            <p:pic>
              <p:nvPicPr>
                <p:cNvPr id="449" name="Freihand 448">
                  <a:extLst>
                    <a:ext uri="{FF2B5EF4-FFF2-40B4-BE49-F238E27FC236}">
                      <a16:creationId xmlns:a16="http://schemas.microsoft.com/office/drawing/2014/main" id="{C0FFCD31-970E-FD53-547C-A6F8C1CBCFE4}"/>
                    </a:ext>
                  </a:extLst>
                </p:cNvPr>
                <p:cNvPicPr/>
                <p:nvPr/>
              </p:nvPicPr>
              <p:blipFill>
                <a:blip r:embed="rId724"/>
                <a:stretch>
                  <a:fillRect/>
                </a:stretch>
              </p:blipFill>
              <p:spPr>
                <a:xfrm>
                  <a:off x="5856644" y="1954047"/>
                  <a:ext cx="364680" cy="383400"/>
                </a:xfrm>
                <a:prstGeom prst="rect">
                  <a:avLst/>
                </a:prstGeom>
              </p:spPr>
            </p:pic>
          </mc:Fallback>
        </mc:AlternateContent>
        <mc:AlternateContent xmlns:mc="http://schemas.openxmlformats.org/markup-compatibility/2006">
          <mc:Choice xmlns:p14="http://schemas.microsoft.com/office/powerpoint/2010/main" Requires="p14">
            <p:contentPart p14:bwMode="auto" r:id="rId725">
              <p14:nvContentPartPr>
                <p14:cNvPr id="450" name="Freihand 449">
                  <a:extLst>
                    <a:ext uri="{FF2B5EF4-FFF2-40B4-BE49-F238E27FC236}">
                      <a16:creationId xmlns:a16="http://schemas.microsoft.com/office/drawing/2014/main" id="{E696BE24-CCD5-5CC1-1A00-6C3DA2430B5A}"/>
                    </a:ext>
                  </a:extLst>
                </p14:cNvPr>
                <p14:cNvContentPartPr/>
                <p14:nvPr/>
              </p14:nvContentPartPr>
              <p14:xfrm>
                <a:off x="6312764" y="1746327"/>
                <a:ext cx="148680" cy="256320"/>
              </p14:xfrm>
            </p:contentPart>
          </mc:Choice>
          <mc:Fallback>
            <p:pic>
              <p:nvPicPr>
                <p:cNvPr id="450" name="Freihand 449">
                  <a:extLst>
                    <a:ext uri="{FF2B5EF4-FFF2-40B4-BE49-F238E27FC236}">
                      <a16:creationId xmlns:a16="http://schemas.microsoft.com/office/drawing/2014/main" id="{E696BE24-CCD5-5CC1-1A00-6C3DA2430B5A}"/>
                    </a:ext>
                  </a:extLst>
                </p:cNvPr>
                <p:cNvPicPr/>
                <p:nvPr/>
              </p:nvPicPr>
              <p:blipFill>
                <a:blip r:embed="rId726"/>
                <a:stretch>
                  <a:fillRect/>
                </a:stretch>
              </p:blipFill>
              <p:spPr>
                <a:xfrm>
                  <a:off x="6303764" y="1737327"/>
                  <a:ext cx="166320" cy="273960"/>
                </a:xfrm>
                <a:prstGeom prst="rect">
                  <a:avLst/>
                </a:prstGeom>
              </p:spPr>
            </p:pic>
          </mc:Fallback>
        </mc:AlternateContent>
        <mc:AlternateContent xmlns:mc="http://schemas.openxmlformats.org/markup-compatibility/2006">
          <mc:Choice xmlns:p14="http://schemas.microsoft.com/office/powerpoint/2010/main" Requires="p14">
            <p:contentPart p14:bwMode="auto" r:id="rId727">
              <p14:nvContentPartPr>
                <p14:cNvPr id="451" name="Freihand 450">
                  <a:extLst>
                    <a:ext uri="{FF2B5EF4-FFF2-40B4-BE49-F238E27FC236}">
                      <a16:creationId xmlns:a16="http://schemas.microsoft.com/office/drawing/2014/main" id="{D8FEE844-4EE8-1617-BE4B-8638E2DDED66}"/>
                    </a:ext>
                  </a:extLst>
                </p14:cNvPr>
                <p14:cNvContentPartPr/>
                <p14:nvPr/>
              </p14:nvContentPartPr>
              <p14:xfrm>
                <a:off x="6499964" y="1818327"/>
                <a:ext cx="73440" cy="268560"/>
              </p14:xfrm>
            </p:contentPart>
          </mc:Choice>
          <mc:Fallback>
            <p:pic>
              <p:nvPicPr>
                <p:cNvPr id="451" name="Freihand 450">
                  <a:extLst>
                    <a:ext uri="{FF2B5EF4-FFF2-40B4-BE49-F238E27FC236}">
                      <a16:creationId xmlns:a16="http://schemas.microsoft.com/office/drawing/2014/main" id="{D8FEE844-4EE8-1617-BE4B-8638E2DDED66}"/>
                    </a:ext>
                  </a:extLst>
                </p:cNvPr>
                <p:cNvPicPr/>
                <p:nvPr/>
              </p:nvPicPr>
              <p:blipFill>
                <a:blip r:embed="rId728"/>
                <a:stretch>
                  <a:fillRect/>
                </a:stretch>
              </p:blipFill>
              <p:spPr>
                <a:xfrm>
                  <a:off x="6491324" y="1809327"/>
                  <a:ext cx="91080" cy="286200"/>
                </a:xfrm>
                <a:prstGeom prst="rect">
                  <a:avLst/>
                </a:prstGeom>
              </p:spPr>
            </p:pic>
          </mc:Fallback>
        </mc:AlternateContent>
        <mc:AlternateContent xmlns:mc="http://schemas.openxmlformats.org/markup-compatibility/2006">
          <mc:Choice xmlns:p14="http://schemas.microsoft.com/office/powerpoint/2010/main" Requires="p14">
            <p:contentPart p14:bwMode="auto" r:id="rId729">
              <p14:nvContentPartPr>
                <p14:cNvPr id="452" name="Freihand 451">
                  <a:extLst>
                    <a:ext uri="{FF2B5EF4-FFF2-40B4-BE49-F238E27FC236}">
                      <a16:creationId xmlns:a16="http://schemas.microsoft.com/office/drawing/2014/main" id="{67F62F1B-0AD0-3594-FD3C-BFF283E13264}"/>
                    </a:ext>
                  </a:extLst>
                </p14:cNvPr>
                <p14:cNvContentPartPr/>
                <p14:nvPr/>
              </p14:nvContentPartPr>
              <p14:xfrm>
                <a:off x="6616964" y="1681527"/>
                <a:ext cx="163080" cy="168840"/>
              </p14:xfrm>
            </p:contentPart>
          </mc:Choice>
          <mc:Fallback>
            <p:pic>
              <p:nvPicPr>
                <p:cNvPr id="452" name="Freihand 451">
                  <a:extLst>
                    <a:ext uri="{FF2B5EF4-FFF2-40B4-BE49-F238E27FC236}">
                      <a16:creationId xmlns:a16="http://schemas.microsoft.com/office/drawing/2014/main" id="{67F62F1B-0AD0-3594-FD3C-BFF283E13264}"/>
                    </a:ext>
                  </a:extLst>
                </p:cNvPr>
                <p:cNvPicPr/>
                <p:nvPr/>
              </p:nvPicPr>
              <p:blipFill>
                <a:blip r:embed="rId730"/>
                <a:stretch>
                  <a:fillRect/>
                </a:stretch>
              </p:blipFill>
              <p:spPr>
                <a:xfrm>
                  <a:off x="6608324" y="1672887"/>
                  <a:ext cx="18072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731">
              <p14:nvContentPartPr>
                <p14:cNvPr id="453" name="Freihand 452">
                  <a:extLst>
                    <a:ext uri="{FF2B5EF4-FFF2-40B4-BE49-F238E27FC236}">
                      <a16:creationId xmlns:a16="http://schemas.microsoft.com/office/drawing/2014/main" id="{7477D4C5-BFBB-2CBF-8BC4-B0B9D74BFD05}"/>
                    </a:ext>
                  </a:extLst>
                </p14:cNvPr>
                <p14:cNvContentPartPr/>
                <p14:nvPr/>
              </p14:nvContentPartPr>
              <p14:xfrm>
                <a:off x="6782204" y="1620687"/>
                <a:ext cx="269640" cy="138240"/>
              </p14:xfrm>
            </p:contentPart>
          </mc:Choice>
          <mc:Fallback>
            <p:pic>
              <p:nvPicPr>
                <p:cNvPr id="453" name="Freihand 452">
                  <a:extLst>
                    <a:ext uri="{FF2B5EF4-FFF2-40B4-BE49-F238E27FC236}">
                      <a16:creationId xmlns:a16="http://schemas.microsoft.com/office/drawing/2014/main" id="{7477D4C5-BFBB-2CBF-8BC4-B0B9D74BFD05}"/>
                    </a:ext>
                  </a:extLst>
                </p:cNvPr>
                <p:cNvPicPr/>
                <p:nvPr/>
              </p:nvPicPr>
              <p:blipFill>
                <a:blip r:embed="rId732"/>
                <a:stretch>
                  <a:fillRect/>
                </a:stretch>
              </p:blipFill>
              <p:spPr>
                <a:xfrm>
                  <a:off x="6773564" y="1612047"/>
                  <a:ext cx="28728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733">
              <p14:nvContentPartPr>
                <p14:cNvPr id="454" name="Freihand 453">
                  <a:extLst>
                    <a:ext uri="{FF2B5EF4-FFF2-40B4-BE49-F238E27FC236}">
                      <a16:creationId xmlns:a16="http://schemas.microsoft.com/office/drawing/2014/main" id="{E69080EE-D47F-2F2B-D957-A47C7301F373}"/>
                    </a:ext>
                  </a:extLst>
                </p14:cNvPr>
                <p14:cNvContentPartPr/>
                <p14:nvPr/>
              </p14:nvContentPartPr>
              <p14:xfrm>
                <a:off x="7096844" y="1352847"/>
                <a:ext cx="75600" cy="289800"/>
              </p14:xfrm>
            </p:contentPart>
          </mc:Choice>
          <mc:Fallback>
            <p:pic>
              <p:nvPicPr>
                <p:cNvPr id="454" name="Freihand 453">
                  <a:extLst>
                    <a:ext uri="{FF2B5EF4-FFF2-40B4-BE49-F238E27FC236}">
                      <a16:creationId xmlns:a16="http://schemas.microsoft.com/office/drawing/2014/main" id="{E69080EE-D47F-2F2B-D957-A47C7301F373}"/>
                    </a:ext>
                  </a:extLst>
                </p:cNvPr>
                <p:cNvPicPr/>
                <p:nvPr/>
              </p:nvPicPr>
              <p:blipFill>
                <a:blip r:embed="rId734"/>
                <a:stretch>
                  <a:fillRect/>
                </a:stretch>
              </p:blipFill>
              <p:spPr>
                <a:xfrm>
                  <a:off x="7088204" y="1344207"/>
                  <a:ext cx="93240" cy="307440"/>
                </a:xfrm>
                <a:prstGeom prst="rect">
                  <a:avLst/>
                </a:prstGeom>
              </p:spPr>
            </p:pic>
          </mc:Fallback>
        </mc:AlternateContent>
        <mc:AlternateContent xmlns:mc="http://schemas.openxmlformats.org/markup-compatibility/2006">
          <mc:Choice xmlns:p14="http://schemas.microsoft.com/office/powerpoint/2010/main" Requires="p14">
            <p:contentPart p14:bwMode="auto" r:id="rId735">
              <p14:nvContentPartPr>
                <p14:cNvPr id="455" name="Freihand 454">
                  <a:extLst>
                    <a:ext uri="{FF2B5EF4-FFF2-40B4-BE49-F238E27FC236}">
                      <a16:creationId xmlns:a16="http://schemas.microsoft.com/office/drawing/2014/main" id="{E157EAD9-F845-F115-B0FB-F68E89AC7BFB}"/>
                    </a:ext>
                  </a:extLst>
                </p14:cNvPr>
                <p14:cNvContentPartPr/>
                <p14:nvPr/>
              </p14:nvContentPartPr>
              <p14:xfrm>
                <a:off x="5505284" y="1853967"/>
                <a:ext cx="544320" cy="290520"/>
              </p14:xfrm>
            </p:contentPart>
          </mc:Choice>
          <mc:Fallback>
            <p:pic>
              <p:nvPicPr>
                <p:cNvPr id="455" name="Freihand 454">
                  <a:extLst>
                    <a:ext uri="{FF2B5EF4-FFF2-40B4-BE49-F238E27FC236}">
                      <a16:creationId xmlns:a16="http://schemas.microsoft.com/office/drawing/2014/main" id="{E157EAD9-F845-F115-B0FB-F68E89AC7BFB}"/>
                    </a:ext>
                  </a:extLst>
                </p:cNvPr>
                <p:cNvPicPr/>
                <p:nvPr/>
              </p:nvPicPr>
              <p:blipFill>
                <a:blip r:embed="rId736"/>
                <a:stretch>
                  <a:fillRect/>
                </a:stretch>
              </p:blipFill>
              <p:spPr>
                <a:xfrm>
                  <a:off x="5496644" y="1844967"/>
                  <a:ext cx="561960" cy="30816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456" name="Freihand 455">
                  <a:extLst>
                    <a:ext uri="{FF2B5EF4-FFF2-40B4-BE49-F238E27FC236}">
                      <a16:creationId xmlns:a16="http://schemas.microsoft.com/office/drawing/2014/main" id="{380B174F-B723-E08A-879E-D757307D8714}"/>
                    </a:ext>
                  </a:extLst>
                </p14:cNvPr>
                <p14:cNvContentPartPr/>
                <p14:nvPr/>
              </p14:nvContentPartPr>
              <p14:xfrm>
                <a:off x="5568644" y="2045487"/>
                <a:ext cx="820440" cy="488880"/>
              </p14:xfrm>
            </p:contentPart>
          </mc:Choice>
          <mc:Fallback>
            <p:pic>
              <p:nvPicPr>
                <p:cNvPr id="456" name="Freihand 455">
                  <a:extLst>
                    <a:ext uri="{FF2B5EF4-FFF2-40B4-BE49-F238E27FC236}">
                      <a16:creationId xmlns:a16="http://schemas.microsoft.com/office/drawing/2014/main" id="{380B174F-B723-E08A-879E-D757307D8714}"/>
                    </a:ext>
                  </a:extLst>
                </p:cNvPr>
                <p:cNvPicPr/>
                <p:nvPr/>
              </p:nvPicPr>
              <p:blipFill>
                <a:blip r:embed="rId738"/>
                <a:stretch>
                  <a:fillRect/>
                </a:stretch>
              </p:blipFill>
              <p:spPr>
                <a:xfrm>
                  <a:off x="5559644" y="2036487"/>
                  <a:ext cx="838080" cy="506520"/>
                </a:xfrm>
                <a:prstGeom prst="rect">
                  <a:avLst/>
                </a:prstGeom>
              </p:spPr>
            </p:pic>
          </mc:Fallback>
        </mc:AlternateContent>
        <mc:AlternateContent xmlns:mc="http://schemas.openxmlformats.org/markup-compatibility/2006">
          <mc:Choice xmlns:p14="http://schemas.microsoft.com/office/powerpoint/2010/main" Requires="p14">
            <p:contentPart p14:bwMode="auto" r:id="rId739">
              <p14:nvContentPartPr>
                <p14:cNvPr id="458" name="Freihand 457">
                  <a:extLst>
                    <a:ext uri="{FF2B5EF4-FFF2-40B4-BE49-F238E27FC236}">
                      <a16:creationId xmlns:a16="http://schemas.microsoft.com/office/drawing/2014/main" id="{9C6C775B-F6CC-941A-CD6E-CF21A06656DF}"/>
                    </a:ext>
                  </a:extLst>
                </p14:cNvPr>
                <p14:cNvContentPartPr/>
                <p14:nvPr/>
              </p14:nvContentPartPr>
              <p14:xfrm>
                <a:off x="5102444" y="2789967"/>
                <a:ext cx="218880" cy="181080"/>
              </p14:xfrm>
            </p:contentPart>
          </mc:Choice>
          <mc:Fallback>
            <p:pic>
              <p:nvPicPr>
                <p:cNvPr id="458" name="Freihand 457">
                  <a:extLst>
                    <a:ext uri="{FF2B5EF4-FFF2-40B4-BE49-F238E27FC236}">
                      <a16:creationId xmlns:a16="http://schemas.microsoft.com/office/drawing/2014/main" id="{9C6C775B-F6CC-941A-CD6E-CF21A06656DF}"/>
                    </a:ext>
                  </a:extLst>
                </p:cNvPr>
                <p:cNvPicPr/>
                <p:nvPr/>
              </p:nvPicPr>
              <p:blipFill>
                <a:blip r:embed="rId740"/>
                <a:stretch>
                  <a:fillRect/>
                </a:stretch>
              </p:blipFill>
              <p:spPr>
                <a:xfrm>
                  <a:off x="5093444" y="2780967"/>
                  <a:ext cx="23652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741">
              <p14:nvContentPartPr>
                <p14:cNvPr id="459" name="Freihand 458">
                  <a:extLst>
                    <a:ext uri="{FF2B5EF4-FFF2-40B4-BE49-F238E27FC236}">
                      <a16:creationId xmlns:a16="http://schemas.microsoft.com/office/drawing/2014/main" id="{F1FEBECD-41C3-6FBD-820B-9242F3867B2A}"/>
                    </a:ext>
                  </a:extLst>
                </p14:cNvPr>
                <p14:cNvContentPartPr/>
                <p14:nvPr/>
              </p14:nvContentPartPr>
              <p14:xfrm>
                <a:off x="5350124" y="2603127"/>
                <a:ext cx="248040" cy="381600"/>
              </p14:xfrm>
            </p:contentPart>
          </mc:Choice>
          <mc:Fallback>
            <p:pic>
              <p:nvPicPr>
                <p:cNvPr id="459" name="Freihand 458">
                  <a:extLst>
                    <a:ext uri="{FF2B5EF4-FFF2-40B4-BE49-F238E27FC236}">
                      <a16:creationId xmlns:a16="http://schemas.microsoft.com/office/drawing/2014/main" id="{F1FEBECD-41C3-6FBD-820B-9242F3867B2A}"/>
                    </a:ext>
                  </a:extLst>
                </p:cNvPr>
                <p:cNvPicPr/>
                <p:nvPr/>
              </p:nvPicPr>
              <p:blipFill>
                <a:blip r:embed="rId742"/>
                <a:stretch>
                  <a:fillRect/>
                </a:stretch>
              </p:blipFill>
              <p:spPr>
                <a:xfrm>
                  <a:off x="5341124" y="2594487"/>
                  <a:ext cx="265680" cy="399240"/>
                </a:xfrm>
                <a:prstGeom prst="rect">
                  <a:avLst/>
                </a:prstGeom>
              </p:spPr>
            </p:pic>
          </mc:Fallback>
        </mc:AlternateContent>
        <mc:AlternateContent xmlns:mc="http://schemas.openxmlformats.org/markup-compatibility/2006">
          <mc:Choice xmlns:p14="http://schemas.microsoft.com/office/powerpoint/2010/main" Requires="p14">
            <p:contentPart p14:bwMode="auto" r:id="rId743">
              <p14:nvContentPartPr>
                <p14:cNvPr id="461" name="Freihand 460">
                  <a:extLst>
                    <a:ext uri="{FF2B5EF4-FFF2-40B4-BE49-F238E27FC236}">
                      <a16:creationId xmlns:a16="http://schemas.microsoft.com/office/drawing/2014/main" id="{ADCBA044-B23A-CFF1-D588-1E7871945B70}"/>
                    </a:ext>
                  </a:extLst>
                </p14:cNvPr>
                <p14:cNvContentPartPr/>
                <p14:nvPr/>
              </p14:nvContentPartPr>
              <p14:xfrm>
                <a:off x="5792204" y="2558847"/>
                <a:ext cx="138240" cy="146520"/>
              </p14:xfrm>
            </p:contentPart>
          </mc:Choice>
          <mc:Fallback>
            <p:pic>
              <p:nvPicPr>
                <p:cNvPr id="461" name="Freihand 460">
                  <a:extLst>
                    <a:ext uri="{FF2B5EF4-FFF2-40B4-BE49-F238E27FC236}">
                      <a16:creationId xmlns:a16="http://schemas.microsoft.com/office/drawing/2014/main" id="{ADCBA044-B23A-CFF1-D588-1E7871945B70}"/>
                    </a:ext>
                  </a:extLst>
                </p:cNvPr>
                <p:cNvPicPr/>
                <p:nvPr/>
              </p:nvPicPr>
              <p:blipFill>
                <a:blip r:embed="rId744"/>
                <a:stretch>
                  <a:fillRect/>
                </a:stretch>
              </p:blipFill>
              <p:spPr>
                <a:xfrm>
                  <a:off x="5783204" y="2549847"/>
                  <a:ext cx="15588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462" name="Freihand 461">
                  <a:extLst>
                    <a:ext uri="{FF2B5EF4-FFF2-40B4-BE49-F238E27FC236}">
                      <a16:creationId xmlns:a16="http://schemas.microsoft.com/office/drawing/2014/main" id="{92734F10-190F-9594-8D9D-04CC7ECA4F12}"/>
                    </a:ext>
                  </a:extLst>
                </p14:cNvPr>
                <p14:cNvContentPartPr/>
                <p14:nvPr/>
              </p14:nvContentPartPr>
              <p14:xfrm>
                <a:off x="5959964" y="2502327"/>
                <a:ext cx="251640" cy="112680"/>
              </p14:xfrm>
            </p:contentPart>
          </mc:Choice>
          <mc:Fallback>
            <p:pic>
              <p:nvPicPr>
                <p:cNvPr id="462" name="Freihand 461">
                  <a:extLst>
                    <a:ext uri="{FF2B5EF4-FFF2-40B4-BE49-F238E27FC236}">
                      <a16:creationId xmlns:a16="http://schemas.microsoft.com/office/drawing/2014/main" id="{92734F10-190F-9594-8D9D-04CC7ECA4F12}"/>
                    </a:ext>
                  </a:extLst>
                </p:cNvPr>
                <p:cNvPicPr/>
                <p:nvPr/>
              </p:nvPicPr>
              <p:blipFill>
                <a:blip r:embed="rId746"/>
                <a:stretch>
                  <a:fillRect/>
                </a:stretch>
              </p:blipFill>
              <p:spPr>
                <a:xfrm>
                  <a:off x="5950964" y="2493327"/>
                  <a:ext cx="2692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747">
              <p14:nvContentPartPr>
                <p14:cNvPr id="464" name="Freihand 463">
                  <a:extLst>
                    <a:ext uri="{FF2B5EF4-FFF2-40B4-BE49-F238E27FC236}">
                      <a16:creationId xmlns:a16="http://schemas.microsoft.com/office/drawing/2014/main" id="{6864EE2A-F565-837D-E693-257D2BD1AF8E}"/>
                    </a:ext>
                  </a:extLst>
                </p14:cNvPr>
                <p14:cNvContentPartPr/>
                <p14:nvPr/>
              </p14:nvContentPartPr>
              <p14:xfrm>
                <a:off x="6331844" y="2185527"/>
                <a:ext cx="213840" cy="186480"/>
              </p14:xfrm>
            </p:contentPart>
          </mc:Choice>
          <mc:Fallback>
            <p:pic>
              <p:nvPicPr>
                <p:cNvPr id="464" name="Freihand 463">
                  <a:extLst>
                    <a:ext uri="{FF2B5EF4-FFF2-40B4-BE49-F238E27FC236}">
                      <a16:creationId xmlns:a16="http://schemas.microsoft.com/office/drawing/2014/main" id="{6864EE2A-F565-837D-E693-257D2BD1AF8E}"/>
                    </a:ext>
                  </a:extLst>
                </p:cNvPr>
                <p:cNvPicPr/>
                <p:nvPr/>
              </p:nvPicPr>
              <p:blipFill>
                <a:blip r:embed="rId748"/>
                <a:stretch>
                  <a:fillRect/>
                </a:stretch>
              </p:blipFill>
              <p:spPr>
                <a:xfrm>
                  <a:off x="6322844" y="2176887"/>
                  <a:ext cx="23148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749">
              <p14:nvContentPartPr>
                <p14:cNvPr id="465" name="Freihand 464">
                  <a:extLst>
                    <a:ext uri="{FF2B5EF4-FFF2-40B4-BE49-F238E27FC236}">
                      <a16:creationId xmlns:a16="http://schemas.microsoft.com/office/drawing/2014/main" id="{1EF991A4-77FE-88C3-A7D1-DC820E458F18}"/>
                    </a:ext>
                  </a:extLst>
                </p14:cNvPr>
                <p14:cNvContentPartPr/>
                <p14:nvPr/>
              </p14:nvContentPartPr>
              <p14:xfrm>
                <a:off x="6681404" y="1848207"/>
                <a:ext cx="308160" cy="338400"/>
              </p14:xfrm>
            </p:contentPart>
          </mc:Choice>
          <mc:Fallback>
            <p:pic>
              <p:nvPicPr>
                <p:cNvPr id="465" name="Freihand 464">
                  <a:extLst>
                    <a:ext uri="{FF2B5EF4-FFF2-40B4-BE49-F238E27FC236}">
                      <a16:creationId xmlns:a16="http://schemas.microsoft.com/office/drawing/2014/main" id="{1EF991A4-77FE-88C3-A7D1-DC820E458F18}"/>
                    </a:ext>
                  </a:extLst>
                </p:cNvPr>
                <p:cNvPicPr/>
                <p:nvPr/>
              </p:nvPicPr>
              <p:blipFill>
                <a:blip r:embed="rId750"/>
                <a:stretch>
                  <a:fillRect/>
                </a:stretch>
              </p:blipFill>
              <p:spPr>
                <a:xfrm>
                  <a:off x="6672764" y="1839207"/>
                  <a:ext cx="325800" cy="35604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466" name="Freihand 465">
                  <a:extLst>
                    <a:ext uri="{FF2B5EF4-FFF2-40B4-BE49-F238E27FC236}">
                      <a16:creationId xmlns:a16="http://schemas.microsoft.com/office/drawing/2014/main" id="{5A6E635C-732A-1BE1-5C80-68B7339E8F10}"/>
                    </a:ext>
                  </a:extLst>
                </p14:cNvPr>
                <p14:cNvContentPartPr/>
                <p14:nvPr/>
              </p14:nvContentPartPr>
              <p14:xfrm>
                <a:off x="6970124" y="1722927"/>
                <a:ext cx="198000" cy="307080"/>
              </p14:xfrm>
            </p:contentPart>
          </mc:Choice>
          <mc:Fallback>
            <p:pic>
              <p:nvPicPr>
                <p:cNvPr id="466" name="Freihand 465">
                  <a:extLst>
                    <a:ext uri="{FF2B5EF4-FFF2-40B4-BE49-F238E27FC236}">
                      <a16:creationId xmlns:a16="http://schemas.microsoft.com/office/drawing/2014/main" id="{5A6E635C-732A-1BE1-5C80-68B7339E8F10}"/>
                    </a:ext>
                  </a:extLst>
                </p:cNvPr>
                <p:cNvPicPr/>
                <p:nvPr/>
              </p:nvPicPr>
              <p:blipFill>
                <a:blip r:embed="rId752"/>
                <a:stretch>
                  <a:fillRect/>
                </a:stretch>
              </p:blipFill>
              <p:spPr>
                <a:xfrm>
                  <a:off x="6961124" y="1714287"/>
                  <a:ext cx="215640" cy="324720"/>
                </a:xfrm>
                <a:prstGeom prst="rect">
                  <a:avLst/>
                </a:prstGeom>
              </p:spPr>
            </p:pic>
          </mc:Fallback>
        </mc:AlternateContent>
        <mc:AlternateContent xmlns:mc="http://schemas.openxmlformats.org/markup-compatibility/2006">
          <mc:Choice xmlns:p14="http://schemas.microsoft.com/office/powerpoint/2010/main" Requires="p14">
            <p:contentPart p14:bwMode="auto" r:id="rId753">
              <p14:nvContentPartPr>
                <p14:cNvPr id="467" name="Freihand 466">
                  <a:extLst>
                    <a:ext uri="{FF2B5EF4-FFF2-40B4-BE49-F238E27FC236}">
                      <a16:creationId xmlns:a16="http://schemas.microsoft.com/office/drawing/2014/main" id="{E4947752-0E68-38A9-C429-C1687E8565CF}"/>
                    </a:ext>
                  </a:extLst>
                </p14:cNvPr>
                <p14:cNvContentPartPr/>
                <p14:nvPr/>
              </p14:nvContentPartPr>
              <p14:xfrm>
                <a:off x="7237964" y="1657767"/>
                <a:ext cx="220320" cy="218880"/>
              </p14:xfrm>
            </p:contentPart>
          </mc:Choice>
          <mc:Fallback>
            <p:pic>
              <p:nvPicPr>
                <p:cNvPr id="467" name="Freihand 466">
                  <a:extLst>
                    <a:ext uri="{FF2B5EF4-FFF2-40B4-BE49-F238E27FC236}">
                      <a16:creationId xmlns:a16="http://schemas.microsoft.com/office/drawing/2014/main" id="{E4947752-0E68-38A9-C429-C1687E8565CF}"/>
                    </a:ext>
                  </a:extLst>
                </p:cNvPr>
                <p:cNvPicPr/>
                <p:nvPr/>
              </p:nvPicPr>
              <p:blipFill>
                <a:blip r:embed="rId754"/>
                <a:stretch>
                  <a:fillRect/>
                </a:stretch>
              </p:blipFill>
              <p:spPr>
                <a:xfrm>
                  <a:off x="7229324" y="1648767"/>
                  <a:ext cx="23796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755">
              <p14:nvContentPartPr>
                <p14:cNvPr id="468" name="Freihand 467">
                  <a:extLst>
                    <a:ext uri="{FF2B5EF4-FFF2-40B4-BE49-F238E27FC236}">
                      <a16:creationId xmlns:a16="http://schemas.microsoft.com/office/drawing/2014/main" id="{2ECA0390-B974-DE22-0735-6A2C9858B21E}"/>
                    </a:ext>
                  </a:extLst>
                </p14:cNvPr>
                <p14:cNvContentPartPr/>
                <p14:nvPr/>
              </p14:nvContentPartPr>
              <p14:xfrm>
                <a:off x="5321324" y="3192807"/>
                <a:ext cx="153360" cy="111240"/>
              </p14:xfrm>
            </p:contentPart>
          </mc:Choice>
          <mc:Fallback>
            <p:pic>
              <p:nvPicPr>
                <p:cNvPr id="468" name="Freihand 467">
                  <a:extLst>
                    <a:ext uri="{FF2B5EF4-FFF2-40B4-BE49-F238E27FC236}">
                      <a16:creationId xmlns:a16="http://schemas.microsoft.com/office/drawing/2014/main" id="{2ECA0390-B974-DE22-0735-6A2C9858B21E}"/>
                    </a:ext>
                  </a:extLst>
                </p:cNvPr>
                <p:cNvPicPr/>
                <p:nvPr/>
              </p:nvPicPr>
              <p:blipFill>
                <a:blip r:embed="rId756"/>
                <a:stretch>
                  <a:fillRect/>
                </a:stretch>
              </p:blipFill>
              <p:spPr>
                <a:xfrm>
                  <a:off x="5312684" y="3183807"/>
                  <a:ext cx="1710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757">
              <p14:nvContentPartPr>
                <p14:cNvPr id="469" name="Freihand 468">
                  <a:extLst>
                    <a:ext uri="{FF2B5EF4-FFF2-40B4-BE49-F238E27FC236}">
                      <a16:creationId xmlns:a16="http://schemas.microsoft.com/office/drawing/2014/main" id="{D058FBA8-C69E-390B-BD51-DE28137DC42E}"/>
                    </a:ext>
                  </a:extLst>
                </p14:cNvPr>
                <p14:cNvContentPartPr/>
                <p14:nvPr/>
              </p14:nvContentPartPr>
              <p14:xfrm>
                <a:off x="5468204" y="3142767"/>
                <a:ext cx="137520" cy="104760"/>
              </p14:xfrm>
            </p:contentPart>
          </mc:Choice>
          <mc:Fallback>
            <p:pic>
              <p:nvPicPr>
                <p:cNvPr id="469" name="Freihand 468">
                  <a:extLst>
                    <a:ext uri="{FF2B5EF4-FFF2-40B4-BE49-F238E27FC236}">
                      <a16:creationId xmlns:a16="http://schemas.microsoft.com/office/drawing/2014/main" id="{D058FBA8-C69E-390B-BD51-DE28137DC42E}"/>
                    </a:ext>
                  </a:extLst>
                </p:cNvPr>
                <p:cNvPicPr/>
                <p:nvPr/>
              </p:nvPicPr>
              <p:blipFill>
                <a:blip r:embed="rId758"/>
                <a:stretch>
                  <a:fillRect/>
                </a:stretch>
              </p:blipFill>
              <p:spPr>
                <a:xfrm>
                  <a:off x="5459204" y="3134127"/>
                  <a:ext cx="1551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759">
              <p14:nvContentPartPr>
                <p14:cNvPr id="470" name="Freihand 469">
                  <a:extLst>
                    <a:ext uri="{FF2B5EF4-FFF2-40B4-BE49-F238E27FC236}">
                      <a16:creationId xmlns:a16="http://schemas.microsoft.com/office/drawing/2014/main" id="{2F6CA22A-2FE4-0F42-E98F-96EBF5F7D4A9}"/>
                    </a:ext>
                  </a:extLst>
                </p14:cNvPr>
                <p14:cNvContentPartPr/>
                <p14:nvPr/>
              </p14:nvContentPartPr>
              <p14:xfrm>
                <a:off x="5742164" y="2874567"/>
                <a:ext cx="113040" cy="237600"/>
              </p14:xfrm>
            </p:contentPart>
          </mc:Choice>
          <mc:Fallback>
            <p:pic>
              <p:nvPicPr>
                <p:cNvPr id="470" name="Freihand 469">
                  <a:extLst>
                    <a:ext uri="{FF2B5EF4-FFF2-40B4-BE49-F238E27FC236}">
                      <a16:creationId xmlns:a16="http://schemas.microsoft.com/office/drawing/2014/main" id="{2F6CA22A-2FE4-0F42-E98F-96EBF5F7D4A9}"/>
                    </a:ext>
                  </a:extLst>
                </p:cNvPr>
                <p:cNvPicPr/>
                <p:nvPr/>
              </p:nvPicPr>
              <p:blipFill>
                <a:blip r:embed="rId760"/>
                <a:stretch>
                  <a:fillRect/>
                </a:stretch>
              </p:blipFill>
              <p:spPr>
                <a:xfrm>
                  <a:off x="5733524" y="2865927"/>
                  <a:ext cx="13068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761">
              <p14:nvContentPartPr>
                <p14:cNvPr id="471" name="Freihand 470">
                  <a:extLst>
                    <a:ext uri="{FF2B5EF4-FFF2-40B4-BE49-F238E27FC236}">
                      <a16:creationId xmlns:a16="http://schemas.microsoft.com/office/drawing/2014/main" id="{5816C0D5-B08D-F48F-7A11-7ED13006A593}"/>
                    </a:ext>
                  </a:extLst>
                </p14:cNvPr>
                <p14:cNvContentPartPr/>
                <p14:nvPr/>
              </p14:nvContentPartPr>
              <p14:xfrm>
                <a:off x="5787524" y="2960607"/>
                <a:ext cx="96480" cy="154080"/>
              </p14:xfrm>
            </p:contentPart>
          </mc:Choice>
          <mc:Fallback>
            <p:pic>
              <p:nvPicPr>
                <p:cNvPr id="471" name="Freihand 470">
                  <a:extLst>
                    <a:ext uri="{FF2B5EF4-FFF2-40B4-BE49-F238E27FC236}">
                      <a16:creationId xmlns:a16="http://schemas.microsoft.com/office/drawing/2014/main" id="{5816C0D5-B08D-F48F-7A11-7ED13006A593}"/>
                    </a:ext>
                  </a:extLst>
                </p:cNvPr>
                <p:cNvPicPr/>
                <p:nvPr/>
              </p:nvPicPr>
              <p:blipFill>
                <a:blip r:embed="rId762"/>
                <a:stretch>
                  <a:fillRect/>
                </a:stretch>
              </p:blipFill>
              <p:spPr>
                <a:xfrm>
                  <a:off x="5778524" y="2951967"/>
                  <a:ext cx="11412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763">
              <p14:nvContentPartPr>
                <p14:cNvPr id="472" name="Freihand 471">
                  <a:extLst>
                    <a:ext uri="{FF2B5EF4-FFF2-40B4-BE49-F238E27FC236}">
                      <a16:creationId xmlns:a16="http://schemas.microsoft.com/office/drawing/2014/main" id="{22161221-183F-F28F-BC4C-EA6DD850C9E8}"/>
                    </a:ext>
                  </a:extLst>
                </p14:cNvPr>
                <p14:cNvContentPartPr/>
                <p14:nvPr/>
              </p14:nvContentPartPr>
              <p14:xfrm>
                <a:off x="5887604" y="2784567"/>
                <a:ext cx="182880" cy="249120"/>
              </p14:xfrm>
            </p:contentPart>
          </mc:Choice>
          <mc:Fallback>
            <p:pic>
              <p:nvPicPr>
                <p:cNvPr id="472" name="Freihand 471">
                  <a:extLst>
                    <a:ext uri="{FF2B5EF4-FFF2-40B4-BE49-F238E27FC236}">
                      <a16:creationId xmlns:a16="http://schemas.microsoft.com/office/drawing/2014/main" id="{22161221-183F-F28F-BC4C-EA6DD850C9E8}"/>
                    </a:ext>
                  </a:extLst>
                </p:cNvPr>
                <p:cNvPicPr/>
                <p:nvPr/>
              </p:nvPicPr>
              <p:blipFill>
                <a:blip r:embed="rId764"/>
                <a:stretch>
                  <a:fillRect/>
                </a:stretch>
              </p:blipFill>
              <p:spPr>
                <a:xfrm>
                  <a:off x="5878604" y="2775927"/>
                  <a:ext cx="20052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765">
              <p14:nvContentPartPr>
                <p14:cNvPr id="473" name="Freihand 472">
                  <a:extLst>
                    <a:ext uri="{FF2B5EF4-FFF2-40B4-BE49-F238E27FC236}">
                      <a16:creationId xmlns:a16="http://schemas.microsoft.com/office/drawing/2014/main" id="{42E02C3F-2E61-E99C-A7D3-F5C61BF8F5E4}"/>
                    </a:ext>
                  </a:extLst>
                </p14:cNvPr>
                <p14:cNvContentPartPr/>
                <p14:nvPr/>
              </p14:nvContentPartPr>
              <p14:xfrm>
                <a:off x="6096404" y="2672967"/>
                <a:ext cx="126720" cy="243720"/>
              </p14:xfrm>
            </p:contentPart>
          </mc:Choice>
          <mc:Fallback>
            <p:pic>
              <p:nvPicPr>
                <p:cNvPr id="473" name="Freihand 472">
                  <a:extLst>
                    <a:ext uri="{FF2B5EF4-FFF2-40B4-BE49-F238E27FC236}">
                      <a16:creationId xmlns:a16="http://schemas.microsoft.com/office/drawing/2014/main" id="{42E02C3F-2E61-E99C-A7D3-F5C61BF8F5E4}"/>
                    </a:ext>
                  </a:extLst>
                </p:cNvPr>
                <p:cNvPicPr/>
                <p:nvPr/>
              </p:nvPicPr>
              <p:blipFill>
                <a:blip r:embed="rId766"/>
                <a:stretch>
                  <a:fillRect/>
                </a:stretch>
              </p:blipFill>
              <p:spPr>
                <a:xfrm>
                  <a:off x="6087764" y="2664327"/>
                  <a:ext cx="14436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767">
              <p14:nvContentPartPr>
                <p14:cNvPr id="474" name="Freihand 473">
                  <a:extLst>
                    <a:ext uri="{FF2B5EF4-FFF2-40B4-BE49-F238E27FC236}">
                      <a16:creationId xmlns:a16="http://schemas.microsoft.com/office/drawing/2014/main" id="{5E34A11E-0026-9379-EADE-CE0FC5CFF5DD}"/>
                    </a:ext>
                  </a:extLst>
                </p14:cNvPr>
                <p14:cNvContentPartPr/>
                <p14:nvPr/>
              </p14:nvContentPartPr>
              <p14:xfrm>
                <a:off x="6205484" y="2807247"/>
                <a:ext cx="76680" cy="75600"/>
              </p14:xfrm>
            </p:contentPart>
          </mc:Choice>
          <mc:Fallback>
            <p:pic>
              <p:nvPicPr>
                <p:cNvPr id="474" name="Freihand 473">
                  <a:extLst>
                    <a:ext uri="{FF2B5EF4-FFF2-40B4-BE49-F238E27FC236}">
                      <a16:creationId xmlns:a16="http://schemas.microsoft.com/office/drawing/2014/main" id="{5E34A11E-0026-9379-EADE-CE0FC5CFF5DD}"/>
                    </a:ext>
                  </a:extLst>
                </p:cNvPr>
                <p:cNvPicPr/>
                <p:nvPr/>
              </p:nvPicPr>
              <p:blipFill>
                <a:blip r:embed="rId768"/>
                <a:stretch>
                  <a:fillRect/>
                </a:stretch>
              </p:blipFill>
              <p:spPr>
                <a:xfrm>
                  <a:off x="6196484" y="2798607"/>
                  <a:ext cx="943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769">
              <p14:nvContentPartPr>
                <p14:cNvPr id="475" name="Freihand 474">
                  <a:extLst>
                    <a:ext uri="{FF2B5EF4-FFF2-40B4-BE49-F238E27FC236}">
                      <a16:creationId xmlns:a16="http://schemas.microsoft.com/office/drawing/2014/main" id="{C3423839-DB8E-986F-2F97-C0C2A8E5CE84}"/>
                    </a:ext>
                  </a:extLst>
                </p14:cNvPr>
                <p14:cNvContentPartPr/>
                <p14:nvPr/>
              </p14:nvContentPartPr>
              <p14:xfrm>
                <a:off x="6278204" y="2603127"/>
                <a:ext cx="347040" cy="206640"/>
              </p14:xfrm>
            </p:contentPart>
          </mc:Choice>
          <mc:Fallback>
            <p:pic>
              <p:nvPicPr>
                <p:cNvPr id="475" name="Freihand 474">
                  <a:extLst>
                    <a:ext uri="{FF2B5EF4-FFF2-40B4-BE49-F238E27FC236}">
                      <a16:creationId xmlns:a16="http://schemas.microsoft.com/office/drawing/2014/main" id="{C3423839-DB8E-986F-2F97-C0C2A8E5CE84}"/>
                    </a:ext>
                  </a:extLst>
                </p:cNvPr>
                <p:cNvPicPr/>
                <p:nvPr/>
              </p:nvPicPr>
              <p:blipFill>
                <a:blip r:embed="rId770"/>
                <a:stretch>
                  <a:fillRect/>
                </a:stretch>
              </p:blipFill>
              <p:spPr>
                <a:xfrm>
                  <a:off x="6269564" y="2594487"/>
                  <a:ext cx="36468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771">
              <p14:nvContentPartPr>
                <p14:cNvPr id="476" name="Freihand 475">
                  <a:extLst>
                    <a:ext uri="{FF2B5EF4-FFF2-40B4-BE49-F238E27FC236}">
                      <a16:creationId xmlns:a16="http://schemas.microsoft.com/office/drawing/2014/main" id="{8BCED6F3-996E-5C17-5AF2-B88A050F8C51}"/>
                    </a:ext>
                  </a:extLst>
                </p14:cNvPr>
                <p14:cNvContentPartPr/>
                <p14:nvPr/>
              </p14:nvContentPartPr>
              <p14:xfrm>
                <a:off x="6644324" y="2393967"/>
                <a:ext cx="327240" cy="203400"/>
              </p14:xfrm>
            </p:contentPart>
          </mc:Choice>
          <mc:Fallback>
            <p:pic>
              <p:nvPicPr>
                <p:cNvPr id="476" name="Freihand 475">
                  <a:extLst>
                    <a:ext uri="{FF2B5EF4-FFF2-40B4-BE49-F238E27FC236}">
                      <a16:creationId xmlns:a16="http://schemas.microsoft.com/office/drawing/2014/main" id="{8BCED6F3-996E-5C17-5AF2-B88A050F8C51}"/>
                    </a:ext>
                  </a:extLst>
                </p:cNvPr>
                <p:cNvPicPr/>
                <p:nvPr/>
              </p:nvPicPr>
              <p:blipFill>
                <a:blip r:embed="rId772"/>
                <a:stretch>
                  <a:fillRect/>
                </a:stretch>
              </p:blipFill>
              <p:spPr>
                <a:xfrm>
                  <a:off x="6635324" y="2385327"/>
                  <a:ext cx="34488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773">
              <p14:nvContentPartPr>
                <p14:cNvPr id="477" name="Freihand 476">
                  <a:extLst>
                    <a:ext uri="{FF2B5EF4-FFF2-40B4-BE49-F238E27FC236}">
                      <a16:creationId xmlns:a16="http://schemas.microsoft.com/office/drawing/2014/main" id="{9D734DDF-4F64-4674-FF6E-1C49B5BA4077}"/>
                    </a:ext>
                  </a:extLst>
                </p14:cNvPr>
                <p14:cNvContentPartPr/>
                <p14:nvPr/>
              </p14:nvContentPartPr>
              <p14:xfrm>
                <a:off x="6985604" y="2313687"/>
                <a:ext cx="91080" cy="93240"/>
              </p14:xfrm>
            </p:contentPart>
          </mc:Choice>
          <mc:Fallback>
            <p:pic>
              <p:nvPicPr>
                <p:cNvPr id="477" name="Freihand 476">
                  <a:extLst>
                    <a:ext uri="{FF2B5EF4-FFF2-40B4-BE49-F238E27FC236}">
                      <a16:creationId xmlns:a16="http://schemas.microsoft.com/office/drawing/2014/main" id="{9D734DDF-4F64-4674-FF6E-1C49B5BA4077}"/>
                    </a:ext>
                  </a:extLst>
                </p:cNvPr>
                <p:cNvPicPr/>
                <p:nvPr/>
              </p:nvPicPr>
              <p:blipFill>
                <a:blip r:embed="rId774"/>
                <a:stretch>
                  <a:fillRect/>
                </a:stretch>
              </p:blipFill>
              <p:spPr>
                <a:xfrm>
                  <a:off x="6976604" y="2304687"/>
                  <a:ext cx="1087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775">
              <p14:nvContentPartPr>
                <p14:cNvPr id="478" name="Freihand 477">
                  <a:extLst>
                    <a:ext uri="{FF2B5EF4-FFF2-40B4-BE49-F238E27FC236}">
                      <a16:creationId xmlns:a16="http://schemas.microsoft.com/office/drawing/2014/main" id="{6E544925-8935-F64C-9FCC-3A5A6A7676A0}"/>
                    </a:ext>
                  </a:extLst>
                </p14:cNvPr>
                <p14:cNvContentPartPr/>
                <p14:nvPr/>
              </p14:nvContentPartPr>
              <p14:xfrm>
                <a:off x="7093244" y="2256807"/>
                <a:ext cx="93240" cy="64440"/>
              </p14:xfrm>
            </p:contentPart>
          </mc:Choice>
          <mc:Fallback>
            <p:pic>
              <p:nvPicPr>
                <p:cNvPr id="478" name="Freihand 477">
                  <a:extLst>
                    <a:ext uri="{FF2B5EF4-FFF2-40B4-BE49-F238E27FC236}">
                      <a16:creationId xmlns:a16="http://schemas.microsoft.com/office/drawing/2014/main" id="{6E544925-8935-F64C-9FCC-3A5A6A7676A0}"/>
                    </a:ext>
                  </a:extLst>
                </p:cNvPr>
                <p:cNvPicPr/>
                <p:nvPr/>
              </p:nvPicPr>
              <p:blipFill>
                <a:blip r:embed="rId776"/>
                <a:stretch>
                  <a:fillRect/>
                </a:stretch>
              </p:blipFill>
              <p:spPr>
                <a:xfrm>
                  <a:off x="7084604" y="2248167"/>
                  <a:ext cx="11088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777">
              <p14:nvContentPartPr>
                <p14:cNvPr id="479" name="Freihand 478">
                  <a:extLst>
                    <a:ext uri="{FF2B5EF4-FFF2-40B4-BE49-F238E27FC236}">
                      <a16:creationId xmlns:a16="http://schemas.microsoft.com/office/drawing/2014/main" id="{9590DF74-62BB-38A5-2C1F-A1AA360A53D8}"/>
                    </a:ext>
                  </a:extLst>
                </p14:cNvPr>
                <p14:cNvContentPartPr/>
                <p14:nvPr/>
              </p14:nvContentPartPr>
              <p14:xfrm>
                <a:off x="7216724" y="2003367"/>
                <a:ext cx="369720" cy="258480"/>
              </p14:xfrm>
            </p:contentPart>
          </mc:Choice>
          <mc:Fallback>
            <p:pic>
              <p:nvPicPr>
                <p:cNvPr id="479" name="Freihand 478">
                  <a:extLst>
                    <a:ext uri="{FF2B5EF4-FFF2-40B4-BE49-F238E27FC236}">
                      <a16:creationId xmlns:a16="http://schemas.microsoft.com/office/drawing/2014/main" id="{9590DF74-62BB-38A5-2C1F-A1AA360A53D8}"/>
                    </a:ext>
                  </a:extLst>
                </p:cNvPr>
                <p:cNvPicPr/>
                <p:nvPr/>
              </p:nvPicPr>
              <p:blipFill>
                <a:blip r:embed="rId778"/>
                <a:stretch>
                  <a:fillRect/>
                </a:stretch>
              </p:blipFill>
              <p:spPr>
                <a:xfrm>
                  <a:off x="7207724" y="1994367"/>
                  <a:ext cx="38736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779">
              <p14:nvContentPartPr>
                <p14:cNvPr id="480" name="Freihand 479">
                  <a:extLst>
                    <a:ext uri="{FF2B5EF4-FFF2-40B4-BE49-F238E27FC236}">
                      <a16:creationId xmlns:a16="http://schemas.microsoft.com/office/drawing/2014/main" id="{8E43AEF9-2260-110E-9435-5F1AB94FF835}"/>
                    </a:ext>
                  </a:extLst>
                </p14:cNvPr>
                <p14:cNvContentPartPr/>
                <p14:nvPr/>
              </p14:nvContentPartPr>
              <p14:xfrm>
                <a:off x="6273884" y="2946927"/>
                <a:ext cx="119160" cy="148680"/>
              </p14:xfrm>
            </p:contentPart>
          </mc:Choice>
          <mc:Fallback>
            <p:pic>
              <p:nvPicPr>
                <p:cNvPr id="480" name="Freihand 479">
                  <a:extLst>
                    <a:ext uri="{FF2B5EF4-FFF2-40B4-BE49-F238E27FC236}">
                      <a16:creationId xmlns:a16="http://schemas.microsoft.com/office/drawing/2014/main" id="{8E43AEF9-2260-110E-9435-5F1AB94FF835}"/>
                    </a:ext>
                  </a:extLst>
                </p:cNvPr>
                <p:cNvPicPr/>
                <p:nvPr/>
              </p:nvPicPr>
              <p:blipFill>
                <a:blip r:embed="rId780"/>
                <a:stretch>
                  <a:fillRect/>
                </a:stretch>
              </p:blipFill>
              <p:spPr>
                <a:xfrm>
                  <a:off x="6265244" y="2938287"/>
                  <a:ext cx="13680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781">
              <p14:nvContentPartPr>
                <p14:cNvPr id="481" name="Freihand 480">
                  <a:extLst>
                    <a:ext uri="{FF2B5EF4-FFF2-40B4-BE49-F238E27FC236}">
                      <a16:creationId xmlns:a16="http://schemas.microsoft.com/office/drawing/2014/main" id="{A14A687D-030D-CE62-ABB4-E29F6148D5C4}"/>
                    </a:ext>
                  </a:extLst>
                </p14:cNvPr>
                <p14:cNvContentPartPr/>
                <p14:nvPr/>
              </p14:nvContentPartPr>
              <p14:xfrm>
                <a:off x="6424724" y="2917407"/>
                <a:ext cx="74160" cy="153720"/>
              </p14:xfrm>
            </p:contentPart>
          </mc:Choice>
          <mc:Fallback>
            <p:pic>
              <p:nvPicPr>
                <p:cNvPr id="481" name="Freihand 480">
                  <a:extLst>
                    <a:ext uri="{FF2B5EF4-FFF2-40B4-BE49-F238E27FC236}">
                      <a16:creationId xmlns:a16="http://schemas.microsoft.com/office/drawing/2014/main" id="{A14A687D-030D-CE62-ABB4-E29F6148D5C4}"/>
                    </a:ext>
                  </a:extLst>
                </p:cNvPr>
                <p:cNvPicPr/>
                <p:nvPr/>
              </p:nvPicPr>
              <p:blipFill>
                <a:blip r:embed="rId782"/>
                <a:stretch>
                  <a:fillRect/>
                </a:stretch>
              </p:blipFill>
              <p:spPr>
                <a:xfrm>
                  <a:off x="6416084" y="2908407"/>
                  <a:ext cx="9180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783">
              <p14:nvContentPartPr>
                <p14:cNvPr id="482" name="Freihand 481">
                  <a:extLst>
                    <a:ext uri="{FF2B5EF4-FFF2-40B4-BE49-F238E27FC236}">
                      <a16:creationId xmlns:a16="http://schemas.microsoft.com/office/drawing/2014/main" id="{8AE925EF-E3A2-D965-F727-6ABF8BDC3634}"/>
                    </a:ext>
                  </a:extLst>
                </p14:cNvPr>
                <p14:cNvContentPartPr/>
                <p14:nvPr/>
              </p14:nvContentPartPr>
              <p14:xfrm>
                <a:off x="6518324" y="2791407"/>
                <a:ext cx="99360" cy="200520"/>
              </p14:xfrm>
            </p:contentPart>
          </mc:Choice>
          <mc:Fallback>
            <p:pic>
              <p:nvPicPr>
                <p:cNvPr id="482" name="Freihand 481">
                  <a:extLst>
                    <a:ext uri="{FF2B5EF4-FFF2-40B4-BE49-F238E27FC236}">
                      <a16:creationId xmlns:a16="http://schemas.microsoft.com/office/drawing/2014/main" id="{8AE925EF-E3A2-D965-F727-6ABF8BDC3634}"/>
                    </a:ext>
                  </a:extLst>
                </p:cNvPr>
                <p:cNvPicPr/>
                <p:nvPr/>
              </p:nvPicPr>
              <p:blipFill>
                <a:blip r:embed="rId784"/>
                <a:stretch>
                  <a:fillRect/>
                </a:stretch>
              </p:blipFill>
              <p:spPr>
                <a:xfrm>
                  <a:off x="6509324" y="2782407"/>
                  <a:ext cx="11700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785">
              <p14:nvContentPartPr>
                <p14:cNvPr id="483" name="Freihand 482">
                  <a:extLst>
                    <a:ext uri="{FF2B5EF4-FFF2-40B4-BE49-F238E27FC236}">
                      <a16:creationId xmlns:a16="http://schemas.microsoft.com/office/drawing/2014/main" id="{98C9CA45-B56A-2781-B3AE-287FEFA422F6}"/>
                    </a:ext>
                  </a:extLst>
                </p14:cNvPr>
                <p14:cNvContentPartPr/>
                <p14:nvPr/>
              </p14:nvContentPartPr>
              <p14:xfrm>
                <a:off x="6641444" y="2814807"/>
                <a:ext cx="83880" cy="129600"/>
              </p14:xfrm>
            </p:contentPart>
          </mc:Choice>
          <mc:Fallback>
            <p:pic>
              <p:nvPicPr>
                <p:cNvPr id="483" name="Freihand 482">
                  <a:extLst>
                    <a:ext uri="{FF2B5EF4-FFF2-40B4-BE49-F238E27FC236}">
                      <a16:creationId xmlns:a16="http://schemas.microsoft.com/office/drawing/2014/main" id="{98C9CA45-B56A-2781-B3AE-287FEFA422F6}"/>
                    </a:ext>
                  </a:extLst>
                </p:cNvPr>
                <p:cNvPicPr/>
                <p:nvPr/>
              </p:nvPicPr>
              <p:blipFill>
                <a:blip r:embed="rId786"/>
                <a:stretch>
                  <a:fillRect/>
                </a:stretch>
              </p:blipFill>
              <p:spPr>
                <a:xfrm>
                  <a:off x="6632444" y="2806167"/>
                  <a:ext cx="1015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787">
              <p14:nvContentPartPr>
                <p14:cNvPr id="485" name="Freihand 484">
                  <a:extLst>
                    <a:ext uri="{FF2B5EF4-FFF2-40B4-BE49-F238E27FC236}">
                      <a16:creationId xmlns:a16="http://schemas.microsoft.com/office/drawing/2014/main" id="{FE6EC090-56FA-9E18-C875-BB8A00E4373A}"/>
                    </a:ext>
                  </a:extLst>
                </p14:cNvPr>
                <p14:cNvContentPartPr/>
                <p14:nvPr/>
              </p14:nvContentPartPr>
              <p14:xfrm>
                <a:off x="6717764" y="2573607"/>
                <a:ext cx="384120" cy="279000"/>
              </p14:xfrm>
            </p:contentPart>
          </mc:Choice>
          <mc:Fallback>
            <p:pic>
              <p:nvPicPr>
                <p:cNvPr id="485" name="Freihand 484">
                  <a:extLst>
                    <a:ext uri="{FF2B5EF4-FFF2-40B4-BE49-F238E27FC236}">
                      <a16:creationId xmlns:a16="http://schemas.microsoft.com/office/drawing/2014/main" id="{FE6EC090-56FA-9E18-C875-BB8A00E4373A}"/>
                    </a:ext>
                  </a:extLst>
                </p:cNvPr>
                <p:cNvPicPr/>
                <p:nvPr/>
              </p:nvPicPr>
              <p:blipFill>
                <a:blip r:embed="rId788"/>
                <a:stretch>
                  <a:fillRect/>
                </a:stretch>
              </p:blipFill>
              <p:spPr>
                <a:xfrm>
                  <a:off x="6708764" y="2564967"/>
                  <a:ext cx="401760" cy="296640"/>
                </a:xfrm>
                <a:prstGeom prst="rect">
                  <a:avLst/>
                </a:prstGeom>
              </p:spPr>
            </p:pic>
          </mc:Fallback>
        </mc:AlternateContent>
        <mc:AlternateContent xmlns:mc="http://schemas.openxmlformats.org/markup-compatibility/2006">
          <mc:Choice xmlns:p14="http://schemas.microsoft.com/office/powerpoint/2010/main" Requires="p14">
            <p:contentPart p14:bwMode="auto" r:id="rId789">
              <p14:nvContentPartPr>
                <p14:cNvPr id="487" name="Freihand 486">
                  <a:extLst>
                    <a:ext uri="{FF2B5EF4-FFF2-40B4-BE49-F238E27FC236}">
                      <a16:creationId xmlns:a16="http://schemas.microsoft.com/office/drawing/2014/main" id="{DCDD0D7B-88B2-90AB-1812-88EEF2B32409}"/>
                    </a:ext>
                  </a:extLst>
                </p14:cNvPr>
                <p14:cNvContentPartPr/>
                <p14:nvPr/>
              </p14:nvContentPartPr>
              <p14:xfrm>
                <a:off x="7095044" y="2436087"/>
                <a:ext cx="176760" cy="230040"/>
              </p14:xfrm>
            </p:contentPart>
          </mc:Choice>
          <mc:Fallback>
            <p:pic>
              <p:nvPicPr>
                <p:cNvPr id="487" name="Freihand 486">
                  <a:extLst>
                    <a:ext uri="{FF2B5EF4-FFF2-40B4-BE49-F238E27FC236}">
                      <a16:creationId xmlns:a16="http://schemas.microsoft.com/office/drawing/2014/main" id="{DCDD0D7B-88B2-90AB-1812-88EEF2B32409}"/>
                    </a:ext>
                  </a:extLst>
                </p:cNvPr>
                <p:cNvPicPr/>
                <p:nvPr/>
              </p:nvPicPr>
              <p:blipFill>
                <a:blip r:embed="rId790"/>
                <a:stretch>
                  <a:fillRect/>
                </a:stretch>
              </p:blipFill>
              <p:spPr>
                <a:xfrm>
                  <a:off x="7086044" y="2427447"/>
                  <a:ext cx="19440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791">
              <p14:nvContentPartPr>
                <p14:cNvPr id="488" name="Freihand 487">
                  <a:extLst>
                    <a:ext uri="{FF2B5EF4-FFF2-40B4-BE49-F238E27FC236}">
                      <a16:creationId xmlns:a16="http://schemas.microsoft.com/office/drawing/2014/main" id="{7AAB004A-E00B-7CD9-50FA-DEF5E6E763BB}"/>
                    </a:ext>
                  </a:extLst>
                </p14:cNvPr>
                <p14:cNvContentPartPr/>
                <p14:nvPr/>
              </p14:nvContentPartPr>
              <p14:xfrm>
                <a:off x="7216724" y="2418447"/>
                <a:ext cx="214560" cy="131400"/>
              </p14:xfrm>
            </p:contentPart>
          </mc:Choice>
          <mc:Fallback>
            <p:pic>
              <p:nvPicPr>
                <p:cNvPr id="488" name="Freihand 487">
                  <a:extLst>
                    <a:ext uri="{FF2B5EF4-FFF2-40B4-BE49-F238E27FC236}">
                      <a16:creationId xmlns:a16="http://schemas.microsoft.com/office/drawing/2014/main" id="{7AAB004A-E00B-7CD9-50FA-DEF5E6E763BB}"/>
                    </a:ext>
                  </a:extLst>
                </p:cNvPr>
                <p:cNvPicPr/>
                <p:nvPr/>
              </p:nvPicPr>
              <p:blipFill>
                <a:blip r:embed="rId792"/>
                <a:stretch>
                  <a:fillRect/>
                </a:stretch>
              </p:blipFill>
              <p:spPr>
                <a:xfrm>
                  <a:off x="7207724" y="2409447"/>
                  <a:ext cx="2322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793">
              <p14:nvContentPartPr>
                <p14:cNvPr id="489" name="Freihand 488">
                  <a:extLst>
                    <a:ext uri="{FF2B5EF4-FFF2-40B4-BE49-F238E27FC236}">
                      <a16:creationId xmlns:a16="http://schemas.microsoft.com/office/drawing/2014/main" id="{78F3193E-1B6B-2572-E283-CFDED9AA70E0}"/>
                    </a:ext>
                  </a:extLst>
                </p14:cNvPr>
                <p14:cNvContentPartPr/>
                <p14:nvPr/>
              </p14:nvContentPartPr>
              <p14:xfrm>
                <a:off x="7418684" y="2357967"/>
                <a:ext cx="79920" cy="117000"/>
              </p14:xfrm>
            </p:contentPart>
          </mc:Choice>
          <mc:Fallback>
            <p:pic>
              <p:nvPicPr>
                <p:cNvPr id="489" name="Freihand 488">
                  <a:extLst>
                    <a:ext uri="{FF2B5EF4-FFF2-40B4-BE49-F238E27FC236}">
                      <a16:creationId xmlns:a16="http://schemas.microsoft.com/office/drawing/2014/main" id="{78F3193E-1B6B-2572-E283-CFDED9AA70E0}"/>
                    </a:ext>
                  </a:extLst>
                </p:cNvPr>
                <p:cNvPicPr/>
                <p:nvPr/>
              </p:nvPicPr>
              <p:blipFill>
                <a:blip r:embed="rId794"/>
                <a:stretch>
                  <a:fillRect/>
                </a:stretch>
              </p:blipFill>
              <p:spPr>
                <a:xfrm>
                  <a:off x="7409684" y="2349327"/>
                  <a:ext cx="975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795">
              <p14:nvContentPartPr>
                <p14:cNvPr id="490" name="Freihand 489">
                  <a:extLst>
                    <a:ext uri="{FF2B5EF4-FFF2-40B4-BE49-F238E27FC236}">
                      <a16:creationId xmlns:a16="http://schemas.microsoft.com/office/drawing/2014/main" id="{4912EC5E-3702-9B2B-02E5-3B6864D99632}"/>
                    </a:ext>
                  </a:extLst>
                </p14:cNvPr>
                <p14:cNvContentPartPr/>
                <p14:nvPr/>
              </p14:nvContentPartPr>
              <p14:xfrm>
                <a:off x="7510844" y="2205327"/>
                <a:ext cx="122400" cy="195840"/>
              </p14:xfrm>
            </p:contentPart>
          </mc:Choice>
          <mc:Fallback>
            <p:pic>
              <p:nvPicPr>
                <p:cNvPr id="490" name="Freihand 489">
                  <a:extLst>
                    <a:ext uri="{FF2B5EF4-FFF2-40B4-BE49-F238E27FC236}">
                      <a16:creationId xmlns:a16="http://schemas.microsoft.com/office/drawing/2014/main" id="{4912EC5E-3702-9B2B-02E5-3B6864D99632}"/>
                    </a:ext>
                  </a:extLst>
                </p:cNvPr>
                <p:cNvPicPr/>
                <p:nvPr/>
              </p:nvPicPr>
              <p:blipFill>
                <a:blip r:embed="rId796"/>
                <a:stretch>
                  <a:fillRect/>
                </a:stretch>
              </p:blipFill>
              <p:spPr>
                <a:xfrm>
                  <a:off x="7502204" y="2196327"/>
                  <a:ext cx="14004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797">
              <p14:nvContentPartPr>
                <p14:cNvPr id="491" name="Freihand 490">
                  <a:extLst>
                    <a:ext uri="{FF2B5EF4-FFF2-40B4-BE49-F238E27FC236}">
                      <a16:creationId xmlns:a16="http://schemas.microsoft.com/office/drawing/2014/main" id="{8EEE3095-9695-7F4B-33DC-CD8CCD77D045}"/>
                    </a:ext>
                  </a:extLst>
                </p14:cNvPr>
                <p14:cNvContentPartPr/>
                <p14:nvPr/>
              </p14:nvContentPartPr>
              <p14:xfrm>
                <a:off x="7610204" y="1947567"/>
                <a:ext cx="264960" cy="442440"/>
              </p14:xfrm>
            </p:contentPart>
          </mc:Choice>
          <mc:Fallback>
            <p:pic>
              <p:nvPicPr>
                <p:cNvPr id="491" name="Freihand 490">
                  <a:extLst>
                    <a:ext uri="{FF2B5EF4-FFF2-40B4-BE49-F238E27FC236}">
                      <a16:creationId xmlns:a16="http://schemas.microsoft.com/office/drawing/2014/main" id="{8EEE3095-9695-7F4B-33DC-CD8CCD77D045}"/>
                    </a:ext>
                  </a:extLst>
                </p:cNvPr>
                <p:cNvPicPr/>
                <p:nvPr/>
              </p:nvPicPr>
              <p:blipFill>
                <a:blip r:embed="rId798"/>
                <a:stretch>
                  <a:fillRect/>
                </a:stretch>
              </p:blipFill>
              <p:spPr>
                <a:xfrm>
                  <a:off x="7601564" y="1938927"/>
                  <a:ext cx="282600" cy="460080"/>
                </a:xfrm>
                <a:prstGeom prst="rect">
                  <a:avLst/>
                </a:prstGeom>
              </p:spPr>
            </p:pic>
          </mc:Fallback>
        </mc:AlternateContent>
        <mc:AlternateContent xmlns:mc="http://schemas.openxmlformats.org/markup-compatibility/2006">
          <mc:Choice xmlns:p14="http://schemas.microsoft.com/office/powerpoint/2010/main" Requires="p14">
            <p:contentPart p14:bwMode="auto" r:id="rId799">
              <p14:nvContentPartPr>
                <p14:cNvPr id="492" name="Freihand 491">
                  <a:extLst>
                    <a:ext uri="{FF2B5EF4-FFF2-40B4-BE49-F238E27FC236}">
                      <a16:creationId xmlns:a16="http://schemas.microsoft.com/office/drawing/2014/main" id="{3FD3140D-4F32-01F6-707A-DBBE69FE9517}"/>
                    </a:ext>
                  </a:extLst>
                </p14:cNvPr>
                <p14:cNvContentPartPr/>
                <p14:nvPr/>
              </p14:nvContentPartPr>
              <p14:xfrm>
                <a:off x="7473044" y="2534727"/>
                <a:ext cx="238680" cy="263880"/>
              </p14:xfrm>
            </p:contentPart>
          </mc:Choice>
          <mc:Fallback>
            <p:pic>
              <p:nvPicPr>
                <p:cNvPr id="492" name="Freihand 491">
                  <a:extLst>
                    <a:ext uri="{FF2B5EF4-FFF2-40B4-BE49-F238E27FC236}">
                      <a16:creationId xmlns:a16="http://schemas.microsoft.com/office/drawing/2014/main" id="{3FD3140D-4F32-01F6-707A-DBBE69FE9517}"/>
                    </a:ext>
                  </a:extLst>
                </p:cNvPr>
                <p:cNvPicPr/>
                <p:nvPr/>
              </p:nvPicPr>
              <p:blipFill>
                <a:blip r:embed="rId800"/>
                <a:stretch>
                  <a:fillRect/>
                </a:stretch>
              </p:blipFill>
              <p:spPr>
                <a:xfrm>
                  <a:off x="7464044" y="2525727"/>
                  <a:ext cx="256320" cy="281520"/>
                </a:xfrm>
                <a:prstGeom prst="rect">
                  <a:avLst/>
                </a:prstGeom>
              </p:spPr>
            </p:pic>
          </mc:Fallback>
        </mc:AlternateContent>
        <mc:AlternateContent xmlns:mc="http://schemas.openxmlformats.org/markup-compatibility/2006">
          <mc:Choice xmlns:p14="http://schemas.microsoft.com/office/powerpoint/2010/main" Requires="p14">
            <p:contentPart p14:bwMode="auto" r:id="rId801">
              <p14:nvContentPartPr>
                <p14:cNvPr id="494" name="Freihand 493">
                  <a:extLst>
                    <a:ext uri="{FF2B5EF4-FFF2-40B4-BE49-F238E27FC236}">
                      <a16:creationId xmlns:a16="http://schemas.microsoft.com/office/drawing/2014/main" id="{3079F2DE-6FDB-7308-B32E-861AA686AD5C}"/>
                    </a:ext>
                  </a:extLst>
                </p14:cNvPr>
                <p14:cNvContentPartPr/>
                <p14:nvPr/>
              </p14:nvContentPartPr>
              <p14:xfrm>
                <a:off x="7767164" y="2294967"/>
                <a:ext cx="187560" cy="289440"/>
              </p14:xfrm>
            </p:contentPart>
          </mc:Choice>
          <mc:Fallback>
            <p:pic>
              <p:nvPicPr>
                <p:cNvPr id="494" name="Freihand 493">
                  <a:extLst>
                    <a:ext uri="{FF2B5EF4-FFF2-40B4-BE49-F238E27FC236}">
                      <a16:creationId xmlns:a16="http://schemas.microsoft.com/office/drawing/2014/main" id="{3079F2DE-6FDB-7308-B32E-861AA686AD5C}"/>
                    </a:ext>
                  </a:extLst>
                </p:cNvPr>
                <p:cNvPicPr/>
                <p:nvPr/>
              </p:nvPicPr>
              <p:blipFill>
                <a:blip r:embed="rId802"/>
                <a:stretch>
                  <a:fillRect/>
                </a:stretch>
              </p:blipFill>
              <p:spPr>
                <a:xfrm>
                  <a:off x="7758524" y="2286327"/>
                  <a:ext cx="205200" cy="307080"/>
                </a:xfrm>
                <a:prstGeom prst="rect">
                  <a:avLst/>
                </a:prstGeom>
              </p:spPr>
            </p:pic>
          </mc:Fallback>
        </mc:AlternateContent>
        <mc:AlternateContent xmlns:mc="http://schemas.openxmlformats.org/markup-compatibility/2006">
          <mc:Choice xmlns:p14="http://schemas.microsoft.com/office/powerpoint/2010/main" Requires="p14">
            <p:contentPart p14:bwMode="auto" r:id="rId803">
              <p14:nvContentPartPr>
                <p14:cNvPr id="495" name="Freihand 494">
                  <a:extLst>
                    <a:ext uri="{FF2B5EF4-FFF2-40B4-BE49-F238E27FC236}">
                      <a16:creationId xmlns:a16="http://schemas.microsoft.com/office/drawing/2014/main" id="{AEF0AC58-D12E-9878-BDB9-B4E7593EBD2E}"/>
                    </a:ext>
                  </a:extLst>
                </p14:cNvPr>
                <p14:cNvContentPartPr/>
                <p14:nvPr/>
              </p14:nvContentPartPr>
              <p14:xfrm>
                <a:off x="7842764" y="2584047"/>
                <a:ext cx="127800" cy="156960"/>
              </p14:xfrm>
            </p:contentPart>
          </mc:Choice>
          <mc:Fallback>
            <p:pic>
              <p:nvPicPr>
                <p:cNvPr id="495" name="Freihand 494">
                  <a:extLst>
                    <a:ext uri="{FF2B5EF4-FFF2-40B4-BE49-F238E27FC236}">
                      <a16:creationId xmlns:a16="http://schemas.microsoft.com/office/drawing/2014/main" id="{AEF0AC58-D12E-9878-BDB9-B4E7593EBD2E}"/>
                    </a:ext>
                  </a:extLst>
                </p:cNvPr>
                <p:cNvPicPr/>
                <p:nvPr/>
              </p:nvPicPr>
              <p:blipFill>
                <a:blip r:embed="rId804"/>
                <a:stretch>
                  <a:fillRect/>
                </a:stretch>
              </p:blipFill>
              <p:spPr>
                <a:xfrm>
                  <a:off x="7834124" y="2575047"/>
                  <a:ext cx="145440" cy="174600"/>
                </a:xfrm>
                <a:prstGeom prst="rect">
                  <a:avLst/>
                </a:prstGeom>
              </p:spPr>
            </p:pic>
          </mc:Fallback>
        </mc:AlternateContent>
      </p:grpSp>
    </p:spTree>
    <p:extLst>
      <p:ext uri="{BB962C8B-B14F-4D97-AF65-F5344CB8AC3E}">
        <p14:creationId xmlns:p14="http://schemas.microsoft.com/office/powerpoint/2010/main" val="4054231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160D1135-1FA0-53B7-684B-639C9147822D}"/>
              </a:ext>
            </a:extLst>
          </p:cNvPr>
          <p:cNvPicPr>
            <a:picLocks noChangeAspect="1"/>
          </p:cNvPicPr>
          <p:nvPr/>
        </p:nvPicPr>
        <p:blipFill>
          <a:blip r:embed="rId3"/>
          <a:stretch>
            <a:fillRect/>
          </a:stretch>
        </p:blipFill>
        <p:spPr>
          <a:xfrm>
            <a:off x="71120" y="0"/>
            <a:ext cx="8732260" cy="6604000"/>
          </a:xfrm>
          <a:prstGeom prst="rect">
            <a:avLst/>
          </a:prstGeom>
        </p:spPr>
      </p:pic>
      <p:sp>
        <p:nvSpPr>
          <p:cNvPr id="43" name="Rechteck 42">
            <a:extLst>
              <a:ext uri="{FF2B5EF4-FFF2-40B4-BE49-F238E27FC236}">
                <a16:creationId xmlns:a16="http://schemas.microsoft.com/office/drawing/2014/main" id="{A6F5F0E8-242D-4143-9A3F-F3C4E1B1CF5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6" name="Gruppieren 15">
            <a:extLst>
              <a:ext uri="{FF2B5EF4-FFF2-40B4-BE49-F238E27FC236}">
                <a16:creationId xmlns:a16="http://schemas.microsoft.com/office/drawing/2014/main" id="{FFAA4905-929A-3952-17EF-0C5AD4F80CE6}"/>
              </a:ext>
            </a:extLst>
          </p:cNvPr>
          <p:cNvGrpSpPr/>
          <p:nvPr/>
        </p:nvGrpSpPr>
        <p:grpSpPr>
          <a:xfrm>
            <a:off x="3429524" y="5865807"/>
            <a:ext cx="1912680" cy="557280"/>
            <a:chOff x="3429524" y="5865807"/>
            <a:chExt cx="1912680" cy="557280"/>
          </a:xfrm>
        </p:grpSpPr>
        <mc:AlternateContent xmlns:mc="http://schemas.openxmlformats.org/markup-compatibility/2006">
          <mc:Choice xmlns:p14="http://schemas.microsoft.com/office/powerpoint/2010/main" Requires="p14">
            <p:contentPart p14:bwMode="auto" r:id="rId4">
              <p14:nvContentPartPr>
                <p14:cNvPr id="13" name="Freihand 12">
                  <a:extLst>
                    <a:ext uri="{FF2B5EF4-FFF2-40B4-BE49-F238E27FC236}">
                      <a16:creationId xmlns:a16="http://schemas.microsoft.com/office/drawing/2014/main" id="{44D2DD5E-8518-1048-6170-24846A8CAEDC}"/>
                    </a:ext>
                  </a:extLst>
                </p14:cNvPr>
                <p14:cNvContentPartPr/>
                <p14:nvPr/>
              </p14:nvContentPartPr>
              <p14:xfrm>
                <a:off x="3605204" y="5959047"/>
                <a:ext cx="46800" cy="447480"/>
              </p14:xfrm>
            </p:contentPart>
          </mc:Choice>
          <mc:Fallback>
            <p:pic>
              <p:nvPicPr>
                <p:cNvPr id="13" name="Freihand 12">
                  <a:extLst>
                    <a:ext uri="{FF2B5EF4-FFF2-40B4-BE49-F238E27FC236}">
                      <a16:creationId xmlns:a16="http://schemas.microsoft.com/office/drawing/2014/main" id="{44D2DD5E-8518-1048-6170-24846A8CAEDC}"/>
                    </a:ext>
                  </a:extLst>
                </p:cNvPr>
                <p:cNvPicPr/>
                <p:nvPr/>
              </p:nvPicPr>
              <p:blipFill>
                <a:blip r:embed="rId5"/>
                <a:stretch>
                  <a:fillRect/>
                </a:stretch>
              </p:blipFill>
              <p:spPr>
                <a:xfrm>
                  <a:off x="3596564" y="5950407"/>
                  <a:ext cx="64440" cy="465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4" name="Freihand 13">
                  <a:extLst>
                    <a:ext uri="{FF2B5EF4-FFF2-40B4-BE49-F238E27FC236}">
                      <a16:creationId xmlns:a16="http://schemas.microsoft.com/office/drawing/2014/main" id="{5A16DFD1-26D0-BE82-A4FC-6208A673B12E}"/>
                    </a:ext>
                  </a:extLst>
                </p14:cNvPr>
                <p14:cNvContentPartPr/>
                <p14:nvPr/>
              </p14:nvContentPartPr>
              <p14:xfrm>
                <a:off x="3679004" y="5865807"/>
                <a:ext cx="1663200" cy="557280"/>
              </p14:xfrm>
            </p:contentPart>
          </mc:Choice>
          <mc:Fallback>
            <p:pic>
              <p:nvPicPr>
                <p:cNvPr id="14" name="Freihand 13">
                  <a:extLst>
                    <a:ext uri="{FF2B5EF4-FFF2-40B4-BE49-F238E27FC236}">
                      <a16:creationId xmlns:a16="http://schemas.microsoft.com/office/drawing/2014/main" id="{5A16DFD1-26D0-BE82-A4FC-6208A673B12E}"/>
                    </a:ext>
                  </a:extLst>
                </p:cNvPr>
                <p:cNvPicPr/>
                <p:nvPr/>
              </p:nvPicPr>
              <p:blipFill>
                <a:blip r:embed="rId7"/>
                <a:stretch>
                  <a:fillRect/>
                </a:stretch>
              </p:blipFill>
              <p:spPr>
                <a:xfrm>
                  <a:off x="3670364" y="5857167"/>
                  <a:ext cx="1680840" cy="5749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5" name="Freihand 14">
                  <a:extLst>
                    <a:ext uri="{FF2B5EF4-FFF2-40B4-BE49-F238E27FC236}">
                      <a16:creationId xmlns:a16="http://schemas.microsoft.com/office/drawing/2014/main" id="{09D01801-DADF-4217-1F2C-94A6D082419F}"/>
                    </a:ext>
                  </a:extLst>
                </p14:cNvPr>
                <p14:cNvContentPartPr/>
                <p14:nvPr/>
              </p14:nvContentPartPr>
              <p14:xfrm>
                <a:off x="3429524" y="6334887"/>
                <a:ext cx="683640" cy="41760"/>
              </p14:xfrm>
            </p:contentPart>
          </mc:Choice>
          <mc:Fallback>
            <p:pic>
              <p:nvPicPr>
                <p:cNvPr id="15" name="Freihand 14">
                  <a:extLst>
                    <a:ext uri="{FF2B5EF4-FFF2-40B4-BE49-F238E27FC236}">
                      <a16:creationId xmlns:a16="http://schemas.microsoft.com/office/drawing/2014/main" id="{09D01801-DADF-4217-1F2C-94A6D082419F}"/>
                    </a:ext>
                  </a:extLst>
                </p:cNvPr>
                <p:cNvPicPr/>
                <p:nvPr/>
              </p:nvPicPr>
              <p:blipFill>
                <a:blip r:embed="rId9"/>
                <a:stretch>
                  <a:fillRect/>
                </a:stretch>
              </p:blipFill>
              <p:spPr>
                <a:xfrm>
                  <a:off x="3420524" y="6326247"/>
                  <a:ext cx="701280" cy="59400"/>
                </a:xfrm>
                <a:prstGeom prst="rect">
                  <a:avLst/>
                </a:prstGeom>
              </p:spPr>
            </p:pic>
          </mc:Fallback>
        </mc:AlternateContent>
      </p:grpSp>
      <p:grpSp>
        <p:nvGrpSpPr>
          <p:cNvPr id="20" name="Gruppieren 19">
            <a:extLst>
              <a:ext uri="{FF2B5EF4-FFF2-40B4-BE49-F238E27FC236}">
                <a16:creationId xmlns:a16="http://schemas.microsoft.com/office/drawing/2014/main" id="{49E9A0BB-A25C-C201-4C6D-81B834450EF9}"/>
              </a:ext>
            </a:extLst>
          </p:cNvPr>
          <p:cNvGrpSpPr/>
          <p:nvPr/>
        </p:nvGrpSpPr>
        <p:grpSpPr>
          <a:xfrm>
            <a:off x="2939204" y="5110887"/>
            <a:ext cx="3918600" cy="579240"/>
            <a:chOff x="2939204" y="5110887"/>
            <a:chExt cx="3918600" cy="579240"/>
          </a:xfrm>
        </p:grpSpPr>
        <mc:AlternateContent xmlns:mc="http://schemas.openxmlformats.org/markup-compatibility/2006">
          <mc:Choice xmlns:p14="http://schemas.microsoft.com/office/powerpoint/2010/main" Requires="p14">
            <p:contentPart p14:bwMode="auto" r:id="rId10">
              <p14:nvContentPartPr>
                <p14:cNvPr id="2" name="Freihand 1">
                  <a:extLst>
                    <a:ext uri="{FF2B5EF4-FFF2-40B4-BE49-F238E27FC236}">
                      <a16:creationId xmlns:a16="http://schemas.microsoft.com/office/drawing/2014/main" id="{A4E9C03B-7694-D42A-1C6D-4EF65620897F}"/>
                    </a:ext>
                  </a:extLst>
                </p14:cNvPr>
                <p14:cNvContentPartPr/>
                <p14:nvPr/>
              </p14:nvContentPartPr>
              <p14:xfrm>
                <a:off x="2941364" y="5230407"/>
                <a:ext cx="7200" cy="174240"/>
              </p14:xfrm>
            </p:contentPart>
          </mc:Choice>
          <mc:Fallback>
            <p:pic>
              <p:nvPicPr>
                <p:cNvPr id="2" name="Freihand 1">
                  <a:extLst>
                    <a:ext uri="{FF2B5EF4-FFF2-40B4-BE49-F238E27FC236}">
                      <a16:creationId xmlns:a16="http://schemas.microsoft.com/office/drawing/2014/main" id="{A4E9C03B-7694-D42A-1C6D-4EF65620897F}"/>
                    </a:ext>
                  </a:extLst>
                </p:cNvPr>
                <p:cNvPicPr/>
                <p:nvPr/>
              </p:nvPicPr>
              <p:blipFill>
                <a:blip r:embed="rId11"/>
                <a:stretch>
                  <a:fillRect/>
                </a:stretch>
              </p:blipFill>
              <p:spPr>
                <a:xfrm>
                  <a:off x="2932724" y="5221407"/>
                  <a:ext cx="2484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4" name="Freihand 3">
                  <a:extLst>
                    <a:ext uri="{FF2B5EF4-FFF2-40B4-BE49-F238E27FC236}">
                      <a16:creationId xmlns:a16="http://schemas.microsoft.com/office/drawing/2014/main" id="{CB4D9940-171C-A805-F38E-F8B86331CEDB}"/>
                    </a:ext>
                  </a:extLst>
                </p14:cNvPr>
                <p14:cNvContentPartPr/>
                <p14:nvPr/>
              </p14:nvContentPartPr>
              <p14:xfrm>
                <a:off x="2970524" y="5510127"/>
                <a:ext cx="12240" cy="48240"/>
              </p14:xfrm>
            </p:contentPart>
          </mc:Choice>
          <mc:Fallback>
            <p:pic>
              <p:nvPicPr>
                <p:cNvPr id="4" name="Freihand 3">
                  <a:extLst>
                    <a:ext uri="{FF2B5EF4-FFF2-40B4-BE49-F238E27FC236}">
                      <a16:creationId xmlns:a16="http://schemas.microsoft.com/office/drawing/2014/main" id="{CB4D9940-171C-A805-F38E-F8B86331CEDB}"/>
                    </a:ext>
                  </a:extLst>
                </p:cNvPr>
                <p:cNvPicPr/>
                <p:nvPr/>
              </p:nvPicPr>
              <p:blipFill>
                <a:blip r:embed="rId13"/>
                <a:stretch>
                  <a:fillRect/>
                </a:stretch>
              </p:blipFill>
              <p:spPr>
                <a:xfrm>
                  <a:off x="2961884" y="5501127"/>
                  <a:ext cx="2988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5" name="Freihand 4">
                  <a:extLst>
                    <a:ext uri="{FF2B5EF4-FFF2-40B4-BE49-F238E27FC236}">
                      <a16:creationId xmlns:a16="http://schemas.microsoft.com/office/drawing/2014/main" id="{2A2654F1-89D2-EDF0-FA94-EDA4C0B378E6}"/>
                    </a:ext>
                  </a:extLst>
                </p14:cNvPr>
                <p14:cNvContentPartPr/>
                <p14:nvPr/>
              </p14:nvContentPartPr>
              <p14:xfrm>
                <a:off x="2983124" y="5262807"/>
                <a:ext cx="22680" cy="340560"/>
              </p14:xfrm>
            </p:contentPart>
          </mc:Choice>
          <mc:Fallback>
            <p:pic>
              <p:nvPicPr>
                <p:cNvPr id="5" name="Freihand 4">
                  <a:extLst>
                    <a:ext uri="{FF2B5EF4-FFF2-40B4-BE49-F238E27FC236}">
                      <a16:creationId xmlns:a16="http://schemas.microsoft.com/office/drawing/2014/main" id="{2A2654F1-89D2-EDF0-FA94-EDA4C0B378E6}"/>
                    </a:ext>
                  </a:extLst>
                </p:cNvPr>
                <p:cNvPicPr/>
                <p:nvPr/>
              </p:nvPicPr>
              <p:blipFill>
                <a:blip r:embed="rId15"/>
                <a:stretch>
                  <a:fillRect/>
                </a:stretch>
              </p:blipFill>
              <p:spPr>
                <a:xfrm>
                  <a:off x="2974124" y="5253807"/>
                  <a:ext cx="40320" cy="3582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6" name="Freihand 5">
                  <a:extLst>
                    <a:ext uri="{FF2B5EF4-FFF2-40B4-BE49-F238E27FC236}">
                      <a16:creationId xmlns:a16="http://schemas.microsoft.com/office/drawing/2014/main" id="{324A125C-8E20-07D1-3252-7BEB2228D0E3}"/>
                    </a:ext>
                  </a:extLst>
                </p14:cNvPr>
                <p14:cNvContentPartPr/>
                <p14:nvPr/>
              </p14:nvContentPartPr>
              <p14:xfrm>
                <a:off x="3022724" y="5246967"/>
                <a:ext cx="1106640" cy="45720"/>
              </p14:xfrm>
            </p:contentPart>
          </mc:Choice>
          <mc:Fallback>
            <p:pic>
              <p:nvPicPr>
                <p:cNvPr id="6" name="Freihand 5">
                  <a:extLst>
                    <a:ext uri="{FF2B5EF4-FFF2-40B4-BE49-F238E27FC236}">
                      <a16:creationId xmlns:a16="http://schemas.microsoft.com/office/drawing/2014/main" id="{324A125C-8E20-07D1-3252-7BEB2228D0E3}"/>
                    </a:ext>
                  </a:extLst>
                </p:cNvPr>
                <p:cNvPicPr/>
                <p:nvPr/>
              </p:nvPicPr>
              <p:blipFill>
                <a:blip r:embed="rId17"/>
                <a:stretch>
                  <a:fillRect/>
                </a:stretch>
              </p:blipFill>
              <p:spPr>
                <a:xfrm>
                  <a:off x="3014084" y="5237967"/>
                  <a:ext cx="112428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7" name="Freihand 6">
                  <a:extLst>
                    <a:ext uri="{FF2B5EF4-FFF2-40B4-BE49-F238E27FC236}">
                      <a16:creationId xmlns:a16="http://schemas.microsoft.com/office/drawing/2014/main" id="{1076661C-8EB3-1A07-70BD-C898C099A63C}"/>
                    </a:ext>
                  </a:extLst>
                </p14:cNvPr>
                <p14:cNvContentPartPr/>
                <p14:nvPr/>
              </p14:nvContentPartPr>
              <p14:xfrm>
                <a:off x="2993204" y="5136447"/>
                <a:ext cx="3630600" cy="514440"/>
              </p14:xfrm>
            </p:contentPart>
          </mc:Choice>
          <mc:Fallback>
            <p:pic>
              <p:nvPicPr>
                <p:cNvPr id="7" name="Freihand 6">
                  <a:extLst>
                    <a:ext uri="{FF2B5EF4-FFF2-40B4-BE49-F238E27FC236}">
                      <a16:creationId xmlns:a16="http://schemas.microsoft.com/office/drawing/2014/main" id="{1076661C-8EB3-1A07-70BD-C898C099A63C}"/>
                    </a:ext>
                  </a:extLst>
                </p:cNvPr>
                <p:cNvPicPr/>
                <p:nvPr/>
              </p:nvPicPr>
              <p:blipFill>
                <a:blip r:embed="rId19"/>
                <a:stretch>
                  <a:fillRect/>
                </a:stretch>
              </p:blipFill>
              <p:spPr>
                <a:xfrm>
                  <a:off x="2984564" y="5127807"/>
                  <a:ext cx="3648240" cy="5320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9" name="Freihand 8">
                  <a:extLst>
                    <a:ext uri="{FF2B5EF4-FFF2-40B4-BE49-F238E27FC236}">
                      <a16:creationId xmlns:a16="http://schemas.microsoft.com/office/drawing/2014/main" id="{42F8D606-80AF-E94C-DEFA-99F2932D9B66}"/>
                    </a:ext>
                  </a:extLst>
                </p14:cNvPr>
                <p14:cNvContentPartPr/>
                <p14:nvPr/>
              </p14:nvContentPartPr>
              <p14:xfrm>
                <a:off x="3190844" y="5197287"/>
                <a:ext cx="365760" cy="82800"/>
              </p14:xfrm>
            </p:contentPart>
          </mc:Choice>
          <mc:Fallback>
            <p:pic>
              <p:nvPicPr>
                <p:cNvPr id="9" name="Freihand 8">
                  <a:extLst>
                    <a:ext uri="{FF2B5EF4-FFF2-40B4-BE49-F238E27FC236}">
                      <a16:creationId xmlns:a16="http://schemas.microsoft.com/office/drawing/2014/main" id="{42F8D606-80AF-E94C-DEFA-99F2932D9B66}"/>
                    </a:ext>
                  </a:extLst>
                </p:cNvPr>
                <p:cNvPicPr/>
                <p:nvPr/>
              </p:nvPicPr>
              <p:blipFill>
                <a:blip r:embed="rId21"/>
                <a:stretch>
                  <a:fillRect/>
                </a:stretch>
              </p:blipFill>
              <p:spPr>
                <a:xfrm>
                  <a:off x="3182204" y="5188647"/>
                  <a:ext cx="3834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0" name="Freihand 9">
                  <a:extLst>
                    <a:ext uri="{FF2B5EF4-FFF2-40B4-BE49-F238E27FC236}">
                      <a16:creationId xmlns:a16="http://schemas.microsoft.com/office/drawing/2014/main" id="{0BDF6B06-8A52-6B43-A8FD-B72A758404AB}"/>
                    </a:ext>
                  </a:extLst>
                </p14:cNvPr>
                <p14:cNvContentPartPr/>
                <p14:nvPr/>
              </p14:nvContentPartPr>
              <p14:xfrm>
                <a:off x="3775124" y="5110887"/>
                <a:ext cx="3082680" cy="489600"/>
              </p14:xfrm>
            </p:contentPart>
          </mc:Choice>
          <mc:Fallback>
            <p:pic>
              <p:nvPicPr>
                <p:cNvPr id="10" name="Freihand 9">
                  <a:extLst>
                    <a:ext uri="{FF2B5EF4-FFF2-40B4-BE49-F238E27FC236}">
                      <a16:creationId xmlns:a16="http://schemas.microsoft.com/office/drawing/2014/main" id="{0BDF6B06-8A52-6B43-A8FD-B72A758404AB}"/>
                    </a:ext>
                  </a:extLst>
                </p:cNvPr>
                <p:cNvPicPr/>
                <p:nvPr/>
              </p:nvPicPr>
              <p:blipFill>
                <a:blip r:embed="rId23"/>
                <a:stretch>
                  <a:fillRect/>
                </a:stretch>
              </p:blipFill>
              <p:spPr>
                <a:xfrm>
                  <a:off x="3766124" y="5102247"/>
                  <a:ext cx="3100320" cy="5072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1" name="Freihand 10">
                  <a:extLst>
                    <a:ext uri="{FF2B5EF4-FFF2-40B4-BE49-F238E27FC236}">
                      <a16:creationId xmlns:a16="http://schemas.microsoft.com/office/drawing/2014/main" id="{BE36BFF9-9659-B640-BEF9-C37AAF783368}"/>
                    </a:ext>
                  </a:extLst>
                </p14:cNvPr>
                <p14:cNvContentPartPr/>
                <p14:nvPr/>
              </p14:nvContentPartPr>
              <p14:xfrm>
                <a:off x="3223964" y="5584287"/>
                <a:ext cx="628200" cy="30960"/>
              </p14:xfrm>
            </p:contentPart>
          </mc:Choice>
          <mc:Fallback>
            <p:pic>
              <p:nvPicPr>
                <p:cNvPr id="11" name="Freihand 10">
                  <a:extLst>
                    <a:ext uri="{FF2B5EF4-FFF2-40B4-BE49-F238E27FC236}">
                      <a16:creationId xmlns:a16="http://schemas.microsoft.com/office/drawing/2014/main" id="{BE36BFF9-9659-B640-BEF9-C37AAF783368}"/>
                    </a:ext>
                  </a:extLst>
                </p:cNvPr>
                <p:cNvPicPr/>
                <p:nvPr/>
              </p:nvPicPr>
              <p:blipFill>
                <a:blip r:embed="rId25"/>
                <a:stretch>
                  <a:fillRect/>
                </a:stretch>
              </p:blipFill>
              <p:spPr>
                <a:xfrm>
                  <a:off x="3215324" y="5575647"/>
                  <a:ext cx="64584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Freihand 16">
                  <a:extLst>
                    <a:ext uri="{FF2B5EF4-FFF2-40B4-BE49-F238E27FC236}">
                      <a16:creationId xmlns:a16="http://schemas.microsoft.com/office/drawing/2014/main" id="{72F904C5-D3C6-43EF-24BC-B7CDD9B2121E}"/>
                    </a:ext>
                  </a:extLst>
                </p14:cNvPr>
                <p14:cNvContentPartPr/>
                <p14:nvPr/>
              </p14:nvContentPartPr>
              <p14:xfrm>
                <a:off x="2939204" y="5261367"/>
                <a:ext cx="3484440" cy="428760"/>
              </p14:xfrm>
            </p:contentPart>
          </mc:Choice>
          <mc:Fallback>
            <p:pic>
              <p:nvPicPr>
                <p:cNvPr id="17" name="Freihand 16">
                  <a:extLst>
                    <a:ext uri="{FF2B5EF4-FFF2-40B4-BE49-F238E27FC236}">
                      <a16:creationId xmlns:a16="http://schemas.microsoft.com/office/drawing/2014/main" id="{72F904C5-D3C6-43EF-24BC-B7CDD9B2121E}"/>
                    </a:ext>
                  </a:extLst>
                </p:cNvPr>
                <p:cNvPicPr/>
                <p:nvPr/>
              </p:nvPicPr>
              <p:blipFill>
                <a:blip r:embed="rId27"/>
                <a:stretch>
                  <a:fillRect/>
                </a:stretch>
              </p:blipFill>
              <p:spPr>
                <a:xfrm>
                  <a:off x="2930204" y="5252727"/>
                  <a:ext cx="3502080" cy="4464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Freihand 17">
                  <a:extLst>
                    <a:ext uri="{FF2B5EF4-FFF2-40B4-BE49-F238E27FC236}">
                      <a16:creationId xmlns:a16="http://schemas.microsoft.com/office/drawing/2014/main" id="{8BB7CAC9-2AFE-3931-5CBB-AEE4AEB24D16}"/>
                    </a:ext>
                  </a:extLst>
                </p14:cNvPr>
                <p14:cNvContentPartPr/>
                <p14:nvPr/>
              </p14:nvContentPartPr>
              <p14:xfrm>
                <a:off x="6423644" y="5128887"/>
                <a:ext cx="207360" cy="411840"/>
              </p14:xfrm>
            </p:contentPart>
          </mc:Choice>
          <mc:Fallback>
            <p:pic>
              <p:nvPicPr>
                <p:cNvPr id="18" name="Freihand 17">
                  <a:extLst>
                    <a:ext uri="{FF2B5EF4-FFF2-40B4-BE49-F238E27FC236}">
                      <a16:creationId xmlns:a16="http://schemas.microsoft.com/office/drawing/2014/main" id="{8BB7CAC9-2AFE-3931-5CBB-AEE4AEB24D16}"/>
                    </a:ext>
                  </a:extLst>
                </p:cNvPr>
                <p:cNvPicPr/>
                <p:nvPr/>
              </p:nvPicPr>
              <p:blipFill>
                <a:blip r:embed="rId29"/>
                <a:stretch>
                  <a:fillRect/>
                </a:stretch>
              </p:blipFill>
              <p:spPr>
                <a:xfrm>
                  <a:off x="6414644" y="5119887"/>
                  <a:ext cx="225000" cy="4294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Freihand 18">
                  <a:extLst>
                    <a:ext uri="{FF2B5EF4-FFF2-40B4-BE49-F238E27FC236}">
                      <a16:creationId xmlns:a16="http://schemas.microsoft.com/office/drawing/2014/main" id="{E310C75F-45F3-100D-2013-4ED3984F2B2B}"/>
                    </a:ext>
                  </a:extLst>
                </p14:cNvPr>
                <p14:cNvContentPartPr/>
                <p14:nvPr/>
              </p14:nvContentPartPr>
              <p14:xfrm>
                <a:off x="2945324" y="5280447"/>
                <a:ext cx="309960" cy="30960"/>
              </p14:xfrm>
            </p:contentPart>
          </mc:Choice>
          <mc:Fallback>
            <p:pic>
              <p:nvPicPr>
                <p:cNvPr id="19" name="Freihand 18">
                  <a:extLst>
                    <a:ext uri="{FF2B5EF4-FFF2-40B4-BE49-F238E27FC236}">
                      <a16:creationId xmlns:a16="http://schemas.microsoft.com/office/drawing/2014/main" id="{E310C75F-45F3-100D-2013-4ED3984F2B2B}"/>
                    </a:ext>
                  </a:extLst>
                </p:cNvPr>
                <p:cNvPicPr/>
                <p:nvPr/>
              </p:nvPicPr>
              <p:blipFill>
                <a:blip r:embed="rId31"/>
                <a:stretch>
                  <a:fillRect/>
                </a:stretch>
              </p:blipFill>
              <p:spPr>
                <a:xfrm>
                  <a:off x="2936684" y="5271447"/>
                  <a:ext cx="327600" cy="48600"/>
                </a:xfrm>
                <a:prstGeom prst="rect">
                  <a:avLst/>
                </a:prstGeom>
              </p:spPr>
            </p:pic>
          </mc:Fallback>
        </mc:AlternateContent>
      </p:grpSp>
    </p:spTree>
    <p:extLst>
      <p:ext uri="{BB962C8B-B14F-4D97-AF65-F5344CB8AC3E}">
        <p14:creationId xmlns:p14="http://schemas.microsoft.com/office/powerpoint/2010/main" val="2588173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525938" y="27439"/>
            <a:ext cx="2414349"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Kapitalmarkt</a:t>
            </a:r>
            <a:endParaRPr lang="de-DE" sz="3266" dirty="0">
              <a:latin typeface="Arial" pitchFamily="18"/>
              <a:ea typeface="Droid Sans Fallback" pitchFamily="2"/>
              <a:cs typeface="Lohit Hindi" pitchFamily="2"/>
            </a:endParaRPr>
          </a:p>
        </p:txBody>
      </p:sp>
      <p:sp>
        <p:nvSpPr>
          <p:cNvPr id="4" name="Textfeld 3"/>
          <p:cNvSpPr txBox="1"/>
          <p:nvPr/>
        </p:nvSpPr>
        <p:spPr>
          <a:xfrm>
            <a:off x="81643" y="673401"/>
            <a:ext cx="11968843" cy="646059"/>
          </a:xfrm>
          <a:prstGeom prst="rect">
            <a:avLst/>
          </a:prstGeom>
          <a:noFill/>
          <a:ln>
            <a:noFill/>
          </a:ln>
        </p:spPr>
        <p:txBody>
          <a:bodyPr vert="horz" wrap="square" lIns="81646" tIns="40823" rIns="81646" bIns="40823" anchorCtr="0" compatLnSpc="0">
            <a:spAutoFit/>
          </a:bodyPr>
          <a:lstStyle/>
          <a:p>
            <a:r>
              <a:rPr lang="de-DE" dirty="0"/>
              <a:t>Auf dem Kapitalmarkt (bzw. für Investitionen=Ersparnisse, vgl. Wirtschaftskreislauf) ergibt sich damit folgendes klassische Gleichgewicht.</a:t>
            </a:r>
            <a:endParaRPr lang="en-US" altLang="en-US" sz="2000" dirty="0"/>
          </a:p>
        </p:txBody>
      </p:sp>
      <p:cxnSp>
        <p:nvCxnSpPr>
          <p:cNvPr id="6" name="Straight Arrow Connector 7"/>
          <p:cNvCxnSpPr/>
          <p:nvPr/>
        </p:nvCxnSpPr>
        <p:spPr>
          <a:xfrm flipV="1">
            <a:off x="4148068" y="3487939"/>
            <a:ext cx="2272578" cy="1964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9"/>
          <p:cNvCxnSpPr/>
          <p:nvPr/>
        </p:nvCxnSpPr>
        <p:spPr>
          <a:xfrm flipV="1">
            <a:off x="4148068" y="1943956"/>
            <a:ext cx="5082" cy="156363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a:off x="3773838" y="2054674"/>
            <a:ext cx="362723" cy="369332"/>
          </a:xfrm>
          <a:prstGeom prst="rect">
            <a:avLst/>
          </a:prstGeom>
        </p:spPr>
        <p:txBody>
          <a:bodyPr wrap="square">
            <a:spAutoFit/>
          </a:bodyPr>
          <a:lstStyle/>
          <a:p>
            <a:r>
              <a:rPr lang="de-DE" dirty="0"/>
              <a:t>K</a:t>
            </a:r>
            <a:endParaRPr lang="de-DE" baseline="30000" dirty="0"/>
          </a:p>
        </p:txBody>
      </p:sp>
      <p:sp>
        <p:nvSpPr>
          <p:cNvPr id="9" name="Rechteck 8"/>
          <p:cNvSpPr/>
          <p:nvPr/>
        </p:nvSpPr>
        <p:spPr>
          <a:xfrm>
            <a:off x="5967742" y="3439907"/>
            <a:ext cx="264816" cy="369332"/>
          </a:xfrm>
          <a:prstGeom prst="rect">
            <a:avLst/>
          </a:prstGeom>
        </p:spPr>
        <p:txBody>
          <a:bodyPr wrap="none">
            <a:spAutoFit/>
          </a:bodyPr>
          <a:lstStyle/>
          <a:p>
            <a:r>
              <a:rPr lang="de-DE" dirty="0"/>
              <a:t>r</a:t>
            </a:r>
          </a:p>
        </p:txBody>
      </p:sp>
      <p:sp>
        <p:nvSpPr>
          <p:cNvPr id="10" name="Freihandform 9"/>
          <p:cNvSpPr/>
          <p:nvPr/>
        </p:nvSpPr>
        <p:spPr>
          <a:xfrm>
            <a:off x="4404813" y="2338645"/>
            <a:ext cx="1577130" cy="931178"/>
          </a:xfrm>
          <a:custGeom>
            <a:avLst/>
            <a:gdLst>
              <a:gd name="connsiteX0" fmla="*/ 0 w 1577130"/>
              <a:gd name="connsiteY0" fmla="*/ 931178 h 931178"/>
              <a:gd name="connsiteX1" fmla="*/ 822121 w 1577130"/>
              <a:gd name="connsiteY1" fmla="*/ 595619 h 931178"/>
              <a:gd name="connsiteX2" fmla="*/ 1577130 w 1577130"/>
              <a:gd name="connsiteY2" fmla="*/ 0 h 931178"/>
            </a:gdLst>
            <a:ahLst/>
            <a:cxnLst>
              <a:cxn ang="0">
                <a:pos x="connsiteX0" y="connsiteY0"/>
              </a:cxn>
              <a:cxn ang="0">
                <a:pos x="connsiteX1" y="connsiteY1"/>
              </a:cxn>
              <a:cxn ang="0">
                <a:pos x="connsiteX2" y="connsiteY2"/>
              </a:cxn>
            </a:cxnLst>
            <a:rect l="l" t="t" r="r" b="b"/>
            <a:pathLst>
              <a:path w="1577130" h="931178">
                <a:moveTo>
                  <a:pt x="0" y="931178"/>
                </a:moveTo>
                <a:cubicBezTo>
                  <a:pt x="279633" y="840996"/>
                  <a:pt x="559266" y="750815"/>
                  <a:pt x="822121" y="595619"/>
                </a:cubicBezTo>
                <a:cubicBezTo>
                  <a:pt x="1084976" y="440423"/>
                  <a:pt x="1331053" y="220211"/>
                  <a:pt x="157713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1" name="Rechteck 10"/>
          <p:cNvSpPr/>
          <p:nvPr/>
        </p:nvSpPr>
        <p:spPr>
          <a:xfrm>
            <a:off x="4324442" y="2322440"/>
            <a:ext cx="473206" cy="276999"/>
          </a:xfrm>
          <a:prstGeom prst="rect">
            <a:avLst/>
          </a:prstGeom>
        </p:spPr>
        <p:txBody>
          <a:bodyPr wrap="none">
            <a:spAutoFit/>
          </a:bodyPr>
          <a:lstStyle/>
          <a:p>
            <a:r>
              <a:rPr lang="de-DE" sz="1200" dirty="0"/>
              <a:t>K</a:t>
            </a:r>
            <a:r>
              <a:rPr lang="de-DE" sz="1200" baseline="30000" dirty="0"/>
              <a:t>D</a:t>
            </a:r>
            <a:r>
              <a:rPr lang="de-DE" sz="1200" dirty="0"/>
              <a:t>(r)</a:t>
            </a:r>
          </a:p>
        </p:txBody>
      </p:sp>
      <p:sp>
        <p:nvSpPr>
          <p:cNvPr id="12" name="Freihandform 11"/>
          <p:cNvSpPr/>
          <p:nvPr/>
        </p:nvSpPr>
        <p:spPr>
          <a:xfrm>
            <a:off x="4985529" y="2314604"/>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3" name="Rechteck 12"/>
          <p:cNvSpPr/>
          <p:nvPr/>
        </p:nvSpPr>
        <p:spPr>
          <a:xfrm>
            <a:off x="5801665" y="2120529"/>
            <a:ext cx="455830" cy="276999"/>
          </a:xfrm>
          <a:prstGeom prst="rect">
            <a:avLst/>
          </a:prstGeom>
        </p:spPr>
        <p:txBody>
          <a:bodyPr wrap="none">
            <a:spAutoFit/>
          </a:bodyPr>
          <a:lstStyle/>
          <a:p>
            <a:r>
              <a:rPr lang="de-DE" sz="1200" dirty="0"/>
              <a:t>K</a:t>
            </a:r>
            <a:r>
              <a:rPr lang="de-DE" sz="1200" baseline="30000" dirty="0"/>
              <a:t>S</a:t>
            </a:r>
            <a:r>
              <a:rPr lang="de-DE" sz="1200" dirty="0"/>
              <a:t>(r)</a:t>
            </a:r>
          </a:p>
        </p:txBody>
      </p:sp>
      <p:cxnSp>
        <p:nvCxnSpPr>
          <p:cNvPr id="14" name="Gerader Verbinder 13"/>
          <p:cNvCxnSpPr/>
          <p:nvPr/>
        </p:nvCxnSpPr>
        <p:spPr>
          <a:xfrm>
            <a:off x="5302686" y="2881174"/>
            <a:ext cx="16778" cy="5887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Gerader Verbinder 14"/>
          <p:cNvCxnSpPr/>
          <p:nvPr/>
        </p:nvCxnSpPr>
        <p:spPr>
          <a:xfrm flipH="1">
            <a:off x="4148068" y="2899239"/>
            <a:ext cx="114467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Rechteck 18"/>
          <p:cNvSpPr/>
          <p:nvPr/>
        </p:nvSpPr>
        <p:spPr>
          <a:xfrm>
            <a:off x="3813962" y="2696508"/>
            <a:ext cx="420308" cy="369332"/>
          </a:xfrm>
          <a:prstGeom prst="rect">
            <a:avLst/>
          </a:prstGeom>
        </p:spPr>
        <p:txBody>
          <a:bodyPr wrap="none">
            <a:spAutoFit/>
          </a:bodyPr>
          <a:lstStyle/>
          <a:p>
            <a:r>
              <a:rPr lang="de-DE" dirty="0"/>
              <a:t>K*</a:t>
            </a:r>
            <a:endParaRPr lang="de-DE" baseline="30000" dirty="0"/>
          </a:p>
        </p:txBody>
      </p:sp>
      <p:sp>
        <p:nvSpPr>
          <p:cNvPr id="20" name="Rechteck 19"/>
          <p:cNvSpPr/>
          <p:nvPr/>
        </p:nvSpPr>
        <p:spPr>
          <a:xfrm>
            <a:off x="5146714" y="3487378"/>
            <a:ext cx="476378" cy="369332"/>
          </a:xfrm>
          <a:prstGeom prst="rect">
            <a:avLst/>
          </a:prstGeom>
        </p:spPr>
        <p:txBody>
          <a:bodyPr wrap="square">
            <a:spAutoFit/>
          </a:bodyPr>
          <a:lstStyle/>
          <a:p>
            <a:r>
              <a:rPr lang="de-DE" dirty="0"/>
              <a:t>r*</a:t>
            </a:r>
            <a:endParaRPr lang="de-DE" baseline="30000" dirty="0"/>
          </a:p>
        </p:txBody>
      </p:sp>
      <p:sp>
        <p:nvSpPr>
          <p:cNvPr id="21" name="Textfeld 20"/>
          <p:cNvSpPr txBox="1"/>
          <p:nvPr/>
        </p:nvSpPr>
        <p:spPr>
          <a:xfrm>
            <a:off x="25943" y="4032383"/>
            <a:ext cx="8446673" cy="927868"/>
          </a:xfrm>
          <a:prstGeom prst="rect">
            <a:avLst/>
          </a:prstGeom>
          <a:noFill/>
          <a:ln>
            <a:noFill/>
          </a:ln>
        </p:spPr>
        <p:txBody>
          <a:bodyPr vert="horz" wrap="square" lIns="81646" tIns="40823" rIns="81646" bIns="40823" anchorCtr="0" compatLnSpc="0">
            <a:spAutoFit/>
          </a:bodyPr>
          <a:lstStyle/>
          <a:p>
            <a:r>
              <a:rPr lang="de-DE" dirty="0"/>
              <a:t>In der weiteren Betrachtung fokussieren wir uns allerdings vornehmlich auf den Arbeitsmarkt als die bestimmende Größe für die Produktionsbedingungen in einer Volkswirtschaft.</a:t>
            </a:r>
            <a:endParaRPr lang="en-US" altLang="en-US" sz="2000" dirty="0"/>
          </a:p>
        </p:txBody>
      </p:sp>
      <p:sp>
        <p:nvSpPr>
          <p:cNvPr id="23" name="Rechteck 22">
            <a:extLst>
              <a:ext uri="{FF2B5EF4-FFF2-40B4-BE49-F238E27FC236}">
                <a16:creationId xmlns:a16="http://schemas.microsoft.com/office/drawing/2014/main" id="{536981DC-2C16-48EB-8B66-C1068431B63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300724A1-45FF-5456-0757-17432E4B0331}"/>
                  </a:ext>
                </a:extLst>
              </p14:cNvPr>
              <p14:cNvContentPartPr/>
              <p14:nvPr/>
            </p14:nvContentPartPr>
            <p14:xfrm>
              <a:off x="5761964" y="2029255"/>
              <a:ext cx="579600" cy="517680"/>
            </p14:xfrm>
          </p:contentPart>
        </mc:Choice>
        <mc:Fallback>
          <p:pic>
            <p:nvPicPr>
              <p:cNvPr id="2" name="Freihand 1">
                <a:extLst>
                  <a:ext uri="{FF2B5EF4-FFF2-40B4-BE49-F238E27FC236}">
                    <a16:creationId xmlns:a16="http://schemas.microsoft.com/office/drawing/2014/main" id="{300724A1-45FF-5456-0757-17432E4B0331}"/>
                  </a:ext>
                </a:extLst>
              </p:cNvPr>
              <p:cNvPicPr/>
              <p:nvPr/>
            </p:nvPicPr>
            <p:blipFill>
              <a:blip r:embed="rId4"/>
              <a:stretch>
                <a:fillRect/>
              </a:stretch>
            </p:blipFill>
            <p:spPr>
              <a:xfrm>
                <a:off x="5752964" y="2020615"/>
                <a:ext cx="597240" cy="5353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18F8AB60-F718-837E-A6DD-3DE750214F44}"/>
                  </a:ext>
                </a:extLst>
              </p14:cNvPr>
              <p14:cNvContentPartPr/>
              <p14:nvPr/>
            </p14:nvContentPartPr>
            <p14:xfrm>
              <a:off x="4306484" y="2179015"/>
              <a:ext cx="582120" cy="596880"/>
            </p14:xfrm>
          </p:contentPart>
        </mc:Choice>
        <mc:Fallback>
          <p:pic>
            <p:nvPicPr>
              <p:cNvPr id="5" name="Freihand 4">
                <a:extLst>
                  <a:ext uri="{FF2B5EF4-FFF2-40B4-BE49-F238E27FC236}">
                    <a16:creationId xmlns:a16="http://schemas.microsoft.com/office/drawing/2014/main" id="{18F8AB60-F718-837E-A6DD-3DE750214F44}"/>
                  </a:ext>
                </a:extLst>
              </p:cNvPr>
              <p:cNvPicPr/>
              <p:nvPr/>
            </p:nvPicPr>
            <p:blipFill>
              <a:blip r:embed="rId6"/>
              <a:stretch>
                <a:fillRect/>
              </a:stretch>
            </p:blipFill>
            <p:spPr>
              <a:xfrm>
                <a:off x="4297844" y="2170375"/>
                <a:ext cx="599760" cy="614520"/>
              </a:xfrm>
              <a:prstGeom prst="rect">
                <a:avLst/>
              </a:prstGeom>
            </p:spPr>
          </p:pic>
        </mc:Fallback>
      </mc:AlternateContent>
      <p:grpSp>
        <p:nvGrpSpPr>
          <p:cNvPr id="29" name="Gruppieren 28">
            <a:extLst>
              <a:ext uri="{FF2B5EF4-FFF2-40B4-BE49-F238E27FC236}">
                <a16:creationId xmlns:a16="http://schemas.microsoft.com/office/drawing/2014/main" id="{B96667D9-5FC2-43A2-2A2C-11AE956115CF}"/>
              </a:ext>
            </a:extLst>
          </p:cNvPr>
          <p:cNvGrpSpPr/>
          <p:nvPr/>
        </p:nvGrpSpPr>
        <p:grpSpPr>
          <a:xfrm>
            <a:off x="4216844" y="2694175"/>
            <a:ext cx="2838600" cy="823320"/>
            <a:chOff x="4216844" y="2694175"/>
            <a:chExt cx="2838600" cy="823320"/>
          </a:xfrm>
        </p:grpSpPr>
        <mc:AlternateContent xmlns:mc="http://schemas.openxmlformats.org/markup-compatibility/2006">
          <mc:Choice xmlns:p14="http://schemas.microsoft.com/office/powerpoint/2010/main" Requires="p14">
            <p:contentPart p14:bwMode="auto" r:id="rId7">
              <p14:nvContentPartPr>
                <p14:cNvPr id="16" name="Freihand 15">
                  <a:extLst>
                    <a:ext uri="{FF2B5EF4-FFF2-40B4-BE49-F238E27FC236}">
                      <a16:creationId xmlns:a16="http://schemas.microsoft.com/office/drawing/2014/main" id="{949751EF-52A8-F2D2-6ED4-CB616AA88652}"/>
                    </a:ext>
                  </a:extLst>
                </p14:cNvPr>
                <p14:cNvContentPartPr/>
                <p14:nvPr/>
              </p14:nvContentPartPr>
              <p14:xfrm>
                <a:off x="4216844" y="2913415"/>
                <a:ext cx="1144800" cy="63720"/>
              </p14:xfrm>
            </p:contentPart>
          </mc:Choice>
          <mc:Fallback>
            <p:pic>
              <p:nvPicPr>
                <p:cNvPr id="16" name="Freihand 15">
                  <a:extLst>
                    <a:ext uri="{FF2B5EF4-FFF2-40B4-BE49-F238E27FC236}">
                      <a16:creationId xmlns:a16="http://schemas.microsoft.com/office/drawing/2014/main" id="{949751EF-52A8-F2D2-6ED4-CB616AA88652}"/>
                    </a:ext>
                  </a:extLst>
                </p:cNvPr>
                <p:cNvPicPr/>
                <p:nvPr/>
              </p:nvPicPr>
              <p:blipFill>
                <a:blip r:embed="rId8"/>
                <a:stretch>
                  <a:fillRect/>
                </a:stretch>
              </p:blipFill>
              <p:spPr>
                <a:xfrm>
                  <a:off x="4207844" y="2904415"/>
                  <a:ext cx="11624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7" name="Freihand 16">
                  <a:extLst>
                    <a:ext uri="{FF2B5EF4-FFF2-40B4-BE49-F238E27FC236}">
                      <a16:creationId xmlns:a16="http://schemas.microsoft.com/office/drawing/2014/main" id="{A8ECCD34-2AF9-4DD4-8C54-2D4370870B2A}"/>
                    </a:ext>
                  </a:extLst>
                </p14:cNvPr>
                <p14:cNvContentPartPr/>
                <p14:nvPr/>
              </p14:nvContentPartPr>
              <p14:xfrm>
                <a:off x="5346884" y="2884615"/>
                <a:ext cx="29160" cy="632880"/>
              </p14:xfrm>
            </p:contentPart>
          </mc:Choice>
          <mc:Fallback>
            <p:pic>
              <p:nvPicPr>
                <p:cNvPr id="17" name="Freihand 16">
                  <a:extLst>
                    <a:ext uri="{FF2B5EF4-FFF2-40B4-BE49-F238E27FC236}">
                      <a16:creationId xmlns:a16="http://schemas.microsoft.com/office/drawing/2014/main" id="{A8ECCD34-2AF9-4DD4-8C54-2D4370870B2A}"/>
                    </a:ext>
                  </a:extLst>
                </p:cNvPr>
                <p:cNvPicPr/>
                <p:nvPr/>
              </p:nvPicPr>
              <p:blipFill>
                <a:blip r:embed="rId10"/>
                <a:stretch>
                  <a:fillRect/>
                </a:stretch>
              </p:blipFill>
              <p:spPr>
                <a:xfrm>
                  <a:off x="5338244" y="2875975"/>
                  <a:ext cx="46800" cy="6505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2" name="Freihand 21">
                  <a:extLst>
                    <a:ext uri="{FF2B5EF4-FFF2-40B4-BE49-F238E27FC236}">
                      <a16:creationId xmlns:a16="http://schemas.microsoft.com/office/drawing/2014/main" id="{1CFFABB2-18FE-7465-AFCC-65BFD659B6FD}"/>
                    </a:ext>
                  </a:extLst>
                </p14:cNvPr>
                <p14:cNvContentPartPr/>
                <p14:nvPr/>
              </p14:nvContentPartPr>
              <p14:xfrm>
                <a:off x="5662964" y="2840335"/>
                <a:ext cx="313920" cy="64440"/>
              </p14:xfrm>
            </p:contentPart>
          </mc:Choice>
          <mc:Fallback>
            <p:pic>
              <p:nvPicPr>
                <p:cNvPr id="22" name="Freihand 21">
                  <a:extLst>
                    <a:ext uri="{FF2B5EF4-FFF2-40B4-BE49-F238E27FC236}">
                      <a16:creationId xmlns:a16="http://schemas.microsoft.com/office/drawing/2014/main" id="{1CFFABB2-18FE-7465-AFCC-65BFD659B6FD}"/>
                    </a:ext>
                  </a:extLst>
                </p:cNvPr>
                <p:cNvPicPr/>
                <p:nvPr/>
              </p:nvPicPr>
              <p:blipFill>
                <a:blip r:embed="rId12"/>
                <a:stretch>
                  <a:fillRect/>
                </a:stretch>
              </p:blipFill>
              <p:spPr>
                <a:xfrm>
                  <a:off x="5654324" y="2831695"/>
                  <a:ext cx="3315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4" name="Freihand 23">
                  <a:extLst>
                    <a:ext uri="{FF2B5EF4-FFF2-40B4-BE49-F238E27FC236}">
                      <a16:creationId xmlns:a16="http://schemas.microsoft.com/office/drawing/2014/main" id="{22A36397-09DD-6682-254B-CDB8D983A191}"/>
                    </a:ext>
                  </a:extLst>
                </p14:cNvPr>
                <p14:cNvContentPartPr/>
                <p14:nvPr/>
              </p14:nvContentPartPr>
              <p14:xfrm>
                <a:off x="5569364" y="2815495"/>
                <a:ext cx="236880" cy="178560"/>
              </p14:xfrm>
            </p:contentPart>
          </mc:Choice>
          <mc:Fallback>
            <p:pic>
              <p:nvPicPr>
                <p:cNvPr id="24" name="Freihand 23">
                  <a:extLst>
                    <a:ext uri="{FF2B5EF4-FFF2-40B4-BE49-F238E27FC236}">
                      <a16:creationId xmlns:a16="http://schemas.microsoft.com/office/drawing/2014/main" id="{22A36397-09DD-6682-254B-CDB8D983A191}"/>
                    </a:ext>
                  </a:extLst>
                </p:cNvPr>
                <p:cNvPicPr/>
                <p:nvPr/>
              </p:nvPicPr>
              <p:blipFill>
                <a:blip r:embed="rId14"/>
                <a:stretch>
                  <a:fillRect/>
                </a:stretch>
              </p:blipFill>
              <p:spPr>
                <a:xfrm>
                  <a:off x="5560364" y="2806495"/>
                  <a:ext cx="25452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5" name="Freihand 24">
                  <a:extLst>
                    <a:ext uri="{FF2B5EF4-FFF2-40B4-BE49-F238E27FC236}">
                      <a16:creationId xmlns:a16="http://schemas.microsoft.com/office/drawing/2014/main" id="{B5D81EF7-DA9D-C390-032E-3BFAAEE5C445}"/>
                    </a:ext>
                  </a:extLst>
                </p14:cNvPr>
                <p14:cNvContentPartPr/>
                <p14:nvPr/>
              </p14:nvContentPartPr>
              <p14:xfrm>
                <a:off x="6294764" y="2803255"/>
                <a:ext cx="21960" cy="163440"/>
              </p14:xfrm>
            </p:contentPart>
          </mc:Choice>
          <mc:Fallback>
            <p:pic>
              <p:nvPicPr>
                <p:cNvPr id="25" name="Freihand 24">
                  <a:extLst>
                    <a:ext uri="{FF2B5EF4-FFF2-40B4-BE49-F238E27FC236}">
                      <a16:creationId xmlns:a16="http://schemas.microsoft.com/office/drawing/2014/main" id="{B5D81EF7-DA9D-C390-032E-3BFAAEE5C445}"/>
                    </a:ext>
                  </a:extLst>
                </p:cNvPr>
                <p:cNvPicPr/>
                <p:nvPr/>
              </p:nvPicPr>
              <p:blipFill>
                <a:blip r:embed="rId16"/>
                <a:stretch>
                  <a:fillRect/>
                </a:stretch>
              </p:blipFill>
              <p:spPr>
                <a:xfrm>
                  <a:off x="6285764" y="2794255"/>
                  <a:ext cx="3960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6" name="Freihand 25">
                  <a:extLst>
                    <a:ext uri="{FF2B5EF4-FFF2-40B4-BE49-F238E27FC236}">
                      <a16:creationId xmlns:a16="http://schemas.microsoft.com/office/drawing/2014/main" id="{1F75ED57-82E7-52D8-99DC-88C34B998A8F}"/>
                    </a:ext>
                  </a:extLst>
                </p14:cNvPr>
                <p14:cNvContentPartPr/>
                <p14:nvPr/>
              </p14:nvContentPartPr>
              <p14:xfrm>
                <a:off x="6193964" y="2755735"/>
                <a:ext cx="219600" cy="203760"/>
              </p14:xfrm>
            </p:contentPart>
          </mc:Choice>
          <mc:Fallback>
            <p:pic>
              <p:nvPicPr>
                <p:cNvPr id="26" name="Freihand 25">
                  <a:extLst>
                    <a:ext uri="{FF2B5EF4-FFF2-40B4-BE49-F238E27FC236}">
                      <a16:creationId xmlns:a16="http://schemas.microsoft.com/office/drawing/2014/main" id="{1F75ED57-82E7-52D8-99DC-88C34B998A8F}"/>
                    </a:ext>
                  </a:extLst>
                </p:cNvPr>
                <p:cNvPicPr/>
                <p:nvPr/>
              </p:nvPicPr>
              <p:blipFill>
                <a:blip r:embed="rId18"/>
                <a:stretch>
                  <a:fillRect/>
                </a:stretch>
              </p:blipFill>
              <p:spPr>
                <a:xfrm>
                  <a:off x="6185324" y="2747095"/>
                  <a:ext cx="23724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7" name="Freihand 26">
                  <a:extLst>
                    <a:ext uri="{FF2B5EF4-FFF2-40B4-BE49-F238E27FC236}">
                      <a16:creationId xmlns:a16="http://schemas.microsoft.com/office/drawing/2014/main" id="{74B6C7CC-4582-20E1-8464-12FAD1F5E43D}"/>
                    </a:ext>
                  </a:extLst>
                </p14:cNvPr>
                <p14:cNvContentPartPr/>
                <p14:nvPr/>
              </p14:nvContentPartPr>
              <p14:xfrm>
                <a:off x="6599684" y="2789215"/>
                <a:ext cx="181080" cy="75240"/>
              </p14:xfrm>
            </p:contentPart>
          </mc:Choice>
          <mc:Fallback>
            <p:pic>
              <p:nvPicPr>
                <p:cNvPr id="27" name="Freihand 26">
                  <a:extLst>
                    <a:ext uri="{FF2B5EF4-FFF2-40B4-BE49-F238E27FC236}">
                      <a16:creationId xmlns:a16="http://schemas.microsoft.com/office/drawing/2014/main" id="{74B6C7CC-4582-20E1-8464-12FAD1F5E43D}"/>
                    </a:ext>
                  </a:extLst>
                </p:cNvPr>
                <p:cNvPicPr/>
                <p:nvPr/>
              </p:nvPicPr>
              <p:blipFill>
                <a:blip r:embed="rId20"/>
                <a:stretch>
                  <a:fillRect/>
                </a:stretch>
              </p:blipFill>
              <p:spPr>
                <a:xfrm>
                  <a:off x="6590684" y="2780575"/>
                  <a:ext cx="1987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8" name="Freihand 27">
                  <a:extLst>
                    <a:ext uri="{FF2B5EF4-FFF2-40B4-BE49-F238E27FC236}">
                      <a16:creationId xmlns:a16="http://schemas.microsoft.com/office/drawing/2014/main" id="{3D83273C-E078-FFFD-E449-D3BFC1F1F61B}"/>
                    </a:ext>
                  </a:extLst>
                </p14:cNvPr>
                <p14:cNvContentPartPr/>
                <p14:nvPr/>
              </p14:nvContentPartPr>
              <p14:xfrm>
                <a:off x="6869324" y="2694175"/>
                <a:ext cx="186120" cy="204480"/>
              </p14:xfrm>
            </p:contentPart>
          </mc:Choice>
          <mc:Fallback>
            <p:pic>
              <p:nvPicPr>
                <p:cNvPr id="28" name="Freihand 27">
                  <a:extLst>
                    <a:ext uri="{FF2B5EF4-FFF2-40B4-BE49-F238E27FC236}">
                      <a16:creationId xmlns:a16="http://schemas.microsoft.com/office/drawing/2014/main" id="{3D83273C-E078-FFFD-E449-D3BFC1F1F61B}"/>
                    </a:ext>
                  </a:extLst>
                </p:cNvPr>
                <p:cNvPicPr/>
                <p:nvPr/>
              </p:nvPicPr>
              <p:blipFill>
                <a:blip r:embed="rId22"/>
                <a:stretch>
                  <a:fillRect/>
                </a:stretch>
              </p:blipFill>
              <p:spPr>
                <a:xfrm>
                  <a:off x="6860684" y="2685535"/>
                  <a:ext cx="203760" cy="222120"/>
                </a:xfrm>
                <a:prstGeom prst="rect">
                  <a:avLst/>
                </a:prstGeom>
              </p:spPr>
            </p:pic>
          </mc:Fallback>
        </mc:AlternateContent>
      </p:grpSp>
      <p:grpSp>
        <p:nvGrpSpPr>
          <p:cNvPr id="45" name="Gruppieren 44">
            <a:extLst>
              <a:ext uri="{FF2B5EF4-FFF2-40B4-BE49-F238E27FC236}">
                <a16:creationId xmlns:a16="http://schemas.microsoft.com/office/drawing/2014/main" id="{C7678417-C3A2-29B5-33FA-57F55F2527C9}"/>
              </a:ext>
            </a:extLst>
          </p:cNvPr>
          <p:cNvGrpSpPr/>
          <p:nvPr/>
        </p:nvGrpSpPr>
        <p:grpSpPr>
          <a:xfrm>
            <a:off x="7391324" y="2347135"/>
            <a:ext cx="3343680" cy="482040"/>
            <a:chOff x="7391324" y="2347135"/>
            <a:chExt cx="3343680" cy="482040"/>
          </a:xfrm>
        </p:grpSpPr>
        <mc:AlternateContent xmlns:mc="http://schemas.openxmlformats.org/markup-compatibility/2006">
          <mc:Choice xmlns:p14="http://schemas.microsoft.com/office/powerpoint/2010/main" Requires="p14">
            <p:contentPart p14:bwMode="auto" r:id="rId23">
              <p14:nvContentPartPr>
                <p14:cNvPr id="30" name="Freihand 29">
                  <a:extLst>
                    <a:ext uri="{FF2B5EF4-FFF2-40B4-BE49-F238E27FC236}">
                      <a16:creationId xmlns:a16="http://schemas.microsoft.com/office/drawing/2014/main" id="{01EDC355-A55E-C93F-A2B9-C2BC51BBEBA8}"/>
                    </a:ext>
                  </a:extLst>
                </p14:cNvPr>
                <p14:cNvContentPartPr/>
                <p14:nvPr/>
              </p14:nvContentPartPr>
              <p14:xfrm>
                <a:off x="7391324" y="2717575"/>
                <a:ext cx="109440" cy="111600"/>
              </p14:xfrm>
            </p:contentPart>
          </mc:Choice>
          <mc:Fallback>
            <p:pic>
              <p:nvPicPr>
                <p:cNvPr id="30" name="Freihand 29">
                  <a:extLst>
                    <a:ext uri="{FF2B5EF4-FFF2-40B4-BE49-F238E27FC236}">
                      <a16:creationId xmlns:a16="http://schemas.microsoft.com/office/drawing/2014/main" id="{01EDC355-A55E-C93F-A2B9-C2BC51BBEBA8}"/>
                    </a:ext>
                  </a:extLst>
                </p:cNvPr>
                <p:cNvPicPr/>
                <p:nvPr/>
              </p:nvPicPr>
              <p:blipFill>
                <a:blip r:embed="rId24"/>
                <a:stretch>
                  <a:fillRect/>
                </a:stretch>
              </p:blipFill>
              <p:spPr>
                <a:xfrm>
                  <a:off x="7382684" y="2708935"/>
                  <a:ext cx="12708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31" name="Freihand 30">
                  <a:extLst>
                    <a:ext uri="{FF2B5EF4-FFF2-40B4-BE49-F238E27FC236}">
                      <a16:creationId xmlns:a16="http://schemas.microsoft.com/office/drawing/2014/main" id="{A42555C3-E705-0AF7-9847-A7AD7E509541}"/>
                    </a:ext>
                  </a:extLst>
                </p14:cNvPr>
                <p14:cNvContentPartPr/>
                <p14:nvPr/>
              </p14:nvContentPartPr>
              <p14:xfrm>
                <a:off x="7545404" y="2735575"/>
                <a:ext cx="52920" cy="68040"/>
              </p14:xfrm>
            </p:contentPart>
          </mc:Choice>
          <mc:Fallback>
            <p:pic>
              <p:nvPicPr>
                <p:cNvPr id="31" name="Freihand 30">
                  <a:extLst>
                    <a:ext uri="{FF2B5EF4-FFF2-40B4-BE49-F238E27FC236}">
                      <a16:creationId xmlns:a16="http://schemas.microsoft.com/office/drawing/2014/main" id="{A42555C3-E705-0AF7-9847-A7AD7E509541}"/>
                    </a:ext>
                  </a:extLst>
                </p:cNvPr>
                <p:cNvPicPr/>
                <p:nvPr/>
              </p:nvPicPr>
              <p:blipFill>
                <a:blip r:embed="rId26"/>
                <a:stretch>
                  <a:fillRect/>
                </a:stretch>
              </p:blipFill>
              <p:spPr>
                <a:xfrm>
                  <a:off x="7536404" y="2726935"/>
                  <a:ext cx="705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2" name="Freihand 31">
                  <a:extLst>
                    <a:ext uri="{FF2B5EF4-FFF2-40B4-BE49-F238E27FC236}">
                      <a16:creationId xmlns:a16="http://schemas.microsoft.com/office/drawing/2014/main" id="{DF31260A-6DED-1BC0-1C41-1A4CBEEBDB9D}"/>
                    </a:ext>
                  </a:extLst>
                </p14:cNvPr>
                <p14:cNvContentPartPr/>
                <p14:nvPr/>
              </p14:nvContentPartPr>
              <p14:xfrm>
                <a:off x="7622084" y="2586895"/>
                <a:ext cx="329040" cy="213840"/>
              </p14:xfrm>
            </p:contentPart>
          </mc:Choice>
          <mc:Fallback>
            <p:pic>
              <p:nvPicPr>
                <p:cNvPr id="32" name="Freihand 31">
                  <a:extLst>
                    <a:ext uri="{FF2B5EF4-FFF2-40B4-BE49-F238E27FC236}">
                      <a16:creationId xmlns:a16="http://schemas.microsoft.com/office/drawing/2014/main" id="{DF31260A-6DED-1BC0-1C41-1A4CBEEBDB9D}"/>
                    </a:ext>
                  </a:extLst>
                </p:cNvPr>
                <p:cNvPicPr/>
                <p:nvPr/>
              </p:nvPicPr>
              <p:blipFill>
                <a:blip r:embed="rId28"/>
                <a:stretch>
                  <a:fillRect/>
                </a:stretch>
              </p:blipFill>
              <p:spPr>
                <a:xfrm>
                  <a:off x="7613444" y="2577895"/>
                  <a:ext cx="34668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3" name="Freihand 32">
                  <a:extLst>
                    <a:ext uri="{FF2B5EF4-FFF2-40B4-BE49-F238E27FC236}">
                      <a16:creationId xmlns:a16="http://schemas.microsoft.com/office/drawing/2014/main" id="{75C528AE-33C7-2148-6817-25BE857766FD}"/>
                    </a:ext>
                  </a:extLst>
                </p14:cNvPr>
                <p14:cNvContentPartPr/>
                <p14:nvPr/>
              </p14:nvContentPartPr>
              <p14:xfrm>
                <a:off x="7702364" y="2507695"/>
                <a:ext cx="10080" cy="6480"/>
              </p14:xfrm>
            </p:contentPart>
          </mc:Choice>
          <mc:Fallback>
            <p:pic>
              <p:nvPicPr>
                <p:cNvPr id="33" name="Freihand 32">
                  <a:extLst>
                    <a:ext uri="{FF2B5EF4-FFF2-40B4-BE49-F238E27FC236}">
                      <a16:creationId xmlns:a16="http://schemas.microsoft.com/office/drawing/2014/main" id="{75C528AE-33C7-2148-6817-25BE857766FD}"/>
                    </a:ext>
                  </a:extLst>
                </p:cNvPr>
                <p:cNvPicPr/>
                <p:nvPr/>
              </p:nvPicPr>
              <p:blipFill>
                <a:blip r:embed="rId30"/>
                <a:stretch>
                  <a:fillRect/>
                </a:stretch>
              </p:blipFill>
              <p:spPr>
                <a:xfrm>
                  <a:off x="7693364" y="2498695"/>
                  <a:ext cx="277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4" name="Freihand 33">
                  <a:extLst>
                    <a:ext uri="{FF2B5EF4-FFF2-40B4-BE49-F238E27FC236}">
                      <a16:creationId xmlns:a16="http://schemas.microsoft.com/office/drawing/2014/main" id="{38DA9647-7F12-2949-7B71-3CBEB2926284}"/>
                    </a:ext>
                  </a:extLst>
                </p14:cNvPr>
                <p14:cNvContentPartPr/>
                <p14:nvPr/>
              </p14:nvContentPartPr>
              <p14:xfrm>
                <a:off x="8124644" y="2541175"/>
                <a:ext cx="324000" cy="198360"/>
              </p14:xfrm>
            </p:contentPart>
          </mc:Choice>
          <mc:Fallback>
            <p:pic>
              <p:nvPicPr>
                <p:cNvPr id="34" name="Freihand 33">
                  <a:extLst>
                    <a:ext uri="{FF2B5EF4-FFF2-40B4-BE49-F238E27FC236}">
                      <a16:creationId xmlns:a16="http://schemas.microsoft.com/office/drawing/2014/main" id="{38DA9647-7F12-2949-7B71-3CBEB2926284}"/>
                    </a:ext>
                  </a:extLst>
                </p:cNvPr>
                <p:cNvPicPr/>
                <p:nvPr/>
              </p:nvPicPr>
              <p:blipFill>
                <a:blip r:embed="rId32"/>
                <a:stretch>
                  <a:fillRect/>
                </a:stretch>
              </p:blipFill>
              <p:spPr>
                <a:xfrm>
                  <a:off x="8116004" y="2532175"/>
                  <a:ext cx="34164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6" name="Freihand 35">
                  <a:extLst>
                    <a:ext uri="{FF2B5EF4-FFF2-40B4-BE49-F238E27FC236}">
                      <a16:creationId xmlns:a16="http://schemas.microsoft.com/office/drawing/2014/main" id="{31CC3428-68AB-BC57-F660-C349A6743F3B}"/>
                    </a:ext>
                  </a:extLst>
                </p14:cNvPr>
                <p14:cNvContentPartPr/>
                <p14:nvPr/>
              </p14:nvContentPartPr>
              <p14:xfrm>
                <a:off x="8469164" y="2507695"/>
                <a:ext cx="164880" cy="212040"/>
              </p14:xfrm>
            </p:contentPart>
          </mc:Choice>
          <mc:Fallback>
            <p:pic>
              <p:nvPicPr>
                <p:cNvPr id="36" name="Freihand 35">
                  <a:extLst>
                    <a:ext uri="{FF2B5EF4-FFF2-40B4-BE49-F238E27FC236}">
                      <a16:creationId xmlns:a16="http://schemas.microsoft.com/office/drawing/2014/main" id="{31CC3428-68AB-BC57-F660-C349A6743F3B}"/>
                    </a:ext>
                  </a:extLst>
                </p:cNvPr>
                <p:cNvPicPr/>
                <p:nvPr/>
              </p:nvPicPr>
              <p:blipFill>
                <a:blip r:embed="rId34"/>
                <a:stretch>
                  <a:fillRect/>
                </a:stretch>
              </p:blipFill>
              <p:spPr>
                <a:xfrm>
                  <a:off x="8460164" y="2498695"/>
                  <a:ext cx="18252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7" name="Freihand 36">
                  <a:extLst>
                    <a:ext uri="{FF2B5EF4-FFF2-40B4-BE49-F238E27FC236}">
                      <a16:creationId xmlns:a16="http://schemas.microsoft.com/office/drawing/2014/main" id="{998DBFAC-4776-2561-180C-171C5DD0AE8B}"/>
                    </a:ext>
                  </a:extLst>
                </p14:cNvPr>
                <p14:cNvContentPartPr/>
                <p14:nvPr/>
              </p14:nvContentPartPr>
              <p14:xfrm>
                <a:off x="8576804" y="2473135"/>
                <a:ext cx="159840" cy="239040"/>
              </p14:xfrm>
            </p:contentPart>
          </mc:Choice>
          <mc:Fallback>
            <p:pic>
              <p:nvPicPr>
                <p:cNvPr id="37" name="Freihand 36">
                  <a:extLst>
                    <a:ext uri="{FF2B5EF4-FFF2-40B4-BE49-F238E27FC236}">
                      <a16:creationId xmlns:a16="http://schemas.microsoft.com/office/drawing/2014/main" id="{998DBFAC-4776-2561-180C-171C5DD0AE8B}"/>
                    </a:ext>
                  </a:extLst>
                </p:cNvPr>
                <p:cNvPicPr/>
                <p:nvPr/>
              </p:nvPicPr>
              <p:blipFill>
                <a:blip r:embed="rId36"/>
                <a:stretch>
                  <a:fillRect/>
                </a:stretch>
              </p:blipFill>
              <p:spPr>
                <a:xfrm>
                  <a:off x="8568164" y="2464135"/>
                  <a:ext cx="17748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8" name="Freihand 37">
                  <a:extLst>
                    <a:ext uri="{FF2B5EF4-FFF2-40B4-BE49-F238E27FC236}">
                      <a16:creationId xmlns:a16="http://schemas.microsoft.com/office/drawing/2014/main" id="{2CDABF12-F44E-2247-84CF-8374831D5D96}"/>
                    </a:ext>
                  </a:extLst>
                </p14:cNvPr>
                <p14:cNvContentPartPr/>
                <p14:nvPr/>
              </p14:nvContentPartPr>
              <p14:xfrm>
                <a:off x="8774444" y="2469175"/>
                <a:ext cx="202320" cy="246960"/>
              </p14:xfrm>
            </p:contentPart>
          </mc:Choice>
          <mc:Fallback>
            <p:pic>
              <p:nvPicPr>
                <p:cNvPr id="38" name="Freihand 37">
                  <a:extLst>
                    <a:ext uri="{FF2B5EF4-FFF2-40B4-BE49-F238E27FC236}">
                      <a16:creationId xmlns:a16="http://schemas.microsoft.com/office/drawing/2014/main" id="{2CDABF12-F44E-2247-84CF-8374831D5D96}"/>
                    </a:ext>
                  </a:extLst>
                </p:cNvPr>
                <p:cNvPicPr/>
                <p:nvPr/>
              </p:nvPicPr>
              <p:blipFill>
                <a:blip r:embed="rId38"/>
                <a:stretch>
                  <a:fillRect/>
                </a:stretch>
              </p:blipFill>
              <p:spPr>
                <a:xfrm>
                  <a:off x="8765444" y="2460175"/>
                  <a:ext cx="21996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9" name="Freihand 38">
                  <a:extLst>
                    <a:ext uri="{FF2B5EF4-FFF2-40B4-BE49-F238E27FC236}">
                      <a16:creationId xmlns:a16="http://schemas.microsoft.com/office/drawing/2014/main" id="{D41DFAB9-2531-CA36-1407-54758FAF963C}"/>
                    </a:ext>
                  </a:extLst>
                </p14:cNvPr>
                <p14:cNvContentPartPr/>
                <p14:nvPr/>
              </p14:nvContentPartPr>
              <p14:xfrm>
                <a:off x="9013844" y="2391415"/>
                <a:ext cx="516600" cy="293400"/>
              </p14:xfrm>
            </p:contentPart>
          </mc:Choice>
          <mc:Fallback>
            <p:pic>
              <p:nvPicPr>
                <p:cNvPr id="39" name="Freihand 38">
                  <a:extLst>
                    <a:ext uri="{FF2B5EF4-FFF2-40B4-BE49-F238E27FC236}">
                      <a16:creationId xmlns:a16="http://schemas.microsoft.com/office/drawing/2014/main" id="{D41DFAB9-2531-CA36-1407-54758FAF963C}"/>
                    </a:ext>
                  </a:extLst>
                </p:cNvPr>
                <p:cNvPicPr/>
                <p:nvPr/>
              </p:nvPicPr>
              <p:blipFill>
                <a:blip r:embed="rId40"/>
                <a:stretch>
                  <a:fillRect/>
                </a:stretch>
              </p:blipFill>
              <p:spPr>
                <a:xfrm>
                  <a:off x="9005204" y="2382775"/>
                  <a:ext cx="534240" cy="3110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40" name="Freihand 39">
                  <a:extLst>
                    <a:ext uri="{FF2B5EF4-FFF2-40B4-BE49-F238E27FC236}">
                      <a16:creationId xmlns:a16="http://schemas.microsoft.com/office/drawing/2014/main" id="{24FCA3FB-56FE-EAD5-BE55-3BBA3FE2584B}"/>
                    </a:ext>
                  </a:extLst>
                </p14:cNvPr>
                <p14:cNvContentPartPr/>
                <p14:nvPr/>
              </p14:nvContentPartPr>
              <p14:xfrm>
                <a:off x="9614324" y="2354695"/>
                <a:ext cx="188640" cy="248400"/>
              </p14:xfrm>
            </p:contentPart>
          </mc:Choice>
          <mc:Fallback>
            <p:pic>
              <p:nvPicPr>
                <p:cNvPr id="40" name="Freihand 39">
                  <a:extLst>
                    <a:ext uri="{FF2B5EF4-FFF2-40B4-BE49-F238E27FC236}">
                      <a16:creationId xmlns:a16="http://schemas.microsoft.com/office/drawing/2014/main" id="{24FCA3FB-56FE-EAD5-BE55-3BBA3FE2584B}"/>
                    </a:ext>
                  </a:extLst>
                </p:cNvPr>
                <p:cNvPicPr/>
                <p:nvPr/>
              </p:nvPicPr>
              <p:blipFill>
                <a:blip r:embed="rId42"/>
                <a:stretch>
                  <a:fillRect/>
                </a:stretch>
              </p:blipFill>
              <p:spPr>
                <a:xfrm>
                  <a:off x="9605684" y="2346055"/>
                  <a:ext cx="20628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41" name="Freihand 40">
                  <a:extLst>
                    <a:ext uri="{FF2B5EF4-FFF2-40B4-BE49-F238E27FC236}">
                      <a16:creationId xmlns:a16="http://schemas.microsoft.com/office/drawing/2014/main" id="{8FC5DF56-20FC-8ED1-9346-43CA6B7475BE}"/>
                    </a:ext>
                  </a:extLst>
                </p14:cNvPr>
                <p14:cNvContentPartPr/>
                <p14:nvPr/>
              </p14:nvContentPartPr>
              <p14:xfrm>
                <a:off x="9683444" y="2492575"/>
                <a:ext cx="380520" cy="105480"/>
              </p14:xfrm>
            </p:contentPart>
          </mc:Choice>
          <mc:Fallback>
            <p:pic>
              <p:nvPicPr>
                <p:cNvPr id="41" name="Freihand 40">
                  <a:extLst>
                    <a:ext uri="{FF2B5EF4-FFF2-40B4-BE49-F238E27FC236}">
                      <a16:creationId xmlns:a16="http://schemas.microsoft.com/office/drawing/2014/main" id="{8FC5DF56-20FC-8ED1-9346-43CA6B7475BE}"/>
                    </a:ext>
                  </a:extLst>
                </p:cNvPr>
                <p:cNvPicPr/>
                <p:nvPr/>
              </p:nvPicPr>
              <p:blipFill>
                <a:blip r:embed="rId44"/>
                <a:stretch>
                  <a:fillRect/>
                </a:stretch>
              </p:blipFill>
              <p:spPr>
                <a:xfrm>
                  <a:off x="9674804" y="2483575"/>
                  <a:ext cx="3981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42" name="Freihand 41">
                  <a:extLst>
                    <a:ext uri="{FF2B5EF4-FFF2-40B4-BE49-F238E27FC236}">
                      <a16:creationId xmlns:a16="http://schemas.microsoft.com/office/drawing/2014/main" id="{E0A2B794-FCFE-E8BE-4824-F9A8A857FA5A}"/>
                    </a:ext>
                  </a:extLst>
                </p14:cNvPr>
                <p14:cNvContentPartPr/>
                <p14:nvPr/>
              </p14:nvContentPartPr>
              <p14:xfrm>
                <a:off x="10014284" y="2396095"/>
                <a:ext cx="193320" cy="186480"/>
              </p14:xfrm>
            </p:contentPart>
          </mc:Choice>
          <mc:Fallback>
            <p:pic>
              <p:nvPicPr>
                <p:cNvPr id="42" name="Freihand 41">
                  <a:extLst>
                    <a:ext uri="{FF2B5EF4-FFF2-40B4-BE49-F238E27FC236}">
                      <a16:creationId xmlns:a16="http://schemas.microsoft.com/office/drawing/2014/main" id="{E0A2B794-FCFE-E8BE-4824-F9A8A857FA5A}"/>
                    </a:ext>
                  </a:extLst>
                </p:cNvPr>
                <p:cNvPicPr/>
                <p:nvPr/>
              </p:nvPicPr>
              <p:blipFill>
                <a:blip r:embed="rId46"/>
                <a:stretch>
                  <a:fillRect/>
                </a:stretch>
              </p:blipFill>
              <p:spPr>
                <a:xfrm>
                  <a:off x="10005644" y="2387455"/>
                  <a:ext cx="21096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43" name="Freihand 42">
                  <a:extLst>
                    <a:ext uri="{FF2B5EF4-FFF2-40B4-BE49-F238E27FC236}">
                      <a16:creationId xmlns:a16="http://schemas.microsoft.com/office/drawing/2014/main" id="{29674BC1-3524-69E5-BA7E-CB25C06EB17B}"/>
                    </a:ext>
                  </a:extLst>
                </p14:cNvPr>
                <p14:cNvContentPartPr/>
                <p14:nvPr/>
              </p14:nvContentPartPr>
              <p14:xfrm>
                <a:off x="10241444" y="2347135"/>
                <a:ext cx="45360" cy="229320"/>
              </p14:xfrm>
            </p:contentPart>
          </mc:Choice>
          <mc:Fallback>
            <p:pic>
              <p:nvPicPr>
                <p:cNvPr id="43" name="Freihand 42">
                  <a:extLst>
                    <a:ext uri="{FF2B5EF4-FFF2-40B4-BE49-F238E27FC236}">
                      <a16:creationId xmlns:a16="http://schemas.microsoft.com/office/drawing/2014/main" id="{29674BC1-3524-69E5-BA7E-CB25C06EB17B}"/>
                    </a:ext>
                  </a:extLst>
                </p:cNvPr>
                <p:cNvPicPr/>
                <p:nvPr/>
              </p:nvPicPr>
              <p:blipFill>
                <a:blip r:embed="rId48"/>
                <a:stretch>
                  <a:fillRect/>
                </a:stretch>
              </p:blipFill>
              <p:spPr>
                <a:xfrm>
                  <a:off x="10232444" y="2338135"/>
                  <a:ext cx="6300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4" name="Freihand 43">
                  <a:extLst>
                    <a:ext uri="{FF2B5EF4-FFF2-40B4-BE49-F238E27FC236}">
                      <a16:creationId xmlns:a16="http://schemas.microsoft.com/office/drawing/2014/main" id="{044BB5AA-4030-F88F-6B3C-F3E5798D7C82}"/>
                    </a:ext>
                  </a:extLst>
                </p14:cNvPr>
                <p14:cNvContentPartPr/>
                <p14:nvPr/>
              </p14:nvContentPartPr>
              <p14:xfrm>
                <a:off x="10324604" y="2375575"/>
                <a:ext cx="410400" cy="389160"/>
              </p14:xfrm>
            </p:contentPart>
          </mc:Choice>
          <mc:Fallback>
            <p:pic>
              <p:nvPicPr>
                <p:cNvPr id="44" name="Freihand 43">
                  <a:extLst>
                    <a:ext uri="{FF2B5EF4-FFF2-40B4-BE49-F238E27FC236}">
                      <a16:creationId xmlns:a16="http://schemas.microsoft.com/office/drawing/2014/main" id="{044BB5AA-4030-F88F-6B3C-F3E5798D7C82}"/>
                    </a:ext>
                  </a:extLst>
                </p:cNvPr>
                <p:cNvPicPr/>
                <p:nvPr/>
              </p:nvPicPr>
              <p:blipFill>
                <a:blip r:embed="rId50"/>
                <a:stretch>
                  <a:fillRect/>
                </a:stretch>
              </p:blipFill>
              <p:spPr>
                <a:xfrm>
                  <a:off x="10315604" y="2366935"/>
                  <a:ext cx="428040" cy="406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1">
            <p14:nvContentPartPr>
              <p14:cNvPr id="46" name="Freihand 45">
                <a:extLst>
                  <a:ext uri="{FF2B5EF4-FFF2-40B4-BE49-F238E27FC236}">
                    <a16:creationId xmlns:a16="http://schemas.microsoft.com/office/drawing/2014/main" id="{2368122D-4A6D-84F4-DCA3-9F90AA30F521}"/>
                  </a:ext>
                </a:extLst>
              </p14:cNvPr>
              <p14:cNvContentPartPr/>
              <p14:nvPr/>
            </p14:nvContentPartPr>
            <p14:xfrm>
              <a:off x="5096324" y="3491575"/>
              <a:ext cx="369720" cy="381600"/>
            </p14:xfrm>
          </p:contentPart>
        </mc:Choice>
        <mc:Fallback>
          <p:pic>
            <p:nvPicPr>
              <p:cNvPr id="46" name="Freihand 45">
                <a:extLst>
                  <a:ext uri="{FF2B5EF4-FFF2-40B4-BE49-F238E27FC236}">
                    <a16:creationId xmlns:a16="http://schemas.microsoft.com/office/drawing/2014/main" id="{2368122D-4A6D-84F4-DCA3-9F90AA30F521}"/>
                  </a:ext>
                </a:extLst>
              </p:cNvPr>
              <p:cNvPicPr/>
              <p:nvPr/>
            </p:nvPicPr>
            <p:blipFill>
              <a:blip r:embed="rId52"/>
              <a:stretch>
                <a:fillRect/>
              </a:stretch>
            </p:blipFill>
            <p:spPr>
              <a:xfrm>
                <a:off x="5087684" y="3482575"/>
                <a:ext cx="387360" cy="399240"/>
              </a:xfrm>
              <a:prstGeom prst="rect">
                <a:avLst/>
              </a:prstGeom>
            </p:spPr>
          </p:pic>
        </mc:Fallback>
      </mc:AlternateContent>
    </p:spTree>
    <p:extLst>
      <p:ext uri="{BB962C8B-B14F-4D97-AF65-F5344CB8AC3E}">
        <p14:creationId xmlns:p14="http://schemas.microsoft.com/office/powerpoint/2010/main" val="170393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P spid="19" grpId="0"/>
      <p:bldP spid="20"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893</Words>
  <Application>Microsoft Office PowerPoint</Application>
  <PresentationFormat>Breitbild</PresentationFormat>
  <Paragraphs>118</Paragraphs>
  <Slides>21</Slides>
  <Notes>19</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21</vt:i4>
      </vt:variant>
    </vt:vector>
  </HeadingPairs>
  <TitlesOfParts>
    <vt:vector size="28" baseType="lpstr">
      <vt:lpstr>Arial</vt:lpstr>
      <vt:lpstr>Calibri</vt:lpstr>
      <vt:lpstr>Calibri Light</vt:lpstr>
      <vt:lpstr>Cambria Math</vt:lpstr>
      <vt:lpstr>Sparkasse Rg</vt:lpstr>
      <vt:lpstr>Times New Roman</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Außenwirtschaft</dc:title>
  <dc:creator>BK</dc:creator>
  <cp:lastModifiedBy>Bernhard Köster</cp:lastModifiedBy>
  <cp:revision>734</cp:revision>
  <dcterms:created xsi:type="dcterms:W3CDTF">2019-02-11T10:45:01Z</dcterms:created>
  <dcterms:modified xsi:type="dcterms:W3CDTF">2022-05-16T11:48:15Z</dcterms:modified>
</cp:coreProperties>
</file>