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73" r:id="rId2"/>
    <p:sldId id="256" r:id="rId3"/>
    <p:sldId id="1374" r:id="rId4"/>
    <p:sldId id="1376" r:id="rId5"/>
    <p:sldId id="1377" r:id="rId6"/>
    <p:sldId id="137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31 141 15531,'-18'10'985,"11"-10"-1113,2-7 2168,6-13-1784,15-3 176,14-13 64,3-28 248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5 197 13315,'-5'0'1144,"7"-9"-776,8-2-120,7-6 424,7-2-88,9-5-135,7 1-97,5 0-120,2 1-40,-4 4-64,-1 5-32,-9 4-208,-3 2-144,-16 6-256,-13 1 200,-12 1-65,-10-1 41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14459,'60'-13'1424,"0"2"1,2 2-1,107 0 0,-166 9-1407,0 0-1,0 0 0,0 0 1,0 1-1,0-1 0,0 1 1,0 0-1,0 0 0,5 2 1,-8-2-15,1-1-1,-1 0 1,0 0 0,0 1 0,1-1 0,-1 0 0,0 0 0,0 1 0,1-1 0,-1 0 0,0 1-1,0-1 1,0 0 0,1 1 0,-1-1 0,0 0 0,0 1 0,0-1 0,0 0 0,0 1 0,0-1-1,0 1 1,0-1 0,0 0 0,0 1 0,0-1 0,0 1 0,0-1 0,-1 2-1,1-1 1,-1 0 0,0 1 0,0-1-1,0 0 1,0 0 0,0 0-1,0 0 1,0 0 0,0 0-1,-2 2 1,-22 13 30,-1-1 1,-48 21-1,15-8 7,56-27-53,1 1-1,-1-1 1,1 1-1,0-1 1,0 1-1,-1 0 1,-2 4-1,5-6 8,0 0 0,-1 1-1,1-1 1,0 1 0,0-1-1,0 0 1,0 1 0,-1-1-1,1 1 1,0-1 0,0 1-1,0-1 1,0 1 0,0-1-1,0 1 1,0-1 0,0 0 0,0 1-1,0-1 1,1 1 0,-1-1-1,0 1 1,0-1 0,0 0-1,0 1 1,1-1 0,-1 1-1,0-1 1,1 0 0,-1 1-1,0-1 1,0 0 0,1 1-1,-1-1 1,1 0 0,-1 1-1,0-1 1,1 0 0,-1 0-1,1 0 1,-1 1 0,0-1-1,1 0 1,-1 0 0,1 0-1,-1 0 1,1 0 0,-1 0-1,1 0 1,0 0 0,55 15-472,-40-12 415,-1 0-1,0 2 1,0 0-1,0 0 1,16 10-1,-28-13 62,1 0-1,-1 1 1,1-1-1,-1 1 1,0 0 0,0 0-1,0 0 1,0 0 0,-1 1-1,1-1 1,-1 1-1,0 0 1,0-1 0,0 1-1,-1 0 1,1 0-1,-1 0 1,0 0 0,0 1-1,-1-1 1,1 0 0,-1 0-1,0 9 1,-1-4 16,0 1-1,-1 0 1,-1-1 0,1 1 0,-1-1 0,-1 0-1,0 0 1,0 0 0,-1-1 0,0 1 0,0-1-1,-1 0 1,-10 11 0,4-6 113,-1-1-1,0 0 1,0 0 0,-1-1-1,-1-1 1,-25 14 0,31-20-28,1-1 1,-1 1 0,0-1 0,0-1 0,0 0-1,0 0 1,0 0 0,-1-1 0,1-1 0,-14 0-1,19 0-103,0-1-1,0 1 1,1-1-1,-1 0 1,0 0-1,0-1 1,1 1 0,-1-1-1,1 1 1,-1-1-1,1 0 1,0 0-1,-1-1 1,1 1-1,0-1 1,1 0-1,-1 1 1,0-1-1,1 0 1,0-1-1,-1 1 1,1 0 0,1-1-1,-1 1 1,0-1-1,1 1 1,-2-6-1,2 7-113,0-1 0,1 0 0,-1 0 0,0 0 0,1 0 0,0 0 0,0 0 0,0 0 0,0 0 1,0 0-1,1 0 0,-1 0 0,1 0 0,-1 0 0,1 0 0,0 0 0,1 0 0,-1 0 0,3-3 0,-2 3-7,0 1 0,1-1 1,0 1-1,-1 0 0,1 0 1,0 0-1,0 1 0,0-1 0,0 0 1,0 1-1,0 0 0,1 0 0,-1 0 1,0 0-1,1 1 0,-1-1 1,5 1-1,24-2-596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4:5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17100,'1'12'1940,"-1"8"-1093,-1 0 0,-5 30 1,-1 22-331,12 152-1126,-5-223 603,1 0 14,-1 1-1,0 0 0,0-1 0,0 1 1,0-1-1,0 1 0,-1 0 0,1-1 1,0 1-1,-1-1 0,0 3 0,-5-4-157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4:5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15683,'-3'-1'1801,"5"2"-1153,7 4-176,3 0 1304,13 2-927,-1-1-153,9-2-208,-1-4-56,3-5-136,-2-4-192,0-4-696,-4-1-352,-5-6 760,-1 0-152,-5-2-137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4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36 14587,'24'-17'1753,"-2"1"-294,-17 13 48,-7 6 933,-9 11-2239,0 0-1,1 0 1,0 1-1,1 1 1,-10 23-1,-27 87-196,39-101 14,0 0 1,-6 48-1,12-65-13,1 1-1,0-1 1,0 0-1,1 0 0,3 15 1,-3-19-3,0-1 1,0 1 0,1 0 0,-1-1 0,1 1 0,0-1-1,0 0 1,0 1 0,1-1 0,-1 0 0,1 0 0,-1-1-1,5 4 1,-4-4-8,1 0 0,0 0 0,-1 0 0,1 0 0,0-1 0,0 0 0,0 0 0,0 0 0,1 0 0,-1 0 0,0-1 0,0 0 0,0 0 0,1 0 0,-1 0-1,0-1 1,0 0 0,0 0 0,0 0 0,0 0 0,8-4 0,-3 1-138,1 0 1,-1-1-1,1-1 0,-2 1 0,1-2 0,-1 1 0,14-14 1,-10 6 39,0-1 0,-1 0 1,-1-1-1,9-18 0,4-18-248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5:0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16812,'1'0'177,"1"0"0,0 0 1,-1 0-1,1 0 1,0 0-1,-1 0 0,1 0 1,-1-1-1,1 1 1,0-1-1,-1 1 0,1-1 1,-1 1-1,1-1 1,-1 0-1,0 0 0,1 0 1,0-1-1,29-23 744,-21 15-409,23-19-107,-1-2 0,-1-1 0,34-47-1,-54 64-394,-9 16-24,-2 7 5,-3 9-3,-9 28-269,2 1-1,-8 91 1,18-133 163,1 23-426,-1-26 528,0 0-1,1-1 0,-1 1 0,0 0 0,0 0 1,0-1-1,1 1 0,-1 0 0,0 0 0,1-1 1,-1 1-1,0 0 0,1-1 0,-1 1 0,1-1 0,-1 1 1,1 0-1,-1-1 0,1 1 0,0-1 0,-1 1 1,1-1-1,0 0 0,-1 1 0,1-1 0,0 0 1,-1 1-1,1-1 0,1 0 0,11-3-338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5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35 131 14043,'0'0'191,"0"1"-1,-1-1 1,1 0 0,0 1-1,-1-1 1,1 1-1,0-1 1,0 1 0,0-1-1,-1 1 1,1-1 0,0 1-1,0-1 1,0 1-1,0-1 1,0 1 0,0-1-1,0 1 1,0-1 0,0 1-1,0-1 1,0 1 0,0-1-1,0 1 1,1-1-1,-1 1 1,0-1 0,0 1-1,0-1 1,1 0 0,-1 1-1,0-1 1,1 1-1,-1-1 1,0 1 0,1 0-1,1-1-34,0 0 0,-1 1 1,1-1-1,-1 0 0,1 0 0,0 0 0,-1 0 0,1 0 0,0 0 0,-1 0 0,4-1 0,4-1-87,0-1 0,1 0 0,13-7 0,-13 5 32,-1-2 0,1 1 0,-1-1 0,11-11 0,-16 14-76,0 0-1,0 0 1,-1 0 0,1-1 0,-1 1 0,0-1 0,-1 0 0,1 1 0,-1-1 0,0 0 0,2-7 0,-4 11-23,0 0-1,1 1 1,-1-1-1,0 0 1,0 0-1,0 0 1,1 1-1,-1-1 1,0 0-1,0 0 1,0 1-1,0-1 1,-1 0-1,1 0 1,0 1-1,0-1 1,0 0-1,-1 0 1,1 1-1,0-1 1,-1 0-1,1 0 1,0 1 0,-1-1-1,1 1 1,-1-1-1,1 0 1,-1 1-1,0-1 1,1 1-1,-1-1 1,1 1-1,-1 0 1,0-1-1,1 1 1,-1-1-1,0 1 1,0 0-1,1 0 1,-1-1-1,0 1 1,0 0-1,1 0 1,-1 0-1,0 0 1,0 0-1,0 0 1,1 0-1,-1 0 1,0 0-1,0 0 1,1 1-1,-1-1 1,0 0-1,0 1 1,1-1 0,-2 1-1,-5 1-7,0 0 0,1 1 0,-1 0 0,-9 6-1,1 1-20,0 0-1,1 1 1,1 1-1,-15 15 1,22-21 19,1 0 1,0 1 0,0 0 0,1 0 0,-1 0 0,2 0-1,-1 0 1,1 1 0,0-1 0,0 1 0,-1 11-1,3-17 7,1-1-1,0 1 0,0 0 0,0-1 1,0 1-1,0 0 0,0-1 0,0 1 1,0 0-1,1-1 0,-1 1 1,0 0-1,1-1 0,0 1 0,-1-1 1,1 1-1,0-1 0,0 1 0,0-1 1,0 1-1,0-1 0,0 0 0,2 3 1,0-3-25,0 1 1,-1-1 0,1 0-1,0 0 1,0 0 0,0 0-1,0 0 1,0 0 0,0-1-1,0 1 1,0-1 0,4 0-1,6-1-283,0 0-1,1-1 1,-1 0-1,-1-1 1,16-5-1,30-12-465,-35 12 252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5:0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 12075,'0'0'74,"1"-1"0,-1 1 1,1-1-1,0 1 0,-1-1 1,1 1-1,0-1 1,-1 1-1,1 0 0,0-1 1,0 1-1,-1 0 0,1 0 1,0-1-1,0 1 1,-1 0-1,1 0 0,0 0 1,0 0-1,0 0 0,-1 0 1,1 0-1,0 0 1,1 1-1,0 0 55,0 0-1,0 0 1,0 0-1,-1 0 1,1 0-1,0 0 1,-1 1 0,1-1-1,1 3 1,3 3 259,0 1 0,-1 0 0,6 10 0,1 4-65,-1 1 0,-1 0 1,0 0-1,-2 1 0,-1 1 1,-1-1-1,-1 1 0,-1 0 1,-1 0-1,-1 1 0,-2-1 1,-2 30-1,-3-15-145,-2 0-1,-2 0 0,-25 71 1,-62 110-721,71-170 389,-45 67 1,25-53-30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5:3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65 15315,'-15'7'1016,"15"0"-879,10-1-25,16-6 400,13-3-168,15-2-104,8-5-16,7-2-24,2-1-80,0-1-128,-5 1-136,-15 4-328,-6 4-136,-20 5 568,-9 3-192,-17 4-105,-8 3 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5:3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13867,'5'14'1256,"8"-5"-864,19-9-16,7 0 737,12-6-577,8-2-88,11-1-80,5-1-96,-4 2-560,-3-3-1408,-24 4 1496,-9-3-273,-18-3-183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 18532,'-7'-9'2000,"3"6"-1415,0-1-273,1 2 968,3 1-472,-3 0-1416,6 2-616,-3 2 784,-7 4-161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 17196,'16'-6'1719,"-16"6"-1688,1 0 0,-1 1 0,0-1 0,0 0 0,0 0 0,1 0 0,-1 1 0,0-1 0,0 0 0,0 0 0,0 0 1,0 1-1,0-1 0,1 0 0,-1 0 0,0 0 0,0 1 0,0-1 0,0 0 0,0 0 0,0 1 0,0-1 0,0 0 0,0 0 0,0 1 1,0-1-1,0 0 0,0 0 0,0 1 0,0-1 0,0 0 0,0 0 0,-1 1 0,1-1 0,-15 31 1122,-52 75-292,38-64-844,2 1 0,-31 69-1,56-107-11,-1 0 1,2 1-1,-1-1 0,1 0 1,-1 1-1,2-1 0,-1 0 1,0 1-1,1-1 0,0 1 1,1-1-1,0 8 0,0-10-15,0-1-1,0 0 1,0 1-1,0-1 1,0 0-1,1 0 1,-1 0-1,1 0 1,-1 0-1,1 0 1,0-1-1,0 1 1,0 0-1,0-1 1,0 0 0,0 1-1,0-1 1,0 0-1,0 0 1,1 0-1,-1 0 1,0-1-1,1 1 1,-1 0-1,1-1 1,-1 0-1,1 0 1,-1 0-1,4 0 1,6 0-177,1-2 0,-1 1-1,0-2 1,0 1 0,0-2 0,0 0 0,0 0 0,-1-1 0,1 0 0,15-11 0,10-12-244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35 153 15171,'6'20'1545,"-6"6"-1105,-8-2-200,0 5 752,1 1-640,0 1-80,3-6-248,1-2-216,3-10-416,-3-3-168,4-15 168,-2-13 63</inkml:trace>
  <inkml:trace contextRef="#ctx0" brushRef="#br0" timeOffset="1">43 7 16652,'0'-6'2056,"1"9"-1352,0 1-592,5 0 24,0 4-136,7 3-160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10 386 15091,'-8'20'1204,"8"-20"-1192,0 0 0,0 0-1,0 0 1,0 0 0,0 1 0,0-1-1,-1 0 1,1 0 0,0 0-1,0 0 1,0 0 0,0 0-1,0 0 1,0 0 0,0 1-1,0-1 1,0 0 0,0 0-1,-1 0 1,1 0 0,0 0-1,0 0 1,0 1 0,0-1-1,0 0 1,0 0 0,0 0-1,0 0 1,0 0 0,0 1-1,0-1 1,0 0 0,0 0-1,0 0 1,1 0 0,-1 0-1,0 0 1,0 1 0,0-1-1,0 0 1,0 0 0,0 0-1,0 0 1,0 0 0,0 0-1,0 0 1,0 0 0,1 1-1,-1-1 1,0 0 0,0 0-1,0 0 1,0 0 0,0 0-1,0 0 1,1 0 0,-1 0-1,0 0 1,0 0 0,0 0-1,0 0 1,0 0 0,1 0-1,7-6 332,147-148 2068,-108 110-2156,10-11 205,105-78 0,-162 132-452,28-14 136,-28 15-139,0-1 0,1 1 0,-1 0 1,0-1-1,1 1 0,-1 0 0,0 0 1,1 0-1,-1-1 0,1 1 0,-1 0 0,1 0 1,-1 0-1,0 0 0,1 0 0,-1 0 1,1 0-1,-1 0 0,1 0 0,-1 0 1,1 0-1,-1 0 0,0 0 0,1 0 1,-1 0-1,1 0 0,-1 1 0,1-1 0,-1 0 1,0 0-1,1 0 0,-1 1 0,0-1 1,1 0-1,-1 1 0,0-1 0,1 0 1,-1 0-1,0 1 0,1-1 0,-1 1 1,0-1-1,0 0 0,0 1 0,1-1 0,-1 1 1,0-1-1,0 0 0,0 1 0,0-1 1,0 1-1,0-1 0,0 1 0,0-1 1,0 1-1,0-1 0,0 0 0,0 1 0,0-1 1,0 1-1,-7 32 139,-18 55 1,6-25-111,16-53 6,-15 51-473,3 1 0,-11 97 0,26-157 195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130 215 14515,'112'-42'3796,"-79"31"-3371,-1-1 0,-1-1 0,38-22 0,-61 30-338,1 0 85,0-1-1,14-12 0,-21 16-127,0 1-1,0-1 1,-1 0-1,1 1 1,-1-1 0,0 0-1,0 0 1,1 0 0,-1 0-1,0 0 1,0 0 0,-1 0-1,1 0 1,0 0-1,-1-1 1,1 1 0,-1 0-1,0 0 1,0-3 0,0 3-20,0 1 0,-1 0 0,1 0 0,-1-1 1,1 1-1,-1 0 0,0 0 0,0 0 0,1 0 1,-1 0-1,0 0 0,0 0 0,0 0 0,0 0 0,0 0 1,0 0-1,0 0 0,0 1 0,-1-1 0,1 0 1,0 1-1,0-1 0,-1 1 0,1 0 0,0-1 1,-1 1-1,1 0 0,0 0 0,-1 0 0,-1 0 1,-6-1 43,0 0 1,-1 2-1,-10 0 1,-10 4-62,-1 0 0,2 2 0,-1 1 0,1 2-1,0 1 1,1 1 0,0 1 0,1 2 0,-44 31 0,65-41-13,-1 0 0,1 0-1,-1 1 1,1 0 0,1 1 0,0-1-1,-9 14 1,13-18 3,0 0 0,0 0-1,0 0 1,1 0 0,-1 0 0,0 0-1,1 1 1,-1-1 0,1 0-1,0 0 1,0 1 0,0-1 0,0 0-1,0 0 1,0 1 0,1-1 0,-1 0-1,1 0 1,0 1 0,-1-1-1,1 0 1,0 0 0,0 0 0,0 0-1,1 0 1,-1 0 0,0-1-1,1 1 1,-1 0 0,1-1 0,0 1-1,-1-1 1,4 3 0,3 1-7,1 1 0,0-1 0,0-1 0,0 1 0,1-1 0,-1-1 0,19 4 0,73 9-231,-94-15 222,37 3 407,1-2 1,47-4-1,-44-3-193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14227,'13'-3'1552,"13"0"-823,5-1-241,11 1 1440,9-1-1040,12-2-392,3 0-56,3-1-127,-2 1-153,-9 0-385,-10 4-287,-17 2-320,-10-2 664,-18 9-160,-6 2-152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12563,'10'9'1912,"12"1"-976,17-6-336,6-1 1953,17-1-1705,3-2-128,2-2-192,0-1-512,-11-1 136,-10 1-120,-17 0-120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6 304 14979,'0'0'44,"-1"1"0,1-1 0,-1 1 0,1-1-1,0 1 1,-1-1 0,1 1 0,0-1 0,-1 1 0,1-1 0,0 1-1,0-1 1,-1 1 0,1 0 0,0-1 0,0 1 0,0-1 0,0 1 0,0 0-1,0-1 1,0 1 0,0-1 0,0 1 0,0 0 0,0-1 0,0 1-1,0 0 1,1 0 0,-1-1-16,1 1-1,0-1 1,0 1 0,0-1-1,-1 1 1,1-1 0,0 0-1,0 1 1,0-1 0,0 0 0,0 0-1,0 0 1,0 0 0,0 0-1,-1 0 1,1 0 0,0 0-1,0 0 1,0 0 0,0 0-1,0 0 1,2-1 0,17-5 374,0-1 1,0 0 0,0-1 0,25-16-1,72-49 732,58-64-51,-123 94-975,-26 25-97,-25 18-11,-1 0 0,0 0 0,0 0 0,0 0 0,1 0 0,-1 0 0,0 0-1,0 0 1,0 0 0,1 0 0,-1 0 0,0 0 0,0 0 0,1 0 0,-1 0-1,0 0 1,0 0 0,0 0 0,1 0 0,-1 0 0,0 0 0,0 0 0,0 0 0,1 0-1,-1 1 1,0-1 0,0 0 0,0 0 0,1 0 0,-1 0 0,0 1 0,0-1-1,0 0 1,0 0 0,0 0 0,1 1 0,-3 15-10,-23 64 15,17-60-167,1 1-1,1 0 0,1 1 0,-5 36 0,10-57 148,0 0 0,0 0 1,0-1-1,0 1 0,0 0 1,0 0-1,0-1 0,0 1 1,0 0-1,0 0 0,0-1 1,1 1-1,-1 0 0,0-1 1,0 1-1,1 0 0,-1-1 1,0 1-1,1 0 0,-1-1 1,1 1-1,-1-1 0,1 1 1,0 0-1,7 0-196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13979,'-12'14'1704,"2"7"-1104,0 1-239,2 4 1087,0 4-872,4 0-56,1-4-152,3 1-136,5-5-272,-1-1-120,2-6-384,-1-5-152,-2-9 544,-3-2-128,-3-9-120</inkml:trace>
  <inkml:trace contextRef="#ctx0" brushRef="#br0" timeOffset="1">0 132 13371,'1'3'1576,"11"1"-968,7-1-152,5 1 961,10-2-681,4-1-104,3-1-624,1-4-1008,-1 1 1016,-2 0-184,-9-1-240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13603,'-1'-2'113,"1"0"0,0 0 0,0 1 0,0-1 0,0 0 0,0 0 0,0 0 0,0 1 0,1-1 0,-1 0 0,1 0 0,-1 1 0,1-1 0,-1 1 0,1-1 0,0 0 0,0 1 0,0-1 0,0 1 0,0 0 0,3-3 0,-1 1 39,0 1 0,1-1-1,-1 1 1,1 0 0,0 0-1,-1 0 1,1 1 0,0-1-1,5 0 1,3-1 71,1 1 1,0 0-1,-1 1 0,1 0 0,19 2 0,-25 0-186,-1-1 0,0 1-1,0 1 1,0-1-1,0 1 1,0 0 0,-1 0-1,1 1 1,0 0-1,-1 0 1,0 0 0,0 1-1,0 0 1,8 7-1,-10-8-28,-1 0 0,0 1 0,1-1-1,-1 0 1,0 1 0,-1 0-1,1-1 1,-1 1 0,1 0-1,-1 0 1,0 0 0,-1 0-1,1 0 1,-1 0 0,0 0-1,0 0 1,0 0 0,0 0-1,-1 0 1,1 0 0,-1 0-1,0 0 1,-2 5 0,-1 0 5,0 1 1,0-2-1,0 1 0,-1 0 1,-1-1-1,-11 14 1,-44 39 63,42-44-41,-30 36 1,47-52-34,1 0 1,0 1-1,0-1 1,-1 1-1,1 0 0,0-1 1,1 1-1,-1 0 1,0-1-1,0 1 1,1 0-1,-1 0 0,1 0 1,-1-1-1,1 1 1,0 0-1,0 0 1,0 0-1,0 0 1,0 0-1,0 0 0,1 0 1,0 2-1,0-2-22,0 1 0,1-1 0,-1 0 1,1 0-1,0-1 0,0 1 0,0 0 0,-1-1 0,2 1 0,-1-1 0,0 1 0,0-1 0,0 0 0,1 0 1,2 1-1,8 2-106,0 0-1,0-1 1,0 0 0,1-2 0,16 2 0,14-4-32,1-2-50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13227,'1'0'1464,"-6"3"-848,-5 3-240,-8 7 1201,-3 5-761,-6 7-248,-5 5-80,-4 1-160,-2-1-48,0 5-56,2-2-40,5-5-32,4-5-144,4-4-456,4-5-288,8-11 600,5-2-112,9-5-112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14075,'-14'8'375,"1"1"1,0 1-1,0 0 1,1 1-1,0 0 1,-11 14-1,19-20-319,0 0-1,1-1 1,0 1-1,0 0 1,0 1-1,0-1 1,1 0-1,0 1 1,0 0-1,1-1 1,-1 1-1,1 0 1,0 0 0,1 0-1,0-1 1,0 1-1,0 0 1,0 0-1,1 0 1,1 6-1,0-8-30,-1-1 0,1 0 0,-1 1 1,1-1-1,0 0 0,1 0 0,-1 0 0,0-1 0,1 1 0,-1 0 0,1-1 0,0 0 1,0 1-1,0-1 0,0 0 0,0-1 0,1 1 0,-1-1 0,1 1 0,4 0 0,0 1 60,1-1-1,0 0 0,0 0 0,0-1 0,0 0 0,19-1 0,-19-1 17,0 0 0,0-1-1,0 0 1,-1-1 0,1 1-1,0-2 1,-1 1 0,0-1-1,9-5 1,-15 7-72,1 1 0,-1-1 0,1 0 0,-1 0 1,0 0-1,0 0 0,0 0 0,0 0 0,0 0 0,0-1 0,-1 1 1,1-1-1,-1 1 0,0-1 0,0 1 0,1-1 0,-2 0 0,1 0 1,0 0-1,-1 1 0,1-1 0,-1 0 0,0 0 0,0 0 0,0 0 1,0 0-1,0 0 0,-1 0 0,1 0 0,-1 1 0,-1-5 0,0 2-23,0 1 0,0 0 0,-1 0 0,1 0 0,-1 0 0,0 1 0,0-1 1,0 1-1,0 0 0,0 0 0,-1 0 0,0 0 0,0 0 0,1 1 0,-1-1 0,-1 1 0,1 0 0,0 1 0,0-1 0,-1 1 0,1 0 0,-1 0 0,1 0 0,-1 0 0,0 1 0,1 0 0,-1 0 0,-4 0 0,2 1-105,1-1 0,-1 1 1,1 1-1,-1-1 1,1 1-1,0 0 0,0 0 1,0 1-1,0-1 1,0 2-1,1-1 0,-1 0 1,1 1-1,0 0 1,0 0-1,0 1 1,0 0-1,1-1 0,-6 9 1,7-8 1,1 0 0,-1-1 1,1 1-1,0 0 0,0 0 1,1 0-1,-1 0 0,1 0 1,0 1-1,1-1 0,-1 0 1,1 0-1,0 1 0,0-1 0,1 0 1,0 0-1,2 10 0,15 17-461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13099,'-17'14'1281,"3"-2"-106,-21 22 0,32-31-1046,1 0 0,-1 1 0,0-1-1,1 1 1,0-1 0,0 1 0,0 0-1,1 0 1,-1 0 0,1 0-1,0 0 1,-1 7 0,2-9-92,0 0-1,0 0 1,1 0-1,-1 0 1,0-1-1,1 1 1,0 0 0,0 0-1,-1 0 1,1-1-1,0 1 1,0 0-1,0-1 1,1 1 0,-1-1-1,0 1 1,1-1-1,-1 0 1,1 1 0,-1-1-1,1 0 1,-1 0-1,1 0 1,0 0-1,0-1 1,-1 1 0,1 0-1,0-1 1,0 1-1,2 0 1,4 1 80,1 0-1,-1-1 1,1 0-1,-1 0 1,14-1 0,-13 0 100,0-2 0,0 1 1,0-1-1,18-6 0,-25 7-138,1 0-1,0 0 0,0 0 0,-1-1 0,1 1 0,-1 0 1,1-1-1,-1 0 0,0 0 0,0 1 0,1-2 0,-1 1 0,-1 0 1,1 0-1,0 0 0,0-1 0,-1 1 0,1-1 0,1-4 1,-3 6-49,0-1 1,0 0 0,0 0 0,0 0 0,-1 1 0,1-1 0,0 0 0,-1 0-1,1 1 1,-1-1 0,0 0 0,1 1 0,-1-1 0,0 1 0,0-1 0,0 1-1,0-1 1,0 1 0,-1 0 0,1-1 0,0 1 0,0 0 0,-1 0 0,1 0-1,-1 0 1,1 0 0,-1 0 0,-2 0 0,-4-3-158,0 0 0,0 1 0,0 0 0,-12-2 0,9 3 142,0 0 1,-1 1 0,1 0 0,0 1 0,-12 2-1,5 0-244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1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42 12859,'-1'3'195,"0"0"1,0 1-1,-1-1 0,1 0 1,-1 0-1,1-1 1,-1 1-1,0 0 0,0-1 1,-1 1-1,-2 2 1,-7 9 603,4-1-622,0 0 0,1 1-1,1 0 1,-7 19-1,10-27-169,1 1 0,1-1 0,-1 1 0,1 0 0,0-1 0,1 1-1,0 0 1,0 0 0,0 0 0,1-1 0,0 1 0,2 8 0,-3-14 22,1 1-1,-1-1 1,1 1 0,0-1 0,-1 1 0,1-1 0,0 1 0,0-1 0,0 1 0,0-1-1,0 0 1,0 0 0,1 0 0,-1 0 0,0 1 0,0-2 0,1 1 0,-1 0 0,1 0-1,-1 0 1,1-1 0,-1 1 0,1 0 0,-1-1 0,1 0 0,0 1 0,-1-1 0,1 0-1,0 0 1,-1 0 0,4 0 0,-3-1 69,1 1-1,0-1 1,0 0-1,-1 0 1,1 0-1,0 0 1,-1 0 0,1-1-1,-1 1 1,0-1-1,0 0 1,1 1-1,-1-1 1,0 0-1,0 0 1,0-1-1,-1 1 1,3-3 0,1-5 172,0-1 1,-1 0 0,0 0 0,0 0 0,-1 0 0,-1 0 0,0-1 0,-1 1-1,1-16 1,-2 7-397,0-1-1,-2 1 0,0-1 0,-7-25 1,7 30-1465,5 13 1045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10954,'165'-7'4875,"83"21"-1903,-101-4-2301,1701-16-1014,-1730-3 373,218-44-1,-333 52-168,-2 1 72,-18 5 22,6 0 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14339,'0'2'155,"1"0"-1,-1 0 1,1-1 0,0 1-1,0 0 1,0 0 0,0 0-1,0-1 1,1 1-1,-1-1 1,3 3 0,6 9 319,3 9-342,-1 0-1,-1 0 1,-1 1-1,-1 0 1,-2 0 0,0 1-1,-1 0 1,-1 1 0,2 32-1,-7-37-101,1 0 1,-2 1-1,-1-1 0,-1 0 0,0 0 1,-2 0-1,0 0 0,-1-1 0,-1 0 0,0 0 1,-20 32-1,17-33-63,-2 0 1,0-2-1,-1 1 1,-1-1-1,-1-1 0,-30 25 1,1-11-44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 16972,'0'0'36,"0"0"0,-1 0 0,1 0 0,0 0 1,0 0-1,0 0 0,0 0 0,-1 0 0,1 0 1,0 0-1,0 0 0,0 0 0,0 0 1,0 0-1,-1 0 0,1 0 0,0 0 0,0 0 1,0 0-1,0 0 0,0 0 0,-1 0 0,1-1 1,0 1-1,0 0 0,0 0 0,0 0 0,0 0 1,0 0-1,0 0 0,0 0 0,-1-1 0,1 1 1,0 0-1,0 0 0,0 0 0,0 0 0,0 0 1,0-1-1,0 1 0,0 0 0,0 0 0,0 0 1,0 0-1,0 0 0,0-1 0,0 1 1,0 0-1,0 0 0,0 0 0,0 0 0,0-1 1,-17 11 287,-22 24 330,2 2 1,-55 66 0,69-75-611,-3 4-27,0 1-1,2 2 1,-20 38-1,37-60-22,1 0 0,0 0 0,1 1 0,1-1 0,0 1 0,0 0 1,1 1-1,1-1 0,0 0 0,1 1 0,1 0 0,0-1 0,2 17 0,0-24 50,-1 1 0,1-1 0,0 0 0,0 0 0,1 0 0,0 0 0,0 0 0,1 0 0,-1-1 0,1 1 0,0-1 0,0 0 0,1-1 1,0 1-1,0-1 0,10 8 0,-6-7 4,1 0 0,-1 0-1,1-1 1,0 0 0,0-1 0,0 0 0,0 0 0,1-1 0,18 1 0,46-1 147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15131,'1'-3'171,"0"0"0,1 0 0,-1 0 0,1 0 0,0 0 0,0 1 0,0-1 0,0 0 0,0 1 0,1 0 0,-1-1 0,1 1 0,4-3 0,40-21 829,-43 24-833,105-46 1617,-98 44-1670,0 0 1,0 1-1,1 1 1,0 0 0,-1 0-1,1 1 1,21 1 0,-31 0-103,-1 0 0,1 0 0,0 0 1,0 0-1,-1 1 0,1-1 1,-1 1-1,1-1 0,0 1 1,-1 0-1,1 0 0,-1 0 1,0-1-1,1 1 0,-1 1 0,0-1 1,3 2-1,-4-2-4,1 0-1,-1 0 0,1 1 1,-1-1-1,1 0 1,-1 0-1,0 1 1,0-1-1,1 0 1,-1 1-1,0-1 0,0 0 1,0 0-1,0 1 1,-1-1-1,1 0 1,0 1-1,-1 0 1,-1 5 7,-1-1 1,0 0-1,-1 1 1,1-1 0,-1-1-1,0 1 1,-6 6 0,-43 45 86,-105 86 1,148-135-105,6-6-4,1 1 0,-1 0-1,1 0 1,0 0 0,0 0 0,0 0 0,1 1-1,-1-1 1,-2 5 0,5-8 4,0 0 0,0 1-1,0-1 1,0 1 0,0-1 0,0 1 0,0-1-1,0 0 1,0 1 0,0-1 0,0 1 0,0-1-1,1 1 1,-1-1 0,0 0 0,0 1 0,0-1-1,0 1 1,1-1 0,-1 0 0,0 1 0,0-1-1,1 0 1,-1 1 0,0-1 0,1 0 0,-1 0-1,0 1 1,1-1 0,-1 0 0,1 0 0,-1 1-1,0-1 1,1 0 0,-1 0 0,1 0 0,-1 0-1,0 0 1,1 0 0,-1 0 0,1 0 0,-1 0-1,1 0 1,-1 0 0,0 0 0,1 0 0,-1 0-1,1 0 1,0 0 0,28-2-67,-26 2 57,60-9-80,-42 5 79,0 0 1,0 2 0,1 0 0,-1 2 0,1 0 0,22 4 0,-38-2 12,-1-1 0,1 2-1,0-1 1,-1 0 0,1 1 0,7 6-1,5 2-9,-17-11-4,0 0 0,0 1 0,0-1 0,0 0 0,0 0 0,0 0 0,1 0-1,-1 0 1,0 0 0,0 0 0,0 0 0,0-1 0,0 1 0,0 0 0,0 0 0,0-1 0,0 1 0,0-1 0,0 1 0,0-1 0,0 1 0,-1-1-1,1 0 1,0 1 0,0-1 0,0 0 0,-1 0 0,2-1 0,21-29-418,-19 24 430,7-9-146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13859,'9'-4'340,"-1"0"0,1 0 0,-1-1 0,0 0 0,0-1 0,-1 0 0,12-11 0,5-3 185,216-188 2315,-171 147-2137,-55 48-550,-7 6-58,1-1-1,0 2 1,0-1 0,0 1-1,1 0 1,0 1-1,0 0 1,14-5-1,-23 10-89,0 0-1,0 0 1,1-1-1,-1 1 1,0 0-1,0 0 1,1 0-1,-1 0 1,0 0-1,0 0 0,0 0 1,1 0-1,-1 0 1,0 0-1,0 0 1,1 1-1,-1-1 1,0 0-1,0 0 1,0 0-1,1 0 1,-1 0-1,0 0 1,0 0-1,0 1 1,1-1-1,-1 0 1,0 0-1,0 0 0,0 0 1,0 1-1,1-1 1,-1 0-1,0 0 1,0 0-1,0 1 1,0-1-1,0 0 1,0 13 69,-10 16-40,9-27-21,-18 49-324,2 0 0,-19 102 0,35-148 137,-2 31-431,3-35 575,0 1 1,0-1 0,0 1-1,0-1 1,0 1 0,0-1-1,1 1 1,-1-1 0,1 1-1,-1-1 1,1 0 0,-1 1-1,1-1 1,0 1 0,0-1 0,-1 0-1,1 0 1,0 0 0,1 2-1,12-1-422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16059,'-2'18'1721,"-10"9"-1217,-13 6-232,-1 4 800,2 6-544,1 3-56,6-9-424,7-1-272,4-9-440,5-4-144,-1-14 600,1-8-208,-3-9-136</inkml:trace>
  <inkml:trace contextRef="#ctx0" brushRef="#br0" timeOffset="1">0 138 15203,'9'-3'1337,"11"3"-865,6 0-184,14 0 480,6-1-120,12-1-720,7 2 328,6 0-120,0 0-80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2 228 15483,'-1'0'60,"1"0"0,0 0 0,0 0-1,0 0 1,0 0 0,0 0 0,0 1 0,0-1-1,0 0 1,0 0 0,0 0 0,0 0-1,0 0 1,0 0 0,0 1 0,0-1 0,0 0-1,0 0 1,0 0 0,0 0 0,0 0-1,0 0 1,0 1 0,0-1 0,0 0 0,0 0-1,0 0 1,0 0 0,1 0 0,-1 0-1,0 0 1,0 1 0,0-1 0,0 0 0,0 0-1,0 0 1,0 0 0,0 0 0,1 0-1,-1 0 1,0 0 0,0 0 0,0 0 0,0 0-1,0 0 1,9-1 1157,14-9-455,-19 8-491,307-170 2466,-307 169-2727,13-7-3,1 0 0,27-11 1,-30 19-52,-14 2 42,-1 0 0,0 0 1,0 0-1,0 1 0,1-1 0,-1 0 0,0 0 0,0 0 1,0 1-1,0-1 0,0 0 0,1 0 0,-1 0 1,0 1-1,0-1 0,0 0 0,0 0 0,0 0 0,0 1 1,0-1-1,0 0 0,0 0 0,0 1 0,0-1 1,0 0-1,0 0 0,0 1 0,0-1 0,0 0 1,0 0-1,0 1 0,0-1 0,-12 23-82,11-22 84,-10 17-45,-153 255-647,157-258 307,1 0 1,-8 29-1,13-28-171,1-16 542,0 0 0,0 0 1,0 1-1,0-1 0,0 0 0,0 0 1,0 1-1,1-1 0,-1 0 0,0 0 1,0 1-1,0-1 0,0 0 0,1 0 1,-1 0-1,0 1 0,0-1 0,0 0 1,1 0-1,-1 0 0,0 0 0,0 0 0,1 1 1,-1-1-1,0 0 0,0 0 0,1 0 1,-1 0-1,0 0 0,3 0-35,-1-1 0,0 1 0,1-1 0,-1 0 0,0 0 0,0 0 0,0 0 0,1 0 0,-1 0 1,3-3-1,27-20-437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 12867,'17'-7'1544,"-12"11"-824,-7 6-272,-9 6 1937,-4 4-1673,-6 7-296,-5 2-56,-7 4-88,2 3-48,-2 0-88,4-2-40,5-5-232,1-4-272,8-12-848,4-8 1088,4-10-160,0-6-136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16379,'-27'27'570,"2"1"0,-34 47 0,51-64-523,1 1-1,1-1 1,0 2-1,0-1 0,1 0 1,0 1-1,1 0 1,1 0-1,0 0 1,-1 20-1,4-30-41,-1-1 0,1 1-1,0-1 1,0 0 0,1 1 0,-1-1 0,0 0-1,1 1 1,-1-1 0,1 0 0,0 1 0,0-1 0,0 0-1,0 0 1,0 0 0,0 0 0,1 0 0,-1 0-1,1 0 1,-1 0 0,1-1 0,0 1 0,0-1-1,0 1 1,0-1 0,0 1 0,0-1 0,0 0-1,0 0 1,0 0 0,0 0 0,1-1 0,-1 1 0,0-1-1,1 1 1,-1-1 0,0 0 0,5 0 0,2 0 41,0 0 1,1-1-1,-1 0 1,0-1-1,0 0 1,0 0 0,0-1-1,15-7 1,-12 4 91,1-1 0,-1 0 0,0-1 1,-1-1-1,13-11 0,-20 17-61,0-2-1,0 1 1,0 0 0,-1-1-1,1 0 1,-1 0-1,0 0 1,0 0 0,-1 0-1,0-1 1,1 1-1,-2-1 1,1 1 0,-1-1-1,1-7 1,-2 12-58,1-1 0,-1 0 0,0 0 0,0 0 0,0 1 0,0-1 0,0 0 0,-1 0 0,1 1 0,0-1 0,-1 0 0,1 1 0,-1-1 0,0 0 0,0 1 0,1-1 0,-1 1 0,0-1-1,0 1 1,0 0 0,-1-1 0,1 1 0,0 0 0,0 0 0,-1-1 0,1 1 0,-1 0 0,1 1 0,-1-1 0,1 0 0,-1 0 0,0 1 0,1-1 0,-1 1 0,0-1 0,1 1 0,-1 0 0,0-1 0,0 1 0,1 0 0,-1 0 0,0 0 0,0 1 0,0-1 0,-1 1 0,-5 0-79,1 0 0,0 1 0,-1 0 0,1 1-1,0 0 1,1 0 0,-1 0 0,0 1 0,-9 7 0,6-3-119,1 0-1,1 0 1,0 1 0,-9 12-1,14-17 198,0 0-1,0 0 1,1 1-1,0-1 1,0 0-1,0 1 1,0-1-1,1 1 0,-1 0 1,1 0-1,1-1 1,-1 1-1,0 7 1,6 7-136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55 14803,'-12'18'1418,"-21"40"0,30-52-1220,1 0-1,-1 1 1,1-1-1,0 1 0,1-1 1,-1 1-1,1 0 1,1 0-1,-1 0 0,1 10 1,1-15-155,-1 0 0,0-1 0,0 1 1,1-1-1,-1 1 0,1-1 0,-1 1 0,1-1 0,0 1 0,-1-1 1,1 1-1,0-1 0,0 0 0,0 1 0,0-1 0,0 0 1,1 0-1,-1 0 0,0 0 0,0 0 0,3 1 0,-2-1 2,0 0 0,1 0 1,-1-1-1,0 1 0,1-1 0,-1 1 0,1-1 0,-1 0 0,1 0 0,-1 0 0,1-1 0,3 0 0,2-1 69,0 0 0,0-1 0,-1 0 0,1 0 0,-1-1 0,0 0 0,11-8 0,-10 5 37,-1 0-1,0-1 1,0 1-1,-1-2 1,0 1 0,0-1-1,-1 0 1,0 0 0,6-18-1,-9 22-96,0 0-1,-1 0 1,0 0 0,0-1-1,0 1 1,-1 0 0,0 0 0,0-1-1,-1-7 1,0 10-65,1 0 1,-1 0-1,0 0 0,0 0 1,-1 1-1,1-1 0,0 0 1,-1 1-1,0-1 0,0 1 1,1-1-1,-1 1 0,0 0 1,-1 0-1,1 0 0,0 0 1,-5-2-1,5 3-102,-1-1 0,1 2 0,0-1 0,-1 0 0,1 0-1,0 1 1,-1-1 0,1 1 0,-1 0 0,1 0 0,-1 0 0,1 0 0,-1 0 0,1 1-1,-1-1 1,1 1 0,0-1 0,-1 1 0,1 0 0,0 0 0,-4 2 0,2 3-472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 16227,'6'-6'1388,"-9"5"-628,-15 7 30,6 1-679,0 1-1,1 1 0,0-1 1,0 2-1,1 0 0,0 0 1,1 1-1,0 0 0,-13 21 0,14-17-122,0 0-1,0 0 0,2 0 1,0 1-1,1-1 0,0 1 1,-4 34-1,8-45 12,1 1 0,-1 0 0,1 0 1,1 0-1,-1 0 0,1 0 0,0 0 0,1-1 1,3 12-1,-3-14 5,-1-1 0,1 1 1,0 0-1,-1 0 0,1-1 1,1 1-1,-1-1 0,0 1 1,0-1-1,1 0 1,0 0-1,-1 0 0,1-1 1,0 1-1,0 0 0,0-1 1,0 0-1,0 0 0,4 2 1,5-1 13,0-1 0,-1 0 1,1 0-1,0-1 1,-1-1-1,1 0 0,0 0 1,-1-1-1,1-1 0,18-6 1,-14 3-144,-1 0 1,0-1 0,0 0-1,0-2 1,-1 1 0,25-22 0,-34 26 92,-1 1 0,0-1 0,-1-1 1,1 1-1,-1 0 0,1-1 1,-2 0-1,1 1 0,0-1 1,-1 0-1,0-1 0,2-5 0,-4 8 1,0 0 0,0 0 0,0 0-1,-1 1 1,1-1 0,-1 0 0,0 0-1,-1-4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9 267 15363,'0'0'73,"0"0"-1,0 0 0,-1 1 1,1-1-1,0 0 1,0 0-1,0 0 0,-1 0 1,1 0-1,0 0 0,0 1 1,-1-1-1,1 0 1,0 0-1,0 0 0,-1 0 1,1 0-1,0 0 1,0 0-1,-1 0 0,1 0 1,0 0-1,0 0 0,-1 0 1,1 0-1,0 0 1,0 0-1,0 0 0,-1-1 1,1 1-1,0 0 0,0 0 1,-1 0-1,1 0 1,0 0-1,0 0 0,0-1 1,-1 1-1,1 0 1,5-10 1551,14-12-317,33-27-739,1 3 1,106-69 0,-153 111-558,1 1 1,0-1-1,0 1 1,0 0 0,14-3-1,-20 6-10,1-1-1,0 1 0,-1 0 1,1 0-1,0 0 0,0 0 1,-1 0-1,1 0 0,0 0 1,-1 1-1,1-1 1,-1 0-1,1 1 0,0 0 1,-1-1-1,1 1 0,-1 0 1,1 0-1,-1 0 0,0 0 1,1 0-1,-1 0 1,0 0-1,0 0 0,1 0 1,-1 1-1,0-1 0,0 1 1,-1-1-1,1 0 1,1 3-1,3 11-9,0-1-1,-2 1 1,1-1 0,-2 1 0,2 27-1,-4-28 0,1 0 1,1 0-1,1 0 0,0-1 0,0 1 0,1-1 0,8 16 0,-12-27 8,1-1-1,0 0 1,0 0-1,-1 1 0,1-1 1,0 0-1,0 0 1,0 0-1,0 0 1,1 0-1,-1 0 1,0-1-1,0 1 1,1 0-1,-1 0 0,0-1 1,1 1-1,-1-1 1,0 1-1,3-1 1,-1 0-3,0 1 0,0-1 0,0-1 0,0 1 0,0 0 0,-1-1 0,1 0 1,0 1-1,5-3 0,3-3-8,0 1 0,-1-2 1,18-12-1,-2-2-59,-2-1 0,-1-1 0,35-45 0,-48 50-3912,-14 11 3331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15 216 14515,'-14'10'2525,"45"-36"-1005,38-24 1,-21 17-976,-29 19-374,64-42 417,-76 51-523,1 1 0,0 0 0,0 1 0,0 0 0,1 0 0,-1 0 0,1 1 0,15-1 0,-22 3-54,0 0 0,0 0 0,-1 0-1,1 0 1,0 0 0,0 1 0,-1-1 0,1 1 0,0-1-1,-1 1 1,1 0 0,-1 0 0,1 0 0,-1 0-1,1 0 1,-1 0 0,0 0 0,2 2 0,16 26 75,-16-24-113,-1 0-1,1-1 1,0 1-1,7 7 1,-6-9-48,-1 0 1,1-1-1,0 0 0,0 1 1,0-1-1,0-1 0,1 1 1,-1-1-1,0 1 1,1-1-1,-1 0 0,1-1 1,-1 1-1,1-1 1,-1 0-1,1 0 0,0-1 1,-1 1-1,1-1 1,-1 0-1,1 0 0,-1 0 1,6-3-1,-2 1-35,0 0 0,-1-1-1,1 1 1,-1-1 0,0-1-1,0 0 1,-1 0 0,1 0-1,-1 0 1,0-1 0,-1 0-1,7-9 1,5-20-330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3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47 121 15699,'13'-13'337,"0"1"0,1 1 0,0 1 0,1 0 0,0 0 0,0 2 0,1 0 0,0 0 0,1 2 0,0 0 0,0 1 0,0 1 0,0 0 0,24-1 0,-38 4-321,0 1 1,-1 0-1,1 0 1,0 1-1,0-1 1,0 0 0,-1 1-1,1 0 1,0-1-1,-1 1 1,5 2-1,-7-3-12,1 1-1,-1-1 1,1 1-1,-1-1 1,1 0-1,-1 1 1,0-1-1,1 1 1,-1-1-1,0 1 1,1-1-1,-1 1 1,0-1-1,1 1 1,-1 0-1,0-1 1,0 1-1,0-1 1,0 1-1,0 0 1,0 0-1,0 0 1,0 1 0,0-1 0,-1 1-1,1-1 1,-1 1 0,1-1 0,-1 1 0,0-1 0,1 0-1,-1 1 1,-1 1 0,-17 21 42,-1-1-1,-28 25 1,6-7-5,24-22-30,-22 23 13,-40 53 1,71-82-38,0 0 0,0 1 1,2 0-1,-1 0 0,2 1 1,0 0-1,1 0 0,0 0 1,-2 19-1,6-31 2,1 0 0,-1-1 0,1 1 1,0 0-1,0 0 0,0 0 0,1 0 0,-1-1 1,1 1-1,0 0 0,-1 0 0,1-1 0,1 1 0,-1 0 1,0-1-1,0 1 0,1-1 0,3 5 0,-2-5 4,0 1 0,0 0 0,1-1-1,-1 0 1,1 1 0,-1-2-1,1 1 1,0 0 0,0-1 0,0 1-1,6 0 1,9 1-125,0-1 0,0-1 0,-1 0 0,29-4 0,-46 3 114,37-3-317,0-2 1,47-13-1,-32 0 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17724,'-22'22'3498,"-56"56"-2606,31-20-1061,1 3 1,4 1-1,-36 70 0,74-125 46,2-3-30,-1 0 0,1 0 0,1 0 0,-1 0 0,0 0 0,1 0 0,0 0 0,-1 5 0,4-8-862,2-6 322,5-9-366,18-60-640,-11 26 749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12555,'-23'5'1121,"0"1"1,1 1 0,-26 12-1,41-16-932,1 0-1,-1 0 0,1 1 1,0 0-1,1 0 0,-1 1 1,1-1-1,0 1 1,0 0-1,0 1 0,0-1 1,1 1-1,0 0 1,-6 12-1,10-17-167,-1 1-1,0 0 1,1 0 0,-1-1 0,1 1-1,-1 0 1,1 0 0,0-1 0,0 1-1,0 0 1,0 0 0,0 0-1,0-1 1,1 1 0,-1 0 0,1 0-1,-1-1 1,1 1 0,-1 0 0,1-1-1,0 1 1,0 0 0,0-1 0,0 1-1,0-1 1,0 0 0,0 1-1,1-1 1,-1 0 0,0 0 0,1 1-1,-1-1 1,1 0 0,-1-1 0,1 1-1,0 0 1,-1 0 0,1-1 0,0 1-1,1 0 1,6 2 40,0-1-1,0 0 1,0 0-1,0-1 1,0 0-1,15-1 1,-7-1 121,-1-1 1,1 0-1,26-8 1,-35 8-82,-1 0 0,0-1 0,0 0 0,0 0 0,-1 0 0,1-1 0,-1 0 0,0-1 0,0 1 0,8-9 0,-13 12-78,0 0-1,0 0 1,0 0-1,0 0 1,0 0-1,-1 0 1,1 0-1,0 0 1,0 0-1,-1-1 1,1 1-1,-1 0 1,1 0-1,-1-1 1,1 1-1,-1 0 1,0-1-1,0 1 1,0-1-1,0 1 1,0 0-1,0-1 1,0 1-1,0-1 1,0 1-1,-1 0 1,1-1-1,0 1 1,-1 0-1,1 0 1,-1-1-1,0 1 1,1 0-1,-1 0 1,0 0-1,0-1 1,0 1-1,0 0 1,0 0-1,-2-1 1,-1-1 6,0 1 1,0-1 0,0 1-1,0 0 1,-1 0-1,1 1 1,-1-1 0,1 1-1,-1 0 1,0 0-1,-5 0 1,0 1-122,-1 0 1,0 1-1,0 0 0,1 1 1,-1 0-1,1 1 0,-1 0 1,1 0-1,0 1 0,0 0 1,-18 12-1,21-12-76,1 0 0,0 1 0,0-1 0,0 1 0,1 1 0,0-1 0,0 1 0,0 0 0,0 0 0,1 0 0,0 1 0,0-1 0,1 1 0,0 0 0,0 0 0,1 1 0,-3 12 0,4 7-476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11939,'4'17'504,"-2"0"0,0 1 0,-1-1 0,-1 22 0,-1-25-192,1 0 1,1 0-1,0 0 0,0 0 0,2 0 0,0-1 1,5 18-1,-7-29-247,0-1-1,-1 1 1,1 0-1,0 0 1,0-1-1,0 1 1,1 0-1,-1-1 1,0 0 0,0 1-1,1-1 1,-1 1-1,1-1 1,0 0-1,-1 0 1,1 0-1,0 0 1,-1 0-1,1 0 1,3 0 0,-2 0 12,0-1 1,0 0-1,0 0 0,-1 0 1,1 0-1,0-1 1,0 1-1,0-1 1,0 1-1,0-1 1,-1 0-1,5-2 1,1-1 96,1-1 0,-1 0 0,-1 0 0,1-1 0,-1 0 0,0 0 0,11-13 0,-13 13-63,-1 0-1,0 0 1,0 0-1,0-1 1,0 0-1,-1 0 1,-1 0-1,1 0 1,-1 0-1,0-1 1,0 1-1,-1-1 1,0-7-1,-1 11-69,0-1-1,0 1 0,-1 0 0,1-1 0,-1 1 0,0 0 1,-1 0-1,1 0 0,-1 0 0,0 0 0,0 0 0,0 0 1,0 1-1,0-1 0,-1 1 0,0-1 0,0 1 0,0 0 1,0 0-1,0 0 0,-1 1 0,1-1 0,-1 1 0,-3-3 1,-2 2-9,1-1 1,0 1 0,-1 1-1,0-1 1,0 1 0,0 1-1,0 0 1,0 0 0,0 1-1,-10 0 1,14 1-81,0-1 0,-1 1 0,1 0-1,0 0 1,1 1 0,-1 0 0,0-1 0,-8 6 0,11-6-22,0 1 1,0-1 0,0 1-1,0 0 1,0 0 0,0 0-1,0 0 1,1 0 0,-1 0-1,1 0 1,-1 0 0,1 1 0,0-1-1,0 1 1,0-1 0,0 1-1,0 3 1,3 6-207,7-2-97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16251,'-3'55'4057,"-2"70"-3315,2-63-506,1-11-309,3 1 1,7 57 0,-7-116-872,-3-13 783,-4-3-143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13539,'18'0'2120,"7"0"-1055,6 2-361,3-2 2120,12-2-1839,5-1-97,0-4-184,2 0-296,-8-3-888,-8-2-1465,-13 5 1681,-5 3-264,-18 4-216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 15547,'1'-4'2064,"-9"8"-1421,-13 13 0,-4 15-403,2 2 0,0 1-1,3 0 1,1 2-1,-15 41 1,19-41-226,1 0 1,3 0-1,-10 50 1,19-74-13,0-1 1,1 0 0,0 1 0,1-1 0,0 1 0,1-1-1,0 0 1,1 1 0,1-1 0,0 0 0,1 0 0,0 0-1,0-1 1,9 17 0,-9-22-23,1 0-1,-1-1 1,1 1-1,0-1 1,0 1-1,0-2 1,1 1-1,0-1 1,0 1-1,0-1 1,0-1-1,1 0 1,0 1 0,-1-2-1,1 1 1,0-1-1,0 0 1,0-1-1,1 1 1,-1-2-1,0 1 1,0-1-1,1 0 1,-1 0-1,10-2 1,34-9-79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15475,'5'-7'377,"1"0"1,1 1-1,-1 0 0,1 0 0,0 0 0,0 1 1,1 0-1,14-7 0,-5 4 80,0 0 0,1 2 1,22-6-1,-31 10-355,-1 0-1,1 1 0,-1 0 1,1 0-1,0 1 1,-1 0-1,1 1 1,10 1-1,-16-1-88,0-1 0,0 1 0,0 0 0,0 0 1,0 1-1,-1-1 0,1 0 0,0 1 0,-1 0 0,1 0 0,-1 0 0,0 0 0,1 0 0,-1 0 0,0 0 0,0 1 0,-1-1 0,1 1 0,0-1 1,-1 1-1,0 0 0,1 0 0,-1-1 0,0 1 0,-1 0 0,1 0 0,0 4 0,0 3-11,-1 0 1,0 0-1,0 1 0,-1-1 0,0 0 1,-1 0-1,-1 0 0,1 0 0,-1 0 1,-1 0-1,0-1 0,-9 16 0,-2 1-2,-1-1-1,-1 0 0,-23 25 1,-1-10-8,30-30 2,1-1 0,-18 23 0,27-31 5,1 0 0,-1-1-1,1 1 1,-1 0 0,1 0 0,-1 0-1,1-1 1,0 1 0,-1 0-1,1 0 1,0 0 0,0 0-1,0 0 1,0 0 0,0 0 0,0 0-1,0-1 1,0 1 0,0 0-1,0 0 1,0 0 0,0 0-1,1 0 1,-1 0 0,0 0-1,1-1 1,-1 1 0,1 0 0,-1 0-1,1 0 1,-1-1 0,1 1-1,-1 0 1,1-1 0,0 1-1,0 0 1,-1-1 0,1 1 0,0-1-1,0 1 1,-1-1 0,1 0-1,0 1 1,1-1 0,5 4-9,1-2 0,-1 1 0,1-1 0,8 1 0,-12-2 1,17 2 38,0-1-1,0-1 1,0-1-1,0-1 1,0 0 0,0-2-1,0 0 1,36-12-1,-27 7 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1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13795,'4'5'1496,"19"-7"-816,6-4-239,14-1 607,7-1-88,6 1-200,-2-2-80,-4 2-432,-2 2-240,-14 3-528,-7 0-232,-25 2 592,-2-1-168,-23 1-128</inkml:trace>
  <inkml:trace contextRef="#ctx0" brushRef="#br0" timeOffset="1">0 188 12467,'16'3'1584,"10"-7"-944,12-9-192,8 2 921,9-5-577,4 0-224,-4-4 1600,-2 1-1752,-14 1 40,-3 2 57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32 13835,'8'-8'1079,"15"-14"610,-18 21-247,-10 14 1072,-159 233-172,60-97-2295,96-139-117,7-9-10,0 0 0,0 0 0,0 0 1,0 0-1,0 0 0,0 0 0,1 0 0,-1 1 1,0-1-1,0 0 0,1 0 0,-1 1 0,1-1 0,-1 0 1,1 1-1,0-1 0,0 0 0,-1 1 0,1-1 1,0 3-1,3-8-606,-1-2 222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22 15667,'-12'0'342,"0"1"0,0 0 0,0 1-1,0 0 1,0 0 0,-20 9-1,29-10-293,0 0 0,0 0 0,0 0 0,0 1-1,1-1 1,-1 1 0,0 0 0,1 0-1,-1 0 1,1 0 0,0 0 0,0 1-1,0-1 1,0 1 0,0-1 0,0 1-1,1 0 1,-1 0 0,1-1 0,0 1 0,0 0-1,0 0 1,0 0 0,0 1 0,1-1-1,0 0 1,-1 0 0,1 0 0,0 0-1,1 6 1,-1-6-24,1 1 0,0-1 0,0 0 0,0 0 1,0 1-1,1-1 0,-1 0 0,1 0 0,-1-1 0,1 1 0,0 0 0,0 0 0,1-1 0,-1 1 0,0-1 0,1 0 0,-1 0 0,1 0 1,0 0-1,0 0 0,0-1 0,0 1 0,0-1 0,0 1 0,0-1 0,0 0 0,1-1 0,-1 1 0,0 0 0,1-1 0,-1 0 0,6 0 1,1 0 79,0-1 1,0 1-1,0-2 1,-1 0-1,1 0 1,-1 0-1,1-1 1,-1-1-1,0 0 1,10-5 0,-9 2 69,0 0 1,0 0 0,-1-1-1,0 0 1,9-11 0,-15 16-126,0 0-1,-1 0 1,1 0 0,-1 0 0,0 0-1,0-1 1,0 1 0,0-1 0,-1 0-1,0 0 1,0 1 0,0-1 0,0 0-1,0 0 1,-1 0 0,1 0-1,-1 0 1,0 0 0,-1-5 0,0 7-53,1 1 0,-1-1 0,1 1 0,-1 0 0,0-1 1,0 1-1,0 0 0,0-1 0,0 1 0,0 0 0,0 0 1,0 0-1,-1 0 0,1 0 0,0 0 0,-1 0 0,1 1 0,0-1 1,-1 0-1,1 1 0,-1-1 0,1 1 0,-1-1 0,1 1 0,-1 0 1,1 0-1,-1 0 0,0 0 0,1 0 0,-1 0 0,1 0 1,-3 1-1,-3 0-111,0 0 1,0 0 0,0 1 0,1 0-1,-1 0 1,-8 4 0,5 0-108,0 1-1,0 0 1,1 0 0,-1 1 0,2 0 0,-1 1-1,1 0 1,0 0 0,1 1 0,0 0 0,1 0-1,-8 16 1,-6 15-466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15651,'-1'7'344,"-1"1"0,1-1 0,-1 0 0,0 0 0,-1 0 0,0 0 0,-3 6 0,-8 21 669,12-28-865,0 0 1,1 0-1,-1 0 0,1 1 0,1-1 0,-1 0 0,2 8 1,-1-13-125,0 1 0,0-1 1,1 0-1,-1 1 0,0-1 1,1 0-1,-1 1 0,1-1 1,0 0-1,0 0 0,-1 1 0,1-1 1,0 0-1,0 0 0,0 0 1,0 0-1,0 0 0,0 0 1,0-1-1,0 1 0,1 0 1,-1 0-1,0-1 0,0 1 1,1-1-1,-1 1 0,0-1 1,1 0-1,-1 1 0,1-1 1,-1 0-1,0 0 0,1 0 1,-1 0-1,1 0 0,-1 0 1,3-1-1,4 0 102,0-1 0,0 0-1,0 0 1,0 0 0,-1-1 0,1-1 0,-1 1-1,0-1 1,10-7 0,-12 8-25,1-1 0,-1 0 0,1-1-1,-1 0 1,0 1 0,-1-2 0,1 1 0,-1 0 0,0-1 0,-1 0 0,5-8-1,-7 12-76,0 0 0,-1 0-1,1 0 1,0 0 0,-1 0-1,0 0 1,1 0 0,-1 0-1,0 0 1,0-1-1,0 1 1,0 0 0,-1 0-1,1 0 1,0 0 0,-1 0-1,0 0 1,1 0-1,-1 0 1,0 0 0,0 1-1,-1-3 1,-1 1-8,1 1 0,0 0 1,-1 0-1,1 0 0,-1 0 0,0 0 1,1 1-1,-1-1 0,0 1 0,0 0 1,0 0-1,0 0 0,-3-1 0,-4 0-107,1 1 0,0-1-1,-1 2 1,1-1 0,-1 1 0,1 1-1,-1 0 1,-15 3 0,19-2-124,0 0 0,0 0 0,0 1 0,1 0 0,-8 4 1,12-6 158,0 0 0,-1-1 0,1 2 0,0-1 1,0 0-1,-1 0 0,1 0 0,0 1 0,0-1 0,0 0 1,1 1-1,-1-1 0,0 1 0,0-1 0,1 1 1,-1-1-1,1 1 0,-1-1 0,1 1 0,0 0 0,0-1 1,0 1-1,-1 0 0,2 1 0,2 13-583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18124,'0'5'1624,"8"-5"-1032,11 0-208,14-1 673,3-3-249,11-2-304,3 1-280,3-2-632,-1-4-184,-2-6 480,-8-5-176,-14-2-104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11 480 12395,'-2'6'664,"-6"18"985,8-24-1590,0 0 0,0 1 0,0-1 0,0 0 0,0 1-1,0-1 1,0 0 0,0 1 0,0-1 0,0 0 0,0 1 0,0-1 0,0 0 0,0 1 0,0-1 0,0 0 0,1 1 0,-1-1 0,0 0 0,0 0 0,0 1-1,1-1 1,-1 0 0,0 0 0,0 1 0,0-1 0,1 0 0,-1 0 0,0 0 0,1 1 0,-1-1 0,0 0 0,0 0 0,1 0 0,-1 0 0,0 0 0,1 1 0,-1-1-1,0 0 1,1 0 0,-1 0 0,0 0 0,1 0 0,-1 0 0,0 0 0,1 0 0,-1 0 0,0 0 0,1-1 0,-1 1 0,0 0 0,1 0 0,-1 0 0,0 0-1,0 0 1,1-1 0,-1 1 0,1 0 0,6-3 335,1-1-1,-1 1 0,0-1 1,0-1-1,0 1 1,8-9-1,39-38 591,-21 19-444,324-319 1645,-335 331-2143,6-8 37,-56 72-135,1 1 1,-28 68-1,44-87-243,2 1-1,0 0 1,2 1 0,1-1 0,1 1 0,-1 35-1,6-59 180,-1 0 6,1 0 0,0 1-1,0-1 1,0 0 0,0 0 0,1 0 0,0 0 0,-1 0 0,2 0 0,-1 0 0,3 6 0,-4-10 92,0 1 1,0-1 0,0 0-1,1 1 1,-1-1 0,0 0-1,0 1 1,1-1 0,-1 0-1,0 1 1,1-1 0,-1 0-1,0 0 1,1 1 0,-1-1-1,0 0 1,1 0 0,-1 0-1,0 0 1,1 1 0,-1-1-1,1 0 1,-1 0 0,0 0-1,1 0 1,0 0 0,11-8-705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18132,'4'0'1352,"-15"8"-1064,-8 8-104,-7 10 488,-5 8-175,-6 13-185,-2 5-72,0 5-64,3-1 8,8-6-80,3-4-64,11-10-256,4-9-176,10-24 736,6-29-400,2-8-64,-1-16 24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 15883,'-13'-2'273,"1"1"0,0 1 0,0 1 0,-1-1-1,1 2 1,0 0 0,0 0 0,0 1 0,0 0-1,0 1 1,1 1 0,0 0 0,0 0 0,0 1 0,-13 10-1,22-15-252,1 0 1,0 0-1,0 0 0,-1 0 0,1 0 0,0 1 0,0-1 0,0 0 0,0 1 1,0-1-1,-1 3 0,2-3-17,0-1 1,0 1 0,0 0-1,0-1 1,0 1-1,0-1 1,0 1 0,0 0-1,0-1 1,0 1-1,0 0 1,0-1-1,0 1 1,0 0 0,1-1-1,-1 1 1,0-1-1,0 1 1,1 0 0,0 0-1,0 0-4,1 1 0,-1-1-1,1 0 1,-1 1 0,1-1-1,0 0 1,0 0 0,-1-1-1,1 1 1,0 0 0,0-1 0,0 1-1,0-1 1,0 1 0,0-1-1,2 0 1,10 1 22,-1-1 0,0-1 1,0 0-1,1-1 0,-1 0 0,0-1 0,-1-1 0,1 0 0,-1 0 1,1-1-1,-1-1 0,-1 0 0,1-1 0,16-13 0,-25 18 7,0-1-1,0 0 1,-1 1-1,0-1 1,1 0-1,-1-1 1,0 1-1,0 0 1,2-6-1,-4 8-21,0 0 1,1 0-1,-1 1 0,0-1 0,0 0 0,0 0 1,1 0-1,-1 0 0,0 0 0,0 1 1,0-1-1,-1 0 0,1 0 0,0 0 0,0 0 1,0 1-1,-1-1 0,1 0 0,0 0 0,-1 0 1,1 1-1,0-1 0,-1 0 0,1 1 1,-1-1-1,1 0 0,-1 1 0,0-1 0,1 1 1,-1-1-1,0 0 0,1 1 0,-1 0 0,0-1 1,0 1-1,1-1 0,-1 1 0,0 0 1,0 0-1,0-1 0,1 1 0,-1 0 0,0 0 1,0 0-1,0 0 0,-1 0 0,-5 0-24,0 0 1,1 0-1,-1 1 0,0 0 0,1 1 0,-1-1 0,1 1 1,-1 0-1,1 1 0,0-1 0,0 1 0,0 1 1,-9 5-1,6-3-125,0 1 0,1-1 1,0 1-1,0 1 0,1-1 1,0 1-1,-12 18 0,7 2-138,10-4-30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66 575 13971,'-17'32'1202,"-17"35"214,31-60-1145,1-1 1,0 1-1,0 0 1,0 0-1,1-1 1,0 1-1,0 0 1,1 8-1,0-12-230,0-1 0,0 0-1,1 1 1,-1-1 0,1 1 0,0-1-1,0 0 1,0 1 0,0-1 0,0 0-1,0 0 1,1 1 0,-1-1 0,1 0-1,-1-1 1,1 1 0,0 0 0,0 0-1,-1-1 1,1 1 0,1-1 0,-1 1-1,0-1 1,0 0 0,0 0 0,1 0-1,-1 0 1,0-1 0,1 1 0,-1 0-1,1-1 1,3 1 0,0-1 56,0 0-1,0 0 1,0 0-1,0-1 1,0 1-1,0-1 1,0-1 0,0 1-1,0-1 1,-1 0-1,1-1 1,7-3 0,-3-1 132,0 0 0,-1 0 0,1-1 0,-2 0 0,1-1 1,-1 0-1,0 0 0,-1-1 0,7-11 0,-12 17-220,1 0-1,-2 1 1,1-1-1,0 0 1,-1 0 0,0 0-1,1 0 1,-2 0-1,1 0 1,0 0-1,-1 0 1,0-1 0,0 1-1,0 0 1,0 0-1,-1 0 1,0 0-1,0 0 1,0 0 0,0 0-1,0 0 1,-1 0-1,0 0 1,0 0-1,0 1 1,0-1-1,0 1 1,-1 0 0,-4-5-1,1 2-156,0 1 1,-1 0-1,0 0 0,-12-6 1,-7-6 442,20 9-469,5 1 23</inkml:trace>
  <inkml:trace contextRef="#ctx0" brushRef="#br0" timeOffset="1">590 0 17668,'-4'35'1440,"4"-2"-1064,0 3-112,6 9 336,-2 6-96,2 13 25,-3 5-185,-9 8-216,-8 4-24,-14 0-48,-6 2-48,-12-2-296,-7-5-320,0-19 527,1-10-111,9-18-32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18780,'-10'-3'1600,"6"3"-1160,2-1-320,5-1 217,6 1-562,8 2 290,1 2-194,5 3-239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 13347,'9'-20'3528,"-5"16"-1320,-6 14-1125,-27 71-448,21-65-516,1 1-1,1 0 0,0 0 1,2 1-1,0-1 1,0 1-1,0 23 1,4-39-123,0 0 1,0 0 0,1 0-1,-1 0 1,0 0 0,1 0 0,-1-1-1,1 1 1,0 0 0,0 0-1,-1-1 1,1 1 0,0 0-1,0-1 1,1 1 0,-1-1-1,0 1 1,0-1 0,1 0 0,2 2-1,-1-1-13,0 0 0,0-1 0,1 1-1,-1-1 1,1 0 0,-1 0 0,1 0 0,-1 0-1,1-1 1,4 1 0,5-1-108,1-1-1,-1 0 1,0-1-1,26-6 1,-26 4-85,1-1 0,-1 0 1,0 0-1,0-2 0,19-12 0,-14 4-134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25 14915,'15'-13'1381,"-9"5"-665,-6 8-700,0-1 1,0 1 0,0 0-1,0 0 1,0 0 0,0 0 0,0 0-1,0 0 1,0 0 0,0 0-1,0-1 1,0 1 0,0 0 0,0 0-1,0 0 1,0 0 0,0 0-1,0 0 1,0 0 0,0-1-1,0 1 1,0 0 0,0 0 0,0 0-1,0 0 1,-1 0 0,1 0-1,0 0 1,0 0 0,0 0-1,0 0 1,0-1 0,0 1 0,0 0-1,0 0 1,0 0 0,-1 0-1,1 0 1,0 0 0,0 0 0,0 0-1,0 0 1,0 0 0,0 0-1,0 0 1,0 0 0,-1 0-1,1 0 1,0 0 0,0 0 0,0 0-1,0 0 1,0 0 0,0 0-1,0 0 1,-1 0 0,1 0 0,0 1-1,-4 0 84,1 1-1,-1 0 1,0 0 0,1 0-1,-1 0 1,1 0 0,0 1-1,0 0 1,0 0-1,0 0 1,0 0 0,1 0-1,-3 4 1,-1 0-2,-52 64-34,3 3 0,-54 94 1,79-113-65,2 2 0,2 1 1,3 1-1,-16 67 0,31-95 7,2 1 0,1-1 0,-1 55 0,6-71-32,0 0 0,1-1 0,1 1-1,0 0 1,1-1 0,1 1 0,0-1 0,1 0 0,0 0 0,9 14 0,-10-22-42,1 0-1,0 0 0,0 0 1,0 0-1,1-1 0,-1 0 1,1 0-1,1-1 0,-1 0 1,1 0-1,-1 0 1,1-1-1,0 1 0,0-2 1,1 1-1,-1-1 0,0 0 1,1-1-1,-1 0 0,12 1 1,28-1-241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16548,'17'-17'1307,"1"1"1,35-24-1,-43 34-1026,0 0 0,1 0-1,-1 1 1,1 1 0,0 0-1,1 0 1,16-3 0,-25 7-248,-1-1 0,1 1 1,0 0-1,-1-1 0,1 1 0,0 1 1,-1-1-1,1 0 0,-1 1 1,1-1-1,0 1 0,-1 0 1,1 0-1,-1 0 0,1 0 1,-1 0-1,0 1 0,1-1 1,-1 1-1,0-1 0,2 3 1,-2-2-26,-1 0 0,0 0 1,1 1-1,-1-1 0,0 0 1,-1 0-1,1 1 0,0-1 1,-1 0-1,1 1 1,-1-1-1,1 1 0,-1-1 1,0 0-1,0 1 0,0-1 1,-1 1-1,1-1 0,-1 1 1,1-1-1,-1 0 0,0 1 1,-1 2-1,-1 1 2,0 0 1,-1 0-1,0 0 0,0 0 0,0 0 1,0-1-1,-1 0 0,-6 5 0,5-3-2,-1 0-1,1 0 1,-8 11 0,13-17-8,1-1-1,0 1 1,-1-1 0,1 1 0,0 0 0,-1-1 0,1 1-1,0-1 1,0 1 0,0-1 0,0 1 0,-1 0 0,1-1 0,0 1-1,0 0 1,0-1 0,0 1 0,0-1 0,0 1 0,1 0-1,-1-1 1,0 1 0,0 0 0,0-1 0,1 1 0,-1-1-1,0 1 1,0-1 0,1 1 0,-1-1 0,1 1 0,-1-1 0,0 1-1,1-1 1,-1 1 0,1-1 0,-1 1 0,1-1 0,-1 0-1,1 1 1,-1-1 0,1 0 0,0 0 0,-1 0 0,1 1-1,-1-1 1,1 0 0,0 0 0,-1 0 0,2 0 0,33 4-298,85-9-442,-61-2 563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13187,'-1'8'247,"1"-1"0,-1 0-1,-1 0 1,1 0 0,-1 1 0,0-1 0,-6 10 0,-26 46 957,12-24-457,8-13-428,-39 83 845,48-98-1060,2 0 0,-1-1 0,1 1 0,1 0 0,0 1 0,1-1 0,0 0 0,0 15 0,2-23-89,-1 1-1,1-1 1,-1 0-1,1-1 1,0 1-1,0 0 0,0 0 1,1 0-1,-1 0 1,1-1-1,-1 1 1,1-1-1,0 1 1,0-1-1,0 0 1,0 1-1,1-1 1,-1 0-1,1-1 1,-1 1-1,1 0 0,-1-1 1,1 1-1,0-1 1,0 0-1,0 0 1,0 0-1,0 0 1,0 0-1,0-1 1,3 1-1,8 0-18,-1 0 1,0-1-1,1 0 0,-1-1 0,25-5 0,-32 4 5,71-15-600,-70 14 424,1 1 1,0-1-1,-1-1 1,1 1-1,-1-1 0,0 0 1,9-8-1,-8 2-169,-11 1-69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15107,'-4'10'1617,"2"-5"-1049,9-2-136,6-1 600,13-4-192,7-3-96,13-4-144,4 0-95,4-2-193,1 1-176,-6 3-392,-3 0-200,-15 5-377,-8 5-135,-19 3-848,-7 1 1296,-12 1-329,-8 1-207</inkml:trace>
  <inkml:trace contextRef="#ctx0" brushRef="#br0" timeOffset="1">82 135 13827,'3'4'1376,"11"-4"-792,6-3-200,9-1 497,4-2-89,8-1-344,4 0-312,5 0 80,2 0-112,2 5-144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 16460,'0'-1'35,"0"1"0,0 0 1,0 0-1,0 0 0,0 0 1,0 0-1,0-1 1,0 1-1,0 0 0,0 0 1,0 0-1,0 0 1,0 0-1,0-1 0,0 1 1,0 0-1,0 0 0,0 0 1,0 0-1,-1 0 1,1-1-1,0 1 0,0 0 1,0 0-1,0 0 0,0 0 1,0 0-1,0 0 1,0 0-1,-1 0 0,1 0 1,0 0-1,0-1 1,0 1-1,0 0 0,0 0 1,-1 0-1,1 0 0,0 0 1,0 0-1,0 0 1,0 0-1,0 0 0,-1 0 1,1 0-1,0 0 1,0 0-1,0 0 0,0 0 1,0 1-1,-1-1 0,-10 6 470,-10 16 51,0 10-332,1 2 1,2 0-1,2 1 0,1 1 0,1 0 0,2 1 1,2 1-1,-8 56 0,14-72-94,2 0 1,1 0 0,0 0-1,5 42 1,-2-57-145,-1 0 1,1 1-1,0-2 0,0 1 1,1 0-1,0 0 0,1-1 1,4 8-1,-5-10-69,0 0 0,0-1 0,0 0 0,0 0 0,0 0-1,1 0 1,-1 0 0,1-1 0,0 0 0,0 0 0,0 0 0,0 0 0,0 0 0,8 1 0,11 0-177,5-5-98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14571,'6'-1'302,"0"0"0,0-1 0,0 0 0,0-1 0,0 1 0,-1-1 0,1 0 0,-1 0 0,0-1 0,1 0-1,6-6 1,2-1 147,31-24 257,-2-1-1,49-54 1,66-91 207,-155 178-892,31-39 354,-50 89 65,2-12-486,2-1-1,1 1 1,2 1 0,1 0 0,-3 47-1,12-56-717,-1-26 720,0 0 0,1 0 1,-1 0-1,0 0 1,1 0-1,-1 0 1,1 0-1,-1 0 1,1 0-1,0 0 0,-1-1 1,1 1-1,0 0 1,0 0-1,-1-1 1,1 1-1,0 0 1,0-1-1,0 1 0,0-1 1,1 1-1,0 0-308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15011,'13'-41'2177,"-31"140"1009,6-41-3220,3-1 1,-3 116 0,17-129-752,-5-42 725,1 1 0,0-1 0,0 0-1,-1 1 1,1-1 0,1 0 0,-1 0-1,0 0 1,0 0 0,1 0 0,-1 0-1,1 0 1,0 0 0,0-1 0,2 3-1,2-3-265,-1-1-13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28 108 14715,'-8'-14'1689,"0"1"-1113,1 6-264,3 4 760,4 4-336,0 4-176,9 3-304,2 1-128,6-8-96,3 2-32,8-3-8,2-7-48,0-3-248,3-3-192,-5-1 2088,1-4-1560,-9 1 72,-1-1 57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 17388,'8'-3'310,"0"0"-1,0 1 1,0 0 0,0 0 0,0 1 0,16-1-1,-19 1-220,-1 2 0,1-1 0,-1 0-1,1 1 1,0 0 0,-1 0 0,0 0 0,1 0-1,-1 1 1,0 0 0,1 0 0,-1 0-1,7 5 1,-10-6-77,1 1 0,-1 0 0,0-1-1,1 1 1,-1 0 0,0-1 0,0 1 0,0 0 0,-1 0-1,1 0 1,0 0 0,-1 0 0,1 0 0,-1 0 0,1 0-1,-1 0 1,0 0 0,0 0 0,0 0 0,0 0 0,-1 0-1,1 0 1,0 0 0,-1 1 0,0 1 0,-2 6-9,-1-1 1,0 0-1,0-1 1,-6 11 0,-95 129 116,72-105-38,2 1-1,-32 60 1,61-100-72,0 0-1,0 0 1,0 0 0,1 0 0,0 1 0,0-1-1,0 0 1,0 1 0,0 5 0,1-9-18,1 0 0,-1 0 1,0-1-1,0 1 0,0 0 1,0 0-1,1-1 0,-1 1 1,0 0-1,1 0 1,-1-1-1,0 1 0,1 0 1,-1-1-1,1 1 0,-1-1 1,1 1-1,0 0 0,-1-1 1,1 1-1,0-1 0,1 1-28,-1 0-1,1-1 1,0 0 0,-1 1-1,1-1 1,-1 0-1,1 0 1,0 0-1,-1 0 1,1 0-1,0 0 1,-1 0-1,1-1 1,1 0-1,14-3-541,0-1-1,-1-2 1,0 1-1,0-2 0,-1 0 1,0-1-1,0 0 0,21-19 1,-7 0-444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16227,'0'0'40,"0"0"0,0 0 0,0 0 0,0 0 0,0 0 0,0 0 0,0 0 0,0 0 0,0 0 0,0 0 0,0 0 0,0 1-1,0-1 1,0 0 0,0 0 0,0 0 0,0 0 0,0 0 0,0 0 0,0 0 0,0 0 0,0 0 0,0 0 0,0 0-1,0 0 1,0 0 0,0 0 0,0 0 0,0 1 0,0-1 0,1 0 0,-1 0 0,0 0 0,0 0 0,0 0 0,0 0 0,0 0-1,0 0 1,0 0 0,0 0 0,0 0 0,0 0 0,0 0 0,0 0 0,0 0 0,0 0 0,-5 14 900,-14 29-478,10-22-186,-123 339-699,129-367-449,3-15 592,2-7-107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81 11346,'0'-4'265,"-1"-1"-1,0 0 0,0 0 0,-1 0 0,1 1 0,-1-1 0,0 1 0,0-1 0,-1 1 0,-4-7 0,5 8-105,0 1 0,-1 0 0,1 0 0,0 1 0,-1-1 0,1 0 0,-1 1 0,1 0 1,-1-1-1,0 1 0,0 0 0,1 0 0,-1 1 0,0-1 0,0 0 0,0 1 0,0 0 0,0 0 0,-4 0 0,-1 1-49,0 0 1,1 1-1,-1 0 1,1 0 0,-1 1-1,1 0 1,0 0-1,0 1 1,0-1-1,0 2 1,1-1-1,0 1 1,0 0 0,-6 6-1,8-8-98,0 1 0,0 0 0,1 0 1,-1 0-1,1 0 0,0 1 0,1-1 0,-1 1 0,1 0 0,-1-1 0,1 1 0,1 0 0,-1 0 0,1 1 1,0-1-1,0 0 0,0 0 0,1 1 0,0-1 0,0 0 0,1 8 0,0-11 4,-1 1-1,1-1 1,0 0 0,0 0-1,0 0 1,0 0 0,0 0-1,0 0 1,0 0 0,1-1 0,-1 1-1,1 0 1,-1-1 0,1 1-1,0-1 1,-1 1 0,1-1-1,0 0 1,0 0 0,0 0-1,0 0 1,0 0 0,0 0-1,0 0 1,1-1 0,-1 1-1,0-1 1,0 0 0,1 0-1,-1 1 1,0-1 0,0-1-1,1 1 1,-1 0 0,0-1-1,4 0 1,3-1 73,0-1-1,0 1 1,-1-1 0,1-1 0,-1 0-1,0 0 1,13-10 0,-13 8 38,0 0-1,0-1 1,-1-1 0,0 1 0,10-16-1,-15 21-115,0 0 0,-1 0 0,1-1 0,-1 1 0,1-1 0,-1 0 0,0 1 0,0-1 0,0 0-1,-1 1 1,1-1 0,-1 0 0,1 0 0,-1 0 0,0 0 0,0 1 0,0-1 0,0 0 0,-1 0 0,1 0-1,-1 0 1,0 1 0,0-1 0,0 0 0,-1-2 0,0 3-54,1 0 1,-1 0-1,0 1 1,0-1-1,0 1 0,0-1 1,0 1-1,0 0 0,0 0 1,0 0-1,-1 0 1,1 0-1,0 0 0,-1 1 1,1-1-1,0 1 1,-1-1-1,1 1 0,-1 0 1,1 0-1,-1 0 1,1 1-1,0-1 0,-5 1 1,1 0-146,0 1 1,0-1-1,1 1 1,-1 0 0,1 1-1,-1-1 1,1 1-1,0 0 1,-5 4 0,6-5 77,1 1 0,0-1 0,0 1 1,1 0-1,-1 0 0,0 0 0,1 1 1,0-1-1,0 0 0,0 1 0,0-1 1,0 1-1,1 0 0,0 0 0,0 0 1,0-1-1,0 1 0,0 0 0,1 6 1,3 13-444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7 360 12723,'-6'10'1424,"7"-9"-239,14-12 337,-3 2-1243,136-80 1473,-45 29-1313,-50 28-282,-4 3 55,-2-3 1,57-46-1,-74 47 96,-30 31-305,0 0 1,0 0-1,0 0 1,0 0-1,0 1 1,0-1 0,0 0-1,0 0 1,0 0-1,0 0 1,0 0-1,0 0 1,0 0-1,0 0 1,0 0-1,0 0 1,0 0 0,0 0-1,0 1 1,0-1-1,0 0 1,0 0-1,0 0 1,1 0-1,-1 0 1,0 0-1,0 0 1,0 0-1,0 0 1,0 0 0,0 0-1,0 0 1,0 0-1,0 0 1,0 0-1,0 0 1,0 0-1,0 0 1,0 0-1,1 0 1,-1 0 0,0 0-1,0 0 1,0 0-1,0 0 1,0 0-1,0 0 1,0 0-1,0 0 1,0 0-1,0 0 1,0 0 0,0 0-1,1 0 1,-1 0-1,0 0 1,0 0-1,0 0 1,0 0-1,0 0 1,0 0-1,0 0 1,0 0 0,-2 12 104,-7 15-29,-43 87-39,-14 37 54,57-125-184,1 0 0,1 0 0,-7 54 0,13-77-3,1 0 1,0 0-1,0 0 0,0 0 1,0 0-1,0 0 1,0 0-1,1 0 1,-1 0-1,3 3 0,-3-6 76,0 1 0,0-1 0,0 0 0,0 0 0,1 1 0,-1-1 0,0 0 0,0 0 0,1 0 0,-1 1 0,0-1 0,0 0 0,1 0 0,-1 0 0,0 0 0,1 0 0,-1 0 0,0 0 0,0 1 0,1-1 0,-1 0 0,0 0 0,1 0 0,-1 0 0,0 0 0,1 0 0,-1 0 0,0-1 0,1 1 0,-1 0 0,0 0 0,1 0 0,15-13-246,4-10-144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19 492 14755,'-1'6'242,"0"-1"0,0 1 1,0-1-1,0 1 0,-4 5 0,4-7-150,-1 0-1,1 0 1,0 0-1,0 0 1,0 0-1,0 0 1,1 0-1,-1 0 1,1 0-1,0 0 1,1 4-1,-1-8-79,0 1 0,0-1 0,0 0 0,0 0-1,0 1 1,0-1 0,1 0 0,-1 0-1,0 1 1,0-1 0,0 0 0,0 0 0,1 1-1,-1-1 1,0 0 0,0 0 0,0 1 0,1-1-1,-1 0 1,0 0 0,0 0 0,1 0-1,-1 0 1,0 1 0,0-1 0,1 0 0,-1 0-1,0 0 1,1 0 0,-1 0 0,0 0 0,0 0-1,1 0 1,-1 0 0,1 0 0,11-6 290,10-14 105,-22 19-382,14-13 382,-2-1-1,17-26 1,-26 37-315,0 0 0,-1-1 1,1 0-1,-1 0 0,0 0 0,-1 0 1,1 0-1,-1 0 0,0 0 0,0 0 1,0-1-1,-1 1 0,0 0 0,0-7 1,0 11-78,-1 0 1,1 0 0,0-1 0,0 1 0,-1 0 0,1 0 0,-1 0 0,1 0 0,-1 0 0,0 0 0,1 0 0,-1 0 0,0 1-1,1-1 1,-1 0 0,0 0 0,0 0 0,0 1 0,0-1 0,0 1 0,0-1 0,0 0 0,0 1 0,0 0 0,0-1 0,0 1-1,0 0 1,0-1 0,0 1 0,-1 0 0,1 0 0,0 0 0,0 0 0,0 0 0,0 0 0,0 0 0,-1 0 0,1 1 0,0-1-1,0 0 1,0 1 0,0-1 0,0 1 0,-2 0 0,-1 1-11,1 0 0,-1-1 1,0 2-1,0-1 0,1 0 0,-1 1 0,1 0 1,0-1-1,0 1 0,0 0 0,-4 6 0,6-8-33,1 0 0,-1 1 0,0-1 0,0 1 0,1-1 0,-1 1 0,1 0 0,-1-1 0,1 1-1,0-1 1,0 1 0,-1 0 0,1-1 0,0 1 0,0 0 0,1-1 0,-1 1 0,0-1 0,1 1-1,-1 0 1,0-1 0,1 1 0,0-1 0,-1 1 0,2 1 0,-1-2-11,0 0 0,1 0 0,-1 0 0,0 0 0,0 0 0,1 0 0,-1-1 0,0 1 0,1 0 0,-1-1 0,1 1 0,-1-1 0,1 1 0,-1-1 0,1 0 0,-1 0 1,1 0-1,-1 0 0,1 0 0,-1 0 0,1 0 0,-1 0 0,1 0 0,-1-1 0,1 1 0,-1-1 0,1 1 0,1-2 0,28-15-249,4-6-87</inkml:trace>
  <inkml:trace contextRef="#ctx0" brushRef="#br0" timeOffset="1">376 0 12995,'4'2'1224,"6"5"-904,3 3-128,3 3 712,1 7-560,-1 1-32,-2 14-15,-1 5 47,-7 17 40,-6 6 8,-10 10 8,-10 5-24,-11 4 24,-6-1-112,-9-5 1584,-5-7-1583,-11-19 95,0-10 64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15907,'5'-12'2858,"-15"39"-1463,2-8-1086,-11 26 146,-15 54 0,30-86-439,1 0 0,0 1-1,1 0 1,0 0 0,2-1-1,-1 1 1,2 0 0,3 26 0,-3-35-27,0-1-1,0 0 1,0 0 0,1 0 0,0 0 0,-1 0 0,1-1 0,0 1 0,1 0 0,-1-1 0,1 0 0,-1 1-1,1-1 1,0 0 0,0 0 0,1-1 0,-1 1 0,0-1 0,1 1 0,0-1 0,-1 0 0,1 0 0,0-1-1,0 1 1,0-1 0,0 0 0,1 0 0,-1 0 0,4 0 0,2-1-85,0 0 0,-1 0 1,1-1-1,0 0 0,-1-1 0,1 0 1,-1-1-1,0 0 0,0 0 0,0-1 1,15-8-1,9-10-187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16099,'18'4'2145,"-14"-3"-1854,24 2 1027,-15-2-907,-1 0 0,1 1 1,20 7-1,-32-9-397,0 1-1,0-1 1,0 1 0,0-1-1,0 1 1,0-1 0,0 1-1,0-1 1,0 1 0,0 0-1,0 0 1,-1-1 0,1 1-1,0 0 1,-1 0 0,1 0-1,0 0 1,-1 0 0,1 0-1,-1 0 1,0 0 0,1 0-1,-1 0 1,0 0 0,0 0-1,1 0 1,-1 0 0,0 0-1,0 1 1,0-1 0,0 0-1,0 0 1,-1 0 0,1 0-1,0 0 1,0 0 0,-1 0-1,1 0 1,-1 0 0,0 2-1,-3 4 34,0 1-1,0-1 0,-1 0 1,-7 9-1,6-9 7,-23 30 142,16-22-85,1 0 0,0 1 0,1 1 0,1 0 0,-10 21 0,19-37-103,1 1 0,-1-1 0,1 0-1,-1 1 1,1-1 0,0 1 0,-1-1 0,1 0-1,0 1 1,0-1 0,0 1 0,0-1-1,0 1 1,0-1 0,0 1 0,1-1 0,-1 0-1,1 1 1,-1-1 0,1 0 0,-1 1-1,1-1 1,0 0 0,1 3 0,0-3-5,-1 0 0,1 1 1,0-1-1,0 0 0,0 0 0,0 0 1,0 0-1,0-1 0,0 1 1,1 0-1,-1-1 0,0 0 0,0 1 1,3-1-1,6 0-11,-1 0 0,0-1 0,0 0 0,0 0 0,19-7 0,-12 2 7,0-2 0,30-18 0,-44 24 1,44-25-7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19836,'-9'-2'1449,"6"0"-1305,0 2-296,8 3 1952,8 1-1400,7 1-80,3 0-80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4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 16243,'2'-6'406,"1"0"-1,-1 0 0,2 1 0,-1-1 0,4-5 1,-3 10 548,-4 9-410,-3 10-26,-15 32 10,-26 95-11,39-126-478,1 0 1,2 0 0,0 1 0,1-1-1,2 33 1,-1-47-31,1 0 0,0 0 1,0 0-1,1 0 0,-1 0 0,1 0 0,0 0 0,1 0 1,-1-1-1,1 1 0,0-1 0,0 0 0,4 5 0,-5-7-3,1 1 0,-1-1 0,1 0 0,-1-1 0,1 1 0,0 0 0,0-1 0,0 1 1,0-1-1,0 0 0,0 0 0,0 0 0,0-1 0,0 1 0,1-1 0,-1 1 0,0-1 0,0 0 0,1 0 0,-1-1 0,0 1 0,5-2 0,-1 0-30,-1 0-1,1-1 1,-1 1 0,0-2 0,0 1 0,0-1 0,0 1-1,-1-1 1,1-1 0,-1 1 0,8-10 0,-3 2 40,0-1 1,-1 0 0,-1 0-1,8-16 1,0-5-94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15275,'0'1'86,"0"1"0,0-1 0,0 1 0,0-1 0,0 1 0,0-1 0,0 1 0,1-1 0,-1 1 0,0-1 0,1 0 0,-1 1 0,1-1 0,0 1 0,-1-1 0,1 0 0,0 0 0,0 1 0,0-1 0,1 1 0,0-1-19,-1-1 0,1 1 0,-1-1-1,1 0 1,-1 0 0,1 0 0,-1 0 0,1 0-1,0 0 1,-1 0 0,1 0 0,-1 0 0,1-1-1,-1 1 1,1-1 0,-1 1 0,1-1 0,-1 1-1,0-1 1,3-2 0,28-15 757,-1-2 0,-2-1 1,46-42-1,11-7 105,-67 60-831,-19 10-96,0 0-1,0 0 0,1 0 0,-1 0 0,0 0 0,0 0 1,1 0-1,-1 0 0,0 0 0,0 0 0,1 0 0,-1 0 1,0 0-1,0 0 0,0 0 0,1 0 0,-1 1 0,0-1 1,0 0-1,0 0 0,1 0 0,-1 0 0,0 1 0,0-1 1,0 0-1,0 0 0,1 0 0,-1 1 0,0-1 0,0 0 1,0 0-1,0 0 0,0 1 0,0-1 0,0 0 1,0 0-1,0 1 0,0-1 0,0 5-2,0 0 0,-1-1-1,0 1 1,0-1 0,-3 9 0,-1 7-25,1 1-168,0 1 0,1-1-1,1 1 1,1 0 0,2 0 0,2 24 0,-2-42 159,-1 0 1,2 0-1,-1-1 0,0 1 1,4 7-1,9 3-247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16900,'2'-3'699,"10"-9"966,-8 12-912,-4 10 499,-15 65 240,-7 47-1252,21-108-241,0 1 0,1-1 1,1 0-1,0 1 0,1-1 0,5 23 1,-5-32 12,-1 0 1,1-1 0,0 1 0,0 0 0,0-1-1,1 1 1,-1-1 0,1 0 0,0 0 0,1 0-1,-1 0 1,1 0 0,-1-1 0,1 0 0,0 0-1,7 4 1,-6-4-93,1-1 0,-1 0-1,1 0 1,0 0 0,-1-1 0,1 0-1,0 0 1,0 0 0,0-1 0,0 0-1,0 0 1,9-2 0,-4 1 21,-1-2 1,1 1-1,-1-2 1,0 1-1,0-1 0,0-1 1,0 0-1,-1 0 1,0-1-1,0 0 0,0-1 1,-1 0-1,0 0 1,0-1-1,8-10 1,6-15-207,-3 1-59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14403,'3'1'186,"1"1"0,-1-1 0,0 1-1,-1 0 1,1 0 0,0 0 0,0 0 0,-1 0 0,1 0 0,-1 1-1,0-1 1,0 1 0,0 0 0,0 0 0,0 0 0,-1 0 0,1 0-1,-1 0 1,0 0 0,0 0 0,0 1 0,0-1 0,0 0 0,-1 1-1,1-1 1,-1 0 0,0 1 0,0-1 0,-1 5 0,-1 8-22,-1 1 0,-1-1 0,0 1 0,-11 24 0,14-39-117,-57 133 774,36-86-595,21-48-223,0 1 1,0-1-1,0 1 1,1 0-1,-1 0 1,1-1-1,-1 1 1,1 0-1,0 0 1,-1-1-1,1 1 1,0 0-1,1 2 1,-1-3-4,1-1 0,-1 1 0,1-1 0,-1 1 0,1 0 0,0-1 0,-1 1 0,1-1 0,0 1 0,0-1-1,-1 0 1,1 1 0,0-1 0,0 0 0,0 0 0,-1 1 0,1-1 0,0 0 0,0 0 0,0 0 0,0 0 0,0 0 0,-1 0 0,1 0 0,0 0 0,0 0 0,0-1 0,1 1 0,35-7-197,0 0 0,0-3 0,-1-1 0,0-1 0,-1-2 0,0-2 1,40-24-1,-21 7-85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17940,'-8'-2'1648,"6"1"-1144,4-2-176,15 2 737,6-1-137,14-2-352,6 0-144,10-2-184,4 0-72,1-2-328,-4 0-504,-2 4 600,-9 1-104,-14-1-112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16644,'1'0'75,"-1"0"0,1 0 0,0 0 1,0 0-1,-1 0 0,1 1 0,0-1 1,0 0-1,-1 0 0,1 1 0,0-1 1,-1 1-1,1-1 0,0 0 0,-1 1 1,1-1-1,-1 1 0,1 0 0,-1-1 1,1 1-1,-1-1 0,1 1 0,-1 0 1,0-1-1,1 1 0,-1 0 0,0 0 1,1-1-1,-1 1 0,0 0 0,0-1 1,0 1-1,0 0 0,0 0 0,0 1 1,-2 33 762,1-27-541,-18 102 501,9-59-700,3 1 1,-2 61 0,9-110-99,0 0 0,0 0 0,0 1 1,0-1-1,1 0 0,0 0 0,0 1 0,0-1 1,0 0-1,0 0 0,0 0 0,1 0 0,-1-1 0,1 1 1,0 0-1,4 4 0,-3-5 0,0 1 0,0-1 0,1 0 0,-1 0 0,1 0 0,-1 0 0,1-1 0,0 1 0,0-1 0,0 0 0,0 0 0,0 0 0,5-1 0,21 2-109,-1-2 1,1-1-1,-1-2 1,0 0 0,0-2-1,44-14 1,-23 3-18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14307,'1'2'151,"0"0"0,0 0 0,-1 0 0,1 0 0,-1 0 0,1 0 0,-1 0 0,0 0 0,0 1 0,0-1 0,0 0 0,0 0 0,-1 3 0,-7 31 517,5-23-467,-40 156 994,-1 2-1669,44-171 509,0 1 1,0-1 0,0 0-1,0 1 1,0-1 0,0 1 0,0-1-1,0 0 1,-1 1 0,1-1-1,0 0 1,0 1 0,0-1 0,0 0-1,-1 1 1,1-1 0,0 0-1,0 0 1,-1 1 0,1-1 0,0 0-1,0 0 1,-1 1 0,1-1-1,0 0 1,-1 0 0,-8-7 102,0-6-103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17172,'0'0'59,"0"1"1,0-1-1,0 1 0,0-1 1,0 1-1,0-1 1,0 1-1,0-1 1,0 1-1,0-1 0,0 1 1,0-1-1,1 0 1,-1 1-1,0-1 0,0 1 1,1-1-1,-1 0 1,0 1-1,0-1 1,1 1-1,-1-1 0,0 0 1,1 0-1,-1 1 1,1-1-1,-1 0 1,0 1-1,1-1 0,-1 0 1,1 0-1,-1 0 1,1 0-1,-1 0 1,1 1-1,-1-1 0,1 0 1,-1 0-1,1 0 1,-1 0-1,1 0 1,-1 0-1,1 0 0,-1-1 1,0 1-1,1 0 1,0 0-1,26-7 817,-25 7-758,33-13 739,-1-2 0,56-32 1,55-49-195,-131 85-630,6-5-2,-16 15-9,-8 9 10,3-5-27,-71 116-161,60-96-40,1 1 0,1 0 1,-10 35-1,12-29 57,3-9-50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16283,'-2'-3'1201,"11"2"-817,11 1-112,14 0 504,15 0-112,21-2-208,12-2-64,12-3-8,1-1-184,-6-2-536,-5 0-392,-16 2 632,-12 2-136,-35 6-168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6:5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15427,'22'5'1833,"8"-5"-1169,16-14-224,8 1 864,17-7-672,3 0-168,-1-1-1760,-1 1 1464,-13 7-384,-12 4-184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7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2 149 17396,'0'-1'109,"0"0"1,-1 0 0,1 0 0,0-1-1,0 1 1,-1 0 0,1 0 0,0 0-1,0 0 1,0-1 0,0 1 0,1 0-1,-1 0 1,0 0 0,0 0 0,1-1-1,-1 1 1,1 0 0,-1 0 0,2-1-1,0-1 40,0 0 0,0 0 0,0 1 0,1-1 0,-1 1 0,1 0 0,3-3-1,6-2 252,0 0 0,22-9 0,-32 15-341,30-12 111,1 1 0,0 1-1,0 2 1,1 1 0,1 2 0,61-4-1,-90 10-173,0 0-1,0 1 0,0-1 1,0 1-1,0 0 0,6 3 1,-11-4 2,0 1 0,1-1 0,-1 1 0,0-1 0,0 1 0,0-1 1,0 1-1,0 0 0,0-1 0,0 1 0,0 0 0,-1 0 0,1 0 0,0 0 1,0 0-1,-1 0 0,1 0 0,0 0 0,-1 0 0,1 0 0,-1 0 1,0 0-1,1 1 0,-1-1 0,0 0 0,0 0 0,1 0 0,-1 1 1,0-1-1,0 0 0,0 0 0,-1 0 0,1 1 0,0-1 0,0 0 1,-1 0-1,1 0 0,-1 2 0,-2 4-8,-1 1 1,1-1-1,-1 0 0,-1-1 1,1 1-1,-7 6 0,-38 40-30,26-30 25,-55 54-9,43-46-31,2 3 0,-36 47 0,68-80 42,0 0-1,0 1 1,0-1-1,0 0 1,0 1 0,0-1-1,1 1 1,-1-1 0,1 1-1,-1-1 1,1 1 0,-1-1-1,1 1 1,0 0-1,0-1 1,0 3 0,0-4 3,0 1 0,1 0 0,-1-1 0,0 1 0,1 0 1,-1-1-1,0 1 0,1-1 0,-1 1 0,1-1 0,-1 1 0,1-1 0,-1 0 1,1 1-1,0-1 0,-1 1 0,1-1 0,-1 0 0,1 0 0,0 1 1,-1-1-1,1 0 0,0 0 0,-1 0 0,2 0 0,6 1-61,0-1-1,0 0 0,0-1 1,15-2-1,-16 2 59,19-4-113,9-1-19,51-1 0,-78 6 138,1 1 1,-1 0-1,1 1 0,-1 0 1,0 1-1,1-1 0,-1 2 1,0-1-1,0 1 0,0 0 1,11 7-1,-17-9 4,1 1 0,-1-1 0,0 1 1,0 0-1,0-1 0,-1 1 0,1 0 0,0 0 0,-1 0 1,1 1-1,-1-1 0,0 0 0,1 1 0,-1-1 1,0 0-1,-1 1 0,1-1 0,0 1 0,-1 0 0,1 2 1,-1 0-1,0-1 0,-1 1 0,1 0 0,-1-1 0,0 1 0,0-1 0,-1 1 0,0-1 0,1 0 0,-5 7 0,-3 3 37,0 0 1,-1 0-1,-1-2 1,0 1-1,-16 14 1,0-4 205,-1-1 0,-1-1 0,0-1 1,-2-2-1,0-1 0,-1-1 0,-51 17 0,77-31-261,0-1 1,0 1-1,0-1 0,0 0 0,-1-1 0,1 1 0,0-1 0,-8-1 0,13 1-28,0 0 0,0 0 1,0-1-1,0 1 0,0 0 0,0-1 0,0 1 0,0-1 0,0 1 1,0-1-1,1 1 0,-1-1 0,0 0 0,0 1 0,0-1 1,1 0-1,-1 0 0,0 1 0,1-1 0,-1 0 0,0-1 1,0 0-35,1 0 1,0 0-1,0 0 0,0 1 1,0-1-1,0 0 1,0 0-1,0 0 1,0 0-1,1 0 1,-1 1-1,1-1 1,-1 0-1,1 0 1,0 1-1,1-4 0,12-14-467,7 1-164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7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651 272 16227,'17'-3'1091,"-17"3"-1057,0 0-1,0 0 1,1 0-1,-1 0 1,0 0-1,1 0 1,-1 0 0,0 0-1,1 1 1,-1-1-1,0 0 1,0 0 0,1 0-1,-1 0 1,0 1-1,0-1 1,1 0 0,-1 0-1,0 0 1,0 1-1,1-1 1,-1 0 0,0 0-1,0 1 1,0-1-1,1 1 1,-2 1 47,1 0-1,0 0 1,0 1 0,-1-1-1,1 0 1,-1 0 0,0 0-1,1 0 1,-1 1 0,0-1-1,0 0 1,-3 3-1,-172 273 3654,23-39-3212,113-175-1431,37-55-303,7-13 272,9-10-205,1-10-137,-1 0 0,-2-1 0,0 0 1,-2-1-1,9-38 0,-14 52 1031,7-26 118,-2 0 1,-2-1-1,-1 0 0,-2 0 0,-1 0 0,-2-1 1,-2 1-1,-8-47 0,8 76 426,-1 1 0,-1 0 0,0-1-1,0 1 1,-1 0 0,0 0 0,0 1 0,-1-1-1,0 1 1,-1 0 0,0 0 0,0 1 0,-9-9-1,10 12-133,0 0 0,-1 0 0,1 0-1,-1 1 1,0 0 0,0 0 0,0 1 0,0-1-1,0 1 1,-1 1 0,1-1 0,-1 1-1,1 0 1,-1 1 0,1-1 0,-1 1 0,1 1-1,-1-1 1,0 1 0,-7 2 0,3 0-20,1 0 0,-1 1 0,1 1 0,0-1 0,0 2 0,1-1 0,-10 8-1,12-8-49,0 0 0,1 1 0,0-1 0,0 1 0,0 0 0,1 1 0,0-1-1,0 1 1,-7 14 0,11-19-64,0 0 0,0 0 0,1 0 0,-1 0 0,0 0 0,1 0 0,0 0 0,-1 0 0,1 0 0,0 0 0,0 0 0,0 0 0,0 0 0,0 0 0,1 0 0,-1 0 0,1 0 0,-1 0 0,1 0 0,-1 0 0,1 0 0,0-1 0,1 3 0,0-2 6,1 0 0,-1 0 0,0 0 0,1 0-1,-1 0 1,1-1 0,-1 1 0,1-1 0,0 0-1,0 0 1,0 0 0,-1 0 0,7 1 0,4 0 38,1-1 0,-1 0 0,1-1 0,-1-1 0,24-3 0,-18 0-19,1-1 0,-1-1 1,0 0-1,0-1 0,0-2 1,-1 0-1,26-17 0,-32 18-9,-2 0-1,1-1 0,-1 0 1,0 0-1,-1-1 0,0 0 1,0-1-1,-1 0 0,-1 0 1,0-1-1,0 0 0,5-14 1,-11 23-25,0 0 1,0 0-1,0 0 1,0-1 0,-1 1-1,1 0 1,-1-1-1,0 1 1,0 0 0,0-1-1,0 1 1,-1 0-1,1-1 1,-3-5 0,2 7-9,0 0 1,0 0 0,-1 0 0,1 0-1,0 0 1,-1 0 0,0 1 0,1-1 0,-1 0-1,0 1 1,0 0 0,0-1 0,0 1-1,0 0 1,0 0 0,0 0 0,-1 0 0,1 0-1,0 1 1,-1-1 0,1 1 0,-5-1-1,-4 0-7,1 1 0,-1 1-1,0 0 1,0 0-1,1 1 1,-1 0-1,1 1 1,-1 0-1,1 0 1,0 2-1,-10 4 1,-11 8-88,1 0 1,-33 26-1,34-21-205,-52 51-1,69-61-130,1 1-1,0 1 0,1 0 0,0 0 0,1 1 0,-9 19 1,17-30 331,-1-1 0,1 1 0,0-1 0,0 1 0,0-1 0,0 1 0,1 0-1,-1 0 1,1-1 0,0 1 0,0 0 0,0 0 0,1-1 0,0 5 0,12 8-706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7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10562,'-1'7'209,"1"-1"-1,-1 1 1,-1 0 0,1-1-1,-1 0 1,0 1-1,-1-1 1,0 0 0,-4 8-1,-39 54 770,18-28 122,-6 13 213,2 1-1,-37 88 1,65-133-1131,1 0 0,0 1 0,0-1 0,1 1 0,-1 13 0,3-22-145,0 1 0,-1 0-1,2 0 1,-1 0 0,0 0 0,0 0-1,0-1 1,1 1 0,-1 0 0,1 0-1,0-1 1,-1 1 0,1 0-1,0-1 1,0 1 0,0-1 0,0 1-1,0-1 1,0 1 0,1-1 0,-1 0-1,0 1 1,1-1 0,-1 0 0,1 0-1,-1 0 1,1 0 0,0 0-1,-1-1 1,1 1 0,0 0 0,0-1-1,-1 1 1,4-1 0,6 2 62,0-1 1,0-1 0,0 0-1,0-1 1,0 0 0,0 0-1,-1-2 1,1 1-1,0-1 1,12-5 0,1-2 98,0-1 0,0-1 0,24-18 0,-30 19-33,-1-1-1,-1-2 0,19-18 1,-30 27-106,0-1 0,0 0 1,-1 0-1,1 0 0,-1 0 0,-1 0 1,1-1-1,-1 0 0,0 0 1,-1 0-1,0 0 0,3-11 1,-5 15-39,0 1 1,1-1-1,-1 0 1,0 1 0,-1-1-1,1 0 1,0 1 0,-1-1-1,0 0 1,1 1 0,-1-1-1,0 1 1,0-1-1,0 1 1,-1 0 0,1 0-1,0-1 1,-1 1 0,-2-2-1,1 1-15,0 0-1,-1 1 1,1-1-1,-1 1 0,1 0 1,-1 1-1,0-1 1,0 0-1,0 1 1,1 0-1,-7-1 0,-3 0-108,-1 0-1,0 2 0,0-1 1,0 2-1,0 0 0,-17 4 0,9-1-90,1 1-1,0 1 0,0 1 1,0 2-1,1-1 0,-33 21 1,6 7-289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7:0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6 871 14075,'-1'1'32,"1"-1"0,0 0 1,-1 0-1,1 0 0,0 1 0,-1-1 0,1 0 0,0 0 0,0 1 1,-1-1-1,1 0 0,0 0 0,0 1 0,-1-1 0,1 0 1,0 1-1,0-1 0,0 0 0,0 1 0,0-1 0,0 1 1,0-1-1,-1 0 0,1 1 0,0-1 0,0 0 0,0 1 1,0-1-1,1 0 0,-1 1 0,0-1 0,0 1 0,0-1 1,0 0-1,0 1 0,0-1 0,0 0 0,1 1 0,-1-1 1,0 0-1,0 1 0,1-1 0,-1 0 0,0 0 0,0 1 1,1-1-1,-1 0 0,0 0 0,1 1 0,-1-1 0,0 0 1,1 0-1,2 1 67,0-1 0,0 0 1,0 0-1,0 0 0,0 0 1,1 0-1,3-2 0,75-20 1633,-52 13-1325,724-261 3654,270-142-2966,-706 302-1764,-252 92-651,2 2 0,123-12 0,-176 28 807,-13 1 172,-8 2-353,-20 5-90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7:0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147 730 11955,'-75'56'1344,"29"-7"-752,20-12-240,35-17 1416,30-10-999,37-27-137,14-19-8,49-20 0,19-11-24,35-25-80,18-11 24,12-16-152,-6-3-360,-8 15 144,2 9-56,-29 14-103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7:0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48 14403,'-2'-3'130,"0"-1"0,-1 1 1,1-1-1,-1 1 0,0 0 0,0 0 0,-1 0 0,1 1 0,0-1 1,-1 1-1,0 0 0,1 0 0,-1 0 0,0 0 0,0 1 1,-5-2-1,4 2-29,-1 0 0,1 1 1,-1 0-1,1 0 0,-1 0 0,1 0 1,-1 1-1,1 0 0,-1 0 0,1 1 1,-6 2-1,0 0-39,0 1 0,1 0 1,0 1-1,0 1 0,0-1 0,1 2 0,0-1 1,0 1-1,1 0 0,0 1 0,-8 11 0,8-7-38,0 1-1,0 0 1,1 0-1,-6 19 1,10-24-13,0 0-1,1 0 1,0 0 0,1 0 0,-1 0 0,2 1-1,-1-1 1,3 14 0,-2-21-4,0 1-1,1 0 1,-1-1 0,1 1 0,0-1-1,0 1 1,0 0 0,0-1-1,0 0 1,1 1 0,-1-1 0,1 0-1,-1 0 1,1 0 0,0 0-1,0 0 1,0 0 0,0 0 0,0-1-1,0 1 1,1-1 0,-1 1-1,0-1 1,1 0 0,-1 0 0,1 0-1,-1 0 1,1-1 0,0 1-1,-1-1 1,1 1 0,0-1 0,-1 0-1,1 0 1,3-1 0,6 0 22,0 0 1,0-1 0,0-1-1,-1 0 1,1 0 0,16-9-1,-6 2 19,0-1-1,0-2 0,-1 0 0,25-21 0,-34 23-19,0 1-1,-1-2 0,0 1 0,0-2 0,-2 1 0,1-1 1,11-23-1,-18 30-17,-1-1 0,0 0 0,0 0 0,0 0 0,-1 0 0,1-8 0,-2 14-8,0-1 1,0 0 0,0 1-1,0-1 1,0 0-1,-1 1 1,1-1 0,0 0-1,-1 1 1,0-1-1,1 1 1,-1-1-1,-1-2 1,1 4-1,1-1-1,-1 1 1,0-1-1,0 0 1,1 1-1,-1 0 1,0-1-1,0 1 1,0-1 0,0 1-1,0 0 1,1 0-1,-1-1 1,0 1-1,0 0 1,0 0-1,0 0 1,0 0-1,0 0 1,0 0 0,0 0-1,0 1 1,0-1-1,1 0 1,-1 0-1,-2 1 1,-2 1 0,1 1 0,-1-1 0,0 1 0,0 0 0,1 0 0,0 0-1,-1 1 1,1 0 0,1 0 0,-1 0 0,0 0 0,1 0 0,0 1 0,0-1 0,-3 7 0,3-5-21,-1 1 0,1 0 0,1 0 1,-1 1-1,1-1 0,0 0 0,1 1 0,0-1 1,0 1-1,0 11 0,1-16-22,0 0 1,1-1 0,-1 1-1,1 0 1,-1-1-1,1 1 1,0 0 0,0-1-1,0 1 1,0-1 0,1 1-1,-1-1 1,1 0-1,-1 1 1,1-1 0,0 0-1,0 0 1,0 0-1,0 0 1,0-1 0,0 1-1,1-1 1,-1 1-1,1-1 1,-1 0 0,1 1-1,-1-1 1,1-1-1,-1 1 1,1 0 0,0-1-1,0 1 1,-1-1-1,1 0 1,0 0 0,0 0-1,4-1 1,4-1-22,-1 0-1,0-1 1,-1 0 0,1-1-1,-1 0 1,1-1 0,-1 0 0,-1 0-1,13-10 1,36-33-355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7:0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14043,'-4'12'1104,"4"12"-736,3 6-96,7 15 641,4 6-425,5 12-112,1 3 0,-5 12-24,-3 2-48,-14 22-80,-9 11-168,-21 7-456,-11-2 368,-30-6-32,-7-3-64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14499,'2'-3'1360,"3"3"-831,5 0-145,12 0 592,2 1-88,9-1-248,6 2-112,5-2-184,-1 0-56,5-2-344,-5 1-368,-9 0 384,-7 1-80,-8 0-56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79 13107,'0'0'81,"9"-5"730,-1 1 1,-1-1-1,10-8 1,-16 13-653,0-1 0,0 0 1,1-1-1,-1 1 0,0 0 0,0 0 1,0 0-1,0-1 0,0 1 0,0 0 1,-1-1-1,1 1 0,0-1 0,-1 1 1,1-1-1,-1 1 0,1-1 0,-1 1 1,0-1-1,0 0 0,0 1 0,0-1 1,0 1-1,0-1 0,0 0 0,-1-2 1,1 3-121,-1 0 1,0 0-1,1 1 1,-1-1-1,0 0 1,1 0-1,-1 1 1,0-1-1,0 1 1,0-1-1,0 1 1,0-1-1,0 1 1,1-1-1,-1 1 1,0 0-1,0-1 1,0 1-1,0 0 1,0 0-1,0 0 1,0 0-1,0 0 1,0 0-1,0 0 1,0 0-1,-2 1 1,-29 7-54,18-3-90,0 2 1,0 0-1,1 0 0,0 1 0,-18 14 1,24-16 40,-1 1 0,1-1 0,0 1 1,1 1-1,0-1 0,0 1 1,1 0-1,0 0 0,-7 15 0,12-23 60,-1 1-1,1 0 0,0-1 1,0 1-1,-1-1 0,1 1 1,0 0-1,0 0 1,0-1-1,0 1 0,-1 0 1,1-1-1,0 1 0,0 0 1,0-1-1,1 1 0,-1 0 1,0-1-1,0 1 0,0 0 1,0-1-1,1 1 0,-1 0 1,0-1-1,1 1 0,-1 0 1,0-1-1,1 1 0,-1-1 1,1 1-1,-1-1 1,1 1-1,-1-1 0,1 1 1,-1-1-1,1 0 0,0 1 1,-1-1-1,1 0 0,0 1 1,-1-1-1,1 0 0,0 0 1,-1 0-1,1 1 0,0-1 1,-1 0-1,2 0 0,3 0-9,0 0-1,-1 0 1,1 0-1,0-1 1,0 0-1,4-1 1,7-3 27,0-1 1,0-1-1,-1-1 0,0 0 0,21-16 1,28-15 158,-66 47-199,0 0 0,-1-1 1,-7 14-1,-6 12-8,2 2 1,2 0-1,-13 56 1,-10 112 88,22-112-53,12-83 9,-1 0 0,0 0 0,0 0 0,-1-1 0,0 1 0,0-1 0,-6 10 0,8-15 4,1-1-1,-1 1 1,0-1-1,-1 0 1,1 0-1,0 1 0,0-1 1,0 0-1,-1 0 1,1 0-1,-1 0 1,1 0-1,-1-1 1,1 1-1,-1 0 1,1-1-1,-1 1 1,0-1-1,1 0 1,-1 1-1,0-1 0,1 0 1,-1 0-1,0 0 1,1 0-1,-1 0 1,0 0-1,1-1 1,-1 1-1,0 0 1,1-1-1,-1 0 1,1 1-1,-1-1 1,1 0-1,-1 0 1,1 1-1,-1-1 0,1-1 1,0 1-1,-3-2 1,-3-3 15,0-1 0,0 0 0,1 0 0,0 0 0,0-1 1,1 0-1,0 0 0,0-1 0,0 0 0,2 1 0,-1-1 0,-4-16 0,7 19-43,-1 1-1,1 0 1,0-1-1,1 1 1,-1 0-1,1-1 0,0 1 1,0-1-1,1 1 1,0-1-1,0 1 0,0 0 1,0 0-1,1-1 1,0 1-1,0 0 0,0 0 1,1 1-1,0-1 1,0 0-1,0 1 0,0 0 1,8-8-1,7-1-229,1 0 0,1 1-1,0 1 1,39-14 0,2-3-216,-19 5 210,-3-1-62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4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14195,'0'3'1168,"-11"8"-888,-7 7-120,-2 9 497,-3 4-257,0 7-208,-1 5-56,4 1-112,1-4-16,7-5-8,1-5-88,3-9-128,2-2-72,-2-6-177,-1-5-1175,-3-3 1352,0-3-200,-6 0-160</inkml:trace>
  <inkml:trace contextRef="#ctx0" brushRef="#br0" timeOffset="1">10 85 10674,'12'-9'944,"-4"6"-783,0 7-97,-3 6 632,1 3-880,0 0 176,0-3-72,4-5-8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2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15699,'1'0'52,"-1"0"-1,0 0 1,0 0 0,0 0-1,0 0 1,0 0-1,0 0 1,1 0-1,-1 0 1,0 0-1,0 0 1,0 0 0,0 0-1,0 1 1,0-1-1,0 0 1,0 0-1,1 0 1,-1 0-1,0 0 1,0 0 0,0 0-1,0 1 1,0-1-1,0 0 1,0 0-1,0 0 1,0 0-1,0 0 1,0 0 0,0 1-1,0-1 1,0 0-1,0 0 1,0 0-1,0 0 1,0 0 0,0 0-1,0 1 1,0-1-1,0 0 1,0 0-1,0 0 1,0 0-1,0 0 1,-1 0 0,1 0-1,0 1 1,0-1-1,0 0 1,0 0-1,0 0 1,0 0-1,0 0 1,0 0 0,0 0-1,-1 0 1,1 0-1,0 0 1,0 0-1,0 0 1,0 0-1,0 1 1,0-1 0,-1 0-1,1 0 1,0 0-1,0 0 1,0 0-1,17-2 1544,35-9-917,-40 8-249,35-8-28,32-9 22,1 4-1,88-6 0,-159 21-505,1 1-1,0 0 0,17 3 0,-24-2-57,-1-1 0,1 1 0,0 0 0,-1 0 0,1 0 0,-1 0 0,1 1 0,-1-1 0,1 1 1,-1-1-1,0 1 0,0 0 0,0 0 0,0 0 0,0 0 0,0 0 0,1 3 0,2 1-945,-3-7 418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2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13635,'8'1'232,"1"0"0,-1 1-1,0 0 1,1 0 0,-1 0 0,0 1 0,0 1 0,-1-1-1,1 1 1,-1 1 0,0-1 0,0 1 0,0 1 0,0-1 0,-1 1-1,0 0 1,0 0 0,-1 1 0,0 0 0,0 0 0,0 0-1,-1 1 1,0-1 0,3 11 0,1 1-208,-2 0 1,0 0-1,-2 1 1,0 0-1,-1 0 0,-1 0 1,-1 0-1,0 1 0,-4 25 1,-1-17 4,-1 0 1,-2-1-1,-1 1 1,-1-2-1,-2 1 1,-18 36-1,-2-9 17,-70 98 1,45-84-340,-3-3 1,-113 100-1,117-119 113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12027,'-2'10'1392,"2"-6"-856,2 2-248,16-9 1840,5 0-1631,10-2-337,5-4-40,11 0-64,3-1-8,1 5-16,-3-2-16,-4 2-8,-5 1-40,-9 3-184,-6 1-136,-11 1 304,-5-1-64,-8 0-24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13507,'0'1'1272,"9"1"-904,14-8-48,10-1 504,15-3-303,8-2-33,7 1-88,5 1-32,-4 3-128,-2 1-152,-12 6-408,-8 0-224,-15 4 448,-3 2-104,-8-2-88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13379,'1'-1'62,"-1"1"1,1-1-1,0 1 1,-1 0-1,1 0 1,-1 0-1,1-1 1,0 1-1,-1 0 0,1 0 1,0 0-1,-1 0 1,1 0-1,0 0 1,-1 0-1,1 0 1,0 0-1,-1 0 1,1 0-1,-1 1 0,1-1 1,0 0-1,-1 0 1,2 1-1,24 7 205,-22-7-39,85 26 654,-27-10-551,92 40 1,-150-56-325,0 1 0,0 0 1,-1 0-1,1 1 0,-1-1 1,0 1-1,1 0 0,-1-1 1,0 1-1,-1 1 1,1-1-1,3 5 0,-5-5 2,1 0 0,-1 0 0,0 0 0,0 1-1,-1-1 1,1 0 0,0 0 0,-1 0 0,0 1 0,0-1-1,0 0 1,0 0 0,0 1 0,-1-1 0,0 0 0,1 0 0,-3 5-1,-5 12 66,0 0-1,-2-1 1,0 1-1,-1-2 1,-1 0-1,-25 29 1,-3-3 119,-54 47 1,45-54-126,33-27-60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15659,'2'-2'156,"-1"0"1,1-1-1,-1 1 0,1 0 0,0 0 0,0 1 0,-1-1 0,1 0 0,1 1 0,-1-1 0,0 1 1,0-1-1,0 1 0,1 0 0,-1 0 0,1 0 0,3 0 0,50-11 619,-43 10-527,0 0-116,0 0-1,0 0 1,0 1 0,0 1-1,22 2 1,-34-2-128,-1 0-1,1 0 1,-1 0 0,0 0 0,1 1 0,-1-1 0,1 0 0,-1 0 0,0 0-1,1 0 1,-1 1 0,1-1 0,-1 0 0,0 0 0,1 1 0,-1-1 0,0 0-1,1 1 1,-1-1 0,0 0 0,0 1 0,1-1 0,-1 1 0,0-1 0,0 0-1,1 1 1,-1-1 0,0 1 0,0-1 0,0 0 0,0 1 0,0 0 0,-7 15 78,-17 10 14,24-26-94,-29 23 87,21-17-67,0 0 1,0 0 0,-10 13 0,17-19-29,1 1 0,0 0 0,0-1 0,-1 1 1,1-1-1,0 1 0,0-1 0,0 1 0,0-1 0,0 1 1,0-1-1,0 1 0,0 0 0,0-1 0,0 1 0,0-1 1,1 1-1,-1-1 0,0 1 0,0-1 0,0 1 0,1-1 1,-1 1-1,0-1 0,1 1 0,-1-1 0,0 0 0,1 1 1,-1-1-1,0 1 0,1-1 0,-1 0 0,1 1 0,-1-1 1,1 0-1,-1 0 0,1 1 0,0-1 0,26 14-137,-19-11 102,-1 1 32,0 1 0,0-1 0,-1 1 0,1 0 0,-1 1 1,0 0-1,0 0 0,-1 0 0,0 0 0,0 1 0,-1 0 0,1 0 1,-1 0-1,-1 1 0,1-1 0,-2 1 0,1 0 0,-1 0 0,0 0 1,0 0-1,-1 0 0,0 0 0,-1 0 0,0 0 0,0 1 0,0-1 1,-1 0-1,-1 0 0,1 0 0,-1 0 0,-1 0 0,1 0 1,-1 0-1,-1-1 0,-6 12 0,8-16 34,-1 0 1,1 0-1,-1 0 0,0 0 1,0 0-1,0-1 0,0 0 1,0 1-1,0-1 0,-1-1 1,1 1-1,-1 0 0,0-1 1,1 1-1,-1-1 0,0 0 1,0-1-1,1 1 0,-1-1 1,0 1-1,0-1 0,0 0 1,0 0-1,0-1 0,0 1 1,1-1-1,-1 0 0,0 0 1,0 0-1,1-1 0,-1 1 1,1-1-1,-8-4 0,10 5-92,1 0-1,-1 0 0,0-1 1,0 1-1,0 0 0,1 0 1,-1-1-1,0 1 0,1-1 1,0 1-1,-1 0 1,1-1-1,0 1 0,-1-1 1,1 1-1,0-1 0,0 1 1,0-1-1,1 1 0,-1-1 1,0 1-1,0-1 0,1 1 1,-1 0-1,1-1 0,-1 1 1,1-1-1,0 1 0,0 0 1,-1 0-1,1-1 0,0 1 1,0 0-1,0 0 0,0 0 1,0 0-1,2-1 0,14-9-537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14139,'18'12'1344,"-14"4"-808,-8 1-208,-2 3 801,-1 0-473,3 4-392,-2-1-240,5 0-400,-2-3-208,6-10 432,4-4-160,7-7-128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17212,'6'-4'440,"0"0"1,1 0 0,-1 1 0,1 0 0,0 0-1,0 1 1,11-3 0,-15 5-376,1-1 1,-1 1-1,0-1 0,1 1 1,-1 0-1,1 0 0,-1 1 1,0-1-1,1 1 0,-1-1 1,0 1-1,0 0 0,0 0 1,1 1-1,-1-1 0,0 0 1,0 1-1,4 3 0,-6-4-66,0 0 1,0 0-1,0 0 0,0 0 0,-1 0 0,1 0 0,0 0 0,0 0 0,-1 0 1,1 0-1,-1 0 0,1 0 0,-1 0 0,0 0 0,1 1 0,-1-1 0,0 0 1,0 0-1,0 1 0,0-1 0,0 2 0,0-1-2,-1 0-1,0 1 1,1-1-1,-1 0 1,0 1-1,0-1 1,0 0-1,-1 0 1,1 0-1,-2 2 1,-4 4-16,1-1 0,-1-1 0,0 0 0,-11 8 0,-53 31-494,71-45 499,0 0 0,0 0 0,0 0 0,0 0 0,-1 0 0,1 1 0,0-1 0,0 0 0,0 0 0,0 0 0,0 0 0,0 0 0,0 0 0,0 1 0,0-1 0,0 0 0,0 0 0,0 0 0,0 0 0,0 1 0,0-1 0,0 0 0,0 0 0,0 0 0,0 0 0,0 1 0,0-1 0,0 0 0,0 0 0,0 0 0,0 0 0,0 0 0,0 1 0,0-1 1,0 0-1,0 0 0,0 0 0,0 0 0,0 0 0,1 0 0,-1 1 0,0-1 0,0 0 0,0 0 0,0 0 0,0 0 0,0 0 0,1 0 0,-1 0 0,0 0 0,0 0 0,0 0 0,0 0 0,1 0 0,-1 1 0,0-1 0,0 0 0,0 0 0,0 0 0,1 0 0,-1 0 0,0-1 0,0 1 0,0 0 0,0 0 0,0 0 0,1 0 0,-1 0 0,0 0 0,17 2-334,-15-1 188,5 0 66,1 0 1,-1 1 0,0 0-1,0 0 1,0 0-1,-1 1 1,1 1-1,-1-1 1,1 1-1,-1 0 1,0 0-1,0 1 1,-1-1 0,9 10-1,-11-10 98,-1-1 1,1 1-1,-1 0 0,0 0 1,1 0-1,-2 1 0,1-1 1,-1 0-1,1 1 0,-1-1 1,0 1-1,-1 0 0,1-1 1,-1 1-1,0-1 0,0 1 1,0 0-1,-1-1 0,1 1 1,-1-1-1,0 1 0,-1-1 1,1 1-1,-3 4 0,0-2 80,0 0-1,0 0 0,-1-1 1,1 1-1,-2-1 1,1 0-1,-1 0 0,1-1 1,-2 0-1,-7 6 1,9-7 52,-1 0 1,0-1 0,0 0-1,0 0 1,0 0 0,-1 0-1,1-1 1,-1 0 0,0-1-1,1 1 1,-1-1 0,-9 0-1,15-1-142,0 0-1,0 0 0,0 0 1,0 0-1,0 0 0,0-1 1,0 1-1,0 0 0,0-1 1,0 1-1,0 0 0,1-1 1,-1 1-1,0-1 0,0 1 1,0-1-1,0 0 0,0 1 1,1-1-1,-1 0 0,0 0 1,1 0-1,-1 1 1,1-1-1,-1 0 0,1 0 1,-1 0-1,1 0 0,-1 0 1,1 0-1,0 0 0,-1 0 1,1 0-1,0 0 0,0 0 1,0 0-1,0 0 0,0 0 1,0 0-1,0-2 0,2-4-104,-1 0 0,0 0 0,1 0 0,5-11 0,-6 16 128,10-27-341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15275,'8'-7'1201,"0"9"-913,-4 6-160,-4 7 664,0 5-384,0 9-368,-1 4-168,1 6-320,-1 1-80,-5-1 400,0-4-96,0-3-105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15555,'23'-12'545,"0"1"-1,1 1 0,0 1 0,1 1 1,0 1-1,0 2 0,0 0 0,41-1 1,-61 6-511,0 0-1,0 1 1,1 0 0,-1 0 0,0 0 0,5 2 0,-9-3-35,0 1 0,0-1 0,-1 0 0,1 1 1,0-1-1,0 1 0,-1-1 0,1 1 0,-1-1 0,1 1 0,0-1 1,-1 1-1,1-1 0,-1 1 0,1 0 0,-1-1 0,1 1 0,-1 0 1,1 0-1,-1 0-2,0 0-1,-1 0 1,1 0 0,0 0 0,0-1-1,0 1 1,0 0 0,-1 0 0,1 0 0,-1-1-1,1 1 1,0 0 0,-1-1 0,1 1-1,-1 0 1,1-1 0,-1 1 0,0 0 0,1-1-1,-1 1 1,0-1 0,1 1 0,-2 0-1,-17 10-71,15-10 3,1 0-1,1 1 0,-1-1 1,0 1-1,0 0 0,0 0 0,1 0 1,-3 3-1,5-5 48,0 1 1,0-1-1,0 1 0,0-1 0,0 1 1,0-1-1,0 0 0,0 1 1,0-1-1,0 1 0,0-1 1,0 0-1,0 1 0,1-1 0,-1 0 1,0 1-1,0-1 0,0 1 1,1-1-1,-1 0 0,0 0 1,1 1-1,-1-1 0,0 0 0,0 1 1,1-1-1,-1 0 0,1 0 1,-1 0-1,0 1 0,1-1 1,15 9-304,-11-7 179,4 4 65,-1 0-1,1 0 1,-1 0-1,0 1 1,-1 0-1,1 1 1,-1 0-1,8 11 1,-13-15 85,1 0 0,-1 0 1,0 0-1,0 0 0,-1 1 0,1-1 1,-1 0-1,0 1 0,0-1 1,0 1-1,-1-1 0,0 1 0,0-1 1,0 1-1,0 0 0,0-1 0,-1 1 1,0-1-1,0 0 0,0 1 1,-4 6-1,-2 2 125,0-1 0,-1-1 1,0 0-1,-1 0 0,-1 0 0,1-1 1,-2 0-1,1-1 0,-1 0 0,-1-1 1,1 0-1,-2-1 0,1-1 0,-16 7 1,27-12-139,0-1 1,1 1 0,-1-1 0,0 0-1,1 1 1,-1-1 0,0 0 0,0 1-1,1-1 1,-1 0 0,0 0 0,0 0 0,0 0-1,1 0 1,-1 0 0,0 0 0,0 0-1,1 0 1,-1 0 0,0 0 0,0 0-1,0-1 1,1 1 0,-1 0 0,0-1 0,1 1-1,-1 0 1,0-1 0,1 1 0,-1-1-1,0 1 1,1-1 0,-1 1 0,0-2-1,1 1-5,0-1-1,0 0 0,-1 0 1,2 0-1,-1 0 0,0 0 0,0 1 1,1-1-1,-1 0 0,0 0 1,1 0-1,0 1 0,0-1 0,1-3 1,13-22-218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4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32 12523,'-1'-1'83,"1"0"1,-1 0-1,1 0 0,0 1 1,-1-1-1,1 0 1,-1 0-1,0 1 1,1-1-1,-1 0 1,1 1-1,-1-1 0,0 0 1,0 1-1,1-1 1,-1 1-1,0-1 1,0 1-1,0 0 1,0-1-1,0 1 0,1 0 1,-3-1-1,-24-6 354,24 6-209,-12-2-102,-2 1 0,1 0 0,0 1 0,0 1-1,0 0 1,0 1 0,-1 1 0,1 1 0,1 0 0,-1 1 0,0 0 0,1 2 0,-28 13 0,26-10-136,0 1 0,1 2 1,0-1-1,0 2 0,1 0 1,1 0-1,1 2 0,0 0 1,0 0-1,2 1 1,-11 19-1,12-19-10,2 1 0,0 1 0,1 0 1,0 0-1,2 0 0,0 0 0,-2 20 0,5-31-9,2-1 0,-1 1 1,1 0-1,0 0 0,0 0 0,1 0 0,0-1 0,0 1 0,0 0 0,1-1 1,0 1-1,1-1 0,-1 1 0,1-1 0,0 0 0,1 0 0,-1-1 0,1 1 1,1-1-1,-1 1 0,1-1 0,8 7 0,-6-7-4,0-1 1,0 0-1,0-1 0,0 0 1,1 0-1,-1-1 0,1 1 0,0-2 1,0 1-1,-1-1 0,1 0 0,12-1 1,2 0 2,-1-2 0,1 0 1,28-8-1,-17 1 181,-1-1 0,0-2 0,-1-1 0,0-2 0,-1-1 1,-1-1-1,0-1 0,-2-2 0,50-45 0,-68 56 4,-1 0 0,0 0 0,-1 0 0,1-1 0,-2 0 0,8-15 0,-12 22-116,-1 1 0,0-1 0,0 1 0,0-1 0,0 0 0,0 0 0,-1 1-1,1-1 1,-1 0 0,0 0 0,0 0 0,0 1 0,0-1 0,0 0 0,-1 0 0,1 0-1,-1 1 1,0-1 0,1 0 0,-1 0 0,-1 1 0,1-1 0,0 1 0,-1-1-1,1 1 1,-1 0 0,0-1 0,1 1 0,-1 0 0,0 0 0,-1 0 0,-1-1-1,-4-2 16,0 0 0,0 1-1,0 0 1,0 1 0,-1 0-1,0 0 1,1 1 0,-1 0-1,-10 0 1,-87-5-234,65 7-22,6-2 9,-56-10 1,42-1-91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43 194 13043,'-17'30'1608,"4"1"-1032,4 1-288,5 0 1209,5-7-1121,5-7-144,7-16-360,3-4-280,1-16 288,-3-6-128,-1-13-64</inkml:trace>
  <inkml:trace contextRef="#ctx0" brushRef="#br0" timeOffset="1">67 0 11843,'-4'3'1088,"4"4"-792,0 2-224,7-2 976,5 2-728,9-1-248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61 14267,'-4'6'435,"-23"49"1041,25-52-1409,1 0 0,0 0 1,0 1-1,0-1 1,0 0-1,1 1 1,-1-1-1,1 0 0,0 1 1,0-1-1,0 1 1,0-1-1,1 1 1,1 5-1,-1-8-46,-1 0-1,1 1 1,0-1 0,-1 0-1,1 0 1,0 0-1,0 1 1,0-1 0,0 0-1,0 0 1,0-1 0,1 1-1,-1 0 1,0 0-1,0 0 1,0-1 0,1 1-1,-1-1 1,1 1 0,-1-1-1,0 1 1,1-1-1,-1 0 1,1 0 0,-1 0-1,0 0 1,1 0 0,-1 0-1,1 0 1,-1 0-1,1 0 1,-1-1 0,0 1-1,1-1 1,-1 1 0,2-2-1,2 1 99,-1-1 1,1 0-1,-1-1 0,0 1 0,0-1 0,0 0 1,0 0-1,0 0 0,5-7 0,-5 6 31,-1-1 0,0 0 1,-1 0-1,1 0 0,-1 0 0,0-1 0,0 1 0,-1 0 1,0-1-1,0 1 0,0-1 0,0 0 0,-1 1 1,0-11-1,-1 13-181,1-1 1,-1 1-1,1 0 1,-1-1 0,0 1-1,0 0 1,0 0-1,-1 0 1,1 0-1,-1 0 1,0 0 0,0 0-1,0 0 1,0 0-1,0 1 1,0-1 0,-1 1-1,0 0 1,1 0-1,-1 0 1,0 0-1,0 0 1,0 0 0,0 1-1,-5-2 1,-8 1-1807,16 3 1240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5 16315,'4'-4'1314,"-6"4"-324,-15 5 250,-26 13-85,26-8-1045,-1 0-1,2 1 1,-1 1 0,-16 17 0,27-24-114,0 1 0,0 0 0,1 1 0,0-1 0,0 1 1,1 0-1,0 0 0,0 0 0,0 1 0,1 0 0,0-1 0,1 1 0,-2 9 1,4-15-1,-1 0 1,1-1-1,0 1 1,0 0-1,0 0 1,0 0 0,0 0-1,0 0 1,0-1-1,1 1 1,-1 0 0,1 0-1,0 0 1,-1-1-1,1 1 1,0 0-1,0-1 1,0 1 0,0-1-1,0 1 1,2 1-1,-1-1 1,0-1 0,1 1 0,-1-1 0,0 0 0,1 0 0,-1 0 0,1 0 0,-1 0 0,1 0 0,0-1 0,-1 1 0,1-1 0,3 0 0,6 0-19,0-1 1,0 0-1,0 0 1,0-2-1,15-4 1,-6 1-190,-1-1 0,22-11 1,-37 16 22,0-1 1,0 1 0,0-1 0,0-1 0,0 1 0,0-1 0,-1 0 0,0 0 0,0 0 0,0-1-1,0 1 1,5-10 0,-9 13 152,1 0 0,-1 0 0,1 0 0,-1 0 0,0 0 0,0 0-1,1 0 1,-1 0 0,0 0 0,0 0 0,0 0 0,0 0 0,0 0 0,-1 0-1,1 0 1,0 0 0,0 0 0,-1-1 0,1 1 0,0 0 0,-1 1 0,1-1 0,-1 0-1,0 0 1,1 0 0,-1 0 0,0 0 0,1 0 0,-1 1 0,0-1 0,0 0-1,-1 0 1,-17-12-720</inkml:trace>
  <inkml:trace contextRef="#ctx0" brushRef="#br0" timeOffset="1">0 95 14723,'0'0'1432,"16"0"-831,4-1-177,10-2 720,5 0-216,8 2-248,4-1-200,-1 2-448,-5-1-312,-9 1 312,-11 0-96,-19 0-120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10738,'9'1'1177,"30"-2"-729,21-7-232,34-3 1056,12-2-952,13-6-96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12435,'367'-46'3213,"-218"21"-2287,1166-81 2064,59 32-1461,-1147 53-1244,-215 19-67,-11-2-367,-16-4-967,6 4 26,-7-10 16,11 7 391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10410,'21'-7'1402,"0"1"-1,1 1 1,0 1 0,0 1-1,35-1 1,-55 4-1371,-1 0-1,0 0 1,0 1-1,0-1 1,1 0-1,-1 0 1,0 0 0,0 1-1,0-1 1,0 1-1,1-1 1,-1 1-1,0-1 1,0 1 0,0-1-1,0 1 1,0 0-1,0 0 1,-1 0-1,1-1 1,0 1 0,0 0-1,-1 0 1,1 0-1,0 0 1,-1 0-1,1 1 1,-1-1-1,1 0 1,-1 0 0,1 0-1,-1 0 1,0 0-1,0 1 1,0 1-1,1-1-46,-1 1-1,-1-1 0,1 0 1,0 1-1,0-1 0,-1 0 1,1 1-1,-1-1 0,0 0 1,0 0-1,0 0 0,0 0 1,0 1-1,0-1 0,-1-1 1,1 1-1,-3 3 0,0-1-8,-4 2-32,1 2 1,-1-1-1,2 1 0,-1 0 0,-6 11 0,12-17 32,0 0-1,0 0 1,0 1 0,0-1 0,0 0-1,0 1 1,1-1 0,0 0-1,-1 1 1,1-1 0,0 1-1,0-1 1,0 1 0,0-1-1,1 0 1,-1 1 0,1-1-1,-1 1 1,1-1 0,0 0 0,0 0-1,0 1 1,0-1 0,0 0-1,0 0 1,1 0 0,2 3-1,6 6-129,0-1 0,1 0 0,14 10 0,-13-11 61,-1 0 0,17 18 0,-24-22 88,-1-1-1,1 1 0,-1-1 0,-1 1 1,1 0-1,-1 0 0,1 0 0,-2 1 1,1-1-1,2 10 0,-3-11 26,-1 0 0,1 0 0,-1 0 0,0 0 1,0 0-1,0 0 0,0 1 0,-1-1 0,0-1 0,0 1 0,0 0 0,0 0 0,0 0 0,-3 5 0,2-7 56,0 1 0,0-1-1,0 0 1,0 0 0,-1 0-1,1 0 1,0 0-1,-1 0 1,1-1 0,-1 1-1,0-1 1,0 0 0,1 0-1,-1 0 1,0 0 0,0 0-1,0 0 1,0-1-1,-6 1 1,0 0 164,-2 0 29,0 0 1,1 0-1,-1-1 0,1 0 1,-1-1-1,-19-3 1,29 3-291,1 1 0,-1 0 0,1 0 1,-1 0-1,1 0 0,-1-1 0,1 1 0,-1 0 0,1 0 1,0-1-1,-1 1 0,1 0 0,-1-1 0,1 1 0,0 0 1,-1-1-1,1 1 0,0-1 0,-1 1 0,1 0 0,0-1 1,0 1-1,0-1 0,-1 1 0,1-1 0,0 1 0,0-1 0,0 1 1,0-1-1,0 1 0,0-1 0,0 1 0,0-1 0,0 1 1,0-1-1,0 1 0,0-1 0,0 1 0,0-1 0,0 1 1,1-1-1,-1 1 0,0-1 0,0 1 0,1-1 0,17-22-396,-13 17 358,19-21-351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13707,'-1'7'1104,"-5"11"-768,-4 5-104,1 7 288,2 3-112,-1 6-47,2 0-9,6 1-312,1-1-136,4-11 104,2-5-56,3-19-24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15235,'56'-12'1324,"1"2"-1,0 3 1,104-1 0,-127 14-1246,-34-6-77,1 0-1,-1 0 0,1 0 0,0 1 0,-1-1 0,1 0 0,-1 0 0,1 1 0,-1-1 0,1 0 0,-1 1 0,0-1 0,1 1 1,-1-1-1,1 1 0,-1-1 0,0 0 0,1 1 0,-1-1 0,0 1 0,0 0 0,1-1 0,-1 1 0,0-1 0,0 1 1,0-1-1,0 1 0,0 0 0,1-1 0,-1 1 0,0-1 0,0 1 0,-1-1 0,1 1 0,0 0 0,0-1 0,0 1 0,0-1 1,0 1-1,-1-1 0,1 1 0,0-1 0,0 1 0,-1-1 0,1 1 0,0-1 0,-1 1 0,1-1 0,-1 1 0,-4 5 7,-1 0 0,0-1-1,0 1 1,0-1 0,0 0-1,-1-1 1,-12 7 0,-17 12-22,35-22-9,1 0 1,-1-1-1,0 1 0,1 0 0,-1 0 0,1 0 1,-1-1-1,1 1 0,0 0 0,-1 0 1,1 0-1,0 0 0,0 0 0,0 0 0,-1 0 1,1 0-1,0 0 0,0 0 0,0 0 1,1 0-1,-1 0 0,0 0 0,0 0 0,0 0 1,1-1-1,-1 1 0,0 0 0,1 0 1,-1 0-1,1 0 0,-1 0 0,1-1 1,-1 1-1,1 0 0,0 0 0,1 0 0,29 32-476,-25-28 413,12 12-24,-1-4 26,-2 2-1,0 0 1,0 1 0,23 35 0,-35-47 86,-1 0 0,0 0 0,0 0 0,0 0 1,-1 0-1,0 0 0,1 0 0,-1 1 0,-1-1 0,1 0 1,-1 1-1,1-1 0,-1 1 0,0-1 0,-1 0 0,1 1 0,-1-1 1,0 1-1,0-1 0,0 0 0,-1 0 0,1 0 0,-1 0 1,0 0-1,0 0 0,-1 0 0,1 0 0,-1-1 0,0 0 1,-4 5-1,0-1 111,-2 1 0,1-2-1,-1 1 1,0-1 0,0 0 0,0-1 0,-1 0 0,0 0 0,0-1 0,0-1 0,0 0 0,-1 0 0,0-1 0,1 0 0,-19 1 0,27-3-116,1-1 1,-1 1 0,0 0-1,0 0 1,0-1 0,1 1-1,-1-1 1,0 0 0,0 1-1,1-1 1,-1 0 0,1 0-1,-2-1 1,2 1 30,0 1-1,1-1 1,-1 0-1,0 0 1,1 1-1,-1-1 1,1 0-1,-1 0 1,1 0-1,0 0 1,-1 0 0,1 0-1,0 0 1,0 0-1,-1 0 1,1 0-1,0-1 1,1-2 1,-1 0 1,1 0 0,0 0-1,0 1 1,0-1-1,1 1 1,-1-1-1,1 1 1,0-1 0,3-3-1,14-23-74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16027,'10'15'1273,"-8"3"-953,-2 2-144,0 6 496,0 3-320,3 2-536,1 1-176,-3-6-88,1-3 336,-2-12-152,0-9-112</inkml:trace>
  <inkml:trace contextRef="#ctx0" brushRef="#br0" timeOffset="1">49 1 16500,'7'0'1320,"-4"2"-1144,7 6-152,3-1 400,6 3-768,5 0 304,8 3-72,2 1-56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14307,'-12'10'634,"0"0"0,1 2-1,0-1 1,-10 15 0,18-21-551,0 0 0,-1 1 1,1-1-1,1 1 0,-1-1 0,1 1 1,0 0-1,1 0 0,-1 0 0,1 0 1,0 0-1,1 0 0,-1 9 0,1-13-68,0 0 0,1 0-1,-1 0 1,0 0-1,1 0 1,-1 0-1,1 0 1,0 0 0,-1 0-1,1 0 1,0 0-1,0 0 1,1-1 0,-1 1-1,0 0 1,0-1-1,1 1 1,-1-1 0,1 1-1,2 1 1,-1-2-11,0 1 0,-1-1 0,2 0 0,-1 0 1,0 0-1,0 0 0,0 0 0,0-1 0,0 0 0,1 1 0,5-2 1,0 1 32,0-1 1,0-1-1,-1 0 1,1 0 0,-1-1-1,0 0 1,1 0 0,13-8-1,-18 8 36,0 0 0,0 1 0,0-1 1,-1-1-1,1 1 0,-1 0 0,1-1 0,-1 0 0,0 1 0,-1-1 0,1-1 0,-1 1 1,0 0-1,0-1 0,3-7 0,-4 9-27,-1-1 1,0 0-1,0 1 0,0-1 1,0 1-1,0-1 1,-1 1-1,0-1 0,1 1 1,-1 0-1,0-1 0,-1 1 1,1 0-1,-1-1 1,1 1-1,-1 0 0,0 0 1,0 1-1,0-1 0,-1 0 1,1 1-1,-3-3 1,0 1-151,1 0 1,-1 0 0,0 1 0,-8-5 0,-13-8-1159,21 11 911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4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16668,'17'-7'1184,"3"4"-992,0 0-88,1 9 232,7 7-136,-1 8 8,2 8-72,0 7-128,-2 1-32,0 1-32,-1-3-56,-6-3-296,-4-5-192,-3-15 464,-5-11-72,-3-8-96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6 18588,'0'0'22,"0"0"1,0-1-1,1 1 1,-1 0-1,0 0 1,0 0-1,0 0 1,0 0-1,0 0 1,0 0-1,0 0 1,0 0-1,0 0 1,0-1-1,0 1 0,0 0 1,0 0-1,0 0 1,0 0-1,0 0 1,0 0-1,0 0 1,0 0-1,0 0 1,0-1-1,0 1 1,0 0-1,0 0 1,0 0-1,0 0 1,0 0-1,0 0 0,0 0 1,0 0-1,0-1 1,0 1-1,0 0 1,0 0-1,0 0 1,0 0-1,0 0 1,-1 0-1,1 0 1,0 0-1,0 0 1,0 0-1,0 0 1,0 0-1,0 0 0,0 0 1,0 0-1,0-1 1,-1 1-1,1 0 1,0 0-1,0 0 1,0 0-1,0 0 1,0 0-1,0 0 1,-13-1 339,-17 4-180,9 0 20,0 2 1,1 0-1,0 2 1,0 0-1,-27 14 1,34-14-212,0 0 0,1 1 0,0 0 0,0 1 0,1 0 0,1 1 0,-1 0 0,-15 21 0,22-25 2,0 0 0,0 1 1,1-1-1,0 1 0,0-1 1,1 1-1,-4 12 1,6-17 5,0 1 0,-1-1 0,1 0 1,0 0-1,0 0 0,0 0 1,0 1-1,0-1 0,1 0 1,-1 0-1,1 0 0,-1 0 0,1 0 1,0 0-1,0 0 0,0 0 1,0 0-1,0 0 0,0-1 1,0 1-1,1 0 0,-1-1 1,1 1-1,-1 0 0,1-1 0,0 0 1,-1 1-1,1-1 0,0 0 1,3 1-1,2 1 0,1-1 1,0 0-1,0 0 0,0-1 0,0 0 1,0 0-1,0-1 0,0 0 1,0 0-1,12-3 0,8-1-19,44-15 0,-62 16 38,3-1-205,0 0 0,17-9 0,-27 12 138,-1 0 0,1 0 1,-1-1-1,0 1 1,0-1-1,0 1 1,1-1-1,-2 0 1,1 0-1,0 0 1,0 0-1,-1 0 1,1 0-1,-1 0 0,1-1 1,-1 1-1,0-1 1,1-3-1,-1 5 32,-1-1-1,0 1 1,0 0-1,0 0 1,0-1-1,0 1 1,0 0-1,0 0 1,-1 0-1,1-1 0,0 1 1,-1 0-1,0-2 1,-13-15-318</inkml:trace>
  <inkml:trace contextRef="#ctx0" brushRef="#br0" timeOffset="1">1 172 14123,'0'3'1528,"14"-3"-984,20-3-167,8-4 639,14-3-328,7 1-88,3 1-192,0-1-72,-10 3-352,-8 0-328,-22 6-312,-11 2 288,-20 1 192,-8 1-144,-10-1-128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13515,'30'1'1696,"5"-5"-992,10-8-256,8 2 1057,5-3-729,-1-1-184,-7 0-728,-2-5 328,-17 0-144,-5 1-120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3 172 10906,'-3'-12'1501,"5"11"-635,-1 8 271,137 1058 1857,-75-473-2746,-61-843 1954,16-38-2196,-18 282-6,15-202-325,16-259-1098,-24 1 851,-16 358 1251,9 108-693,0 0 0,1 0 0,-1 0 0,0 0 0,0 0 0,0 1 0,0-1 0,1 0 0,-1 0 0,0 0 0,1 0 0,-1 1 0,1-1 0,-1 0 0,1 0 0,-1 1 0,1-1 0,0 0 0,-1 1 0,1-1 0,0 1 1,-1-1-1,1 1 0,0-1 0,0 1 0,0-1 0,-1 1 0,1 0 0,0-1 0,0 1 0,0 0 0,0 0 0,1 0 0,36-2-432,-29 2 489,12 1-263,4 1-25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11626,'5'1'120,"1"0"-1,-1 0 1,1 0-1,-1 0 1,1-1-1,-1 0 1,1 0-1,-1 0 1,0-1-1,1 0 1,5-1-1,14-2 164,70-3 236,447-29 1141,4 42-1233,-130 30-382,231 14 20,-448-43-19,246-24 0,-23-52-2,-7-35-21,-28 6 1125,-357 92 1550,-30 6-2697,0 0-1,0 1 1,1-1-1,-1 0 0,0 1 1,0-1-1,0 1 1,0-1-1,1 0 1,-1 1-1,0-1 0,0 1 1,0-1-1,0 0 1,0 1-1,0-1 0,0 1 1,0-1-1,0 0 1,0 1-1,-1 0 1,-11 19 25,-61 103 352,62-102-354,1 1 1,1 0-1,-11 45 0,19-63-45,0 0-9,-1 0 1,2 1-1,-1-1 0,0 0 0,1 1 1,0-1-1,0 1 0,0-1 1,0 1-1,1-1 0,1 8 1,-2-12 26,1 1 0,-1-1 0,0 0 0,0 1 0,0-1 0,0 1 0,1-1 0,-1 1 0,0-1 0,0 0 0,1 1 1,-1-1-1,0 1 0,1-1 0,-1 0 0,0 0 0,1 1 0,-1-1 0,1 0 0,-1 1 0,0-1 0,1 0 0,-1 0 0,1 0 1,-1 0-1,1 1 0,-1-1 0,1 0 0,-1 0 0,1 0 0,13-15-132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13035,'209'-15'4697,"105"11"-4008,-255 4-441,67 6-217,-169 0-1559,25-6 1184,17 0 104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12339,'0'0'53,"0"0"1,1 0-1,-1 1 1,0-1-1,0 0 1,0 1-1,1-1 0,-1 0 1,0 0-1,0 0 1,1 1-1,-1-1 1,0 0-1,0 0 1,1 0-1,-1 0 1,0 1-1,1-1 1,-1 0-1,0 0 1,1 0-1,-1 0 1,0 0-1,1 0 1,-1 0-1,0 0 1,1 0-1,-1 0 1,0 0-1,1 0 1,-1 0-1,0 0 0,0 0 1,1 0-1,-1-1 1,0 1-1,1 0 1,-1 0-1,0 0 1,1 0-1,-1-1 1,0 1-1,1 0 1,17-10 292,-16 10-181,47-28 508,0-1-1,-3-3 1,0-1-1,-2-3 1,-2-1-1,61-70 1,-96 98-597,0 0 0,-1 0 0,7-12 0,-41 69 433,8 1-442,3 1 0,-22 100 0,-1 107-540,35-217 199,3-38 151,-2-11-32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1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15027,'3'0'1072,"15"-2"-663,9 1-137,14-2 256,7 2-104,14 1-56,2 0-8,5 0-64,-4 0-160,-9 4-512,-12 0-232,-15 0 480,-11 2-72,-20 0-104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12227,'11'11'1432,"14"-5"-872,13-8-152,11-1 704,8-2-528,4-1 33,3-3-361,-1-2-328,-1-3 160,-3-2-88,-9 0-144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2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30 16179,'-1'-2'68,"1"0"-1,-1 0 0,-1 0 0,1 1 0,0-1 0,0 1 0,-1-1 0,1 1 0,-1-1 0,1 1 1,-1 0-1,1 0 0,-1-1 0,0 1 0,0 0 0,1 1 0,-1-1 0,-2-1 0,0 2-15,0-1-1,1 0 1,-1 1-1,0 0 1,0 0-1,1 0 1,-1 0-1,0 1 1,-4 0-1,-3 2 49,0 1-1,1-1 1,-1 2-1,1-1 0,0 2 1,-9 5-1,1 2 6,1 0-1,1 0 1,-24 26 0,33-32-84,1 0 1,-1 1 0,2 0-1,-1 0 1,2 0-1,-1 1 1,1 0 0,0 0-1,0 0 1,-2 13-1,5-20-18,1-1 0,0 1-1,-1 0 1,1 0 0,0 0-1,0 0 1,0 0-1,1 0 1,-1 0 0,0 0-1,1 0 1,-1-1 0,1 1-1,-1 0 1,1 0-1,0 0 1,0-1 0,0 1-1,0 0 1,0-1 0,0 1-1,0-1 1,1 0 0,-1 1-1,1-1 1,-1 0-1,1 0 1,-1 1 0,1-1-1,-1 0 1,1-1 0,0 1-1,0 0 1,-1 0-1,1-1 1,0 1 0,0-1-1,0 0 1,0 1 0,2-1-1,6 1 0,1-1-1,-1 0 0,0 0 1,1-1-1,-1 0 0,14-4 1,7-3-53,1-1-1,-1-2 1,-1-1 0,0-2 0,0-1 0,-2-1 0,46-33-1,-63 37-74,-11 12 124,0 0-1,0 0 1,0 0 0,0 0 0,0 0 0,0 0-1,0-1 1,0 1 0,0 0 0,0 0 0,0 0-1,0 0 1,0 0 0,0 0 0,0 0 0,0 0-1,0-1 1,0 1 0,0 0 0,-1 0-1,1 0 1,0 0 0,0 0 0,0 0 0,0 0-1,0 0 1,0 0 0,0 0 0,0 0 0,0-1-1,-1 1 1,1 0 0,0 0 0,0 0 0,0 0-1,0 0 1,0 0 0,0 0 0,-1 0 0,1 0-1,0 0 1,0 0 0,0 0 0,0 0-1,0 0 1,0 0 0,0 0 0,-1 1 0,1-1-1,0 0 1,0 0 0,0 0 0,0 0 0,-3 1-12,0-1 0,0 1 0,0 0 0,0 1 0,0-1 0,0 0 0,-3 3 0,-5 5 17,-1-1 0,2 2 0,-1-1 0,1 2 0,1-1 0,-16 23-1,19-24 27,1 0-1,1 0 0,0 1 0,0-1 1,0 1-1,2 0 0,-1 0 0,1 0 0,0 1 1,0 13-1,4 17 54,0 0-1,3 0 1,14 55 0,-11-59-77,-1 0 1,-2 0-1,-1 1 1,-2 39-1,-2-73 5,-1 0-1,1-1 1,-1 1-1,0 0 0,0 0 1,0-1-1,0 1 0,0-1 1,-1 1-1,0-1 0,0 1 1,0-1-1,0 0 0,0 0 1,0 0-1,-1 0 0,0 0 1,1-1-1,-1 1 0,0-1 1,0 0-1,-5 3 0,3-3 57,0 0-1,0 0 1,0 0-1,0-1 1,0 0-1,0 0 0,-1 0 1,1-1-1,-1 0 1,1 0-1,0 0 0,-1-1 1,1 1-1,0-1 1,-7-2-1,8 1-9,-1 1 0,1-1 0,-1 0 0,1 0 0,0-1 1,0 1-1,0-1 0,0 0 0,0 0 0,0 0 0,1 0 0,0-1 0,-4-3 0,3 0-13,0 1 0,0-1 0,0 0 1,1 1-1,0-2 0,0 1 0,-2-12 0,2 4-56,1 1 1,0 0-1,1-1 1,1 1 0,0-1-1,1 1 1,1-1-1,4-17 1,-3 19-46,1 0 1,1 0-1,0 0 1,0 1 0,1 0-1,1 0 1,0 1-1,1 0 1,10-12-1,-6 10-194,1 1-1,0 0 0,1 1 1,0 0-1,1 1 0,23-12 0,36-14-408,-49 20 225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98 14451,'-17'-6'1632,"11"-3"-1063,22-2-177,10 1 1184,23 0-848,8 1-120,18 1-440,6-1-320,11-1 248,0 1-40,-9 2-136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4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12931,'2'2'1280,"12"-5"-640,10-4-208,15-7 1233,6-4-1049,10-3-184,4-5-8,0 0-104,-2 0-200,-9 2-496,-10 5-216,-15 5 464,-8 3-88,-14 11-120</inkml:trace>
  <inkml:trace contextRef="#ctx0" brushRef="#br0" timeOffset="1">407 0 15075,'-23'25'1176,"-2"3"-1056,-4 4-63,-1 2 407,-3 8-424,0 1-8,-2 6 8,4-2-64,2-4-168,6-2-32,3-6-145,5-8-39,0-11-72,7-9-736,6-16 848,2-8-120,12-12 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3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10890,'8'20'203,"2"0"0,0-1-1,22 31 1,45 49-202,-72-92 20,19 21 81,1-1 0,1 0 0,2-2 0,54 38 0,-64-51 87,0-1 1,1-1 0,1 0-1,0-2 1,0 0 0,1-1 0,0-2-1,0 0 1,37 4 0,-10-7 416,1-2 1,-1-3 0,81-14 0,143-45 890,-195 42-1219,-46 13-208,270-59 284,-249 58-342,0 3 0,0 1 0,102 9 0,-38 0 6,-73-4-140,0 1 0,54 11 0,-93-12 43,0 0-1,0 0 1,0 0 0,0 0 0,0 1 0,0 0-1,0 0 1,0 0 0,-1 0 0,1 0-1,-1 1 1,6 5 0,-7-6 18,0 1-1,-1 0 1,0-1 0,1 1 0,-1 0-1,0-1 1,0 1 0,0 0 0,-1 0-1,1 0 1,-1 0 0,1 0 0,-1 0-1,0 0 1,0 0 0,-1 0 0,1 0-1,0 0 1,-2 3 0,-4 17-441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3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11234,'28'-31'943,"1"2"-1,2 0 1,1 2-1,1 1 1,57-33-1,-2 11-575,105-42-1,-136 66-246,1 3-1,1 2 0,70-13 0,-101 27-126,1 1 0,0 1 0,-1 2 0,1 1 0,0 1-1,0 1 1,-1 2 0,1 1 0,28 8 0,122 59-175,-139-52 298,2-2 0,1-2 0,0-2 1,68 13-1,-75-23 15,0-2 0,0-1 0,0-2 0,0-2 0,0-1 0,-1-1 0,36-12 0,-21 3 7,-1-3 0,-1-1 0,0-3 1,55-33-1,-67 33-43,38-31 0,-65 46-120,0-2 1,-1 1-1,1-1 1,-2-1-1,1 0 1,-1 0-1,0 0 1,10-20-1,-17 28 38,1-1 1,0 1-1,-1-1 1,1 1-1,-1-1 0,1 1 1,-1-1-1,0 0 0,0 1 1,0-1-1,0 1 1,0-1-1,0 0 0,0 1 1,0-1-1,-1 1 0,1-1 1,0 0-1,-1 1 1,0-1-1,1 1 0,-1-1 1,-1-1-1,0 1-12,0 0 0,0 0 0,0 1 0,0-1 0,0 1 1,0-1-1,0 1 0,0 0 0,0 0 0,-1 0 0,1 0 0,-1 0 0,-3 0 0,-27-4-28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15467,'-24'18'1256,"7"-4"-1177,-6 4 83,1 1 1,0 1-1,1 1 0,2 0 0,0 2 0,1 0 0,-23 40 0,22-26-50,1 0 0,2 1-1,1 0 1,-18 78-1,15-32-7,4 2-1,3 0 0,5 0 1,5 124-1,5-152-49,2 0 1,3 0-1,3-1 1,2 0-1,3-1 1,1-1-1,40 79 1,-54-127-59,18 33 49,-21-38-54,1 1 0,0-1 1,0 0-1,0 1 1,0-1-1,0 0 1,0 0-1,1 0 1,-1 0-1,1-1 1,2 3-1,-4-4-10,-1 0 0,0 0 0,0 0 0,1 0 0,-1 0-1,0 0 1,0 0 0,0 0 0,1 0 0,-1 0 0,0 0 0,0 0 0,1 0 0,-1 0-1,0-1 1,0 1 0,0 0 0,1 0 0,-1 0 0,0 0 0,0 0 0,0 0-1,1 0 1,-1-1 0,0 1 0,0 0 0,0 0 0,0 0 0,1-1 0,-1 1 0,0 0-1,0 0 1,0 0 0,0-1 0,0 1 0,0 0 0,0 0 0,0 0 0,0-1 0,0 1-1,0 0 1,0 0 0,0-1 0,1-11-118,-1 10 88,0-12-164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16307,'0'-3'192,"1"-1"-1,0 1 0,1 0 0,-1 1 0,0-1 0,1 0 0,0 0 0,0 0 0,0 1 0,0-1 0,0 1 1,0 0-1,0-1 0,1 1 0,-1 0 0,1 1 0,0-1 0,0 0 0,3-1 0,3-2 148,1 1 0,-1 0 1,1 0-1,17-4 0,-8 5-129,-1 0-1,24-1 1,-37 4-200,1 0 0,0 0 0,-1 1-1,1-1 1,0 1 0,-1 0 0,1 1-1,-1-1 1,0 1 0,1 0 0,7 4-1,-12-5-10,0 0 0,0-1 0,0 1 0,-1 0 0,1 0 0,0-1 0,0 1 0,0 0 0,-1 0 0,1 0 0,0 0 0,-1 0 0,1 0 0,-1 0 0,1 0 0,-1 0 0,0 0 0,1 1 0,-1-1 0,0 0 0,0 0 0,0 2 0,0-1 0,0 0 0,-1 0 1,1 0-1,-1 0 0,0 0 1,0 0-1,0 0 1,0 0-1,0-1 0,0 1 1,-2 3-1,-5 3 3,1 0 0,-2 0-1,-15 11 1,17-14 0,-18 13 41,-35 19 1,-8 5-30,68-42-25,0 1 0,0-1 0,0 0 1,0 0-1,0 1 0,0-1 0,0 0 0,0 1 0,0-1 0,0 0 0,0 0 0,0 1 0,0-1 0,0 0 1,0 1-1,0-1 0,0 0 0,0 0 0,0 1 0,0-1 0,0 0 0,1 0 0,-1 1 0,0-1 1,0 0-1,0 0 0,0 0 0,1 1 0,-1-1 0,0 0 0,0 0 0,1 0 0,-1 1 0,0-1 0,0 0 1,1 0-1,-1 0 0,0 0 0,0 0 0,1 0 0,-1 0 0,0 0 0,0 0 0,1 0 0,-1 0 1,1 0-1,17 7-176,-17-6 127,13 5-74,-1 0-1,0 1 0,0 0 0,-1 1 0,0 1 1,-1 0-1,1 0 0,15 19 0,-20-20 96,0 0-1,-1 0 0,0 0 1,-1 1-1,0 0 1,0 0-1,-1 1 0,0-1 1,0 1-1,-1 0 0,0 0 1,2 20-1,-5-26 58,0 0-1,0 0 1,0 0-1,-1 0 1,1 0-1,-1 0 1,0 0-1,0-1 1,0 1-1,-1 0 1,0 0-1,1-1 1,-1 1-1,0-1 1,-4 5 0,1-3 84,0 0 1,1 0 0,-2-1 0,1 0 0,0 0 0,-1 0 0,0-1 0,-10 5 0,2-2 137,0-2 1,-1 1-1,1-2 0,-1 0 0,0 0 0,1-2 0,-27 1 1,15-9-572,20 1 556,6 5-221,0 1 1,0-1-1,1 1 0,-1-1 1,0 1-1,0 0 0,1-1 1,-1 1-1,0-1 0,0 1 1,1 0-1,-1-1 1,0 1-1,1 0 0,-1-1 1,1 1-1,-1 0 0,0-1 1,1 1-1,-1 0 0,1 0 1,-1 0-1,1-1 0,9-3-137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17268,'-1'18'1432,"-5"2"-1048,-1 3-160,1 4 416,2 2-136,-4-3-392,3-3-360,3-5 1545,2-5-1249,0-3 24,0-2 24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16011,'19'-9'471,"0"0"-1,1 2 1,-1 0-1,1 2 0,1 0 1,-1 1-1,1 1 1,0 0-1,-1 2 0,33 2 1,-49-1-430,0 1-1,1-1 1,-1 1 0,0 0 0,0 0 0,0 0 0,0 1-1,0 0 1,5 2 0,-8-3-31,0 0-1,0 0 1,0 0 0,0 0-1,0 0 1,0 0 0,0 0-1,0 0 1,-1 0 0,1 0-1,0 1 1,-1-1 0,1 0-1,-1 0 1,1 1 0,-1-1-1,0 0 1,1 1-1,-1-1 1,0 0 0,0 1-1,0-1 1,0 0 0,0 1-1,0-1 1,-1 0 0,1 1-1,0-1 1,-1 0 0,1 1-1,-1-1 1,0 2 0,-3 4 29,0 0 0,0 0 0,-1 0 0,0 0 0,0-1 0,0 1 0,-1-1 0,-8 6 1,2-2 113,0-1 0,0 0 1,-22 11-1,71-11-117,-22-5-97,0 0 0,-1 1-1,0 1 1,0 0-1,19 11 1,-27-13 33,0 0 0,0 0-1,0 1 1,0 0 0,-1 0-1,0 0 1,0 0 0,0 1 0,-1 0-1,0 0 1,0 0 0,0 0-1,3 10 1,-6-13 29,0 0-1,0 1 1,0-1-1,-1 0 1,1 1-1,-1-1 1,0 0-1,0 1 1,0-1 0,0 1-1,-1-1 1,1 0-1,-1 1 1,0-1-1,-2 6 1,0-4 39,0 0 1,0 0 0,0 0-1,-1 0 1,0 0-1,1-1 1,-2 0 0,-6 6-1,-4 1 172,-1 0-1,0-1 0,-1-1 1,-27 11-1,27-13 16,0-1 1,-23 6-1,35-11-282,0 0 0,-1 0 0,1 0 0,0-1 0,0 0 0,0 0 0,-1 0 0,1-1 0,0 1 0,0-1 0,0 0 0,-9-4 0,12 4-68,0-1 1,-1 0 0,1 0 0,0 0-1,1 0 1,-1 0 0,0 0 0,0 0 0,1-1-1,0 1 1,-2-4 0,0 1-42,-6-9-372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15691,'3'0'250,"-1"0"0,1 0-1,0 0 1,0-1 0,-1 1-1,1-1 1,0 0-1,-1 0 1,1 0 0,-1 0-1,1 0 1,-1-1 0,5-2-1,9-5 635,19-4-58,2 1-1,0 2 1,44-7 0,119-7 205,390 1-618,-455 22-417,-72-1-21,174 4-519,-247-5-122,1 0 0,-1-1-1,-14-9 1,5 1 276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 15755,'2'-2'189,"0"-1"0,0 2 0,1-1 0,-1 0 0,0 0 0,1 1 0,0-1 0,-1 1-1,1 0 1,0 0 0,3-1 0,3-2 148,22-9 232,0 2 1,0 1 0,1 1-1,1 1 1,-1 2-1,48-2 1,-74 7-530,-1 1 0,1 1 1,-1-1-1,1 1 0,-1 0 0,1 0 0,6 3 1,-11-3-36,1-1 0,-1 1 0,0-1 0,0 1 0,0 0 0,0-1 0,0 1 0,0 0 0,0 0 0,0 0 0,0 0 0,0 0 0,-1 0 0,1 0 0,0 0 0,0 0 0,-1 0 0,1 0 0,-1 1 0,1-1 0,-1 0 0,0 0 0,0 1 0,1-1 0,-1 0 0,0 0 0,0 1 0,0-1 0,0 0 0,0 1 0,0-1 0,-1 0 0,1 0 0,0 1 0,-1-1 0,0 2 0,-2 4 9,0-1 0,-1 1 1,1-1-1,-1 1 0,-1-1 1,1 0-1,-1-1 0,0 1 0,-8 6 1,-56 42 104,59-47-105,-74 50-86,83-57 58,1 0 0,0 1 0,-1-1 1,1 0-1,0 1 0,-1-1 0,1 0 0,0 1 0,-1-1 0,1 0 1,0 1-1,0-1 0,-1 1 0,1-1 0,0 1 0,0-1 0,0 0 1,0 1-1,0-1 0,0 1 0,0-1 0,0 1 0,0-1 0,0 1 1,0-1-1,0 1 0,0-1 0,0 0 0,0 1 0,0-1 0,0 1 1,0-1-1,1 1 0,-1-1 0,0 0 0,0 1 0,1-1 1,-1 1-1,0-1 0,0 0 0,1 1 0,-1-1 0,0 0 0,1 0 1,-1 1-1,1-1 0,23 17-345,-18-13 235,16 11-256,34 33 0,-51-43 367,0 1-1,0-1 0,-1 1 1,1 0-1,-1 0 0,0 0 1,-1 0-1,0 1 0,0 0 1,0-1-1,3 13 0,-6-15 43,0 0 0,0 0 0,0 0 0,0-1 0,-1 1 0,0 0 0,1 0 0,-1 0 0,-1-1 0,1 1 0,0-1 0,-1 1 0,0-1 0,0 1 0,0-1 0,0 0 0,0 0 0,-1 0 0,1 0 0,-1 0 0,0-1 0,-4 4 0,-6 4 216,1-2 0,-1 1 0,-1-1 0,-17 7 1,19-10 4,-1 0 1,0-1 0,0 0 0,0-1-1,0 0 1,-24 1 0,32-3-303,0-1 1,0 0 0,0 0-1,1-1 1,-1 1-1,0-1 1,0 0 0,1 0-1,-1-1 1,0 0 0,1 1-1,-1-1 1,1-1-1,0 1 1,0-1 0,0 1-1,0-1 1,0 0 0,0-1-1,1 1 1,0-1-1,-4-4 1,1-4-1034,6 12 1054,0 0 1,0-1 0,0 1 0,0 0-1,-1-1 1,1 1 0,0 0 0,0 0 0,0-1-1,0 1 1,0 0 0,0 0 0,0-1 0,0 1-1,0 0 1,0-1 0,0 1 0,0 0-1,0-1 1,0 1 0,0 0 0,0 0 0,0-1-1,0 1 1,1 0 0,-1 0 0,0-1-1,0 1 1,0 0 0,0 0 0,1-1 0,-1 1-1,0 0 1,0 0 0,0 0 0,1-1-1,-1 1 1,0 0 0,0 0 0,1 0 0,6 0-771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15371,'0'13'1545,"0"4"-1145,0 6-152,-2 4 848,2 5-656,-1 2-160,-1 0-96,1 2-24,1-7-96,0 0-16,0-9-120,0-3-152,1-9-416,1-6 1072,3-9-488,3-6-32,-1-10-56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15507,'0'1'92,"0"0"-1,0-1 1,0 1-1,0 0 1,0 0-1,0-1 1,0 1 0,0 0-1,0-1 1,0 1-1,0 0 1,1-1-1,-1 1 1,0 0-1,0-1 1,1 1-1,-1-1 1,1 1-1,0 0 1,0 0-24,0-1 0,-1 0-1,1-1 1,0 1 0,0 0 0,0 0 0,0 0 0,0-1 0,0 1 0,0 0 0,0-1 0,0 1-1,-1 0 1,1-1 0,0 1 0,1-2 0,198-141 3909,-77 50-2382,-97 77-1320,-17 14-25,-8 7-164,-4 6-68,0-1 0,-1 1 0,-8 14 0,-3 9-17,-10 30-51,-27 75 149,44-112-242,0 0 0,2 1 0,-3 33 0,9-61 81,0 1-1,0 0 1,0-1-1,0 1 1,0-1-1,0 1 1,0 0-1,0-1 1,0 1-1,0 0 1,0-1-1,0 1 1,0-1-1,0 1 1,1 0-1,-1-1 1,0 1-1,0-1 1,1 1 0,-1-1-1,0 1 1,1-1-1,-1 1 1,1-1-1,-1 1 1,0-1-1,1 1 1,-1-1-1,1 0 1,-1 1-1,1-1 1,0 0-1,-1 1 1,1-1-1,-1 0 1,2 0-1,-1 0-30,0 0-1,0 0 0,1 0 1,-1 0-1,0-1 1,0 1-1,1 0 0,-1-1 1,0 1-1,0-1 1,0 1-1,0-1 0,0 0 1,0 1-1,0-1 1,0 0-1,2-2 0,8-11-714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45 12595,'11'-24'1256,"-8"9"-848,-6 9-176,-8 18 480,-5 7-88,-8 11-224,1 5-95,-1 10-209,1 1-56,1 4-40,3-1-72,1-6-225,2 0-143,-1-10 344,-2-6-56,-4-14-56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15091,'-3'16'3928,"-8"18"-2744,8-26-936,3-6-226,-12 29 288,3 1 0,-9 45 0,18-76-311,0-1 0,0 1 0,0-1 0,-1 1 0,1 0 0,0-1 0,0 1 0,0-1 0,0 1-1,0 0 1,0-1 0,1 1 0,-1-1 0,0 1 0,0 0 0,0-1 0,0 1 0,1-1 0,-1 1 0,0-1 0,1 1 0,-1-1-1,0 1 1,1-1 0,-1 1 0,1-1 0,-1 1 0,0-1 0,1 0 0,-1 1 0,1-1 0,-1 0 0,1 1 0,0-1 0,-1 0-1,1 0 1,-1 0 0,1 1 0,-1-1 0,1 0 0,0 0 0,-1 0 0,1 0 0,-1 0 0,1 0 0,0 0 0,0 0-1,5-1-12,0-1 0,0 1-1,-1-1 1,8-3-1,3-1-54,-13 6 45,0-1 0,0 0 1,0 1-1,0-1 0,0 1 0,0 0 0,0 0 1,0 0-1,0 0 0,0 1 0,0-1 1,0 1-1,-1 0 0,1 0 0,0 0 0,0 0 1,0 0-1,-1 1 0,1-1 0,-1 1 1,1 0-1,-1-1 0,0 1 0,1 0 0,-1 1 1,0-1-1,0 0 0,-1 0 0,1 1 1,0-1-1,-1 1 0,1 0 0,-1-1 0,0 1 1,0 0-1,0 0 0,0 0 0,-1 0 1,1 0-1,-1 4 0,1 3 58,0 0 1,-1 0-1,-1 0 0,0 0 0,0 0 1,-1 0-1,0 0 0,-1 0 0,0-1 1,-7 16-1,3-11 204,0 0 0,-1 0 0,-1 0 0,0-1-1,-22 23 1,28-32-191,-1 0-1,-1-1 0,1 0 1,0 1-1,-1-1 0,-7 3 1,11-5-91,-1-1 0,1 1 0,-1 0 1,1-1-1,-1 1 0,1-1 0,-1 0 1,0 1-1,1-1 0,-1 0 0,0 0 1,1 0-1,-1 0 0,1 0 0,-1-1 0,0 1 1,1 0-1,-1-1 0,1 1 0,-1-1 1,1 0-1,-1 1 0,1-1 0,-1 0 1,-1-1-1,-1-3-13,1 0 0,0 0 0,0-1 0,0 1 0,1 0 0,0-1 0,0 1 0,0-1 0,-1-10 0,-5-33-363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19228,'13'-14'1993,"4"7"-1457,2-2-256,2 2 992,2 3-824,1 2-328,-2 4-1024,-4 2 848,-6 6-216,-2-2-112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 20020,'0'8'1046,"1"-7"-914,-1 1-1,0-1 1,0 1-1,0-1 1,0 1 0,0-1-1,0 1 1,0-1-1,-1 1 1,1-1 0,-1 1-1,1-1 1,-1 1-1,1-1 1,-2 3 0,2-4-103,0 0 0,0 0-1,0 0 1,0 0 0,0 0 0,0 0 0,0 0 0,1 0 0,-1 0 0,0 0 0,0 0 0,0 0 0,0 0 0,0 0 0,0 0 0,0 0 0,0 0 0,0 0 0,0 0 0,0 0 0,0 0 0,0 0 0,1 0-1,-1 0 1,0 0 0,0 0 0,0 0 0,0 0 0,0 0 0,0 1 0,0-1 0,0 0 0,0 0 0,0 0 0,0 0 0,0 0 0,0 0 0,0 0 0,0 0 0,0 0 0,0 0 0,0 0 0,0 0 0,0 1-1,0-1 1,0 0 0,0 0 0,0 0 0,0 0 0,0 0 0,0 0 0,0 0 0,0 0 0,0 0 0,0 0 0,0 0 0,-1 0 0,1 1 0,0-1 0,0 0 0,0 0 0,0 0 0,0 0 0,0 0 0,12-2 130,12-6-739,-21 7 550,-1-1 0,1 0-1,0 0 1,-1 0-1,1-1 1,-1 1 0,3-4-1,-5 6 36,0-1 0,0 1 0,0 0-1,1 0 1,-1-1 0,0 1 0,0 0-1,0 0 1,0-1 0,0 1-1,1 0 1,-1 0 0,0-1 0,0 1-1,0 0 1,0-1 0,0 1 0,0 0-1,0-1 1,0 1 0,0 0 0,0 0-1,0-1 1,0 1 0,-1 0-1,1-1 1,0 1 0,0 0 0,0 0-1,-1-1 1,1 1 13,-1-1-1,0 1 0,0 0 1,0-1-1,0 1 1,0 0-1,0 0 1,0 0-1,0 0 0,0 0 1,0 0-1,0 0 1,0 0-1,0 0 1,-1 1-1,-4 0 8,1 1 0,0 0 0,0 1 1,0-1-1,0 1 0,0 0 0,0 0 0,1 0 0,-1 1 0,1-1 1,0 1-1,0 0 0,0 1 0,1-1 0,-1 1 0,1-1 0,0 1 0,1 0 1,-4 7-1,8-20-409,0 0 0,-1 0 0,0-13 0,0 10 173,0-27-164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15179,'10'-5'2537,"12"-5"-1162,0 1-1,33-9 1,-21 10-831,0 1-1,55-4 0,-87 11-526,9-1 44,0 1 0,0 0 0,17 2 1,-26-1-57,0-1 1,-1 0-1,1 1 1,0-1-1,0 1 1,-1 0 0,1 0-1,-1-1 1,1 1-1,-1 0 1,1 0-1,-1 1 1,2 0-1,-2-1-3,-1 0-1,1 0 0,-1 0 1,1 0-1,-1-1 0,0 1 1,1 0-1,-1 0 0,0 0 1,0 0-1,0 0 0,0 0 1,0 0-1,0 0 0,0 0 1,0 0-1,0 0 0,0 0 0,-1 0 1,1 0-1,0 0 0,0 0 1,-1 0-1,1 0 0,-2 1 1,-4 9-5,-1-1 0,-1 0 0,0 0 0,0-1 0,-18 15 0,3-1-1,-123 119-98,142-138 60,1-1 0,0 1-1,0 0 1,0 0 0,0 0 0,1 1 0,-1-1 0,-2 9 0,5-11 16,-1-1 0,1 1 0,0-1 0,0 1 0,0 0 0,0-1 0,0 1 0,0 0 0,1-1-1,-1 1 1,0-1 0,1 1 0,0 0 0,-1-1 0,1 1 0,0-1 0,-1 0 0,1 1 0,0-1 0,0 0 0,0 1 0,1-1 0,-1 0 0,0 0 0,0 0 0,1 0 0,-1 0 0,0 0 0,3 1-1,61 36-506,-27-17 295,37 28 0,-65-41 175,0 0 1,0 1-1,-1 0 0,0 0 1,-1 1-1,0 0 0,-1 1 1,8 11-1,-14-19 61,0-1 0,0 0 1,1 1-1,-1-1 0,-1 0 1,1 1-1,0-1 0,-1 1 0,1 0 1,-1-1-1,0 1 0,0-1 1,0 1-1,0 0 0,0-1 1,0 1-1,-1-1 0,1 1 0,-1-1 1,-2 5-1,1-4 55,0 0-1,0 0 1,-1 0-1,1 0 1,-1-1 0,1 1-1,-1-1 1,0 0 0,0 0-1,0 0 1,0 0-1,-1 0 1,1-1 0,-5 3-1,-6 0 219,0 0-1,0 0 1,0-1 0,-1-1-1,1 0 1,0-1-1,-16-1 1,23 0-261,-1 0 0,1-1 0,0 0 1,0 0-1,0-1 0,0 0 0,0 0 0,0 0 0,0-1 1,1 0-1,-1-1 0,1 1 0,0-1 0,0 0 0,-10-10 0,14 12-182,1 1 0,0-1 0,-1 0 0,1 0-1,0 0 1,0-1 0,0 1 0,1 0 0,-2-3-1,2 4 117,0 0 0,0 1 0,-1-1 0,1 0-1,0 0 1,0 1 0,0-1 0,0 0-1,0 0 1,0 0 0,1 1 0,-1-1 0,0 0-1,0 0 1,0 1 0,1-1 0,-1 0-1,0 0 1,1 1 0,-1-1 0,1 0 0,-1 1-1,1-1 1,-1 1 0,1-1 0,-1 1-1,1-1 1,0 1 0,0-2 0,10 0-758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4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17708,'4'-6'1568,"-2"7"-1120,-1 5-200,-1 7 768,0 4-263,-1 8-385,-1 0-168,1 8-168,1 2-16,-2 1-64,-1-1-48,3-2-184,-1-4-184,0-5-449,-1-6 705,2-23-528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2 429 17644,'0'0'77,"-1"1"-1,1-1 1,0 1 0,0-1 0,0 1 0,0-1 0,0 1 0,0-1-1,0 1 1,0-1 0,0 1 0,0-1 0,0 0 0,0 1-1,0-1 1,0 1 0,0-1 0,0 1 0,1-1 0,-1 1-1,0-1 1,0 1 0,1-1 0,-1 0 0,0 1 0,1-1 0,10-3 925,22-25-289,-23 18-298,70-65 394,-3-4 0,87-118 0,-153 183-777,-7 10-8,-1 0-1,1-1 0,-1 1 0,0-1 1,3-7-1,-57 144-47,-7 20-93,52-135 82,-5 17-182,0 1 0,2 0 0,2 1 0,-3 42 1,10-77 124,0 1 0,0-1 1,-1 0-1,2 1 0,-1-1 0,0 1 1,0-1-1,0 1 0,1-1 1,-1 0-1,0 1 0,1-1 1,0 0-1,-1 1 0,1-1 1,1 2-1,-1-3-15,0 1 1,0-1 0,0 1-1,0-1 1,0 1-1,0-1 1,0 0-1,0 0 1,0 1-1,1-1 1,-1 0-1,0 0 1,0 0 0,0 0-1,0-1 1,1 1-1,-1 0 1,0 0-1,0-1 1,2 0-1,13-3-546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 16075,'3'-6'1605,"-10"9"-926,-12 11 342,12-6-818,1 0 0,0 0 1,0 1-1,1-1 0,-5 12 0,8-16-203,0 1 0,0-1 0,1 1 0,-1 0-1,1-1 1,0 1 0,0 0 0,1 0 0,-1 0 0,1 0 0,0 0 0,1 7 0,0-10-1,0 0 1,-1 0 0,1 0-1,0 0 1,0 0 0,1 0-1,-1 0 1,0-1 0,1 1-1,-1 0 1,1-1 0,-1 1-1,1-1 1,0 0 0,0 0-1,-1 1 1,1-1 0,0 0-1,0 0 1,0-1 0,4 2-1,5 1-25,0 0 0,24 2 0,-6 0-71,-21-4 51,-1 1 0,-1 0-1,1 1 1,0 0 0,0 0 0,-1 0-1,0 1 1,0 0 0,0 0 0,9 8-1,-13-10 23,1 1-1,-1 0 1,0 0-1,0 0 1,0 0-1,0 0 1,0 0-1,-1 0 1,1 1-1,-1-1 1,0 1-1,0-1 0,0 1 1,0-1-1,-1 1 1,0 0-1,0-1 1,0 1-1,0-1 1,0 1-1,0 0 1,-1-1-1,-1 5 0,0-2 39,-1 1-1,0-2 0,0 1 1,0 0-1,-1 0 0,0-1 1,0 0-1,0 0 0,-1 0 0,-9 8 1,-6 3 239,-31 20 0,38-27-210,0-1 0,0 0 0,-1-1 1,0 0-1,0-1 0,-1-1 0,0 0 1,-19 3-1,32-7-75,-1-1 0,1 0 0,0 0 1,0 0-1,0 0 0,0 0 0,-1 0 0,1-1 0,0 1 0,0-1 1,0 0-1,0 1 0,0-1 0,0 0 0,0 0 0,0 0 1,0 0-1,-2-3 0,2 2 13,0-1 1,0 1-1,0-1 0,0 0 1,0 0-1,0 0 1,1 0-1,0-1 1,0 1-1,-1 0 0,0-6 1,-5-40-277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16059,'29'-8'1633,"4"5"-1025,1 0-272,8 3 904,4 0-432,0 1-576,-3 1-424,-3 1 224,-4 1-88,-5 0-128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16548,'39'-14'1493,"46"-11"1,-28 10-658,568-131 1790,-539 131-2710,0 4 1,169 0-1,-209 15-405,0 2 0,54 14 0,-90-19 879,-10-2-395,0 1 1,0 0-1,1-1 0,-1 1 1,0 0-1,0-1 1,0 1-1,0 0 1,0-1-1,0 1 0,0 0 1,0-1-1,0 1 1,0 0-1,0-1 1,0 1-1,0 0 1,-1-1-1,1 1 0,0 0 1,0 0-1,0-1 1,0 1-1,0 0 1,-1-1-1,1 1 1,0 0-1,0 0 0,-1-1 1,1 1-1,-11-16-253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63 18732,'10'-8'388,"2"0"-1,-1 2 1,1-1-1,-1 1 1,2 1-1,-1 0 1,1 1-1,-1 0 1,1 1-1,0 1 1,0 0-1,1 0 1,17 1-1,-29 1-383,0 1 0,0-1 0,-1 0-1,1 0 1,0 1 0,0-1 0,0 1 0,-1 0 0,1-1-1,0 1 1,-1 0 0,1 0 0,0 0 0,-1 0-1,1 0 1,-1 1 0,0-1 0,1 0 0,-1 1 0,0-1-1,2 3 1,-2-2-7,0 1 1,-1-1-1,1 1 0,-1-1 0,1 1 0,-1 0 1,0-1-1,1 1 0,-1-1 0,-1 1 0,1 0 1,0-1-1,-2 5 0,-1 4-8,0-1 1,-1 0-1,-1 0 1,1 0-1,-2 0 0,-7 11 1,-11 11-32,-1 0-1,-35 32 1,60-63-10,0 0-1,-1-1 0,1 1 1,0 0-1,0 0 0,0 0 1,-1-1-1,1 1 1,0 0-1,0 0 0,0 0 1,1 0-1,-1-1 1,0 1-1,0 0 0,0 0 1,1 0-1,-1-1 0,0 1 1,1 0-1,-1 0 1,0-1-1,1 1 0,-1 0 1,1-1-1,-1 1 1,1-1-1,0 2 0,23 25-1050,-16-20 707,-7-6 356,9 10-271,0 0 0,-1 1 1,0 0-1,-1 0 0,7 13 0,-13-22 350,-1 0-1,0 0 1,0-1-1,0 1 0,0 0 1,0 0-1,-1 0 0,1 0 1,-1 0-1,0 0 0,0 0 1,0 0-1,0 0 1,-1 0-1,1 0 0,-1 0 1,1 0-1,-1 0 0,0 0 1,0 0-1,-1 0 0,1-1 1,-1 1-1,1 0 1,-1-1-1,0 1 0,0-1 1,0 0-1,0 0 0,0 0 1,-3 3-1,-4 1 279,-1 1 0,0-1 0,0 0-1,0-1 1,-1 0 0,0-1 0,0 0 0,-21 4 0,15-5-635,0 0 1,-31 0-1,48-3 294,0 0 0,0 0 0,0-1 0,0 1 0,0 0 0,0 0-1,0 0 1,0 0 0,0 0 0,0 0 0,0 0 0,0 0 0,0 0 0,0 0 0,0 0 0,0 0-1,0-1 1,0 1 0,0 0 0,0 0 0,0 0 0,0 0 0,0 0 0,0 0 0,0 0 0,0 0-1,0 0 1,0 0 0,12 0-463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5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58 12483,'-5'-6'108,"0"1"0,0 1 1,-1-1-1,1 1 0,-1 0 1,0 0-1,0 0 0,0 1 1,0 0-1,-1 0 0,-10-2 1,7 2-34,0 1 0,0 1-1,-1 0 1,1 0 0,0 1 0,-1 0 0,-11 3 0,-2 1-26,-1 2-1,1 1 1,0 0 0,0 2-1,-37 19 1,26-9-33,0 1 1,1 2-1,1 1 1,1 2-1,1 1 0,2 1 1,0 1-1,-38 52 1,53-61-6,0 1 1,2 0 0,0 1 0,2 1 0,0 0-1,1 0 1,2 0 0,0 1 0,1 0-1,2 1 1,0 0 0,1-1 0,2 1-1,0 0 1,5 41 0,-2-53-18,0-1-1,0 1 1,1-1 0,1 1 0,0-1-1,0 0 1,2-1 0,-1 1 0,1-1-1,0 0 1,1 0 0,0-1 0,15 14-1,-15-16 6,2 0 0,-1 0 0,1-1-1,0-1 1,0 0 0,1 0-1,0 0 1,0-1 0,0-1 0,0 0-1,0 0 1,1-1 0,-1 0-1,1-1 1,15 0 0,-8-2 51,-1 0 0,0-2 0,0 0 0,0 0-1,0-2 1,0 0 0,-1-1 0,0-1 0,23-13 0,-4-1 244,0-2 0,59-50 0,-69 51-24,-1-1 0,-1-1-1,-1-2 1,-2 0 0,0-1-1,27-49 1,-39 61-166,-1-1 1,0 1-1,-1-2 1,-1 1-1,-1 0 1,0-1 0,-1 0-1,-1 0 1,0 0-1,-1 0 1,-1 0-1,-1 0 1,0 0-1,-7-29 1,6 38-145,-1 0 0,1 1 0,-2-1 0,1 1 0,-1 0 0,0 0 0,0 0 0,-1 1 0,0-1 0,0 1 0,-1 0 0,0 0 0,0 1 0,0 0 0,-1 0 0,1 0 0,-10-4 0,7 5-30,0 0 1,0 0-1,-1 1 1,1 0-1,-1 0 1,0 1 0,1 1-1,-1 0 1,0 0-1,0 1 1,0 0-1,0 0 1,-15 4 0,-38 13-382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15899,'-3'26'1553,"-7"4"-1193,-2 6-168,-1 0 704,8-2-736,3-2-376,5-14 248,4-6-80,5-15-136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18836,'10'-11'635,"0"1"-1,1 1 1,0 0-1,0 1 1,1 0 0,22-11-1,-27 15-474,1 1 0,-1 1-1,1-1 1,-1 1 0,1 0-1,0 1 1,0 0 0,0 0-1,0 1 1,0 0-1,0 0 1,-1 1 0,13 2-1,-18-2-154,0-1 0,0 1-1,0-1 1,0 1 0,0 0-1,0 0 1,0 0 0,0 0-1,0 0 1,0 0 0,0 1-1,-1-1 1,1 1 0,0-1-1,-1 1 1,0-1 0,1 1-1,-1 0 1,0 0-1,0 0 1,0 0 0,0 0-1,0 0 1,0 0 0,0 0-1,-1 0 1,1 0 0,-1 0-1,0 0 1,1 1 0,-1-1-1,0 0 1,0 0 0,-1 0-1,1 1 1,0-1 0,-1 0-1,0 4 1,-3 5 14,1 0 1,-1 0-1,-1 0 0,0-1 1,-12 19-1,-11 9 307,-57 63 0,119-117-1060,-26 13 567,1 0 0,-1 0-1,0 1 1,1 1-1,-1-1 1,1 1-1,0 1 1,-1-1-1,1 2 1,0-1-1,-1 1 1,1 0-1,0 1 1,-1 0-1,0 0 1,13 6 0,-15-5 109,0-1 1,-1 1 0,1 1 0,0-1 0,-1 1 0,0 0 0,0 1 0,0-1-1,0 1 1,-1 0 0,0 0 0,0 0 0,0 1 0,-1-1 0,0 1-1,0 0 1,0 0 0,-1 0 0,1 0 0,-1 0 0,-1 1 0,2 10 0,-2-12 110,-1 0 1,0 0-1,0 0 1,-1-1 0,0 1-1,1 0 1,-1 0-1,-1-1 1,1 1 0,-1 0-1,0-1 1,-4 8-1,2-5 80,-1-1-1,0 1 1,0-1-1,-1 1 1,1-2-1,-14 11 0,4-5 140,0-1 0,-1-1-1,0-1 1,-1 0-1,0-1 1,-18 6-1,28-11-256,0 0-1,-1 0 1,1-1-1,0 0 0,-1 0 1,1-1-1,0 0 0,-1 0 1,1-1-1,-11-2 1,15 2-92,0 1 1,0-2-1,1 1 1,-1 0-1,0 0 1,1-1-1,-1 0 1,1 1-1,0-1 1,0 0 0,-1 0-1,1 0 1,0 0-1,1-1 1,-1 1-1,0-1 1,1 1-1,-1-1 1,1 1-1,0-1 1,0 0 0,0 0-1,0 1 1,0-1-1,1 0 1,-1 0-1,1 0 1,0-5-1,-1-28-440,4-3-171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10930,'0'-1'244,"1"0"0,0-1 0,-1 1 0,1 0 0,0 0-1,-1 0 1,1 0 0,0 0 0,0 0 0,0 0 0,0 1-1,0-1 1,0 0 0,0 0 0,0 1 0,1-1 0,-1 1-1,0-1 1,2 0 0,-2 1-146,1 0 0,-1 0 0,1 0 0,-1 0 0,1 0-1,0 0 1,-1 1 0,1-1 0,-1 0 0,1 1 0,-1-1 0,1 1 0,2 1-1,1 1-27,0 1-1,1 0 1,-1 0-1,0 0 1,-1 0-1,8 10 1,9 13 12,-2 1 0,0 1 1,18 41-1,32 99-84,-52-115 147,-3-1 0,-2 2 0,-2 0 1,-3 0-1,-2 1 0,-2 0 1,-3-1-1,-13 99 0,4-97 48,-2-1-1,-3 0 1,-2-1-1,-3 0 0,-2-1 1,-2-2-1,-3 0 0,-45 68 1,61-103-362,-2 0 0,0-2 1,0 1-1,-2-1 0,-18 16 1,31-31 138,0 1 0,1 0-1,-1 0 1,0-1 0,0 1 0,0 0 0,0-1 0,0 1 0,0-1 0,0 1 0,0-1 0,0 0 0,0 0 0,0 1 0,0-1 0,-1 0 0,1 0 0,0 0 0,0 0 0,0 0 0,0 0 0,0 0 0,0 0 0,0-1 0,-2 1 0,2-1 5,0 0 0,0 0 1,0 0-1,0 0 0,0-1 1,1 1-1,-1 0 0,0 0 1,1-1-1,-1 1 0,0 0 1,1 0-1,0-1 0,-1 1 1,1-1-1,0 1 0,0 0 1,0-1-1,0 1 0,0-3 1,3-30-467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16972,'0'0'46,"0"0"0,0 0 0,-1 0 0,1 0 0,0 0 0,0 0 0,0 0 0,0 0 0,0 0 0,-1 0 0,1 0 0,0 0 0,0 0 0,0 0 0,0 0 0,0 1 0,-1-1 0,1 0 0,0 0 0,0 0 0,0 0 0,0 0 0,0 0 0,0 0 0,0 0 0,-1 0 0,1 1 0,0-1 0,0 0 0,0 0 0,0 0 0,0 0 0,0 0 0,0 1 0,0-1 0,0 0 0,0 0 0,0 0 0,0 0 0,0 0 0,0 1 0,0-1 0,0 0 0,0 0 0,0 0 0,0 0 0,0 0 0,0 1 0,0-1 0,0 0 0,0 0 0,0 0 0,0 0 0,-1 20 876,2 22-410,23 355-1350,-22-389 142,-1-5 272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16708,'5'4'1472,"11"-4"-832,8-4-168,15-5 624,2-1-223,15-2-217,6 1-96,5 0-64,2-1-168,-10 5-456,-5 3-376,-15 2-472,-9 2 792,-20 2-160,-10 2-129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83 17428,'2'0'219,"1"-1"-1,0 0 1,0 0 0,-1 0 0,1 0 0,0 0 0,-1 0-1,1-1 1,-1 1 0,0-1 0,4-3 0,3-1 145,9-6 400,0 2 1,23-11 0,-33 18-642,-1 0 1,1 1 0,0-1 0,-1 2-1,1-1 1,0 1 0,0 0-1,14 1 1,-20 0-107,0 0 1,1 0-1,-1 0 0,0 1 1,0-1-1,0 1 0,0-1 0,0 1 1,1 0-1,-1 0 0,-1 0 1,1 0-1,0 0 0,0 1 0,0-1 1,-1 1-1,1-1 0,0 1 1,-1-1-1,3 4 0,-3-2-7,1 0-1,-1 0 1,0 1 0,0-1-1,0 0 1,-1 0 0,1 1-1,-1-1 1,0 0-1,0 0 1,0 1 0,0 4-1,-2 3-6,0 0-1,-1 0 1,0 0-1,-1 0 1,0-1-1,-1 1 1,-5 9-1,-1-4 7,0 0 0,-1 0-1,-1-1 1,0-1 0,0 0 0,-2-1-1,0 0 1,0-2 0,-1 1-1,-1-2 1,1 0 0,-21 8 0,33-17-21,0 0 0,0-1 0,0 1 0,0-1 0,-8 0 0,1-4-135,11 4 138,0-1 1,0 1-1,0-1 0,0 1 1,0-1-1,0 1 1,0 0-1,0-1 1,1 1-1,-1-1 1,0 1-1,0-1 0,0 1 1,1-1-1,-1 1 1,0 0-1,0-1 1,1 1-1,-1 0 0,0-1 1,1 1-1,-1 0 1,0-1-1,1 1 1,-1 0-1,1 0 0,0-1 1,1 0-15,-1-1-1,1 1 1,0-1 0,1 1 0,-1 0-1,0 0 1,0 0 0,0 0 0,1 0 0,-1 0-1,0 1 1,1-1 0,-1 1 0,1 0-1,-1 0 1,1 0 0,-1 0 0,0 0 0,1 0-1,-1 0 1,4 2 0,1 0-11,1 2 1,-1-1-1,0 1 0,0 0 0,7 5 1,-9-5 31,-1-1 0,1 0 0,1 0 0,-1 0 0,0-1 0,0 1-1,1-1 1,0 0 0,9 1 0,-11-3 23,0-1-1,0 1 1,0-1-1,-1 0 1,1 0 0,0 0-1,-1-1 1,1 1-1,-1-1 1,1 0-1,-1 0 1,6-4-1,34-33 73,-41 37-56,27-31-487,-27 31 459,-1 0 0,1 0 0,-1 0 0,0 0 0,0-1 0,0 1 1,0 0-1,0-1 0,0 1 0,-1-1 0,1 1 0,-1-1 0,0 1 0,0-5 0,0 7-11,0-1 0,0 0-1,0 0 1,0 1 0,-1-1 0,1 0 0,0 1 0,-1-1-1,1 0 1,0 1 0,-1-1 0,1 0 0,-1 1-1,1-1 1,-1 1 0,1-1 0,-1 1 0,1-1 0,-1 1-1,1-1 1,-1 1 0,0 0 0,1-1 0,-2 0-1,1 1-2,-9-7-115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14547,'10'2'1816,"8"-2"-1111,9 3-177,6-3 1192,11 0-888,5 0-128,8-2-111,-1-2-137,0-2-384,-6 0-200,-8 2-480,-6 0-201,-13 1-119,-6 0 632,-9 3-256,-2 6-176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13963,'-2'12'1552,"10"-3"-728,8-8-247,14-4 919,9-3-392,8-2-224,6-2-135,6-2-633,0 2-529,-5 3 441,-2 1-128,-14 5-144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6 492 15803,'-5'6'1290,"11"-8"-666,15-10-134,73-63 422,-4-4 0,-3-4 0,122-152 0,-201 224-726,-10 14 18,-14 21-26,-3 26-142,-21 90 0,1 56-797,32-156 229,5-32 422,-3 28-1989,5-35 2014,0 0 1,0 0-1,0 0 1,0 0-1,0 0 1,0 0-1,0 0 1,0 0-1,1 0 1,-1 0-1,0 0 1,0 0-1,1 0 1,-1 0-1,1-1 1,-1 1-1,1 0 1,-1 0-1,1 0 1,0-1 0,-1 1-1,1 0 1,0-1-1,0 1 1,-1 0-1,1-1 1,0 1-1,0-1 1,1 1-1,11 1-1066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10618,'-7'74'4732,"6"131"0,1-200-4588,0-4-124,0 12 265,0 1 0,1-1 0,1 1 0,5 17 0,-3-24 538,-1-12 11,2-18 540,-3 14-949,-2 9-276,-6 19-110,-1-1-74,2-7-54,1 1-1,0-1 1,1 1 0,0-1-1,1 1 1,0 0 0,0 21-1,2-33 66,0 1-1,-1-1 0,1 0 1,0 1-1,0-1 0,0 1 0,0-1 1,1 1-1,-1-1 0,0 0 1,0 1-1,0-1 0,0 0 1,0 1-1,0-1 0,1 1 1,-1-1-1,0 0 0,0 1 1,0-1-1,1 0 0,-1 1 1,0-1-1,1 0 0,-1 0 1,0 1-1,1-1 0,-1 0 1,0 0-1,1 0 0,-1 1 0,0-1 1,1 0-1,-1 0 0,1 0 1,-1 0-1,0 0 0,1 0 1,-1 0-1,1 0 0,-1 0 1,0 0-1,1 0 0,-1 0 1,1 0-1,-1 0 0,0 0 1,1 0-1,-1 0 0,1 0 1,-1-1-1,0 1 0,1 0 0,-1 0 1,0 0-1,1-1 0,-1 1 1,0 0-1,1 0 0,-1-1 1,0 1-1,0 0 0,1-1 1,-1 1-1,0 0 0,0-1 1,1 0-1,1-1-246,1-1 0,-1 0 0,1 0 0,-1 0 0,0-1 0,2-3 0,-3 2 22,1 1 0,-1-1 1,0 1-1,0-1 0,-1 0 1,1 0-1,-1 0 0,0 1 1,0-1-1,-1 0 0,1 0 1,-1 0-1,0 1 0,-3-9 1,-6-5-488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13011,'1'2'122,"0"-1"1,0 0-1,-1 0 1,1 0-1,0 0 0,0-1 1,0 1-1,0 0 1,1 0-1,-1-1 1,0 1-1,0 0 1,0-1-1,1 1 0,-1-1 1,0 1-1,0-1 1,3 0-1,27 3 537,-24-3-219,22 1-183,0-2 0,0-1 0,0-1 0,-1-2 0,1 0 1,-1-2-1,0-1 0,-1-2 0,0 0 0,-1-2 1,0-1-1,30-19 0,-50 27-227,1-1 1,-1 1-1,0-1 0,0 0 1,-1-1-1,1 1 0,-1-1 1,-1 0-1,0 0 0,4-9 1,-7 14-30,0 0 1,0-1 0,0 1-1,0 0 1,0-1-1,-1 1 1,1-1 0,-1 0-1,0 1 1,0-1-1,0 1 1,0-1 0,0 1-1,0-1 1,-1 0 0,0 1-1,1-1 1,-1 1-1,0 0 1,0-1 0,0 1-1,0 0 1,-1-1-1,1 1 1,0 0 0,-1 0-1,0 0 1,0 0-1,1 0 1,-1 1 0,0-1-1,0 0 1,0 1-1,-1 0 1,1-1 0,-4-1-1,-1 1-5,0-1 0,0 1-1,-1 0 1,1 1-1,0 0 1,0 0 0,-1 0-1,1 1 1,-1 0-1,1 1 1,0-1 0,-1 1-1,1 1 1,0 0-1,0 0 1,-10 4 0,0 0-18,1 2 0,-1 0 0,1 1 0,1 0 1,-23 19-1,24-16 10,0 0 0,1 2 0,1-1 0,0 2 0,1-1-1,1 2 1,-13 22 0,19-30-19,0 0-1,0 0 1,1 0-1,0 0 1,1 1-1,0-1 1,0 1-1,1 0 1,0-1-1,0 1 0,1 0 1,0 0-1,1-1 1,0 1-1,0 0 1,1-1-1,4 14 1,-4-16-57,1-1 0,0 1 0,0-1 0,1 0-1,0-1 1,-1 1 0,2 0 0,-1-1 0,0 0 0,1 0 0,0-1 0,0 1 0,0-1 0,0 0 0,1 0 0,-1 0 0,1-1 0,-1 0 0,1 0 0,0-1-1,0 1 1,11 0 0,-1-1-130,1 0-1,0-1 1,0 0 0,0-1-1,0-1 1,0-1-1,16-5 1,28-10-381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11402,'-1'5'8916,"26"-4"-6712,33-1-2101,-45-1 15,8 1-346,0-1-1,0-1 1,1-1-1,-1 0 1,34-12 0,-44 7-58,-10-1-109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27 16091,'1'0'77,"-1"-1"-1,0 0 1,0 0-1,0 0 1,0 1-1,0-1 1,1 0-1,-1 0 1,-1 0-1,1 0 1,0 1-1,0-1 1,0 0-1,0 0 1,-1 0-1,1 1 1,0-1 0,0 0-1,-1 0 1,1 1-1,-1-1 1,1 0-1,-1 1 1,1-1-1,-1 1 1,1-1-1,-2-1 1,0 2 1,0-1 0,1 0 1,-1 1-1,0-1 1,0 1-1,1-1 1,-1 1-1,0 0 1,0 0-1,0 0 1,0 0-1,-1 0 0,-4 1 135,0 0-1,0 0 0,0 1 0,0 0 1,0 0-1,-7 4 0,0 2-62,0 1 1,0 0-1,1 1 0,0 1 0,1 0 1,-21 23-1,27-26-209,-1 0 0,2 0 0,-1 0 0,1 1 0,0 0 0,1 0 0,0 0 0,1 1 0,-1-1 0,2 1 0,-1 0 0,0 14 0,2-23 42,1 0-1,0 0 1,0 0-1,0 0 0,0 0 1,0 0-1,0 1 0,0-1 1,0 0-1,0 0 0,0 0 1,0 0-1,1 0 0,-1 0 1,0-1-1,1 1 1,-1 0-1,1 0 0,-1 0 1,1 0-1,-1 0 0,1 0 1,0-1-1,-1 1 0,1 0 1,0 0-1,0-1 0,0 1 1,-1-1-1,1 1 0,0-1 1,2 2-1,-1-2-10,0 0 0,0-1 0,0 1 0,1 0 0,-1 0-1,0-1 1,0 0 0,0 1 0,0-1 0,0 0 0,0 0 0,0 0 0,0 0 0,-1 0-1,3-2 1,40-35-232,-37 30 233,1 1 0,0 0-1,0 0 1,1 1 0,15-9-1,-23 14 21,0 1-1,0 0 1,0-1-1,0 1 0,0 0 1,-1 0-1,1 0 1,0 0-1,0 0 1,0 0-1,0 0 1,0 0-1,0 0 0,0 0 1,0 1-1,0-1 1,0 0-1,-1 0 1,1 1-1,0-1 1,0 1-1,0-1 0,-1 1 1,1-1-1,0 1 1,0-1-1,-1 1 1,1 0-1,0-1 0,-1 1 1,1 0-1,-1 0 1,1 0-1,-1-1 1,0 1-1,1 0 1,-1 0-1,0 0 0,1 1 1,2 5-43,-1 0 0,0 1 1,1 13-1,-2-14 12,10 57-238,16 130 283,-25-167 90,-1 0 0,-1 1 0,-1-1 0,-2 0 1,-6 28-1,7-45-41,-1 0 0,0 0 0,-1 0 0,0-1 0,-1 1 0,0-1 0,0 0 0,-11 14 1,14-21-32,0 0 0,0 0 0,1-1 0,-1 1 0,0-1 0,-1 1 0,1-1 0,0 0 0,0 1 0,-1-1 0,1 0 0,0-1 0,-1 1 0,1 0 0,-1-1 0,-3 1 1,3-1 3,0 0 1,0-1 0,0 0-1,0 1 1,0-1 0,0 0 0,1 0-1,-1-1 1,0 1 0,1-1-1,-1 1 1,0-1 0,1 0 0,0 0-1,-1 0 1,1 0 0,-2-3-1,-5-5 51,1 0-1,0 0 0,1-1 1,0 0-1,1-1 0,0 0 0,1 0 1,0 0-1,-4-16 0,5 11-100,0-1-1,1 1 0,1-1 1,1 0-1,0 0 1,3-22-1,-2 32-73,2 1 0,-1 0 0,1 0 0,0 0 0,0 0 0,1 0 1,0 0-1,0 1 0,1 0 0,4-7 0,5-3-328,0 0 1,19-17-1,3-2 89,-2-5-146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17396,'11'-4'1568,"17"-2"-1056,7 0-200,13 1 568,5 0-239,6 0-649,2-2-553,5 2 585,-7 0-176,-12-3-168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16684,'0'-7'1792,"-1"0"-1296,1 14-272,0 12 1472,3 13-1223,0 9-201,-2 13-280,2 8-64,-1 9-80,-1 1-24,-1-3-49,0-6-31,0-12-200,-3-6-184,0-18-1808,2-10 2064,1-18-225,0-15-183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14307,'66'-45'4596,"-24"6"-3804,-1-2 0,-2-2-1,56-79 1,-86 111-679,-7 8-84,19-21 175,-20 23-196,-1 1 0,1-1-1,-1 1 1,1-1 0,0 1 0,-1-1-1,1 1 1,0 0 0,-1-1 0,1 1-1,0 0 1,-1 0 0,1-1 0,0 1-1,0 0 1,-1 0 0,1 0-1,0 0 1,0 0 0,0 0 0,-1 0-1,1 0 1,0 0 0,0 1 0,-1-1-1,1 0 1,0 0 0,-1 1 0,1-1-1,0 0 1,-1 1 0,1-1 0,0 1-1,-1-1 1,1 1 0,-1-1-1,2 2 1,3 5 30,-1 1 0,0 1 0,0-1 0,-1 0 0,0 1 0,0 0 0,1 10 0,2 2-7,12 37-144,2-2 0,35 68 0,-46-110 51,-1-13-41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18156,'3'0'1488,"-3"14"-1104,-4 9-192,-2 18 689,1 6-233,-3 10-496,3 5-176,-1 5-112,2 1-24,1-5-136,1-6-113,1-11-287,1-5-208,0-11 648,0-11-120,-3-19-64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0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4 288 11138,'-3'19'1411,"3"-19"-1334,0 1 0,0-1 1,0 1-1,0-1 0,0 1 0,1-1 1,-1 0-1,0 1 0,0-1 0,1 1 0,-1-1 1,0 0-1,0 1 0,1-1 0,-1 0 1,0 1-1,1-1 0,-1 0 0,1 0 1,-1 1-1,0-1 0,1 0 0,0 1 0,1-1 112,0 0 0,0 0-1,0 0 1,1 0-1,-1 0 1,0-1 0,0 1-1,0 0 1,0-1 0,0 0-1,0 1 1,0-1-1,0 0 1,2-2 0,16-7 493,-1-2 0,-1 0 0,0-2 0,17-15 0,64-69 832,-49 45-1028,-34 37-373,-8 7-84,0 1 0,0 0 0,1 0 0,-1 1-1,2 0 1,13-8 0,-22 15-31,0-1-1,0 1 1,0 0 0,0 0 0,0-1 0,0 1-1,0 0 1,0 0 0,0 0 0,0 0 0,0 0-1,0 0 1,0 1 0,0-1 0,0 0-1,0 0 1,0 1 0,0-1 0,0 1 0,0-1-1,0 0 1,-1 1 0,1 0 0,0-1 0,0 1-1,0 0 1,-1-1 0,1 1 0,0 0-1,-1 0 1,1-1 0,-1 1 0,1 0 0,-1 0-1,1 0 1,-1 0 0,1 1 0,2 5-24,0 1 1,-1 0-1,4 14 1,-3-8 12,7 27 47,0-2-566,2 1-1,16 37 1,-14-54 311,3-11-77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88 14915,'-4'0'91,"0"1"-1,0 0 1,1 1 0,-1-1-1,0 1 1,1 0 0,0-1-1,-1 2 1,1-1 0,0 0-1,0 1 1,0-1 0,0 1-1,0 0 1,1 0-1,-1 0 1,1 0 0,0 0-1,0 1 1,0-1 0,0 1-1,1-1 1,-3 8 0,-1 4-33,1 0 1,1-1-1,0 2 1,-2 27 0,4-25-51,1 1 0,1-1 0,6 36 0,-6-48-9,0 1 1,1-1-1,0 0 1,0 0-1,0 0 1,1 0 0,0 0-1,0 0 1,1-1-1,-1 0 1,1 1-1,0-1 1,1-1-1,7 8 1,-10-11 9,0 1-1,0-1 0,1 0 1,-1 0-1,0-1 1,1 1-1,-1 0 1,0-1-1,1 1 1,-1-1-1,1 0 1,-1 0-1,0 0 1,1 0-1,-1 0 1,1-1-1,-1 1 1,1-1-1,-1 1 1,0-1-1,0 0 0,1 0 1,-1 0-1,0 0 1,0 0-1,0-1 1,0 1-1,0-1 1,2-1-1,6-6 83,0 0 0,-1 0 0,-1-1-1,10-12 1,1-7 235,0-1 0,-2 0 0,-1-1 0,-2-1 1,20-64-1,-31 150-146,-3-38-238,2 0 1,0 0 0,0 0 0,2-1 0,0 1-1,6 15 1,-8-27 40,0 0 0,0 0 0,0 0-1,0-1 1,0 1 0,1-1 0,0 0-1,0 0 1,0 0 0,0 0 0,0 0-1,5 2 1,-5-3 16,0-1-1,0 0 1,0 0-1,0 0 1,0 0-1,0 0 0,0-1 1,1 1-1,-1-1 1,0 0-1,0 0 1,1 0-1,-1-1 1,0 1-1,0-1 1,0 1-1,1-1 1,2-2-1,6-2 61,1 0-1,-1-2 1,-1 1-1,1-2 1,-1 1-1,-1-1 1,1-1-1,10-11 1,-3 0 140,0 0 1,-1-1-1,16-27 0,-28 39-109,0 0-1,0 0 0,-1-1 0,0 0 1,-1 0-1,0 0 0,0 0 0,1-21 0,-3 28-100,-1 0-1,0 0 1,0 0 0,0 0-1,0 0 1,-1 0-1,1 0 1,-1 0-1,0 1 1,1-1-1,-1 0 1,-1 0-1,1 1 1,0-1-1,-1 0 1,1 1-1,-1-1 1,0 1-1,0 0 1,0 0-1,0-1 1,0 1-1,0 0 1,-1 1-1,1-1 1,-1 0-1,1 1 1,-1 0-1,0-1 1,1 1-1,-1 0 1,0 0-1,0 0 1,0 1-1,-5-1 1,7 0-46,-1 1 1,1 0-1,-1 0 1,1-1-1,-1 1 1,1 0-1,0 1 1,-1-1-1,1 0 1,-1 0-1,1 1 1,0-1-1,-1 0 1,1 1-1,0-1 0,-1 1 1,1 0-1,0-1 1,0 1-1,0 0 1,-1 0-1,1 0 1,0 0-1,0 0 1,0 0-1,0 0 1,1 0-1,-1 0 1,0 1-1,0-1 1,1 0-1,-1 0 1,1 1-1,-1-1 0,1 0 1,-1 1-1,1-1 1,0 3-1,0 10-480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93 16852,'-3'-2'254,"1"0"0,-1 0 0,1 0 0,-1 1 0,1-1-1,-1 1 1,0 0 0,0 0 0,0 0 0,-6-2 0,8 4-227,0-1-1,-1 0 0,1 0 0,0 1 0,0-1 0,-1 1 0,1-1 1,0 1-1,0 0 0,0-1 0,-1 1 0,1 0 0,0 0 1,0 0-1,0 0 0,0 0 0,0 0 0,1 0 0,-1 0 0,0 0 1,0 0-1,1 0 0,-1 1 0,1-1 0,-1 0 0,1 0 1,-1 3-1,-2 4-29,1 0 1,0 0 0,0 0-1,-1 11 1,3-16-7,0-1 1,-1 1-1,1 0 1,0 0-1,1 0 1,-1 0-1,0 0 1,1 0-1,-1-1 1,1 1-1,0 0 1,0 0-1,0-1 1,1 1-1,1 3 1,-2-5 10,-1-1 0,1 0 0,-1 1-1,1-1 1,0 0 0,-1 1 0,1-1 0,-1 0 0,1 0 0,0 1 0,-1-1 0,1 0 0,0 0 0,-1 0 0,1 0 0,0 0 0,-1 0 0,1 0 0,-1 0 0,1 0 0,0 0 0,-1 0-1,1-1 1,0 1 0,-1 0 0,1 0 0,-1-1 0,1 1 0,0 0 0,-1-1 0,1 1 0,-1-1 0,1 1 0,-1 0 0,1-1 0,-1 0 0,19-20 124,-4-2 82,-2-1 0,14-29-1,11-20 417,-38 73-620,0 0 0,0 0 0,0-1-1,0 1 1,0 0 0,0 0-1,0 0 1,0 0 0,0 0 0,0 0-1,0-1 1,0 1 0,0 0 0,0 0-1,0 0 1,0 0 0,0 0 0,0 0-1,0 0 1,0-1 0,0 1 0,1 0-1,-1 0 1,0 0 0,0 0-1,0 0 1,0 0 0,0 0 0,0 0-1,0 0 1,1 0 0,-1 0 0,0 0-1,0 0 1,0 0 0,0 0 0,0 0-1,0 0 1,1 0 0,-1 0 0,0 0-1,0 0 1,0 0 0,0 0 0,0 0-1,0 0 1,1 0 0,-1 0-1,0 0 1,0 0 0,0 0 0,0 0-1,0 0 1,0 0 0,0 0 0,1 0-1,-1 1 1,0-1 0,2 11 24,-2 17-161,-2 1-86,0-3-835,2 41-1,0-66 1027,0 0 0,0 0-1,0-1 1,0 1 0,0 0 0,0 0 0,0 0 0,0-1 0,0 1 0,0 0-1,1 0 1,-1-1 0,0 1 0,1 0 0,-1-1 0,0 1 0,1 0-1,-1-1 1,1 1 0,-1 0 0,1-1 0,-1 1 0,1-1 0,0 1 0,-1-1-1,1 1 1,0-1 0,-1 0 0,1 1 0,0-1 0,0 1 0,9-6-531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173 383 17148,'-2'-4'270,"1"0"0,-1 0 0,0 0 0,-1 0 1,1 0-1,-1 0 0,1 1 0,-1-1 0,0 1 1,-1 0-1,1 0 0,0 0 0,-6-3 0,7 5-211,0 0 0,0 0 0,-1 0 0,1 0 0,0 1 0,0-1 0,-1 1 0,1 0 0,0-1 0,0 1 0,-1 0 0,1 0 0,0 1 0,-1-1 0,1 0 0,0 1 0,0-1 0,0 1 0,-1 0 0,1 0 0,0 0 0,0 0 0,0 0 0,0 0 0,0 1 0,1-1 0,-1 1 0,-2 2 0,-3 2-73,0 2 1,1-1-1,0 1 1,0 0-1,1 1 1,0-1-1,-6 13 1,9-16-21,0 0 0,0 1 0,0-1 0,0 1 0,1-1 1,0 1-1,0-1 0,1 1 0,-1 0 0,1-1 0,0 1 0,1-1 0,-1 1 1,3 7-1,-3-11 8,1-1 1,-1 0 0,1 1-1,0-1 1,0 1-1,-1-1 1,1 0 0,0 0-1,0 1 1,0-1 0,0 0-1,0 0 1,1 0-1,-1 0 1,0 0 0,0 0-1,1-1 1,-1 1 0,0 0-1,1-1 1,1 2-1,0-2-34,0 1-1,0-1 0,1 0 0,-1 0 0,0 0 0,0 0 0,0 0 0,0-1 0,0 0 0,3 0 1,7-4-255,-2 1 1,1-2 0,0 0 0,10-7-1,-3 0-292,0-1 0,0-1 0,-1-1 0,-1 0 1,-1-2-1,-1 1 0,0-2 0,-1 0 0,-1-1 0,-1 0 0,0-1 0,-2-1 0,14-38 0,-17 36 907,-1 1 1,0-1-1,-2 0 1,2-37 0,-6 59-69,-1-30 900,-4 19-71,5 13-998,-1 0 0,1-1 0,0 1 0,0 0 0,-1 0 0,1 0 0,0 0 0,-1 0 0,1-1 0,0 1 0,-1 0 0,1 0 0,0 0 0,-1 0 0,1 0 0,0 0 0,-1 0 0,1 0 0,0 0-1,-1 0 1,1 0 0,0 0 0,-1 0 0,1 1 0,0-1 0,-1 0 0,1 0 0,0 0 0,0 0 0,-1 0 0,1 1 0,0-1 0,-1 1 0,-4 4 199,-1 1-1,1 0 1,1 1 0,-1-1 0,1 1-1,0 0 1,1 0 0,0 0 0,-5 14-1,0 0 15,-8 15-123,1 2 1,2-1-1,2 2 1,-8 50 0,18-87-152,1-1 0,0 1 0,0 0 0,0 0 0,0 0 1,0-1-1,0 1 0,0 0 0,0 0 0,1 0 0,-1-1 0,1 1 1,-1 0-1,3 2 0,-3-3-1,1 0 0,-1-1 0,1 1 0,0-1 0,-1 1 0,1-1 0,0 1 0,-1-1 0,1 0 0,0 1 0,0-1-1,-1 0 1,1 0 0,0 1 0,0-1 0,0 0 0,-1 0 0,1 0 0,0 0 0,0 0 0,0 0 0,1 0 0,5-2 3,0 0 0,-1-1 0,1 1 0,-1-1 0,12-7 0,-5 3-1,-6 3-1,1 0 0,0 0-1,0 1 1,1 1 0,-1-1-1,18-1 1,-24 3-2,0 1 0,0 0-1,0 0 1,0 0-1,0 0 1,0 1 0,0-1-1,0 1 1,0-1 0,0 1-1,0-1 1,0 1 0,0 0-1,0 0 1,0 0 0,-1 0-1,1 1 1,0-1 0,-1 0-1,1 1 1,-1-1 0,1 1-1,-1-1 1,0 1 0,0 0-1,1-1 1,-1 1-1,0 0 1,-1 0 0,1 0-1,0 0 1,-1 0 0,1 0-1,0 3 1,0 1-41,0 0 1,0 0-1,-1 0 0,1 1 1,-2-1-1,1 0 0,-1 0 1,1 0-1,-2 0 0,1 0 1,-4 10-1,5-16 27,0 0 0,0 0 0,0-1 0,0 1 0,0 0 0,0 0 0,0 0 0,0 0 0,0 0 0,0 0 1,0 0-1,0 0 0,0 0 0,0 0 0,0-1 0,0 1 0,0 0 0,0 0 0,0 0 0,0 0 0,0 0 0,0 0 0,0 0 0,0 0 0,0 0 0,0 0 0,0-1 0,0 1 0,0 0 1,0 0-1,0 0 0,0 0 0,0 0 0,-1 0 0,1 0 0,0 0 0,0 0 0,0 0 0,0 0 0,0 0 0,0 0 0,0 0 0,0 0 0,0 0 0,0 0 0,-1 0 0,1 0 1,0 0-1,0 0 0,0 0 0,0 0 0,0 0 0,0 0 0,0 0 0,0 0 0,0 0 0,0 0 0,-1 0 0,1 0 0,0 0 0,0 0 0,0 0 0,0 0 0,0 0 0,0 0 0,0 0 1,0 0-1,-1-8-80,4-5-167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 13387,'-2'0'1464,"-12"14"-920,-9 6-264,-16 12 1593,-5 6-1273,-11 10-344,-1 2-80,-2 6-104,3-2-8,8-7 0,7-4-48,8-8-216,6-8-144,9-13 2080,1-8-1664,5-16 104,2-4 72</inkml:trace>
  <inkml:trace contextRef="#ctx0" brushRef="#br0" timeOffset="1">12 184 14963,'7'-10'1160,"5"13"-831,0 1-113,8 9 496,8 1-240,8 7-368,4 1-168,6 6-416,1-1-1665,3-1 1873,-1 0-304,-3-4-208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14555,'-20'30'1763,"17"-27"-1570,0 1 0,0-1 1,0 1-1,1 0 1,-1 0-1,1 0 1,0 0-1,0 0 0,0 1 1,1-1-1,0 1 1,-2 7-1,4-10-167,-1-1 0,0 1 1,1-1-1,-1 0 0,1 1 0,0-1 0,-1 0 1,1 0-1,0 1 0,0-1 0,0 0 1,0 0-1,0 0 0,0 0 0,0 0 0,0 0 1,0 0-1,0-1 0,1 1 0,-1 0 0,0 0 1,1-1-1,-1 1 0,2 0 0,39 9-50,-33-8 52,20 3-36,21 4-3,-46-8 11,-1 0 0,1 0 1,0 1-1,0-1 0,-1 1 1,1 0-1,-1 0 0,0 0 1,6 5-1,-8-6 5,0 0 0,0 1 0,0-1 0,0 0 1,0 1-1,0-1 0,0 1 0,0-1 0,-1 1 0,1-1 0,-1 1 0,1 0 1,-1-1-1,1 1 0,-1 0 0,0-1 0,0 1 0,0 0 0,0 3 1,-1-2 14,0 0 1,0 1 0,0-1 0,0 0 0,0 0 0,-1 0 0,1 1-1,-1-1 1,-3 3 0,-2 3 75,-1 1 0,-1-2 0,0 1 0,-14 10 0,18-15-83,-1 0 1,0 0-1,0-1 1,0 0-1,0 0 1,0 0-1,0-1 1,-1 0-1,1 0 1,-1-1-1,-6 2 1,10-3-22,0 0 0,0 0 1,0-1-1,0 1 1,0 0-1,0-1 0,1 0 1,-1 0-1,0 0 0,1 0 1,-1 0-1,0 0 0,1-1 1,-1 1-1,1-1 0,0 1 1,-1-1-1,1 0 0,0 0 1,0 0-1,0-1 0,1 1 1,-1 0-1,0-1 0,1 1 1,0-1-1,-1 1 0,0-4 1,-9-26-139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14851,'5'14'351,"-1"1"0,0-1 0,-2 1-1,1 0 1,-2 0 0,0 0 0,-1 18 0,1 7 78,4 70 157,8 126 600,-13-227-1105,0-5-22,0-1 0,0 1 0,1 0 0,0-1 0,-1 1 0,1-1 0,0 1 0,0-1 0,2 4 0,-2-7-46,-1 1 0,0-1 0,0 0 1,0 1-1,1-1 0,-1 0 0,0 0 0,0 1 1,1-1-1,-1 0 0,0 0 0,0 0 1,1 0-1,-1 1 0,0-1 0,1 0 0,-1 0 1,0 0-1,1 0 0,-1 0 0,0 0 0,1 0 1,-1 0-1,0 0 0,1 0 0,-1 0 1,1 0-1,-1 0 0,0 0 0,1 0 0,-1 0 1,0 0-1,1 0 0,-1 0 0,0-1 1,0 1-1,1 0 0,-1 0 0,0 0 0,1-1 1,-1 1-1,0 0 0,0 0 0,1-1 0,-1 1 1,0 0-1,0 0 0,0-1 0,1 1 1,-1 0-1,0-1 0,0 1 0,0 0 0,0-1 1,0 0-1,11-21 347,-2-6-179,-1 0 0,-1-1 0,-2 0 0,0 0 0,0-45 0,-7 61-145,0 19-24,-3 20-15,5-18-14,0 1 1,0 0-1,1-1 0,0 1 1,1 0-1,-1-1 1,5 12-1,-5-19 13,-1 1 0,1 0 0,-1-1 1,1 1-1,0 0 0,0-1 0,0 1 0,0-1 0,0 1 0,0-1 1,0 0-1,1 1 0,-1-1 0,0 0 0,1 0 0,-1 0 0,1 0 1,-1 0-1,1 0 0,-1 0 0,1-1 0,0 1 0,-1-1 0,1 1 1,0-1-1,0 1 0,0-1 0,-1 0 0,1 0 0,0 0 1,0 0-1,0 0 0,-1 0 0,1-1 0,0 1 0,0-1 0,-1 1 1,1-1-1,0 1 0,-1-1 0,4-2 0,5-3 1,1 0 1,-1-1-1,0 0 0,0-1 0,-1 0 0,0-1 1,11-14-1,2-5-50,23-38 0,-55 87-45,0 0 1,2 1-1,0 0 1,-7 36-1,15-57 103,-1 1 0,1-1 0,0 0 0,0 0-1,-1 1 1,1-1 0,0 0 0,0 1 0,1-1 0,-1 0 0,0 1 0,0-1 0,1 0 0,-1 0-1,0 1 1,1-1 0,-1 0 0,1 0 0,0 0 0,-1 0 0,1 1 0,0-1 0,0 0 0,1 1-1,0-1 6,-1-1 0,1 1-1,-1-1 1,1 1-1,0-1 1,-1 1 0,1-1-1,0 0 1,0 0-1,-1 0 1,1 0-1,0 0 1,-1 0 0,1-1-1,0 1 1,1-1-1,9-3 55,-1 0 0,1-1-1,19-11 1,1-4 16,-20 12-99,0 1 1,1 0-1,23-9 0,-35 15 6,0 1-1,1 0 1,-1-1-1,0 1 1,1 0-1,-1 0 1,0 0-1,1 0 1,-1 0-1,1 0 1,-1 0-1,0 0 1,1 0-1,-1 1 1,0-1-1,1 0 1,-1 1-1,0-1 1,0 1-1,1 0 1,-1-1-1,0 1 0,0 0 1,2 1-1,0 2-40,0 0-1,0 0 1,-1 0-1,1 0 1,3 8 0,-4-8 25,0 1 1,0-1 0,1 0 0,0 0 0,5 6 0,-7-9 33,0 0 0,0 0 0,0-1 0,0 1 0,0 0 0,0 0 0,1-1 0,-1 1 0,0-1 0,0 1 0,1-1 0,-1 0 0,0 1 0,1-1 0,-1 0 0,0 0 0,1 0 0,-1 0 0,0 0 0,1 0 0,-1-1 0,1 1 0,-1 0 0,2-1 0,3-1 29,-1-1-1,1 1 0,-1-1 0,0 0 1,1-1-1,-1 1 0,-1-1 0,6-5 1,36-40 187,-22 23-131,-16 17-82,-5 6-18,0 0 0,0-1 0,0 1 0,0 0 0,0 1 0,1-1 0,-1 1 0,1-1 0,-1 1 0,1 0-1,0 0 1,7-2 0,-10 4 1,0 0 1,-1 1-1,1-1 0,0 0 0,0 0 0,0 0 0,-1 1 0,1-1 0,0 0 0,0 1 0,-1-1 0,1 0 0,0 1 1,-1-1-1,1 1 0,-1-1 0,1 1 0,0 0 0,-1-1 0,1 1 0,-1 0 0,0-1 0,1 1 0,-1 0 0,1-1 0,-1 1 1,0 0-1,0 0 0,1-1 0,-1 1 0,0 0 0,0 0 0,0 0 0,0 1 0,4 37-124,-4-26 108,0-11 30,1 0 1,-1 0 0,0 0 0,1-1 0,-1 1 0,1 0-1,0 0 1,-1 0 0,1-1 0,1 3 0,-1-4 1,-1 1-1,1-1 1,-1 1 0,0-1 0,1 1 0,-1-1 0,1 0-1,0 1 1,-1-1 0,1 0 0,-1 1 0,1-1 0,-1 0-1,1 0 1,0 1 0,-1-1 0,1 0 0,0 0 0,-1 0-1,2 0 1,1-1 9,-1 1 1,1-1-1,-1 0 0,1 0 0,-1 0 0,1 0 0,-1-1 0,0 1 1,0-1-1,0 1 0,0-1 0,4-3 0,10-11-154,53-45-1898,-61 55 1779,1 0 0,0 0 1,0 0-1,1 1 0,-1 0 0,14-3 1,-21 7 112,-1 0 0,1 1 0,-1 0 1,1-1-1,0 1 0,-1 0 0,1 0 1,0 0-1,-1 0 0,1 0 0,-1 0 1,1 0-1,0 0 0,-1 1 0,1-1 1,0 1-1,-1-1 0,1 1 0,-1 0 1,1 0-1,-1-1 0,0 1 0,1 0 1,1 2-1,0 1-398,0 0 0,0 0 0,-1 0 0,1 0 0,-1 1 0,0-1 0,2 6 0,-4-10 591,0 0 1,0 0-1,0 1 0,0-1 1,0 0-1,0 0 0,0 0 1,0 1-1,0-1 0,0 0 1,0 0-1,1 0 0,-1 1 1,0-1-1,0 0 1,0 0-1,0 0 0,0 0 1,1 0-1,-1 1 0,0-1 1,0 0-1,0 0 0,1 0 1,-1 0-1,0 0 0,0 0 1,0 0-1,1 0 1,-1 0-1,0 0 0,0 0 1,0 0-1,1 0 0,-1 0 1,0 0-1,0 0 0,1 0 1,-1 0-1,0 0 0,0 0 1,0 0-1,1 0 0,8-10 1715,2-15 1544,-19 54-440,0-3-2612,2 0-1,-6 41 0,12-33 32,2 0 0,1 0 0,2 0 0,10 38 0,4 28 468,-18-94-703,2 6 67,-2-1 0,1 0 0,-1 1 0,-1-1 0,0 1 0,-1-1 0,0 0 0,-3 15 0,3-25-101,1 0 0,0 0 0,0 0 1,-1-1-1,1 1 0,-1 0 0,1 0 0,0-1 1,-1 1-1,0 0 0,1 0 0,-1-1 1,1 1-1,-1-1 0,0 1 0,1-1 1,-1 1-1,0-1 0,1 1 0,-1-1 1,0 0-1,0 1 0,0-1 0,1 0 1,-1 1-1,0-1 0,0 0 0,0 0 1,0 0-1,1 0 0,-1 0 0,0 0 0,0 0 1,0 0-1,0 0 0,0 0 0,1-1 1,-1 1-1,0 0 0,0-1 0,0 1 1,-1-1-1,-3-2 54,0 0 0,-1-1 0,1 1 1,-7-8-1,10 9-52,-15-14 113,0 0-1,2-1 1,-23-32-1,32 40-275,0 1 0,1-1 0,0 0-1,1-1 1,0 1 0,0-1 0,1 0-1,0 0 1,1 0 0,-2-17 0,5 20-151,-1 1 1,1 0 0,0 0 0,1 0 0,-1 0-1,1 0 1,0 0 0,1 0 0,-1 1 0,1-1-1,1 1 1,-1-1 0,7-7 0,7-9-649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35 17676,'0'-1'113,"0"0"-1,1 0 1,-1 0 0,0 0 0,0 0-1,0 0 1,0-1 0,0 1 0,0 0 0,0 0-1,0 0 1,0 0 0,0 0 0,-1 0-1,1-1 1,-1 1 0,1 0 0,-1 0-1,1 0 1,-1 0 0,1 0 0,-1 0 0,0 1-1,1-1 1,-1 0 0,0 0 0,0 0-1,0 1 1,0-1 0,0 0 0,0 1 0,0-1-1,0 1 1,0-1 0,0 1 0,0-1-1,0 1 1,0 0 0,0-1 0,0 1 0,0 0-1,-1 0 1,1 0 0,0 0 0,0 0-1,-1 0 1,-4 1 6,0-1 1,0 1-1,0 0 0,0 0 0,0 1 0,0 0 1,1 0-1,-7 3 0,-4 4-58,1-1 1,1 2-1,-1 0 0,-17 17 0,27-23-73,1 1 0,-1 0 1,1 0-1,0 0 0,0 0 0,0 1 0,1-1 0,-1 1 0,2 0 0,-1 0 0,1 0 0,0 0 0,0 1 0,-2 11 0,4-15-6,0 0 0,1 0 0,-1 0 0,0 0 0,1 0 0,0 0 0,0-1 0,0 1 0,0 0 0,0-1 0,1 1 1,-1-1-1,1 1 0,0-1 0,-1 0 0,1 1 0,0-1 0,0 0 0,0 0 0,5 3 0,6 3-78,-1 0 0,1-1 0,14 7 0,2 0-111,-18-8 117,1 2 1,-1-1 0,-1 1 0,1 1-1,-2-1 1,1 2 0,-1 0 0,8 10 0,-14-16 80,-1-1 0,0 1 0,0-1 0,0 1 0,0 0 0,0 0 1,-1 0-1,0 0 0,0 0 0,0 0 0,0 0 0,0 0 1,-1 0-1,0 0 0,0 1 0,0-1 0,0 0 0,-1 0 1,0 0-1,0 0 0,0 0 0,0 0 0,0 0 0,-1 0 1,0 0-1,0 0 0,0-1 0,0 1 0,-4 3 0,0 0 96,-1 0 1,0 0-1,0-1 0,-1 0 0,0-1 0,0 0 0,0 0 0,0 0 0,-1-1 0,0 0 0,0-1 0,-17 4 0,10-3 97,0-1 0,0-1 1,0 0-1,0-1 0,0-1 0,-29-3 0,41 3-189,0-1 1,1 0-1,-1 0 0,0 0 1,1 0-1,-1-1 0,1 1 1,-1-1-1,-3-2 1,7 3-48,-1 0 1,0 1 0,1-1-1,-1 0 1,0 1 0,1-1-1,-1 0 1,1 0 0,-1 1-1,1-1 1,0 0 0,-1 0-1,1 0 1,0 0 0,0 0-1,0 0 1,-1 1 0,1-1-1,0 0 1,0 0 0,0 0-1,0 0 1,0 0 0,1 0-1,-1 0 1,0 0 0,0 1-1,1-1 1,-1 0-1,0 0 1,1 0 0,-1 0-1,1 1 1,-1-1 0,1 0-1,-1 0 1,1 1 0,0-1-1,-1 0 1,1 1 0,0-1-1,1 0 1,3-4-271,1 0 0,1 0-1,-1 0 1,1 1 0,0 0 0,0 0-1,14-5 1,18-5-506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90 124 14651,'1'-24'868,"0"15"-644,0 0-1,-1 0 0,0 0 1,-1 0-1,0 0 1,0 0-1,-5-16 0,-2 14 522,8 11-721,-1 0 0,1 0 0,0 0 0,0 0 0,-1 0 0,1 0 0,0 0 0,-1 0 0,1 0 0,0 0 0,0 0 1,-1 0-1,1 0 0,0 0 0,0 0 0,-1 0 0,1 0 0,0 1 0,0-1 0,-1 0 0,1 0 0,0 0 0,0 0 0,-1 1 0,1-1 0,0 0 0,0 0 0,-1 1 0,-12 26 760,1 15-417,1 1 1,2-1-1,-6 79 0,8 134 609,7-192-761,3-1 1,2 1-1,4-1 1,24 93-1,-32-150-206,9 26 16,-9-30-22,-1 0 0,0 0 0,0 0 0,1 0 0,-1 0 0,1 0 0,-1 0 0,1-1 0,-1 1 0,1 0 0,0 0 0,-1 0 0,1-1 0,0 1 0,-1 0 0,1-1 0,0 1 0,0-1 0,0 1 0,0-1 0,0 1 0,0-1 0,1 1 0,-1-2 0,-1 0 0,1 0 0,0 1 0,-1-1 1,1 0-1,-1-1 0,1 1 0,-1 0 0,1 0 1,-1 0-1,0 0 0,0 0 0,1 0 0,-1 0 0,0-1 1,0 1-1,0 0 0,0 0 0,0 0 0,-1-2 1,1-1 2,-2-60 39,-3 1-1,-20-98 1,14 102-58,-18-94-512,29 153 499,0 0 0,0 0 0,1-1 0,-1 1 0,0 0 0,0 0 0,0-1 0,0 1 0,0 0 0,0 0 0,1 0 0,-1-1 0,0 1 0,0 0 0,0 0 0,1 0 0,-1 0 0,0-1 0,0 1 0,0 0 0,1 0 0,-1 0 0,0 0 0,0 0 0,1 0 0,-1 0 0,0-1 0,0 1 0,1 0 0,-1 0 0,0 0 0,1 0 0,-1 0 0,0 0-1,0 0 1,1 0 0,-1 1 0,0-1 0,13 1-439,-11-1 303,15 2-420,0-2-1,0 0 0,-1-1 1,1-1-1,0 0 0,-1-2 1,19-4-1,-12 0 349,0 0 0,-1-2 0,0 0-1,25-16 1,-38 19 1296,-11 7-297,-16 11 500,10-3-1086,1 0 1,0 1-1,0 0 1,1 0-1,0 0 0,0 1 1,1 0-1,1 0 1,0 1-1,0-1 1,1 1-1,0 0 1,1-1-1,0 1 1,0 0-1,2 1 1,-1-1-1,3 18 1,-2-28-173,0 1 1,0-1-1,0 1 1,0 0-1,1-1 1,-1 1 0,1-1-1,-1 1 1,1-1-1,-1 1 1,1-1-1,0 1 1,0-1 0,0 0-1,0 0 1,0 1-1,0-1 1,0 0-1,0 0 1,1 0 0,-1 0-1,0 0 1,0 0-1,1 0 1,-1-1-1,1 1 1,-1 0-1,1-1 1,-1 1 0,1-1-1,-1 0 1,1 1-1,0-1 1,-1 0-1,1 0 1,-1 0 0,1 0-1,0 0 1,-1 0-1,1-1 1,-1 1-1,1 0 1,0-1-1,-1 1 1,2-2 0,6-1 21,-1-1 0,0 0 0,-1-1 0,1 1 1,-1-2-1,0 1 0,8-8 0,6-7 37,-1-1 0,-1-1 0,-1-1 0,-1-1-1,-1-1 1,-1 0 0,22-51 0,-37 71-80,-6 15 12,-10 19-18,11-15-115,0 0 0,0 0 0,1 0 0,1 1 1,1-1-1,0 1 0,0 28 0,2-41 77,0-1 0,0 0 1,0 1-1,0-1 0,0 1 0,1-1 0,-1 1 1,1-1-1,-1 1 0,1-1 0,0 0 0,-1 0 1,1 1-1,0-1 0,1 2 0,-1-3 13,-1 1-1,1-1 1,-1 0 0,1 1-1,0-1 1,-1 0-1,1 0 1,0 0-1,-1 1 1,1-1 0,0 0-1,-1 0 1,1 0-1,0 0 1,0 0 0,-1 0-1,1 0 1,0 0-1,-1 0 1,1-1-1,0 1 1,1-1 0,1-1-146,1 0 0,0 0-1,0-1 1,-1 1 0,1-1 0,-1 0 0,0 0 0,5-6 0,7-10-319,0-2 1,-2 0-1,0-1 0,-1 0 0,-2-1 1,16-46-1,-12 19 707,-2 0-1,8-70 1,-18 107 252,-1-1-1,-1-18 1,-3 24 594,-2 15-476,-4 14-31,-10 45 416,-13 78 1,27-115-841,2 0 1,1 1-1,1 0 0,1-1 1,6 39-1,-5-60-88,1 1 1,0-1-1,0 1 0,7 13 1,-9-21-20,1 1 0,0-1-1,-1 1 1,1-1 0,0 1 0,0-1 0,0 0 0,0 1 0,0-1 0,0 0 0,1 0 0,-1 0-1,0 0 1,1 0 0,-1 0 0,1 0 0,-1 0 0,1 0 0,-1-1 0,1 1 0,-1-1 0,1 1-1,-1-1 1,1 0 0,0 1 0,-1-1 0,1 0 0,0 0 0,0 0 0,-1 0 0,3-1 0,3-1 7,-1-1 1,0 1 0,0-1 0,0-1-1,-1 1 1,1-1 0,-1 0 0,0 0-1,0 0 1,0-1 0,4-5 0,10-12 42,17-28 1,-35 50-55,18-29-86,0-1 0,-2-1 0,24-56 0,-41 86 36,1-1 1,0 1-1,-1-1 0,1 0 1,-1 1-1,0-1 0,1 1 1,-1-1-1,0 0 0,0 0 1,0 1-1,0-1 0,0 0 1,-1 1-1,0-4 0,1 5 11,0-1 0,-1 1 0,1 0 0,-1-1 0,1 1 0,0 0 0,-1-1-1,1 1 1,-1 0 0,1-1 0,-1 1 0,0 0 0,1 0 0,-1 0 0,1 0 0,-1-1 0,1 1 0,-1 0-1,1 0 1,-1 0 0,0 0 0,1 0 0,-1 0 0,1 1 0,-1-1 0,1 0 0,-1 0 0,1 0 0,-1 1-1,-4 0-162,1 1 0,-1 0-1,1 1 1,0-1-1,0 1 1,0 0 0,0 0-1,-5 5 1,-5 8-359,1 0 0,1 0 0,-20 35 0,28-44 531,1 1 1,-1-1 0,1 1 0,1 0 0,-1 0 0,2 0 0,-1 0 0,1 0-1,0 0 1,0 0 0,1 0 0,2 15 0,-2-19 46,1-1 0,0 0-1,0 1 1,1-1 0,-1 0 0,1 0 0,-1 0 0,1 0 0,0 0 0,0 0-1,1-1 1,-1 1 0,0-1 0,1 0 0,0 1 0,-1-1 0,1 0-1,0 0 1,0-1 0,0 1 0,0-1 0,0 1 0,1-1 0,-1 0 0,0 0-1,1 0 1,-1-1 0,0 1 0,1-1 0,-1 0 0,1 0 0,-1 0-1,1 0 1,-1-1 0,0 1 0,1-1 0,-1 0 0,0 0 0,1 0-1,-1 0 1,0-1 0,0 1 0,0-1 0,0 0 0,0 0 0,0 0 0,4-5-1,32-37-624,-31 34 458,18-23-395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14835,'-18'194'4277,"22"-21"-3633,-1-151-580,0 0 1,1-1 0,1 0 0,1 0 0,16 37-1,-14-45-38,-8-13-28,1 0 0,-1 0-1,0 0 1,0 0 0,0 0 0,0 0 0,0 0 0,1 0-1,-1 0 1,0 0 0,0 0 0,0 0 0,0 0-1,0 0 1,1 0 0,-1 0 0,0 0 0,0 0 0,0 0-1,0 0 1,0 0 0,0 0 0,0 0 0,1 0 0,-1-1-1,0 1 1,0 0 0,0 0 0,0 0 0,0 0 0,0 0-1,0 0 1,0 0 0,0-1 0,0 1 0,0 0-1,0 0 1,1 0 0,-1 0 0,0 0 0,0-1 0,0 1-1,0 0 1,0 0 0,0 0 0,0 0 0,-2-29-299,-2 12 151,-2 0 0,0 0 1,0 0-1,-2 1 0,0 0 1,-1 1-1,0-1 0,-1 2 0,-1-1 1,-14-13-1,8 14 187,16 14-25,1-1 0,-1 1 0,1 0 0,-1-1-1,1 1 1,-1 0 0,1-1 0,-1 1 0,1 0 0,-1-1 0,1 1 0,-1 0 0,0 0 0,1 0 0,-1 0 0,1 0 0,-1 0-1,0-1 1,1 1 0,-1 0 0,1 1 0,-1-1 0,0 0 0,1 0 0,-1 0 0,1 0 0,-1 0 0,0 1 0,1 0 7,0-1 0,0 1 1,0 0-1,0-1 1,0 1-1,0-1 1,0 1-1,0 0 0,0-1 1,0 1-1,1 0 1,-1-1-1,0 1 0,1-1 1,-1 1-1,0-1 1,1 1-1,-1-1 1,1 1-1,-1-1 0,0 1 1,1-1-1,-1 0 1,1 1-1,-1-1 0,2 1 1,16 11 192,-7-7-424,0 0 0,0-1-1,1-1 1,-1 0 0,1 0 0,0-1 0,0-1 0,0 0 0,15-1-1,-12 0-260,0-1 0,0-1 0,0 0 0,0-1 0,-1-1-1,1 0 1,13-6 0,6-10 222,-32 20 408,-1-1 1,0 0-1,0 0 0,0 0 1,1 0-1,-1 0 1,0 0-1,0 0 0,-1-1 1,1 1-1,0 0 0,0 0 1,0-1-1,-1 1 1,1-1-1,-1 1 0,1 0 1,-1-1-1,0 1 1,1-1-1,-1 1 0,0-1 1,0-2-1,-4 3 1629,-2 7-885,-4 8-86,6-8-676,1 1-1,0-1 0,0 1 0,-2 9 0,4-15-137,1 0-1,0 0 0,-1 0 0,1 0 0,0 0 0,0 0 0,-1 1 0,1-1 0,0 0 1,0 0-1,0 0 0,0 0 0,1 1 0,-1-1 0,0 0 0,0 0 0,1 0 0,-1 0 0,0 0 1,1 0-1,0 1 0,-1-1 0,1 0 0,-1-1 0,1 1 0,0 0 0,0 0 0,0 0 1,-1 0-1,1 0 0,0-1 0,0 1 0,0 0 0,2 0 0,12 3-9,0-1 0,-1 0 0,1-1 0,18 0 1,11 2-48,-43-4 56,0 0 1,0 1-1,0-1 0,0 0 0,0 0 0,0 0 1,-1 0-1,1 0 0,0 0 0,0 0 0,0 0 1,0 0-1,0 0 0,0 0 0,0 0 0,0-1 1,0 1-1,-1 0 0,1-1 0,0 1 0,0 0 1,0-1-1,-1 0 0,1 1 0,0-1 0,0 1 1,-1-1-1,1 0 0,-1 1 0,1-1 1,0 0-1,-1 0 0,1-1 0,-1 0 9,0 0-1,0-1 1,0 1 0,0-1 0,0 1-1,-1 0 1,0-1 0,1 1-1,-1 0 1,0-1 0,0 1-1,-1-3 1,-49-90 630,69 99-535,-12-2-97,16 3-70,0 0 0,0-1 0,1-1 0,-1-1 0,1-1 0,-1-1 0,1-1 1,0-1-1,-1-1 0,0-1 0,0-1 0,24-8 0,-46 13 62,28-13-90,-27 12 92,0 0 0,0 1-1,0-1 1,0 0 0,0 0-1,0 1 1,0-1-1,0 0 1,0 0 0,0 0-1,0 0 1,-1 0-1,1 0 1,0 0 0,-1-1-1,1 1 1,-1 0 0,1 0-1,-1 0 1,1-2-1,-1 2 4,0 1 0,0 0 0,0-1 0,0 1 0,0-1 0,-1 1 0,1 0 0,0-1-1,0 1 1,0-1 0,0 1 0,0 0 0,-1-1 0,1 1 0,0 0 0,0-1-1,-1 1 1,1 0 0,0-1 0,-1 1 0,1 0 0,0 0 0,0-1 0,-1 1 0,1 0-1,-1 0 1,1 0 0,0-1 0,-1 1 0,1 0 0,0 0 0,-1 0 0,-18 1 122,-15 11 97,24-6-121,0 0 0,0 1 0,1 0 0,-10 10 0,15-14-57,0 1 0,0 0 0,1 1 1,-1-1-1,1 1 0,0-1 0,0 1 0,1 0 0,0 0 1,-4 10-1,6-15-36,0 1-1,0 0 1,-1 0 0,1 0 0,0-1 0,0 1-1,0 0 1,0 0 0,0 0 0,0 0 0,0-1-1,0 1 1,0 0 0,0 0 0,0 0 0,1 0-1,-1-1 1,0 1 0,0 0 0,1 0 0,-1-1-1,1 1 1,-1 0 0,1-1 0,-1 1 0,1 0-1,-1-1 1,1 1 0,0 0 0,-1-1 0,1 1-1,0-1 1,-1 0 0,1 1 0,0-1 0,0 1-1,-1-1 1,1 0 0,0 0 0,0 1 0,0-1-1,-1 0 1,1 0 0,1 0 0,3 0 15,0 0 1,0 0 0,0-1-1,-1 0 1,1 0-1,8-3 1,19-8 14,-1-3 0,51-30 0,4-3-100,-82 46 49,-1 1 0,1-1 0,0 1 0,-1-1 0,1 1 0,0 0 0,0 1 0,0-1 0,7 0 0,-9 2 10,-1-1 0,0 0 0,0 0 0,1 1 0,-1-1 1,0 1-1,0-1 0,0 1 0,0 0 0,0-1 0,0 1 0,0 0 0,0 0 0,0-1 0,0 1 1,0 0-1,0 0 0,0 0 0,-1 0 0,1 0 0,0 1 0,-1-1 0,1 0 0,-1 0 0,1 0 1,-1 0-1,1 1 0,-1-1 0,0 0 0,0 0 0,0 1 0,0 1 0,1 7 6,-1-6 19,1 0 0,-1 0 0,1 0 0,0 0 0,2 8 0,-2-11-14,-1 0 0,1-1 1,-1 1-1,1 0 1,0 0-1,-1 0 0,1-1 1,-1 1-1,1 0 0,0-1 1,0 1-1,0-1 1,-1 1-1,1-1 0,0 1 1,0-1-1,0 1 0,0-1 1,0 0-1,0 1 1,0-1-1,0 0 0,0 0 1,0 0-1,-1 0 0,1 0 1,0 0-1,0 0 1,0 0-1,2-1 0,13-3 50,1-1 0,-1-1-1,0-1 1,0 0-1,-1-1 1,20-14 0,-5 4-43,-18 11-18,-3 1-21,0 1 0,1 0 1,0 0-1,0 1 0,15-4 0,-25 8 20,1 0-1,0 0 0,0 0 1,0 0-1,-1 0 0,1 0 1,0 0-1,0 0 0,0 0 1,-1 0-1,1 0 0,0 1 1,0-1-1,-1 0 0,1 0 1,0 1-1,-1-1 0,1 1 1,0-1-1,-1 1 0,1-1 1,0 1-1,-1-1 0,1 1 1,-1-1-1,1 1 0,-1 0 1,1-1-1,-1 1 0,0 0 1,1 0-1,-1-1 0,0 1 1,0 0-1,1 0 0,-1-1 1,0 1-1,0 0 0,0 0 1,0 0-1,0-1 0,0 1 0,0 0 1,0 1-1,0 5-1,-1 0 0,1 1 0,-4 11 0,3-13 17,-2 15-35,2-13-489,0 0 0,-1 0-1,0 0 1,-5 14-1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15163,'5'23'1337,"3"4"-1097,-5 18-144,-6 11 1016,3 9-1128,3 4-8,1 0-64,2-3-40,0-9-80,1-4-32,-6-14-200,2-6-97,-6-14 369,-5-6-88,-5-12 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9 329 15083,'0'1'88,"-1"0"-1,0 0 0,0 0 1,1 0-1,-1 0 1,0 0-1,1 0 1,-1 0-1,1 0 0,-1 0 1,1 0-1,0 0 1,-1 0-1,1 0 0,0 0 1,0 0-1,0 0 1,0 1-1,0-1 1,0 0-1,0 0 0,0 0 1,0 0-1,0 0 1,1 0-1,-1 1 0,0-1 1,1 0-1,-1 0 1,1 0-1,0 0 1,-1 0-1,1 0 0,0-1 1,-1 1-1,2 1 1,0 0-38,-1-1 0,1 0 0,-1 1 0,1-1 1,-1 0-1,1 0 0,0 0 0,-1-1 0,1 1 0,0 0 1,0 0-1,0-1 0,0 0 0,0 1 0,-1-1 0,1 0 1,0 0-1,0 0 0,0 0 0,0 0 0,4-1 0,1-1 59,0-2 0,0 1 0,-1-1 0,1 1 0,-1-2 0,0 1 0,0-1 0,0 0 0,-1 0 0,6-8 0,9-9 335,18-31-1,-14 17-137,-2 0 0,-2-1-1,-2-2 1,15-42 0,-26 60-250,-8 21-56,1 0 0,0 0 1,0 0-1,0 0 0,0 0 0,0 0 1,0 0-1,0 0 0,0 0 1,0 0-1,0 0 0,0 0 1,-1 0-1,1 0 0,0 0 1,0 0-1,0 0 0,0 0 0,0 0 1,0 0-1,0 0 0,0 0 1,0 0-1,0 0 0,0 0 1,0 0-1,0 0 0,0-1 0,0 1 1,0 0-1,-1 0 0,1 0 1,0 0-1,0 0 0,0 0 1,0 0-1,0 0 0,0 0 1,0 0-1,0 0 0,0-1 0,0 1 1,0 0-1,0 0 0,0 0 1,0 0-1,0 0 0,0 0 1,1 0-1,-1 0 0,0 0 1,0 0-1,0 0 0,0-1 0,0 1 1,0 0-1,0 0 0,0 0 1,-4 6-6,0 8 1,0 0 0,1-1-1,1 1 1,0 0 0,1 1 0,1-1 0,1 22 0,1-14-45,1 0 1,1 0-1,1 0 0,9 26 1,-7-31-267,-1-1-1,2 1 1,12 19 0,-17-32 227,0 1-1,1-1 1,-1 1-1,1-1 1,-1-1-1,1 1 1,1 0-1,-1-1 1,0 0-1,1 0 1,-1 0-1,1 0 1,0-1-1,0 0 1,5 2-1,18-1-435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304 192 16676,'-4'-4'264,"0"1"0,0 0 0,0 0 0,-1 0 0,1 0 0,-1 1 0,0 0 0,1-1 0,-1 2 0,0-1 0,0 1 0,0-1 0,0 1 0,0 1 0,-8-1 0,4 0-126,1 1-1,-1 0 0,0 1 0,0 0 0,0 0 0,1 1 0,-1 0 0,-10 4 0,10-2-132,1 1 0,-1 0 0,1 1 0,0 0 0,1 0-1,0 1 1,0-1 0,0 2 0,1-1 0,0 1 0,0 0 0,1 0 0,0 0 0,-8 18 0,9-17-8,1-1 0,0 1 0,0 0-1,1 0 1,0 0 0,0 1 0,1-1 0,0 0 0,1 1 0,0-1 0,0 1 0,1-1 0,0 0 0,1 1 0,4 13 0,-5-21 6,0 1 0,0-1-1,0 0 1,0 0 0,0 0-1,1 0 1,-1 0 0,1 0-1,-1 0 1,1-1-1,0 1 1,-1 0 0,1-1-1,0 0 1,0 1 0,0-1-1,1 0 1,-1 0 0,0 0-1,0 0 1,0 0 0,1-1-1,-1 1 1,0-1 0,1 1-1,-1-1 1,1 0-1,3 0 1,0-1 12,0 0 1,1 0-1,-1 0 0,0-1 1,0 0-1,0 0 0,0-1 1,-1 0-1,1 0 0,5-3 1,4-5 72,0-1 1,0 0-1,-1-1 1,-1-1-1,0 0 1,-1 0-1,12-20 1,-16 22-23,-1 0 0,0 0 1,-1-1-1,0 0 0,-1 0 1,-1 0-1,0-1 0,-1 1 1,0-1-1,1-19 0,-4 27-123,0 0-1,0 0 1,-1 1-1,1-1 1,-1 0-1,0 1 1,-1-1-1,0 1 1,0-1-1,0 1 1,0 0-1,-1-1 1,-6-8-1,3 7-136,-1 0-1,1 0 1,-1 1 0,0 0-1,-1 0 1,0 1-1,-15-8 1,-11-4-286,1 2-174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12859,'0'0'45,"0"0"0,-1 0 0,1 0 0,0 0 0,0 0 1,0 0-1,-1 0 0,1 0 0,0 0 0,0 0 0,0 0 1,-1 0-1,1 0 0,0 0 0,0 0 0,0 0 0,0 0 0,-1 0 1,1 0-1,0 0 0,0 0 0,0 0 0,-1 0 0,1 0 0,0 1 1,0-1-1,0 0 0,0 0 0,0 0 0,-1 0 0,1 0 1,0 1-1,0-1 0,0 0 0,0 0 0,0 0 0,0 0 0,0 1 1,0-1-1,-1 0 0,1 0 0,0 0 0,0 1 0,0-1 0,0 0 1,0 0-1,0 0 0,0 1 0,0-1 0,0 0 0,0 0 0,0 0 1,1 1-1,-1-1 0,0 0 0,0 0 0,0 0 0,0 1 1,1 15 414,5 13 395,1 1-1,1-1 0,2 0 0,18 38 0,0-10-375,38 58 1,75 88 242,50 84-2123,-174-258 1137,-4-8-82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18124,'3'0'1520,"10"0"-1056,6-3-208,9-3 537,5 1-185,9-4-544,4 1-240,1-1-665,-1-1-127,-2 1 672,-4 1-208,-8-2-200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5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 14419,'-10'-2'116,"1"0"1,0 1-1,0 0 0,-1 1 1,1-1-1,0 2 0,-1 0 1,1 0-1,0 0 0,0 1 1,0 1-1,0-1 1,0 1-1,0 1 0,1 0 1,-1 0-1,1 1 0,-12 8 1,10-6-62,0 1 0,0 0 0,0 1 0,1 0 1,0 0-1,1 1 0,0 0 0,1 1 0,0-1 1,0 1-1,1 1 0,1-1 0,-5 13 0,9-18-27,-1-1-1,1 1 0,0-1 0,0 1 1,1 0-1,0-1 0,0 1 0,0 0 1,0-1-1,3 11 0,-2-13-14,0 0-1,0 0 1,0-1-1,1 1 0,-1 0 1,1-1-1,0 1 1,-1-1-1,1 1 1,0-1-1,1 0 0,-1 0 1,0 0-1,1 0 1,-1 0-1,1 0 1,-1-1-1,1 1 1,0-1-1,0 0 0,4 2 1,2-1-1,-1-1 1,0 1-1,1-2 0,-1 1 1,1-1-1,-1 0 1,1-1-1,-1 0 0,1 0 1,-1-1-1,0 0 1,0 0-1,11-5 0,1-2 28,-1 0-1,0-1 1,0-1-1,19-16 1,-25 17 19,0 0 0,0-2 1,-1 1-1,0-1 1,-1-1-1,-1 0 1,0-1-1,15-28 0,-24 39-37,0 1 0,0 0 0,0-1-1,-1 1 1,0 0 0,1-1 0,-1 1-1,0-1 1,0-2 0,-4 0 111,-6 13-50,7-4-114,1 1 0,-1-1 0,1 0 0,0 0 0,1 1 0,-1-1 0,1 1 0,0 0 0,0-1 0,0 1 0,1 0 0,-1 0 0,1-1 0,0 1 0,1 0 0,-1 0 0,1-1 0,0 1 0,0 0 0,0-1 0,1 1 0,0-1 0,0 1 0,0-1 0,0 0 0,1 0 0,-1 0 0,1 0 0,0 0 0,0-1 0,1 1 0,-1-1 0,1 0 0,0 0 0,-1 0 0,1 0 0,1-1 0,-1 0 0,0 0 0,0 0 0,1 0 0,6 1 1,24 0-245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 18020,'-3'5'152,"0"1"0,0-1 0,0 1 0,1 0 0,-1 0 0,2 0 0,-1 0 0,1 0 0,0 1 0,0-1 0,0 0 0,1 0 0,0 8 0,2 13 84,7 43-1,-8-65-199,-1-3-34,20 102 27,-16-86-28,1-1 1,1 0 0,13 28-1,-19-43 4,1-1 0,0 1-1,0-1 1,0 1-1,0-1 1,0 0-1,0 1 1,0-1 0,0 0-1,1 0 1,-1 0-1,0 1 1,1-2 0,-1 1-1,1 0 1,2 1-1,-3-2 5,0 0 0,0 1 0,0-1 1,0 0-1,0 0 0,0-1 0,0 1 0,0 0 0,0 0 0,0 0 0,0-1 0,0 1 0,0 0 0,0-1 0,0 1 0,0-1 0,0 1 0,0-1 0,1-1 0,3-3 44,0 1-1,-1-1 0,0-1 0,0 1 0,0-1 0,4-9 1,12-29 317,-2-1 0,-2-1 1,17-74-1,-37 150-395,1 1 0,2-1 1,1 0-1,2 0 0,6 42 0,-7-68 16,0 0 1,0 0-1,0-1 0,0 1 1,0 0-1,1-1 0,0 1 1,0-1-1,0 0 0,0 1 1,3 2-1,-4-5 12,0 0 1,1 0-1,-1 0 0,0 0 1,1 0-1,-1-1 0,1 1 1,-1 0-1,1-1 1,-1 1-1,1-1 0,-1 0 1,1 1-1,0-1 0,-1 0 1,1 0-1,-1 0 0,1 0 1,0 0-1,-1 0 0,1-1 1,-1 1-1,1-1 0,-1 1 1,1-1-1,-1 1 0,1-1 1,1-1-1,7-3 52,-2-1 0,1 0-1,-1-1 1,0 1 0,0-2-1,-1 1 1,0-1 0,0 0-1,-1 0 1,11-18 0,-3-1 144,0-1 1,14-41-1,4-34 248,-29 91-437,-1 1 0,-1-1 0,1 0 0,-2 1 0,1-1 0,-4-22 0,3 33-38,0-1 1,0 1 0,-1 0 0,1-1 0,0 1-1,-1 0 1,1-1 0,-1 1 0,1 0-1,-1 0 1,0 0 0,1-1 0,-1 1 0,0 0-1,-1-1 1,1 2-7,1 0-1,0-1 1,-1 1-1,1 0 0,-1 0 1,1 0-1,-1 0 1,1 0-1,-1 0 1,1 0-1,-1 0 0,1 0 1,-1 0-1,1 0 1,-1 0-1,1 0 1,-1 0-1,1 0 0,-1 0 1,1 1-1,-1-1 1,1 0-1,0 0 1,-1 0-1,1 1 0,-1-1 1,1 1-1,-3 1-168,0 1-1,1 0 1,-1 0-1,1 0 0,0 0 1,-1 0-1,2 0 1,-4 6-1,-19 57-1088,14-34 489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53 106 15771,'0'1'130,"0"0"-1,0-1 1,1 1-1,-1 0 0,0-1 1,0 1-1,0 0 0,0 0 1,0-1-1,0 1 1,0 0-1,-1-1 0,1 1 1,0 0-1,0-1 0,0 1 1,-1 0-1,1-1 1,0 1-1,-1 0 0,1-1 1,-1 2-1,-13 19 361,8-11-235,1-2-233,1 0 0,1 0 0,-1 0 0,1 0 0,0 1 0,1 0-1,0-1 1,1 1 0,-1 0 0,2 0 0,-1 13 0,1-21-18,1 0 0,-1 0 0,0 0 0,0 0 1,0 0-1,0 0 0,1 0 0,-1 0 0,0 0 0,1 0 0,-1 0 1,1-1-1,-1 1 0,1 0 0,-1 0 0,1 0 0,0 0 0,-1-1 1,1 1-1,0 0 0,0-1 0,0 1 0,-1-1 0,1 1 0,2 0 1,-2-1 5,1 1 0,0-1 1,0 0-1,-1 0 1,1 0-1,0 0 1,0 0-1,-1-1 1,1 1-1,0 0 0,-1-1 1,1 1-1,2-2 1,3-2 41,0 1 1,0-1 0,0-1-1,-1 1 1,11-11-1,-5 2 105,0 0 0,-1-1 1,-1-1-1,0 0 0,-1 0 0,0-1 0,-1 0 0,-1 0 0,-1-1 0,0 0 0,-1 0 0,4-30 0,-8 45-135,-1 1-1,0 0 0,0 0 1,0-1-1,0 1 1,0 0-1,0 0 1,0-1-1,0 1 1,-1 0-1,1 0 0,0 0 1,-1 0-1,0-2 1,1 3-15,0 0 0,-1 0 1,1 0-1,0-1 1,-1 1-1,1 0 0,0 0 1,0 0-1,-1 0 0,1 0 1,0 0-1,-1 0 1,1 0-1,0 0 0,-1 0 1,1 0-1,0 0 0,0 0 1,-1 0-1,1 0 1,0 0-1,-1 1 0,1-1 1,0 0-1,0 0 0,-1 0 1,1 0-1,0 1 1,0-1-1,-1 0 0,1 0 1,0 0-1,0 1 0,-4 2 20,1 1 0,0 0 0,0-1 0,0 1 0,-3 7 0,-2 7-76,0-1 1,1 1 0,1 0-1,1 0 1,1 0 0,0 1-1,1 0 1,0 22 0,3-39 1,0-1 1,0 1 0,0-1-1,0 1 1,0-1-1,0 1 1,0 0 0,1-1-1,-1 0 1,0 1-1,1-1 1,-1 1 0,1-1-1,0 1 1,0-1-1,-1 0 1,1 0 0,0 1-1,2 0 1,-2-1 6,-1-1 0,1 1-1,0-1 1,0 0 0,0 0 0,0 1 0,0-1-1,0 0 1,0 0 0,0 0 0,0 0 0,1 0 0,-1 0-1,0 0 1,0 0 0,0-1 0,0 1 0,0 0 0,0-1-1,-1 1 1,3-1 0,3-2-62,0-1-1,0 0 1,0 0-1,0-1 1,-1 0 0,9-9-1,17-22-363,0-7-88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65 260 14515,'-13'29'1083,"-27"70"1460,37-90-2337,1 0 1,0 0 0,0-1 0,1 1-1,0 1 1,0-1 0,1 0 0,0 0 0,2 9-1,-2-16-180,1 0-1,-1 0 1,1 0 0,-1-1-1,1 1 1,-1 0-1,1-1 1,0 1-1,0 0 1,0-1 0,0 1-1,0-1 1,0 1-1,0-1 1,0 0-1,1 1 1,-1-1 0,1 0-1,-1 0 1,1 0-1,2 1 1,-2-1-5,1 0 0,0-1 0,-1 1 0,1-1 0,0 0 0,-1 0 0,1 0 0,0 0 0,-1 0-1,1 0 1,0-1 0,-1 1 0,4-2 0,4-2 24,1 0-1,-1-1 1,0 0-1,0-1 1,15-11-1,-5 0 37,-1 0 1,-1 0-1,0-2 0,-2 0 1,25-37-1,-31 40-28,0-1 0,-1 1 0,-1-2 0,-1 1 0,0-1 0,-1 0 0,-1 0-1,3-26 1,-7 35-38,0-1-1,-1 0 0,0 0 0,0 0 0,-1 0 0,-1 1 0,0-1 1,-4-15-1,5 22-15,0 1 1,-1-1-1,1 0 0,-1 0 1,1 0-1,-1 1 1,0-1-1,0 1 0,0-1 1,-1 1-1,1 0 1,0 0-1,-1 0 1,1 0-1,-1 0 0,0 1 1,0-1-1,1 1 1,-1-1-1,0 1 1,0 0-1,0 0 0,-1 1 1,1-1-1,0 1 1,0-1-1,0 1 1,0 0-1,-1 0 0,-3 1 1,-4 1-13,1 0 0,-1 1 0,1 0-1,0 0 1,0 1 0,0 1 0,1 0 0,-1 0 0,1 1 0,0 0 0,-13 12 0,8-6 8,1 0 1,0 2-1,2-1 1,-1 1 0,1 1-1,-9 18 1,18-30 2,0-1-1,1 1 1,-1 0 0,1 0-1,0 0 1,0 0 0,0 0 0,1 0-1,-1 1 1,1-1 0,-1 0 0,1 0-1,0 0 1,1 5 0,-1-7 1,1 1 1,0-1-1,-1 1 1,1-1-1,0 1 1,0-1-1,0 0 1,0 1-1,0-1 0,1 0 1,-1 0-1,0 0 1,0 0-1,1 0 1,-1 0-1,1 0 1,-1 0-1,1 0 0,-1-1 1,1 1-1,0-1 1,-1 1-1,1-1 1,-1 1-1,1-1 1,0 0-1,2 0 0,75 2-68,-59-3 39,0 1 0,0 1 0,0 0 1,38 9-1,-53-8 24,0-1 1,-1 1-1,1 0 1,-1 0-1,1 0 1,-1 1-1,0 0 1,0-1-1,0 2 1,0-1-1,-1 0 1,1 1-1,-1-1 1,0 1-1,0 0 1,0 0-1,0 1 1,-1-1-1,0 0 1,1 1-1,-2 0 1,1-1-1,-1 1 1,2 8-1,-1-4 6,-1 1 0,0-1 0,-1 0 0,0 0 0,-1 1 0,-2 15-1,-19 53-3,6-23-934,20-62 785,7-7-78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22 15003,'4'-14'2333,"-4"13"-2256,0 1 0,0 0 0,0-1 0,-1 1-1,1-1 1,0 1 0,0 0 0,0-1 0,-1 1 0,1 0 0,0 0 0,0-1 0,-1 1 0,1 0 0,0 0 0,0-1 0,-1 1 0,1 0-1,0 0 1,-1 0 0,1-1 0,0 1 0,-1 0 0,0 0 0,0 0 63,-1-1-1,0 1 0,0 0 1,1 0-1,-1 1 1,0-1-1,1 0 1,-1 0-1,0 1 1,0-1-1,1 1 1,-1-1-1,1 1 1,-3 1-1,-6 4 24,0 1-1,1 0 0,-1 1 0,2 0 1,-1 0-1,-10 14 0,5-4-146,0 1-1,-15 27 0,28-43-17,-2 1-23,1 0 0,-1 0 0,1 0 0,0 1 0,0-1 0,1 1 0,-1 0 0,1-1 0,0 1 0,0 0 0,1 0 0,-1 7 0,1-12 16,1 1-1,-1-1 0,0 1 1,0-1-1,1 1 1,-1-1-1,0 0 1,1 1-1,-1-1 1,0 1-1,1-1 1,-1 0-1,0 1 1,1-1-1,-1 0 1,1 1-1,-1-1 0,1 0 1,-1 0-1,1 0 1,-1 1-1,1-1 1,-1 0-1,1 0 1,-1 0-1,1 0 1,-1 0-1,1 0 1,0 0-1,-1 0 1,1 0-1,-1 0 0,1 0 1,20-5-193,-17 4 155,8-3-80,7-2-1,0 1 0,0 1 0,34-4 1,-49 8 122,0 0 1,0-1 0,0 1 0,0 1 0,0-1 0,0 1-1,0-1 1,-1 1 0,1 0 0,0 1 0,0-1-1,-1 1 1,1-1 0,-1 1 0,1 0 0,-1 0-1,0 1 1,0-1 0,0 1 0,0-1 0,0 1 0,-1 0-1,1 0 1,-1 0 0,3 5 0,-3-6 19,-1 1 1,0 0 0,0 0 0,0 0-1,-1 0 1,1 0 0,0 0-1,-1 0 1,0 0 0,0 0-1,0 0 1,0 0 0,0 0-1,-1 0 1,1 0 0,-1 0-1,-1 2 1,0 1 43,0-1 0,-1 0 0,0 0 0,0 0 0,0 0 0,-1 0 0,1-1 0,-7 7 0,0-2 94,0-1-1,-1 0 0,0 0 0,0-1 0,0 0 1,-1-1-1,-15 6 0,22-11-191,1 1 1,-1-1 0,0 0-1,0 0 1,0 0-1,0 0 1,0-1-1,0 0 1,-7-1-1,10 1 11,1 0 0,-1-1 0,0 1 0,1-1 0,-1 0 0,1 0 0,-1 1-1,1-1 1,-1 0 0,1 0 0,0 0 0,-1-1 0,1 1 0,0 0 0,0 0 0,0-1-1,0 1 1,0 0 0,0-1 0,0 1 0,0-1 0,1 0 0,-1 1 0,1-1 0,-1 1-1,1-1 1,-1 0 0,1 1 0,0-1 0,0 0 0,0 0 0,0-1 0,2-38-356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18228,'0'5'181,"0"1"1,-1-1-1,0 0 1,0 0-1,-1-1 1,0 1-1,1 0 1,-5 7-1,-7 23 6,8-11-21,1 0 0,1 1-1,2-1 1,0 1 0,2 0 0,6 41-1,40 149 255,-17-93 45,-27-107-391,6 18 208,-9-33-279,0 0-1,0 0 1,0 0 0,0 0 0,0 0-1,0 0 1,0 0 0,0-1 0,1 1 0,-1 0-1,0 0 1,0 0 0,0 0 0,0 0-1,0 0 1,0 0 0,0 0 0,0 0 0,0 0-1,0 0 1,0 0 0,1 0 0,-1 0-1,0 0 1,0 0 0,0 0 0,0 0 0,0 0-1,0 0 1,0 0 0,0 0 0,0 0-1,0 0 1,1 0 0,-1 0 0,0 0 0,0 0-1,0 0 1,0 0 0,0 0 0,0 0-1,0 0 1,0 0 0,0 0 0,0 0 0,0 0-1,1 0 1,-1 1 0,0-1 0,0 0-1,0 0 1,0 0 0,0 0 0,0 0 0,0 0-1,0 0 1,1-10 52,-4-25-28,-1-1 0,-1 1 0,-2 0 0,-1 1 0,-25-64 0,30 90-24,0 0 1,-1 0 0,1 1 0,-1-1 0,-1 1-1,-6-8 1,11 14-4,0 1 0,-1-1 1,1 1-1,-1-1 0,1 1 0,-1-1 0,1 1 0,-1-1 0,0 1 1,1 0-1,-1-1 0,1 1 0,-1 0 0,0 0 0,1-1 0,-1 1 1,0 0-1,0 0 0,-5 6-6,5 18-20,4-12 13,0-1 0,0 1 0,1-1 0,1 0 0,0 0 0,0-1 1,1 1-1,1-1 0,0 0 0,0-1 0,15 16 0,-19-22 18,0 0 0,1 0 0,-1 0 0,0-1 0,1 0 0,-1 1 0,1-1 0,0 0 0,0-1 0,-1 1 0,1-1 0,1 0 0,-1 0 0,0 0 0,0 0 0,0-1 0,0 1 0,0-1 0,1 0 0,-1 0 0,0-1 0,0 1 0,0-1 0,1 0 0,-1 0-1,0-1 1,-1 1 0,1-1 0,0 0 0,0 0 0,-1 0 0,1 0 0,-1-1 0,1 1 0,-1-1 0,4-4 0,2-3 39,-1 0 0,1-1 0,-2 0-1,0-1 1,0 0 0,-1 0 0,0 0 0,-1-1-1,0 1 1,-1-1 0,-1-1 0,4-23 0,-9 34-52,-2 11-6,-4 15-8,4-4 17,1 0 1,1 0 0,0 34-1,2-53 9,0 1 1,0 0-1,0 0 0,0 0 0,0 0 0,0-1 0,0 1 0,0 0 0,0 0 1,1 0-1,-1 0 0,0-1 0,0 1 0,1 0 0,-1 0 0,1-1 0,-1 1 1,1 0-1,-1-1 0,1 1 0,-1 0 0,1-1 0,0 1 0,0 0 0,0-1 1,0 0 0,0 0 0,0 0-1,0 0 1,0 0 0,-1-1 0,1 1-1,0 0 1,0 0 0,0-1-1,0 1 1,-1 0 0,1-1 0,0 1-1,0-1 1,-1 1 0,1-1-1,1-1 1,4-4 28,1-1-1,-1 0 1,6-8-1,-11 13-25,24-37 94,-20 29-99,1 0 1,0 0-1,1 1 1,0 0-1,12-11 1,-19 19-5,0 1 0,1 0 0,-1 0 0,0 0 1,0 0-1,1 0 0,-1 0 0,0-1 0,0 1 0,1 0 0,-1 0 1,0 0-1,0 0 0,1 0 0,-1 0 0,0 0 0,0 0 1,1 0-1,-1 0 0,0 0 0,0 0 0,1 1 0,-1-1 0,0 0 1,0 0-1,1 0 0,-1 0 0,0 0 0,0 0 0,1 1 1,-1-1-1,0 0 0,0 0 0,0 0 0,1 1 0,-1-1 0,0 0 1,0 0-1,0 0 0,0 1 0,0-1 0,0 0 0,1 0 1,-1 1-1,0-1 0,0 0 0,0 0 0,0 1 0,0-1 0,0 1 1,3 15-48,-2-15 41,1 23-53,2 18 8,-3-40 53,-1 1-1,1-1 1,-1 0 0,1 1 0,0-1 0,0 0 0,0 1 0,0-1-1,0 0 1,1 0 0,2 4 0,-3-6 3,-1 0-1,1 1 1,0-1-1,0 0 1,-1 1-1,1-1 1,0 0 0,0 0-1,-1 0 1,1 0-1,0 0 1,0 0-1,0 0 1,-1 0 0,1 0-1,0 0 1,0 0-1,0-1 1,-1 1-1,1 0 1,0-1-1,0 1 1,-1 0 0,1-1-1,0 1 1,-1-1-1,1 1 1,-1-1-1,1 1 1,0-1 0,-1 1-1,1-1 1,-1 0-1,1 1 1,0-2-1,19-27 67,-17 25-59,73-125-186,-72 126-96,-5 12 145,-5 12 54,-23 64 45,28-78-1580,6-10-82,4-9-24,-5 2 870,3-4-105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 16708,'-2'-18'1749,"2"18"-1683,0-1-1,0 1 1,-1-1-1,1 1 1,0 0 0,0-1-1,0 1 1,-1 0 0,1-1-1,0 1 1,-1 0-1,1 0 1,0-1 0,-1 1-1,1 0 1,0 0-1,-1 0 1,1-1 0,0 1-1,-1 0 1,1 0 0,-1 0-1,1 0 1,-1 0-1,0 0 1,-1 0 0,1 1 0,0-1 0,0 1 0,-1-1 0,1 1 0,0-1 0,0 1 0,0 0 0,-1 0 0,1 0 0,0 0 0,0-1 0,0 1 0,1 0 0,-1 1 0,0-1 0,0 0 0,1 0 0,-1 0 0,0 2 0,-1 0-61,0 1 1,0-1 0,0 1 0,1 0 0,-1-1 0,1 1-1,0 0 1,0 0 0,0 5 0,1-7-7,0-1 0,0 1-1,1-1 1,-1 1 0,0-1 0,1 1 0,-1-1 0,1 1-1,0-1 1,-1 0 0,1 1 0,0-1 0,0 0-1,0 1 1,0-1 0,0 0 0,0 0 0,0 0 0,0 0-1,1 0 1,-1 0 0,0 0 0,1-1 0,-1 1-1,0 0 1,1-1 0,1 1 0,52 15-158,-39-13 40,30 12 0,-42-14 98,0 1-1,0 0 1,0 0 0,-1 0 0,1 0-1,-1 1 1,1-1 0,-1 1-1,0 0 1,0 0 0,0 0 0,2 5-1,-4-6 33,1 1-1,-1 0 0,0 0 0,-1 0 0,1 0 0,0 0 0,-1 0 0,0 0 1,1 0-1,-1 0 0,-1 0 0,1 0 0,0 0 0,-1 0 0,1 0 0,-1 0 1,0 0-1,0 0 0,0 0 0,0-1 0,-3 6 0,-3 4 109,-1 0 0,0 0-1,-10 12 1,7-12 38,1 0-1,-17 14 1,23-23-145,0 1-1,-1-1 1,1 0-1,-1 0 0,1-1 1,-1 1-1,0-1 1,0 0-1,0 0 1,-8 1-1,12-3-46,0 1-1,-1-1 0,1 0 1,0 0-1,0 0 1,0 0-1,0 0 1,-1 0-1,1-1 0,0 1 1,0 0-1,0 0 1,0-1-1,0 1 1,0-1-1,0 1 1,0-1-1,0 0 0,0 1 1,0-1-1,0 0 1,0 0-1,0 1 1,0-1-1,-1-2 1,1 1 57,0-1 1,0 1 0,0-1 0,0 1 0,1-1 0,-1 1 0,1-1 0,0 1 0,-1-1 0,1 0-1,1-2 1,0-8 13,0 1 0,1 0 0,7-21-1,5-7-261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13851,'2'-4'1832,"1"1"-1119,-1 3-105,4-2 1072,6 1-432,1 1-152,2-3-367,4 0-113,4-1-264,-2-2-184,-1-1-880,2 1 712,-8 5-200,-5-1-104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58 261 10242,'10'-11'601,"-1"-1"0,0 1 0,-1-2-1,0 1 1,-1-1 0,10-22 0,-13 25-139,-1-1 0,0 1 0,0-1 1,-1 0-1,-1 1 0,1-1 0,-2 0 0,1 0 0,-3-17 0,2 26-399,0 1-1,0 0 0,0 0 1,0 0-1,0-1 0,0 1 1,-1 0-1,1 0 0,0 0 1,-1 0-1,1-1 0,-1 1 1,1 0-1,-1 0 0,0 0 1,1 0-1,-1 0 0,0 0 1,0 0-1,0 1 0,0-1 1,0 0-1,0 0 0,0 1 1,0-1-1,0 0 0,0 1 1,0-1-1,-2 0 0,2 1-30,0 1-1,-1-1 0,1 1 1,0-1-1,-1 1 1,1-1-1,0 1 0,0 0 1,0 0-1,0-1 0,0 1 1,0 0-1,0 0 1,0 0-1,0 0 0,0 0 1,0 0-1,0 1 1,1-1-1,-1 0 0,1 0 1,-1 0-1,1 1 1,-1-1-1,0 3 0,-6 20-16,0 0 0,2 1 0,1 0 0,1 1 0,0 40 0,4-5 49,12 71 1,28 88 184,-33-187-224,3-1 1,0 0 0,3 0 0,24 44-1,-14-43 61,-24-33-85,0 0 1,0 0-1,0-1 1,0 1-1,0 0 1,-1 0-1,1 0 1,0 0-1,0 0 1,0-1-1,0 1 1,0 0-1,0 0 1,0 0-1,0 0 1,0 0-1,0-1 1,0 1-1,0 0 1,0 0-1,1 0 1,-1 0-1,0 0 1,0-1-1,0 1 1,0 0 0,0 0-1,0 0 1,0 0-1,0 0 1,0 0-1,0 0 1,1-1-1,-1 1 1,0 0-1,0 0 1,0 0-1,0 0 1,0 0-1,0 0 1,1 0-1,-1 0 1,0 0-1,0 0 1,0 0-1,0 0 1,0 0-1,1 0 1,-1 0-1,0 0 1,0 0-1,0 0 1,0 0-1,0 0 1,1 0-1,-1 0 1,0 0-1,0 0 1,0 0-1,0 0 1,0 0-1,0 0 1,1 0-1,-1 0 1,-3-14 42,-23-35-164,-2 2 0,-60-76-1,19 27-288,66 93 393,1 0 1,-1-1-1,1 0 1,0 0 0,0 0-1,1 0 1,-1 0-1,-1-7 1,3 10 18,0-1-1,0 1 1,0-1-1,1 1 1,-1 0 0,0-1-1,1 1 1,0-1 0,-1 1-1,1 0 1,0 0-1,-1-1 1,1 1 0,0 0-1,0 0 1,0 0 0,0 0-1,0 0 1,0 0-1,0 0 1,1 0 0,-1 0-1,0 0 1,0 1 0,1-1-1,-1 1 1,0-1-1,4 0 1,104-42-912,38-17-3078,-118 44 3020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2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102 578 14507,'-3'0'152,"0"-1"0,0 1 0,0-1 0,0 1 0,0 0 0,0 0-1,0 0 1,-1 1 0,1-1 0,0 1 0,0-1 0,0 1 0,0 0 0,1 0 0,-1 0 0,0 1-1,0-1 1,1 1 0,-1 0 0,1-1 0,-1 1 0,1 0 0,0 0 0,-1 1 0,1-1 0,0 0-1,1 1 1,-1-1 0,0 1 0,1 0 0,-2 3 0,0-2-94,1 1-1,0-1 1,0 1 0,0 0-1,1 0 1,-1 0-1,1 0 1,0 0 0,0 0-1,1 0 1,0 0 0,0 0-1,0 1 1,0-1-1,1 0 1,0 0 0,0 0-1,2 5 1,-2-8-41,-1-1 0,1 0 0,0 0 0,0 0 0,0 1 0,0-1 0,0 0 0,0 0 0,0-1 0,0 1 0,0 0 0,0 0 0,0 0 0,1-1 0,-1 1 0,0 0 0,0-1 0,1 0 0,-1 1 0,1-1 0,-1 0 0,0 1 0,1-1 0,-1 0 0,1 0 0,-1 0 0,0 0 0,1 0 0,-1-1 0,1 1 0,-1 0 0,0-1 0,1 1-1,-1-1 1,2 0 0,5-2 80,-1-1 0,1 1 0,-1-2-1,12-7 1,1-4 157,0-1 0,-2-1 0,31-37 0,40-66 388,-73 99-602,-8 14-80,-7 16-38,-7 27-147,3-22 100,1-1-171,1 1 1,0-1 0,1 1-1,2 20 1,-2-32 250,0 0-1,0 0 1,0 0 0,0-1-1,0 1 1,1 0-1,-1 0 1,0 0 0,0-1-1,1 1 1,-1 0-1,0 0 1,1-1 0,-1 1-1,1 0 1,-1-1-1,1 1 1,-1-1-1,1 1 1,-1 0 0,1-1-1,0 1 1,-1-1-1,1 0 1,0 1 0,-1-1-1,1 1 1,0-1-1,0 0 1,-1 0 0,1 1-1,0-1 1,0 0-1,0 0 1,-1 0 0,1 0-1,0 0 1,0 0-1,0 0 1,-1 0-1,1 0 1,0 0 0,0-1-1,-1 1 1,1 0-1,1-1 1,2-1-122,-1 0 0,1 0 1,-1 0-1,0 0 0,1-1 0,-1 1 0,0-1 1,4-5-1,4-7-66,-1 0 0,0-1-1,-1 0 1,0-1 0,-2 0 0,0 0 0,6-22 0,-2-6 713,11-78 1,-20 108-230,0 9-78,-1 0 0,0 0-1,-1 0 1,1-1 0,-1 1 0,0 0 0,-1 0 0,1-1-1,-1 1 1,-3-10 0,4 16-163,0 0 0,0 0-1,0 0 1,0 0 0,0 0 0,0 1-1,0-1 1,0 0 0,0 0 0,0 0 0,0 0-1,0 0 1,0 0 0,0 0 0,0 0 0,0 1-1,0-1 1,0 0 0,0 0 0,0 0-1,0 0 1,0 0 0,-1 0 0,1 0 0,0 0-1,0 1 1,0-1 0,0 0 0,0 0-1,0 0 1,0 0 0,0 0 0,0 0 0,0 0-1,0 0 1,-1 0 0,1 0 0,0 0-1,0 0 1,0 0 0,0 0 0,0 0 0,0 0-1,0 0 1,-1 0 0,1 0 0,0 0-1,0 0 1,0 0 0,0 0 0,0 0 0,0 0-1,0 0 1,0 0 0,-1 0 0,1 0-1,0 0 1,0 0 0,0 0 0,0 0 0,0 0-1,0 0 1,0 0 0,0 0 0,0 0-1,-1 0 1,1-1 0,0 1 0,-5 21 271,0 1 1,2-1-1,-2 44 1,2-24-136,1-19-82,-2 16 94,2 1 0,1-1-1,6 56 1,-5-93-149,0 0 1,0 0-1,0 0 0,0 0 1,0 0-1,1 0 1,-1 0-1,0-1 0,1 1 1,-1 0-1,0 0 1,1 0-1,-1 0 0,1-1 1,-1 1-1,1 0 0,0 0 1,-1-1-1,1 1 1,0 0-1,-1-1 0,3 2 1,-3-2-3,1 0 1,0 0-1,0 0 1,0 0-1,0 0 1,0 0-1,-1-1 1,1 1-1,0 0 1,0 0-1,0-1 1,-1 1-1,1 0 1,0-1-1,-1 1 1,1-1-1,0 1 0,-1-1 1,2-1-1,3-2 18,0-2-1,0 1 1,-1-1 0,7-10-1,-2-3 4,0 0 0,10-36-1,4-7-645,-18 87-914,-5-9 1078,0-7 179,0 0 0,0 0 0,1 0 0,1 0 0,-1 0 0,5 11 0,-6-19 260,0-1 0,0 1 0,0-1 1,1 1-1,-1-1 0,0 1 0,0-1 0,1 1 1,-1-1-1,0 1 0,1-1 0,-1 1 0,1-1 1,-1 1-1,0-1 0,1 0 0,-1 1 0,1-1 1,-1 0-1,1 1 0,-1-1 0,1 0 0,0 0 1,-1 1-1,1-1 0,-1 0 0,1 0 0,-1 0 1,1 0-1,0 0 0,-1 0 0,1 0 0,-1 0 1,1 0-1,0 0 0,-1 0 0,1 0 0,-1 0 1,1-1-1,-1 1 0,1 0 0,-1 0 1,1-1-1,-1 1 0,1 0 0,-1-1 0,1 1 1,-1 0-1,1-1 0,-1 1 0,1-1 0,-1 1 1,1-1-1,21-28-136,-22 28 151,17-30 19,-2 0-1,0-2 1,-3 0-1,0 0 1,-3-1-1,0 0 1,-3-1 0,0 0-1,0-61 1,-6 88 12,1 3 6,-1 0 1,0 1-1,0-1 1,-1 0 0,0 1-1,1-1 1,-3-6 0,3 11-32,0 0 1,0 0 0,0-1-1,0 1 1,0 0 0,0 0-1,0 0 1,0-1 0,0 1 0,-1 0-1,1 0 1,0-1 0,0 1-1,0 0 1,0 0 0,0 0-1,0 0 1,-1-1 0,1 1-1,0 0 1,0 0 0,0 0-1,0 0 1,-1 0 0,1-1-1,0 1 1,0 0 0,0 0-1,-1 0 1,1 0 0,0 0 0,0 0-1,0 0 1,-1 0 0,1 0-1,0 0 1,-1 0 0,-3 8 189,-2 19 102,2 7-16,0 0 0,3 0 1,1 1-1,1-1 0,2 0 0,1 0 0,16 60 1,-18-86-218,1 0 1,1 0 0,6 12 0,-9-18-60,-1-1 0,1 1 0,0-1 0,0 1 0,0-1 0,0 0 0,0 0 0,0 0 0,1 0 0,-1 1 0,0-1 0,0-1 0,1 1 0,-1 0 0,1 0 0,-1 0 0,1-1 0,-1 1 0,1-1 0,-1 1 1,1-1-1,0 0 0,-1 0 0,1 1 0,2-1 0,-3-1-9,1 1 0,-1-1 0,0 1 0,0-1 0,0 0-1,0 1 1,0-1 0,0 0 0,0 0 0,0 0 0,-1 1 0,1-1 0,0 0 0,0 0 0,-1 0 0,1 0 0,-1 0 0,1-1 0,-1 1 0,1 0 0,-1 0 0,0 0 0,1 0 0,-1-1 0,0 1 0,0 0 0,0 0 0,0 0-1,0-1 1,0 1 0,0 0 0,-1-1 0,-6-43-84,3 31 65,0 0 0,-2 1 1,1 0-1,-9-15 1,10 22 26,0-1 0,-1 1 0,1-1 0,-1 1 1,0 0-1,-1 1 0,1 0 0,-1-1 0,-8-4 1,13 9-2,0 1 1,0-1-1,0 0 1,0 1-1,0-1 1,0 1-1,-1-1 1,1 1-1,0-1 1,0 1-1,0 0 1,0 0-1,-1 0 1,1-1-1,0 1 1,0 0-1,0 1 1,-1-1-1,-1 0 1,3 1-2,-1-1 0,1 1 1,-1-1-1,1 1 1,-1-1-1,1 1 1,-1-1-1,1 1 1,0-1-1,-1 1 1,1 0-1,0-1 1,-1 1-1,1 0 1,0-1-1,0 1 0,0 0 1,0-1-1,0 1 1,0 0-1,0-1 1,0 1-1,0 1 1,0 2 5,1 0 0,-1 0 0,1 0 0,0 0 0,1 0 0,-1-1 0,1 1-1,-1 0 1,5 6 0,-2-6-16,-1 0-1,1 0 0,0 0 0,0 0 0,0-1 0,1 1 0,-1-1 1,1 0-1,0-1 0,0 1 0,0-1 0,0 0 0,11 3 1,-8-4-27,0 1 0,0-2 0,0 1 0,0-1 0,0 0 0,0-1 0,0 0 0,13-4 0,-2 0-68,-1-2 0,0 0 0,-1-1 0,1-1 0,-2 0 0,1-2 0,17-14 0,-34 25 100,50-42-343,-46 38 307,0 0-1,0-1 1,-1 1-1,1-1 1,-1 1-1,0-1 1,0 0-1,-1 0 1,3-6-1,-12 36 240,-6 42 1,12-58-111,0-1 1,0 1-1,1-1 1,0 1-1,1-1 1,-1 0-1,2 1 1,-1-1-1,1 0 1,1 0-1,3 9 1,-5-16-62,0 1 0,0 0 1,0 0-1,1-1 1,-1 1-1,0-1 0,1 1 1,0-1-1,-1 0 0,1 1 1,0-1-1,-1 0 1,1 0-1,0 0 0,0 0 1,0-1-1,0 1 0,0 0 1,0-1-1,0 0 1,0 1-1,0-1 0,0 0 1,1 0-1,-1 0 0,0 0 1,0 0-1,0-1 1,0 1-1,0-1 0,0 1 1,3-2-1,7-3 41,0 0-1,-1 0 0,0-1 1,12-8-1,-18 11-45,73-47 168,-78 50-190,1 0 1,-1-1-1,0 1 1,0 0-1,1 0 1,-1 0-1,0 0 1,0 0-1,1 0 1,-1-1-1,0 1 1,0 0-1,0 0 1,1 0-1,-1-1 1,0 1-1,0 0 1,0 0-1,0-1 1,0 1-1,1 0 1,-1 0-1,0-1 1,0 1-1,0 0 1,0 0-1,0-1 1,0 1-1,0 0 1,0-1-1,0 1 1,0 0-1,0 0 1,0-1-1,0 1 1,0 0-1,0 0 1,0-1-1,-1 1 1,1 0-1,0-1 0,0 1 1,0 0-1,0 0 1,0 0-1,-1-1 1,1 1-1,0 0 1,-16-12 384,1 2-82,3-5-88,0-1 0,1 0-1,1 0 1,1-1-1,0 0 1,1-1-1,1 0 1,0 0-1,-6-31 1,13 48-218,0 0 1,-1 0-1,1-1 1,0 1 0,0 0-1,0 0 1,0 0-1,0-1 1,0 1 0,0 0-1,0 0 1,0-1 0,1 1-1,-1 0 1,0 0-1,1 0 1,-1 0 0,1 0-1,-1 0 1,1-1-1,-1 1 1,1 0 0,0 0-1,0 1 1,0-1-1,-1 0 1,1 0 0,0 0-1,0 0 1,0 1-1,0-1 1,0 1 0,0-1-1,2 0 1,3-1-84,0 1 0,0 0 0,0 1 0,0-1 0,0 1 0,6 1 0,6-1-234,18-1-227,0-2-1,38-7 1,-24-1 40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3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15619,'1'1'81,"-1"-1"-1,1 1 1,-1-1-1,0 1 1,1-1-1,-1 1 0,0-1 1,1 1-1,-1-1 1,0 1-1,0-1 1,0 1-1,0 0 0,1-1 1,-1 1-1,0-1 1,0 1-1,0 0 1,0-1-1,0 1 1,0-1-1,0 1 0,-1 0 1,1-1-1,0 1 1,1 26 389,-2 54 137,16 338-327,-14-415-279,-1-1 0,1 1 0,0 0 0,0-1 0,0 1 0,2 5 0,-2-8-1,-1-1 1,0 0-1,0 1 1,1-1 0,-1 0-1,0 1 1,0-1-1,1 0 1,-1 1 0,0-1-1,1 0 1,-1 0-1,1 1 1,-1-1 0,0 0-1,1 0 1,-1 0-1,1 0 1,-1 1 0,1-1-1,-1 0 1,1 0-1,0 0 2,0-1-1,0 1 1,0 0-1,0 0 0,0-1 1,0 1-1,0-1 1,0 1-1,-1-1 0,1 1 1,0-1-1,0 0 1,0 1-1,0-2 0,7-7 25,0 0-1,-1-1 1,-1 0 0,1 0-1,-1-1 1,-1 0-1,8-22 1,-1 3 57,89-218 1102,-82 199-832,-6 21-30,-13 28-318,0 0 1,0 0 0,0 0-1,0-1 1,0 1-1,0 0 1,0 0-1,1 0 1,-1-1 0,0 1-1,0 0 1,0 0-1,0 0 1,1 0-1,-1 0 1,0 0-1,0-1 1,0 1 0,0 0-1,1 0 1,-1 0-1,0 0 1,0 0-1,1 0 1,-1 0 0,0 0-1,0 0 1,0 0-1,1 0 1,-1 0-1,0 0 1,0 0-1,1 0 1,-1 0 0,0 0-1,0 0 1,0 0-1,1 0 1,-1 1-1,0-1 1,0 0 0,0 0-1,1 0 1,-1 0-1,0 0 1,0 0-1,0 1 1,0-1 0,0 0-1,1 0 1,-1 0-1,0 1 1,0-1-1,0 0 1,0 0-1,0 0 1,0 1 0,0-1-1,0 0 1,0 1-1,5 14 80,16 121-699,-15-85-382,25 96 0,-30-142 916,0-1 1,1 0-1,0 0 1,-1 0-1,1 0 0,1-1 1,-1 1-1,6 6 1,-7-9 76,0 0 0,-1-1 0,1 1 1,0-1-1,0 1 0,0-1 0,0 1 1,0-1-1,0 0 0,0 1 1,0-1-1,0 0 0,0 0 0,0 1 1,0-1-1,0 0 0,0 0 1,0 0-1,0 0 0,0-1 0,0 1 1,0 0-1,0 0 0,0-1 0,0 1 1,0 0-1,0-1 0,0 1 1,0-1-1,-1 1 0,1-1 0,0 0 1,0 1-1,0-1 0,-1 0 1,1 1-1,0-1 0,-1 0 0,1 0 1,0-1-1,11-14 225,0-1 1,-2-1-1,0 1 1,-1-2-1,11-29 1,-3 6 204,50-123 1279,-41 99-1100,-17 46-1008,-8 19-559,-5 11 258,3-5 243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2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11715,'0'0'32,"0"0"1,0 0-1,0 0 1,0 0-1,0 0 1,0 1-1,0-1 1,0 0-1,0 0 1,-1 0-1,1 0 1,0 0-1,0 0 1,0 0-1,0 0 1,0 0 0,0 0-1,0 0 1,0 0-1,0 0 1,0 0-1,-1 0 1,1 0-1,0 0 1,0 0-1,0 0 1,0 0-1,0 0 1,0 0-1,0 0 1,0 0 0,-1 0-1,1 0 1,0 0-1,0 0 1,0 0-1,0 0 1,0 0-1,0 0 1,0 0-1,0 0 1,0 0-1,-1 0 1,1 0-1,0 0 1,0 0-1,0 0 1,0 0 0,0-1-1,0 1 1,0 0-1,0 0 1,0 0-1,0 0 1,0 0-1,0 0 1,0 0-1,0 0 1,0-1-1,5-5 1125,9-1-568,1 0 0,-1 2 0,1 0 0,1 0 0,23-3 0,-24 5-342,55-10 160,136-7 0,78 18-419,-75 2-89,-102-2 29,157-2-51,-179 7 143,94 16-1,-19 2 165,-142-23-145,-17 2-21,-1 0 0,0 0 0,0 0 0,1 0 0,-1-1 0,0 1 0,0 0 0,0 0 0,0 0 0,1-1 0,-1 1 0,0 0 0,0 0 0,0-1 0,0 1 0,0 0 0,0 0 0,0-1 0,0 1 0,1 0 0,-1-1 0,0 1 0,0 0 0,0 0 0,0-1 0,0 1 0,-1 0 0,1 0 0,0-1 0,0 1 0,0 0 0,0 0 0,0-1 0,-2-2 82,0 0-1,0 0 1,0 0 0,0 0-1,-1 1 1,-3-4 0,-9-11 110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5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16812,'-3'1'110,"0"0"0,1 1 0,-1-1 0,1 1 0,0 0 0,-1 0 0,1 0 0,0 0 0,0 0 0,0 1 0,0-1 0,1 0 0,-4 6 0,-16 38 33,19-40 10,-20 58-52,2 0 0,4 2-1,3 0 1,-9 108 0,22-173-98,-1 0 0,1 0-1,0 0 1,0 0 0,0-1 0,0 1 0,0 0-1,0 0 1,0 0 0,0 0 0,0 0-1,0 0 1,1 0 0,-1 0 0,0 0 0,1 0-1,-1-1 1,0 1 0,1 0 0,-1 0-1,1 0 1,-1-1 0,1 1 0,0 0 0,-1-1-1,1 1 1,0 0 0,-1-1 0,1 1 0,1 0-1,0-1 3,0 1-1,0-1 1,0 0-1,0 0 0,0-1 1,0 1-1,0 0 1,0-1-1,0 1 0,0-1 1,-1 1-1,1-1 1,3-2-1,7-4 3,0 0 1,-1-1-1,13-10 0,20-22-153,-2-1 0,-2-3 0,64-90 0,-94 120 4,0-1 0,-1-1 0,6-16 0,-14 32 101,-1-1 1,0 0-1,1 1 0,-1-1 0,0 0 0,1 0 0,-1 1 1,0-1-1,0 0 0,0 0 0,0 0 0,1 1 0,-1-1 1,0 0-1,0 0 0,-1 0 0,1 1 0,0-3 0,-10 9-300,-13 23 86,8 2-10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3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15011,'0'17'1401,"-2"5"-1129,-2 12-128,0 6 680,-1 9-592,3 2-80,-3 1-128,2 1-24,1-7-56,0-5 32,2-8-136,0-10-64,2-13-216,-1-17-1137,-1-10 1201,-3-12-120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11554,'0'-1'105,"0"0"-1,0 0 0,0 0 1,1 0-1,-1-1 0,0 1 0,1 0 1,-1 0-1,1 0 0,0 0 1,-1 0-1,1 0 0,0 0 0,0 0 1,-1 0-1,1 1 0,0-1 1,0 0-1,0 0 0,0 1 0,0-1 1,0 0-1,0 1 0,0-1 1,0 1-1,0 0 0,1-1 0,-1 1 1,0 0-1,0 0 0,2-1 1,6 0 483,1 0 1,-1 1 0,11 0 0,-9 0 48,88 2 1761,-49 1-2148,-1-3 0,1-1 0,73-13 0,-120 13-47,-2 1-179,-1 0 0,1-1 1,-1 1-1,1 0 0,0 0 0,-1 0 1,1 0-1,-1 0 0,1 0 0,0 0 1,-1 0-1,1 0 0,-1 0 0,1 0 1,-1 0-1,1 0 0,0 0 1,-1 1-1,2-1 0,-2 4-109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3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16051,'26'5'1681,"12"-14"-897,2-5-272,9-2 864,0-1-311,2 1-281,-3 2-240,-12 6-768,-6 3-344,-12 5 512,-2 0-168,-4 0-152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15003,'-1'-1'105,"1"0"-1,0 0 1,-1 0-1,1 0 1,0 0-1,0-1 1,0 1-1,0 0 1,0 0-1,0 0 1,0 0-1,0-1 1,0 1-1,1 0 1,-1 0-1,0 0 1,1 0-1,-1 0 1,1 0-1,-1 0 1,1 0-1,0 0 1,-1 0-1,1 0 1,0 0-1,0 0 1,-1 1-1,1-1 1,0 0-1,0 0 1,0 1-1,0-1 1,0 1-1,0-1 1,0 1-1,0-1 1,0 1-1,1-1 1,-1 1-1,0 0 1,1 0-1,0 0-72,0 0 0,0 0 0,0 0 0,0 0 0,-1 1 0,1-1 0,0 0 0,0 1 0,0 0 0,-1-1 0,1 1 0,0 0 0,-1 0-1,1 0 1,-1 0 0,1 0 0,-1 1 0,0-1 0,1 0 0,-1 1 0,0-1 0,0 0 0,0 1 0,0 0 0,0-1 0,1 3 0,-1-1-29,0 1-1,1 0 1,-1 0 0,-1 0-1,1-1 1,0 1 0,-1 0 0,0 0-1,0 0 1,0 0 0,-1 0-1,1 0 1,-1 0 0,-2 7-1,-1 0 8,-1 1-1,-1-1 0,-9 14 0,8-12 21,0-1 0,-7 16 0,13-24-14,-1 0 0,1 0 0,0 0 0,0 0 1,1 1-1,-1-1 0,1 0 0,0 0 1,0 1-1,0-1 0,2 6 0,-2-9-41,0 0-1,0-1 0,0 1 1,0 0-1,0-1 1,1 1-1,-1 0 0,0-1 1,0 1-1,1-1 0,-1 1 1,0 0-1,1-1 0,-1 1 1,1-1-1,-1 1 0,1-1 1,-1 1-1,1-1 0,-1 0 1,1 1-1,-1-1 1,1 1-1,-1-1 0,1 0 1,0 0-1,-1 1 0,1-1 1,0 0-1,-1 0 0,1 0 1,0 0-1,-1 0 0,2 0 1,0 0-28,0 0 1,0-1 0,-1 1-1,1-1 1,0 0 0,0 0-1,-1 0 1,1 1 0,0-2-1,-1 1 1,3-1 0,10-11-259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15019,'-6'8'209,"0"0"0,0 0 0,1 1 0,-1 0 0,2 0 0,0 0 0,0 1 0,0 0 0,1-1 0,1 1 0,0 0 0,0 0 0,1 1 0,0-1 0,1 0 0,1 21 0,0-29-218,-1 0-1,0 0 1,0 0-1,1 0 1,0 0 0,-1 0-1,1 0 1,0 0-1,0-1 1,0 1 0,0 0-1,0 0 1,0-1-1,2 3 1,-2-3 17,0-1-1,0 1 1,0 0-1,0-1 1,0 1 0,0-1-1,0 1 1,0-1 0,0 0-1,0 1 1,1-1-1,-1 0 1,0 0 0,0 1-1,0-1 1,0 0 0,1 0-1,1-1 1,0 0 58,1 0 0,0 0 0,0-1 1,-1 1-1,1-1 0,-1 0 0,0 0 1,1 0-1,-1-1 0,0 1 0,0-1 0,-1 1 1,5-6-1,3-4 305,0-1 0,-1 0 0,8-18 0,-13 24-208,-1 1-1,-1-1 0,1 1 0,-1-1 1,0 0-1,-1 0 0,1 0 1,-1-1-1,0-10 0,-1 18-154,0-1-1,0 1 0,0-1 1,0 1-1,0-1 0,0 1 1,0-1-1,0 1 0,0-1 1,0 1-1,0 0 0,0-1 1,0 1-1,0-1 1,-1 1-1,1-1 0,0 1 1,0 0-1,0-1 0,-1 1 1,1 0-1,0-1 0,-1 1 1,1 0-1,0-1 1,0 1-1,-1 0 0,1-1 1,-1 1-1,1 0 0,0 0 1,-1-1-1,1 1 0,-1 0 1,1 0-1,0 0 0,-2 0 1,1 0-26,-1 0 1,1 1-1,0-1 1,-1 1-1,1 0 1,0 0-1,0-1 0,-1 1 1,1 0-1,0 0 1,-2 2-1,-25 31-1219,22-26 750,2-3-193,1 0 0,0-1 0,0 2 0,0-1-1,-3 8 1,5-7-295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15467,'0'7'1497,"-2"10"-953,-1 3-232,3 10 904,-2 3-432,-1 4-480,1 2-104,2-3-272,0-3-152,0-7-352,0-3-200,1-12 576,-1-9-144,4 3-112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17604,'114'70'2531,"-113"-68"-2510,0 0 0,0-1 1,0 1-1,0 0 0,-1 0 1,1-1-1,-1 1 0,1 0 0,-1 0 1,1 0-1,-1 0 0,0 0 0,0 0 1,0 0-1,0 0 0,0-1 0,-1 4 1,1 1 30,-9 140 212,0 0-1933,9-143 1376,-1-4-3,1-6-108</inkml:trace>
  <inkml:trace contextRef="#ctx0" brushRef="#br0" timeOffset="1">26 258 15187,'4'-5'1577,"8"0"-945,1 1-272,4-2 880,2 1-352,5-4-632,6 0-344,4-1 1681,1-1-1465,-5 5 0,-3 0 48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19628,'-3'6'1937,"4"-3"-1449,2-3-328,0 0 928,0 0-1328,0-3-824,5-4 896,1-2-264,-1-1-185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14523,'2'-14'2952,"-2"32"-931,-1 9-1301,36 245 123,-35-269-843,3 9-5,-1 0 0,8 21 0,-9-31 4,0 0 0,0 0 0,0 0 0,0 0 0,0 0 0,0-1-1,0 1 1,1 0 0,-1-1 0,3 3 0,-3-4 1,-1 1 0,1-1 0,0 0-1,0 1 1,-1-1 0,1 0 0,0 0 0,-1 1-1,1-1 1,0 0 0,0 0 0,0 0-1,-1 0 1,1 0 0,0 0 0,0 0 0,-1 0-1,1-1 1,0 1 0,0 0 0,-1 0-1,1-1 1,0 1 0,0 0 0,-1-1 0,1 1-1,0 0 1,0-2 0,6-4 28,0 0 0,-1-1-1,0 0 1,0-1 0,-1 1 0,1-1 0,-2 0 0,1-1 0,3-8 0,2-3 58,97-205 1364,-107 224-1433,1-1-1,-1 1 1,1 0-1,0 0 1,0 0 0,-1-1-1,1 1 1,0 0 0,0 0-1,0 0 1,0 0-1,0 0 1,2 0 0,-3 1-14,0 0 0,1 0 1,-1 0-1,0 0 0,0 0 1,1 0-1,-1 0 0,0 0 1,1 0-1,-1 1 0,0-1 1,0 0-1,1 0 0,-1 0 0,0 1 1,0-1-1,0 0 0,1 0 1,-1 0-1,0 1 0,0-1 1,0 0-1,1 1 0,-1-1 1,0 0-1,0 0 0,0 1 1,0-1-1,0 0 0,0 1 1,0-1-1,0 0 0,0 1 0,0-1 1,3 45-35,-3-35-22,0 26-119,0-10 31,0-1 1,2 0-1,1 0 0,6 30 0,-9-54 139,1 0-1,-1 0 1,0 0-1,0 0 1,0-1 0,1 1-1,-1 0 1,1 0-1,-1 0 1,0 0 0,1 0-1,0 0 1,-1-1-1,1 1 1,-1 0 0,1 0-1,0-1 1,0 1-1,-1-1 1,1 1 0,0 0-1,0-1 1,0 1-1,0-1 1,-1 0 0,1 1-1,0-1 1,0 0-1,0 1 1,0-1 0,0 0-1,0 0 1,0 0-1,0 0 1,0 0-1,0 0 1,0 0 0,0 0-1,0-1 1,0 1-1,0 0 1,0 0 0,0-1-1,1 0 1,4-2 32,0-1-1,0 0 1,0 0 0,0-1-1,4-5 1,-9 9-27,41-41 289,-2-3 0,39-56-1,-41 52-316,-35 44 103,15-19-696,-17 23 641,-1 0-1,1 1 1,-1-1 0,1 0 0,-1 0-1,1 1 1,-1-1 0,0 0-1,1 0 1,-1 0 0,0 0 0,0 1-1,0-1 1,0 0 0,0 0-1,0 0 1,0 0 0,0 0 0,0 1-1,0-1 1,0 0 0,0 0-1,-1 0 1,1 0 0,0 1 0,-1-2-1,-3 2-92,-1 8-41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14155,'0'26'1216,"0"7"-808,0 1-192,0 8 513,0 1-201,-1 2-216,1-2-112,0-7-320,0-3-192,0-10-552,3-6 735,0-9-135,2-7-88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12627,'2'2'90,"1"-1"-1,-1 1 1,0-1 0,1 0 0,-1 0 0,1 0 0,0 0 0,-1 0 0,1-1-1,0 1 1,-1-1 0,1 1 0,0-1 0,0 0 0,-1 0 0,1-1-1,0 1 1,0 0 0,-1-1 0,1 0 0,0 1 0,-1-1 0,4-2 0,7-3 109,1 0 1,-2-1 0,14-9 0,-22 13-97,23-15 87,-1-2 0,-1-1-1,-1-1 1,33-39 0,73-109-931,-128 168 727,12-18-163,1 0-1,-2-1 1,-1-1-1,11-27 1,-18 35 57,-6 11 81,-13 24 210,-5 14 208,1 2 0,2 0 1,-12 42-1,21-54-260,2 0 0,0 1 0,1 0 0,2 0 0,2 52 0,11 39-101,-11-117-21,0 0-1,0 0 1,0 0-1,0 0 0,0 0 1,0 0-1,0 0 0,0 0 1,0 1-1,0-1 1,0 0-1,0 0 0,0 0 1,0 0-1,0 0 0,0 0 1,0 0-1,0 0 1,0 0-1,0 0 0,0 1 1,0-1-1,0 0 1,0 0-1,-1 0 0,1 0 1,0 0-1,0 0 0,0 0 1,0 0-1,0 0 1,0 0-1,0 0 0,0 0 1,0 0-1,0 0 1,0 0-1,0 0 0,-1 0 1,1 0-1,0 0 0,0 0 1,0 0-1,0 0 1,0 0-1,0 0 0,0 0 1,0 0-1,0 0 1,0 0-1,-1 0 0,1 0 1,0 0-1,0 0 0,0 0 1,0 0-1,0 0 1,0 0-1,0 0 0,0 0 1,0 0-1,0 0 0,0 0 1,-1 0-1,-7-8-190,-9-15-118,14 19 231,-16-18-167,-2 0 1,0 2-1,-1 0 1,-29-20-1,0 0 745,50 40-484,1 0-1,0 0 0,-1 0 0,1 0 1,0-1-1,-1 1 0,1 0 1,0 0-1,-1 0 0,1-1 0,0 1 1,0 0-1,-1 0 0,1-1 1,0 1-1,0 0 0,-1-1 0,1 1 1,0 0-1,0-1 0,0 1 0,0 0 1,0-1-1,-1 1 0,1 0 1,0-1-1,0 1 0,0 0 0,0-1 1,0 1-1,0 0 0,0-1 1,0 1-1,0 0 0,0-1 0,0 1 1,1-1-1,-1 1 0,0 0 1,0-1-1,0 1 0,0 0 0,1-1 1,-1 1-1,0 0 0,0 0 0,0-1 1,1 1-1,-1 0 0,0 0 1,0-1-1,1 1 0,-1 0 0,0 0 1,1 0-1,-1-1 0,0 1 1,1 0-1,-1 0 0,0 0 0,1 0 1,-1 0-1,0 0 0,1 0 0,-1 0 1,1 0-1,-1 0 0,34-4 393,-29 4-379,73-4 152,-13 2-302,120-20 1,-102-2 31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15755,'-2'-6'1185,"2"4"-961,2 0-120,3 4 392,3 3-152,-3 2-144,2 1-72,-1 1-8,0 0 8,-2-4 0,-2 1-40,-4-4-736,-2-2 616,-3 0-80,-6 0-128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17996,'-6'3'1615,"5"-2"-432,14 2 186,19-3-507,58-3-254,1-4 1,127-28 0,-216 35-626,41-7-354,-42 7 281,0 0-1,0 0 0,1-1 1,-1 1-1,0 0 0,0 0 1,0 0-1,1 0 0,-1 1 1,0-1-1,0 0 0,0 0 1,1 1-1,-1-1 0,0 1 1,0-1-1,0 1 0,0-1 1,0 1-1,0 0 0,0-1 1,0 1-1,0 0 0,0 0 1,0 0-1,-1 0 0,1 0 1,0 0-1,0 2 0,0-2-429,-1-6-123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12299,'-4'-1'1656,"7"1"-824,1 0-288,11-5 1833,0 0-1241,10-3-296,1 3-136,4-3-224,0 1-71,-3 0-89,-1 3-88,-5 2-352,-2 2-168,-5 0-601,-1 2-1679,-3-1 2152,-3 1-320,-1-2-281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16099,'3'-2'208,"0"1"0,0-1 0,0 1 0,0 0 0,0 0 0,1 0 0,-1 1 0,0-1 0,1 1 0,-1 0 0,0 0 0,0 0 0,1 0-1,-1 0 1,0 1 0,1 0 0,-1-1 0,0 1 0,0 1 0,0-1 0,0 0 0,0 1 0,0-1 0,0 1 0,0 0 0,4 3 0,-5-2-180,1 0 1,0 0-1,-1 1 0,1-1 1,-1 0-1,0 1 1,0 0-1,0-1 1,-1 1-1,1 0 1,-1 0-1,0 0 0,0 0 1,0 0-1,-1 0 1,0 0-1,1 0 1,-1 0-1,-1 0 1,1 0-1,-1 5 0,-4 8-12,-1-1 1,0 1-1,-1-1 0,-1 0 0,0-1 0,-1 0 0,-17 21 0,9-11 10,-17 32-1,33-56-24,0 0 0,0 1 0,1-1 0,-1 0 0,1 1 0,-1-1-1,1 1 1,-1-1 0,1 1 0,0-1 0,-1 1 0,1-1-1,0 1 1,0-1 0,0 1 0,1-1 0,-1 1 0,0-1 0,0 1-1,1-1 1,0 3 0,0-3-10,0 0 0,0 0 0,0-1 0,0 1 0,0 0 0,0 0 0,0 0 0,0-1-1,0 1 1,1-1 0,-1 1 0,0-1 0,0 1 0,1-1 0,-1 0 0,0 1 0,1-1 0,2 0 0,3 0-221,1 0 0,0-1 1,0 0-1,0 0 0,-1-1 0,15-4 1,-12 1 13,0 1 0,16-11 0,-2-2-218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 15147,'-1'-1'139,"0"1"-1,1-1 1,-1 1 0,0 0-1,1-1 1,-1 1-1,0 0 1,0-1-1,0 1 1,0 0 0,1 0-1,-1 0 1,0-1-1,0 1 1,0 0-1,0 0 1,0 1 0,1-1-1,-1 0 1,0 0-1,0 0 1,0 0-1,-1 1 1,0 0 99,0 0 0,0 1 0,0-1 0,1 0 1,-1 1-1,0 0 0,0-1 0,-2 4 0,-2 3 319,1 0-1,-10 19 1,15-26-548,-9 17 83,1 1 0,1 0 0,-7 31 0,11-38-124,1 1 0,1-1 0,0 1 0,0-1 0,1 1 0,1-1 0,2 13 0,-3-23 26,0 0 0,1-1-1,-1 1 1,1 0-1,-1-1 1,1 1 0,0 0-1,0-1 1,-1 1-1,1-1 1,0 1 0,1-1-1,0 2 1,-1-3 4,0 1 1,-1-1-1,1 1 1,0-1-1,0 0 0,0 1 1,-1-1-1,1 0 1,0 0-1,0 0 0,0 0 1,0 0-1,0 0 1,0 0-1,-1 0 1,1 0-1,0 0 0,0 0 1,0 0-1,0-1 1,0 1-1,-1 0 0,1-1 1,0 1-1,0 0 1,-1-1-1,1 1 1,0-1-1,0 1 0,0-2 1,6-4 21,1-1 0,-1 0 0,-1 0 0,1-1 0,-1 1 0,0-2 0,8-15 0,-2 1 107,15-44 1,-23 57-138,0-1 0,-1 0 1,-1 1-1,0-1 1,0 0-1,0-18 1,-2 28-40,0 1 0,0-1 0,0 0 1,0 1-1,-1-1 0,1 0 0,0 1 0,0-1 0,0 1 1,-1-1-1,1 0 0,0 1 0,-1-1 0,1 1 1,-1-1-1,1 1 0,0-1 0,-1 1 0,1-1 0,-1 1 1,1-1-1,-1 1 0,0 0 0,1-1 0,-2 1 1,2-1 23,0 1 1,-1 0 0,1 0 0,-1 0 0,1 0 0,0 0 0,-1 0 0,1 0 0,0 0-1,-1 0 1,1 0 0,-1 0 0,1 0 0,0 0 0,-1 1 0,1-1 0,-1 0-1,1 0 1,0 0 0,-1 0 0,1 1 0,0-1 0,-1 0 0,1 0 0,0 1 0,0-1-1,-1 0 1,1 0 0,0 1 0,0-1 0,-1 0 0,1 1 0,0-1 0,0 1-1,0-1 1,0 0 0,0 1 0,-1-1 0,1 9-475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14587,'-5'83'5189,"-12"41"-2891,0 0-1995,10-31-830,7-92-131,2-4 61,4-14-389,5-25-22,-4 11 554,1-3-89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15731,'12'-15'1759,"-9"14"-730,-6 11-188,-5 9 33,-1 4-343,-9 30 0,16-48-529,1 1 0,0 0 0,0-1-1,0 1 1,1 0 0,0 0 0,0 0 0,0-1-1,1 1 1,0 0 0,2 6 0,-2-9-1,0 0 1,1-1-1,0 1 0,-1 0 1,1-1-1,0 0 0,0 1 1,1-1-1,-1 0 1,0 0-1,1 0 0,-1 0 1,1-1-1,-1 1 0,4 1 1,51 19 42,-20-9-23,-32-10-18,-1-1 0,1 1 0,-1-1 0,1 1 0,-1 1 0,0-1 0,-1 1 0,1-1 0,0 1 0,-1 0 0,0 0 0,0 1 0,0-1 0,-1 1 0,1-1 0,-1 1 0,0 0 0,-1 0 0,1 0 0,-1 0 0,0 0 0,0 0 0,0 0 0,0 9 0,-2-7 29,1 0-1,-1 0 0,0 0 0,0 0 0,-1 0 0,0-1 0,0 1 0,-1-1 1,0 1-1,0-1 0,0 0 0,-1 0 0,0 0 0,0 0 0,0-1 0,-1 1 1,-9 8-1,12-12-4,-1 0-1,1 0 1,-1-1 0,1 1 0,-1 0 0,0-1 0,1 0-1,-1 1 1,0-1 0,0 0 0,0-1 0,0 1 0,0 0-1,0-1 1,0 0 0,0 0 0,-5 0 0,6 0-15,0-1-1,0 0 1,0 1 0,0-1-1,0 0 1,0 0 0,0-1-1,0 1 1,0 0 0,0-1 0,0 1-1,1-1 1,-1 1 0,1-1-1,-1 0 1,1 0 0,0 1 0,0-1-1,0 0 1,0 0 0,0 0-1,0-1 1,-1-2 0,0-5-10,-1 0 0,2 1 0,-1-1 0,2 0 0,-1 0 0,1 1 0,0-1 0,1 0 0,1 0 0,-1 0 0,1 1 0,1-1 0,0 1 0,0 0 0,1 0 0,0 0 0,9-14 0,6-8 195,2 2 1,1 0-1,35-35 0,-54 61-131,-1 0 0,1 0-1,-1 0 1,0 0-1,0 0 1,0 0-1,0-1 1,-1 1 0,0-1-1,1 1 1,0-7-1,-2 9-45,0 0 0,0-1 0,0 1 0,0-1-1,0 1 1,0 0 0,-1-1 0,1 1 0,0-1-1,-1 1 1,1 0 0,-1 0 0,1-1 0,-1 1-1,0 0 1,0 0 0,0-1 0,1 1 0,-1 0-1,0 0 1,0 0 0,0 0 0,-1 1 0,1-1-1,0 0 1,0 0 0,0 1 0,-1-1 0,1 0-1,0 1 1,-1-1 0,-1 1 0,-9-3-489,0 0 1,0 1-1,0 1 1,0 0 0,0 1-1,-1 0 1,1 0 0,-14 4-1,7 0-366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52 13059,'1'-6'380,"-2"0"0,1 1 0,-1-1 0,1 0-1,-3-6 1,3 12-331,0-1 1,-1 0-1,1 1 0,0-1 0,0 1 0,-1-1 0,1 1 0,0-1 0,-1 1 0,1-1 0,-1 1 0,1-1 0,0 1 0,-1-1 1,1 1-1,-1 0 0,1-1 0,-1 1 0,0 0 0,1-1 0,-1 1 0,0 0 0,0 0 14,0 0-1,-1 0 1,1 0-1,0 0 1,0 1-1,0-1 0,0 0 1,0 1-1,0-1 1,0 1-1,0-1 1,0 1-1,0 0 1,0-1-1,0 1 1,0 0-1,-1 1 1,-5 5 142,0 1 0,0 0 0,1 1 0,0-1 0,-7 15 0,-22 51 197,29-60-315,-19 48 277,-31 119 0,6 71 93,38-170-329,-1 121 0,13-158-220,2 0 0,2-1 0,2 1-1,15 59 1,-15-86 14,0 0 1,1 0-1,1 0 1,0-1-1,1 0 0,1 0 1,1-1-1,0-1 1,2 0-1,18 19 0,20 7-195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12219,'0'-2'192,"0"0"0,0 0 0,0 0 0,1 0 1,-1 0-1,0 0 0,1 0 0,0 0 0,-1 0 1,1 0-1,0 0 0,0 1 0,2-4 0,-2 4-129,-1 1 0,1-1-1,0 1 1,-1-1 0,1 1 0,0 0-1,-1-1 1,1 1 0,0 0-1,0 0 1,-1 0 0,1-1-1,0 1 1,0 0 0,-1 0-1,1 0 1,0 0 0,0 0 0,0 0-1,-1 1 1,1-1 0,0 0-1,0 0 1,-1 0 0,1 1-1,0-1 1,-1 0 0,1 1-1,0-1 1,-1 1 0,1-1 0,0 1-1,-1-1 1,1 1 0,-1-1-1,1 1 1,-1-1 0,1 2-1,23 24 549,-2 0 0,24 38-1,-34-47-500,8 14-39,-1 0-1,-2 1 1,-2 1 0,0 0-1,-3 1 1,0 1 0,-3 0-1,0 0 1,-3 1 0,-1 0-1,-1 0 1,-3 69 0,-3-65-159,-2-1 0,-2 1 1,-1-1-1,-2 0 0,-2 0 1,-1-1-1,-2 0 0,-2-2 1,-1 1-1,-2-2 0,-35 49 1,46-72 8,-1-1 1,0 0-1,0-1 1,-1 0-1,-14 11 1,21-19 32,-1-1 1,1 1-1,0 0 0,-1-1 0,1 0 1,-5 1-1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15827,'2'-7'661,"0"0"0,0 1 0,0-1 0,1 1 0,-1-1 0,5-5 0,-7 11-626,0 1 1,0 0 0,1 0 0,-1 0 0,0 0-1,0 0 1,0 0 0,0 0 0,0 0-1,0 0 1,0 0 0,0 0 0,0 0-1,1-1 1,-1 1 0,0 0 0,0 0-1,0 0 1,0 0 0,0 0 0,0 0-1,0 0 1,0 0 0,1 0 0,-1 0 0,0 0-1,0 0 1,0 0 0,0 0 0,0 0-1,0 0 1,0 0 0,1 0 0,-1 1-1,0-1 1,0 0 0,0 0 0,0 0-1,0 0 1,0 0 0,0 0 0,0 0-1,0 0 1,0 0 0,1 0 0,-1 0 0,0 0-1,0 1 1,0-1 0,0 0 0,0 0-1,0 0 1,0 0 0,4 11 646,2 12-536,-6-22-69,36 267-376,-14-73-1022,-21-190 1057,-1 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43 238 12931,'-5'-5'451,"1"-1"0,0 0 0,-1 0 0,2 0 0,-1 0 0,1 0 0,0-1 0,0 1 0,1-1 0,-4-13 0,6 16-299,0 1 0,-1-1 0,1 1-1,0-1 1,1 1 0,-1-1 0,1 1 0,-1-1 0,1 1 0,0 0 0,1-1 0,-1 1 0,0 0 0,1 0 0,0 0 0,-1 0 0,1 0 0,1 0 0,-1 0 0,0 1 0,1-1 0,-1 1 0,1 0 0,3-3 0,7-4 7,0 1 1,1 1-1,0 0 0,0 0 0,30-8 0,-20 8-133,1 2 0,49-5 0,-67 9-34,0 1 0,0 0 0,0 0 1,0 0-1,0 1 0,0 0 0,0 1 1,0 0-1,8 3 0,-12-4 3,-1 0-1,0 1 1,0-1-1,0 1 0,0-1 1,0 1-1,0 0 1,0 0-1,-1 0 1,1 0-1,0 0 0,-1 0 1,0 0-1,0 1 1,1-1-1,-1 0 1,-1 1-1,1-1 0,0 1 1,-1-1-1,1 1 1,-1-1-1,1 1 1,-1-1-1,0 1 0,0 0 1,-1-1-1,0 6 1,-2 9-26,-1 1 0,-1-1 0,0 0 0,-1 0-1,-1-1 1,0 0 0,-19 28 0,-78 98-53,103-139 83,-121 136 23,108-119-9,13-20-12,1 1 0,0-1 0,0 0 0,0 1 0,0-1 0,0 0 0,-1 1 0,1-1 0,0 0 0,0 1 0,0-1 0,0 0 0,0 1 0,0-1 0,0 1 0,0-1 0,0 0 0,0 1 0,1-1 0,-1 0 0,0 1 0,0-1 0,0 0 0,0 1 0,0-1 0,1 0 0,-1 1 0,0-1 0,0 0 1,1 0-1,-1 1 0,0-1 0,0 0 0,1 0 0,-1 1 0,0-1 0,1 0 0,-1 0 0,0 0 0,1 0 0,-1 0 0,0 1 0,1-1 0,-1 0 0,0 0 0,1 0 0,-1 0 0,0 0 0,1 0 0,-1 0 0,0 0 0,1 0 0,-1 0 0,1 0 0,-1 0 0,0-1 0,1 1 0,-1 0 0,1 0 0,16-2 103,1-1-1,17-4 0,-25 3-44,1 2 0,0 0 0,0 0 0,-1 1 0,1 0 1,0 1-1,0 0 0,21 3 0,3 12 61,-31-13-252,-1 0-1,1 0 1,0 0 0,1 0 0,-1-1-1,0 0 1,0 0 0,1 0 0,-1 0-1,5 0 1,-9-1 119,1 0 0,-1 0 0,0 0 0,0 0 0,1 0 0,-1 0 0,0-1-1,0 1 1,1 0 0,-1 0 0,0 0 0,0 0 0,0 0 0,1 0 0,-1 0 0,0-1 0,0 1 0,0 0 0,1 0 0,-1 0 0,0-1-1,0 1 1,0 0 0,0 0 0,1 0 0,-1-1 0,0 1 0,0 0 0,0 0 0,0-1 0,0 1 0,0 0 0,0 0 0,0-1 0,0 1-1,0 0 1,0 0 0,0-1 0,0 1 0,0 0 0,0-1 0,0 1 0,0 0 0,0-1 0,-3-7-365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14859,'16'0'1889,"2"-1"-1137,7-7-248,8-2 936,1-4-576,6-3-71,2-3-241,-1 0-272,-8 3-752,-4 2 1856,-9 7-1344,-4 3 24,-9 5 48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9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16468,'11'-8'512,"1"0"0,0 0 1,0 1-1,1 1 0,0 0 1,0 1-1,0 0 0,1 1 1,-1 1-1,21-3 0,-33 5-495,0 1 0,0 0-1,1 0 1,-1 0-1,0 0 1,1 1 0,-1-1-1,0 0 1,0 0-1,0 1 1,1-1-1,-1 1 1,0-1 0,0 1-1,0-1 1,0 1-1,0 0 1,0-1 0,0 1-1,0 0 1,0 0-1,0 0 1,0 0 0,0 0-1,-1 0 1,2 1-1,-1 1-7,0-1 0,-1 1 0,1 0 0,-1-1 0,1 1-1,-1 0 1,0-1 0,0 1 0,0 0 0,-1-1 0,0 6 0,-3 6-19,0 0 1,-1 0 0,-10 19 0,15-32 13,-24 43 3,-1 0 1,-3-1 0,-40 47 0,80-98 26,1 1 0,-1 0 1,23-9-1,-22 10-21,0 1-38,1 1 0,-1 0 0,1 1 0,25-3 1,-20 3-201,-17 3 187,0 0 0,1-1 0,-1 1 1,0-1-1,0 1 0,1-1 0,-1 0 0,0 0 0,0 0 1,0 0-1,0-1 0,0 1 0,0 0 0,-1-1 0,1 0 1,0 1-1,-1-1 0,1 0 0,-1 0 0,1 0 1,-1 0-1,0 0 0,0 0 0,1-2 0,8-20-196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 16355,'3'-4'1481,"-3"1"-1049,-5 6-184,-3 7 600,-5 4-192,-3 11-264,-4 5-160,-4 8-160,-1 1-32,-3 4-48,0 0-80,3-3-152,3-5-96,3-10-312,4-7-128,-2-17 544,2-5-176,4-18-80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15275,'13'7'1361,"7"4"-865,4 2-128,12 3 496,3 0-112,5-2-128,2 1-104,6-4-176,-5-1-64,-3-4-280,-2 0-280,-8-5-624,-2-1 784,-6-3-128,-6 0-120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14523,'-1'0'92,"-1"-1"0,1 1 1,-1 0-1,1 0 0,-1-1 0,1 1 0,-1 1 1,1-1-1,-1 0 0,0 0 0,1 0 0,-1 1 0,1-1 1,0 1-1,-1-1 0,1 1 0,-1 0 0,1-1 0,0 1 1,-1 0-1,1 0 0,0 0 0,0 0 0,0 0 1,0 0-1,0 1 0,0-1 0,0 0 0,0 0 0,-1 3 1,-2 3 3,0 0 1,1 0 0,-1 0-1,-3 14 1,1 5-20,1-1 1,1 1-1,2 0 1,0 34-1,4-7 116,9 57 0,-8-83-126,2 0 1,2 0-1,0 0 0,1-1 0,15 31 0,-18-47 37,0 0-1,1 0 1,0-1-1,0 0 1,1 0 0,1 0-1,-1-1 1,1 0 0,0-1-1,1 0 1,0 0-1,0-1 1,1 0 0,-1 0-1,17 6 1,-12-7-26,-1-1 1,19 4 0,32-2 216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16339,'5'51'5251,"26"126"-5510,-26-151 73,0-1-538,14 43 1,-16-73-3065,-5-20 3215,-3 2-217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16492,'16'-2'1800,"-3"0"-1224,5-1-216,2 0 824,8-1-415,-1-2-137,3 1-360,2-1-216,-2 0-568,0-1-345,-3-2 705,0 4-208,-4-2-88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15323,'0'6'1665,"4"6"-1097,2-4-192,1 1 896,3 2-592,3 1-136,2-4-168,3 0-79,0-4-225,4-1-128,-1-3-265,2 0-199,0-6-376,3-4-1176,-2-4 1632,1-5-305,2-10-143</inkml:trace>
  <inkml:trace contextRef="#ctx0" brushRef="#br0" timeOffset="1">435 1 16572,'-17'36'1752,"-8"5"-1224,-3 8-216,-1 3 848,0 1-480,3-2-183,11-3-257,2-4-120,6-8-296,7-5-224,3-11-449,1-7 2194,0-11-1409,-2-5 0,-2-9-16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15027,'0'0'29,"0"0"0,0 0 0,0 0 0,0 0 1,0-1-1,0 1 0,0 0 0,0 0 0,0 0 0,0 0 0,1-1 0,-1 1 0,0 0 0,0 0 0,0 0 0,0 0 0,0-1 0,0 1 1,0 0-1,0 0 0,0 0 0,1 0 0,-1 0 0,0 0 0,0-1 0,0 1 0,0 0 0,0 0 0,1 0 0,-1 0 0,0 0 0,0 0 0,0 0 1,0 0-1,1 0 0,-1 0 0,0 0 0,0 0 0,0 0 0,0 0 0,1 0 0,-1 0 0,0 0 0,0 0 0,0 0 0,0 0 0,1 0 0,-1 0 1,0 0-1,0 0 0,0 0 0,0 0 0,1 0 0,9 12 631,8 18-5,4 14-347,-3 2 1,-2 0 0,20 84-1,-31-99-328,-1 0-1,-1 0 0,-2 1 0,-1-1 0,-1 1 1,-2-1-1,-6 32 0,3-40-329,-1 0 0,0-1 0,-13 26 0,15-37 74,-2 0-1,1-1 1,-1 0 0,-1 0 0,0 0 0,0-1-1,-1 0 1,-10 9 0,0-5-511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14 171 18700,'-14'43'3034,"30"-60"-2918,-2-1 0,0-1-1,-1-1 1,-1 0 0,-1 0 0,17-44 0,-27 62-124,0-1 1,-1 0-1,1 0 0,-1 0 1,1 0-1,-1 0 0,0 0 1,-1-4-1,1 7 7,0 0 0,0 0 0,0-1 1,0 1-1,0 0 0,0 0 0,0 0 0,0-1 1,0 1-1,0 0 0,0 0 0,-1-1 0,1 1 0,0 0 1,0 0-1,0 0 0,0-1 0,0 1 0,-1 0 1,1 0-1,0 0 0,0 0 0,0-1 0,-1 1 1,1 0-1,0 0 0,0 0 0,-1 0 0,1 0 0,0 0 1,0 0-1,0 0 0,-1 0 0,1 0 0,-13 10 9,5 3-3,0 0-1,1 0 0,0 1 1,1-1-1,0 2 0,1-1 1,1 0-1,-4 21 0,9-25 19,4-20-59,4-17-314,11-44-404,-11 48 526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17.8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222 69 15363,'-2'-3'105,"0"0"0,-1 0 0,1 1 0,-1-1-1,0 1 1,0 0 0,0-1 0,0 2 0,0-1 0,0 0-1,-1 0 1,1 1 0,-1 0 0,1 0 0,-1 0 0,1 0-1,-1 0 1,1 1 0,-1-1 0,0 1 0,1 0 0,-1 0-1,0 1 1,1-1 0,-1 1 0,0 0 0,1 0 0,-1 0-1,1 0 1,0 0 0,-1 1 0,-5 3 0,2 0-49,0 0 0,0 0 0,0 0 0,0 1 0,1 1 0,0-1 0,0 1 0,1 0 0,0 0 0,0 0 0,0 1 0,-5 14 0,4-4-57,1-1-1,1 1 1,0 0 0,2 0 0,0 0-1,1 0 1,0 0 0,2 0-1,0 0 1,1 0 0,6 22 0,-1-9-9,2-1 1,1 0 0,1 0 0,2-1-1,26 44 1,-28-54-12,1-2 0,19 24-1,-28-37 18,0-1-1,0 0 1,0 1-1,0-1 1,1-1-1,-1 1 1,1 0-1,0-1 1,0 0-1,0 0 1,0 0-1,0 0 1,0-1-1,0 1 1,1-1-1,-1 0 1,0-1-1,7 1 1,-7-1 10,0-1 1,0-1 0,0 1-1,-1 0 1,1-1-1,0 0 1,-1 0 0,0 0-1,1 0 1,-1-1-1,0 1 1,0-1 0,0 0-1,-1 0 1,1 0-1,-1 0 1,1 0 0,-1 0-1,0-1 1,0 1-1,2-7 1,5-10 110,-2 1 0,9-36 0,-15 53-106,11-47 407,-2-2-1,7-100 1,-16 120-210,-1 1 0,-2 0-1,-1 0 1,-1 0 0,-1 0-1,-13-39 1,15 61-170,0 1 0,0 0 0,-1 0 1,0 0-1,-8-11 0,11 17-71,0 0 0,1 0 0,-1 0 0,0 0 0,1 0 0,-1 0 0,0 1 0,0-1 0,0 0 0,1 1 0,-1-1 0,0 0 0,0 1 0,0-1 0,0 1 0,0 0 0,0-1 0,0 1 0,0 0 0,0 0 0,-1-1 0,1 1 0,0 0 0,0 0 0,0 0 0,0 0 0,0 0 0,0 1 0,0-1 0,0 0 0,0 0 1,0 1-1,0-1 0,0 1 0,0-1 0,0 1 0,0-1 0,0 1 0,0-1 0,0 1 0,0 0 0,0 0 0,1-1 0,-1 1 0,0 0 0,1 0 0,-1 0 0,-1 2 0,1 0-183,-1 0-1,0 0 1,1 0 0,-1 1 0,1-1-1,0 0 1,0 1 0,1-1 0,-1 1-1,1-1 1,-1 1 0,1-1 0,1 6 0,1 3-407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4 417 15859,'-1'1'113,"1"0"0,-1 0 0,1 1 0,-1-1 0,1 0 0,0 1 0,0-1 0,0 0 0,0 0 0,0 1 0,0-1 0,0 2 0,0-2-85,1-1 0,-1 0-1,0 0 1,0 0 0,0 1 0,0-1 0,1 0 0,-1 0 0,0 0-1,0 0 1,1 1 0,-1-1 0,0 0 0,0 0 0,1 0 0,-1 0-1,0 0 1,0 0 0,1 0 0,-1 0 0,0 0 0,0 0-1,1 0 1,-1 0 0,0 0 0,0 0 0,1 0 0,-1 0 0,0 0-1,1 0 1,-1 0 0,0 0 0,0 0 0,1-1 0,3-1 125,0 0 1,1-1 0,-2 1 0,1-1-1,0 0 1,3-4 0,36-37 401,-2-2 0,-1-2 0,-3-2 1,-3-1-1,54-104 0,-79 136-384,-8 18-100,-3 4-12,-11 31 16,-29 118-146,35-120 28,2 0 1,-3 61 0,8-88-4,0 0 1,0 0 0,1 0-1,0 0 1,0 0 0,0 0 0,0 0-1,1-1 1,3 10 0,-3-11-75,0 0 1,0-1 0,1 1 0,-1-1 0,0 1 0,1-1 0,0 0 0,-1 1-1,1-2 1,0 1 0,0 0 0,0 0 0,0-1 0,0 0 0,5 2-1,3 1-266,-8-1-120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15667,'8'16'1713,"2"-6"-1153,5-9-176,7-2 1192,7-9-936,2-3-152,11-6-127,1-1-89,1-1-240,1 0-152,-5 6-521,-3 2-151,-7 7 592,0 0-128,-8 6-168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0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47 16868,'12'-9'1109,"-6"4"-507,1-1 0,0 1 0,1 0 1,-1 1-1,16-7 0,-22 10-553,0 1-1,0 0 1,1 0-1,-1-1 0,0 1 1,0 0-1,1 0 1,-1 0-1,0 0 0,0 0 1,1 0-1,-1 1 1,0-1-1,0 0 0,1 1 1,-1-1-1,0 1 1,0-1-1,1 2 0,0-1-32,-1 1 0,1-1 0,-1 1-1,0-1 1,0 1 0,1 0 0,-1 0-1,0 0 1,-1-1 0,1 1 0,0 0-1,-1 0 1,1 0 0,-1 0-1,1 4 1,0 5-17,0 1 0,-1 0-1,-1 0 1,0 0-1,0 0 1,-1-1 0,0 1-1,-1-1 1,-1 1 0,0-1-1,0 0 1,-8 13 0,-2 1-10,-1 0 0,0-1 1,-37 41-1,-20 4 73,51-50-78,15-15-140,17-9 66,-4 4 74,0 0 0,0 1-1,0-1 1,0 2 0,0-1-1,0 1 1,0 0 0,0 1-1,7 2 1,-7-2 26,0 0 0,0 0 0,0-1 0,0 0 0,0-1 0,1 1-1,-1-1 1,0-1 0,12-1 0,-9-2-32,0 0 0,0 0 0,0-1 0,-1 0 0,0-1 1,0 0-1,0 0 0,0-1 0,-1 0 0,0-1 0,-1 0 0,0 0 0,0 0 0,-1-1 0,0 0 0,0 0 0,-1-1 0,0 0 0,6-17 0,-11 24-116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42 196 15435,'-5'-2'699,"-22"-13"571,27 15-1234,-1 0 1,0 0-1,1-1 1,-1 1-1,1 0 0,-1-1 1,1 1-1,-1-1 1,1 1-1,-1 0 1,1-1-1,0 1 0,-1-1 1,1 1-1,-1-1 1,1 0-1,0 1 1,0-1-1,-1 1 0,1-1 1,0 0-1,0 1 1,0-1-1,0 1 0,0-1 1,-1 0-1,1 1 1,0-1-1,1 0 1,-1 1-1,0-1 0,0 0 1,0 1-1,0-1 1,0 1-1,1-1 1,-1 0-1,8-7 195,1 0 0,-1 1 0,1 0 0,1 0 0,13-7 1,-1 0-87,64-36-85,-75 44-47,0 1 0,1 1 0,-1 0 0,1 0 0,0 1 0,14-1 0,-23 4 0,1-1-1,0 2 1,0-1-1,0 0 1,0 1 0,-1-1-1,1 1 1,0 0-1,-1 0 1,1 1-1,-1-1 1,7 5 0,0 0 36,-1 1 0,-1 0 0,9 8 0,-9-8-12,-1 0-1,2 0 1,13 9 0,-19-15-39,1 1 1,-1 0 0,0-1 0,1 0 0,0 0 0,-1 0 0,1 0 0,0-1 0,-1 1 0,1-1 0,0 0 0,-1 0 0,1 0 0,4-1 0,-1-1-98,0 0 0,0 0 1,0-1-1,0 1 0,-1-2 0,0 1 1,11-8-1,-14 9-26,0 0 1,0 0-1,-1 0 1,1 0-1,-1-1 1,0 1-1,1-1 1,-1 0-1,0 1 1,0-1-1,-1 0 1,1 0-1,-1 0 1,1 0-1,-1-1 1,0 1-1,0 0 1,0-4-1,-1 6 98,0 0 0,0 0-1,0 0 1,0 1 0,0-1-1,0 0 1,0 0-1,0 0 1,-1 0 0,1 1-1,0-1 1,-1 0 0,1 0-1,0 0 1,-1 1-1,1-1 1,-1 0 0,0 0-1,-19-8-646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15955,'6'-6'297,"19"-20"755,0 2 1,44-31-1,-61 49-973,0 1-1,1 0 1,-1 1-1,1 0 0,0 0 1,0 1-1,0 0 1,0 0-1,1 1 1,-1 1-1,1-1 0,0 1 1,-1 1-1,13 1 1,-16 0-64,1 1 0,-1 0 0,0 0 0,0 1 0,0 0 0,0 0 0,0 0 0,0 1 0,-1-1 0,0 2 0,0-1 0,0 0 0,0 1 0,7 9 0,-4-5 30,1 0 0,16 12 0,-21-18-16,-1-1 0,1 0-1,0 0 1,0 0 0,0-1-1,0 1 1,0-1-1,0 0 1,0 0 0,0 0-1,8 0 1,-2-2-89,-1 1 0,1-2 0,0 1 1,-1-1-1,1-1 0,-1 0 0,0 0 0,0-1 0,0 0 1,0 0-1,-1-1 0,1 0 0,9-9 0,-18 14 48,0 0 0,0 0 0,0 0 0,0 0 0,1 0 0,-1 0 0,0-1 0,0 1 0,0 0-1,0 0 1,0 0 0,0 0 0,0-1 0,0 1 0,0 0 0,0 0 0,0 0 0,0 0 0,0-1 0,0 1-1,0 0 1,0 0 0,0 0 0,0 0 0,0-1 0,0 1 0,0 0 0,0 0 0,-1 0 0,1 0 0,0 0-1,0-1 1,0 1 0,0 0 0,0 0 0,0 0 0,0 0 0,-1 0 0,1 0 0,0 0 0,0 0 0,0-1-1,0 1 1,0 0 0,-1 0 0,1 0 0,0 0 0,0 0 0,0 0 0,-10-1-440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66 15083,'24'-27'2187,"12"-11"1321,-36 40-3348,0-1 1,0 1-1,1 0 1,-1 0-1,0 0 1,0 0-1,-1-1 1,1 1-1,0 0 1,-1 0-1,0 2 1,-35 111 218,19-68-363,3 0 0,1 1 0,-11 92 1,24-134-18,-1-1 0,1 1 0,0 0 0,1-1 1,0 1-1,0-1 0,0 1 0,0-1 0,1 1 0,0-1 1,4 8-1,-5-10-7,1-1 0,0 1 1,0-1-1,0 0 0,1 1 1,-1-1-1,0 0 0,1 0 1,-1-1-1,1 1 0,0-1 1,0 1-1,0-1 0,-1 0 1,1 0-1,0 0 0,0 0 1,1 0-1,-1-1 0,0 0 1,5 1-1,-2-1-109,0 0 0,0-1 1,0 1-1,0-1 0,0 0 0,0-1 1,0 1-1,0-1 0,-1-1 0,1 1 1,-1-1-1,0 0 0,8-4 0,-5 0-10,-1 1-1,1-1 1,-1 0 0,-1 0-1,1-1 1,-1 1-1,7-13 1,9-22-376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15491,'-17'52'1625,"0"0"-961,2-4-264,3-3 864,3-2-448,6-5-536,5 0-304,6-14-1320,4-5 1232,8-9-272,1-6-176</inkml:trace>
  <inkml:trace contextRef="#ctx0" brushRef="#br0" timeOffset="1">321 307 18252,'3'11'1280,"-6"5"-1032,-5 3-216,0 0-48,3-2 112,0-7-128,4-3-56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16019,'0'-1'74,"-1"-1"0,1 1-1,-1 0 1,1 0-1,-1 0 1,0 0-1,1 0 1,-1 0-1,0 0 1,0 0-1,0 1 1,0-1-1,0 0 1,0 0 0,0 1-1,0-1 1,0 0-1,0 1 1,0-1-1,0 1 1,0-1-1,0 1 1,0 0-1,-1-1 1,1 1 0,0 0-1,0 0 1,0 0-1,-1 0 1,1 0-1,0 0 1,0 0-1,0 1 1,-1-1-1,1 0 1,0 1 0,0-1-1,0 0 1,0 1-1,0 0 1,0-1-1,0 1 1,0 0-1,-2 1 1,-1 1-15,1 1-1,-1-1 1,1 1 0,0 0 0,0 0-1,0 0 1,1 0 0,0 1 0,-4 8-1,3-4-54,0 0 0,1 0-1,0 0 1,1 0-1,0 1 1,0-1 0,1 0-1,0 1 1,1-1 0,0 0-1,1 0 1,-1 0-1,2 0 1,4 13 0,-1-7-4,1-1 0,1 1 0,0-1 0,2-1 1,-1 1-1,1-1 0,17 15 0,-19-19 2,3 1 3,-1 1 0,-1 0 0,0 0 0,11 18 0,-18-26-4,0 0 1,-1 0 0,0 0-1,1 1 1,-1-1-1,0 0 1,-1 1 0,1-1-1,-1 0 1,1 1-1,-1-1 1,0 0 0,0 1-1,0-1 1,-1 1-1,1-1 1,-1 0 0,0 1-1,0-1 1,0 0-1,0 0 1,-1 0 0,1 0-1,-4 5 1,1-1 4,-2 0 1,1-1 0,-1 0-1,0 1 1,0-2-1,0 1 1,-1-1-1,0 0 1,0 0-1,-1-1 1,1 0-1,-1 0 1,0-1 0,0 0-1,0 0 1,0-1-1,0 0 1,-1-1-1,1 1 1,-12-1-1,18-1-1,0 0 0,0 0-1,0-1 1,0 1 0,0 0 0,0-1-1,1 1 1,-1-1 0,0 0 0,0 0-1,0 0 1,0 0 0,1 0-1,-1 0 1,0 0 0,1 0 0,-1-1-1,1 1 1,0-1 0,-1 1 0,1-1-1,0 1 1,-2-3 0,2 0 2,0 0-1,-1 0 1,1 0 0,0 0 0,1 0 0,-1 0 0,1 0 0,0 0 0,0 0-1,1-8 1,2-5 8,0-1-1,2 1 0,0-1 0,9-17 0,11-19 125,59-92-1,-11 21 699,-71 121-778,0 1 0,-1-1 0,0 1 0,0-1 0,0 0 0,0 1 0,0-1 0,-1 0 0,1 0 0,-1-5 0,0 8-65,-1 0 0,1 0 0,0 0 0,0 0 0,0-1 0,-1 1 0,1 0 0,0 0 0,-1 0 0,1 0 0,-1 0-1,1 0 1,-1 0 0,0 0 0,0 0 0,1 0 0,-1 0 0,0 0 0,0 1 0,0-1 0,0 0 0,0 1 0,0-1 0,0 0 0,0 1 0,0-1 0,0 1 0,0 0 0,0-1 0,0 1 0,0 0 0,-1-1 0,1 1 0,0 0-1,0 0 1,-2 0 0,8 5 14,6-1-122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 16916,'-1'-1'81,"0"0"0,0 0 1,0 1-1,0-1 1,0 0-1,0 1 0,0-1 1,0 1-1,-1-1 1,1 1-1,0 0 0,0-1 1,-1 1-1,1 0 1,0 0-1,0 0 0,-1 0 1,1 0-1,0 0 1,0 0-1,-1 0 0,1 0 1,0 1-1,0-1 1,0 1-1,-2 0 1,-35 13 606,34-12-451,-6 2-81,0 1 0,0 1-1,1 0 1,0 0 0,0 1 0,0 0 0,1 1-1,-14 16 1,19-22-159,1 1 1,0 0-1,0 0 0,0 0 1,1 0-1,-1 0 0,1 0 1,-1 1-1,1-1 0,0 0 1,0 1-1,1-1 0,-1 1 1,1-1-1,-1 1 0,1-1 1,0 1-1,1-1 0,-1 1 0,1-1 1,-1 1-1,1-1 0,0 1 1,0-1-1,1 0 0,-1 0 1,0 1-1,1-1 0,0 0 1,0 0-1,4 5 0,3 0-38,0 1 0,1-1 0,-1-1-1,1 0 1,20 11 0,-18-13 26,-2 2 0,1 0-1,-1 0 1,17 16 0,-24-20 14,0 1-1,0-1 1,-1 1-1,1 0 1,-1 0-1,0 0 1,0 0-1,-1 1 1,1-1-1,-1 0 1,1 1 0,-2-1-1,1 1 1,0-1-1,-1 1 1,0 0-1,0 5 1,-2 2 8,0 0-1,0 0 1,-2-1 0,1 1 0,-1-1 0,-1 0 0,0 0-1,0-1 1,-1 1 0,-1-1 0,0-1 0,0 1 0,-1-1-1,0 0 1,0-1 0,-12 9 0,19-16 5,0 0 0,0 0 0,0-1-1,0 1 1,0 0 0,0-1 0,-1 1 0,1-1 0,0 1 0,0-1 0,-1 1 0,1-1 0,0 0-1,0 0 1,-1 0 0,1 0 0,0 0 0,-2 0 0,2 0-3,1-1 0,-1 1 0,0 0 0,0-1 0,1 1 0,-1-1 0,1 1 0,-1-1 1,0 1-1,1-1 0,-1 0 0,1 1 0,0-1 0,-1 0 0,1 1 0,-1-1 0,1 0 0,0 0 0,-1 1 0,1-1 0,0-1 0,-1-4 23,0 0 0,1-1 0,0 1 0,0 0 0,0 0 0,2-10 0,5-15 13,1 0 0,1 0-1,17-38 1,49-87-103,-30 66 132,-43 86-62,0-1 1,0 1-1,0-1 0,-1 0 1,1 0-1,0-9 0,-2 13-21,0 0 1,0 0-1,0 0 0,0 0 0,0 0 0,0 0 0,-1 0 1,1 0-1,0 0 0,-1 0 0,1 0 0,-1 1 0,1-1 1,-1 0-1,0 0 0,1 0 0,-1 1 0,0-1 1,1 0-1,-1 1 0,0-1 0,0 0 0,1 1 0,-1-1 1,0 1-1,0-1 0,0 1 0,0 0 0,0-1 1,0 1-1,0 0 0,0 0 0,0 0 0,0 0 0,0 0 1,0 0-1,0 0 0,0 0 0,-1 0 0,-3 0-132,0 0 0,0 0 0,0 0 0,0 1 0,0 0 0,0 0 0,0 0-1,0 1 1,0-1 0,0 1 0,1 1 0,-1-1 0,1 0 0,0 1 0,-5 3-1,5 2-216,5 0-73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15963,'-5'12'1513,"-10"8"-1153,-8 10-120,-2 4 616,-3 14-512,0 3-24,1 5-32,4 0-40,5-6-120,5-1-56,6-13-224,3-5-192,3-12-368,-2-9 608,0-10-104,3-9-96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18.6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11 14395,'5'-10'1777,"-6"20"-527,0 11-604,12 481 972,-5-352-1442,-3-122-192,1-1 0,2-1 1,12 41-1,-12-56-150,-4-13 781,-4-20-119,-1 1-380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15347,'-8'0'187,"0"0"-1,0 1 0,1 0 0,-1 0 0,0 1 1,1 0-1,-1 0 0,1 1 0,0 0 1,0 0-1,0 0 0,-8 6 0,6-3-5,-1 1 0,1 0 0,0 0 0,1 1-1,0 0 1,0 0 0,-12 17 0,19-23-159,-1 1 0,1-1 0,-1 0 0,1 1 0,0-1 0,0 1 0,0 0 0,0-1 0,0 1 0,1 0 0,-1-1 0,1 1 0,0 0 0,0 0 0,0 0 0,0-1 1,0 1-1,1 0 0,-1 0 0,1-1 0,0 1 0,-1 0 0,3 4 0,0-4-8,-1 0 0,1 0 0,-1 0-1,1 0 1,0 0 0,0 0 0,0-1 0,1 0 0,-1 1 0,0-1 0,1 0 0,0-1 0,-1 1 0,1-1-1,0 1 1,4 0 0,1 0 13,0-1 0,0 0-1,1 0 1,-1-1 0,0 0-1,1 0 1,-1-1 0,0-1-1,0 1 1,16-6 0,-20 5 9,-1 1 0,0-1 1,0 0-1,0 0 1,-1 0-1,1-1 0,0 0 1,-1 1-1,0-1 1,6-7-1,-7 8-7,0-1-1,-1 1 1,1-1-1,-1 0 1,0 1 0,0-1-1,0 0 1,0 0-1,0 0 1,-1 0-1,1 0 1,-1 1 0,0-1-1,0 0 1,0 0-1,0 0 1,-2-6 0,2 6-11,-1 0 1,0 0 0,0-1 0,-1 1 0,1 0-1,0 0 1,-1 0 0,0 0 0,0 1 0,0-1 0,0 0-1,0 1 1,-1-1 0,1 1 0,-1 0 0,-3-3-1,1 2-16,-1 0-1,1 0 0,-1 0 0,0 1 0,0 0 0,0 0 0,0 0 0,-9-1 0,6 2-88,-1 0-1,1 1 1,0 0-1,-1 0 0,1 1 1,0 0-1,0 0 0,-1 1 1,1 0-1,0 1 1,-16 7-1,21-7-29,0-1 1,0 1-1,1 0 0,-1 0 0,1 0 1,0 0-1,0 1 0,0-1 1,0 1-1,-2 5 0,4-8 81,0 1 0,0 0-1,0 0 1,0 0-1,1 0 1,-1 0 0,1 0-1,-1 0 1,1 0 0,0 0-1,0 0 1,-1 1 0,2-1-1,-1 0 1,0 0 0,0 0-1,1 0 1,-1 0 0,1 0-1,0 0 1,-1 0 0,1 0-1,0 0 1,2 2 0,21 20-395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15539,'-17'27'961,"5"-8"-430,-18 37 0,28-51-443,0-1 1,0 1-1,1 0 1,0 0-1,-1 0 1,2 0-1,-1 0 1,1 0 0,-1 0-1,1 0 1,1 0-1,-1 0 1,3 9-1,-2-11-33,1 1 0,0-1 0,0 0-1,0 1 1,0-1 0,0 0 0,1 0-1,0 0 1,-1-1 0,1 1 0,0-1-1,1 1 1,-1-1 0,0 0 0,0 0-1,1-1 1,-1 1 0,1-1 0,0 1-1,0-1 1,-1 0 0,1 0 0,4 0 0,8 1 91,-1 0 1,1-1-1,0 0 1,20-3-1,-22 1 36,-1-1 1,1 0-1,16-5 0,-27 6-119,0 0 0,1 0-1,-1 0 1,0 0 0,0-1 0,0 0 0,0 1 0,0-1 0,0 0 0,-1 0 0,1-1 0,-1 1 0,1-1 0,-1 1 0,0-1 0,0 0 0,0 1 0,2-6 0,-3 7-32,0-1 0,-1 1 0,0-1 0,1 1 0,-1-1 0,0 0 0,0 1 1,0-1-1,0 1 0,0-1 0,0 1 0,0-1 0,0 1 0,-1-1 0,1 0 0,-1 1 0,1 0 0,-1-1 0,1 1 0,-1-1 1,-1-1-1,0 1 12,0-1 1,-1 1 0,1-1-1,-1 1 1,1 0 0,-1 0-1,0 0 1,0 0 0,-4-1-1,-5-2-28,1 0 1,-1 2-1,0-1 0,-16-1 0,20 3-95,0 1 0,1 1 0,-1-1 0,0 1 0,0 0 0,0 1 0,0 0 0,1 0 0,-1 1 0,-13 4 0,2 4-164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2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13347,'426'-16'2811,"-305"7"-2533,1181-102 300,-872 53-600,425-114-1,-816 162 55,62-18 183,-98 27-91,-1 0 1,0 0 0,1 0-1,-1 0 1,0 0-1,0 0 1,1-1 0,-1 1-1,0-1 1,0 1-1,2-4 1,-3 4-97,0-1-1,0 1 0,-1-1 1,1 1-1,-1 0 1,0-1-1,1 1 1,-1-1-1,0 1 1,0-1-1,0 1 1,1-1-1,-2 1 1,1-1-1,0 1 1,0 0-1,0-1 0,-1 1 1,1-1-1,-1 1 1,1-1-1,-2-1 1,-14-25 385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9218,'3'1'5953,"14"3"-5295,9 1-586,0-1 1,1-1-1,-1-1 1,1-1-1,50-5 1,135-33 26,-59 8-44,22 5 102,344-2 0,-205 26-238,437-57 0,-552 33-177,226-32-592,-390 51 1602,-40 1 606,2-1-1134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12171,'12'16'992,"-1"11"-688,-2 9-128,-15 21 632,2 5-496,4-2-112,0-3-24,0-5-48,1-5-8,-1-14-144,0-11-136,-11-20 152,-8-7-40,-8-27-8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15067,'10'-3'575,"0"0"0,0 0 0,0-1 0,0 0 1,-1-1-1,16-11 0,-15 11-297,17-13 134,-1 0-1,47-42 1,36-51 369,-67 68-471,-42 42-305,0 1 0,1-1 0,-1 1 0,0-1 0,1 1 0,-1-1 0,0 1 0,1-1 0,-1 1 0,1 0 0,-1-1-1,0 1 1,1 0 0,-1-1 0,1 1 0,-1 0 0,1 0 0,0 0 0,-1-1 0,1 1 0,-1 0 0,1 0 0,-1 0 0,1 0 0,-1 0 0,1 0 0,0 0 0,-1 0 0,1 0 0,-1 0 0,1 0 0,-1 0 0,1 1 0,-1-1 0,1 0 0,-1 0 0,1 1 0,-1-1 0,1 0 0,-1 1 0,1-1 0,-1 0 0,1 1 0,-1-1 0,0 0 0,1 1 0,-1-1 0,0 1 0,1-1 0,-1 1 0,0-1 0,0 1 0,1-1 0,-1 1 0,0-1 0,0 1 0,0-1 0,0 1 0,0 0 0,0 0 0,3 8 13,-1 1 0,-1-1 0,1 11 0,0-3 8,0-4-48,1 1 1,1-1-1,1 0 0,-1 0 0,2 0 0,0-1 0,9 15 0,-9-19-43,0-1 1,0 0-1,0 0 1,1 0-1,0 0 0,0-1 1,1-1-1,0 1 0,0-1 1,0 0-1,12 4 1,5 0-137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16187,'0'1'94,"-1"-1"0,1 0 0,-1 1-1,0-1 1,1 1 0,-1-1 0,1 1-1,-1-1 1,1 1 0,0-1 0,-1 1-1,1 0 1,-1-1 0,1 1 0,0 0-1,0-1 1,-1 1 0,1 0 0,0-1-1,0 1 1,0 0 0,0 1 0,-2 20 110,2-12 227,-2 308 356,2-313-781,0 1 0,1-1 1,-1 0-1,4 11 0,-4-16-2,0 1-1,0-1 1,1 1-1,-1-1 1,0 0-1,0 1 1,0-1-1,1 1 1,-1-1 0,0 1-1,1-1 1,-1 0-1,0 1 1,1-1-1,-1 0 1,0 1-1,1-1 1,-1 0-1,1 0 1,-1 1-1,1-1 1,-1 0-1,1 0 1,0 0-1,0 0 4,-1 0 0,1 0-1,0 0 1,0-1 0,0 1-1,0-1 1,0 1 0,-1-1-1,1 1 1,0-1 0,0 1 0,-1-1-1,1 1 1,0-1 0,-1 0-1,1 1 1,-1-1 0,2-1-1,24-34 227,23-43-1,-29 45-88,47-60 1,-65 92-147,0-1 0,0 1 0,0 0 0,0 0 1,1 0-1,-1 0 0,0 0 0,1 1 0,0-1 0,-1 1 1,1-1-1,0 1 0,0 0 0,-1 0 0,1 0 0,0 0 0,0 1 1,4-1-1,-4 1-2,0 1-1,-1-1 1,1 1 0,0 0 0,-1 0-1,1 0 1,-1 0 0,1 0 0,-1 1-1,1-1 1,-1 1 0,0-1 0,0 1-1,0 0 1,0 0 0,0 0 0,0 0-1,-1 0 1,4 5 0,4 7-23,0 0 0,-1 1 0,9 24 0,-14-30-12,0-1 0,0 1-1,-1-1 1,0 1 0,-1 0-1,0 0 1,-1 0 0,0 12-1,0-21-4,0 1 0,0 0 1,0-1-1,0 1 0,0-1 0,0 1 0,0-1 0,0 1 0,0-1 0,0 1 0,0-1 0,0 1 0,-1 0 1,1-1-1,0 1 0,0-1 0,-1 0 0,1 1 0,0-1 0,-1 1 0,1-1 0,-1 1 0,-2-15-537,4-10 256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14131,'-2'7'76,"-5"37"733,-4 84 0,11-122-809,-1 11 12,1-1-1,1 1 1,0-1 0,2 1 0,-1-1 0,7 18-1,-9-34 6,0 1 0,0-1 0,0 0-1,0 1 1,0-1 0,0 1 0,0-1-1,0 1 1,1-1 0,-1 0 0,0 1-1,0-1 1,0 0 0,1 1 0,-1-1-1,0 1 1,0-1 0,1 0 0,-1 0 0,0 1-1,1-1 1,-1 0 0,0 1 0,1-1-1,-1 0 1,0 0 0,1 0 0,-1 1-1,0-1 1,1 0 0,-1 0 0,1 0-1,-1 0 1,1 0 0,-1 0 0,0 0-1,1 0 1,-1 0 0,1 0 0,0-1 39,0 0 0,0 0 0,0 0 0,0 0 0,0 0 0,0 0 0,0-1 0,-1 1 0,1 0 0,-1 0 0,2-3 0,10-40 971,-8 30-773,-2 1-1,0-1 0,-1 0 1,0 0-1,-1 0 1,0 0-1,-5-22 0,3 35-153,-1 6-84,0 7-37,2-9 8,1 0-1,0 0 1,0 0-1,0 0 1,0-1 0,1 1-1,-1 0 1,1 0-1,0 0 1,1 3 0,-1-5 7,0 0 0,-1 0 0,1 0 0,0 0 1,0-1-1,-1 1 0,1 0 0,0-1 0,0 1 0,0-1 1,0 1-1,0-1 0,0 1 0,0-1 0,0 0 0,0 1 1,0-1-1,0 0 0,1 0 0,-1 0 0,0 0 0,0 0 1,0 0-1,0 0 0,0 0 0,0 0 0,0-1 0,0 1 1,0 0-1,2-1 0,53-19-109,-44 14 114,0 2 0,0-1 0,1 2 0,-1 0 0,14-2 0,-23 5 3,1 0 0,0 0 0,0 0 0,0 0 0,0 1 0,0 0 0,-1 0 0,1 0 0,0 0 0,-1 0 0,1 1 0,-1-1 0,1 1 0,-1 0 0,0 0 1,0 1-1,0-1 0,0 1 0,0-1 0,0 1 0,2 4 0,9 11 10,-11-13-17,1 0 1,0 0-1,0 0 0,0-1 1,6 6-1,-8-9 4,-1 0 0,1 0 0,-1 0-1,1-1 1,-1 1 0,1 0 0,0-1-1,-1 1 1,1-1 0,0 1 0,-1-1-1,1 0 1,0 0 0,-1 0 0,1 0-1,0 0 1,0 0 0,-1 0 0,1-1 0,0 1-1,-1-1 1,1 1 0,3-2 0,32-21 15,-32 19-11,-1 0 0,1 1 0,0 0 0,0-1 0,1 2 0,-1-1 1,0 1-1,1 0 0,0 0 0,-1 0 0,1 1 0,11-2 0,-15 3-4,-1 1 1,1-1-1,-1 0 0,1 1 0,-1-1 0,1 1 0,-1-1 0,0 1 0,1 0 1,-1-1-1,0 1 0,1 0 0,-1 0 0,0 0 0,0 0 0,0 0 0,0 0 1,0 0-1,0 0 0,0 1 0,0-1 0,-1 0 0,2 2 0,0 3-8,0 1 0,0-1 0,0 0 0,0 9 0,7 20-54,-9-35 62,0 1 0,0-1-1,1 0 1,-1 1 0,0-1 0,0 0 0,1 1 0,-1-1-1,0 0 1,0 1 0,1-1 0,-1 0 0,0 1 0,1-1-1,-1 0 1,1 0 0,-1 0 0,0 1 0,1-1 0,-1 0-1,0 0 1,1 0 0,-1 0 0,1 0 0,-1 0 0,1 0-1,-1 0 1,0 0 0,1 0 0,13-7-3,12-21 30,-23 23-24,7-8 18,-8 9-19,1 1 0,-1 0 1,1-1-1,0 1 0,0 0 0,0 0 1,0 0-1,0 1 0,1-1 0,5-3 1,-8 6-3,-1 0 0,0 0 0,1 0 0,-1 0 0,1 0 0,-1 0 0,0 0 0,1 1 0,-1-1 0,0 0 0,0 0 0,1 0 0,-1 0 0,0 1 1,1-1-1,-1 0 0,0 0 0,0 0 0,1 1 0,-1-1 0,0 0 0,0 1 0,1-1 0,-1 0 0,0 0 0,0 1 0,0-1 0,0 0 0,0 1 0,0-1 1,1 0-1,-1 1 0,0-1 0,0 1 0,2 15-29,-1-14 22,7 72-128,-8-74 119,0 0-1,0 0 1,0 0 0,0 0-1,0 0 1,0 0 0,1-1-1,-1 1 1,0 0 0,0 0-1,0 0 1,0 0 0,0 0-1,0 0 1,1 0 0,-1 0-1,0 0 1,0 0 0,0 0-1,0 0 1,0 0 0,0 0 0,0 0-1,1 0 1,-1 0 0,0 0-1,0 0 1,0 0 0,0 0-1,0 1 1,0-1 0,1 0-1,-1 0 1,0 0 0,0 0-1,0 0 1,0 0 0,0 0-1,0 0 1,0 0 0,0 0-1,0 1 1,0-1 0,0 0-1,1 0 1,-1 0 0,0 0 0,0 0-1,4-12-355,-3 11 387,5-15-216,2-3-59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15115,'-2'40'1674,"0"-26"-1336,1-1-1,1 0 1,2 18 0,-2-27-330,1-1 1,0 1-1,0 0 0,0 0 0,0-1 1,1 1-1,-1-1 0,1 1 0,0-1 0,0 0 1,0 1-1,1-1 0,-1 0 0,1-1 1,5 6-1,-6-7 5,-1 0-1,1 0 1,0 0 0,0-1 0,0 1 0,0 0-1,0-1 1,-1 1 0,1-1 0,0 0 0,0 0-1,0 0 1,0 0 0,0 0 0,0 0 0,0 0-1,0-1 1,0 1 0,0-1 0,0 1 0,0-1-1,0 0 1,-1 0 0,3-1 0,7-4 141,0-1 1,18-14-1,-13 10 40,-15 10-182,5-4 64,0 1 1,0 0-1,1 1 1,-1-1-1,8-2 1,-12 6-62,1-1 0,-1 1 0,0-1 0,0 1 0,1 0 0,-1 0 0,0 0 0,0 0 0,1 0 0,-1 1 0,0-1 0,0 1 0,1-1 0,-1 1 0,0 0 0,0 0 0,0 0 0,0 0 0,0 0 0,2 2 0,-2-2-15,0 0 0,0 0 1,0 0-1,0 0 0,0-1 0,0 1 1,0-1-1,1 0 0,-1 1 1,0-1-1,0 0 0,0 0 0,0 0 1,1-1-1,-1 1 0,0 0 0,0-1 1,0 1-1,0-1 0,0 0 0,0 0 1,0 0-1,3-2 0,-3 2-2,0 0 0,-1 0 0,1 0 0,0 0 0,0 1 1,0-1-1,0 0 0,0 1 0,0-1 0,0 1 0,0 0 0,0 0 0,0 0 0,0 0 0,0 0 0,0 0 0,0 0 0,0 1 0,0-1 0,0 1 0,0-1 1,0 1-1,0 0 0,0 0 0,0 0 0,0 0 0,1 2 0,3 2-13,3 1-1037,-8-23 300,-2-7 428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16171,'1'4'1065,"2"1"-1257,5-4-80,7-1 424,3-1-168,10-1-112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19.0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15027,'7'20'605,"0"1"0,-2 0 0,5 32-1,0-4-346,11 66-23,-11-56 77,36 114 0,-45-169-280,0 0 0,1-1 1,-1 1-1,1-1 0,0 0 1,3 4-1,-5-7-23,0 0 0,0 1 0,1-1 0,-1 0 0,0 0 0,1 1 0,-1-1 0,0 0 0,1 0 0,-1 1 0,0-1 0,1 0-1,-1 0 1,1 0 0,-1 0 0,0 0 0,1 0 0,-1 1 0,1-1 0,-1 0 0,0 0 0,1 0 0,-1 0 0,1-1 0,0 1 4,0-1 1,0 1-1,-1-1 1,1 1-1,0-1 0,-1 1 1,1-1-1,0 0 0,-1 1 1,1-1-1,-1 0 0,1 0 1,-1 0-1,1 1 0,0-3 1,6-13 142,0-1 1,-1-1 0,-1 1-1,4-29 1,6-76-32,-12 88-93,2-24 25,0 2-53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38 433 13603,'-2'8'318,"-1"0"1,0 0 0,-1-1-1,-4 9 1,-10 23 883,42-62-644,3-14-182,-1-2 1,30-62-1,-63 117-286,0 0 1,2 0-1,0 1 0,1 0 0,0 0 0,1 0 0,1 0 0,1 0 1,1 29-1,0-44-89,0 0 1,0 1 0,1-1 0,-1 0 0,0 0-1,1 0 1,0 0 0,-1 0 0,1 0-1,0 0 1,0 0 0,0 0 0,0 0-1,0 0 1,1-1 0,-1 1 0,0 0-1,1-1 1,0 1 0,-1-1 0,1 0-1,0 1 1,-1-1 0,1 0 0,0 0-1,0 0 1,0 0 0,0 0 0,0-1 0,0 1-1,0-1 1,0 1 0,1-1 0,-1 0-1,0 0 1,0 0 0,4 0 0,2-1 13,-1-1 0,0 1 0,1-2 0,-1 1 0,0-1 1,-1 0-1,1 0 0,0-1 0,11-7 0,6-9 46,-1 0 0,0-1 1,-2-1-1,32-42 0,64-113 465,-37 53 659,-77 120-1145,0 0 35,1-1 0,-1 0 0,0 0 0,0-1 0,0 1 1,0 0-1,-1-1 0,0 0 0,-1 1 0,1-1 0,0-6 0,-2 11-82,0 1-1,0 0 1,0-1 0,0 1-1,0 0 1,0-1-1,0 1 1,0-1-1,0 1 1,0 0-1,0-1 1,0 1-1,-1-1 1,1 1 0,0 0-1,0-1 1,0 1-1,-1 0 1,1-1-1,0 1 1,0 0-1,-1 0 1,1-1-1,0 1 1,-1 0-1,1 0 1,0-1 0,-1 1-1,1 0 1,0 0-1,-1 0 1,1 0-1,-1-1 1,-15 4-207,-12 13-99,17-8 272,1 1 0,0 0 0,1 1-1,0 0 1,1 0 0,0 1 0,0 0 0,1 0-1,1 1 1,0 0 0,0 0 0,-5 20 0,5-13 58,2 0 1,0 0-1,1 0 1,1 1 0,0-1-1,2 1 1,4 38-1,-3-50-16,0-1 1,1 1-1,0 0 0,0-1 0,0 0 0,1 1 0,0-1 0,1 0 0,0-1 0,0 1 0,7 9 0,-8-13-7,0 0 1,0 0 0,0-1 0,1 1 0,-1-1 0,1 0-1,-1 0 1,1 0 0,0 0 0,0 0 0,0-1 0,-1 0-1,2 0 1,-1 0 0,0 0 0,0-1 0,0 1 0,0-1-1,0 0 1,0 0 0,1-1 0,6-1 0,3-1 39,0-2 0,0 1 0,-1-2 0,0 0 0,0 0 0,0-1 0,-1-1 0,21-16 0,-6 1 220,-1-1-1,32-40 1,-48 53-150,26-34 210,-34 42-293,0 0 0,0 0-1,0 0 1,-1 0-1,1 0 1,-1-1-1,0 1 1,0-1-1,0 1 1,0-1-1,0 1 1,-1-4-1,0 6-18,0 1 0,0-1 0,0 1 0,0 0 0,0-1-1,0 1 1,0-1 0,0 1 0,0-1 0,0 1 0,0 0 0,-1-1 0,1 1 0,0-1-1,0 1 1,0 0 0,-1-1 0,1 1 0,0 0 0,-1-1 0,1 1 0,0 0 0,-1 0-1,1-1 1,0 1 0,-1 0 0,1 0 0,0-1 0,-1 1 0,1 0 0,-1 0-1,1 0 1,0 0 0,-1 0 0,0 0 0,-18 5 21,-16 17-24,23-12-4,1 0 1,1 0 0,0 1-1,0 1 1,1 0 0,-8 14-1,13-19-18,0 0 0,0 1 0,1-1-1,0 1 1,0 0 0,1 0 0,0 0 0,0 0-1,1 0 1,0 0 0,0 1 0,1 12-1,1-18-67,-1 0 0,1 0 0,0 0 0,0-1 0,0 1 0,0 0 0,0-1 0,1 1 0,-1 0 0,1-1 0,0 0 0,0 1 0,0-1 0,0 0 0,0 0 0,0 0 0,0 0 0,1-1 0,-1 1 0,1 0 0,-1-1 0,1 0 0,0 0 0,-1 1 0,1-2 0,0 1 0,0 0 0,0 0 0,0-1 0,0 0 0,0 0 0,0 1 0,-1-2-1,1 1 1,0 0 0,0-1 0,0 1 0,4-2 0,24-8-618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2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14075,'-2'0'139,"0"0"0,1 0-1,-1 0 1,0 0 0,0 0 0,1 0-1,-1 0 1,0 1 0,0-1 0,1 1 0,-1 0-1,0-1 1,1 1 0,-1 0 0,1 0-1,-3 1 1,-26 20 899,24-17-378,2-2-474,-39 33 894,39-32-1049,1-1 0,-1 1-1,1 0 1,0 0 0,0 1 0,0-1-1,0 0 1,-2 8 0,5-11-41,0-1 0,0 1 1,-1-1-1,1 1 0,0 0 0,0-1 1,0 1-1,0-1 0,0 1 0,0 0 1,1-1-1,-1 1 0,0-1 0,0 1 0,0-1 1,0 1-1,1-1 0,-1 1 0,0-1 1,0 1-1,1-1 0,-1 1 0,1-1 1,-1 1-1,0-1 0,1 1 0,-1-1 1,1 0-1,-1 1 0,1-1 0,-1 0 1,1 1-1,-1-1 0,1 0 0,-1 0 1,1 0-1,-1 1 0,1-1 0,-1 0 0,1 0 1,0 0-1,-1 0 0,1 0 0,-1 0 1,1 0-1,0 0 0,0 0 0,36-3-365,-29 2 293,13-1-66,0 1 0,22 2 0,-38-1 147,1 1 0,-1 0 0,0 0 1,1 0-1,-1 0 0,0 1 0,0 0 0,0 0 0,0 0 1,0 1-1,0-1 0,-1 1 0,7 6 0,-9-7 38,0 1 0,0 0 0,-1 0 0,1 0 0,-1 0 0,0 0 0,0 0 0,0 1 0,0-1 0,0 0 0,-1 1 0,1-1 0,-1 0 0,0 1 0,0-1 0,-1 0-1,1 1 1,-1-1 0,1 0 0,-1 1 0,0-1 0,-3 6 0,0 4 246,-1-1 1,-1 0-1,0 0 0,-12 16 0,16-24-205,-1-1-1,0 1 1,0-1-1,0 0 1,0 0-1,0 0 1,-1-1-1,1 1 1,-1-1-1,0 0 1,-5 3 0,8-5-75,0 0 1,0 1 0,0-1-1,0 0 1,0 0 0,0 0 0,0 0-1,0 0 1,0 0 0,0 0-1,0 0 1,0 0 0,0 0 0,0 0-1,0-1 1,0 1 0,0 0-1,0-1 1,-2 0 0,2-1-8,-1 1 0,1 0 0,0-1 0,0 1 1,0-1-1,0 1 0,0-1 0,0 0 0,0 1 0,0-1 0,1 0 0,-1 0 1,0 1-1,1-1 0,-1-2 0,-2-22-101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1 804 10130,'155'0'550,"201"-27"0,291-77-684,-68 7-534,-48 47 146,4 21 424,-60 3 291,31-7 216,546-34 441,541-61-514,138-33 209,-1229 108 110,-470 48-614,187-18 119,-193 23-174,-1 0-1,1 2 0,-1 1 1,0 1-1,0 1 0,40 13 1,32 12-151,10 3-57,-91-27 219,0 0-1,-1 2 1,0 0-1,18 13 1,-20-10 32,0 0 0,0 1 0,-2 1 0,0 0 0,0 1 1,-1 0-1,-1 0 0,0 1 0,10 25 0,3 12 26,22 85 0,-3 22-3,37 314 0,-32 170-101,-17-176 102,29-4 213,14-103-164,-9-50-67,57 583-19,-91-73-1,-13-247 2,23-2-9,23-50-42,3 36-35,-26 1 29,-63 719 63,19-1212-24,7-10-6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54 14051,'0'-1'67,"1"0"-1,-1 0 1,0 0-1,0 0 1,0 0-1,0 0 1,0 0 0,0 1-1,0-1 1,0 0-1,0 0 1,0 0 0,-1 0-1,1 0 1,0 0-1,-1 1 1,1-1-1,0 0 1,-1 0 0,1 0-1,-1 1 1,1-1-1,-1 0 1,0 0-1,1 1 1,-1-1 0,0 1-1,1-1 1,-1 1-1,0-1 1,0 1-1,1-1 1,-1 1 0,0-1-1,0 1 1,0 0-1,0 0 1,-1-1 0,-1 1 11,1-1 1,0 1 0,-1 0 0,1-1 0,0 1 0,-1 1 0,1-1 0,0 0 0,-1 0 0,1 1 0,0-1 0,0 1 0,-1 0 0,1 0 0,-2 1-1,-5 4 4,1 0-1,0 1 0,1 0 1,0 1-1,0-1 0,0 2 1,1-1-1,0 0 0,1 1 1,0 0-1,-7 19 0,5-11-27,1 1 0,0 0 0,2 1 1,0 0-1,-2 29 0,5-40-33,1 1 1,0 0 0,1-1-1,0 1 1,0-1-1,4 15 1,-4-21-14,0 1-1,0 0 1,0 0 0,1-1 0,-1 1-1,1 0 1,0-1 0,-1 1 0,1-1-1,0 0 1,0 0 0,1 0 0,-1 0-1,0 0 1,1 0 0,-1-1 0,1 1-1,0-1 1,-1 1 0,1-1 0,0 0-1,3 1 1,1-1 29,0 0 0,0-1 0,1 0 1,-1 0-1,0 0 0,0-1 0,0 0 0,0 0 0,-1-1 0,1 0 0,0 0 0,0-1 0,-1 1 1,0-2-1,12-6 0,-2-1 140,0 0-1,-1-1 1,0-1 0,21-24 0,-26 26-1,-1-1 1,0 0-1,0-1 1,-1 0-1,-1 0 1,0-1-1,8-24 1,-13 33-123,-1 0 0,1 0 0,-1 0 1,0 0-1,-1 0 0,1-1 0,-1 1 0,0 0 0,0 0 1,-1-1-1,0 1 0,0 0 0,0 0 0,0 0 0,-1 0 1,0 0-1,0 0 0,0 0 0,0 1 0,-1-1 1,0 1-1,0-1 0,0 1 0,-1 0 0,-4-5 0,3 5-59,0 1-1,0-1 1,0 1-1,-1 0 1,1 0-1,-1 0 1,1 1-1,-1 0 1,0 0-1,0 0 1,0 1-1,0 0 1,0 0-1,0 0 1,-7 1-1,-7 1-571,0 1-1,0 1 1,-24 6-1,28-5-91,3-5 133,3-7-135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4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13931,'-12'0'1528,"4"2"-1040,5 11-176,3 4 841,11 14-489,2 6-88,7 7-192,9 8-72,7 5-112,4 2-32,4 0-80,4-3-152,-4-6-360,-2-4-232,-11-5 536,-9-6-104,-12-12-88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15419,'-5'-4'1745,"3"1"-1017,0 1-320,8 2 1088,1-1-496,5-1-335,2 0-145,4-1-248,3-2-160,3 0-320,0-1-240,-1 0 328,-3 5 40,-7 1-120,-3-2-65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13187,'5'10'688,"-1"1"0,0-1 0,-1 1 0,0-1 0,-1 1 0,2 17 0,2 4 264,1 10-536,-4-22-306,0 0-1,2-1 0,0 0 0,1 0 1,14 31-1,-20-50-97,0 1-1,1 0 1,-1 0 0,1-1-1,-1 1 1,1 0 0,-1-1 0,1 1-1,-1 0 1,1-1 0,0 1-1,-1-1 1,1 1 0,0-1-1,-1 1 1,1-1 0,0 0 0,0 1-1,-1-1 1,1 0 0,0 1-1,0-1 1,0 0 0,-1 0-1,1 0 1,2 0 0,-2 0 11,1-1 0,-1 1 0,1-1 0,-1 0 0,1 1 0,-1-1 0,0 0 0,1 0 0,-1 0 1,0 0-1,1 0 0,-1 0 0,1-2 0,5-6 112,0 0 1,-1 0-1,7-13 1,-10 16-69,97-195 1646,-100 201-1711,11-22 104,-4 15-52,-7 7-53,0 0 1,1 0-1,-1 0 1,0 0-1,0 0 1,0 0-1,1 0 1,-1 0-1,0 0 1,0 0-1,0 1 1,1-1-1,-1 0 0,0 0 1,0 0-1,0 0 1,1 0-1,-1 0 1,0 1-1,0-1 1,0 0-1,0 0 1,0 0-1,1 0 1,-1 1-1,0-1 1,0 0-1,0 0 1,0 0-1,0 1 1,0-1-1,0 0 1,0 0-1,0 1 1,0-1-1,0 0 1,0 0-1,0 1 1,5 23-128,-1 1 1,1 47 0,1 18-392,-6-88 500,1 0-1,-1-1 0,0 1 0,1 0 1,-1-1-1,0 1 0,1-1 1,0 1-1,-1-1 0,1 1 0,0-1 1,0 0-1,0 1 0,0-1 0,0 0 1,0 1-1,0-1 0,0 0 0,2 1 1,-2-2 16,0 0 0,1 1 1,-1-1-1,0 0 0,0 0 1,0 0-1,0 0 1,1 0-1,-1-1 0,0 1 1,0 0-1,0 0 0,0-1 1,0 1-1,0-1 0,0 1 1,0-1-1,0 0 0,0 1 1,0-1-1,0 0 1,0 1-1,0-1 0,0 0 1,0 0-1,-1 0 0,1 0 1,0-1-1,13-14 195,-2-1-1,0 0 1,10-20 0,-16 27-177,-1 0 0,-1 0-1,0-1 1,0 0 0,-1 0 0,0 0 0,1-14 0,-4 17-207,0-1 1,-1 1-1,0 0 1,-2-12 0,1 11 81,-2-15-156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5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15083,'15'5'1569,"-8"11"-929,-6 5-248,-1 11 1144,-1 6-672,-1 7-448,-1 2-184,2 3-312,0-3-216,1-6-376,2-7-136,0-11-136,1-7 576,-2-9-224,-1-6-145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5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16780,'0'-5'229,"1"0"0,0-1 0,0 1 0,1 0 0,-1 0 0,1 0 0,0 1 0,1-1 0,-1 0 0,1 1 0,0 0 1,0-1-1,0 1 0,0 0 0,1 1 0,0-1 0,0 0 0,0 1 0,6-4 0,7-4 222,1 0 0,-1 1 0,32-12 0,44-13-8,-81 32-416,0 0-1,0 1 0,0 0 0,0 1 0,0 0 1,15 1-1,-24 0-25,-1 1 1,1-1-1,0 1 1,-1-1-1,1 1 0,0 0 1,-1 0-1,1 0 1,-1 1-1,0-1 1,1 1-1,-1-1 1,0 1-1,0 0 1,0-1-1,0 1 0,0 0 1,0 1-1,-1-1 1,1 0-1,0 0 1,-1 1-1,0-1 1,0 1-1,0-1 0,0 1 1,0-1-1,0 1 1,-1 0-1,1-1 1,-1 1-1,0 0 1,1 4-1,-1 7 9,0 0 0,-1-1 0,-1 1 0,0 0 0,-5 19 0,-9 17 204,-1 0 0,-46 88 0,63-138-213,0 1 1,0-1 0,0 0 0,0 1 0,0-1 0,1 0 0,-1 1-1,0-1 1,0 0 0,0 0 0,0 1 0,0-1 0,0 0 0,1 1-1,-1-1 1,0 0 0,0 0 0,0 1 0,1-1 0,-1 0 0,0 0-1,0 1 1,1-1 0,-1 0 0,0 0 0,0 0 0,1 0-1,-1 1 1,0-1 0,1 0 0,-1 0 0,0 0 0,1 0 0,-1 0-1,0 0 1,1 0 0,-1 0 0,0 0 0,1 0 0,-1 0 0,1 0-1,25 3 44,0 1-3,-18-1-32,-1 0 1,1 0-1,-1 1 1,0 0-1,0 0 1,0 1-1,9 8 1,-16-13 12,0 0 1,0 0 0,0 0-1,0 1 1,0-1-1,0 0 1,0 0 0,0 0-1,1 0 1,-1 0 0,0 0-1,0 0 1,0 1 0,0-1-1,0 0 1,0 0-1,0 0 1,1 0 0,-1 0-1,0 0 1,0 0 0,0 0-1,0 0 1,0 0 0,0 0-1,1 0 1,-1 0-1,0 0 1,0 0 0,0 0-1,0 0 1,0 0 0,1 0-1,-1 0 1,0 0 0,0 0-1,0 0 1,0 0 0,0 0-1,1 0 1,-1 0-1,0 0 1,0 0 0,0-1-1,0 1 1,0 0 0,0 0-1,0 0 1,0 0 0,1 0-1,-1 0 1,0 0-1,0 0 1,0-1 0,0 1-46,0 0 0,0-1 0,0 1-1,0 0 1,0-1 0,0 1 0,0 0 0,0 0 0,0-1 0,0 1 0,0 0 0,-1 0 0,1-1 0,0 1 0,0 0 0,0 0 0,0-1 0,0 1 0,-1 0-1,1 0 1,0 0 0,0-1 0,0 1 0,-1 0 0,1 0 0,0 0 0,0 0 0,-1 0 0,1-1 0,0 1 0,-22-8-2812,18 7 2234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13939,'1'2'294,"0"1"1,0-1-1,0 0 0,0 0 1,0 1-1,0-1 0,0 0 1,1 0-1,-1 0 1,1-1-1,0 1 0,0 0 1,3 2-1,28 22 270,-1-8 361,18 11-111,-46-26-865,0 0 0,0 0 0,-1 0 0,1 0 0,-1 1 0,0-1 0,0 1-1,0 0 1,2 5 0,-12-18-885,2-2 640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24.6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207 50 13427,'-4'-5'586,"0"0"1,0 1-1,-1-1 0,0 1 0,0 0 1,0 0-1,0 1 0,0-1 1,-10-3-1,12 6-487,0 0-1,0 0 1,-1 0 0,1 1 0,0 0-1,0-1 1,-1 1 0,1 0 0,0 0-1,0 1 1,-1-1 0,1 1-1,0 0 1,0 0 0,0 0 0,0 0-1,0 0 1,0 1 0,0-1 0,-5 4-1,3-1-90,-1 0 0,1 1 1,-1-1-1,1 1 0,1 0 0,-1 1 0,1-1 0,0 1 0,0 0 0,0 0 0,-5 13 0,6-9-29,-1 1 0,1 0 0,1 0 0,0 0 0,0 1 0,0 20 1,3-11-76,1 1 0,1-1 0,0 0 0,1 0 0,2-1 0,0 1 0,13 28 0,-12-35 9,0-1 0,1 1 1,1-1-1,0 0 1,0-1-1,1 0 0,1 0 1,0-1-1,19 14 1,-22-19 60,0-1 0,0 0 0,1 0 1,0-1-1,0 0 0,0 0 1,0-1-1,1 0 0,-1 0 1,1-2-1,0 1 0,0-1 1,0 0-1,0-1 0,-1 0 0,12-2 1,-15 1 40,-1 0 0,1 0 0,-1-1 0,1 0 0,-1 0 0,0 0 0,0 0 0,0-1 0,0 0 0,0 0 0,0-1 0,-1 1 0,1-1 0,4-5-1,-4 2 54,0 1 0,0-2 0,0 1 0,-1-1 0,0 1 0,0-1 0,-1 0-1,4-14 1,-2 1 162,-2 0-1,0 0 0,-1 0 0,-1-1 1,-1 1-1,-5-41 0,3 46-80,-2-1 0,0 1 0,-1 0 0,0 0 0,-1 0 0,-1 0 0,0 1 0,-11-15 0,14 24-208,0 0-1,0 0 1,0 1-1,-1 0 1,0-1-1,0 2 1,0-1-1,0 1 1,-1 0-1,1 0 1,-1 0 0,0 1-1,-1 0 1,1 0-1,0 0 1,-1 1-1,0 0 1,1 0-1,-1 1 1,0 0 0,0 0-1,-10 1 1,13 0-50,1 0 0,-1 1 0,0-1 0,1 1 1,-1 0-1,1 0 0,-1 0 0,1 1 0,-1-1 1,1 1-1,0 0 0,0 0 0,0 0 0,0 0 1,0 1-1,-5 4 0,-5 9-526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19972,'2'7'1537,"5"-3"-1193,4 2-152,2-6 448,6 0-224,7 0-248,1 3-216,1-3-440,4 0-256,-3 0-425,-2-3 857,-1-16-216,-2-4-168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16932,'9'0'1392,"-5"11"-1072,-4 3-136,0 10 768,-1 5-752,1 7-680,0 1-200,2 3 520,1-3-128,0-5-112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16684,'1'-3'172,"0"-1"1,0 1 0,0 0 0,0 0-1,0 0 1,0 1 0,1-1 0,-1 0-1,1 0 1,0 1 0,0-1 0,0 1-1,0 0 1,0-1 0,1 1 0,-1 0-1,1 0 1,-1 1 0,1-1 0,0 0-1,0 1 1,0 0 0,0-1 0,3 0-1,11-3 293,-1 0 0,1 1-1,20-2 1,-30 5-381,-6 1-71,24-4 249,32-1 0,-51 5-248,1 0 0,-1 0 0,1 1 0,-1 0 0,0 0 0,1 0 0,-1 1 0,0 0 0,0 0 0,9 5 0,-14-6-16,1-1 1,-1 1-1,0 0 1,0 0-1,0 0 1,0 0 0,1 0-1,-1 0 1,0 0-1,-1 0 1,1 1-1,0-1 1,0 0-1,0 1 1,-1-1-1,1 0 1,-1 1 0,1-1-1,-1 1 1,0-1-1,1 1 1,-1-1-1,0 1 1,0-1-1,0 1 1,0-1-1,0 1 1,0-1 0,0 1-1,-1-1 1,0 2-1,-1 4-62,-1 0 0,-1 0 0,1 0 0,-1-1 0,-6 8 1,-8 18-789,18-31 799,-1 0-1,1 0 1,0 1-1,0-1 0,0 0 1,0 1-1,0-1 1,0 0-1,1 0 1,-1 1-1,0-1 1,0 0-1,1 0 1,-1 0-1,1 1 1,0-1-1,-1 0 1,2 2-1,19 22-224,-9-11 183,0 2-21,-1 1 0,-1 1 0,17 37 0,-25-51 102,0 1 0,-1-1 1,1 1-1,-1 0 0,0 0 1,0 0-1,0-1 0,-1 1 1,0 0-1,0 0 0,0 0 1,-1 0-1,1 0 1,-1 0-1,0 0 0,-1-1 1,1 1-1,-1 0 0,0-1 1,0 1-1,0-1 0,-4 6 1,-3 0 162,0-1 0,-1 1 1,0-1-1,-1-1 0,0 0 1,-22 12-1,23-14-1,0-2 0,0 1 0,0-1 0,0-1 0,-1 0 0,1 0 0,-1-1 0,-21 1 0,32-3-179,-1 0-1,0 0 0,0 1 0,0-1 1,0 0-1,1 0 0,-1-1 0,0 1 0,0 0 1,0 0-1,1 0 0,-1 0 0,0-1 0,0 1 1,0 0-1,1-1 0,-1 1 0,0-1 1,1 1-1,-1-1 0,0 1 0,1-1 0,-1 1 1,1-1-1,-1 0 0,1 1 0,-1-1 0,0-1 1,1 0-67,0 1 0,0 0-1,0-1 1,0 1 0,0-1 0,0 1 0,1-1 0,-1 1 0,0-1 0,1 1 0,-1-1 0,1 1 0,0 0 0,1-3 0,5-6-607,0-1 1,17-17 0,-22 26 697,21-22-816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13099,'16'-14'1912,"-5"4"-944,-4 1-407,-1 9 1615,-2 2-1000,1 9-400,-5 2-175,1 7-353,0 3-96,1 4-192,-1 1-128,-1-3-297,0 1-255,0-7 584,0-5-128,6-14-96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40 15291,'4'7'1313,"0"9"-905,-1 3-160,1 5 456,-1 5-160,1 7-176,-1 1-88,-1-1-176,1 0-88,-2-5-216,1-2-136,-2-9-256,-2-1 192,-2-14 216,-2-2-144,-3-7-56</inkml:trace>
  <inkml:trace contextRef="#ctx0" brushRef="#br0" timeOffset="1">1 86 15347,'1'-4'196,"0"0"-1,0-1 0,0 1 1,1 0-1,0 0 0,0 0 1,0 1-1,0-1 0,0 0 1,1 1-1,0-1 1,-1 1-1,1 0 0,1 0 1,-1 0-1,0 0 0,1 1 1,-1-1-1,1 1 0,0 0 1,0 0-1,0 0 0,0 0 1,0 1-1,0 0 0,0 0 1,0 0-1,9-1 0,1 1 22,1 0-1,-1 0 0,26 4 0,-33-2-225,-1 0 0,1 0 0,-1 1 0,0 0 0,1 0 1,-1 0-1,0 1 0,0 0 0,-1 0 0,8 5 0,-12-7 4,0 0 0,0 0-1,0 0 1,0 0 0,0 0-1,0 0 1,-1 0 0,1 0-1,0 0 1,-1 0 0,1 1-1,0-1 1,-1 0 0,0 0-1,1 0 1,-1 1 0,0-1-1,0 0 1,1 1 0,-1-1-1,0 2 1,-1 0 2,1 0 0,-1-1 1,0 1-1,0-1 0,0 1 1,0-1-1,0 1 0,0-1 0,-1 0 1,-1 3-1,-5 4 29,0 0 0,-1 0 1,-15 12-1,24-21-24,-1 1-4,-56 41 85,52-38-268,0-1-1,0-1 1,0 1 0,-1-1 0,1 1 0,-1-2 0,1 1-1,-1-1 1,0 1 0,-6-1 0,12-1 163,-1 0 0,1 0 0,-1 0 0,1 0 0,0 1-1,-1-1 1,1-1 0,0 1 0,-1 0 0,1 0 0,0 0 0,-1 0 0,1 0 0,0 0 0,-1 0 0,1 0 0,0 0 0,-1-1-1,1 1 1,0 0 0,0 0 0,-1 0 0,1-1 0,0 1 0,0 0 0,-1-1 0,1 1 0,0 0 0,0 0 0,0-1 0,-1 1-1,1 0 1,0-1 0,0 1 0,0 0 0,0-1 0,0 1 0,-1-6-574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15307,'0'5'1857,"1"-2"-1201,4-3-200,3-4 1024,5-2-624,0-4-215,4 0-585,3-1-553,0-4 497,2 0-96,-5 2-192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13715,'0'-1'265,"0"0"1,0 0-1,0 1 0,0-1 0,1 0 1,-1 0-1,0 1 0,0-1 1,0 0-1,1 1 0,-1-1 1,0 0-1,1 1 0,-1-1 1,1 1-1,-1-1 0,0 1 0,1-1 1,-1 1-1,1-1 0,0 1 1,-1-1-1,1 1 0,0-1 1,4 22 1633,7 239-1710,-10-151-512,2-82-319,-2-18-280,-3-13-510,-5-17 839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15899,'1'-4'1585,"0"0"-1201,2-2-200,-1 2 816,1-1-576,2 1-136,-2 3-248,0-1-128,-1 2-408,-1 0-176,0 3 536,-3 0-456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15251,'0'0'75,"-1"0"0,1 0 0,0-1 0,-1 1 0,1 0 0,-1 0 0,1-1 0,0 1-1,-1-1 1,1 1 0,0 0 0,0-1 0,-1 1 0,1-1 0,0 1 0,0-1 0,0 1 0,-1 0 0,1-1 0,0 1-1,0-1 1,0 1 0,0-1 0,0 1 0,0-1 0,0 1 0,0-1 0,0 1 0,0-1 0,0 0 0,13-11 1324,21-2 26,-25 11-1312,1 0 0,1 1 1,-1 0-1,0 1 1,0 0-1,1 1 0,-1 0 1,0 0-1,0 1 1,19 4-1,-24-3-105,0 0-1,1 0 1,-1 0-1,0 0 1,0 1 0,0 0-1,0 0 1,-1 0-1,1 0 1,-1 1 0,0 0-1,0 0 1,0 0-1,0 0 1,-1 1 0,0 0-1,0-1 1,0 1-1,0 0 1,3 11 0,-2-2 4,0 0 1,-2 0 0,1 0-1,-2 1 1,0-1-1,-1 1 1,-2 21 0,-2-2 58,-2 1 0,-10 33 0,12-53-32,-1 0-1,0 0 0,-1 0 1,-1 0-1,0-1 0,-16 22 1,21-33-23,-1 0 1,0 0-1,0 0 1,0 0-1,0 0 1,-1 0-1,1-1 1,-1 0-1,1 1 1,-1-1-1,0-1 1,-7 4 0,8-5-3,-1 1 1,1-1 0,-1 0 0,1 0 0,-1 0 0,1 0 0,-1 0 0,1-1 0,0 0 0,-1 0 0,1 0 0,0 0 0,-1 0 0,1 0 0,0-1 0,0 0 0,-5-3 0,-4-3-188,2-1 0,-16-13 1,24 20-13,-1-1 1,0 0-1,1 1 0,0-1 1,0 0-1,0 0 1,0 0-1,0 0 1,0 0-1,1-1 1,0 1-1,0-1 1,0 1-1,-1-6 1,4 2-426,5 4-122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16684,'5'-3'355,"1"-1"0,-1 0 1,0-1-1,0 1 1,-1-1-1,1 0 0,-1 0 1,7-11-1,25-53 1201,-21 39-1059,-10 22-422,9-21 107,-13 27-159,0 1 0,0-1 0,-1 0 0,1 0 0,-1 1 0,0-1 0,1 0 0,-1 0 0,0 1 0,0-1 0,0 0 0,0 0 0,-1-3 0,1 5-17,0 0 0,-1 0 0,1 0 0,0-1 1,0 1-1,0 0 0,-1 0 0,1 0 0,0 0 0,0 0 0,-1-1 0,1 1 0,0 0 0,0 0 0,-1 0 0,1 0 1,0 0-1,-1 0 0,1 0 0,0 0 0,0 0 0,-1 0 0,1 0 0,0 0 0,-1 0 0,1 0 0,0 0 0,0 0 0,-1 0 1,1 1-1,0-1 0,0 0 0,-1 0 0,1 0 0,0 0 0,0 0 0,0 1 0,-1-1 0,1 0 0,0 0 0,0 0 1,0 1-1,0-1 0,-1 0 0,1 0 0,0 1 0,-10 10 123,6-5-121,0 1 0,0-1 0,0 1 1,1 0-1,0 1 0,0-1 0,1 0 0,0 1 0,0 0 1,1-1-1,0 1 0,0 0 0,1 0 0,0 0 0,2 13 1,-2-20-12,0 0 1,1 0 0,-1 0 0,0 0-1,1 0 1,-1 0 0,0 0 0,1 0-1,0 0 1,-1-1 0,1 1 0,-1 0-1,1 0 1,0-1 0,-1 1 0,1 0 0,0-1-1,0 1 1,0-1 0,0 1 0,-1-1-1,1 1 1,0-1 0,0 1 0,0-1-1,0 0 1,0 0 0,0 1 0,0-1-1,0 0 1,0 0 0,0 0 0,0 0-1,0 0 1,0 0 0,0-1 0,0 1-1,0 0 1,0 0 0,0-1 0,0 1 0,1-1-1,4-2 0,0 0 1,0 0-1,0-1 0,0 1 0,6-6 0,23-22 81,-2-1-1,-1-2 1,-2-1-1,-1-1 1,-1-1-1,25-48 1,-52 83-75,3-4 0,0-1 0,-1 1 0,1-1-1,-1 0 1,2-8 0,-5 15-5,0-1 0,0 1 1,0 0-1,0-1 0,0 1 0,0 0 0,0-1 1,0 1-1,0-1 0,0 1 0,0 0 0,0-1 1,0 1-1,0 0 0,0-1 0,0 1 1,0-1-1,0 1 0,-1 0 0,1-1 0,0 1 1,0 0-1,0 0 0,-1-1 0,1 1 0,0 0 1,0-1-1,-1 1 0,1 0 0,0 0 0,-1 0 1,1-1-1,0 1 0,-1 0 0,1 0 0,0 0 1,-1 0-1,1 0 0,-1-1 0,1 1 0,0 0 1,-1 0-1,1 0 0,0 0 0,-1 0 0,1 0 1,-1 0-1,1 0 0,0 1 0,-1-1 0,1 0 1,0 0-1,-1 0 0,1 0 0,0 0 1,-1 1-1,1-1 0,-22 9-55,11-1 57,0 0 1,0 0 0,1 1-1,0 0 1,0 1 0,1 0-1,1 1 1,-1 0 0,2 0-1,-1 1 1,2 0 0,0 0-1,0 1 1,1-1 0,0 1-1,2 0 1,-5 24 0,3-3-2,1 0 1,2 0-1,2 1 1,0-1-1,12 65 1,-5-55-112,8 58-248,-14-87 257,-1 0 1,0 0 0,0 0-1,-5 24 1,4-36 89,0 0 1,0 0-1,0 0 0,0 0 1,0 0-1,-1 0 0,1-1 1,-1 1-1,0 0 0,1-1 1,-1 0-1,-3 3 1,4-4 15,1-1 0,-1 1 0,1-1 0,-1 0 0,0 1 0,1-1 0,-1 0 0,1 1 0,-1-1 0,0 0 0,1 0 0,-1 0 0,0 0 0,1 1 0,-1-1 0,0 0 0,1 0 1,-1 0-1,0-1 0,1 1 0,-1 0 0,-1 0 0,1-1 5,0 0 0,-1 0 1,1 0-1,0 0 0,0 0 1,0 0-1,0 0 0,0 0 1,0 0-1,0 0 0,0-1 1,1 1-1,-1 0 0,-1-3 0,-6-17 103,1 0-1,0 0 0,2 0 0,0-1 1,2 0-1,0 1 0,1-1 0,3-40 1,-1 59-151,0 0 1,1-1 0,-1 1-1,1 0 1,0-1-1,0 1 1,0 0 0,0 0-1,1 0 1,-1 0 0,1 0-1,0 0 1,-1 0 0,1 1-1,1-1 1,-1 1-1,0-1 1,1 1 0,-1 0-1,1 0 1,0 0 0,-1 0-1,1 0 1,0 1 0,0-1-1,0 1 1,1 0-1,5-2 1,9-4-756,-1 0 1,32-19-1,-19 8 365,25-11-350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25.6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1866 10874,'0'0'64,"-1"0"0,1 0 0,0 0 0,-1 0 0,1 0 0,0 0 0,0 0 0,-1 1 0,1-1 0,0 0 0,-1 0-1,1 0 1,0 1 0,0-1 0,-1 0 0,1 0 0,0 0 0,0 1 0,0-1 0,-1 0 0,1 1 0,0-1 0,0 0 0,0 0 0,0 1-1,0-1 1,0 0 0,0 1 0,-1-1 0,1 0 0,0 1 0,0-1 0,0 0 0,0 1 0,0-1 0,0 0 0,1 1 0,-1-1 0,0 0-1,0 1 1,0-1 0,0 0 0,0 1 0,18 0 1538,23-7-692,31-17-53,119-53-1,-130 48-765,-1-3 1,86-60-1,-111 66-81,-1-2 1,-2-2-1,0-1 0,-3-1 1,30-39-1,29-57 357,97-190-1,-146 238-92,-4-1-1,-3-2 1,-4-1-1,-4-1 0,-3-2 1,-4 0-1,-4 0 1,4-129-1,-17 211-278,1-4 62,-1-1 1,0 1 0,-1-1-1,0 1 1,-3-13-1,4 20-56,0 0 0,-1 0 0,1 0 0,0 0 0,-1 0 0,0 0 0,1 0 0,-1 0-1,0 0 1,1 0 0,-1 0 0,0 0 0,0 1 0,1-1 0,-1 0 0,0 1 0,0-1 0,0 0-1,-2 0 1,1 1-27,1 0-1,-1 0 1,0-1-1,0 1 1,1 1-1,-1-1 1,0 0-1,0 0 1,1 1-1,-1-1 1,0 1-1,1-1 1,-1 1-1,1 0 1,-1 0-1,1 0 1,-2 1-1,-8 6-50,3 0-100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15995,'6'-12'1693,"-4"18"-508,-3 27 202,-15 83-352,-21 230-487,36-332-643,2 21-807,2-31 30,0-11 544,2-15 3,1-9-160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16043,'-17'37'2175,"12"-26"-1938,0 0 0,0 1-1,1 0 1,0 0 0,-2 14 0,5-17-226,0-1 1,0 1-1,1 0 1,0 0-1,2 14 1,-2-22-5,0 0-1,1 0 1,-1 0 0,0 0 0,1 0 0,-1 0 0,1 0 0,-1 0-1,1 0 1,-1 0 0,1 0 0,0 0 0,-1 0 0,1 0-1,0 0 1,0-1 0,0 1 0,0 0 0,0-1 0,-1 1-1,3 0 1,-2-1 14,1 0 0,0 1 0,0-1 0,0 0 0,-1-1 0,1 1 0,0 0 0,0 0 0,-1-1 0,1 1 0,0-1 0,0 1 0,-1-1 0,1 0 0,-1 0 0,1 0 0,2-2 0,8-5 304,0 0 0,0-1-1,-1-1 1,-1 0-1,0 0 1,0-1 0,-1 0-1,0-1 1,13-23-1,-22 31 535,-5 7-531,-6 5-81,9-6-382,1-1 0,0 1 1,0-1-1,0 1 0,0-1 0,0 1 0,0-1 0,0 1 1,0 0-1,0 0 0,0 1 0,1-3 88,0 1-1,0-1 1,0 0 0,0 0-1,0 0 1,0 0-1,0 0 1,0 0 0,0 0-1,0 0 1,0 0 0,0 0-1,0 1 1,0-1-1,0 0 1,0 0 0,0 0-1,0 0 1,0 0-1,0 0 1,0 0 0,0 0-1,1 0 1,-1 0-1,0 0 1,0 1 0,0-1-1,0 0 1,0 0-1,0 0 1,0 0 0,0 0-1,0 0 1,0 0 0,0 0-1,0 0 1,0 0-1,1 0 1,-1 0 0,0 0-1,0 0 1,0 0-1,0 0 1,0 0 0,0 0-1,0 0 1,0 0-1,0 0 1,1 0 0,-1 0-1,0 0 1,0 0 0,0 0-1,0 0 1,0 0-1,0 0 1,0 0 0,0 0-1,12-10-1803,-3-1 1020,1-4-73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14755,'7'-18'1994,"-2"8"647,-4 26-1513,-11 169-1030,4-122 2,3 0 0,7 93-1,-4-152-55,1 0 1,-1 0-1,1-1 0,1 1 1,-1 0-1,2 4 0,-2-8-30,-1 1-1,0-1 1,0 0-1,0 0 1,0 1 0,1-1-1,-1 0 1,0 1-1,0-1 1,1 0-1,-1 0 1,0 1-1,0-1 1,1 0-1,-1 0 1,0 0-1,1 1 1,-1-1-1,0 0 1,1 0-1,-1 0 1,0 0-1,1 0 1,-1 0-1,0 0 1,2 0-1,-2 0 10,1-1 0,0 1-1,-1-1 1,1 1 0,0-1-1,-1 1 1,1-1 0,0 1-1,-1-1 1,1 0-1,-1 0 1,1 1 0,-1-1-1,0 0 1,1 0 0,-1 1-1,1-2 1,2-7 146,0 0-1,-1 1 1,0-1-1,0-1 1,-1 1 0,0 0-1,-1 0 1,0-11-1,-1 2 80,-1 0-1,-1 0 1,-6-22-1,0 22-319,7 15-395,7 7-594,-2-2 829,0 0 0,-1-1 0,1 1 1,0-1-1,0 0 0,0 0 0,0 0 0,0 0 0,0 0 1,1-1-1,-1 0 0,0 1 0,0-1 0,0 0 0,1-1 1,-1 1-1,0 0 0,0-1 0,0 0 0,0 0 1,0 0-1,4-1 0,1-1-114,-1-1-1,1 1 1,-1-1-1,0 0 1,0-1 0,0 1-1,9-10 1,-14 12 444,0 0-1,0 1 1,0-1 0,0-1 0,-1 1-1,1 0 1,-1 0 0,1 0 0,-1-1 0,0 1-1,1-1 1,-2 1 0,1-1 0,0 0-1,0 1 1,-1-1 0,1 0 0,-1-5 0,0 8-47,0 0 1,-1 0-1,1-1 1,0 1 0,-1 0-1,1 0 1,0-1 0,-1 1-1,1 0 1,-1 0 0,1 0-1,0 0 1,-1-1 0,1 1-1,-1 0 1,1 0-1,-1 0 1,1 0 0,0 0-1,-1 0 1,1 0 0,-1 0-1,1 0 1,-1 1 0,1-1-1,0 0 1,-1 0 0,1 0-1,-1 0 1,1 0-1,0 1 1,-1-1 0,1 0-1,0 0 1,-1 1 0,1-1-1,0 0 1,-1 1 0,-15 11 785,9-4-534,-1 1-1,2 0 1,-1 0 0,1 1 0,-9 19 0,12-23-269,0 0 0,1 1 0,0-1 0,0 1 1,1-1-1,-1 1 0,1 0 0,1-1 0,-1 1 1,1 0-1,1 7 0,-1-12-25,1 0 1,-1-1-1,1 1 1,-1 0-1,1-1 1,0 1-1,-1-1 1,1 1-1,0 0 1,0-1-1,0 0 0,0 1 1,1-1-1,-1 0 1,0 1-1,0-1 1,1 0-1,-1 0 1,4 2-1,-2-2 8,0 0 0,0 0-1,0 0 1,1 0 0,-1-1 0,0 1 0,1-1-1,-1 0 1,7 0 0,5-2 50,-1 0 0,1-2 0,23-7 0,-33 9-48,18-6 61,29-9 63,-48 16-132,0 0 0,0 0-1,0 0 1,0 1-1,0 0 1,1 0 0,-1 0-1,0 0 1,7 2 0,-10-1 8,0-1 1,1 1-1,-1 0 1,0-1 0,0 1-1,0 0 1,1 0-1,-1 0 1,0 0 0,0 0-1,-1 0 1,1 0-1,0 1 1,0-1 0,0 0-1,-1 0 1,1 2 0,1 0 643,-1-14 21,-13-147 952,12 157-1666,0 1-1,0-1 0,0 0 1,0 1-1,0-1 0,0 1 1,0-1-1,0 0 0,0 1 1,0-1-1,0 1 0,0-1 1,0 0-1,0 1 0,1-1 1,-1 1-1,0-1 0,1 1 1,-1-1-1,0 1 0,1-1 1,-1 1-1,0-1 0,1 1 1,-1 0-1,1-1 0,16-3-93,-8 3-59,7-1-101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0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18412,'-10'-2'1552,"12"2"-1048,12 0-176,12-2 641,4-3-201,12 0-200,6-1-136,10 0-152,0-1-144,-3 1-320,-6 2-208,-9 1-600,-7 3-216,-19 0 863,-13 3-255,-13 1-184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1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15971,'-6'13'1561,"12"-3"-801,4-3-216,9-4 864,5-3-423,6 0-225,5-2-32,6-3-400,1-2-272,-5 1-928,-1 3 816,-16 0-216,-6 2-88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7 360 13659,'-6'17'2620,"6"-17"-2568,0 0 0,0 0 0,0 0 0,0 0 0,0 1 0,0-1 0,1 0 1,-1 0-1,0 0 0,0 0 0,0 0 0,0 0 0,1 0 0,-1 0 0,0 0 0,0 1 0,0-1 0,0 0 1,1 0-1,-1 0 0,0 0 0,0 0 0,0 0 0,1 0 0,-1 0 0,0 0 0,0 0 0,0 0 1,1-1-1,-1 1 0,0 0 0,0 0 0,0 0 0,0 0 0,1 0 0,-1 0 0,0 0 0,0 0 0,0 0 1,0-1-1,0 1 0,1 0 0,29-22 2219,-22 16-2447,188-153 2104,-152 118-1605,-2-1 0,44-57-1,-86 99-320,1-1 0,-1 1 0,0 0 1,0-1-1,0 1 0,0-1 0,1 1 0,-1 0 0,0-1 0,0 1 0,1 0 0,-1 0 0,0-1 0,1 1 0,-1 0 0,0-1 0,1 1 0,-1 0 0,0 0 0,1 0 0,-1 0 0,0-1 0,1 1 0,-1 0 0,1 0 0,-1 0 1,0 0-1,1 0 0,-1 0 0,1 0 0,-1 0 0,0 0 0,1 0 0,-1 0 0,1 0 0,-1 0 0,1 1 0,0 0-2,0 0 0,-1 0 0,1 0 0,-1 0 0,1 1 0,-1-1 0,1 0 0,-1 1-1,0-1 1,0 0 0,1 3 0,-1 44-75,-1-44 71,-4 54-23,-14 61 0,8-58 26,12-49-598,4-12 73,15-16-215,-6 4 552,3 2-181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 14531,'8'-4'4240,"-16"13"-1484,-38 54-2026,-67 118-1,84-131-794,23-39-569,-1 0 0,2 1-1,-6 15 1,10-26 69,1-6 173,0-3-263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1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13579,'-4'1'271,"-1"1"-1,1 0 1,-1 0 0,1 0-1,-1 0 1,1 1 0,0 0-1,0 0 1,1 0 0,-1 0-1,0 0 1,1 1 0,0 0-1,0 0 1,0 0 0,0 0-1,1 0 1,-1 0 0,1 1-1,0-1 1,-1 7 0,-3 3-82,1 2 1,0-1 0,-3 23 0,7-33-165,0 0-1,1-1 0,-1 1 1,1 0-1,0 0 0,1-1 1,-1 1-1,1 0 0,0 0 1,0-1-1,0 1 0,1-1 1,0 1-1,-1-1 0,2 0 1,1 5-1,-2-8 4,-1 1-1,1 0 1,0-1 0,-1 0-1,1 1 1,0-1-1,0 0 1,0 0 0,0 0-1,0 0 1,0 0 0,0 0-1,0-1 1,0 1-1,0-1 1,1 1 0,-1-1-1,0 0 1,0 0 0,0 0-1,1 0 1,-1 0-1,0-1 1,0 1 0,0-1-1,0 1 1,1-1 0,-1 0-1,0 0 1,0 0-1,0 0 1,3-2 0,2-2 106,0 1 1,0-1 0,0-1-1,0 0 1,-1 0-1,0 0 1,7-9 0,-8 7 42,1 0 0,-2-1 0,1 0 0,-1 0 0,0 0 0,-1 0 0,3-16 0,-5 22-131,0 0 0,-1 0 0,0 0 1,0-1-1,0 1 0,0 0 0,0 0 0,-1 0 0,1-1 0,-1 1 0,0 0 0,-1-3 0,1 4-32,0 1 0,0-1 0,0 1 0,-1-1 0,1 1 0,0-1 0,-1 1 0,1 0 0,-1-1 0,1 1 0,-1 0 0,1 0 0,-1 0 0,0 0 0,0 1 0,0-1 0,1 0 0,-1 1 0,0-1 0,0 1 0,-3-1 0,1 1-94,-1 0 0,1 0 0,0 1 0,0-1 0,-1 1 0,1 0 0,0 0 1,0 0-1,0 0 0,0 1 0,0 0 0,1 0 0,-1 0 0,0 0 0,1 0 0,-1 1 0,1 0 1,0-1-1,0 1 0,0 0 0,0 1 0,1-1 0,-1 0 0,-2 6 0,0-1-264,0 0-1,1 0 0,0 0 0,1 1 1,0 0-1,0-1 0,1 1 1,0 0-1,1 0 0,-2 14 0,6 5-357,4-1-117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 17428,'0'-1'88,"-1"1"1,1-1-1,-1 0 0,1 1 1,-1-1-1,0 1 1,1-1-1,-1 0 0,0 1 1,1 0-1,-1-1 1,0 1-1,1-1 1,-1 1-1,0 0 0,0-1 1,0 1-1,1 0 1,-1 0-1,0 0 1,0 0-1,0 0 0,0-1 1,1 2-1,-1-1 1,0 0-1,-1 0 0,-26 5 788,19-2-740,1 0-1,0 1 1,-1 1 0,1-1-1,1 1 1,-1 1-1,1-1 1,0 1 0,0 1-1,-7 7 1,10-9-136,-1 0 0,1 0 0,1 0 0,-1 1 0,1-1 0,0 1 0,0 0 0,0 0-1,1 0 1,0 0 0,0 0 0,0 0 0,1 1 0,0-1 0,0 8 0,1-12 2,0-1 0,0 1 1,0-1-1,1 1 0,-1 0 0,0-1 0,1 1 0,-1-1 0,1 1 0,0-1 1,-1 1-1,1-1 0,0 1 0,0-1 0,0 0 0,0 1 0,0-1 1,0 0-1,0 0 0,0 0 0,3 2 0,-2-2 7,0 0 0,1 0 0,-1-1 1,1 1-1,-1 0 0,1-1 0,-1 0 0,1 1 0,-1-1 0,1 0 0,-1 0 0,4-1 1,5-1 46,0-1 1,0 0 0,0 0-1,-1-1 1,11-6 0,-6 3 66,0-2 0,0 0 0,-1 0 1,0-2-1,-1 1 0,0-2 1,0 0-1,11-15 0,-23 26-110,1-1 0,-1 1 0,0-1-1,0 0 1,0 1 0,0-1 0,0 0 0,0 0 0,0 0-1,-1 0 1,1 1 0,-1-1 0,1 0 0,-1 0 0,0 0-1,0 0 1,0-4 0,0 5-46,-1 0 1,1 0-1,-1 0 0,1 0 0,-1 0 1,0 0-1,0 0 0,1 0 0,-1 1 1,0-1-1,0 0 0,0 0 0,0 1 1,0-1-1,0 0 0,0 1 0,0-1 1,0 1-1,0-1 0,0 1 0,-1 0 1,1-1-1,0 1 0,0 0 0,0 0 1,-1 0-1,1 0 0,-2 0 0,-8 0-251,0 0-1,0 1 0,1 0 0,-1 1 1,-16 4-1,4 2-329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3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33 12187,'-31'1'197,"0"0"0,1-3 0,-1 0 1,-49-11-1,53 7-90,-1 1 0,1 2-1,-1 1 1,0 1 0,-52 5 0,71-2-68,0 0 0,0 1 1,0 0-1,1 0 1,-1 1-1,1 0 0,0 0 1,0 1-1,-13 11 0,10-7-1,0 1-1,1 1 1,0 0-1,1 0 1,-13 21-1,6-2-1,0 0 0,3 1-1,0 0 1,-13 53 0,17-45-26,1 1 0,2 0 0,2 0 0,2 1 0,1-1 0,2 1 0,2-1 0,1 0 0,3 0 0,1 0 0,23 67 0,-20-77-35,1-1 1,1 0-1,2-2 1,0 1-1,2-2 1,1 0-1,1-1 1,1-1-1,2-1 1,0-1-1,1 0 1,1-2-1,1-1 1,1-1 0,45 24-1,-37-26-32,0 0 1,1-3-1,1-1 0,65 13 1,-80-22 72,0 0 0,0-2 0,0 0 0,0-2 1,0 0-1,0-1 0,0-1 0,0-1 0,-1-1 1,22-8-1,-13 0 72,0-1 0,0-1 0,-1-1 0,40-31 1,93-91 483,-102 82-226,-3-1-1,-3-4 0,-2-1 1,-3-3-1,-3-2 1,63-125-1,-96 170-222,-2-2-1,-1 1 1,-1-1 0,-1 0-1,-1-1 1,4-38 0,-9 55-99,-1 0 1,1 0 0,-2 0 0,1-1-1,-1 1 1,-1 0 0,1 0 0,-1 0-1,-1 0 1,0 1 0,0-1 0,0 1-1,-1-1 1,0 1 0,0 0 0,-1 1-1,0-1 1,0 1 0,0 0-1,-1 0 1,0 0 0,0 1 0,-11-8-1,2 5-12,0 0 0,0 1 0,-1 0 0,0 1 0,0 1 0,0 0 0,-30-4 0,-121-2-112,152 10 76,-141 1-509,-85-5-638,187-2 830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26.3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0 323 15451,'5'-5'547,"0"-1"-1,0 1 0,0-1 0,-1 0 1,0 0-1,5-9 0,4-6 294,118-202 1416,-117 199-2149,-14 24-104,0-1 0,0 1 0,0 0 0,0 0 0,0-1 0,0 1 0,0 0-1,0 0 1,0-1 0,0 1 0,1 0 0,-1 0 0,0 0 0,0-1 0,0 1 0,0 0 0,1 0-1,-1 0 1,0 0 0,0 0 0,0-1 0,1 1 0,-1 0 0,0 0 0,0 0 0,1 0 0,-1 0 0,0 0-1,0 0 1,1 0 0,-1 0 0,0 0 0,0 0 0,1 0 0,-1 0 0,0 0 0,1 0 0,4 10 62,1 30-20,-4-25-39,3 10-359,1 0-1,1-1 1,1 0 0,1 0 0,2-1 0,22 39-1,-17-41-90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4 415 11146,'-4'14'3279,"13"-19"-1772,17-25-872,-21 24-349,235-235 1745,-84 101-1866,-156 139-167,0 1 0,1-1 0,-1 1 0,1-1 0,-1 1 0,0 0 0,1-1 0,-1 1 0,1 0 0,-1-1 0,1 1 0,-1 0 0,1-1 0,-1 1 0,1 0 0,-1 0 0,1 0-1,0 0 1,-1 0 0,1-1 0,-1 1 0,1 0 0,-1 0 0,1 0 0,0 0 0,0 1 0,-1-1 0,0 1 0,1-1 1,-1 1-1,0 0 0,0-1 0,1 1 0,-1 0 1,0-1-1,0 1 0,0 0 0,0-1 0,0 1 1,0 0-1,0-1 0,0 1 0,0 0 0,0-1 1,-1 2-1,-9 36-18,9-34 21,-17 53 109,-13 82 0,26-107-132,1 0-1,2 0 1,1 0 0,4 40-1,-2-66-708,-1-10 311,-3-10 79,-3 2 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3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56 14363,'0'-2'121,"0"0"1,0 0-1,0 0 1,0 0-1,-1-1 1,1 1-1,-1 0 0,1 0 1,-1 0-1,0 0 1,0 1-1,0-1 0,0 0 1,0 0-1,0 0 1,0 1-1,-1-1 1,1 1-1,-1-1 0,-1-1 1,-1 1 37,1 0 0,0 0 1,0 1-1,-1-1 0,1 1 1,-1 0-1,1 0 1,-1 0-1,1 1 0,-8-1 1,0 1 106,0 0 1,0 1 0,0 0 0,1 1 0,-1 0 0,0 1 0,-12 4-1,11-2-166,1 1 0,-1 0-1,1 0 1,1 1-1,-1 1 1,1-1-1,0 2 1,1-1 0,-12 15-1,16-17-82,1 0 0,0 0 0,0 0 0,0 1-1,0-1 1,1 1 0,0 0 0,1 0 0,0 0 0,0 0-1,0 1 1,1-1 0,0 0 0,0 1 0,1-1 0,0 1 0,1 10-1,0-15-6,-1 0 0,1-1 0,0 1-1,-1 0 1,1-1 0,0 1 0,0-1-1,1 1 1,-1-1 0,0 1 0,1-1-1,0 0 1,-1 0 0,1 0 0,0 0-1,0 0 1,0 0 0,0 0 0,5 2-1,-3-2 8,0 0 0,1-1 0,-1 1 0,1-1-1,0 0 1,-1 0 0,1-1 0,0 1-1,-1-1 1,9-1 0,3-1 29,0 0-1,-1-1 1,1-1 0,-1-1-1,29-12 1,-21 6-116,0-1 0,0-1 0,-1-1 0,20-17 0,-34 24-15,-1 1 0,1-2 0,-1 1 0,-1-1 1,1 0-1,-1 0 0,-1 0 0,0-1 0,0 0 1,-1 0-1,0 0 0,0-1 0,3-14 0,0-22-270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15603,'-6'43'1729,"3"5"-1121,3 8-184,4 5 736,9 5-424,6 2-24,8 0-111,6 0-201,3-5-152,0 0-80,-2-7-232,-2 0-216,-9-8-432,-6-5 624,-10-11-137,-5-12-31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26 101 8578,'2'-5'715,"0"2"-327,0 0-1,0 0 1,-1 0-1,0-1 1,0 1 0,0 0-1,0-1 1,0 1-1,0 0 1,-1-5-1,0 8-326,0 0 0,0 0 0,-1 0 1,1 0-1,0 0 0,0 0 0,-1 0 0,1 0 0,0 0 0,0 0 0,0 0 0,-1 0 0,1 0 0,0 0 0,0 0 1,0 1-1,-1-1 0,1 0 0,0 0 0,0 0 0,0 0 0,0 1 0,-1-1 0,1 0 0,0 0 0,0 0 0,0 1 1,0-1-1,0 0 0,0 0 0,0 0 0,-1 1 0,1-1 0,0 0 0,0 0 0,0 1 0,0-1 0,0 0 0,0 0 1,0 0-1,0 1 0,-6 14 390,-1 7-130,1 1-1,1 0 1,1 0 0,1 0 0,0 32 0,3-46-262,0 0 0,1 0 1,0 0-1,0-1 1,1 1-1,0 0 0,0-1 1,1 0-1,0 1 1,1-1-1,-1 0 0,2-1 1,-1 1-1,1-1 1,0 0-1,1 0 0,8 9 1,-10-13-40,1 0 0,-1 0 1,0 0-1,1-1 0,0 0 0,-1 0 0,1 0 1,0-1-1,0 1 0,0-1 0,0 0 1,0-1-1,1 1 0,-1-1 0,0 0 1,0 0-1,0 0 0,0-1 0,0 0 1,0 0-1,0 0 0,0-1 0,0 0 0,0 0 1,6-3-1,1-1 5,0-1 0,0-1 1,0 0-1,-1 0 0,0-1 1,-1-1-1,0 0 0,12-14 0,-13 13-26,-1 0-1,0 0 0,0-1 0,-1 0 1,-1 0-1,0-1 0,0 0 0,-2 0 1,5-19-1,-10 15-65,1 17 65,0-1 0,0 1 1,0 0-1,0 0 0,-1-1 0,1 1 1,0 0-1,0 0 0,0 0 0,-1-1 1,1 1-1,0 0 0,0 0 0,-1 0 1,1 0-1,0 0 0,0-1 0,-1 1 1,1 0-1,0 0 0,-1 0 0,1 0 1,0 0-1,0 0 0,-1 0 0,1 0 1,0 0-1,-1 0 0,1 0 0,-1 0 0,0 1-2,-1 0-1,1-1 0,-1 1 0,1 0 0,0 0 0,-1 0 0,1 0 0,0 0 0,-1 1 0,1-1 0,0 0 0,0 0 0,0 1 0,-1 2 0,-3 4-1,1 0 0,0 1 0,1-1 0,0 1 0,1 0-1,-1-1 1,2 1 0,-1 0 0,1 0 0,1 1 0,0 17 0,0-24 10,1 0 0,-1 1 1,1-1-1,0 0 0,0 0 0,0 1 0,0-1 1,0 0-1,1 0 0,0 0 0,-1 0 1,1 0-1,0-1 0,0 1 0,1-1 0,-1 1 1,1-1-1,-1 0 0,1 0 0,-1 0 0,1 0 1,0 0-1,0 0 0,0-1 0,0 0 1,0 1-1,1-1 0,-1 0 0,0-1 0,1 1 1,-1 0-1,0-1 0,1 0 0,-1 0 0,4 0 1,1-1 46,0 0 1,0 0 0,0 0-1,0-1 1,0 0 0,0-1-1,-1 0 1,1 0 0,-1 0-1,0-1 1,0 0 0,0-1-1,-1 0 1,1 0-1,-1 0 1,0 0 0,-1-1-1,1 0 1,-1-1 0,0 1-1,-1-1 1,7-12 0,-5 8-27,0 0 1,-1-1 0,-1 0-1,0 0 1,0 0-1,-2 0 1,1 0 0,-1-1-1,-1 1 1,0-1 0,-1 1-1,0-1 1,-1 0-1,-3-12 1,4 21-129,-1 0 0,0 0 0,0 0 0,-1 0 0,1 1 0,-1-1 0,0 0 0,0 1 0,0-1 0,-1 1 0,1-1 0,-1 1 0,0 0 0,1 0 0,-2 0 1,1 1-1,0-1 0,0 1 0,-1 0 0,1-1 0,-1 2 0,0-1 0,-7-2 0,11 4 76,-1-1 1,0 1-1,0 0 0,1 0 1,-1 0-1,0 0 1,0 0-1,1 0 0,-1 0 1,0 1-1,0-1 1,1 0-1,-1 0 0,0 1 1,0-1-1,1 0 1,-1 1-1,-1 0 0,-9 16-574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13643,'-1'1'122,"-1"0"1,1 1-1,-1-1 0,1 1 1,0-1-1,-1 1 1,1 0-1,0 0 0,0-1 1,0 1-1,0 0 1,1 0-1,-1 0 0,0 0 1,1 0-1,-1 4 1,-5 39 669,5-32-287,-7 55 146,4-1 0,3 1 0,2 0 0,15 91 0,-13-126-1935,-3-32 1023,4 0-90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4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15507,'4'-9'153,"0"0"-1,1-1 0,0 2 0,0-1 0,0 0 1,2 1-1,-1 0 0,1 1 0,0-1 1,0 1-1,1 0 0,-1 1 0,2 0 1,-1 0-1,1 1 0,0 0 0,0 1 0,0-1 1,1 2-1,-1-1 0,1 2 0,0-1 1,0 1-1,0 1 0,0-1 0,11 2 1,-7-1-85,1 1 0,0 1 0,0 0 0,-1 1 1,1 1-1,-1 0 0,0 1 0,0 0 0,26 13 1,-34-15-57,-1 1 1,1 0-1,-1 1 1,0-1-1,0 1 1,-1 0-1,1 0 0,-1 1 1,0-1-1,0 1 1,0 0-1,-1 0 1,0 0-1,0 1 1,0-1-1,0 1 1,-1-1-1,0 1 1,0 0-1,-1 0 1,1 0-1,-1 0 1,-1 0-1,1 0 0,-1 0 1,0 7-1,-2-1 47,0 0 0,0 0 0,-1 0 0,-1 0 0,0-1 1,-1 0-1,-10 21 0,-55 71 641,13-20-47,55-80-621,0 0 0,0 0-1,1 1 1,-1-1 0,1 1-1,-1-1 1,1 1 0,1 0 0,-1-1-1,0 8 1,1-9-27,0 0 0,1 0 0,-1 0 1,1 0-1,-1-1 0,1 1 0,0 0 0,0-1 0,0 1 0,0 0 1,0-1-1,0 1 0,0-1 0,0 0 0,1 1 0,-1-1 0,0 0 1,1 0-1,-1 0 0,1 0 0,0 0 0,-1 0 0,1 0 0,2 0 1,8 5-151,1-2 1,21 6-1,-22-8-87,-1 1 0,0 1 0,-1-1 0,18 10 0,-16-4-62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11570,'0'-3'195,"6"-34"6154,-3 34-3200,-2 23-2606,-2-2-502,1 1 0,1 0 1,1 0-1,1-1 0,0 1 0,1-1 0,7 19 0,-10-35-29,-1 0 0,1-1 0,0 1 0,-1 0 0,1-1-1,0 1 1,0-1 0,0 1 0,0-1 0,0 0 0,1 1 0,-1-1-1,0 0 1,1 0 0,-1 0 0,1 0 0,-1 0 0,1 0-1,-1 0 1,1 0 0,0 0 0,-1-1 0,1 1 0,0-1-1,0 0 1,-1 1 0,1-1 0,0 0 0,0 0 0,-1 0 0,1 0-1,0 0 1,0 0 0,0-1 0,-1 1 0,1-1 0,0 1-1,-1-1 1,1 1 0,0-1 0,-1 0 0,3-1 0,3-3 102,0 1 0,-1-1 0,1 0 0,-1 0 0,0-1-1,-1 0 1,1 0 0,4-7 0,5-10 492,24-48-1,-37 72-565,0 9-61,2 24-139,1 4-97,-5-35 122,1 0 0,-1 0 0,1 0 0,0 0 0,-1-1 0,1 1 0,1 0 1,-1 0-1,0-1 0,1 1 0,-1-1 0,1 1 0,0-1 0,0 0 0,0 1 1,0-1-1,0 0 0,0 0 0,0-1 0,1 1 0,-1 0 0,1-1 0,0 1 1,-1-1-1,1 0 0,0 0 0,0 0 0,-1 0 0,6 0 0,4-1-489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0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 15947,'0'0'66,"0"0"0,0-1 0,1 1 0,-1 0 0,0 0 0,0 0 0,1 0 0,-1-1 0,0 1 0,0 0 0,0 0 0,0 0 0,1-1 0,-1 1 0,0 0 0,0 0 0,0-1 0,0 1 0,0 0 0,0 0 0,0-1 0,0 1 0,0 0 0,1-1 0,-1 1 0,0 0 0,0 0 0,0-1 0,-1 1 0,1 0 0,0 0 0,0-1 0,0 1 0,0 0 0,0-1 0,0 1 0,0 0 0,0 0 0,0-1 0,-1 1 0,1 0 0,0 0-1,0 0 1,0-1 0,-1 1 0,1 0 0,0 0 0,0 0 0,0 0 0,-1-1 0,1 1 0,0 0 0,0 0 0,-1 0 0,1 0 0,0 0 0,-1 0 0,1 0 0,0 0 0,-1 0 0,0 0 0,0 0-1,0 0 1,-1 0 0,1 0-1,0 1 1,0-1-1,0 1 1,0-1 0,0 1-1,0-1 1,-1 1 0,1-1-1,0 1 1,-1 1-1,-8 10-93,1 0-1,1 1 0,0 0 1,0 0-1,1 1 0,1 0 0,0 0 1,1 1-1,1-1 0,-5 30 0,8-44 50,1 1-1,0 0 0,-1 0 0,1 0 0,0 0 0,0 0 1,0 0-1,0 0 0,0 0 0,0 0 0,0-1 0,0 1 0,0 0 1,1 0-1,-1 0 0,0 0 0,1 0 0,-1 0 0,0-1 1,1 1-1,-1 0 0,1 0 0,-1 0 0,1-1 0,-1 1 1,1 0-1,0-1 0,-1 1 0,1 0 0,0-1 0,0 1 0,-1-1 1,1 1-1,0-1 0,0 0 0,0 1 0,0-1 0,0 0 1,-1 0-1,1 1 0,0-1 0,0 0 0,0 0 0,0 0 1,0 0-1,0 0 0,0 0 0,0 0 0,0-1 0,0 1 0,-1 0 1,1 0-1,0-1 0,1 1 0,7-3 230,0 0 0,0-1 0,17-9 0,-22 10-221,150-89 1239,-154 91-1271,1 1-1,-1 0 0,0 0 1,1 0-1,-1-1 0,1 1 1,-1 0-1,0 0 0,1 0 1,-1 0-1,0 0 0,1 0 1,-1 0-1,1 0 0,-1 0 1,0 0-1,1 0 0,-1 0 0,1 0 1,-1 0-1,0 0 0,1 0 1,-1 0-1,1 0 0,-1 0 1,0 1-1,1-1 0,-1 0 1,0 0-1,1 1 0,-1-1 1,0 0-1,0 0 0,1 1 1,-1-1-1,0 0 0,0 1 0,1-1 1,-1 0-1,0 1 0,0-1 1,0 0-1,1 1 0,-1-1 1,0 1-1,0-1 0,0 0 1,0 1-1,0-1 0,0 1 1,3 30-213,-2-9-47,-1-21 251,1 0-1,-1 0 1,1 1 0,-1-1 0,1 0 0,0 0 0,-1 0 0,1 0 0,0 0 0,0 0-1,0 0 1,0 0 0,0 0 0,0 0 0,0 0 0,0 0 0,0 0 0,0-1-1,0 1 1,3 0 0,-2 0 0,1 0 0,0-1 0,-1 0 0,1 1 0,0-1 0,0 0-1,-1 0 1,1 0 0,5-2 0,4-1 6,0 0-1,0-1 1,17-9-1,-25 11 10,19-9 80,38-26-1,-61 37-84,0 0 0,0 0 0,1 0 0,-1 0-1,0 0 1,0 0 0,1 1 0,-1-1 0,0 0 0,0 0 0,0 0-1,1 0 1,-1 0 0,0 0 0,0 0 0,0 1 0,0-1-1,1 0 1,-1 0 0,0 0 0,0 1 0,0-1 0,0 0-1,0 0 1,1 0 0,-1 1 0,0-1 0,0 0 0,0 0 0,0 0-1,0 1 1,0-1 0,0 0 0,0 0 0,0 1 0,0-1-1,0 0 1,0 0 0,0 1 0,0-1 0,0 0 0,0 0-1,-1 1 1,2 13-54,-1-14 45,0 2 9,0-1 0,0 0 0,0 1 0,0-1 1,0 0-1,0 1 0,0-1 0,0 0 0,1 1 0,-1-1 1,0 0-1,1 1 0,-1-1 0,1 0 0,0 0 1,-1 0-1,1 0 0,0 0 0,0 1 0,0-1 1,0 0-1,1 0 0,-1 0 11,1-1 0,0 1 0,0-1 1,-1 1-1,1-1 0,0 0 0,0 0 0,0 0 1,-1 0-1,1-1 0,0 1 0,0 0 0,-1-1 1,1 1-1,0-1 0,3-1 0,70-33 181,-22 10-250,-52 24 50,0 1 0,-1 0-1,1-1 1,0 1 0,-1 0 0,1 0 0,0-1 0,0 1 0,-1 0 0,1 0 0,0 0 0,0 0 0,-1 0 0,1 0 0,0 0 0,0 0 0,-1 0-1,1 0 1,0 0 0,0 1 0,-1-1 0,2 1 0,-2-1 2,1 1 0,-1-1 0,1 1 0,-1 0 0,0-1 1,1 1-1,-1-1 0,0 1 0,0 0 0,0-1 0,1 1 0,-1 0 0,0-1 0,0 1 0,0 0 0,0 0 0,0-1 0,0 1 0,-1 1 0,0 6-59,-1 1 0,-1-1 0,-4 11 0,2-6-100,2 15-1771,3-27 1534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12963,'28'3'1377,"56"-3"-648,-1-4-1,126-22 0,160-53-48,150-21-544,-430 95-133,129 8 1,-124 2 74,103-10 1,-7-6 134,54-7 10,-186 9-190,1-2-1,-1-3 1,75-28-1,160-82 157,-207 85-102,-42 20-36,87-25 1,-102 37-35,0 1-1,1 2 0,-1 1 1,37 1-1,-11 4-39,-25 0-25,0-2 1,0 0-1,0-2 1,-1-1-1,40-10 1,0-9-230,-44 13 137,-1 1-1,1 1 1,1 1-1,33-3 1,-50 10 119,1-1-1,0 1 1,18 5 0,10 1-29,27-4 12,-34-2 39,35 5 0,-39 2 36,-23-7-51,0 0 0,0 1 0,0-1 0,0 0 0,0-1 0,5 1 0,-3 1-334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1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12339,'-7'14'1504,"6"-7"-808,1 2-240,13-8 1785,5-3-1345,11 2-288,4-2-64,8 2-144,5 2-40,4 6-64,-2-1-96,-1 8-280,-7 0-248,-7 0-360,-7-2-48,-12-5 520,-4-2-160,-14-3-168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0:45.7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10215 114 14611,'9'8'37,"-12"-12"-8,-18-15 6,12 13-32,0 0-1,-1 1 0,0 0 0,0 1 1,0 0-1,0 1 0,-1 0 0,0 0 0,1 1 1,-1 0-1,-14 1 0,-8 1 7,0 1-1,-45 9 1,45-5-7,0-1 1,-47-1-1,66-5-81,-1 0 0,1-1-1,0-1 1,1 0-1,-23-10 1,19 7-37,0 0-1,0 2 1,-21-4 0,11 5 63,0 2 0,1 1-1,-1 2 1,0 0 0,1 2 0,-30 6-1,-151 48 24,65-14-15,109-35 41,-1-2 0,1-2 0,-1 0 0,-47-3 0,-134-18 10,148 9-11,-64 0 26,-171 13-1,29 0 2,-368-61-34,158 5-1,-6 30 0,0 42-181,13 22 180,-1-38 101,135-30-55,-228-6-176,-582 74 378,966-26-138,-122 8 37,0-21-176,55-22-120,-82-2-97,263 19 192,0 4 0,-120 21 0,118-9 80,0 4 0,1 4 0,1 2 0,1 3-1,2 4 1,-94 57 0,139-72-8,1 1-1,1 1 0,1 0 1,0 2-1,2 1 1,0 0-1,1 1 1,2 1-1,0 1 0,-17 39 1,8-9-5,2 2 0,4 0 0,-26 119-1,36-131 23,2 1 0,2 0 0,2 0 0,2 1-1,2-1 1,2 0 0,2 0 0,2 0-1,2-1 1,2 0 0,23 59 0,-15-57-2,2-1 0,2-2 1,37 53-1,-39-67-16,1-2 0,1-1 0,2 0 1,1-2-1,38 30 0,10 0-2,339 273 22,-394-312-21,1-1 0,0-1 0,1-1 1,1-1-1,45 19 0,122 28 21,-37-13-14,43 29-21,45 16-18,-183-73 25,0-3-1,80 12 1,-40-18 7,0-4 1,159-12 0,194-45 9,-198 18-10,431-69-30,-121 14-48,-90 44-7,4 23 59,-45 2 15,59-3 16,23 0-18,211-73 28,-663 86-11,473-67 1,263-50-16,-352 29-8,70-15-92,-323 78 88,109-25-34,-252 47 37,0-3 0,-1-2-1,0-1 1,45-28 0,-61 28 4,-2-1 0,1-2 0,-2-1-1,35-36 1,-27 18 11,-2-1-1,40-60 1,-39 50 20,12-19-23,-2-1 0,37-81 1,-72 128 1,-1-1 1,-1 0 0,-1 0 0,-1-1-1,-1 0 1,-2 0 0,0 0 0,-2-1-1,-2 1 1,-3-42 0,-1 40-18,-2 2 1,-1-1-1,-1 0 1,-1 1-1,-1 1 1,-2 0-1,0 0 1,-2 1-1,-1 1 0,-1 0 1,-1 1-1,-1 1 1,0 0-1,-2 2 1,-1 0-1,0 1 1,-2 1-1,0 2 1,0 0-1,-2 1 1,0 1-1,-28-11 1,3 8 174,-1 1 0,0 2 0,-72-9 0,-162-4 1735,108 13-1082,77 3-379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1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14147,'2'6'1568,"16"0"-791,5-4-233,11 0 896,7-2-312,8-4-280,4-1-55,5 1-369,-3 0-240,0 2-640,-6 2 1856,-5 10-1360,-5 2 8,-9-1 40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57 17084,'0'-4'307,"0"0"1,-1 1 0,1-1 0,-1 0 0,0 0 0,1 1-1,-2-1 1,1 0 0,-2-3 0,2 6-272,1 0 1,-1 0 0,0 0-1,1 0 1,-1 0-1,0 0 1,0 0-1,0 0 1,0 0 0,0 1-1,0-1 1,0 0-1,0 1 1,0-1-1,0 1 1,0-1-1,0 1 1,-1-1 0,1 1-1,0 0 1,0 0-1,0-1 1,-1 1-1,1 0 1,0 0 0,0 0-1,-1 1 1,1-1-1,0 0 1,0 0-1,0 1 1,-3 0 0,-4 2-37,0 1 1,0 0-1,1 1 1,-1-1-1,1 1 1,0 1-1,0 0 1,0 0-1,1 0 1,-9 12-1,4-5-4,1 2 0,1-1 0,0 1 0,-10 24 0,14-29-11,2 1 0,-1 0 0,1 0 0,1 0 0,0 0 0,1 0 0,0 14 1,0-22 10,1 0 0,0 0 0,0 0 0,1 0 0,-1 0 0,1 0 0,-1 0 0,1 0 0,0 0 0,0-1 0,0 1 0,1 0 0,-1 0 0,1-1 0,-1 1 0,1-1 0,0 0 0,0 1 0,0-1 0,0 0 0,0 0 0,0 0 0,1-1 0,-1 1 0,1 0 0,-1-1 0,1 0 0,0 1 0,-1-1 0,1 0 0,0 0 0,3 0 0,4 0 17,-1 0 1,1-1-1,0 0 0,-1 0 1,1-1-1,-1-1 0,1 1 1,15-6-1,8-5 97,34-16 0,-24 9-215,-29 12-104,-7 4 113,0 0 0,1 0 0,14-3-1,-15 5-91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15147,'13'4'5746,"38"17"-4889,-33-11-828,0 0 1,-1 1-1,0 2 1,-1-1-1,0 2 1,20 22-1,-30-29-32,-1 0 0,0 0 0,0 0 0,0 1 1,-1-1-1,0 1 0,-1 0 0,0 0 0,0 1 0,0-1 0,-1 1 0,-1-1 0,1 1 0,-1 0 0,-1-1 0,0 1 1,0 0-1,-2 9 0,-5 14-11,-2 0 0,-1 0 0,-2-1 0,-29 56 0,-4 12-4,-24 101-514,39-105 227,19-72-49,14-37 120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225 119 13579,'-2'-2'123,"0"0"1,1 0-1,-2 0 0,1 0 1,0 0-1,0 1 1,0-1-1,-1 1 0,1 0 1,-1-1-1,1 1 1,-1 0-1,0 0 0,1 1 1,-1-1-1,0 1 0,0-1 1,1 1-1,-1 0 1,0 0-1,0 0 0,1 0 1,-1 0-1,0 1 1,0-1-1,-3 2 0,-1 0-38,1 0 0,-1 1-1,1 0 1,-1 0 0,1 0-1,0 0 1,1 1 0,-1 0-1,-9 8 1,7-2-39,0 0 0,0 0-1,1 1 1,1 0 0,-1 0 0,2 0-1,0 1 1,0 0 0,-3 13 0,4-10-33,0-1 1,2 1-1,-1 0 1,2 0-1,0 0 1,1 0-1,2 21 1,-2-33-19,1 0 1,-1 1 0,1-1 0,0 0-1,0 0 1,0 0 0,1 0-1,-1 0 1,0 0 0,1 0 0,0-1-1,0 1 1,0 0 0,0-1 0,0 0-1,1 1 1,-1-1 0,1 0-1,-1 0 1,1 0 0,5 2 0,-4-2 9,0-1 0,0 0 0,0 0 1,0 0-1,0-1 0,0 1 1,0-1-1,0 0 0,0 0 1,0-1-1,0 1 0,0-1 0,0 0 1,0 0-1,0 0 0,8-4 1,0-1 86,0-1 0,-1 0 0,1-1 0,-1 0 0,-1-1 0,1 0 0,-2-1 0,1 0 1,-1 0-1,9-15 0,-5 5 97,0 0 1,-2-1-1,0-1 1,-1 1-1,7-26 0,-14 36-104,0 0-1,0 0 0,-1-1 1,0 1-1,-1-1 0,0 1 0,-2-21 1,0 28-88,1 1 0,-1-1 1,0 0-1,0 0 0,0 0 0,-1 1 1,1-1-1,-1 1 0,0-1 0,0 1 1,0 0-1,0-1 0,-1 1 0,1 0 1,-1 1-1,0-1 0,0 0 0,0 1 0,0 0 1,0-1-1,-1 1 0,1 0 0,-1 1 1,1-1-1,-1 1 0,-4-2 1,-2 1-191,0 0 0,0 1 1,0 0-1,0 0 0,-12 1 1,-6 0-97,9-1-43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12211,'4'23'1160,"3"6"-888,11 14-96,-1 9 472,11 11-248,4 4-40,7 6-64,-1 0-48,3-1-48,-3-3 16,-6-8-184,-1-8-136,-9-8 128,-4-4-24,-8-8-72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13883,'6'5'1752,"4"-1"-1136,3 2-303,-3-6 2087,7 1-2000,4 1-144,8-2-216,4 0-144,0-3-328,0 3-168,-4-6 472,-1 2-120,-5-12-64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13411,'1'32'750,"-3"54"0,0-12-576,13 91 514,-10-162-620,-1 0 0,0 0 1,1 0-1,0 0 0,0 0 1,0 0-1,0 0 0,0 0 1,0 0-1,3 3 0,-4-6-39,0 0-1,1 1 0,-1-1 1,1 1-1,-1-1 0,0 0 1,1 0-1,-1 1 0,1-1 1,-1 0-1,1 0 0,-1 1 1,1-1-1,-1 0 0,1 0 1,-1 0-1,1 0 0,-1 0 1,1 0-1,-1 0 0,1 0 0,0 0 1,0 0-1,0 0 17,1-1 1,-1 0-1,0 1 0,1-1 0,-1 0 0,0 0 1,1 0-1,-1 0 0,0 0 0,0 0 0,2-2 0,15-17 392,-2-2 1,0 0-1,14-27 0,-3 5-5,-2 1-67,-17 28-256,0 1 0,1 0 0,0 0 0,1 1 0,17-18 0,-26 31-107,-1 0 1,0-1-1,0 1 1,1 0-1,-1-1 1,0 1-1,0 0 1,1 0-1,-1 0 1,0-1-1,1 1 0,-1 0 1,0 0-1,1 0 1,-1 0-1,0 0 1,1 0-1,-1-1 1,0 1-1,1 0 1,-1 0-1,1 0 1,-1 0-1,0 0 1,1 0-1,-1 1 1,0-1-1,1 0 1,-1 0-1,0 0 0,1 0 1,-1 0-1,0 0 1,1 1-1,-1-1 1,0 0-1,1 0 1,-1 0-1,0 1 1,1-1-1,-1 0 1,0 0-1,0 1 1,0-1-1,1 0 1,-1 1-1,0-1 1,0 0-1,0 1 0,0-1 1,1 0-1,-1 1 1,0-1-1,0 0 1,0 1-1,0-1 1,0 1-1,0-1 1,0 1-1,2 29-3,-2-24 3,-1 118-126,0 41-104,2-161 215,-1 1-1,1 0 1,-1-1-1,1 1 1,1-1 0,-1 1-1,4 7 1,-5-12 12,1 1 0,-1 0 1,1-1-1,-1 1 0,1 0 0,-1-1 1,1 1-1,-1 0 0,1-1 1,0 1-1,-1-1 0,1 0 0,0 1 1,-1-1-1,1 1 0,0-1 0,0 0 1,0 1-1,1-1 0,-1 0 6,0 0-1,1 0 0,-1 0 1,0-1-1,0 1 1,1 0-1,-1-1 1,0 1-1,0-1 0,1 0 1,-1 1-1,0-1 1,0 0-1,0 1 1,0-1-1,1-2 0,6-4 51,-1 0-1,-1-1 0,0 0 0,0 0 0,7-14 1,24-51 324,-25 48-246,8-19-131,-2-1-1,13-49 1,-31 86-1463,0 4 963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15395,'4'13'1025,"-4"15"-897,0 6-64,-1 12 216,-1 1-224,-2 8-312,0 1-121,-1-8 105,0-3-1360,-2-15 1344,-1-9-216,4-15-152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16123,'7'-7'230,"1"1"0,0-1 0,1 1-1,-1 0 1,1 1 0,0 0 0,1 1-1,-1 0 1,1 0 0,0 1 0,0 0 0,0 0-1,0 1 1,13 0 0,-13 1-162,0 0 0,0 1 0,0 0 0,0 1 0,0 0 0,0 1 0,-1 0 0,1 0 0,0 1 0,-1 0 0,0 1 0,0 0 0,0 0 0,16 12 0,-22-14-62,-1-1 0,1 1 1,-1 1-1,0-1 0,0 0 1,0 1-1,0-1 0,0 1 1,0-1-1,-1 1 0,1 0 1,-1 0-1,0 0 0,1-1 1,-1 1-1,-1 1 0,1-1 1,0 3-1,-1-2 6,0 0 0,-1 0 0,1 0 0,-1 0 0,0-1-1,0 1 1,0 0 0,-1 0 0,1-1 0,-1 1 0,0-1 0,-4 6 0,-6 6 65,0-1 0,-1 0 0,-1-1 0,-27 21 1,31-27-30,-3 3 13,3-3-12,1 1 1,0 0 0,0 0 0,-13 16-1,21-23-47,0 1-1,-1 0 0,1 0 1,0 0-1,0-1 0,0 1 0,1 0 1,-1 0-1,0 0 0,1 0 1,-1 1-1,1-1 0,0 0 1,-1 0-1,1 0 0,0 0 0,0 0 1,1 0-1,-1 1 0,0-1 1,1 0-1,-1 0 0,1 0 1,0 0-1,0 0 0,-1 0 0,1 0 1,0 0-1,1-1 0,-1 1 1,0 0-1,2 1 0,13 12-15,0 0-1,1-1 1,0-1 0,30 17-1,-23-16-622,42 35-1,-52-36 442,1-4-76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14467,'1'2'1328,"6"-2"-744,2-3-183,4 0 671,0 2-216,5-1-256,3-1-72,-1 3-248,0 0-232,-3-1 1585,-1 1-1465,-5-12 40,1-2 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2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13299,'-10'1'2107,"22"-6"-1175,28-7-325,1 3-394,1 3 0,78-3-1,86 15-197,218 35 100,190 4-86,-367-49 111,-229 5-44,-15 0-120,1-1 1,0 1-1,-1-1 1,1 0-1,0-1 1,4 0-1,-7 1-2,0 0 0,0-1 0,0 1-1,0 0 1,-1-1 0,1 1 0,0-1 0,0 0 0,0 1 0,0-1-1,-1 0 1,1 1 0,0-1 0,-1 0 0,1 0 0,0 0 0,-1 1-1,1-1 1,-1 0 0,0 0 0,1 0 0,-1 0 0,0 0 0,1 0-1,-1 0 1,0 0 0,0-1 0,-1-16-122,-9-2-69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0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9 310 12779,'-4'7'417,"4"-7"-398,-1 1 0,1-1 0,0 0-1,-1 1 1,1-1 0,0 0 0,0 1 0,-1-1-1,1 0 1,0 1 0,0-1 0,0 0 0,-1 1 0,1-1-1,0 1 1,0-1 0,0 0 0,0 1 0,0-1-1,0 1 1,0-1 0,0 0 0,0 1 0,0-1-1,0 1 1,0-1 0,0 1 0,0-1 0,0 0 0,0 1-1,1-1 1,-1 1 0,0-1 0,0 0 0,0 1-1,1-1 1,-1 0 0,0 1 0,0-1 0,1 0 0,-1 1-1,0-1 1,1 0 0,-1 0 0,0 1 0,1-1-1,-1 0 1,0 0 0,1 0 0,-1 1 0,1-1-1,-1 0 1,0 0 0,1 0 0,0 0 0,21 7-50,0-1 1,0-1-1,0-1 0,26 1 1,92 0 7,-125-5 17,584-32-7,-2-46 26,-416 52-6,838-92-18,6 63 187,-767 52 90,-248 3-231,-1-1 0,1 0 0,19-4 0,-29 5-34,1 0 0,0 0 1,0 0-1,-1-1 0,1 1 1,0 0-1,-1 0 0,1 0 1,-1-1-1,1 1 0,0 0 1,-1-1-1,1 1 0,-1-1 1,1 1-1,-1-1 0,1 1 1,-1-1-1,1 1 0,-1-1 1,1 1-1,-1-1 0,0 1 1,1-1-1,-1 0 0,0 1 1,0-1-1,1 0 0,-1 1 1,0-1-1,0 0 0,0 1 1,0-1-1,0 0 0,0 1 1,0-1-1,0 0 0,0 0 1,0 1-1,0-1 0,0 0 1,-1 1-1,1-1 0,0 1 1,-1-2-1,-8-21 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15203,'1'-1'63,"0"1"-1,0-1 1,0 1-1,0 0 1,0-1-1,0 1 1,0 0-1,1 0 1,-1 0-1,0 0 1,0 0-1,0 0 1,1 0-1,-1 0 1,0 0-1,0 0 1,0 1-1,0-1 1,0 1-1,0-1 1,0 0-1,0 1 1,1 0-1,-2-1 1,1 1-1,0 0 1,0-1-1,0 1 1,0 0-1,0 0 1,-1 0-1,1 0 1,0 0-1,-1 0 1,1 0-1,0 0 1,-1 0-1,1 0 1,-1 0-1,0 0 1,1 0-1,-1 2 1,2 6 114,-1 0 1,-1 0 0,1 0-1,-2 16 1,0-8-52,-11 239 373,12-255-52,-1-7-118,1-24 80,1-41 168,0 32-277,-1 20-195,0 0 0,2 0 0,5-24 0,-7 42-103,0 1 0,0-1 0,0 1 0,0-1 1,0 1-1,0-1 0,1 1 0,-1-1 0,0 1 0,0-1 0,1 1 0,-1-1 0,0 1 0,0 0 1,1-1-1,-1 1 0,1-1 0,-1 1 0,0 0 0,1 0 0,0-1 0,7 6 6,6 22-69,-9-17 20,1 1-11,0-1 0,1 1 1,0-1-1,0 0 0,1 0 0,10 8 0,-16-16 52,0 0-1,0 0 0,0-1 0,0 1 1,0-1-1,0 0 0,1 1 0,-1-1 0,0 0 1,1 0-1,-1-1 0,1 1 0,-1 0 0,1-1 1,-1 0-1,1 1 0,0-1 0,-1 0 1,1 0-1,-1 0 0,1-1 0,-1 1 0,1-1 1,0 1-1,-1-1 0,0 0 0,1 0 1,-1 0-1,0 0 0,1-1 0,-1 1 0,0 0 1,0-1-1,0 0 0,3-3 0,3-3 77,0-1 0,-1 0-1,-1 0 1,1-1 0,-2 0 0,1 0-1,5-17 1,23-77 621,-32 92-718,-4 9-36,-12 13-121,-13 25-134,17-21 261,1 1 0,0 0 0,2 0 0,0 1 1,0 0-1,-7 30 0,12-39 54,1 1 0,0-1 1,1 0-1,-1 1 0,1-1 1,1 1-1,-1-1 0,3 8 1,-2-10-4,1 0 1,-1-1-1,1 1 1,0-1-1,0 0 1,0 0 0,1 1-1,0-2 1,0 1-1,0 0 1,0 0-1,0-1 1,7 5-1,-9-6 0,1-1-1,0 0 1,0 0-1,-1 1 1,1-1-1,0-1 0,0 1 1,0 0-1,0 0 1,0-1-1,0 1 1,0-1-1,0 0 0,0 1 1,1-1-1,-1 0 1,0 0-1,0 0 1,3-1-1,-2 0 3,0 0-1,1-1 1,-1 1 0,0-1 0,0 1-1,0-1 1,-1 0 0,1 0-1,0 0 1,-1 0 0,3-4-1,4-4 26,-1-1 0,0-1 0,0 1 0,10-24 0,149-371 372,-166 405-391,-1-1-1,1 0 0,-1 0 1,1 0-1,-1 0 1,0 0-1,0 0 0,1 0 1,-2-3-1,1 5-6,0-1 0,0 1 0,0-1 0,0 1 0,0-1 0,-1 1 1,1 0-1,0-1 0,0 1 0,0 0 0,-1-1 0,1 1 0,0 0 0,-1-1 0,1 1 0,0 0 0,-1-1 0,1 1 0,0 0 0,-1 0 0,1-1 0,0 1 0,-1 0 0,1 0 1,-1 0-1,0-1 0,-1 1-4,0 1 1,0-1-1,0 0 1,0 1 0,0-1-1,0 1 1,0-1-1,0 1 1,1 0-1,-1 0 1,0 0 0,0 0-1,1 0 1,-1 0-1,0 1 1,-1 1-1,-11 9-10,1 1 0,0 1 0,0 0 0,2 1-1,0 0 1,1 1 0,0 0 0,1 0-1,1 1 1,1 0 0,0 1 0,-8 33-1,14-48 19,0 1-1,1 0 0,-1 0 0,1 0 0,-1-1 0,1 1 0,1 0 1,-1 0-1,0 0 0,1 0 0,0-1 0,0 1 0,0 0 0,0-1 0,0 1 1,1-1-1,0 1 0,0-1 0,4 6 0,-6-9 48,0 0 4,0-2-179,0 1-1,0-1 1,-1 0-1,1 0 1,-1 0-1,1 1 1,-1-1-1,1 0 1,-1 1 0,0-1-1,-2-2 1,-2-7-83,5 4-21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160 295 13123,'7'-14'1264,"-3"7"-590,0-1 0,0 1-1,3-14 1,-7 21-633,1 0-1,-1-1 0,0 1 0,0 0 1,0 0-1,0 0 0,0 0 0,0 0 1,0-1-1,0 1 0,0 0 1,0 0-1,0 0 0,0-1 0,0 1 1,0 0-1,0 0 0,0 0 0,0 0 1,0-1-1,0 1 0,0 0 1,0 0-1,0 0 0,0 0 0,0-1 1,-1 1-1,1 0 0,0 0 0,0 0 1,0 0-1,0 0 0,0 0 1,0-1-1,-1 1 0,1 0 0,0 0 1,0 0-1,0 0 0,0 0 0,0 0 1,-1 0-1,-8 3 657,-10 10-170,3 3-371,1 1 1,0 0 0,1 1 0,1 0-1,-19 36 1,24-38-151,0 0 0,1 1 0,1 0 1,0 0-1,2 1 0,0 0 0,-3 31 0,7-45-5,0 0-1,0-1 1,0 1-1,1 0 1,-1 0 0,1 0-1,0-1 1,2 5-1,-3-7 1,0 0 1,1-1-1,-1 1 0,0 0 1,1 0-1,-1-1 0,1 1 0,0 0 1,-1-1-1,1 1 0,-1-1 1,1 1-1,0-1 0,-1 1 0,1-1 1,0 1-1,0-1 0,-1 0 0,1 1 1,0-1-1,0 0 0,-1 0 1,1 0-1,0 1 0,0-1 0,0 0 1,0 0-1,-1 0 0,1 0 1,0 0-1,0-1 0,0 1 0,0 0 1,-1 0-1,1 0 0,0-1 1,0 1-1,-1 0 0,1-1 0,0 1 1,0-1-1,0 0 0,7-4 23,1-1 0,-1 0 1,-1 0-1,1-1 0,-1 0 0,9-12 0,36-52 124,-39 52-106,69-110 249,-95 168-311,1-3-40,1 1 1,2-1 0,-7 60-1,16-93 56,0 33-56,0-35 59,0 0 0,0 0-1,0 0 1,0 0 0,0-1 0,0 1 0,0 0 0,1 0 0,-1 0 0,0-1 0,1 1 0,-1 0 0,0 0 0,1-1 0,-1 1 0,1 0-1,-1 0 1,1-1 0,0 1 0,-1-1 0,1 1 0,0-1 0,-1 1 0,1-1 0,0 1 0,-1-1 0,1 1 0,0-1 0,0 0-1,0 1 1,-1-1 0,1 0 0,0 0 0,0 0 0,0 0 0,0 0 0,1 0 0,2-1 3,-1 0 1,0 0 0,1 0-1,-1-1 1,0 0 0,0 1-1,0-1 1,0-1-1,0 1 1,0 0 0,3-4-1,30-35 52,-24 27-40,131-161 363,-114 135-204,-2-2 0,33-68 0,-56 100-142,0 0 1,0 0-1,-1-1 1,-1 0-1,0 1 0,0-1 1,0-12-1,-2 19-39,0 0-1,0 0 0,0 0 0,0 0 1,-1 0-1,0 0 0,1 0 1,-2 0-1,1 0 0,0 0 1,-1 0-1,1 1 0,-1-1 0,0 1 1,-1-1-1,1 1 0,0 0 1,-1-1-1,0 1 0,0 1 0,-3-4 1,5 5-2,0 0 0,-1 1 0,1-1 0,0 1 0,0-1 0,0 1 0,0-1 0,0 1 0,0 0 0,0 0 0,-1-1 0,1 1 0,0 0 0,0 0 0,0 0 0,-1 0 0,1 1 0,0-1 0,0 0 0,0 0 0,0 1 0,-2 0 0,0 0-7,1 1 0,-1-1-1,1 1 1,-1 0 0,1 0 0,0 0 0,0 0 0,-4 5 0,-1 4-32,0 0 0,0 1 1,-5 13-1,12-24 44,-17 38-32,2 1 0,-13 51 0,22-65 17,1-1 1,1 0 0,1 1 0,2 50 0,2-67-25,0 0 0,0 0-1,1-1 1,0 1 0,0-1 0,1 0 0,0 0-1,1 1 1,0-2 0,6 10 0,-8-14-10,0 0 0,0 0 1,0-1-1,1 1 1,-1-1-1,1 0 0,-1 0 1,1 0-1,0 0 0,0 0 1,0-1-1,0 1 0,0-1 1,0 0-1,0 0 1,1 0-1,-1 0 0,0 0 1,1-1-1,-1 1 0,1-1 1,-1 0-1,0 0 0,1-1 1,-1 1-1,0 0 0,1-1 1,5-2-1,21-11-254,-2-5-96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14827,'-6'-3'1296,"6"2"-959,9-1-161,4 4 832,2 1-520,13 1-200,3 0-104,11-1-64,2-3-8,8 0 8,-1-4-16,0-2-168,-1-1-136,-7 1-360,-6 1-152,-14 2 552,-6 1-160,-14 5-104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13099,'10'7'1432,"8"-6"-720,3 1-232,8-2 897,5-3-449,3 0-248,4-1-40,-3-1-416,0 1-288,-7 0-472,-4 0 488,-7-4-128,-4 1-104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0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2 304 14739,'0'2'98,"0"1"-1,-1-1 1,1 0-1,0 1 1,0-1-1,0 0 1,0 1-1,0-1 0,1 0 1,-1 1-1,2 3 1,-1-5-73,-1 0 1,1 0-1,0 0 1,0 0-1,0 0 1,0-1-1,0 1 1,0 0-1,0 0 1,0-1-1,1 1 1,-1-1-1,0 1 1,0-1-1,0 1 1,1-1-1,-1 0 1,0 0-1,1 0 1,-1 1-1,0-1 1,0 0-1,2-1 1,11 1 176,0-1 1,0-1-1,0 0 1,0-1-1,0 0 1,-1-1-1,1-1 1,-1 0-1,0-1 1,-1 0-1,14-9 1,-7 3 65,-1-1 0,-1-1 0,1-1 0,-2 0 0,0-1 0,17-23 0,-25 29-145,-1-1 0,0 0 0,-1 0 0,5-12 1,-9 18-85,0 0 0,0-1 0,-1 1 0,0 0 0,1-1 0,-2 1 0,1-1 0,-1 1 0,0-1 0,0 1 0,-2-10 0,2 13-31,0 0-1,-1 1 0,1-1 1,-1 1-1,1-1 1,-1 1-1,0-1 0,1 1 1,-1 0-1,0-1 0,0 1 1,0 0-1,0 0 1,0 0-1,0-1 0,-1 1 1,1 0-1,0 0 0,0 1 1,-1-1-1,-1-1 0,0 1 0,1 1-1,-1-1 0,1 1 0,-1 0 0,1-1 0,-1 1 0,1 0 0,-1 1 0,1-1 0,-1 0 0,1 1 0,-4 0 1,-3 2 1,0 1 1,1-1-1,-1 1 1,1 1 0,0 0-1,-10 8 1,1 1-7,0 1-1,2 0 1,0 2 0,1-1 0,-24 37 0,31-41-13,1-1 1,0 1 0,0 0 0,1 0-1,1 1 1,0-1 0,1 1 0,0 0-1,1 0 1,0 0 0,0 17 0,2-26-38,1-1 0,-1 0 0,0 0 0,1 0 1,0 0-1,0 0 0,0 0 0,0 0 0,0 0 1,0 0-1,1 0 0,-1-1 0,1 1 0,0 0 0,0-1 1,0 0-1,0 1 0,1-1 0,-1 0 0,0 0 1,1 0-1,-1 0 0,1-1 0,0 1 0,0-1 0,0 1 1,0-1-1,0 0 0,0 0 0,0-1 0,0 1 1,0 0-1,0-1 0,6 0 0,3 1-302,-1-2-1,1 1 1,0-1 0,0-1-1,-1 0 1,1-1 0,-1 0-1,19-9 1,-8 3-149,-1-2 0,0-1 0,26-19 0,7-11-320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0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55 13363,'28'-30'1400,"-11"13"-848,-6 9-240,-12 20 761,-8 9-289,-8 19-280,-4 6-120,-7 12-184,0 2-64,-2 0-48,-2-3 8,6-9-224,3-10-168,5-15-480,1-10 672,8-17-104,5-12-112</inkml:trace>
  <inkml:trace contextRef="#ctx0" brushRef="#br0" timeOffset="1">3 30 15283,'-2'9'1497,"2"8"-1137,2 11-200,4 6 1272,3 5-1176,4 2-232,8 4-176,6-4-112,9-5-240,4-7-128,6-11-232,4-5 567,8-4-167,1-3-112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0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17444,'-9'4'144,"0"0"-1,1 1 1,-1 0 0,1 0 0,0 1 0,1 0 0,0 1 0,0-1 0,0 1-1,0 1 1,1-1 0,-10 17 0,10-14-129,1 1 0,0-1 1,0 1-1,1 0 0,0 0 0,1 0 1,0 1-1,1-1 0,0 1 0,0 15 1,2-24-11,0-1 0,0 1 1,0-1-1,1 1 1,-1 0-1,1-1 1,-1 1-1,1-1 1,0 1-1,0-1 1,0 1-1,0-1 0,1 0 1,-1 1-1,1-1 1,-1 0-1,1 0 1,0 0-1,-1 0 1,5 3-1,-4-4 22,0 0 0,0-1 0,0 1 0,0 0 1,1-1-1,-1 1 0,0-1 0,0 0 0,0 1 0,1-1 0,-1 0 0,0 0 0,0-1 0,0 1 0,1 0 0,-1-1 1,0 1-1,0-1 0,0 0 0,0 0 0,0 0 0,0 0 0,0 0 0,0 0 0,3-3 0,5-4 136,-1 0 0,0-1 0,0 0 0,-1 0 1,0-1-1,-1 0 0,0-1 0,6-11 0,-5 8 79,-1-2 1,0 1 0,-1-1-1,-1 0 1,5-25 0,-11 37-87,-4 13-93,-7 17-28,3 2-89,-9 45-1,16-61-36,1 1 1,-1-1-1,2 1 1,0 0-1,0-1 1,4 17 0,-4-27 48,0 0 1,0 0-1,1-1 1,-1 1 0,1 0-1,0 0 1,-1-1 0,1 1-1,0 0 1,0-1 0,0 1-1,0-1 1,0 1-1,1-1 1,-1 0 0,0 1-1,1-1 1,-1 0 0,0 0-1,1 0 1,0 0 0,-1 0-1,1 0 1,-1 0 0,1-1-1,0 1 1,0-1-1,-1 1 1,1-1 0,0 0-1,0 1 1,0-1 0,0 0-1,-1 0 1,1 0 0,0-1-1,3 1 1,0-2-82,1 1 0,-1-1 0,0 0 0,1 0 1,-1 0-1,0-1 0,0 1 0,-1-1 0,1-1 0,-1 1 0,7-6 1,14-23-347,-5-7-44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0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 15747,'8'-10'846,"-1"1"0,0-1 1,0-1-1,6-13 0,-33 84-445,3 0 1,2 1 0,3 1-1,-7 112 1,17-153-335,1-12-31,0 1 0,0-1 1,1 1-1,0-1 0,1 1 0,3 18 0,-4-28-32,0 1-1,1-1 1,-1 1 0,0-1-1,0 1 1,1-1 0,-1 1-1,0-1 1,1 1-1,-1-1 1,0 1 0,1-1-1,-1 0 1,1 1 0,-1-1-1,1 1 1,-1-1 0,1 0-1,-1 0 1,1 1 0,-1-1-1,1 0 1,-1 0-1,1 0 1,-1 1 0,1-1-1,0 0 1,0 0 0,0 0 5,1-1 1,0 1-1,-1 0 1,1-1-1,-1 1 1,1-1-1,-1 1 1,1-1-1,-1 0 1,2-1-1,31-27 203,-32 27-191,35-36 38,-2-2 1,-1-2-1,-3-1 0,-1-1 1,24-48-1,-53 90-135,19-44-1218,-19 44 1223,0-1 1,-1 1 0,1 0-1,0 0 1,-1-1 0,0 1-1,1 0 1,-1-1-1,0 1 1,0 0 0,0 0-1,-1-1 1,1 1 0,-1 0-1,1-1 1,-1 1 0,-1-4-1,-8 0-617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0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12459,'13'34'1752,"2"-4"-1008,7-9-296,1-2 1177,1-6-873,1-4-304,-2-8-608,-3-8 384,1-10-272,-1-6-112</inkml:trace>
  <inkml:trace contextRef="#ctx0" brushRef="#br0" timeOffset="1">474 0 15675,'-5'16'1209,"-7"10"-881,0 4-128,8 6 336,4 2-168,3 5-80,5 0-32,5 2-184,0-4-64,-1-2-264,-2-2-160,-8-8 2120,-2-8-1672,-8-11 112,-4-5 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0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15115,'0'-17'1713,"11"7"-953,8 0-320,15 5 904,6 1-264,10 0-560,3-2-407,3-1 39,2 1-104,-7 0-128,-5 1-56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3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13363,'2'-5'1176,"1"1"-800,-3 1 688,2-3-872,3-2-192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2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 14147,'2'-2'351,"8"-8"1000,-8 9-590,-4 9 129,-8 24-502,1 2 1,1-1-1,-4 53 1,7-46-271,2-9-126,2 51-1,1-46-515,-2-36 657,1-1 0,-1 0 0,1 0 0,-1 0 0,1 0 0,-1-1 0,1 1 1,-1 0-1,1-1 0,-2-1 0,-9-13 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2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16684,'5'1'1392,"7"-1"-896,2-1-152,12-3 424,7-1-104,4-2-176,2 1-151,3-1-474,-2 2-287,-3 0-376,-4 2 616,-4 6-128,-8 2-192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25 14843,'1'-1'91,"-1"0"-1,0 1 1,0-1 0,1 0-1,-1 1 1,0-1-1,0 0 1,0 1 0,1-1-1,-1 0 1,0 0 0,0 1-1,0-1 1,0 0-1,-1 1 1,1-1 0,0 0-1,0 0 1,0 1-1,0-1 1,-1 0 0,1 1-1,0-1 1,-1 1-1,1-1 1,-1 0 0,1 1-1,0-1 1,-2 0 0,1 0 29,-1 1 0,1-1 0,0 1 0,-1-1 0,1 1 0,-1 0 0,1 0 0,-1-1 0,1 1 0,-1 0 0,1 1 0,-1-1 0,-2 0 0,-3 2 75,-1 0-1,1 0 0,-1 1 0,-11 5 1,8-1-186,0 1 0,1 0 1,0 0-1,0 1 1,1 1-1,0-1 0,0 2 1,1-1-1,1 1 1,-1 0-1,2 1 0,0-1 1,0 1-1,1 1 1,1-1-1,0 1 0,0 0 1,1-1-1,1 2 1,-1 12-1,3-22-11,0 0-1,0-1 1,0 1 0,1 0 0,-1 0-1,1-1 1,0 1 0,0 0-1,0-1 1,1 1 0,-1-1 0,1 0-1,0 1 1,0-1 0,0 0-1,0 0 1,6 5 0,-5-5 12,0-1 0,1 1 0,-1-1 0,1 0 0,0 0 0,0-1 0,0 1 0,0-1 0,0 0 0,0 0 0,0 0 0,0 0 0,0-1 0,0 1 0,1-1 0,3-1 0,5 0 75,0-1 1,0 0-1,0-1 0,0-1 0,0 0 0,-1 0 0,21-12 0,-17 7 65,0 0 1,-1-1-1,0-1 0,-1 0 0,14-15 0,-24 22-170,-1 1 0,0-1 1,0 1-1,0-1 0,-1 0 0,1 0 0,-1 0 1,0 0-1,0-1 0,-1 1 0,3-7 0,-4 9-32,0-1-1,0 1 1,0-1-1,0 1 1,0-1-1,0 1 1,-1-1-1,1 1 1,-1 0-1,0-1 1,1 1-1,-1 0 1,0 0-1,0-1 1,-1 1-1,1 0 1,0 0-1,-1 0 1,1 0-1,-1 1 1,0-1-1,0 0 1,-2-1-1,-24-18-283,-11-5-140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13899,'8'16'1773,"1"-1"-1,19 25 1,59 54-1123,-61-67-437,43 42-199,60 65 186,-108-109-415,0 2 0,-1 0 1,23 45-1,-41-67 147,0-1 28,0 0 1,0-1 0,0 1 0,0-1 0,1 0-1,3 5 1,3-2-169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15339,'1'3'2529,"2"-3"-2081,2 0 976,3 0-288,6-3-367,4 1-193,5 0-272,0-1-168,5 1-384,-1-2-216,1 1-593,-4-1 889,-4 0-192,-3-1-136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15387,'4'21'3384,"2"9"-2440,-5-24-931,0 0 0,0 0 0,0 0 0,1 0 0,0 0 0,0 0 0,0 0 0,1 0 0,0-1 0,0 1 0,0-1 0,6 7 0,-8-11-12,0 0 1,-1-1-1,1 1 0,0 0 0,0 0 0,0-1 0,0 1 0,0-1 0,0 1 1,0-1-1,0 1 0,0-1 0,0 0 0,0 1 0,0-1 0,0 0 1,0 0-1,0 0 0,1 0 0,-1 0 0,0 0 0,0 0 0,0 0 0,2-1 1,-1 0 12,0 0 1,0 0-1,1 0 1,-1 0-1,0-1 1,-1 1 0,1-1-1,0 1 1,0-1-1,2-4 1,4-4 120,-2 0 0,1-1 0,6-16 0,-12 25-101,5-11 115,-5 9-86,1-1 1,-1 1 0,1 0 0,0 1 0,1-1 0,3-5 0,-3 10 84,-1 8-99,-1 10-28,-2 20-44,-1-22-16,2-1 0,0 1 0,1-1 0,0 0 0,8 32 1,-9-48 38,0 1 1,0 0 0,1 0-1,-1 0 1,0-1 0,1 1-1,-1 0 1,0 0 0,1-1 0,-1 1-1,1 0 1,-1-1 0,1 1-1,-1-1 1,1 1 0,0 0-1,-1-1 1,1 1 0,0-1 0,-1 0-1,1 1 1,0-1 0,0 1-1,-1-1 1,1 0 0,0 0-1,0 1 1,0-1 0,-1 0 0,1 0-1,0 0 1,0 0 0,0 0-1,-1 0 1,1 0 0,0 0-1,0-1 1,0 1 0,0 0-1,-1 0 1,1-1 0,0 1 0,0 0-1,-1-1 1,1 1 0,0-1-1,-1 1 1,1-1 0,0 1-1,0-1 1,4-3 42,0 0 1,-1-1-1,0 1 0,1-1 0,3-5 0,10-16 212,-1 0 0,-1-2 0,22-49 0,-53 109-261,8-21-102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15707,'-1'28'1257,"-7"1"-961,-2-2-160,6-1 328,-2 0-224,5-8-416,0-2-208,1-7-280,0-8 456,-3 3-153,-6-5-111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15475,'21'-19'961,"1"0"-1,1 1 1,1 2 0,31-17-1,-39 24-614,1 2 1,0 0-1,0 1 1,0 0-1,1 1 0,0 2 1,31-4-1,-46 7-329,0-1 1,0 1-1,0 0 1,1 0-1,-1 1 1,0-1-1,0 1 1,0-1-1,0 1 1,0 0-1,0 0 1,0 1-1,0-1 1,0 0-1,0 1 1,-1 0-1,1 0 1,3 3-1,-4-3-10,-1 0 0,1 0-1,-1 1 1,0-1 0,0 0 0,0 1-1,0-1 1,0 1 0,0-1-1,-1 1 1,1 0 0,-1-1 0,0 1-1,0 0 1,0-1 0,0 1-1,0-1 1,-1 1 0,1 0 0,-1-1-1,1 1 1,-2 2 0,-3 7 2,1 0 0,-2 0 0,1 0 0,-2-1-1,0 0 1,-12 16 0,-55 54 70,73-80-79,0-1 1,0 1-1,0 0 1,0 0-1,1-1 1,-1 1-1,0 0 0,1 0 1,-1 0-1,0 0 1,1 0-1,-1 0 1,1 0-1,-1 0 0,1 0 1,0 0-1,0 0 1,-1 1-1,1-1 1,0 0-1,0 0 0,0 0 1,0 0-1,0 0 1,0 2-1,2-1-3,-1 0-1,1 0 1,-1 0 0,1 0 0,0 0-1,-1 0 1,1-1 0,0 1-1,4 2 1,-1 0-3,4 4-234,0-1 0,0 0 0,1-1 1,-1 1-1,2-2 0,-1 0 0,0 0 0,1 0 0,0-2 0,0 1 1,1-1-1,-1-1 0,16 2 0,-3-4-399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20068,'7'-4'1593,"-3"7"-1241,1 1-144,0 2 616,4 1-648,4-3-952,-2 3 752,-2-7-192,-1-1-112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17108,'-1'13'1456,"5"0"-1056,0 5-184,4 8 568,-3 2-264,1 3-440,-2 2-280,1-1-544,-1-2-160,-4-6 648,-3-7-192,-3-8-160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3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8394,'0'6'956,"0"1"-382,0 0 0,0 0 0,1 0 0,0 0 0,3 14 0,-3-20-565,0 1-1,-1-1 1,1 1 0,0 0-1,0-1 1,0 0 0,0 1 0,0-1-1,1 1 1,-1-1 0,0 0 0,1 0-1,-1 0 1,0 0 0,1 0-1,-1 0 1,1 0 0,0-1 0,-1 1-1,1 0 1,0-1 0,-1 1-1,1-1 1,0 0 0,0 1 0,-1-1-1,1 0 1,3 0 0,11-1 117,-1-1 1,1 0 0,22-7-1,-26 6-103,1 0 0,-1 0 0,1 1 0,0 1 0,0 0 0,20 2 0,47 9 19,-1-4 1,82-5 0,27-5 45,94-7-70,293-20 69,417 37-72,-258-29-43,-466 12 35,-11 2 6,217-9-59,-236 14 29,285-7-32,141 45 26,-351-22 21,-172-9-21,211 0 13,264 15-8,-327-12 44,-1-23-2,-268 16-25,628 0-475,-418 8 371,1002 48-30,-956-40 31,351-24 1,-277 0 91,60-4 15,-272 3-1,265-21 13,-255 28 141,-83 4 887,-21-11-938,145 24-126,-98-5 454,-86-9-364,8 2-31,1-2 0,-1 1-1,0-2 1,17-1 0,-21-2-37,-5-4-1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15427,'22'-24'2065,"49"-40"0,-64 58-1864,0 1 0,0 0 0,1 0 1,0 1-1,0 0 0,0 1 0,0 0 1,1 0-1,-1 1 0,1 0 0,-1 0 1,12 0-1,-17 1-174,-1 1 1,0 0 0,0 1 0,1-1 0,-1 0-1,0 1 1,1-1 0,-1 1 0,0-1-1,0 1 1,0 0 0,0 0 0,0 0-1,0 0 1,0 1 0,0-1 0,0 0-1,0 1 1,3 3 0,-3-2-15,-1 0 0,1 0 0,0 0 1,-1 0-1,0 0 0,0 0 0,0 1 0,0-1 0,0 0 1,0 1-1,-1-1 0,0 4 0,0 6-8,-1-1 0,0 1 0,0-1 0,-2 0 0,0 1 0,-6 16 0,-1-3 32,-2-1 0,-1 0-1,-26 39 1,40-61-196,6-4 36,15-4-61,-11 3 67,-6 1 71,0 1-1,0 0 1,0 0-1,1 1 1,-1-1-1,0 1 1,0 0-1,0 1 1,0-1-1,0 1 1,0 0-1,0 0 1,-1 1-1,1-1 1,4 4-1,-7-4 33,1-1 1,-1 1-1,0 0 0,0 0 0,0 0 1,-1 0-1,1 0 0,0 0 0,-1 0 0,1 1 1,-1-1-1,0 1 0,0-1 0,0 1 1,0-1-1,0 1 0,0-1 0,-1 1 1,1 0-1,-1-1 0,0 1 0,0 0 0,0 0 1,0-1-1,0 1 0,-1 0 0,1-1 1,-1 1-1,0 0 0,-1 4 0,-1-3 94,0 1 0,0-1 0,0 0 0,0 0 0,-1 0 0,1 0 0,-1-1 1,0 1-1,0-1 0,-1 0 0,1 0 0,-1-1 0,1 1 0,-1-1 0,0 0 0,0 0 0,0 0 0,-8 1 0,2-1 45,0 1 0,-1-2 0,1 1 0,-1-2 0,0 1 0,1-2 0,-16-1 0,25 2-203,0 0 1,1-1 0,-1 1 0,0 0-1,0 0 1,1-1 0,-1 1-1,1-1 1,-1 0 0,0 1 0,1-1-1,-1 0 1,1 0 0,-1 0-1,1 0 1,0 0 0,0 0 0,-1-1-1,1 1 1,0 0 0,-1-2-1,4-3-342,10 3-150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17732,'9'13'1448,"-8"8"-1056,1 5-200,-1 9 800,2 2-479,0 3-505,1 0-136,3-3-457,-2-4-215,0-7 600,0-6-144,-4-7-112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66 17380,'6'30'1336,"-6"8"-1064,4 3-120,1 5 352,0-2-168,0-2-352,0-3-248,-2-9-392,1-6-88,1-5 760,-1-6-272,-4-6-176,0-6-104</inkml:trace>
  <inkml:trace contextRef="#ctx0" brushRef="#br0" timeOffset="1">0 95 15587,'2'-5'158,"0"0"0,1 0 0,-1 1-1,1-1 1,0 1 0,0-1-1,0 1 1,1 0 0,-1 0 0,1 1-1,0-1 1,0 1 0,1 0 0,-1 0-1,1 0 1,-1 0 0,1 1-1,0 0 1,0 0 0,0 0 0,7-1-1,5-2 116,-1 2 0,1 0 0,0 0 0,33 1 0,-42 1-258,1 2 1,-1 0 0,1 0 0,-1 0 0,1 1-1,-1 0 1,0 1 0,0 0 0,0 0-1,0 1 1,12 7 0,-18-10-18,1 1 0,-1 0 0,0 0 0,0 0-1,0 0 1,0 0 0,0 0 0,0 0 0,-1 1 0,1-1 0,-1 1 0,0-1-1,0 1 1,0 0 0,0 0 0,0-1 0,0 1 0,0 4 0,-1-3 21,0 1 1,0-1-1,-1 0 1,1 0-1,-1 0 1,0 0-1,0 0 1,-1 0-1,1 0 1,-1 0 0,-3 5-1,0 0 51,0-2-1,-1 1 1,0-1-1,0 0 1,-1 0-1,0 0 1,0-1-1,-1 0 1,1-1-1,-13 7 1,12-8 19,1-1 0,-1 0 1,0 0-1,0-1 0,-13 3 0,19-5-43,-1 0 0,1 0 0,0 1 0,0-1-1,-1 0 1,1-1 0,0 1 0,0 0 0,-1-1 0,1 1 0,0-1-1,0 0 1,0 0 0,0 0 0,0 0 0,0 0 0,0 0 0,0 0-1,0-1 1,0 1 0,1-1 0,-1 1 0,1-1 0,-3-2 0,-5-13 107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17772,'1'-2'1416,"8"-5"-1112,2-1-112,9-5 264,5-2-368,3 1-704,2 0 1072,-1 1-536,-6-3-112,-6 5-80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15651,'5'10'1273,"-3"11"-961,-1 1-144,4 14 528,-3 2-320,3 7-152,2 1-88,-3 2-352,1-5-136,-3-8-240,-2-3 1688,-1-16-1144,-2-5-8,-4-11-8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13131,'0'-3'143,"-1"0"0,1 0 0,0 0 0,0 0 0,0 0 0,0 1 0,1-1 0,-1 0 0,1 0 0,-1 0 0,1 1 0,0-1 0,0 0 0,0 1 0,0-1 0,1 0 0,-1 1 0,1 0 0,0-1 0,-1 1 0,1 0 0,0 0 0,0 0 0,1 0 0,-1 0 0,0 1 0,1-1-1,-1 0 1,1 1 0,-1 0 0,6-2 0,5-2 70,1 1 0,0 1-1,1 0 1,-1 1-1,1 0 1,-1 2 0,1-1-1,-1 2 1,1 0-1,-1 0 1,0 2-1,1-1 1,-1 2 0,19 7-1,-28-9-202,-1 0-1,1 1 1,-1-1-1,0 1 1,1 0-1,-1 1 1,0-1-1,-1 1 1,1-1-1,-1 1 1,0 0 0,1 1-1,-2-1 1,1 0-1,2 6 1,-2-3 19,-1 0 0,0 0 0,0 0 0,0 1 0,-1-1 0,0 0 0,-1 1 1,0-1-1,-1 12 0,-1-2 91,-1 0 1,0-1 0,-2 0-1,0 0 1,0 0 0,-2 0-1,0-1 1,-15 24 0,14-28 4,0 0-1,0-1 1,-1 0 0,-1 0 0,1-1 0,-2 0 0,-11 7-1,18-13-130,0-1 0,0 1-1,-1-1 1,1 0-1,0-1 1,-1 1-1,0-1 1,1 0 0,-1 0-1,-6 1 1,8-2-71,1-1 0,-1 1 1,0 0-1,0-1 1,0 1-1,0-1 0,1 0 1,-1 0-1,0 0 0,1 0 1,-1-1-1,1 1 0,-1-1 1,1 1-1,0-1 1,-1 0-1,1 0 0,-2-3 1,2 3 20,0-1 0,0 1 0,0-1 1,1 0-1,-1 0 0,1 0 1,0 0-1,0 0 0,0 0 0,0 0 1,0 0-1,1 0 0,-1-6 1,-1-20-482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3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 14283,'2'0'166,"1"1"0,-1-1-1,0-1 1,0 1 0,1 0 0,-1 0-1,0-1 1,0 1 0,0-1 0,0 0-1,1 0 1,-1 0 0,0 0 0,-1 0-1,1 0 1,0 0 0,0-1 0,0 1-1,-1 0 1,1-1 0,0 0 0,-1 1-1,2-4 1,6-6 389,-1 0 0,10-20 0,-15 24-398,4-4 194,-1-1 0,-1 1 0,0-1 1,-1 0-1,0-1 0,0 1 0,-2-1 0,0 1 0,1-16 0,-3 28-337,0-1 1,0 1-1,1 0 0,-1 0 0,0 0 0,0-1 0,0 1 0,0 0 0,0 0 0,0 0 0,0 0 0,0-1 0,0 1 0,0 0 0,0 0 0,0 0 0,0-1 1,-1 1-1,1 0 0,0 0 0,0 0 0,0 0 0,0-1 0,0 1 0,0 0 0,0 0 0,0 0 0,-1 0 0,1 0 0,0 0 0,0-1 0,0 1 0,0 0 1,0 0-1,-1 0 0,1 0 0,0 0 0,0 0 0,0 0 0,0 0 0,-1 0 0,-6 5 144,-4 12-356,6-2 130,2 0 0,-1 0-1,2 0 1,0 0 0,1 1 0,0-1 0,3 28-1,-1 1 199,-1-44-120,0 1 1,0-1-1,0 0 1,0 1-1,0-1 0,0 1 1,0-1-1,0 0 1,0 1-1,1-1 0,-1 1 1,0-1-1,0 0 1,0 1-1,0-1 0,0 0 1,1 1-1,-1-1 1,0 0-1,0 1 0,1-1 1,-1 0-1,0 1 0,1-1 1,-1 0-1,0 0 1,1 1-1,-1-1 0,0 0 1,1 0-1,-1 0 1,0 1-1,1-1 0,-1 0 1,1 0-1,0 0 1,17-5 178,-12 1-159,0 1 0,-1-1 0,1 0 0,5-5 0,6-13 41,-1 0 0,0-1 1,-2-1-1,15-34 0,-20 41-43,14-33 62,-2 0-1,25-90 0,-45 139-89,7-44-18,-10 24-54,2 20 66,0 1 1,-1-1-1,1 1 1,0-1 0,-1 1-1,1 0 1,0-1-1,-1 1 1,1-1-1,0 1 1,-1 0 0,1-1-1,-1 1 1,1 0-1,-1-1 1,1 1-1,-1 0 1,1 0 0,-1-1-1,1 1 1,-1 0-1,1 0 1,-1 0-1,1 0 1,-1 0 0,0 0-1,1 0 1,-1 0-1,-2 0-11,1 1-1,0 0 0,-1 0 0,1 0 0,0 0 0,0 0 1,0 0-1,0 1 0,0-1 0,0 1 0,0 0 1,1-1-1,-1 1 0,0 0 0,1 0 0,0 0 1,-2 2-1,-23 41-164,23-39 150,-10 21-4,2 0 0,1 1 0,2 0 0,0 0 0,-7 57 0,0 149-369,15-208 272,0 29-253,-3 36-914,3-91 1293,0 0 0,0 0 0,0 0 0,0-1 0,0 1 0,0 0-1,0 0 1,-1 0 0,1 0 0,0 0 0,0 0 0,0 0 0,0 0 0,0 0-1,0 0 1,0 0 0,0 0 0,-1 0 0,1 0 0,0 0 0,0 0 0,0 0 0,0 0-1,0 0 1,0 0 0,0 0 0,0 0 0,0 0 0,-1 0 0,1 0 0,0 0-1,0 0 1,0 1 0,0-1 0,0 0 0,0 0 0,0 0 0,0 0 0,0 0-1,0 0 1,0 0 0,0 0 0,-1 0 0,1 0 0,0 0 0,0 1 0,0-1-1,0 0 1,0 0 0,0 0 0,0 0 0,0 0 0,0 0 0,0 0 0,0 0-1,0 0 1,0 1 0,0-1 0,0 0 0,0 0 0,0 0 0,0 0 0,-3-7-67,3-2 77,-1 0 0,2 0 0,-1 1-1,1-1 1,1 0 0,-1 1 0,1-1 0,1 1 0,0-1 0,0 1 0,0 0 0,9-14 0,6-5 37,1 0 0,26-28-1,-5 7 13,-38 46-51,108-145 204,-83 107 116,39-76-1,-56 88-61,-10 28-253,0-1-1,0 1 0,0 0 0,0 0 1,0 0-1,0-1 0,0 1 0,0 0 1,0 0-1,0 0 0,0-1 1,0 1-1,0 0 0,0 0 0,0 0 1,0-1-1,0 1 0,0 0 0,0 0 1,0 0-1,-1-1 0,1 1 1,0 0-1,0 0 0,0 0 0,0-1 1,0 1-1,0 0 0,-1 0 1,1 0-1,0 0 0,0 0 0,0-1 1,-1 1-1,-12 7 132,2 3-111,1 1 0,0 0 0,0 0 0,1 1 0,0 0 0,1 1 0,1 0 0,-10 22 0,10-19 35,1 0 0,1 1 0,0 0 0,1 0 0,1 0 1,0 0-1,1 20 0,2-31-32,0 0 0,0 0 1,1 0-1,0-1 0,0 1 0,1 0 0,0-1 0,0 1 0,0-1 1,5 9-1,-5-11-19,0 0 1,0 0-1,0-1 1,0 1-1,1-1 1,-1 0-1,1 0 1,0 0-1,-1 0 1,1 0-1,0 0 1,0-1-1,0 1 1,0-1-1,0 0 1,1 0-1,-1 0 1,0 0-1,7 0 1,-3 0-204,1-1 1,-1 0-1,1 0 1,14-3-1,-19 2 115,-1 0-1,1 1 0,0-1 0,0 0 0,0-1 1,-1 1-1,1 0 0,-1-1 0,1 1 0,-1-1 1,1 0-1,-1 0 0,0 0 0,0 0 1,3-4-1,4-12-361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13579,'4'0'193,"-1"0"0,1 0 0,-1 0 1,1 1-1,-1-1 0,0 1 0,1 0 0,-1 0 1,0 1-1,5 2 0,34 21 736,-25-14-362,-1-1-277,0 0 1,-2 1-1,1 1 1,24 26-1,-32-31-257,-1 1-1,0 1 1,0-1-1,-1 1 1,0 0-1,-1 0 1,0 0-1,0 1 0,-1-1 1,4 20-1,-5-7-74,0 1 0,-1-1 0,-1 1-1,-2 0 1,0-1 0,-1 1-1,-1-1 1,-2 0 0,0 0 0,-1-1-1,-10 22 1,-2-2-203,-2-1-1,-2-1 0,-1-1 1,-46 54-1,10-19-88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34 13035,'3'-3'488,"0"0"0,0 0 1,0-1-1,0 1 0,0-1 0,-1 0 1,3-5-1,-21 28 1360,-6 19-1433,-28 66 1,31-63-353,-4 10-61,2 2 0,2 0 1,3 1-1,2 0 0,-13 101 0,25-123-116,1-1 0,2 0 0,0 1 0,13 59 0,-9-69-26,1 0 0,1-1 0,1 1 1,1-1-1,1-1 0,1 0 1,20 29-1,5-8-216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28 14995,'5'-5'433,"-4"4"-297,1-1 0,0 0 0,-1 1 0,1-1 0,-1 0 0,0 0 0,0 0 0,1 0 0,0-3 0,-2 5-126,0 0 0,0 0 0,0 0 1,0 0-1,-1-1 0,1 1 0,0 0 1,0 0-1,0 0 0,0 0 1,0 0-1,0 0 0,0 0 0,0 0 1,-1 0-1,1 0 0,0-1 0,0 1 1,0 0-1,0 0 0,0 0 1,0 0-1,-1 0 0,1 0 0,0 0 1,0 0-1,0 0 0,0 0 0,0 0 1,-1 0-1,1 0 0,0 0 0,0 0 1,0 0-1,0 0 0,0 1 1,0-1-1,-1 0 0,1 0 0,0 0 1,0 0-1,0 0 0,0 0 0,0 0 1,0 0-1,0 0 0,0 0 1,0 1-1,-1-1 0,1 0 0,0 0 1,0 0-1,0 0 0,0 0 0,0 1 1,-9 6 380,-4 9-177,1 0 0,1 2 0,0-1 0,2 1-1,0 1 1,-8 22 0,11-25-169,-20 50 69,4 1 1,2 1-1,4 1 0,2 1 0,4 0 0,2 1 0,3 73 1,5-109-105,7 56 0,-5-81-88,-1 0 0,2 1 0,0-1 0,0 0 0,1 0 0,0-1 0,0 1 0,1-1 0,10 14-1,-13-20 60,0-1-1,0 1 1,0-1-1,1 1 1,-1-1-1,1 0 1,0 0-1,-1 0 1,1 0-1,0-1 1,0 1-1,0-1 1,1 1-1,-1-1 0,0 0 1,4 0-1,-4-1-10,0 0 0,0-1 0,0 1 0,0-1 0,0 0-1,0 0 1,3-1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11362,'-1'0'119,"1"0"0,-1 0 0,1 0 0,-1 0 0,1 0 0,-1 0 0,1 0-1,-1 0 1,1-1 0,-1 1 0,1 0 0,-1 0 0,1-1 0,-1 1 0,1 0-1,-1-1 1,1 1 0,-1 0 0,1-1 0,0 1 0,-1-1 0,1 1 0,0-1-1,-1 1 1,1-1 0,0 1 0,0-1 0,-1 1 0,1-1 0,0 1 0,0-1-1,0 1 1,0-1 0,0 1 0,0-1 0,0 0 0,0-1 54,1 0 0,-1 0 0,1 0-1,0 0 1,0 1 0,0-1 0,0 0 0,0 0 0,0 1 0,3-3 0,3-4 215,1 0 1,16-12-1,-18 15-280,0 0 0,1 1 0,0 0 1,0 0-1,0 0 0,1 1 0,-1 0 0,1 0 0,11-2 1,-18 5-102,-1 0 0,1 0 1,0 0-1,0 0 1,0 0-1,-1 0 1,1 0-1,0 0 1,0 0-1,0 0 0,-1 0 1,1 1-1,0-1 1,0 0-1,-1 1 1,1-1-1,0 0 1,0 1-1,-1-1 0,1 1 1,-1-1-1,1 1 1,0-1-1,-1 1 1,1 0-1,-1-1 0,1 2 1,0 0-2,-1-1 0,1 1 1,-1 0-1,1 0 0,-1-1 0,0 1 1,0 0-1,0 0 0,0 0 1,0-1-1,-1 5 0,-1 3-1,-1 0-1,0 1 0,-7 13 1,-30 51-25,24-45-46,-18 41 0,34-69 58,-1 0 1,1 0-1,-1-1 1,1 1-1,0 0 1,-1 0-1,1 0 1,0 0-1,0 0 1,0 1-1,-1-1 1,1 0-1,0 0 1,1 0-1,-1 0 1,0 0-1,0 0 1,0 0-1,1 0 1,-1 0-1,0 0 1,1 0-1,-1 0 0,1 0 1,-1-1-1,1 1 1,-1 0-1,1 0 1,0 0-1,-1-1 1,1 1-1,0 0 1,0 0-1,0-1 1,-1 1-1,1-1 1,0 1-1,0-1 1,0 1-1,0-1 1,0 0-1,0 1 1,0-1-1,2 0 1,5 2-243,1-1 0,-1 0 1,1-1-1,13-1 0,-6 0-512,41 0-70,-29 1 325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14107,'0'1'80,"0"-1"0,0 0-1,0 1 1,0-1 0,0 0-1,0 1 1,1-1 0,-1 0 0,0 1-1,0-1 1,0 0 0,0 0 0,0 1-1,1-1 1,-1 0 0,0 0 0,0 1-1,0-1 1,1 0 0,-1 0 0,0 1-1,1-1 1,-1 0 0,0 0 0,0 0-1,1 0 1,-1 0 0,0 1 0,1-1-1,-1 0 1,0 0 0,1 0 0,-1 0-1,0 0 1,1 0 0,-1 0 0,1 0-1,14-8 1500,18-23-492,-28 26-806,41-44 373,-2-2 0,-3-2 0,-2-1-1,55-103 1,-83 136-514,-9 24 73,-2 7-138,-1 13-38,-22 98 74,-10 76-584,34-184-653,6-21-95,-3 3 1265,6-8-577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15787,'1'12'2880,"-2"9"-1680,-11 47-745,3 1 0,0 79 1,8-141-796,0 12 943,1-19-593,0 1 0,0-1 1,0 0-1,0 1 0,0-1 0,-1 1 0,1-1 1,0 0-1,0 1 0,0-1 0,-1 0 1,1 1-1,0-1 0,0 0 0,-1 1 0,1-1 1,0 0-1,0 1 0,-1-1 0,1 0 1,-1 0-1,1 1 0,0-1 0,-1 0 0,1 0 1,0 0-1,-1 0 0,1 0 0,-1 1 0,1-1 1,0 0-1,-1 0 0,0 0 0,-9-1-72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16716,'7'0'1720,"5"0"-1200,2 0-168,6 0 1264,7 0-1015,6 0-201,6-2-408,0-2-360,-1-3 416,3 1-64,-6 2-168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205 301 16331,'3'-3'536,"11"-15"1276,-14 17-1770,0 1 1,1-1 0,-1 1 0,0 0 0,0-1 0,0 1-1,0-1 1,0 1 0,0-1 0,0 1 0,0-1-1,0 1 1,0 0 0,0-1 0,0 1 0,0-1-1,0 1 1,-1-1 0,1 1 0,0 0 0,0-1-1,0 1 1,-1-1 0,1 1 0,0 0 0,0-1 0,-1 1-1,1 0 1,0-1 0,-1 1 0,1 0 0,0 0-1,-1-1 1,1 1 0,0 0 0,-1 0 0,1 0-1,-1-1 1,1 1 0,0 0 0,-1 0 0,1 0-1,-1 0 1,1 0 0,-1 0 0,1 0 0,-1 0 0,1 0-1,-1 0 1,-3 0 86,0 0-1,0 0 1,0 1-1,0-1 1,0 1-1,0 0 1,0 0-1,0 0 1,0 0-1,1 1 1,-1 0-1,0 0 1,1 0-1,-6 4 1,-1 1-50,0 1 0,1 0-1,-14 15 1,15-13-74,0 0 1,1 0-1,0 1 0,-7 14 0,12-21 0,0 0 1,0 0-1,1 0 0,0 0 0,0 0 0,0 0 0,0 0 0,0 1 1,1-1-1,0 0 0,0 0 0,0 1 0,0-1 0,1 0 0,0 0 0,1 6 1,-1-8 1,0 0 0,-1-1 0,1 1 0,0 0 0,1-1 0,-1 1 0,0-1 0,0 1-1,1-1 1,-1 1 0,0-1 0,1 0 0,0 0 0,-1 0 0,1 0 0,0 0 0,3 2 0,-2-2 10,1 0 0,0 0 0,0 0 0,0-1 0,0 1 0,0-1-1,0 0 1,5-1 0,4 0 50,-1-2-1,1 1 0,-1-2 1,17-6-1,-12 3 75,-1 0-1,0-1 1,29-20-1,-38 23-77,0-1 0,-1 1 0,1-1 1,-1 0-1,0-1 0,-1 0 0,0 1 0,0-2 0,0 1 0,4-9 0,-8 14-68,0-1-1,0 1 1,-1 0-1,1-1 1,0 1-1,-1 0 0,1-1 1,-1 1-1,0-1 1,0 1-1,0 0 1,0-1-1,0 1 1,-1-1-1,1 1 0,-1 0 1,1-1-1,-1 1 1,0 0-1,0-1 1,0 1-1,0 0 1,0 0-1,-1 0 0,1 0 1,-1 0-1,1 0 1,-1 1-1,0-1 1,-2-2-1,-5-2-75,0 0 1,0 1-1,-1 0 0,0 0 0,-15-4 1,6 1 187,-19-9-318,-1-2-65</inkml:trace>
  <inkml:trace contextRef="#ctx0" brushRef="#br0" timeOffset="1">3 0 17908,'-3'7'1560,"3"11"-1096,3 2-200,6 11 889,4 5-481,8 11-344,4 5-104,5 4-120,1 1-16,2-4-40,0 0-16,-1-6 48,-4 1-160,-5-8-392,-3-4-376,-7-12 720,-4-4-96,-8-11-105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18220,'-6'0'1728,"6"3"-1088,4-2-256,9-4 1073,6-1-553,5-3-360,3-2-128,6 0-336,2 2-160,-4-3-544,-2 0-312,-8 0 736,-6 2-184,-11-5-152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16732,'6'85'2462,"-4"-54"-1881,1 1-1,7 35 0,-8-60-554,0-1-1,0 1 1,1-1-1,-1 1 0,1-1 1,1 0-1,4 6 1,-8-10-31,1-1 1,0 0-1,1 1 1,-1-1-1,0 0 1,0 0-1,0 0 1,1 0-1,-1 0 1,0 0-1,1 0 1,-1-1-1,1 1 1,-1 0-1,1-1 1,-1 1-1,1-1 1,0 0-1,-1 1 1,1-1-1,-1 0 1,1 0-1,0 0 1,-1 0-1,1 0 1,0 0-1,-1-1 1,1 1-1,-1-1 1,1 1-1,0-1 0,-1 1 1,1-1-1,-1 0 1,2-1-1,4-2-16,-1-2 0,1 1 0,-1 0 0,-1-1 0,1 0 0,-1-1 0,0 1 0,0-1 0,5-11 0,31-70 240,-40 87-209,10-30 148,7-13 202,-20 79 100,-1-8-384,-1-1-39,1 1 0,2-1 0,2 47 0,0-72-30,-1 1 1,0 0 0,0 0-1,1-1 1,-1 1 0,1 0-1,-1-1 1,1 1-1,0-1 1,-1 1 0,1-1-1,0 1 1,0-1 0,0 1-1,0-1 1,0 0-1,1 0 1,-1 1 0,0-1-1,3 1 1,-3-1 6,1-1-1,-1 0 1,1 1 0,-1-1 0,1 0 0,-1 0-1,1 0 1,-1 0 0,1 0 0,-1 0-1,1 0 1,-1-1 0,1 1 0,-1 0 0,1-1-1,-1 1 1,1-1 0,-1 0 0,1 1-1,-1-1 1,0 0 0,0 0 0,2-1 0,7-6 78,-1 0 1,0-1 0,-1 0-1,0 0 1,0-1 0,6-11-1,36-67 646,-45 79-648,65-140 1670,-68 142-1685,-1 6-184,-2-22-3970,-10 18 3176,5 5 327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12827,'0'5'1112,"3"1"-928,0-5-88,1 1 424,1-4-360,2 0-32,-3-4-48,2 0-24,-3 0-40,0 1-88,-3-1 72,0-1 0,0 0-8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38 17252,'1'2'195,"0"0"1,0-1 0,0 1 0,0-1 0,-1 1 0,1 0-1,0 0 1,-1-1 0,1 1 0,-1 0 0,0 0-1,0 0 1,0-1 0,0 1 0,0 3 0,-4 34 906,1-17-587,-8 324-162,11-345-422,0 0 0,1 0-1,-1 0 1,0 0 0,-1-1-1,1 1 1,0 0 0,0 0-1,0 0 1,0 0 0,-1 0-1,1 0 1,0-1 0,-1 1-1,1 0 1,-1 0 0,1-1-1,-1 1 1,1 0 0,-1 0-1,0-1 1,1 1 0,-1-1-1,-1 2 1,1-2-82,0 0 0,0 0 0,0 0 0,0 0 0,0 0 0,0-1 0,0 1 0,0 0 0,0 0 0,0-1 0,0 1 0,0-1 0,0 1 0,0-1 0,0 1 0,0-1 0,1 1 0,-1-1 0,0 0 0,0 1 0,-1-2 0,-10-11-865,0 0 1,0 0-1,1-1 1,1-1-1,0 0 1,1 0-1,-8-18 0,10 15 1290,0 1 0,1-1 0,0 0-1,2 0 1,0-1 0,-2-30 0,5 42 43,1 0 1,0 0 0,1-1 0,-1 1-1,1 0 1,1 0 0,-1 0 0,1 0-1,0 0 1,1 0 0,0 1 0,0-1-1,0 1 1,1-1 0,0 1 0,0 1-1,0-1 1,1 0 0,0 1 0,0 0-1,1 0 1,-1 1 0,1-1 0,0 1-1,0 0 1,12-5 0,-6 4-42,0 0 1,0 0-1,1 1 1,0 0 0,0 2-1,0-1 1,0 2-1,1-1 1,-1 2-1,0 0 1,1 0-1,-1 1 1,18 4-1,-29-4-256,1 0-1,0 0 1,-1 0-1,1 0 0,-1 0 1,1 0-1,-1 0 0,0 1 1,0 0-1,1-1 1,-1 1-1,0 0 0,0 0 1,0 0-1,-1 0 1,1 0-1,0 0 0,1 5 1,-1-4-16,-1 1 0,-1-1 0,1 1 1,0-1-1,-1 1 0,0-1 0,1 1 1,-1-1-1,-1 1 0,1-1 0,-1 1 1,1-1-1,-1 1 0,-1 4 0,-3 4 24,-1 1 0,0-1-1,0 0 1,-1 0-1,0-1 1,-1 0-1,-15 16 1,-4 2 245,-40 33 0,34-34 102,33-27-367,0-1-1,0 0 1,0 1 0,0-1 0,0 0-1,-1 1 1,1-1 0,0 1 0,0-1-1,0 0 1,0 1 0,0-1 0,0 0-1,0 1 1,0-1 0,1 1-1,-1-1 1,0 0 0,0 1 0,0-1-1,0 0 1,0 1 0,1-1 0,-1 0-1,0 1 1,0-1 0,0 0 0,1 1-1,-1-1 1,0 0 0,1 0-1,-1 1 1,0-1 0,1 0 0,-1 0-1,0 0 1,1 1 0,-1-1 0,0 0-1,1 0 1,-1 0 0,0 0 0,1 0-1,0 0 1,24 10 65,-17-8-43,18 10-39,47 29 1,-50-27-831,0-1 1,35 14-1,-37-22 403,-1-5-125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14299,'2'51'7188,"4"37"-4823,2 53-2719,-8-135 369,1 22 22,-1-27-24,0 0-1,0 0 0,0 0 1,0 0-1,0 0 0,1 0 0,-1 0 1,0 1-1,1-1 0,-1 0 1,1 0-1,-1-1 0,1 1 1,-1 0-1,1 0 0,0 0 0,1 1 1,-2-2-1,1 0-1,0-1 1,-1 1 0,1-1 0,0 1-1,-1-1 1,1 1 0,0-1 0,-1 1 0,1-1-1,-1 0 1,1 1 0,-1-1 0,0 0-1,1 1 1,-1-1 0,0 0 0,1 0 0,-1 1-1,0-1 1,0 0 0,0 0 0,1 1-1,-1-1 1,0-1 0,5-22 141,0-11 11,-1 0 0,-2-68 1,-2 91-263,2 17 24,4 10 14,-5-12 51,1 1 0,0-1 0,0 0 0,1 0 0,-1 0 0,1 0 0,0 0 0,-1 0 0,1 0 0,0-1 0,1 0 0,-1 0 0,0 1 0,1-2 0,-1 1 1,1 0-1,-1-1 0,1 0 0,0 1 0,0-2 0,0 1 0,0 0 0,-1-1 0,1 0 0,0 1 0,0-2 0,0 1 0,0 0 0,0-1 0,0 0 0,0 0 0,-1 0 0,6-2 0,3-2 26,-1 0-1,0-1 1,0 0 0,0-1-1,-1 0 1,0-1-1,0 0 1,-1-1 0,11-11-1,-11 9 64,0-1 0,11-17 0,-17 25-46,-1-1 0,0 1 1,0 0-1,0-1 0,0 0 1,-1 1-1,1-1 1,-1 0-1,-1 0 0,2-8 1,-2 12-29,0 0 0,0 0 1,0 0-1,0 0 0,0 1 1,0-1-1,-1 0 0,1 0 0,0 0 1,0 0-1,-1 0 0,1 0 1,0 1-1,-1-1 0,1 0 1,-1 0-1,1 1 0,-1-1 1,1 0-1,-1 1 0,0-1 1,1 0-1,-1 1 0,0-1 0,1 1 1,-1-1-1,0 1 0,0-1 1,0 1-1,1 0 0,-1-1 1,0 1-1,0 0 0,0 0 1,0 0-1,0-1 0,0 1 1,1 0-1,-1 0 0,0 0 0,0 0 1,0 1-1,0-1 0,0 0 1,0 0-1,1 0 0,-1 1 1,0-1-1,0 0 0,0 1 1,-1 0-1,-4 2-4,0 0 0,0 0 0,0 0 1,1 1-1,-8 6 0,5-2-9,1-1 0,0 2 1,0-1-1,1 1 0,0 0 0,0 0 0,1 0 1,0 1-1,1 0 0,0 0 0,1 0 0,0 1 1,0-1-1,1 1 0,0-1 0,1 1 0,1 0 1,0 11-1,0-18 11,1 0 1,0 0-1,1 0 1,-1 0-1,0-1 0,1 1 1,0 0-1,0-1 1,0 1-1,1-1 1,-1 0-1,1 0 1,-1 0-1,1 0 1,0 0-1,0 0 0,1-1 1,-1 1-1,0-1 1,1 0-1,0 0 1,-1-1-1,1 1 1,0-1-1,6 2 0,2 0-224,0 0 0,1-1 0,-1 0 0,0-1 0,1-1-1,-1 0 1,17-2 0,-26 2 107,0 0 0,0-1 0,0 1 0,0-1 0,0 0 0,0 0 0,0 0 0,0 0-1,-1 0 1,1 0 0,0-1 0,-1 1 0,1-1 0,-1 0 0,0 0 0,1 0 0,3-4 0,6-12-601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75 313 17076,'-17'25'1833,"-18"38"0,31-55-1687,0 0 0,1 1 0,0 0-1,1-1 1,0 1 0,0 0 0,1 0 0,-1 18 0,2-26-132,0-1 0,0 1 0,0 0 0,0 0 0,0 0-1,0 0 1,1 0 0,-1-1 0,0 1 0,0 0 0,0 0 0,1 0-1,-1-1 1,0 1 0,1 0 0,-1 0 0,1-1 0,-1 1 0,1 0-1,-1-1 1,1 1 0,0-1 0,-1 1 0,1 0 0,1 0-1,-1-1 2,0 0 0,0 0 0,0 0 0,1 0-1,-1 0 1,0 0 0,0 0 0,0 0-1,0 0 1,0-1 0,0 1 0,1 0-1,-1-1 1,0 1 0,0-1 0,1 0-1,4-3 38,0 0 0,0-1 0,0 1-1,9-11 1,4-9 280,-2-1-1,24-43 1,-47 83-316,0 1-12,1-1 1,0 1-1,0 0 0,2 0 1,0 1-1,-1 28 0,4-44 1,0 0-1,0 1 1,1-1-1,-1 0 0,0 0 1,1 1-1,-1-1 0,1 0 1,-1 0-1,1 0 0,-1 0 1,1 1-1,0-1 1,-1 0-1,1 0 0,0 0 1,0-1-1,0 1 0,0 0 1,0 0-1,0 0 1,0-1-1,0 1 0,0 0 1,0-1-1,1 1 0,-1-1 1,0 1-1,0-1 0,1 0 1,-1 1-1,0-1 1,0 0-1,1 0 0,-1 0 1,0 0-1,0 0 0,1 0 1,-1-1-1,0 1 0,2-1 1,6 0-5,0-2 0,0 1 0,-1-1 0,13-6 0,6-3-310,-1-2 0,-1-1 0,0 0 0,-1-2 0,36-34 0,-43 35 161,-2-1 0,0-1 0,-1 0 0,0-1 1,-2 0-1,0-1 0,15-39 0,-24 52 170,10-23 261,-1-1 0,-2 0-1,9-45 1,-19 74-237,0 0-1,1-1 1,-1 1-1,0 0 1,0-1-1,0 1 1,0 0-1,-1-1 1,1 1-1,-1 0 1,1-1-1,-1 1 1,0 0-1,-2-4 1,3 6-29,-1-1-1,1 1 1,0-1 0,-1 1 0,1 0 0,-1-1 0,1 1-1,-1 0 1,1-1 0,-1 1 0,1 0 0,-1 0-1,1-1 1,-1 1 0,1 0 0,-1 0 0,0 0 0,1 0-1,-1 0 1,1 0 0,-1 0 0,-1 0 0,1 1 6,-1-1 1,0 1 0,0-1 0,0 1-1,1 0 1,-1 0 0,0 0 0,1 0 0,-1 0-1,-1 2 1,-14 12 6,2 1 0,0 1 1,0 0-1,2 1 0,0 1 0,1 0 1,1 0-1,1 1 0,0 0 0,2 1 1,-11 40-1,17-53-14,1-1 0,0 0 1,0 1-1,1-1 0,0 1 0,0-1 1,1 1-1,-1-1 0,2 1 0,1 6 0,-2-11-53,0 0 0,0 0 0,1 0 0,-1 0-1,1-1 1,-1 1 0,1-1 0,0 1 0,0-1-1,0 1 1,0-1 0,0 0 0,1 0-1,-1 0 1,0-1 0,1 1 0,0 0 0,-1-1-1,1 0 1,0 1 0,0-1 0,0 0-1,0-1 1,0 1 0,0 0 0,5-1 0,-1 0 92,1 0 1,-1-1 0,0 1 0,0-2 0,0 1-1,0-1 1,0 0 0,-1-1 0,1 1 0,10-7-1,12-7-179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 12859,'-1'-1'168,"1"0"1,0 0 0,-1-1 0,1 1-1,-1 0 1,1 0 0,-1 0 0,0 0-1,1 0 1,-1 0 0,0 0-1,0 0 1,0 0 0,0 0 0,0 0-1,0 0 1,0 1 0,0-1 0,0 0-1,0 1 1,0-1 0,-2 0-1,1 1-86,1 0 0,-1 0-1,1 0 1,0 1-1,-1-1 1,1 0-1,-1 1 1,1-1-1,0 1 1,-1-1-1,1 1 1,0-1 0,-1 1-1,1 0 1,0 0-1,0 0 1,0 0-1,0 0 1,0 0-1,-2 2 1,-2 3-58,1 0 0,-1 1 1,1-1-1,0 1 0,1 0 0,0 1 1,0-1-1,1 0 0,-1 1 0,-1 15 1,3-20-22,0 1 0,1 0 1,-1 0-1,1-1 0,0 1 1,0 0-1,0 0 0,1 0 0,-1 0 1,1-1-1,0 1 0,0 0 1,1-1-1,-1 1 0,0-1 1,1 1-1,0-1 0,0 0 0,0 0 1,0 1-1,1-2 0,-1 1 1,1 0-1,3 3 0,-3-5 38,0 0 0,-1 0 0,1 0 0,0 0 0,0 0 0,0 0 0,0-1-1,0 1 1,0-1 0,0 0 0,0 0 0,0 0 0,0 0 0,0-1 0,0 1-1,0-1 1,0 1 0,0-1 0,0 0 0,0-1 0,0 1 0,-1 0 0,1-1 0,-1 1-1,4-3 1,-3 2 17,0-1 0,0 1 0,0 0 0,0-1 0,-1 0-1,1 1 1,-1-1 0,0 0 0,0 0 0,0-1 0,0 1-1,0 0 1,-1 0 0,1-1 0,-1 1 0,0-1 0,0 0 0,0 1-1,-1-1 1,1-4 0,-2 2-164,0 0-1,-1 0 0,0 0 1,0 0-1,0 0 1,-1 0-1,1 1 0,-1-1 1,-1 1-1,1 0 1,-1 0-1,0 0 0,0 1 1,-6-6-1,8 7-290,0-6-106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17764,'17'4'1752,"4"5"-1120,3 4-256,2 10 833,1 6-289,0 9-320,-4 4-136,-10 5-240,-7 5-72,-15 8-80,-10 6-72,-13 4-224,-9 0-232,-10-4-1840,1 0 2031,5-9-271,8-5-224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16019,'29'6'1585,"2"-6"-1177,18 1-184,7-1 672,8-1-512,1-2-64,-5-1-280,-3 2-224,-12 2-512,-11 5-272,-18 3 736,-6 5-184,-10 2-184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15779,'10'5'1289,"7"0"-761,6-4-160,14-1 568,4 0-272,7-1-264,1 1-248,1-3 112,-4 0-16,-7 0-216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14675,'0'0'43,"0"0"0,0 0-1,0 0 1,0 0 0,0 0-1,0 0 1,0 1 0,0-1-1,0 0 1,0 0 0,0 0 0,0 0-1,0 0 1,1 1 0,-1-1-1,0 0 1,0 0 0,0 0-1,0 0 1,0 0 0,0 0 0,0 0-1,0 0 1,1 1 0,-1-1-1,0 0 1,0 0 0,0 0-1,0 0 1,0 0 0,0 0 0,1 0-1,-1 0 1,0 0 0,0 0-1,0 0 1,0 0 0,0 0-1,1 0 1,-1 0 0,0 0 0,0 0-1,0 0 1,10-4 700,12-9-136,-20 12-344,51-35 478,-3-2 1,60-59 0,78-103-46,-173 187-577,-15 13-115,0 0 0,0 0 0,0 1 0,1-1 0,-1 0 0,0 0 0,0 0 1,0 0-1,1 0 0,-1 0 0,0 1 0,0-1 0,0 0 0,0 0 0,0 0 0,1 0 1,-1 1-1,0-1 0,0 0 0,0 0 0,0 0 0,0 1 0,0-1 0,0 0 1,0 0-1,0 0 0,0 1 0,0-1 0,0 0 0,0 0 0,0 1 0,0-1 0,0 0 1,0 0-1,0 0 0,0 1 0,0-1 0,0 0 0,0 0 0,0 1 0,-10 38 234,8-33-238,-25 80 108,7-25-257,2 1-1,-12 76 1,29-133-27,0 10-280,1-14 445,0-1-1,0 0 0,0 1 1,0-1-1,0 0 1,0 1-1,1-1 0,-1 0 1,0 1-1,0-1 1,0 0-1,0 0 0,1 1 1,-1-1-1,0 0 1,0 1-1,0-1 0,1 0 1,-1 0-1,0 0 1,0 1-1,1-1 0,-1 0 1,0 0-1,1 0 1,-1 0-1,0 1 0,1-1 1,-1 0-1,0 0 1,1 0-1,-1 0 0,0 0 1,1 0-1,-1 0 1,0 0-1,1 0 0,15-2-320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16043,'-4'31'1313,"-9"7"-857,0 2-152,0 7 496,2 2-200,4-2-144,1-1-48,0-7-136,6-6-64,1-8-144,2-3-112,2-9-480,-1-3-248,-4-9 632,-4 3-104,-6-4-120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18116,'-1'-6'1600,"1"7"-1168,2 4-208,11-2 825,7-1-409,11 1-368,4-3-152,8-3-336,2-1-224,2-4-417,0 0 705,-2 0-112,-4-1-88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29 15875,'0'-1'130,"1"0"-1,-1 0 0,0 0 0,0 0 0,-1-1 1,1 1-1,0 0 0,0 0 0,0 0 1,-1 0-1,1 0 0,0 0 0,-1 0 0,1 1 1,-1-1-1,1 0 0,-1 0 0,0 0 1,1 0-1,-1 0 0,0 1 0,1-1 0,-1 0 1,0 1-1,0-1 0,0 0 0,0 1 1,0-1-1,1 1 0,-1 0 0,0-1 0,0 1 1,0 0-1,0-1 0,0 1 0,-1 0 1,1 0-1,0 0 0,-2 0 0,0 0-5,0 1 0,0-1 0,-1 1 0,1 0-1,0 0 1,0 0 0,0 0 0,0 1 0,0-1-1,0 1 1,-5 3 0,-2 4-52,0 1 0,0 1 0,1-1 0,0 1 0,-8 14 0,-37 67-117,41-67 45,-9 17-23,2 0-1,1 2 1,-19 71 0,30-84-75,2 0 0,1 0 0,1 1 0,2 0 0,1-1 0,4 41 0,1-47-55,1-1-1,1 1 0,1-1 1,1-1-1,1 0 1,18 33-1,6 4-153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159 155 16892,'0'-1'109,"0"-1"1,0 1-1,0-1 1,0 1-1,0 0 1,0-1-1,-1 1 1,1-1 0,0 1-1,-1 0 1,0-1-1,1 1 1,-1 0-1,1 0 1,-1-1-1,0 1 1,0 0 0,0 0-1,0 0 1,0 0-1,0 0 1,0 0-1,0 0 1,0 0-1,0 1 1,-1-1 0,1 0-1,0 1 1,0-1-1,-1 1 1,1-1-1,-1 1 1,1 0-1,0-1 1,-1 1 0,1 0-1,-1 0 1,1 0-1,0 0 1,-2 0-1,-2 1-64,1-1-1,0 1 1,0 0-1,-1 0 1,1 0-1,0 1 1,0-1-1,0 1 1,0 0-1,0 0 1,1 0 0,-6 4-1,3 1-70,0 0-1,0 0 1,0 1-1,1-1 1,0 1-1,0 1 1,1-1-1,0 0 1,1 1-1,0 0 1,-4 14-1,6-17 21,0-1-1,1 1 0,-1 0 1,1-1-1,0 1 0,0 0 1,1 0-1,0-1 0,1 7 0,-1-9 9,0 0 0,0 0-1,1 0 1,-1 0 0,1 0 0,0 0-1,0 0 1,0-1 0,0 1-1,0 0 1,0-1 0,1 0-1,-1 0 1,1 0 0,0 0-1,3 2 1,-3-2 11,0-1 1,0 1-1,0-1 1,0 0-1,0 0 1,1 0-1,-1 0 1,0-1-1,0 0 1,1 1-1,-1-1 1,0 0-1,1 0 1,-1-1-1,6 0 1,-4-1 18,1 0 1,-1 0-1,0 0 1,0-1-1,0 1 0,0-1 1,0-1-1,6-5 0,-1 0 59,-1 0-1,0-1 0,0 0 0,-1-1 0,-1 0 0,0 0 0,7-14 0,-8 13-8,-1-1 0,0 0 1,-1 1-1,-1-1 0,0 0 0,2-20 0,-5 27-173,1 0 0,-1 0 0,-1 0 0,1 0 0,-1 1 0,0-1 0,0 0 0,-1 0 0,0 1 0,0-1 0,0 1 0,0 0 0,-1-1 0,0 1 0,0 0 0,-7-8 0,-4-3-245,3 0-121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17452,'-4'0'1816,"3"5"-1336,2 3-216,5 4 969,4 6-577,1 8-200,4 11-320,2 4-48,3 9-72,2 1 24,-1 0-32,1-1-8,-1-4-192,1-8-152,-1-8-552,-1-5 752,-4-10-105,-2-2-111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15107,'4'11'449,"-1"0"-1,-1 0 1,1 0-1,-2 0 1,0 1-1,0-1 1,-1 12 0,3 28 841,-2-34-1140,1 0 1,1 1 0,1-1 0,0 0 0,2-1 0,10 25 0,-16-40-136,1 0-1,-1 0 1,1 0 0,0 1 0,-1-1 0,1 0-1,0 0 1,0 0 0,0 0 0,-1 0 0,1 0-1,0-1 1,0 1 0,0 0 0,1 0-1,-1-1 1,0 1 0,0-1 0,0 1 0,0-1-1,1 1 1,-1-1 0,0 0 0,0 1 0,1-1-1,-1 0 1,0 0 0,1 0 0,-1 0 0,0 0-1,0 0 1,1-1 0,-1 1 0,0 0 0,0-1-1,1 1 1,-1-1 0,0 1 0,0-1-1,1 0 1,3-2 62,-2 0 0,1 0 1,0 0-1,-1-1 0,1 0 0,-1 1 0,0-1 0,5-8 0,9-21 577,17-44 1,-10 19-161,-20 55-425,-1 9-67,1 9-45,-3 16-56,-1-17 63,0 0 0,1-1 1,1 1-1,0-1 0,1 1 0,8 24 1,-10-37 35,-1 0 0,0 0 0,1-1 1,-1 1-1,1 0 0,-1 0 0,1-1 1,-1 1-1,1 0 0,0-1 0,-1 1 0,1-1 1,0 1-1,-1-1 0,1 1 0,0-1 1,-1 1-1,1-1 0,0 0 0,0 1 0,0-1 1,0 0-1,-1 0 0,1 1 0,2-1 1,-1 0 2,-1-1 1,1 1 0,0-1 0,-1 1 0,1-1 0,-1 0-1,1 1 1,0-1 0,-1 0 0,1 0 0,-1 0 0,2-2 0,4-4 32,0 0 1,0 0-1,8-13 1,-13 18-26,12-18 26,-1 0 1,0-1-1,-2 0 1,0-1-1,-1 0 0,-2-1 1,0 0-1,6-33 0,-14 55-86,1 0 0,-1 0 0,0-1-1,1 1 1,-1 0 0,0 0 0,0-1 0,0 1-1,0 0 1,0-1 0,-1 1 0,1 0 0,0 0 0,-1 0-1,1-1 1,0 1 0,-1 0 0,1 0 0,-1 0-1,0 0 1,1 0 0,-1 0 0,0 0 0,0 0-1,0 0 1,0 0 0,0 0 0,0 0 0,0 0-1,0 1 1,0-1 0,0 0 0,0 1 0,-1-1 0,-6 0-342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16019,'4'-4'1905,"6"-4"-1233,-2 4 1352,-8 8-1399,0 11-161,-2 13-208,5 5-136,0 6-216,-2 3-120,4 4-128,0-3-49,0-8-287,-1-5-168,3-12-1680,-3-8 2000,6-3-241,1-4-183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16908,'9'0'1320,"-8"9"-1048,1 4-136,-2 11 688,-3 6-400,0 10-328,0 3-80,2 5-16,-1-3 8,2-3-72,-3-5-176,2-14-376,1-7 1592,0-26-992,-6-22 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17956,'2'-2'175,"0"0"0,0 0 0,0 0 0,0 0 0,0 0 0,0 0 0,0 1 0,1-1 0,-1 1 0,1 0 0,-1 0 0,1 0 0,0 0 0,2-1 0,42-6 911,-44 7-887,35-4 833,48 1 0,-72 4-940,0 1-1,0 0 0,1 1 0,-1 1 1,0 0-1,22 8 0,-34-10-86,1 0 0,-1 0 0,1 0 0,-1 1 0,0-1 0,1 1 0,-1-1 0,0 1 0,0 0 0,0 0 0,-1 0 0,1 0 0,0 0 0,-1 0 0,2 3 0,-2-3-5,0 1 0,-1-1 1,1 0-1,-1 0 0,1 0 0,-1 0 0,0 1 0,0-1 0,0 0 1,0 0-1,-1 1 0,1-1 0,-1 0 0,1 0 0,-1 0 0,1 0 1,-1 0-1,0 0 0,-1 2 0,-4 7-4,-1 0 0,0-1 1,0 0-1,-1 0 0,-13 12 0,-51 40 16,12-10-113,59-52 93,0 1 0,0 0 0,1 0-1,-1-1 1,0 1 0,1 0 0,-1 0 0,0-1 0,1 1 0,0 0-1,-1 0 1,1 0 0,-1 0 0,1 0 0,0 0 0,-1 2 0,1-3 2,0 1 0,1-1-1,-1 1 1,0-1 0,0 1 0,0-1 0,1 1 0,-1-1 0,0 1 0,0-1 0,1 0-1,-1 1 1,0-1 0,1 1 0,-1-1 0,1 0 0,-1 1 0,0-1 0,1 0 0,-1 1-1,1-1 1,0 0 0,5 2-41,-1 0 0,1 0 0,0-1 0,10 2 0,3 0-27,-7 1-20,0 1 0,-1 1 1,0 0-1,0 1 0,-1 0 1,1 0-1,-1 1 0,11 11 0,8 6-828,-14-16 645,0-8-91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14067,'0'0'39,"1"0"1,-1 0-1,0 0 0,0 0 1,0-1-1,0 1 0,0 0 0,0 0 1,0 0-1,0 0 0,0 0 1,0 0-1,0 0 0,0 0 1,0 0-1,0 0 0,0 0 0,1 0 1,-1 0-1,0-1 0,0 1 1,0 0-1,0 0 0,0 0 1,0 0-1,0 0 0,0 0 1,1 0-1,-1 0 0,0 0 0,0 0 1,0 0-1,0 0 0,0 0 1,0 0-1,0 0 0,0 0 1,0 0-1,1 0 0,-1 1 0,0-1 1,0 0-1,0 0 0,0 0 1,0 0-1,0 0 0,0 0 1,0 0-1,0 0 0,0 0 0,0 0 1,1 0-1,-1 0 0,5 9 727,1 8 165,13 64 1410,5 20-1193,-23-100-1123,-1 0 1,0 0-1,0 0 0,1 0 1,-1 1-1,0-1 0,1 0 0,-1 0 1,1 0-1,0 0 0,-1 0 0,1 0 1,0 0-1,-1 0 0,1-1 0,0 1 1,0 0-1,0 0 0,0-1 0,0 1 1,0 0-1,0-1 0,0 1 0,0-1 1,0 1-1,0-1 0,0 0 0,1 1 1,-1-1-1,0 0 0,0 0 0,0 0 1,0 0-1,1 0 0,-1 0 0,0 0 1,0 0-1,0 0 0,0-1 1,1 1-1,-1 0 0,0-1 0,0 1 1,0-1-1,2-1 0,5-3 110,-1 0-1,1-1 1,-1 0 0,12-12 0,-14 12-86,59-62 499,-31 31-307,45-38 1,-73 71-240,0 0 0,0 0 0,0 1 0,0 0 0,7-3 0,-11 5-2,0 1-1,0-1 0,0 1 0,-1 0 1,1 0-1,0-1 0,0 1 1,0 0-1,0 0 0,0 0 0,0 0 1,0 0-1,0 0 0,0 0 0,0 0 1,0 0-1,0 1 0,0-1 0,-1 0 1,1 0-1,0 1 0,0-1 0,0 1 1,0-1-1,-1 1 0,1-1 1,0 1-1,0-1 0,-1 1 0,1 0 1,0 0-1,-1-1 0,1 1 0,-1 0 1,1 0-1,-1-1 0,1 1 0,-1 0 1,0 0-1,1 1 0,2 8-41,-1 0-1,0 0 1,-1 0-1,0 0 0,0 0 1,-1 1-1,-1-1 1,1 0-1,-2 0 1,-3 17-1,1-19-493,2-11-103,3-15 83,2-1 143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18004,'0'-1'56,"-1"1"0,0-1 0,0 0 0,1 1 0,-1-1 0,0 1 0,0 0 0,0-1 1,0 1-1,1-1 0,-1 1 0,0 0 0,0 0 0,0-1 0,0 1 0,0 0 0,0 0 0,0 0 0,0 0 0,0 0 0,0 0 1,1 1-1,-1-1 0,0 0 0,0 0 0,0 1 0,0-1 0,0 0 0,0 1 0,1-1 0,-1 1 0,0-1 0,0 1 1,0-1-1,1 1 0,-1 0 0,0-1 0,1 1 0,-1 0 0,1 0 0,-1-1 0,1 1 0,-1 0 0,0 1 0,-2 4 55,-1-1-1,1 1 0,0 0 1,-3 12-1,1-5-88,2 1-1,0 0 1,-1 25-1,3-32-5,1 0 0,0 1-1,1-1 1,-1 0 0,1 0 0,1 1 0,-1-1 0,1 0-1,4 7 1,-6-13-2,0 0-1,1 0 1,-1 0-1,1 0 1,0 0-1,-1 0 1,1 0-1,0 0 1,0 0-1,-1 0 1,1 0-1,0 0 1,0-1-1,0 1 1,0 0-1,0-1 1,0 1-1,0-1 0,0 1 1,0-1-1,0 1 1,0-1-1,1 0 1,-1 1-1,0-1 1,2 0-1,-1 0 11,1-1 0,-1 0 0,1 1 0,-1-1 0,0 0 0,1 0 0,-1 0 0,0 0 0,0-1 0,0 1 0,0 0 0,2-3 0,6-5 111,0-1 0,0-1 1,10-15-1,-19 25-125,31-48 425,-24 35-256,0 0 0,1 1 0,1 0 0,13-14 0,-22 26-164,0 0 0,1-1 0,-1 1 1,0 0-1,0 1 0,0-1 0,1 0 0,-1 0 1,0 0-1,1 1 0,-1-1 0,0 1 0,1-1 1,-1 1-1,1-1 0,-1 1 0,1 0 0,-1 0 1,1 0-1,-1 0 0,1 0 0,2 0 0,-2 1-9,0 0-1,-1 0 0,1 0 0,-1 0 1,1 0-1,-1 0 0,1 0 0,-1 1 0,0-1 1,1 0-1,-1 1 0,0-1 0,0 1 0,0 0 1,1 2-1,2 4-10,-1 1 0,0-1 1,-1 1-1,1-1 0,-2 1 1,2 13-1,-3-22 6,0 0-1,0 1 1,-1-1-1,1 1 1,0-1 0,0 1-1,0-1 1,0 1 0,0-1-1,0 0 1,1 1 0,-1-1-1,0 1 1,0-1 0,0 1-1,0-1 1,0 1 0,1-1-1,-1 0 1,0 1 0,0-1-1,1 0 1,-1 1 0,0-1-1,1 0 1,-1 1 0,0-1-1,1 0 1,-1 1 0,0-1-1,1 0 1,-1 0 0,1 1-1,-1-1 1,0 0-1,1 0 1,-1 0 0,1 0-1,-1 0 1,1 0 0,-1 0-1,1 0 1,-1 0 0,0 0-1,1 0 1,-1 0 0,1 0-1,-1 0 1,1 0 0,-1 0-1,1 0 1,-1 0 0,0-1-1,1 1 1,-1 0 0,1 0-1,-1-1 1,1 1 0,25-21 5,-21 15-6,-1 3-1,11-12-27,1 2 0,0 0 1,1 0-1,36-18 0,-52 30 23,0 0-1,0 1 1,0-1-1,1 0 1,-1 1-1,0-1 1,1 1-1,-1 0 1,0-1-1,1 1 1,-1 0-1,0 0 1,1 0-1,-1 0 1,1 0-1,-1 0 1,0 0 0,1 0-1,-1 1 1,0-1-1,1 0 1,-1 1-1,0-1 1,1 1-1,-1 0 1,0-1-1,0 1 1,0 0-1,0 0 1,0 0-1,1 1 1,1 1-19,-1 1-1,0 0 1,0 0 0,-1 0 0,1 0 0,-1 1-1,1 7 1,1 1 10,-3-13 17,0 1-1,0-1 0,0 1 0,0-1 0,1 0 0,-1 1 0,0-1 0,0 1 0,0-1 0,1 1 1,-1-1-1,0 0 0,0 1 0,1-1 0,-1 1 0,0-1 0,1 0 0,-1 0 0,0 1 0,1-1 1,-1 0-1,0 1 0,1-1 0,-1 0 0,1 0 0,-1 0 0,1 1 0,-1-1 0,1 0 1,-1 0-1,0 0 0,1 0 0,-1 0 0,1 0 0,-1 0 0,1 0 0,-1 0 0,1 0 0,-1 0 1,1 0-1,-1-1 0,1 1 0,-1 0 0,0 0 0,1 0 0,-1 0 0,1-1 0,-1 1 0,0 0 1,1-1-1,-1 1 0,1-1 0,24-21 188,-15 12-133,-9 9-46,6-5 9,1 0 0,-1 0 0,1 1 0,17-8 0,-24 12-23,0 0 1,0 1 0,1-1-1,-1 1 1,0 0 0,0-1-1,1 1 1,-1 0 0,0 0-1,1 0 1,-1 0 0,1 0-1,-1 0 1,0 0 0,1 0-1,-1 0 1,0 1 0,1-1-1,-1 1 1,0-1 0,0 1-1,1-1 1,-1 1 0,0 0-1,0-1 1,0 1 0,0 0-1,0 0 1,0 0 0,0 0-1,0 0 1,0 0 0,0 0-1,-1 0 1,1 0 0,0 1-1,-1-1 1,1 0 0,-1 0-1,1 1 1,-1-1 0,0 0-1,1 1 1,-1 1-1,2 5-29,-1-1 0,0 1 0,0 13 0,-1-21 17,-1 0 0,1 0 0,0 0 0,0 0-1,0 0 1,0-1 0,0 1 0,0 0 0,0 0-1,0 0 1,0 0 0,-1 0 0,1 0 0,0 0-1,0 0 1,0 0 0,0 0 0,0-1 0,-1 1-1,1 0 1,0 0 0,0 0 0,0 0-1,0 0 1,0 0 0,-1 0 0,1 0 0,0 0-1,0 0 1,0 0 0,0 0 0,-1 0 0,1 0-1,0 0 1,0 1 0,0-1 0,0 0 0,0 0-1,-1 0 1,1 0 0,0 0 0,0 0 0,0 0-1,0 0 1,0 0 0,0 0 0,0 1-1,0-1 1,-1 0 0,1 0 0,0 0 0,0 0-1,0 0 1,0 1 0,0-1 0,0 0 0,0 0-1,0 0 1,0 0 0,0 0 0,0 1 0,0-1-1,0 0 1,0 0 0,0 0 0,0 0 0,0 0-1,0 1 1,0-1 0,-7-9-295,3 1 59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5:5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15995,'15'6'487,"0"0"0,0 1 0,-1 1 0,0 0 0,0 1-1,-1 0 1,0 1 0,16 16 0,-21-17-313,0-1 1,-1 1-1,0 1 1,-1-1-1,0 1 1,0 0-1,-1 0 1,0 1-1,-1 0 0,0-1 1,-1 1-1,4 20 1,-6-10-55,0 0 0,-1 0 0,-1 0 1,-1-1-1,-1 1 0,-1 0 0,0-1 1,-2 0-1,0 0 0,-15 30 0,3-14-283,-1 0-1,-1-2 1,-3 0 0,-40 47-1,46-61-149,-1-1-1,-1-1 1,0 0 0,-34 21-1,25-22-184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13163,'5'-13'2346,"-4"17"197,-4 24-808,-9 15-1074,-14 57-167,23-84-480,1-1-1,0 1 1,1-1-1,2 21 1,-1-35-13,0 0-1,0 0 1,0 0 0,0 0 0,0-1-1,0 1 1,0 0 0,0 0 0,1 0-1,-1 0 1,0 0 0,1 0 0,-1-1-1,1 1 1,-1 0 0,1 0 0,-1-1-1,1 1 1,0 0 0,-1-1 0,1 1 0,0 0-1,-1-1 1,1 1 0,0-1 0,0 1-1,1 0 1,0-1 0,0 0-1,0 0 1,0 0 0,-1 0-1,1 0 1,0 0-1,0-1 1,0 1 0,-1-1-1,1 1 1,0-1 0,0 1-1,1-2 1,6-3-165,0-1-1,0 1 1,13-13 0,-11 10-171,-1-1 1,0-1-1,-1 1 0,0-2 0,10-15 1,-8 8-173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14331,'0'25'1248,"-3"9"-840,-1 3-160,1 8 513,-1-1-161,1 1-240,0-4-80,2-6-280,1-4-144,0-11-296,1-8-88,2-12 376,0-9-96,2-10-105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14843,'3'17'1504,"-3"5"-1087,-4 9-177,-5 4 872,3 6-664,-1 4-160,3-2-72,1-3-88,3-7-160,-1-7-56,2-16-64,3-6-64,1-13-240,-3-4-152,0-8 416,-1-2-120,-4-7 40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 14731,'0'0'67,"-1"-1"1,1 1-1,-1 0 0,1-1 1,-1 1-1,0 0 0,1 0 1,-1-1-1,1 1 0,-1 0 1,0 0-1,1 0 0,-1 0 1,0 0-1,1 0 0,-1 0 1,0 0-1,0 0 0,1 0 1,-1 0-1,0 0 0,1 0 0,-1 0 1,-1 1-1,-14 13 869,-10 28-366,23-37-535,-1 1-31,1-1 0,1 1 0,-1 0 0,1 0 0,0 0 0,1 0 0,-1 1 0,0 8 0,2-14-3,0 1 0,0 0-1,0 0 1,0 0 0,1 0-1,-1 0 1,0 0 0,1-1-1,0 1 1,-1 0 0,1 0-1,0-1 1,0 1 0,0 0 0,0-1-1,0 1 1,0-1 0,0 0-1,1 1 1,-1-1 0,0 0-1,1 1 1,-1-1 0,1 0-1,0 0 1,-1 0 0,1-1-1,0 1 1,-1 0 0,1-1 0,3 2-1,20 4 16,-12-3-5,0 1 0,0-1 0,-1 2 0,20 9 0,-29-12-10,0 0 1,0 1-1,0-1 1,0 0 0,0 1-1,0 0 1,-1 0-1,1 0 1,-1 0-1,0 0 1,0 0-1,0 0 1,0 1-1,-1-1 1,1 1-1,-1-1 1,0 1-1,0 0 1,0-1-1,0 8 1,0-6 10,-1 0-1,0 0 1,-1 1 0,1-1-1,-1 0 1,0 0 0,0 0-1,-1 0 1,1 0 0,-1-1-1,0 1 1,-1 0 0,1-1-1,-1 1 1,0-1 0,0 0 0,0 0-1,-6 6 1,7-8 8,-1 0 1,1 0-1,-1-1 0,1 1 1,-1-1-1,1 1 0,-1-1 1,0 0-1,1 0 0,-1 0 1,0 0-1,0-1 0,0 1 1,0-1-1,0 0 0,0 0 1,0 0-1,0 0 0,1 0 1,-1 0-1,0-1 0,0 0 1,0 1-1,0-1 0,0 0 1,1 0-1,-1-1 0,0 1 1,1-1-1,-1 1 0,1-1 1,0 0-1,-3-2 0,1 1 5,0-1-1,1 1 1,-1-1-1,1 1 1,0-1-1,0 0 1,0-1-1,1 1 1,-1 0-1,1-1 1,0 1-1,0-1 0,1 0 1,0 0-1,-1 1 1,2-1-1,-1 0 1,0 0-1,1 0 1,0 0-1,1-5 1,-1 4-17,2-1 0,-1 1 0,1 0 1,0 0-1,0 0 0,0 0 1,1 0-1,0 1 0,0-1 0,1 1 1,-1 0-1,1 0 0,0 0 0,1 0 1,-1 1-1,6-5 0,31-19 23,-32 24-23,-1-1 0,-1 0 0,1-1 0,-1 1 0,0-1 0,0-1 0,11-12 0,-17 17-35,0-1 1,-1 1-1,1 0 1,0 0-1,-1 0 1,1-1-1,-1 1 1,0 0-1,0 0 1,0-1-1,0 1 1,0 0-1,0 0 1,0-1-1,-1 1 1,1 0-1,-1 0 1,0-1-1,0 1 1,0 0-1,0 0 1,0 0 0,-2-3-1,2 3-164,0 1 0,-1-1 0,1 1 0,0-1 0,-1 1 0,1-1 0,-1 1 0,0 0 0,1 0 0,-1-1 0,0 1 0,0 1 0,1-1 0,-1 0-1,0 0 1,-4 0 0,2 1-399,3 2-80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 13291,'14'-5'1169,"-14"5"-1149,0 0 0,0 0 0,0 0 0,1 0 0,-1 0 0,0 0-1,0 0 1,0 0 0,0 0 0,0 0 0,0 0 0,0 0 0,0 0-1,0 0 1,0 0 0,0 0 0,0 0 0,1 0 0,-1 0 0,0 0-1,0 0 1,0 0 0,0 0 0,0 0 0,0 0 0,0 1 0,0-1 0,0 0-1,0 0 1,0 0 0,0 0 0,0 0 0,0 0 0,0 0 0,0 0-1,0 0 1,0 0 0,1 0 0,-1 0 0,0 0 0,0 0 0,0 1 0,0-1-1,0 0 1,0 0 0,0 0 0,0 0 0,0 0 0,0 0 0,0 0-1,0 0 1,-1 0 0,1 0 0,0 0 0,0 1 0,0-1 0,0 0-1,0 0 1,0 0 0,0 0 0,0 0 0,0 0 0,0 0 0,0 0 0,-17 19 1905,5-6-1892,5-5 56,0 1-1,1 0 0,0 0 1,0 1-1,1 0 0,1 0 1,-1 0-1,-5 21 0,10-28-69,-1 0 0,1 1 1,-1-1-1,1 0 0,0 0 0,0 0 0,1 1 0,-1-1 0,1 0 0,-1 0 1,1 0-1,0 0 0,0 0 0,3 5 0,-2-5-9,0-1 0,0 1 1,0-1-1,0 0 0,1 0 0,-1 0 0,1 0 0,-1 0 0,1 0 1,0-1-1,0 1 0,0-1 0,0 0 0,0 0 0,0 0 0,0 0 1,6 0-1,5 2 16,-7-2-2,0 0 1,1 0 0,-1 1 0,-1 0 0,9 4-1,-13-5-15,1 1-1,-1 0 0,0-1 1,1 1-1,-1 0 0,0 0 1,0 0-1,0 1 0,0-1 1,-1 0-1,1 1 0,0-1 0,-1 1 1,0 0-1,0-1 0,2 5 1,-1 0 12,-1 0 1,1 0 0,-1 0 0,-1 0-1,1 0 1,-1 1 0,0-1-1,-1 0 1,0 0 0,0 0-1,0 1 1,-1-1 0,0-1-1,-1 1 1,1 0 0,-1 0-1,-1-1 1,1 0 0,-8 10 0,8-12 11,0 0 1,0 0 0,0 0 0,-1 0 0,0-1-1,0 0 1,0 0 0,0 0 0,0 0-1,0 0 1,-1-1 0,0 0 0,1 0 0,-1 0-1,0-1 1,0 1 0,0-1 0,0 0 0,0-1-1,0 1 1,0-1 0,0 0 0,0 0-1,0-1 1,0 1 0,0-1 0,0 0 0,-8-3-1,10 3-25,0 0-1,-1 0 1,1-1-1,0 1 1,0-1-1,0 0 1,0 0-1,0 0 1,0 0-1,1-1 1,-1 1-1,1-1 1,-1 1-1,1-1 1,0 0-1,0 0 1,0 0-1,1 0 1,-1 0-1,1-1 1,-1 1-1,1 0 1,0-1-1,1 1 1,-1 0-1,0-1 1,1 0-1,0 1 1,0-7-1,1 2 5,0 1 0,1-1 0,0 1 0,0-1 0,0 1 0,1 0 0,0 0 0,1 0 0,-1 0 0,1 1 0,1-1 0,9-10 0,6-3 78,1 1 0,25-18 0,31-28 335,-69 58-386,-1-1 0,0 0-1,-1 0 1,1-1 0,-2 0 0,1 0-1,4-11 1,-9 18-8,-1 1 0,1-1 0,0 0 0,-1 1 0,1-1-1,-1 0 1,1 0 0,-1 0 0,0 0 0,0 1 0,0-1 0,0 0 0,0 0 0,0 0 0,-1 0-1,1 0 1,0 1 0,-2-3 0,2 3-15,-1 0 0,0 0 0,0 0 0,0-1 0,0 1 0,0 1 0,0-1 0,0 0 0,0 0 0,0 0 0,-1 1 0,1-1-1,0 0 1,0 1 0,-1-1 0,1 1 0,0 0 0,-3-1 0,-1 0-141,0 1 0,0 0 0,0 0 0,-1 0 0,1 0 0,0 1 0,0 0 0,0 0-1,0 0 1,0 1 0,-5 2 0,6-2-65,0 0 0,0 1 0,0-1-1,1 1 1,-1-1 0,1 1 0,0 0 0,0 0 0,0 1-1,0-1 1,1 1 0,-5 6 0,3 2-445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 13011,'7'-3'1058,"-8"2"-297,-15 7 90,6 0-617,0 1 0,0 0 0,0 0 0,1 1 0,0 0 0,0 1 0,1 0 0,1 0 0,-1 1 0,1 0 0,-10 20 0,11-17-258,0 0 1,0 0-1,1 0 0,1 1 1,0-1-1,1 1 0,1 0 0,0 0 1,0 28-1,2-36 23,1-1 0,-1 0 0,1 0 0,0 0 0,1 0 1,-1 0-1,1 0 0,0 0 0,0 0 0,0 0 0,1-1 0,0 1 0,0-1 0,0 0 0,0 0 0,0 0 1,1 0-1,0-1 0,0 1 0,0-1 0,0 0 0,1 0 0,5 3 0,-2-3 87,0 0 0,0 0 0,0-1 0,1 0 0,-1 0-1,1-1 1,0 0 0,-1 0 0,1-1 0,0 0 0,-1-1-1,1 0 1,11-3 0,-20 4-37,1 0-1,0 0 1,-1 0-1,1 0 1,0 0-1,0 0 0,-1 0 1,1 0-1,0-1 1,-1 1-1,1 0 1,0-1-1,-1 1 1,1 0-1,-1-1 1,1 1-1,-1-1 1,1 1-1,0-1 1,-1 1-1,0-1 1,1 1-1,0-2 1,-1 2-8,-1-1 1,1 1-1,0-1 1,-1 1-1,1-1 1,-1 1-1,1-1 1,0 1-1,-1-1 1,1 1-1,-1 0 1,1-1-1,-1 1 1,1 0-1,-1-1 1,0 1-1,1 0 0,-1 0 1,0-1-1,-37-9 841,25 9-750,-23 0-755,34 1 593,1 0 0,0 0 0,-1 1-1,1-1 1,0 0 0,0 1 0,-1-1 0,1 1-1,0 0 1,0-1 0,0 1 0,0 0 0,0 0 0,0-1-1,0 1 1,0 0 0,0 0 0,0 0 0,0 0-1,0 1 1,1-1 0,-2 2 0,-3 11-288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14011,'1'13'1296,"-2"7"-800,-4 3-176,-3 9 473,-2 2-65,-2 6-136,1 2-88,-1-2-176,2-3-48,2-8-128,0-5-96,3-11-464,2-10 2088,0-16-1576,2-11 81,1-12 55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40 14355,'-6'-2'338,"0"0"-1,-1 0 1,1 1 0,-1-1 0,0 1-1,1 1 1,-1-1 0,0 1-1,0 1 1,1-1 0,-12 3-1,12-2-238,1 0-1,-1 1 1,1-1 0,0 1-1,0 0 1,-1 1-1,1-1 1,0 1-1,1 0 1,-1 0-1,1 1 1,-1-1-1,1 1 1,-5 5 0,9-8-93,-1-1 1,0 1 0,0 0-1,1 0 1,-1 0 0,0 0 0,1 0-1,-1-1 1,1 1 0,-1 0-1,1 0 1,0 0 0,-1 0 0,1 0-1,0 0 1,0 1 0,0-1-1,0 0 1,0 0 0,0 0 0,0 0-1,0 0 1,0 0 0,0 0 0,0 0-1,1 0 1,-1 0 0,0 0-1,1 0 1,-1 0 0,1 0 0,-1 0-1,1 0 1,0 0 0,-1-1-1,1 1 1,0 0 0,-1 0 0,1-1-1,0 1 1,0 0 0,0-1-1,0 1 1,0-1 0,0 1 0,0-1-1,0 1 1,1-1 0,3 2 20,0 0 0,1-1 1,-1 1-1,1-1 1,-1 0-1,1-1 0,10 0 1,-7-1-8,-1 0 1,1-1-1,0 0 0,-1 0 1,1-1-1,-1-1 1,14-7-1,-19 10-3,0 0 1,-1-1-1,1 1 0,0-1 0,-1 0 0,0 0 1,1 0-1,-1 0 0,0 0 0,0 0 1,0 0-1,0-1 0,-1 1 0,1-1 0,-1 0 1,1 1-1,-1-1 0,0 0 0,0 0 0,0 0 1,-1 0-1,1 0 0,-1 0 0,1 0 0,-1 0 1,0-4-1,0 6-2,0-1 1,0 1-1,-1 0 1,1-1-1,0 1 1,-1-1-1,1 1 0,0 0 1,-1 0-1,0-1 1,1 1-1,-1 0 1,0 0-1,0-1 1,1 1-1,-1 0 1,0 0-1,0 0 1,0 0-1,-1 0 0,1 0 1,0 1-1,0-1 1,0 0-1,-1 1 1,1-1-1,0 0 1,0 1-1,-1 0 1,1-1-1,-1 1 0,1 0 1,0-1-1,-1 1 1,1 0-1,-1 0 1,1 0-1,-1 1 1,1-1-1,0 0 1,-1 0-1,1 1 0,-2 0 1,-2 0 2,0 1 0,0 1 0,0-1 0,0 0 0,1 1 0,-1 0 0,1 0 0,0 1-1,0-1 1,-5 5 0,4-1-83,0 0-1,0-1 1,0 2-1,1-1 1,0 1-1,-4 9 1,7-15-18,1-1 0,-1 1 0,0 0 0,1-1 0,-1 1-1,1 0 1,0 0 0,0-1 0,-1 1 0,1 0 0,0 0 0,1-1 0,-1 1 0,0 0 0,0 0 0,1-1 0,-1 1 0,1 0 0,-1-1 0,1 1 0,0 0-1,0-1 1,0 1 0,0-1 0,0 0 0,0 1 0,0-1 0,0 0 0,0 1 0,1-1 0,-1 0 0,0 0 0,1 0 0,-1 0 0,4 1 0,11 4-492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10810,'2'3'254,"0"0"-1,-1 0 0,1 0 1,-1 0-1,0 0 0,0 0 1,0 1-1,-1-1 0,1 0 0,-1 1 1,0-1-1,0 1 0,0 4 1,-11 49 2421,4-20-1793,6-32-725,0 6 180,0 0 0,0 0 0,2 20 1,-1-29-277,0 0 0,1 0 0,-1 0 0,1 0 1,-1 0-1,1 0 0,0 0 0,-1 0 0,1-1 1,0 1-1,0 0 0,3 2 0,-4-4-16,1 1 0,0 0 0,0-1 0,0 1 0,0-1 1,0 1-1,0-1 0,0 1 0,0-1 0,0 0 0,1 1 0,-1-1 0,0 0 0,0 0 0,0 0 0,0 0 0,0 0 0,0 0 0,1 0 0,-1 0 0,0-1 0,0 1 0,2-1 1,5-2 124,0 0 0,0-1 1,0 0-1,0-1 0,0 0 1,-1 0-1,11-9 0,44-48 729,-59 58-853,4-3 49,0 0-1,-1-1 1,0 0 0,0 0-1,5-11 1,-11 18-82,1 0 1,0-1-1,-1 1 1,1-1-1,-1 1 1,0-1 0,0 1-1,1-1 1,-1 0-1,0 1 1,0-1-1,0 1 1,-1-1-1,1 1 1,0-1-1,-1-2 1,0 3-7,0-1 0,0 1 1,0-1-1,0 1 1,-1 0-1,1-1 0,0 1 1,-1 0-1,1 0 0,0 0 1,-1 0-1,0 0 0,1 0 1,-1 1-1,1-1 0,-1 0 1,0 1-1,-2-1 0,-3-1-117,0 0-1,-1 1 1,1 0-1,0 0 1,-1 1-1,1 0 1,-1 0-1,1 0 1,-1 1-1,1 1 1,0-1-1,-1 1 1,1 0-1,0 1 1,0-1-1,0 2 1,1-1-1,-1 1 1,1 0-1,0 0 1,-11 10-1,4-5-282,2-3-119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13171,'50'-63'4126,"137"-249"-1038,-133 216-2567,-51 92-503,10-17 190,-6 21-95,-1 12-44,-1 14-40,-1 1 0,-1 0 1,-1 47-1,-12 81-171,5-121-56,3-23-146,0 1-1,1 0 1,1-1-1,-1 1 1,3 13-1,-2-24 309,0 0-1,0-1 1,0 1-1,1 0 1,-1 0-1,0 0 1,0-1-1,1 1 1,-1 0 0,1 0-1,-1-1 1,1 1-1,-1 0 1,1-1-1,-1 1 1,1-1-1,-1 1 1,1-1-1,0 1 1,-1-1 0,1 1-1,0-1 1,1 1-1,6-2-532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11963,'0'19'1408,"-1"7"-800,-5 4-248,2 5 1440,-1 3-1159,4-1-257,0 2-176,1-12-392,4-4-160,4-16 296,4-7-88,2-11-40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13691,'10'-10'1227,"-3"4"1718,-5 21-1150,-2-5-1477,0 0 0,0 1 1,-1-1-1,-1 0 0,1 0 1,-5 10-1,6-18-85,0-7-56,1 0-1,-1 0 0,1 0 1,0 1-1,4-9 0,-1-1-23,-5 15-147,1-1-53,0 1 0,0-1-1,0 1 1,0-1 0,0 1 0,-1-1-1,1 1 1,0-1 0,0 1 0,-1-1-1,1 0 1,0 1 0,0-1-1,-1 1 1,1-1 0,-1 0 0,1 1-1,0-1 1,-1 0 0,1 1 0,-1-1-1,1 0 1,0 0 0,-1 0-1,1 1 1,-1-1 0,1 0 0,-1 0-1,1 0 1,-1 0 0,1 0 0,-1 0-1,1 0 1,-1 0 0,1 0-1,-1 0 1,1 0 0,-1 0 0,1 0-1,-1 0 1,1-1 0,-1 1 0,1 0-1,-1 0 1,1-1 0,0 1-1,-1 0 1,-12-4-306,-3-2-69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39 12779,'24'-38'4229,"-21"58"-2198,-8 11-1666,-1 1 1,-2-1 0,-12 35 0,8-32-222,-96 283 336,108-316-479,-1 0 0,1-1 0,0 1 0,-1 0-1,1 0 1,0 0 0,0 0 0,0 0 0,-1-1 0,1 1 0,0 0 0,0 0 0,0 0 0,0 0 0,1 0 0,-1 0-1,0 1 1,9-7 24,14-24-228,-5-3-552,15-43 0,-29 65 714,12-28-296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30 10274,'-14'-4'400,"1"0"0,-1 1-1,0 0 1,0 1 0,0 1-1,0 0 1,0 1 0,0 0-1,0 1 1,0 1 0,-26 6 0,33-6-296,-1 0 0,0 1 0,1 0 0,0 0 0,0 1 1,0 0-1,0 0 0,0 0 0,1 1 0,0 0 0,0 1 1,0-1-1,0 1 0,1 0 0,0 0 0,1 1 0,-1 0 1,1-1-1,0 2 0,1-1 0,0 0 0,-3 10 0,5-16-95,1 1 0,-1-1 0,1 0 0,0 1 0,-1-1 0,1 1 0,0-1-1,0 1 1,0-1 0,0 0 0,0 1 0,0-1 0,1 1 0,-1-1 0,0 1-1,1-1 1,-1 0 0,1 1 0,-1-1 0,1 0 0,0 1 0,-1-1 0,2 2-1,0-2 1,-1 0-1,1 0 1,-1-1-1,1 1 1,0 0-1,-1-1 1,1 1-1,0 0 1,-1-1-1,1 0 0,0 0 1,0 1-1,-1-1 1,1 0-1,0 0 1,2-1-1,6 0 43,0-1 0,0 0 0,0-1 0,0 0 0,12-6 0,-5 1 146,0 0-1,0-2 1,0 0-1,-1-1 1,-1-1-1,0 0 1,-1-1-1,19-21 1,-31 32-138,0 0 0,-1-1 1,0 1-1,1 0 0,-1 0 1,0-1-1,0 1 0,0-1 1,0 1-1,-1-1 0,1 1 1,-1-1-1,1 1 0,-1-4 1,0 5-39,0 1-1,0-1 1,0 1 0,-1-1-1,1 0 1,0 1 0,0-1 0,-1 0-1,1 1 1,0-1 0,-1 1-1,1-1 1,0 1 0,-1-1 0,1 1-1,-1-1 1,1 1 0,-1-1-1,1 1 1,-1 0 0,1-1 0,-2 0-1,1 1-1,-1-1-1,0 1 0,1 0 1,-1-1-1,0 1 1,1 0-1,-1 0 0,0 0 1,0 0-1,1 0 0,-1 1 1,-2 0-1,-4 1-63,1 0-1,-1 0 1,1 1 0,0 1-1,0-1 1,1 1 0,-1 0-1,1 1 1,0-1-1,0 1 1,-7 7 0,9-7-107,-1-1-1,1 1 1,0 1 0,0-1 0,1 1 0,0-1 0,0 1 0,0 0 0,0 0 0,1 0 0,0 1 0,0-1-1,-1 11 1,6 8-282,9-3-61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12939,'-10'49'1601,"6"-33"-1078,1-1 0,0 1 0,1-1 0,0 27-1,2-41-483,0 1 0,0-1 0,0 0 0,1 1-1,-1-1 1,0 1 0,1-1 0,-1 0 0,0 1 0,1-1-1,0 0 1,-1 0 0,1 1 0,0-1 0,-1 0-1,1 0 1,0 0 0,0 0 0,0 0 0,0 0-1,0 0 1,0 0 0,0 0 0,0-1 0,1 1 0,-1 0-1,0-1 1,0 1 0,1-1 0,-1 1 0,0-1-1,1 0 1,-1 1 0,0-1 0,1 0 0,-1 0 0,1 0-1,-1 0 1,0 0 0,1 0 0,-1 0 0,1-1-1,-1 1 1,0 0 0,3-2 0,4-1 151,0 1-1,0-2 1,0 1-1,-1-1 1,1 0-1,8-7 1,-5 2 180,0 0 0,-1 0-1,15-18 1,-22 23-253,1 0 0,-1 0 0,0 0 0,0-1 0,-1 0 0,0 1 0,1-1 0,-2 0 0,1 0-1,0 0 1,-1 0 0,1-9 0,-2 12-112,0 0-1,0 0 1,-1 0-1,1 0 1,0 0-1,-1 1 1,1-1-1,-1 0 1,0 0-1,0 0 1,0 0-1,0 1 1,0-1-1,0 0 1,0 1-1,-1-1 1,1 1-1,0-1 1,-1 1-1,1 0 1,-1-1-1,0 1 1,1 0-1,-1 0 1,0 0-1,0 1 1,1-1-1,-1 0 1,0 1-1,-2-1 1,-8-2-170,1 0 1,0 2 0,-1-1-1,-12 1 1,9 0 135,-11 0-265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12579,'0'0'70,"0"1"0,0-1 0,0 1 0,0-1 0,0 0 0,0 1 0,0-1 0,0 0 0,0 1 0,0-1 0,0 1 0,0-1 0,0 0 0,0 1 0,0-1 0,0 0 0,0 1 0,1-1 1,-1 1-1,0-1 0,0 0 0,0 0 0,1 1 0,-1-1 0,0 0 0,0 1 0,1-1 0,-1 0 0,0 0 0,0 1 0,1-1 0,-1 0 0,0 0 0,1 0 0,-1 1 0,1-1 0,-1 0 0,0 0 0,1 0 0,-1 0 1,0 0-1,1 0 0,-1 0 0,0 0 0,1 0 0,-1 0 0,1 0 0,-1 0 0,0 0 0,1 0 0,-1 0 0,0 0 0,1 0 0,-1-1 0,1 1 0,23-16 1758,-19 12-1632,208-165 3210,-93 71-2972,-115 94-439,28-19-26,-33 23 28,1 0-1,-1-1 0,1 1 1,-1 0-1,1-1 0,0 1 1,-1 0-1,1 0 0,-1-1 1,1 1-1,-1 0 0,1 0 0,0 0 1,-1 0-1,1 0 0,-1 0 1,1 0-1,0 0 0,-1 0 1,1 0-1,0 0 0,-1 0 0,1 0 1,-1 0-1,1 1 0,-1-1 1,1 0-1,0 1 0,-1-1 1,1 0-1,-1 1 0,1-1 1,-1 0-1,0 1 0,1-1 0,-1 1 1,1-1-1,-1 1 0,0-1 1,1 1-1,-1-1 0,0 1 1,1-1-1,-1 1 0,0-1 1,0 1-1,0 0 0,0-1 0,1 2 1,0 17-77,0 1 0,-2-1 0,0 0 0,-6 30 0,2-6-28,0-5-37,2-20-189,1-1 1,1 0-1,1 20 1,3-29-310,2-9 254,6-13 2,-9 11 319,15-21-399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14211,'0'-1'128,"0"-1"0,1 1 0,0-1 0,-1 1 0,1-1 0,0 1 0,0 0 0,-1-1-1,1 1 1,0 0 0,0 0 0,1 0 0,-1 0 0,0 0 0,0 0 0,0 0 0,1 0 0,-1 0 0,0 0 0,1 1 0,1-2 0,37-13 882,-32 12-606,2-1-220,0 0-1,1 1 1,-1 0 0,1 1 0,0 0 0,-1 1-1,1 0 1,0 0 0,17 2 0,-28 0-178,1-1 0,0 0 1,-1 0-1,1 1 1,0-1-1,-1 0 0,1 0 1,-1 1-1,1-1 0,-1 1 1,1-1-1,-1 1 0,1-1 1,-1 1-1,1-1 1,-1 1-1,0-1 0,1 1 1,-1-1-1,0 1 0,1 0 1,-1-1-1,0 1 0,0-1 1,0 1-1,1 0 1,-1-1-1,0 1 0,0 0 1,0-1-1,0 1 0,0 0 1,0-1-1,0 1 1,-1 0-1,1-1 0,0 1 1,0 0-1,-1 0 0,-10 26 70,10-26-72,-22 37 71,13-22-29,-15 32 0,23-43-47,0 0 1,0 0-1,1 1 1,-1-1-1,1 0 1,0 1 0,1-1-1,0 1 1,-1-1-1,3 11 1,-2-14-37,0 0 0,1 0 0,-1 0 0,1 0 0,0 0 0,0 0 0,0 0 0,0 0 0,0 0 1,0-1-1,0 1 0,0 0 0,1-1 0,-1 1 0,1-1 0,-1 1 0,1-1 0,0 0 0,3 2 0,-2-1-20,2 0 0,-1-1 1,0 1-1,0-1 0,0 0 0,1 0 0,-1-1 0,0 0 0,6 1 0,5-2-64,0 0 0,0-1 0,0-1 0,21-7 0,13-5-224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13899,'5'2'6880,"-5"-1"-6761,0 15 2117,-10 33-3711,6-28 2103,2-11-644,-10 54-176,-7 123 0,20-176-203,3-14-355,1-16-460,-5-23 305,-3 21 418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14523,'0'0'1664,"2"-3"-887,3 0-281,5 0 920,5 1-240,3-1-288,5 1-191,4 1-281,4-2-128,0 2-384,1-4-232,-4 1 992,-2 1-672,-9 2-40,-2-2-16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 15363,'17'-6'1810,"-17"6"-1763,1 0-1,-1 0 0,0 0 0,1 0 0,-1 0 1,0 0-1,1 0 0,-1 0 0,0 0 1,1 1-1,-1-1 0,0 0 0,1 0 1,-1 0-1,0 1 0,1-1 0,-1 0 1,0 0-1,0 1 0,1-1 0,-1 0 1,0 1-1,0-1 0,0 0 0,0 1 1,1 0-1,-1 1 60,1 1 0,-1 0 0,0 0 1,0 0-1,0-1 0,0 1 0,0 0 1,-1 0-1,-1 5 0,-6 21 211,-2 0 0,-19 39 0,17-40-19,0 0 0,-11 46 1,22-73-279,1 0 0,0 1 0,-1-1 1,1 0-1,0 0 0,0 1 0,0-1 0,0 0 0,0 0 1,0 1-1,0-1 0,0 0 0,0 0 0,1 1 0,-1-1 0,1 0 1,-1 0-1,1 0 0,-1 0 0,1 0 0,-1 0 0,1 1 1,1 0-1,-1-1-5,1 0 1,-1-1-1,1 1 1,-1 0-1,1-1 1,-1 1-1,1-1 1,-1 0-1,1 1 1,-1-1 0,1 0-1,-1 0 1,1 0-1,0 0 1,2-1-1,8-1-184,-1-1 0,0 0 1,21-9-1,-29 11 35,10-5-623,-1 0 1,0 0-1,0-1 1,12-9-1,-19 12 90,0 0 1,0 0-1,0-1 0,-1 0 0,0 0 0,0 0 1,0-1-1,0 1 0,-1-1 0,4-8 0,-9 38 4891,-11 16-1166,2-4-1989,0 0 0,-6 44 0,18-56-1668,5-18 98,5-12 146,-2-4-10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15371,'-9'17'1609,"2"3"-1153,1 3-224,1-2 880,5 2-712,0 0-328,1-3 1704,0-4-1623,1-12 351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14563,'-3'1'131,"0"-1"0,0 1-1,0 0 1,0 0 0,0 0-1,0 0 1,0 0 0,0 1 0,1 0-1,-1-1 1,1 1 0,-1 0 0,1 0-1,0 0 1,-1 0 0,1 1-1,0-1 1,-2 5 0,-5 6 160,1 0 0,-8 18 0,15-30-271,-11 25 177,-12 33 1,22-51-169,-1 1 0,1-1 0,0 1 0,1-1 0,0 1 0,0 0 0,1 0 0,0 9 0,1-17-23,-1 1 0,0-1 0,0 0 1,1 0-1,-1 0 0,1 0 0,-1 0 0,1 0 0,-1 0 0,1 0 0,0 0 1,0 0-1,-1-1 0,1 1 0,0 0 0,0 0 0,0 0 0,0-1 1,0 1-1,0-1 0,0 1 0,0-1 0,0 1 0,0-1 0,0 1 1,0-1-1,2 0 0,33 2 69,-26-2-66,13 0 28,-9-1-33,0 0 0,0 2 1,1 0-1,-1 0 0,19 5 0,-31-5 1,0 0-1,0-1 0,1 1 0,-1 0 1,0 0-1,0 0 0,0 1 0,0-1 1,0 0-1,0 1 0,0-1 0,0 1 1,-1 0-1,1 0 0,0 0 0,-1-1 1,0 1-1,1 1 0,-1-1 0,0 0 1,0 0-1,0 0 0,0 1 0,-1-1 1,1 0-1,-1 1 0,1-1 0,-1 0 1,0 1-1,0-1 0,0 1 0,0-1 1,0 0-1,-1 1 0,1-1 0,-1 0 1,1 1-1,-2 3 0,-1 0 75,0 1-1,0-1 1,0 0-1,-1 1 1,0-2 0,0 1-1,0 0 1,-1-1-1,0 0 1,0 0-1,0 0 1,0-1 0,-1 0-1,0 0 1,-9 5-1,11-6 6,-1-1-1,1 1 0,-1-1 1,0 0-1,0 0 0,0-1 0,0 0 1,0 1-1,0-2 0,-1 1 1,1-1-1,0 1 0,0-1 1,-1-1-1,1 1 0,0-1 1,0 0-1,0 0 0,0 0 0,0-1 1,-6-3-1,9 4-67,0 0 0,0 0 0,0 0 0,0 0 0,0-1 0,0 1 0,1-1 1,-1 1-1,1-1 0,-1 0 0,1 0 0,0 0 0,-1 0 0,1 0 0,0 0 0,0 0 0,0 0 0,1 0 0,-1 0 0,0 0 0,1-1 0,0 1 0,-1 0 0,1 0 0,0-1 0,0 1 1,0 0-1,1 0 0,0-4 0,0 1-16,1 0 0,0 0 0,0 0 1,0 1-1,1-1 0,-1 1 0,1 0 0,0-1 1,1 1-1,-1 1 0,8-8 0,23-17-10,-10 9 56,-1-1 0,39-46-1,-57 61-3,0-1 0,-1 0 0,0-1 0,0 1 0,-1-1 0,1 1 0,-2-1 0,1 0 0,-1 0-1,0-1 1,0 1 0,-1 0 0,0-1 0,0 1 0,-1 0 0,0-1 0,-1-10 0,0 14-48,1 1 0,-1-1 1,-1 0-1,1 1 0,0 0 1,-1-1-1,0 1 0,1 0 1,-1 0-1,-1 0 0,1 0 1,0 0-1,-1 0 0,1 1 1,-1-1-1,0 1 0,0 0 0,0-1 1,-4-1-1,5 3-77,0 1-1,0-1 1,0 0 0,0 1-1,0-1 1,-1 1-1,1-1 1,0 1 0,0 0-1,0 0 1,0 0 0,-1 0-1,1 1 1,0-1-1,0 1 1,0-1 0,0 1-1,0-1 1,0 1-1,0 0 1,0 0 0,0 0-1,0 1 1,0-1 0,0 0-1,1 1 1,-1-1-1,0 1 1,1-1 0,0 1-1,-1 0 1,1-1-1,-1 3 1,-6 10-492,7-5-73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48 15443,'7'-5'1428,"-7"2"-345,-1 4-988,0-1 0,0 0 0,1 0 0,-1 0 0,0 0 0,1 1 1,-1-1-1,0 0 0,1 1 0,-1-1 0,0 0 0,1 1 0,-1-1 0,1 1 0,-1-1 0,1 1 0,-2 0 1,-3 6 40,0 0 1,0-1 0,1 2 0,0-1 0,0 0 0,1 1 0,0 0-1,0-1 1,1 1 0,0 1 0,0-1 0,-1 16 0,2-18-139,1 1 0,0-1-1,0 1 1,1-1 0,-1 1 0,1-1 0,1 0 0,-1 1 0,1-1-1,0 0 1,1 0 0,-1 0 0,1 0 0,0 0 0,1-1 0,7 10 0,2-3 18,0-1 0,26 17 0,-27-20-9,0 0 0,-1 1-1,0 0 1,18 20 0,-28-28-5,0 1 0,1-1 0,-1 1 0,0-1 0,0 1 0,0 0 0,0-1 0,0 1 0,0 0 1,-1 0-1,1 0 0,-1 0 0,1 0 0,-1 0 0,0 0 0,1 0 0,-1 0 0,0 0 0,0 0 0,-1 0 0,1 0 0,0 0 0,-1-1 0,1 1 0,-1 0 0,1 0 0,-1 0 0,0 0 0,0 0 0,0-1 0,0 1 0,0 0 0,0-1 0,-1 1 0,1-1 0,0 1 0,-1-1 0,1 0 0,-1 0 0,0 0 0,1 1 0,-1-1 0,0-1 0,-3 3 0,1-1 39,0 0 0,-1 0 0,1-1-1,-1 1 1,0-1 0,1 0 0,-1 0-1,0 0 1,0-1 0,0 0-1,1 0 1,-1 0 0,0 0 0,0-1-1,0 0 1,1 0 0,-10-3-1,11 3-19,0-1 0,0 0 0,0 0 0,0 0 0,0 0 0,0-1 0,1 1 0,-1-1 0,1 0 0,0 1 0,0-1 0,0 0 0,0 0 0,0-1 0,1 1 0,-1 0 0,1 0 0,0-1 0,0 1 0,0-1 0,0 1 0,1-1 0,-1 1 0,1-1 0,0 0 0,0 1 0,0-1 0,2-5 0,-1 1-25,1 0-1,1 1 1,-1-1-1,1 0 0,1 1 1,-1 0-1,1 0 0,0 0 1,1 0-1,0 1 1,10-11-1,57-44-78,4-3 85,-69 57-1,-1-1 1,1 1-1,-1-1 1,-1 0-1,1-1 1,-1 0-1,6-15 1,-10 22-1,0 0 0,0-1 0,0 1 0,0-1 0,-1 0 0,1 1 0,-1-1 0,0 1 0,0-1 0,0 0 0,0 1 0,0-1 0,-1 0 0,1 1 1,-1-1-1,1 1 0,-1-1 0,0 1 0,0-1 0,-2-2 0,2 3-3,-1 0 0,0 1 0,0-1 0,0 0 0,0 1 0,0-1 0,0 1 0,0-1 0,0 1 0,-1 0 0,1 0 0,0 0 1,-1 0-1,1 1 0,-1-1 0,1 1 0,-1-1 0,1 1 0,-1 0 0,-4 0 0,-1 1-94,-1 0 0,1 0-1,0 1 1,0 0 0,0 0 0,1 1 0,-1 0 0,0 0 0,1 1-1,0 0 1,0 0 0,0 0 0,0 1 0,1 1 0,0-1 0,0 1-1,0 0 1,1 0 0,-1 0 0,-6 13 0,11-18 78,1 0 0,0 0 0,-1-1 1,1 1-1,0 0 0,0 0 0,0-1 0,-1 1 1,1 0-1,0 0 0,0-1 0,0 1 0,1 0 0,-1 0 1,0-1-1,0 3 0,7 8-373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13651,'-15'20'1936,"-2"3"-1087,-7 8-377,-2 4 2048,0 5-1808,3 3-120,0-2-247,6 0-65,6-7-168,4-2-56,2-11-152,2-4-120,3-15-545,-1 1 2162,1-16-1385,-3-7 0,-3-18 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13 16123,'-3'0'130,"-1"-1"-1,1 1 0,-1 0 0,1 0 1,-1 1-1,1-1 0,-1 1 0,1 0 0,-1-1 1,1 1-1,0 1 0,-1-1 0,1 0 1,0 1-1,0 0 0,0 0 0,0 0 0,0 0 1,1 0-1,-1 0 0,1 1 0,-1-1 1,1 1-1,-4 6 0,4-6-104,-1 0 0,1 1 0,0-1 0,0 1-1,0 0 1,1 0 0,0 0 0,-1 0 0,1 0 0,1 0 0,-1 0 0,0 0 0,1 0-1,0 0 1,0 0 0,0 0 0,1 0 0,-1 0 0,1 1 0,0-1 0,2 4 0,-2-6-14,0 0 0,0 0 1,0 0-1,1-1 0,-1 1 0,1 0 1,-1-1-1,1 1 0,0-1 1,-1 1-1,1-1 0,0 0 1,0 0-1,0 0 0,0 0 0,0 0 1,0 0-1,0-1 0,0 1 1,1-1-1,-1 1 0,0-1 1,0 0-1,0 0 0,1 0 0,-1 0 1,0 0-1,0 0 0,4-2 1,3 0 69,0 0-1,0 0 1,0-1 0,0-1 0,14-7 0,-9 3 139,-1 0 1,20-17 0,-28 21-114,0-1 0,0 1 0,0-1 0,-1 0-1,0-1 1,0 1 0,0-1 0,5-11 0,-9 16-87,1 0 0,0 0 0,-1 0 0,1 0 0,-1 0 0,0 0 0,1 0 0,-1-1 0,0 1 0,0 0 0,1 0 0,-1 0 0,0-1 0,0 1 0,0 0 0,0 0 0,-1 0 0,1 0 0,0-1 0,0 1 0,-1 0 0,1 0 0,-1 0 0,1 0 0,-1 0 0,1 0 0,-1 0 0,0 0 0,1 0 0,-1 0 0,0 0 0,0 0 0,0 0 0,0 1 0,0-1 0,0 0 0,0 1-1,0-1 1,0 0 0,0 1 0,0 0 0,0-1 0,0 1 0,0-1 0,-2 1 0,-2-1-3,-1 1 0,1 0 0,0 0 0,0 0 1,0 0-1,0 1 0,0 0 0,0 0 0,-9 3 0,4 0-109,0 0 0,0 1 1,1 1-1,-1 0 0,1 0 0,0 0 1,1 1-1,0 1 0,0-1 0,-9 12 1,13-13-59,-1-1 0,2 1 0,-1-1 0,1 1 0,0 0 0,0 0 0,0 1 0,1-1 0,0 1 0,0-1 0,1 1 0,0-1 0,0 1 0,0 0 0,1 0 0,0-1 0,1 1 0,0 7 1,0-11 84,-1-1 0,1 1 0,0 0 0,0-1 0,0 1 0,0-1 1,3 5-1,15 11-538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 12675,'-6'29'1131,"0"-8"434,-4 39 0,10-55-1377,-1 0 0,1-1-1,0 1 1,0 0 0,1 0 0,0-1 0,-1 1 0,1-1 0,1 1 0,-1 0 0,1-1 0,0 0 0,0 1 0,3 3 0,-4-6-154,1 0 0,-1 0 0,1 0 0,0 0 0,0 0 0,0 0-1,0-1 1,0 1 0,1-1 0,-1 0 0,0 1 0,1-1 0,-1 0 0,1 0 0,-1-1 0,1 1 0,-1 0 0,4-1 0,-1 0 34,-1 0 1,1 0 0,-1 0-1,1-1 1,-1 0 0,0 0 0,1 0-1,-1-1 1,0 0 0,5-2-1,0-1 100,0 0 0,-1-1 0,1 0 0,-1 0 0,-1-1 0,1 0-1,-1 0 1,11-15 0,-16 18-114,0 1-1,1-1 1,-2 1 0,1-1-1,0 0 1,-1 0 0,1 1-1,-1-1 1,0 0-1,-1 0 1,1 0 0,-1-1-1,0 1 1,1 0 0,-2 0-1,1 0 1,0 0 0,-2-4-1,1 5-25,0 0 0,-1 0 0,1 0-1,-1 1 1,1-1 0,-1 1 0,0-1-1,0 1 1,0-1 0,0 1 0,-1 0 0,1 0-1,0 0 1,-1 0 0,0 1 0,1-1 0,-1 1-1,0-1 1,0 1 0,0 0 0,0 0 0,0 0-1,0 1 1,-5-1 0,-5-1-61,0 2 0,1-1 1,-1 2-1,0 0 0,1 0 0,-1 1 0,1 1 1,0 0-1,-19 7 0,21-6-172,1 0 0,0 0-1,0 1 1,0 0 0,0 0-1,1 1 1,0 0 0,0 1-1,1-1 1,0 2 0,0-1 0,-8 13-1,13-19 153,1 1 1,0 0-1,0 0 0,0 0 0,1 0 0,-1 0 1,0 0-1,1 0 0,-1 3 0,6 10-598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14507,'1'-2'101,"0"1"0,0 1 0,0-1-1,0 0 1,1 0 0,-1 0 0,0 0 0,0 1 0,1-1 0,-1 1-1,0-1 1,0 1 0,1-1 0,-1 1 0,1 0 0,-1 0-1,0-1 1,1 1 0,-1 0 0,3 1 0,5-2 206,374-45 3055,4 21-3843,-262 18 403,16-5-468,162-35 1,133-53-54,-69 14 714,-218 52-53,158-28 221,-304 61-251,0 1 0,-1-1-1,1 1 1,-1 0 0,1 0-1,0 0 1,-1 0 0,1 0-1,-1 1 1,1-1 0,0 1-1,-1-1 1,1 1 0,-1 0-1,4 2 1,-6-3-50,0 0 0,1 0 0,-1 0 0,0 0 0,0 0 0,0 1 0,0-1 0,1 0 0,-1 0 0,0 0 0,0 0 0,0 0 0,0 0 0,1 0 0,-1 0 0,0-1 0,0 1 0,0 0 0,0 0 0,1 0 0,-1 0 0,0 0 0,0 0 0,0 0 0,0 0 0,0 0-1,1 0 1,-1-1 0,0 1 0,0 0 0,0 0 0,0 0 0,0 0 0,0 0 0,0 0 0,1-1 0,-1 1 0,0 0 0,0 0 0,0 0 0,0 0 0,0-1 0,0 1 0,0 0 0,0 0 0,0 0 0,0 0 0,0-1 0,0 1 0,0 0 0,0 0 0,0-1-10,0 1 0,0-1 0,0 1 1,0-1-1,-1 1 0,1-1 0,0 1 0,0 0 0,0-1 0,0 1 0,-1-1 1,1 1-1,0 0 0,0-1 0,-1 1 0,1 0 0,0-1 0,0 1 0,-1 0 1,1-1-1,-1 1 0,1 0 0,0 0 0,-1-1 0,0 1 0,-6-2-262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14827,'1'-1'63,"-1"1"1,0 0-1,0-1 0,1 1 1,-1-1-1,0 1 0,0-1 0,0 1 1,0-1-1,0 1 0,0-1 1,0 1-1,0-1 0,0 1 1,0-1-1,0 1 0,0-1 0,0 1 1,0-1-1,-1 1 0,1-1 1,0 1-1,0 0 0,-1-1 0,-8 4 695,-12 17 42,14-8-673,-1-1 1,2 2 0,-1-1 0,-6 22-1,10-28-134,2 0-1,-1 0 0,0 0 0,1 1 0,0-1 1,1 0-1,0 0 0,0 0 0,0 1 0,0-1 1,1 0-1,3 11 0,-4-16 12,0-1 0,0 1 0,0 0 0,0 0 0,1 0 0,-1-1 0,0 1-1,1 0 1,-1 0 0,0-1 0,1 1 0,-1 0 0,1-1 0,-1 1 0,1 0 0,0-1 0,-1 1 0,1-1 0,0 1 0,-1-1 0,1 1 0,0-1-1,-1 0 1,1 1 0,0-1 0,0 0 0,0 0 0,-1 1 0,1-1 0,0 0 0,0 0 0,0 0 0,-1 0 0,1 0 0,0 0 0,0 0 0,0 0 0,0 0-1,-1-1 1,1 1 0,0 0 0,0 0 0,-1-1 0,1 1 0,0 0 0,0-1 0,-1 1 0,1-1 0,0 1 0,-1-1 0,2 0 0,1-2 71,0 0 1,0 0 0,0 0-1,0-1 1,0 1 0,-1-1-1,1 0 1,2-6-1,-3 4 50,0-1 0,0 1-1,0-1 1,-1 0-1,0 0 1,0 1 0,-1-1-1,0 0 1,-1-9-1,1 13-154,0 0 0,-1 0 0,1 0-1,-1 0 1,0 0 0,0 0 0,0 0-1,0 0 1,0 0 0,-1 1 0,1-1 0,-1 0-1,0 1 1,0-1 0,0 1 0,0 0-1,0 0 1,0 0 0,-1 0 0,1 0-1,-1 0 1,1 0 0,-4-1 0,-4 2 165,10 1-140,-1 0 0,1 0 0,0 0-1,0 0 1,0 0 0,-1 1 0,1-1 0,0 0 0,0 0 0,0 0 0,0 0 0,-1 1-1,1-1 1,0 0 0,0 0 0,0 0 0,0 1 0,0-1 0,0 0 0,0 0 0,-1 0-1,1 1 1,0-1 0,0 0 0,0 0 0,0 1 0,0-1 0,0 0 0,0 0 0,0 0-1,0 1 1,0-1 0,0 0 0,1 0 0,-1 1 0,0-1 0,0 0 0,0 0 0,0 0-1,0 1 1,0-1 0,0 0 0,1 0 0,-1 1 0,6 8-246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24 365 13075,'-5'7'828,"3"-5"-608,0 0 1,1 0 0,-1 1-1,0-1 1,1 1 0,-1-1-1,1 1 1,0-1 0,0 1 0,0 0-1,0 0 1,0 3 0,1-6-172,0 1 1,0-1 0,1 1 0,-1-1-1,0 1 1,0-1 0,1 0-1,-1 1 1,0-1 0,1 1 0,-1-1-1,0 0 1,1 0 0,-1 1 0,0-1-1,1 0 1,-1 0 0,1 1 0,-1-1-1,1 0 1,-1 0 0,1 0 0,-1 0-1,0 1 1,1-1 0,-1 0 0,1 0-1,-1 0 1,1 0 0,-1 0-1,1 0 1,-1 0 0,1-1 0,-1 1-1,1 0 1,-1 0 0,1 0 0,0-1-1,22-7 782,-5-1-430,-1-2 0,-1 0 0,1-1 1,26-25-1,55-67 658,-75 77-792,60-75 453,-16 18-398,-66 84-321,-1-1-1,0 0 1,1 1 0,-1-1 0,0 1-1,1-1 1,-1 1 0,1-1 0,-1 1 0,1 0-1,-1-1 1,1 1 0,-1 0 0,1-1-1,-1 1 1,1 0 0,0-1 0,-1 1 0,1 0-1,-1 0 1,1 0 0,0 0 0,-1 0-1,1 0 1,0 0 0,-1 0 0,2 0 0,-2 0-3,1 1 1,-1-1 0,1 1-1,-1 0 1,1 0 0,-1-1-1,1 1 1,-1 0 0,0 0-1,1-1 1,-1 1 0,0 0-1,0 0 1,1 0 0,-1-1-1,0 1 1,0 2 0,-1 48-77,1-42 71,-8 104-110,2-40-592,3 80 0,3-151 680,0 0-1,0 0 1,0 0-1,1-1 1,-1 1 0,0 0-1,1 0 1,-1-1-1,1 1 1,-1 0 0,1-1-1,0 1 1,0-1-1,0 1 1,0-1 0,0 1-1,0-1 1,2 3-1,10-1-324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14691,'8'11'1288,"-2"7"-1056,-5 6-136,-1 9 809,2 6-761,1 4-112,1 4 16,0 0-8,2-2-32,-2-4 24,5-6-208,-5-8-160,1-9 288,-1-3-48,-4-14-32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16708,'10'10'1728,"3"2"-1200,4-4-264,8 1 1336,12-2-1159,3 0-385,7-3-785,2-2 697,4-8-96,-6-8-144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28 320 13459,'-7'13'734,"3"-6"-431,1-1 0,0 0 1,0 1-1,1 0 0,-2 7 1,4-14-268,0 0-1,-1 1 1,1-1 0,0 0 0,0 1 0,0-1-1,0 0 1,0 1 0,0-1 0,0 0-1,0 1 1,0-1 0,0 0 0,0 1 0,0-1-1,0 1 1,0-1 0,0 0 0,0 1 0,0-1-1,1 0 1,-1 0 0,0 1 0,0-1 0,0 0-1,1 1 1,-1-1 0,0 0 0,0 0 0,0 1-1,1-1 1,-1 0 0,0 0 0,1 1 0,-1-1-1,0 0 1,1 0 0,-1 0 0,0 0 0,0 0-1,1 0 1,-1 1 0,1-1 0,-1 0-1,0 0 1,1 0 0,-1 0 0,0 0 0,1 0-1,-1 0 1,0 0 0,1 0 0,-1-1 0,0 1-1,1 0 1,-1 0 0,0 0 0,1 0 0,-1 0-1,0-1 1,21-10 871,0-6-336,-1-1-1,-1-1 1,31-39 0,41-71 472,-86 121-985,24-41 189,-19 31-144,1 0-1,18-22 1,-29 40-101,0-1 0,0 1 0,0 0 0,0 0 0,0 0 0,0-1 0,0 1 0,0 0 0,1 0 0,-1 0-1,0-1 1,0 1 0,0 0 0,0 0 0,1 0 0,-1 0 0,0 0 0,0 0 0,0-1 0,1 1 0,-1 0 0,0 0 0,0 0 0,0 0-1,1 0 1,-1 0 0,0 0 0,0 0 0,0 0 0,1 0 0,-1 0 0,0 0 0,0 0 0,1 0 0,-1 0 0,0 0 0,0 0 0,0 0-1,1 0 1,-1 0 0,0 1 0,0-1 0,0 0 0,1 0 0,-1 0 0,0 0 0,3 15 20,-4 25-44,1-37 25,-25 227-1652,24-229 1621,1 9-247,2-10 141,1-4-106,5-10-190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 11891,'5'-4'1456,"-5"5"-768,-8 7-304,-8 4 1657,0 6-1385,-5 9-240,1 6-64,0 8-120,0 4-40,1 2-112,6-1 40,2-6-216,2-4-256,5-17 344,4-16-72,-3-12-32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 16059,'-2'2'181,"-17"15"1112,-19 22 0,34-34-1171,0 0 1,0 0-1,0 1 1,1 0-1,-1-1 1,1 1-1,1 0 1,-1 1-1,-2 10 1,4-16-114,1 0 1,0 0 0,0 0-1,-1 0 1,1 0-1,0 0 1,0 0-1,0 0 1,0 0-1,0 0 1,0 0-1,0 0 1,1 0-1,-1 0 1,0 0-1,0 0 1,1 0-1,-1 0 1,1-1-1,-1 1 1,1 0-1,-1 0 1,1 0 0,-1 0-1,1-1 1,0 1-1,-1 0 1,1-1-1,0 1 1,0 0-1,0-1 1,-1 1-1,1-1 1,0 1-1,0-1 1,0 0-1,0 1 1,0-1-1,0 0 1,0 0-1,0 1 1,0-1 0,0 0-1,0 0 1,0 0-1,0 0 1,0 0-1,0-1 1,0 1-1,2 0 1,3-2 71,1 1 1,-1-1 0,1 0-1,-1 0 1,0-1 0,9-4 0,-3 0 120,1-1 0,-1-1 0,0 0 0,-1 0 0,0-1 1,0-1-1,-1 0 0,-1 0 0,13-19 0,-21 29-174,-1 0 0,1 0 0,0-1 0,-1 1 0,1 0-1,-1-1 1,1 1 0,-1-1 0,0 1 0,1 0 0,-1-1 0,0 1 0,0-1-1,0 1 1,0-1 0,0 1 0,-1-1 0,1 1 0,0 0 0,-1-1 0,0-1-1,0 2-14,1 0 0,-1 1 0,0-1 0,0 1 0,0-1 0,1 0 0,-1 1 0,0 0 0,0-1 0,0 1 0,0-1 0,0 1 0,0 0 0,0 0 0,0 0 0,0 0 0,0-1 0,0 1 0,0 0 0,0 1 0,0-1 0,0 0 0,0 0 0,0 0 0,0 1 0,0-1 0,0 0 0,0 1 0,0-1 0,0 1 0,0 0-1,-8 3-27,0 1-1,0 1 0,1-1 0,-1 1 0,1 1 0,1 0 0,-1 0 0,1 0 0,-10 15 0,11-15-154,1 1 1,0-1-1,1 1 1,0 0 0,0 0-1,1 0 1,0 0 0,0 1-1,1 0 1,0-1-1,-1 14 1,3-20 94,0 0 0,-1 1 0,1-1 0,0 0-1,1 0 1,-1 0 0,0 1 0,1-1 0,-1 0 0,1 0 0,0 0 0,0 0-1,-1 0 1,1 0 0,1 0 0,-1 0 0,0-1 0,0 1 0,1 0-1,-1 0 1,1-1 0,-1 1 0,1-1 0,0 0 0,-1 1 0,5 1 0,17 4-515</inkml:trace>
  <inkml:trace contextRef="#ctx0" brushRef="#br0" timeOffset="1">533 276 14091,'-6'17'727,"0"0"0,2 0 0,0 0 0,-4 35 0,8-45-565,-1 0 1,1 0 0,0 1 0,1-1-1,0 0 1,0 0 0,0 1 0,1-1-1,0 0 1,0 0 0,1-1 0,0 1-1,0 0 1,7 9 0,-9-14-137,1 0 0,0 0 1,-1-1-1,1 1 0,0 0 0,0-1 0,-1 0 1,1 1-1,0-1 0,1 0 0,-1 0 0,0 0 0,0 0 1,0 0-1,1 0 0,-1-1 0,0 1 0,1-1 1,-1 0-1,0 1 0,1-1 0,-1 0 0,1 0 1,-1-1-1,0 1 0,1 0 0,-1-1 0,0 0 1,1 1-1,-1-1 0,0 0 0,0 0 0,0 0 0,4-3 1,1-1 94,-1 0 0,1 0 1,-1-1-1,0 1 0,-1-1 1,0-1-1,0 1 0,0-1 0,4-8 1,-5 8 21,-1 1 0,0-1 1,0-1-1,-1 1 0,0 0 1,0-1-1,0 1 0,-1-1 1,-1 1-1,1-1 0,-1 1 1,0-1-1,-2-7 0,2 11-104,-1 1 0,0 0 1,0 0-1,0 0 0,0 0 0,0 0 0,-1 0 0,1 0 0,-1 0 0,0 1 0,0-1 0,0 0 0,0 1 0,0 0 0,-1-1 0,1 1 0,-1 0 0,1 0 0,-1 1 0,0-1 1,0 0-1,0 1 0,0 0 0,0-1 0,0 1 0,0 1 0,0-1 0,0 0 0,0 1 0,-1-1 0,1 1 0,-4 0 0,-3 1-196,1 0 1,0 0-1,0 1 0,0 0 0,0 0 1,1 1-1,-1 0 0,1 1 0,-1 0 1,1 0-1,0 1 0,-11 9 0,15-11-320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15643,'-7'8'1881,"2"-2"-1137,2 0-224,3-2 944,13-1-375,8-3-153,12-1-296,7-7-104,10 0-296,3-2-200,3-2-440,0 2-544,-14 0 784,-8 2-176,-17 1-128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6:5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1 594 12915,'0'1'84,"1"-1"0,-1 1-1,1 0 1,-1 0 0,1 0 0,-1 0 0,1-1 0,0 1 0,-1 0 0,1-1 0,0 1-1,0-1 1,0 1 0,0 0 0,-1-1 0,1 0 0,0 1 0,0-1 0,0 0 0,0 1 0,0-1-1,0 0 1,0 0 0,0 0 0,0 0 0,0 0 0,0 0 0,0 0 0,0 0 0,0 0-1,0 0 1,0 0 0,0-1 0,0 1 0,0 0 0,0-1 0,-1 1 0,1-1 0,0 1-1,1-2 1,3-2 255,0-1-1,0 0 0,0 0 0,0 0 1,3-6-1,-2 3 170,90-127 1467,97-179 0,-133 209-1843,-56 101-193,-3 5 20,-1 11 3,-6 18 9,-13 58-330,3 1 0,-8 173 1,24-218 175,4-19-62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8:5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42 11723,'22'-41'5311,"-37"98"-2030,-28 85-3166,-31 185-1,74-327-128,0 0 0,0 0 0,0 0-1,0 0 1,0 0 0,-1 0 0,1 0-1,0 0 1,0 0 0,0 0 0,0 0-1,0 0 1,-1 0 0,1 0 0,0 0 0,0 0-1,0 0 1,0 0 0,0 0 0,-1 0-1,1 0 1,0 0 0,0 0 0,0 0-1,0-1 1,0 1 0,0 0 0,0 0-1,-1 0 1,1 0 0,0 0 0,0 0-1,0 0 1,0-1 0,0 1 0,0 0-1,0 0 1,0 0 0,0 0 0,0 0-1,0-1 1,0 1 0,0 0 0,0 0 0,0 0-1,0 0 1,0 0 0,0-1 0,0 1-1,0 0 1,0 0 0,0 0 0,0 0-1,0 0 1,0-1 0,-2-51-465,2 14 55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8:5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198 130 12363,'-5'-2'227,"0"1"0,0 0 0,0 0 0,-1 0 0,1 0 1,0 1-1,-1 0 0,1 0 0,-1 0 0,1 1 0,0 0 0,-1 0 1,1 0-1,0 1 0,0-1 0,0 1 0,0 1 0,0-1 1,1 1-1,-9 5 0,6-3-137,0-1-1,1 1 1,0 1 0,0-1 0,0 1-1,1 0 1,-1 0 0,2 1 0,-1-1-1,1 1 1,0 0 0,0 0 0,-3 11-1,6-16-71,0 0-1,0 1 1,1-1-1,-1 0 1,1 0-1,0 1 1,0-1-1,0 0 0,0 1 1,0-1-1,0 0 1,1 0-1,-1 1 1,1-1-1,-1 0 1,1 0-1,0 0 1,0 1-1,0-1 1,0 0-1,0 0 1,0-1-1,1 1 1,-1 0-1,4 3 0,-3-4 11,0 0-1,0 1 0,0-1 1,1 0-1,-1-1 0,0 1 1,1 0-1,-1-1 0,0 1 1,1-1-1,-1 0 0,0 0 1,1 0-1,-1 0 0,1 0 1,-1 0-1,1 0 0,-1-1 1,0 0-1,1 1 0,-1-1 1,0 0-1,0 0 1,3-2-1,7-4 159,-1 0 0,0-2 0,0 1 1,-1-1-1,0-1 0,-1 0 0,0 0 0,0-1 1,-1 0-1,-1 0 0,0-1 0,0 0 0,-1-1 1,-1 1-1,0-1 0,-1 0 0,0 0 0,-1 0 1,0-1-1,1-15 0,-4 26-117,0 0 1,-1-1-1,1 1 1,-1 0-1,1-1 1,-1 1-1,0 0 0,0 0 1,0 0-1,0 0 1,-1 0-1,-2-3 1,4 5-52,-1 0 0,0 0 1,0 0-1,0 0 0,1 0 1,-1 1-1,0-1 0,0 0 1,0 1-1,0-1 0,0 1 1,0-1-1,0 1 1,-1-1-1,1 1 0,0 0 1,0 0-1,0-1 0,0 1 1,0 0-1,-1 0 0,1 0 1,0 0-1,0 0 0,0 1 1,0-1-1,0 0 0,-1 0 1,1 1-1,0-1 1,0 1-1,0-1 0,0 1 1,0-1-1,0 1 0,-1 1 1,-5 3-26,1 0 1,-1 0 0,1 1 0,1 0 0,-1 0-1,1 1 1,0 0 0,1 0 0,-1 0 0,1 0-1,1 1 1,-5 10 0,2-2-269,1 0-1,1 1 1,0-1 0,2 1 0,-2 20-1,3-30 284,1 0 0,0 1-1,0-1 1,1 0 0,-1 1-1,2-1 1,-1 0 0,1 0 0,0 0-1,1 0 1,-1 0 0,6 8-1,11 9-340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16059,'0'12'1249,"-1"5"-977,-3 0-120,2 3 352,4 2-232,-1-4-320,5 0-280,4-1 280,-3-3-88,2 0-72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8:5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33 119 13363,'12'37'1269,"-10"-25"-1020,2 0 1,0 0-1,0-1 0,1 0 1,8 15-1,-11-24-189,-1 0 0,1 0-1,-1-1 1,1 1-1,-1 0 1,1 0 0,0-1-1,0 1 1,0-1 0,0 0-1,0 0 1,0 1-1,0-1 1,1 0 0,-1-1-1,0 1 1,1 0 0,-1-1-1,0 1 1,1-1-1,-1 0 1,0 0 0,1 0-1,-1 0 1,1 0-1,-1 0 1,0-1 0,1 1-1,-1-1 1,0 1 0,1-1-1,3-2 1,-1 0 122,0 0-1,0 0 1,0-1 0,-1 1-1,1-1 1,-1 0 0,0 0-1,0-1 1,0 1 0,0-1 0,-1 0-1,0 0 1,0 0 0,4-10-1,-2 3 213,0-1-1,-1 0 1,0 0-1,-1 0 1,3-19-1,-6 28-300,1 0-1,-1 0 0,0 0 0,0 0 1,-1 0-1,1-1 0,-1 1 1,0 0-1,0 0 0,0 0 1,0 0-1,-1 1 0,1-1 0,-1 0 1,0 1-1,0-1 0,-4-3 1,4 5-59,0 0 0,0 1-1,0-1 1,0 0 0,-1 1 0,1 0 0,-1 0 0,1 0 0,-1 0 0,1 0 0,-1 0 0,0 1 0,1-1 0,-1 1 0,0-1 0,1 1 0,-1 0 0,0 0 0,0 1 0,1-1-1,-1 0 1,0 1 0,1 0 0,-1 0 0,0-1 0,-4 4 0,-4 1-204,0 0 0,0 1 0,1 1 1,-1-1-1,2 2 0,-1-1 0,1 2 0,0-1 0,0 1 0,1 0 0,0 1 0,1 0 0,0 0 1,-9 19-1,16-27 56,-1-2 93,1 0 0,0 0 0,-1 1 0,1-1 0,0 1 0,0-1 0,-1 0 0,1 1 0,0-1 0,0 0 0,0 1 0,0-1 0,-1 1 0,1-1 0,0 1 0,0-1 0,0 0 0,0 1 0,0-1 0,0 1 0,0-1 0,0 1 0,0-1 0,1 0 0,-1 1 0,0-1 0,0 1 0,0-1 0,0 0 0,0 1-1,1-1 1,-1 1 0,0-1 0,0 0 0,1 1 0,-1-1 0,0 0 0,1 1 0,-1-1 0,0 0 0,1 1 0,20-1-645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7:0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14555,'10'-1'1312,"8"1"-832,2-6-215,10 3 887,10-1-592,9 1-296,6 0-32,2 2-104,-1-1-120,-6 2-328,-7 0-184,-14 4 40,-9 4 320,-20 3-120,-13 2-88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7:0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14739,'8'16'1777,"8"-2"-1121,9-7-168,7-4 880,14-7-520,7-5-80,8-4-191,2-1-217,0-1-784,-3 3-137,-1 3 457,-9 5-104,-13 4-160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8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43 302 11506,'-1'0'250,"-1"0"0,1 1 0,-1-1-1,1 0 1,-1 1 0,1-1-1,-1 0 1,1 0 0,-1 0-1,1-1 1,-1 1 0,1 0-1,0 0 1,-1-1 0,1 1-1,-1-1 1,1 0 0,0 1 0,-1-1-1,1 0 1,0 1 0,-2-2-1,2 0-12,0 0 0,0 0-1,0 0 1,0 0-1,1 0 1,-1 0 0,0 0-1,1 0 1,0 0-1,-1 0 1,1 0 0,0 0-1,0-1 1,0 1 0,1-4-1,-1 4-171,0 0 0,0-1 0,0 1-1,0 0 1,1 0 0,-1-1 0,1 1 0,0 0-1,0 0 1,-1 0 0,2 0 0,-1-1 0,0 1-1,0 1 1,0-1 0,1 0 0,-1 0 0,1 0-1,0 1 1,-1-1 0,1 1 0,0-1 0,4-1-1,-3 2-59,0 0 0,0 0 0,0 1 0,1-1 0,-1 1 0,0 0 0,1 0 0,-1 0 0,0 0 0,1 1 0,-1-1 1,0 1-1,0 0 0,0 0 0,0 0 0,5 3 0,1-1-13,7 5-11,0-2 0,1 0 0,27 6-1,-38-11 19,0 0 0,0-1-1,0 0 1,0 0 0,0 0-1,-1-1 1,1 0 0,0 0-1,0 0 1,0-1 0,-1 0-1,1 0 1,-1 0 0,9-6-1,23-18 92,-28 18-37,0 1 0,1 1-1,11-6 1,-17 10-31,-1 1 1,1 1-1,0-1 1,-1 0-1,1 1 1,0 0-1,0 0 1,-1 0-1,8 1 1,-7 0-20,1-1 0,-1 0-1,0 0 1,1 0 0,-1 0 0,8-2 0,-6-1-80,-1 1 0,0-1 0,1 0-1,-1 0 1,0-1 0,-1 0 0,1 0 0,-1 0 0,1 0 0,-1 0 0,0-1 0,-1 0-1,5-7 1,0-1-289,-1 0-1,-1 0 1,0 0-1,5-20 0,-4 11-177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8:4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32 253 14547,'-1'1'73,"1"-1"0,-1 1 1,0-1-1,1 1 0,-1-1 0,0 1 0,1-1 0,-1 0 1,0 1-1,1-1 0,-1 0 0,0 1 0,0-1 0,0 0 1,1 0-1,-1 0 0,0 0 0,0 0 0,0 0 0,1 0 1,-1 0-1,0 0 0,0 0 0,0 0 0,1 0 0,-2-1 1,1 0 2,0 1 1,1-1 0,-1 0 0,0 0 0,1 0-1,-1 0 1,0 0 0,1 0 0,-1 0 0,1 0-1,0 0 1,-1 0 0,1 0 0,0 0 0,-1 0 0,1-2-1,-1-5 305,1-1 0,0 1 0,1-16 0,0 17-267,0 0 1,1 0-1,0 0 0,0 0 0,0 0 0,1 0 0,0 1 1,0-1-1,1 1 0,6-8 0,-8 11-97,-1 1 0,1 0 0,0 0 0,0 0 0,0 0 0,1 0 0,-1 0 0,0 1 0,1-1 0,-1 1 0,1 0 0,0 0 0,-1-1 0,1 2 0,0-1 0,-1 0 0,1 1 0,0-1 0,0 1 0,0 0 0,0 0 0,0 0 0,-1 0 0,1 0 0,0 1 0,0-1 0,0 1 0,-1 0 0,4 1 0,5 3 6,0 1 0,0 1 0,0 0 0,-1 0 0,15 15 1,-15-13-22,1 0 1,0 0 0,1-1-1,18 9 1,-26-15-2,0 0 0,0-1 1,0 1-1,0-1 0,1-1 0,-1 1 0,0 0 0,1-1 0,-1 0 0,0 0 0,1 0 0,-1-1 1,1 1-1,-1-1 0,0 0 0,0 0 0,0-1 0,8-2 0,4-5 52,-1-1 0,0 0 1,0-1-1,22-21 0,25-18 272,-59 48-304,0 0-1,1 0 1,-1 1 0,1-1 0,-1 1-1,1 0 1,0 0 0,0 0-1,-1 0 1,1 0 0,0 1-1,0 0 1,0 0 0,0 0 0,0 0-1,4 2 1,18-1-20,-25-1-50,1 0-1,0 0 1,0-1-1,-1 1 1,1 0-1,0-1 1,-1 1-1,1-1 1,-1 0-1,1 0 1,-1 1-1,1-1 1,-1 0-1,1 0 1,-1 0-1,0 0 0,0-1 1,2 0-1,15-28-798,-12 17 478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8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27 112 13987,'-2'-1'176,"0"-1"0,0 1 0,0 0 0,1-1 0,-1 1-1,0-1 1,1 0 0,-1 0 0,1 1 0,0-1 0,-1 0 0,1 0 0,0 0 0,0 0 0,1-1-1,-1 1 1,0 0 0,1 0 0,-1 0 0,1-1 0,0 1 0,-1 0 0,1-1 0,0 1 0,1-2-1,-1 1-35,1 0 0,0 1 0,0 0 0,0-1 1,1 1-1,-1 0 0,0-1 0,1 1 0,-1 0 0,1 0 0,0 0 0,0 0 0,0 1 0,0-1 0,0 0 0,0 1 0,0-1 0,1 1 0,-1 0 0,0 0 0,5-2 0,5 0 35,-1-1 1,1 1 0,0 1 0,0 0-1,19 0 1,-25 2-162,0 0 0,-1 1 0,1 0 0,-1 0 0,1 0 0,7 3 0,-11-3-9,0 0 1,0 0-1,1 0 0,-1 0 1,0 0-1,0 1 0,-1-1 1,1 1-1,0-1 0,0 1 1,-1 0-1,1 0 0,-1 0 1,0 0-1,2 3 0,-1-1-2,-1 0 0,0 1-1,0-1 1,0 1 0,0-1 0,-1 1-1,0 0 1,0-1 0,0 1-1,-1-1 1,1 1 0,-1-1 0,0 1-1,-3 6 1,-2 7 29,-17 33 1,-4-10 42,22-33-50,0-1 0,0 0 0,0 1 0,1 0 0,-6 17 0,10-25-24,0 1 0,0-1 0,1 0 0,-1 1 0,0-1-1,0 1 1,1-1 0,-1 0 0,0 1 0,1-1 0,-1 0 0,0 1 0,1-1 0,-1 0 0,1 0 0,-1 1 0,1-1-1,-1 0 1,0 0 0,1 0 0,-1 0 0,1 1 0,-1-1 0,1 0 0,-1 0 0,1 0 0,-1 0 0,1 0 0,-1 0 0,0 0-1,1 0 1,-1 0 0,1-1 0,-1 1 0,1 0 0,28-2-5,-19 2 11,-2-1-32,-1 1-1,0 0 1,0 1 0,0 0-1,0 0 1,0 1-1,0-1 1,0 2 0,0-1-1,0 1 1,-1 0 0,1 0-1,11 8 1,-14-7-1,1 1 0,-1-1 1,1 1-1,-1 0 0,-1 0 1,1 0-1,-1 0 0,0 0 0,0 1 1,0 0-1,-1-1 0,0 1 1,0 0-1,0 0 0,-1 0 1,1 10-1,-1-6 55,-1-1 0,0 1-1,0 0 1,-1 0 0,-1-1 0,0 1 0,0 0 0,-1-1 0,-4 12 0,6-18 33,-1 1 1,1 0-1,-1-1 1,0 1-1,0-1 0,0 0 1,0 1-1,-1-1 1,1 0-1,-1-1 1,0 1-1,1 0 0,-1-1 1,-1 1-1,1-1 1,0 0-1,-1 0 1,1 0-1,-1-1 1,1 1-1,-1-1 0,0 0 1,1 0-1,-1 0 1,-6 0-1,7-1-17,1 0-1,-1-1 0,0 1 1,1-1-1,-1 0 0,0 0 1,1 0-1,-1 0 0,1 0 1,-3-2-1,4 2-117,-1 0 0,1 0 0,0 0 0,0 1 0,0-1 0,0 0 0,0-1 0,0 1 0,0 0 1,0 0-1,0 0 0,0-1 0,0 1 0,1 0 0,-1-1 0,1 1 0,-1 0 0,1-1 0,-1 1 0,1-3 0,0 4 78,0 0 1,1 0-1,-1 0 1,0-1-1,1 1 1,-1 0-1,0 0 1,1 0-1,-1 0 1,0 0-1,1 0 1,-1 0-1,0 0 1,1 0-1,-1 0 1,0 0-1,1 0 1,-1 0-1,0 0 1,1 0-1,-1 0 1,0 1-1,1-1 1,-1 0-1,0 0 1,0 0-1,1 0 1,-1 1-1,0-1 1,1 0-1,-1 0 1,0 1-1,0-1 1,0 0-1,1 0 1,-1 1-1,0-1 1,0 1-1,2 0 5,9 6-254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8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16916,'0'19'1416,"0"4"-1160,3 5-144,0 4 504,10 2-440,-3-1-32,3-3-112,1-1-112,-1-9-360,1-4-176,-7-11 488,3-5-104,-5-11-112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9:1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19 13939,'1'0'75,"-1"-1"0,0 0 0,0 1 0,0-1 0,0 0 0,0 1 0,0-1 0,0 1 0,0-1 0,0 0 0,0 1 0,0-1 0,0 0 1,0 1-1,-1-1 0,1 1 0,0-1 0,0 0 0,-1 1 0,1-1 0,0 1 0,-1-1 0,1 1 0,-1-1 0,1 1 0,-1-1 0,1 1 0,-1-1 0,1 1 0,-1 0 0,1-1 0,-1 1 0,1 0 0,-2-1 0,1 2 30,-1-1 0,1 0-1,-1 1 1,1-1-1,-1 1 1,1 0-1,-1-1 1,1 1 0,0 0-1,-1 0 1,1 0-1,0 0 1,-2 1 0,-5 7 91,0-1 0,0 1 0,-6 10 1,7-9-174,-22 36-27,27-42-4,0 0-1,0 1 0,0-1 0,0 1 0,1 0 0,0-1 0,0 1 1,0 8-1,1-13 6,0 1 1,0 0-1,0-1 0,0 1 1,0 0-1,0-1 1,1 1-1,-1-1 0,0 1 1,1 0-1,-1-1 1,0 1-1,1-1 1,-1 1-1,1-1 0,-1 1 1,1-1-1,-1 1 1,1-1-1,-1 0 0,1 1 1,-1-1-1,1 1 1,0-1-1,-1 0 1,1 0-1,-1 0 0,1 1 1,0-1-1,-1 0 1,2 0-1,27 2-23,-12-2 25,-8 3 10,0-1 0,0 1-1,0 1 1,0-1-1,-1 1 1,0 1-1,0 0 1,0 0 0,0 0-1,-1 1 1,0 0-1,0 1 1,-1 0 0,1 0-1,-2 0 1,1 0-1,5 11 1,-1-3-11,-2 1 1,0 0-1,0 1 1,-1 0-1,-2 0 0,1 0 1,-2 1-1,3 18 0,-6-23 51,0 0 0,-1-1 0,0 1 0,-1 0 1,-3 15-1,4-24-14,-1-1 1,0 1 0,1-1-1,-2 1 1,1-1 0,0 1-1,-1-1 1,1 0 0,-1 0-1,0 0 1,0 0 0,0 0-1,-1 0 1,1 0 0,-1-1-1,1 1 1,-1-1 0,0 0 0,0 0-1,0 0 1,0 0 0,-6 2-1,7-3-18,0-1-1,0 1 1,0-1-1,0 0 1,0 0-1,0 0 1,0-1-1,0 1 1,0 0 0,-1-1-1,1 1 1,0-1-1,1 0 1,-1 1-1,0-1 1,0 0-1,0 0 1,0 0-1,1-1 1,-1 1-1,0 0 1,1-1-1,-1 1 1,1-1-1,0 1 1,-1-1 0,1 0-1,0 0 1,-1-2-1,-3-3-7,2 0 0,-1-1 0,1 1 0,0-1 0,0 0 0,-1-9 0,2 7 8,1 0 0,0-1 1,0 1-1,1-1 0,1 1 0,0 0 1,0-1-1,1 1 0,5-17 0,3-2 94,28-53 0,-29 64 17,0 0 1,0 0 0,-2 0-1,0-1 1,-2-1 0,0 1-1,4-28 1,-9 43-55,0 0-1,0-1 1,-1 1-1,1 0 1,-1 0-1,0-1 1,0 1-1,0 0 1,0 0 0,-1 0-1,0 0 1,0 0-1,0 0 1,0 1-1,0-1 1,-1 1-1,0-1 1,1 1-1,-5-3 1,5 4-70,-1 0 0,0 0-1,1 1 1,-1 0 0,0-1 0,1 1-1,-1 0 1,0 0 0,0 0 0,0 1-1,0-1 1,0 1 0,0 0 0,0-1-1,0 1 1,0 1 0,0-1 0,0 0-1,0 1 1,0-1 0,0 1 0,0 0 0,0 0-1,0 0 1,0 1 0,1-1 0,-5 3-1,5-2-209,0-1 1,0 0-1,0 1 0,0-1 0,0 1 0,1 0 0,-1-1 0,1 1 0,-3 3 0,4-4 98,0-1-1,-1 1 0,1 0 1,0 0-1,-1 0 0,1-1 1,0 1-1,0 0 0,0 0 1,0 0-1,0 0 0,0 0 1,0-1-1,0 1 0,0 0 1,0 0-1,0 0 0,0 0 1,1-1-1,-1 1 0,0 0 1,1 0-1,-1 0 0,0-1 1,1 1-1,-1 0 0,1-1 1,-1 1-1,1 0 0,1 0 1,7 7-551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9:1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15963,'1'4'193,"1"-1"-1,-1 1 1,1-1-1,-1 1 1,0 0-1,-1-1 1,1 1-1,-1 0 1,1 0-1,-1 0 1,-1 5-1,2 9 359,9 265 1097,-10-224-1398,0-57-213,-1 1-1,1 0 1,0-1 0,1 1 0,-1-1 0,0 1-1,1-1 1,0 1 0,-1-1 0,1 1 0,0-1-1,0 0 1,0 1 0,1-1 0,-1 0 0,0 0-1,1 0 1,-1 0 0,4 3 0,-3-4 6,0 0-1,0 0 1,0-1 0,0 1 0,0-1-1,0 1 1,0-1 0,0 1 0,1-1-1,-1 0 1,0 0 0,0 0-1,0-1 1,1 1 0,-1 0 0,0-1-1,0 1 1,0-1 0,0 0 0,0 0-1,0 0 1,3-2 0,5-2-65,-1 0-1,0-1 1,0 0 0,-1 0 0,1-1 0,-1 0 0,-1 0 0,10-13-1,-12 14-18,0 0-1,-1-1 0,0 0 0,-1 1 0,0-1 1,0-1-1,0 1 0,-1 0 0,1-1 0,-2 1 1,1-1-1,-1-10 0,0-3-219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09:1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13739,'3'25'1712,"1"5"-1072,-1 9-183,0 5 1071,3 10-664,-2 5-104,2 3-216,1 1-104,2-7-672,-2-5 1873,1-8-1481,2-5 88,-1-17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13427,'142'-32'5725,"-84"20"-5414,0 4 0,60-2-1,654-15 16,-679 22-312,0 3 1,0 5 0,148 27-1,-231-31-66,1 1 0,-1-1 0,11-1-1,-19 0 36,0 0 0,0 0-1,0 0 1,0-1-1,0 1 1,0-1-1,0 1 1,0-1 0,0 0-1,3-1 1,-5 2 11,1-1 0,-1 1 1,0-1-1,1 1 0,-1-1 1,1 1-1,-1-1 0,0 1 1,1-1-1,-1 1 0,0-1 1,0 1-1,1-1 0,-1 0 1,0 1-1,0-1 0,0 0 0,0 1 1,0-1-1,0 1 0,0-1 1,0 0-1,0 1 0,0-1 1,0 0-1,0 1 0,0-1 1,0 1-1,-1-1 0,1 0 1,0 1-1,-1-1 0,-1-3-122,0 1 0,0 1 0,0-1 0,-1 0 0,1 0 0,-1 1 0,0 0 0,0-1 0,-4-2 0,-6-5-104,-3-4-108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16556,'2'3'109,"-1"-1"0,1 1-1,0 0 1,0-1 0,0 0 0,0 1 0,0-1 0,0 0 0,1 0 0,-1 0 0,1 0 0,0-1 0,-1 1 0,1-1 0,0 1 0,5 0 0,3 1-206,-1 0 0,1-1 0,16 0 1,3 1 68,-29-2 24,0-1 0,0 1 1,0-1-1,0 0 0,0 1 0,0 0 0,0-1 0,0 1 1,-1 0-1,1-1 0,0 1 0,0 0 0,-1 0 0,1 0 0,0-1 1,-1 1-1,1 0 0,-1 0 0,1 0 0,-1 0 0,1 0 1,-1 0-1,0 0 0,0 0 0,1 1 0,-1-1 0,0 0 0,0 0 1,0 0-1,0 0 0,0 0 0,0 0 0,-1 0 0,1 0 1,0 0-1,-1 1 0,-1 9 12,0 0-1,-7 17 1,6-18 2,-30 121 182,30-117-190,1 0 0,1 0 0,0-1 0,1 1 0,0 0 0,1 0 0,5 24 0,-5-35-38,-1-2 19,1 1 0,-1-1 1,0 0-1,0 0 0,1 1 0,-1-1 0,1 0 0,-1 0 0,1 0 1,0 1-1,-1-1 0,1 0 0,0 0 0,0 0 0,0 0 0,0 0 1,0-1-1,1 2 0,2-2-57,-3-7-24</inkml:trace>
  <inkml:trace contextRef="#ctx0" brushRef="#br0" timeOffset="1">20 302 14787,'12'0'1472,"3"-1"-919,5-2-241,2-2 632,2 1-184,4 1-704,-3 0 1904,1 3-1719,-6 0 39,0 5 16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19 112 13379,'-19'27'2455,"47"-44"-329,-3 4-2100,1 2 0,0 0-1,1 1 1,35-7 0,-38 10-15,101-19 18,-2 0 13,-193 35 383,-142 49-49,102-26-319,102-30-9,0 0-1,0 0 0,-14 0 1,19-4 45,7-1-63,7-3-21,9 2-71,1 2 0,-1 0 0,0 1 0,34 3 0,9 0-120,4-8-22,-61 6 157,-1-1 0,1-1 0,0 1 0,0-1 0,-1 0 0,1-1 0,-1 1 0,0-1 0,6-3 0,-11 5 28,1 1-1,-1 0 0,0-1 1,1 1-1,-1-1 0,1 1 1,-1 0-1,1-1 0,-1 1 1,0-1-1,1 1 0,-1-1 1,0 1-1,0-1 0,1 1 1,-1-1-1,0 0 0,0 1 1,0-1-1,0 1 1,0-1-1,1 1 0,-1-1 1,0 0-1,0 1 0,-1-1 1,1 1-1,0-1 0,0 0 1,0 1-1,0-1 0,0 1 1,-1-1-1,1 1 0,0-1 1,0 1-1,-1-1 0,1 1 1,0-1-1,-1 1 0,1-1 1,-1 0-1,-22-15-263,20 15 250,-16-10-211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3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17188,'1'13'912,"4"-9"1280,-5-11-2392,0-16 848,-2-4-223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14059,'4'-31'1682,"-3"19"-710,-3 16 1270,-8 47-1830,3-1 1,-3 101-1,9-130-420,0-12 0,1 0 1,-1-1-1,2 1 0,-1 0 0,1-1 1,0 1-1,1 0 0,0-1 1,5 14-1,-6-20 7,0-1 1,0 1-1,-1-1 1,1 0-1,1 0 1,-1 1-1,0-1 1,0 0-1,0 0 1,1 0-1,-1 0 1,0 0-1,1-1 1,-1 1-1,1 0 1,-1-1-1,1 1 1,-1-1-1,1 1 1,-1-1-1,1 0 1,0 1-1,-1-1 1,1 0-1,-1 0 1,1 0-1,0-1 1,-1 1-1,1 0 0,-1 0 1,1-1-1,0 1 1,-1-1-1,1 0 1,-1 1-1,0-1 1,3-1-1,6-3 17,-1-1 0,0 0 0,0 0 0,11-11 0,19-19 249,-3-2 0,-1-1 0,-1-2-1,46-75 1,-66 94-6,-14 22-255,0 0 0,0-1 1,0 1-1,0 0 0,0 0 0,0 0 1,0 0-1,0 0 0,0 0 0,0-1 0,0 1 1,0 0-1,0 0 0,0 0 0,0 0 1,0 0-1,0 0 0,0-1 0,1 1 0,-1 0 1,0 0-1,0 0 0,0 0 0,0 0 1,0 0-1,0 0 0,0 0 0,0 0 0,1 0 1,-1 0-1,0-1 0,0 1 0,0 0 1,0 0-1,0 0 0,1 0 0,-1 0 1,0 0-1,0 0 0,0 0 0,0 0 0,0 0 1,0 0-1,1 0 0,-1 0 0,0 0 1,0 1-1,0-1 0,0 0 0,0 0 0,0 0 1,1 0-1,-1 0 0,0 0 0,0 0 1,0 0-1,0 0 0,0 0 0,0 0 0,0 1 1,0-1-1,1 0 0,-1 0 0,0 0 1,0 0-1,0 0 0,0 0 0,0 1 0,0 9 125,-8 57 145,4-40-275,1 1-1,2 47 0,1-72-5,0 1-1,0-1 0,1 0 0,0 1 0,-1-1 0,1 0 0,0 1 1,1-1-1,-1 0 0,1 0 0,-1 0 0,1 0 0,0 0 0,0 0 1,3 2-1,-3-3 3,0-1 0,0 0 1,0 1-1,0-1 0,0 0 1,0 0-1,0 0 0,1-1 1,-1 1-1,0-1 0,1 1 1,-1-1-1,0 0 0,1 1 1,-1-1-1,1 0 0,-1-1 1,0 1-1,1 0 0,-1-1 0,0 1 1,4-2-1,2-1-4,-1 0 0,0 0 0,0-1 0,0 0-1,0 0 1,-1 0 0,9-9 0,40-42 64,-37 36-1,-6 7 25,-1-1 0,-1 0 0,17-28 0,-22 29-652,-12 16-79,7-4 380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16323,'1'-1'1617,"1"5"-1113,-2 10-232,-10 16 1152,-2 8-672,-2 8-447,0 5-121,1 2-400,0 2-201,3-10-415,0-6-152,7-17 24,3-8-1537,-2-17 697,-5-14 616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13387,'8'-11'395,"1"1"-1,0 0 1,1 1 0,0 0-1,1 0 1,0 1 0,0 0-1,0 1 1,1 1 0,20-9 0,-12 7 32,1 1 1,0 0 0,0 2 0,0 1 0,40-4 0,-55 8-355,0 0-1,0 0 0,0 0 0,0 1 0,0 0 0,0 0 0,10 4 1,-14-5-60,0 1 1,1 0-1,-1 1 1,0-1-1,0 0 1,-1 0-1,1 1 1,0-1-1,0 1 1,-1 0-1,1-1 1,-1 1-1,1 0 1,-1 0-1,0 0 1,0 0-1,0 0 1,0 0-1,0 0 1,0 1 0,0-1-1,0 4 1,0 2-4,-1 0 0,0-1 1,0 1-1,-1 0 0,0 0 1,0 0-1,-1-1 0,0 1 1,-1-1-1,1 1 0,-1-1 1,-5 9-1,-8 12 28,-30 42 0,42-64-34,-111 142 95,114-147-100,-1 1-1,1-1 1,0 1 0,0 0-1,0 0 1,0 0 0,0-1-1,0 1 1,0 0 0,1 0-1,-1 0 1,1 0 0,-1 0-1,1 0 1,0 3 0,0-4 0,1 0 0,-1 0 0,1-1 0,-1 1 0,1 0 0,0 0 0,-1 0 0,1 0 0,0-1 0,0 1 0,0 0 0,0-1 1,0 1-1,0 0 0,0-1 0,0 0 0,0 1 0,0-1 0,0 1 0,0-1 0,0 0 0,0 0 0,0 0 0,0 1 1,0-1-1,0 0 0,0 0 0,2-1 0,72 5-17,-44-4-137,1 2-1,42 8 1,-72-9 115,0-1 1,0 0-1,0 0 1,0 1-1,0 0 1,0-1-1,0 1 0,0 0 1,-1 0-1,1 0 1,0 0-1,0 0 1,-1 0-1,1 0 1,0 1-1,-1-1 1,0 0-1,1 1 0,-1 0 1,0-1-1,1 1 1,-1 0-1,0-1 1,0 1-1,1 4 1,-1 6-231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49 16756,'14'-11'1007,"-9"6"-729,1 0-1,-1 1 1,1 0 0,0 0 0,1 0 0,-1 1-1,1 0 1,7-3 0,-13 6-271,-1 0-1,0 0 1,1 0-1,-1 0 1,0 0-1,0 0 1,1 0 0,-1 0-1,0 0 1,0 0-1,1 0 1,-1 0-1,0 0 1,0 0 0,1 1-1,-1-1 1,0 0-1,0 0 1,1 0-1,-1 0 1,0 0-1,0 0 1,0 1 0,1-1-1,-1 0 1,0 0-1,0 0 1,0 1-1,1-1 1,-1 0 0,0 0-1,0 1 1,0-1-1,0 0 1,0 0-1,0 1 1,0-1 0,0 0-1,0 0 1,0 1-1,1-1 1,-1 0-1,0 0 1,-1 1 0,1-1-1,0 0 1,0 0-1,0 1 1,0-1-1,0 0 1,0 0 0,0 1-1,0-1 1,0 0-1,0 0 1,-1 1-1,1-1 1,0 0 0,0 0-1,-1 1 1,-7 16 15,-13 10 55,-42 43 1,37-42-41,-24 31 0,36-40-18,1 1 0,-17 32 1,27-47-34,1 1 1,-1 0 0,1 0 0,0-1-1,1 1 1,-1 1 0,1-1 0,0 0-1,1 0 1,-1 0 0,1 0-1,1 1 1,-1-1 0,1 0 0,1 7-1,-1-11-26,0 0 0,0 1-1,0-1 1,1 0 0,-1 0-1,0 0 1,1 0 0,0 0-1,-1 0 1,1 0 0,0 0-1,0-1 1,0 1 0,0-1-1,0 1 1,0-1-1,0 0 1,1 0 0,-1 0-1,0 0 1,1 0 0,-1-1-1,1 1 1,-1-1 0,1 1-1,3-1 1,3 0-21,0 0-1,0 0 1,1-1 0,-1-1-1,0 0 1,10-2-1,36-15-263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 16412,'-3'-2'136,"-1"0"1,0 1 0,0-1 0,0 1 0,0-1 0,0 1 0,0 1 0,0-1-1,-1 0 1,1 1 0,0 0 0,0 0 0,-1 0 0,1 1 0,0-1 0,0 1-1,0 0 1,-1 0 0,1 1 0,0-1 0,1 1 0,-1 0 0,-6 4 0,1-1-79,1 0 1,-1 1-1,1 0 1,1 0 0,-1 1-1,1 0 1,1 0 0,-1 1-1,-6 9 1,9-10-66,1-1 0,0 1 0,0 0-1,0 0 1,1 0 0,0 1 0,0-1 0,1 1 0,-1 8 0,2-14 5,-1 0 0,1 0 0,0 0-1,1 0 1,-1 0 0,0 0 0,0 0 0,1 0 0,-1 0 0,1 0 0,0 0 0,0 0 0,-1 0 0,1 0 0,0 0 0,1-1 0,-1 1 0,0-1 0,0 1 0,1 0 0,-1-1 0,1 0 0,-1 1 0,1-1 0,0 0 0,-1 0 0,1 0 0,0 0 0,0 0 0,0 0 0,0-1 0,-1 1 0,1-1-1,0 1 1,0-1 0,0 0 0,1 1 0,1-1 0,3-1 37,-1 0 0,1 0 0,-1 0 0,1 0 0,-1-1 0,0 0 0,0-1 0,0 1 0,0-1 0,0 0 0,0-1 0,-1 0 0,1 1 0,-1-2 0,0 1 0,6-7 0,-3 3 89,0-1 0,-1 1 1,-1-1-1,1 0 0,-1 0 0,-1-1 0,1 0 0,-2 0 1,5-12-1,-9 21-103,1 0 1,-1-1 0,1 1-1,-1-1 1,1 1 0,-1-1 0,0 1-1,0-1 1,1 1 0,-1-1-1,0 1 1,0-1 0,-1 0-1,1 1 1,0-1 0,0 1-1,-1-1 1,1 1 0,-1-1-1,0 1 1,1 0 0,-1-1 0,0 1-1,0 0 1,0-1 0,0 1-1,0 0 1,0 0 0,0 0-1,0 0 1,0 0 0,-3-2-1,2 3-77,-1-1 0,0 0-1,1 1 1,-1-1-1,0 1 1,0 0-1,0 0 1,1 0 0,-1 0-1,0 1 1,0-1-1,1 1 1,-1-1-1,0 1 1,1 0-1,-1 0 1,-3 2 0,2-1-174,2-1 153,0-1 1,0 1-1,0 0 0,0 0 1,0 0-1,0 0 1,0 1-1,1-1 0,-1 0 1,0 1-1,1-1 0,-1 1 1,1 0-1,-1-1 0,1 1 1,0 0-1,0 0 1,-2 3-1,2 7-494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17620,'3'-3'1448,"-4"9"-1056,-5 4-208,0 7 752,-1 3-359,1 6-433,2 4-224,1 4-417,3-1-183,1-5-304,7-4 2352,-1-11-1536,1-6-88,-2-10 48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17804,'5'-3'244,"-1"0"-1,1 0 1,0 0 0,0 1 0,0 0 0,0 0-1,0 0 1,0 0 0,1 1 0,-1 0-1,1 0 1,-1 0 0,10 1 0,5 0 49,-1 2 0,31 6 0,-10-1-431,-22-6 94,-13-1 20,1 0 1,-1 1-1,0-1 1,1 1-1,-1 0 1,0 1-1,0-1 1,5 3-1,-9-3 19,-1-1-1,0 1 1,1 0 0,-1-1 0,0 1-1,0 0 1,0-1 0,1 1 0,-1 0-1,0-1 1,0 1 0,0 0 0,0-1-1,0 1 1,0 0 0,0-1-1,0 1 1,-1 0 0,1-1 0,0 1-1,0 0 1,0-1 0,-1 1 0,1-1-1,-1 2 1,-10 20 7,7-15-8,-10 22-25,1 0 1,2 1-1,1 1 1,1 0 0,2 0-1,1 0 1,2 1 0,-2 64-1,9-81-1377,-7-33 708,-5-3 232,-2-3-87</inkml:trace>
  <inkml:trace contextRef="#ctx0" brushRef="#br0" timeOffset="1">68 258 12811,'-5'0'2272,"15"2"-1672,8-1 1105,9-1-673,1-3-160,10-4-184,0-3-272,5-6 1441,0 0-1465,-5 2-64,-5-2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16884,'-8'7'3960,"1"2"-3079,6-8-345,2-3-256,11-3 1016,6-2-616,10-1-352,3 2-216,11 1-464,2 0-184,0 3-432,-1 2-216,-12 5 2096,-10 2-1272,-20 0-56,-6 0 16</inkml:trace>
  <inkml:trace contextRef="#ctx0" brushRef="#br0" timeOffset="1">4 188 13803,'-4'4'1424,"14"-4"-712,9-1-255,8-6 927,4 0-504,5-1-232,2 3-136,-3-1-736,-3 5 424,-19-4-208,-12 5-56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14419,'66'-20'1518,"0"3"-1,88-11 1,-153 28-1507,7-1 76,0 0 0,0 0 0,1 1 1,-1 1-1,10 0 0,-17 0-80,0-1 0,0 0 0,1 1-1,-1-1 1,0 0 0,0 1 0,0-1 0,1 1 0,-1 0 0,0-1 0,0 1 0,0 0-1,0 0 1,0 0 0,0 0 0,0 0 0,-1 0 0,1 0 0,0 0 0,0 0 0,-1 0-1,1 0 1,-1 0 0,1 0 0,-1 1 0,1-1 0,-1 0 0,0 0 0,0 1-1,1-1 1,-1 0 0,0 1 0,0-1 0,0 0 0,0 0 0,-1 1 0,1-1 0,0 0-1,-1 1 1,1 0 0,-6 14 9,0 0 1,-1 0-1,-1-1 0,0 0 0,-1 0 1,-15 18-1,-4 10 21,24-37-28,-11 16 24,1 1 0,2 0 0,0 1 0,2 0 0,-8 26 0,17-48-34,0 1 1,1-1 0,-1 1-1,1-1 1,0 1 0,0-1 0,0 1-1,0-1 1,0 1 0,0-1-1,1 0 1,-1 1 0,1-1-1,0 1 1,0-1 0,0 0 0,0 1-1,0-1 1,2 4 0,-1-4-60,0-1 0,0 1 0,1 0 0,-1 0 0,0-1 1,1 1-1,-1-1 0,1 0 0,-1 0 0,1 0 0,0 0 1,-1 0-1,1-1 0,0 1 0,-1-1 0,1 0 0,0 1 1,4-2-1,2 1-23,0-1 1,0 0 0,0 0 0,0-1 0,10-3-1,20-11-238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15635,'0'-1'167,"1"0"-1,-1 0 0,1 0 0,-1 0 1,0 0-1,1 0 0,-1 0 0,1 0 1,0 0-1,-1 0 0,1 1 0,0-1 1,0 0-1,-1 1 0,1-1 0,0 0 1,0 1-1,0-1 0,0 1 0,0-1 1,0 1-1,0-1 0,0 1 0,1-1 1,30-7 1170,-29 8-1161,33-8 78,1 2 0,-1 2 1,1 2-1,69 3 1,-101 0-267,0-1 0,0 1 0,0 0 0,-1 1 1,1-1-1,0 1 0,5 2 0,-9-3 8,0-1-1,-1 1 1,1 0 0,0-1-1,0 1 1,-1 0 0,1-1-1,0 1 1,-1 0-1,1 0 1,-1-1 0,1 1-1,-1 0 1,1 0 0,-1 0-1,0 0 1,1 0 0,-1 0-1,0 0 1,0 0 0,0 0-1,1 0 1,-1 0 0,0 0-1,0 0 1,-1 0 0,1 0-1,0 0 1,0 0 0,0 0-1,-1 0 1,1-1 0,0 1-1,-1 0 1,1 0 0,-1 0-1,1 0 1,-1 0-1,1-1 1,-1 1 0,-1 1-1,-5 7-15,-2 0 0,1-1 0,-1 0-1,0 0 1,0-1 0,-1 0-1,0-1 1,-1 0 0,-11 5 0,6-2 16,-1 0 1,-17 15-1,34-24 2,0 0 1,1 0-1,-1 0 1,0 0-1,1 0 0,-1 0 1,0 0-1,0 0 0,1 0 1,-1 0-1,0 0 0,1 0 1,-1 0-1,0 0 0,0 0 1,1 1-1,-1-1 1,0 0-1,0 0 0,1 0 1,-1 0-1,0 1 0,0-1 1,0 0-1,1 0 0,-1 1 1,0-1-1,0 0 1,0 0-1,0 1 0,1-1 1,-1 0-1,0 0 0,0 1 1,0-1-1,0 0 0,0 1 1,0-1-1,0 0 1,0 1-1,0-1 0,0 0 1,0 0-1,0 1 0,0-1 1,0 0-1,0 1 0,0-1 1,-1 0-1,1 0 0,0 1 1,0-1-1,0 0 1,0 0-1,0 1 0,-1-1 1,1 0-1,0 0 0,0 1 1,0-1-1,-1 0 0,1 0 1,0 0-1,0 0 1,-1 1-1,1-1 0,0 0 1,-1 0-1,33 2-63,-21-1 44,-2 0 8,1 1 0,0 0 0,-1 1 0,1 0-1,-1 1 1,0-1 0,0 2 0,-1-1 0,1 2-1,-1-1 1,0 1 0,0 0 0,-1 0 0,0 1-1,0 0 1,0 1 0,-1-1 0,10 17 0,-15-22 12,0-1 1,-1 1 0,1 0 0,0 0 0,-1 0 0,0 1 0,1-1 0,-1 0-1,0 0 1,0 0 0,0 0 0,0 0 0,0 0 0,-1 0 0,1 0-1,-1 0 1,1 0 0,-1 0 0,0 0 0,0 0 0,0 0 0,0 0-1,-1 1 1,-4 5 69,1 0-1,-2 0 0,-11 10 0,15-14-55,-11 9 68,0 0 1,0-1-1,-2 0 0,0-1 0,-17 9 0,21-14 41,0-1 0,-1 0-1,0 0 1,0-2 0,0 1-1,0-2 1,-26 3 0,-6-7 354,36 1-644,-1 1-1,0 0 0,0 0 1,-17 3-1,31-4-1573,8-7 1203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15795,'0'20'1193,"-3"6"-865,-4 1-152,1 6 408,1 4-256,-1 2-120,2-3-112,4-9-480,2-6 400,6-8-128,0-3-24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16347,'13'1'1601,"-4"5"-1225,-12 11-160,-4 8 1152,2 6-1008,0 4-96,-1 8-160,-1 1-16,1-2-240,3-2-200,3-11-440,3-9 2296,3-9-1528,2-1 16,2-9-16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120 121 17148,'0'-2'138,"1"1"0,-1-1-1,1 1 1,-1-1 0,0 1 0,1-1 0,-1 1 0,0-1 0,0 0 0,0 1 0,-1-3 0,1 4-107,0 0 1,0-1 0,0 1-1,0 0 1,-1 0 0,1 0-1,0-1 1,0 1-1,0 0 1,0 0 0,-1 0-1,1 0 1,0 0 0,0-1-1,-1 1 1,1 0-1,0 0 1,0 0 0,0 0-1,-1 0 1,1 0 0,0 0-1,0 0 1,-1 0-1,1 0 1,0 0 0,0 0-1,-1 0 1,1 0 0,0 0-1,0 0 1,-1 0 0,1 0-1,0 0 1,0 0-1,-1 1 1,1-1 0,0 0-1,-1 0 1,-2 2 154,0 1 0,0-1 0,0 0-1,1 1 1,-1 0 0,1-1 0,-1 1 0,-3 6 0,-2 5-137,0 0 0,0 1-1,2 0 1,-1 0 0,2 0 0,0 1 0,1 0 0,1 0 0,-2 24 0,5-37-77,0 0-1,0 0 1,0-1-1,0 1 1,1 0 0,-1-1-1,1 1 1,-1 0-1,1-1 1,0 1 0,0-1-1,1 1 1,-1-1-1,0 0 1,1 1-1,-1-1 1,1 0 0,0 0-1,2 2 1,-1-2-10,0 0 0,0 0-1,0 0 1,0-1 0,1 1 0,-1-1 0,0 0 0,1 0 0,-1 0 0,1-1-1,-1 1 1,1-1 0,-1 0 0,6 0 0,10-1-81,-7-1 90,0 2 0,0-1 0,0 2 0,15 1 0,-25-2 27,-1 0 0,1 1-1,-1-1 1,1 0 0,0 1 0,-1-1-1,1 1 1,-1 0 0,1-1 0,-1 1-1,1 0 1,-1 0 0,0 0 0,1 0-1,-1 0 1,0 0 0,0 0 0,0 0-1,0 1 1,0-1 0,0 0 0,0 1-1,0-1 1,0 1 0,0-1 0,-1 1-1,1-1 1,-1 1 0,1 0-1,-1-1 1,0 1 0,0-1 0,1 1-1,-1 0 1,0-1 0,-1 1 0,1 2-1,-1 0 7,0 0-1,-1-1 0,1 1 0,-1-1 0,0 0 0,0 0 0,0 1 0,0-1 0,0 0 0,-1-1 0,1 1 0,-1 0 0,0-1 1,0 0-1,0 1 0,0-1 0,0 0 0,-1 0 0,1-1 0,0 1 0,-1-1 0,1 0 0,-1 0 0,-4 1 0,2 0-48,-1 0-1,1-1 0,-1 0 1,1 0-1,-1-1 0,1 0 1,-1 0-1,0 0 0,1-1 0,-1 0 1,1 0-1,-1-1 0,-7-2 1,10 2 25,0-1 1,0 1-1,0-1 1,1 1-1,-1-1 0,1 0 1,0-1-1,0 1 1,0 0-1,0-1 1,0 0-1,1 1 1,-4-8-1,-7-32-176</inkml:trace>
  <inkml:trace contextRef="#ctx0" brushRef="#br0" timeOffset="1">104 21 15243,'17'-5'1585,"6"4"-945,6-2-288,8 0 1040,5-1-720,5 2-896,0-1 480,1 5-224,-8 2-88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14499,'4'2'172,"0"-1"0,1 1 0,-1-1 1,0 0-1,1 0 0,-1 0 0,1 0 0,-1-1 0,1 0 0,-1 0 0,1 0 1,0-1-1,-1 1 0,1-1 0,-1 0 0,0 0 0,6-3 0,3 1 121,362-70 3531,-193 48-3926,202-2 0,-317 26-262,4 0-251,104-13 0,-151 8 389,-13 0 124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18700,'9'-6'298,"0"1"0,1 0 0,0 0 0,0 1 0,0 0 0,0 1 0,13-3 1,78-10 451,-89 14-556,86-6 419,-89 8-583,1 1 0,-1-1 1,0 1-1,0 1 0,0-1 0,0 2 1,0-1-1,12 6 0,-20-7-31,0-1-1,1 1 1,-1 0-1,0-1 1,0 1-1,0 0 1,0 0-1,1 0 1,-1 0-1,-1 0 1,1 0-1,0 0 1,0 0-1,0 0 1,0 0-1,-1 1 1,1-1-1,-1 0 1,1 0-1,-1 1 0,1-1 1,-1 0-1,1 3 1,-2-2-3,1 1 1,0-1-1,-1 1 0,1-1 1,-1 0-1,0 0 0,0 1 1,0-1-1,0 0 1,0 0-1,0 0 0,-3 3 1,-3 4-13,-1 0 1,0-1-1,-1 0 0,-11 8 1,-54 33-13,36-25-28,37-23 43,0-1 1,0 1-1,0-1 1,0 1-1,0 0 1,0-1-1,0 1 1,1 0-1,-1 0 1,0-1-1,0 1 1,1 0-1,-1 0 1,0 0-1,1 0 1,-1 0-1,1 0 1,0 0-1,-1 0 1,1 0-1,0 0 1,-1 0-1,1 2 1,1-1-25,-1-1 0,1 1 0,0-1 0,-1 1 0,1-1 0,0 1 0,0-1 0,0 0 0,1 0 0,-1 1 1,0-1-1,0 0 0,1 0 0,-1 0 0,3 1 0,19 14-458,9 6-355,52 45-1,-77-61 798,0 1 1,0 0-1,-1 0 0,0 1 0,0 0 0,-1 0 1,0 0-1,-1 0 0,1 1 0,-2 0 1,1 0-1,3 15 0,-7-20 86,1 0 0,-1 0 0,1 0 0,-1 0 0,0 0 0,-1 0 0,1 0 0,-1 0 0,0 0 0,0 0 0,0 0 0,0 0 0,-1-1 1,1 1-1,-1 0 0,0-1 0,-3 4 0,1-2 57,0-1 0,0 1 0,-1-1 0,1 0 0,-1 0 0,0-1 0,0 1 0,-1-1 0,1 0 0,-8 2 0,-7 2 232,0-1 0,-1-1 1,0-1-1,0 0 0,-31 0 0,32-3-176,-1 0 1,0-1-1,1-2 0,-27-4 1,42 6-171,1-1 0,0 0 0,-1-1 0,1 1 0,0-1 0,0 1 0,0-1 0,0 0 0,0-1 0,1 1 0,-1-1 0,1 0 1,-1 0-1,1 0 0,0 0 0,0 0 0,0-1 0,1 1 0,-1-1 0,1 0 0,0 1 0,0-1 0,0 0 0,1-1 0,-1 1 0,-1-7 0,0-33-238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16323,'17'0'1569,"14"-10"-1017,7-2-264,16 1 1072,6-8-832,9-1-816,3 3-216,-2-2 464,-4-7-168,-13 5-160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9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11 379 13107,'-2'4'227,"0"-1"0,1 1 0,0 0 1,0-1-1,0 1 0,0 0 0,0 0 1,1 6-1,0-9-170,0 0 0,0-1 0,0 1 0,0 0 0,0-1 0,0 1 0,1 0 0,-1-1 0,0 1 0,0 0-1,1-1 1,-1 1 0,1-1 0,-1 1 0,0-1 0,1 1 0,-1-1 0,1 1 0,-1-1 0,1 1 0,0 0 0,0-1 45,0 0 1,1 1-1,-1-1 0,0 0 0,0 0 1,0 1-1,1-1 0,-1 0 0,0 0 1,0 0-1,1-1 0,-1 1 0,0 0 1,0 0-1,3-2 0,6-1 176,0-2-1,0 0 1,-1 0 0,0 0-1,0-1 1,0-1-1,11-10 1,8-5 131,89-72 273,145-149 0,-261 242-682,0 1 0,0-1-1,0 0 1,0 0 0,0 0-1,-1 0 1,1 0 0,0 0-1,0 0 1,-1 0 0,1 0-1,-1 0 1,1 0-1,-1 0 1,0 0 0,1-1-1,-1-1 1,-1 3 0,0 1 1,0-1-1,0 0 1,0 0-1,0 0 1,0 0-1,0 1 0,0-1 1,0 1-1,0-1 1,0 0-1,0 1 0,1 0 1,-1-1-1,0 1 1,0-1-1,0 1 0,1 0 1,-1 0-1,0-1 1,0 2-1,-12 11 31,1-1 0,1 2 1,0 0-1,1 0 0,-15 28 0,5-4 64,-18 52-1,31-70-171,1 1 1,1-1-1,1 1 0,-3 36 0,5-17-1348,7 63-1,-4-80 795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19588,'-6'-1'1697,"8"-8"-1177,5 3-224,3-5 656,10 1-176,9 1-368,2 2-112,8 4-144,3 2-48,3 1-176,1 0-152,2 0-328,-3 0-344,-4-2 440,-8-1 216,-9 2-176,-4-2-184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0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17684,'10'18'1600,"7"-13"-1064,5-5-256,10-5 648,3-1-311,10-3-273,1-2-280,4-4-808,1-2-17,-5-6 529,-4-4-136,-5 1-208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44 16420,'-1'-2'56,"-1"0"1,0 1 0,0-1 0,0 1 0,0 0 0,0 0 0,0 0-1,-1 0 1,1 0 0,0 0 0,0 0 0,-1 1 0,1-1 0,-1 1 0,1 0-1,0-1 1,-1 1 0,1 0 0,-1 1 0,1-1 0,0 0 0,-1 1 0,1-1-1,0 1 1,-1 0 0,1 0 0,0 0 0,0 0 0,0 0 0,0 0 0,0 0-1,-3 3 1,-1 1-10,0 0 0,0 0 0,0 1 0,1-1 1,0 1-1,0 0 0,0 1 0,1-1 0,-4 8 0,3-3-44,1 1 1,0-1 0,1 1-1,0 0 1,0-1-1,-1 25 1,4-30-9,-1-1-1,1 0 0,1 1 1,-1-1-1,1 0 1,-1 0-1,2 1 1,-1-1-1,0 0 1,1 0-1,0 0 1,0 0-1,1 0 0,-1-1 1,1 1-1,0-1 1,0 0-1,5 5 1,-6-7 6,-1-1 1,1 0-1,-1 0 1,1 0-1,0 0 1,0-1 0,-1 1-1,1 0 1,0-1-1,0 1 1,0-1-1,0 0 1,0 1 0,0-1-1,0 0 1,0 0-1,0 0 1,0-1-1,-1 1 1,1 0-1,0-1 1,0 1 0,0-1-1,0 0 1,0 1-1,-1-1 1,1 0-1,0 0 1,-1 0 0,1 0-1,-1-1 1,1 1-1,1-2 1,4-4 29,0 0 0,0 0 0,-1-1 0,0 1-1,7-13 1,-6 6-128,1 1 0,-2-1 0,0-1 0,-1 1 0,0-1 0,-1 0 0,-1 0 0,0-1 0,-1 1 0,-1 0 0,-1-29 0,-5 17-131,-4 10-109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27 20332,'-7'5'367,"0"1"0,1-1 0,0 1 0,0 0 0,0 0 0,-6 10 0,-27 44 231,37-56-540,-1 0-111,1-1-1,0 1 1,0 0 0,0 0-1,0 0 1,1 0 0,0 1-1,0-1 1,0 0 0,0 1-1,0 6 1,2-9-11,-1 0-1,1 0 0,-1 0 1,1 0-1,0 0 1,0 0-1,0 0 1,0 0-1,0 0 0,0 0 1,0-1-1,0 1 1,1-1-1,-1 1 1,1-1-1,-1 1 1,1-1-1,0 0 0,0 1 1,-1-1-1,1 0 1,0 0-1,0-1 1,0 1-1,0 0 0,3 0 1,61 15-1099,-53-14 1102,-1 1 0,1 0 0,-1 1-1,0 0 1,0 0 0,19 12 0,-30-16 78,0 1 0,1 0-1,-1 0 1,0-1 0,0 1 0,0 0 0,0 0-1,0 0 1,0 1 0,-1-1 0,1 0 0,0 0 0,0 0-1,-1 1 1,1-1 0,-1 0 0,1 0 0,-1 1 0,0-1-1,1 1 1,-1-1 0,0 0 0,0 1 0,0-1 0,0 1-1,0-1 1,0 0 0,-1 1 0,1-1 0,0 0 0,-1 1-1,1-1 1,-1 0 0,1 1 0,-1-1 0,0 0 0,1 0-1,-1 0 1,0 1 0,0-1 0,0 0 0,-1 1 0,-6 6 134,1 0 0,-1 0 1,-1-1-1,-10 7 1,15-11-82,-17 12 404,-42 22 0,56-33-397,-2 0 0,1-1 0,0 0 0,-1 0 0,1-1-1,-1 0 1,0 0 0,-16 0 0,22-2-112,0 0 0,1-1 0,-1 1 0,0-1-1,1 1 1,-1-1 0,0 0 0,1 0 0,-1 0 0,1 0-1,0 0 1,-1-1 0,1 1 0,0-1 0,0 0-1,0 1 1,0-1 0,0 0 0,0 0 0,0 0 0,-2-4-1,2 1-5,-1 1 0,1-1 0,0 0-1,1 1 1,-1-1 0,1 0-1,0 0 1,0 0 0,1 0-1,-1-9 1,5-27-276</inkml:trace>
  <inkml:trace contextRef="#ctx0" brushRef="#br0" timeOffset="1">143 55 16572,'17'-16'1800,"9"6"-976,3-2-320,7 4 873,4 2-241,4 5-504,1-1-376,2 7-936,0 0 1944,-10 7-1288,-4 4-24,-2-1-48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17396,'-35'50'1528,"8"3"-1152,7-2-368,7-2 400,6-5-632,7-11 224,6-7-216,12-24-200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10 15515,'11'-10'2938,"-12"13"-509,-17 21-808,-158 170-456,72-84-1007,84-88-162,-18 18-75,2 2 1,1 2-1,-35 59 1,74-118-1172,0 0 0,3-25 1,-8 11 774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1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23 16163,'-4'-1'160,"-1"0"0,0 1 0,0 0 0,1 0-1,-1 1 1,0 0 0,0-1 0,1 1 0,-1 1-1,1-1 1,-1 1 0,1 0 0,-1 0-1,1 0 1,0 0 0,0 1 0,0 0 0,0-1-1,0 2 1,1-1 0,0 0 0,-5 7 0,4-7-113,1 0 0,0 1 1,1 0-1,-1 0 0,1-1 1,0 2-1,0-1 0,0 0 1,0 0-1,1 1 0,-1-1 1,1 0-1,0 1 1,1 0-1,-1-1 0,1 1 1,0-1-1,0 1 0,0 0 1,1-1-1,-1 1 0,1-1 1,3 8-1,-3-9-38,0 0 1,1-1-1,0 1 0,0-1 1,-1 0-1,1 1 0,1-1 1,-1 0-1,0 0 0,0 0 1,1-1-1,-1 1 0,1 0 0,0-1 1,-1 0-1,1 0 0,0 1 1,0-2-1,0 1 0,0 0 1,-1 0-1,1-1 0,0 0 1,0 0-1,0 1 0,0-2 0,0 1 1,0 0-1,0-1 0,4 0 1,0-1 37,0 1 1,0-1-1,0-1 0,0 1 1,0-1-1,-1-1 1,1 1-1,-1-1 0,0 0 1,0 0-1,8-8 1,-11 9-23,0 0 0,0-1-1,-1 1 1,1 0 0,-1-1 0,0 1 0,0-1 0,0 0 0,0 0 0,-1 0 0,0 0 0,0 0 0,0 0 0,0 0-1,0 0 1,-1 0 0,0 0 0,0-1 0,0 1 0,0 0 0,-1 0 0,1 0 0,-1 0 0,0 0 0,0 0 0,-1 0 0,1 0-1,-1 0 1,0 0 0,0 1 0,0-1 0,-1 0 0,1 1 0,-1 0 0,0 0 0,0 0 0,0 0 0,0 0 0,0 1 0,0-1-1,-1 1 1,0 0 0,1 0 0,-1 0 0,0 0 0,0 1 0,0 0 0,0-1 0,0 1 0,-5 0 0,3 0-96,0 1 1,0 0-1,-1 0 1,1 1 0,0-1-1,0 1 1,0 1-1,1-1 1,-1 1-1,0 0 1,0 0 0,1 1-1,0-1 1,-1 1-1,1 1 1,0-1 0,0 1-1,1 0 1,-1 0-1,1 0 1,0 0-1,0 1 1,0 0 0,0 0-1,1 0 1,0 0-1,0 0 1,1 1 0,-1-1-1,1 1 1,0 0-1,1-1 1,-1 1-1,1 0 1,0 0 0,1 0-1,-1 0 1,1 0-1,2 12 1,7 17-477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1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53 15123,'-10'13'524,"0"1"-1,1 0 1,-13 28 0,19-37-414,1 1 1,0-1 0,0 1 0,0 0-1,1-1 1,0 1 0,0 0 0,1 0-1,-1 0 1,1 0 0,0 0-1,1 0 1,0 0 0,1 7 0,-1-10-63,0 0 0,1-1 1,-1 1-1,0-1 1,1 1-1,0-1 0,0 1 1,-1-1-1,1 0 1,0 0-1,1 0 0,-1 0 1,0 0-1,1-1 0,-1 1 1,1-1-1,-1 1 1,1-1-1,-1 0 0,1 0 1,0 0-1,0 0 0,0-1 1,0 1-1,-1-1 1,1 1-1,0-1 0,3 0 1,2-1 50,0 1 0,-1-1 0,1 0 1,0 0-1,-1-1 0,1 0 0,-1 0 0,0-1 1,12-6-1,-9 3 51,1 0 1,-1-1 0,0-1-1,0 1 1,-1-2 0,0 1-1,12-17 1,-18 21-101,1-1 0,-1 1-1,-1-1 1,1 0 0,-1 0 0,0 0 0,0-1 0,0 1 0,-1 0 0,1-1 0,-2 1 0,1-1 0,0 0 0,-1 1-1,0-1 1,0 1 0,-1-1 0,0 1 0,-1-7 0,1 8-57,-1 0 0,1 1 1,-1-1-1,0 1 0,0 0 0,0-1 0,0 1 1,0 0-1,-1 0 0,0 1 0,1-1 0,-1 1 1,0-1-1,0 1 0,0 0 0,-1 0 0,1 0 1,-1 0-1,1 1 0,-1-1 0,-5-1 0,3 2-87,0-1-1,-1 1 0,1 0 0,-1 0 0,1 1 1,-1-1-1,0 2 0,1-1 0,-1 1 1,1 0-1,-13 3 0,1 3-266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49 14091,'31'-48'1948,"-36"58"-1790,0 0-1,1 1 0,0-1 0,1 1 0,0 0 0,0 0 0,0 13 1,-4 8-43,-8 33-87,3 1 0,-6 98 0,18-162-22,0 0 1,0-1 0,0 1 0,0 0-1,0 0 1,0-1 0,1 1 0,-1 0-1,1-1 1,-1 1 0,1-1-1,-1 1 1,1-1 0,2 4 0,-2-5 2,0 1-1,0 0 1,-1-1 0,1 1 0,0-1 0,0 1 0,1-1 0,-1 0 0,0 1 0,0-1-1,0 0 1,0 0 0,0 1 0,0-1 0,0 0 0,0 0 0,1 0 0,-1 0 0,0-1-1,0 1 1,0 0 0,0 0 0,0-1 0,0 1 0,2-1 0,4-2 33,0 0 0,-1-1 0,1 0 1,-1 0-1,0 0 0,0-1 0,8-7 1,39-44 234,-34 34-165,60-81 310,-54 69-320,-18 28-42,-6 13-22,-6 16-15,5-23-23,-18 60 1,11-37-12,0-1 0,1 1 0,1 0 0,1 0 0,-1 45 0,5-67 9,0 0 1,0 0-1,0 1 1,0-1-1,0 0 1,0 0 0,1 0-1,-1 0 1,0 0-1,1 0 1,-1 0-1,0 0 1,1 0-1,-1-1 1,1 1-1,-1 0 1,1 0 0,0 0-1,-1 0 1,1-1-1,0 1 1,0 0-1,-1-1 1,1 1-1,0 0 1,0-1-1,0 1 1,0-1 0,0 1-1,0-1 1,0 0-1,0 1 1,0-1-1,0 0 1,0 0-1,0 0 1,0 0-1,0 0 1,0 0-1,0 0 1,0 0 0,0 0-1,0 0 1,0 0-1,0-1 1,2 0-1,4-1 11,0 0-1,1-1 1,-1-1-1,0 1 1,7-6-1,13-9 132,-1-1-1,-1-2 1,37-37 0,-24 16 273,41-58 1,-66 82-306,-1-1-1,14-30 1,-23 37-901,-8 10 426,-2 1 60,-1-3-24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 14179,'15'-10'1264,"-6"14"-896,-5 9-200,-9 19 929,-7 6-665,-2 15-304,-3 6-32,-1 3-56,1-2-80,1-5-240,2-10-96,4-10-417,0-9 657,4-11-128,2-6-112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13939,'7'-18'580,"0"1"0,1 0 0,1 0 0,1 1 1,22-29-1,-24 36-300,0 0 1,1 0-1,0 1 1,1 1-1,0-1 1,0 2 0,1-1-1,-1 1 1,1 1-1,14-5 1,4 1-143,0 2 1,0 2 0,0 0 0,0 2-1,1 1 1,-1 1 0,1 2-1,39 5 1,-59-5-161,0 1 0,0 0 1,-1 0-1,15 5 0,-23-6 17,1-1 0,-1 1 0,1-1 0,-1 1 0,0 0 0,1-1 0,-1 1 0,0 0 0,0 0 0,0 0 0,1 0 0,-1 0 0,0 0 0,0 0 0,-1 1 0,1-1 0,0 0 0,0 0 0,0 1 0,-1-1 0,1 0 0,-1 1 0,1-1 0,-1 1 0,0-1 0,1 1 0,-1-1 0,0 1 0,0-1 0,0 1 0,0-1 0,0 1 0,0-1 0,-1 1 0,1-1 0,0 1 0,-1-1 0,0 3 0,-3 4-10,0 0 1,-1 0-1,0-1 1,0 0-1,-1 1 0,-7 6 1,-46 42 51,27-27 12,0 0 25,-39 39 114,63-59-149,0 1 0,1-1 0,0 1 0,0 0 0,-8 20 0,14-28-37,0-1 0,1 1 0,-1 0-1,1 0 1,0-1 0,-1 1 0,1 0 0,0 0 0,0 0 0,0-1 0,0 1-1,1 0 1,-1 0 0,0 0 0,1 0 0,-1-1 0,1 1 0,0 0-1,-1-1 1,1 1 0,0 0 0,0-1 0,0 1 0,0-1 0,3 3 0,2 2-10,1 0 0,0 0 0,1 0 0,9 5 0,14 10-4,63 71-46,-93-90 10,1 0 0,0-1 0,0 0 0,0 1 0,0-1 1,0 0-1,0 0 0,1 0 0,-1 0 0,0 0 0,0 0 0,1-1 1,-1 1-1,0-1 0,1 0 0,-1 1 0,1-1 0,-1 0 0,1 0 1,-1-1-1,0 1 0,1 0 0,-1-1 0,0 0 0,3 0 0,7-8-188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41 16027,'4'-4'144,"0"0"-1,1 0 1,-1 1-1,1 0 0,0-1 1,0 2-1,0-1 1,1 1-1,-1-1 0,1 1 1,-1 1-1,1-1 1,0 1-1,0 0 1,-1 0-1,1 1 0,0 0 1,0 0-1,0 0 1,0 1-1,-1 0 0,1 0 1,0 0-1,-1 1 1,1-1-1,-1 1 0,1 1 1,-1-1-1,0 1 1,0 0-1,5 4 0,-8-6-145,0 0-1,-1 0 1,0 1-1,1-1 1,-1 0-1,0 1 1,1-1-1,-1 1 1,0-1-1,0 1 1,0-1-1,-1 1 1,1 0-1,0 0 1,-1-1-1,1 1 1,-1 0-1,1 0 1,-1 0-1,0 0 1,0-1-1,1 1 1,-2 0 0,1 0-1,0 0 1,0 0-1,0 0 1,-1-1-1,1 1 1,-1 0-1,0 0 1,1 0-1,-1-1 1,0 1-1,0 0 1,0-1-1,0 1 1,0-1-1,-2 2 1,-6 6-20,1 0 1,-1-1 0,-1 0 0,-18 12 0,23-16 17,-47 28-30,-31 23 91,76-50-44,0 1 0,0 0 0,1 1-1,0-1 1,0 1 0,0 0 0,1 1 0,-6 10 0,10-17-18,1 0 1,-1 1-1,0-1 1,0 1-1,1-1 1,-1 1-1,1-1 1,-1 1-1,1-1 1,0 1 0,-1-1-1,1 1 1,0 0-1,0-1 1,0 1-1,0-1 1,1 1-1,-1 0 1,0-1-1,1 1 1,-1-1-1,1 1 1,-1-1-1,1 1 1,0-1-1,-1 1 1,1-1-1,0 0 1,0 0 0,0 1-1,0-1 1,0 0-1,0 0 1,1 0-1,2 2 1,0-1-74,0 0-1,0-1 1,0 1 0,0-1 0,1 0 0,-1 0 0,1 0-1,-1-1 1,0 1 0,1-1 0,6-1 0,10-2-207,0 0 1,0-2-1,-1 0 0,33-14 1,-5 1-184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 17380,'0'-2'72,"-1"1"-1,1 0 1,-1 0 0,1-1 0,-1 1 0,1 0 0,-1 0 0,0 0-1,1 0 1,-1 0 0,0 0 0,0 0 0,0 0 0,0 0-1,0 0 1,0 0 0,0 1 0,0-1 0,0 0 0,0 1 0,-1-1-1,1 1 1,0-1 0,0 1 0,-2-1 0,0 1 6,1 1 1,0-1 0,-1 0-1,1 1 1,0-1-1,0 1 1,-1 0 0,1-1-1,0 1 1,0 0-1,0 1 1,0-1-1,-2 2 1,-4 3 19,0 0 0,1 1 0,0 0-1,0 0 1,-10 15 0,11-14-111,1 1 0,1-1 1,0 1-1,0 0 0,0 1 0,1-1 0,0 0 0,1 1 0,0 0 1,-1 18-1,3-27 8,0 0-1,0 0 1,0 1 0,0-1 0,0 0 0,0 0-1,0 0 1,1 1 0,-1-1 0,0 0 0,1 0-1,-1 0 1,1 0 0,-1 1 0,1-1 0,-1 0-1,1 0 1,0 0 0,-1 0 0,1 0 0,0-1-1,0 1 1,0 0 0,0 0 0,0 0 0,0-1-1,0 1 1,0 0 0,0-1 0,0 1 0,0-1-1,0 0 1,1 1 0,-1-1 0,0 0 0,0 1-1,0-1 1,1 0 0,-1 0 0,0 0 0,0 0-1,1 0 1,-1-1 0,2 1 0,3-1 4,0-1 0,0 0 0,0 0 0,0 0 0,0-1 0,0 0 0,5-3 0,0-1 65,-1-1-1,0 0 1,0 0 0,-1-1-1,0-1 1,0 1-1,-1-1 1,-1-1-1,0 1 1,8-16-1,-12 11 58,-3 15-130,0 0 0,0-1 0,0 1 0,-1 0 0,1 0 0,0 0 0,0-1 0,0 1 0,0 0-1,0 0 1,-1 0 0,1-1 0,0 1 0,0 0 0,0 0 0,0 0 0,-1 0 0,1 0 0,0 0 0,0-1 0,-1 1 0,1 0 0,0 0 0,0 0 0,-1 0 0,1 0 0,0 0 0,0 0 0,0 0 0,-1 0 0,1 0 0,-2 0-47,1 1 1,0-1-1,-1 0 0,1 1 0,0 0 1,0-1-1,-1 1 0,1 0 0,0-1 0,0 1 1,0 0-1,0 0 0,0 0 0,0 0 1,0 0-1,-1 2 0,0-1 128,0 1 0,1 0 1,-1-1-1,1 1 0,-1 0 1,1 0-1,0 0 0,0 0 0,0 0 1,0 6-1,4 1-134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4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14643,'0'10'1336,"0"6"-1016,-2 5-127,-3 5 479,2 10-408,-1 2-16,3 4-40,-1 0-80,2-4-376,0-3-248,0-8 400,3-7-32,6-14-80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11963,'-6'7'1560,"-8"7"-952,-7 6-264,1 3 1889,4 2-1809,1 0-96,10-3-384,5-4-216,13-9-24,10-5 232,10-8-120,2-6-81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26 16019,'-2'1'133,"0"-1"-1,0 1 0,0-1 1,0 1-1,1 0 0,-1 0 0,0 0 1,0 0-1,1 0 0,-1 0 1,1 0-1,-1 1 0,1-1 1,0 1-1,-1-1 0,0 3 0,-1-1-32,1-1-1,0 1 1,0 0 0,0 1-1,1-1 1,-1 0-1,1 0 1,-2 5-1,3-6-74,0 0 0,0-1-1,0 1 1,0 0 0,0 0 0,1 0-1,-1-1 1,0 1 0,1 0 0,-1 0-1,1-1 1,0 1 0,0 0 0,-1-1-1,1 1 1,2 2 0,23 23 38,-2-1-67,-20-20-9,-1 0 0,0 0 1,0 1-1,0-1 0,-1 1 0,0 0 0,0-1 0,-1 1 0,0 0 1,0 0-1,-1 0 0,1 0 0,-2 0 0,1 0 0,-1 0 0,0 0 1,0 0-1,-1 0 0,0 0 0,0-1 0,-1 1 0,1-1 0,-1 0 1,-1 1-1,-7 9 0,8-11 5,-1 1 0,0-1 0,-1-1 0,1 1 0,-1-1-1,0 0 1,0 0 0,0 0 0,0 0 0,-1-1 0,0 0 0,1 0 0,-1-1 0,0 0 0,0 0 0,-1 0 0,1-1 0,0 1 0,-1-2 0,1 1 0,0-1-1,-1 0 1,1 0 0,-1 0 0,1-1 0,0 0 0,-1-1 0,-6-2 0,10 4 15,0-1-1,1 0 1,-1 0 0,0 0-1,1 0 1,0 0 0,-1-1-1,1 1 1,0-1-1,-1 0 1,1 0 0,0 0-1,0 0 1,1 0 0,-1 0-1,0 0 1,1 0-1,-1-1 1,1 1 0,0-1-1,-1 1 1,1-1 0,1 1-1,-1-1 1,0 0 0,1 1-1,-1-1 1,1 0-1,0 0 1,0 0 0,0 1-1,0-1 1,0 0 0,0 0-1,2-5 1,1 1 10,-1 0 0,1-1-1,1 1 1,-1 1 0,1-1 0,0 0 0,1 1 0,-1 0 0,1 0 0,1 0 0,11-10-1,12-4 121,1 1-1,1 2 0,1 1 1,57-21-1,-23 10 307,-61 25-342,0-1 0,0 1 1,0-1-1,0 0 0,9-8 0,-14 11-80,1-1 0,-1 1 0,1-1 0,-1 1-1,1-1 1,-1 0 0,1 1 0,-1-1 0,0 0-1,1 1 1,-1-1 0,0 0 0,1 0-1,-1 1 1,0-1 0,0 0 0,0 0 0,0 0-1,0 1 1,0-3 0,0 2 0,-1 0 0,1 0 0,-1 0 0,0 0 0,1 0 0,-1 0 0,0 0 0,0 0 1,0 0-1,0 0 0,1 1 0,-1-1 0,0 0 0,0 1 0,-1-1 0,1 0 0,0 1 0,-1-1 0,-13-6-345,1 0-1,-1 1 1,0 1 0,-1 0 0,-25-4-1,34 7-606,12 1 310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17004,'-3'1'1400,"16"-1"-944,7-4-160,19 0 568,8-2-176,13 0-247,5 0-209,-1 2-344,-1 0-273,-12 4-479,-11 3 720,-27 5-192,-13 1-152</inkml:trace>
  <inkml:trace contextRef="#ctx0" brushRef="#br0" timeOffset="1">110 230 13835,'0'9'1552,"16"-12"-808,6-6-295,9 1 1047,5-2-640,7 0-592,2-2-376,0-2 280,-4-3-144,-10-1-208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 11242,'-1'-1'146,"0"1"0,1-1 0,-1 1 0,0-1 0,1 0 0,-1 0-1,0 1 1,1-1 0,-1 0 0,1 0 0,-1 0 0,1 1 0,-1-1-1,1 0 1,0 0 0,-1 0 0,1 0 0,0 0 0,0 0 0,0 0-1,0 0 1,0 0 0,0 0 0,0 0 0,0 0 0,0 0 0,0 0-1,0 0 1,1 0 0,-1 0 0,0 1 0,1-1 0,-1 0 0,0 0-1,1 0 1,0 0 0,-1 1 0,1-1 0,-1 0 0,1 0 0,0 1-1,-1-1 1,1 0 0,0 1 0,1-1 0,3-4 304,1 1 1,-1 0-1,1 0 1,12-5-1,1 0-198,1 1 0,0 1-1,0 0 1,0 2 0,1 1 0,0 0-1,35-1 1,-52 5-237,-1 0 0,0 0 0,1 1-1,-1-1 1,1 1 0,-1 0 0,6 2 0,-8-3-14,-1 1 0,1-1 0,-1 0 1,1 1-1,-1-1 0,1 1 0,-1-1 0,1 0 1,-1 1-1,1-1 0,-1 1 0,1 0 0,-1-1 0,0 1 1,1-1-1,-1 1 0,0-1 0,0 1 0,0 0 1,1-1-1,-1 1 0,0 0 0,0-1 0,0 1 1,0 0-1,0-1 0,0 1 0,0 0 0,0-1 0,0 1 1,0 0-1,-1-1 0,1 1 0,0 0 0,0-1 1,-1 1-1,1-1 0,0 1 0,-1-1 0,1 1 1,0-1-1,-1 1 0,1-1 0,-1 1 0,0 0 0,-5 6 4,0 0 1,0 0-1,-1-1 0,0 0 0,0 0 0,-12 7 0,-53 27 10,52-30-8,5-3 6,11-6-17,0 1 1,0 0-1,0-1 0,0 1 0,0 1 1,1-1-1,-1 0 0,1 1 0,0 0 1,-5 5-1,8-7-6,0 0 1,0-1 0,0 1-1,0 0 1,1-1-1,-1 1 1,0 0-1,1-1 1,-1 1 0,0 0-1,1-1 1,-1 1-1,1-1 1,-1 1-1,1 0 1,-1-1 0,1 1-1,0-1 1,-1 0-1,1 1 1,-1-1-1,1 1 1,0-1 0,1 1-1,24 12-92,-19-9 64,3 2-3,59 35-202,-63-38 225,-1 2 0,1-1-1,-1 1 1,0 0 0,0 0 0,-1 0-1,1 1 1,6 11 0,-10-15 14,0 1 0,0 0 1,0 0-1,0 0 0,-1 0 1,1 0-1,-1 0 0,0 0 1,0 0-1,0 0 1,0 0-1,0 0 0,-1 0 1,1 0-1,-1 0 0,0-1 1,0 1-1,0 0 0,0 0 1,-1-1-1,1 1 0,-1 0 1,1-1-1,-1 1 1,0-1-1,0 0 0,0 0 1,0 0-1,-4 3 0,-5 5 47,-1-2-1,0 1 1,0-2-1,-24 12 0,22-12-121,-1 0-1,1-1 1,-1 0-1,0-1 1,-1-1-1,1 0 1,-25 2-1,37-5-115,4 3-53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17364,'0'0'1352,"-1"10"-1048,-4 1-128,0 5 536,0 3-312,1 4-448,3 4-264,1-1 944,1-2-632,8-8-8,-1-3-40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14515,'1'-2'155,"0"0"-1,0 0 1,-1 0-1,1 0 1,0 0-1,1 1 1,-1-1 0,0 0-1,0 1 1,1-1-1,-1 1 1,1-1-1,-1 1 1,1-1-1,0 1 1,0 0 0,-1 0-1,1 0 1,0 0-1,0 0 1,0 1-1,3-2 1,7-1 390,0-1 0,19-1 0,-25 4-354,-5 1-163,9-3 128,0 2-1,0-1 1,0 1-1,1 1 1,-1 0 0,0 0-1,1 1 1,16 4 0,-26-5-152,0 0 1,0 0-1,-1 1 0,1-1 1,0 0-1,0 0 1,-1 1-1,1-1 1,0 1-1,-1-1 1,1 1-1,-1-1 1,1 1-1,-1-1 1,1 1-1,-1-1 1,1 1-1,-1 0 0,1-1 1,-1 1-1,1 0 1,-1-1-1,0 1 1,0 0-1,1-1 1,-1 1-1,0 0 1,0 0-1,0-1 1,0 1-1,0 0 1,0 0-1,0-1 1,0 1-1,0 0 0,0 0 1,0 0-1,0-1 1,-1 1-1,1 0 1,0-1-1,-1 1 1,1 0-1,0-1 1,-1 1-1,1 0 1,-1-1-1,1 1 1,-1 0-1,-4 5 8,0 0 1,0-1-1,0 0 1,-7 5-1,12-10-11,-94 69 44,44-34-131,49-35 73,0 1 0,0 0 0,0-1 0,0 1 1,0 0-1,0 0 0,1 0 0,-1 0 0,0 0 0,0 0 0,1 0 1,-1 0-1,0 2 0,1-3 7,0 0 0,0 1 1,0-1-1,0 0 0,0 1 0,0-1 0,0 0 1,0 0-1,0 1 0,0-1 0,1 0 1,-1 0-1,0 1 0,0-1 0,0 0 1,0 0-1,1 1 0,-1-1 0,0 0 1,0 0-1,0 0 0,1 1 0,-1-1 0,0 0 1,0 0-1,1 0 0,-1 0 0,0 0 1,1 1-1,-1-1 0,0 0 0,1 0 1,35 3-279,-27-4 254,-8 2 24,31-1-129,57 9 0,-80-7 141,0 0-1,-1 0 1,1 1 0,-1 0-1,1 0 1,-1 1 0,-1 0-1,1 0 1,0 1 0,-1 0-1,11 10 1,-14-12 8,-1 1 0,0 0 0,0 0-1,-1 1 1,1-1 0,-1 1 0,0-1 0,0 1 0,0 0 0,-1-1 0,0 1 0,1 0 0,-2 0 0,1 0 0,-1 0 0,0 0 0,0 0-1,0 0 1,0 0 0,-1 0 0,0 0 0,0 0 0,-2 6 0,1-4 51,-1-1-1,0 1 1,0-1-1,0 1 1,0-1-1,-1 0 1,0 0-1,-1-1 1,1 1-1,-1-1 1,0 0 0,0 0-1,-1 0 1,1-1-1,-12 7 1,10-8-64,0 1-1,-1-2 1,1 1 0,-1-1 0,1 0 0,-1 0 0,0-1 0,0 0 0,0-1 0,0 0-1,0 0 1,0 0 0,1-1 0,-1 0 0,0-1 0,0 0 0,1 0 0,-1-1 0,1 1-1,-13-8 1,0-5-171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14683,'11'1'387,"0"-1"1,0-1-1,0 1 1,0-2-1,0 0 0,-1 0 1,1-1-1,19-7 0,1 0 393,151-42 917,287-44-1,-352 82-1740,132-23-1467,-235 34 1538,0-1 0,-1-1 0,16-7 0,-21 9-118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14651,'23'-15'2568,"44"-20"0,-58 30-2397,1 1-1,0 1 1,-1-1-1,1 2 1,1-1-1,-1 1 1,0 1-1,19-1 1,-27 2-165,-1 0 0,1 1 0,-1-1-1,1 0 1,-1 1 0,1-1 0,-1 1 0,0-1 0,1 1 0,-1 0 0,0 0 0,1-1 0,-1 1-1,0 0 1,0 0 0,0 0 0,0 0 0,0 1 0,0-1 0,0 0 0,0 0 0,0 1 0,0-1-1,-1 0 1,1 1 0,-1-1 0,1 1 0,-1-1 0,1 1 0,-1-1 0,0 1 0,0-1 0,0 1-1,0-1 1,0 1 0,0-1 0,0 1 0,0-1 0,-1 2 0,0 6-6,-1 1-1,0-2 1,-1 1 0,-7 17 0,-2-2-16,-1 0 1,-1-1 0,-1-1 0,-29 33 0,87-41-1914,-38-10 1884,0-1-1,0 1 1,0 0-1,-1 0 1,0 0-1,1 0 1,-2 1-1,1 0 1,0 0 0,-1 0-1,0 0 1,0 0-1,-1 1 1,1-1-1,-1 1 1,-1 0-1,1 0 1,-1-1-1,0 1 1,1 12-1,-1-12 124,-1 0-1,0 0 0,0 0 0,0 0 1,-1 0-1,0 0 0,0 0 0,0 0 0,-1 0 1,0 0-1,0 0 0,0-1 0,-1 1 0,0-1 1,0 0-1,0 0 0,-1 0 0,1 0 1,-1 0-1,-8 6 0,4-6 65,-1 0 0,1 0 0,-1-1 0,0 0 0,0 0 0,-1-1 1,1-1-1,-1 1 0,0-1 0,0-1 0,1 0 0,-1-1 0,0 1 0,-13-3 0,23 2-168,0 0 0,-1 0 0,1 1-1,0-1 1,0 0 0,-1 0 0,1 0 0,0 0-1,0 0 1,-1 0 0,1 0 0,0 0 0,-1 0-1,1 0 1,0-1 0,0 1 0,-1 0 0,1 0-1,0 0 1,0 0 0,0 0 0,-1 0 0,1 0-1,0-1 1,0 1 0,-1 0 0,1 0 0,0 0-1,0-1 1,0 1 0,0 0 0,-1 0 0,1 0-1,0-1 1,0 1 0,0 0 0,0 0 0,0-1-1,0 1 1,0 0 0,0 0 0,0-1 0,0 1-1,0 0 1,0-1 0,0 1 0,0 0 0,0 0-1,0-1 1,0 1 0,0 0 0,0 0 0,0-1-1,0 1 1,0 0 0,0 0 0,1-1 0,-1 1-1,0 0 1,0 0 0,0 0 0,0-1 0,1 1-1,15-9-691,3 5 159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13411,'7'11'1752,"-6"7"-1024,-4 3-312,-2 1 1361,2 3-1113,-2 1-56,3-4-416,-1-2-336,4-10 128,6-4-32,-1-8-88,1-4-72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69 15947,'-4'5'1505,"-1"13"-937,-2 7-216,-2 9 800,1 5-408,-1 7-320,2 1-47,1-4-153,4-1-104,0-7-216,2-7-152,2-10-505,0-8 409,7-14 184,2-15-128,5-12-96</inkml:trace>
  <inkml:trace contextRef="#ctx0" brushRef="#br0" timeOffset="1">333 1 14747,'-44'47'3554,"33"-37"-3197,0 1-1,1 0 0,0 1 0,1 0 1,0 1-1,1-1 0,-10 22 0,18-32-369,-1-1 0,0 1 0,1-1-1,-1 1 1,1-1 0,0 1 0,0-1-1,-1 1 1,1-1 0,0 1 0,0 0 0,0-1-1,0 1 1,1-1 0,-1 1 0,0-1 0,1 1-1,-1-1 1,1 1 0,-1-1 0,2 3-1,-1-3-16,1 0-1,-1 0 0,1 0 1,-1 0-1,1 0 0,-1 0 1,1 0-1,-1 0 0,1-1 1,0 1-1,0 0 0,-1-1 1,1 0-1,0 1 0,0-1 1,-1 0-1,1 0 0,2 0 1,16 0-224,0-2-1,33-6 1,-37 5 209,1 0 0,-1 1 0,1 1 0,23 1-1,-38 0 46,1 0 0,-1 0-1,1 1 1,-1-1-1,0 1 1,1-1-1,-1 1 1,0 0-1,1 0 1,-1 0-1,0 0 1,0 1 0,0-1-1,0 1 1,0-1-1,0 1 1,-1-1-1,1 1 1,0 0-1,-1 0 1,1 0-1,0 2 1,-1-1 10,0-1 1,0 1-1,-1 0 0,1 0 1,-1 0-1,1 0 1,-1-1-1,0 1 0,0 0 1,-1 0-1,1 0 0,0 0 1,-1 0-1,0-1 1,0 1-1,0 0 0,0-1 1,-2 5-1,-6 10 128,0-1 1,-1 0-1,-1 0 0,0-1 0,-1-1 0,-1 0 0,-1 0 1,1-1-1,-2-1 0,0-1 0,0 0 0,-31 16 1,43-25-166,0-1 0,0 0 0,0 0 0,-1 0 0,1 0 0,0 0 0,0-1 0,-1 1 0,-3-1 0,6 0 6,-1 0 0,0-1 0,1 1 0,-1-1 0,0 1 0,1-1 0,-1 1 0,1-1 0,-1 0 0,1 0 0,-1 0 0,1 0 0,0 0 1,-1 0-1,1 0 0,0 0 0,0 0 0,0-1 0,0 1 0,-2-3 0,-11-30-130,3-6-81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81 15859,'0'0'72,"1"-1"0,-1 0 0,1 1 0,-1-1-1,0 0 1,0 0 0,1 1 0,-1-1-1,0 0 1,0 1 0,0-1 0,0 0 0,0 0-1,0 1 1,0-1 0,0 0 0,0 0-1,0 1 1,0-1 0,-1-1 0,1 2-28,-1 0 0,1-1 0,0 1 0,-1 0 0,1 0 0,-1 0 0,1 0 0,0-1 0,-1 1 0,1 0 0,-1 0 0,1 0 0,-1 0 0,1 0 0,0 0 0,-1 0 0,1 0 0,-1 0 0,1 0 0,-1 0 0,1 0 0,0 0 0,-1 1 1,0-1-1,-2 1 82,0 0 1,0 1 0,0-1-1,1 1 1,-1 0 0,0-1 0,0 1-1,-2 3 1,3-3-138,1-1-1,-1 1 1,1 0 0,-1 0-1,1-1 1,0 1 0,-1 0-1,1 0 1,0 0 0,0 1-1,1-1 1,-1 0 0,0 0-1,1 0 1,-1 1 0,1-1-1,0 0 1,0 1 0,-1-1-1,2 0 1,-1 0 0,0 1-1,0-1 1,1 0-1,-1 1 1,2 1 0,0 0-21,0 0 0,1-1 0,-1 1 0,1-1 1,0 0-1,0 0 0,0 0 0,0 0 0,0 0 0,1-1 1,-1 1-1,1-1 0,5 2 0,13 7-16,-11-6 42,0 1 0,0 0 0,-1 1 0,11 7 0,-19-12 1,1 1 1,-1-1 0,0 0 0,1 1 0,-1 0 0,0-1 0,-1 1 0,1 0 0,0 0 0,-1 0 0,0 1 0,1-1 0,-1 0-1,-1 0 1,1 1 0,0-1 0,-1 0 0,1 1 0,-1 4 0,-1 1-3,0 0 1,-1-1-1,0 1 0,-1 0 1,1 0-1,-1-1 0,-1 0 1,0 1-1,0-1 0,-7 9 1,6-10 10,0 0 0,0-1 0,0 0 0,0 0 0,-1 0 0,0-1 1,-1 1-1,1-1 0,-1-1 0,0 0 0,-12 6 0,18-9-3,-1 0 0,0 0 0,0-1 0,0 1 0,0-1 0,0 1 0,0-1 0,0 0 0,-1 0 0,1 0 0,0 0 0,0 0 0,0 0 0,0-1 0,0 1 0,0-1 0,0 1 0,0-1 0,0 0 0,-3-2 0,3 1-4,-1 1 1,1-1-1,0-1 0,0 1 1,1 0-1,-1 0 1,0-1-1,1 1 1,-1-1-1,1 0 1,0 1-1,0-1 1,-1-3-1,0-4-11,0 0 0,0-1 0,1 1 0,0 0-1,1-1 1,0 1 0,3-15 0,-1 12 57,0-1 0,1 1-1,1 0 1,0 0 0,1 0 0,0 1 0,1 0-1,0 0 1,1 0 0,1 0 0,-1 1 0,2 1-1,0-1 1,0 1 0,1 1 0,0 0 0,0 0 0,1 1-1,17-10 1,-2 5 150,-19 11-152,1-1-1,-1 0 0,-1-1 1,1 0-1,0 0 0,-1 0 1,0-1-1,8-8 0,-13 13-48,-1-1-1,1 0 0,-1 0 0,1 0 1,-1 1-1,1-1 0,-1 0 1,0 0-1,1 0 0,-1 0 1,0 0-1,0 0 0,0 0 0,1 0 1,-1 0-1,0 0 0,-1 0 1,1 0-1,0 0 0,0 0 1,0 0-1,0 0 0,-1 0 0,1 1 1,0-1-1,-1 0 0,1 0 1,-1 0-1,1 0 0,-1 0 1,1 1-1,-1-1 0,0 0 0,1 1 1,-1-1-1,0 0 0,0 1 1,0-1-1,1 1 0,-1-1 1,0 1-1,0-1 0,-2 0 1,-1-1-9,0 0 1,-1 0-1,0 1 1,1 0 0,-1-1-1,0 2 1,-8-2 0,-11 3-100,-1 3-31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15171,'37'-6'2017,"0"1"-1257,5 0-336,2 0 1632,4 0-1552,-4-2-504,2-2 104,-2 3-168,-4 0-152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11474,'5'-1'1545,"-1"-2"-857,-1 1-160,3 0 1048,-2 0-615,-1 2-9,0 0-56,1 3-56,2 0-168,-1 1-80,4 2-135,3-2-33,5-2-216,4-2-208,4-2-769,0-5 721,1 1-136,-1 1-104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3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2 418 16548,'-1'2'144,"1"-1"1,0 1-1,0-1 1,0 1 0,0-1-1,0 1 1,0-1-1,1 0 1,-1 1 0,0-1-1,1 2 1,0-2-109,-1-1-1,1 0 1,0 1 0,-1-1-1,1 0 1,-1 0 0,1 1 0,0-1-1,-1 0 1,1 0 0,0 0-1,-1 0 1,1 0 0,0 0 0,-1 0-1,1 0 1,0 0 0,-1 0-1,1 0 1,-1 0 0,1 0 0,0 0-1,-1-1 1,1 1 0,0 0 0,-1-1-1,1 1 1,-1 0 0,1-1-1,-1 1 1,1 0 0,0-2-1,32-18 864,-1-2 0,30-26-1,-19 14-489,36-29-492,-2-4 0,92-104 0,-159 162-41,-8 12 40,-12 20 63,6-15 76,-20 57-114,3 1-1,3 1 0,-10 77 1,25-130-152,-2 5 28,0-8-67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15763,'0'-3'228,"0"-1"-1,0 1 1,0 0-1,1 0 1,-1-1-1,1 1 1,0 0-1,0 0 1,0 0-1,0 0 1,0 0-1,1 0 1,-1 0-1,1 0 1,0 1-1,0-1 1,0 1-1,0-1 1,1 1-1,-1 0 1,4-3-1,7-6 75,0 1-1,28-14 0,-32 18-207,-6 4-87,55-28 49,-55 28-60,1 1 0,0-1 0,0 1 1,0 0-1,0 0 0,0 0 1,0 1-1,1 0 0,-1-1 0,0 1 1,0 0-1,0 1 0,4 0 1,14 13-24,-2 0-4,-10-11-42,1 0 0,-1-1-1,1 0 1,0-1 0,0 0-1,-1 0 1,1-1 0,0-1-1,0 0 1,-1 0-1,1-1 1,0 0 0,-1-1-1,19-7 1,-16 1-610,-12 4 322,-9 2 21,-10 2-107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4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7 124 15563,'0'0'43,"0"0"0,-1 0-1,1 0 1,0 1 0,0-1-1,0 0 1,0 0 0,0 0-1,0 0 1,-1 0 0,1 0-1,0 0 1,0 1-1,0-1 1,0 0 0,0 0-1,-1 0 1,1 0 0,0 0-1,0 0 1,0 0 0,0 0-1,-1 0 1,1 0 0,0 0-1,0 0 1,0 0 0,-1 0-1,1 0 1,0 0 0,0 0-1,0 0 1,0 0 0,-1 0-1,1 0 1,0-1-1,0 1 1,0 0 0,0 0-1,0 0 1,-1 0 0,1 0-1,0 0 1,3-9 741,9-12 263,-9 18-855,7-10 250,1 0-1,1 1 1,-1 1-1,2 0 1,24-17 0,-36 27-440,0 1 0,0 0 0,-1-1 0,1 1 0,0-1 0,0 1 0,0 0 1,-1 0-1,1 0 0,0-1 0,0 1 0,0 0 0,0 0 0,0 0 0,-1 0 0,1 0 1,0 0-1,0 1 0,0-1 0,0 0 0,0 0 0,-1 1 0,1-1 0,0 0 0,0 1 1,-1-1-1,1 1 0,0-1 0,0 1 0,-1-1 0,1 1 0,-1-1 0,1 1 0,0 0 1,-1-1-1,1 1 0,-1 0 0,0 0 0,1-1 0,-1 1 0,1 0 0,-1 0 0,0 0 1,0-1-1,1 2 0,1 7-28,1 0 0,-2 0 0,2 16 0,0-3 2,-2-17 15,1 0-1,-1 1 1,1-1 0,0 0 0,0-1-1,0 1 1,1 0 0,0 0-1,-1-1 1,2 0 0,-1 0-1,0 0 1,1 0 0,6 5-1,-7-7 10,0 0-1,0-1 0,0 1 1,0-1-1,1 0 0,-1 0 0,0 0 1,1 0-1,-1-1 0,1 1 0,-1-1 1,0 0-1,1 0 0,-1 0 0,1 0 1,-1-1-1,1 1 0,-1-1 0,0 0 1,1 0-1,-1 0 0,0-1 0,4-1 1,-3 1-64,0 0 1,0 0-1,0-1 1,-1 1-1,1-1 1,-1 0-1,1 0 1,-1 0-1,0 0 1,-1-1-1,1 1 1,0-1-1,-1 1 1,0-1-1,0 0 1,2-5-1,-2 4-103,-1-1 0,1 0 0,-1 0 0,0 0 0,-1 0 0,1 0 0,-1 0-1,-1-1 1,1 1 0,-1 0 0,-2-7 0,-2-10-397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4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17092,'-11'24'2693,"-19"30"0,-46 55-2124,2-3-620,72-104 50,1 0 1,0-1 0,0 1-1,0 0 1,0 0 0,0 0-1,0 0 1,0 0 0,1 0 0,-1 1-1,1-1 1,-1 0 0,1 0-1,0 0 1,0 0 0,0 1-1,0-1 1,1 0 0,-1 0-1,0 0 1,2 3 0,-1-3-5,0 0 1,1 0-1,0-1 0,-1 1 1,1 0-1,0-1 0,0 0 1,0 1-1,0-1 0,0 0 1,0 0-1,0 0 0,0 0 1,1 0-1,-1 0 0,0-1 1,1 1-1,-1-1 0,5 1 1,8 0-299,-1 0 1,1-1-1,0-1 1,0 0 0,-1-1-1,1-1 1,0 0-1,-1-1 1,0 0 0,0-1-1,21-11 1,-7 0-377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4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13331,'-18'13'1696,"-6"5"-784,-2 7-327,2 3 1695,-2 5-1336,7 5-256,2 2-47,7 1-273,3 4-240,7-4-600,-1-1-297,2-4 617,5-3-136,1-13-112</inkml:trace>
  <inkml:trace contextRef="#ctx0" brushRef="#br0" timeOffset="1">185 279 13467,'-7'30'1296,"-6"3"-832,-2-2-224,-5 5 1225,2 3-1105,3-5-376,2-1-104,4-7 2088,6-7-1824,6-6 88,4-8 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16420,'-1'-3'832,"-4"-4"-1144,4-7 328,2-2 344,5 2-496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12147,'-5'-2'666,"2"2"-245,1-1 1,-1 0-1,1 0 1,-1 0-1,0 0 1,1-1-1,0 1 1,-1-1-1,-1-1 1,19-2 2172,257-37-1043,-279 46-1522,-1 1 1,1 0-1,0 0 1,1 1 0,-10 9-1,7-7-4,0 1 5,0 0-1,1 1 1,0 0-1,1 1 0,0-1 1,0 1-1,1 0 1,1 1-1,0 0 1,-5 15-1,4-3-98,0 1 0,2 0 0,1 0 0,0 30 0,3-34-1070,-7 35 0,2-64 430,4-5 290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0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14523,'0'2'1584,"0"2"-1047,0 0-153,1 2 520,5-2-240,4 2-32,7 0-56,2-2-88,1-1-248,5 0-88,1-2-344,0-1-240,0-3 368,0-2-64,-6-1-72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4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12427,'1'0'50,"-1"-1"0,0 0 0,1 1 0,-1-1 0,1 1 0,-1-1 0,0 1 0,1-1 0,-1 1 0,1-1 0,-1 1 0,1 0 0,0-1 0,-1 1 0,1 0 0,-1-1 0,1 1 0,0 0 1,-1 0-1,1-1 0,0 1 0,-1 0 0,1 0 0,0 0 0,1 0 0,23-5 103,-24 5-62,197-24 1153,-96 13-921,357-30-33,-272 26-405,77-9 69,340-25-125,2 26 69,-366 25 106,211-3 7,75-42-18,-358 24 1,24 7 6,-114 10-2,-1-4 0,91-19 0,-164 25-16,-3 0 13,1-1 0,0 1-1,0 0 1,0 0 0,-1-1 0,1 1 0,0-1 0,0 1 0,-1-1 0,1 0-1,0 0 1,-1 0 0,1 0 0,-1 0 0,1 0 0,-1 0 0,0 0 0,1-1-1,-1 1 1,0 0 0,0-1 0,0 1 0,0-1 0,1-3 0,2-10-21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0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17908,'-77'55'2250,"45"-34"-1954,-41 37 0,54-42-258,2 1 0,0 2 1,1-1-1,0 2 0,-17 29 1,29-40-45,-1 0 0,2 0 0,-1 0 0,1 0-1,0 0 1,1 1 0,-2 12 0,4-16-2,0 1-1,0 0 1,0-1-1,1 1 1,0 0 0,0-1-1,1 1 1,-1-1-1,1 0 1,1 1-1,5 9 1,-6-12 10,1 0 0,-1-1 0,1 1 0,0-1 0,0 1 1,0-1-1,0 0 0,1-1 0,-1 1 0,1-1 0,0 1 0,0-1 1,0 0-1,0 0 0,0-1 0,0 1 0,0-1 0,1 0 0,-1 0 1,0 0-1,1-1 0,-1 1 0,1-1 0,-1 0 0,6-1 0,-7 0 18,0 1 0,1-1-1,-1 0 1,0 0 0,0 0-1,0 0 1,0 0 0,0-1 0,0 1-1,0-1 1,0 0 0,-1 0-1,1 0 1,-1 0 0,1 0-1,-1-1 1,0 1 0,0-1-1,0 1 1,0-1 0,0 0-1,-1 0 1,1 0 0,-1 0-1,0 0 1,0 0 0,0 0-1,0-1 1,0 1 0,-1 0-1,0 0 1,1-1 0,-1 1-1,-1-4 1,1 4-6,0 0-1,-1 0 1,1 0 0,-1 0 0,0 0 0,0 0-1,0 0 1,0 0 0,-1 0 0,1 0 0,-1 1-1,1-1 1,-1 1 0,0-1 0,0 1-1,0 0 1,-1-1 0,1 1 0,0 0 0,-1 0-1,1 1 1,-1-1 0,0 1 0,0-1 0,1 1-1,-1 0 1,0 0 0,-6-1 0,6 1-96,0 0 0,0 1 0,-1-1 1,1 1-1,0 0 0,0 0 0,-1 0 1,1 1-1,0-1 0,0 1 0,0-1 0,0 1 1,-1 0-1,1 0 0,0 1 0,1-1 1,-1 1-1,0-1 0,0 1 0,1 0 1,-1 0-1,1 0 0,-1 0 0,1 1 0,0-1 1,0 1-1,-2 3 0,3-6 60,1 0 0,0 1 0,-1-1 0,1 1-1,0-1 1,0 1 0,-1-1 0,1 1 0,0-1 0,0 1-1,0-1 1,0 1 0,-1-1 0,1 1 0,0-1 0,0 1-1,0 0 1,0-1 0,0 1 0,1-1 0,-1 1 0,0-1-1,0 1 1,0-1 0,0 1 0,1-1 0,-1 1 0,0-1-1,0 1 1,1-1 0,-1 1 0,0-1 0,1 0 0,-1 1-1,0-1 1,1 1 0,19 3-534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 17124,'4'-2'2092,"-10"10"-1308,-13 15-45,-50 46 254,28-31-1085,3 2 0,-44 58 1,70-76-444,9-16 491,8-11 928,5-8-887,2-4 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 14835,'-1'-2'137,"-1"0"-1,0 0 1,0 1-1,0-1 1,0 0-1,0 1 1,-1 0-1,1-1 1,0 1-1,-1 0 1,1 0-1,-1 0 1,1 0-1,-1 1 1,1-1-1,-1 1 1,0-1-1,-2 1 1,0 0-17,1 1 1,-1-1 0,0 1 0,1 0-1,-1 1 1,1-1 0,0 1-1,0-1 1,-8 5 0,2 1-76,0 0-1,0 0 1,0 1 0,1 1-1,0-1 1,1 1 0,-8 11-1,11-12 4,0-1 0,0 1 0,1 0 0,0 0 0,0 0 0,1 0 0,-3 11 0,5-18-33,1 1 0,0 0 0,-1 0 0,1 0 0,0-1 0,0 1 0,0 0 0,0 0 0,0 0 0,1 0 1,-1-1-1,1 1 0,-1 0 0,1 0 0,-1 0 0,1-1 0,0 1 0,0-1 0,0 1 0,0 0 0,0-1 0,0 0 0,0 1 0,1-1 0,-1 0 0,0 1 0,1-1 0,-1 0 0,1 0 0,-1 0 0,1 0 0,0 0 0,-1-1 0,1 1 0,0 0 0,0-1 0,-1 0 0,1 1 0,0-1 0,0 0 0,2 0 0,1 1-4,0-1 0,-1 0 0,1 0 0,0 0 0,0-1 0,-1 0 0,1 0 0,0 0 0,-1-1 0,1 1 0,-1-1 0,0 0 0,0 0 0,1 0 0,-1-1 0,0 0 0,-1 0 0,5-4 0,-5 5-19,-1 0-1,1-1 0,-1 1 0,0-1 1,0 0-1,0 1 0,0-1 0,-1 0 1,1 0-1,-1 0 0,0 0 1,0 0-1,0-1 0,0 1 0,0 0 1,-1-1-1,1 1 0,-1 0 0,0-1 1,0 1-1,0 0 0,-1-1 1,1 1-1,-1 0 0,0 0 0,-1-5 1,0 4-8,1 1 0,-1 0 0,0 0 0,0 0 0,0 0 0,-1 1 1,1-1-1,-1 1 0,1-1 0,-1 1 0,0 0 0,0 0 0,0 0 1,0 0-1,0 0 0,0 1 0,-1-1 0,1 1 0,0 0 1,-1 0-1,1 1 0,-1-1 0,1 1 0,-1-1 0,1 1 0,-1 0 1,0 0-1,-4 1 0,1 0-14,0 0 0,1 0 0,-1 1 1,1 0-1,-1 0 0,1 0 0,0 1 0,0 0 1,0 0-1,0 0 0,1 1 0,-1 0 0,1 0 1,-7 7-1,8-6-110,0 0 0,0 0 0,0 1 0,1-1 0,-4 8-1,7-11 110,-1 0 0,0 0 0,0 0-1,1-1 1,-1 1 0,1 0 0,0 0-1,-1 0 1,1 0 0,0 0-1,0 0 1,0 0 0,1 0 0,-1 0-1,0 0 1,1 0 0,-1-1 0,1 1-1,0 0 1,-1 0 0,3 3-1,14 11-262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80 14539,'-2'4'197,"1"0"0,-1 0 0,0-1 0,0 1 0,0-1 0,0 1 0,-1-1 0,1 0 0,-1 0 0,0 0-1,0 0 1,-5 3 0,-13 15 741,10-8-319,1 1-1,-9 17 0,16-27-522,1 0 0,0 1-1,0-1 1,1 0 0,-1 1 0,1 0-1,0-1 1,0 1 0,0 0-1,1-1 1,0 1 0,0 7 0,0-11-86,0 0 1,0 1 0,1-1-1,-1 0 1,0 0 0,1 1-1,-1-1 1,1 0 0,-1 0 0,1 0-1,0 1 1,0-1 0,-1 0-1,1 0 1,0 0 0,0 0 0,0-1-1,0 1 1,0 0 0,0 0-1,0 0 1,0-1 0,0 1-1,1-1 1,-1 1 0,0-1 0,0 1-1,1-1 1,-1 0 0,0 1-1,0-1 1,1 0 0,-1 0 0,0 0-1,1 0 1,-1 0 0,0 0-1,1 0 1,1-1 0,2-1 9,1 1 1,-1-1-1,0 1 1,0-2-1,0 1 0,0 0 1,0-1-1,5-4 1,-5 3 8,0 0 0,0-1 0,0 0 0,-1 0 0,0 0 0,0 0 0,0-1 0,-1 1 0,0-1 0,0 0 0,0 0 0,-1 0 0,0-1 0,0 1 0,0 0 0,-1-1-1,0 1 1,0-1 0,-1 0 0,0 1 0,-1-11 0,1 10-80,-1 0-1,-1 0 0,1 0 1,-1 0-1,-1 0 0,1 1 0,-1-1 1,0 1-1,0 0 0,-1 0 1,0 0-1,0 0 0,0 0 1,-1 1-1,0 0 0,0 0 0,0 0 1,-1 1-1,0-1 0,-7-3 1,-3 1-177,5 3-73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3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1348 11410,'3'2'344,"-1"0"-1,1 0 1,0 0-1,0 0 0,0-1 1,1 1-1,-1-1 1,0 0-1,1 0 0,6 1 1,40 4-690,-29-4 595,17 0-216,0 0 1,0-3-1,0-1 0,56-11 0,149-44 41,-137 30-27,313-48 61,6 34-84,-93 11-9,795-36 22,-1110 66-37,540-9-52,-4-31-32,256-113 12,-13-66 66,-481 128-3,923-336-15,-952 312-205,-272 106 196,-23 7-1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13 12419,'-1'-1'130,"0"0"1,0 0-1,0 0 0,1 0 1,-1 0-1,0 1 1,0-1-1,0 0 1,-1 1-1,1-1 1,0 0-1,0 1 1,0-1-1,0 1 1,-3-1-1,3 1-55,-1 1-1,1 0 1,-1-1-1,1 1 1,0 0 0,-1 0-1,1 0 1,0 0-1,0 0 1,0 0-1,-3 2 1,1 1-42,-156 125 588,68-58-606,83-65-11,-145 127 27,132-112-28,0 1 1,1 1-1,2 1 0,-26 42 0,39-58-6,1 0 0,0 1 0,1-1 0,0 1-1,-3 10 1,5-17 1,1-1 0,0 0 0,0 1 0,0-1 0,-1 0 0,1 0-1,0 1 1,0-1 0,1 0 0,-1 1 0,0-1 0,0 0 0,1 1-1,-1-1 1,1 0 0,-1 0 0,1 1 0,-1-1 0,1 0 0,0 0 0,0 0-1,-1 0 1,1 0 0,0 0 0,0 0 0,0 0 0,0 0 0,0-1-1,0 1 1,0 0 0,1 0 0,-1-1 0,0 1 0,0-1 0,1 1 0,-1-1-1,0 0 1,0 1 0,1-1 0,-1 0 0,0 0 0,1 0 0,-1 0-1,0 0 1,1 0 0,1-1 0,12 1-10,1-2-1,0 0 1,-1-1 0,21-6-1,64-25-22,-41 12 17,10 0-72,2 2-1,-1 3 0,89-8 1,-75 19 40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17436,'10'-3'1432,"3"1"-1216,0 11-136,-16 7 824,-4 12-848,0 11-48,4 10 0,3 0-96,2-2-352,3-3-120,1-9-248,1-8 16,-7-17 488,-1-10-216,-12-16-177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3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15795,'0'-2'78,"0"0"-1,0 0 0,0 0 1,0 0-1,0 0 1,1 0-1,-1 0 0,0 0 1,1 0-1,0 1 0,-1-1 1,1 0-1,0 0 0,0 0 1,0 1-1,0-1 0,0 0 1,0 1-1,1-1 0,-1 1 1,0 0-1,1-1 1,-1 1-1,1 0 0,3-2 1,5-3 84,0 0-1,1 0 1,12-4 0,-15 6 68,46-18 617,77-22 0,-99 36-655,0 1 0,0 2 0,64-3 0,-90 8-177,0 0 0,-1 1 0,1-1 0,0 1 0,-1 0 0,1 1 0,-1-1 0,1 1 0,-1 0 0,0 1 0,10 5 0,-13-7-12,-1 1 0,1-1 0,0 1-1,-1 0 1,1-1 0,-1 1 0,0 0 0,0 0 0,0 0 0,0 0 0,0 0 0,0 0 0,0 0 0,-1 0-1,1 1 1,-1-1 0,1 0 0,-1 0 0,0 1 0,0-1 0,0 0 0,0 0 0,0 1 0,0-1-1,-1 0 1,1 0 0,-1 0 0,0 1 0,0-1 0,1 0 0,-1 0 0,-1 0 0,0 2 0,-4 6 25,0 0 1,-1 0-1,0 0 1,0-1-1,-1 0 1,0 0-1,-10 7 1,-10 6 48,-30 19 0,57-40-93,1-1 0,-1 0-1,0 1 1,0-1-1,1 1 1,-1-1-1,1 1 1,-1-1 0,0 1-1,1 0 1,-1-1-1,1 1 1,-1 0 0,1-1-1,0 1 1,-1 0-1,1 0 1,0 0 4,0-1 0,0 0 0,0 1 0,0-1 0,1 0 0,-1 0 0,0 1 0,0-1 0,1 0 0,-1 0 0,0 1 0,0-1 0,1 0 0,-1 0 0,0 0 0,0 1 0,1-1 0,-1 0 0,0 0 0,1 0 0,-1 0 0,0 0 0,1 0 0,-1 0 0,0 0 0,1 0 0,0 0 0,36 0-599,-27 0 453,-7 0 124,11-1-153,1 1 0,-1 1 0,0 0 0,0 1 0,23 6 0,-34-7 177,0 1-1,1-1 1,-1 1-1,0-1 1,0 1-1,0 0 1,0 0-1,0 1 1,-1-1 0,1 0-1,-1 1 1,1 0-1,-1-1 1,0 1-1,0 0 1,0 0-1,-1 0 1,1 0 0,-1 1-1,1-1 1,-1 0-1,0 1 1,0-1-1,-1 1 1,1-1-1,-1 1 1,0-1-1,0 6 1,0 3 66,-1 1 0,-1-1 0,0 1 0,-1-1 0,-1 0 1,1 0-1,-2-1 0,0 1 0,0-1 0,-8 13 0,-2-1 239,0 0 1,-2 0 0,-29 29-1,36-42-103,-1 0-1,0 0 1,-16 10 0,21-16-132,0-1 1,0 0 0,0 0-1,0 0 1,-1-1-1,1 0 1,-1 0 0,-13 2-1,19-4-86,0 0-1,0 1 1,-1-1-1,1 0 1,0 0-1,0 0 1,-1 0-1,1 0 1,0-1-1,0 1 0,-1 0 1,1-1-1,0 1 1,0-1-1,0 1 1,-1-1-1,1 1 1,0-1-1,0 0 1,0 1-1,0-1 1,0 0-1,0 0 0,1 0 1,-1 0-1,0 0 1,0 0-1,0 0 1,0-2-1,0 0-11,1 1 0,-1-1 0,1 1 0,0-1 0,-1 0 0,1 0 0,1 1 0,-1-1 0,0 0 0,1 1 0,-1-1 0,1 1 0,1-6 0,12-24-297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18164,'1'-4'1248,"-7"11"-1056,-6 4-96,4 12 336,1 2-192,3 6-128,4 5-80,4 1-328,5 1-232,4-5 2049,2-5-1505,3-13 72,-1-4 24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3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90 17028,'2'16'1208,"-5"6"-952,-2 4-104,4 6 208,0 4-104,1 2 8,2 1-24,1-3-112,2 0-56,-3-5-256,1-1-208,-1-8-328,-1-6 2216,-5-12-1496,-5-6 0,-2-9 0</inkml:trace>
  <inkml:trace contextRef="#ctx0" brushRef="#br0" timeOffset="1">0 103 15283,'9'-8'197,"-1"1"0,1 0 0,0 0 0,0 1 0,1 1 0,0-1 0,0 1 0,0 1 0,14-4 0,10-2 194,54-8 1,-61 14-283,-1 0-1,1 2 1,0 1 0,0 1 0,0 1 0,48 9-1,-71-9-106,0 0 0,0 0 0,0 0 0,-1 1-1,1 0 1,0-1 0,-1 1 0,1 0 0,-1 1 0,0-1-1,0 1 1,0-1 0,0 1 0,0 0 0,-1 0 0,1 0-1,2 4 1,-4-4 10,0-1 1,0 1-1,0 0 0,0 0 0,-1 0 0,1 0 1,-1 0-1,0 0 0,0 0 0,0 0 0,0 0 1,0 0-1,-1 0 0,1 0 0,-1 0 0,0 0 1,0 0-1,0-1 0,0 1 0,0 0 0,-1-1 1,-2 6-1,-5 5 126,-1 0 0,0-1-1,-1 0 1,-1 0 0,1-1 0,-21 14 0,13-12 22,0-1 0,-1 0 0,-42 17 0,28-18-324,32-11 158,1 0 0,-1 1 0,0-1-1,0 0 1,0 0 0,0 0-1,1 0 1,-1-1 0,0 1 0,0 0-1,0-1 1,1 1 0,-1-1 0,0 0-1,1 1 1,-4-3 0,-1-6-164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4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12203,'-2'3'64,"0"0"1,1 0 0,-1-1 0,1 1 0,0 0-1,0 0 1,0 0 0,0 0 0,1 0 0,-1 1-1,1-1 1,-1 3 0,0 1 45,-10 82 178,-1 101 1,5-58-117,-14 284 83,15-272-218,11 392 37,34 0-39,-34-480-32,33 525 32,-9-123 42,-28-438-47,1-2 183,0-1-1,-2 0 0,0 1 0,-5 33 0,1-45 453,2-14-617,1-18-129,4 10 37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18300,'23'-3'1424,"10"-4"-1088,2 0-144,11-2 456,1 0-335,3 2-522,-6 0-383,1 3 528,-8-1-144,-10 1-120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15635,'29'26'1281,"-15"1"-889,-2 4-152,-2 9 392,-3 5-200,-3 5-64,0 0-48,-2-5-320,1-5-232,-2-12-384,1-7 520,-4-20-104,-21 5-72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13339,'171'-135'3160,"-143"117"-2780,0 0 1,2 2-1,0 2 1,45-16-1,-64 26-312,0 0 0,1 2 0,0-1 0,0 2-1,-1-1 1,18 1 0,-24 2-57,0-1-1,-1 1 1,1 0-1,-1 0 1,1 0 0,-1 0-1,1 1 1,-1 0-1,0 0 1,0 0 0,1 0-1,-2 1 1,1 0-1,0-1 1,0 2 0,-1-1-1,0 0 1,6 8-1,-3-1-1,0 0-1,0 1 0,-1 0 1,0 0-1,-1 0 0,-1 0 0,0 1 1,0-1-1,-1 1 0,-1 0 1,1 0-1,-2 16 0,0-11 46,-2-1-1,1 1 1,-2 0-1,0-1 1,-1 1-1,-1-1 1,0 0-1,-10 18 1,8-19 90,-2-2 0,0 1 0,0-1 0,-1 0-1,-1-1 1,0 0 0,0-1 0,-1 0 0,-1 0 0,0-2 0,0 0 0,-27 14 0,29-18-239,0 0 0,0-1 0,-1 0 1,1-1-1,-1 0 0,0 0 0,1-2 0,-1 1 0,0-2 1,0 0-1,0 0 0,0-1 0,0 0 0,0-1 0,0-1 1,0 1-1,-20-10 0,26 9-323,0 0 0,0 0 0,1-1 0,-7-5 0,12 9 287,-1-1 0,0 1 0,1-1 0,-1 0 0,0 1 0,1-1 0,-1 0 0,1 0 0,-1 0 0,1 1 1,-1-1-1,1 0 0,0 0 0,-1 0 0,1-1 0,0 1 65,0 0 0,0 1 0,1-1 0,-1 1 0,0-1 0,1 1 0,-1 0 0,0-1 0,1 1 0,-1-1 0,0 1 0,1-1 0,-1 1 0,1 0 0,-1-1 0,1 1 0,-1 0 0,1 0 0,-1-1 0,1 1 0,-1 0 0,1 0 0,-1 0 0,1 0 0,0-1 0,-1 1 0,1 0 0,-1 0 0,2 0 0,25-1-1055,15 5 66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13667,'5'2'234,"0"0"0,0-1-1,0 0 1,1 0 0,-1 0 0,0-1 0,0 0 0,1 0-1,-1 0 1,0-1 0,1 1 0,-1-1 0,0 0 0,8-3-1,-1 0 15,1-1 0,-1 0 0,0-1-1,19-11 1,-22 10-76,1 0-1,-1-1 1,0 0-1,-1 0 1,0-1 0,0 1-1,7-14 1,-13 19-119,1 0-1,-1 0 1,0-1 0,-1 1 0,1-1 0,-1 1 0,0-1 0,1 0 0,-1 0-1,-1 1 1,1-1 0,-1 0 0,1 0 0,-1 0 0,0 0 0,-1 0 0,1 1-1,-1-1 1,1 0 0,-1 0 0,0 0 0,-1 1 0,1-1 0,-1 1 0,-2-5 0,3 6-31,0 0 1,-1 1 0,1-1-1,-1 1 1,0-1 0,1 1 0,-1 0-1,0-1 1,0 1 0,0 0-1,0 0 1,0 0 0,0 1 0,0-1-1,0 0 1,0 1 0,0-1-1,0 1 1,-1 0 0,1 0 0,0 0-1,0 0 1,0 0 0,-1 0-1,1 0 1,0 1 0,0-1 0,-4 2-1,-3 1 15,1 0 0,0 1 0,0 0 0,0 0 0,-14 10 0,12-6-27,0 1 0,0 0 1,0 0-1,2 0 0,-1 1 1,1 1-1,-10 17 0,13-20-12,0 1-1,1 0 1,0 0-1,1 0 1,0 1-1,1-1 1,0 1-1,0 0 0,1-1 1,-1 17-1,3-22 2,-1 0 0,0 0 0,1 0 0,0 0 0,0 0 0,0 0-1,0-1 1,1 1 0,-1 0 0,1-1 0,0 1 0,0-1 0,0 0-1,1 1 1,-1-1 0,1 0 0,0-1 0,-1 1 0,1 0 0,1-1-1,-1 1 1,0-1 0,0 0 0,1 0 0,0-1 0,-1 1 0,1-1-1,0 1 1,-1-1 0,1 0 0,5 0 0,2 1-20,1-1-1,0 0 1,0-1 0,0 0-1,0-1 1,0 0 0,0-1 0,0 0-1,14-5 1,-12 2-80,-1 0 1,0-1-1,0 0 0,0-1 1,-1 0-1,0-1 0,-1-1 0,0 0 1,0 0-1,-1-1 0,0 0 1,0-1-1,-1 0 0,-1-1 1,8-13-1,11-30-218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13763,'0'0'45,"0"0"0,0 0-1,0-1 1,0 1 0,0 0 0,0 0 0,0 0 0,0 0 0,0-1-1,0 1 1,0 0 0,0 0 0,-1 0 0,1-1 0,0 1-1,0 0 1,0 0 0,0 0 0,0 0 0,0 0 0,0-1 0,-1 1-1,1 0 1,0 0 0,0 0 0,0 0 0,0 0 0,-1 0-1,1 0 1,0 0 0,0 0 0,0-1 0,0 1 0,-1 0-1,1 0 1,0 0 0,0 0 0,0 0 0,-1 0 0,1 0 0,0 0-1,0 0 1,0 0 0,-1 0 0,1 1 0,0-1 0,0 0-1,0 0 1,0 0 0,-1 0 0,1 0 0,0 0 0,0 0 0,0 0-1,0 0 1,0 1 0,-1-1 0,1 0 0,0 0 0,0 0-1,0 0 1,0 1 0,0-1 0,0 0 0,0 0 0,0 0 0,-1 0-1,1 1 1,0-1 0,-9 14 1636,8-12-1629,1 0-1,0 0 1,0 0 0,0 0 0,0 0 0,0-1 0,1 1 0,-1 0-1,0 0 1,1 0 0,0 0 0,-1-1 0,1 1 0,0 0 0,0 0 0,0-1-1,0 1 1,0-1 0,0 1 0,0-1 0,1 1 0,-1-1 0,0 0 0,1 1-1,-1-1 1,1 0 0,-1 0 0,4 1 0,-3-1 308,47-28 871,-49 27-1222,0 0-1,0 0 1,1 0 0,-1 0 0,0 0-1,0 0 1,0 0 0,0 0 0,0 0-1,0 0 1,0 0 0,1-1 0,-1 1-1,0 0 1,0 0 0,0 0 0,0 0-1,0 0 1,0 0 0,0 0 0,0 0-1,0-1 1,1 1 0,-1 0 0,0 0-1,0 0 1,0 0 0,0 0 0,0 0-1,0-1 1,0 1 0,0 0 0,0 0-1,0 0 1,0 0 0,0 0 0,0 0-1,0-1 1,0 1 0,0 0 0,0 0-1,0 0 1,0 0 0,-1 0 0,1 0-1,0-1 1,0 1 0,0 0 0,0 0-1,-9-3 228,-10 2-28,13 1-201,0 1-1,-1 0 0,1 0 0,0 0 0,0 1 1,0-1-1,0 2 0,0-1 0,0 1 0,1-1 0,-1 2 1,1-1-1,0 0 0,0 1 0,0 0 0,0 0 1,1 1-1,-1-1 0,1 1 0,0 0 0,1 0 0,-1 1 1,1-1-1,0 1 0,0-1 0,1 1 0,0 0 1,0 0-1,-2 7 0,0 9-2,0 1 0,2 0 1,0 0-1,2 0 0,0 0 0,4 27 0,2-10 26,2 0 0,21 65 0,-14-67-18,3 1 0,1-2 0,44 65 0,13 23 11,-65-105-17,-1 1-1,-2 0 1,0 0-1,7 31 0,-81-158-2344,35 62 1928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5 554 13955,'-4'0'1320,"8"2"-616,5 3-191,8-5 711,4 0-344,11-2-232,4-3-176,4-6-544,3-3-376,1-12 408,-7-9-192,-5-14-136</inkml:trace>
  <inkml:trace contextRef="#ctx0" brushRef="#br0" timeOffset="1">436 0 16291,'2'48'1486,"2"0"-1,9 48 0,28 93-1219,-25-122 138,-10-38-363,-3-13-105,0 0 0,2-1 0,-1 0 0,12 25 0,-15-39 32,-1-1 1,0 0-1,0 1 1,0-1-1,1 1 1,-1-1-1,0 0 0,1 1 1,-1-1-1,0 0 1,1 0-1,-1 1 1,0-1-1,1 0 0,-1 0 1,0 1-1,1-1 1,-1 0-1,1 0 1,-1 0-1,1 0 1,-1 0-1,0 0 0,1 0 1,-1 0-1,1 0 1,-1 0-1,1 0 1,-1 0-1,1 0 1,-1 0-1,0 0 0,1 0 1,-1 0-1,1 0 1,-1-1-1,0 1 1,1 0-1,-1 0 0,1-1 1,-1 1-1,0 0 1,1 0-1,-1-1 1,0 1-1,0 0 1,1-1-1,-1 1 0,0 0 1,0-1-1,1 1 1,-1-1-1,0 1 1,0 0-1,0-1 1,1 0-1,16-31-289,-12 22-1,11-20-218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79 16620,'-2'0'109,"0"0"0,0 0 1,0 0-1,0 1 1,0-1-1,0 1 1,0-1-1,0 1 1,1 0-1,-1-1 1,0 1-1,0 0 1,0 0-1,1 0 1,-1 1-1,1-1 1,-1 0-1,1 1 1,-3 2-1,-25 32 648,29-35-676,-8 10 172,1 1-1,0 0 1,1 0 0,-6 21 0,10-29-217,1 1 0,-1-1-1,1 1 1,0-1 0,1 1 0,-1 0 0,1 0 0,0-1 0,0 1 0,0 0-1,1 0 1,0-1 0,-1 1 0,2-1 0,-1 1 0,3 6 0,-2-9-26,-1 0 1,1 0 0,0 0-1,0 0 1,0 0 0,0 0-1,0-1 1,0 1 0,0-1-1,1 1 1,-1-1-1,1 0 1,-1 0 0,1 0-1,-1 0 1,1-1 0,-1 1-1,1-1 1,0 1 0,-1-1-1,1 0 1,0 0 0,4-1-1,2 1 4,0-1-1,0-1 0,0 0 0,-1 0 0,17-7 0,-9 2 10,-1-1-1,-1-1 1,0 0 0,0 0-1,-1-2 1,17-15-1,-20 16-15,-1 0 0,0 0 0,-1-1-1,0 0 1,0-1 0,-1 0 0,-1 0-1,6-15 1,-11 25-4,0-1 0,-1 1 0,0-1 0,1 1 1,-1-1-1,0 1 0,0 0 0,0-1 0,-2-4 0,2 7-3,0-1 0,0 1 0,0 0 0,0-1 0,0 1 0,0 0 0,0-1 0,0 1 0,-1 0 0,1 0 0,0-1 0,0 1 0,0 0 0,-1-1 0,1 1 0,0 0 0,0 0 0,-1 0 0,1-1 0,0 1 0,0 0 0,-1 0 0,1 0 0,0 0 0,-1-1 0,1 1 0,-1 0-2,0 1 1,0-1-1,1 0 1,-1 0-1,1 1 0,-1-1 1,0 1-1,1-1 0,-1 0 1,1 1-1,-1-1 0,1 1 1,-1-1-1,1 1 1,-1 0-1,1-1 0,-1 1 1,1 0-1,-3 4 3,1-1 0,0 0 0,0 1 0,0-1 0,0 1 0,1 0 0,0 0 0,0 0 0,0-1 0,1 1 0,-1 0 0,1 0 0,1 0 0,-1 0 0,0 0-1,1 0 1,0-1 0,2 8 0,-2-10-16,0 0-1,0 0 0,0 0 1,0 0-1,1 0 0,-1 0 0,0 0 1,1 0-1,-1 0 0,1-1 1,0 1-1,-1 0 0,1-1 0,0 0 1,0 1-1,4 1 0,-3-2-32,0-1 0,0 1-1,-1 0 1,1-1 0,0 0 0,0 0-1,0 0 1,0 0 0,0 0 0,0-1-1,0 1 1,-1-1 0,1 1 0,0-1-1,0 0 1,-1-1 0,4 0-1,1-2 52,0-1-1,1 1 0,-1-1 0,-1 0 0,1-1 0,-1 0 0,0 0 1,0 0-1,7-12 0,0-1 25,-1 0-1,14-31 1,0-9-193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17356,'-5'10'226,"0"1"1,1 0 0,0-1 0,1 1-1,0 1 1,0-1 0,1 0 0,1 1-1,0-1 1,1 1 0,0-1 0,0 1-1,1-1 1,1 1 0,4 16 0,5 8-202,2 0 0,1 0 0,26 44 0,18 46-582,-58-126 553,0 0 0,0 0 0,0 0 0,0 1 0,0-1 0,0 0 0,0 0 0,0 0 0,0 0 1,0 1-1,0-1 0,0 0 0,0 0 0,0 0 0,0 0 0,0 1 0,0-1 0,0 0 0,0 0 0,0 0 0,-1 0 0,1 1 0,0-1 0,0 0 0,0 0 0,0 0 0,0 0 0,0 0 0,-1 0 0,1 0 1,0 1-1,0-1 0,0 0 0,0 0 0,-1 0 0,1 0 0,0 0 0,0 0 0,0 0 0,0 0 0,-1 0 0,1 0 0,0 0 0,0 0 0,0 0 0,-1 0 0,1 0 0,0 0 0,0 0 0,0 0 0,0 0 1,-1 0-1,1 0 0,0-1 0,0 1 0,0 0 0,0 0 0,0 0 0,-1 0 0,1 0 0,0 0 0,0 0 0,0-1 0,0 1 0,0 0 0,0 0 0,-12-6-24,-17-16 41,1-2 0,1 0 0,1-2 0,-36-47 0,57 67 4,1 1 0,0-1-1,1 0 1,-5-9 0,8 15-15,0 0 0,0 0-1,0 0 1,0 0 0,0-1 0,-1 1-1,1 0 1,0 0 0,0 0 0,0-1-1,0 1 1,0 0 0,0 0 0,0 0-1,0-1 1,0 1 0,0 0 0,0 0-1,0 0 1,0 0 0,0-1 0,0 1-1,1 0 1,-1 0 0,0 0 0,0-1 0,0 1-1,0 0 1,0 0 0,0 0 0,0 0-1,1-1 1,-1 1 0,0 0 0,0 0-1,0 0 1,0 0 0,1 0 0,8 0 41,9 8 13,6 4-424,0-1 0,1-1 0,1-1 0,-1-1 0,1-1 0,47 5 0,-60-11 30,0-1 0,0 0 0,0 0 0,0-2 0,-1 0-1,26-6 1,-30 5 150,0 0 0,1-1-1,-1 0 1,0 0-1,-1-1 1,1 0 0,-1 0-1,0-1 1,0 0 0,11-13-1,-16 16 221,0 0-1,0 0 0,0 0 1,0 0-1,-1 0 0,1-1 1,-1 1-1,0 0 0,0-1 1,0 1-1,-1-1 1,1-7-1,-1 11 9,0-1-1,0 0 1,0 0 0,0 0 0,0 0 0,0 1-1,0-1 1,-1 0 0,1 0 0,0 0 0,-1 1-1,1-1 1,0 0 0,-1 1 0,1-1 0,-1 0-1,1 1 1,-1-1 0,0 0 0,1 1 0,-1-1-1,0 0 1,-1 1 28,1-1-1,-1 1 1,1 0-1,-1-1 1,1 1 0,0 0-1,-1 0 1,1 0-1,-1 0 1,1 0-1,-1 1 1,1-1 0,-1 0-1,1 1 1,-1-1-1,1 1 1,-2 0-1,1 0-8,-1 0-1,1 0 1,0 1 0,0-1-1,0 0 1,1 1-1,-1 0 1,0-1-1,0 1 1,1 0-1,-1 0 1,1 0-1,0 0 1,0 0-1,-1 0 1,1 0-1,0 0 1,1 0-1,-1 1 1,0-1-1,1 0 1,-1 1-1,1-1 1,0 0-1,0 1 1,-1-1-1,2 0 1,-1 1-1,0-1 1,0 1 0,1-1-1,-1 0 1,1 0-1,0 1 1,0-1-1,0 0 1,0 0-1,0 0 1,0 0-1,1 0 1,-1 0-1,1 0 1,-1 0-1,1 0 1,0-1-1,-1 1 1,1-1-1,0 1 1,4 1-1,2 1-73,0 0 0,0-1-1,0 0 1,1-1 0,-1 0-1,1 0 1,-1 0 0,1-1-1,11 0 1,11-2-353,40-6 1,-9 1-66,-62 6 454,0 0 0,1 0 1,-1 0-1,0 0 0,1 0 0,-1 0 1,0 0-1,1 0 0,-1 0 0,0 0 1,1 0-1,-1 0 0,0 0 1,1 0-1,-1 1 0,0-1 0,1 0 1,-1 0-1,0 0 0,1 1 0,-1-1 1,0 0-1,0 0 0,1 1 0,-1-1 1,0 0-1,0 0 0,0 1 1,1-1-1,-1 0 0,0 1 0,0-1 1,0 0-1,0 1 0,0-1 0,0 0 1,1 1-1,-1-1 0,0 0 1,0 1-1,0-1 0,0 0 0,0 1 1,0-1-1,-1 0 0,1 1 0,0-1 1,0 0-1,0 1 0,0-1 0,0 0 1,0 1-1,-1-1 0,1 0 1,0 1-1,0-1 0,-1 1 0,1-2 12,0 1-1,0 0 1,0-1-1,0 1 1,0 0-1,0 0 1,0-1-1,0 1 1,0 0-1,0 0 1,0-1-1,0 1 0,0 0 1,0-1-1,0 1 1,0 0-1,-1 0 1,1 0-1,0-1 1,0 1-1,0 0 1,0 0-1,-1-1 1,1 1-1,0 0 1,0 0-1,0 0 1,-1 0-1,1 0 0,0-1 1,0 1-1,-1 0 1,1 0-1,0 0 1,0 0-1,-1 0 1,1 0-1,0 0 1,-1 0-1,1 0 1,0 0-1,0 0 1,-1 0-1,1 0 1,0 0-1,0 0 1,-1 0-1,1 0 0,0 0 1,-1 0-1,1 1 1,0-1-1,0 0 1,0 0-1,-1 0 1,1 0-1,0 0 1,0 1-1,0-1 1,-1 0-1,1 0 1,0 0-1,0 1 1,0-1-1,0 0 0,-1 0 1,1 1-1,0-1 1,0-6 95,0 0 1,0 0 0,1-1-1,0 1 1,0 0-1,1 0 1,-1 0-1,5-8 1,0-8 43,1-6-36,-5 17-118,0 0 1,1 0-1,0 0 1,1 1 0,0-1-1,9-15 1,-12 25-18,0-1 0,0 1-1,0 0 1,1 0 0,-1 0 0,0 0 0,1 0 0,-1 0 0,1 0 0,-1 0-1,1 1 1,-1-1 0,1 0 0,-1 1 0,1 0 0,0-1 0,-1 1 0,3 0-1,33 2-148,-22 0 16,47 2 516,105-6 0,-96-6-312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0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188 807 11186,'-180'23'2344,"173"-21"-1745,15-1-160,25-3 112,377-56 1464,-290 38-1739,1590-293-912,-1687 308 595,1097-222-555,3 39 569,-1021 175-44,-26 6-29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14571,'-5'8'1344,"3"2"-1168,2-2-424,0-1 696,5-20-416,2-4-152,1-4-104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4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15435,'13'-4'597,"1"0"-1,-1 1 1,0 0 0,1 1-1,14 0 1,-20 1-495,0 1 0,0 0 0,0 1 0,0 0 0,1 0 0,-2 1 0,1 0 0,0 0 0,11 6 0,-17-8-99,-1 1 0,0-1-1,0 1 1,0 0 0,0-1 0,0 1 0,1 0 0,-1 0-1,-1 0 1,1 0 0,0 0 0,0 0 0,0 0 0,0 0-1,-1 0 1,1 0 0,0 0 0,-1 0 0,1 0 0,-1 1-1,0-1 1,1 0 0,-1 0 0,0 2 0,0-1-12,0 0 1,-1 0-1,1 0 1,-1-1-1,1 1 1,-1 0-1,0 0 1,0-1-1,0 1 1,0 0-1,0-1 1,0 1-1,0-1 1,-2 2 0,-5 5-132,0-1 0,-1 0 0,0 0 1,-12 6-1,9-7-32,9-5 73,0 0 0,0 1-1,0 0 1,1-1 0,-1 1 0,-4 4-1,7-5 78,-1-1 0,0 1 0,1 0 0,-1 0 0,1 0 0,0 0 0,-1-1 0,1 1 0,0 0 0,-1 0-1,1 0 1,0 0 0,0 0 0,0 0 0,0 0 0,0 0 0,0 0 0,0 0 0,0 0 0,0 0 0,0 0 0,1 0 0,-1 0 0,0-1-1,1 1 1,-1 0 0,0 0 0,1 1 0,7 9-38,0-1 1,0 1-1,1-1 0,0-1 0,1 0 1,0 0-1,14 9 0,0 2-38,-16-14 56,0 1 0,0 0 0,-1 1 0,0 0-1,9 12 1,-14-16 42,0-1 0,-1 0 0,1 0 0,-1 1 0,0-1 0,0 1 0,0-1-1,-1 1 1,1 0 0,-1-1 0,0 1 0,0-1 0,0 1 0,0 0 0,-1-1 0,1 1 0,-1-1-1,0 1 1,-2 5 0,0-2 127,0-1-1,0 0 1,-1 0 0,1 0-1,-1 0 1,-1-1-1,1 0 1,-1 0 0,0 0-1,0 0 1,0-1-1,-1 1 1,1-1-1,-1-1 1,0 1 0,0-1-1,-1 0 1,1 0-1,-7 1 1,-2 0-6,0 0 1,0-1-1,0-1 0,0 0 0,0-1 1,-1-1-1,-23-2 0,30-1-603,7 1 140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43 13307,'24'-12'1058,"-18"10"-820,0-1 1,0 1-1,-1-1 1,1-1-1,-1 1 1,5-5-1,-6 2 984,-12 9-453,-12 9-27,-275 229 1384,9 12-3639,183-161 43,99-88 1268,-19 15-493,22-18 654,0 0 0,0-1 1,0 1-1,0-1 0,0 1 1,0-1-1,0 1 1,0-1-1,0 1 0,0-1 1,0 0-1,0 0 0,0 1 1,0-1-1,0 0 0,0 0 1,0 0-1,0 0 1,0 0-1,0 0 0,0-1 1,-2 1-1,0-8-482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42 13307,'4'-11'629,"7"-15"596,-11 22-541,-8 14 73,-44 62 301,-76 79 0,50-61-976,33-37-75,-65 81 14,88-105-80,1 2 1,-26 52-1,41-72-2,1 2 0,-5 16 0,9-25 39,0-1 1,0 1-1,0-1 1,1 1-1,0 0 1,0-1-1,0 1 1,0-1-1,0 1 1,1 0-1,-1-1 1,1 1-1,2 3 1,-3-5 7,1-1 1,1 0-1,-1 1 1,0-1 0,0 0-1,0 0 1,1 1-1,-1-1 1,0 0-1,1 0 1,-1 0-1,1-1 1,0 1-1,-1 0 1,1-1-1,0 1 1,-1-1-1,1 1 1,0-1 0,-1 0-1,1 1 1,0-1-1,2 0 1,45-4-133,-47 3 139,66-13-96,92-32 1,-124 34 17,112-45 36,-84 27 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26 170 15787,'-2'1'160,"0"0"-1,0 0 0,0 0 0,0 1 1,0-1-1,1 0 0,-1 1 0,1-1 0,-1 1 1,1 0-1,-1-1 0,-1 4 0,3-5-129,0 1-1,0-1 0,0 1 1,-1-1-1,1 1 0,0-1 1,0 1-1,0-1 0,0 0 1,0 1-1,0-1 0,0 1 1,0-1-1,0 1 0,0-1 1,0 1-1,0-1 0,0 1 1,1-1-1,-1 1 0,0-1 1,1 1-1,-1 0 5,1 0 0,0-1 0,0 1 0,-1 0 0,1-1 0,0 1-1,0-1 1,0 1 0,0-1 0,0 0 0,0 1 0,0-1 0,0 0 0,0 0 0,1 1 0,7 0 79,1-1-1,-1 0 1,0 0 0,0-1 0,1 0 0,-1-1 0,0 0 0,0 0-1,0-1 1,12-5 0,-4 1 24,0-2 0,0 0 0,-1-1 0,17-13-1,-24 16-38,-2 0 0,1 0 0,-1-1 0,11-14-1,-16 19-65,0 0-1,0 0 1,0 0-1,0 0 1,-1 0-1,1-1 1,-1 1-1,0 0 1,0-1 0,0 1-1,0-1 1,-1 1-1,0-1 1,1 0-1,-1 1 1,-1-1-1,1-4 1,-1 7-23,1 0 1,0 1 0,0-1-1,-1 0 1,1 0-1,-1 0 1,1 0 0,-1 0-1,1 1 1,-1-1 0,1 0-1,-1 0 1,0 1 0,1-1-1,-1 0 1,0 1-1,0-1 1,1 1 0,-1-1-1,0 1 1,0 0 0,0-1-1,0 1 1,0 0-1,-1-1 1,-1 1 5,1-1 0,-1 1 1,0 0-1,0 0 0,0 1 0,1-1 0,-1 1 0,-5 1 1,-2 1 10,0 1 0,0 0 0,-16 10-1,14-5-36,-1 0-1,1 1 1,0 0-1,1 1 1,1 1-1,-1-1 1,2 1-1,0 1 1,0 0-1,1 0 1,1 1-1,0 0 1,1 0-1,0 1 1,-6 27-1,11-39-20,1 0 0,-1 0-1,1 0 1,-1 0 0,1 0-1,0 0 1,0 0-1,1-1 1,-1 1 0,0 0-1,1 0 1,0 0-1,0 0 1,0 0 0,0-1-1,0 1 1,0 0 0,1-1-1,-1 1 1,1-1-1,0 0 1,-1 1 0,1-1-1,0 0 1,1 0-1,-1 0 1,0 0 0,0-1-1,1 1 1,-1-1 0,1 1-1,0-1 1,4 2-1,0-1-124,1 0 0,0-1-1,0 1 1,0-2-1,0 1 1,0-1 0,0 0-1,0-1 1,0 0-1,0 0 1,8-3-1,11-4-164,-1-2-1,-1 0 0,0-2 0,0-1 0,-1-1 0,28-21 0,21-22-330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14067,'0'5'247,"0"-1"0,-1 1 0,0-1-1,0 0 1,0 0 0,-1 1 0,1-1 0,-1 0 0,0 0 0,-2 4-1,-29 38 507,14-23 164,-53 72 682,-30 43-852,100-135-791,1 0 0,-1-1 0,0 1 0,0-1 0,0 1 0,0-1 0,0 0 0,0 0 0,-1 0 0,1 0 0,-1 0 0,1 0 0,-1-1 0,-5 3 0,7-4-40,-1 0 0,0 0 0,0-1 0,0 1 1,0 0-1,0-1 0,1 1 0,-1-1 0,0 0 0,0 1 0,1-1 0,-1 0 1,0 0-1,1 0 0,-1 0 0,1 0 0,-1-1 0,1 1 0,0 0 1,-1-1-1,1 1 0,0-1 0,0 1 0,-2-4 0,-4-6-285,-1 0 0,1-1 0,1 1 0,0-2-1,1 1 1,0 0 0,1-1 0,0 0 0,1 0-1,-2-25 1,4 36 420,1 1 0,0-1 0,0 0-1,0 1 1,0-1 0,0 1 0,0-1-1,0 1 1,1-1 0,-1 0 0,0 1-1,1-1 1,-1 1 0,1-1 0,0 1-1,0 0 1,-1-1 0,1 1 0,0 0-1,0-1 1,0 1 0,0 0 0,1 0-1,-1 0 1,0 0 0,0 0 0,1 0-1,-1 0 1,0 1 0,1-1 0,-1 0-1,1 1 1,-1-1 0,1 1 0,-1-1 0,1 1-1,2 0 1,6-1 364,-1 1 0,0 1 0,1-1 0,-1 2 0,12 2-1,-9-2-233,169 41 1828,-62-6-4234,-109-34 1541,0-1 0,0 0 1,0 0-1,1-1 0,-1 0 1,0-1-1,1 0 1,-1-1-1,0 0 0,1-1 1,-1 0-1,0-1 0,0 0 1,17-7-1,-14 4 517,0-1 0,-1 0-1,0 0 1,14-12 0,-16 11 937,0-1-1,0-1 1,-1 0-1,11-15 1,-17 21-266,-1 0 0,0 0 0,0 0 0,0 0 0,-1-1 0,0 1 0,1-1 1,0-8-1,-2 13-421,0-1 0,0 0 0,1 0 0,-1 0 0,0 0 0,0 0 0,0 0 0,-1 1 1,1-1-1,0 0 0,0 0 0,0 0 0,-1 0 0,1 0 0,0 1 0,-1-1 0,1 0 0,-1 0 0,1 0 1,-1 1-1,1-1 0,-1 0 0,1 1 0,-1-1 0,0 1 0,1-1 0,-1 0 0,0 1 0,0 0 1,1-1-1,-1 1 0,0-1 0,0 1 0,0 0 0,0 0 0,1-1 0,-1 1 0,0 0 0,0 0 0,0 0 1,0 0-1,0 0 0,0 0 0,1 0 0,-1 0 0,0 0 0,0 1 0,0-1 0,0 0 0,0 0 0,0 1 1,-4 1-13,0 0 0,0 0 1,0 1-1,0 0 1,1-1-1,-1 1 0,1 1 1,0-1-1,0 1 1,0 0-1,1 0 0,-1 0 1,1 0-1,-5 8 1,6-8-42,-1-1 0,1 1 1,0-1-1,0 1 0,1 0 1,-1 0-1,1 0 0,0 0 1,0 0-1,0 0 0,1 1 1,-1-1-1,1 0 0,0 0 1,0 0-1,0 1 0,1-1 1,0 0-1,1 5 0,-1-7-28,0 0 0,0 0 0,1 0-1,-1-1 1,1 1 0,-1 0 0,1 0-1,0-1 1,0 1 0,0-1 0,0 0-1,0 0 1,0 1 0,0-1 0,0 0-1,0-1 1,0 1 0,1 0 0,-1-1-1,0 1 1,0-1 0,1 0 0,-1 1-1,0-1 1,1 0 0,-1-1 0,1 1 0,-1 0-1,3-1 1,2 0 16,1-1 0,-1 0-1,1 0 1,-1-1 0,1 1 0,-1-2-1,10-5 1,23-23 142,-38 30-151,1 0 0,-1 0-1,0 0 1,0 0 0,-1-1-1,1 1 1,0-1 0,-1 1-1,0-1 1,1 0-1,-1 1 1,0-1 0,0 0-1,-1 0 1,1-3 0,-1 6-9,0 0 0,0 0-1,0 0 1,0 0 0,0 0 0,0 0 0,0 0 0,0 1 0,0-1 0,0 0 0,0 0 0,-1 0 0,1 0 0,0 0-1,0 0 1,0 0 0,0 0 0,0 0 0,0 0 0,0 0 0,0 0 0,0 0 0,-1 0 0,1 0 0,0 0-1,0 0 1,0 0 0,0 0 0,0 0 0,0 0 0,0 0 0,0 0 0,-1 0 0,1 0 0,0 0 0,0 0-1,0 0 1,0 0 0,0-1 0,0 1 0,0 0 0,0 0 0,0 0 0,0 0 0,0 0 0,-1 0 0,1 0 0,0 0-1,0 0 1,0 0 0,0 0 0,0-1 0,0 1 0,0 0 0,0 0 0,0 0 0,0 0 0,-5 10-18,4-7-23,1 0 0,0-1 0,-1 1 1,1 0-1,0 0 0,0-1 0,1 1 0,-1 0 0,0 0 0,1-1 0,0 1 1,-1 0-1,1-1 0,0 1 0,1-1 0,-1 1 0,0-1 0,1 1 0,-1-1 1,1 0-1,0 0 0,0 0 0,0 0 0,0 0 0,3 2 0,-2-2-76,1 0 0,0 0-1,0-1 1,-1 1 0,1-1 0,0 0-1,0 0 1,0 0 0,0-1-1,1 0 1,-1 1 0,0-1 0,0-1-1,0 1 1,0-1 0,0 1-1,4-2 1,1-1-42,-1-1-1,0 1 1,0-1 0,0-1-1,0 1 1,-1-1 0,0-1 0,0 1-1,0-1 1,-1-1 0,0 1-1,8-11 1,19-30-391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39 102 16027,'-9'22'484,"2"1"0,0 1 0,2-1-1,-4 35 1,8-44-370,0 1 0,1-1 1,1 1-1,0-1 0,1 1 0,0-1 0,1 0 0,8 22 0,-10-33-115,0-1-1,0 1 1,1 0-1,-1 0 1,1-1-1,-1 1 0,1-1 1,0 0-1,0 1 1,3 2-1,-4-5-3,-1 1-1,1-1 1,0 0-1,-1 1 1,1-1-1,-1 0 1,1 0 0,0 1-1,-1-1 1,1 0-1,0 0 1,-1 0-1,1 0 1,0 0 0,-1 0-1,1 0 1,0 0-1,-1 0 1,1-1-1,0 1 1,1-1-12,-1 1 0,0-1 0,1 0 1,-1 0-1,0 0 0,1 0 0,-1 0 0,0 0 1,0 0-1,0-1 0,2-1 0,11-18-243,-1 0 1,-1-1-1,-1-1 0,9-24 0,-24 57 293,1 1-1,0 0 1,1 0-1,0 0 1,0 20-1,2-24-13,1 0 0,-1 0-1,1 1 1,0-1 0,1 0 0,0 0 0,0 0-1,0 0 1,1-1 0,7 13 0,7 18 26,3 2 22,-19-37-69,1-1 0,-1 0 0,1 0 0,-1 0 0,1 0 0,0 0 0,-1 0 0,1 0 0,0 0 0,-1 0 0,1-1 0,0 1 1,0-1-1,0 1 0,0-1 0,0 0 0,0 0 0,-1 0 0,1 0 0,0 0 0,0 0 0,0 0 0,0-1 0,0 1 0,0-1 0,-1 1 0,4-3 1,5 0-12,-2-1 1,1 0 0,0-1 0,9-6 0,-4 0-8,-1 0 1,0-1-1,0 0 1,-1-1 0,-1 0-1,0-1 1,-1 0-1,0-1 1,-1 0-1,-1-1 1,0 0-1,-2 0 1,6-19-1,1-11-319,-2-1-1,-2 0 0,5-75 1,-14 116 256,3-18-285,-3 23 359,1 1 1,-1-1-1,0 0 0,0 0 0,1 0 0,-1 1 0,0-1 1,1 0-1,-1 1 0,1-1 0,-1 0 0,1 1 1,-1-1-1,1 0 0,-1 1 0,1-1 0,0 1 0,-1-1 1,1 1-1,0-1 0,0 1 0,0-1 0,-1 1 12,1 0 0,-1 1-1,1-1 1,-1 0 0,0 0-1,1 0 1,-1 1 0,0-1-1,1 0 1,-1 0 0,0 1-1,1-1 1,-1 0 0,0 1-1,0-1 1,1 0 0,-1 1-1,0-1 1,0 0 0,0 1-1,0-1 1,1 0 0,-1 1-1,0-1 1,0 1 0,0-1-1,0 0 1,0 1 0,0-1-1,0 1 1,0-1 0,0 0-1,0 1 1,0-1 0,0 1-1,-1 0 1,0 20 160,1-20-154,-27 156 743,2-17-168,20-100-454,-6 63 203,11-93-306,0 0 0,0 1 0,1-1 0,1 0 0,0 0 0,0 0 0,6 15 0,-1-13 38,-4-16 35,-4-21 23,-7 0-76,0 1 0,-2 0 0,-13-24 0,12 25-9,0 0 1,1-1-1,-7-27 1,17 50-36,0 0 1,-1 0 0,1 0 0,0 0-1,-1 0 1,1 0 0,0 0-1,0 0 1,0 0 0,0 0-1,0 0 1,0 0 0,0 0 0,0 0-1,1 0 1,-1 0 0,0 0-1,1 0 1,-1 0 0,1 0 0,-1 0-1,1 0 1,-1 0 0,1 0-1,-1 0 1,1 1 0,0-1 0,0 0-1,-1 0 1,1 1 0,0-1-1,0 0 1,0 1 0,0-1 0,0 1-1,0-1 1,0 1 0,0 0-1,0-1 1,1 1 0,5-1-49,0 0 0,0 1 0,0 0 0,0 0 1,10 2-1,14 0-28,10-9 5,3-5-37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15267,'2'1'131,"-1"1"-1,1-1 1,0 1-1,-1-1 0,1 1 1,-1 0-1,1 0 1,-1-1-1,0 1 1,0 0-1,1 0 1,-2 0-1,1 0 0,0 0 1,0 1-1,-1-1 1,1 0-1,-1 0 1,1 0-1,-1 3 0,1 8 216,-1-1 0,-2 20 0,0-9 136,1-7-305,-1 25 97,2 0 0,1-1-1,8 42 1,-5-71-64,1-13 136,1-19 90,-3-9-26,-3-46 1,0-8-325,0 84-87,0 0 0,0 0 1,0 0-1,0 0 0,0 0 0,0 0 1,0 0-1,0-1 0,0 1 0,0 0 1,0 0-1,0 0 0,0 0 0,0 0 1,0 0-1,0 0 0,0 0 0,0-1 1,0 1-1,0 0 0,0 0 0,0 0 1,0 0-1,1 0 0,-1 0 0,0 0 1,0 0-1,0 0 0,0 0 0,0 0 1,0 0-1,0 0 0,0-1 0,0 1 1,0 0-1,1 0 0,-1 0 0,0 0 1,0 0-1,0 0 0,0 0 0,0 0 1,0 0-1,0 0 0,1 0 0,-1 0 1,0 0-1,0 0 0,0 0 0,0 0 1,0 0-1,0 1 0,0-1 0,0 0 1,0 0-1,1 0 0,-1 0 0,0 0 1,0 0-1,6 6-33,-5-6 29,10 12-46,2-1 1,25 19 0,-31-26 41,0 0 1,1 0 0,-1 0 0,1-1-1,0-1 1,0 1 0,0-1 0,10 1-1,-3-2 14,0-1 0,0 0 0,0-1-1,0 0 1,0-1 0,-1-1-1,1 0 1,0-1 0,-1-1-1,0 0 1,0-1 0,-1-1 0,1 0-1,-1-1 1,-1 0 0,1-1-1,-2 0 1,1-1 0,-1 0-1,-1-1 1,0 0 0,15-22-1,-21 27 8,-1-1 0,0 1 0,0-1 0,0 0 0,2-12 0,-5 18-9,1-1 1,-1 0-1,0 0 1,0 1-1,0-1 1,0 0-1,0 0 1,0 0-1,-1 1 1,1-1-1,0 0 1,-2-2-1,2 4 0,0-1-1,-1 0 0,0 1 0,1-1 0,-1 0 0,1 1 0,-1-1 0,1 1 1,-1-1-1,0 1 0,0-1 0,1 1 0,-1 0 0,0-1 0,0 1 1,1 0-1,-1-1 0,0 1 0,0 0 0,0 0 0,1 0 0,-1 0 1,0 0-1,0 0 0,0 0 0,-1 0 0,-3 1 0,1 0-1,0 0 0,0 1 1,0-1-1,0 1 1,0 0-1,0 0 0,0 0 1,0 1-1,1-1 1,-1 1-1,1 0 0,0 0 1,-6 7-1,-1 2-1,1 0 0,-16 26 1,16-21-4,0 0 1,-8 24 0,15-36 0,0 0-1,1 0 1,-1 0 0,1 0-1,0 1 1,1-1-1,-1 0 1,1 1 0,0-1-1,0 0 1,1 1-1,0-1 1,1 6 0,-1-9-1,0 0 1,0 0 0,0 0 0,1 0 0,-1-1 0,1 1-1,-1 0 1,1 0 0,-1-1 0,1 1 0,0-1 0,0 0 0,0 1-1,0-1 1,0 0 0,0 0 0,0 0 0,0 0 0,0-1-1,1 1 1,-1-1 0,0 1 0,0-1 0,1 0 0,-1 0 0,0 0-1,1 0 1,-1 0 0,0 0 0,1 0 0,-1-1 0,4-1-1,-1 1-31,0 0-1,0-1 1,0 1-1,0-1 0,0 0 1,-1-1-1,1 1 0,-1-1 1,1 0-1,-1 0 0,0-1 1,0 1-1,5-6 0,-7 5 56,1 0 0,-1 1-1,-1-1 1,1 0-1,0 0 1,-1 0-1,0 0 1,0 0 0,0 0-1,0-1 1,-1 1-1,0 0 1,1 0-1,-2-1 1,1 1 0,0 0-1,-1 0 1,0 0-1,0-1 1,-2-5-1,-11-20-30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70 15955,'2'-3'227,"0"-1"0,-1 1-1,1 0 1,-1-1 0,0 1-1,0-1 1,0 1 0,0-1-1,-1 1 1,1-1 0,-1-4 0,0 6-169,0 1 0,-1 0 1,1 0-1,0 0 1,-1 0-1,1 0 1,-1 0-1,1 0 1,-1 0-1,1 0 1,-1 0-1,0 0 0,1 0 1,-1 0-1,0 0 1,0 0-1,0 1 1,0-1-1,0 0 1,0 1-1,0-1 1,0 1-1,0-1 1,0 1-1,0-1 0,0 1 1,0 0-1,0-1 1,-1 1-1,1 0 1,0 0-1,0 0 1,0 0-1,0 0 1,0 0-1,-1 0 0,1 1 1,0-1-1,-1 1 1,-5 0 15,1 1 1,-1-1-1,1 2 1,0-1 0,-1 1-1,1 0 1,0 0-1,1 0 1,-1 1-1,1 0 1,-8 7-1,-6 7-60,-25 30-1,30-31-24,0 0-1,-18 33 1,27-43 6,2 0-1,-1 1 1,1-1-1,0 1 1,1 0-1,0 0 1,0 0-1,1 0 1,0 0-1,0 13 1,1-19-4,0 0 0,0-1 0,0 1 0,1 0 0,-1 0 0,0 0 0,1 0 0,0 0 0,-1-1 0,1 1 0,0 0 0,0 0 1,0-1-1,0 1 0,1-1 0,-1 1 0,0-1 0,1 0 0,-1 1 0,0-1 0,4 2 0,-2-2-61,0 1-1,1-1 1,-1 0 0,1 0-1,-1 0 1,1 0 0,0 0-1,-1-1 1,1 0 0,6 0-1,2-1-108,-1 0-1,0-1 0,0-1 0,0 0 1,-1 0-1,19-9 0,15-13-168,-1-10-72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 12619,'0'0'39,"0"0"0,0-1 0,0 1 0,0 0 0,0 0 0,0 0 0,0 0 1,0-1-1,0 1 0,0 0 0,0 0 0,0 0 0,0 0 0,-1-1 0,1 1 1,0 0-1,0 0 0,0 0 0,0 0 0,0 0 0,0-1 0,0 1 0,0 0 0,0 0 1,0 0-1,-1 0 0,1 0 0,0 0 0,0 0 0,0 0 0,0-1 0,0 1 0,-1 0 1,1 0-1,0 0 0,0 0 0,0 0 0,0 0 0,-1 0 0,1 0 0,0 0 0,0 0 1,0 0-1,0 0 0,0 0 0,-1 0 0,1 0 0,0 0 0,0 0 0,0 0 0,0 0 1,-1 0-1,1 0 0,0 1 0,0-1 0,0 0 0,-10 11 1562,-8 21 199,-4 12-906,3 0-1,1 2 1,-22 85-1,38-119-771,0 1 0,1-1 0,0 23 0,1-32-110,0-1 1,0 0 0,0 1 0,0-1 0,1 1 0,-1-1-1,1 0 1,0 1 0,-1-1 0,1 0 0,0 0-1,1 1 1,-1-1 0,0 0 0,1 0 0,-1 0 0,1-1-1,-1 1 1,1 0 0,0 0 0,0-1 0,0 1 0,0-1-1,0 0 1,0 0 0,4 2 0,-1-2-12,0 0 1,0 0-1,0-1 1,0 0-1,1 0 1,-1 0-1,0-1 1,0 1 0,0-1-1,0-1 1,0 1-1,0-1 1,0 1-1,7-5 1,6-4-11,0 0 0,22-17 0,1-5-75,61-62 1,-99 94 26,-3 8 37,-4 11 3,4-18 14,0 0 2,-2 9-4,0 0 0,1 0 0,0 1 0,0 14 0,1-23 4,0 0 1,0-1-1,0 1 1,1 0 0,-1 0-1,0-1 1,1 1-1,-1 0 1,1-1 0,0 1-1,-1 0 1,1-1 0,0 1-1,0-1 1,0 1-1,0-1 1,0 0 0,0 1-1,1-1 1,-1 0-1,0 0 1,1 0 0,-1 0-1,1 0 1,-1 0 0,1 0-1,-1 0 1,1-1-1,0 1 1,-1 0 0,1-1-1,0 0 1,-1 1 0,1-1-1,2 0 1,3 0-9,0-1 0,-1 0 0,1 0 1,-1 0-1,0-1 0,1 0 0,-1-1 1,0 1-1,10-6 0,53-37-156,-50 31 122,-1 2-41,-7 4-52,0 0 0,22-11 0,-33 19 129,0 0-1,1 0 1,-1 0 0,1-1 0,-1 1 0,0 0 0,1 0 0,-1 0 0,1 0 0,-1 0 0,0 0-1,1 0 1,-1 0 0,1 0 0,-1 0 0,1 0 0,-1 0 0,0 0 0,1 0 0,-1 0 0,1 1 0,-1-1-1,0 0 1,1 0 0,-1 0 0,1 1 0,-1-1 0,0 0 0,1 0 0,-1 1 0,0-1 0,0 0-1,1 1 1,-1-1 0,0 0 0,0 1 0,1-1 0,-1 1 0,0-1 0,0 0 0,0 1 0,0-1 0,0 1-1,0-1 1,1 0 0,-1 1 0,0-1 0,0 1 0,0 0 0,-1 25-64,0-22 49,1-2 20,0 4 8,-1 0 0,1 0 0,0-1 1,1 1-1,0 6 0,0-10-1,-1 0 0,1-1 1,-1 1-1,1 0 0,0-1 0,0 1 1,0-1-1,0 1 0,0-1 0,0 1 1,0-1-1,0 0 0,1 0 0,-1 1 1,0-1-1,1 0 0,-1 0 0,1 0 1,0 0-1,-1-1 0,3 2 0,2 0-2,-1-1 0,1 0 0,0 0 0,0-1 0,-1 1 0,1-1 0,0 0 0,0-1 0,0 0 0,-1 0 0,1 0 0,0 0 0,-1-1 0,8-3 0,9-4-86,43-26 1,-64 35 78,126-86-535,-127 85 537,1 0-1,0 1 0,-1-1 0,1 1 0,0-1 0,-1 1 0,1 0 0,0-1 0,0 1 0,-1-1 1,1 1-1,0 0 0,0 0 0,0 0 0,0-1 0,-1 1 0,1 0 0,0 0 0,1 0 0,-2 1 5,1-1-1,-1 0 1,0 1-1,0-1 1,1 0 0,-1 1-1,0-1 1,0 1-1,0-1 1,1 0-1,-1 1 1,0-1-1,0 1 1,0-1-1,0 1 1,0-1-1,0 0 1,0 1-1,0-1 1,0 1-1,0-1 1,0 1-1,0-1 1,0 1-1,0-1 1,-13 41 181,10-32-141,-3 10 113,-5 29 0,10-43-236,0 0 0,0 0 1,1 0-1,0 0 1,0 0-1,0 1 1,1-1-1,-1 0 0,1 0 1,1 0-1,1 6 1,-3-10 47,1-1 1,-1 1 0,0 0 0,1-1 0,-1 1 0,1-1-1,-1 1 1,1-1 0,-1 1 0,1-1 0,-1 1-1,1-1 1,0 0 0,-1 1 0,1-1 0,0 0 0,-1 1-1,1-1 1,0 0 0,-1 0 0,1 0 0,0 0 0,-1 0-1,1 1 1,0-1 0,-1 0 0,1-1 0,0 1-1,0 0 1,-1 0 0,1 0 0,0 0 0,-1 0 0,1-1-1,1 0 1,1 0-27,0-1 0,1 0-1,-1 0 1,0 0 0,0 0-1,3-4 1,16-19-457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15371,'2'2'171,"0"0"1,1 0-1,-1 0 0,1 0 0,-1-1 0,1 1 0,0-1 0,0 1 0,-1-1 1,1 0-1,0 0 0,0 0 0,1-1 0,-1 1 0,0-1 0,0 1 1,0-1-1,0 0 0,0 0 0,0-1 0,1 1 0,2-1 0,2-1-10,1 1 1,0-1-1,-1-1 0,1 0 0,-1 0 0,13-7 0,-16 7-85,0-1 1,0 1-1,-1-1 1,0 0-1,1 0 0,-1 0 1,5-9-1,-7 12-57,-1-1 1,0 0-1,0 0 0,0 0 1,0 0-1,0 0 0,0 0 1,0 0-1,-1 0 0,1 0 1,-1-1-1,1 1 0,-1 0 1,0 0-1,0 0 0,0-1 1,0 1-1,-1 0 0,1 0 1,-1 0-1,1-1 0,-1 1 1,-1-3-1,1 4-12,0 0 0,0-1 0,0 1 0,0 0 0,0 0 0,0 0 0,0 0 0,-1 0 0,1 0 0,0 0 0,-1 0 0,1 0 0,-1 1 0,1-1 0,-1 0 0,1 1 0,-1 0 0,1-1 0,-1 1 0,0 0 0,1 0 0,-1 0 0,0 0 0,1 0 0,-1 0 0,1 0 0,-1 0 0,0 1 0,1-1 0,-2 1 0,-2 0-8,0 1 0,0 0 0,1 0-1,-1 0 1,1 0 0,0 1 0,-1-1 0,-6 7 0,7-5 0,-1 1 1,1 0-1,0 0 0,1 1 1,-1-1-1,1 1 1,0-1-1,0 1 1,1 0-1,0 0 1,-3 11-1,4-15 5,1 1-1,-1 0 1,1-1-1,0 1 0,0 0 1,0-1-1,0 1 1,0-1-1,1 1 1,-1 0-1,1-1 1,0 1-1,-1-1 1,1 1-1,0-1 0,1 1 1,-1-1-1,0 0 1,1 0-1,-1 1 1,1-1-1,0 0 1,-1-1-1,1 1 1,0 0-1,0 0 0,0-1 1,1 1-1,-1-1 1,0 0-1,3 2 1,3 0-3,1-1 1,-1 1 0,0-2 0,0 1 0,1-1-1,-1 0 1,1-1 0,-1 0 0,13-2-1,3-1-21,-1-1 0,27-7 0,58-30-86,-34 13-44,-51 24 115,-23 4 38,1 0 0,-1 0 1,1 0-1,-1 0 0,1 0 0,0 0 0,-1 1 0,1-1 0,-1 0 0,0 0 0,1 1 0,-1-1 0,1 0 1,-1 1-1,1-1 0,-1 0 0,0 1 0,1-1 0,-1 0 0,1 1 0,-1 0 0,1 1 24,-1 1 0,1 0-1,-1-1 1,1 1-1,-1-1 1,0 1 0,0 0-1,0-1 1,-1 1 0,0 2-1,0 23 180,1-26-187,0 0-1,1 0 1,-1 0-1,1 1 1,0-1 0,0 0-1,-1 0 1,1 0-1,1 0 1,-1 0-1,0-1 1,0 1 0,1 0-1,-1 0 1,1-1-1,-1 1 1,1-1 0,0 1-1,0-1 1,-1 0-1,1 0 1,0 0 0,0 0-1,0 0 1,0 0-1,1 0 1,-1-1-1,0 1 1,2-1 0,7 2-26,-1-1 1,1 0 0,0-1 0,17-2 0,-1-1-318,-1-2 0,49-15 1,-51 12-362,1 1 0,0 2-1,29-4 1,-53 9 645,-1 0 0,1 0 0,-1 0 0,1 0 0,-1 0 0,1 0 0,0 0 0,-1 0 0,1 0-1,-1 0 1,1 0 0,0 0 0,-1 0 0,1 0 0,-1 1 0,1-1 0,-1 0 0,1 0 0,-1 1 0,1-1-1,-1 0 1,1 1 0,-1-1 0,1 0 0,-1 1 0,1-1 0,-1 1 0,0-1 0,1 1 0,-1-1 0,0 1-1,1-1 1,-1 1 0,0-1 0,0 2 0,1-1-60,-2 1 0,1 0 0,0 0 0,0 0 0,0 0 0,-1 0 0,1-1 0,-1 1 0,0 0 0,1 0 0,-3 2-1,0 2-48,-1 0 0,1-1-1,-1 1 1,-1-1-1,1 1 1,-6 4-1,-5-1-26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17308,'0'16'1864,"-7"11"-1320,-10 13-248,-2 9 1617,2 5-1489,3 4-144,7 2-176,2-1-144,8-9-800,4-6 784,-4-8-128,-1-3-80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14403,'1'1'106,"1"-1"0,-1 1 0,1-1 0,-1 0 0,1 1 0,0-1 0,-1 0 1,1 0-1,-1 0 0,1-1 0,0 1 0,-1 0 0,1-1 0,-1 1 0,1 0 0,1-2 0,32-13 324,-16 7-388,425-136 110,-340 117-169,1 6 0,111-9 1,-51 7 30,69-5 6,-54 16-30,-64 3-14,186 9 1,306 34 56,-227-46-61,-69-1-2,231-12 23,-294 1-10,308 10 1,-518 15 1,-14 1-5,1-1-1,0-1 0,0-2 1,36-6-1,-62 9 12,0-1 0,0 0 0,0 0-1,0 0 1,0 1 0,0-1 0,1 0 0,-1 0 0,0 1-1,0-1 1,0 0 0,0 0 0,0 1 0,0-1-1,0 0 1,0 0 0,0 1 0,0-1 0,0 0 0,0 0-1,-1 1 1,1-1 0,0 0 0,0 0 0,0 1-1,0-1 1,0 0 0,0 0 0,0 1 0,-1-1 0,1 0-1,0 0 1,0 0 0,-1 1 0,-6 4-81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13:0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16556,'2'18'1528,"-1"-7"-1496,-1-22-152,0-9 1360,6-11-1104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6 149 16211,'-5'3'1272,"18"-7"-845,286-97 1241,-247 87-1703,0 3 0,0 2 0,104-4-1,-136 13-239,0 1 0,23 4-1,-35-3 188,0-1-1,-1 2 0,1-1 0,-1 1 0,1 0 0,-1 0 0,0 1 1,8 5-1,-6-2-319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16219,'0'0'66,"0"0"0,1 0 0,-1 1 0,0-1-1,1 0 1,-1 0 0,1 1 0,-1-1-1,0 0 1,1 0 0,-1 0 0,1 0 0,-1 0-1,0 0 1,1 0 0,-1 0 0,1 0-1,-1 0 1,1 0 0,-1 0 0,1 0 0,-1 0-1,0 0 1,1 0 0,-1 0 0,1-1 0,18-2-145,-15 2 290,392-60 1187,-297 54-1418,-88 7 5,0 0 0,0 1 0,0 0 0,0 1-1,0 0 1,17 6 0,-26-7 13,0 0 0,0 0-1,1 1 1,-1-1 0,0 0-1,0 1 1,0-1 0,-1 1 0,1-1-1,0 1 1,0 0 0,-1 0 0,1 0-1,-1 0 1,0 0 0,0 0-1,1 0 1,-1 1 0,-1-1 0,1 0-1,0 1 1,-1-1 0,1 0-1,-1 1 1,1-1 0,-1 1 0,0-1-1,0 0 1,0 1 0,-1-1-1,1 1 1,0-1 0,-2 3 0,-1 8 13,-1-1 0,-1 0 0,0-1 0,0 1 0,-8 11 0,-40 61 240,-85 103 0,87-121-550,43-56 260,5-5 28,1-1 0,-2 0 1,1 0-1,0 0 1,-1-1-1,1 1 1,-1-1-1,0 0 0,-6 4 1,8-7 1,1 1 0,0-1 1,0 0-1,0 0 0,0 0 1,0 0-1,0 0 0,0 0 0,-1 0 1,1 0-1,0-1 0,0 1 1,0 0-1,-1-1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1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874 250 11875,'-2'-1'42,"-110"-50"1382,93 43-1247,-1 2 0,0 0-1,-40-5 1,41 10-116,0 0 1,0 1-1,0 1 0,1 1 0,-1 1 0,0 0 0,1 2 0,0 0 1,0 1-1,0 0 0,0 2 0,1 0 0,1 1 0,-1 0 0,2 2 0,-23 18 1,14-8-11,1 1 0,0 1 1,2 1-1,1 1 0,1 0 0,1 2 1,2 0-1,0 1 0,-11 30 1,4 0-41,3 1 0,3 1 0,2 1 0,3 0 0,2 1 0,3 0 0,2 66 0,7-32-23,5-1 0,3 0 0,44 179 0,-41-227-2,1 0 0,3 0 0,1-2 0,3 0 1,1-1-1,29 41 0,-34-61 16,1 0-1,1-1 1,1-1 0,1-1-1,1-1 1,1-1-1,0-1 1,2-1 0,-1-1-1,2-1 1,38 15-1,-31-17 24,0-3 0,0-1 0,1-1 0,0-2 0,36 2 0,-13-5 32,0-2 1,73-9-1,-79 2-63,0-3 0,-1-1 0,0-3 0,-1-2 0,84-38 0,-94 34-1,-2-2-1,-1-1 1,0-2-1,-2-1 0,-1-2 1,-1-1-1,41-47 1,-27 19 131,-3-3 1,-3-1-1,-2-2 1,-2-2-1,29-76 0,-24 36 201,-4-2 0,36-181 0,-42 90-14,-28 153-242,-1 0-1,-7-74 1,3 94-51,-2 0-1,-1 1 0,-1-1 0,-1 1 0,-1 0 1,-13-27-1,12 35-12,1 0 0,-2 0 1,0 1-1,-1 0 0,0 0 0,-1 1 0,-1 1 1,0 0-1,-23-15 0,-3 3-91,0 1 1,-2 2-1,0 2 1,-53-16-1,-183-43-919,232 66 874,-192-44-422,137 35 137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3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732 157 9482,'-7'-41'1802,"6"30"-1120,-1 0-1,0-1 1,-1 1-1,-8-20 1,10 28-586,0 1 1,-1-1-1,0 1 1,1-1-1,-1 1 1,0 0 0,0 0-1,0 0 1,0 0-1,0 0 1,-1 0-1,1 0 1,-1 1-1,1-1 1,-1 1 0,1 0-1,-1 0 1,0 0-1,0 0 1,1 0-1,-1 0 1,0 1-1,-5-1 1,-11 2 5,1 0 0,-1 2 0,1 0 0,0 0 0,0 2 0,0 1 0,-17 7 0,-37 10-181,24-12 51,20-5 7,-38 14-1,56-16 18,1 0-1,-1 1 1,1 0 0,0 1-1,0 0 1,1 0-1,-12 11 1,-1 7-4,0 0 0,2 1 1,0 1-1,2 1 0,1 0 0,1 1 1,1 1-1,2 0 0,-10 37 0,19-54 9,0 1-1,2 0 1,-1-1-1,2 1 1,0 0-1,0 0 0,1 0 1,1-1-1,0 1 1,0-1-1,2 1 1,-1-1-1,2 0 0,-1 0 1,2 0-1,0-1 1,7 11-1,-4-7-6,1-1 1,0 0-1,1-1 1,0 0-1,2 0 0,-1-2 1,1 1-1,1-2 1,0 0-1,0 0 0,1-2 1,21 10-1,-27-14 1,0-1 0,0-1 0,0 1 0,1-1 0,-1-1 0,1 0 0,-1 0 0,1-1-1,0 0 1,16-3 0,-13 1 4,0-2-1,-1 1 0,0-1 0,0-1 1,0-1-1,0 1 0,12-10 0,3-4 21,-1-2 0,-1-1 0,-1 0-1,-1-2 1,29-39 0,-28 32 19,-2-1 1,36-67 0,-49 81-47,-1 0 1,-1 0-1,-1-1 1,-1 0-1,0 0 1,-1 0-1,2-36 1,-6 48-8,0 0 0,-1 0-1,1 1 1,-1-1 0,-1 0 0,1 0 0,-1 1 0,0-1 0,-1 1 0,1-1 0,-1 1-1,-1 0 1,1 0 0,-1 1 0,0-1 0,0 1 0,-6-7 0,5 8-22,-1 0 0,1 0 0,0 0 0,-1 1 0,0 0 0,0 0 0,0 0 1,0 1-1,0 0 0,-1 0 0,1 1 0,-1-1 0,1 2 0,-1-1 0,1 1 0,-1-1 0,-11 3 1,-20 2-79,1 0-18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4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17 12267,'-6'-2'214,"0"-1"0,0 1 1,0-1-1,0 2 0,0-1 1,0 1-1,-1 0 0,1 0 1,0 1-1,-1-1 0,1 1 1,0 1-1,-10 1 1,6-1-110,0 1 0,0 1 0,0 0 0,0 0 0,1 1 0,0 0 1,-16 10-1,16-8-106,0 2-1,1-1 1,0 1 0,0 1 0,1-1 0,0 1 0,0 1 0,1-1-1,1 1 1,-1 0 0,-3 11 0,-5 17-17,-17 65 0,30-100 17,-7 28-24,1 0 1,1 0-1,1 1 1,0 50-1,6-72 7,0 1 1,0-1-1,1 0 0,0 1 0,1-1 1,0 0-1,8 16 0,-8-19 2,1-1-1,0 1 1,0-1-1,1 0 1,0 0-1,0-1 1,1 0-1,-1 0 1,1 0-1,0 0 1,13 7-1,-4-5-13,1 0 0,0-1-1,0 0 1,1-2 0,0 0 0,-1 0-1,1-2 1,18 1 0,-6-2 16,-1-1 0,1-2 0,-1 0 0,30-8 0,-47 8 51,-1-1 1,1 0 0,-1 0 0,1-1 0,-1-1 0,0 0-1,-1 0 1,1-1 0,-1 0 0,0-1 0,-1 0 0,1 0 0,-2-1-1,1 0 1,-1 0 0,0-1 0,0 1 0,-1-2 0,-1 1-1,1-1 1,-2 0 0,1 0 0,4-16 0,3-18 35,-2-1 0,-2 0-1,-2 0 1,-2 0 0,-2-77 0,-2 116-76,0 0-1,-1 0 0,0 0 0,0-1 1,0 1-1,0 0 0,-1 0 1,0 0-1,0 1 0,-4-7 0,4 9-7,-1-1-1,1 1 1,-1 0-1,0 1 0,1-1 1,-2 0-1,1 1 0,0 0 1,0-1-1,-1 1 0,1 1 1,-1-1-1,1 0 0,-1 1 1,0 0-1,-6-2 0,-4 1-77,0-1 0,0 2-1,0 0 1,0 1 0,-1 0-1,-21 3 1,-3 4-34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81 11090,'-1'1'41,"1"-1"0,-1 1-1,0 0 1,1 0-1,-1 0 1,1 0-1,-1 0 1,1-1 0,-1 1-1,1 0 1,-1 0-1,1 0 1,0 0 0,0 0-1,0 0 1,-1 0-1,1 0 1,0 0-1,0 0 1,0 0 0,1 1-1,-1-1 1,0 0-1,0 1 1,1-2-12,0 1 0,0 0 0,0 0 0,-1-1 1,1 1-1,0-1 0,0 1 0,0-1 0,0 1 0,0-1 0,0 1 0,0-1 1,0 0-1,0 0 0,0 1 0,0-1 0,0 0 0,2 0 0,7 0 90,1-1-1,-1 0 1,15-3-1,97-24 536,48-7-69,-129 28-519,1 2 0,50 2 1,207 24-41,-6 0-30,679-42-265,-369 41 293,167-4 10,-267-15-44,-120 13 10,513 5 1,238-56 13,60-1-53,-922 38 28,612-16-150,-792 12-57,139-14-2218,-191 11 1981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9786,'-10'3'723,"7"-2"-476,0-1 1,-1 1-1,1 1 0,0-1 1,0 0-1,0 1 0,0-1 0,-4 4 1,7-4-220,0-1 0,1 1 0,-1 0 0,0-1 0,0 1 0,1-1 0,-1 1 0,0-1 0,1 1 0,-1-1 0,0 1 0,1-1 0,-1 1 0,1-1 0,-1 1 0,1-1 0,-1 0 0,1 1 0,-1-1 0,1 0 0,0 0 0,-1 1 0,1-1 0,-1 0 0,1 0 0,0 0 0,0 1-1,0-1 33,17 7 51,1-1 0,0-1 0,0-1 0,0 0 0,30 1 0,-18-2-41,620 34 335,-558-34-388,1104 8 17,-503-9-94,526-35 26,-1030 19 17,384-25 53,1 22-221,-560 17 115,-8 1 38,1-1 0,-1 0 0,0-1 0,1 1 0,-1-2 0,8-1 0,-5-2-53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14179,'-18'19'896,"-6"1"-808,-3 1-40,0 6 176,-4 2-96,4 1-72,4-1 8,5-3-16,0-2 0,8-4-40,0-3-64,6-7-248,4-6-624,6-11 808,4-4-136,4-5-80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22 12547,'2'-17'1788,"-1"13"-627,-1 12-732,-1-3-410,0 0 1,0 0-1,-1-1 0,1 1 1,-1 0-1,0-1 1,-1 1-1,1-1 1,-1 0-1,-4 5 1,-35 40 96,33-41-88,-17 18-144,-2-1 0,-46 31-1,60-45 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11218,'36'1'4080,"126"0"-2994,204-48-757,-239 25-322,146-5 1,262 54 35,-159 0-33,616 2-283,-799-26 214,356-41 0,244-96 49,-667 111 10,-73 14 0,142-30 8,-151 28-4,0-2 0,54-24 0,-92 35 1,25-14 78,-30 16-67,0-1 0,0 0 0,0 1 0,0-1 0,0 0 0,0 0 1,0 0-1,0 0 0,0 1 0,0-1 0,-1 0 0,1-1 0,0 1 0,-1 0 0,1 0 0,-1 0 0,1 0 0,-1 0 0,1-1 0,-1 1 0,1-2 0,-1 2-16,-1 0 1,1 1-1,0-1 1,0 1-1,0-1 1,-1 1 0,1-1-1,0 1 1,-1-1-1,1 1 1,0 0-1,-1-1 1,1 1-1,-1-1 1,1 1-1,0 0 1,-1-1-1,1 1 1,-1 0-1,1-1 1,-1 1-1,1 0 1,-1 0-1,1 0 1,-2-1-1,-18-2-68,11 1 104,-29-4 26,-4-3 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11066,'-12'12'1289,"11"8"-681,2 1-232,10 1 1752,3 2-1576,9 0-200,5 1-23,5-4-57,2-2-32,-1-3-144,-2-4-88,-8-1-240,-2-3-80,-12-1-185,-5-2-335,-12-3 624,-6 0-192,-1-1-56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 14299,'-4'-1'104,"0"-1"0,0 1-1,0 0 1,-1 0 0,1 1 0,0-1 0,0 1-1,0 0 1,-1 0 0,1 0 0,0 1 0,0 0-1,0-1 1,-6 3 0,-4 2 20,1-1 0,-26 14-1,13-3-102,0 1 0,1 0 0,1 2-1,0 1 1,1 1 0,2 1-1,-26 31 1,37-39-30,0 0 0,0 0 0,2 1 0,0 0 0,0 1 0,1-1 0,1 2 0,1-1 0,0 1 0,1-1 0,0 1 0,2 0 0,0 1 0,0-1 0,2 20 0,1-27-9,0 1 0,1 0 1,0 0-1,1-1 0,0 1 1,0-1-1,1 0 0,0 0 1,1 0-1,0-1 0,0 1 1,1-1-1,0 0 0,0-1 1,1 0-1,0 0 0,0 0 1,1-1-1,0 0 0,0 0 1,16 8-1,-11-8 43,0 0 0,0-1 0,1-1 0,-1 0 1,1-1-1,0 0 0,0-1 0,0 0 0,0-2 0,0 1 0,1-2 0,-1 0 1,0 0-1,22-7 0,-10 1 151,-1-2 1,-1 0-1,1-2 1,-2-1 0,31-20-1,-39 23-14,-1-2-1,0 0 1,0 0 0,-2-1-1,1-1 1,-2 0-1,1-1 1,16-28 0,-25 37-128,0-1 1,0 0-1,-1 0 1,1 0-1,-2 0 1,1 0-1,-1 0 1,0 0-1,0 0 1,0-1-1,-1 1 1,0 0-1,0-1 1,-1 1-1,-2-12 1,0 10-81,0 1 1,0-1-1,0 1 1,-1 0 0,0 0-1,-1 0 1,1 1-1,-1 0 1,-1 0-1,1 0 1,-1 0-1,-7-5 1,-12-8-82,-46-26 0,54 35 53,-41-24-250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17532,'6'-21'1392,"1"5"-1240,3 29-72,3 24 432,7 12-360,4 4-112,8 7-32,4 2 0,4-6 0,-2-5-24,0-6-88,-7-7-96,-8-9-248,-4-5-176,-12-6-1016,-9-7 1344,-16-5-265,-7-3-143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10 505 14491,'-10'-10'1472,"12"0"-847,11 0-217,11-5 1000,8-1-488,9-4-272,5-1-104,6-5-304,-2 2-232,-4-3-608,-8-5-32,-5-5 464,-6-3-160,-6-2-160</inkml:trace>
  <inkml:trace contextRef="#ctx0" brushRef="#br0" timeOffset="1">415 0 14779,'-29'45'1032,"-1"9"-808,-3 3-112,1 4 209,-1-3-73,9-3-40,1-8-120,9-12-368,6-10-145,7-15 337,1-5-64,6-13-80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13627,'7'-15'1240,"-2"6"-1008,-7 9-128,1 7 584,-5 9-464,-1 6-112,-3 8-72,-3 4-80,-4 12-56,-2 6-40,-2 2-72,0 3-80,0 1-632,1-4 752,3-9-136,2-4-32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14763,'-12'0'142,"0"0"-1,0 0 1,0 2 0,1-1-1,-1 1 1,0 1 0,1 0-1,-18 7 1,22-6-115,0 0-1,0 0 1,1 0 0,-1 1-1,1-1 1,0 2 0,1-1-1,-1 1 1,1 0 0,0 0-1,1 0 1,-1 1 0,1-1 0,-4 9-1,1 2-11,1 0 0,1 0 0,0 0 0,1 0-1,0 1 1,2 0 0,0 0 0,1 0 0,1 0 0,1 0 0,0-1-1,1 1 1,1 0 0,1-1 0,0 1 0,8 17 0,-5-17-16,0 0-1,1 0 1,1-1 0,1 0 0,0-1 0,1 0-1,1-1 1,1 0 0,0 0 0,0-2 0,2 0-1,-1 0 1,2-1 0,29 17 0,-29-21-3,0 0 1,1-1-1,0-1 0,0-1 1,1 0-1,0-1 0,-1-1 1,1-1-1,26 0 0,-34-2 29,1 0 0,-1-1 0,0-1 0,1 0 0,-1 0 0,0-1 0,0 0 0,0-1 0,-1 0 0,1-1-1,-1 0 1,0 0 0,0-1 0,-1 0 0,0 0 0,0-1 0,11-12 0,-5 2 95,-2-1 1,0 0-1,-2-1 1,0 0-1,-1-1 1,0 0-1,-2 0 1,0-1-1,-2 0 1,0 0-1,-1 0 1,-2 0-1,0-1 1,-1 0-1,-1 1 1,-5-43-1,3 57-107,1-1-1,-1 1 1,-1 0-1,0 0 1,0 0 0,0 0-1,0 0 1,-1 0-1,0 1 1,-7-7-1,8 9-49,0 1-1,0-1 0,-1 1 1,0 1-1,1-1 1,-1 0-1,0 1 0,0 0 1,-1 0-1,1 0 1,0 0-1,-1 1 1,1-1-1,-1 1 0,1 0 1,-1 1-1,-8-1 1,1 2-21,-1 0 1,1 1 0,-1 1-1,1 0 1,0 1 0,-14 6-1,-27 12-235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94 16436,'0'41'1144,"-6"12"-928,1 7-120,0 5 248,2-1-88,3-5-72,5-7-128,-1-14-336,-1-8-120,-2-9-192,-2-10 1984,-11-11-1440,0-4 24,-6-18-32</inkml:trace>
  <inkml:trace contextRef="#ctx0" brushRef="#br0" timeOffset="1">1 3 12131,'11'-3'1488,"9"5"-912,12 1-128,5 0 1361,10 1-1217,6-1-48,9 0-8,4-1-72,-6 1-280,0 2-240,-14 3 1232,-3 2-1088,-21 2 32,-11-1 64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11218,'-1'10'1433,"12"-8"-505,8 3-280,7-10 1889,5-3-1401,12-5-296,3 0-88,4-4-416,2 0-360,-5 2 104,-5 0-16,-9 6-232,-9 8-88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27 216 16396,'0'9'1168,"-2"13"-968,-2 2-120,0 12 440,-2 1-192,2 5-360,2 1-208,-1-5-384,2-8-464,2-17 880,8-4-153,1-16-191</inkml:trace>
  <inkml:trace contextRef="#ctx0" brushRef="#br0" timeOffset="1">98 0 13979,'-4'3'1312,"1"10"-832,-1 1-248,4 3 1241,0 2-1001,9 0-624,3-2-224,11-3 352,6-2-56,7-7-136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12507,'-2'7'227,"1"-1"0,-1 0 1,0 0-1,-1 0 0,1-1 1,-1 1-1,0-1 0,-1 1 1,-5 6-1,-43 46 1203,20-25-807,28-24-557,9-7-65,5-4-29,3 1 0,0 1 1,0 0 0,-1 0 0,25 5 0,-33-4 24,0-1 0,0 1 0,-1 0 0,1 1 0,0-1 0,-1 0 0,1 1 0,-1 0 0,1 0 0,-1 0 0,0 1 0,1-1 0,-2 1 0,1-1 1,0 1-1,0 0 0,-1 0 0,1 0 0,2 6 0,-4-7 15,-1-1 0,0 0 0,1 0 0,-1 1 1,0-1-1,0 0 0,0 0 0,0 1 0,0-1 0,0 0 0,-1 0 0,1 1 1,0-1-1,-1 0 0,1 0 0,-1 0 0,1 0 0,-1 1 0,1-1 0,-1 0 1,0 0-1,1 0 0,-1 0 0,0 0 0,0-1 0,0 1 0,0 0 0,0 0 1,0 0-1,0-1 0,0 1 0,-2 0 0,-5 4 128,0-1 0,0 0 0,-12 3 1,14-5-42,-15 6 196,0-1 0,0-1 0,-1-1 0,0 0 0,-40 1 0,62-6-321,0 0 0,0 0 1,-1 0-1,1 0 0,0 0 1,-1 0-1,1 0 0,0 0 0,0 0 1,-1 0-1,1 0 0,0 0 1,-1 0-1,1 0 0,0 0 0,0 0 1,-1 0-1,1 0 0,0 0 1,0 0-1,-1-1 0,1 1 0,0 0 1,0 0-1,-1 0 0,1-1 1,0 1-1,0 0 0,0 0 0,0 0 1,-1-1-1,1 1 0,0 0 1,0 0-1,0-1 0,6-10-366,25-15 180,-21 18-40,23-20-213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7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15851,'15'-11'837,"-1"1"-1,21-11 0,-30 19-694,0 0 0,1-1 0,-1 1 0,0 1 0,1-1 0,0 1 0,-1 0-1,1 1 1,0-1 0,-1 1 0,7 0 0,-10 1-129,-1-1-1,0 0 1,0 0 0,0 0-1,0 1 1,0-1 0,0 1 0,1-1-1,-1 1 1,0-1 0,0 1-1,0-1 1,-1 1 0,1 0-1,0 0 1,0 0 0,0-1-1,0 1 1,-1 0 0,1 0 0,0 0-1,-1 0 1,1 0 0,-1 0-1,1 0 1,-1 0 0,0 1-1,1-1 1,-1 0 0,0 0-1,0 0 1,1 0 0,-1 0 0,0 1-1,0-1 1,-1 0 0,1 0-1,0 0 1,0 0 0,-1 2-1,-1 7-10,-1 0-1,0-1 0,-8 18 0,6-15 30,1-1-15,1-3-53,0-1 0,0 1 0,1 1 0,0-1 0,-1 12 0,3-17-7,0 0 0,1 0 0,-1 0 1,1 0-1,-1 0 0,1 0 0,0 0 1,0 0-1,0 0 0,1 0 0,-1-1 1,1 1-1,-1 0 0,1-1 0,0 1 1,0-1-1,0 0 0,4 4 1,37 27-1038,-31-25 616,0 0-1,12 13 1,-24-21 452,1 1 0,-1-1-1,1 1 1,-1-1 0,1 1 0,-1-1 0,0 1 0,1-1-1,-1 1 1,0-1 0,1 1 0,-1 0 0,0-1 0,1 1-1,-1-1 1,0 1 0,0 0 0,0-1 0,0 1 0,0 0-1,0-1 1,0 1 0,0 0 0,0-1 0,0 1 0,0 0-1,0-1 1,0 1 0,-1-1 0,1 1 0,0 0 0,0-1-1,-1 1 1,1-1 0,0 1 0,-1 0 0,1-1 0,-1 1-1,1-1 1,-1 1 0,1-1 0,-1 0 0,1 1 0,-1-1-1,1 0 1,-1 1 0,1-1 0,-2 1 0,-4 2 83,0 0-1,0-1 1,0 0 0,-7 2 0,6-2 17,-69 15 1069,-7 3 663,148-24-3874,-39 1 1672,5 2-102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11162,'9'-6'3625,"-2"3"-2921,-3 0-240,-4 2 769,0 5-617,-1 12-248,-2 5-56,0 10-200,-1 0-8,-1 5-144,1 0-104,3-2-288,1-7-128,7-21 448,0-13-104,3-19-80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15915,'0'0'33,"0"-1"-1,1 1 0,-1 0 0,0 0 1,0 0-1,0 0 0,0 0 0,1 0 1,-1 0-1,0-1 0,0 1 0,0 0 1,0 0-1,1 0 0,-1 0 0,0 0 1,0 0-1,0 0 0,1 0 0,-1 0 1,0 0-1,0 0 0,0 0 1,1 0-1,-1 0 0,0 0 0,0 0 1,0 1-1,0-1 0,1 0 0,-1 0 1,0 0-1,0 0 0,0 0 0,0 0 1,1 0-1,-1 1 0,0-1 0,0 0 1,0 0-1,0 0 0,0 0 0,0 0 1,0 1-1,0-1 0,1 0 0,-1 0 1,0 0-1,0 0 0,0 1 0,0-1 1,0 0-1,0 0 0,0 0 0,0 1 1,0-1-1,0 0 0,0 0 0,0 0 1,0 1-1,0-1 0,0 0 0,0 0 1,-1 0-1,1 1 0,-6 15 173,4-12-15,-70 198 2358,60-158-2315,2 1 0,-8 77 0,18-116-238,-1 27-10,1-32-1,-1 0 0,1 0 0,0 0 0,0 0 0,1 0 0,-1 0-1,0 0 1,0 0 0,0 0 0,1 0 0,-1 0 0,0 0 0,1 0 0,-1 0-1,1 0 1,-1-1 0,1 1 0,-1 0 0,1 0 0,0 0 0,-1-1 0,1 1-1,0 0 1,1 0 0,-1-1-21,0 0-1,0 0 1,0-1-1,0 1 1,-1 0-1,1 0 1,0-1-1,0 1 1,0-1-1,0 1 1,-1-1-1,1 1 1,0-1-1,0 1 1,-1-1-1,1 0 1,-1 1 0,1-1-1,0 0 1,0-1-1,14-20-538,-13 18 440,43-69-1823,-45 74 1953,0-1 1,0 0-1,0 0 0,0 0 1,0 0-1,0 0 1,0 0-1,0 0 0,0 0 1,0 1-1,0-1 0,0 0 1,0 0-1,0 0 0,0 0 1,0 0-1,0 0 0,0 0 1,1 0-1,-1 0 0,0 1 1,0-1-1,0 0 0,0 0 1,0 0-1,0 0 0,0 0 1,0 0-1,0 0 0,0 0 1,0 0-1,1 0 0,-1 0 1,0 0-1,0 0 0,0 0 1,0 0-1,0 0 0,0 0 1,0 0-1,0 0 0,1 0 1,-1 0-1,0 0 0,0 0 1,0 0-1,0 0 0,0 0 1,0 0-1,0 0 0,0 0 1,1 0-1,-1 0 0,0 0 1,0 0-1,0 0 0,0 0 1,0 0-1,0 0 0,0 0 1,0-1-1,0 1 0,0 0 1,0 0-1,0 0 0,0 0 1,1 0-1,-1 0 0,0 0 1,1 15-75,-3 18 88,1-27-12,0-2 5,1 0 0,-1 0 0,1 1 0,0-1 0,0 0 0,0 1 0,0-1 0,1 0 0,-1 0 0,1 1 0,3 6 0,-4-10 38,1-1 0,-1 0 1,1 1-1,-1-1 0,1 0 0,-1 1 0,0-1 1,1 0-1,-1 0 0,1 1 0,-1-1 1,1 0-1,0 0 0,-1 0 0,1 0 0,-1 0 1,1 0-1,-1 0 0,1 0 0,-1 0 0,1 0 1,-1 0-1,1 0 0,0 0 0,-1 0 0,1 0 1,-1 0-1,1-1 0,-1 1 0,1 0 0,-1 0 1,1-1-1,-1 1 0,1-1 0,17-15 769,-14 12-798,10-8 355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85 15515,'4'-6'417,"0"1"0,0-1 0,-1 0 0,4-10 0,-6 15-343,0-1-1,-1 1 0,1-1 0,-1 0 1,0 1-1,0-1 0,1 0 0,-1 1 1,0-1-1,-1-2 0,1 3-33,0 0 0,0 1 0,-1-1 0,1 1 1,0-1-1,0 1 0,-1-1 0,1 1 0,0-1 0,-1 1 0,1-1 0,-1 1 0,1-1 0,-1 1 0,1 0 0,-1-1 0,1 1 0,-1 0 1,1-1-1,-1 1 0,1 0 0,-1 0 0,0-1 0,1 1 0,-1 0 0,1 0 0,-1 0 0,-1 0 0,0 0-1,-1 0-1,0 0 1,0 1-1,1-1 1,-1 1-1,0 0 1,1 0-1,-1 0 0,1 0 1,-1 0-1,1 0 1,0 1-1,-5 2 1,-29 27 6,32-27-23,3-3-19,-40 41 39,38-38-44,0 0 1,0 0 0,1 0 0,-1 0 0,1 0 0,0 1-1,0-1 1,1 1 0,-1-1 0,0 6 0,2-9-1,0 0 0,0 0 0,0 0 0,0 0 0,0 0 0,0 1 0,0-1 0,0 0 1,1 0-1,-1 0 0,0 0 0,1 0 0,-1 0 0,1 0 0,-1 0 0,1 0 0,0 0 0,-1 0 1,1 0-1,0 0 0,0-1 0,-1 1 0,1 0 0,0 0 0,0-1 0,0 1 0,0 0 0,0-1 0,0 1 1,0-1-1,0 0 0,0 1 0,0-1 0,1 0 0,1 1 0,4 0-22,1 0 0,0 0 0,0-1 0,9 0 0,-12 0 10,19-1-26,110 3-470,-114-1 422,0 1 0,0 2 0,0 0 0,31 11 0,-51-15 107,0 0 0,0 0 0,0 0-1,0 0 1,0 0 0,0 0 0,0 0-1,0 0 1,0 0 0,0 0 0,1 0 0,-1 0-1,0 0 1,0 0 0,0 0 0,0 0-1,0 0 1,0-1 0,0 1 0,0 0-1,0 0 1,0 0 0,1 0 0,-1 0-1,0 0 1,0 0 0,0 0 0,0 0 0,0 0-1,0 0 1,0 0 0,0 0 0,0 0-1,0-1 1,0 1 0,0 0 0,0 0-1,0 0 1,0 0 0,0 0 0,0 0-1,0 0 1,0 0 0,0 0 0,0-1-1,0 1 1,0 0 0,0 0 0,0 0 0,0 0-1,0 0 1,0 0 0,0 0 0,0 0-1,0 0 1,-3-11 556,-6-12 14,8 21-442,-24-55 1054,10 24-968,-15-47 0,30 80-252,-1 0 0,1-1 0,0 1 0,0 0 0,0 0 0,0-1 0,0 1 0,0 0 0,0-1 0,0 1 1,0 0-1,0 0 0,0-1 0,0 1 0,0 0 0,0-1 0,0 1 0,0 0 0,0 0 0,0-1 0,0 1 0,0 0 0,0 0 0,1-1 0,-1 1 0,0 0 0,0 0 0,0-1 0,0 1 0,1 0 0,-1 0 0,0 0 0,0-1 0,0 1 0,1 0 0,-1 0 0,0 0 0,0 0 0,1 0 0,-1-1 0,0 1 0,0 0 0,1 0 0,-1 0 0,0 0 0,1 0 0,-1 0 0,0 0 0,13 2-614,-13-2 607,8 3-368,2 0 151,0-1-1,0 1 1,0-1 0,1-1-1,11 1 1,15-4-360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62 157 14923,'-26'55'2139,"18"-40"-1651,-12 28 1,18-38-428,1 0-1,-1 0 1,1 0 0,0 1 0,1-1 0,-1 0-1,1 1 1,0-1 0,2 11 0,-2-15-54,0 1 0,0-1 1,1 1-1,-1-1 0,1 1 0,-1-1 1,1 0-1,-1 1 0,1-1 1,0 0-1,0 1 0,-1-1 1,1 0-1,0 0 0,0 0 0,0 0 1,1 0-1,-1 0 0,0 0 1,0 0-1,1 0 0,-1 0 0,0 0 1,1-1-1,-1 1 0,0-1 1,1 1-1,1-1 0,4 1 4,-1-1 0,1 1 0,-1-2 0,0 1 0,12-3 0,20-1 4,-36 4-12,0 0-1,0 0 0,0 0 1,0 1-1,0-1 1,0 1-1,0-1 1,0 1-1,0 0 1,0-1-1,0 1 0,-1 0 1,4 2-1,0 2 0,-1 0-1,0 0 0,0 0 0,0 0 0,-1 0 0,1 1 0,-1 0 0,-1 0 0,1 0 1,2 9-1,1 7 4,5 36 0,-7-28 35,-1-1 0,-2 1 0,-1 0 0,-6 50 0,3-60-8,-1 0 0,-1-1 0,-1 1 1,0-1-1,-1-1 0,-1 1 0,-20 31 0,25-45-8,0-1-1,-1 1 1,1-1-1,-1 0 1,0-1 0,0 1-1,0-1 1,0 1-1,-1-1 1,0-1-1,-5 4 1,8-6-17,1 1 1,-1 0 0,0 0 0,0-1-1,-1 0 1,1 1 0,0-1 0,0 0 0,0 0-1,0 0 1,0 0 0,0 0 0,0-1-1,0 1 1,0 0 0,0-1 0,0 0 0,0 1-1,0-1 1,0 0 0,0 0 0,1 0-1,-1 0 1,0-1 0,1 1 0,-1 0 0,0-1-1,1 1 1,0-1 0,-1 1 0,1-1 0,-1-2-1,-1 0 1,1-1-1,-1 0 1,1 0-1,1 0 0,-1 0 1,1-1-1,0 1 1,0 0-1,0 0 0,1-1 1,0 1-1,0 0 1,0-1-1,1 1 1,1-8-1,2-7 10,1 0 1,14-34-1,9-7 17,3 1 1,62-90-1,-61 100-12,6-8 8,-1 4 11,-3-1 0,-2-2 0,29-72 0,-58 119-40,-1 6-5,0-1 1,0 1 0,-1-1 0,0 0 0,0 0-1,0 0 1,0 1 0,-1-9 0,0 12 2,0 1 0,0 0-1,0-1 1,0 1 0,0-1 0,0 1 0,-1 0 0,1-1 0,0 1 0,0 0 0,0-1 0,0 1 0,-1 0 0,1-1-1,0 1 1,0 0 0,-1 0 0,1-1 0,0 1 0,-1 0 0,1 0 0,0-1 0,-1 1 0,1 0 0,0 0 0,-1 0-1,1 0 1,0-1 0,-1 1 0,1 0 0,0 0 0,-1 0 0,1 0 0,-1 0 0,1 0 0,0 0 0,-1 0 0,1 0 0,-1 0-1,1 0 1,0 1 0,-1-1 0,1 0 0,0 0 0,-1 0 0,1 0 0,0 1 0,-1-1 0,1 0 0,0 0 0,-1 0-1,1 1 1,0-1 0,0 0 0,-1 1 0,1-1 0,-21 18-35,7 1 32,1 0-1,0 0 1,1 1-1,2 1 0,0 0 1,1 0-1,1 1 1,1 0-1,1 0 1,1 1-1,1 0 0,1 0 1,0 24-1,2-41 4,1 0 0,1 0 1,-1 0-1,1 0 0,0-1 0,0 1 0,1 0 0,0-1 0,0 1 0,0-1 0,0 1 0,1-1 0,0 0 0,5 6 1,-5-8-3,-1 0 1,1 0 0,0-1 0,0 0-1,1 1 1,-1-1 0,0 0 0,1-1-1,-1 1 1,1-1 0,0 1 0,-1-1-1,1 0 1,0 0 0,0-1 0,0 1-1,0-1 1,0 0 0,-1 0 0,1 0-1,0 0 1,6-2 0,-1 0 0,1 0 0,-1-1 0,0 1 0,0-2 0,0 0 0,0 0 0,-1 0 0,16-11 0,-7 1 25,0-1 1,26-28-1,-43 43-21,0 0-1,0-1 1,0 1-1,0 0 1,0 0-1,0 0 1,0 0-1,0 0 1,1-1 0,-1 1-1,0 0 1,0 0-1,0 0 1,0 0-1,0 0 1,0 0-1,1 0 1,-1 0 0,0 0-1,0-1 1,0 1-1,0 0 1,0 0-1,1 0 1,-1 0-1,0 0 1,0 0 0,0 0-1,0 0 1,1 0-1,-1 0 1,0 0-1,0 0 1,0 0-1,0 0 1,1 1 0,-1-1-1,0 0 1,0 0-1,0 0 1,0 0-1,3 9 42,-5 24 3,0-15-19,2-16-24,0 1-1,0-1 0,1 0 0,-1 1 1,0-1-1,1 0 0,-1 1 0,1-1 0,0 0 1,-1 0-1,1 0 0,1 1 0,-1-1 1,0 0-1,0 0 0,1 0 0,-1-1 1,1 1-1,-1 0 0,1-1 0,3 4 0,-2-4-2,0 0 0,0 0 0,0 0-1,0 0 1,1 0 0,-1 0 0,0-1-1,0 0 1,0 0 0,1 0-1,-1 0 1,0 0 0,0 0 0,4-2-1,6-1-16,1-1-1,-1 0 0,0-1 1,-1-1-1,1 0 0,16-12 1,-14 9-40,-1-2 0,-1 0 0,0 0 0,0-1 0,-1-1 1,-1 0-1,0-1 0,0 0 0,-2 0 0,10-19 0,-15 21-104,-7 13-20,-11 17 58,8-5 174,0 0 0,0 1 0,2-1 0,-1 1 0,2 0 0,0 0 0,-3 28 0,6-40-33,0 0 0,0-1 0,0 1 0,0-1 0,1 1 0,-1 0 0,0-1 0,1 1 0,-1-1-1,1 1 1,-1-1 0,2 3 0,-2-4-22,1 1 1,-1-1-1,1 1 0,-1-1 0,0 1 0,1-1 0,-1 0 0,1 1 1,-1-1-1,1 0 0,-1 0 0,1 1 0,-1-1 0,1 0 0,-1 0 0,1 0 1,0 0-1,-1 0 0,1 0 0,-1 0 0,1 1 0,-1-2 0,2 1 0,0 0-16,0-1 0,0 0 0,0 0-1,0 0 1,0 0 0,0 0-1,0 0 1,0 0 0,-1-1 0,1 1-1,0-1 1,-1 1 0,1-1-1,-1 0 1,3-3 0,11-22-71,2-11-57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14779,'-11'0'1216,"5"5"-2608,6 0 1400,7-2 880,2 2-832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58 14651,'0'-3'213,"0"0"0,0 0 0,0 1-1,0-1 1,-1 0 0,1 0 0,-1 0-1,0 1 1,0-1 0,0 0 0,0 1 0,0-1-1,-1 0 1,-1-2 0,1 4-106,1-1 0,-1 1 0,0 0 0,1 0 0,-1 0 0,0 0 0,0 0 0,0 0 0,0 0 0,0 1 0,0-1 0,0 1 0,0-1 0,0 1 0,0 0 0,0 0 0,0 0 0,0 0 0,0 0 0,-4 1 0,-1 0-30,0 1 1,1 0 0,-1 0 0,1 1-1,-1-1 1,1 2 0,0-1 0,0 0 0,1 1-1,-1 0 1,1 1 0,0-1 0,0 1-1,-8 9 1,2 0-67,1 0 1,0 0-1,1 1 0,-13 26 1,16-27-10,1 1 1,0-1-1,-3 17 1,7-24-6,0-1-1,0 1 1,0 0 0,1 0-1,0 0 1,0 0 0,1 0-1,0 0 1,2 7 0,-2-12-2,0 1 0,0-1 1,0 1-1,0-1 0,0 0 1,1 0-1,-1 0 0,1 0 1,-1 0-1,1 0 0,0 0 0,0 0 1,0-1-1,0 1 0,0 0 1,3 1-1,-1-1-32,1 0 1,-1-1-1,1 1 1,-1-1-1,1 0 0,0 0 1,-1 0-1,8-1 1,-1 0-127,1 0-1,0-1 1,-1-1 0,1 0 0,-1-1 0,19-6 0,-12 2 50,0-2-1,-1 0 1,0-1-1,23-17 1,15-22-271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14875,'0'0'57,"-1"0"-1,1 0 1,0 0 0,-1 0-1,1 0 1,-1 0 0,1 0-1,-1 0 1,1 0 0,-1 0-1,1 0 1,-1 0-1,1 0 1,-1 0 0,1 0-1,-1 0 1,1 0 0,0 1-1,-1-1 1,1 0 0,-1 0-1,1 1 1,0-1-1,-1 0 1,1 1 0,-1-1-1,1 0 1,0 1 0,-1-1-1,1 0 1,0 1 0,0-1-1,-1 1 1,1-1-1,0 0 1,0 1 0,0-1-1,0 1 1,-1 0 0,-8 25 554,7-20-342,-17 56 478,3 1-1,2 0 1,-6 83-1,19-137-679,1 0 0,-1 0-1,2 0 1,-1 0 0,3 12 0,-2-19-65,-1-1 0,0 0 0,1 1 0,-1-1 0,1 1 1,0-1-1,-1 0 0,1 0 0,0 1 0,0-1 0,-1 0 0,1 0 1,0 0-1,0 0 0,1 0 0,-1 0 0,0 0 0,0 0 0,0 0 1,1 0-1,-1-1 0,0 1 0,1-1 0,-1 1 0,0-1 1,1 1-1,-1-1 0,1 0 0,-1 0 0,1 1 0,-1-1 0,1 0 1,-1 0-1,0-1 0,1 1 0,-1 0 0,1 0 0,-1-1 0,1 1 1,-1-1-1,2 0 0,6-3-30,0 0 0,-1 0 0,0-1 0,9-5 0,-12 5-7,1 1 1,0 1-1,0-1 0,0 1 0,0 0 0,1 1 0,-1-1 0,15-2 1,-20 5 26,0 0 1,0 0 0,0 0 0,1 0 0,-1 0-1,0 0 1,0 0 0,1 1 0,-1-1 0,0 0 0,0 1-1,0-1 1,0 1 0,0-1 0,0 1 0,0 0-1,0-1 1,0 1 0,0 0 0,0 0 0,0 0 0,0 0-1,0 0 1,-1-1 0,2 3 0,0 2-10,1 0 0,-1 0 0,-1 0 0,3 10 0,-3-9 11,1-1 0,-1 0 0,1 0 0,0 0 0,3 6 0,-4-10 4,-1 0 0,1 0 1,0 0-1,0 1 0,0-1 0,0-1 1,0 1-1,0 0 0,0 0 1,0 0-1,1-1 0,-1 1 0,0 0 1,0-1-1,1 1 0,-1-1 1,0 1-1,1-1 0,-1 0 0,0 0 1,1 0-1,-1 1 0,0-1 0,3-1 1,3 0-4,0 0 0,1 0 0,-1-1 0,-1 0 1,1-1-1,0 0 0,10-5 0,46-32-84,-27 15-11,-22 17 71,-5 2-29,0 0 1,1 0-1,0 1 0,0 1 1,15-5-1,-22 8 39,-1 0 0,1 1-1,0 0 1,0-1 0,-1 1-1,1 0 1,0 0 0,0 1 0,-1-1-1,1 1 1,0-1 0,0 1 0,-1 0-1,1 0 1,-1 0 0,1 0 0,-1 1-1,1-1 1,-1 1 0,0-1-1,0 1 1,0 0 0,1 0 0,-2 0-1,1 0 1,3 4 0,-3-3 16,1 0 0,-1 0 1,1 0-1,0 0 0,0 0 1,0-1-1,0 1 0,1-1 0,-1 0 1,1 0-1,0 0 0,-1 0 0,1-1 1,0 0-1,4 2 0,-2-3 15,0 1 0,-1-1 1,1 0-1,0 0 0,-1-1 0,1 0 0,0 0 0,-1 0 0,0-1 0,9-3 0,43-21 95,-43 19-80,0 0-1,0 1 0,1 1 0,20-6 0,-32 11-25,-1 0 0,0-1 0,1 1 0,-1 0 0,0 1 0,1-1 0,-1 0 0,0 1 0,1-1 0,-1 1 0,0 0 0,0-1 0,0 1 0,0 0 0,0 0 0,0 1 0,0-1 0,0 0 0,0 1 0,0-1 0,0 1 0,-1 0 0,1-1-1,-1 1 1,1 0 0,-1 0 0,0 0 0,0 0 0,2 4 0,3 8 9,-1-1 0,-1 0 0,0 1 0,1 14 0,3 5 63,-2-19-9,0 0 1,1 0-1,1 0 1,0-1-1,1 0 1,1-1-1,-1 0 1,13 11 0,-9-9-23,0 0 1,-1 2 0,-1-1 0,13 25-1,-19-30-34,-1 1-1,0-1 0,0 1 0,-1 0 0,-1 0 1,0 0-1,0 0 0,-1 1 0,-1-1 0,0 14 1,-1-19 16,0-1-1,0 1 1,0 0 0,0-1 0,-1 1 0,0-1 0,0 0 0,0 1 0,-1-1 0,0 0 0,0 0 0,0-1 0,-1 1 0,1-1-1,-1 1 1,0-1 0,-1 0 0,1-1 0,0 1 0,-1-1 0,-8 5 0,10-6 6,0-1 1,0 1 0,-1-1-1,1 0 1,0 0-1,-1 0 1,1-1-1,-1 1 1,1-1-1,-1 1 1,1-1-1,-1 0 1,1-1 0,-1 1-1,1 0 1,-7-3-1,5 1 2,1 0 1,-1 0-1,1 0 0,-1-1 0,1 0 0,0 0 1,0 0-1,0 0 0,1-1 0,-6-6 1,0-3-5,0 0 1,0 0-1,1-1 1,1-1-1,1 1 1,-8-23-1,6 8-115,-9-44-1,15 60 19,1 0 0,0 0 0,0-1-1,2 1 1,2-25 0,-2 34 8,1 1 1,-1-1 0,0 0-1,1 1 1,0 0-1,-1-1 1,1 1 0,1 0-1,-1 0 1,0 0 0,1 0-1,0 0 1,-1 1 0,1-1-1,0 1 1,0 0-1,0 0 1,1 0 0,-1 0-1,1 0 1,5-1 0,6-2-128,1 0 1,0 1 0,27-3 0,-29 5 201,49-8-312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15731,'9'18'1817,"-2"-6"-1073,-2-4-384,0-5 2265,2-1-2209,2-2-1337,1-2 841,-8 2-168,-2 1-88</inkml:trace>
  <inkml:trace contextRef="#ctx0" brushRef="#br0" timeOffset="1">4 324 17748,'-2'17'1536,"1"-5"-1064,2-9-280,7-9 2057,-1-1-1561,-2-3-160,-2-6 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51 475 12227,'-11'6'865,"5"-2"-415,0 0-1,0 0 0,1 0 0,-9 9 0,11-8 1747,8-7-1388,9-6-401,140-107 1085,140-137 0,-167 127-1315,-126 123-178,1 1-1,-1 0 1,0 0-1,0 0 1,0 0-1,1 0 1,-1 0-1,1 0 1,-1 0-1,1 1 1,2-2-1,-4 2 1,0 0 1,0 1-1,1-1 0,-1 0 0,0 0 1,0 0-1,1 0 0,-1 1 0,0-1 0,0 0 1,0 0-1,0 0 0,1 1 0,-1-1 0,0 0 1,0 0-1,0 1 0,0-1 0,0 0 1,0 0-1,0 1 0,1-1 0,-1 0 0,0 0 1,0 1-1,0-1 0,0 0 0,0 0 0,0 1 1,0-1-1,0 0 0,-1 1 0,1-1 1,0 0-1,0 0 0,0 1 0,0-1 0,-14 39-28,-14 26-59,-1-1-324,-37 122 1,54-114-797,9-61 834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14243,'8'-3'1424,"-6"13"-928,-4 10-247,-5 10 1663,0 6-1416,0 11-424,-1 2-48,6 0-32,0-1-64,2-6-144,3-9-104,0-13-232,1-7 1440,-4-17-968,-3-11 16,-5-6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7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16772,'0'0'1616,"6"1"-1240,4-1-24,6 0 752,8 0-424,5 0-159,11-4-193,7-2-128,3-1-344,2-1-296,0-2-561,-2 0-991,-10 0 1520,-1 1-288,-9 3-329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0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15267,'0'0'112,"-1"0"-1,1 0 0,0 0 1,-1 1-1,1-1 0,-1 0 1,1 0-1,-1 0 0,1 1 1,0-1-1,-1 0 0,1 0 1,0 1-1,-1-1 0,1 0 1,0 1-1,-1-1 0,1 0 1,0 1-1,0-1 0,0 0 0,-1 1 1,1-1-1,0 1 0,0-1 1,0 1-1,0-1 0,0 0 1,-1 1-1,1-1 0,0 1 1,0-1-1,0 1 0,-5 19 313,-39 229-1011,28-179-1498,16-62 1620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13379,'1'-2'213,"1"1"1,-1-1-1,1 1 1,-1 0-1,1 0 0,-1 0 1,1 0-1,0 0 1,-1 0-1,1 0 0,0 0 1,0 0-1,0 1 1,-1-1-1,1 1 0,0 0 1,0-1-1,0 1 1,0 0-1,0 0 1,0 0-1,0 0 0,0 1 1,0-1-1,2 1 1,-1 0-89,0-1 0,0 1 1,0 0-1,0 0 1,0 0-1,0 1 0,0-1 1,-1 1-1,1 0 0,-1 0 1,1-1-1,-1 2 1,1-1-1,-1 0 0,2 3 1,0 1-89,-1 1 1,0 0-1,-1 0 0,1 0 1,-1 0-1,-1 0 0,1 0 1,-1 0-1,-1 1 1,1-1-1,-1 0 0,-1 13 1,-3 9 49,-12 51 0,13-65-39,1-11-24,2-3-10,-1 0-1,1 0 1,0 0 0,-1 0 0,1 0 0,0 0 0,-1 0 0,1 0 0,0 0 0,0 0-1,0 0 1,0 1 0,0-1 0,1 1 0,-1-2 2,1-1 0,0 1 0,-1 0 0,1-1 0,-1 1 0,1 0 0,-1-1 0,1 1 0,-1-1-1,1 1 1,-1-1 0,1 1 0,-1-1 0,0 1 0,1-1 0,-1 1 0,0-1 0,1 0 0,-1 1 0,0-1 0,0 0 0,1 0 0,9-20 193,-3 2-65,-1 0 0,0-1 0,-2 0 0,0 1 0,-1-1 0,-1-1 0,0 1 0,-2 0 0,-1 0 0,0 0 0,-7-34 1,8 53-169,0 1 1,0-1-1,-1 0 1,1 1-1,0-1 1,0 0-1,0 1 1,0-1-1,1 0 1,-1 1-1,0-1 1,0 1-1,0-1 1,0 0 0,1 1-1,-1-1 1,0 1-1,1-1 1,-1 0-1,0 1 1,1-1-1,-1 1 1,1-1-1,-1 1 1,1 0-1,-1-1 1,1 1 0,-1-1-1,1 1 1,-1 0-1,1 0 1,-1-1-1,1 1 1,0 0-1,-1 0 1,1-1-1,-1 1 1,1 0-1,0 0 1,-1 0-1,1 0 1,0 0 0,0 0-1,39 1-1086,-21 1 576,18-3-88,1-1-1,65-11 1,-75 6 447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13963,'5'6'1336,"-1"4"-816,6 6-224,1 5 1233,-1 4-841,5 5-336,-1 6-88,0 2-72,-2 1 16,-6 4-80,-8 3-32,-12 8-32,-6 7-8,-16 12-152,-7 0-248,-7 1 304,-3 2-24,1-7-56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11899,'-20'18'972,"0"0"0,2 1 0,0 1 0,-16 24 0,18-23-687,-22 30-113,1 2 1,3 1-1,3 1 0,-46 113 1,63-131-160,1 1 0,3 0-1,1 1 1,2 0 0,1 0 0,2 1 0,2-1 0,2 1 0,5 44 0,-3-68-33,1-1 1,0 0 0,1 1 0,1-1 0,0-1 0,1 1-1,15 25 1,-15-31 122,-1-1 0,2 0 0,-1 0-1,1-1 1,0 0 0,0 0 0,1-1-1,0 0 1,0 0 0,1-1 0,0 0 0,0 0-1,14 4 1,1-1 34,0-2 0,0 0 0,1-2 1,35 2-1,21-4 205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17436,'-12'-3'1776,"21"3"-1576,15 0 792,9 0-319,13-2-273,8 0-96,12 0-104,3 1-8,0-2-144,-5 1-184,-16 1-384,-5 0-297,-20 1 1610,-21 0-929,-4 5-96,-20 2-73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15363,'14'9'1465,"20"-8"-729,5-1-280,11-4 488,6-2-136,10-4-496,-2-2-312,-5-5 248,-1 1-128,-11 2-328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331 223 15899,'5'-6'349,"-2"-1"0,1 0 0,-1 0 0,0 0 0,0 0 0,3-14-1,-6 16-202,0 1 0,1-1-1,-1 1 1,-1 0 0,1-1-1,-1 1 1,0-1 0,0 1-1,0 0 1,0 0-1,-1-1 1,1 1 0,-5-6-1,2 3 0,-1 0 0,1 0-1,-1 1 1,-1-1 0,1 1 0,-1 0-1,0 1 1,-1-1 0,1 1-1,-1 1 1,0-1 0,-10-4 0,11 7-136,1-1 1,-1 1 0,1 1 0,-1-1-1,0 1 1,0 0 0,1 0 0,-1 1 0,0-1-1,0 1 1,0 1 0,0-1 0,0 1 0,0 0-1,1 0 1,-1 1 0,0 0 0,-7 3-1,4 0-22,0 1 0,-1 0 0,2 1 0,-1 0 0,1 0-1,0 1 1,1 0 0,0 1 0,0-1 0,0 1 0,1 1-1,1-1 1,-5 11 0,4-9 2,1 1-1,1-1 1,0 1-1,1 0 1,0 0 0,0 1-1,1-1 1,1 0-1,0 1 1,1-1-1,2 17 1,-2-25 10,1 1-1,0 0 1,0-1-1,1 1 1,0-1-1,-1 0 1,1 1-1,1-1 1,-1 0-1,0 0 1,1 0 0,0-1-1,0 1 1,0-1-1,1 1 1,-1-1-1,1 0 1,-1 0-1,1-1 1,0 1-1,0-1 1,0 0 0,1 0-1,-1 0 1,0 0-1,1-1 1,-1 0-1,1 0 1,0 0-1,6 0 1,1 0 5,0-1 0,0 0 0,1-1 0,-1 0 0,0-1 1,0 0-1,0-1 0,0 0 0,-1-1 0,20-9 0,-20 7-74,0 0-1,0-1 1,-1 0-1,0 0 1,-1-1-1,1 0 1,-1-1-1,-1 0 0,13-17 1,-17 20-18,0-1 0,-1 1 1,1-1-1,-1 0 0,0 0 0,-1 0 0,0-1 1,0 1-1,0-1 0,-1 1 0,0-1 0,-1 1 0,0-1 1,0 0-1,0 1 0,-4-15 0,2 11-3,-1 1 0,0 0-1,-8-16 1,-22-29-404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12435,'-6'1'1440,"1"11"-928,2 9-144,4 8 1521,9 14-1193,9 6-160,12 12-128,8 7-32,8 5-40,4 3-24,3 2-128,-2-2-96,-5-1-336,-7-5-208,-11-4 40,-5-9 296,-4-15-96,-4-10-112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19868,'7'13'1353,"4"-13"-1105,6-7-120,9-2 312,7-2-208,4-5-240,5-1-136,4-2-648,-5 2 1048,1-5-376,-5 1-96,-8 1-73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13475,'0'0'76,"1"0"-1,-1 0 1,0 0 0,0 0-1,0 0 1,0 0 0,1 0 0,-1 0-1,0 0 1,0 0 0,0 0-1,0 0 1,1 0 0,-1 0 0,0 0-1,0 0 1,0 0 0,0 0-1,1 0 1,-1 0 0,0 0 0,0 0-1,0 1 1,0-1 0,0 0-1,1 0 1,-1 0 0,0 0 0,0 0-1,0 0 1,0 0 0,0 1-1,0-1 1,0 0 0,0 0 0,0 0-1,1 0 1,-1 1 0,0-1-1,0 0 1,0 0 0,6 14 1058,2 18-218,-2 21 331,-1 70-1,1 11-609,-4-111-674,2 0-1,0 0 0,13 37 1,-17-58-48,1 0 1,0 1 0,0-1 0,0 0-1,0 0 1,0 0 0,0 0 0,0 0-1,1-1 1,-1 1 0,1 0-1,-1 0 1,4 1 0,-5-3 56,1 1 0,-1-1 0,1 0 0,-1 0 0,1 0 0,-1 0 0,1 0 0,-1 0-1,1 0 1,-1 0 0,1 0 0,-1 0 0,1 0 0,-1 0 0,1 0 0,-1 0 0,1 0 0,-1 0 0,1 0 0,-1-1 0,1 1 0,13-15-264,-4-5-156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13411,'-1'14'5904,"11"38"-4979,-10-50-911,1 1 0,0 0 0,0-1-1,1 1 1,-1-1 0,0 1-1,1-1 1,-1 0 0,1 1 0,0-1-1,0 0 1,0 0 0,0 0 0,0-1-1,1 1 1,-1 0 0,0-1 0,6 3-1,-4-3-2,0 0 0,0 0 0,1 0-1,-1 0 1,1-1 0,-1 0-1,0 0 1,1 0 0,-1 0 0,1-1-1,3-1 1,9-2 67,-1-1 0,-1-1 1,1 0-1,-1-1 0,18-12 0,49-35 1058,-81 53-1121,-1 1-1,0 0 0,1 0 0,-1 0 0,0 0 1,1 0-1,-1 0 0,0 0 0,1 0 1,-1 0-1,0 1 0,1-1 0,-1 0 0,0 0 1,1 0-1,-1 0 0,0 0 0,0 0 0,1 1 1,-1-1-1,0 0 0,1 0 0,-1 0 1,0 1-1,0-1 0,0 0 0,1 0 0,-1 1 1,0-1-1,0 0 0,0 1 0,0-1 0,1 0 1,-1 1-1,0-1 0,0 0 0,0 1 1,0-1-1,0 0 0,0 0 0,0 1 0,0-1 1,0 0-1,0 1 0,3 20 25,-2-16-9,-1-4-38,0 1 0,1-1 1,-1 1-1,0-1 1,1 1-1,-1-1 1,1 1-1,0-1 1,-1 0-1,1 1 0,0-1 1,0 0-1,0 1 1,0-1-1,0 0 1,0 0-1,0 0 0,0 0 1,1 0-1,-1 0 1,0-1-1,1 1 1,1 1-1,-1-2-47,0 0-1,0 0 1,0 0 0,0 0-1,0 0 1,-1-1 0,1 1-1,0-1 1,0 1 0,0-1-1,0 0 1,-1 1 0,1-1-1,0 0 1,-1 0 0,1 0-1,-1-1 1,1 1 0,1-2-1,10-8-284,-1-1-1,-1 0 0,0-1 1,0 0-1,-1-1 0,13-23 1,3-17-239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0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10122,'46'-50'4382,"-46"50"-4350,0 0 0,0 0 0,0 0 0,0 0 1,0 0-1,0 0 0,0 0 0,1 0 0,-1 0 0,0 0 0,0 0 0,0 0 0,0 0 0,0 0 0,0 0 0,0 0 0,0 0 0,1 0 0,-1 0 0,0 0 0,0 1 0,0-1 0,0 0 0,0 0 0,0 0 0,0 0 0,0 0 0,0 0 0,0 0 0,0 0 0,0 1 0,0-1 0,0 0 0,0 0 0,0 0 0,0 0 0,0 0 0,0 0 0,0 0 0,0 1 0,0-1 0,0 0 0,0 0 0,0 0 0,0 0 0,0 0 0,0 0 0,0 0 0,0 1 0,0-1 0,0 0 0,0 0 0,0 0 0,0 0 0,0 0 0,0 0 0,0 0 0,-1 0 0,0 10 413,-10 20 746,7-20-928,0 1 1,1-1-1,0 1 1,1 0-1,-2 13 1,4-22-265,0-1 1,1 1 0,-1-1 0,0 1 0,1-1-1,-1 0 1,1 1 0,0-1 0,-1 0 0,1 1 0,0-1-1,0 0 1,0 0 0,0 0 0,0 0 0,0 0 0,0 0-1,0 0 1,0 0 0,0 0 0,1 0 0,-1 0 0,0-1-1,1 1 1,-1-1 0,0 1 0,1-1 0,-1 1-1,1-1 1,-1 0 0,2 0 0,10 3-79,0-2-1,22 1 1,-17-1 28,18 1-80,-20-1 74,1-1 0,-1 2 0,0 0-1,0 1 1,-1 1 0,1 0 0,28 13 0,-41-16 48,-1 0 0,0 0 0,0 0 0,0 0 1,0 1-1,0-1 0,0 1 0,0 0 0,-1-1 1,1 1-1,-1 0 0,1 0 0,-1 0 0,1 0 1,-1 0-1,0 1 0,0-1 0,0 0 0,-1 0 1,1 1-1,0-1 0,-1 1 0,1-1 0,-1 0 1,0 1-1,0-1 0,0 1 0,0-1 0,0 1 1,-1-1-1,1 0 0,-1 1 0,1-1 1,-1 0-1,0 1 0,0-1 0,0 0 0,0 0 1,-1 0-1,-1 3 0,-2 2 42,0 1 0,-1-1 0,0 0 0,0-1 0,-1 1 0,0-1 0,0-1 0,0 1 0,-16 7 0,11-7 150,-1 0 1,-1-1-1,-27 7 1,34-11-191,-1 1 1,0-1 0,0 0-1,-1-1 1,1 0-1,0-1 1,0 1 0,-12-4-1,18 4-40,-1-1 1,0-1-1,1 1 0,-1 0 0,1 0 1,0-1-1,-1 0 0,1 1 0,0-1 1,0 0-1,0 0 0,0 0 0,0 0 1,0 0-1,1-1 0,-1 1 0,1-1 1,-2-3-1,-5-11-209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16067,'-8'18'300,"0"1"-1,0 0 1,2 1-1,1-1 1,0 1-1,1 0 0,2 0 1,0 1-1,1-1 1,1 24-1,3-7-103,2-1 0,1 0 0,2 0 0,22 61-1,-19-68-175,-2-1-1,-1 1 1,-1 1 0,-1-1-1,3 57 1,-10-77-13,-2-10-24,-1-17-67,-32-301-1816,36 319 1901,0-1 1,0 1 0,0 0-1,0-1 1,0 1-1,0 0 1,-1-1-1,1 1 1,0 0-1,0-1 1,0 1-1,0 0 1,0-1-1,0 1 1,0 0-1,1-1 1,-1 1 0,0 0-1,0-1 1,0 1-1,0 0 1,0 0-1,0-1 1,1 1-1,-1 0 1,0-1-1,0 1 1,0 0-1,1 0 1,-1-1-1,0 1 1,0 0-1,1 0 1,-1 0 0,0-1-1,0 1 1,1 0-1,-1 0 1,0 0-1,1 0 1,-1 0-1,0 0 1,1-1-1,-1 1 1,0 0-1,1 0 1,-1 0-1,0 0 1,1 0 0,-1 0-1,0 0 1,1 1-1,-1-1 1,1 0-1,19 10 103,-15-7-85,4 1-5,0-1 0,0 0 0,0 0-1,1-1 1,-1 0 0,1-1 0,-1 0 0,1 0 0,-1-1 0,1 0 0,0-1 0,-1 0 0,1 0 0,-1-1 0,0 0 0,1-1 0,-1 0 0,0-1 0,-1 0 0,9-5 0,-10 6 29,-1-1 0,0 0 1,0 0-1,0-1 0,0 1 1,-1-1-1,0-1 1,0 1-1,-1-1 0,1 0 1,-1 0-1,0 0 1,-1 0-1,1-1 0,-1 0 1,-1 0-1,1 1 0,-1-1 1,0-1-1,-1 1 1,0 0-1,0 0 0,0-1 1,-1 1-1,0 0 1,-2-12-1,1 14-11,0 1 0,0 0 0,0-1-1,0 1 1,-1 0 0,0 0 0,0 0 0,-3-6 0,4 9-29,0 0 0,1 0 0,-1 0 0,0 1 0,0-1 0,0 0 0,0 0 0,0 0 0,1 1 0,-1-1 0,-1 0 0,1 1 0,0-1 0,0 1 0,0 0 0,0-1 0,0 1 0,0 0 0,0-1 0,-1 1 0,1 0 0,0 0 1,0 0-1,0 0 0,-1 0 0,1 0 0,0 1 0,0-1 0,0 0 0,0 0 0,-1 1 0,1-1 0,0 1 0,0-1 0,-2 2 0,-1 1-9,0 1 0,0-1 0,0 1 1,0 0-1,1 0 0,-1 0 0,1 1 0,0-1 0,1 1 1,-1 0-1,1-1 0,0 1 0,0 0 0,-2 8 0,-1 3 3,2 1-1,0 0 0,-2 21 0,5-30-19,0 0 0,0 0-1,0 0 1,1 0 0,0 0 0,1 0-1,0-1 1,0 1 0,1-1-1,-1 1 1,2-1 0,-1 0 0,1 0-1,0 0 1,6 6 0,-6-8 8,0 0 0,1 0 1,0-1-1,0 1 0,0-1 0,1 0 1,0-1-1,-1 0 0,1 1 1,0-2-1,1 1 0,-1-1 0,0 0 1,1 0-1,-1-1 0,1 0 1,-1 0-1,10 0 0,-11-1 18,0 0-1,0 0 1,0 0-1,0-1 0,0 1 1,0-2-1,-1 1 1,1 0-1,0-1 0,4-2 1,16-12-130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31 441 16107,'-4'4'242,"1"-1"-1,0 1 0,1 0 0,-1 0 0,1 0 0,0 1 0,-1-1 0,2 1 1,-1-1-1,1 1 0,-1-1 0,1 1 0,1 0 0,-1 0 0,0 5 0,1-7-227,0-1-1,0 0 0,1 0 0,-1 0 0,0 0 0,1 1 0,-1-1 0,1 0 0,0 0 0,0 0 0,0 0 0,0 0 0,0 0 1,0-1-1,0 1 0,1 0 0,-1 0 0,0-1 0,1 1 0,0-1 0,-1 1 0,1-1 0,0 0 0,0 0 0,0 0 1,0 0-1,0 0 0,0 0 0,0 0 0,0-1 0,0 1 0,0-1 0,0 1 0,0-1 0,3 0 0,-1 1-19,1-1 0,-1 0 0,0-1 0,1 1 0,-1-1 0,0 0-1,1 0 1,-1 0 0,0 0 0,0-1 0,0 0 0,0 0 0,0 0 0,0 0-1,0-1 1,-1 1 0,1-1 0,-1 0 0,0 0 0,0 0 0,3-5-1,-1 2-34,0-1-1,-1 0 0,0 0 1,0-1-1,-1 1 0,0-1 1,0 0-1,0 1 0,-1-1 1,1-12-1,-3 18-151,1 15-217,-1-6 342,0 0-1,1-1 1,1 1-1,-1 0 1,3 6-1,-3-11 71,-1-1-1,1 1 0,-1 0 0,1-1 0,0 1 0,0-1 0,0 0 0,0 1 0,0-1 0,0 0 0,0 1 0,0-1 0,1 0 0,-1 0 0,0 0 0,1 0 0,-1 0 0,1 0 0,-1-1 0,1 1 0,-1 0 0,1-1 0,0 1 0,-1-1 0,1 0 0,2 1 0,1-1 17,1-1 1,-1 0-1,1 0 0,-1 0 0,0-1 0,1 0 0,-1 0 0,0 0 1,0-1-1,0 1 0,-1-1 0,1 0 0,4-5 0,7-4 54,-2-1-1,20-22 0,-15 13 1,-2-1 0,0 0 0,-1-2-1,-1 1 1,-1-2 0,-2 0-1,-1-1 1,0 0 0,-2 0-1,-1-1 1,6-45 0,-13 66-44,-1-1 1,0 0-1,0 1 1,-1-1-1,-2-10 1,3 17-20,-1-1 1,1 0-1,-1 1 0,1-1 1,-1 1-1,0-1 0,0 1 1,0-1-1,0 1 1,0 0-1,0-1 0,-2-1 1,2 2-4,0 1 0,1-1 0,-1 1 0,0 0 0,0-1 0,0 1 0,0 0 0,0 0 0,0-1 0,1 1 0,-1 0 0,0 0 0,0 0-1,0 0 1,0 0 0,0 1 0,0-1 0,0 0 0,0 0 0,0 0 0,1 1 0,-1-1 0,0 1 0,-2 0 0,0 1 17,0 1 0,-1 0 0,1 0 0,0 0 0,0 0 0,1 0 0,-1 0 0,1 1 0,-1 0 0,1-1 0,0 1 0,1 0 0,-1 0 0,-1 6 0,-2 3 45,2 1 1,0 0-1,-2 16 0,4-18-58,1 0 0,0 0 0,1 0 1,0-1-1,1 1 0,0 0 0,1-1 0,1 1 0,-1-1 1,2 0-1,-1 0 0,2 0 0,0-1 0,0 1 1,0-2-1,1 1 0,1-1 0,0 0 0,0 0 0,1-1 1,0 0-1,0-1 0,0 1 0,1-2 0,1 0 0,13 7 1,-23-13-14,0 1 0,0 0 0,1-1 0,-1 1 0,0-1 0,1 1 0,-1-1 0,0 0 0,1 0 0,-1 1 0,0-1 1,1 0-1,-1 0 0,0-1 0,1 1 0,-1 0 0,1 0 0,0-1 0,-1 1 3,-1-1-1,1 1 1,-1-1 0,0 1 0,1-1-1,-1 0 1,0 1 0,1-1-1,-1 1 1,0-1 0,0 0 0,1 1-1,-1-1 1,0 0 0,0 1-1,0-1 1,0 0 0,0 1 0,0-1-1,0 0 1,0 1 0,0-1-1,0 0 1,-1 1 0,1-2-1,-3-7 19,0 0-1,-1 0 0,-8-15 1,7 16 6,-13-31 43,10 17 73,13 27-143,0 0 0,1 0 0,0-1 0,0 1 0,0-1 0,0-1 0,1 1-1,-1-1 1,1 0 0,0-1 0,0 0 0,0 0 0,0 0 0,0-1 0,1 0 0,-1 0 0,0-1 0,13-1 0,-12 0-21,1 0 0,0-1 0,0-1 0,-1 0 0,0 0 1,1 0-1,-1-1 0,0 0 0,-1-1 0,1 0 0,-1 0 0,0 0 1,0-1-1,11-13 0,24-36-76,-41 86 184,-1-25-76,0-1 0,1 1-1,0-1 1,0 1 0,0-1 0,1 0 0,-1 1-1,1-1 1,1 0 0,-1 0 0,1 0 0,4 6-1,-6-9-24,1-1-1,-1 1 0,0-1 1,1 0-1,-1 0 0,1 1 1,-1-1-1,1 0 0,0 0 1,-1-1-1,1 1 0,0 0 1,0 0-1,-1-1 1,1 1-1,2-1 0,-1 0-27,-1 0 0,1 0 0,-1 0 0,0-1 0,1 1 0,-1-1 0,0 1 0,0-1 0,0 0 0,1 0 0,-1 0 0,0 0 0,0-1 0,0 1 0,-1 0 0,4-3 0,0-1 115,0-1 0,0 0 0,0 1 0,-1-1 0,0-1-1,0 1 1,0-1 0,-1 0 0,0 1 0,-1-1 0,1-1 0,2-13 0,2-23-144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17220,'-11'2'1368,"8"6"-1080,3 2-128,7 0 56,7 0-416,9 2 240,4-2-120,19 0-144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0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24 120 15803,'-5'9'612,"3"-6"-491,-1 0-1,1 1 1,0-1-1,1 1 1,-1 0 0,1-1-1,-1 1 1,1 0 0,0 0-1,1 0 1,-1 0 0,1 0-1,-1 5 1,2-8-89,-1 0-1,0-1 1,0 1 0,1-1 0,-1 1 0,0-1-1,1 1 1,-1-1 0,0 0 0,1 1 0,-1-1-1,1 1 1,-1-1 0,1 0 0,-1 1 0,1-1-1,-1 0 1,1 0 0,-1 1 0,1-1 0,0 0-1,-1 0 1,1 0 0,-1 0 0,1 0 0,-1 1-1,1-1 1,0 0 0,-1-1 0,1 1 0,-1 0-1,1 0 1,0 0 0,-1 0 0,1 0 0,-1 0-1,1-1 1,-1 1 0,1 0 0,0-1 0,26-12 224,2-7-469,31-25 0,-33 23-160,35-22 0,-61 43 375,-1 0 0,1 1-1,0-1 1,0 1 0,0-1 0,0 1 0,-1-1-1,1 1 1,0 0 0,0-1 0,0 1 0,0 0 0,0 0-1,0 0 1,0-1 0,0 1 0,0 0 0,0 0-1,0 1 1,0-1 0,0 0 0,0 0 0,0 0-1,1 1 1,0 0 52,-1 1 0,0-1 0,0 0 0,0 1 0,0-1 0,0 1 0,-1-1 0,1 1 0,0-1 0,0 4 0,11 17 501,-9-19-500,0-1 0,0 0 0,0 1 1,0-1-1,0-1 0,1 1 1,-1 0-1,1-1 0,-1 0 1,1 1-1,0-1 0,-1-1 0,1 1 1,0-1-1,-1 1 0,1-1 1,0 0-1,5-1 0,8-1 33,-2-1-1,32-8 1,-40 9-57,139-52-82,-69 24-522,-76 29 534,1 0 1,-1 1 0,1-1 0,0 0-1,-1 1 1,1-1 0,0 1-1,-1 0 1,1 0 0,0-1-1,0 1 1,-1 0 0,1 1 0,0-1-1,0 0 1,2 1 0,-3 0-9,0 0 0,-1 0 0,1 0 0,-1 0 0,0 0 0,1 0 0,-1 0 0,0 0 0,0 0 0,1 0 0,-1 0 0,0 0 0,0 0 0,0 0 0,0 0 0,0 1 0,-1-1 0,1 0 0,0 0 0,0 0 0,-1 0 0,1 0 0,-1 0 0,1 0 0,-1 1 0,0 0-63,1-1 83,-1-1 0,1 1 0,-1 0 0,1 0 0,-1 0 0,1 0 1,0 0-1,0 0 0,0 0 0,-1 0 0,1 0 0,0 0 0,0 0 0,0 0 1,1 0-1,-1 0 0,0 0 0,0 0 0,0 0 0,1 0 0,-1 0 0,1 0 1,-1 0-1,1 0 0,-1 0 0,2 1 0,7 2-138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18564,'3'-10'1680,"7"-4"-1136,-6 2-215,9-2 623,7-3-184,1-1-280,8 1-152,8-1-376,5 0-216,2 0-312,2-1-120,-1-2-264,-4-1-153,-8-1 649,-7 0-264,-16 2 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17364,'13'0'1632,"10"-6"-1072,3-3-200,8-2 568,4-4-183,3 0-481,2-1-280,-3-4-552,-2 1 512,-10-11-177,-2-10-143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1321 13163,'7'3'229,"-1"1"0,-1 0 0,1 0 0,0 0 0,-1 0 0,0 1 0,0 0 0,0 0 1,7 10-1,3 8 76,14 29 0,-14-27-75,63 119 246,-19-35-103,102 144 0,-157-246-314,20 21 161,-23-27-187,0 0-1,0 0 1,0-1-1,0 1 1,0 0-1,0 0 1,0-1-1,0 1 1,1 0 0,-1-1-1,0 1 1,1-1-1,-1 1 1,0-1-1,1 0 1,-1 0-1,0 0 1,1 0 0,-1 1-1,3-2 1,-4 1-5,1-1 0,0 1 0,0-1 1,0 1-1,0-1 0,-1 1 0,1-1 1,0 0-1,-1 1 0,1-1 0,0 0 1,-1 0-1,1 1 0,-1-1 1,1 0-1,-1 0 0,1 0 0,-1 0 1,0 0-1,1 0 0,-1 0 0,0 0 1,0 0-1,0 1 0,0-1 0,0 0 1,0-2-1,-2-34 394,1 30-319,-15-86 236,-3 1 0,-39-108 0,29 106-417,-158-462-212,185 552 303,1 0-1,-1 0 1,1 1-1,0-1 0,1 0 1,-1 0-1,1 0 1,-1-7-1,2 9-9,-1-1 1,1 1 0,-1 0-1,1-1 1,0 1-1,0 0 1,0 0-1,0 0 1,1 0 0,-1 0-1,1 0 1,-1 0-1,1 0 1,-1 1-1,1-1 1,2-1-1,21-15-3,1 1 0,1 1 0,1 1 0,49-18-1,-32 13-7,71-34-40,186-119 0,196-187-317,-475 343 356,138-101 39,-160 117-29,-1 1 0,0 0 0,1-1 0,-1 1 0,1 0 0,-1 0 1,1-1-1,-1 1 0,1 0 0,-1 0 0,0 0 0,1 0 0,-1 0 0,1-1 0,-1 1 0,1 0 0,-1 0 0,1 0 0,0 0 1,-1 1-1,1-1 0,-1 0 0,0 0 0,1 0 0,-1 0 0,1 0 0,-1 1 0,1-1 0,-1 0 0,1 0 0,-1 1 0,1-1 1,-1 0-1,0 1 0,1-1 0,-1 0 0,0 1 0,1-1 0,-1 0 0,0 1 0,0-1 0,1 1 0,-1-1 0,0 1 0,7 27 7,-6-16-4,8 32 9,2 69 0,-8-76-225,0 0-1,18 69 0,-21-103 200,1-1-1,-1 1 1,1-1 0,0 1 0,0-1 0,0 1-1,0-1 1,1 0 0,-1 1 0,1-1 0,-1 0 0,1 0-1,0 0 1,0 0 0,0 0 0,0-1 0,0 1-1,3 1 1,18-1-139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5 422 10714,'-4'39'2354,"4"-39"-2317,0 0 0,0 0 0,0 0 0,0 0 0,0 0 0,0 1 0,0-1 0,0 0 0,0 0 0,0 0 0,0 0 0,0 0 0,0 0 0,0 1 0,0-1 0,0 0 0,0 0 0,0 0 0,0 0 0,1 0 0,-1 0 0,0 0 0,0 1 0,0-1 0,0 0 0,0 0 0,0 0 0,0 0 0,1 0 0,-1 0-1,0 0 1,0 0 0,0 0 0,0 0 0,0 0 0,0 0 0,1 0 0,-1 0 0,0 0 0,0 0 0,0 0 0,0 0 0,0 0 0,1 0 0,-1 0 0,9-5 1252,8-12 9,133-159 1866,-122 138-2903,-2 0 1,-2-2-1,19-44 1,-39 69-170,-4 15-90,0 0 0,0 0 0,0 0 0,0 0 0,0 0 0,0 0 0,0 0 0,0-1 0,0 1 0,0 0 0,0 0 0,0 0 0,-1 0 0,1 0 0,0 0 0,0 0 0,0 0 0,0 0 0,0 0 0,0 0 0,0 0 0,0 0 0,-1 0 0,1-1 0,0 1 0,0 0 0,0 0 0,0 0 0,0 0 0,0 0 0,-1 0 0,1 0 0,0 0 0,0 1 1,0-1-1,0 0 0,0 0 0,0 0 0,0 0 0,-1 0 0,1 0 0,0 0 0,0 0 0,0 0 0,0 0 0,0 0 0,0 0 0,0 0 0,0 0 0,-1 1 0,0 0 6,-1 1 0,0-1 0,1 1 0,-1 0 0,1-1 0,-1 1 0,1 0 0,0 0 0,0 0 0,-1 3 0,-3 9-73,1 0-1,0 1 1,2-1 0,-1 1 0,2-1 0,0 1 0,1 0 0,0 0 0,1-1 0,5 24 0,-6-35 0,1 1 0,0-1 0,1 0 0,-1 0 1,0-1-1,1 1 0,0 0 0,-1 0 0,1-1 1,0 1-1,1-1 0,-1 1 0,0-1 1,1 0-1,4 3 0,-5-4-24,0 1 0,1-2-1,-1 1 1,0 0 0,1 0 0,-1-1-1,0 1 1,1-1 0,-1 0 0,1 0 0,-1 0-1,1 0 1,-1 0 0,1-1 0,-1 1 0,0 0-1,1-1 1,-1 0 0,0 0 0,1 0-1,3-2 1,2-2-240,1-1 0,-1-1 0,1 1-1,-2-1 1,1-1 0,-1 1 0,0-1 0,-1-1 0,0 1-1,0-1 1,-1 0 0,5-12 0,2-3-84,-2-1 0,-1 0 0,9-43 1,-17 63 529,-1 0 1,1 0 0,-1 0-1,0 0 1,0 0 0,-1-5-1,1 9-83,0 1 0,0 0 0,0-1-1,0 1 1,0 0 0,0-1-1,0 1 1,0 0 0,0-1 0,0 1-1,-1 0 1,1-1 0,0 1 0,0 0-1,0 0 1,-1-1 0,1 1 0,0 0-1,0 0 1,0-1 0,-1 1-1,1 0 1,0 0 0,-1 0 0,1-1-1,0 1 1,0 0 0,-1 0 0,1 0-1,0 0 1,-1 0 0,1 0 0,-1-1-1,0 2 54,0 0 0,-1 0-1,1-1 1,0 1-1,0 0 1,0 0 0,0 0-1,0 0 1,0 0 0,0 0-1,0 0 1,0 0-1,1 1 1,-2 0 0,-2 6 151,0 0 1,0 0 0,1 1-1,0-1 1,0 1 0,-2 12-1,4-17-190,0 1-1,0-1 1,1 0-1,0 1 1,0-1-1,0 0 1,0 1-1,1-1 1,-1 0 0,1 1-1,0-1 1,0 0-1,1 0 1,-1 0-1,4 6 1,-4-8-24,0-1 0,1 0 1,-1 1-1,0-1 0,1 0 1,-1 1-1,1-1 0,-1 0 1,1 0-1,-1 0 0,1 0 1,0 0-1,-1-1 0,1 1 0,0-1 1,0 1-1,0-1 0,3 1 1,-1-1 24,-1 0 1,1 0 0,-1-1-1,1 1 1,-1-1 0,0 0-1,1 0 1,-1 0-1,6-3 1,-2 0 85,0 0 0,-1 0 0,1 0 0,-1-1 0,0 0 0,0-1-1,0 0 1,7-8 0,-11 11-63,0 0 0,0 0 0,-1-1 0,1 1-1,0 0 1,-1-1 0,0 1 0,0-1 0,0 1 0,0-1-1,-1 0 1,1-4 0,-1 6-56,0 1 1,0-1-1,-1 1 1,1-1-1,-1 1 0,1 0 1,-1-1-1,1 1 1,-1 0-1,1-1 0,-1 1 1,0 0-1,0 0 0,0 0 1,0 0-1,0-1 1,0 1-1,0 1 0,0-1 1,0 0-1,-1 0 1,1 0-1,0 0 0,0 1 1,-1-1-1,1 1 1,0-1-1,-1 1 0,1 0 1,-1-1-1,1 1 0,-1 0 1,-2 0-1,-1-1-49,-1 1 0,0 0 0,0 0 0,1 1 0,-10 1 0,13-2-35,1 1-1,-1-1 1,1 0-1,0 1 1,-1-1 0,1 1-1,-1-1 1,1 1 0,0 0-1,0-1 1,-1 1-1,1 0 1,0 0 0,0 0-1,0 0 1,0 0 0,0 0-1,0 0 1,0 0-1,0 1 1,0-1 0,1 0-1,-1 0 1,0 1 0,1-1-1,-1 3 1,2 3-284,5 1-95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13515,'0'1'1448,"15"-1"-720,11-4-224,16-12 1089,7-5-561,11-10-200,3-3-88,6-8-200,-3 2-103,-9 0-305,-6 3-168,-10 7-473,-4 5-263,-13 5-1368,-2 3 1752,-14-1-328,-3-1-249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3 145 15859,'-2'-3'1930,"7"-3"-1196,7-5 64,24-11 145,41-18-1,25-14-1141,-86 45 84,-21 17-18,-14 17 106,4 4 29,1 0-1,1 1 0,2 0 0,1 1 0,-11 57 1,17-64-8,1 0 1,1 0-1,1 0 0,1 0 1,1 1-1,1-1 1,2 0-1,8 35 1,9-8-552,-19-47 433,-1-1 1,1 1-1,1-1 1,-1 0-1,0 0 1,1 0-1,0 0 1,0 0-1,0 0 1,0-1-1,5 4 1,-7-6-260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15523,'10'1'1049,"-1"5"-849,1-3-80,7 0 352,3 1-264,7 2-104,1-1-104,3 3-304,-2-1 328,1 0-80,-4-3-64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16724,'16'-6'1576,"5"-4"-1224,12-5-160,7-4 560,10-5-904,5-4 1937,9 1-1585,1-1 40,-2-1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14099,'10'-3'1312,"13"-3"-808,6-2-192,8-8 569,4-3-433,5-7-584,2-4 696,-5-8-408,-5-7-112,-11-2-136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5:5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16500,'2'-5'157,"0"1"1,0-1 0,1 0 0,0 0 0,-1 1-1,1 0 1,1-1 0,-1 1 0,1 1 0,4-6-1,10-10 59,170-234 1348,-137 176-1481,56-116-1,-102 185-74,-2 0 0,1 0 0,-1 0 0,2-13 0,-5 21-7,0 0-1,0 0 0,0 0 1,0 0-1,0 0 0,0 0 0,0 0 1,0 0-1,0 1 0,0-1 1,0 0-1,0 0 0,0 0 1,0 0-1,0 0 0,-1 0 0,1 0 1,0 0-1,0 0 0,0 0 1,0 0-1,0 0 0,0 0 0,0 0 1,0 0-1,0 0 0,0 0 1,0 0-1,0 0 0,0 0 1,-1 0-1,1 0 0,0 0 0,0 0 1,0 0-1,0 0 0,0 0 1,0 0-1,0 0 0,0 0 1,0 0-1,0 0 0,0 0 0,0-1 1,0 1-1,0 0 0,-1 0 1,1 0-1,0 0 0,0 0 1,0 0-1,0 0 0,0 0 0,0 0 1,0 0-1,0 0 0,0 0 1,0 0-1,0 0 0,0-1 1,-6 10 19,1 8 11,0 1 1,1-1-1,0 1 0,2 0 0,-1 21 1,5 93 64,4-77-173,26 104 0,-9-59-529,-21-87 527,0 1 1,-1 0-1,0 22 0,-3-8-145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31 427 12539,'-21'12'3210,"12"-12"-1445,9 0-1686,0-1-1,0 1 1,0-1 0,0 1-1,0-1 1,0 1-1,0-1 1,0 1-1,0-1 1,0 1 0,0-1-1,0 0 1,0 1-1,0 0 1,1-1-1,-1 1 1,0-1 0,0 1-1,1-1 1,-1 1-1,0-1 1,1 1-1,77-134 1139,-36 64-1187,-30 49-13,-8 13-20,0 1 0,0 0-1,0 0 1,8-9-1,-11 15 2,-1 1 0,0 0 0,1-1 0,-1 1 0,0 0 0,1-1 0,-1 1 0,1 0 0,-1 0 0,0-1 0,1 1 0,-1 0-1,1 0 1,-1 0 0,1 0 0,-1-1 0,0 1 0,1 0 0,-1 0 0,1 0 0,-1 0 0,1 0 0,-1 0 0,1 0 0,-1 1-1,1-1 1,-1 0 0,1 0 0,-1 0 0,0 0 0,1 0 0,-1 1 0,1-1 0,-1 0 0,1 0 0,-1 1 0,1-1 0,11 17-44,-6-9 28,-4-4 10,1-1 1,0 0 0,0 1 0,0-1 0,1-1-1,-1 1 1,1 0 0,0-1 0,0 0 0,-1 0-1,2 0 1,-1 0 0,0 0 0,0-1 0,0 0-1,9 1 1,-7-1 6,0-1 0,-1-1 0,1 1 0,0-1 0,0 0 0,0 0 0,0-1 0,-1 0 0,1 0 0,0 0 0,6-4 0,0-1-17,-1-1-1,0 1 1,0-2-1,-1 0 1,0 0-1,-1 0 0,0-2 1,0 1-1,-1-1 1,9-16-1,-11 19-221,-2 0 1,1-1 0,-2 0-1,1 0 1,-1 0-1,4-17 1,-7 26 206,0-1 0,0 1 1,0 0-1,0-1 0,0 1 1,0-1-1,0 1 0,0 0 1,0-1-1,0 1 0,0 0 1,0-1-1,0 1 0,0 0 1,0-1-1,-1 1 0,1 0 1,0-1-1,0 1 0,0 0 1,-1-1-1,1 1 0,0 0 1,0 0-1,-1-1 0,1 1 1,-1 0 11,1 0 1,0 0 0,0 0-1,-1 0 1,1 0 0,0 0-1,0 0 1,-1 0 0,1 0 0,0 0-1,0 0 1,-1 0 0,1 0-1,0 1 1,0-1 0,-1 0-1,1 0 1,0 0 0,0 0 0,0 0-1,0 1 1,-1-1 0,1 0-1,0 0 1,0 1 0,0-1-1,0 0 1,-1 0 0,1 0-1,0 1 1,0-1 0,0 0 0,0 1-1,-1 10-590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17 479 11915,'-1'1'71,"1"-1"0,0 1 1,-1-1-1,1 1 1,0-1-1,-1 1 1,1-1-1,-1 0 1,1 1-1,-1-1 1,1 1-1,0-1 1,-1 0-1,0 0 0,1 1 1,-1-1-1,1 0 1,-1 0-1,1 0 1,-1 0-1,1 1 1,-2-1-1,-3-9 661,6-25 400,5 3-738,1 1 1,2 0 0,1 0-1,1 1 1,21-38-1,-28 59-339,0 0 0,1 0 0,0 1-1,0 0 1,7-7 0,-10 12-37,0 0 0,0 0-1,0 0 1,1 0 0,-1 1 0,0-1 0,1 1 0,-1 0-1,1-1 1,0 1 0,-1 0 0,1 1 0,0-1-1,0 0 1,-1 1 0,1 0 0,0-1 0,0 1-1,0 0 1,3 1 0,49 13 77,-43-10-98,1-1 0,0 0 1,21 2-1,-22-4 6,1-1-1,-1-1 1,0 0-1,0 0 1,0-1-1,0-1 1,0 0-1,0-1 1,-1 0 0,19-10-1,-24 11-52,1-1 0,-1-1 0,1 1 0,-1-1 1,-1 0-1,1 0 0,-1-1 0,0 0 0,0 0 0,0 0 0,-1-1 0,0 1 0,0-1 0,-1 0 0,0 0 1,0 0-1,0-1 0,1-7 0,0-1-92,1 1-48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1 668 12259,'0'1'36,"0"-1"0,0 0 1,0 0-1,0 0 1,0 0-1,0 0 0,0 0 1,-1 1-1,1-1 0,0 0 1,0 0-1,0 0 1,0 0-1,0 1 0,0-1 1,0 0-1,0 0 0,0 0 1,0 0-1,0 1 1,0-1-1,0 0 0,0 0 1,0 0-1,0 0 0,0 1 1,0-1-1,0 0 1,0 0-1,1 0 0,-1 0 1,0 1-1,0-1 0,0 0 1,0 0-1,0 0 1,0 0-1,0 0 0,1 0 1,-1 0-1,0 1 0,0-1 1,0 0-1,0 0 1,0 0-1,1 0 0,6-8 752,11-20-279,-17 26-392,18-32 182,-2-1 0,-1 0 0,-2-1 0,-2-1 0,-1 0 0,-2-1 0,-2 0 0,-1 0 0,-2-1-1,-1 1 1,-5-69 0,2 97-203,-1 0-1,-1 0 0,1 1 1,-1-1-1,-1 0 0,0 1 0,0-1 1,-1 1-1,0 0 0,-7-10 1,11 18-82,-1 1 0,1-1 0,0 1 0,-1-1 0,1 0 0,0 1 0,-1-1 0,1 1 0,-1 0 0,1-1 0,-1 1 0,1-1 0,-1 1 0,1 0 0,-1-1 0,1 1 0,-1 0 0,0-1 1,1 1-1,-1 0 0,1 0 0,-1 0 0,0 0 0,0-1 0,0 2-2,1-1-1,-1 1 1,1-1 0,0 1-1,-1 0 1,1-1 0,0 1 0,-1-1-1,1 1 1,0-1 0,0 1 0,0 0-1,0-1 1,0 1 0,0 0-1,0-1 1,0 1 0,0-1 0,0 2-1,5 34 238,12 15-423,3-2-1,2-1 0,3 0 1,1-2-1,2-1 0,62 76 1,-77-110-511,-13-10 661,1-1 0,-1 0-1,0 0 1,0 0 0,1 0 0,-1 0 0,0 0 0,0 0 0,0 0-1,1 0 1,-1 0 0,0 0 0,0 0 0,1 0 0,-1 0-1,0 0 1,0 0 0,1 0 0,-1 0 0,0 0 0,0 0 0,1 0-1,-1 0 1,0 0 0,0-1 0,1 1 0,-1 0 0,0 0 0,0 0-1,0 0 1,1-1 0,0-1-59,0 0-1,0-1 0,-1 1 1,1 0-1,0-1 0,-1 1 1,0-1-1,1 1 0,-1-4 1,1-22-393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45 14043,'-1'-1'65,"0"-1"0,-1 1 0,1-1 0,-1 1 0,1 0 0,-1 0 0,0 0 0,1 0 0,-1 0 0,0 0 0,0 0 0,0 0 0,0 1 0,0-1 0,1 1 0,-1-1 0,0 1 0,0 0 0,0 0 0,0 0 0,0 0 0,0 0 0,0 0 0,0 0 0,0 1 0,0-1 0,0 1 0,0 0 0,0-1 0,0 1 0,1 0 0,-1 0 0,0 0 0,0 0 0,1 0 0,-1 1 0,1-1 0,-1 0 0,1 1 0,0-1 0,-1 1 0,1 0 0,0-1 0,-1 3 0,-4 6-32,0-1 0,1 1 0,0 1 0,0-1 0,1 1 0,1-1 0,0 1 0,0 0 0,1 0 0,0 1 0,1-1 0,1 0 0,-1 1 0,2-1 0,0 0 0,4 20 0,-5-30-30,0 1-1,0-1 0,1 1 1,-1-1-1,1 1 1,-1-1-1,1 0 1,0 1-1,0-1 1,0 0-1,-1 1 1,1-1-1,0 0 1,0 0-1,1 0 0,-1 0 1,0 0-1,0 0 1,0 0-1,1 0 1,-1-1-1,0 1 1,1 0-1,-1-1 1,1 1-1,-1-1 0,1 0 1,-1 1-1,1-1 1,-1 0-1,1 0 1,-1 0-1,1 0 1,-1 0-1,1 0 1,-1 0-1,1-1 1,-1 1-1,1 0 0,-1-1 1,1 1-1,-1-1 1,2-1-1,3-1 8,1 0 0,-1-1 0,-1 0 1,1 0-1,-1-1 0,1 1 0,-1-1 0,5-7 0,1-2 13,-1-1 1,0 0-1,-1-1 1,-1 1-1,-1-1 1,0-1-1,-1 0 1,-1 0-1,0 0 1,3-26 0,-8 40-15,0 0 0,0 1 1,0-1-1,0 0 0,0 1 1,-1-1-1,0 1 0,1-1 1,-3-3-1,3 5-7,0 1 1,0 0-1,0 0 0,0 0 1,0-1-1,0 1 0,0 0 1,0 0-1,-1 0 0,1-1 1,0 1-1,0 0 0,0 0 1,0 0-1,0 0 0,-1 0 1,1-1-1,0 1 0,0 0 1,0 0-1,-1 0 0,1 0 1,0 0-1,0 0 0,-1 0 1,1 0-1,0 0 0,0 0 1,0 0-1,-1 0 0,1 0 1,0 0-1,0 0 1,0 0-1,-1 0 0,1 0 1,0 0-1,-9 14 72,5-3-61,1-1 0,0 0 0,1 1 0,0-1 0,1 1 0,0-1-1,1 1 1,0 0 0,0-1 0,1 1 0,1 0 0,0-1 0,0 1 0,1-1 0,0 0 0,1 0 0,0 0 0,1 0 0,0-1 0,0 0 0,1 0 0,0 0 0,0-1 0,1 1 0,1-2 0,15 14 0,41 20-7,-44-29-3,-1 0 0,33 27 0,-47-35-3,-1 1 0,1-1 0,-1 1 1,0 0-1,-1 0 0,1 0 1,-1 1-1,0-1 0,0 1 1,-1 0-1,1 0 0,-1 0 0,-1 0 1,3 12-1,-4-14 17,1 0 0,-1 0-1,-1 0 1,1 0 0,0 0 0,-1 1 0,0-1 0,0 0-1,0 0 1,0 0 0,-1-1 0,1 1 0,-1 0 0,-4 5-1,3-4 49,-2 0-1,1 0 0,0-1 0,-1 1 1,0-1-1,0 0 0,0-1 0,-10 6 0,2-2 69,0-1-1,-1-1 0,0 0 0,0-1 0,-1 0 0,1-2 0,-22 3 0,26-5 21,0 1 0,0-2 1,0 1-1,1-2 0,-1 1 0,0-1 0,-12-4 0,20 5-225,0 0 0,0 1 0,0-1 0,0 0 0,0 0-1,0 0 1,0 0 0,0 0 0,0-1 0,1 1-1,-1 0 1,1-1 0,-1 1 0,1-1 0,-1 0 0,1 0-1,0 1 1,0-1 0,0 0 0,0 0 0,0 0 0,0 0-1,0 0 1,1 0 0,-1 0 0,1-1 0,0 1-1,-1 0 1,1 0 0,0 0 0,0 0 0,0 0 0,1-1-1,-1 1 1,0 0 0,1 0 0,0 0 0,-1 0 0,2-2-1,0-1-118,0 1 1,0 0-1,1-1 0,-1 1 0,1 0 0,6-6 0,7-6-698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15595,'-7'18'1265,"11"10"-969,2 0-128,7 4 400,-2 1-320,6-2-360,2-3-184,-2-7 264,-2-5-136,-3-16-56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16396,'0'0'48,"0"0"1,0 0-1,0-1 1,-1 1-1,1 0 1,0 0-1,0 0 1,0 0-1,0 0 1,-1-1-1,1 1 1,0 0-1,0 0 1,0 0-1,-1 0 1,1 0 0,0 0-1,0 0 1,0 0-1,-1 0 1,1 0-1,0 0 1,0 0-1,0 0 1,-1 0-1,1 0 1,0 0-1,0 0 1,0 0-1,-1 0 1,1 0-1,0 0 1,0 0 0,0 1-1,0-1 1,-1 0-1,1 0 1,0 0-1,0 0 1,-6 11 814,2 12 81,4-15-834,0 0 0,0-1 0,0 1 0,1 0-1,2 8 1,-3-14-110,1-1 0,-1 1 0,1 0-1,0 0 1,0 0 0,0-1 0,0 1 0,0-1-1,0 1 1,0 0 0,0-1 0,0 0 0,1 1-1,-1-1 1,1 0 0,-1 0 0,1 0 0,-1 1-1,1-2 1,0 1 0,-1 0 0,1 0 0,0-1-1,0 1 1,-1 0 0,4-1 0,3 1-17,1-1 0,0 0 0,0 0 0,12-3 1,-12 2-2,-1 0 1,0 0-1,1 1 1,11 1 0,-17 0 13,0-1 0,0 1 1,0 0-1,0 0 0,-1 0 1,1 0-1,0 1 0,0-1 1,-1 1-1,1-1 0,-1 1 1,1 0-1,-1 0 0,0 0 1,0 1-1,2 2 0,1 0 4,-1 1-1,-1 0 1,1 0-1,-1 0 1,0 0-1,-1 0 1,1 1-1,-1 0 1,-1-1-1,1 1 1,-1 0-1,0 0 1,0-1-1,-1 1 0,0 0 1,-1 0-1,1 0 1,-1 0-1,0 0 1,-1-1-1,-2 9 1,0-6 5,0 1-1,0-1 1,-1 0 0,0 0 0,-1 0 0,1-1 0,-2 1-1,1-1 1,-1-1 0,-1 0 0,1 0 0,-1 0 0,-14 9-1,20-15-45,0 0 0,0 1 0,-1-1 0,1 0 0,0 0 0,0-1 0,-1 1 0,1 0 0,0-1 0,-1 1 0,1-1 0,-1 0 0,1 0 0,-4 0 0,4-1 12,0 1 1,1-1 0,-1 1-1,1-1 1,-1 0 0,0 0 0,1 1-1,0-1 1,-1 0 0,1-1-1,-1 1 1,1 0 0,0 0-1,0 0 1,0-1 0,0 1-1,0-1 1,0 1 0,0-1-1,0 1 1,1-1 0,-2-2-1,-7-32-184,1-7-83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15499,'9'-8'1833,"7"2"-1185,2-4-312,7-2 1016,3-2-672,1-3-168,3-5-552,-1 1-440,-2-5 416,-5-8-144,-5-1-56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13811,'0'1'85,"1"1"0,-1-1 0,1 0 0,-1 0 0,1 0-1,-1 0 1,1 0 0,0 0 0,0 0 0,0 0 0,-1 0 0,1 0 0,0 0 0,0-1 0,0 1 0,0 0-1,0 0 1,0-1 0,1 1 0,-1-1 0,0 1 0,0-1 0,0 0 0,0 1 0,1-1 0,1 0 0,42 7 547,-37-6-532,13 1-37,0 0-15,-1 0 0,0 1-1,0 1 1,0 1 0,0 1-1,30 14 1,-47-19-33,-1 0 0,1 1 0,-1 0 0,0 0 0,0-1 0,0 1 0,0 0 0,0 1 0,0-1 0,-1 0 0,1 1 0,-1-1 0,1 0 0,-1 1 0,0 0 0,0-1 0,0 1 0,0 0 0,-1-1 0,1 1 0,-1 0 0,0 0 0,1 0 0,-1 0 0,0-1 0,-1 1 0,1 0 0,0 0 0,-1 0-1,0-1 1,0 1 0,0 0 0,0-1 0,0 1 0,0-1 0,0 1 0,-1-1 0,0 1 0,1-1 0,-1 0 0,0 0 0,0 0 0,0 0 0,0 0 0,0 0 0,-3 1 0,11-8 168,-5 4-184,0 0 1,0-1-1,1 1 1,-1 0 0,0 0-1,1 0 1,-1 0 0,1 0-1,-1 0 1,1 0 0,0 1-1,-1-1 1,1 1 0,0-1-1,0 1 1,-1-1-1,1 1 1,0 0 0,0 0-1,-1 0 1,1 0 0,0 0-1,0 0 1,3 1 0,-1 2-7,1-1 1,-1 1 0,1 0 0,-1 0 0,0 0-1,0 0 1,-1 1 0,1-1 0,-1 1-1,0 0 1,1 0 0,-2 0 0,1 1 0,0-1-1,-1 1 1,3 7 0,-1-1-13,0 0 0,-1 1 1,0-1-1,-1 1 0,0 0 0,0 12 0,-2-20 28,0-1 0,0 1 0,-1-1 0,0 1 0,0-1 0,0 1 0,0-1 0,0 1 0,-1-1 0,1 0 0,-1 0 1,0 0-1,0 0 0,0 0 0,0 0 0,-1 0 0,1-1 0,-1 1 0,1-1 0,-1 0 0,0 0 0,0 0 0,0 0 0,0 0 0,-5 1 0,-7 4 164,0-1 0,-1-1-1,0 0 1,-17 2 0,-7-1 428,0-1-1,-67-1 1,107-4-614,0 0 0,0-1 0,0 1 0,0 0 0,-1 0 0,1 0 0,0 0 0,0 0 0,0 0 0,0 0 0,0 0 0,-1 0 0,1 0 0,0 0 0,0 0 0,0 0 0,-1 0 0,1 0 0,0 0 0,0 0 0,0 0 0,0 0 0,-1 0 0,1 0 0,0 0 0,0 0 0,0 0 0,0 0 0,0 0 0,-1 0 0,1 0 0,0 1 0,0-1 0,0 0 0,0 0 0,0 0 0,-1 0 0,1 0 0,0 0 0,0 1 0,0-1 0,0 0 0,0 0 0,0 0 0,0 0 0,0 1 0,0-1 0,0 0 0,0 0 0,0 0 0,0 0 0,0 1 0,0-1 0,0 0 0,0 0 0,0 0 0,0 0 0,0 1 0,0-1 0,9 6-294,56 10 1002,-52-14-751,26 6-114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30 151 14883,'7'-25'1096,"15"-30"1,-20 50-957,1-1 0,0 1 0,0-1 1,1 1-1,-1 0 0,1 0 0,0 0 1,0 1-1,1 0 0,0-1 0,6-4 1,-10 9-122,0-1 0,0 0 0,0 1-1,1-1 1,-1 0 0,0 1 0,0-1 0,1 1 0,-1 0 0,0-1 0,0 1 0,1 0 0,-1 0 0,0 0 0,1 0 0,-1 0 0,0 0 0,1 0 0,-1 0 0,0 0 0,1 1-1,-1-1 1,0 1 0,0-1 0,1 1 0,-1-1 0,0 1 0,0 0 0,0-1 0,0 1 0,0 0 0,0 0 0,0 0 0,0 0 0,0 0 0,0 0 0,0 0 0,-1 0 0,1 0-1,0 0 1,0 3 0,2 2-15,-1 0-1,0 1 0,-1-1 0,1 0 0,-1 1 1,0-1-1,0 11 0,-2 5 2,-1 0 0,0-1 0,-1 1 0,-2 0 0,0-1-1,-9 22 1,-57 123 44,19-51-24,49-108-32,0 0-1,1 0 1,0 0 0,0 0-1,1 0 1,-1 9 0,2-15 1,0 1 0,0-1 1,0 0-1,0 1 1,0-1-1,0 1 1,1-1-1,-1 0 1,0 1-1,1-1 1,-1 0-1,1 1 1,0-1-1,-1 0 1,1 0-1,0 0 1,0 0-1,0 0 1,0 1-1,0-2 1,0 1-1,0 0 1,0 0-1,0 0 1,0 0-1,0-1 0,1 1 1,-1 0-1,0-1 1,1 1-1,-1-1 1,0 0-1,1 1 1,-1-1-1,0 0 1,1 0-1,1 0 1,4 0-27,-1 0 0,1 0 0,-1-1 1,1 0-1,-1 0 0,12-5 0,8-1-28,-24 7 61,1 0 1,0 0-1,-1 0 0,1 0 0,0 0 1,-1 1-1,1-1 0,-1 1 0,1 0 1,-1 0-1,1 0 0,2 1 0,-2 0 14,-1-1-1,1 0 0,0 0 1,-1 0-1,1-1 0,0 1 1,0-1-1,-1 1 0,1-1 0,0 0 1,4 0-1,-3-1 53,0 0-1,0-1 1,0 1 0,-1-1-1,1 1 1,-1-1 0,1 0-1,-1-1 1,0 1-1,0 0 1,0-1 0,0 0-1,0 0 1,0 0 0,-1 0-1,1 0 1,-1 0-1,0-1 1,0 1 0,-1-1-1,1 0 1,0 1 0,-1-1-1,0 0 1,0 0 0,0-5-1,1 3-5,-2 0 0,1 0 0,-1 0 0,1 0 0,-2 0 0,1 0 0,-1 0 0,0 0 0,0 0 0,0 0 0,-1 0 0,0 0 0,0 0 0,-1 1-1,0-1 1,-4-7 0,5 12 13,-5-11-2766,7 12 2628,0 0-1,1-1 0,-1 1 1,0 0-1,0-1 0,0 1 1,0 0-1,0 0 0,1-1 1,-1 1-1,0 0 0,0 0 1,0-1-1,1 1 0,-1 0 1,0 0-1,0 0 0,1 0 0,-1-1 1,0 1-1,0 0 0,1 0 1,-1 0-1,0 0 0,1 0 1,-1 0-1,0 0 0,0 0 1,1 0-1,-1 0 0,0 0 1,1 0-1,-1 0 0,0 0 1,1 0-1,-1 0 0,0 0 1,0 0-1,1 0 0,8 0-918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15571,'-9'1'1249,"-4"18"-945,-2 7-112,-4 12 304,-3 10-160,-1 12-64,-1 3-8,3 7-128,-2-2-72,4-4-40,3-5 0,2-13-168,2-8-192,2-17-232,5-10 456,0-15-56,4-11-112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72 14099,'-10'1'113,"1"0"0,0 1 0,1 0 0,-1 1 0,0 0 0,1 1 0,-1-1 0,1 1 0,0 1 0,0 0 0,1 0 0,-1 0 0,-7 9 0,7-7-78,1 0-1,0 0 1,0 1 0,1 0 0,0 0 0,1 0-1,-1 1 1,2 0 0,-1 0 0,1 0-1,-5 19 1,9-27-29,-1 1 1,1-1-1,-1 1 0,1-1 0,0 1 1,0-1-1,0 0 0,0 1 1,0-1-1,0 1 0,0-1 0,0 1 1,1-1-1,-1 1 0,1-1 0,-1 0 1,1 1-1,-1-1 0,1 0 0,0 1 1,-1-1-1,1 0 0,0 0 1,0 0-1,2 2 0,-1-1 10,1-1 0,-1 0 0,0 0 0,1 0 0,-1-1 0,1 1 0,-1-1 0,1 1-1,-1-1 1,1 0 0,-1 0 0,1 0 0,3 0 0,7-2 48,-1 0 0,-1-1 0,1 0 0,0-1 0,12-6 0,-10 4 44,-1-1 1,-1-1-1,1 0 1,-1-1-1,0 0 1,-1-1-1,12-14 1,-19 20-58,0 0 1,-1 0-1,0 0 1,1-1-1,-2 1 1,1-1-1,0 0 1,-1 0-1,0 0 1,0 0-1,-1 0 1,1 0-1,-1 0 1,0-1-1,-1 1 1,1-1-1,-1 1 1,0 0-1,0-1 1,-1 1-1,0 0 1,-2-11-1,2 13-15,-1-1 0,0 0 1,1 1-1,-1-1 0,-1 1 0,1 0 1,0 0-1,-1 0 0,0 0 0,1 0 1,-1 0-1,0 1 0,-1-1 0,1 1 1,0 0-1,-1 0 0,1 0 0,-1 0 0,1 1 1,-1 0-1,0-1 0,0 1 0,0 1 1,0-1-1,0 0 0,0 1 0,0 0 1,0 0-1,-7 1 0,1 0-8,1 0 0,0 1 0,0 0 0,0 1 0,1 0 0,-1 0 0,0 1 0,1 0 0,0 1 0,0-1 0,0 2 0,-7 5 0,9-5-77,1-1 1,0 1-1,0 0 1,0 0-1,1 0 1,0 0-1,0 1 1,0 0-1,1 0 0,0 0 1,0 0-1,1 0 1,0 1-1,0-1 1,1 1-1,0-1 1,0 1-1,1 0 1,0-1-1,0 1 0,1 0 1,0-1-1,0 1 1,1-1-1,0 1 1,4 10-1,14 13-199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6:5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85 13923,'-62'159'3575,"61"-156"-3514,0 0 0,0-1-1,1 1 1,-1-1-1,0 1 1,1 0 0,0 0-1,0-1 1,-1 1 0,2 0-1,-1 0 1,0-1-1,1 4 1,-1-5-48,1-1 0,-1 1-1,0-1 1,1 1 0,-1 0 0,0-1-1,1 1 1,-1-1 0,1 1 0,-1-1-1,1 0 1,-1 1 0,1-1 0,-1 1 0,1-1-1,-1 0 1,1 1 0,0-1 0,-1 0-1,1 0 1,1 1 0,0-1-8,0 0 0,0 0-1,0 0 1,0 0 0,0-1 0,0 1 0,0 0 0,0-1 0,1 1-1,1-2 1,3-2 5,1 0 0,-1 0 0,0 0 0,-1-1 0,1 0 0,-1 0-1,0-1 1,0 0 0,-1 0 0,1 0 0,-1 0 0,-1-1 0,1 0 0,3-9-1,-4 9-2,-1 1-1,0-1 0,0 0 0,-1 0 1,0 0-1,0 0 0,-1 0 1,1 0-1,-2-1 0,1 1 0,-1 0 1,0-1-1,-1 1 0,1 0 1,-1-1-1,-3-7 0,3 11-4,-1 0-1,1 0 1,-1 0 0,0 1-1,0-1 1,-1 0 0,1 1-1,-1 0 1,0 0 0,0-1-1,0 2 1,0-1 0,0 0-1,-1 1 1,1-1 0,-1 1-1,-4-2 1,2 1-9,0 1 1,0 1-1,0-1 0,-1 1 1,1 0-1,0 0 1,-1 1-1,1 0 0,-1 0 1,-9 2-1,3 0 1,-1 1 1,0 1-1,1 0 0,0 1 0,0 0 1,0 1-1,0 1 0,1 0 1,-21 15-1,25-14 15,-1-1-1,1 2 1,0-1 0,1 1-1,-10 15 1,3 7 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18580,'2'-6'390,"0"0"0,0 0-1,0 1 1,1-1 0,5-8 0,-7 12-303,1-1 0,0 1 0,0 0 1,0 0-1,1 0 0,-1 0 0,0 1 0,1-1 0,-1 1 0,1-1 1,-1 1-1,1 0 0,0 0 0,3-1 0,1 0-47,1 1 1,0-1-1,0 2 0,0-1 1,0 1-1,0 0 1,0 0-1,0 1 0,0 0 1,0 1-1,-1 0 0,1 0 1,0 1-1,-1-1 0,0 2 1,1-1-1,-1 1 0,0 0 1,-1 1-1,1-1 0,-1 1 1,9 10-1,-10-10-44,0 0 1,0 1-1,-1-1 1,0 1-1,0 1 1,0-1-1,-1 0 0,0 1 1,0 0-1,-1-1 1,1 1-1,-1 0 0,-1 0 1,0 1-1,0-1 1,0 0-1,-1 0 1,0 0-1,0 1 0,-1-1 1,0 0-1,0 0 1,-1 0-1,0 0 1,-2 7-1,3-14 8,1 0 0,0 0 0,0 0 1,0 0-1,0 0 0,-1 0 0,1 0 0,0 0 1,0 0-1,0 0 0,-1 0 0,1 0 0,0 0 0,0 0 1,0 0-1,0-1 0,0 1 0,-1 0 0,1 0 1,0 0-1,0 0 0,0 0 0,0 0 0,0-1 1,0 1-1,-1 0 0,1 0 0,0 0 0,0 0 0,0-1 1,0 1-1,0 0 0,0 0 0,0 0 0,0 0 1,0-1-1,0 1 0,0 0 0,0 0 0,0 0 0,0-1 1,0 1-1,0 0 0,-1-13 79,0 0 0,1 0 1,2-20-1,0-9 108,-3-7 243,-3 0 0,-13-68 0,17 117-431,0-1 0,-1 1 1,1-1-1,0 1 0,0-1 1,0 1-1,0-1 0,0 1 1,0-1-1,0 1 0,0-1 1,0 0-1,0 1 0,0-1 1,0 1-1,0-1 0,1 1 1,-1-1-1,0 1 0,0-1 1,0 1-1,1-1 0,-1 1 1,0 0-1,1-1 0,-1 1 1,0-1-1,1 1 0,-1 0 1,1-1-1,-1 1 0,0 0 1,1-1-1,-1 1 0,1 0 1,-1 0-1,1 0 0,-1-1 1,1 1-1,-1 0 0,1 0 1,-1 0-1,1 0 0,0 0 1,30 4-487,-14 0 162,1-3-14,-1 0 0,1-1 0,-1-1 0,0-1-1,0 0 1,0-2 0,0 0 0,0 0 0,0-2 0,-1 0 0,0 0-1,21-13 1,3-6-257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20892,'1'13'1529,"-4"-8"-1249,-1 2-144,3-1 280,2 4-416,2-3 600,0-6-488,-2-1-120,2-1-16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16740,'1'15'1664,"-1"-8"-1040,0-6-280,2-1 496,2-1-304,2-8-1168,-2 4 928,-5-1-432,-6-6-168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16748,'17'-10'645,"0"0"1,1 1 0,0 1-1,36-11 1,-45 17-585,-1 0-1,0 0 1,1 1 0,0 0-1,-1 1 1,1 0 0,0 0 0,-1 1-1,1 0 1,-1 0 0,1 1-1,-1 0 1,12 5 0,-15-4-52,0 0 1,0 0-1,-1 0 1,0 0 0,0 1-1,0 0 1,0 0-1,0 0 1,-1 0-1,1 1 1,-1-1-1,0 1 1,-1 0-1,1 0 1,-1 0-1,0 0 1,0 0 0,-1 0-1,1 1 1,-1-1-1,0 6 1,2 10-3,-1 1-1,-2-1 1,0 1 0,-3 21 0,2-30 71,-1 0 1,0 0-1,-1 0 1,-5 16-1,8-29-72,0 0 0,0 0 1,0 0-1,0 0 0,0 0 0,0 1 1,0-1-1,0 0 0,0 0 0,0 0 1,0 0-1,0 0 0,0 0 0,0 0 1,0 1-1,0-1 0,0 0 0,0 0 1,-1 0-1,1 0 0,0 0 0,0 0 1,0 0-1,0 0 0,0 0 0,0 0 1,0 0-1,0 0 0,-1 1 0,1-1 1,0 0-1,0 0 0,0 0 0,0 0 1,0 0-1,0 0 0,-1 0 0,1 0 1,0 0-1,0 0 0,0 0 0,0 0 0,0 0 1,0 0-1,-1-1 0,1 1 0,0 0 1,0 0-1,0 0 0,0 0 0,0 0 1,0 0-1,0 0 0,0 0 0,-1 0 1,1 0-1,0 0 0,0 0 0,0-1 1,0 1-1,0 0 0,0 0 0,-4-10 269,-5-44 527,-3-63 0,6 43-391,-1-11-17,7 85-394,-1 0 1,1 0 0,0 0 0,0-1-1,0 1 1,0 0 0,0 0 0,0 0 0,0 0-1,0-1 1,0 1 0,0 0 0,0 0-1,0 0 1,0-1 0,0 1 0,0 0-1,1 0 1,-1 0 0,0 0 0,0 0 0,0-1-1,0 1 1,0 0 0,0 0 0,0 0-1,0 0 1,1 0 0,-1 0 0,0-1-1,0 1 1,0 0 0,0 0 0,0 0 0,1 0-1,-1 0 1,0 0 0,0 0 0,0 0-1,0 0 1,0 0 0,1 0 0,-1 0-1,0 0 1,0 0 0,0 0 0,1 0 0,-1 0-1,0 0 1,0 0 0,0 0 0,0 0-1,1 0 1,-1 0 0,0 0 0,0 0-1,0 0 1,0 0 0,0 0 0,1 0 0,-1 1-1,0-1 1,0 0 0,0 0 0,0 0-1,0 0 1,0 0 0,1 1 0,9 8-35,-9-9 32,6 8-64,1-1 0,1 0 0,-1-1 0,1 0 0,1 0 0,-1-1 0,1 0 0,0-1 0,0 0 0,0 0 0,0-1 0,1-1 0,-1 0 0,1 0-1,0-1 1,-1 0 0,19-1 0,-16-2 56,0 1 0,0-2 0,0 0 0,0 0 0,0-1-1,0-1 1,-1 0 0,0-1 0,0 0 0,0-1-1,-1 0 1,0-1 0,19-18 0,-24 21 35,-1-1 0,0 0-1,0 0 1,-1-1 0,0 0 0,0 1 0,4-13-1,-7 17-19,0 0-1,-1 1 0,1-1 1,-1 0-1,0 0 0,1 0 1,-1 0-1,0 0 1,0 0-1,0 0 0,-1 0 1,1 0-1,0 0 0,-1 1 1,0-4-1,0 4-8,0 0 1,1 0-1,-1-1 1,-1 1-1,1 0 0,0 0 1,0 0-1,0 0 1,0 0-1,-1 0 0,1 1 1,0-1-1,-1 0 1,1 1-1,-1-1 0,1 1 1,-1-1-1,1 1 1,-1 0-1,1-1 1,-1 1-1,-1 0 0,-2 0-20,0 0 0,1 1-1,-1-1 1,0 1-1,1 0 1,-1 0-1,1 0 1,-1 1 0,1 0-1,0 0 1,0 0-1,0 0 1,0 1 0,0-1-1,0 1 1,-4 4-1,-1 1-36,0 0-1,1 2 1,0-1-1,0 1 1,-6 10-1,9-11 36,0 0 0,0 1-1,1-1 1,0 1 0,1 0-1,0 0 1,0 0 0,1 0-1,0 1 1,1-1 0,0 13-1,1-19-5,0 0 0,1 0-1,-1 0 1,1 0 0,0 0 0,0 0-1,0 0 1,1 0 0,-1 0-1,1 0 1,0 0 0,0-1-1,1 1 1,-1-1 0,1 0-1,-1 1 1,1-1 0,0 0-1,0-1 1,1 1 0,-1 0-1,0-1 1,1 0 0,0 0-1,-1 0 1,1 0 0,0-1 0,0 1-1,0-1 1,5 1 0,1 0-275,1 0 1,0-1-1,-1 0 1,1-1-1,0 0 1,0-1-1,-1 0 1,1 0-1,16-6 1,-7 1-190,0-1 1,0-1-1,-1-1 1,18-11-1,11-10-555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60 11274,'25'-41'2337,"-25"40"-2259,0 1-1,1-1 0,-1 0 0,1 0 1,-1 1-1,0-1 0,0 0 1,0 0-1,1 1 0,-1-1 1,0 0-1,0 0 0,0 0 1,0 1-1,0-1 0,0 0 1,0 0-1,-1 0 0,1 1 1,0-2-1,-1 2 26,0-1 1,0 1-1,0 0 0,0 0 1,0 0-1,0 0 0,0 0 1,0 0-1,1 0 1,-1 0-1,0 0 0,0 0 1,0 0-1,0 0 0,0 1 1,0-1-1,0 0 1,0 1-1,1-1 0,-1 1 1,0-1-1,0 1 0,-1 0 1,-6 4 81,1 0 0,-1 0 1,1 1-1,0 0 0,0 1 0,0-1 1,-8 12-1,2 0-100,0 1-1,-10 20 1,21-35-85,-1 0 0,1 1 0,1-1 0,-1 0 0,1 1 0,0-1-1,0 1 1,0-1 0,0 1 0,1 0 0,0-1 0,0 7 0,1-9-1,-1-1 0,0 0 1,1 0-1,-1 1 1,1-1-1,-1 0 0,1 0 1,-1 0-1,1 1 0,0-1 1,0 0-1,-1 0 1,1 0-1,0 0 0,0 0 1,0 0-1,0-1 0,2 2 1,-1-1-1,1 0 0,-1 0 0,0 0 1,1-1-1,-1 1 0,0-1 0,1 0 1,-1 0-1,1 0 0,-1 0 0,0 0 1,1 0-1,4-1 0,5-3 23,0 1 0,-1-1 0,1-1-1,-1 0 1,1-1 0,-2 0 0,1 0-1,-1-1 1,11-9 0,-3 0 160,0 0 1,-1-1-1,25-34 0,-36 44-114,-2 2 8,0-1 0,0 1 0,0-1 0,0 0-1,-1-1 1,0 1 0,2-8 0,-6 11 17,-5 6-96,-6 9-86,6-3-2,1-1 0,0 1 1,-7 17-1,10-23 47,1 0-1,0-1 1,0 1 0,1 0-1,-1 0 1,0 0 0,1 0 0,0 0-1,0 0 1,0 1 0,0-1 0,0 0-1,1 0 1,-1 0 0,1 0-1,0 0 1,1 3 0,-2-5 8,1 0 1,0 0-1,0 0 0,0 0 1,0 0-1,0 0 0,0 0 1,0 0-1,0 0 0,0 0 1,1-1-1,-1 1 1,0 0-1,0-1 0,1 1 1,-1-1-1,0 1 0,1-1 1,1 0-1,1 1-44,0-1 0,0 0 0,0 0 1,0-1-1,0 1 0,0-1 0,4-1 0,5-2-90,0-1 1,-1 0-1,15-8 0,23-18-222,5-13-56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15187,'-19'34'1345,"5"17"-881,-2 0-208,7 8 584,5 3-280,5-2-144,5-3-64,6-7-160,-2-4-80,1-10-232,2-3-168,-3-13-440,-1-6 120,1-9 408,0-5-120,1-10-184</inkml:trace>
  <inkml:trace contextRef="#ctx0" brushRef="#br0" timeOffset="1">202 305 12139,'1'3'200,"1"0"1,0 0 0,0 0-1,0-1 1,1 1 0,-1-1-1,1 0 1,-1 1 0,1-1-1,0 0 1,0-1 0,0 1 0,0 0-1,0-1 1,0 0 0,0 1-1,0-1 1,1-1 0,-1 1-1,0 0 1,1-1 0,-1 0-1,0 1 1,1-1 0,-1-1-1,1 1 1,-1 0 0,0-1 0,1 0-1,2-1 1,8-2 14,0 0 1,0-1 0,-1 0-1,0-2 1,0 1-1,0-1 1,17-14-1,-14 8 1,0 0 0,-1-1 0,0 0 0,21-29 1,-33 39-161,-1 0 0,1 0 1,-1 0-1,0-1 1,0 1-1,0-1 1,0 1-1,-1-1 1,2-8-1,-3 11-40,0 1 0,0 0 0,0-1 0,0 1 0,0-1 0,0 1 0,0 0 0,-1-1 0,1 1 0,0 0 0,-1-1 0,1 1-1,-1 0 1,1 0 0,-1 0 0,0-1 0,0 1 0,1 0 0,-1 0 0,0 0 0,0 0 0,0 0 0,0 0 0,0 0 0,0 1 0,0-1 0,-1 0 0,1 1 0,0-1 0,0 0 0,-1 1 0,1 0 0,0-1 0,-1 1 0,1 0 0,0-1 0,-2 1-1,-5 0 20,1 0-1,0 0 0,0 1 1,0 0-1,0 0 0,0 0 1,0 1-1,1 0 0,-1 1 1,0-1-1,1 1 0,0 1 1,0-1-1,-7 6 0,-1 0-28,1 1 0,0 1 0,1 0-1,0 1 1,-10 13 0,15-16-17,1 0 1,-1 0-1,2 1 0,-1-1 1,2 1-1,-7 16 1,10-22-1,0 0 0,0 0 0,0 0 0,0 0 1,1 0-1,0 0 0,0 0 0,0 0 0,0 0 1,0 1-1,1-1 0,0 0 0,0 0 0,0-1 0,0 1 1,1 0-1,-1 0 0,1 0 0,0-1 0,5 7 0,-3-5-62,2 0 0,-1 0 0,1 0 0,0-1 0,0 0 0,0 0 0,0 0 0,1-1-1,-1 0 1,1 0 0,0 0 0,13 2 0,1-1-43,0 0 0,0-1 1,25-1-1,20-3-170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14379,'-1'18'1216,"-7"3"-920,1 4-104,2 0 281,-3 3-105,3-5-344,-1-2-176,3-7 152,3-2-112,0-5-48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2 259 15931,'-2'26'3465,"5"53"-2474,0-55-895,1 0 0,1-1 1,9 25-1,-12-40-82,1 0-1,1-1 1,-1 1 0,1-1-1,1 1 1,-1-1 0,1-1-1,0 1 1,1-1 0,-1 1-1,1-2 1,9 8 0,-12-11 8,0 0 0,1 0 0,-1 0 0,1-1 0,0 1 1,-1-1-1,1 0 0,0 0 0,0 0 0,0-1 0,0 1 0,0-1 0,0 0 0,0 0 1,5-1-1,-3 0 17,-1 0 0,1-1 0,0 0 0,-1 0 0,1 0 0,-1-1 0,1 0 0,-1 0 0,6-5 0,0-1 69,-1 0 0,0-1 0,0 0 0,-1-1 0,-1 0 0,1 0 0,11-24 0,-12 18 50,-1 0 0,0 0 0,7-32 0,-12 40-121,-1 0-1,1-1 1,-1 1 0,-1 0-1,0-1 1,0 1-1,-1 0 1,0 0-1,-3-13 1,4 21-37,-1 0 0,1 0 0,0 0 0,-1 0 0,1 0 0,-1 0 0,1 0 0,-1 0 0,1 0 0,-1 0 0,0 0 0,0 0 0,1 0 0,-1 1 1,-2-2-1,3 2-4,0-1 1,-1 1-1,1 0 0,-1 0 1,1 0-1,-1 0 1,1 0-1,-1 0 1,1 0-1,0 0 1,-1 0-1,1 0 1,-1 0-1,1 0 1,-1 0-1,1 1 1,-1-1-1,1 0 1,0 0-1,-1 0 1,1 0-1,-1 1 1,1-1-1,0 0 1,-1 1-1,1-1 1,-2 2-11,1-1 0,0 1 1,0 0-1,-1-1 0,1 1 1,0 0-1,0 0 1,1 0-1,-1 0 0,0-1 1,1 1-1,-1 0 1,1 0-1,0 1 0,-1 2 1,1-3 5,0 0 1,0 0 0,1 0-1,-1 0 1,0 0 0,1 0-1,0 0 1,-1 0 0,1 0-1,0-1 1,0 1 0,0 0-1,0 0 1,0-1 0,0 1-1,0-1 1,1 1-1,-1-1 1,1 1 0,-1-1-1,1 0 1,-1 0 0,1 1-1,0-1 1,-1-1 0,1 1-1,0 0 1,0 0 0,0-1-1,0 1 1,0-1 0,0 1-1,0-1 1,0 0 0,0 0-1,0 0 1,2 0 0,4 0 0,1 0 1,-1-1-1,1 0 1,-1 0-1,0-1 1,0 0-1,14-6 1,-8 2 8,0-1 0,-1-1 0,14-9 0,-23 15 1,-1-1-1,0 1 1,0-1 0,0 1 0,0-1 0,0 0 0,0 0-1,-1-1 1,1 1 0,-1 0 0,0-1 0,0 1 0,0-1-1,-1 0 1,1 0 0,1-5 0,-3 8-8,0 0 1,0 0 0,0 0-1,0 1 1,0-1-1,0 0 1,0 0-1,0 0 1,0 0-1,0 0 1,0 0-1,0 1 1,-1-1 0,1 0-1,0 0 1,-1 0-1,1 1 1,-1-1-1,1 0 1,-1 0-1,1 1 1,-1-1-1,1 0 1,-1 1-1,1-1 1,-1 1 0,0-1-1,-1 0 1,0 0-7,1 1 0,-1 0 0,0-1 0,1 1 0,-1 0 0,0 0 0,0 0 0,1 1 0,-1-1 0,0 0 0,1 1 0,-1-1 0,-2 2 0,-3 0-32,0 1-1,0 1 1,1-1 0,0 1-1,-12 9 1,14-8 11,-1 0-1,1 0 1,0 0 0,0 1-1,0 0 1,1-1 0,-4 10-1,6-13 30,1-1-1,-1 0 0,1 1 1,-1-1-1,1 1 0,-1-1 1,1 1-1,0-1 1,0 1-1,0-1 0,0 1 1,0-1-1,0 1 1,0-1-1,0 1 0,1 0 1,-1-1-1,0 0 0,1 1 1,-1-1-1,1 1 1,0-1-1,0 0 0,-1 1 1,1-1-1,0 0 0,0 0 1,0 1-1,0-1 1,0 0-1,1 0 0,-1 0 1,0 0-1,0-1 1,1 1-1,-1 0 0,0 0 1,3 0-1,3 1-14,1 0-1,0 0 1,0 0-1,0-1 1,0 0-1,0-1 1,13-1-1,63-9-194,-54 5 122,33-6-131,-32 5-35,0 1 1,1 2-1,42 0 1,-52 10 179,-17-6 549,-8-11 290,-8-25-329,2 1 0,1-1 0,-6-67-1,14 100-442,0 1-1,-1-1 0,1 0 0,0 0 0,0 0 1,0 0-1,1 0 0,-1 0 0,0 0 1,1 0-1,-1 0 0,1 0 0,0 0 0,0 1 1,-1-1-1,1 0 0,0 0 0,1 1 1,-1-1-1,0 1 0,0-1 0,1 1 1,-1-1-1,1 1 0,-1 0 0,1 0 0,1-1 1,4-1-37,0 0 0,0 1 0,0 0 0,0 0 0,0 1 0,9-1 0,-14 2 40,279-16-701,-273 16 694,3-1-4,0 2 0,1-1-1,-1 1 1,19 5 0,-28-6 20,0 1 1,-1-1-1,1 1 1,0-1-1,-1 1 0,1 0 1,-1-1-1,1 1 1,-1 0-1,1 0 0,-1 0 1,0 0-1,0 1 1,1-1-1,-1 0 1,0 0-1,0 1 0,0-1 1,0 1-1,0-1 1,-1 1-1,1-1 0,0 1 1,-1 0-1,1-1 1,-1 1-1,1 0 0,-1-1 1,0 1-1,0 0 1,0-1-1,0 1 1,0 0-1,0 0 0,0-1 1,0 1-1,-1 0 1,0 3-1,-3 4 48,-1 0 0,1 1 1,-1-1-1,-1-1 0,0 1 0,0-1 1,0 0-1,-1 0 0,-15 12 0,11-9 55,0 0 0,1 1 0,-10 14 0,20-26-103,-1 1-1,1-1 1,-1 1 0,1-1 0,0 0 0,-1 1 0,1-1 0,0 1 0,0-1 0,-1 1 0,1 0 0,0-1 0,0 1 0,0-1 0,0 1 0,0-1 0,0 1 0,0-1 0,0 1 0,0 0 0,0-1 0,0 1 0,0-1 0,0 1 0,0-1 0,0 1 0,0-1 0,1 1 0,-1 0 0,0-1 0,0 1 0,1-1 0,-1 0 0,0 1 0,1-1 0,-1 1 0,1-1 0,-1 1 0,0-1 0,1 0 0,-1 1 0,1-1 0,-1 0 0,1 0 0,-1 1 0,1-1 0,-1 0 0,1 0 0,0 0 0,-1 1 0,1-1 0,-1 0 0,1 0 0,-1 0 0,1 0 0,-1 0 0,2 0 0,37-1 82,-35 0-82,24-2-141,0-1 0,-1-2 0,1-1 0,-1-1 0,-1-1 1,45-22-1,-60 24-57,-6 2-52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11835,'19'5'1856,"6"-3"-1040,8-2-352,3-2 1817,7-6-1689,2 1-296,-4-9-568,-1-1-128,-8-6 248,-4-4-144,-3-3-176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28 335 12691,'0'4'295,"1"0"0,-2 0 1,1 0-1,0 0 0,-1 0 0,0-1 1,1 1-1,-2 0 0,1 0 1,0-1-1,-1 1 0,-2 4 0,-2 7 1102,4-9-1147,0-1-1,0 0 1,1 0-1,0 0 1,0 1-1,1-1 1,-1 1-1,1-1 1,1 9-1,0-13-217,-1 1 0,1 0 0,-1 0 0,1 0 0,0 0 0,0 0 0,0-1 0,0 1-1,0-1 1,1 1 0,-1 0 0,0-1 0,1 0 0,-1 1 0,1-1 0,0 0 0,-1 0 0,1 0 0,0 0 0,-1 0 0,1 0 0,0 0 0,0-1 0,0 1 0,0-1-1,0 1 1,0-1 0,0 0 0,3 0 0,8 1-5,0-1-1,1-1 1,-1 0-1,0 0 1,0-2 0,0 1-1,0-2 1,16-6-1,6-4-19,56-31 1,-57 25-6,33-28 1,-19 13-59,-47 35 54,0-1-1,0 0 1,0 1 0,0-1 0,0 0 0,0 1-1,0-1 1,0 1 0,0 0 0,0-1-1,0 1 1,0 0 0,0 0 0,0 0 0,1 0-1,0 0 1,-1 0 3,-1 0-1,1 0 1,-1 1-1,1-1 1,-1 0-1,1 1 1,-1-1-1,1 0 1,-1 1-1,1-1 1,-1 0-1,0 1 1,1-1-1,-1 1 1,0-1-1,1 1 1,-1-1-1,0 1 0,0-1 1,0 1-1,1-1 1,-1 1-1,0 0 1,1 6 20,-1-1 0,1 1 1,-1-1-1,-2 12 0,1 1 42,1-16-48,0-1 0,0 0 0,0 1 0,1-1 0,-1 0 0,1 0 0,0 0 0,-1 1 0,1-1 0,0 0 0,0 0 0,0 0 0,1 0 0,1 2 0,-2-3-8,0 0 1,0 0-1,1 0 1,-1 0-1,0-1 1,0 1-1,1 0 0,-1-1 1,0 1-1,1-1 1,-1 1-1,0-1 0,1 0 1,-1 0-1,1 1 1,-1-1-1,1 0 0,-1 0 1,0-1-1,1 1 1,-1 0-1,1 0 1,-1-1-1,3 0 0,3-2 25,1 0-1,-1 0 0,0-1 0,0 0 1,0 0-1,0-1 0,-1 0 0,0 0 1,0 0-1,8-10 0,-6 5 33,0 0 1,0-1-1,-1 0 0,-1 0 1,10-22-1,-3-10 12</inkml:trace>
  <inkml:trace contextRef="#ctx0" brushRef="#br0" timeOffset="1">557 0 16652,'-4'0'1560,"7"2"-1032,8 0-280,9 1 1032,7-1-816,11 1-888,3-2-312,8-1 592,-3 0-152,1 0-200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16892,'-38'14'1884,"18"-7"-1142,0 0-1,1 2 0,0 0 0,-28 18 0,46-27-727,1 0 0,-1 1 0,1-1 0,-1 0 0,1 1 0,-1-1 0,1 1 0,-1-1 0,1 1 0,-1-1 0,1 1 0,0-1 0,-1 1 0,1-1 0,0 1 0,-1-1 0,1 1 0,0-1 0,0 1 0,-1 0 0,1-1 0,0 1 0,0 0 0,0-1 0,0 2 0,0-1-20,1-1 0,-1 1 0,1-1 0,-1 1 0,1 0 0,0-1 1,-1 1-1,1-1 0,-1 0 0,1 1 0,0-1 0,-1 1 0,1-1 0,0 0 0,0 0 0,-1 1 0,1-1 1,1 0-1,43 5-736,-37-4 600,26 2-423,112 14-1614,-128-14 2001,-1 1-1,1 1 0,-1 0 1,0 2-1,31 16 1,-46-22 211,-1-1 0,1 1 0,-1 0 0,1 0 1,-1 0-1,0 1 0,1-1 0,-1 0 1,0 0-1,0 1 0,0-1 0,0 1 1,0-1-1,1 4 0,-2-4 9,1 1 0,-1-1 1,0 0-1,0 0 0,0 1 0,0-1 0,-1 0 0,1 1 0,0-1 0,-1 0 1,1 0-1,0 1 0,-1-1 0,0 0 0,1 0 0,-1 0 0,0 0 1,1 0-1,-1 0 0,0 0 0,-2 2 0,-13 12 492,-2-1 0,0 0-1,0-1 1,-2-1 0,-37 17 0,50-25-443,-1 0-20,6-2-73,0-1 1,0 0 0,0 0 0,0 0 0,0 0 0,0 0 0,-1 0 0,1-1 0,0 1 0,-1-1 0,1 1 0,0-1 0,-4 0 0,5 0-15,1 0 0,0 0-1,0 0 1,-1 0 0,1-1 0,0 1 0,0 0-1,0 0 1,-1 0 0,1 0 0,0-1-1,0 1 1,0 0 0,0 0 0,-1 0-1,1-1 1,0 1 0,0 0 0,0 0-1,0-1 1,0 1 0,0 0 0,0 0-1,0-1 1,-1 1 0,1 0 0,0 0 0,0-1-1,0 1 1,0 0 0,0 0 0,1-1-1,-1 1 1,0 0 0,0-1 0,0 1-1,0 0 1,0 0 0,0 0 0,0-1-1,0 1 1,1 0 0,6-14-306,-6 12 290,21-29 267,38-44 0,-57 71-240,41-46-213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18076,'1'0'82,"-1"0"0,1 1-1,-1-1 1,1 0 0,-1 1 0,0-1 0,1 1 0,-1-1 0,0 1-1,1-1 1,-1 1 0,0-1 0,1 1 0,-1-1 0,0 1-1,0-1 1,0 1 0,1-1 0,-1 1 0,0 0 0,0-1 0,0 1-1,0-1 1,0 1 0,0-1 0,0 1 0,0 0 0,0-1-1,-1 1 1,1-1 0,0 1 0,0-1 0,-1 2 0,1-1-38,-1 0 0,1 0 0,0-1 0,0 1 0,0 0 0,-1 0 0,1 0 0,0 0 0,0 0 0,0 0 0,0 0 0,1 0 1,-1 0-1,0 0 0,0 0 0,0 0 0,1 0 0,-1 0 0,1 0 0,-1-1 0,1 1 0,-1 0 0,1 0 0,-1 0 0,1-1 0,-1 1 0,1 0 0,0-1 1,0 1-1,-1 0 0,1-1 0,2 2 0,2-1-12,0 1-1,0-1 1,0 0 0,0 0 0,1 0-1,-1-1 1,0 1 0,1-1 0,7-2-1,51-9-222,-50 8 135,27-7-350,52-21 0,-2 0-550,-91 31 951,1 0 1,-1 0-1,1 0 1,-1 0-1,0 0 0,1-1 1,-1 1-1,1 0 0,-1 0 1,1 0-1,-1 1 0,1-1 1,-1 0-1,1 0 0,-1 0 1,0 0-1,1 0 1,-1 0-1,1 1 0,-1-1 1,1 0-1,-1 0 0,0 1 1,1-1-1,-1 0 0,0 0 1,1 1-1,-1-1 0,0 1 1,0-1-1,1 0 1,-1 1-1,0-1 0,0 0 1,1 1-1,-1-1 0,0 1 1,0-1-1,0 1 0,0-1 1,0 1-1,0-1 1,0 0-1,0 1 0,0-1 1,0 1-1,0-1 0,0 1 1,0-1-1,0 1 0,0 0 1,-7 35 221,3-17-102,3-6-35,1-1 0,1 0 0,0 1 0,1-1 0,0 1 0,1-1 0,8 23 0,4 2-25,23 40-1,-21-45-94,9 17-90,30 66-332,-50-102 407,-2 0 0,0-1-1,0 1 1,-2 1 0,1-1-1,-2 0 1,1 16-1,-2-25 91,-1 0 1,0-1-1,1 1 0,-1-1 0,-1 1 0,1-1 0,0 0 0,-1 1 0,0-1 0,1 0 1,-1 0-1,-1 0 0,1 0 0,0 0 0,-1-1 0,1 1 0,-1-1 0,0 0 0,0 1 1,0-1-1,0 0 0,0-1 0,0 1 0,-1 0 0,1-1 0,-7 2 0,7-2 48,0 0 0,0 0-1,-1-1 1,1 1 0,0-1 0,-1 1-1,1-1 1,-1 0 0,1 0 0,0-1-1,-1 1 1,1-1 0,-1 0 0,1 0-1,0 0 1,0 0 0,0 0 0,0-1-1,0 1 1,0-1 0,0 0 0,0 0-1,0 0 1,1 0 0,-1-1-1,1 1 1,0-1 0,-4-4 0,2 0 1,1-1 1,-1 0-1,2 0 1,-1-1-1,1 1 1,0 0-1,1-1 1,0 1-1,0-1 1,1 0 0,0 1-1,1-1 1,1-9-1,1-4-64,2 0-1,0 0 1,16-38-1,-10 33-210,1 1 0,2 0 0,0 1 0,26-33 0,-29 44-76,1 1 0,0 0 0,0 0 0,2 1-1,-1 1 1,2 0 0,-1 1 0,24-11 0,-2 4-192,-10 3-60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16484,'2'0'134,"1"1"1,-1-1 0,1 1 0,-1 0 0,1 0 0,-1 0 0,0 0 0,0 0 0,1 0 0,-1 0 0,0 1 0,0 0 0,0-1 0,3 4 0,27 32 357,-23-25-97,23 29 83,-2 2 0,35 66 1,35 98-318,-58-114-104,-40-89-69,0 2 50,1-1 0,0 0 0,0 0 0,0 0 0,6 7 1,-9-11-29,1-1 0,-1 0 1,0 1-1,1-1 0,-1 0 0,0 1 1,1-1-1,-1 0 0,1 0 1,-1 0-1,0 1 0,1-1 1,-1 0-1,1 0 0,-1 0 1,1 0-1,-1 0 0,1 0 0,-1 0 1,0 0-1,1 0 0,-1 0 1,1 0-1,-1 0 0,1 0 1,-1 0-1,1 0 0,-1 0 1,1-1-1,0 0 21,0 0 0,1 0 0,-1-1 1,0 1-1,0 0 0,0-1 0,0 1 0,-1-1 1,1 1-1,0-1 0,0 1 0,0-4 0,12-38 676,14-78 0,-4-48 146,-23 165-835,34-331 403,-33 321-562,2-37-253,-3 48 171,0 0 1,-1 0-1,1 1 1,0-1-1,-1 0 1,1 0-1,-1 1 1,0-1-1,0 0 1,0 1-1,-1-1 1,1 1-1,0-1 1,-3-1-1,4 4 175,-1-1 0,1 1-1,-1 0 1,0 0 0,1 0-1,-1 0 1,0 0-1,1 0 1,-1 0 0,1 0-1,-1 0 1,0 0 0,1 0-1,-1 0 1,0 0-1,1 0 1,-1 1 0,1-1-1,-1 0 1,1 0 0,-1 1-1,0-1 1,1 0 0,-1 1-1,1-1 1,0 1-1,-1-1 1,1 1 0,-1-1-1,1 1 1,0-1 0,-1 1-1,1-1 1,0 1-1,-1-1 1,1 2 0,-9 14-1035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65 223 17852,'0'10'604,"-1"1"1,-1 0-1,0-1 1,-4 12-1,-2 13 364,2-1-171,-2 61-1,8-85-774,0 0 1,0 0-1,1 0 0,1 0 0,0 0 0,0 0 0,1-1 0,0 1 0,0-1 0,8 14 0,-10-20-18,1 0-1,0-1 1,-1 1-1,1-1 1,0 1-1,1-1 1,-1 1-1,0-1 1,1 0-1,-1 0 1,1 0-1,0-1 1,-1 1-1,1-1 1,0 1-1,0-1 0,0 0 1,0 0-1,0 0 1,0 0-1,1-1 1,-1 0-1,0 1 1,0-1-1,0 0 1,1 0-1,-1-1 1,0 1-1,0-1 1,0 1-1,0-1 1,0 0-1,6-3 1,-2 1-20,-1 0 1,0-1 0,0 0-1,0 0 1,-1-1 0,0 0-1,0 0 1,0 0-1,0 0 1,-1-1 0,1 0-1,-1 0 1,-1 0 0,5-9-1,-3 2-208,-1-1-1,-1 1 1,0-1-1,0 0 0,-1 0 1,-1 0-1,-1 0 0,0 0 1,0 0-1,-1 0 1,-1 0-1,-1 0 0,0 0 1,-1 1-1,-8-23 0,-1 7-590,0 1-1,-2 0 1,-1 1-1,-1 0 1,-40-45-1,14 28 488,40 41 450,0 1 1,0-1 0,0 1 0,0 0 0,0 0 0,-1 0 0,1 1 0,0-1 0,-1 1 0,0 0 0,1 0 0,-1 0 0,-4 0 0,8 1-79,0-1 1,0 1 0,-1 0-1,1 0 1,0 0 0,0 0 0,-1 0-1,1 0 1,0 0 0,0 0 0,-1 0-1,1 0 1,0 1 0,0-1 0,-1 0-1,1 0 1,0 0 0,0 0-1,-1 0 1,1 0 0,0 0 0,0 1-1,0-1 1,-1 0 0,1 0 0,0 0-1,0 0 1,0 1 0,0-1 0,-1 0-1,1 0 1,0 1 0,0-1-1,0 0 1,0 0 0,0 1 0,0-1-1,0 0 1,0 1 0,5 10 1011,14 8-99,-5-13-977,-1 0 0,1-1 0,-1-1 1,1 0-1,0-1 0,1-1 0,28 1 1,-32-1 21,43 2-164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17332,'13'3'1784,"-7"1"-1136,-3 2-352,0-4 1049,3 0-1017,-1-2-144,5-2-64,0 1-272</inkml:trace>
  <inkml:trace contextRef="#ctx0" brushRef="#br0" timeOffset="1">89 137 16684,'0'23'1376,"-1"0"-960,1-5-184,1-8 496,4-7-320,6-11-192,6-5-32,2-7-120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17284,'-5'-12'1544,"4"15"-120,7 23 214,3 3-1341,2-1 0,0 0 0,18 30 0,-28-56-293,1 0 0,-1 1 0,1-1 0,0 0 0,-1 0 0,1 0 0,0 0-1,1 0 1,-1 0 0,0 0 0,0-1 0,1 1 0,-1-1 0,1 0 0,-1 0 0,1 0 0,0 0 0,5 1-1,-5-2 1,1 0-1,-1 0 0,1 0 0,-1 0 0,1-1 0,-1 0 0,0 0 0,1 0 0,-1 0 0,0 0 0,1-1 1,-1 1-1,3-3 0,6-4 23,-1-1 1,0 0-1,0-1 1,-1 0-1,-1-1 1,11-14-1,8-14 436,42-80 0,-70 119-457,0 0 0,0 1 0,0-1 0,0 0 0,0 0 0,0 0 0,1 0 0,-1 1 0,0-1 0,0 0 0,0 0 0,0 0-1,0 0 1,0 1 0,0-1 0,1 0 0,-1 0 0,0 0 0,0 0 0,0 0 0,0 0 0,0 0 0,1 0 0,-1 1 0,0-1 0,0 0 0,0 0 0,1 0 0,-1 0 0,0 0-1,0 0 1,0 0 0,0 0 0,1 0 0,-1 0 0,0 0 0,0 0 0,0 0 0,1 0 0,-1 0 0,0-1 0,0 1 0,0 0 0,0 0 0,1 0 0,-1 0 0,0 0 0,0 0 0,0 0-1,0 0 1,0-1 0,1 1 0,-1 0 0,0 0 0,0 0 0,0 0 0,0 0 0,0-1 0,0 1 0,0 0 0,0 0 0,0 0 0,0 0 0,1-1 0,1 16 59,-8 151-1094,6-165 1014,0-1 0,0 1-1,0-1 1,0 1 0,0 0-1,0-1 1,0 1 0,0-1 0,0 1-1,0-1 1,0 1 0,1-1 0,-1 1-1,0 0 1,0-1 0,1 1 0,-1-1-1,0 1 1,1-1 0,-1 0-1,1 2 1,8-6 172,9-18-226,-3-8-202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77 17084,'-30'50'2115,"21"-38"-1743,2 0 0,0 0 0,-9 21 0,13-24-262,0 1-1,1-1 1,0 1-1,1-1 1,0 1-1,0 0 1,1-1-1,1 13 1,0-19-86,-1 1 0,1-1 0,0 0 1,0 0-1,0 0 0,0 0 0,0 0 0,1 0 0,-1 0 0,1-1 1,0 1-1,2 3 0,-2-5 2,0 1 0,-1-1-1,1 1 1,0-1 0,0 0 0,0 0 0,0 0-1,0 0 1,0 0 0,1-1 0,-1 1 0,0 0 0,0-1-1,1 0 1,-1 0 0,0 1 0,1-1 0,-1 0 0,3-1-1,2 0 46,0-1 0,-1 0 0,1 0 0,0-1-1,-1 1 1,0-1 0,1-1 0,-1 1-1,0-1 1,-1 0 0,1-1 0,-1 1-1,0-1 1,0 0 0,0 0 0,-1-1 0,8-11-1,2-5 169,-1-1-1,0 0 0,12-36 1,13-46 129,-42 132-456,1-11 14,1 1 0,1-1-1,0 1 1,2 26 0,-1-42 69,0 0 1,0 0-1,0 1 0,1-1 0,-1 0 1,0 0-1,0 0 0,1 1 1,-1-1-1,1 0 0,-1 0 1,1 0-1,-1 0 0,1 0 1,0 0-1,0 0 0,-1 0 0,1 0 1,0 0-1,0 0 0,0-1 1,0 1-1,0 0 0,0 0 1,0-1-1,0 1 0,2 0 1,0-1-4,-1 0 1,0 0 0,0 0 0,0-1 0,0 1 0,0-1 0,0 1 0,0-1-1,0 0 1,0 0 0,0 1 0,0-1 0,0-1 0,-1 1 0,4-3 0,10-8-25,0-2 0,-1 0 0,15-19 0,-14 15-115,30-28 0,-45 46 137,1 0 1,-1-1-1,0 1 1,1-1-1,-1 1 0,0-1 1,1 1-1,-1 0 0,1-1 1,-1 1-1,1 0 0,-1-1 1,1 1-1,-1 0 0,1 0 1,-1-1-1,1 1 1,-1 0-1,1 0 0,0 0 1,-1 0-1,1 0 0,-1 0 1,1 0-1,-1 0 0,1 0 1,0 0-1,-1 0 0,1 0 1,-1 0-1,1 1 1,-1-1-1,1 0 0,-1 0 1,1 1-1,-1-1 0,1 0 1,-1 1-1,1-1 0,-1 0 1,1 1-1,-1-1 0,0 0 1,1 1-1,-1-1 1,0 1-1,1-1 0,-1 1 1,0-1-1,0 1 0,1-1 1,-1 1-1,0-1 0,0 1 1,0 0-1,0-1 1,0 1-1,0-1 0,0 1 1,0 0-1,2 41-361,-2-38 327,-1 10-86,0-8 100,1 0 0,0 0 0,0 0 0,0 0 0,3 10 0,-3-15 35,0 0-1,1 0 1,-1 0 0,0 0 0,1 0 0,-1 0 0,1 0-1,0 0 1,-1 0 0,1-1 0,0 1 0,-1 0 0,1 0-1,0-1 1,0 1 0,0 0 0,-1-1 0,1 1 0,0-1-1,0 1 1,0-1 0,0 0 0,0 1 0,0-1 0,0 0-1,0 0 1,0 0 0,0 1 0,0-1 0,0 0 0,1 0 0,-1-1-1,0 1 1,0 0 0,0 0 0,0 0 0,1-1 0,5-1 26,-1 0 1,0-1-1,0 1 1,-1-1-1,1 0 1,0 0-1,6-6 1,37-32 167,-26 20-96,15-15 58,-29 25-149,2 1 0,-1 1 0,1-1 0,16-9 1,-27 19-17,0 0 0,1 0-1,-1 0 1,0-1 0,1 1 0,-1 0 0,0 0 0,1 0 0,-1 0 0,0-1 0,1 1 0,-1 0 0,1 0 0,-1 0-1,0 0 1,1 0 0,-1 0 0,0 0 0,1 0 0,-1 0 0,1 0 0,-1 0 0,0 1 0,1-1 0,-1 0 0,0 0-1,1 0 1,-1 0 0,0 1 0,1-1 0,-1 0 0,0 0 0,1 1 0,3 14-109,-8 22-39,3-35 141,-2 18-67,-9 67-911,13-80 1647,3-10-414,7-16-277,-7 12 75,13-25-38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15899,'5'-4'294,"1"1"-1,-1-1 1,1 1-1,0 0 1,-1 0-1,1 1 0,1 0 1,-1 0-1,0 0 1,0 1-1,9-1 1,-13 1-265,0 1 0,0 0 0,0 0 1,0 0-1,0 0 0,0 0 0,0 1 0,0-1 1,0 0-1,0 1 0,0 0 0,0-1 1,0 1-1,0 0 0,-1 0 0,1 0 1,0 0-1,0 1 0,-1-1 0,1 0 0,-1 1 1,1-1-1,-1 1 0,0-1 0,0 1 1,1-1-1,-1 1 0,0 0 0,-1 0 0,1 0 1,0 0-1,0 0 0,-1-1 0,1 1 1,-1 0-1,0 0 0,1 0 0,-1 0 1,0 3-1,0 5-9,-1-1 1,0 1-1,-1-1 1,0 1-1,0-1 1,-1 0-1,0 0 1,-1 0-1,-4 9 1,-1-1-45,0-1 0,-1 0 0,-20 24 0,73-41-629,-37 1 626,-1 0 1,0 1-1,0 0 1,0 0-1,0 1 1,0-1-1,0 1 1,0 0 0,0 0-1,-1 1 1,1-1-1,-1 1 1,1 0-1,-1 0 1,0 1-1,0-1 1,4 6-1,-6-6 14,0-1 0,0 1-1,0 0 1,0-1-1,-1 1 1,0 0-1,1 0 1,-1 0 0,0 0-1,0 0 1,-1 0-1,1 0 1,-1 0-1,1 1 1,-1-1 0,0 0-1,0 0 1,0 0-1,-1 0 1,1 1 0,-1-1-1,0 0 1,0 0-1,0 0 1,0 0-1,0 0 1,-1 0 0,1-1-1,-4 6 1,0-3 72,1 0 0,-1 0 0,0 0 0,-1-1 0,1 1 0,-1-1 1,0-1-1,0 1 0,0-1 0,0 0 0,-11 3 0,8-2-129,-1-2-1,1 1 0,-1-1 0,0-1 1,0 0-1,1 0 0,-16-1 1,21-3-93,5-4-85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17340,'-1'28'3692,"1"-20"-3377,-1 22 122,2 1 0,1-1 0,11 56 1,-13-84-437,1 0 0,-1 0 1,1 0-1,-1 0 1,1 0-1,0 0 0,0 0 1,0 0-1,0-1 1,0 1-1,0 0 0,1-1 1,-1 1-1,1-1 1,-1 1-1,1-1 1,-1 0-1,1 0 0,0 0 1,3 2-1,-3-2 1,0-1-1,1 0 1,-1 0 0,0 0 0,1 0-1,-1 0 1,0 0 0,1 0-1,-1-1 1,0 1 0,0-1-1,1 0 1,-1 0 0,0 0-1,0 0 1,0 0 0,0 0-1,3-2 1,19-15 27,-1-1 1,0-1-1,33-38 0,-30 31 46,45-39 0,-70 65-75,0 0 1,1 0 0,-1 0-1,1 0 1,0 0 0,-1 0 0,1 1-1,-1-1 1,1 0 0,3 0-1,-5 1 0,1 0 0,-1 0 0,0 0 0,1 0 0,-1 0 0,1 0 0,-1 0 0,1 0 0,-1 1 0,0-1 0,1 0 0,-1 0 0,0 0 0,1 1 0,-1-1 0,1 0 0,-1 0 0,0 1 0,0-1 0,1 0 0,-1 0 0,0 1 0,1-1 0,-1 1 0,0-1 0,0 0 0,1 1 0,0 4-2,0-1-1,0 1 1,-1-1 0,0 0 0,1 1 0,-2 8 0,1-10 1,-1 1 0,1-1 0,0 1-1,1-1 1,-1 1 0,1-1 0,-1 1-1,3 5 1,-2-8 6,-1 0 0,1-1 1,0 1-1,0 0 0,0 0 0,0-1 1,0 1-1,0 0 0,0-1 0,0 1 1,0-1-1,0 0 0,0 1 0,0-1 1,0 0-1,1 1 0,-1-1 0,0 0 1,0 0-1,0 0 0,0 0 0,1 0 1,-1-1-1,0 1 0,0 0 0,0 0 1,0-1-1,0 1 0,0 0 0,2-2 1,32-17 142,-34 19-147,123-88 248,-123 87-259,0 0 0,-1 0 0,1 1 0,0-1 0,0 1 0,0-1 0,0 1 1,0-1-1,0 1 0,0 0 0,0-1 0,0 1 0,0 0 0,0 0 0,0 0 0,2-1 0,-3 2-19,1-1 1,-1 0-1,0 0 1,0 1 0,1-1-1,-1 0 1,0 0 0,0 1-1,1-1 1,-1 0 0,0 0-1,0 1 1,1-1 0,-1 0-1,0 1 1,0-1 0,0 0-1,0 1 1,0-1-1,0 1 1,0-1 0,0 0-1,0 1 1,0-1 0,0 0-1,0 1 1,0-1 0,0 1-1,0-1 1,0 4-158,-1-1 0,0 0-1,1 0 1,-1 0 0,-1-1 0,1 1 0,0 0 0,-1 0 0,-1 3 0,2-6 171,1 0 0,0 1 0,0-1 0,0 0 0,0 0 0,0 0 0,-1 1 0,1-1 0,0 0 0,0 0 0,0 0 0,0 1 0,-1-1 0,1 0 0,0 0 0,0 0 0,-1 0 0,1 0 0,0 0 0,0 0 0,-1 0 0,1 1 0,0-1 0,0 0 0,-1 0 0,1 0 0,0 0 0,0 0 0,-1 0 0,1 0 0,0-1 0,0 1 0,-1 0 0,1 0 0,0 0 0,0 0 0,-1 0 0,-1-6-392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15179,'-8'-4'1176,"6"10"-999,2 4-273,5 0 1704,4 0-1216,5 4-272,5-1 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58 414 16003,'-7'7'833,"-29"33"1099,35-38-1812,-1 0 0,0 1 1,1-1-1,-1 1 1,1 0-1,0-1 0,0 1 1,0 0-1,0 0 1,1 0-1,-1-1 1,1 1-1,0 0 0,-1 6 1,2-8-83,-1 0 0,1 1 1,-1-1-1,1 0 0,-1 0 0,1 0 1,-1 0-1,1 1 0,0-1 0,0 0 1,0 0-1,0 0 0,0-1 0,0 1 1,0 0-1,0 0 0,0 0 1,0-1-1,0 1 0,0-1 0,0 1 1,1-1-1,-1 1 0,0-1 0,0 1 1,1-1-1,-1 0 0,0 0 0,1 0 1,-1 0-1,3 0 0,3 0 25,1 0 0,0-1 0,0 0 0,9-2 0,0-2-31,1 0 0,-1-2 0,0 0 1,-1 0-1,1-2 0,-2 0 0,1-1 0,-1 0 1,-1-1-1,0-1 0,0-1 0,20-24 0,-32 34-65,-6 6 15,-7 8-1,9-9 15,1 1 0,-1-1 0,1 0 0,0 0 1,0 0-1,0 1 0,1-1 0,-1 1 0,0-1 0,1 0 1,-1 5-1,1-6 7,0 0 1,0 0-1,1-1 1,-1 1-1,0 0 1,0 0-1,1 0 1,-1-1-1,1 1 1,-1 0-1,1 0 1,-1-1-1,1 1 1,-1 0-1,1-1 1,-1 1 0,1-1-1,0 1 1,-1-1-1,1 1 1,0-1-1,-1 1 1,1-1-1,0 0 1,0 1-1,0-1 1,-1 0-1,1 1 1,0-1-1,0 0 1,0 0-1,0 0 1,-1 0-1,1 0 1,0 0-1,0 0 1,0 0-1,0 0 1,1-1-1,8-1 39,0 1-1,0-2 1,0 1 0,0-1-1,0-1 1,-1 0-1,1 0 1,-1-1-1,10-7 1,8-7 127,39-34 1,-45 34-94,-1-1 0,-1-1-1,-1-1 1,21-32 0,-27 36-71,-2-1 1,0 0 0,-1-1-1,0 0 1,-2 0-1,7-28 1,-14 46-11,0 1 0,1-1 1,-1 0-1,0 1 0,0-1 1,0 1-1,0-1 0,0 1 1,0-1-1,0 0 0,0 1 1,-1-1-1,1 1 0,-1-1 1,0-1-1,0 2 3,1 1 0,0 0 0,0 0 0,-1-1-1,1 1 1,0 0 0,0 0 0,-1 0 0,1 0 0,0-1 0,-1 1 0,1 0 0,0 0 0,-1 0-1,1 0 1,0 0 0,-1 0 0,1 0 0,0 0 0,-1 0 0,1 0 0,0 0 0,-1 0-1,1 0 1,0 0 0,0 0 0,-1 1 0,-14 10-46,3 2 31,1 1-1,1 0 0,1 1 1,0 0-1,1 1 0,-12 31 1,11-22 26,1 1-1,1 0 1,-6 52 0,12-73-9,1 0 0,0 0-1,0 0 1,0 0 0,1 1 0,-1-1-1,1 0 1,1 0 0,-1 0-1,1-1 1,0 1 0,0 0-1,0 0 1,0-1 0,1 0 0,6 9-1,-6-11-2,0 1 0,0 0-1,0-1 1,0 1 0,0-1 0,1 0-1,-1 0 1,1-1 0,0 1-1,-1-1 1,1 1 0,0-1 0,0 0-1,0-1 1,0 1 0,0-1-1,0 1 1,0-1 0,0-1 0,0 1-1,8-2 1,20-9 42,-31 11-40,0-1-1,0 1 0,0 0 0,-1-1 0,1 1 1,0-1-1,0 0 0,0 1 0,0-1 0,-1 0 1,1 1-1,0-1 0,-1 0 0,1 0 0,0 0 1,-1 1-1,1-1 0,-1 0 0,1 0 0,-1 0 1,0 0-1,1 0 0,-1 0 0,0 0 0,0 0 1,0 0-1,0 0 0,1 0 0,-2-2 0,1 3 3,0-1-1,0 1 0,-1 0 0,1-1 1,0 1-1,-1-1 0,1 1 0,0 0 1,-1-1-1,1 1 0,0 0 0,-1-1 1,1 1-1,-1 0 0,1 0 1,-1-1-1,1 1 0,-1 0 0,1 0 1,-1 0-1,1 0 0,-1 0 0,1 0 1,-1-1-1,1 1 0,-1 0 0,1 1 1,-1-1-1,1 0 0,-1 0 0,1 0 1,-1 0-1,1 0 0,-1 0 1,1 1-1,-1-1 0,1 0 0,-1 0 1,1 1-1,0-1 0,-1 0 0,0 1 1,-17 12 331,10-3-333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27 649 11995,'-9'20'1298,"5"-12"-432,0 0 1,1 0-1,-4 12 0,7-20-837,0 0 1,0 0-1,0 0 0,0 0 0,0 0 1,0 0-1,0 0 0,0 0 0,0 0 0,0 1 1,0-1-1,0 0 0,0 0 0,0 0 0,0 0 1,0 0-1,0 0 0,0 0 0,0 0 0,0 0 1,0 1-1,0-1 0,0 0 0,0 0 0,0 0 1,0 0-1,0 0 0,1 0 0,-1 0 1,0 0-1,0 0 0,0 0 0,0 0 0,0 0 1,0 1-1,0-1 0,0 0 0,0 0 0,0 0 1,0 0-1,0 0 0,1 0 0,-1 0 0,0 0 1,0 0-1,0 0 0,0 0 0,0 0 1,0 0-1,0 0 0,0 0 0,0 0 0,1 0 1,-1 0-1,0 0 0,0 0 0,0 0 0,0 0 1,0 0-1,0 0 0,0-1 0,9-4 863,11-12 63,25-39 520,-2-1-1,38-69 1,-50 77-884,30-54 731,74-165 0,-125 238-1357,-8 26-99,-6 14 13,-63 229-318,56-188 389,2-1-1,-3 94 1,11-136 12,1 1 0,1 0 0,0 0-1,0 0 1,5 16 0,-5-23 22,-1 0 0,1 0 1,0 0-1,0 0 0,0 0 1,0 0-1,1 0 0,-1 0 0,1 0 1,-1 0-1,1-1 0,-1 1 0,1-1 1,0 1-1,0-1 0,0 1 1,0-1-1,0 0 0,0 0 0,0 0 1,0 0-1,0-1 0,0 1 1,1 0-1,-1-1 0,0 0 0,3 1 1,1-1-81,-1-1 0,1 0 1,0 0-1,-1 0 0,1-1 1,-1 1-1,1-1 1,-1-1-1,0 1 0,0-1 1,0 0-1,0 0 0,0 0 1,-1-1-1,1 0 0,-1 1 1,5-7-1,2-3-209,0 1 0,-2-1 0,1-1 1,13-27-1,1-15-167,-5 1-123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17572,'-1'2'1456,"1"-2"-1365,0 0 0,0 0 0,-1 0 0,1 0 0,0 0 0,0 0 0,0 0 0,0 0 0,0 0 0,0 0 0,0 0 0,-1 0 0,1 0 0,0 0 0,0 0 0,0 0 0,0 0 0,0 0 0,-2-1 1456,2 0-1456,0 16 1849,2-8-1817,0 0 0,1-1 1,-1 1-1,1-1 0,1 1 1,-1-1-1,1 0 0,6 7 1,-9-12-131,1 1 1,-1-1 0,0 0 0,1 0 0,-1 1 0,1-1-1,-1 0 1,1 0 0,0 0 0,-1-1 0,1 1-1,0 0 1,0-1 0,-1 1 0,1-1 0,0 1 0,0-1-1,0 0 1,0 0 0,0 0 0,0 0 0,-1 0 0,1 0-1,0-1 1,0 1 0,0 0 0,0-1 0,-1 0-1,1 1 1,0-1 0,0 0 0,-1 0 0,1 0 0,-1 0-1,1 0 1,1-2 0,4-3 16,1 0 0,-2-1 0,1 0 0,-1-1 0,0 1 0,0-1 0,-1-1 0,0 1 0,0-1 0,-1 1 0,0-1-1,4-16 1,-8 25-8,0-1 0,0 1 0,0 0 0,0 0 0,0 0-1,0 0 1,0 0 0,0-1 0,0 1 0,0 0 0,0 0 0,0 0-1,0 0 1,0 0 0,0-1 0,-1 1 0,1 0 0,0 0-1,0 0 1,0 0 0,0 0 0,0 0 0,0 0 0,0 0 0,0-1-1,-1 1 1,1 0 0,0 0 0,0 0 0,0 0 0,0 0-1,0 0 1,0 0 0,-1 0 0,1 0 0,0 0 0,0 0 0,0 0-1,0 0 1,0 0 0,-1 0 0,1 0 0,0 0 0,0 0-1,0 0 1,0 0 0,0 0 0,-1 0 0,1 0 0,0 0 0,0 0-1,0 1 1,0-1 0,0 0 0,0 0 0,0 0 0,-1 0-1,1 0 1,0 0 0,0 0 0,0 0 0,0 1 0,-8 4-16,4-1 89,-20 20-1290,17-22 311,13-17 252,7-5 145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17148,'0'2'1108,"0"-2"-1067,0 0 0,0 0 0,0 0 0,0 0 0,0 0 0,1 0 0,-1 0 0,0 0 0,0 0 0,0 0 0,0 0 0,0 0 0,0 0 0,0 0 0,0 0 0,0 0 0,0 0 0,0 0 0,0 0 0,0 0 0,0 0 0,0 0 0,1 0 0,-1 11 1186,-2 20 0,2-27-988,-1 3-212,1 0 0,0 0 0,0 0 0,1 0 0,0 0-1,0-1 1,1 1 0,-1 0 0,1-1 0,4 8 0,-5-12-32,1 1 0,-1-1 0,1 0 0,0 1-1,0-1 1,0 0 0,0 0 0,0 0 0,0-1 0,1 1 0,-1 0-1,0-1 1,1 0 0,0 1 0,-1-1 0,1 0 0,0 0-1,-1-1 1,1 1 0,0-1 0,0 1 0,0-1 0,0 0-1,-1 0 1,1 0 0,0 0 0,3-1 0,10-2-10,-1 0 0,0-1 0,0 0-1,0-1 1,-1-1 0,0-1 0,0 0 0,18-12 0,4-6 137,58-50 0,-81 66 70,-18 21 57,-4 4-255,-6 24-332,-4 10-339,11-40 495,-1-6-68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17188,'4'3'168,"0"0"1,-1 0-1,1 0 1,-1 1 0,1-1-1,-1 1 1,0 0-1,-1 0 1,1 0 0,-1 1-1,0-1 1,0 0-1,2 8 1,2 6 145,-2 0 0,3 23 0,0 0 317,-4-27-545,18 71-28,-19-78-223,1-1 0,-1 1 0,1-1 0,0 0 0,0 0-1,1 0 1,0-1 0,0 1 0,9 9 0,-11-14 27,-1 0 0,1 0 0,-1 0 1,1 0-1,-1-1 0,1 1 1,-1 0-1,1-1 0,0 1 1,-1-1-1,1 0 0,0 1 1,-1-1-1,1 0 0,0 0 1,0 0-1,-1 0 0,1 0 0,0-1 1,0 1-1,-1 0 0,1-1 1,0 0-1,-1 1 0,1-1 1,-1 0-1,1 1 0,-1-1 1,1 0-1,-1 0 0,0-1 1,1 1-1,-1 0 0,2-3 0,4-3-496,0-1-1,-1 1 0,-1-2 1,10-14-1,-4 0 368,-1 0-1,-1 0 1,-1 0-1,-1-1 0,4-28 1,1-38 2597,-8 3 4304,-8 136-3234,-1-1-3282,4-20-80,0 54-249,1-74 20,1 0-1,0 0 1,0 0 0,1 0-1,0 0 1,0-1-1,6 12 1,-8-19 175,0 1 0,0-1-1,0 1 1,0-1 0,1 1 0,-1-1 0,0 1 0,0-1 0,1 0-1,-1 1 1,0-1 0,1 1 0,-1-1 0,1 0 0,-1 1 0,0-1-1,1 0 1,-1 1 0,1-1 0,-1 0 0,1 0 0,-1 1 0,1-1 0,-1 0-1,1 0 1,-1 0 0,1 0 0,-1 0 0,1 0 0,-1 0 0,1 0-1,-1 0 1,1 0 0,-1 0 0,1 0 0,-1 0 0,1 0 0,-1 0 0,1 0-1,0-1 1,8-10-424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17332,'0'13'1680,"7"-3"-1232,11-14-160,13 3 936,13-8-647,6-5-121,10-2-216,3-3-128,6 1-448,3-1-384,-3 6 640,-3-4-185,10 4-63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18068,'3'23'1464,"9"-11"-1144,3-11-128,7-2 640,1-4-808,1-1 32,-4-4-72,-7 0-48</inkml:trace>
  <inkml:trace contextRef="#ctx0" brushRef="#br0" timeOffset="1">131 288 16211,'5'7'1881,"0"-1"-1249,-2-4-328,1-2 1240,-1-3-1520,1-3 376,-5 2-360,-4-1-136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15011,'6'0'1913,"-3"7"-1185,-3 22-384,0 9 2224,3 17-1951,1 7-225,3 8-288,2 1-104,2-3-368,1-7-233,-2-16-311,-3-9-872,-1-18 1384,-2-3-312,-7-12-241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13699,'11'-2'3416,"19"3"-2978,-1 0-502,89-15 118,38-1-8,-131 14-46,0 1 0,0 2 0,-1 0 0,35 9 0,15 3-28,1-3 0,101 1 0,27 4-16,308 31 77,-305-35-53,172 0-4,-347-13 19,121-5 17,185 17-1,-98-2-349,-239-9 328,5 0-46,-6-1-43,-9-2-14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31 712 15859,'31'-1'1593,"11"-13"-945,6-2-192,13-10 560,2-3-104,3-2-255,-5-2-193,-9 3-640,-8 1-337,-19 6 465,-10 2-184,-16 1-96</inkml:trace>
  <inkml:trace contextRef="#ctx0" brushRef="#br0" timeOffset="1">0 156 18604,'16'-11'1472,"6"-6"-1088,-1-1-144,15-3 497,3-1-177,5 2-368,4 2-256,-4 3-704,-5 4 2096,-5 8-1320,-4 5-24,-6 8-8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16924,'1'7'325,"0"-1"-106,1-1 1,-1 1 0,1 0 0,4 7 0,-6-11-196,1-1 0,0 0 0,-1 0-1,1 0 1,0 1 0,0-1 0,0 0 0,0 0-1,0 0 1,0-1 0,0 1 0,0 0 0,0 0-1,1 0 1,-1-1 0,0 1 0,0-1-1,1 1 1,-1-1 0,0 1 0,1-1 0,-1 0-1,0 0 1,1 0 0,2 0 0,1 0 69,0-1 1,0-1-1,0 1 0,1-1 1,-1 0-1,-1 0 1,1 0-1,0 0 0,0-1 1,5-4-1,44-38 331,-46 38-388,139-150 513,-54 53 7,-79 94-384,-14 10-165,0 0 1,1 0-1,-1 0 0,0 0 0,0 0 1,1 0-1,-1 0 0,0 0 0,0 1 1,1-1-1,-1 0 0,0 0 0,0 0 1,1 0-1,-1 0 0,0 1 0,0-1 0,1 0 1,-1 0-1,0 0 0,0 0 0,0 1 1,0-1-1,1 0 0,-1 0 0,0 1 1,0-1-1,0 0 0,0 0 0,0 1 1,1-1-1,0 32 308,-1-22-342,0 14 39,-1-11-1,1 0 0,0 0 0,1-1 0,0 1 0,1 0 1,4 13-1,-5-25-35,-1 0 0,0 0 0,1 0 0,-1 1 0,1-1 0,0 0 0,-1 0 0,1 0 0,0 0 0,-1 0-1,1 0 1,0-1 0,0 1 0,0 0 0,0 0 0,0 0 0,0-1 0,0 1 0,0-1 0,0 1 0,0 0 0,0-1 0,3 1 0,-2-1-46,0 0-1,0 0 0,0 0 1,0 0-1,0-1 1,0 1-1,0-1 0,0 1 1,0-1-1,0 0 0,0 0 1,3-2-1,4-3-200,0 0-1,0-1 1,15-16 0,-24 23 272,25-25-503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90 15307,'-2'1'115,"-1"0"0,1 1 0,0-1-1,0 1 1,0-1 0,0 1 0,0 0-1,0 0 1,0 0 0,1 0 0,-1 0-1,1 0 1,-1 0 0,-1 5 0,-15 39 132,15-36-63,-7 25 195,2 0 1,1 1-1,2 0 1,1 0 0,2 61-1,26 184-20,-15-210-291,-9-67-80,8 33-206,-5-34-8,1-10 53,0-13-98,7-73-459,3-18 213,-11 93 523,1 0 0,1 1 0,1-1 0,7-16 0,-7 24 96,1 1 1,0-1-1,0 1 1,1 1-1,0-1 1,1 1 0,11-8-1,19-20 150,-11 6-93,-1-2-1,39-62 1,-54 73-24,0 0 0,-2-1 0,0 0 0,-2 0 0,0-1 0,4-26 0,-10 43-56,-2-1 0,1 1 0,-1 0 0,0 0-1,-1-8 1,1 13-62,0 0 0,0 1-1,0-1 1,-1 0 0,1 0 0,0 0-1,-1 1 1,1-1 0,0 0 0,-1 0 0,1 1-1,-1-1 1,1 0 0,-1 1 0,1-1-1,-1 0 1,1 1 0,-2-2 0,1 2-5,0 0 1,0 0 0,0 0-1,0 0 1,1 0-1,-1 0 1,0 0 0,0 0-1,0 0 1,0 0 0,1 1-1,-1-1 1,0 0 0,0 1-1,0-1 1,1 0 0,-1 1-1,0-1 1,0 1 0,1-1-1,-1 1 1,1-1 0,-2 2-1,-4 3 8,1 1-1,0 0 1,0 1 0,0-1-1,1 1 1,0 0-1,0 0 1,0 0 0,-2 9-1,-23 75-23,26-79 2,-5 15-18,1 0 1,2 0 0,1 1 0,1 0 0,1 0 0,1-1-1,4 31 1,-3-54 8,1 0 0,-1 0-1,1 0 1,1 0 0,-1-1 0,0 1-1,1 0 1,0 0 0,0-1 0,0 0-1,0 1 1,0-1 0,1 0 0,-1 0-1,5 4 1,-4-5-51,-1-1 0,1 1 1,0-1-1,0 0 0,-1 1 0,1-1 1,0-1-1,0 1 0,0 0 0,0-1 0,0 1 1,0-1-1,0 0 0,0 0 0,0 0 1,0-1-1,0 1 0,0-1 0,0 1 0,4-3 1,3-1-215,0 0 0,0-1 1,-1-1-1,0 0 0,0 0 0,0 0 1,-1-1-1,0-1 0,0 1 1,12-17-1,16-18-481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56 457 15803,'-21'36'1264,"15"-26"-1073,0 0 1,0 0-1,1 1 0,-4 14 1,8-25-183,1 1-1,0-1 1,0 0 0,0 0 0,0 0 0,-1 1-1,1-1 1,0 0 0,0 0 0,0 1 0,0-1-1,0 0 1,0 0 0,0 1 0,0-1 0,0 0-1,0 1 1,0-1 0,0 0 0,0 0 0,0 1-1,0-1 1,0 0 0,0 0 0,0 1 0,0-1 0,0 0-1,0 0 1,1 1 0,-1-1 0,0 0 0,0 0-1,0 0 1,0 1 0,1-1 0,-1 0 0,0 0-1,0 0 1,0 1 0,1-1 0,-1 0 0,0 0-1,13-7 42,10-16-253,-12 11 111,-1-1 0,-1-1-1,-1 1 1,0-1 0,0-1 0,-2 0-1,1 0 1,-2 0 0,0-1 0,5-31-1,-10 34-156,-4 19-28,-3 23 39,3-11 225,2-1 1,1 0-1,0 27 0,1-39 61,1 0-1,-1 0 1,1 0 0,0 0 0,0 1-1,0-1 1,1 0 0,0-1 0,0 1-1,0 0 1,0 0 0,1-1-1,0 0 1,0 1 0,0-1 0,4 4-1,-4-6 5,-1-1-1,1 1 0,-1-1 1,1 0-1,-1 0 0,1 0 1,0 0-1,0 0 0,-1-1 0,1 1 1,0-1-1,0 0 0,0 0 1,0 0-1,0 0 0,-1 0 1,1-1-1,0 1 0,0-1 1,0 0-1,-1 0 0,1 0 1,0 0-1,-1 0 0,1 0 0,3-3 1,8-5 154,0 0 0,-1-1-1,16-16 1,-27 25-183,41-41 251,-1-1 1,-3-2 0,-2-2-1,-2-1 1,-2-2 0,46-93 0,-77 140-275,2-4 2,-1 0 0,0 0 0,0-1-1,-1 1 1,0 0 0,2-14 0,-3 21-4,-1 0 1,0-1-1,0 1 0,0 0 1,0-1-1,0 1 1,1 0-1,-1-1 0,0 1 1,0 0-1,0-1 1,0 1-1,0-1 0,0 1 1,0 0-1,0-1 0,0 1 1,-1 0-1,1-1 1,0 1-1,0 0 0,0-1 1,0 1-1,0 0 0,-1-1 1,1 1-1,0 0 1,0-1-1,-1 1 0,1 0 1,0 0-1,0-1 1,-1 1-1,1 0 0,0 0 1,-1-1-1,1 1 0,0 0 1,-1 0-1,1 0 1,0 0-1,-1 0 0,1 0 1,0-1-1,-1 1 1,1 0-1,0 0 0,-1 0 1,1 0-1,-1 0 0,1 0 1,0 1-1,-1-1 1,1 0-1,0 0 0,-1 0 1,1 0-1,0 0 1,-1 0-1,1 1 0,0-1 1,-1 0-1,-2 2-12,1-1 0,-1 1 1,1 0-1,-1 0 0,1 0 0,0 1 1,-3 2-1,-7 13 14,0 1 1,1 1-1,1 0 1,1 0-1,0 1 1,2 0-1,1 0 1,0 1-1,2 0 1,0 0-1,1 0 1,2 1-1,1 34 1,1-47 6,0 1 0,6 19 0,-7-28-6,0-1-1,0 1 0,1-1 1,-1 1-1,1-1 1,-1 1-1,1-1 1,0 1-1,0-1 1,-1 1-1,1-1 1,0 0-1,0 1 1,0-1-1,1 0 1,-1 0-1,0 0 1,0 0-1,1 0 0,-1 0 1,0 0-1,1 0 1,-1-1-1,1 1 1,-1-1-1,1 1 1,2 0-1,-2-1 2,0-1 0,-1 1 0,1-1 0,-1 0 0,1 1 0,0-1 0,-1 0-1,0 0 1,1 0 0,-1 0 0,0 0 0,1 0 0,-1-1 0,0 1 0,0 0 0,0-1 0,0 1 0,0-1-1,0 1 1,0-1 0,-1 1 0,2-3 0,13-42 75,-13 37-60,3-8 34,-2 0 1,1-1 0,-2 1 0,0-28-1,-1 48-55,0 1 0,0-1 0,0 0-1,0 0 1,1 0 0,-1-1 0,1 1-1,0 0 1,-1 0 0,1-1 0,1 1-1,-1-1 1,0 0 0,1 0 0,-1 0-1,1 0 1,-1 0 0,1 0 0,0-1-1,0 1 1,4 1 0,0 1 0,1-1 1,0 0-1,-1 0 0,1-1 1,0 0-1,0 0 1,1-1-1,-1 0 1,9 0-1,-1-3 17,0 0 0,0-1 0,-1-1 0,1-1 0,-1 0 0,0-1 0,0 0 0,-1-1 0,0-1 0,0 0 0,-1-1 0,0-1-1,0 0 1,-1 0 0,0-2 0,-1 1 0,15-22 0,-25 33-11,-1-1 1,1 1-1,-1-1 0,1 0 0,-1 0 0,1 1 0,-1-1 0,0 0 0,1 0 1,-1 1-1,0-1 0,0 0 0,1 0 0,-1 0 0,0 0 0,0-1 0,-9 3 37,-16 16 12,21-12-46,1 0 0,-1 0 0,1 0 0,0 0 0,0 1 1,1-1-1,-4 12 0,5-15-12,1-1 1,-1 0-1,1 1 0,0-1 1,0 0-1,0 1 0,0-1 1,0 0-1,0 1 0,0-1 1,0 0-1,1 1 0,-1-1 1,0 0-1,1 0 0,-1 1 1,2 1-1,-1-3-15,-1 1 0,1 0 0,0 0 0,0-1 0,0 1 0,0 0 0,1-1 0,-1 1 0,0-1-1,0 0 1,0 1 0,0-1 0,0 0 0,1 0 0,-1 1 0,0-1 0,0 0 0,0 0 0,1 0 0,-1 0 0,0-1 0,0 1 0,2-1 0,3 0-134,0-1 0,-1-1 0,1 1 0,0-1 1,-1 0-1,0 0 0,0-1 0,0 1 0,0-1 1,-1 0-1,1-1 0,-1 1 0,0-1 1,0 1-1,3-8 0,12-19-392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16868,'-7'-27'1856,"-2"8"-1224,-1 6-240,3 10 921,3 3-721,2 0-48,-1-6-664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44 20756,'0'-1'77,"0"-1"0,1 1 0,-1 0 0,0 0 0,0 0 0,0-1 0,0 1 0,0 0 0,0 0 0,-1-1-1,1 1 1,0 0 0,-1 0 0,1 0 0,-1-1 0,1 1 0,-1 0 0,1 0 0,-1 0 0,0 0-1,1 0 1,-1 0 0,0 0 0,0 0 0,0 1 0,0-1 0,0 0 0,0 0 0,0 1 0,0-1 0,0 0-1,0 1 1,0-1 0,-1 1 0,1 0 0,0-1 0,0 1 0,0 0 0,-1 0 0,1 0 0,0 0 0,0 0-1,-1 0 1,-1 0 0,-3 1 58,-1 0-1,0 0 1,0 1-1,1-1 1,-1 2-1,-11 4 1,-88 49 104,94-49-283,1 1-1,0 0 1,0 1-1,1 0 1,0 0-1,-14 19 1,24-28 33,-1 1 1,0-1 0,1 1 0,-1 0 0,1-1-1,-1 1 1,1 0 0,-1 0 0,1-1-1,0 1 1,-1 0 0,1 0 0,0 0-1,-1-1 1,1 1 0,0 0 0,0 0-1,0 0 1,0 0 0,0-1 0,0 1 0,0 0-1,0 0 1,0 0 0,0 0 0,1 1-1,0-2 0,0 1-1,0 0 0,-1-1 0,1 0 1,0 1-1,0-1 0,0 1 1,0-1-1,0 0 0,0 0 0,0 0 1,0 0-1,0 1 0,0-1 1,0 0-1,0-1 0,0 1 0,2 0 1,7-2-58,0 0 0,-1 0 0,14-5 0,16-11 3,-2-1 0,50-33 0,-83 49 61,-2 1-16,0 1 0,0 0 1,1-1-1,-1 1 0,0 0 0,1 0 0,-1 0 0,1 1 0,-1-1 1,1 0-1,2 1 0,-4 0 8,0 0 1,0 0-1,0 1 0,-1-1 1,1 1-1,0-1 0,0 0 1,0 1-1,-1-1 0,1 1 1,0 0-1,-1-1 0,1 1 1,0 0-1,-1-1 0,1 1 1,-1 0-1,1-1 0,-1 1 1,0 0-1,1 0 0,-1 0 1,0 0-1,1-1 0,-1 1 1,0 0-1,0 0 0,0 0 1,0 0-1,0 0 0,0 0 1,0 1-1,0 2-30,1 0-1,-1-1 0,1 1 1,0-1-1,0 1 1,0-1-1,1 1 1,2 5-1,-3-8 39,0 1 0,0-1 0,0 0 0,0 0 0,0 0 0,0 0 0,0-1 0,0 1 0,1 0 0,-1 0 0,0-1 0,0 1 0,1 0 0,-1-1 0,0 0 0,1 1 0,-1-1 0,1 0 0,-1 1 0,0-1 0,1 0 0,-1 0 0,1 0 0,-1 0 0,1-1 0,1 1 0,8-3-3,0 0 0,0-1 0,0 0 1,-1 0-1,0-1 0,0 0 0,10-8 0,64-50 47,-77 58-27,0-1-7,-4 3-51,0 0-1,0 1 1,0-1-1,0 1 1,1 0-1,-1 0 0,0 0 1,1 0-1,0 0 1,6-1-1,-9 4-39,-1 0 0,1 0 0,-1 0-1,0 0 1,1 0 0,-1 0-1,0 0 1,0 0 0,1 0-1,-1 1 1,0-1 0,0 0 0,0 0-1,-1 0 1,1 0 0,0 0-1,0 0 1,-1 0 0,0 2-1,1 0-223,0-2 268,-1 0 0,1 0 0,0 0 0,0 0 1,0 0-1,0 0 0,0 0 0,0 0 0,0 0 0,0 0 0,0 0 0,1 0 0,-1 0 0,0 0 0,1 0 1,-1 0-1,1 0 0,-1 0 0,1-1 0,-1 1 0,1 0 0,-1 0 0,1 0 0,0-1 0,0 1 1,-1 0-1,1-1 0,0 1 0,0 0 0,0-1 0,0 1 0,0-1 0,-1 0 0,1 1 0,0-1 1,0 0-1,1 1 0,18-3-441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48 13963,'1'-3'298,"0"-1"0,0 0 0,0 0 0,0 0 0,0 0 0,-1 0 0,0 1 1,0-6-1,0 9-253,0 0 0,0-1 0,0 1 0,0 0 0,0-1 0,0 1 0,0 0 0,0-1 0,0 1 0,0 0 0,0-1 0,0 1 0,-1 0 0,1 0 0,0-1 0,0 1 0,0 0 0,-1 0 0,1-1 0,0 1 0,0 0 0,-1 0 1,1-1-1,0 1 0,0 0 0,-1 0 0,1 0 0,0 0 0,-1-1 0,1 1 0,0 0 0,-1 0 0,1 0 0,-1 0 0,0 0 60,0 1 1,-1-1-1,1 1 1,0 0-1,-1-1 1,1 1-1,0 0 1,-1 0-1,1 0 1,0 0-1,0 0 1,0 0-1,-1 2 1,-7 6 298,1 1 1,-11 17-1,16-22-392,0-1 0,1 1 0,-1 0 0,1 0 0,0-1 0,1 1 0,-1 1 0,1-1 0,-1 6 1,2-11-20,0 1 1,0 0 0,0-1 0,0 1 0,0 0 0,1-1 0,-1 1 0,0 0 0,0-1 0,0 1 0,1 0 0,-1-1 0,0 1 0,1 0 0,-1-1 0,0 1 0,1-1 0,-1 1 0,1-1 0,-1 1 0,1-1 0,-1 1 0,1-1 0,-1 1 0,1-1 0,-1 0 0,1 1 0,0-1 0,-1 0 0,1 0 0,0 1 0,-1-1-1,1 0 1,0 0 0,-1 0 0,1 0 0,0 0 0,-1 0 0,1 0 0,0 0 0,1 0 0,37-8-446,-24 4 160,1 2-36,-1 0-1,0 1 1,0 0-1,26 3 1,-36-2 260,-1 1 0,0-1 0,1 1 0,-1 0 0,0 0 0,1 1 0,-1-1 0,0 1 0,0 0 0,0 0 0,0 0 0,-1 0 0,1 1 0,0 0 0,-1-1 0,0 1 0,0 1 0,0-1 0,0 0 0,5 8 0,-7-9 90,-1-1 0,1 1 0,-1 0-1,1 0 1,-1-1 0,1 1 0,-1 0 0,0 0 0,0 0 0,0 0 0,0 0-1,0-1 1,0 1 0,-1 0 0,1 0 0,-1 0 0,1-1 0,-2 3 0,1 0 64,-1-1 1,0 0 0,-1 1 0,1-1 0,0 0 0,-1 0 0,0 0 0,-4 3 0,0 0 170,-1-1 1,1 0 0,-1 0 0,-1 0-1,1-1 1,-17 5 0,-11-1 1381,33-8-1554,0 1 1,1-1 0,-1 0-1,1 0 1,-1 0 0,0 0 0,1-1-1,-1 1 1,1-1 0,-1 0-1,-4-1 1,-4-11 381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18132,'0'14'487,"-1"1"1,0-1-1,-1 0 1,-5 19 0,-1 12 333,3-8-291,1 39-1,4-63-494,0 0 1,1 0-1,1 0 0,0 0 0,1 0 1,6 18-1,-8-28-34,0-1 0,0 0 0,0 1 0,0-1 0,0 0 0,1 0 0,-1 0 0,1 0 0,-1 0 0,1 0 0,0-1 0,-1 1 0,1 0 0,0-1 0,4 3 0,-5-4 2,1 1 1,-1-1-1,1 0 1,-1 1 0,1-1-1,-1 0 1,1 0-1,-1 0 1,1 0 0,-1 0-1,1 0 1,-1-1-1,1 1 1,-1 0 0,1-1-1,-1 1 1,1-1 0,-1 0-1,2 0 1,2-3 11,-1 1 0,1-1 0,-1 0 1,0 0-1,0 0 0,0 0 0,0-1 1,-1 0-1,0 1 0,0-1 0,4-9 1,2-10-55,-1 0 0,-1 0 0,-1-1 0,-1 0 0,-1 0 1,-2 0-1,0 0 0,-4-49 0,-4 48-346,1 15-10,5 10 378,-1 1-1,1 0 0,0 0 0,0 0 0,0 0 0,0 0 0,0 0 0,0-1 0,0 1 0,0 0 0,0 0 0,0 0 0,-1 0 0,1 0 0,0 0 0,0 0 0,0 0 0,0 0 0,0-1 0,0 1 0,-1 0 0,1 0 0,0 0 0,0 0 0,0 0 0,0 0 0,0 0 0,-1 0 0,1 0 0,0 0 0,0 0 0,0 0 0,0 0 0,0 0 0,-1 0 0,1 0 0,0 0 0,0 1 0,0-1 0,0 0 0,0 0 0,-1 0 0,1 0 0,0 0 0,0 0 0,0 0 0,0 0 0,-1 1-57,1 1 0,-1-1 0,1 0 0,-1 0 0,1 0-1,0 0 1,0 0 0,-1 0 0,1 1 0,0-1 0,0 0 0,0 0 0,0 0 0,1 0 0,-1 1-1,0-1 1,0 0 0,1 0 0,-1 0 0,0 0 0,1 0 0,-1 0 0,1 0 0,0 0-1,0 1 1,1 1 1,0 1 0,0-2 0,0 1 0,0 0 1,1 0-1,-1-1 0,4 4 0,18 5-318,10-7 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149 528 14171,'-6'0'161,"-1"1"1,1 0-1,0 0 1,0 1-1,0 0 1,0 0-1,0 0 0,0 1 1,0 0-1,1 0 1,-1 0-1,1 1 0,0 0 1,0 0-1,0 0 1,1 0-1,-7 9 0,6-8-109,1 1 0,-1 0 0,2 0 0,-1 0-1,1 0 1,0 1 0,0-1 0,0 1 0,1 0-1,0 0 1,0 0 0,1 0 0,0 0 0,0 0-1,1 9 1,0-14-41,0 0 0,0 0 1,0 0-1,1 0 0,-1 0 0,1 0 0,-1 0 0,1 0 1,0 0-1,0 0 0,-1 0 0,1 0 0,1-1 0,-1 1 1,0 0-1,0-1 0,1 1 0,-1-1 0,0 1 0,4 1 1,-3-2-1,1 0 1,-1 0 0,1 0-1,-1 0 1,0-1 0,1 1 0,-1-1-1,1 0 1,-1 0 0,1 0 0,-1 0-1,1 0 1,-1-1 0,5 0-1,3-2 16,0 0-1,0-1 1,-1 0-1,1-1 0,-1 0 1,0 0-1,8-8 1,-2 1-6,0-1 1,-1 0 0,-1-1-1,0-1 1,-1 0 0,0-1-1,12-23 1,-26 43-60,0 1 0,1 0 0,-1 0 0,1 0 0,0 0 0,0 0 0,1 0 0,-1 0 0,1 0 0,0 0 0,1 6 0,-1-9 33,1 0 0,-1 0 0,0 0 0,1 0 0,-1 0 0,1 0 0,0 0 0,0 0 0,0 0 0,0 0-1,0-1 1,0 1 0,0 0 0,0 0 0,1-1 0,-1 1 0,1-1 0,-1 0 0,1 1 0,0-1 0,-1 0 0,1 0-1,0 0 1,0 0 0,0 0 0,0 0 0,0-1 0,0 1 0,3 0 0,2-1-4,0 0 0,0 0 0,0-1 0,0 0 0,0 0 0,-1-1 0,1 1 0,0-2 0,-1 1 0,1-1 0,8-5 1,10-6-113,32-24 1,-34 21 87,-2-1 1,0-1 0,-1-1-1,0 0 1,-2-2-1,-1 0 1,-1-1-1,0-1 1,-2 0 0,-1-1-1,-1 0 1,-1-1-1,-1-1 1,-1 0-1,-2 0 1,0 0 0,-2-1-1,3-56 1,-8 77 72,1 0 1,-1 0 0,-1 0 0,1 0-1,-1 0 1,0 0 0,-1 0 0,0 0-1,0 1 1,-3-9 0,4 14-32,1 1 1,-1-1 0,1 0 0,-1 1-1,1-1 1,-1 1 0,0-1-1,1 1 1,-1 0 0,0-1 0,1 1-1,-1-1 1,0 1 0,1 0-1,-1 0 1,0-1 0,0 1 0,1 0-1,-1 0 1,0 0 0,0 0-1,1 0 1,-1 0 0,0 0 0,0 0-1,1 0 1,-1 0 0,-1 1-1,0 0 15,0 0 0,0-1 0,1 1 0,-1 0 0,0 1 0,1-1-1,-1 0 1,0 0 0,1 1 0,-3 2 0,-3 6 73,0 1 1,0 0 0,1 1-1,1-1 1,0 1-1,1 0 1,-4 14 0,-16 94 446,21-94-442,0 0-1,2 0 1,2 32-1,0-48-80,0 0 0,0 0 0,1 0-1,0-1 1,1 1 0,0-1 0,1 1 0,0-1 0,0 0 0,1-1 0,10 15 0,-13-20-6,1 0 1,-1-1 0,1 1 0,0-1 0,-1 0 0,1 0-1,0 0 1,0 0 0,1 0 0,-1-1 0,0 1 0,7 1-1,-9-3 7,1 0-1,0 1 0,-1-1 1,1 0-1,0 0 0,-1 0 1,1-1-1,-1 1 0,1 0 1,0-1-1,-1 1 0,1-1 1,-1 1-1,1-1 0,-1 0 1,1 1-1,-1-1 0,0 0 1,1 0-1,-1 0 0,0 0 1,0 0-1,1-1 0,-1 1 1,0 0-1,0 0 0,0-1 0,-1 1 1,1-1-1,1-1 0,2-7 92,-1 0 0,0 0-1,0 0 1,-1 0 0,0 0-1,-1-1 1,0-17 0,0 15-48,-1 1 0,2-1 0,0 1 0,6-22 0,-8 33-68,1 0 1,-1 1-1,1-1 0,-1 0 0,1 1 0,-1-1 0,1 0 0,-1 1 0,1-1 0,0 0 0,-1 1 0,1-1 0,0 1 0,-1-1 0,1 1 1,0 0-1,0-1 0,-1 1 0,1 0 0,0-1 0,0 1 0,0 0 0,0 0 0,-1 0 0,1 0 0,0 0 0,0 0 0,0 0 0,0 0 1,1 0-1,31 9-49,-22-5 36,15 3-5,0 0 0,0-2 1,1-2-1,-1 0 0,1-1 1,30-3-1,-38 0 22,1-2 0,0 0 0,-1-1-1,1-1 1,-1 0 0,0-2 0,-1 0 0,34-19-1,-46 22 7,0 0 1,0-1-1,-1 1 0,0-1 0,0-1 0,0 1 0,-1-1 0,6-8 0,-9 13-4,0-1 0,0 1 0,0 0 0,-1-1-1,1 1 1,0 0 0,-1-1 0,1 1 0,-1-1 0,1 1 0,-1-1-1,0 1 1,0-1 0,1 1 0,-1-1 0,0 0 0,-1 1 0,1-1-1,0 1 1,0-1 0,-1 1 0,1-1 0,0 1 0,-1-1-1,0 1 1,1-1 0,-1 1 0,0 0 0,0-1 0,1 1 0,-1 0-1,0 0 1,-1 0 0,1 0 0,0-1 0,0 2 0,0-1-1,0 0 1,-1 0 0,1 0 0,-1 0 0,1 1 0,0-1 0,-3 0-1,-2-1 5,0 1 0,0 0 0,0 0 0,0 0 0,0 1 0,-1 0 0,1 0 0,0 0 0,0 1 0,0 0 0,0 0 0,0 1 0,0-1 0,0 1 0,-6 3-1,1 1 6,0-1 0,0 1 0,0 1-1,0 0 1,1 0 0,-14 14 0,19-16-4,0 0 1,0 1 0,1-1-1,-1 1 1,1 0 0,0 0-1,1 1 1,0-1 0,0 1-1,0-1 1,-2 13-1,4-15-6,1-1 0,-1 1 0,1-1 0,0 1-1,1-1 1,-1 1 0,0-1 0,1 1 0,0-1-1,0 0 1,0 1 0,0-1 0,1 0 0,-1 0-1,1 0 1,0 0 0,-1 0 0,2 0-1,-1 0 1,0-1 0,0 1 0,1-1 0,-1 1-1,1-1 1,0 0 0,5 3 0,2 1-54,1-1 0,-1 0-1,1 0 1,0-1 0,1 0 0,-1-1 0,20 2 0,5 0-55,42-1 0,-18-5-30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15587,'1'-2'1393,"7"4"-873,3 3-216,11 1 672,9 1-344,9-4-232,5 1-8,6-1-144,2 0-80,-3-3-208,-5 2-216,-8-2-328,-7-3 520,-15 4-112,-7 2-64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12627,'28'10'497,"0"-2"1,1-1-1,0-1 0,0-1 1,33 1-1,16-4-324,148-16 0,-11 0-69,13 18 11,138-6-1,-95-22-84,260-13 24,-213 20 111,-258 10-51,0-3 1,-1-2-1,72-26 1,-81 17 29,-36 15-57,0-1 0,1 2-1,0 0 1,0 1 0,17-3 0,-16 6 92,-8 1-43,1-1-1,-1 0 1,1 0-1,-1-1 0,0 0 1,0 0-1,0-1 1,12-5-1,-20 8-116,0 0 0,0 0 1,0-1-1,0 1 0,0 0 0,0 0 1,0 0-1,0 0 0,0 0 0,0-1 0,0 1 1,0 0-1,0 0 0,0 0 0,0 0 0,0 0 1,0-1-1,-1 1 0,1 0 0,0 0 0,0 0 1,0 0-1,0 0 0,0 0 0,0-1 1,0 1-1,0 0 0,-1 0 0,1 0 0,0 0 1,0 0-1,0 0 0,0 0 0,0 0 0,0 0 1,-1 0-1,-7-2 326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15731,'5'1'1633,"13"1"-1121,10-7-112,9 0 704,17-5-472,1 1-72,10-4-352,2 2-352,-4-1 1721,-2 2-1425,-10 7-24,-6 3 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16956,'11'10'1405,"0"-1"1,19 13-1,20 15-695,-39-27-681,-1 0-1,0 1 1,-1 0-1,0 0 1,-1 1-1,11 20 1,-16-25-23,0 1 1,0-1 0,-1 1-1,0 0 1,0-1-1,-1 1 1,0 0 0,-1 0-1,1 0 1,-2 0-1,1 0 1,-1 0-1,-3 13 1,-2 2-153,-2 1-1,0-2 1,-1 1 0,-2-2-1,0 1 1,-1-1 0,-1-1-1,-1 0 1,-1-1 0,-32 32-1,22-30-130,6-12-110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18092,'-18'-11'1848,"8"6"-1192,-2 3-272,5 0 1033,3 2-129,8 3-1256,5-2-664,4 2-368,5 0 776,5 1-200,3 5-161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 17060,'8'-8'1637,"-12"15"-647,-19 29-129,9-15-406,-4 8-333,2 1 0,-21 52 1,32-68-130,1 0 0,0 0 0,0 1 0,2-1 1,0 1-1,0 0 0,1 0 0,2 23 1,0-36 7,-1 0 0,0 0 0,0 0 1,1 0-1,-1 1 0,1-1 1,-1 0-1,1 0 0,0 0 1,0 0-1,0-1 0,0 1 0,0 0 1,0 0-1,1 0 0,-1-1 1,1 1-1,-1-1 0,1 1 1,-1-1-1,1 0 0,0 1 0,0-1 1,0 0-1,-1 0 0,1 0 1,0-1-1,0 1 0,1 0 1,-1-1-1,0 1 0,0-1 0,0 0 1,0 1-1,0-1 0,0 0 1,1 0-1,-1-1 0,0 1 1,0 0-1,3-2 0,6 0-100,-1-1-1,0-1 1,1 0-1,-1 0 1,0-1 0,18-12-1,-9 4 3,1-2 0,20-20 0,-4-5-75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17572,'12'1'1984,"3"2"-1288,7-3-296,4 0 1169,10-4-753,7-4-200,7 0-232,1-1-176,-2-1-344,-2 0-296,-11 4-664,-6 1 912,-17 8-152,-10 7-152</inkml:trace>
  <inkml:trace contextRef="#ctx0" brushRef="#br0" timeOffset="1">53 234 15299,'3'7'1961,"13"-1"-1145,8-4-296,8-2 1448,7-3-1071,4 0-257,1 0-584,0-1-592,-11 4 560,-5 1-168,-11 3-184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15 228 14931,'-6'5'1097,"-2"4"-168,8-9-895,0 0-1,0 0 1,0 0-1,0 0 1,0 0-1,0 0 0,0 0 1,0 0-1,0 0 1,1 0-1,-1 0 1,0 0-1,0 0 1,0 0-1,0 0 0,0 0 1,0 0-1,0 0 1,0 0-1,0 0 1,0 0-1,1 0 1,-1 0-1,0 0 0,0 0 1,0 0-1,0 0 1,0 0-1,0 0 1,0 0-1,0 0 1,0 1-1,0-1 0,0 0 1,0 0-1,0 0 1,0 0-1,0 0 1,0 0-1,1 0 1,-1 0-1,0 0 0,0 0 1,0 0-1,0 1 1,0-1-1,0 0 1,15-7 641,-1-1 0,1 0 0,21-17 1,-5 5-245,158-117 1379,-138 99-1091,-84 89 118,24-40-1058,2 1-1,-1 0 1,2 0-1,-1 1 0,2 0 1,-5 15-1,9-28 152,1 1 0,0 0-1,0 0 1,-1 0 0,1 0 0,0 0-1,0 0 1,0 0 0,0-1-1,0 1 1,0 0 0,0 0 0,0 0-1,1 0 1,-1 0 0,0 0-1,1 0 1,-1-1 0,0 1 0,1 0-1,-1 0 1,1 0 0,-1-1-1,1 1 1,0 1 0,0-2-76,0 1 1,1-1-1,-1 1 0,0-1 1,0 0-1,0 1 1,1-1-1,-1 0 1,0 0-1,0 0 0,1 0 1,-1 0-1,0 0 1,0 0-1,3-1 1,5-1-539,-1-1 1,0 0 0,16-8 0,9-6-317,0-3-194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15667,'-9'5'2129,"-1"2"-1802,-1 1 1,2 1-1,-1 0 0,2 0 1,-1 0-1,1 1 1,0 1-1,1-1 0,-9 18 1,15-26-322,1-1 1,-1 0-1,0 0 0,1 1 1,-1-1-1,1 1 1,-1-1-1,1 0 0,0 1 1,0-1-1,-1 1 1,1-1-1,0 1 0,0-1 1,1 1-1,-1-1 1,0 1-1,0-1 0,1 0 1,0 4-1,0-4 10,0 0 1,0 0-1,0 0 0,0 0 1,0 0-1,0-1 0,1 1 1,-1 0-1,0 0 0,0-1 1,1 1-1,-1-1 0,0 1 1,1-1-1,-1 0 0,1 1 1,-1-1-1,0 0 0,1 0 1,-1 0-1,3 0 0,5-1 121,0 0 0,-1-1 1,1 0-1,-1 0 0,1 0 0,-1-1 0,0-1 0,0 1 0,0-1 0,0-1 1,-1 1-1,0-2 0,0 1 0,0 0 0,11-13 0,-17 17-137,0 0 0,0 0 0,0-1 0,0 1 0,0 0 0,-1 0 1,1 0-1,0-1 0,-1 1 0,1 0 0,-1-1 0,1 1 0,-1 0 0,0-1 0,0 1 0,1-1 0,-1 1 0,0 0 0,0-1 0,0 1 0,-1-1 0,1 1 1,0 0-1,0-1 0,-1 1 0,1-1 0,-1 1 0,1 0 0,-1 0 0,0-1 0,1 1 0,-1 0 0,0 0 0,0 0 0,0 0 0,0 0 0,0 0 1,0 0-1,0 0 0,0 0 0,-2-1 0,-1 0-154,0 0 1,0 0 0,1 0 0,-1 1-1,0 0 1,-1-1 0,1 1 0,0 1-1,0-1 1,0 1 0,-1 0-1,1-1 1,-6 2 0,-5 3-497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17028,'6'0'2008,"-5"0"-1336,-3 6-344,-6 7 1025,-3 4-497,-5 3-192,-4 7-424,-3 3-112,-1 2-88,2-2-80,2-6-240,3-2-192,6-8-416,2-4-145,9-14 249,7-5 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46 13499,'-11'3'764,"0"1"0,1 0 0,-1 1 0,1 1 0,-11 6 0,17-10-636,1 0 1,0 0-1,-1 1 1,1-1 0,0 1-1,0 0 1,1 0-1,-1 0 1,1 0-1,-1 0 1,1 0 0,0 1-1,0-1 1,1 1-1,-1 0 1,1-1 0,0 1-1,-2 5 1,3-8-121,0 0 0,0 1 1,0-1-1,0 0 0,0 0 1,0 0-1,1 0 0,-1 0 0,0 0 1,1 0-1,-1 0 0,0 1 1,1-1-1,-1 0 0,1 0 0,0-1 1,-1 1-1,1 0 0,0 0 1,0 0-1,-1 0 0,3 1 1,-1-1-1,0 0 1,0 0 0,0 0-1,0-1 1,0 1 0,0 0 0,1-1-1,-1 1 1,0-1 0,4 0-1,2 0 18,1 0-1,-1-1 0,0 0 0,0-1 0,10-3 0,-2 0 41,0-2 0,-1 0 0,0 0 0,17-13 0,-26 17-1,-1-1 0,1 0 0,-1-1 0,0 1 0,0-1 0,0 0 0,-1 0 0,1-1 0,-1 1 0,-1-1 0,1 0 0,5-12 0,-9 17-46,1-1 0,-1 1 0,1 0 0,-1 0-1,0 0 1,0-1 0,1 1 0,-1 0 0,0-1 0,0 1 0,0 0 0,0 0 0,0-1-1,-1 1 1,1 0 0,0 0 0,-1-1 0,1 1 0,0 0 0,-1 0 0,0 0 0,1-1-1,-1 1 1,0 0 0,1 0 0,-1 0 0,0 0 0,0 0 0,0 0 0,0 1 0,0-1-1,0 0 1,0 0 0,0 1 0,0-1 0,0 1 0,-1-1 0,1 1 0,0-1 0,0 1-1,0-1 1,-1 1 0,1 0 0,0 0 0,-1 0 0,-1 0 0,-4 0 42,-1 0 1,1 0-1,0 1 0,0 0 1,0 0-1,0 1 1,-7 2-1,0 1-79,-1 1 1,2 1-1,-1 0 1,1 1-1,0 0 1,0 1-1,1 1 1,0 0-1,1 0 0,0 1 1,-15 21-1,25-31-60,0 1 0,0-1 0,0 1-1,0 0 1,0 0 0,0-1 0,0 1 0,1 0-1,-1 0 1,0 0 0,1 0 0,0 0-1,0 0 1,-1 0 0,1 2 0,1-3-14,-1 0 1,0 0-1,1 0 1,-1 0-1,0-1 1,1 1-1,-1 0 1,1 0-1,0 0 1,-1 0-1,1-1 0,0 1 1,-1 0-1,1 0 1,0-1-1,0 1 1,-1-1-1,1 1 1,0-1-1,2 2 1,4 0-230,0 0 0,1 0 0,-1-1 0,0 0 0,1 0 0,8-1 0,-11 0 416,39 2-1192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14763,'-2'4'286,"0"1"0,1-1-1,0 1 1,0 0 0,0-1-1,0 1 1,1 0 0,-1 5-1,2-9-230,-1 1 0,0-1 0,1 0 0,-1 0-1,1 0 1,-1 1 0,1-1 0,0 0 0,-1 0 0,1 0-1,0 0 1,0 0 0,0 0 0,0 0 0,0-1 0,0 1-1,0 0 1,0 0 0,0-1 0,0 1 0,0 0 0,0-1-1,0 1 1,1-1 0,-1 0 0,0 1 0,0-1 0,1 0-1,-1 0 1,0 0 0,1 0 0,-1 0 0,0 0 0,2 0-1,8-1 236,-1 0-1,0 0 1,0-1-1,1 0 0,-1-1 1,0 0-1,-1-1 1,1 0-1,-1 0 0,1-1 1,-2-1-1,1 1 1,11-10-1,-18 14-198,-1-1 0,1 1 0,-1 0 0,0 0 0,1-1 0,-1 1 0,0-1 0,0 1 0,0-1 1,0 0-1,0 1 0,0-1 0,0 0 0,-1 0 0,2-3 0,-2 4-38,0 0 0,0 0 1,0 0-1,-1 0 0,1 0 0,0 0 1,0 0-1,-1 0 0,1 0 0,-1 0 0,1 0 1,-1 0-1,1 1 0,-1-1 0,1 0 1,-1 0-1,0 0 0,1 1 0,-1-1 1,0 0-1,-1 0 0,-2-2-10,-1 1-1,0-1 1,0 1-1,1 0 1,-1 1 0,0-1-1,0 1 1,-1 0-1,-7 0 1,5 0-257,-1 0 0,1 1 0,0 0 0,0 0 0,-1 1 0,1 0 0,0 1 0,0 0 0,-13 5 0,5 0-312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11154,'7'-4'1502,"4"-2"-1239,0 0-1,0 0 0,1 1 1,0 0-1,0 1 1,0 1-1,0 0 1,1 0-1,15 0 1,19 0 11,53 3 0,-82 0-178,250 11 184,93 1-234,1372 99 89,-1552-89-145,310 32-49,-474-53 55,8 2-1,-1-2 0,44-2 0,-67 1-9,0 0 1,0 0-1,0 0 1,0 0-1,0 0 0,1-1 1,-1 1-1,0 0 0,0-1 1,0 1-1,0 0 0,0-1 1,0 0-1,0 1 0,-1-1 1,1 1-1,0-1 0,0 0 1,0 0-1,-1 1 0,1-1 1,0 0-1,-1 0 0,1 0 1,0 0-1,-1 0 0,1 0 1,-1 0-1,0 0 0,1 0 1,-1 0-1,0 0 0,0 0 1,1 0-1,-1 0 0,0 0 1,0 0-1,0 0 0,0 0 1,-1-1-1,1 1 0,0 0 1,0 0-1,-1 0 1,1 0-1,0 0 0,-1 0 1,1 0-1,-1 0 0,1 0 1,-1 0-1,0 1 0,1-1 1,-1 0-1,0 0 0,0 0 1,1 1-1,-1-1 0,0 0 1,0 1-1,-2-2 0,-12-5-146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15323,'6'-2'269,"1"-1"0,-1-1-1,0 1 1,0-1 0,0 0-1,0 0 1,-1-1 0,10-9-1,0 0 39,258-268 2925,-184 186-2826,-80 85-364,-2 4 10,0-1 1,0 1-1,13-9 1,-20 16-50,0 0 0,0 0-1,0 0 1,0 0 0,0 0 0,0 0 0,0 0 0,0 0-1,0 0 1,1-1 0,-1 1 0,0 0 0,0 0 0,0 0-1,0 0 1,0 0 0,0 0 0,0 0 0,1 0 0,-1 0-1,0 0 1,0 0 0,0 0 0,0 0 0,0 0-1,0 0 1,0 0 0,1 1 0,-1-1 0,0 0 0,0 0-1,0 0 1,0 0 0,0 0 0,0 0 0,0 0 0,0 0-1,0 0 1,1 0 0,-1 0 0,0 0 0,0 0-1,0 1 1,0-1 0,0 0 0,0 0 0,0 0 0,0 0-1,0 0 1,0 0 0,0 0 0,0 1 0,0-1 0,0 0-1,0 0 1,0 0 0,0 0 0,0 0 0,0 0-1,0 0 1,0 1 0,0-1 0,0 0 0,0 0 0,0 0-1,-3 16 97,-9 25-32,9-32-47,-7 23 62,-4 8-274,3 1 0,1 0 0,-9 79 1,19-118 255,-1-2-63,1 1 0,0 0 0,0-1 0,0 1 0,0 0 0,0-1 0,0 1 0,0-1 0,0 1 0,0 0 0,0-1 0,1 1 0,-1 0 0,0-1 0,0 1 0,0-1 0,1 1 0,-1 0 0,0-1 0,1 1 0,0 0 0,5-2-43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14219,'6'0'1216,"-3"7"-728,-2 5-72,-1 6 657,-3 7-121,-1 5-152,-2 4-96,1 6-144,-3 2-56,4-4-119,-2 0-201,5-5-360,-1-6-265,2-4-439,-1-6-912,-2-8 1432,0-6-248,-2-5-257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14323,'-2'4'1544,"7"-1"-855,5 0-289,8-2 1480,3 0-1032,11-3-384,3-1-120,8-2-432,3-2-352,3-7 416,-5-2-80,1-4-128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 18092,'9'-4'861,"-5"2"256,-6 4-75,-18 18 616,10-5-1441,0 1-1,1 0 1,1 0-1,-7 21 1,11-25-219,0-1 1,1 1-1,1-1 1,0 1-1,0 0 1,1 0 0,1 17-1,0-25 3,1 0 0,-1 1 0,1-1 0,0 0 0,0 0-1,1 0 1,-1 0 0,1 0 0,0 0 0,0-1 0,0 1 0,0 0 0,1-1-1,0 0 1,-1 1 0,1-1 0,4 3 0,-2-3-27,0 1 0,0-2 1,0 1-1,0 0 0,0-1 0,0 0 1,1 0-1,-1-1 0,1 0 0,-1 1 0,11-1 1,-8 0-83,0-1 1,0 0 0,0-1-1,0 0 1,-1 0 0,1 0-1,0-1 1,-1-1 0,1 1-1,-1-1 1,0 0 0,0-1 0,0 1-1,0-1 1,-1-1 0,1 1-1,-1-1 1,10-11 0,5-18-247,-8-2-125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16908,'-1'-7'1560,"-7"7"-1016,6-2 1488,9 1-1839,0-2-345,6-1 1584,-2-4-1336,-4 8-8,-1 2 48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13691,'0'0'41,"-1"0"1,1 0-1,0 0 1,0 1-1,0-1 1,0 0-1,0 0 1,0 1-1,0-1 1,0 0-1,1 0 1,-1 1-1,0-1 1,0 0-1,0 0 0,0 1 1,0-1-1,0 0 1,0 0-1,0 0 1,1 1-1,-1-1 1,0 0-1,0 0 1,0 0-1,0 1 1,1-1-1,-1 0 1,0 0-1,0 0 1,0 0-1,1 0 0,-1 0 1,0 1-1,0-1 1,1 0-1,-1 0 1,0 0-1,0 0 1,1 0-1,-1 0 1,0 0-1,14 2 121,-13-2-84,60 4 1265,113-9 0,-82-1-848,857-8 1522,-234 3-2309,-708 9-629,-8-2 527,-10-5 188,8 7 47,-7-6-233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5 275 12051,'0'2'165,"-1"-1"0,0 1 0,1-1 1,-1 1-1,1-1 0,0 1 0,-1 0 0,1-1 1,0 1-1,0-1 0,0 1 0,0 0 1,0-1-1,0 1 0,1 0 0,-1-1 1,1 3-1,0-4-89,-1 1 1,1 0-1,-1-1 0,1 1 1,0-1-1,-1 1 0,1-1 1,0 0-1,0 1 1,-1-1-1,1 0 0,0 1 1,0-1-1,0 0 0,0 0 1,-1 0-1,1 0 1,0 0-1,0 0 0,0 0 1,-1 0-1,1 0 1,0 0-1,0 0 0,0 0 1,0-1-1,-1 1 0,1 0 1,0-1-1,0 1 1,-1 0-1,1-1 0,0 1 1,-1-1-1,2 0 0,56-33 1992,85-66-1,-132 91-1914,60-46 545,-35 25-354,73-46 1,-109 76-344,1 0 1,-1 0-1,0 0 0,0-1 0,0 1 1,1 0-1,-1 0 0,0 0 1,0-1-1,0 1 0,1 0 0,-1 0 1,0 0-1,0 0 0,1 0 1,-1 0-1,0 0 0,0 0 0,1-1 1,-1 1-1,0 0 0,1 0 1,-1 0-1,0 0 0,0 0 0,1 0 1,-1 1-1,0-1 0,0 0 1,1 0-1,-1 0 0,0 0 0,1 0 1,-1 0-1,0 0 0,0 0 0,0 1 1,1-1-1,-1 0 0,0 0 1,0 0-1,0 1 0,1-1 0,-1 0 1,0 0-1,0 0 0,0 1 1,0-1-1,0 0 0,1 0 0,-1 1 1,0-1-1,0 0 0,0 1 1,0-1-1,0 0 0,0 1 0,-3 14 0,-17 35-129,-33 61 1,-3 3-2053,54-110 2067,2-3 79,-1 0 1,1-1-1,-1 1 0,1 0 0,-1 0 0,1 0 1,-1 0-1,1 0 0,0 0 0,0 0 0,-1 0 0,1 1 1,0-1-1,0 0 0,0 0 0,0 0 0,0 0 1,0 0-1,1 0 0,-1 0 0,1 2 0,7-4-530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17180,'9'-5'1240,"-9"9"-1000,-5 7-128,-2 9 440,-3 5-200,-1 8-224,-2 3-56,1 1-48,1 0 8,1-3-160,1-1-192,4-8-312,-3-7 536,4-12-104,1-6-64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18932,'5'-3'1424,"7"3"-1128,5 0-152,9 0 521,4 0-281,14-1-480,5 1-368,4-3 360,0 0 24,3 2-113,0-1-47</inkml:trace>
  <inkml:trace contextRef="#ctx0" brushRef="#br0" timeOffset="1">858 0 13715,'-4'20'1624,"-8"5"-1048,-15 3-224,-2 5 1417,5 3-1313,1-1-48,11-7-168,2-2-184,9-7-488,2-6-160,8-11 448,2-3-112,5-9-104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0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365 164 14451,'3'-3'1856,"-3"6"-1191,-9 7-321,-1 4 2216,-3 7-2016,-1 3-208,-2 5-192,0 1-120,6-2-312,3-3-240,7-11 456,1-5-64,2-11-112</inkml:trace>
  <inkml:trace contextRef="#ctx0" brushRef="#br0" timeOffset="1">1 1 19380,'0'5'1753,"7"-3"-1401,11-2-144,14 1 904,12-1-768,8-1-240,10 1-584,2 3-344,2-2 704,0 1-128,-10-1-168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9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 12083,'-2'-1'309,"0"0"1,0-1 0,0 1 0,-1 0-1,1 0 1,0 0 0,-1 0 0,1 1 0,0-1-1,-6 0 1,1-1 629,1-1 261,7 1-460,14-2-274,38 1-997,-42 2 668,806-10-375,-786 14 180,-23 0-11,-18-1-75,-157 2-1804,112-4 1170,32 0 343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14395,'3'915'1986,"9"-200"-1961,-5-413-35,5 120 15,3 373 22,11-29 95,-18-515-126,-7-248-110,-1-5-30,1-13-169,0-24 1,-1 17 164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15435,'-3'0'1721,"1"1"-1097,7 5-176,5 0 1016,9-2-576,7 0-135,7 1-201,7-3-80,6 0-136,2-2-160,-3-2-504,-4 0-392,-10-1 608,-10 1-120,-18 2-96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25 17236,'1'-1'237,"-1"-17"1388,-2 13-985,-4 12 180,-27 54 466,-36 59-1181,-19-2-72,28-42-44,59-74-2,-1 0 1,1 0-1,-1 0 0,1 0 0,0 0 0,0 0 0,0 0 0,0 0 0,0 1 0,1-1 0,-1 0 0,0 1 0,1-1 0,0 0 1,-1 4-1,2-3-6,0-1 0,0 0 1,0 1-1,0-1 1,0 0-1,0 0 1,0 0-1,1 0 0,-1 0 1,1 0-1,0 0 1,-1 0-1,1 0 0,4 2 1,7 7-172,1-1 0,0 0 0,0-1 1,18 8-1,-24-14-59,0 1 1,0-1-1,0-1 0,0 1 1,1-1-1,-1-1 1,1 0-1,-1 0 1,1 0-1,9-2 0,2-3-397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14995,'10'-5'2687,"299"-223"2879,-288 214-5356,35-22 346,-76 53-540,0 1-1,2 1 1,0 1-1,1 1 1,1 0-1,1 1 1,-17 33-1,11-8-749,20-44 575,0 1 0,-1-1 1,2 1-1,-1 0 0,0 0 0,1-1 0,0 1 0,-1 0 0,2 0 1,0 6-1,-1-9 138,0-1 0,0 1 0,0 0 0,0-1 0,0 1 0,1-1 0,-1 1 0,0-1 1,1 1-1,-1-1 0,0 1 0,1-1 0,-1 1 0,0-1 0,1 1 0,-1-1 0,1 0 0,-1 1 0,1-1 1,-1 0-1,1 1 0,-1-1 0,1 0 0,-1 0 0,1 1 0,-1-1 0,2 0 0,16-3-432,10-10-209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14539,'-3'0'200,"0"0"1,0-1-1,1 1 0,-1 0 1,0 0-1,0 1 0,1-1 1,-1 1-1,0-1 0,0 1 1,1 0-1,-1 0 0,1 0 1,-1 0-1,1 0 0,-3 2 1,-5 3 562,1 0 0,-15 12 0,-2 9-17,25-26-719,0 0 0,0 1 0,0-1 1,0 0-1,0 1 0,0-1 0,1 0 0,-1 1 0,0-1 0,1 1 1,-1-1-1,1 1 0,0-1 0,-1 1 0,1 0 0,0-1 0,0 1 1,0-1-1,0 1 0,0 2 0,1-4-21,0 1 0,0 0 0,0-1 0,-1 1 0,1 0 0,0-1 0,0 1 0,0-1-1,0 1 1,0-1 0,0 0 0,0 1 0,0-1 0,0 0 0,0 0 0,0 0 0,0 0 0,0 0 0,0 0 0,0 0 0,0 0 0,2 0 0,24-5 18,-11 0 11,0-1 0,0 0 0,-1-2 1,0 0-1,26-18 0,20-11 126,-59 39-143,-4 4-11,-4 6 0,-20 28 11,-23 48-1,40-71 64,2 1 1,0 0-1,1 0 0,1 0 0,-6 34 0,11-51-64,0 0-1,0 0 1,0 0 0,0 0-1,0 0 1,0 0 0,0 0-1,0 0 1,-1 0 0,1 0-1,0 0 1,-1-1 0,1 1-1,-1 0 1,1 0 0,-1 0-1,1 0 1,-1-1 0,0 1-1,1 0 1,-1 0 0,-1 0-1,1-1-2,-1 0 0,0 0 0,0 1 0,0-2 0,0 1 0,0 0 0,0 0 0,0 0 0,1-1 0,-4 0-1,0-1-6,-18-3 17,10 3-169,0 0 0,1-1 0,0-1 0,-1 0 0,2-1 0,-15-8 0,25 13 111,1 0 0,0 0 0,0 0-1,-1 0 1,1-1 0,0 1 0,0 0 0,-1 0 0,1 0 0,0-1 0,0 1 0,0 0 0,0 0 0,-1-1 0,1 1 0,0 0-1,0-1 1,0 1 0,0 0 0,0 0 0,0-1 0,0 1 0,0 0 0,0-1 0,0 1 0,0 0 0,0 0 0,0-1 0,0 1 0,0 0-1,0-1 1,0 1 0,0 0 0,0-1 0,0 1 0,0 0 0,1 0 0,-1-1 0,0 1 0,0 0 0,0 0 0,1-1 0,-1 1 0,0 0-1,0 0 1,0 0 0,1-1 0,-1 1 0,0 0 0,0 0 0,1 0 0,-1 0 0,0 0 0,1 0 0,-1-1 0,0 1 0,0 0-1,1 0 1,-1 0 0,0 0 0,1 0 0,-1 0 0,25-7-338,-22 7 162,23-6-462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19212,'0'10'1616,"-1"4"-1151,-2 3-201,2 8 656,-1-1-264,4 5-336,-1-2-184,3-3-448,2-4-296,3-10-520,-1-7 896,8-14-201,1-8-167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18084,'-1'2'166,"0"0"0,0 0 0,0 0 1,-1 1-1,1-2 0,-1 1 0,1 0 0,-1 0 1,0 0-1,0-1 0,0 1 0,1-1 0,-4 2 1,-3 4 178,-8 7 292,1 2-1,0 0 1,-17 23-1,31-38-625,1 0-1,-1 0 0,0 0 1,1 0-1,-1 0 0,1 0 1,-1 0-1,1 1 0,0-1 1,-1 0-1,1 0 0,0 0 1,0 0-1,0 0 0,-1 1 1,1-1-1,1 0 0,-1 0 1,0 0-1,0 2 0,1-2-11,0 0 0,-1 0 0,1 0-1,0 0 1,-1-1 0,1 1 0,0 0 0,0-1 0,0 1-1,0 0 1,-1-1 0,1 1 0,0-1 0,0 0-1,0 1 1,0-1 0,0 0 0,2 1 0,6 0-59,0 0 1,1 0 0,-1-1-1,12-1 1,-7 0 12,-12 1 38,8 0-28,0 1 1,0-1-1,1 2 0,12 2 1,-22-4 33,0 0-1,1 0 1,-1 1 0,0-1 0,1 1-1,-1-1 1,0 1 0,1-1 0,-1 1 0,0 0-1,0-1 1,0 1 0,0 0 0,0 0-1,0 0 1,0 0 0,0 0 0,0 0 0,0 0-1,0 0 1,0 1 0,-1-1 0,1 0-1,-1 0 1,1 1 0,-1-1 0,1 0 0,-1 1-1,0-1 1,1 0 0,-1 1 0,0-1-1,0 0 1,0 1 0,0-1 0,0 1 0,0-1-1,-1 0 1,1 1 0,0-1 0,-1 0-1,0 2 1,-2 2 6,1 0-1,-1-1 1,0 1 0,0-1-1,-1 0 1,0 0 0,1 0-1,-1 0 1,0-1-1,-1 1 1,1-1 0,-1 0-1,-9 4 1,9-4-80,-1 0 0,0-1 0,0 0 1,0 0-1,0 0 0,0-1 0,0 1 0,0-2 0,0 1 0,0-1 1,-12 0-1,16-1 24,-1 1 1,1-1 0,0 0-1,0 0 1,0 0 0,0 0 0,0 0-1,0-1 1,0 1 0,1 0-1,-1-1 1,0 1 0,1-1-1,-1 0 1,1 0 0,-1 1-1,1-1 1,0 0 0,0 0 0,0 0-1,0 0 1,0-1 0,0 1-1,1 0 1,-1 0 0,0-4-1,-2-25-387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13875,'17'-6'1704,"9"5"-863,1-1-361,7 1 1304,6 1-928,8-2-872,-1-2 1272,3-3-1080,0-3-39,-5 0-137</inkml:trace>
  <inkml:trace contextRef="#ctx0" brushRef="#br0" timeOffset="1">466 6 16796,'8'-1'646,"-1"-1"0,1 1 1,-1 0-1,1 1 0,-1 0 1,12 1-1,-16-1-567,-1 1 1,0-1-1,0 1 0,0 0 1,0 0-1,0 0 0,0 0 1,0 0-1,0 0 0,-1 0 1,1 1-1,0-1 0,-1 1 1,1-1-1,-1 1 0,1 0 0,-1-1 1,0 1-1,0 0 0,0 0 1,0 0-1,0 0 0,0 0 1,0 0-1,-1 0 0,1 0 1,0 4-1,0 1-53,-1-1 0,0 1-1,0-1 1,0 1 0,-1-1 0,0 1-1,0-1 1,0 1 0,-1-1 0,0 0-1,-1 1 1,1-1 0,-1 0 0,0-1-1,-1 1 1,1 0 0,-8 8 0,-7 7 43,-1-1 1,-38 33 0,53-49-49,-23 17 73,20-17-63,1 1 1,-1-1-1,1 2 1,0-1-1,1 1 1,-1 0-1,1 0 1,0 0-1,-6 12 1,11-17-38,-1-1 1,1 1 0,0-1-1,0 1 1,0-1-1,0 1 1,0-1-1,0 1 1,0-1-1,0 1 1,0-1-1,0 1 1,0 0-1,0-1 1,1 1-1,-1-1 1,0 1-1,0-1 1,0 1-1,1-1 1,-1 0-1,0 1 1,1-1 0,-1 1-1,0-1 1,1 1-1,-1-1 1,1 0-1,-1 1 1,1-1-1,-1 0 1,0 0-1,1 1 1,-1-1-1,1 0 1,0 0-1,-1 0 1,1 1-1,-1-1 1,1 0-1,0 0 1,24 2-687,-24-2 647,15-1-341,0 0 1,0-2-1,30-7 0,-40 8 297,34-9-407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17764,'-22'26'1816,"-3"4"-1272,-11 6-144,-3 1 897,0 4-625,-1-1-88,6-4-168,5-4-120,12-8-384,3-7-304,12-9-704,2-6 928,2-6-176,5-3-144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15843,'-11'0'568,"-1"1"0,1 0 0,-1 1-1,1 0 1,0 1 0,0 0 0,0 1 0,0 0-1,-15 9 1,21-11-488,0 1 0,1 0 0,0 0 0,-1 0 0,1 0 0,0 1 0,1 0 1,-1 0-1,1 0 0,0 0 0,0 0 0,0 1 0,0-1 0,1 1 0,0 0 0,0 0 0,0 0 0,0 0 0,1 0 0,0 0 0,0 0 0,0 11 0,0-14-77,1 0 0,1 1 0,-1-1 0,0 0 0,0 1 0,1-1 0,0 0 0,-1 0 0,1 0 0,0 1-1,0-1 1,0 0 0,0 0 0,0 0 0,1 0 0,-1 0 0,1-1 0,-1 1 0,1 0 0,-1-1 0,1 1 0,0-1-1,0 1 1,0-1 0,0 0 0,0 0 0,0 0 0,0 0 0,1 0 0,-1 0 0,0-1 0,0 1 0,1-1 0,2 1-1,2-1 7,0 1-1,-1-2 0,1 1 0,0 0 0,-1-1 0,1 0 0,-1-1 0,1 0 0,-1 0 0,0 0 0,7-4 0,-2 1 20,-1-1 0,0-1-1,0 0 1,-1 0 0,10-11 0,-16 16-15,0-1 0,-1 0 0,1 1 1,-1-1-1,0 0 0,0-1 1,0 1-1,0 0 0,0-1 0,-1 1 1,1-1-1,-1 1 0,0-1 0,0 1 1,0-1-1,-1 0 0,1 0 1,-1 1-1,0-9 0,-1 11-9,1-1 0,0 1 0,-1 0 0,1-1 0,-1 1 0,1-1 0,-1 1 0,1 0 0,-1 0 0,0-1 0,0 1 0,0 0 0,0 0 0,0 0 0,0 0 0,0 0 0,0 0 0,0 0 0,0 0-1,-1 0 1,-1 0 0,1 0-9,0 0 0,-1 1 0,1-1 0,-1 1 0,0-1 0,1 1-1,-1 0 1,1 0 0,-1 0 0,1 1 0,-5 0 0,0 1-62,-1 0-1,1 0 1,0 1 0,0 0 0,0 1-1,0-1 1,-9 7 0,9-4-66,0 0 0,0 0 1,0 0-1,1 1 0,0 0 0,1 1 1,-1-1-1,1 1 0,1 0 0,-1 0 0,1 0 1,1 1-1,0-1 0,0 1 0,-3 17 1,4 13-325</inkml:trace>
  <inkml:trace contextRef="#ctx0" brushRef="#br0" timeOffset="1">466 484 17468,'-10'1'373,"1"2"0,-1-1 0,1 1 0,-1 1 0,1-1 0,0 1 0,1 1 0,-1 0 0,1 0 0,-12 10 0,19-14-323,0-1 0,1 1 0,-1-1 0,0 1 0,1 0 0,-1-1 0,0 1 0,1 0 0,-1 0 0,1 0 0,-1 0 0,1-1 1,0 1-1,-1 0 0,1 0 0,0 0 0,-1 0 0,1 0 0,0 0 0,0 0 0,0 0 0,0 0 0,0 0 0,0 1 0,1-1-17,0 0-1,-1 0 1,1 0 0,0 0 0,-1 0 0,1-1 0,0 1-1,0 0 1,0-1 0,0 1 0,0 0 0,0-1 0,0 1-1,0-1 1,0 0 0,0 1 0,2-1 0,5 2 20,1 0 0,-1-1-1,0 0 1,12-1 0,-8-1-17,0 0-1,1 0 1,-1-1-1,20-6 1,-27 6-3,0 1-1,-1-1 1,1 0-1,-1-1 1,1 1-1,-1-1 1,0 0-1,0 0 1,0 0-1,0 0 1,0-1-1,-1 1 1,0-1-1,4-5 1,-6 8-41,-1-1 0,1 1 0,0 0 1,-1-1-1,1 1 0,-1 0 0,1-1 1,-1 1-1,0-1 0,1 1 0,-1 0 1,0-1-1,0 1 0,0-1 0,0 1 0,0-1 1,-1 1-1,1-1 0,0 1 0,-1-1 1,1 1-1,-1 0 0,1-1 0,-1 1 1,0 0-1,0 0 0,1-1 0,-1 1 1,0 0-1,0 0 0,0 0 0,0 0 1,0 0-1,-3-1 0,2 0-99,0 1 0,0 0-1,0-1 1,0 1 0,-1 0 0,1 0-1,0 1 1,-1-1 0,1 0 0,-1 1-1,1 0 1,0-1 0,-1 1 0,1 0-1,-1 0 1,1 0 0,-1 1 0,1-1-1,-5 2 1,2 2-462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16147,'39'120'5261,"-25"-84"-4653,-2-1 1,10 54-1,-20-75-554,0 1 0,-1-1-1,-1 1 1,0 0 0,-1-1 0,0 1 0,-2-1 0,0 0 0,-7 22-1,4-19-52,-2 0-1,0 0 0,-1-1 0,0 0 0,-2 0 1,1-1-1,-16 15 0,9-11-189,-1 0-1,-1-1 0,-1-1 1,0-1-1,-2 0 1,-31 17-1,22-20-91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15955,'3'5'1225,"1"5"-1105,-8 13-184,-6 6 312,1 4-640,5 1-168,2-2-1233,1-6 1489,1-13-240,1-8-224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14747,'18'-4'537,"-1"-1"-1,1-1 1,-1 0-1,0-2 1,28-15-1,72-58 614,-58 29-794,-2-1-1,89-109 1,-139 154-336,9-8 42,-15 16-60,-1 0 1,0 0-1,0 0 1,0 0 0,1-1-1,-1 1 1,0 0 0,0 0-1,1 0 1,-1 0-1,0 0 1,0 0 0,1 0-1,-1 0 1,0 0 0,0 0-1,1 0 1,-1 0-1,0 0 1,0 0 0,1 0-1,-1 0 1,0 0 0,0 0-1,1 0 1,-1 0-1,0 1 1,0-1 0,1 0-1,-1 0 1,0 0 0,0 0-1,0 0 1,0 1-1,1-1 1,-1 0 0,1 3 13,0 0 0,-1 0 1,1 0-1,-1 0 1,0 1-1,0-1 0,0 0 1,0 0-1,-1 5 1,-8 55 86,-3 0 0,-22 68 0,9-37-1088,19-62 535,8-28 166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18660,'-1'23'1424,"-5"8"-1128,-1 7-144,-3 5 505,-1 4-289,1 3-368,-2 0-208,4-5-417,0-5-167,3-10 696,2-7-160,3-10-144,0-2-144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3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16051,'3'-5'1545,"5"1"-977,5 0-200,6 1 672,2-1-192,8-1-416,1 1-328,7-2-712,5 2 112,-1 0 368,2-2-208,9-7-96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12363,'-1'-1'4610,"8"-5"-1762,19-17-842,39-31-1590,132-122 398,-159 137-780,-2-1 1,56-81 0,-224 358-771,121-215 529,1-4 310,-14 38-1,22-38 65,2-17-169,0-1-1,0 0 1,0 1 0,0-1 0,1 1 0,-1-1 0,0 0 0,0 1-1,1-1 1,-1 0 0,0 1 0,1-1 0,-1 0 0,0 1 0,1-1-1,-1 0 1,0 1 0,1-1 0,-1 0 0,1 0 0,-1 0 0,0 0 0,1 1-1,-1-1 1,1 0 0,-1 0 0,1 0 0,-1 0 0,0 0 0,1 0-1,-1 0 1,1 0 0,-1 0 0,1 0 0,0 0 0,32-10-50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16820,'-34'63'1234,"-31"65"-85,54-104-909,2 0 0,1 0 0,-8 38 0,15-56-212,0 1 0,0-1 0,0 0 0,1 1 0,0-1 0,1 1 0,0 8 0,0-13-28,-1-1 0,1 1 0,0 0 0,-1-1 0,1 1 0,0 0 0,0-1-1,0 1 1,0-1 0,0 1 0,1-1 0,-1 0 0,0 1 0,0-1 0,1 0 0,-1 0 0,1 0 0,-1 0-1,1 0 1,0 0 0,-1-1 0,1 1 0,0 0 0,0-1 0,-1 0 0,1 1 0,0-1 0,0 0-1,2 0 1,3 0 37,0 0 0,0-1 0,0 0 0,0 0-1,-1-1 1,1 0 0,-1 0 0,1-1 0,-1 1 0,0-1-1,0-1 1,0 1 0,0-1 0,0 0 0,-1 0 0,0-1-1,0 0 1,0 0 0,0 0 0,5-8 0,-5 6 98,0 1 0,-1-1 0,0 0 0,0 0 0,0 0 0,-1-1 0,0 0 0,-1 1 0,1-1 0,-1 0 1,-1 0-1,0 0 0,0 0 0,0 0 0,-1 0 0,0-1 0,-2-8 0,0 12-106,1 0 1,-1 0-1,-1-1 1,1 2-1,-1-1 0,0 0 1,0 0-1,0 1 0,0 0 1,-1 0-1,0 0 1,0 0-1,0 0 0,0 1 1,0-1-1,-1 1 0,-9-4 1,11 5-139,0 1 0,0-1 0,0 1 0,0 0 0,0 0 0,0 1 1,0-1-1,0 0 0,-1 1 0,1 0 0,0 0 0,0 0 0,-1 0 0,1 1 0,0-1 0,0 1 0,0-1 1,-1 1-1,1 0 0,0 1 0,0-1 0,0 0 0,1 1 0,-1 0 0,0 0 0,0-1 0,1 2 0,-1-1 1,1 0-1,-4 5 0,0 7-531,5-2-170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 16892,'4'-8'1768,"-2"8"-1096,-4 1-264,-7 19 800,-3 6-183,-7 11-297,-5 5-216,-4 5-296,0 5-88,-2-2-48,1-1-64,5-12-160,5-5-120,3-12-472,8-9-312,5-11 824,-2-7-193,5-10-151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17156,'-5'0'124,"1"0"0,-1-1 0,0 2 0,1-1 0,-1 0 0,1 1 0,-1 0 0,1 0 1,-1 1-1,1-1 0,-1 1 0,1 0 0,0 0 0,0 0 0,0 1 0,0-1 0,0 1 0,1 0 1,-1 0-1,1 0 0,-4 5 0,1-2-81,0 1 1,1-1-1,0 1 0,0 1 1,1-1-1,-1 1 1,2 0-1,-1 0 0,1 0 1,-3 12-1,5-18-34,1-1 0,-1 1 0,1 0 0,0 0 1,0 0-1,-1-1 0,1 1 0,0 0 0,1 0 0,-1 0 0,0-1 0,0 1 0,1 0 0,-1 0 1,1-1-1,0 1 0,-1 0 0,1-1 0,0 1 0,0-1 0,0 1 0,0-1 0,0 1 0,1-1 1,-1 0-1,0 1 0,1-1 0,-1 0 0,2 1 0,0-1 16,-1 0 1,1 0-1,-1-1 0,1 1 1,0-1-1,-1 0 0,1 0 0,0 0 1,-1 0-1,1 0 0,-1 0 1,1-1-1,0 1 0,-1-1 0,1 0 1,-1 0-1,0 0 0,1 0 1,-1 0-1,3-2 0,2-2 86,1 0-1,-2 0 1,1-1 0,-1 0-1,1 0 1,-2-1 0,1 1-1,4-9 1,-7 11-41,0-1-1,0 1 1,0-1-1,-1 0 1,0 1 0,0-1-1,-1-1 1,1 1 0,-1 0-1,0 0 1,0 0 0,-1-1-1,1 1 1,-2-7 0,1 11-63,0 0 0,0-1 0,0 1 0,0 0 0,-1 0 0,1 0 1,-1-1-1,1 1 0,-1 0 0,1 0 0,-1 0 0,1 0 0,-1 0 0,0 0 1,0 0-1,1 0 0,-1 0 0,0 1 0,0-1 0,0 0 0,0 0 1,0 1-1,0-1 0,0 0 0,0 1 0,-1 0 0,1-1 0,0 1 0,0-1 1,0 1-1,0 0 0,-1 0 0,1 0 0,0 0 0,0 0 0,-1 0 1,1 0-1,0 0 0,0 0 0,0 0 0,-1 1 0,0 0 0,-3 0-66,1 0 0,0 1-1,-1 0 1,1 0 0,0 0-1,0 1 1,0-1 0,0 1-1,-5 5 1,2 0-16,0 1 0,1 0 0,1 0 0,-1 0 0,2 1 0,-1 0 0,1-1 1,1 2-1,0-1 0,0 0 0,1 1 0,0-1 0,1 1 0,0-1 0,1 1 0,1 14 0,2 23-151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84 16980,'-2'-1'112,"0"1"1,1-1 0,-1 1 0,0-1 0,0 1 0,0 0 0,0 0-1,0 0 1,1 0 0,-1 0 0,0 0 0,0 0 0,0 1 0,0-1-1,0 1 1,1-1 0,-1 1 0,0 0 0,0-1 0,1 1 0,-1 0-1,1 0 1,-1 0 0,1 1 0,-1-1 0,1 0 0,-2 2 0,-1 1 86,-1 1 1,1 0-1,0 0 1,0 0-1,0 0 1,-5 11 0,8-14-180,0 0 0,0 0 1,0 0-1,0 0 1,1 0-1,-1 0 0,1 1 1,-1-1-1,1 0 1,0 0-1,0 0 0,0 0 1,0 0-1,0 1 0,0-1 1,1 0-1,-1 0 1,1 0-1,-1 0 0,1 0 1,0 0-1,0 0 1,0 0-1,0 0 0,0 0 1,3 3-1,-1-3 3,-1 1 0,2-1 1,-1 0-1,0 0 0,0-1 0,1 1 0,-1 0 1,1-1-1,-1 0 0,1 0 0,-1 0 0,1-1 1,0 1-1,0-1 0,4 0 0,5 0 92,1-1 0,-1-1 0,0 0 0,1-1 0,-1 0 0,-1-1 0,1-1 0,0 0-1,-1-1 1,0 0 0,0 0 0,-1-2 0,0 1 0,0-1 0,-1-1 0,18-18 0,-26 25-91,0-1 0,0 1 0,-1 0 0,1 0 0,0-1 0,-1 1 0,0-1 1,0 1-1,0-1 0,0 1 0,0-1 0,0 0 0,-1 1 0,1-1 0,-1 0 0,0 0 0,0 0 0,0-5 1,-1 6-41,0-1 0,0 0 0,0 1 0,0 0 0,0-1 0,-1 1 0,1 0 0,-1-1 0,0 1 1,1 0-1,-1 0 0,0 1 0,0-1 0,0 0 0,-1 0 0,-1-1 0,-4-1-8,1 1 1,-1-1-1,0 1 0,0 0 0,0 1 0,0 0 0,0 0 1,0 1-1,-1 0 0,1 0 0,-11 1 0,0 1-172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12995,'11'24'1632,"5"15"-728,-1 7-304,6 8 1401,5 5-857,3 7-112,-1-2-127,-6 1-297,-5 1-112,-17 1-200,-7 3-40,-23 5-368,-9 1-312,-17-3 368,-1 2-40,-1-15-48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31 14155,'-11'-16'1896,"-2"3"-1151,-13 12-313,-5 8 1632,-5 20-1224,-1 12-120,-5 26-303,1 8-105,2 11-136,4 8-24,11 8-32,7 3-56,8 1-400,5-7-296,8-8 551,6-7-87,15-9-64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14203,'22'-17'461,"0"0"0,1 1 0,1 2 0,0 0 0,1 2-1,1 0 1,0 2 0,0 1 0,32-7 0,-50 14-369,0 0 0,0 1 0,0 0 0,0 1 0,0 0-1,13 1 1,-20-1-77,0 0-1,1 1 0,-1-1 1,1 1-1,-1-1 0,0 1 1,1-1-1,-1 1 0,0 0 1,1-1-1,-1 1 0,0 0 0,0 0 1,0 0-1,0 0 0,0 0 1,1 2-1,-1-2-8,-1 1 1,1-1-1,-1 1 1,1-1-1,-1 1 1,0 0-1,1-1 0,-1 1 1,0-1-1,0 1 1,0 0-1,-1-1 0,1 1 1,0 0-1,-1-1 1,1 1-1,-1-1 0,0 4 1,-3 4 8,-1 0-1,1 0 1,-1-1 0,-1 1-1,0-1 1,0 0-1,-13 12 1,-56 44 33,33-30-74,33-22-87,9-12 109,0 1-1,0-1 0,0 0 1,0 1-1,0-1 0,0 0 1,0 0-1,0 1 1,0-1-1,0 0 0,0 0 1,0 1-1,1-1 1,-1 0-1,0 1 0,0-1 1,0 0-1,0 0 0,1 0 1,-1 1-1,0-1 1,0 0-1,1 0 0,-1 0 1,0 1-1,0-1 0,1 0 1,-1 0-1,0 0 1,32 5-282,-11-2 134,-17-1 125,1-1 0,0 1 0,-1 1 0,0-1 0,0 0 0,1 1 0,-2 0 0,1 0 0,0 0-1,0 1 1,-1-1 0,0 1 0,0 0 0,0 0 0,0 0 0,-1 0 0,1 0 0,1 5-1,-1-1-2,0 0-1,0 1 1,-1-1-1,-1 1 1,1-1-1,-1 1 1,-1 0-1,0-1 1,-1 14-1,1-18 41,0-1-1,-1 1 0,0 0 1,0-1-1,0 1 1,0 0-1,-1-1 0,1 1 1,-1-1-1,0 0 1,0 0-1,0 0 0,0 0 1,-5 5-1,2-4 35,1 0-1,-1-1 0,0 0 0,1 0 1,-1 0-1,-1-1 0,1 1 1,-10 2-1,-6 0 130,0-1-1,0-2 1,0 0-1,-24 0 1,34-2-122,-7 0-8,11-1-172,0 1 1,0 1-1,0-1 0,-12 3 0,19-2 140,0-1-1,0 0 1,0 0-1,0 0 1,1 0-1,-1 0 1,0 0-1,0 0 1,0 0-1,0 0 1,1 0-1,-1 0 1,0 1-1,0-1 1,0 0-1,0 0 1,0 0-1,0 0 1,0 0-1,1 1 1,-1-1-1,0 0 1,0 0-1,0 0 1,0 0-1,0 1 1,0-1-1,0 0 1,0 0-1,0 0 1,0 0-1,0 1 0,0-1 1,0 0-1,0 0 1,0 0-1,0 0 1,0 1-1,0-1 1,0 0-1,0 0 1,0 0-1,-1 0 1,1 1-1,0-1 1,0 0-1,0 0 1,0 0-1,0 0 1,0 0-1,0 1 1,-1-1-1,1 0 1,0 0-1,0 0 1,0 0-1,0 0 1,0 0-1,-1 0 1,1 0-1,0 0 1,0 0-1,0 0 1,0 0-1,-1 0 1,1 0-1,0 0 1,1 1-3,0-1 0,0 1 0,-1-1 0,1 0 1,0 1-1,0-1 0,0 0 0,1 0 0,-1 0 0,0 0 1,0 0-1,0 0 0,0 0 0,0 0 0,1 0 1,12-7-23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11 15427,'7'-8'1532,"-11"6"-496,-15 13 493,12-5-1330,1 1 0,0 0 0,1 0 0,0 0 0,0 1 0,0 0 0,-4 11 0,-22 64 276,27-73-401,-15 50 382,-18 101 0,31-120-325,1 1 1,3-1-1,2 60 0,1-92-207,0 0 0,0-1 0,1 1 0,0-1 0,0 1 1,1-1-1,4 9 0,-5-14 41,-1 0 1,1 0 0,0 0 0,1 0 0,-1 0 0,1 0 0,-1 0 0,1-1-1,0 1 1,0-1 0,0 0 0,0 0 0,0 0 0,0 0 0,1 0-1,-1-1 1,1 0 0,4 2 0,22-1-263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11 413 17092,'-1'0'105,"1"0"1,-1 1-1,0-1 0,1 0 1,-1 1-1,1-1 1,-1 1-1,1-1 1,-1 0-1,1 1 0,-1 0 1,1-1-1,-1 1 1,1-1-1,0 1 1,-1-1-1,1 1 0,0 0 1,-1-1-1,1 1 1,0 0-1,0 1 0,0-2-33,1 0 0,-1 0 0,1 1 0,0-1 0,-1 0 0,1 0 0,-1 0 0,1 1 0,0-1 0,-1 0 0,1 0-1,0 0 1,-1 0 0,1 0 0,0 0 0,-1-1 0,1 1 0,-1 0 0,1 0 0,0 0 0,-1-1 0,1 1-1,-1 0 1,1 0 0,-1-1 0,1 1 0,-1-1 0,2 0 0,18-11 397,-1-1 0,0-1 0,-1-1 0,0-1 0,23-26 0,-24 25-256,47-51 578,92-128 0,-137 170-687,-19 26-102,0 0 0,0 0 0,0 0 0,0-1-1,0 1 1,0 0 0,0 0 0,0 0 0,0 0 0,1 0 0,-1-1 0,0 1 0,0 0 0,0 0-1,0 0 1,0 0 0,0 0 0,0 0 0,0-1 0,1 1 0,-1 0 0,0 0 0,0 0 0,0 0-1,0 0 1,0 0 0,1 0 0,-1 0 0,0 0 0,0 0 0,0 0 0,0 0 0,0 0 0,1 0-1,-1 0 1,0 0 0,0 0 0,0 0 0,0 0 0,1 0 0,-1 0 0,0 0 0,0 0 0,0 0-1,0 0 1,0 0 0,1 0 0,-1 0 0,0 0 0,0 0 0,0 0 0,0 1 0,0 10 19,-7 16-63,-29 76-579,-18 63-994,46-134-1059,-6 47 0,14-71 1775,3-5-225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17108,'-3'15'1592,"2"6"-968,-2 5-248,-2 10 904,0 4-399,-4 7-417,2 4-104,0-1-192,3-4-216,-1-11-616,2-3-304,3-11 767,0-2-175,3-9-136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18300,'19'-6'1480,"4"0"-1120,3-1-144,8-3 168,5-3 657,0-2-865,1-4-16,-7 3-96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14795,'0'3'385,"0"-2"-96,0 1 1,0-1-1,0 0 0,0 1 0,0-1 1,0 1-1,0-1 0,1 1 0,-1-1 1,1 1-1,-1-1 0,1 2 1,0-3-206,0 1 1,0-1-1,0 0 1,0 1-1,0-1 1,-1 0-1,1 0 1,0 0-1,0 0 1,0 1-1,0-2 1,0 1-1,0 0 1,0 0-1,0 0 0,0 0 1,-1 0-1,1-1 1,0 1-1,0 0 1,0-1-1,0 1 1,1-1-1,13-6 341,1-1-1,-1 0 0,0-1 1,0-1-1,16-14 0,63-62 651,-83 75-908,27-28 361,-2-1-1,55-79 1,-91 118-526,0 1-1,0 0 1,0 0 0,0 0-1,0 0 1,0 0 0,0 0 0,0-1-1,0 1 1,0 0 0,0 0-1,0 0 1,0 0 0,0 0-1,0 0 1,0 0 0,0 0 0,0-1-1,1 1 1,-1 0 0,0 0-1,0 0 1,0 0 0,0 0-1,0 0 1,0 0 0,0 0-1,1 0 1,-1 0 0,0 0 0,0 0-1,0 0 1,0 0 0,0 0-1,0 0 1,1 0 0,-1 0-1,0 0 1,0 0 0,0 0 0,0 0-1,0 0 1,0 0 0,1 0-1,-1 0 1,0 0 0,0 0-1,0 0 1,0 0 0,0 0 0,0 0-1,0 0 1,0 1 0,1-1-1,-1 0 1,0 0 0,0 0-1,0 0 1,0 0 0,0 0-1,0 0 1,0 1 0,2 7 3,-3 11-69,-1 0 0,-1 0-1,-1 0 1,-8 26 0,0 0-146,5-15 13,-4 14-939,-8 74 1,19-117 1015,0 0-1,-1 1 1,1-1 0,0 0 0,0 1 0,0-1 0,0 0 0,0 1-1,0-1 1,0 0 0,1 1 0,-1-1 0,0 0 0,1 1 0,-1-1-1,1 0 1,0 0 0,-1 0 0,1 1 0,0-1 0,0 0 0,-1 0-1,1 0 1,0 0 0,0 0 0,2 1 0,-1-2-42,0 0 1,0 1-1,0-1 0,0 0 1,-1 0-1,1-1 0,0 1 1,0 0-1,0-1 1,0 1-1,0-1 0,-1 1 1,1-1-1,0 0 0,0 0 1,-1 0-1,1 0 1,2-2-1,27-20-961,7-7-120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50 17252,'0'0'65,"0"-1"1,0 0-1,0 0 0,0 0 1,0 1-1,0-1 1,0 0-1,0 0 1,-1 0-1,1 1 0,0-1 1,0 0-1,-1 0 1,1 1-1,0-1 1,-1 0-1,1 1 1,-1-1-1,1 0 0,-1 1 1,1-1-1,-1 1 1,1-1-1,-1 0 1,0 1-1,-1-1 18,0 0 0,0 0 0,0 0 0,0 0-1,0 1 1,1-1 0,-1 1 0,0 0 0,-4-1 0,-1 1 111,0 0 0,1 1 0,-1 0 1,0 0-1,-9 2 0,6 1-87,-1 1-1,1 0 0,-1 0 1,2 1-1,-18 13 1,23-16-94,-1 1 1,1-1-1,0 1 1,0 0-1,1 0 1,-1 0 0,1 1-1,0 0 1,0-1-1,0 1 1,1 0-1,-1 0 1,-2 10-1,5-14-13,0-1 0,0 1 0,0-1 0,0 1 0,-1 0 0,1-1 0,0 1 0,0-1 0,0 1 0,0-1 0,1 1 0,-1 0 0,0-1 0,0 1 0,0-1 0,0 1 0,0-1 0,1 1 0,-1-1 0,0 1 0,1-1 0,-1 1 0,0-1 0,1 1 0,-1-1 0,0 1 0,1-1 0,-1 0 0,1 1 0,0-1 0,0 1-1,1-1 0,-1 0 1,0 1-1,1-1 0,-1 0 1,1 0-1,-1 0 0,0 0 1,1 0-1,-1 0 0,1-1 1,1 1-1,4-3 1,0 1 0,0-1 0,12-6 0,0-3 24,0 0 0,0-1 1,-1-1-1,-1-1 0,0-1 0,-1 0 0,22-31 0,-39 78-301,-6 16 84,-12 114 7,18-138 209,1 0-1,1 0 0,1 0 0,1 0 0,7 24 1,-8-42-17,-1 0 1,0 0-1,0 0 1,-1-1-1,1 1 1,-1 0-1,0 0 1,0 0-1,-1 0 1,1 0-1,-3 7 1,2-10 16,0 1 0,-1 0 0,1-1 0,-1 1 0,0-1 0,1 1 0,-1-1 0,0 0 0,0 0 0,-1 0 0,1 0 0,0 0 0,-1-1 0,1 1 0,-1-1 0,1 1 0,-1-1 0,0 0 0,0 0 0,-4 1 0,0 0 1,-1-1-1,1 0 1,-1 0 0,1 0 0,-1-1-1,1 0 1,-1-1 0,1 1-1,-1-2 1,1 1 0,-12-4 0,14 3-104,-1 0 1,1 0 0,0 0 0,0-1 0,0 0 0,0 0 0,1 0 0,-1 0 0,1-1 0,-1 0 0,1 0 0,1 0 0,-1 0 0,0-1 0,-5-8 0,4-4-263,8 3-154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18724,'-4'24'1664,"-8"2"-1224,-2 0-135,4-4 519,1 0-1000,5-11 296,4-8-80,-3 3-224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52 19564,'-5'7'268,"1"0"0,0 0-1,1 1 1,-1-1 0,1 1-1,1 0 1,-3 9 0,1 3-50,-2 34 1,5-50-220,1 0-1,0 0 0,0 0 0,1 0 0,-1 0 0,1 0 0,0 0 1,0 0-1,0-1 0,0 1 0,3 4 0,-3-6-12,0 0 0,1 0 0,-1 0 0,1 0 0,0-1 0,-1 1 0,1 0-1,0-1 1,0 1 0,0-1 0,0 0 0,0 1 0,1-1 0,-1 0 0,0 0 0,1-1 0,-1 1 0,0 0-1,3 0 1,11 0-147,0 1 0,0-2 0,19-1 0,-24-1 67,-1 2-1,1-1 1,-1 2-1,1-1 1,0 1 0,-1 1-1,1 0 1,-1 0-1,15 6 1,-22-6 84,0-1 0,0 1 0,-1 0 0,1 0 0,0 0 0,-1 0 0,1 0 0,-1 1 0,1-1 0,-1 1 0,0 0 0,0-1 0,-1 1 0,1 0 0,0 0 0,-1 0 0,0 1 0,1-1 0,-1 0 0,-1 0 0,1 1 0,0-1 0,-1 0 1,0 1-1,1-1 0,-2 0 0,1 4 0,-1-1 57,0 0 0,0 0 0,-1 0 0,1 0 0,-1 0 0,-1 0 0,1-1-1,-1 1 1,0-1 0,0 0 0,-1 0 0,0 0 0,1 0 0,-7 5 0,1-2 49,0 0 0,-1-1-1,1-1 1,-2 0-1,1 0 1,0-1 0,-1 0-1,0 0 1,0-2-1,-1 1 1,-18 2 0,25-5-123,-1 0 1,1 0 0,-1-1-1,1 0 1,-1 0 0,1-1-1,-1 0 1,1 0 0,-1 0 0,1 0-1,0-1 1,0 0 0,0 0-1,0 0 1,0-1 0,0 0-1,0 0 1,1 0 0,-1 0 0,1-1-1,0 1 1,0-1 0,0 0-1,1-1 1,-1 1 0,1-1-1,-3-4 1,-15-41-273</inkml:trace>
  <inkml:trace contextRef="#ctx0" brushRef="#br0" timeOffset="1">66 19 14627,'13'-3'2209,"1"3"-1225,2-1-440,4 1 2377,7-2-2001,5 1-368,5 0-872,2-2-264,-2 0 504,-2 0-184,-5 2-136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17020,'4'0'147,"-1"1"0,1 0 0,0 1 0,0-1 1,0 1-1,-1-1 0,1 1 0,-1 0 0,1 0 1,-1 1-1,0-1 0,0 1 0,0-1 0,0 1 1,0 0-1,-1 0 0,1 1 0,-1-1 0,0 0 1,0 1-1,0-1 0,0 1 0,-1 0 0,0 0 1,1-1-1,-1 1 0,-1 0 0,1 0 0,0 0 0,-1 0 1,0 0-1,0 8 0,-2 1 6,0 0 1,-1-1-1,0 1 0,0 0 1,-2-1-1,0 0 0,0 0 1,-14 22-1,-10 10 472,-42 47 0,20-28-140,49-61-476,0 1-1,0-1 1,1 1-1,-1 0 1,1 0 0,-1-1-1,1 1 1,0 0-1,0 0 1,0 0-1,-1 5 1,2-8-18,0 1 0,0 0 0,0 0 0,1-1 0,-1 1 1,0 0-1,0 0 0,0-1 0,1 1 0,-1 0 0,0-1 0,1 1 0,-1 0 0,1-1 0,-1 1 1,0 0-1,1-1 0,1 2 0,-1-1-31,1 0 1,0 0-1,-1 0 1,1 0-1,0-1 0,0 1 1,0 0-1,0-1 1,0 1-1,2-1 1,15 1-440,1 0 1,-1-2 0,1 0 0,-1-1 0,34-8 0,-7-1-156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 17988,'17'-4'1624,"-9"5"-1080,-5 8-208,-11 14 697,-7 4-153,-10 14-360,-2 4-152,-7 8-168,-1 1-32,1-2-72,2-3-16,6-11-112,4-5-192,6-11-456,3-8-240,6-12 728,2-5-152,1-15-153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14787,'0'0'1552,"-6"5"-1095,-4 14-265,-5 2 1544,4 7-1464,-2 3-160,3 4-264,1-2-168,5-5-232,1-1-136,2-5 512,1-6-184,4-9-129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17828,'-6'3'171,"1"0"-1,0 0 1,0 0 0,0 1 0,0 0 0,0 0 0,1 0-1,-1 1 1,1 0 0,1-1 0,-1 1 0,1 1 0,-1-1-1,1 0 1,1 1 0,-4 7 0,5-9-131,0-1 1,0 1-1,0 0 1,0-1-1,1 1 1,-1 0-1,1 0 0,0-1 1,0 1-1,0 0 1,1 0-1,0 4 1,0-5-28,0-1 0,0 0 0,0 0 0,0 0 0,0 0 0,0 0 0,1 0 0,-1 0 0,1 0 0,-1-1 0,1 1 0,0 0 0,0-1 0,0 0 0,0 1 0,0-1 0,0 0 0,0 0 0,0 0 1,0 0-1,3 0 0,2 1 15,0 0 1,1-1-1,-1-1 1,0 1 0,1-1-1,-1 0 1,1-1-1,-1 1 1,0-2 0,0 1-1,1-1 1,9-4-1,-8 3 76,1-1 0,-1 0-1,0 0 1,-1-1-1,1 0 1,-1-1 0,0 0-1,11-11 1,-17 15-69,-1 1-1,1-1 1,-1 1 0,0-1-1,0 1 1,0-1 0,0 0-1,0 1 1,0-1 0,-1 0-1,1 0 1,-1 1 0,1-1-1,-1 0 1,1-3 0,-1 4-4,0 0 0,-1 0 0,1 0 1,0-1-1,0 1 0,-1 0 0,1 0 0,-1 0 0,1 0 1,-1-1-1,1 1 0,-1 0 0,0 0 0,0 0 1,1 0-1,-1 0 0,-2-1 0,-1 0 22,1-1 0,-1 1-1,0 0 1,1 0 0,-1 1-1,0-1 1,0 1 0,-1 0-1,1 0 1,0 0 0,-7 0-1,2 1-129,-1 0 0,1 0 0,-1 1 0,1 0 0,0 1 0,0 0 0,0 1 0,0 0 0,0 0 0,0 1 0,1 0 0,-15 9 0,19-10-43,0 0 1,0 0-1,0 0 0,1 0 1,-1 1-1,1-1 1,0 1-1,0 0 0,0 0 1,1 0-1,-1 0 1,1 1-1,0-1 1,0 1-1,0-1 0,1 1 1,0 0-1,0 0 1,0-1-1,0 1 0,1 0 1,0 0-1,0 0 1,0 0-1,0 0 1,2 5-1,7 18-643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94 125 18788,'-22'17'1620,"10"-9"-1075,1 0 0,0 1 1,0 1-1,-8 11 0,18-21-520,0 0-1,1 1 1,-1-1-1,1 1 1,-1-1-1,1 1 1,0-1-1,-1 1 0,1 0 1,-1-1-1,1 1 1,0-1-1,-1 1 1,1 0-1,0-1 1,0 1-1,0 0 1,0-1-1,-1 1 1,1 0-1,0-1 0,0 1 1,0 0-1,0 0 1,0-1-1,1 1 1,-1 0-1,0-1 1,0 1-1,0 0 1,1-1-1,-1 1 1,0-1-1,1 1 0,-1 0 1,0-1-1,1 1 1,-1-1-1,1 1 1,-1-1-1,1 1 1,-1-1-1,1 1 1,-1-1-1,1 0 1,-1 1-1,1-1 0,0 0 1,-1 1-1,1-1 1,0 0-1,-1 0 1,1 0-1,0 1 1,-1-1-1,1 0 1,0 0-1,-1 0 1,2 0-1,4 0-13,0 1-1,0-1 1,0 0-1,0-1 1,9-1-1,-4 0 26,0-1 0,-1-1 0,1 0-1,-1 0 1,0-1 0,0-1 0,0 1 0,-1-2-1,15-12 1,-20 16 20,0-1 1,0 0-1,0 0 0,0 0 1,-1-1-1,0 1 0,0-1 1,0 0-1,0 0 0,-1 0 0,0 0 1,0 0-1,0 0 0,0-1 1,-1 1-1,0-1 0,0 1 0,-1-1 1,0 1-1,0-1 0,0-6 1,-1 10-26,1-1 0,-1 1 0,1-1 0,-1 1 0,0 0-1,0-1 1,0 1 0,0 0 0,0 0 0,0 0 0,-1 0 0,1 0 0,-1 0 0,1 0 0,-1 1 0,0-1 0,0 0 0,0 1 0,0-1 0,0 1 0,0 0 0,-4-2 0,2 2-78,0 0 1,0-1-1,0 2 1,-1-1-1,1 1 0,0-1 1,-1 1-1,1 0 0,0 1 1,-1-1-1,1 1 1,-6 1-1,4 0-101,0 0 1,0 0 0,0 0-1,0 1 1,0 0-1,0 0 1,1 1-1,-7 5 1,9-7 56,1 0 0,-1 0 1,1 1-1,-1-1 1,1 1-1,0 0 0,0 0 1,1-1-1,-1 1 0,0 0 1,1 0-1,0 1 0,0-1 1,0 0-1,-1 5 0,4 12-518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15051,'7'4'273,"-1"0"0,0 0 0,0 0-1,0 1 1,-1 0 0,0 0 0,0 1-1,0-1 1,0 1 0,-1 0 0,7 13-1,2 1 421,7 8-270,-1 1-1,-2 1 1,-1 1-1,-1 1 0,-2 0 1,10 36-1,-19-52-336,-1 0 1,0 0-1,-2 0 1,0 1-1,0-1 0,-3 24 1,0-29-47,0 1 0,-1-1 0,0 1 0,0-1 0,-1 0 0,-1-1 0,0 1 0,0-1 0,-14 19 1,3-9-10,0 0 0,-2-1 0,0-1 1,-1-1-1,-33 23 0,37-30 58,0-1-1,0 0 0,-1-1 1,-1 0-1,1-2 0,-1 0 1,0-1-1,-30 5 0,14-9 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17044,'0'17'1784,"17"-6"-920,9-1-280,14-1 977,6-1-377,17 0-280,4-4-232,16-3-632,2-2-448,-5-3 416,-3-6-128,-5-5-208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8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3 532 18868,'-2'7'1318,"6"-6"-582,14-11-177,32-23 556,76-66 1,39-53-987,-124 113-2,16-17 56,77-95 1,-144 167-31,0 0 1,-13 32 0,-17 53-114,31-78-15,-9 23-265,-14 64-1,28-92 117,0 0-1,2 0 0,0 0 1,1 1-1,0-1 0,5 35 1,5-14-131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9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18124,'2'-1'1120,"25"-14"-769,1 1-1,0 1 1,1 2-1,30-8 1,-51 17-316,103-28 394,-98 27-376,0 1-1,0 0 0,1 2 0,-1-1 1,1 2-1,18 2 0,-27-2-35,-1 0-1,0 0 0,0 0 1,0 0-1,0 1 1,0 0-1,0 0 0,0 0 1,0 1-1,-1-1 0,1 1 1,-1 0-1,0-1 0,1 2 1,-2-1-1,1 0 1,0 1-1,2 3 0,1 5 33,0 0-1,-1 0 0,0 1 0,4 19 1,1 4 36,-9-34-70,0 1 0,-1-1 0,1 0 0,0 0-1,0 0 1,0 0 0,0 0 0,1 0 0,-1 0 0,1 0 0,-1-1 0,1 1 0,-1 0 0,1-1 0,0 0 0,0 1 0,0-1 0,2 1 0,-2-1 4,0 0 1,1-1 0,-1 0 0,0 0 0,0 1 0,1-1 0,-1-1 0,0 1 0,1 0-1,-1 0 1,0-1 0,0 1 0,1-1 0,-1 0 0,0 0 0,0 0 0,0 0-1,3-2 1,16-10 130,-1-2 0,-1 0 0,19-19-1,35-38-856,-88 88 521,-3 2-65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29:0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15659,'9'-6'576,"1"0"-166,1 0 0,0 0 0,0 0 0,14-4 0,-23 9-350,-1 1 0,1-1 0,-1 1 0,1-1 0,0 1-1,-1 0 1,1-1 0,-1 1 0,1 0 0,0 0 0,-1 0-1,1 0 1,0 1 0,-1-1 0,1 0 0,-1 1 0,1-1 0,0 1-1,-1-1 1,1 1 0,-1 0 0,0 0 0,1 0 0,-1-1 0,0 1-1,1 1 1,-1-1 0,0 0 0,0 0 0,0 0 0,0 1-1,0-1 1,0 0 0,0 1 0,0-1 0,-1 1 0,1-1 0,0 1-1,-1-1 1,1 2 0,1 10 118,0 0 1,-1 0-1,0 19 0,3 30 95,-3-58-242,0 1 0,0 0 0,0 0 1,1 0-1,0-1 0,0 1 0,0-1 0,0 1 1,5 5-1,-5-7 7,0-1 0,0 0 0,1 0 0,-1 0 0,1-1 1,-1 1-1,1 0 0,-1-1 0,1 0 0,0 0 0,0 1 0,0-2 0,0 1 1,0 0-1,0-1 0,0 1 0,0-1 0,0 0 0,0 0 0,5 0 1,6-2 176,0 0 0,-1-1 0,17-5 1,-16 4-15,8-1 224,-14 4-417,0-1 1,0 0 0,0-1-1,13-6 1,-18 8-75,-1-1-1,1 1 0,-1-1 1,1 0-1,-1 0 0,0 0 1,0-1-1,0 1 1,0 0-1,-1-1 0,1 1 1,0-1-1,-1 1 0,0-1 1,0 0-1,0 0 1,1-4-1,7-38-189,-2-9-100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27 109 12931,'0'-2'327,"-1"1"0,0-1-1,1 0 1,0 1 0,-1-1 0,1 0 0,0 1 0,0-1 0,0 0-1,0 0 1,0 1 0,0-1 0,0 0 0,0 1 0,1-1 0,-1 0 0,1 1-1,1-4 1,-1 3-103,1-1-1,0 1 1,0-1-1,0 1 1,0 0-1,0-1 1,0 1-1,1 0 1,3-2-1,5-2-58,0 0 0,0 1 0,0 0 0,15-3 0,-9 3-60,-1 1 0,1 0 0,0 2 0,25-2 0,-32 4-82,-1 1 0,0-1 0,0 1 0,0 1 1,0 0-1,0 0 0,0 0 0,0 1 0,15 8 0,-22-10-20,0 0 0,0 1 0,0-1 0,0 0 0,0 1-1,-1-1 1,1 1 0,0-1 0,-1 1 0,0 0 0,1 0 0,-1 0 0,0 0 0,0-1 0,0 2 0,0-1 0,0 0 0,0 0-1,0 2 1,-1 0 1,0-1-1,0 0 0,0 0 1,0 1-1,0-1 1,-1 0-1,1 1 0,-1-1 1,0 0-1,0 0 0,-3 5 1,-2 4 18,-1 0 1,-1 0 0,0-1-1,0 0 1,-11 9 0,-75 70 270,3-5 82,91-85-372,0 1-1,0-1 1,-1 0 0,1 0 0,0 0 0,0 0 0,0 0 0,0 0 0,0 0-1,-1 1 1,1-1 0,0 0 0,0 0 0,0 0 0,0 0 0,0 1-1,0-1 1,0 0 0,0 0 0,-1 0 0,1 0 0,0 1 0,0-1-1,0 0 1,0 0 0,0 0 0,0 1 0,0-1 0,0 0 0,0 0-1,0 0 1,0 1 0,0-1 0,1 0 0,-1 0 0,0 0 0,0 1-1,0-1 1,9 0 29,15-7-46,-21 6 22,9-2-33,0 0 0,-1 0-1,2 1 1,-1 0 0,0 1-1,0 1 1,0 0 0,0 0-1,21 4 1,-26-2-17,0 0 0,0 0-1,-1 1 1,1 0 0,0 0 0,-1 0-1,1 1 1,-1 0 0,0 0 0,-1 1-1,1 0 1,-1 0 0,0 0 0,0 0-1,0 1 1,-1 0 0,5 9 0,-3-6-11,-1 1 0,0 0 0,-1 1 0,0-1 0,0 1 0,-1 0 0,-1 0 0,0 0 0,0 0 1,-1 16-1,-1-19 104,0-1 0,-1 1 0,0-1 0,-1 1 0,0-1 0,0 0 0,0 0 0,-1 1 1,0-2-1,0 1 0,-1 0 0,0-1 0,0 1 0,0-1 0,-1 0 0,-7 7 0,-1-1 126,-1 0-1,0-2 0,-1 1 1,0-2-1,0 0 0,-1 0 1,0-2-1,-1 0 0,1-1 1,-1 0-1,-1-1 0,1-2 1,-1 1-1,1-2 0,-1 0 1,0-2-1,-18 0 0,29-2-225,0 1 0,1-1 1,-1-1-1,0 1 0,1-1 0,-12-7 0,16 9 1,1 0 1,-1 0-1,0 0 1,1-1-1,0 1 1,-1 0-1,1-1 1,0 1-1,0-1 1,0 1-1,0-1 1,0 0-1,-1-2 1,1 3 42,1 0 0,0 0 0,0 0 0,0 0 0,0 0 0,0-1 0,0 1 0,1 0 0,-1 0 0,0 0 0,0 0 0,1 0 0,-1 0 0,1 0-1,-1 0 1,1 0 0,-1 0 0,1 0 0,0 1 0,-1-1 0,1 0 0,0 0 0,0 0 0,-1 1 0,1-1 0,1 0 0,8-7-229,1-4-52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17 436 14635,'-5'22'799,"2"-7"-381,0-1-1,1 1 1,-1 21 0,3-35-378,0-1 0,0 1-1,0 0 1,0-1 0,0 1 0,0-1 0,0 1 0,0 0-1,0-1 1,0 1 0,0-1 0,1 1 0,-1-1-1,0 1 1,0 0 0,1-1 0,-1 1 0,0-1 0,0 1-1,1-1 1,-1 1 0,1-1 0,-1 0 0,1 1 0,-1-1-1,0 1 1,1-1 0,-1 0 0,1 1 0,0-1-1,-1 0 1,1 0 0,-1 1 0,1-1 0,-1 0 0,1 0-1,0 0 1,-1 0 0,1 0 0,-1 0 0,1 0-1,-1 0 1,1 0 0,0 0 0,-1 0 0,2 0 0,25-13 497,-27 13-536,31-23 239,-1-1 0,-1-2 1,-1 0-1,27-34 0,-34 38-129,72-84 705,82-120-1,-170 217-703,-4 7-85,-1 1-1,1 0 1,0-1-1,0 1 1,0 0 0,0-1-1,0 1 1,0 0-1,0 0 1,0 0 0,0 0-1,0 0 1,1 0-1,-1 0 1,2-1 0,-3 3-8,1-1 0,-1 1 0,1 0 0,-1-1 0,0 1 1,1 0-1,-1-1 0,0 1 0,0 0 0,1-1 0,-1 1 1,0 0-1,0 0 0,0-1 0,0 1 0,0 0 0,0-1 1,0 1-1,0 0 0,0 0 0,0-1 0,-1 2 0,1-2-2,-36 231 348,10-87-339,20-111-65,3-18-189,0 0 1,1 0-1,0 0 0,2 0 1,0 0-1,2 19 0,-2-34 246,0 1-1,0-1 0,0 1 1,0-1-1,0 1 1,0-1-1,1 1 0,-1-1 1,0 1-1,0-1 0,0 1 1,1-1-1,-1 1 0,0-1 1,0 0-1,1 1 0,-1-1 1,0 0-1,1 1 0,-1-1 1,0 0-1,1 1 0,-1-1 1,1 0-1,-1 0 0,1 1 1,-1-1-1,1 0 0,-1 0 1,0 0-1,1 0 1,-1 0-1,2 1 0,-1-2-29,0 1-1,0 0 0,0-1 1,0 1-1,1-1 0,-1 1 1,0-1-1,0 0 0,0 1 1,-1-1-1,1 0 0,0 0 1,0 0-1,1-1 0,12-17-241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16219,'11'14'1577,"-4"7"-1001,-2 7-216,-7 7 760,-2 4-264,-5 7-279,-1 1-137,-3-1-208,0-3-128,2-8-448,2-7-321,4-9 569,0-5-128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1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138 104 16139,'0'6'1065,"-14"11"-977,1 3-32,-6 9 152,2 1-208,0 4-160,2 0-88,4-3-192,4-4-113,0-9 385,-2-6-144,0-11-48</inkml:trace>
  <inkml:trace contextRef="#ctx0" brushRef="#br0" timeOffset="1">13 90 13763,'7'-8'213,"-1"0"1,2 1-1,-1 0 1,1 0-1,0 1 1,0 0-1,0 1 0,1-1 1,0 2-1,0-1 1,0 1-1,1 1 1,0 0-1,-1 0 0,1 1 1,0 0-1,0 0 1,0 1-1,0 1 1,1 0-1,-1 0 1,13 2-1,-20-1-211,0 0 0,0-1 1,0 1-1,0 0 0,-1 0 0,1 1 0,0-1 0,-1 1 1,1-1-1,-1 1 0,1 0 0,-1 0 0,0 0 1,0 0-1,2 3 0,-3-4-3,0 1 1,0-1-1,0 1 0,-1-1 1,1 1-1,-1-1 0,1 1 1,-1 0-1,1-1 0,-1 1 1,0 0-1,0-1 0,0 1 0,0 0 1,0-1-1,0 1 0,0 0 1,-1-1-1,1 1 0,-1 0 1,1-1-1,-1 1 0,1-1 1,-1 1-1,0-1 0,0 1 1,0-1-1,0 0 0,-1 2 1,-6 6 53,1-1 0,-2 0 1,1-1-1,-1 0 0,0 0 1,0-1-1,-1 0 1,0-1-1,-12 6 0,3-3 135,-1-1-1,0-1 0,0 0 0,-23 3 0,33-8-355,-5 1 525,15-1-130,9 2-120,1-1-102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59 14571,'5'-17'1539,"-3"10"-870,0 1 1,0-1-1,0 1 1,6-10-1,-9 54 2735,-11 5-3143,-1 0 0,-3 0 0,-24 47 0,18-43-87,-31 97 0,51-135-146,0 0 0,0 0 0,1 0 1,0 0-1,0 0 0,2 13 0,-1-20-21,0 0 0,1 0 0,-1-1 0,0 1 0,1-1 0,0 1-1,-1 0 1,1-1 0,0 1 0,0-1 0,0 1 0,0-1 0,0 0 0,0 1 0,0-1 0,3 2 0,-2-2-3,0 0 1,0 0 0,0 0-1,0-1 1,0 1-1,0-1 1,0 1 0,0-1-1,0 0 1,0 0-1,0 0 1,0 0 0,0 0-1,1 0 1,-1-1-1,0 1 1,2-1 0,8-3-44,-1 0 1,0 0 0,-1-1 0,1 0 0,-1-1 0,0 0 0,12-10 0,61-56-1686,-69 58 1456,-1 0-1,13-17 1,-9 6-272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15227,'-6'29'1873,"-1"8"-1177,-1 12-312,0 1 1320,2 2-928,0-2-287,2-4-225,1 0-64,2-19-128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70 15771,'-3'-7'1490,"4"7"-744,2 16-270,-10 34 157,4-32-284,1 0-1,0 0 0,1 0 1,3 32-1,-1-44-307,0-1 1,0 1-1,1-1 0,0 0 0,0 0 0,0 0 1,0 0-1,1 0 0,0 0 0,0-1 0,0 1 1,1-1-1,-1 0 0,1 0 0,0 0 0,0-1 1,0 1-1,1-1 0,0 0 0,6 4 0,20 6-31,-22-10-7,-1 1-1,0-1 0,0 1 1,12 9-1,-18-12-1,-1 1-1,1-1 1,0 1 0,-1-1 0,0 1 0,1 0 0,-1 0-1,0-1 1,0 1 0,0 0 0,0 0 0,0 0 0,0 0-1,-1 0 1,1 0 0,-1 1 0,1-1 0,-1 0 0,0 0-1,0 0 1,0 0 0,0 1 0,0 2 0,-2 3 1,0-1 1,-1 0 0,0 1 0,0-1 0,0-1-1,-1 1 1,0 0 0,0-1 0,0 0 0,-1 0-1,0 0 1,-1-1 0,-6 6 0,1 0 44,-1-2-1,0 0 1,-1 0 0,0-1 0,-23 9 0,30-14-12,0-1 1,1 0-1,-1-1 0,-1 0 1,1 1-1,0-2 1,0 1-1,-7-1 0,11 0-24,1 0 0,-1 0 0,1 0 0,-1-1 0,1 1-1,-1 0 1,1-1 0,-1 1 0,1-1 0,0 1-1,-1-1 1,1 0 0,-1 1 0,1-1 0,0 0-1,0 0 1,0 0 0,0 0 0,-1 0 0,1 0-1,0 0 1,1-1 0,-1 1 0,0 0 0,0 0 0,0-1-1,1 1 1,-1-1 0,1 1 0,-1 0 0,1-1-1,0 1 1,-1-1 0,1 1 0,0-1 0,0 1-1,0-4 1,1-1 4,0 0-1,0 1 0,1-1 0,-1 0 1,1 0-1,1 0 0,-1 1 1,1-1-1,5-7 0,38-49-23,-34 47 13,68-78-2,-53 64 100,-1 0 0,-1-2 0,-2 0 0,32-59 0,-53 85-51,0 1 0,0-1 0,-1 1 0,1-1 0,-1 1 1,0-1-1,-1 0 0,1 0 0,-1 1 0,0-1 0,0 0 1,0 0-1,0 0 0,-1 1 0,-1-6 0,1 7-11,-1 0 0,1 1 1,0-1-1,-1 1 0,1-1 0,-1 1 0,0-1 0,0 1 0,0 0 0,0 0 1,0 0-1,-1 0 0,1 1 0,0-1 0,-1 0 0,1 1 0,-1 0 0,0 0 1,0 0-1,1 0 0,-1 0 0,0 0 0,0 1 0,0-1 0,-5 1 0,-3-1-92,-1 1-1,1 1 1,0 0-1,0 0 0,0 1 1,0 0-1,0 1 0,0 1 1,0 0-1,1 0 0,0 1 1,0 0-1,0 0 1,-9 8-1,18-13 44,0 1 1,0-1-1,0 1 1,0 0-1,0-1 1,0 1-1,1 0 1,-1-1-1,0 1 1,0 0-1,0 0 1,1 0-1,-1 0 1,0 0-1,1 0 1,-1 0-1,1 0 1,-1 0-1,1 0 0,0 0 1,-1 0-1,1 0 1,0 0-1,0 0 1,-1 0-1,1 0 1,0 1-1,0-1 1,1 0-1,-1 0 1,0 0-1,0 0 1,0 0-1,1 0 1,0 2-1,10 6-311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16876,'8'-3'1672,"-5"3"-1008,-3 6-232,-4 11 696,-5 2-175,-4 11-273,-5 4-184,-2 11-240,-3 2-56,-2 4-176,1 0-104,4-6-224,3-6-232,3-14-360,2-14 704,13-20-161,5-11-151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 12547,'-13'5'425,"-1"0"1,1 1 0,0 1-1,0 1 1,1-1-1,0 2 1,0 0 0,-15 15-1,22-19-288,0 1 1,0-1-1,1 1 0,0 0 1,0 0-1,0 0 0,1 0 0,0 1 1,0-1-1,0 1 0,1 0 1,0 0-1,1 0 0,0 0 0,0 0 1,0 0-1,1 0 0,0 1 0,1 7 1,-1-12-97,0-1 0,0 0 0,1 1 0,-1-1 0,1 1 0,0-1 0,0 0-1,0 0 1,0 1 0,0-1 0,0 0 0,1 0 0,-1 0 0,1 0 0,-1 0 0,1-1 0,0 1 0,-1 0 0,1-1 0,0 1 0,0-1 0,0 0 0,1 1 0,-1-1 0,0 0 0,0 0 0,1-1 0,-1 1 0,0 0 0,1-1 0,-1 1 0,1-1 0,-1 0 0,1 0 0,-1 0 0,0 0-1,3-1 1,4 0 54,0 0-1,-1-1 1,1 0-1,-1-1 0,0 0 1,0 0-1,0-1 1,0 0-1,8-6 0,-2 1 64,-2-1-1,1-1 0,-1 0 1,-1 0-1,12-17 1,-18 22-82,0 0 1,-1-1 0,0 1 0,0-1-1,0 0 1,-1 0 0,0-1-1,-1 1 1,1-1 0,-1 1 0,-1-1-1,2-12 1,-3 18-63,0-1 1,0 1-1,0 0 0,0 0 0,0 0 0,-1 0 1,1 0-1,-1 0 0,1-1 0,-1 1 1,0 0-1,0 0 0,1 0 0,-1 1 1,-1-1-1,1 0 0,0 0 0,0 1 1,-1-1-1,1 0 0,-1 1 0,1-1 0,-1 1 1,0 0-1,0 0 0,0-1 0,1 1 1,-1 0-1,0 1 0,0-1 0,0 0 1,0 0-1,-1 1 0,1 0 0,0-1 1,-4 1-1,0 0-30,1 0 1,-1 0 0,0 1-1,0 0 1,1 0-1,-1 1 1,1 0 0,0 0-1,-1 0 1,1 0 0,0 1-1,-9 5 1,2 2-126,0 0 1,0 1 0,1 0-1,0 1 1,1 0 0,-17 27-1,23-31 148,-1-1-1,2 1 1,-1 0-1,1 0 1,0 0-1,0 1 1,1-1-1,0 1 1,1-1-1,0 1 0,0 0 1,1-1-1,0 1 1,1 11-1,9 13-127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0:0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81 13195,'-8'14'4193,"-20"49"-2826,17-33-920,-8 36 1,17-58-365,0 0 0,1 0 0,0 0 1,0 0-1,1 0 0,0 0 1,0 0-1,1 0 0,0 0 0,3 11 1,-3-17-62,-1-1 1,1 0-1,-1 1 1,1-1 0,0 1-1,0-1 1,0 0-1,-1 0 1,1 1 0,0-1-1,1 0 1,-1 0-1,0 0 1,0 0-1,0 0 1,1 0 0,-1-1-1,0 1 1,1 0-1,-1-1 1,0 1 0,3 0-1,0 0 17,-1-1 0,0 0 0,0 0-1,0 0 1,0-1 0,0 1 0,0-1 0,0 1 0,0-1-1,5-2 1,3-2 82,0-1 1,0 0-1,0-1 0,16-13 0,-5 1 148,0-1-1,-1-1 1,-1 0-1,-2-2 1,0 0-1,-1-1 1,18-35 0,-31 52-159,-1 0 1,0-1 0,0 1 0,-1-1 0,3-14 0,-5 20-89,0 0 0,1 0 0,-1 0 0,0 0 0,0 0 0,0 0-1,-1 0 1,1 0 0,0 0 0,-1 0 0,1 0 0,-1 0 0,0 0 0,0 0-1,0 1 1,0-1 0,0 0 0,0 0 0,0 1 0,0-1 0,-1 1 0,1-1 0,-1 1-1,1-1 1,-1 1 0,1 0 0,-1 0 0,-2-1 0,-1 0-34,-1 0 0,1 1 0,-1 0-1,1 0 1,-1 0 0,1 1 0,-1 0 0,0 0 0,1 0 0,-1 1 0,0 0 0,1 0 0,-1 0 0,1 1-1,0-1 1,-10 6 0,-1 0-28,0 0 0,1 2 0,0 0 0,-19 15 0,-21 28-132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14739,'-2'11'1475,"-17"44"-979,-9 25 58,16-30-447,-6 60 0,16-87-89,0 1 0,2 0 0,0 0 0,7 41 0,-6-59-3,1 0 0,-1 0 0,1 0 0,0 0 0,1 0 0,-1 0 0,1-1 0,0 1 0,0-1 0,1 0 0,0 0 0,0 0 0,0 0 0,8 6 0,-9-8 25,1-1 0,0 0 0,0 0 0,0 0-1,0 0 1,1 0 0,-1-1 0,0 0 0,1 0 0,-1 0 0,1-1 0,-1 1 0,1-1 0,-1 0 0,1 0 0,-1-1 0,0 1 0,1-1 0,-1 0 0,8-3 0,-1 1 70,-1-2-1,0 1 1,0-1-1,0-1 1,-1 0 0,10-7-1,49-48 698,-30 25-385,-37 35-405,0 0 0,0 0 0,1 0 0,-1 0 0,0 1-1,0-1 1,0 0 0,0 1 0,1-1 0,-1 0 0,0 1-1,1 0 1,-1-1 0,2 1 0,-2 0-11,-1 0-1,1 0 1,-1 0-1,1 0 1,-1 0-1,1 1 1,-1-1 0,0 0-1,1 0 1,-1 1-1,1-1 1,-1 0 0,0 0-1,1 1 1,-1-1-1,0 1 1,1-1 0,-1 0-1,0 1 1,1-1-1,-1 1 1,0-1 0,0 1-1,0-1 1,0 0-1,1 2 1,0 4 11,0 0 0,-1 0 0,1 1 0,-2-1 0,1 7 0,-1 4-13,1-15-2,0 1 1,0 0-1,0 0 1,1-1-1,-1 1 1,1 0-1,-1-1 1,1 1-1,0 0 1,0-1-1,0 1 1,1-1-1,-1 1 1,1-1-1,-1 0 1,1 1-1,0-1 1,-1 0-1,4 2 1,-2-3 4,0 1 1,0 0-1,0-1 1,0 0 0,0 0-1,0 0 1,0 0-1,1-1 1,-1 1-1,0-1 1,1 0-1,-1 0 1,0 0-1,1 0 1,4-1 0,9-2 35,0 0 1,0-2-1,0 0 1,24-11-1,63-35 253,-49 22-88,-55 29-206,0-1 0,1 1 0,-1 0 0,0 0 0,0 0 0,1-1 0,-1 1 0,0 0 0,1 0 0,-1 0 0,0 0 0,1 0 0,-1 0 0,0-1 0,1 1 0,-1 0 0,0 0-1,1 0 1,-1 0 0,1 0 0,-1 0 0,0 1 0,1-1 0,-1 0 0,0 0 0,1 0 0,-1 0 0,0 0 0,1 0 0,-1 1 0,0-1 0,-1 12 91,-16 25 82,10-24-142,6-11-78,0 1-1,0 0 1,0-1 0,0 1-1,0 0 1,0 0-1,1 0 1,0 0 0,-1-1-1,1 6 1,1-7 29,-1-1-1,0 1 1,0-1-1,0 1 1,1-1-1,-1 1 1,0-1-1,0 1 1,1-1-1,-1 1 1,0-1-1,1 1 1,-1-1-1,1 0 1,-1 1-1,1-1 1,-1 0-1,1 1 1,-1-1-1,1 0 1,0 1-1,1-1-2,-1 1 1,1-1-1,0 0 0,0 0 0,0 1 1,-1-1-1,1-1 0,0 1 0,0 0 1,2-1-1,19-4-157,5-5-42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15675,'-2'4'1361,"-24"23"-708,1 0 0,1 2 0,2 0 0,1 2 0,-17 33 1,29-48-594,1 1 1,1 0 0,1 1 0,0 0-1,1 0 1,1 0 0,1 0 0,0 1 0,2-1-1,0 1 1,1 0 0,2 19 0,-1-32-97,0 0-1,0 0 1,0-1 0,1 1 0,0-1 0,0 1 0,0-1 0,1 0 0,0 0 0,0 0 0,0 0 0,0 0 0,1-1 0,0 1-1,0-1 1,7 6 0,-4-6 26,-1 0 0,0-1 0,1 1 0,0-2 0,0 1 1,-1-1-1,2 0 0,-1 0 0,0 0 0,0-1 0,0-1 0,14 1 0,26-4-132,4-6-66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13803,'5'7'1504,"-19"21"-760,-13 3-231,-8 12 1431,1 4-952,0 6-312,-1 0-56,7-5-95,5-4-105,4-14-152,5-4-136,5-13-344,0-6-272,2-7-497,0-7 809,0-10-152,-2-6-136</inkml:trace>
  <inkml:trace contextRef="#ctx0" brushRef="#br0" timeOffset="1">1 116 15483,'7'4'1505,"4"12"-873,4 3-208,3 5 648,8 5-200,8 1-240,8 2-87,8-4-345,3-1-328,2-5-2473,3-2 2369,0 0-288,-5-3-224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0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19364,'-2'21'1456,"7"-12"-1167,5-2-121,3-1 232,5-5-568,1 1 280,0-8-80,1-11-128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2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15779,'-1'8'299,"0"1"0,0-1 0,-1 1 0,-1-1 0,-3 11 0,-4 12 1,1 4-153,0-7-101,3 1 0,-6 41-1,12-69-41,0 0 0,0 1 0,0-1-1,0 0 1,0 0 0,0 0 0,0 0 0,0 0 0,0 0-1,0 0 1,1 0 0,-1 0 0,0 0 0,1 0-1,0 1 1,-1-2 0,1 1 0,-1-1 0,0 0 0,1 0-1,-1 0 1,0 0 0,1 0 0,-1 0 0,0 0 0,1 0-1,-1 0 1,1 0 0,-1 0 0,0 0 0,1 0 0,-1 0 0,0 0-1,1 0 1,-1-1 0,0 1 0,0 0 0,1 0 0,-1 0-1,0 0 1,1-1 0,-1 1 0,0 0 0,0 0 0,1-1-1,24-29 197,-21 25-192,80-117 411,-84 122-419,0 0-1,0 0 1,0 0 0,0 0-1,0 0 1,0 0 0,0 0-1,0 0 1,0-1 0,0 1-1,0 0 1,0 0 0,0 0-1,0 0 1,0 0 0,0 0-1,1 0 1,-1 0 0,0-1-1,0 1 1,0 0 0,0 0-1,0 0 1,0 0 0,0 0-1,0 0 1,0 0 0,0 0-1,0 0 1,1 0 0,-1 0-1,0 0 1,0 0 0,0-1 0,0 1-1,0 0 1,0 0 0,0 0-1,0 0 1,1 0 0,-1 0-1,0 0 1,0 0 0,0 0-1,0 0 1,0 0 0,0 0-1,0 0 1,1 1 0,-1-1-1,0 0 1,0 0 0,0 0-1,0 0 1,0 0 0,0 0-1,0 0 1,0 0 0,0 0-1,0 0 1,1 0 0,-1 0-1,0 0 1,0 1 0,0-1-1,0 0 1,1 11-249,-4 15-1379,3-26 1618,0 0 1,0 0-1,0 1 1,0-1-1,0 0 1,0 0-1,0 0 0,0 0 1,0 0-1,0 0 1,0 0-1,0 0 1,1 1-1,-1-1 0,0 0 1,0 0-1,0 0 1,0 0-1,0 0 1,0 0-1,0 0 0,0 0 1,0 0-1,0 0 1,0 0-1,1 1 1,-1-1-1,0 0 1,0 0-1,0 0 0,0 0 1,0 0-1,0 0 1,0 0-1,1 0 1,-1 0-1,0 0 0,0 0 1,0 0-1,0 0 1,0 0-1,0 0 1,0 0-1,0 0 0,1 0 1,-1 0-1,0 0 1,0-1-1,0 1 1,0 0-1,0 0 0,0 0 1,0 0-1,0 0 1,0 0-1,1 0 1,-1 0-1,0 0 0,0 0 1,0 0-1,0-1 1,0 1-1,0 0 1,0 0-1,0 0 0,0 0 1,0 0-1,0 0 1,9-10-445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0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11 221 15899,'-2'4'90,"1"0"0,-1 0-1,1 1 1,0-1 0,-1 0-1,2 1 1,-1-1 0,1 1-1,-1-1 1,1 1 0,0-1-1,1 1 1,-1-1 0,1 1-1,0-1 1,0 0 0,0 1-1,1-1 1,0 0 0,-1 0-1,1 0 1,1 0-1,-1 0 1,1 0 0,-1-1-1,1 1 1,0-1 0,0 0-1,1 0 1,-1 0 0,1 0-1,-1 0 1,1-1 0,0 1-1,0-1 1,0 0 0,0-1-1,0 1 1,0-1 0,1 1-1,-1-1 1,1-1 0,8 2-1,-2-2-256,-1-1-1,1 1 1,0-2-1,-1 0 0,1 0 1,-1-1-1,1 0 1,-1-1-1,0 0 1,0 0-1,-1-1 1,1 0-1,15-13 1,-3 0-551,0 0 0,-1-2 0,35-43 0,-56 63 724,0 0 1,0 0-1,0 0 0,0 1 0,0-1 1,0 0-1,0 0 0,0 0 0,0 0 1,0 0-1,0 0 0,0 0 1,0 0-1,0 0 0,0 0 0,0 0 1,0 0-1,0 0 0,0 0 0,0 0 1,0 0-1,1 0 0,-1 0 0,0 0 1,0 0-1,0 0 0,0 0 1,0 0-1,0 0 0,0 0 0,0 0 1,0 0-1,0 0 0,0 0 0,0 0 1,0 0-1,0 0 0,0 0 0,1 0 1,-1 0-1,0 0 0,0 0 0,0 0 1,0 0-1,0 0 0,0 0 1,0 0-1,0 0 0,0 0 0,0 0 1,0 0-1,0 0 0,0-1 0,-2 9 287,-71 128 2866,28-56-1596,29-50-1045,-27 54 762,38-73-1212,0 1-1,1 0 1,0 1-1,1-1 1,-2 15-1,5-25-76,0 1 0,0-1-1,0 1 1,0-1-1,0 0 1,1 1-1,-1-1 1,1 1-1,0-1 1,-1 0-1,3 4 1,5 5-104</inkml:trace>
  <inkml:trace contextRef="#ctx0" brushRef="#br0" timeOffset="1">652 0 17068,'14'10'1488,"2"13"-1024,0 6-176,0 17 512,-5 7-104,-11 13-159,-10 5-121,-18 7-160,-10 2-24,-16 3-56,-8 2-56,-7-9-368,-1-6 1552,8-17-1184,7-9 72,13-15 48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16516,'11'-4'1704,"12"4"-1072,10 0-232,17-5 912,13 0-455,10 0-313,3 4-96,-3 1-416,-5 3-272,-14 3-688,-14 2 800,-22 5-105,-13 1-143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0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13587,'11'7'1768,"18"0"-1032,24-4-311,10 0 975,13-1-704,4-1-232,3-1-72,-4 1-32,-15 1-288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14299,'5'-25'2539,"-4"17"-865,-2 21-767,-8 104-566,6 154 1,4-249-341,-2-9-1,1-1 1,1 1 0,0 0-1,1-1 1,1 0-1,-1 1 1,2-1 0,4 12-1,-7-23 1,0 1-1,-1-1 0,1 0 0,0 1 1,0-1-1,-1 0 0,1 0 0,0 0 1,0 0-1,0 0 0,0 0 0,1 0 1,-1 0-1,0 0 0,0 0 0,1 0 1,-1-1-1,0 1 0,1-1 0,-1 1 1,0-1-1,1 1 0,1-1 0,0 0 2,0 0-1,-1 0 0,1-1 0,0 1 0,-1-1 0,1 0 0,-1 0 0,1 0 0,-1 0 1,1 0-1,-1 0 0,3-2 0,6-5 6,-1-1-1,1 0 1,-1 0-1,9-12 1,132-178 80,-125 162-88,-19 27-4,-6 7 1,1 0-1,0 0 1,0 0-1,1 0 1,-1 0-1,1 1 1,-1-1-1,1 1 1,0-1-1,5-2 1,-8 5 2,1 0 1,-1-1 0,0 1 0,1 0 0,-1 0 0,0 0-1,0 0 1,1 0 0,-1 0 0,0 0 0,1 0-1,-1 0 1,0 0 0,1 1 0,-1-1 0,0 0-1,0 0 1,1 0 0,-1 0 0,0 0 0,0 1 0,1-1-1,-1 0 1,0 0 0,0 0 0,1 0 0,-1 1-1,0-1 1,0 0 0,0 0 0,0 1 0,1-1 0,-1 0-1,0 1 1,0-1 0,0 0 0,0 0 0,0 1-1,0-1 1,0 0 0,0 1 0,0-1 0,0 0-1,0 0 1,0 1 0,0-1 0,0 1 0,0 18-16,0-17 12,-4 37-17,-1 47-45,5-78 63,1 0 0,0 0 0,0 0-1,0-1 1,1 1 0,0-1 0,1 1 0,4 10-1,-5-15 4,-1 0-1,1 0 1,0-1-1,0 1 1,0-1-1,1 0 1,-1 1-1,0-1 1,1 0-1,-1 0 1,1 0-1,0-1 1,0 1-1,0-1 1,0 1-1,0-1 1,0 0-1,0 0 1,0-1-1,0 1 1,0 0-1,0-1 1,1 0-1,-1 0 1,0 0-1,0 0 1,0 0-1,1-1 1,-1 1-1,5-3 1,3 0-9,1-1 0,-2 0 0,1-1 0,0 0 0,-1-1 0,0 0 0,10-8 0,8-9-67,-1-1 0,40-47 1,-37 38-59,-30 33 135,-1 1-1,1-1 0,0 0 0,0 0 0,0 0 0,0 0 0,0 0 0,0 0 0,0 0 0,0 0 0,0 1 0,0-1 0,0 0 0,0 0 0,0 0 0,0 0 0,0 0 0,0 0 0,0 1 0,0-1 0,0 0 0,0 0 0,0 0 0,0 0 0,0 0 0,0 0 0,1 0 0,-1 0 0,0 1 0,0-1 0,0 0 0,0 0 0,0 0 0,0 0 0,0 0 0,0 0 0,0 0 0,0 0 0,1 0 0,-1 0 0,0 0 0,0 0 0,0 0 0,0 1 0,0-1 0,0 0 0,0 0 0,1 0 0,-1 0 0,0 0 0,0 0 1,0 0-1,0 0 0,0 0 0,0 0 0,0-1 0,1 1 0,-1 0 0,0 0 0,0 0 0,0 0 0,0 0 0,0 0 0,0 0 0,0 0 0,1 0 0,-1 0 0,-1 12 3,-14 45 52,-5 33 99,18-81-138,1 0-1,0 0 0,1 0 1,0 0-1,1 0 0,0 0 1,3 15-1,-4-23-37,1 1 0,-1-1-1,1 0 1,0 1 0,-1-1 0,1 0 0,0 1 0,0-1-1,-1 0 1,1 0 0,0 0 0,0 0 0,1 0 0,-1 0 0,0 0-1,0 0 1,0 0 0,1 0 0,-1-1 0,0 1 0,1 0-1,-1-1 1,1 1 0,-1-1 0,0 0 0,3 1 0,-1-1 1,-1 0 0,1 0 0,0 0 1,0 0-1,0-1 0,-1 1 0,1-1 1,0 0-1,-1 0 0,1 0 1,0 0-1,-1 0 0,3-2 0,17-14-191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4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13 15891,'1'-1'129,"1"-1"0,-1 1 0,0 0-1,0 0 1,1 0 0,-1 0 0,0 0 0,1 0-1,-1 1 1,1-1 0,1 0 0,-2 0-101,-1 1 0,0 0 1,0 1-1,1-1 0,-1 0 0,0 0 1,1 0-1,-1 0 0,0 0 1,0 0-1,1 0 0,-1 0 0,0 0 1,0 0-1,1 1 0,-1-1 1,0 0-1,0 0 0,0 0 1,1 1-1,-1-1 0,0 0 0,0 0 1,0 0-1,1 1 0,-1-1 1,0 0-1,0 0 0,0 1 0,0-1 1,0 0-1,0 0 0,0 1 1,0-1-1,0 0 0,0 1 1,0-1-1,1 5 149,-2-1 0,1 1 0,0 0 0,-1-1 0,0 1 0,-3 8 0,-20 64 290,-4-1 1,-3-2-1,-48 84 1,77-154-621,0 0 1,-1 0 0,0 0 0,0 0 0,0 0 0,-1-1 0,1 1-1,-1-1 1,0 0 0,0 0 0,-7 4 0,9-6 19,-1 0-1,1 0 1,-1-1 0,0 1 0,1-1-1,-1 1 1,0-1 0,1 0 0,-1 0-1,0 0 1,0 0 0,1 0 0,-1-1-1,0 0 1,1 1 0,-1-1 0,1 0-1,-1 0 1,1 0 0,-1 0 0,1-1-1,-4-2 1,-17-15-810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4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14715,'23'0'1809,"3"6"-1105,0 7-296,2 4 888,5 6-480,2 1-88,-1 5-368,5 2-360,-2 0-656,0-4 584,-2-1-112,-1-2-96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4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16804,'-4'13'1440,"0"7"-1024,-2 4-168,3 8 736,0 2-416,3 8-440,3-1-136,4-2-440,2-3-192,1-9-240,0-7-72,-3-12-320,-1 0 679,-6-14-151,-5-4-144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4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13139,'1'4'1808,"9"-2"-1008,11-4-264,4-2 1489,8-4-1193,7 2-120,5-1-280,2-2-296,-5 2-720,-4 0 584,-7-5-184,-9 1-96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15171,'-1'0'101,"0"1"0,1 0 0,-1-1 0,0 1 0,0 0-1,1 0 1,-1-1 0,0 1 0,1 0 0,-1 0 0,1 0 0,-1 0-1,1 0 1,-1 0 0,1 0 0,0 0 0,0 0 0,-1 0 0,1 0 0,0 1-1,-1 25 339,2-17 68,0 23-278,2 0 1,1 0 0,2 0 0,1 0 0,2-1 0,1 0 0,14 32 0,-22-60-202,0 1 0,1-1 1,-1 1-1,1-1 0,0 0 1,0 0-1,6 6 1,-8-9-15,0 0 1,0 0-1,1 0 1,-1 0 0,0-1-1,0 1 1,0-1-1,1 1 1,-1-1-1,0 1 1,0-1 0,1 0-1,-1 1 1,0-1-1,1 0 1,-1 0 0,0 0-1,1 0 1,-1 0-1,0 0 1,1 0-1,-1-1 1,0 1 0,1-1-1,-1 1 1,0 0-1,0-1 1,1 0 0,-1 1-1,0-1 1,0 0-1,0 0 1,1-1-1,8-7 112,-1-1-1,0 0 1,0-1 0,-1 1-1,-1-2 1,0 1-1,6-14 1,-5 9 60,1 1 1,0 0 0,14-16-1,-23 31-181,0 0-1,1 0 1,-1 0-1,0 0 0,0 0 1,0 0-1,1 0 0,-1 0 1,0 0-1,0 1 0,0-1 1,0 0-1,1 0 1,-1 0-1,0 0 0,0 0 1,0 0-1,0 0 0,1 0 1,-1 0-1,0 1 0,0-1 1,0 0-1,0 0 1,0 0-1,1 0 0,-1 0 1,0 1-1,0-1 0,0 0 1,0 0-1,0 0 0,0 1 1,0-1-1,0 0 1,0 0-1,0 0 0,0 0 1,0 1-1,0-1 0,0 0 1,0 0-1,0 0 0,0 1 1,0-1-1,0 0 1,0 0-1,0 0 0,0 1 1,0-1-1,0 0 0,1 16 25,-1-15-12,0 3-14,0 0 1,1 0 0,0 0 0,-1 0 0,1 0-1,1 0 1,-1 0 0,0 0 0,1-1 0,0 1-1,0-1 1,0 1 0,0-1 0,1 0 0,-1 1-1,1-1 1,0-1 0,0 1 0,0 0 0,0-1-1,0 1 1,1-1 0,6 3 0,-2-2-4,-1 0 1,0-1-1,1-1 1,-1 1-1,1-1 1,0-1-1,-1 1 1,1-1-1,0 0 1,-1-1-1,1 0 0,7-2 1,8-3 12,-1-1-1,-1-2 1,0 0-1,0-1 1,-1-1 0,26-18-1,-23 15 12,-23 14-23,0 0 0,0 0 0,0 0 0,1 0 0,-1 0 0,0 0 0,0 0 0,0 0 0,0 0 0,1 0 0,-1 0 0,0 0 0,0 0 0,0 0 0,1 0 0,-1 0 0,0 0 0,0 0 0,0 0 0,0 0 0,1 0 0,-1 0 0,0 0 0,0 0 0,0 0 0,0 1 0,1-1 0,-1 0 0,0 0 0,0 0 0,0 0 0,0 0 0,0 1 0,0-1 0,1 0 0,-1 0 0,0 0 0,0 0 0,0 1 0,0-1 0,0 0 0,0 0-1,0 0 1,0 0 0,0 1 0,0-1 0,0 0 0,0 0 0,0 0 0,0 1 0,0-1 0,0 0 0,0 0 0,0 0 0,0 1 0,0-1 0,0 0 0,-1 0 0,1 0 0,0 1 0,-2 11 28,2-12-30,-4 15 47,1 0 0,-2 30 0,4-42-68,1 0 1,0 0-1,0 0 1,0 0-1,0 0 1,1 0-1,0 0 1,-1 0-1,1 0 0,0 0 1,0 0-1,0 0 1,1 0-1,-1-1 1,1 1-1,0 0 1,-1-1-1,1 1 0,0-1 1,0 0-1,5 4 1,-6-5-62,1-1 1,-1 1-1,0 0 1,1-1-1,-1 1 1,1-1 0,-1 1-1,1-1 1,0 0-1,-1 0 1,1 0-1,-1 1 1,1-2-1,-1 1 1,1 0-1,0 0 1,-1 0-1,1-1 1,-1 1-1,3-1 1,-1-1-9,0 0 0,1 1 0,-1-1 0,0-1 0,0 1-1,0 0 1,3-4 0,10-10-441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16964,'-3'3'213,"-1"1"1,0 0 0,1 0 0,0 0 0,0 0 0,0 1 0,0-1-1,1 1 1,0 0 0,0 0 0,0-1 0,0 1 0,1 0-1,0 1 1,0-1 0,0 0 0,1 0 0,0 0 0,0 1 0,1 4-1,-1-4-139,1 0 1,0 0-1,0 0 0,1 0 0,-1-1 0,1 1 0,1-1 0,-1 1 0,1-1 0,0 0 0,0 0 0,0 0 0,1 0 0,0-1 0,0 0 0,0 1 0,5 3 1,-1-3-151,0 0 0,0-1 0,0 0 0,0-1 0,0 1 0,1-2 1,0 1-1,0-1 0,-1 0 0,1-1 0,0 0 0,0 0 0,0-1 1,0-1-1,0 1 0,0-1 0,0-1 0,0 0 0,0 0 0,0 0 1,14-7-1,-12 4-221,-1 0 0,0 0 0,0-1 0,0 0 1,0-1-1,-1 0 0,0-1 0,-1 0 0,0 0 0,0 0 1,-1-1-1,0-1 0,0 1 0,-1-1 0,0 0 1,7-18-1,-10 18 59,-5 7 364,-12 17 583,-16 31 492,3 1-1,2 1 1,1 1-1,-29 90 1,29-53-1288,13-45-170,-21 54-1,15-59-32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15067,'-6'11'742,"0"1"-366,0-1-1,1 1 0,1 0 1,-1 0-1,-2 15 0,7-26-367,0-1 0,-1 1 0,1-1 0,0 1 1,0-1-1,0 1 0,0 0 0,0-1 0,0 1 0,0-1 0,0 1 0,0-1 0,0 1 0,0-1 0,0 1 0,0-1 0,0 1 1,1-1-1,-1 1 0,0-1 0,0 1 0,1-1 0,-1 1 0,0-1 0,1 1 0,-1-1 0,0 0 0,1 1 0,-1-1 0,0 1 1,1-1-1,-1 0 0,1 0 0,-1 1 0,1-1 0,-1 0 0,1 0 0,-1 1 0,1-1 0,-1 0 0,1 0 0,-1 0 0,1 0 1,-1 0-1,1 0 0,-1 0 0,1 0 0,0 0 0,-1 0 0,1 0 0,-1 0 0,1 0 0,-1 0 0,1-1 0,29-12 7,-29 13-14,15-10-10,-1-1 1,15-13-1,22-16 55,-51 40-41,0-1 0,0 0-1,0 1 1,0-1 0,0 1-1,0-1 1,0 1-1,0-1 1,0 1 0,0 0-1,0-1 1,1 1 0,-1 0-1,0 0 1,0 0 0,0 0-1,0 0 1,0 0-1,2 0 1,-3 1 2,1-1 0,-1 1 1,1-1-1,-1 1 0,1-1 0,-1 1 0,1-1 1,-1 1-1,1-1 0,-1 1 0,0-1 0,1 1 1,-1 0-1,0-1 0,0 1 0,1 0 0,-1-1 1,0 1-1,0 0 0,0-1 0,0 1 0,0 1 1,0 6 64,-1 0 1,0 1 0,0-1 0,-3 9 0,2-8-9,1-5-19,1-2-23,-1-1 0,1 1 0,-1 0 0,1-1 0,-1 1 0,1 0 1,0-1-1,0 1 0,0 0 0,0 0 0,0-1 0,0 1 0,1 0 0,-1-1 0,1 1 0,0 1 0,-1-3-8,1 0 0,0 0 1,-1 0-1,1 0 0,0 0 0,-1 0 0,1 0 0,0-1 0,-1 1 0,1 0 0,0-1 1,-1 1-1,1 0 0,-1-1 0,1 1 0,-1 0 0,1-1 0,-1 1 0,1-1 0,-1 1 1,1-2-1,14-14 119,-13 13-78,12-13 88,-8 8-68,1 0 0,-1 0 0,2 1 0,-1 0 0,1 0 0,11-7 0,-18 13-74,-1 1 0,1 0 0,-1 0 0,1 0 0,-1 0 0,1-1 0,0 1 0,-1 0 0,1 0 0,-1 0 0,1 0 0,-1 0 0,1 0 0,-1 1 0,1-1 0,-1 0 0,1 0 0,-1 0 0,1 0 0,-1 1 0,1-1 0,-1 0 0,1 0 0,-1 1 1,1-1-1,-1 0 0,1 1 0,-1-1 0,0 0 0,1 1 0,-1-1 0,0 1 0,1-1 0,-1 1 0,0-1 0,1 1 0,-1-1 0,0 1 0,0-1 0,0 1 0,0-1 0,1 1 0,-1-1 0,0 1 0,0-1 0,0 1 0,0 1 0,3 33-19,-3-28 23,0-4-11,0 0 0,1 0 0,-1 1 0,1-1 1,0 0-1,-1 0 0,3 5 0,-2-8 4,-1 0-1,0 1 1,0-1 0,1 1 0,-1-1-1,0 1 1,1-1 0,-1 0 0,0 1 0,1-1-1,-1 0 1,1 1 0,-1-1 0,0 0 0,1 0-1,-1 0 1,1 1 0,-1-1 0,1 0-1,-1 0 1,1 0 0,0 0 0,0 0-1,0 0 0,0 0-1,0 0 1,0-1 0,0 1 0,-1 0 0,1-1 0,0 1-1,0-1 1,0 1 0,0-1 0,0 0 0,-1 1 0,1-1-1,0 0 1,0 0 0,9-8 164,-3 1-1613,-18 5 377,-6 0 701,-2-2-117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4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51 13155,'-1'-2'76,"0"1"1,0-1 0,-1 1 0,1 0-1,0-1 1,0 1 0,-1 0-1,1 0 1,0 0 0,-1 0-1,1 0 1,-1 0 0,0 1-1,1-1 1,-1 0 0,0 1-1,1-1 1,-1 1 0,-3-1-1,-38-2 420,36 3-286,-1 0-191,0 0 1,0 0-1,0 1 0,0 0 1,1 0-1,-1 1 0,1 0 0,-1 1 1,1 0-1,-1 0 0,1 0 1,0 1-1,1 0 0,-1 0 1,1 1-1,-12 10 0,8-4-18,0 0 0,1 1 0,1 0 0,0 1 0,0 0-1,1 0 1,1 1 0,-5 16 0,-9 27 0,2 1-1,3 0 1,3 1-1,-9 116 1,19-137-17,2-1 0,1 0 0,2 1 0,2-1 0,1-1 0,2 1 1,1-1-1,3 0 0,17 41 0,-24-68 8,-1 0 1,1-1-1,0 0 1,1 0-1,-1 0 0,2 0 1,-1-1-1,10 8 1,-13-12 7,1 0 0,0-1 0,0 0 0,0 1 0,0-1 0,0-1 1,1 1-1,-1 0 0,0-1 0,1 0 0,-1 0 0,1-1 1,-1 1-1,1-1 0,0 0 0,-1 0 0,1 0 0,-1-1 0,7-1 1,2-2 13,-1 0 1,1 0-1,-1-2 1,0 1-1,-1-2 1,1 1-1,16-14 0,69-66 204,-89 78-193,28-28 143,-1-2 0,-2-1-1,-1-2 1,36-62 0,-48 66-12,-1 0 0,-1-1 1,-3-1-1,-1-1 0,17-76 1,-28 98-122,-1-1-1,0 0 1,-1 1 0,-1-1 0,-1 0 0,-1 0-1,0 1 1,-1-1 0,-1 1 0,-10-27 0,10 34-36,-1 0 0,0 1 1,-1-1-1,0 1 1,0 0-1,-1 1 0,-1 0 1,0 0-1,0 0 1,0 1-1,-1 1 0,0-1 1,-1 1-1,1 1 1,-2 0-1,1 0 0,-18-7 1,18 9 149,0 1 0,-1 0 1,1 0-1,-1 1 0,1 0 0,-1 1 1,0 0-1,0 0 0,0 2 1,0-1-1,1 1 0,-1 1 0,-11 2 1,-3 7 236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86 15443,'27'-37'2467,"-25"35"-2316,-1 0-1,0 0 0,0 0 0,0-1 1,0 1-1,0 0 0,0 0 0,-1-1 1,1 1-1,-1 0 0,0-1 0,1 1 1,-1-1-1,0 1 0,-1 0 1,1-1-1,-1-2 0,1 5-131,0 0-1,0-1 1,0 1-1,0 0 1,0 0-1,-1-1 1,1 1 0,0 0-1,0 0 1,0 0-1,-1-1 1,1 1 0,0 0-1,0 0 1,-1 0-1,1-1 1,0 1-1,0 0 1,-1 0 0,1 0-1,0 0 1,-1 0-1,1 0 1,0 0-1,-1 0 1,1 0 0,0 0-1,0 0 1,-1 0-1,1 0 1,0 0-1,-1 0 1,1 0 0,0 0-1,-1 0 1,1 0-1,0 0 1,0 0-1,-1 1 1,1-1 0,0 0-1,0 0 1,-1 0-1,1 0 1,0 1-1,0-1 1,-1 0 0,1 1-1,-13 12 116,8-5-148,-1 0-1,2 0 0,0 1 1,0-1-1,0 1 0,-3 13 1,-10 61-104,14-68 106,-10 62 22,4 0 0,2 1 0,5 0 0,7 85 0,-4-153 11,2 21-5,-3-30-9,0 1 1,0-1 0,1 1 0,-1-1 0,0 1 0,1-1 0,-1 1-1,1-1 1,0 0 0,0 1 0,-1-1 0,1 0 0,0 1-1,2 1 1,-3-4-3,1 1 0,-1 0-1,0 0 1,0 0 0,1 0-1,-1-1 1,0 1-1,0 0 1,1 0 0,-1-1-1,0 1 1,0 0 0,0 0-1,1-1 1,-1 1 0,0 0-1,0-1 1,0 1 0,0 0-1,0-1 1,0 1 0,0 0-1,0-1 1,0 1 0,0 0-1,0-1 1,0 1-1,0 0 1,0-1 0,0 1-1,0 0 1,0-1 0,0 1-1,0 0 1,0-1 0,0 1-1,-1-1 1,-1-15-126,-4 2-176,0-1-1,-1 1 1,-1 0-1,0 1 0,-1-1 1,-20-22-1,1-1-114,27 36 429,0 1-1,1-1 0,-1 0 1,0 0-1,1 0 1,-1 0-1,1 0 1,-1 0-1,1 0 0,-1 0 1,1-1-1,0 1 1,-1 0-1,1 0 1,0 0-1,0 0 0,0 0 1,0-1-1,0 1 1,0 0-1,0 0 1,0 0-1,1 0 0,-1 0 1,0-1-1,1 1 1,-1 0-1,1 0 1,-1 0-1,1 0 0,-1 0 1,1 0-1,0 0 1,-1 0-1,1 1 1,0-1-1,1-1 0,4-2 7,0 0 0,1 0-1,-1 1 1,1 0 0,9-3-1,19-10-174,-24 7 124,1 0 0,-1-1 0,15-17 0,5-11-72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5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17772,'-5'0'1456,"-10"16"-1064,-4 4-168,-4 12 584,2 6-271,-1 14-297,6 4-48,5 4-168,7 2-120,11-8-200,6-5-81,11-10-231,5-11-160,7-18 2144,-2-10-1560,3-18 80,2-9 80</inkml:trace>
  <inkml:trace contextRef="#ctx0" brushRef="#br0" timeOffset="0.99">499 128 12723,'22'-19'1688,"-5"6"-904,-4 5-368,-4 8 1273,-7 7-785,-7 13-304,-8 6-128,-3 14-328,-4 3-112,-3 4-48,-1 3 16,-2-4 8,0-1-96,5-12-304,2-5-216,2-19 504,5-8-96,4-15-72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5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16035,'8'10'1289,"5"3"-969,4 0-136,9 1 280,7 2-280,9-3-464,2-4-112,3-8 320,5-4-152,-3-8-136</inkml:trace>
  <inkml:trace contextRef="#ctx0" brushRef="#br0" timeOffset="1">466 0 15419,'25'29'4817,"15"15"-4845,-34-36 17,-1-1-1,0 1 0,0 1 1,0-1-1,-1 1 0,0-1 1,-1 1-1,0 0 0,-1 1 0,1-1 1,-2 0-1,1 1 0,-1-1 1,-1 1-1,0-1 0,0 1 1,-1-1-1,0 1 0,0-1 1,-1 0-1,-1 1 0,0-1 1,0 0-1,-5 10 0,2-7-88,-1 0-1,0 0 0,0-1 0,-1 0 1,0-1-1,-1 1 0,0-2 0,-1 1 1,0-1-1,0-1 0,-1 0 0,-17 9 1,-1-9-151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17252,'6'7'1376,"13"-2"-1048,6 0-176,11-5 264,6-2-288,8-2-624,0-3-184,-4 0 488,-9-1-184,-22 6-176</inkml:trace>
  <inkml:trace contextRef="#ctx0" brushRef="#br0" timeOffset="1">0 208 11859,'10'12'1688,"12"-6"-992,15-9-304,9-3 1697,14-4-1505,5 0-144,-2-6 1328,-3-1-1432,-11-2-24,-5-1 64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15299,'0'0'60,"1"0"-1,-1 0 1,1 0-1,-1 0 1,1 0-1,-1 0 1,1 0-1,-1 0 0,1 0 1,-1 1-1,1-1 1,-1 0-1,1 0 1,-1 1-1,1-1 1,-1 0-1,1 1 1,-1-1-1,1 0 1,-1 1-1,0-1 1,1 1-1,-1-1 0,0 0 1,1 1-1,-1-1 1,0 1-1,0-1 1,0 1-1,1-1 1,-1 1-1,0-1 1,0 1-1,0-1 1,0 1-1,0 0 1,0 0-1,2 27 509,-1-17 125,2 21-254,14 52 0,-14-70-413,2 0 0,-1-1 0,2 0 0,0 0 0,0 0 0,10 14 0,-13-23-21,0-1 0,1 1 0,-1 0-1,1-1 1,0 1 0,-1-1 0,1 0 0,1 0 0,-1-1-1,0 1 1,1-1 0,-1 0 0,1 0 0,6 1-1,-3-1 7,-1-1-1,1 0 0,0-1 0,-1 0 1,1 0-1,0 0 0,-1-1 1,12-3-1,5-3 45,0-1-1,0-1 1,-1-1 0,34-21 0,-29 13 34,-20 12-40,0 1 0,0 0 0,12-5 0,-20 10-45,0 0 0,1 0 0,-1 0 0,0 0 0,0 0 0,1 0 0,-1 0-1,0 0 1,1 0 0,-1 0 0,0 0 0,1 0 0,-1 0 0,0 0 0,0 0 0,1 0-1,-1 0 1,0 0 0,0 0 0,1 0 0,-1 1 0,0-1 0,0 0 0,1 0 0,-1 0-1,0 0 1,0 1 0,1-1 0,-1 0 0,0 0 0,0 1 0,0-1 0,0 0-1,0 0 1,1 1 0,-1-1 0,0 0 0,0 0 0,0 1 0,0-1 0,0 0 0,0 1-1,0-1 1,0 0 0,0 1 0,0-1 0,0 0 0,0 1 0,-1 22 96,1-6-12,0-16-75,0 0 0,1 1 0,-1-1 0,1 0 0,-1 0 0,1 1 0,0-1 0,-1 0 0,1 0 0,0 0 0,0 0 0,0 0 0,0 0-1,0 0 1,0 0 0,0 0 0,0 0 0,0-1 0,0 1 0,1 0 0,-1-1 0,0 1 0,0-1 0,1 1 0,-1-1 0,0 0 0,1 1 0,1-1 0,5 1 42,0-1 0,0 0 1,-1-1-1,9-1 0,-14 2-47,32-6 185,0-2 0,50-19-1,38-8 78,-119 34-262,32-3-3,-35 4-4,1 0 0,0 0 0,0 0-1,-1 0 1,1 1 0,0-1 0,-1 0 0,1 0 0,0 1 0,-1-1 0,1 0 0,0 1 0,-1-1 0,1 1 0,0-1-1,-1 1 1,1-1 0,-1 1 0,1-1 0,-1 1 0,1-1 0,-1 1 0,0 0 0,1-1 0,-1 1 0,0 0 0,1-1-1,-1 1 1,0 0 0,0-1 0,0 1 0,1 0 0,-1 0 0,0-1 0,0 1 0,0 0 0,0 0 0,-1 0-1,1 7 99,-1-2-137,1-1 0,0 1 0,0-1 0,0 1 0,3 8 0,-3-13 47,0 0-1,1 0 1,-1 1 0,0-1 0,1 0-1,0 0 1,-1 0 0,1 0 0,0 0-1,-1 0 1,1 0 0,0 0-1,0-1 1,0 1 0,0 0 0,0 0-1,0-1 1,0 1 0,0 0 0,0-1-1,0 1 1,0-1 0,0 0 0,0 1-1,0-1 1,1 0 0,-1 1 0,0-1-1,0 0 1,0 0 0,1 0-1,0 0 1,7-1 46,0-1 0,-1 1-1,14-5 1,8-4-23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13547,'-13'34'1728,"-10"5"-856,-9-2-359,2 6 2071,1 2-1784,11 3-312,3 0 0,15-7-191,8-3-153,15-7-176,8-5-72,12-8-193,6-3-239,5-11-416,2-4-440,6-13 1016,-1-3-216,1-4-104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15819,'-22'12'1753,"-5"6"-1185,-5 5-192,-2 3 888,4 4-552,0 3-111,8 0-177,1-1-104,5-5-280,2-3-176,2-8-472,1-6-297,1-11 721,1-9-160,5-9-168</inkml:trace>
  <inkml:trace contextRef="#ctx0" brushRef="#br0" timeOffset="1">1 58 15883,'9'8'1545,"5"1"-993,6-1-240,12 4 552,6-2-168,14 1-552,4-1-384,0-2 280,0-4-152,-6 0-144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16339,'0'23'1345,"10"5"-921,0 5-152,4 6 336,2 4-160,-5 3-32,-4 3 48,-10 1-184,-8 1-112,-16 8-128,-6 1-72,-17-1 1081,-6 0-953,-4-12 88,2-8 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18172,'-8'-5'928,"5"4"-1152,-1 2 224,0 2 472,-5 3-552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33 14627,'17'-26'2178,"-10"19"-1156,-10 21 516,1-11-1441,-14 33 75,2 1-1,1 0 0,-13 68 0,26-103-186,-1 0 0,1 0 0,0 0 1,0 0-1,0 0 0,0 1 0,0-1 0,0 0 0,1 0 1,-1 0-1,2 2 0,-2-4 9,1 1 0,-1 0-1,1-1 1,-1 1 0,1-1 0,0 1 0,-1-1 0,1 1 0,0-1 0,0 1-1,-1-1 1,1 0 0,0 1 0,0-1 0,0 0 0,-1 0 0,1 0 0,0 0-1,0 1 1,0-1 0,0 0 0,-1 0 0,1-1 0,0 1 0,0 0 0,0 0-1,-1 0 1,1 0 0,0-1 0,1 0 0,15-5-21,-1-1 1,-1-1-1,1 0 0,-1-1 0,-1-1 1,15-12-1,3-1 13,33-27 34,-42 31 44,1 1-1,33-19 0,-53 37 29,-6 5-48,-7 8-1,9-12-38,-15 19-10,2 1 0,0 1-1,1 0 1,-18 45 0,30-66 1,0-1 1,0 1 0,-1 0-1,1-1 1,0 1 0,0 0-1,0-1 1,0 1 0,0 0-1,0 0 1,0-1 0,0 1-1,0 0 1,0-1 0,0 1-1,0 0 1,0-1 0,1 1-1,-1 0 1,0 0 0,0-1-1,1 1 1,-1-1 0,1 1-1,-1 0 1,1 0 0,0 0-2,0-1 0,0 0 0,0 1 0,0-1 0,0 0 1,1 1-1,-1-1 0,0 0 0,0 0 0,0 0 0,0 0 1,0 0-1,0 0 0,0 0 0,2-1 0,4-1-5,0 0 0,0 0 0,12-6 0,-13 5-9,14-7 235,25-15-1,-40 21-220,1 0 1,-1-1-1,0 1 0,0-1 0,0 0 0,-1 0 1,1 0-1,5-10 0,-4 6 0,0 0-93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10922,'3'2'3860,"-3"-2"-3798,0 13 1850,-2 24-503,2-34-1169,-1 11 93,-12 330 2926,14-334-3236,0 0 1,0 0 0,5 19-1,-6-29-20,0 1-1,0-1 0,0 1 0,0 0 1,1-1-1,-1 1 0,0-1 0,0 1 1,1-1-1,-1 1 0,0-1 0,1 1 1,-1-1-1,0 1 0,1-1 0,-1 1 1,1-1-1,-1 1 0,1-1 0,-1 0 1,1 1-1,-1-1 0,1 0 0,-1 0 1,1 1-1,0-1 0,0 0 1,0 0-1,0 0 1,0-1-1,0 1 1,-1 0 0,1-1-1,0 1 1,0 0 0,0-1-1,0 1 1,-1-1 0,1 1-1,0-1 1,-1 0-1,1 1 1,1-2 0,19-32 42,-20 33-42,29-62 59,-23 45-46,1 0 0,1 0 0,0 1 0,2 0 0,19-24 0,-30 40-16,1 1-1,-1-1 0,1 0 0,-1 1 0,1-1 0,0 1 0,-1-1 0,1 1 0,-1-1 0,1 1 0,0-1 0,-1 1 0,1 0 0,0-1 0,0 1 0,-1 0 0,1 0 0,0 0 0,0-1 1,-1 1-1,1 0 0,0 0 0,0 0 0,0 0 0,-1 0 0,3 1 0,-3-1-1,1 1 1,0 0-1,0-1 1,0 1-1,0 0 1,-1 0-1,1 0 1,0-1-1,-1 1 1,1 0-1,-1 0 1,1 0-1,-1 0 1,0 0-1,1 0 1,-1 2-1,2 4-7,-1 1 0,0-1 0,0 0-1,0 10 1,-2-7 10,-1-1 0,0 1 0,0-1 0,0 0 0,-1 0 0,-1 0 0,0 0 0,0 0 0,0-1 0,-1 0 0,-1 0 0,1 0 0,-13 13 0,11-14 3,0 1 0,-1-1 0,0-1 0,0 1 0,0-1 0,-1-1 0,0 0 0,0 0 0,0 0-1,-1-1 1,0-1 0,-16 4 0,26-6-52,-1-1-1,0 0 0,0 1 0,0-1 0,1 0 0,-1 0 0,0 0 0,0 1 1,0-1-1,0 0 0,0 0 0,1 0 0,-1-1 0,0 1 0,0 0 0,0 0 0,0 0 1,1-1-1,-1 1 0,0 0 0,0-1 0,0 1 0,1 0 0,-1-1 0,0 1 1,1-1-1,-1 0 0,0 1 0,1-1 0,-1 1 0,0-2 0,1 0-5,0 1 0,0-1 0,0 1 0,1-1 0,-1 1-1,0 0 1,1-1 0,-1 1 0,1-1 0,-1 1 0,1 0 0,0 0 0,0-1 0,-1 1-1,1 0 1,0 0 0,0 0 0,2-2 0,15-16-497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16291,'-2'22'1929,"-2"6"-1289,-2 2-280,2 2 1072,2-1-959,2-3-393,5-11 1496,0-7-1448,1-10-40,1-10 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 15219,'5'-23'3711,"-2"38"-714,-1 39-1468,-3 4-1266,-4-1 0,-13 65 1,8-59-515,-3 79 0,16-104-902,-3-37 1115,0-1-1,0 1 1,1 0-1,-1-1 1,0 1-1,0 0 1,1-1-1,-1 1 1,0-1-1,0 1 1,1-1-1,-1 1 1,1-1-1,-1 1 1,1-1-1,-1 1 1,0-1-1,1 0 1,-1 1-1,2 0 0,-2-2 12,1 1 0,0 0 0,0 0-1,-1 0 1,1 0 0,0-1-1,-1 1 1,1 0 0,0 0-1,-1-1 1,1 1 0,-1-1 0,1 1-1,-1 0 1,1-1 0,-1 1-1,1-1 1,-1 1 0,1-1-1,-1 0 1,1 1 0,-1-1-1,1 0 1,11-20-568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83 288 18196,'1'-1'125,"-1"0"1,1 0 0,-1 0-1,1 0 1,-1 0-1,0 0 1,0 0 0,1 0-1,-1 0 1,0 0 0,0 0-1,0 0 1,0 0-1,0 0 1,-1-2 0,1 3-84,0-1 1,0 1 0,-1 0 0,1 0 0,0 0-1,0-1 1,-1 1 0,1 0 0,0 0 0,0 0-1,-1 0 1,1-1 0,0 1 0,-1 0 0,1 0-1,0 0 1,-1 0 0,1 0 0,0 0 0,-1 0-1,1 0 1,0 0 0,-1 0 0,1 0 0,0 0-1,-1 0 1,1 0 0,0 1 0,0-1 0,-1 0-1,-2 1 80,0 0-1,0 1 1,0-1-1,1 1 0,-1 0 1,1 0-1,-1 0 0,-3 4 1,0 2-76,0 0 0,0 0 0,1 1 1,0 0-1,1 0 0,-4 10 0,6-15-45,1-1-1,0 1 0,0-1 1,0 1-1,0-1 1,0 1-1,1 0 0,0-1 1,0 1-1,0 0 0,0-1 1,0 1-1,1 0 0,0-1 1,-1 1-1,1-1 0,1 1 1,-1-1-1,3 6 1,-3-8-1,0 0 0,1 1 1,-1-1-1,0 0 1,1 0-1,-1 0 1,1 0-1,-1-1 1,1 1-1,-1 0 1,1-1-1,0 1 1,-1-1-1,1 1 0,0-1 1,0 0-1,-1 1 1,1-1-1,0 0 1,-1 0-1,1-1 1,0 1-1,0 0 1,-1 0-1,1-1 1,0 1-1,-1-1 0,1 0 1,-1 1-1,3-2 1,5-3 12,0 1 0,0-2 0,14-10 0,0-2 42,-1-1-1,-1-1 0,-1-1 1,-1-1-1,-1-1 0,-1 0 1,-1-1-1,-1-1 1,-1 0-1,-2-1 0,0-1 1,11-38-1,-21 60-40,-1 0 1,1-1-1,-1 1 1,0-1-1,-1 0 0,1 1 1,-1-1-1,0 0 1,-1-5-1,1 10-13,0 0 0,0 1 0,-1-1 1,1 1-1,0-1 0,0 1 0,0-1 0,-1 1 0,1-1 0,0 1 0,-1 0 1,1-1-1,0 1 0,-1-1 0,1 1 0,-1 0 0,1-1 0,-1 1 0,1 0 1,0-1-1,-1 1 0,1 0 0,-1 0 0,0 0 0,1-1 0,-1 1 0,1 0 1,-1 0-1,1 0 0,-1 0 0,1 0 0,-1 0 0,1 0 0,-1 0 0,0 0 1,1 0-1,-1 0 0,1 0 0,-1 1 0,1-1 0,-1 0 0,1 0 0,-1 0 1,1 1-1,-1-1 0,1 0 0,-1 1 0,1-1 0,0 0 0,-1 1 0,1-1 1,-1 1-1,-20 22 8,13-11 6,1 2 0,1-1 0,0 1 0,0 0 0,1 0 0,1 1 0,1 0 0,-3 26 0,5-35-31,0 1 0,1-1 0,0 1 0,0 0 1,1-1-1,-1 1 0,2-1 0,-1 0 0,1 1 0,0-1 0,0 0 0,0 0 0,1 0 1,0 0-1,0 0 0,1-1 0,0 1 0,0-1 0,0 0 0,0 0 0,1-1 1,6 6-1,-9-8-61,0-1 0,0 1-1,0-1 1,-1 0 0,1 0 0,0 0 0,1 0 0,-1 0 0,0 0 0,0-1 0,0 1 0,0-1 0,1 0-1,-1 1 1,0-1 0,0 0 0,1 0 0,-1 0 0,0-1 0,0 1 0,0 0 0,1-1 0,-1 1 0,0-1-1,0 0 1,0 0 0,0 0 0,0 0 0,0 0 0,3-3 0,3-8-457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397 608 17212,'3'3'181,"1"-1"0,-1 1 1,1-1-1,0 1 0,-1-1 0,1 0 1,0-1-1,0 1 0,0-1 0,0 1 1,1-1-1,-1-1 0,0 1 1,0 0-1,1-1 0,4 0 0,8 0 135,0 0 0,28-6 0,-19 2-218,-1-2 0,28-10 0,-40 11-57,-1 0 0,0 0 1,0-1-1,0-1 0,20-15 0,-30 20-21,0 0 0,0 0 0,0 1 0,-1-2 0,1 1 0,-1 0 0,1 0 0,-1 0 0,0-1-1,2-3 1,-3 6-13,0-1 0,1 1-1,-1-1 1,0 1 0,0-1-1,0 1 1,0 0 0,0-1-1,0 1 1,0-1 0,0 1-1,0-1 1,0 1 0,-1 0 0,1-1-1,0 1 1,0-1 0,0 1-1,0 0 1,-1-1 0,1 1-1,0 0 1,0-1 0,-1 1-1,1-1 1,-1 1 3,0-1 0,0 1 0,0-1 0,0 1 0,0 0 0,0-1 0,0 1 0,-1 0-1,1 0 1,0 0 0,0 0 0,0 0 0,0 0 0,0 0 0,-1 0 0,-8 2 24,1 0-1,0 1 1,-1 0-1,1 0 1,1 1-1,-1 0 0,0 0 1,1 1-1,-13 9 1,17-11-33,-1 0 1,1 1-1,0-1 1,0 1-1,1 0 0,-1 0 1,1 0-1,0 0 1,0 1-1,0-1 0,0 1 1,1 0-1,0 0 1,0-1-1,0 2 0,1-1 1,-1 0-1,0 9 1,2-10-14,1-1 1,0 1 0,0-1 0,0 1 0,0-1 0,0 1 0,1-1 0,0 0 0,0 0 0,-1 0 0,2 0 0,-1 0 0,0 0 0,1 0 0,-1 0 0,1-1 0,0 0 0,0 1 0,0-1 0,0 0 0,0 0 0,4 1 0,-3 0-50,1-1 1,0 0-1,0 0 1,0 0 0,0-1-1,0 1 1,0-1-1,0 0 1,1-1 0,-1 1-1,0-1 1,0 0-1,1 0 1,-1-1 0,5-1-1,3-5-145</inkml:trace>
  <inkml:trace contextRef="#ctx0" brushRef="#br0" timeOffset="1">2 4 15363,'-2'-4'3465,"14"5"-3505,3 4-128,0 1 1080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96 310 12483,'-3'0'122,"0"0"0,0-1 0,0 1 0,0 0 0,0 0 0,0 0 0,0 1 0,1-1 1,-1 1-1,0 0 0,0-1 0,0 1 0,0 1 0,1-1 0,-1 0 0,1 1 0,-1-1 1,-3 4-1,2-2 35,1 0 0,0 0 0,0 0 0,0 1 0,0 0 0,0-1 0,1 1 0,0 0 0,0 0 1,0 1-1,-2 5 0,3-6-69,0-1 1,0 1 0,0 0-1,1 0 1,-1-1 0,1 1-1,0 0 1,0-1 0,1 1-1,-1 0 1,1 0 0,-1-1-1,4 8 1,-3-9-71,0 0 1,0 1-1,1-1 1,-1 0-1,1 1 1,0-1-1,-1 0 1,1 0-1,0-1 1,0 1-1,1 0 1,-1-1-1,0 1 1,0-1-1,1 1 1,-1-1-1,1 0 1,-1 0-1,1 0 1,5 0-1,1 1 32,1-1 0,-1-1-1,1 0 1,-1 0 0,1-1-1,-1 0 1,0 0 0,1-1-1,-1-1 1,0 0 0,0 0-1,0 0 1,-1-1 0,13-8-1,-6 3 91,0 0-1,-1-2 1,0 1-1,0-2 1,-2 0-1,23-27 1,-34 38-128,21-31 281,-21 30-273,0 1 0,0-1 0,0 1 0,-1-1 0,1 0 0,0 1-1,-1-1 1,1 0 0,-1 0 0,0 1 0,0-1 0,1 0 0,-1 0-1,0 1 1,0-1 0,-1 0 0,1 0 0,-1-2 0,1 3-14,-1 1 0,1-1 0,0 1 0,-1-1 0,1 1 0,-1-1 0,0 1 0,1 0 0,-1-1-1,1 1 1,-1 0 0,1-1 0,-1 1 0,0 0 0,1 0 0,-1-1 0,0 1 0,1 0 0,-1 0 0,0 0 0,1 0 0,-1 0 0,0 0 0,0 0 0,1 0 0,-1 0 0,0 0 0,1 1 0,-1-1 0,0 0 0,1 0 0,-1 1 0,1-1 0,-1 0 0,0 1 0,-22 15 48,20-13-51,0 0 1,0 1-1,0 0 0,1-1 0,-1 1 1,1 0-1,0 0 0,0 0 0,1 1 1,-1-1-1,1 0 0,0 1 0,0-1 1,0 1-1,0 5 0,1-8-1,0 0 0,1 0 0,-1 1 0,0-1-1,1 0 1,-1 0 0,1 0 0,0 1 0,0-1 0,0 0 0,0 0-1,0 0 1,0 0 0,0 0 0,1-1 0,-1 1 0,1 0 0,-1-1-1,1 1 1,0 0 0,-1-1 0,1 0 0,0 0 0,0 1 0,0-1-1,0 0 1,0 0 0,0-1 0,1 1 0,-1 0 0,0-1 0,3 1 0,4 0 29,1 0 0,0 0 0,0-1 1,-1 0-1,1-1 0,0 0 1,-1-1-1,1 0 0,0 0 1,-1-1-1,0-1 0,15-6 1,-14 5 32,0 0 0,0-1 0,0-1 0,-1 1 0,0-2 0,0 1 0,-1-1 0,0 0 1,0-1-1,8-13 0,-10 12 57,-8 12-30,-9 19-50,8-14-42,1 0-1,0 0 1,1 1-1,0-1 0,0 1 1,1-1-1,0 12 1,0-17-1,0-1 1,1 1-1,-1-1 0,0 1 1,1-1-1,-1 1 0,1-1 1,0 0-1,-1 1 1,1-1-1,0 0 0,0 0 1,0 1-1,0-1 0,0 0 1,0 0-1,2 2 1,-2-3 0,1 1 0,0 0 0,0-1 0,-1 1 0,1-1 0,0 1 0,0-1 0,0 0 0,-1 0 1,1 0-1,0 0 0,0 0 0,0 0 0,0-1 0,0 1 0,-1 0 0,1-1 0,2 0 0,6-3-8,-1 0-1,0-1 0,0 0 0,0 0 0,0 0 0,-1-1 0,14-13 0,-4 1-196,31-38 1,-54 64 147,1 0 1,1 1 0,0-1 0,0 1 0,0 0-1,1 0 1,1-1 0,-1 2 0,1 11 0,1-20 61,0 0 1,0 0 0,0 0-1,0 0 1,0 0 0,0 0-1,0 0 1,1 0 0,-1 0 0,0 0-1,1 0 1,-1 0 0,1 0-1,-1 0 1,1 0 0,-1 0 0,1 0-1,0 0 1,0 0 0,-1 0-1,1-1 1,0 1 0,0 0-1,0-1 1,0 1 0,1 0 0,0 0 6,0-1 0,0 1 0,1-1 0,-1 0 1,0 0-1,0 0 0,0 0 0,0 0 1,1-1-1,-1 1 0,0-1 0,3 0 0,7-4 45,-1 0-1,0 0 1,16-11-1,-6 1-4,0-1 0,-2-1-1,0-1 1,0 0 0,-2-1-1,0-1 1,-2-1 0,0 0-1,-1-1 1,-1-1 0,-1 0-1,-1-1 1,11-36 0,-21 56-52,0-1 0,0 1 0,-1 0 0,1 0 0,-1 0 0,0 0 0,0-1-1,-1-3 1,1 7 1,0 1-1,0 0 1,0-1-1,0 1 0,0 0 1,0 0-1,-1-1 0,1 1 1,0 0-1,0 0 0,0-1 1,0 1-1,0 0 0,0 0 1,-1-1-1,1 1 1,0 0-1,0 0 0,0 0 1,0-1-1,-1 1 0,1 0 1,0 0-1,0 0 0,-1 0 1,1-1-1,0 1 1,0 0-1,-1 0 0,1 0 1,0 0-1,0 0 0,-1 0 1,1 0-1,0 0 0,-1 0 1,1 0-1,-2 1-2,1-1 0,0 1 1,0 0-1,0 0 0,0 0 0,-1 0 0,2 1 0,-1-1 1,0 0-1,0 0 0,0 1 0,-1 1 0,-9 18-13,1 1 0,0-1 0,2 2 0,0-1 0,2 1 0,1 0 0,0 1 0,-2 38 0,6-20 24,2 0-1,1 0 1,2 0-1,11 44 0,-6-42-34,4 16-198,-2 0-1,5 117 0,-16-166 180,-1-1 0,0 0 0,-1 1 0,0-1-1,0 0 1,-5 10 0,6-18 38,1 1 0,-1-1 0,-1 0 0,1 0 0,0 0 0,-1 0 0,1 0-1,-1 0 1,1 0 0,-1-1 0,0 1 0,0-1 0,-3 3 0,4-3 12,-1-1-1,0 1 1,1-1 0,-1 1-1,0-1 1,0 0 0,1 0-1,-1 0 1,0 0 0,0 0-1,1 0 1,-1 0-1,0 0 1,1-1 0,-1 1-1,0-1 1,1 1 0,-1-1-1,0 0 1,1 1 0,-3-3-1,-1 0 16,0-1 0,-1 0 0,1-1 0,1 0 1,-1 1-1,1-1 0,0-1 0,0 1 0,0-1 0,1 1 0,-1-1 0,-3-11 0,-1-3 33,1 0-1,-7-36 1,10 33-29,0 0 1,2 0-1,0 0 0,2 0 0,0 0 1,7-40-1,-6 54-78,1 0 1,0 0-1,1 1 0,0-1 0,0 1 1,1-1-1,0 1 0,0 0 1,1 0-1,0 1 0,0 0 1,1-1-1,0 2 0,0-1 1,1 1-1,0 0 0,0 0 0,0 1 1,16-9-1,1 4-269,1 1 1,0 1-1,43-8 0,-15 4-108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15971,'-15'12'535,"1"1"-1,0 0 0,0 1 1,2 0-1,0 1 1,0 1-1,-9 18 0,5-7 25,2 1 0,0 0 0,-13 46 0,25-68-502,0 1-1,1-1 1,-1 1 0,1-1-1,1 1 1,-1-1 0,1 1-1,1-1 1,-1 1 0,3 12-1,-2-17-50,0 0 0,0 1-1,0-1 1,0 0 0,0 0-1,0 0 1,1 0-1,-1 0 1,1 0 0,-1 0-1,1 0 1,0-1-1,0 1 1,0-1 0,0 1-1,0-1 1,0 0-1,0 1 1,0-1 0,0 0-1,1-1 1,-1 1 0,0 0-1,1-1 1,-1 1-1,1-1 1,-1 0 0,0 1-1,1-1 1,-1 0-1,5-1 1,8-1-18,1-1-1,0 0 1,0-1-1,17-7 1,-19 6-19,-1 1 0,1 0 0,0 1 0,0 0 0,28-1 0,-40 4 26,0 0-1,0 0 1,-1 0 0,1 0 0,0 0-1,0 0 1,0 1 0,-1-1 0,1 1-1,0-1 1,-1 1 0,1-1 0,0 1-1,-1 0 1,1 0 0,-1 0 0,1 0-1,-1 0 1,0 0 0,1 0 0,-1 1-1,0-1 1,0 0 0,0 1 0,0-1-1,0 1 1,0-1 0,0 1 0,0-1-1,-1 1 1,1 0 0,-1-1-1,1 1 1,-1 0 0,1 0 0,-1-1-1,0 3 1,0 1 2,-1 0 0,1-1-1,-1 1 1,0-1-1,-1 1 1,1-1 0,-1 0-1,1 0 1,-1 1 0,-1-1-1,1 0 1,0 0 0,-5 4-1,0 0-40,0-1 0,-1-1 0,0 1 0,0-1 0,0-1 1,-1 1-1,1-1 0,-1-1 0,0 0 0,-1 0 0,1-1 0,-1 0 0,0 0 0,0-1 0,0-1 0,0 0 0,0 0 0,0-1 0,-10 0 0,18 0-3,1 0 0,-1 0 0,1 0 0,-1-1 0,0 1 0,1 0 0,-1-1 0,1 1 0,-1 0 0,1-1 0,0 0 0,-1 1 0,1-1 0,-1 0 0,1 0 0,0 0 0,0 0 0,-1 0 0,1 0 0,0 0 0,0 0 0,0 0 0,0-1 0,0 1 0,1 0 0,-1-1 0,0 1 0,1 0 0,-1-1 0,1 1 0,-1-1 0,0-2 0,4-10-445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15435,'10'1'450,"1"-1"0,-1-1 0,0 1-1,1-2 1,-1 0 0,0 0 0,16-6-1,-19 6-389,-1 0 0,0-1 0,-1 1 0,1-1 0,0-1 0,-1 1 0,0-1 0,0 0 0,0 0 0,0 0 0,0-1-1,-1 0 1,5-6 0,-9 10-42,1 0 0,0-1 0,0 1 0,-1-1 0,1 1 0,-1 0 0,1-1 0,-1 1 0,1-1 0,-1 0 1,0 1-1,0-1 0,0 1 0,0-1 0,0 1 0,0-1 0,0 0 0,-1 1 0,1-1 0,0 1 0,-1-1 0,1 1 0,-1 0 0,-1-3 0,1 3-5,0 0 1,0 0-1,0 0 0,0 1 1,0-1-1,0 0 1,0 0-1,0 1 0,0-1 1,0 1-1,-1-1 0,1 1 1,0 0-1,0-1 1,-1 1-1,1 0 0,0 0 1,0 0-1,-1 0 1,1 0-1,0 0 0,-1 0 1,1 0-1,0 1 0,0-1 1,-1 0-1,1 1 1,0-1-1,0 1 0,-2 1 1,-5 2 10,1 0-1,0 1 1,0 0 0,0 0 0,1 1 0,-1 0 0,1 0-1,1 1 1,-1-1 0,1 1 0,1 0 0,-1 1-1,-4 10 1,5-10-23,0 1 0,0 0 0,1 0 0,1 0 0,-1 0 0,2 1 0,-1-1 0,1 0 0,1 1 0,-1-1 0,3 19 0,-1-25 3,-1 0 0,1 0 0,-1-1 0,1 1 0,0 0 0,0-1 0,1 1-1,-1-1 1,0 1 0,1-1 0,0 0 0,-1 0 0,1 0 0,0 0 0,0 0 0,0 0 0,0 0 0,3 1-1,-2-1 5,1 0 0,0-1-1,-1 1 1,1-1 0,0 0-1,0 0 1,0 0 0,0-1-1,0 1 1,0-1 0,5 0-1,3-1 14,-1-1 0,1 0-1,-1-1 1,0 0-1,0 0 1,0-1-1,18-10 1,-3-1 52,-2-1-1,0-1 1,-1-1 0,-1-1 0,0-1-1,-2-1 1,0 0 0,30-46 0,-58 101 283,3-21-282,2 1 1,0-1 0,0 1-1,0 16 1,2-26-62,1 0 0,0-1-1,0 1 1,0-1 0,0 1-1,1-1 1,-1 1 0,1-1 0,0 1-1,0-1 1,0 0 0,1 1 0,-1-1-1,1 0 1,-1 0 0,1 0 0,0 0-1,1 0 1,-1 0 0,0-1 0,5 5-1,-5-6-73,0 0 0,-1 0 0,1 0 0,0 0 0,0-1 0,0 1 0,0 0 0,0-1 0,0 0 0,0 1 0,0-1 0,0 0 0,0 0 0,0 0 0,0 0 0,0 0 0,0-1 0,0 1 0,0 0-1,0-1 1,0 0 0,0 1 0,-1-1 0,1 0 0,0 0 0,0 0 0,-1 0 0,1 0 0,0-1 0,-1 1 0,3-3 0,1-1-81,1-2-1,-1 1 1,-1 0-1,1-1 1,-1 0 0,5-12-1,9-24-445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14251,'-7'-12'1648,"5"12"-1023,4 3-289,5 7 1568,7 3-1216,8 6-840,4 2-376,5 1 416,-1-2-120,2-6-80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144 124 14483,'-12'8'433,"-1"1"0,2 1 1,0 0-1,0 1 0,0 0 0,2 0 0,-16 24 0,19-27-231,1 0 1,1 1-1,-1-1 0,1 1 0,1 0 0,0 1 0,0-1 1,1 0-1,0 1 0,0 0 0,1-1 0,0 20 0,2-26-165,-1-1 0,1 1 0,-1 0 0,1 0 0,0-1 0,0 1 0,0 0 0,0-1 0,1 1 0,-1-1 0,1 0 0,-1 1 0,1-1 0,0 0 0,0 0 0,0 0 0,0 0 0,0 0 0,0-1 0,1 1 0,-1-1 0,0 1 0,1-1 0,-1 0-1,1 0 1,0 0 0,-1 0 0,1 0 0,0-1 0,0 1 0,0-1 0,-1 0 0,5 0 0,2 1-25,1-2 0,-1 1 0,1-1 0,-1-1 0,0 1 0,0-2 0,0 1 0,16-8 0,-8 1-27,0-1 1,0 0 0,-1-2 0,-1 0 0,0 0-1,-1-1 1,0-1 0,-1-1 0,13-18-1,-9 9-27,-1 0-1,-2-1 1,0 0-1,-2-1 1,14-43-1,-23 62 44,0-1 0,-1 1 0,-1-1-1,1 0 1,-1 1 0,0-10 0,-1 17 0,0-1 0,0 1 1,0-1-1,0 1 0,0 0 0,0-1 1,0 1-1,0-1 0,-1 1 1,1 0-1,0-1 0,0 1 1,0 0-1,0-1 0,-1 1 1,1 0-1,0-1 0,0 1 1,-1 0-1,1-1 0,0 1 0,-1 0 1,1 0-1,0-1 0,-1 1 1,1 0-1,0 0 0,-1-1 1,1 1-1,0 0 0,-2 0 1,-11 5 55,-8 15 69,11-6-56,0 0 1,1 0-1,1 1 0,1 0 0,0 1 1,0 0-1,-5 23 0,9-27-100,1-1-1,-1 1 1,2 0 0,0 0-1,0-1 1,1 1-1,1 0 1,0 0 0,0 0-1,1 0 1,5 14-1,-6-21 150,1 0 0,0 0 0,1-1 0,-1 1 0,1-1 0,5 7 0,-7-10-111,1 1 0,-1-1 0,1 0-1,-1 1 1,1-1 0,0 0 0,-1 0-1,1 0 1,0 0 0,0 0 0,0 0-1,0 0 1,0-1 0,0 1 0,0-1-1,0 0 1,0 1 0,2-1 0,20-2-3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2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16428,'3'0'1456,"-3"6"-1200,-6 6-112,-1 2 592,2 5-488,-1 2-128,1 5-264,1-3-160,3-2-296,-1-1-112,1-5 488,-3-5-112,-1-7-176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110 112 15851,'1'0'139,"0"0"0,0 1-1,1-1 1,-1 0-1,0 0 1,0-1 0,1 1-1,-1 0 1,0 0-1,0-1 1,0 1 0,1 0-1,-1-1 1,0 1-1,0-1 1,0 0 0,0 1-1,0-1 1,0 0-1,0 0 1,0 1 0,0-1-1,0 0 1,0 0 0,-1 0-1,1 0 1,0 0-1,-1 0 1,2-3 0,1 0 34,0-1 0,-1 0 0,1 0 0,-1 0 0,0 0 0,1-5 0,-2 8-157,-1 0 1,1 0-1,-1 0 1,0 1 0,0-1-1,0 0 1,0 0 0,0 0-1,0 1 1,0-1-1,0 0 1,-1 0 0,1 1-1,-1-1 1,0 0-1,1 1 1,-1-1 0,0 0-1,0 1 1,0-1 0,0 1-1,0-1 1,0 1-1,0 0 1,-1-1 0,1 1-1,0 0 1,-1 0 0,-1-1-1,0 1 4,1 0 0,-1 0 0,0 0 1,1 1-1,-1-1 0,0 1 0,1 0 0,-1 0 0,0 0 0,0 0 0,1 0 0,-1 0 0,0 1 0,1 0 0,-1-1 0,0 1 1,1 0-1,-1 0 0,-3 2 0,-1 2 41,1-1 0,-1 1 0,1 0 0,0 1 0,1-1 0,-1 1-1,1 1 1,0-1 0,1 0 0,-1 1 0,-4 11 0,6-13-27,1 0 1,1 0-1,-1 0 0,0 0 0,1 0 0,0 0 0,1 1 1,-1 6-1,1-9-18,0 0 1,0 0 0,1-1 0,-1 1 0,1 0-1,0-1 1,-1 1 0,1 0 0,1-1 0,-1 1-1,0-1 1,1 0 0,-1 1 0,1-1-1,-1 0 1,4 3 0,-2-2-18,1-1-1,-1 1 1,1-1 0,0 0-1,0 0 1,-1-1 0,1 1-1,0-1 1,0 0 0,0 0-1,1 0 1,-1 0 0,0-1-1,0 0 1,0 0 0,1 0-1,-1 0 1,8-2 0,5-1-137,-1-1 1,1-1 0,19-8-1,13-10-221,-37 16 157,1 1 0,0 0-1,21-5 1,-33 10 196,-1 1 1,1 0-1,0 0 1,-1 0-1,1 0 0,0 0 1,0 0-1,-1 0 1,1 0-1,0 0 0,-1 0 1,1 0-1,0 1 1,-1-1-1,1 0 0,-1 0 1,1 1-1,0-1 1,-1 0-1,1 1 1,-1-1-1,1 0 0,-1 1 1,1-1-1,-1 1 1,1-1-1,-1 1 0,1-1 1,-1 1-1,0 0 1,1-1-1,-1 1 0,0-1 1,1 2-1,4 27 301,-3-14-125,-2-13-134,1 1-1,0-1 1,0 0-1,0 1 1,0-1-1,0 0 1,0 0-1,1 0 1,-1 0 0,1 0-1,0 0 1,-1 0-1,1 0 1,0-1-1,0 1 1,0-1-1,0 1 1,4 1-1,-2-1 3,1 0 0,0-1-1,0 0 1,0 1-1,0-1 1,0-1 0,0 1-1,9-1 1,3-1-117,0-1 1,-1 0-1,1-1 0,25-9 0,5-7-604,-34 14 176,0-1 0,0 2 0,22-6 0,-35 10 473,1 0-1,-1 0 1,1-1-1,-1 1 0,0 0 1,1 0-1,-1 0 1,1 0-1,-1 0 1,1 0-1,-1 0 1,1 0-1,-1 0 0,1 0 1,-1 0-1,1 0 1,-1 0-1,0 0 1,1 1-1,-1-1 1,1 0-1,-1 0 0,1 0 1,-1 1-1,0-1 1,1 0-1,-1 1 1,0-1-1,1 0 1,-1 1-1,0-1 0,1 0 1,-1 1-1,0-1 1,0 1-1,1-1 1,-1 0-1,0 1 0,0-1 1,0 1-1,0-1 1,1 1-1,-6 19-1921,2-11 1095,4-14 503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9 15907,'-9'-2'352,"1"0"-1,0 0 0,-1 1 0,1 0 1,-1 0-1,1 1 0,-1 0 1,1 1-1,-1 0 0,1 0 0,-14 4 1,-5 3 191,1 1 0,-31 15 1,53-22-493,-51 26 375,51-26-411,1 1-1,-1-1 1,1 1 0,-1 0-1,1 0 1,0 0 0,0 0-1,0 1 1,1-1 0,-1 1-1,-2 5 1,4-8-21,1 0 0,0 0-1,0 0 1,0 0 0,0 0 0,0 0-1,0 0 1,0 0 0,0 0 0,0 0-1,0 0 1,0 0 0,0 0 0,1 0 0,-1 0-1,1 0 1,-1 0 0,1 0 0,-1 0-1,1 0 1,-1 0 0,1 0 0,0 0-1,-1-1 1,1 1 0,0 0 0,0-1-1,-1 1 1,1 0 0,1 0 0,31 17-274,-29-16 250,70 28-464,-40-17 257,-1 2 1,60 34-1,-89-46 233,0 0-1,0 0 0,0 1 1,0-1-1,0 1 1,0-1-1,-1 1 0,0 1 1,0-1-1,3 5 1,-5-7 16,-1 0 0,1 0 0,0 0 0,-1 1 0,1-1 1,-1 0-1,0 0 0,0 1 0,0-1 0,0 0 0,0 0 0,0 1 1,-1-1-1,1 0 0,-1 0 0,1 0 0,-1 0 0,0 1 0,0-1 1,0 0-1,0 0 0,0 0 0,0-1 0,-1 1 0,-1 2 0,-13 14 205,-2-1-1,1-1 0,-2-1 0,0 0 0,-1-2 0,0 0 0,-37 17 0,53-28-225,-1 0 0,1-1-1,0 1 1,0-1 0,-1 0 0,1 0 0,0 0 0,-1-1-1,-4 1 1,8-1-10,1 0 0,-1 0-1,0-1 1,1 1 0,-1 0 0,0 0-1,1 0 1,-1-1 0,0 1 0,1 0-1,-1-1 1,1 1 0,-1-1-1,0 1 1,1 0 0,-1-1 0,1 1-1,-1-1 1,1 0 0,0 1 0,-1-1-1,1 1 1,-1-2 0,1 0-5,-1 1 1,1-1-1,0 0 1,0 0 0,-1 0-1,1 0 1,1 1-1,-1-1 1,0 0-1,0 0 1,1 0-1,0-3 1,13-32-206,7-5-131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63 118 15475,'3'1'252,"0"0"0,1 0 0,-1 0 0,1-1 0,-1 1 0,1-1 1,0 0-1,-1 0 0,1-1 0,-1 1 0,1-1 0,-1 1 0,1-1 0,-1 0 0,0 0 0,1-1 0,-1 1 0,0-1 0,0 0 0,0 1 0,0-1 0,4-3 0,-5 3-187,1 0 0,-1 0 0,1-1 0,-1 1 0,0 0 0,0-1 0,0 1 0,0-1-1,-1 0 1,1 1 0,-1-1 0,1 0 0,-1 0 0,0 0 0,0 0 0,0 0 0,0-1 0,-1 1 0,0 0 0,1 0 0,-1 0 0,0-1 0,0 1 0,-2-6 0,2 8-58,-1-1 0,1 1 1,-1-1-1,0 1 1,0-1-1,1 1 1,-1 0-1,0 0 0,0-1 1,0 1-1,-1 0 1,1 0-1,0 0 0,0 0 1,-1 0-1,1 0 1,0 0-1,-1 0 1,1 1-1,-1-1 0,1 1 1,-1-1-1,1 1 1,-1-1-1,0 1 1,1 0-1,-1 0 0,1 0 1,-1 0-1,0 0 1,1 0-1,-1 0 1,1 0-1,-3 1 0,-2 0 7,1 1-1,-1-1 0,1 1 0,-1 0 0,1 0 1,0 1-1,0-1 0,-7 6 0,5-3-8,1 1 0,0-1-1,1 1 1,-1 1 0,1-1 0,0 1-1,1 0 1,0 0 0,0 0 0,0 1-1,1-1 1,0 1 0,1 0-1,-1 0 1,2 0 0,-1 0 0,1 0-1,0 0 1,1 0 0,0 1-1,0-1 1,2 10 0,-1-11-1,0 0 1,0 0-1,1 0 1,0 0-1,1 0 1,-1 0-1,1-1 1,1 1-1,-1-1 1,1 0-1,0 0 1,1 0-1,-1-1 1,1 1-1,0-1 1,0 0-1,1 0 1,0-1-1,0 0 1,0 0-1,0 0 1,0-1-1,1 0 1,0 0-1,9 3 1,-9-5-1,0 0 1,-1 0 0,1 0 0,0-1-1,0 0 1,0 0 0,0-1 0,0 1-1,-1-2 1,1 1 0,0-1 0,-1 0-1,1 0 1,-1-1 0,0 0 0,0 0-1,0-1 1,0 1 0,0-1 0,-1 0-1,1-1 1,-1 1 0,6-9 0,-2 4-11,-1-1 0,0 0 0,-1-1 0,-1 0 0,1 0 0,-2 0 0,1-1 0,-2 1 0,1-1 0,-2-1 0,5-23 0,-9 30-12,-1 10-5,-4 10-4,4-8 43,1 1-1,0-1 0,0 1 0,1-1 1,0 1-1,0 0 0,1-1 0,-1 1 1,1-1-1,1 1 0,-1-1 0,1 1 1,1-1-1,-1 0 0,5 8 0,-5-10-9,1-1-1,0 1 1,0 0-1,0-1 1,0 0-1,0 0 1,1 0-1,-1 0 1,1 0-1,0-1 1,0 0-1,0 0 1,0 0-1,0 0 1,1 0-1,-1-1 1,0 0-1,1 0 1,-1 0-1,1 0 1,-1-1-1,1 0 1,5 0-1,-4 0-135,1-1-1,-1 0 0,1 0 0,-1-1 1,1 0-1,-1 0 0,0 0 0,0-1 0,0 0 1,0 0-1,0-1 0,-1 1 0,11-10 1,-6 3-99,1 0 0,-1-1 1,-1 0-1,0-1 1,10-17-1,5-16-423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15283,'-7'19'847,"1"0"0,1 0-1,0 1 1,1 0-1,-1 36 1,6 102 820,-1-135-1536,17 192-725,-15-207 135,1-11 178,2-12-55,4-31-330,-2-1 0,-2 0 1,-2-60-1,-4 100 738,1 8 221,1 14 354,2-8-540,0 0 1,0-1-1,0 1 0,1-1 1,-1 1-1,2-1 0,-1 0 1,1-1-1,0 1 1,0-1-1,0 0 0,1 0 1,0-1-1,0 1 0,0-1 1,0-1-1,1 1 0,11 4 1,-4-3-65,0 0 1,0 0 0,0-1-1,0-1 1,0-1 0,1 0-1,-1-1 1,25 0 0,-27-2-26,0-1 0,-1 0 0,1 0 0,14-6 0,-23 7-8,0 0 0,0 0 0,-1 0-1,1 0 1,0 0 0,-1-1 0,1 1 0,-1-1-1,0 0 1,1 0 0,-1 0 0,0 0 0,0 0-1,0 0 1,0 0 0,-1-1 0,1 1 0,0-1-1,-1 1 1,0-1 0,0 0 0,2-5 0,-5 10 73,1 0 1,-1 0 0,1 0 0,0 0 0,0 0 0,0 0 0,0 0 0,0 0 0,-1 3-1,2-2-37,-1 0 0,1 1 0,0-1-1,0 0 1,0 0 0,0 1 0,1-1-1,-1 0 1,1 0 0,0 0-1,0 0 1,0 0 0,0 0 0,1 0-1,-1 0 1,1 0 0,3 4 0,-2-4-10,0 0-1,0 0 1,1 0 0,-1-1 0,1 1 0,0-1 0,0 0 0,-1 0 0,2 0 0,-1-1 0,6 3 0,5-1-30,-1-1 0,0 0-1,1-1 1,-1 0 0,1-1 0,26-4-1,-20 1-158,1-1 0,-1-1 0,0-1 0,-1-1-1,1-1 1,-1 0 0,-1-2 0,22-13-1,-40 23 118,-1-1 0,1 1-1,0-1 1,-1 1-1,1-1 1,0 1-1,-1-1 1,1 1-1,-1-1 1,1 1-1,-1-1 1,1 0 0,-1 1-1,0-1 1,1 0-1,-1 0 1,0 1-1,1-1 1,-1 0-1,0 0 1,0 1-1,1-1 1,-1 0 0,0 0-1,0 0 1,0 1-1,0-1 1,0 0-1,-1 0 1,1 0-1,0 1 1,0-1 0,0 0-1,-1 0 1,1 1-1,0-1 1,-1 0-1,1 0 1,0 1-1,-1-1 1,0-1-1,-6-6-203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237 225 17756,'-3'-2'117,"-1"1"1,1-1 0,0 1-1,0 0 1,-1 0 0,1 0-1,0 0 1,-1 1 0,1-1-1,-1 1 1,1 0 0,-1 0-1,1 0 1,-1 0-1,-4 2 1,3-1 3,-1 1 0,0 0 0,1 1 0,-1-1 0,1 1 0,-1 0 0,1 1 0,-5 4-1,-2 2 9,0 1-1,1 1 0,0 0 0,1 0 0,-16 27 0,21-31-130,-1 1 0,1 0 0,1 1 0,-1-1 0,2 1 0,-1 0 0,1 0 0,1 0 0,-2 11 0,4-20 1,0 0 1,0 0-1,0 0 0,0 0 0,0 0 1,0 0-1,0 0 0,0 0 0,0 0 0,1 0 1,-1 0-1,0 0 0,1 0 0,-1 0 1,1-1-1,-1 1 0,1 0 0,-1 0 0,1 0 1,0 0-1,-1-1 0,1 1 0,0 0 1,0-1-1,-1 1 0,1 0 0,0-1 0,0 1 1,0-1-1,0 1 0,0-1 0,0 0 1,0 1-1,0-1 0,0 0 0,0 0 0,0 0 1,0 1-1,0-1 0,0 0 0,0 0 1,0-1-1,0 1 0,0 0 0,0 0 0,0 0 1,2-1-1,4-1-1,0 0 1,0 0-1,0-1 1,0 0-1,11-6 1,0-3-1,0-1 1,-1-1 0,0 0-1,-1-1 1,-1-1 0,15-20-1,1-5 74,38-66 0,-21 16 124,-43 80-130,-1 0 0,1-1 0,-2 1-1,0-1 1,4-22 0,-22 54 222,4 7-236,2 0 0,1 0-1,-7 41 1,12-47-44,0-1-1,2 1 1,0 0 0,2-1 0,4 34 0,-5-50 19,1 0 1,0 0-1,0 0 1,0 0 0,0 0-1,1 0 1,0 0-1,0 0 1,0 0 0,0-1-1,0 1 1,1-1-1,-1 0 1,1 1 0,0-1-1,0-1 1,0 1-1,0 0 1,1-1 0,-1 1-1,1-1 1,0 0 0,-1 0-1,1-1 1,0 1-1,0-1 1,0 0 0,0 0-1,1 0 1,-1 0-1,0-1 1,0 1 0,0-1-1,1 0 1,-1-1-1,6 0 1,25-5 132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16003,'-12'14'942,"0"1"-1,-11 21 1,20-30-708,0 1 1,0-1-1,0 1 0,0-1 1,1 1-1,0 0 1,1 0-1,-2 14 1,3-20-196,0 1 1,0 0-1,0-1 0,0 1 1,0-1-1,0 1 1,1-1-1,-1 1 0,0-1 1,1 1-1,-1-1 1,1 1-1,0-1 1,-1 0-1,1 1 0,0-1 1,0 0-1,0 0 1,0 1-1,0-1 0,0 0 1,0 0-1,2 1 1,0-1-17,-1 0 0,0 0 0,1 0 0,-1 0 1,0-1-1,1 0 0,-1 1 0,1-1 0,-1 0 1,1 0-1,-1 0 0,1 0 0,3-1 0,3-1-31,0-1-1,0 0 0,0 0 0,0-1 1,0 0-1,14-8 0,-13 4-24,1-1 0,-1 0-1,-1 0 1,1-1 0,-2 0-1,1 0 1,-1-1 0,-1 0-1,0-1 1,5-12 0,-18 35-33,1 0 1,0 1 0,0-1 0,1 1 0,1 1-1,0-1 1,1 0 0,0 1 0,0 20 0,2-32 42,0 0 0,0 0 0,0 0 0,0 0 1,0 1-1,0-1 0,1 0 0,-1 0 0,0 0 0,1 0 1,-1 0-1,1 0 0,-1 0 0,1 0 0,-1 0 1,1 0-1,0-1 0,-1 1 0,1 0 0,0 0 1,0-1-1,0 1 0,-1 0 0,1-1 0,2 2 1,-1-2 49,0 1 1,0-1-1,0 0 0,0 0 1,0 0-1,-1 0 1,1 0-1,0 0 1,0-1-1,0 1 0,0 0 1,0-1-1,2-1 1,7-3 68,0-1 1,0 0-1,15-11 1,-25 15-181,43-29 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11763,'-17'11'2388,"-6"9"-543,-24 27 1,40-40-1620,1 0 0,1 0 0,-1 0 0,1 1 1,1 0-1,-1 0 0,2 0 0,-6 15 1,9-23-217,0 1 0,-1 0 1,1 0-1,0 0 1,0 0-1,0 0 0,0 0 1,0-1-1,0 1 1,1 0-1,-1 0 0,0 0 1,0 0-1,1-1 1,-1 1-1,0 0 0,1 0 1,-1 0-1,1-1 1,-1 1-1,1 0 0,0 0 1,1 1-25,0-1-1,0 1 1,0-1 0,0 0 0,0 1 0,0-1 0,0 0-1,4 1 1,6 1-211,0 0 0,20 1 1,-22-3 88,13 2-101,5 0-42,-1 2-1,1 0 0,42 15 1,-68-19 306,-1-1 1,0 0-1,0 1 1,0-1 0,1 1-1,-1-1 1,0 1-1,0 0 1,0-1-1,0 1 1,0 0 0,0 0-1,0 0 1,0 0-1,0 0 1,0 0-1,-1 0 1,1 0-1,0 0 1,-1 0 0,1 0-1,0 1 1,-1-1-1,0 0 1,1 2-1,-1-1 26,-1 0 1,1-1-1,-1 1 0,1-1 0,-1 1 0,0-1 0,0 1 0,0-1 0,0 0 0,0 1 0,0-1 0,0 0 0,0 0 0,-1 1 0,1-1 1,0 0-1,-1 0 0,1-1 0,-1 1 0,-1 1 0,-14 6 77,-1 0 0,1 0 0,-2-2 1,1 0-1,-1-2 0,1 0 0,-1 0 1,-1-2-1,1-1 0,-36-1 0,22-4-197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16660,'-4'10'316,"1"0"1,0 0 0,0 0-1,1 0 1,0 0 0,1 1-1,0 20 1,-1 2 278,-6 59 236,4 0 0,13 162 0,-9-246-806,1 0 0,1 0 1,-1 0-1,4 9 0,-1-14 10,-3-9-23,0-11-4,-4-22-99,-16-72-1,-1-7-136,20 118 227,0-1 0,0 1 0,0 0 0,0-1 0,0 1 0,0 0 0,0 0 0,0-1 0,0 1-1,0 0 1,0-1 0,0 1 0,0 0 0,0 0 0,0-1 0,0 1 0,0 0 0,1 0 0,-1-1 0,0 1 0,0 0-1,0 0 1,1 0 0,-1-1 0,0 1 0,0 0 0,0 0 0,1 0 0,-1 0 0,0-1 0,1 1 0,11 0-3,23 13-28,-18-6-86,-1-3-246,0-1-1,1 0 1,-1 0-1,1-2 1,-1 0-1,1-1 1,32-4-1,-36 1 38,0 1 0,0-1 0,0-1 0,0 0 1,-1-1-1,1-1 0,-1 0 0,-1 0 0,1-1 0,14-12 0,-23 16 288,0 0 0,0 0-1,0 0 1,-1 0 0,1 0-1,-1-1 1,0 1 0,3-7 0,-4 9 57,-1 0 1,0 0 0,1 0 0,-1 0-1,0 0 1,0 0 0,1 0-1,-1 0 1,0 0 0,0 0 0,0 0-1,0 1 1,0-1 0,0 0 0,-1 0-1,1 0 1,0 0 0,0 0 0,-1 0-1,1 0 1,0 0 0,-1 0 0,1 1-1,-1-1 1,1 0 0,-1 0 0,0 0-1,1 1 1,-1-1 0,0 0 0,1 1-1,-1-1 1,0 1 0,0-1-1,0 1 1,1-1 0,-1 1 0,0-1-1,0 1 1,0 0 0,0 0 0,-1-1-1,-1 1 57,-1-1-1,1 1 0,-1 0 0,1 0 0,-1 0 1,1 1-1,-1-1 0,1 1 0,-1 0 0,1 0 0,-1 0 1,1 0-1,0 1 0,0-1 0,0 1 0,0 0 1,-5 4-1,-3 1 167,1 2 1,0 0 0,-13 14-1,16-15-121,1 1 0,0 0-1,0 0 1,1 0 0,0 1-1,0 0 1,1 0 0,0 0-1,1 0 1,0 1 0,-2 20 0,5-28-92,-1 1 1,1 0 0,0 0 0,0 0 0,0-1 0,0 1 0,1 0 0,0 0 0,0-1 0,0 1 0,0-1-1,0 1 1,1-1 0,-1 1 0,1-1 0,0 0 0,0 1 0,0-1 0,1 0 0,-1 0 0,1-1-1,0 1 1,-1-1 0,1 1 0,0-1 0,0 0 0,1 0 0,-1 0 0,0 0 0,1-1 0,-1 1 0,1-1-1,0 0 1,-1 0 0,1 0 0,5 0 0,2 0 4,0-1-1,0 0 1,0 0-1,0-1 1,0 0 0,0-1-1,0 0 1,0-1-1,-1 0 1,1-1 0,-1 0-1,0-1 1,0 0-1,0-1 1,-1 1 0,15-13-1,-15 10-12,0 0 0,0 0 0,0-1-1,-1 0 1,0 0 0,-1-1 0,0 0-1,-1-1 1,0 1 0,0-1 0,-2-1 0,1 1-1,-1 0 1,5-24 0,-10 4-65,1 32 42,-1-1 0,1 0 0,0 1 0,0-1 0,0 0 0,0 1 0,-1-1 0,1 0 0,0 1 0,0-1 0,-1 0 0,1 0 0,0 1 0,0-1 0,-1 0 0,1 0 0,0 0 0,-1 1 0,1-1 0,0 0 0,-1 0 0,1 0 0,0 0 0,-1 0 0,1 0 0,-1 0 0,1 0 0,0 0 0,-1 0 0,1 0 0,0 0 0,-1 0 0,1 0 0,0 0 0,-1 0 0,1 0 0,0 0 0,-1 0 0,1 0 0,0-1 0,-1 1 0,1 0 0,0 0 0,-1 0 0,1-1 0,0 1 0,0 0 0,-1 0 0,1-1 0,0 1 0,0 0 0,-1-1 0,1 1 0,0 0 0,0-1 0,0 1 0,0 0 0,0-1 0,-1 1 0,1 0 0,0-1 1,0 1-1,0 0 0,0-1 0,0 1 0,0-1 0,-2 5-9,0 0 0,-1 0 1,2 0-1,-1 0 1,0 1-1,1-1 1,0 0-1,0 1 0,-1 8 1,2-12 13,0 1 1,0-1-1,0 0 1,0 0-1,0 0 1,1 0-1,-1 1 1,0-1-1,1 0 0,-1 0 1,0 0-1,1 0 1,-1 0-1,1 0 1,0 0-1,-1 0 1,1 0-1,1 1 1,-1-1 3,0-1 0,0 1 1,0-1-1,1 1 1,-1-1-1,0 1 0,0-1 1,1 0-1,-1 0 1,0 1-1,1-1 0,-1 0 1,0 0-1,0 0 0,1-1 1,-1 1-1,0 0 1,1 0-1,-1-1 0,2 0 1,4-1 26,0-1 0,-1-1 0,1 1 0,-1-1 0,1 0 1,-1 0-1,9-9 0,39-41 158,-43 42-151,8-7-17,-2-2 0,0 0 0,-1 0 0,-1-2 0,-1 0 0,-1 0 0,18-46 0,-29 54-94,-8 10-34,5 5 96,0 0 0,-1 1 0,1-1 1,0 0-1,0 1 0,0-1 1,0 1-1,0-1 0,0 1 0,0 0 1,0-1-1,0 1 0,0 0 1,0 0-1,0 0 0,0 0 0,1-1 1,-1 1-1,0 2 0,-6 7-9,0 1 0,2 0 0,-1 0 0,1 1 0,1 0 0,0 0 0,1 0 0,-2 13 0,2-6 17,0 1 1,2 0-1,0 0 0,3 27 1,1-30-1,-1 0 1,2 1-1,12 32 0,-13-42-18,0 0 0,1 0 0,0-1 0,0 1 0,1-1 0,-1 0 0,2 0 0,-1-1 0,1 1 0,7 4 0,-12-9 7,0-1 0,0-1 0,0 1-1,0 0 1,1 0 0,-1 0 0,0-1 0,1 1 0,-1 0 0,1-1 0,-1 0-1,0 1 1,1-1 0,-1 0 0,1 1 0,-1-1 0,1 0 0,-1 0 0,2-1 0,-2 1-9,0 0 0,1-1 0,-1 0 0,0 1 0,0-1 0,0 1 0,-1-1 0,1 0 0,0 0 0,0 0 0,0 0 0,-1 1 0,1-1 0,0 0 0,-1 0 0,1 0 0,0 0 0,0-2 0,1-4-95,0 0 1,-1 0-1,1 0 0,-1 0 0,-1 0 1,1-10-1,-2-3 23,0-1 0,-1 0 0,-2 1 0,0 0 0,-1 0 0,0 0 0,-2 0 0,-1 1 0,0 0 0,-1 1 0,-1 0 0,-1 0 0,-16-21 0,5 19 988,32 27-646,0-1-1,0-1 1,0 0 0,1 0-1,0-1 1,0 0 0,0-1-1,0 0 1,1-1 0,22 1-1,-15-2-18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18340,'-6'19'1808,"-1"-2"-1208,-2-4-416,-1-6 1113,3-1-353,6-10-816,1-6-72,1-6-144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1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14811,'-9'7'1593,"-1"11"-921,0 6-296,0 7 1128,3 4-720,3 4-592,2 1-312,4-6 224,3-4-120,3-13-152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2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15747,'3'-4'160,"1"0"-1,0 1 1,0 0-1,0 0 1,0 0-1,1 1 1,-1-1-1,1 1 1,0 0-1,0 0 0,0 1 1,0-1-1,0 1 1,0 0-1,0 1 1,0-1-1,0 1 1,0 0-1,0 0 1,0 0-1,1 1 0,-1 0 1,0 0-1,5 2 1,-2-1-128,0 1 1,0-1-1,0 2 1,0-1-1,-1 1 0,0 0 1,0 0-1,0 1 1,0 0-1,-1 1 1,1-1-1,-1 1 0,-1 0 1,8 11-1,-11-15-38,-1 0 0,0 0-1,0 1 1,0-1 0,-1 1 0,1-1-1,0 0 1,-1 1 0,0-1-1,0 1 1,1 0 0,-1-1-1,-1 1 1,1-1 0,0 1-1,-1-1 1,1 1 0,-1-1 0,0 1-1,0-1 1,0 0 0,0 1-1,0-1 1,0 0 0,0 0-1,-1 0 1,0 0 0,1 0-1,-1 0 1,-3 2 0,-6 7-17,0-1 0,-1 0 0,-25 14 0,23-15 17,-21 13 3,18-12 30,0 1 0,-25 21-1,41-31-24,1-1 0,-1 0-1,1 1 1,-1-1 0,0 1-1,1 0 1,-1-1 0,1 1-1,0-1 1,-1 1-1,1 0 1,-1-1 0,1 1-1,0 0 1,0 0 0,-1-1-1,1 1 1,0 0 0,0 0-1,0-1 1,0 1 0,0 1-1,0-2 0,0 1 0,1 0 0,-1-1 0,0 1 0,1-1 0,-1 0 0,1 1 0,-1-1 0,1 1 0,-1-1-1,1 0 1,-1 1 0,1-1 0,0 0 0,-1 1 0,1-1 0,-1 0 0,1 0 0,0 0 0,0 0 0,39 2-4,-36-2-1,34-1-1,45 5-1,-70-2-147,-1 0 0,0 0-1,0 1 1,0 1 0,0 0-1,0 0 1,17 11-1,-19-10-36,1-1-81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13539,'1'-6'164,"0"0"0,1 1 1,0-1-1,0 1 0,0 0 1,1-1-1,-1 1 0,1 0 1,1 0-1,-1 1 0,1-1 1,-1 1-1,1 0 0,0 0 0,10-7 1,2-1 249,1 0 0,1 1 0,22-9 0,-19 10-173,0 1 1,1 1-1,0 0 0,0 2 1,1 1-1,-1 1 1,26-2-1,-32 5-178,0 1 0,-1 1 1,1 1-1,0 0 0,-1 0 0,1 2 1,-1 0-1,0 1 0,0 0 0,-1 1 0,20 11 1,-17-7-43,-1 0-1,-1 2 1,1-1 0,-2 2 0,0 0 0,0 1 0,22 29 0,-32-37 15,0 1 1,0-1 0,0 0 0,-1 1 0,1 0 0,-2 0 0,1 0 0,-1 0 0,0 0 0,-1 1 0,1-1 0,-1 1 0,-1-1 0,0 1 0,0-1 0,0 1 0,-1-1 0,0 1 0,0-1-1,-1 0 1,0 0 0,0 1 0,-5 8 0,1-6 100,0 0-1,-1 0 0,0 0 1,0-1-1,-1 0 0,-1 0 1,0-1-1,0 0 0,0-1 1,-15 9-1,16-11-25,0 0 0,-1 0 0,0-1 0,0 0 0,0-1-1,-1 0 1,1 0 0,-1-1 0,0 0 0,1-1 0,-1 0 0,0-1 0,-10 0 0,15-1-204,1 0 0,-1-1 0,1 1 0,-1-1 0,1 0-1,0 0 1,-1 0 0,1-1 0,0 1 0,1-1 0,-1 0 0,0 0 0,1 0 0,0-1 0,-1 1 0,1-1 0,1 0 0,-1 0 0,0 0-1,1 0 1,0 0 0,0-1 0,0 1 0,1-1 0,-1 1 0,1-1 0,0 0 0,1 1 0,-1-1 0,1 0 0,0 0 0,0 1 0,0-1-1,0 0 1,1 0 0,0 1 0,3-9 0,8-10-722</inkml:trace>
  <inkml:trace contextRef="#ctx0" brushRef="#br0" timeOffset="1">993 282 20676,'-8'12'1489,"-2"8"-1217,0 3-128,5 7 560,2 3-360,6 0-480,5-3-192,8-9-488,6-6-248,0-15 799,3-8-215,-4-14-192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14851,'0'18'2824,"-9"26"-1850,3-10-423,-2 33-97,4 0 0,3 0 0,7 75 0,0-24-276,-4-80-143,-1-24-4,0 1-1,-1 0 1,0 0-1,-3 17 1,5-77 419,-2 18-404,4-115-242,2-37-455,-6 177 655,0 0-1,0 0 1,0 1 0,1-1-1,-1 0 1,1 0 0,-1 0-1,1 0 1,0 0 0,-1 1-1,1-1 1,0 0 0,0 0-1,0 1 1,1-1-1,-1 1 1,0-1 0,0 1-1,1 0 1,-1-1 0,1 1-1,-1 0 1,4-2 0,0 1 44,1 1 1,-1-1 0,1 1 0,0 0 0,-1 0 0,10 1 0,0-2-12,16-1-35,-1-1 0,0-2 1,0-1-1,39-16 0,-58 19-17,1 0-1,-2-1 1,1-1 0,-1 0-1,1 0 1,-2-1 0,1 0 0,-1-1-1,0 0 1,-1-1 0,1 1-1,-2-1 1,1-1 0,6-11-1,-13 18 18,0 0-1,1 1 0,-1-1 1,0 0-1,-1 0 1,1 0-1,0 0 1,-1 0-1,0 0 0,0 0 1,0 0-1,0 0 1,0 0-1,0 0 1,-2-5-1,2 8 1,-1-1 0,1 0 0,0 1 1,0-1-1,-1 0 0,1 1 0,-1-1 0,1 1 0,-1-1 0,1 1 1,0-1-1,-1 1 0,0-1 0,1 1 0,-1 0 0,1-1 1,-1 1-1,1 0 0,-1-1 0,0 1 0,1 0 0,-1 0 0,0 0 1,1 0-1,-1-1 0,0 1 0,-1 1 4,0-1-1,0 0 1,0 1 0,0-1-1,0 1 1,0 0 0,0 0-1,0 0 1,1 0 0,-1 0-1,0 0 1,1 0 0,-3 2-1,-6 6 14,1 1 0,0-1 0,1 1 1,0 1-1,1 0 0,0 0 0,1 0 0,0 1 0,1-1 0,0 2 0,1-1 0,0 0 0,-3 16 0,1 6 28,2-1-1,0 1 0,3 64 0,3-63-70,1 1 0,1-1 0,2 1-1,2-2 1,17 51 0,-18-74-23,-5-18 3,-3-20-13,-7-11 46,-2 1 1,-1-1-1,-2 2 1,-19-37-1,8 15 11,22 55-7,1 0 1,0 0-1,0 0 1,0 0-1,0 0 1,1 0-1,-1 0 1,1-4-1,0 7 4,0-1-1,0 0 0,1 0 1,-1 1-1,0-1 0,1 0 0,-1 1 1,0-1-1,1 0 0,-1 1 1,0-1-1,1 1 0,-1-1 1,1 1-1,-1-1 0,1 1 0,0-1 1,-1 1-1,1-1 0,0 1 1,-1 0-1,1-1 0,0 1 0,-1 0 1,1-1-1,0 1 0,-1 0 1,1 0-1,0 0 0,0 0 1,-1 0-1,1 0 0,0 0 0,-1 0 1,1 0-1,0 0 0,0 0 1,1 1-1,19 1 427,0 2 0,22 6 0,-32-7-360,30 7 108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17060,'-13'11'1936,"2"1"-1208,6-4 1241,7-9-1185,6-6-632,-2-3-152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75 18764,'2'-3'177,"0"-1"0,0 1 0,-1 0-1,0-1 1,0 1 0,0-1 0,0 0 0,0 1 0,-1-1-1,1 1 1,-1-6 0,0 8-124,0 0-1,0 0 1,-1-1-1,1 1 1,0 0 0,-1 0-1,1 0 1,-1-1-1,1 1 1,-1 0 0,0 0-1,1 0 1,-1 0-1,0 0 1,0 0-1,1 0 1,-1 0 0,0 0-1,0 1 1,0-1-1,0 0 1,-1 1 0,1-1-1,0 0 1,0 1-1,0-1 1,0 1-1,-1 0 1,1-1 0,0 1-1,0 0 1,-1 0-1,1 0 1,0 0 0,0 0-1,-1 0 1,1 0-1,-2 0 1,-1 1-13,0 0 0,0 0 0,0 0 0,0 0 0,0 1 0,0-1 0,0 1 0,1 0 1,-1 0-1,0 1 0,1-1 0,0 1 0,-1 0 0,1 0 0,0 0 0,1 0 0,-1 0 0,-3 5 0,-2 4-45,1 0 0,0 0 0,0 1 0,-5 17 0,4-6-3,1 1-1,1 0 0,1 1 1,1-1-1,2 1 1,0 0-1,2 0 1,0 0-1,2-1 1,10 47-1,-7-45-18,2-1 1,2-1-1,0 0 0,1 0 0,2-1 1,0 0-1,1-1 0,2 0 0,0-1 1,26 28-1,-97-104-3281,-72-72 1459,116 113 1807,-5-6 153,-23-31 0,37 46-34,0-1-1,0 1 1,0-1-1,1 0 1,-1 0-1,1 0 1,0 0-1,1-1 1,0 1-1,-1 0 0,2-1 1,-1 1-1,0-7 1,2 9-20,-1 0 1,1 1 0,0-1-1,0 1 1,0-1-1,0 1 1,0-1 0,0 1-1,1 0 1,-1-1-1,1 1 1,-1 0 0,1 0-1,0 0 1,0 0-1,0 1 1,0-1-1,0 0 1,3-1 0,6-3 10,-1 1 1,1 0-1,12-4 1,-8 4-240,103-48-547,-76 30 462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17452,'0'13'1416,"-7"16"-960,-2 5-216,2 10 624,0 1-264,5 2-343,2 0-121,6-8-296,4-7-281,7-15 337,3-6-48,-1-5-120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18004,'-7'24'1424,"-3"9"-1256,-10 4-80,-1 6 440,-1 10-448,4 3-32,3 6 24,2-2 0,12-4-40,1-3-16,10-3 0,6-4-40,5-13-296,2-7-216,6-19 600,1-10-152,4-21-72,5-5-40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17084,'-2'9'1376,"-9"5"-904,-3 5-192,-1 5 528,-2 3-176,0 5-264,-2 1-31,1-2-113,-4 2-64,1 3-144,-2 1-96,0 2-200,-2 1-169,3-4-383,-1-3 2201,8-7-1449,5-8 16</inkml:trace>
  <inkml:trace contextRef="#ctx0" brushRef="#br0" timeOffset="1">3 138 16099,'-2'0'1833,"7"3"-1201,12 4-256,4 1 1224,9 2-943,5 3-129,6 3-256,2 0-192,-2 1-568,-1-1-345,-7-3 673,-10-2-136,-10-4-136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13659,'11'10'1600,"4"4"-800,-1 2-327,6 6 1743,0 3-1424,8 10-296,-3 1-104,4 5-144,-2 5-88,-11 1-264,-6 3-184,-13 5-344,-8-1 2113,-17-6-1481,-9-7 56,-10-11-8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17932,'-4'4'1808,"8"3"-1368,13-5-208,6-2 793,11-2-633,7 0-232,3-4-544,0-1-329,-8 2 529,-7 4-120,-18 1-128</inkml:trace>
  <inkml:trace contextRef="#ctx0" brushRef="#br0" timeOffset="1">1 187 17532,'14'-4'1760,"12"-5"-1336,14-8-200,6 0 632,5-2-1080,-2 1 456,-6 3-144,-3 4-104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14627,'4'2'165,"0"-1"0,0 0-1,0 0 1,0 0 0,1-1-1,-1 0 1,0 1 0,0-1-1,0-1 1,0 1 0,1-1 0,-1 1-1,0-1 1,0 0 0,0-1-1,0 1 1,6-4 0,5-3 128,-1-1 1,0 0-1,15-13 0,-16 11 50,26-19 83,-2-1-1,-1-2 0,-2-1 1,-1-2-1,35-50 1,-49 51 160,-19 35-573,-1 0 0,1 0 0,0 0 0,0 0 0,0 0-1,0 0 1,0 0 0,0 0 0,0 0 0,0 0-1,0 0 1,0 0 0,-1 0 0,1 0 0,0 0 0,0 0-1,0 0 1,0 0 0,0 0 0,0 0 0,0 0 0,0-1-1,0 1 1,0 0 0,0 0 0,0 0 0,0 0-1,0 0 1,0 0 0,0 0 0,0 0 0,0 0 0,0 0-1,0 0 1,-1-1 0,1 1 0,0 0 0,0 0 0,0 0-1,-5 8 97,2 3-105,0 1 0,1-1 0,0 1 0,1 0 0,0 0 0,1-1 0,2 21 0,2 0-35,12 48-1,-12-60-21,1-1 0,1 0 0,1-1-1,0 0 1,2 0 0,0 0 0,0-1 0,15 18-1,-18-29-302,0 3-1395,-13-7 1279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13107,'-13'3'1926,"15"-2"-403,23-4-489,140-22-465,211-5-1,-363 29-540,241-19 176,-19 0 220,-187 19-880,-49 0 390,0 1 1,0-1 0,0 0 0,0 0-1,0 1 1,1-1 0,-1 0 0,0 0-1,0 0 1,1 0 0,-1 0 0,1 0-1,-1 0 1,0-2 0,-3-11-247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2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15779,'0'11'2300,"-19"80"-513,17-77-1785,0 0 1,1 0-1,1 0 0,2 22 1,-3-35-3,1-1 0,0 1 0,0 0 0,0 0 0,0-1 0,0 1 0,1 0 1,-1 0-1,0-1 0,0 1 0,0 0 0,1-1 0,-1 1 0,0 0 0,1 0 1,-1-1-1,0 1 0,1-1 0,-1 1 0,1 0 0,-1-1 0,1 1 0,0-1 0,-1 1 1,1-1-1,-1 0 0,1 1 0,0-1 0,-1 1 0,1-1 0,0 0 0,-1 0 1,1 1-1,0-1 0,0 0 0,-1 0 0,1 0 0,0 0 0,0 0 0,-1 0 1,1 0-1,0 0 0,0 0 0,-1 0 0,1 0 0,0-1 0,0 1 0,-1 0 1,1 0-1,0-1 0,-1 1 0,1-1 0,0 1 0,-1 0 0,1-1 0,-1 1 0,2-2 1,4-3 1,0 0 0,0 0 0,10-12 0,-15 17-1,20-30 38,-16 23-3,0 0 0,1 0 0,-1 0 1,11-9-1,-16 17-34,1-1 1,-1 0 0,0 0-1,1 1 1,-1-1 0,1 0 0,-1 1-1,0-1 1,0 0 0,1 1-1,-1-1 1,0 1 0,0-1 0,1 1-1,-1-1 1,0 0 0,0 1-1,0-1 1,0 1 0,1-1-1,-1 1 1,0-1 0,0 1 0,0-1-1,0 1 1,0-1 0,0 1-1,-1-1 1,1 1 0,0 0-1,2 33-25,0-11-171,-2-17 53,0-4 89,0 0 1,0-1-1,0 1 1,0 0-1,0-1 1,1 1-1,-1 0 1,0-1-1,1 1 1,-1-1-1,1 1 1,0-1-1,-1 1 1,1-1-1,0 1 1,0-1 0,2 3-1,3-6-145,1-8-82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14027,'6'6'1744,"17"-2"-831,4-1-337,19-6 1136,4-4-592,16-2-240,6-1-111,2-3-529,1 0-280,-14 1-768,-5-1 727,-20 4-135,-12 3-136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0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16996,'6'0'1440,"-19"15"-1056,-7 3-200,-10 14 808,-3 8-384,-8 11-552,1 4-136,0 1-232,0 1-136,11-7-296,2-7-88,7-15 544,6-8-208,9-20-48</inkml:trace>
  <inkml:trace contextRef="#ctx0" brushRef="#br0" timeOffset="1">38 49 14979,'3'11'1433,"7"14"-833,1 3-192,8 13 752,4 2-392,10 4-168,4 2 0,7-3-432,5-3-400,3-6 280,-4-7-80,5-11-112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13067,'0'0'85,"0"-1"0,1 1 1,-1 0-1,0-1 0,0 1 1,1 0-1,-1 0 0,0-1 0,0 1 1,1 0-1,-1 0 0,0 0 1,1-1-1,-1 1 0,0 0 0,1 0 1,-1 0-1,0 0 0,1 0 1,-1 0-1,0 0 0,1 0 0,-1 0 1,0 0-1,1 0 0,-1 0 1,0 0-1,1 0 0,-1 0 1,1 0-1,-1 14 1485,-1-9-1101,-19 156 1236,-5 35-1651,22-164-55,1-19-54,0-1 0,1 0 0,0 1 1,1-1-1,0 0 0,1 1 0,4 17 0,-1-24-138,-3-8 420,-1-14-10,-6-11-272,-3-7-14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17068,'1'-2'148,"-1"-1"0,1 1 0,0 0 0,-1 0 0,1 0 0,0 0 0,0 0 0,1 0 0,-1 0 0,0 1 0,1-1 0,-1 0 0,1 1 0,-1-1 0,1 1 0,0-1 0,2-1 0,37-19 531,-34 20-359,26-13 109,1 2 1,1 1-1,57-11 1,-69 19-395,0 1 0,1 1 1,-1 1-1,1 1 1,-1 1-1,41 7 1,-57-6-34,0-1 0,-1 1 0,0 0 1,1 1-1,-1 0 0,0 0 0,0 0 0,-1 1 0,1-1 1,-1 1-1,1 1 0,8 8 0,-12-10-6,0 0 1,0 0-1,0 0 0,-1 0 1,1 0-1,0 0 0,-1 0 1,0 0-1,0 1 0,0-1 1,0 1-1,-1-1 0,1 0 1,-1 1-1,0-1 0,0 1 1,0-1-1,0 1 0,-1-1 1,0 1-1,1-1 0,-1 1 1,0-1-1,-1 0 1,1 0-1,-3 6 0,-3 2 15,0-1 0,0 1-1,-1-1 1,-1-1 0,1 1-1,-2-2 1,1 1 0,-1-1-1,-19 12 1,2-4-212,-1-1 1,-51 20-1,77-34 59,-23 7-420,24-7 539,0-1 0,1 0 0,-1 1 0,0-1 1,0 0-1,0 0 0,1 0 0,-1 1 0,0-1 1,0 0-1,0 0 0,0 0 0,1 0 0,-1 0 0,0-1 1,0 1-1,0 0 0,1 0 0,-1-1 0,0 1 0,0 0 1,0-1-1,1-4-347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17524,'3'10'2136,"-1"-4"785,-1-6-2161,3-2-1480,2-1 1912,-6-5-1272,0-1-24,0-4-80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16708,'-3'8'1488,"3"0"-936,2 5-192,6 4 544,4 3-144,3 2-167,4 1-89,5-2-320,4-2-216,2-6-424,1-5-281,1-8-359,-1-5-96,-1-12 736,2-4-296,-2-4-120</inkml:trace>
  <inkml:trace contextRef="#ctx0" brushRef="#br0" timeOffset="1">456 14 15491,'6'-10'1745,"-6"7"-1073,-6 6-312,-14 15 1016,-3 8-192,-7 14-415,-7 9-257,-2 17-288,0 6-40,0 2 8,2-1-32,10-5-408,3-4-368,6-12 528,5-8-56,6-17-128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17684,'5'2'1448,"24"-4"-1016,8-5-152,19-3 576,9 0-327,14-1-161,4 1-96,-3 1-272,-4 3-136,-14 3-416,-11 3-241,-19 2-1855,-15 2 2208,-20 0-376,-11 1-297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14707,'0'23'1608,"20"-18"-775,13-5-281,15-4 608,11-5-152,8-1-200,1-1-375,-2-1 63,1-2-272,-8-2-216,-12-2-64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68 17004,'16'-18'1820,"-16"18"-1794,0 0-1,0 0 1,0 0 0,1 0 0,-1 0-1,0 0 1,0 0 0,0 0 0,0 0 0,0 0-1,0 0 1,1 0 0,-1 0 0,0 0 0,0 0-1,0 0 1,0 0 0,1 0 0,-1 0 0,0 0-1,0 0 1,0 0 0,0 0 0,0 0-1,0 0 1,1 0 0,-1 0 0,0 0 0,0 0-1,0 0 1,0 1 0,0-1 0,0 0 0,1 0-1,-1 0 1,0 0 0,0 0 0,0 0-1,0 0 1,0 1 0,0-1 0,0 0 0,0 0-1,0 0 1,0 0 0,0 0 0,0 1 0,0-1-1,0 0 1,0 0 0,0 0 0,0 0 0,0 1-1,0-1 1,0 0 0,0 0 0,0 0-1,-7 42 1227,-76 361-750,89-462-56,-1-91 0,-4 111-337,-1 1-28,2-1-3,-8-65 1,7 106-104,1 0 1,-1 0 0,1 0 0,-1-1 0,1 1 0,0 0 0,-1 0-1,1-1 1,0 1 0,0-1 0,0 0 0,0 0 0,0 0 0,1 0-1,-1 0 1,0 0 0,3 1 0,3 0-8,-1 1 0,1-1 1,0 0-1,0 0 0,10 0 0,-9-2 30,-1-1-1,1 0 0,-1 0 1,1-1-1,-1 0 0,0 0 0,0-1 1,0 0-1,0-1 0,0 1 1,9-7-1,-6 3 53,-1-1-1,0 0 1,0-1-1,-1 0 1,0 0-1,13-18 1,-22 28-49,0-1 0,0 0 0,0 0-1,0 0 1,0 0 0,0 0 0,0 0 0,0 0 0,0 0 0,0 0 0,0 0-1,0 0 1,1 0 0,-1 0 0,0 0 0,0 0 0,0 0 0,0 0 0,0 0 0,0 1-1,0-1 1,0 0 0,0 0 0,0 0 0,0 0 0,0 0 0,0 0 0,0 0-1,1 0 1,-1 0 0,0 0 0,0 0 0,0 0 0,0 0 0,0 0 0,0 0 0,0 0-1,0-1 1,0 1 0,0 0 0,0 0 0,0 0 0,0 0 0,0 0 0,1 0-1,-1 0 1,0 0 0,0 0 0,0 0 0,0 0 0,0 0 0,0 0 0,0 0-1,0 0 1,0 0 0,0 0 0,0 0 0,0-1 0,0 1 0,0 0 0,0 0 0,0 0-1,0 0 1,0 0 0,0 0 0,0 0 0,0 9 5,-5 12-22,-5 20-64,2 0 1,2 0-1,1 0 0,2 1 0,3 0 0,0 0 0,11 64 0,3-3-2007,-12-95 1575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20092,'0'3'1577,"0"-1"-1217,2 0-184,6 1 536,-1 0-512,3-1-888,3-2 712,2 0-240,1-2-88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2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 14291,'-2'-1'230,"1"0"0,-1 0 1,0 0-1,0 0 0,0 0 0,0 1 1,0-1-1,0 1 0,0-1 0,0 1 1,0 0-1,0 0 0,0 0 0,0 0 0,0 0 1,0 0-1,0 1 0,0-1 0,-2 1 1,1 1-173,0-1 0,0 1 0,0-1 1,0 1-1,1 0 0,-1 0 1,1 0-1,0 1 0,-1-1 1,1 0-1,-2 4 0,-2 4-152,0 0 0,0 1 1,1-1-1,0 1 0,-5 18 0,8-22 87,-1 3 1,-1 1 1,1-1-1,1 1 1,0 0-1,1-1 0,0 1 1,0 0-1,2 19 1,-1-29 4,0 0-1,1 0 1,-1 0 0,0 0 0,0-1 0,0 1-1,1 0 1,-1 0 0,1 0 0,-1 0 0,0-1 0,1 1-1,-1 0 1,1 0 0,0-1 0,-1 1 0,1-1-1,-1 1 1,1 0 0,0-1 0,0 1 0,-1-1 0,1 1-1,0-1 1,0 0 0,0 1 0,1 0 0,0-1 0,-1-1 0,1 1 0,0 0 1,0 0-1,-1-1 0,1 1 0,0 0 1,-1-1-1,1 0 0,-1 1 0,1-1 1,0 0-1,1-1 0,5-4 3,0 0 0,-1 0 0,0-1 0,6-7 0,6-10 75,18-29-1,-21 28 233,21-24 0,-36 49-302,-1 0 0,0 0 0,0-1 0,0 1 0,0 0 0,1 0 0,-1 0 0,0-1-1,0 1 1,0 0 0,1 0 0,-1 0 0,0 0 0,0-1 0,1 1 0,-1 0 0,0 0 0,1 0 0,-1 0 0,0 0-1,0 0 1,1 0 0,-1 0 0,0 0 0,1 0 0,-1 0 0,0 0 0,0 0 0,1 0 0,-1 0 0,0 0 0,1 0 0,-1 0-1,0 1 1,0-1 0,1 0 0,-1 0 0,0 0 0,0 0 0,1 1 0,-1-1 0,0 0 0,0 0 0,0 0 0,0 1-1,1-1 1,8 17 47,-4-6-111,-4-9 48,1-1 0,-1 0 1,0 0-1,0 0 0,1 0 1,-1 0-1,0 0 0,1 0 1,-1-1-1,1 1 0,-1 0 0,1-1 1,-1 1-1,1-1 0,0 1 1,-1-1-1,1 0 0,0 0 1,-1 0-1,1 0 0,2 0 1,2-1-12,-1-1 0,1 0-1,-1 0 1,0 0 0,6-3 0,-8 3 11,0 0 0,0 1 0,1-1 0,-1 1 0,1 0 0,-1 0 0,1 0-1,0 0 1,-1 1 0,1-1 0,0 1 0,-1 0 0,6 0 0,-7 1 6,-1 0 0,1-1 1,0 1-1,-1 0 0,1 0 0,-1 0 1,0 0-1,1 1 0,-1-1 0,0 0 1,1 1-1,-1-1 0,0 1 0,0-1 1,0 1-1,-1-1 0,1 1 0,0-1 1,0 1-1,-1 0 0,1 0 0,-1-1 1,1 5-1,-1-4 4,1 1-1,0-1 1,0 0 0,0 1-1,0-1 1,0 0 0,0 1-1,0-1 1,3 2 0,-3-3-1,0 0 1,0 0 0,0-1 0,1 1 0,-1 0 0,0-1-1,0 1 1,1-1 0,-1 0 0,0 1 0,1-1 0,-1 0-1,1 0 1,-1 1 0,0-1 0,1-1 0,-1 1 0,1 0-1,-1 0 1,0 0 0,1-1 0,1 0 0,21-6-54,0-2-1,0-1 1,35-20 0,-13 7-208,-37 18 140,0 0 0,0 1 0,1 0 0,0 1-1,-1 0 1,1 1 0,20-3 0,-29 5 104,0 0 0,0 0 0,0 0 0,0 0 0,0 1 0,0-1 0,0 0 0,0 0 0,0 1 0,0-1 0,0 1 0,-1-1 0,1 1 0,0-1 0,0 1 0,0-1 0,0 1 0,-1 0 0,1-1 0,0 1 0,-1 0 0,1 0 0,0 0 0,-1-1 0,1 1 0,-1 0 0,0 0 0,1 0 0,-1 0 0,0 0 0,1 0 0,-1 0 0,0 0 0,0 0 0,0 0 0,0 0 0,0 0 0,0 0 0,0 0 0,0 0 0,0 1 0,-1 6 14,-1 0 0,1-1-1,-1 1 1,-3 8 0,3-10 39,1-4-38,-2 6 107,1 0 0,0-1 0,1 1 1,-2 14-1,3-21-95,0 0 0,0 0 0,0 0 0,0 0 1,0 0-1,0-1 0,0 1 0,1 0 0,-1 0 0,0 0 1,0 0-1,1 0 0,-1 0 0,1 0 0,-1-1 0,1 1 1,-1 0-1,1 0 0,-1 0 0,1-1 0,0 1 0,-1 0 0,1-1 1,0 1-1,-1-1 0,1 1 0,0-1 0,0 1 0,0-1 1,0 0-1,0 1 0,-1-1 0,1 0 0,0 1 0,0-1 1,0 0-1,0 0 0,0 0 0,0 0 0,0 0 0,0 0 0,0 0 1,0 0-1,0-1 0,0 1 0,0 0 0,-1 0 0,1-1 1,0 1-1,1-1 0,5-2-130,-1 0 1,0 0-1,1 0 1,-1 0-1,-1-1 1,8-6-1,20-11-1425,-32 21 1525,-1 0-1,0 0 1,0 0 0,0-1 0,0 1-1,0 0 1,1 0 0,-1 0-1,0 0 1,0 0 0,0 0-1,1 0 1,-1 0 0,0 0 0,0 0-1,0-1 1,1 1 0,-1 0-1,0 0 1,0 0 0,0 0-1,1 0 1,-1 1 0,0-1-1,0 0 1,0 0 0,1 0 0,-1 0-1,0 0 1,0 0 0,0 0-1,1 0 1,-1 0 0,0 0-1,0 1 1,0-1 0,0 0 0,0 0-1,1 0 1,-1 0 0,0 0-1,0 1 1,0-1 0,0 0-1,0 0 1,0 0 0,0 1 0,1-1-1,-1 0 1,0 0 0,0 0-1,0 1 1,0-1 0,0 0-1,0 0 1,0 0 0,0 1-1,-3 15 386,1-5-540,5-9 216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16307,'0'0'38,"0"-1"-1,0 1 1,0 0-1,0 0 0,1 0 1,-1-1-1,0 1 1,0 0-1,0 0 0,1 0 1,-1 0-1,0-1 0,0 1 1,0 0-1,1 0 1,-1 0-1,0 0 0,0 0 1,1 0-1,-1 0 1,0 0-1,0 0 0,1-1 1,-1 1-1,0 0 1,0 0-1,1 0 0,-1 0 1,0 1-1,0-1 0,0 0 1,1 0-1,-1 0 1,0 0-1,0 0 0,1 0 1,-1 0-1,1 1 0,6 10 555,1 20 111,-8-29-568,17 87 921,35 138-516,-50-220-529,0 0 0,1 0 1,0 0-1,0-1 0,1 1 0,7 10 0,-10-16 5,0 0 1,0 1-1,1-1 0,-1 0 0,0 0 0,1 1 0,-1-1 0,1 0 0,0-1 0,-1 1 0,1 0 1,0 0-1,-1-1 0,1 1 0,0-1 0,0 1 0,-1-1 0,1 0 0,0 0 0,0 0 0,0 0 1,0 0-1,-1 0 0,1 0 0,0-1 0,0 1 0,0-1 0,-1 1 0,1-1 0,0 1 0,-1-1 0,3-1 1,9-8 134,0 1 0,0-1 0,-2-1 0,1 0 0,-1-1 0,18-25 0,-16 19 9,65-84 1017,82-142 0,-157 237-1199,3-3-1003,-6 10 1010,0 0 0,0 0 0,0 0 0,0 0 0,0 0 0,0 0 0,0 0 0,0 0 0,0 0 0,0 0 0,0-1 0,0 1 0,0 0 0,0 0 0,0 0 0,0 0 0,0 0 0,0 0 0,0 0 0,0 0 0,1 0-1,-1 0 1,0 0 0,0 0 0,0 0 0,0-1 0,0 1 0,0 0 0,0 0 0,0 0 0,0 0 0,0 0 0,1 0 0,-1 0 0,0 0 0,0 0 0,0 0 0,0 0 0,0 0 0,0 0 0,0 0 0,0 0 0,0 0 0,0 0-1,1 0 1,-1 0 0,0 0 0,0 0 0,0 1 0,0-1 0,0 0 0,0 0 0,0 0 0,0 0 0,0 0 0,0 0 0,0 0 0,1 0 0,-1 0 0,0 0 0,0 0 0,0 0 0,0 0 0,0 1 0,0-1-448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57 14819,'36'-56'5817,"-86"211"-4512,-12 38-1275,51-151-48,2-1 0,-6 74 0,15-104-31,-1 0 0,2 0 0,-1 0 0,1 0 0,5 20 0,-5-28-33,0 1 1,0-1 0,1 0 0,-1 0 0,0 0-1,1 0 1,0 0 0,0 0 0,0 0 0,0-1-1,0 1 1,1-1 0,-1 1 0,1-1 0,-1 0-1,1 0 1,0 0 0,0-1 0,0 1 0,0 0-1,0-1 1,4 1 0,-1 0-187,0-1 1,0-1-1,-1 1 1,1-1-1,0 0 1,0 0-1,0-1 1,-1 0-1,8-1 1,2-2-82,-1-1 1,20-8-1,16-11-722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16596,'-6'3'204,"0"0"0,0 1 1,1 0-1,-1 0 0,1 0 1,0 1-1,0-1 0,1 1 1,-8 10-1,1 1 59,1 0 0,-11 21 0,15-24-138,0 0 0,1 1 0,1 0 0,0 0 0,0 0-1,1 1 1,1-1 0,1 1 0,0 14 0,1-25-116,0 0-1,0 1 1,1-1 0,-1 0 0,1 0-1,0 0 1,0 0 0,0 0 0,1 0-1,0 0 1,-1 0 0,1 0-1,1-1 1,-1 1 0,0-1 0,1 0-1,0 0 1,0 1 0,0-2 0,0 1-1,0 0 1,0-1 0,1 1-1,-1-1 1,1 0 0,0 0 0,0 0-1,0-1 1,0 1 0,0-1 0,0 0-1,0 0 1,0-1 0,0 1-1,6-1 1,-2 0 28,0 0-1,1-1 0,-1 0 1,0-1-1,0 1 1,0-2-1,0 1 1,0-1-1,0 0 0,-1-1 1,1 0-1,-1 0 1,0 0-1,0-1 1,0 0-1,9-10 0,-12 12 30,-1-1-1,1 1 1,-1-1-1,0-1 1,1 1-1,-2 0 0,1-1 1,0 1-1,-1-1 1,0 0-1,0 1 1,-1-1-1,1 0 0,-1 0 1,0-1-1,0 1 1,-1 0-1,1 0 1,-1 0-1,-1-1 0,1 1 1,-1 0-1,1 0 1,-1 0-1,-1 0 1,1 0-1,-4-7 0,3 8-18,0 1-1,-1-1 0,0 0 1,0 1-1,0-1 0,0 1 0,0 0 1,-1 0-1,1 1 0,-1-1 1,0 0-1,0 1 0,0 0 1,-6-2-1,7 3-80,1 0 1,-1 0-1,0 0 1,0 0-1,0 0 1,0 1-1,0-1 1,0 1-1,0 0 1,0 0-1,0 0 1,0 0-1,0 1 1,0-1-1,0 1 1,0 0-1,1 0 1,-1 0-1,0 0 1,0 0-1,1 1 1,-4 1-1,5-3-10,1 1-1,-1-1 1,1 0-1,-1 0 1,1 1-1,-1-1 0,1 0 1,-1 0-1,1 1 1,0-1-1,-1 1 1,1-1-1,0 0 0,-1 1 1,1-1-1,0 1 1,-1-1-1,1 1 1,0-1-1,0 1 1,0-1-1,-1 1 0,1-1 1,0 1-1,0-1 1,0 1-1,0-1 1,0 1-1,0-1 0,0 1 1,0-1-1,0 1 1,0 0-1,0-1 1,0 1-1,1-1 1,-1 1-1,0-1 0,0 1 1,0-1-1,1 1 1,-1-1-1,0 0 1,1 1-1,-1-1 1,0 1-1,1-1 0,-1 0 1,1 1-1,1 0-47,0 0-1,-1 0 0,1-1 0,0 1 1,0-1-1,0 1 0,0-1 1,0 0-1,0 0 0,0 1 0,0-1 1,-1-1-1,5 1 0,27-10-526,6-6-158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13643,'-26'54'1829,"16"-37"-1214,2 0 0,0 1 0,-7 24 0,13-38-512,1 1 0,0-1 0,1 1 0,-1 0 0,1-1 1,0 1-1,0 0 0,0-1 0,1 1 0,-1-1 0,1 1 0,0 0 0,1-1 0,-1 0 0,1 1 0,0-1 0,0 0 0,4 7 0,17 18 72,34 34 0,-33-38-170,0 2 1,20 30-1,-38-48-3,-1 0 0,0-1 0,0 2-1,-1-1 1,0 0 0,-1 1 0,0 0 0,0 0-1,-1 0 1,-1 0 0,1 16 0,-2-22 24,0-1 1,0 0-1,0 1 1,0-1 0,-1 0-1,0 0 1,0 1-1,0-1 1,0 0-1,0 0 1,0 0-1,-1 0 1,0 0 0,1 0-1,-1-1 1,0 1-1,0-1 1,-1 1-1,1-1 1,0 1 0,-1-1-1,0 0 1,1 0-1,-1-1 1,0 1-1,0 0 1,0-1 0,0 0-1,0 0 1,-6 2-1,2-2 63,-1 0 0,1 0 1,0 0-1,-1-1 0,1 0 0,-1-1 0,1 1 0,0-2 0,-1 1 0,1-1 0,0 0 0,-13-6 0,11 4-22,0-1 0,0 0 0,0 0-1,1-1 1,0-1 0,0 1-1,1-1 1,0 0 0,0-1-1,0 0 1,1 0 0,0 0-1,1-1 1,-8-15 0,11 18-107,0 0 1,0 0-1,0-1 1,0 1-1,1 0 0,0 0 1,1-1-1,-1 1 1,1-1-1,1 1 0,-1-1 1,1 1-1,0 0 1,0-1-1,1 1 0,0 0 1,0 0-1,0 0 1,1 0-1,0 0 0,0 1 1,0-1-1,1 1 1,5-6-1,-1 2-281,1 0-1,0 1 1,1-1 0,0 2-1,0 0 1,11-6 0,72-33-1583,-32 18 560,-37 16-191,55-30-2298,-71 36 3904,1 1 1,-1-1-1,0-1 1,-1 0-1,1 0 1,8-11-1,-15 17 30,0 0 0,0 0 0,0-1-1,-1 1 1,1 0 0,0-1 0,0 1 0,-1-1 0,1 1-1,-1 0 1,0-1 0,1 1 0,-1-1 0,0 0-1,0 1 1,0-1 0,0 1 0,0-1 0,0-1-1,-1 2-6,1 0 0,-1 1 0,0-1 0,1 0 0,-1 0-1,1 1 1,-1-1 0,0 0 0,0 1 0,1-1 0,-1 1-1,0-1 1,0 1 0,0-1 0,0 1 0,0-1 0,1 1-1,-1 0 1,0 0 0,0-1 0,0 1 0,0 0 0,0 0-1,0 0 1,0 0 0,0 0 0,0 0 0,0 0 0,0 1-1,-2-1 1,-4 2 175,0-1 0,0 1-1,0 0 1,0 1 0,0 0-1,1 0 1,-1 0-1,1 1 1,0 0 0,-8 7-1,9-8-201,1 1 0,0 0 0,0 0 0,0 0 0,0 0 0,1 1 0,0 0-1,0 0 1,0 0 0,1 0 0,-1 0 0,1 0 0,-3 11 0,5-14-55,0-1 1,-1 1-1,1-1 1,0 1 0,0-1-1,0 1 1,0-1-1,0 1 1,0 0-1,1-1 1,-1 1-1,0-1 1,1 1 0,-1-1-1,1 0 1,0 1-1,-1-1 1,1 1-1,0-1 1,0 0-1,0 0 1,0 1 0,0-1-1,2 2 1,0-2-1,-1 1 0,1-1 0,0 1 0,0-1 0,0 0 0,0 0-1,0-1 1,0 1 0,1 0 0,-1-1 0,5 0 0,9 0 7,0-2 0,0 0 0,26-6 0,-41 7-15,79-21 43,-52 12-33,0 2-1,38-5 1,-65 13-16,-1-1 0,1 1 0,-1 0 0,1 0 0,0-1 0,-1 1 0,1 0 0,-1 1 0,1-1 1,-1 0-1,1 0 0,-1 1 0,1-1 0,-1 1 0,1-1 0,-1 1 0,1 0 0,-1 0 0,0-1 0,1 1 0,-1 0 0,0 0 0,0 0 0,0 0 0,0 0 0,0 1 0,0-1 0,2 3 0,-2 0 6,0 1 0,0-1 1,0 1-1,0-1 0,-1 1 0,1 0 0,-2 8 0,1-5 30,0-8-28,0 1 0,0-1 0,0 0 1,0 0-1,0 1 0,0-1 0,0 0 1,0 1-1,0-1 0,0 0 0,0 1 1,0-1-1,0 0 0,0 1 0,0-1 1,1 0-1,-1 1 0,0-1 0,0 0 1,0 0-1,0 1 0,1-1 0,-1 0 1,0 0-1,0 1 0,0-1 0,1 0 1,-1 0-1,0 0 0,1 1 0,-1-1 1,0 0-1,0 0 0,1 0 0,0 0 1,11-5 200,10-18 75,-16 12-262,0 0-1,-1 0 1,-1-1-1,0 0 1,0 1-1,-1-1 1,-1 0-1,0-1 1,1-19-1,-5 23-326,7 21 146,-2-8 153,1-1 0,0 1-1,0-1 1,0 1 0,0-1 0,1 0-1,-1-1 1,1 1 0,0-1 0,0 0-1,-1 0 1,1 0 0,1-1 0,-1 1 0,0-1-1,0-1 1,0 1 0,1-1 0,-1 0-1,9 0 1,3-2 5,-1 1-1,1-2 0,-1 0 1,0-1-1,21-8 0,-18 2-36,32-20 0,-56 38 78,0-1 0,1 1 0,0-1 0,0 1 0,1 0 0,0 1 0,0-1 0,1 0 0,-2 10 0,4-16-59,0 1 0,0-1 1,-1 0-1,1 1 0,1-1 0,-1 0 0,0 1 0,0-1 0,1 0 0,0 0 0,-1 1 0,1-1 0,0 0 0,0 0 0,0 0 0,0 0 1,0 0-1,1 0 0,-1 0 0,1 0 0,-1-1 0,1 1 0,0 0 0,-1-1 0,1 0 0,0 1 0,0-1 0,0 0 0,0 0 0,0 0 1,0 0-1,1 0 0,-1 0 0,0-1 0,0 1 0,1-1 0,-1 0 0,5 1 0,3-1-284,0 0 0,0 0-1,-1-1 1,1 0 0,0 0 0,0-1 0,17-7-1,15-6-351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17564,'-6'25'1720,"2"11"-1112,3 7-280,-1 8 681,2 5-137,-1 6-360,1-1-288,4-2-440,0-3-216,2-9-272,1-2-73,-4-11-191,0-4-192,-3-11 640,-1-5-168,-4-8 96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15163,'3'-12'2065,"6"7"-1233,12 5-360,10 4 1568,7 2-1063,4 1-257,5 0-312,0-1-168,-4-2-352,-4-3-192,-5-2-496,-8-5-177,-7-5 705,-5-8-168,-5-4-176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23093,'0'-5'1400,"-5"4"-1616,-3-3-168,7 4 1536,2 0-1120,5 1 16,1 2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10210,'0'-1'45,"0"1"0,0 0 0,0-1 0,0 1 0,0-1 0,0 1 0,0 0-1,0-1 1,0 1 0,0 0 0,0-1 0,-1 1 0,1 0 0,0-1 0,0 1 0,0 0 0,-1 0 0,1-1 0,0 1-1,0 0 1,-1 0 0,1-1 0,0 1 0,-1 0 0,1 0 0,0 0 0,-1-1 0,-4 9 634,0 18 325,-4 79 453,7 175 1,2-264-1347,0-5-9,1 0 0,-1 0 0,2 0-1,-1 0 1,2 0 0,5 17 0,-8-27-86,1 0-1,-1 0 0,0 0 1,1 0-1,-1 0 0,1 0 1,-1 0-1,1 0 0,0-1 1,-1 1-1,1 0 0,0 0 0,-1-1 1,1 1-1,0 0 0,0-1 1,0 1-1,0-1 0,-1 1 1,1-1-1,0 1 0,0-1 1,0 0-1,0 1 0,0-1 1,2 0-1,-1 0 6,0 0 1,0-1-1,0 1 0,0-1 1,-1 0-1,1 1 0,0-1 1,0 0-1,-1 0 0,1 0 1,-1 0-1,1-1 0,1-1 1,5-4 74,0-2 0,-1 1 1,11-18-1,2-7 94,8-13-29,-28 46-161,0 0 1,0 0-1,1 1 0,-1-1 1,0 0-1,0 0 1,1 0-1,-1 1 1,0-1-1,0 0 1,1 0-1,-1 0 1,0 1-1,0-1 1,0 0-1,0 0 0,1 1 1,-1-1-1,0 0 1,0 1-1,0-1 1,0 0-1,0 1 1,0-1-1,0 0 1,0 0-1,0 1 1,0-1-1,0 0 1,0 1-1,0-1 0,0 0 1,0 1-1,0-1 1,0 0-1,0 1 1,2 26-61,0-7-51,-2-17 70,1 0 0,-1 0 0,1 0-1,0 0 1,0 0 0,0 0 0,0 0 0,1 0 0,-1 0-1,1-1 1,-1 1 0,1 0 0,0-1 0,0 0-1,0 1 1,5 3 0,-5-5 7,1 0 0,-1 0 0,1 0-1,0 0 1,-1 0 0,1-1 0,0 1 0,-1-1 0,1 0 0,0 1 0,0-1-1,-1-1 1,1 1 0,0 0 0,0-1 0,-1 1 0,1-1 0,0 0-1,3-1 1,5-3-23,0 0-1,0-1 1,0 0-1,0-1 1,12-10-1,-11 8 65,0 0 0,21-10 0,-32 18-1,-1 1-1,1 0 0,-1 0 0,1-1 1,-1 1-1,1 0 0,-1 0 1,1 0-1,-1-1 0,1 1 1,-1 0-1,1 0 0,-1 0 1,1 0-1,-1 0 0,1 0 1,0 0-1,-1 1 0,1-1 1,-1 0-1,1 0 0,-1 0 1,1 0-1,-1 1 0,1-1 1,-1 0-1,1 0 0,-1 1 1,0-1-1,1 0 0,-1 1 1,1-1-1,-1 1 0,0-1 1,1 0-1,-1 1 0,0-1 1,1 1-1,-1-1 0,0 1 1,0-1-1,0 1 0,1 0 1,3 30 308,-2-14-93,-1-15-185,-1 0-1,0 0 1,1 0 0,0-1 0,-1 1 0,1 0 0,0-1 0,0 1-1,0-1 1,0 1 0,0-1 0,1 1 0,-1-1 0,0 1 0,1-1-1,-1 0 1,0 0 0,1 0 0,0 0 0,2 1 0,-2-1 17,1 0 1,-1-1 0,1 1-1,0-1 1,-1 0 0,1 1 0,0-1-1,0-1 1,-1 1 0,1 0-1,0-1 1,4-1 0,1 0 61,1-2 0,0 0 0,-1 0 0,1 0 0,-1-1 0,0 0 0,7-7 0,1-2 176,21-27-1,-3 4-110,-36 60-197,-3-7 5,-7 35-3,12-48 20,-1 1-1,1 0 1,-1 0 0,1 0-1,0 0 1,1 0 0,-1 0 0,1 0-1,2 7 1,-3-10 0,1 0-1,-1 0 1,1 0-1,0 0 1,0 0-1,0 0 1,-1 0-1,1 0 1,0 0 0,0-1-1,0 1 1,0 0-1,0-1 1,0 1-1,1-1 1,-1 1-1,0-1 1,0 0 0,0 1-1,0-1 1,1 0-1,-1 0 1,0 0-1,0 0 1,1 0-1,-1 0 1,0 0 0,0 0-1,2-1 1,4 0 12,-1 0 0,1-1 0,-1 0 1,8-3-1,4-5 22,0 0 0,0-1 0,-1-1 0,-1-1 0,23-21 0,-10 8-76,-31 41-35,-4 8 112,5-21-36,-2 6 64,0 0 0,1 0-1,-4 18 1,6-25-54,0 0 0,-1 1 1,1-1-1,0 0 0,0 0 0,0 0 0,0 1 0,0-1 0,0 0 0,1 0 1,-1 0-1,0 0 0,0 1 0,1-1 0,-1 0 0,1 0 0,-1 0 0,1 0 1,-1 0-1,1 0 0,0 0 0,0 0 0,-1 0 0,1 0 0,0 0 0,0-1 1,0 1-1,0 0 0,0-1 0,0 1 0,0 0 0,0-1 0,0 1 0,0-1 1,0 0-1,1 1 0,-1-1 0,0 0 0,1 1 0,2-1-39,1 0-1,-1 0 0,0-1 0,0 1 1,0-1-1,0 0 0,0 0 1,0 0-1,0 0 0,0-1 1,-1 0-1,7-3 0,-9 4 35,1 0 1,-1 0-1,1 0 0,-1 0 0,0 0 1,1-1-1,-1 1 0,0 0 0,0-1 0,0 1 1,0-1-1,0 0 0,0 1 0,-1-1 1,1 1-1,0-1 0,-1 0 0,1 0 1,-1 1-1,0-1 0,0 0 0,0 0 1,0 0-1,0 1 0,0-1 0,0 0 0,0 0 1,0 1-1,-1-1 0,1 0 0,-2-3 1,-11-16-98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35 265 13835,'-7'8'886,"4"-5"-429,-1 1 0,1 0 0,0-1 0,0 2 0,1-1 0,-1 0 0,-2 6-1,5-8-393,-1-1 0,1 0 0,0 1 0,0-1-1,0 1 1,0-1 0,0 0 0,0 1-1,1-1 1,-1 0 0,0 1 0,1-1 0,-1 0-1,1 1 1,-1-1 0,1 0 0,-1 0 0,1 0-1,0 0 1,0 1 0,0-1 0,0 0 0,0 0-1,0 0 1,0-1 0,0 1 0,0 0-1,0 0 1,0-1 0,0 1 0,1 0 0,0 0-1,4 2-20,0-1 0,0 1 0,0-1 0,1 0-1,-1-1 1,0 0 0,1 0 0,-1 0 0,0-1-1,1 1 1,-1-2 0,1 1 0,-1-1 0,1 0 0,-1 0-1,0 0 1,0-1 0,1 0 0,7-5 0,-5 3 4,0 0 1,-1-1-1,1 0 0,-1 0 1,0-1-1,-1 0 1,0-1-1,0 1 1,0-1-1,0-1 1,-1 1-1,6-11 1,-10 13-7,1 0 1,-2 0-1,1 0 1,0 0-1,-1 0 1,0-1-1,1-8 1,-2 14-35,0-1-1,1 0 1,-1 0 0,0 0 0,0 0 0,0 0 0,0 0-1,0 0 1,0 0 0,-1 0 0,1 0 0,0 1 0,0-1-1,-1 0 1,1 0 0,0 0 0,-1 0 0,1 0 0,-1 1-1,1-1 1,-1 0 0,0 0 0,1 1 0,-1-1 0,0 0-1,1 1 1,-1-1 0,0 1 0,0-1 0,1 1 0,-1-1-1,0 1 1,0 0 0,0-1 0,0 1 0,1 0 0,-1 0-1,0-1 1,0 1 0,0 0 0,0 0 0,0 0 0,0 0-1,0 0 1,0 0 0,0 1 0,0-1 0,0 0-1,1 0 1,-2 1 0,-6 2 4,1 0 0,1 0-1,-1 0 1,0 1 0,1 0 0,0 0-1,0 1 1,0 0 0,0 0-1,1 0 1,-6 7 0,5-5-13,-1 1 1,2 0 0,-1 0-1,1 1 1,0 0-1,1-1 1,0 2-1,-3 9 1,6-17-1,0 0 1,1 0-1,0 0 0,-1 0 1,1 0-1,0 1 1,0-1-1,0 0 1,0 0-1,0 0 0,1 0 1,0 3-1,0-4 1,-1 1 1,1-1-1,0 0 0,-1 0 0,1 0 0,0-1 0,0 1 1,0 0-1,0 0 0,0 0 0,0-1 0,0 1 1,0 0-1,0-1 0,0 1 0,0-1 0,1 1 0,-1-1 1,0 0-1,0 1 0,0-1 0,1 0 0,1 0 0,14 0-15,0 0 0,0-2-1,0 0 1,-1-1-1,1 0 1,-1-2-1,31-11 1,-24 7-17,0 2 1,47-8-1,-68 14 32,1 1 0,-1-1 0,1 1 0,0 0 0,-1 0 0,1 0 0,-1 0 0,1 0 0,-1 0 0,1 1 0,-1-1 0,1 1 0,-1 0 0,1 0 0,-1 0 0,0 0 0,1 0 0,-1 0 0,0 1 0,0-1 0,0 1 0,0-1 0,0 1 0,0 0-1,-1 0 1,1 0 0,0 0 0,-1 0 0,0 0 0,1 0 0,-1 1 0,0-1 0,0 0 0,0 1 0,0 3 0,1-2 36,-1 0 0,1 1 0,-1-1 0,1 0 0,0 0 0,6 7 0,-7-10-15,-1-1 0,1 1-1,0 0 1,0-1 0,0 1 0,0-1-1,-1 1 1,1-1 0,0 1-1,0-1 1,0 0 0,0 1 0,0-1-1,0 0 1,0 0 0,0 0 0,1 0-1,-1 0 1,0 0 0,0 0-1,0 0 1,0 0 0,0 0 0,0-1-1,0 1 1,0 0 0,0-1-1,0 1 1,0-1 0,-1 1 0,1-1-1,0 1 1,0-1 0,0 0-1,0 1 1,-1-1 0,2-1 0,4-4 47,0 1 1,-1-1 0,0 0 0,0-1-1,0 1 1,-1-1 0,0 0 0,0 0-1,0 0 1,-1-1 0,-1 1 0,1-1 0,1-8-1,2-14-5,-2 0 0,2-33 0,-5 39-81,5-92-427,-6 115 419,0 0-1,0 0 0,0 0 0,1 0 0,-1 0 0,0 1 1,0-1-1,0 0 0,1 0 0,-1 0 0,0 0 0,1 0 0,-1 0 1,1 1-1,-1-1 0,1 0 0,-1 0 0,1 1 0,0-1 1,-1 0-1,1 1 0,0-1 0,0 0 0,-1 1 0,1-1 1,0 1-1,0 0 0,0-1 0,0 1 0,-1 0 0,1-1 1,0 1-1,0 0 0,0 0 0,0 0 0,0 0 0,0-1 0,0 2 1,0-1-1,1 0 0,3 1-180,1 1 0,-1 0-1,1 0 1,-1 0 0,9 6 0,3 1-401,-8-6 416,0 0 0,1 0 0,-1-1 0,1 0 0,-1-1-1,1 0 1,-1 0 0,20-2 0,3-4-342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20468,'5'-9'1665,"-5"6"-1273,-1 3-192,-1 6 576,4 5-576,4 2-1768,4 5 1504,0 2-336,-5-3-152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16235,'0'1'215,"1"0"0,-1 0 0,1 0 0,-1 0-1,1 0 1,0 0 0,-1 0 0,1-1 0,0 1-1,0 0 1,0 0 0,0 0 0,0-1-1,0 1 1,0 0 0,0-1 0,0 1 0,0-1-1,2 1 1,27 7 612,-10-3-690,15 6-137,1-1 0,63 9 0,-75-17-2,0 0 1,0-2-1,0-1 0,1-1 0,29-6 1,71-21 16,-75 16-39,1 1 0,-1 3 0,85-4 1,-120 15-89,-23-4 109,5 0-107,-1 1 0,1-1 0,-1 1 0,1 0 0,-1 0 0,0 1 0,1-1 0,-1 1 0,0 0 0,0 0 0,1 0 0,-1 0 0,0 0 0,1 1 0,-7 2 0,-13 4-264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44 149 14131,'-5'4'496,"-1"1"0,2 0 1,-1 0-1,1 1 0,-5 6 0,8-10-379,0-1 1,0 1-1,0-1 0,0 1 0,0-1 0,0 1 0,0 0 0,1-1 0,-1 1 1,1 0-1,-1 0 0,1-1 0,0 1 0,0 0 0,0 0 0,0 0 0,0-1 1,0 1-1,0 0 0,1 0 0,-1 0 0,1-1 0,-1 1 0,1 0 1,0 1-1,0-2-86,0 0-1,0 0 1,-1-1 0,1 1 0,0-1 0,0 1 0,0 0 0,0-1 0,0 0 0,0 1 0,0-1 0,0 1 0,0-1-1,0 0 1,0 0 0,0 0 0,0 1 0,0-1 0,0 0 0,0 0 0,0-1 0,0 1 0,0 0 0,0 0-1,0 0 1,0-1 0,0 1 0,0 0 0,0-1 0,0 1 0,0-1 0,1 0 0,2-1 15,0-1 0,-1 1 1,1-1-1,-1 0 0,1 0 1,4-6-1,2-4 36,0-1 0,-1 0 0,-1-1 0,0 1 0,-1-2 0,-1 1 0,0-1 0,-1 0 0,4-25 0,-8 15 32,-5 16-47,4 10-64,-1 0-1,1 0 0,0 0 1,-1 0-1,1 0 0,-1 0 1,1 0-1,0 0 0,-1 0 1,1 0-1,0 0 0,-1 1 1,1-1-1,0 0 0,-1 0 1,1 0-1,0 0 0,-1 1 1,1-1-1,0 0 0,-1 0 1,1 1-1,0-1 0,0 0 1,-1 0-1,1 1 0,0-1 1,0 0-1,0 1 0,-1 0 0,-4 6 9,1 1-1,-1 0 1,1 0-1,1 0 1,-1 0-1,1 1 0,-2 11 1,-11 66 2,13-68-20,1 0 1,1 35 0,1-49 3,0 0 1,0-1 0,0 1-1,1 0 1,0-1 0,-1 1-1,2-1 1,-1 1-1,0-1 1,1 1 0,-1-1-1,1 0 1,0 1 0,0-1-1,0 0 1,0 0 0,1-1-1,-1 1 1,1 0 0,0-1-1,5 4 1,-3-4-1,1 0-1,-1 0 1,1-1 0,0 0 0,0 0-1,0 0 1,0-1 0,0 1 0,0-2-1,0 1 1,0-1 0,0 1 0,0-2 0,0 1-1,9-4 1,10-4-16,-1-1 0,26-15 0,-48 24 17,39-22-16,41-33 1,11-6 87,-92 62-70,-1 0 1,0 0-1,0 0 0,0 0 1,1-1-1,-1 1 0,0 0 1,0 0-1,0 0 0,1 0 1,-1 0-1,0 0 0,0 0 1,1 0-1,-1 0 0,0 0 1,0 0-1,1 0 1,-1 0-1,0 0 0,0 0 1,1 0-1,-1 0 0,0 0 1,0 0-1,0 0 0,1 0 1,-1 0-1,0 0 0,0 0 1,1 0-1,-1 1 0,0-1 1,1 10 19,-9 23 20,3-14-38,5-17-3,-1 0 0,1 1-1,0-1 1,0 0-1,0 0 1,0 0 0,0 0-1,1 0 1,-1 0-1,1 0 1,-1 0 0,1 0-1,0 0 1,1 4-1,-1-5 2,0-1-1,0 1 0,0 0 1,0-1-1,0 1 1,0 0-1,0-1 0,0 1 1,0-1-1,0 0 1,1 1-1,-1-1 0,0 0 1,0 0-1,0 0 1,0 1-1,0-1 0,1 0 1,-1-1-1,0 1 1,0 0-1,0 0 0,0 0 1,1-1-1,-1 1 1,0-1-1,0 1 0,2-2 1,10-4 1,0-1 0,-1-1 0,0 0 0,0-1 1,-1 0-1,14-13 0,-14 10-3,1 2 1,1 0-1,0 0 0,22-12 1,-34 22 0,0-1 0,0 1 1,-1-1-1,1 1 0,0-1 0,0 1 1,0-1-1,0 1 0,0 0 0,0 0 1,0-1-1,0 1 0,0 0 0,-1 0 1,1 0-1,0 0 0,0 0 0,0 0 1,0 0-1,0 0 0,0 1 1,0-1-1,0 0 0,0 0 0,0 1 1,0-1-1,0 1 0,-1-1 0,1 1 1,0-1-1,0 1 0,-1-1 0,1 1 1,0 0-1,0 0 0,-1-1 0,1 1 1,-1 0-1,1 0 0,-1-1 0,1 1 1,-1 0-1,1 0 0,-1 0 0,0 0 1,0 0-1,1 0 0,-1 0 0,0 0 1,0 0-1,0 0 0,0 0 0,0 0 1,0 1-1,0 8 1,-1 0-1,0 0 0,0-1 1,-3 10-1,4-18 1,-34 126-538,33-111-48,1-17 578,0 1 1,0 0-1,0 0 1,0 0-1,0-1 1,0 1-1,0 0 1,0 0-1,0 0 1,1 0-1,-1-1 1,0 1-1,0 0 1,0 0-1,0 0 1,0 0-1,1 0 1,-1-1-1,0 1 1,0 0-1,0 0 1,0 0-1,1 0 1,-1 0-1,0 0 1,0 0-1,0 0 1,1 0-1,-1 0 1,0 0-1,0 0 0,0 0 1,1 0-1,-1 0 1,0 0-1,0 0 1,0 0-1,1 0 1,-1 0-1,0 0 1,0 0-1,0 0 1,1 0-1,-1 0 1,0 0-1,0 0 1,0 1-1,0-1 1,0 0-1,1 0 1,-1 0-1,0 0 1,0 0-1,0 1 1,0-1-1,0 0 1,0 0-1,1 0 1,-1 1-1,0-1 1,0 0-1,0 0 1,0 0-1,0 0 1,0 1-1,0-1 1,0 0-1,0 0 1,0 1-1,11-14-315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4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18692,'-11'29'1680,"1"-6"-1224,3-6-304,2-4 273,1-2 567,10-9-752,1-8-120,6-1-168</inkml:trace>
  <inkml:trace contextRef="#ctx0" brushRef="#br0" timeOffset="1">16 330 18876,'-12'8'1464,"8"-6"-1464,8-5 24,5-1 216,-2-4-232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55 12675,'0'0'31,"0"0"1,0 0 0,1 0-1,-1-1 1,0 1 0,0 0-1,1 0 1,-1 0-1,0 0 1,0 0 0,1 0-1,-1-1 1,0 1 0,0 0-1,1 0 1,-1 0 0,0 0-1,0 0 1,1 0 0,-1 0-1,0 0 1,0 0 0,1 0-1,-1 0 1,0 0-1,1 0 1,-1 0 0,0 1-1,0-1 1,1 0 0,-1 0-1,0 0 1,0 0 0,0 0-1,1 1 1,-1-1 0,0 0-1,0 0 1,0 0-1,1 1 1,-1-1 0,0 0-1,0 0 1,0 0 0,0 1-1,0-1 1,1 0 0,-1 0-1,0 1 1,0-1 0,0 0-1,0 0 1,0 1-1,0-1 1,2 10 504,4 13-386,-3-19 665,-1-11 1158,-2 6-1903,0 1-1,0-1 0,0 0 1,1 1-1,-1-1 0,0 1 1,-1-1-1,1 0 0,0 1 1,0-1-1,0 1 1,0-1-1,0 1 0,-1-1 1,1 0-1,0 1 0,0-1 1,-1 1-1,1-1 0,0 1 1,-1-1-1,1 1 1,-1-1-1,1 1 0,0 0 1,-1-1-1,1 1 0,-1 0 1,1-1-1,-1 1 1,0 0-1,1-1 0,-1 1 1,1 0-1,-1 0 0,1 0 1,-2 0-1,1-1-15,0 1-1,-1-1 1,1 1 0,0-1-1,-1 0 1,1 0 0,0 1-1,0-1 1,-1 0 0,1 0-1,0 0 1,0 0 0,0 0-1,0-1 1,1 1 0,-1 0-1,0 0 1,-1-3 0,-17-40 239,18 43-288,1 1-1,-1-1 1,0 0 0,1 1-1,-1-1 1,1 1 0,-1 0 0,0-1-1,1 1 1,-1-1 0,0 1-1,1 0 1,-1 0 0,0-1-1,0 1 1,1 0 0,-1 0-1,0 0 1,0 0 0,1 0-1,-1 0 1,0 0 0,0 0 0,0 0-1,1 0 1,-1 0 0,0 0-1,0 1 1,1-1 0,-1 0-1,-1 1 1,-22 15 10,19-12-25,-11 8-35,0 0 0,1 1 1,1 0-1,0 2 1,1-1-1,1 2 0,0-1 1,1 2-1,0-1 1,-14 35-1,24-50 35,0 1 0,1 0 0,-1 0 0,1 0 0,-1 0 0,1 0 0,0 0 0,0 0 0,0 0-1,0-1 1,0 1 0,0 0 0,1 0 0,0 4 0,0-5 4,-1 0-1,1 0 1,0 0-1,0 0 0,-1 0 1,1 0-1,0 0 1,0 0-1,0-1 1,0 1-1,1 0 1,-1 0-1,0-1 0,0 1 1,0-1-1,0 1 1,1-1-1,-1 0 1,0 1-1,0-1 0,1 0 1,-1 0-1,0 0 1,3 0-1,4 0-5,0-1 0,0 0-1,0 0 1,0-1 0,0 0 0,0 0-1,-1-1 1,1 0 0,-1 0-1,0-1 1,11-7 0,1-2 118,0-1 0,31-29 0,-40 33 54,0-1 1,0 0 0,-1-1-1,0 0 1,-1 0-1,-1-1 1,0 0-1,0 0 1,4-16 0,-17 53-178,0-1 0,-2 32 0,7-42-128,0 1 0,1-1 0,0 1 0,1-1 0,5 23 0,-6-33 78,1-1-1,-1 1 0,1-1 0,0 0 0,0 1 0,0-1 0,0 0 1,1 1-1,-1-1 0,0 0 0,1 0 0,0 0 0,-1 0 1,1 0-1,0-1 0,0 1 0,0 0 0,0-1 0,0 0 1,1 1-1,-1-1 0,0 0 0,1 0 0,-1 0 0,0 0 0,1-1 1,-1 1-1,1-1 0,0 1 0,4-1 0,14 0-420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15163,'6'-1'1200,"0"5"-847,-3 5-153,2 8 560,3 7-216,-1 12-144,0 8-64,-3 12-72,-2 6 0,-7 5-48,-3 5-16,-9 2-200,-5 1-208,-8 1 1769,0-4-1441,1-21 48,1-2 88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 13723,'0'-1'108,"-1"0"0,1 1 0,-1-1 0,1 0 0,0 0 0,-1 0 0,1 1 0,-1-1 0,1 0 0,-1 1 0,0-1 0,1 0 0,-1 1 0,0-1 0,1 1 0,-1-1-1,0 1 1,0 0 0,0-1 0,1 1 0,-1 0 0,0-1 0,0 1 0,0 0 0,0 0 0,1 0 0,-1 0 0,0 0 0,-2 0 0,-28-1 1179,19 2-1160,0 2-1,1-1 0,-1 1 1,1 1-1,0 0 1,0 1-1,0 0 1,0 0-1,1 1 0,0 1 1,0 0-1,1 0 1,0 1-1,-15 16 0,6-4-135,1 0 0,1 1 0,1 1-1,1 1 1,-19 38 0,24-40-6,1 0 1,-9 37 0,15-49 0,0 1 1,1-1-1,0 1 1,0-1-1,1 1 1,0 0 0,1-1-1,3 17 1,-3-23 9,0 0 0,0 0 1,0 0-1,0 0 0,1-1 0,0 1 1,-1 0-1,1-1 0,0 1 1,0-1-1,0 0 0,0 0 1,1 1-1,-1-2 0,1 1 1,-1 0-1,1 0 0,0-1 0,-1 1 1,1-1-1,0 0 0,0 0 1,0 0-1,0 0 0,0-1 1,0 1-1,0-1 0,0 1 1,6-1-1,1-1 35,0 1 1,0-1-1,0-1 0,0 0 1,0 0-1,-1-1 0,19-8 1,-9 2 107,0-2 0,-1 0 1,0-1-1,-1-1 1,0 0-1,-1-1 1,-1-1-1,0-1 0,23-31 1,-27 32-18,-1-1-1,-1 0 1,0 0 0,-1 0 0,-1-1-1,-1 0 1,0-1 0,-1 0 0,-1 0-1,0 0 1,1-31 0,-5 45-127,0 0-1,0 0 1,-1 0 0,1 0 0,-1 0-1,0 0 1,0 0 0,0 0 0,-1 0-1,1 0 1,-1 1 0,0-1 0,-3-4-1,4 7-34,-1-1-1,1 1 1,-1-1-1,1 1 0,-1 0 1,0-1-1,1 1 0,-1 0 1,0 0-1,0 0 0,0 1 1,0-1-1,0 0 0,0 1 1,0-1-1,0 1 0,0 0 1,0-1-1,0 1 1,0 0-1,0 0 0,0 1 1,0-1-1,0 0 0,0 1 1,-4 0-1,1 1 20,0 0-1,0 0 1,0 1 0,1 0 0,-1-1-1,1 1 1,-1 1 0,1-1 0,0 1-1,0 0 1,-4 5 0,-4 6-7,-17 28-1,28-40-38,-21 32-171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15019,'3'24'1304,"0"0"-967,0-1-121,3 2 576,1 0-328,8 0-272,0-1-80,5-1-224,1-4-104,4-5-176,1-4-112,2-4-200,4-5-817,-4-5 1161,2-5-216,-1-8-24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14667,'-2'1'75,"1"-1"0,0 1 1,0-1-1,0 1 0,0-1 0,0 1 0,0 0 0,0-1 1,0 1-1,0 0 0,0 0 0,0 0 0,0 0 0,1 0 1,-1 0-1,0 0 0,1 0 0,-1 0 0,0 0 0,1 1 0,-13 27 230,12-26-146,-4 10 65,1 1 1,0 0 0,-3 22-1,6-30-185,1 0 0,-1 0-1,1 1 1,1-1 0,-1 0 0,1 1-1,0-1 1,0 0 0,1 0-1,3 10 1,-5-15-26,1 0 0,-1 0 0,1 0 0,-1 0 0,1 0 0,0 0 0,-1 0 0,1 0 0,0-1 0,0 1 0,0 0 0,-1 0 0,1-1 0,0 1 0,0 0 0,0-1 0,0 1 0,0-1 0,0 1 0,0-1 0,0 0 0,1 1 0,-1-1 0,0 0 0,0 0 0,0 0 0,0 0 0,0 0-1,1 0 1,-1 0 0,0 0 0,0 0 0,0 0 0,0-1 0,0 1 0,0 0 0,0-1 0,0 1 0,0-1 0,0 1 0,0-1 0,0 0 0,0 1 0,1-2 0,4-3 90,0 1 0,0-2 1,0 1-1,-1-1 0,6-6 0,3-9 200,0 0 0,-1 0 0,-1-2 0,-1 1 0,11-33 0,-24 73-257,1 0 0,1-1-1,1 1 1,5 28 0,-5-42-50,0 1-1,0-1 0,1 1 0,-1-1 1,1 0-1,0 1 0,0-1 1,1 0-1,-1 0 0,1-1 1,0 1-1,0-1 0,0 1 1,1-1-1,-1 0 0,5 3 1,-4-4 5,-1 0 0,1 0 1,0-1-1,-1 1 1,1-1-1,0 0 1,0 0-1,0-1 1,0 1-1,0-1 0,0 0 1,0 0-1,0 0 1,0 0-1,-1-1 1,1 1-1,0-1 1,0 0-1,6-3 1,-3 1 30,0 0 0,-1 0 0,1-1 0,-1 0 0,1 0 0,-1-1 1,-1 1-1,9-9 0,-12 9-197,-7 11-285,4-6 382,0 1-1,1-1 1,-1 0 0,1 1-1,0-1 1,-1 1-1,1-1 1,0 1-1,0-1 1,0 1 0,0-1-1,0 1 1,0-1-1,0 1 1,1-1 0,0 3-1,5 4-263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110 242 15019,'0'-2'192,"1"1"-1,-1-1 0,0 1 1,0-1-1,0 1 0,0-1 1,-1 1-1,1-1 1,0 0-1,-1 1 0,1-1 1,-1 1-1,1 0 0,-2-3 1,2 4-138,-1 0 0,1-1 1,0 1-1,0 0 0,-1 0 1,1 0-1,0-1 0,0 1 0,-1 0 1,1 0-1,0 0 0,-1 0 1,1 0-1,0 0 0,-1 0 1,1 0-1,0 0 0,-1 0 1,1 0-1,0 0 0,-1 0 0,1 0 1,0 0-1,-1 0 0,0 0 1,-12 10 1021,3 0-862,1 1 1,1 0 0,0 1 0,0 0 0,-8 20 0,11-24-227,2 1 1,-1 0 0,1 0-1,0 1 1,1-1 0,0 1-1,1-1 1,-1 20 0,2-28 7,0 0 0,0 0 1,0 1-1,0-1 0,1 0 0,-1 0 1,0 1-1,1-1 0,-1 0 1,0 0-1,1 0 0,0 1 1,-1-1-1,1 0 0,0 0 1,-1 0-1,1 0 0,0 0 1,0 0-1,0-1 0,0 1 0,2 1 1,-2-1 1,1-1 0,0 1 1,-1-1-1,1 1 0,0-1 0,-1 0 1,1 0-1,0 0 0,0 0 1,-1 0-1,1 0 0,0-1 0,0 1 1,2-1-1,6-3 32,0-1 1,0 1-1,0-1 0,10-8 1,-17 12-11,15-13 86,22-12 118,-38 25-203,1 0 1,-1-1-1,1 1 1,0 0-1,-1 0 1,1 1-1,0-1 1,0 0-1,-1 1 1,1 0-1,0-1 1,4 2-1,-4 0-13,0 1-1,0-1 0,0 1 0,0 0 1,-1 0-1,1 0 0,-1 1 1,0-1-1,0 0 0,1 1 0,-2 0 1,1-1-1,0 1 0,0 0 0,1 4 1,10 13-39,-11-18 27,1 1 1,0-1 0,-1 0-1,1 0 1,0 0 0,1 0-1,-1 0 1,0 0 0,1-1-1,-1 0 1,0 0-1,1 0 1,-1 0 0,1 0-1,0-1 1,-1 1 0,1-1-1,0 0 1,5-1 0,8-1-91,1 0 0,-1-2 0,16-5 0,5 0-462,-23 7-68,0 0-1,-1 1 1,20 2 0,11 0-1907,-41-2 2414,1 0 0,-1 0 1,1-1-1,-1 1 0,1-1 0,-1 0 0,0 0 0,0-1 1,0 1-1,0-1 0,0 0 0,-1 1 0,1-2 0,-1 1 1,0 0-1,0-1 0,0 0 0,3-4 0,7-12 196,-1 0 1,13-28-1,-20 38 5,11-26 715,-2-1-1,-1 0 0,-2-2 1,10-69-1,-20 97-202,-5 30-379,-18 166-174,21-158-34,1 0 1,2 0-1,0 0 0,2-1 1,6 27-1,1-32 108,-6-20 125,-4-13 22,-2 4-118,0-1 1,-1 0-1,0 1 0,0-1 1,-1 1-1,0 0 0,-7-14 1,12 24-150,1 0 0,0-1 0,0 0 0,0 1-1,0-1 1,0 0 0,0-1 0,0 1 0,0 0 0,0-1 0,0 0 0,0 0 0,4 0 0,50-1-68,-47 0 74,0-2 0,0 1 0,0-1 0,-1-1 0,1 1 0,-1-2-1,11-6 1,13-5 145,-33 16-146,0 0 1,1 0-1,-1 0 0,0 0 1,1 0-1,-1 0 0,0 0 1,1 1-1,-1-1 0,0 0 1,1 0-1,-1 0 0,0 0 0,1 0 1,-1 1-1,0-1 0,0 0 1,1 0-1,-1 0 0,0 1 1,0-1-1,1 0 0,-1 1 0,0-1 1,0 0-1,0 0 0,1 1 1,-1-1-1,0 0 0,0 1 1,0-1-1,0 0 0,0 1 1,0-1-1,0 0 0,0 1 0,0-1 1,0 0-1,0 1 0,0-1 1,0 0-1,0 1 0,0-1 1,0 0-1,0 1 0,0-1 1,-1 1-1,0 25 35,0-20-19,1-2-17,0 1 0,0-1 0,1 1 0,-1-1 0,1 0 0,0 1 1,0-1-1,0 0 0,1 1 0,0-1 0,-1 0 0,2 0 0,-1 0 1,4 5-1,-4-7-41,-1-1-1,1 1 1,0-1 0,-1 0 0,1 0 0,0 0-1,0 1 1,0-2 0,-1 1 0,1 0-1,0 0 1,0-1 0,1 1 0,-1-1 0,0 1-1,0-1 1,0 0 0,0 0 0,0 0 0,0 0-1,0 0 1,0-1 0,1 1 0,-1 0 0,0-1-1,0 0 1,0 1 0,0-1 0,0 0 0,-1 0-1,1 0 1,3-2 0,-2 1-6,0-1 1,0 1-1,0 0 1,0-1-1,0 0 1,-1 1-1,1-1 0,-1 0 1,1 0-1,-1-1 1,2-3-1,10-23-290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15003,'-3'2'116,"0"1"1,1 0-1,-1 0 0,1 0 1,-1 0-1,1 0 0,0 0 1,0 1-1,1-1 0,-1 1 0,1 0 1,-2 5-1,-11 53 177,11-49-59,-5 42 55,2 1 0,2 0-1,3 0 1,2 0-1,3 0 1,13 71 0,-12-103-219,-2-45 218,-13-63 83,-23-86-1,33 169-321,2 10-37,6 14-24,-5-17-46,1 0 0,0 0 0,0-1-1,0 1 1,0-1 0,1 0 0,0 0 0,0-1 0,0 1-1,1-1 1,-1 0 0,1-1 0,0 1 0,0-1 0,1-1 0,-1 1-1,0-1 1,1 0 0,0 0 0,-1-1 0,1 0 0,0 0-1,0 0 1,0-1 0,-1 0 0,1-1 0,0 1 0,0-1 0,0-1-1,-1 1 1,1-1 0,11-5 0,-9 3-15,-1-1-1,1 0 1,-1 0 0,0-1-1,10-9 1,-15 13 104,0 0 0,-1-1-1,1 0 1,-1 1-1,0-1 1,0 0 0,0 0-1,0 0 1,0 0 0,0-1-1,-1 1 1,0 0 0,0-1-1,0 1 1,0-1 0,0 1-1,0-7 1,-1 10-19,0 0 0,0-1 0,0 1 0,0-1 0,0 1 0,0 0 0,0-1 0,-1 1 0,1 0 0,0-1 0,0 1-1,0-1 1,0 1 0,-1 0 0,1-1 0,0 1 0,0 0 0,-1 0 0,1-1 0,0 1 0,0 0 0,-1 0 0,1-1 0,0 1 0,-1 0 0,1 0 0,0 0 0,-1-1 0,1 1 0,-1 0 0,1 0 0,0 0 0,-1 0 0,1 0 0,0 0 0,-1 0 0,1 0 0,-1 0-1,1 0 1,0 0 0,-1 0 0,1 0 0,-1 0 0,1 0 0,0 0 0,-1 1 0,1-1 0,0 0 0,-1 0 0,1 0 0,0 1 0,-1-1 0,1 0 0,0 0 0,-1 1 0,-17 13 374,11-7-264,1 1-1,0 0 0,1 0 1,0 0-1,0 1 1,0 0-1,-3 13 0,6-19-90,0 1 0,1 1 0,0-1 1,0 0-1,0 0 0,1 0 0,-1 0 0,1 1 0,0-1 0,0 0 0,1 0 0,-1 1 0,1-1 0,0 0 0,0 0 0,0 0 0,1 0 0,-1 0 0,4 5 0,-3-7-8,0 1-1,0-1 0,1 0 1,-1 0-1,1 0 0,0 0 1,-1-1-1,1 1 0,0-1 1,0 1-1,0-1 0,0 0 0,0 0 1,0 0-1,1-1 0,-1 1 1,0-1-1,0 0 0,0 0 1,1 0-1,-1 0 0,0 0 0,4-1 1,2-1 17,1 0 0,-1 0 1,1 0-1,-1-2 0,0 1 1,13-7-1,-8 0-36,0 1-1,-1-1 1,-1-1 0,0-1-1,0 1 1,-1-2 0,-1 0-1,0 0 1,-1-1 0,0 0-1,10-22 1,-21 46-105,2-1-1,-1 1 1,1-1 0,3 19-1,-3-25 99,0-1-1,0 0 0,1 0 1,-1 0-1,1 0 0,-1 0 1,1 0-1,0 0 0,0 0 1,-1 0-1,1 0 0,1 0 1,-1-1-1,0 1 0,0 0 1,1-1-1,-1 1 0,1-1 1,-1 1-1,4 1 0,-3-2 2,0-1 0,0 1 0,0-1 0,0 1 0,0-1 0,0 0 0,0 0 0,0 1 0,0-2 0,0 1 0,0 0 0,1 0 0,-1-1 0,0 1 0,0-1 0,3-1 0,3-1 4,0-1 0,0-1 0,0 1 0,-1-1 0,0 0 0,0-1 0,0 0 0,8-9 0,2-8 35,-2 0 0,0-1 0,-1 0 0,-2-1 0,0-1 0,-2 0 0,0-1 0,9-46 0,-17 56-25,-2 17-13,0 0 1,0 0 0,0 0-1,0 0 1,0 0 0,0 0-1,0 0 1,0 0-1,0 0 1,0 0 0,-1 0-1,1 0 1,0 0 0,0 0-1,0 0 1,0 0-1,0 0 1,0 0 0,0 0-1,0 0 1,0 0 0,0 0-1,0 0 1,0 0-1,0 0 1,0 0 0,0 0-1,0 0 1,-1 0-1,1 0 1,0 0 0,0 0-1,0 0 1,0 0 0,0 0-1,0 0 1,0 0-1,0 0 1,0 0 0,0 0-1,0-1 1,0 1 0,0 0-1,0 0 1,0 0-1,0 0 1,0 0 0,0 0-1,0 0 1,0 0 0,0 0-1,0 0 1,0 0-1,0 0 1,0 0 0,0 0-1,-8 25-61,6 0 35,0 0-1,2 0 1,1 0-1,0 0 1,8 32-1,35 120-898,-28-119 293,-53-151 544,-29-76 1584,112 190-1385,-38-17-77,1-1 1,-1 0-1,1 0 0,0-1 0,0 0 1,0 0-1,1-1 0,-1 0 0,0-1 1,0 0-1,18-2 0,13-7-74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17668,'-15'8'935,"-35"24"429,46-29-1173,0 0 0,0 1 0,0-1 0,1 1 0,-1-1 0,1 1 0,0 1 0,-5 7 0,8-12-183,0 1 0,0 0 1,-1-1-1,1 1 0,0 0 0,0-1 1,0 1-1,0 0 0,0-1 0,0 1 1,0 0-1,0-1 0,0 1 0,0 0 1,1-1-1,-1 1 0,0 0 0,0-1 1,1 1-1,-1-1 0,0 1 0,1 0 1,-1-1-1,0 1 0,1-1 0,-1 1 0,1-1 1,-1 1-1,1-1 0,-1 0 0,1 1 1,-1-1-1,1 1 0,0-1 0,-1 0 1,1 0-1,1 1 0,30 9-642,-22-7 419,-1 0 56,0 0 1,-1 0 0,0 1-1,0 1 1,0-1-1,0 2 1,-1-1-1,1 1 1,9 9 0,-15-13 156,0 1-1,0-1 1,-1 0 0,1 1 0,0-1 0,-1 1 0,1 0 0,-1 0 0,0-1 0,0 1-1,0 0 1,0 0 0,-1 0 0,1 0 0,-1 0 0,1 0 0,-1 0 0,0 0 0,-1 0 0,1 0-1,0 0 1,-1 0 0,1 0 0,-1 0 0,0 0 0,0 0 0,0 0 0,-1-1 0,1 1-1,-1 0 1,1-1 0,-4 4 0,0 0 49,0-1 0,0 0-1,-1 0 1,0 0 0,0-1-1,0 1 1,0-2 0,-1 1-1,1-1 1,-1 0 0,0 0-1,0-1 1,0 1 0,0-2-1,-1 1 1,1-1 0,0 0-1,-11-1 1,5 1-59,0-1 0,-1-1 0,1-1-1,-1 0 1,1 0 0,0-1 0,0-1 0,0 0 0,-15-8 0,-24-20-11,3-9-132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38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11146,'-22'91'760,"4"0"-1,4 1 0,-2 119 0,22 279 47,1-71-385,-34-4-171,-23-2 70,15-137 197,16 92 250,1-5-653,16-339-309,2 0 0,0 1-1,8 46 1,-7-66 255,-1 1-1,0-1 1,-1 1 0,1-1 0,-3 9 0,-1 15 26,1-32-34,-1 0 0,-1 0-1,1 1 1,0 0 0,-1 0-1,1 0 1,-10-3 0,3 1-120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15435,'37'-2'1361,"5"4"1023,3 3-2680,6 3 1176,-6-4 160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258 324 17836,'-5'-4'169,"0"0"1,0 0-1,-1 1 0,0-1 1,1 1-1,-1 1 0,0-1 1,0 1-1,-1 0 0,1 0 1,-12-1-1,13 3-114,0 0-1,1 0 1,-1 1 0,0 0-1,1 0 1,-1 0 0,1 0 0,-1 1-1,1-1 1,0 1 0,-1 0-1,1 1 1,0-1 0,0 1-1,0 0 1,1 0 0,-4 3-1,-2 4-25,0 0-1,1 0 0,0 1 1,1 0-1,0 0 0,1 1 1,0 0-1,1 0 1,0 0-1,1 1 0,0-1 1,1 1-1,0 0 0,1 0 1,0 15-1,2-24-30,0-1-1,0 1 1,0 0 0,1 0 0,-1 0-1,1-1 1,0 1 0,0 0 0,0-1 0,1 1-1,-1-1 1,4 6 0,-3-6 0,0-1 0,0 0-1,0 0 1,0 0 0,0-1 0,0 1 0,0 0 0,0-1 0,1 1 0,-1-1 0,1 0-1,-1 0 1,1 0 0,0 0 0,-1 0 0,1-1 0,0 1 0,4-1 0,3 1-19,0-1 0,0-1 0,0 0 1,11-3-1,-14 3-22,1-1 1,-1 1-1,1 0 0,0 1 0,-1 0 1,1 0-1,0 1 0,10 1 0,-16-1 28,-1 0 0,1 0 0,0 0-1,0 0 1,0 0 0,-1 0-1,1 0 1,-1 1 0,1-1-1,-1 1 1,1-1 0,-1 1 0,0-1-1,0 1 1,1 0 0,-1 0-1,-1-1 1,1 1 0,0 0-1,0 0 1,-1 0 0,1 0 0,-1 0-1,1 0 1,-1 0 0,0 0-1,0 0 1,0 0 0,0 0-1,-1 3 1,0 7-48,0 1 0,-2-1 0,-5 21 0,6-28 52,-12 34 212,-2-1-1,-1 0 1,-2-2 0,-2 0-1,-34 46 1,53-79-177,-25 32 320,25-33-318,0 1-1,0-2 0,0 1 0,0 0 1,0 0-1,-1-1 0,1 1 0,-1-1 0,1 1 1,-1-1-1,1 0 0,-6 1 0,7-2-31,0 0 0,1 0 1,-1 0-1,0 0 0,0 0 0,1 0 0,-1-1 0,0 1 0,0 0 0,1-1 0,-1 1 0,0 0 0,1-1 0,-1 1 0,0-1 0,1 1 0,-1-1 0,1 1 0,-1-1 1,1 1-1,-1-1 0,1 1 0,-1-1 0,1 0 0,0 1 0,-1-1 0,1 0 0,0 0 0,0 1 0,-1-1 0,1 0 0,0 0 0,0 1 0,0-1 0,0 0 0,0 0 1,0 1-1,0-3 0,2-29-257,2 15 134,0 0 0,1 1 0,1-1 0,0 1 0,16-29 0,55-73-259,-52 81 327,46-66 90,113-175 296,-148 217-104,-3 0 1,41-111 0,-72 169-204,-1 0 0,0-1 0,-1 1 0,1 0 1,0-1-1,-1-6 0,0 10-15,0-1 0,0 1 0,0-1 1,0 1-1,0-1 0,0 1 0,0 0 0,0-1 0,0 1 1,0 0-1,0-1 0,-1 1 0,1-1 0,0 1 0,0 0 1,0-1-1,-1 1 0,1 0 0,0-1 0,-1 1 0,1 0 0,0 0 1,0-1-1,-1 1 0,1 0 0,-1 0 0,1 0 0,0-1 1,-1 1-1,1 0 0,0 0 0,-1 0 0,-2 0 5,0 1 0,1 0 0,-1 0 0,1 0 0,0 0 0,-1 0 0,1 1 0,0-1 0,0 1 0,0-1 0,0 1 1,0 0-1,0 0 0,0-1 0,-2 5 0,-14 18 21,1 0 0,1 1 1,2 0-1,0 2 0,1-1 1,2 2-1,1-1 0,-12 57 1,19-70-22,1 1 1,1-1 0,1 0-1,0 1 1,0-1-1,2 1 1,0-1 0,5 19-1,-6-27-7,1 1-1,1-1 0,0 0 1,-1 0-1,2 0 1,-1-1-1,1 1 0,8 9 1,-9-12-2,0 0 1,1 0-1,-1 0 1,1-1-1,-1 0 1,1 1-1,0-1 1,0 0-1,0-1 1,0 1-1,0-1 1,1 0-1,-1 0 1,7 1-1,-6-2 0,-1 0 0,1 0 0,0 0 1,-1 0-1,1-1 0,-1 0 0,1 0 0,-1 0 0,1-1 0,-1 1 0,1-1 1,-1 0-1,7-5 0,-4 2 4,0 0 0,0-1 0,-1 0 1,0-1-1,0 1 0,9-14 0,-2-1 29,0-1 0,-2 0 0,0-1 1,8-27-1,-5-1 76,-14 51-107,0 0 0,0 0 1,0 0-1,0 0 0,-1 0 0,1 0 1,0 0-1,0 0 0,0 0 1,0 0-1,0 0 0,0 0 1,0 0-1,0 0 0,0 0 0,0 0 1,0 0-1,-1 0 0,1 0 1,0 0-1,0 0 0,0 0 0,0 0 1,0 0-1,0 0 0,0 0 1,0 0-1,0 0 0,0 0 0,0 0 1,0-1-1,0 1 0,-1 0 1,1 0-1,0 0 0,0 0 0,0 0 1,0 0-1,0 0 0,0 0 1,0 0-1,0 0 0,0 0 0,0 0 1,0 0-1,0-1 0,0 1 1,0 0-1,0 0 0,0 0 0,0 0 1,0 0-1,0 0 0,0 0 1,-5 7 20,1 4-12,1 0 0,-1 0 0,2 1 1,-3 22-1,4-30-11,1 0 0,-1 0 0,1 0 0,0 1 0,1-1 0,-1 0 0,1 0-1,-1 0 1,1 0 0,1 0 0,-1 0 0,0 0 0,1 0 0,0 0 0,0 0 0,0-1 0,4 5 0,-4-6 0,1 0 1,-1-1-1,1 1 0,0-1 1,0 0-1,0 0 0,0 0 1,0 0-1,0 0 0,0-1 1,0 1-1,0-1 0,0 0 1,0 0-1,0 0 0,0 0 0,0-1 1,0 1-1,0-1 0,0 1 1,0-1-1,5-2 0,3-1 11,-1-1-1,0 0 1,0 0 0,17-12-1,-12 6-2,0-2-1,-1 1 0,0-2 1,16-20-1,-23 29-68,-6 13 23,-8 24-2,4-17 12,2-5-3,-2 6 19,1-1-1,1 24 1,1-35-32,0 0-1,0 0 0,1 0 1,0-1-1,-1 1 1,1 0-1,1 0 0,-1-1 1,1 1-1,-1-1 1,1 1-1,0-1 1,0 0-1,0 0 0,5 5 1,-6-7 15,0 0 0,0 0-1,1 0 1,-1 0 0,0 0 0,1 0 0,-1-1 0,1 1 0,-1 0-1,1-1 1,-1 0 0,1 1 0,-1-1 0,1 0 0,-1 0-1,1 1 1,-1-1 0,1-1 0,-1 1 0,1 0 0,0 0 0,-1 0-1,1-1 1,-1 1 0,1-1 0,-1 1 0,0-1 0,1 0 0,1-1-1,2-1-16,-1 0-1,1 0 0,-1-1 1,0 0-1,0 0 1,0 0-1,4-6 0,13-22-324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 15019,'-13'-16'1569,"-1"7"-1129,4 9-248,1 3 824,8 7-968,2 3 1960,6 1-1864,6 4 56,7 0 48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129 253 14067,'-11'9'334,"1"-1"1,0 1-1,0 1 1,1 0-1,0 0 1,0 1-1,1 0 1,1 0-1,0 1 0,1 0 1,0 0-1,0 1 1,2 0-1,-1-1 1,2 2-1,0-1 1,-2 20-1,4-30-296,1 1 1,0-1-1,1 0 0,-1 0 1,1 1-1,-1-1 0,1 0 0,0 0 1,0 0-1,0 0 0,1 0 1,-1 0-1,1 0 0,3 5 1,-3-6-28,-1-1 0,1 1-1,0-1 1,-1 1 0,1-1 0,0 0 0,0 0 0,0 0 0,0 0 0,0 0 0,0 0-1,0-1 1,1 1 0,-1-1 0,0 0 0,0 1 0,0-1 0,0 0 0,1 0 0,-1 0-1,0 0 1,0-1 0,4 0 0,5-2 4,1-1-1,-2 0 0,1-1 1,0 0-1,-1-1 1,0 0-1,0-1 0,9-8 1,71-67 126,-56 48 13,-2-1 0,-1-2 0,-2-1 0,-2-1 1,-1-1-1,23-52 0,-47 89-133,2-5 45,-1 0 0,0 0 0,4-17 0,-7 24-55,0 0-1,1-1 1,-1 1 0,0 0-1,0 0 1,0-1 0,0 1-1,0 0 1,0 0 0,0-1-1,0 1 1,0 0 0,-1 0-1,1-1 1,0 1 0,-1 0-1,1 0 1,-1 0 0,0 0 0,1 0-1,-1 0 1,0 0 0,1 0-1,-1 0 1,0 0 0,0 0-1,0 0 1,0 0 0,0 1-1,0-1 1,0 0 0,0 1-1,0-1 1,-1 1 0,1-1-1,-1 0 1,-4 1 2,1-1 1,-1 1-1,1 0 1,-1 1-1,0 0 1,1-1-1,0 2 1,-1-1-1,1 0 1,0 1-1,-1 0 1,1 1-1,0-1 1,-5 4-1,-8 5 20,0 1 0,-23 20 0,31-24-28,0 0-1,1 1 0,0 0 1,0 1-1,1 0 1,0 1-1,1-1 1,0 2-1,-9 20 0,15-29-10,0-1 0,0 0 1,1 1-1,-1-1 0,1 0 0,-1 1 0,1-1 0,0 1 0,0-1 0,0 1 0,0-1 0,1 1 0,-1-1 0,1 0 1,-1 1-1,1-1 0,0 0 0,0 1 0,2 3 0,-1-3-28,0-1 1,1 1-1,-1-1 0,1 1 0,-1-1 1,1 0-1,0 0 0,0 0 1,0 0-1,0 0 0,0-1 0,5 2 1,4 1-153,0-1 0,1-1 0,-1 0-1,0 0 1,1-1 0,23-1 0,-15-3-214,1 0-1,27-9 0,-3 1-264,-45 11 661,0-1 1,-1 1-1,1 0 0,0 0 0,0 0 0,-1-1 1,1 1-1,0 0 0,0 0 0,0 0 1,-1 0-1,1 1 0,0-1 0,0 0 0,0 0 1,-1 0-1,1 1 0,0-1 0,0 0 1,-1 1-1,1-1 0,0 0 0,-1 1 0,1-1 1,0 1-1,-1-1 0,1 1 0,-1-1 1,1 1-1,-1 0 0,1-1 0,-1 1 0,1 0 1,-1-1-1,0 1 0,1 0 0,-1 0 0,0-1 1,0 1-1,1 0 0,-1 0 0,0 0 1,0-1-1,0 1 0,0 0 0,0 0 0,0 0 1,0-1-1,-1 2 0,0 7 116,0 0 1,-1 0-1,-6 17 1,2-4 29,5-18-129,-6 49 300,7-50-343,0 1 0,0-1 0,0 0-1,0 0 1,1 0 0,-1 0 0,1 0 0,0 0 0,0 0 0,0 0 0,0 0 0,1 0 0,-1 0 0,3 3 0,-4-6 0,1 1 0,0 0 0,0 0 0,0 0 1,0-1-1,-1 1 0,1-1 0,0 1 0,0 0 0,1-1 1,-1 0-1,0 1 0,0-1 0,0 0 0,0 1 1,0-1-1,0 0 0,0 0 0,1 0 0,-1 0 1,0 0-1,0 0 0,0 0 0,0-1 0,2 1 1,1-2-25,0 1 1,0-1 0,0 0-1,0 0 1,6-5 0,18-16-330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1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16035,'-8'20'1781,"6"-16"-1499,0 1 0,1 0 1,-1 0-1,1-1 0,0 1 0,0 0 1,0 5-1,1-8-228,0 0 1,0 0-1,1 0 1,-1 0 0,1 0-1,-1 0 1,1 0-1,0-1 1,0 1-1,0 0 1,0 0-1,0-1 1,0 1 0,0-1-1,1 1 1,-1-1-1,1 1 1,-1-1-1,1 0 1,-1 0-1,1 0 1,2 2 0,3 0-25,-1 0 0,1 0 0,0 0 0,0-1 0,0 0 1,0 0-1,0-1 0,0 0 0,0 0 0,1 0 0,-1-1 1,0-1-1,9 0 0,11-3-347,-1-2 0,32-10 1,-28 8-119,-29 7 405,0 1 0,0-1 0,0 1 1,0 0-1,0-1 0,0 1 0,0 0 1,0 0-1,0 0 0,0-1 0,1 1 1,-1 0-1,0 1 0,0-1 0,0 0 0,0 0 1,0 0-1,0 1 0,0-1 0,0 0 1,0 1-1,0-1 0,0 1 0,0-1 1,0 1-1,0 0 0,0-1 0,0 1 1,0 0-1,-1 0 0,1-1 0,1 3 0,-1 0-6,0 0-1,0 1 0,-1 0 0,1-1 0,-1 1 0,0-1 0,0 1 0,0 4 0,0 8 126,1 2 15,1 1-1,0-1 0,2 0 1,0 0-1,14 33 1,45 81 264,-39-86-393,18 50 0,-39-91 45,-1 1 0,0 0 1,-1 0-1,0 0 0,0 0 0,0 1 1,0-1-1,-1 0 0,0 0 0,-1 0 1,1 1-1,-1-1 0,0 0 0,-1 0 0,-2 8 1,1-7 69,-1-1 1,0 1 0,0-1-1,0 0 1,-1 0-1,0-1 1,0 1 0,0-1-1,0 0 1,-1-1-1,0 1 1,-10 5 0,10-7-2,1 0 0,-1 0 1,1 0-1,-1-1 0,0 0 1,0 0-1,0 0 0,-1-1 0,1 0 1,0 0-1,0-1 0,-12 0 1,14 0-73,0-1 0,0 0 0,0 0 0,0 0 1,0-1-1,0 1 0,0-1 0,0 0 0,1 0 0,-1 0 1,0 0-1,1-1 0,0 0 0,0 0 0,0 1 0,0-2 0,0 1 1,0 0-1,-3-7 0,2 3-56,0-1 0,0 1 1,1-1-1,0 0 0,1 0 0,0 0 0,0 0 1,0 0-1,1 0 0,1-1 0,-1 1 0,1 0 1,1-1-1,-1 1 0,1 0 0,1 0 0,4-16 1,-1 11-120,0 0 0,1 0 0,0 0 0,1 1 0,0 0 0,1 0 0,1 1 0,0 0 0,18-17 0,124-102-2084,-90 85 1705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14491,'5'-15'1441,"-5"18"-131,-4 29 160,3-28-1451,-12 83 535,4 1 0,4 135 1,5-215-546,1-1 0,-1 0 0,1 0 0,0 0 0,1-1 0,0 1 0,0 0 1,4 9-1,-5-15-7,0 0 0,0 1-1,0-1 1,0 0 0,0 1 0,0-1 0,1 0 0,-1 0 0,0 0 0,1 0 0,-1 0 0,0 0 0,1 0 0,-1-1 0,1 1 0,1 0-1,0 0 0,0-1 0,-1 0 0,1 0 0,-1 0 0,1 0 0,0 0 0,-1-1 0,1 1 0,-1-1 0,1 1 0,-1-1 0,1 0 0,3-2 0,12-7-8,0-1 1,0-1-1,-1 0 1,0-1-1,-1-1 1,17-20-1,32-25-22,-65 58 29,1 1-1,-1-1 0,0 1 1,1-1-1,-1 1 1,1 0-1,-1-1 1,1 1-1,-1 0 1,1-1-1,-1 1 1,1 0-1,-1-1 0,1 1 1,-1 0-1,1 0 1,-1 0-1,1 0 1,-1 0-1,1 0 1,0-1-1,-1 1 1,1 0-1,-1 0 0,1 1 1,-1-1-1,1 0 1,0 0-1,-1 0 1,1 0-1,-1 0 1,1 1-1,-1-1 1,1 0-1,-1 0 0,1 1 1,-1-1-1,1 0 1,-1 1-1,0-1 1,1 1-1,-1-1 1,1 1-1,-1-1 1,0 0-1,1 1 1,-1-1-1,0 1 0,0 0 1,1-1-1,-1 1 1,0-1-1,0 1 1,0-1-1,0 1 1,0-1-1,0 1 1,0 0-1,0-1 0,0 1 1,0 0-1,1 10 7,-1-1 0,-1 19 0,1-15 5,0-10-11,0-1 1,0 1-1,0-1 0,0 1 1,1-1-1,0 1 1,-1-1-1,4 7 1,-3-9-2,-1 0 0,1 0 0,0 0 1,0 0-1,0 0 0,0 0 0,0-1 1,0 1-1,0 0 0,0 0 0,0-1 0,0 1 1,0-1-1,0 1 0,1-1 0,-1 1 1,0-1-1,0 0 0,1 0 0,-1 0 1,0 1-1,0-1 0,1 0 0,-1-1 1,0 1-1,0 0 0,3-1 0,8-2-54,0 0-1,-1-1 0,1 0 0,-1-1 0,0 0 0,0-1 0,12-9 1,-15 9-7,1 0 0,0 1 0,0 0 0,1 1 0,-1 0 1,1 0-1,0 1 0,0 0 0,0 1 0,14-2 0,-23 4 67,0 0 0,0 0 0,1 1 0,-1-1 0,0 0 0,0 1 0,0-1 0,0 1 0,0-1-1,0 1 1,0-1 0,-1 1 0,1 0 0,0-1 0,0 1 0,0 0 0,-1 0 0,1 0 0,0 0-1,-1-1 1,1 1 0,0 0 0,-1 0 0,1 0 0,-1 0 0,0 0 0,1 1 0,-1-1 0,0 0-1,0 0 1,0 0 0,0 0 0,0 0 0,0 0 0,0 0 0,0 2 0,0 7 125,-1-1-1,0 0 1,-3 12 0,3-16-57,1-4-8,-4 37-7,4-36-75,0-1 0,0 0 0,0 0 0,0 0 1,0 0-1,1 0 0,-1 0 0,0 0 0,1 0 0,-1 0 1,1 1-1,-1-2 0,1 3 0,0-3 11,-1 0 1,1 0-1,-1 1 1,1-1-1,-1 0 0,0 0 1,1 0-1,-1 1 1,1-1-1,-1 0 0,1 0 1,-1 0-1,1 0 1,-1 0-1,1 0 0,-1 0 1,1 0-1,-1 0 1,1 0-1,-1 0 0,1-1 1,-1 1-1,1 0 1,-1 0-1,0 0 0,1-1 1,-1 1-1,1 0 1,-1 0-1,0-1 0,1 0 1,14-13-210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 16628,'3'-5'1472,"-6"8"-1040,-7 5-192,-7 14 616,-3 5-192,-5 14-336,-1 11-152,2 10-152,3 1-16,5 0-8,7-2-8,11-6-88,8-8-56,11-15-264,6-9-216,6-16 504,6-6-104,-2-5-104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14739,'-11'26'1488,"-2"7"-1063,1 11-185,-2 6 584,3 6-392,3 0-8,4-6-344,4-2-216,3-13-424,1-4 1872,-1-21-1312,-1-9 16,2-2-8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14379,'16'-9'385,"0"1"-1,1 0 1,0 1 0,0 1-1,0 1 1,1 0 0,0 1-1,0 1 1,0 1 0,0 1-1,0 0 1,1 1 0,-1 1-1,0 0 1,25 7 0,-35-7-350,0 1 1,-1 1 0,1-1-1,12 7 1,-18-8-22,-1 0-1,0-1 1,0 1 0,0 0-1,1-1 1,-1 1-1,0 0 1,0 0 0,0 0-1,0 0 1,-1 0 0,1 0-1,0 0 1,0 0-1,0 0 1,-1 1 0,1-1-1,-1 0 1,1 0 0,-1 1-1,1-1 1,-1 0-1,0 1 1,0-1 0,0 0-1,0 1 1,0-1 0,0 0-1,0 1 1,0-1-1,0 0 1,0 1 0,-1-1-1,1 0 1,-1 1 0,1-1-1,-1 1 1,-4 6 103,0-1 0,0 0 0,0 0 1,-1-1-1,0 1 0,0-1 0,0-1 0,-1 1 0,-12 7 1,-11 5 156,-32 14 0,42-22-407,10-5-1421,25-10 739,7-1 251</inkml:trace>
  <inkml:trace contextRef="#ctx0" brushRef="#br0" timeOffset="1">549 300 17396,'0'18'2144,"-1"-5"-1400,-5-8-344,2-5 1409,5-5-1433,5-5-648,7-7 376,1-3-192,0-4-240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16388,'1'3'1672,"2"2"-1232,1 5-216,3 0 896,2 5-584,5-1-184,5-2-320,2-2-128,10-9-552,2-2-168,1-11 648,0-2-160,-1-6-112</inkml:trace>
  <inkml:trace contextRef="#ctx0" brushRef="#br0" timeOffset="1">333 1 12851,'-17'24'2000,"-6"13"-832,-3 3-455,3 3 2031,2 3-1456,4-1-399,4-2-121,7-7-544,3-5-376,3-2 1408,0-6-1200,6 4 56,0-3 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 15603,'2'-13'1333,"-2"3"588,-8 23-523,-4 8-771,-12 31 1,20-43-632,1 1 1,0-1 0,1 1 0,0-1 0,0 1-1,0 12 1,2-21-12,0 1-1,0 0 1,1-1-1,-1 1 1,0-1-1,1 1 0,-1 0 1,1-1-1,-1 1 1,1-1-1,0 1 1,0-1-1,0 1 1,-1-1-1,1 0 0,1 1 1,-1-1-1,0 0 1,0 0-1,0 0 1,1 0-1,-1 0 1,0 0-1,1 0 1,-1 0-1,1-1 0,-1 1 1,1-1-1,0 1 1,-1-1-1,4 1 1,5 1-109,0-1 1,0 0 0,0-1 0,13-1-1,-6 0-25,46-2-365,-35 1 201,0 1 0,54 5 0,-80-4 306,0 0 0,-1 0-1,1 1 1,0-1 0,-1 0 0,1 1 0,-1-1 0,1 1 0,-1 0 0,1-1 0,-1 1 0,1 0 0,-1 0 0,1 0 0,-1 0 0,0 0-1,0 0 1,0 0 0,1 1 0,-1-1 0,1 3 0,-2-3 16,0 1-1,0-1 0,0 0 1,0 1-1,0-1 1,0 1-1,-1-1 1,1 0-1,0 1 1,-1-1-1,1 0 1,-1 1-1,0-1 1,1 0-1,-1 0 1,0 0-1,0 0 1,0 0-1,0 1 1,0-2-1,0 1 1,0 0-1,0 0 1,0 0-1,0 0 1,-3 0-1,-9 9 170,-1-2 0,0 0-1,-1 0 1,0-2 0,0 0 0,-1 0-1,1-2 1,-1 1 0,0-2 0,0-1-1,0 0 1,-1 0 0,-30-3 0,45 1-142,-1-1 1,1 1 0,0-1 0,0 0-1,-1 1 1,1-1 0,0 0 0,0-1 0,0 1-1,0 0 1,0-1 0,0 1 0,0-1 0,0 1-1,1-1 1,-1 0 0,1 0 0,-1 0-1,1 0 1,0 0 0,-1 0 0,1 0 0,0 0-1,1 0 1,-1-1 0,0 1 0,0 0-1,1-1 1,0 1 0,-1-3 0,0-16 15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13227,'4'15'1328,"2"5"-736,-5 4-184,4 8 945,-5 5-545,5 7-32,1 7-40,-3 4-112,-3 4-72,-6 1-128,-5-1-55,-8-6-89,-4-4-128,-11-13-504,-3-5 376,1-11-80,0-4-40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12275,'-9'12'1768,"9"-8"-768,7-3-336,12-1 2113,5-1-1537,14 1-352,5-1-135,7 1-289,3 2-224,-2 3-536,-2 0-457,-14 0 625,-11-1-168,-17 6-112</inkml:trace>
  <inkml:trace contextRef="#ctx0" brushRef="#br0" timeOffset="1">91 219 13771,'-9'11'1288,"19"-4"-664,7-4-192,16-5 577,7-2-169,12-2-416,-1-3-424,4 7 216,-1 2-16,1 0-248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11586,'-15'206'4028,"14"-182"-3831,1-1 0,1 0-1,1 1 1,8 39 0,-8-56-161,0 0 0,1-1 0,-1 1 0,1-1 0,1 0-1,-1 0 1,1 0 0,8 10 0,-8-12-21,-1-1 0,1 0 0,-1 0 0,1-1 0,0 1 0,0-1 0,1 1 0,-1-1-1,0 0 1,1-1 0,-1 1 0,1-1 0,-1 0 0,8 1 0,-4-2 7,1 0 0,-1 0-1,0-1 1,1 0 0,-1 0 0,0-1 0,0 0-1,0-1 1,0 0 0,0 0 0,-1 0 0,1-1-1,10-8 1,9-7 175,-1 0 0,26-27 0,-34 29-17,-17 16-170,-1 1 1,0 0-1,1-1 0,-1 1 1,1-1-1,-1 1 0,0 0 0,1-1 1,-1 1-1,1 0 0,-1 0 1,1-1-1,-1 1 0,1 0 0,-1 0 1,1 0-1,-1 0 0,1 0 1,0-1-1,-1 1 0,1 0 0,-1 0 1,1 1-1,-1-1 0,1 0 1,-1 0-1,1 0 0,-1 0 0,1 0 1,-1 0-1,1 1 0,-1-1 0,1 0 1,-1 0-1,1 1 0,-1-1 1,1 0-1,-1 1 0,0-1 0,1 1 1,-1-1-1,1 0 0,-1 1 1,0-1-1,0 1 0,1-1 0,-1 1 1,0-1-1,0 1 0,1-1 1,-1 1-1,0-1 0,0 1 0,0-1 1,0 1-1,0 0 0,7 44 244,-4-26-166,-3-17-63,1 1-1,0-1 0,0 1 1,0-1-1,0 1 0,0-1 0,0 0 1,0 0-1,1 0 0,-1 0 0,1 0 1,0 0-1,-1 0 0,4 3 1,-3-5-1,0 1 1,-1 0 0,1 0 0,0-1 0,0 1 0,-1 0 0,1-1 0,0 0 0,0 1-1,0-1 1,-1 0 0,1 0 0,0 0 0,0 0 0,0-1 0,0 1 0,-1 0 0,1-1 0,0 1-1,3-2 1,14-8 155,0 0 0,0-1-1,-1-1 1,0-1 0,25-23 0,8-6 87,-50 41-263,1 0 1,0 0-1,-1-1 0,1 1 1,0 0-1,0 0 0,0 1 0,0-1 1,0 0-1,0 1 0,0-1 1,0 1-1,0 0 0,3-1 1,-4 1-4,0 1-1,0-1 1,0 0 0,-1 1 0,1-1-1,0 1 1,0-1 0,0 1 0,-1-1-1,1 1 1,0 0 0,-1-1 0,1 1-1,0 0 1,-1-1 0,1 1 0,-1 0 0,1 0-1,-1 0 1,1-1 0,-1 1 0,0 0-1,0 0 1,1 0 0,-1 0 0,0 0-1,0 0 1,0 0 0,0 0 0,0 0 0,0 1-1,-2 53 51,1-44-121,0 0 1,1 0-1,0-1 0,3 22 1,-3-31 61,0 0 0,1 0 0,-1 0 1,0 1-1,1-1 0,-1-1 0,1 1 1,-1 0-1,1 0 0,0 0 0,-1 0 0,1 0 1,0 0-1,-1-1 0,1 1 0,0 0 0,0 0 1,1 0-1,2-10-94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 17188,'1'-3'1448,"-4"6"-1016,-4 7-184,-6 12 632,-3 2-120,-2 12-239,-2 7-97,-2 13-176,4 8-16,5 6-40,4 1-40,12-5-248,8-3-224,11-9-352,5-7 560,0-8-112,2-9-73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 15307,'0'1'53,"0"-1"0,0 0 0,0 0 0,0 0 0,0 0 0,0 0 0,0 0-1,0 0 1,0 0 0,0 0 0,0 1 0,-1-1 0,1 0 0,0 0 0,0 0 0,0 0 0,0 0-1,0 0 1,0 0 0,0 0 0,0 0 0,0 0 0,0 0 0,-1 0 0,1 0 0,0 1 0,0-1-1,0 0 1,0 0 0,0 0 0,0 0 0,0 0 0,0 0 0,-1 0 0,1 0 0,0 0 0,0 0-1,0 0 1,0 0 0,0 0 0,0 0 0,0-1 0,0 1 0,-1 0 0,1 0 0,0 0 0,0 0 0,0 0-1,0 0 1,0 0 0,0 0 0,0 0 0,0 0 0,0 0 0,0 0 0,-1-1 0,-4 21 1131,-4 30-636,-4 138-271,13-184-258,1 0 0,-1 0 0,0 0-1,1 0 1,0 0 0,0 0-1,0 0 1,3 5 0,-4-8-12,1-1 0,-1 0 1,0 1-1,0-1 0,0 0 0,0 1 1,1-1-1,-1 0 0,0 0 0,0 1 1,1-1-1,-1 0 0,0 0 0,1 1 1,-1-1-1,0 0 0,1 0 0,-1 0 0,0 0 1,1 1-1,-1-1 0,0 0 0,1 0 1,-1 0-1,0 0 0,1 0 0,-1 0 1,0 0-1,1 0 0,-1 0 0,1 0 1,-1 0-1,0 0 0,1-1 0,0 0 15,1 0 0,-1 0 1,0 0-1,1-1 0,-1 1 0,0 0 0,0-1 0,0 1 0,0-1 0,-1 1 1,1-1-1,1-2 0,9-25 115,-2-1-1,-1-1 1,-1 1 0,-1-1 0,-2 0-1,-1 0 1,-2 0 0,-3-45 0,1 65-158,-1 16 6,1 17-11,1-19 21,1 1 0,-1 0 0,1 0 0,-1 0 0,1-1 0,1 1-1,-1 0 1,0-1 0,1 1 0,0-1 0,-1 1 0,1-1 0,1 0-1,-1 0 1,0 0 0,1 0 0,4 4 0,-3-5 2,0 1 0,0 0 0,0-1-1,1 0 1,-1 0 0,1 0 0,0-1 0,-1 0 0,1 0 0,0 0 0,0 0 0,5 0-1,7-2-3,0 1 0,0-2 0,0 0 0,0-2 0,0 1 0,26-11 0,-12 1 24,-25 9-12,1 1-1,0 0 1,0 1 0,0-1 0,0 1-1,0 0 1,1 1 0,14-1 0,-22 2-6,1 0 1,-1 0 0,1 1-1,-1-1 1,1 1-1,-1-1 1,0 0 0,1 1-1,-1-1 1,0 1-1,1-1 1,-1 1 0,0-1-1,0 1 1,1-1-1,-1 1 1,0-1 0,0 1-1,0-1 1,0 1 0,0 0-1,0-1 1,0 1-1,0-1 1,0 1 0,0-1-1,0 1 1,0 0-1,0-1 1,0 1 0,0-1-1,0 1 1,-1-1-1,1 1 1,-8 25-11,7-22 10,-1 1 1,-30 110-19,29-101 11,0 1-1,1 0 0,1-1 0,0 1 0,3 29 0,-2-42 4,1 0 0,-1 0-1,0-1 1,1 1 0,-1 0 0,1 0-1,-1-1 1,1 1 0,0 0-1,0-1 1,0 1 0,0-1-1,0 1 1,0-1 0,0 1-1,1-1 1,-1 0 0,0 1 0,1-1-1,-1 0 1,1 0 0,3 1-1,-3-1 47,0 0-1,0-1 1,0 0-1,1 1 0,-1-1 1,0 0-1,0 0 1,1 0-1,-1-1 0,0 1 1,0-1-1,1 1 0,-1-1 1,0 0-1,0 1 1,0-1-1,0 0 0,3-2 1,19-14 38,4-2 34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13939,'-7'23'1337,"2"-1"0,1 0 0,-3 35 0,6-48-1198,1-1-1,0 0 1,0 1-1,1-1 1,0 1-1,1-1 1,0 0 0,0 0-1,1 0 1,0 0-1,0 0 1,8 13 0,-10-20-102,0 1 0,1 0 1,-1-1-1,0 1 1,1 0-1,-1-1 0,1 0 1,0 1-1,-1-1 1,1 0-1,0 0 0,0 0 1,-1 0-1,1 0 1,0 0-1,0-1 0,0 1 1,0-1-1,0 1 1,1-1-1,1 0 0,0 0 63,0-1-1,-1 1 0,1-1 0,-1 0 0,1 0 1,-1 0-1,0-1 0,1 1 0,-1-1 0,0 0 1,4-3-1,6-6 230,0 0 0,-1-1 1,0 0-1,10-15 0,68-94-2267,-90 121 1885,0 0 0,0 0-1,0 0 1,0 0-1,0-1 1,0 1 0,0 0-1,0 0 1,1 0 0,-1 0-1,0-1 1,0 1 0,0 0-1,0 0 1,0 0 0,1 0-1,-1 0 1,0 0 0,0 0-1,0 0 1,0-1 0,0 1-1,1 0 1,-1 0-1,0 0 1,0 0 0,0 0-1,1 0 1,-1 0 0,0 0-1,0 0 1,0 0 0,0 0-1,1 0 1,-1 0 0,0 0-1,0 0 1,0 0 0,0 0-1,1 1 1,-1-1 0,0 0-1,0 0 1,0 0-1,0 0 1,1 0 0,-1 0-1,0 0 1,0 1 0,0-1-1,0 0 1,0 0 0,0 0-1,3 9-556,-3-9 571,1 12-1061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2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12259,'0'16'1520,"3"3"-912,4 2-224,2 5 1665,1 7-1433,0 4-48,-2 3-48,-2 5 24,-6 2-120,-3 6-40,-10 7-88,-7 6-24,-10 6-256,-6 0-328,-5-1 312,-11-2-72,-2-10-32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18076,'-1'3'1360,"5"-1"-1032,6 2-184,17-7 560,11-1-304,12-3-167,1-1-81,5 0-304,-1 1-137,-11-1-327,-7 3-112,-15 5-232,-12 3-752,-20 4 1160,-9 1-297,-15 4-7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15091,'2'9'1457,"10"-7"-769,8 0-248,10-2 592,7-2-128,9-2-488,3-2-328,4-7 120,3-2-48,-2-4-256</inkml:trace>
  <inkml:trace contextRef="#ctx0" brushRef="#br0" timeOffset="1">581 1 16916,'6'-1'311,"0"1"1,0 1 0,0-1 0,0 1-1,0 0 1,0 1 0,0-1 0,-1 1-1,1 0 1,5 4 0,0-2-42,-5-3-212,-1 2 1,1-1-1,-1 0 0,0 1 0,1 0 1,5 5-1,-9-6-52,-1-1-1,0 0 1,1 1 0,-1-1 0,0 1 0,0-1-1,0 1 1,0 0 0,0-1 0,-1 1 0,1 0-1,0-1 1,-1 1 0,1 0 0,-1 0 0,0 0-1,1 0 1,-1 0 0,0-1 0,0 1-1,-1 0 1,1 0 0,-1 3 0,-5 18-26,-2 0-1,-1-1 1,-1 0 0,-22 38 0,2-5-525,-2 10 233,29-58 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14347,'5'11'400,"-2"0"0,1 1 1,-1 0-1,-1-1 0,0 1 0,-1 0 1,-1 0-1,0 20 0,0 11 342,1-38-680,10 131 1098,-8-116-1029,0-1 1,2 0-1,0 0 0,15 34 1,-19-49-109,1-1 0,1 1 0,-1 0 0,0-1 0,1 1 0,0-1 0,0 0 0,0 0 0,0 0 0,0 0 1,1 0-1,-1-1 0,8 5 0,-7-6-7,-1 0 0,0 0 0,0 0 0,1 0 0,-1-1 1,1 1-1,-1-1 0,0 0 0,1 0 0,-1 0 0,1 0 0,-1-1 0,0 1 1,1-1-1,-1 0 0,0 0 0,0 0 0,5-3 0,8-5 65,-1-1 1,0-1-1,0-1 0,-1 0 1,0 0-1,-1-2 0,18-24 1,11-9 222,-29 37-134,-12 10-165,-1 0-1,0 0 1,0 0-1,1 0 1,-1 0-1,0 0 0,0 0 1,1 0-1,-1 0 1,0 0-1,0 0 1,1 0-1,-1 0 0,0 0 1,0 0-1,1 0 1,-1 0-1,0 0 0,0 0 1,0 0-1,1 0 1,-1 1-1,0-1 1,0 0-1,0 0 0,1 0 1,-1 0-1,0 1 1,0-1-1,0 0 0,1 0 1,0 3 19,-1 0-1,1 0 1,0 0 0,-1 0 0,1-1-1,-1 1 1,0 4 0,0-4-18,0 0 1,0 0 0,0 0 0,1 0 0,-1 1 0,1-1-1,1 3 1,-1-4 4,0-1 0,0 0 0,0 0 0,1 0 0,-1 0-1,0-1 1,0 1 0,0 0 0,1 0 0,-1-1 0,0 1 0,1-1 0,-1 1-1,0-1 1,1 1 0,-1-1 0,1 0 0,-1 0 0,1 0 0,-1 0-1,1 0 1,-1 0 0,0 0 0,1 0 0,2-1 0,38-12 229,-40 12-227,69-32 311,28-9 27,-97 41-353,1 0 1,-1 1-1,0-1 0,0 0 0,0 1 0,1-1 1,-1 1-1,0 0 0,1 0 0,-1 0 1,0 0-1,0 0 0,1 1 0,-1-1 1,4 2-1,-4-1-3,0 0 0,-1 1 0,0-1 0,1 0 0,-1 1 0,0-1 0,1 1 0,-1 0 0,0-1 0,0 1 0,0 0 0,-1 0 0,1-1 0,0 1 0,-1 0 0,1 0 0,-1 0 0,1 3 0,1 15-32,-1-16 27,-1 0 0,0 0-1,1-1 1,-1 1 0,1 0 0,0 0 0,0 0-1,1-1 1,-1 1 0,1-1 0,0 1 0,0-1 0,4 6-1,-6-8-44,1-1-1,0 0 0,0 1 0,-1-1 0,1 0 1,0 0-1,0 0 0,0 1 0,-1-1 1,1 0-1,0 0 0,0 0 0,0 0 0,-1 0 1,1 0-1,0-1 0,0 1 0,0 0 1,-1 0-1,1-1 0,0 1 0,1-1 0,19-12-312,-12 8 199,10-5-208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15523,'7'-11'1585,"4"4"-945,2-3-272,10 3 728,4 1-256,6 6-216,2 0-215,8 0-602,-2 0-383,8-6 488,0-5-88,-6-8-128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15107,'5'6'1401,"-5"10"-1073,-5 7-40,-2 4 608,-4 6-504,4 3-88,0 2 56,0 0-72,6-7-344,-2-2-248,3-13 264,-3-6-48,-4-10-96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16307,'1'-3'132,"-1"0"-1,1 0 0,0-1 0,0 1 0,0 0 0,0 0 1,0 0-1,1 0 0,-1 0 0,1 1 0,0-1 1,0 0-1,0 1 0,0-1 0,0 1 0,0 0 0,1-1 1,-1 1-1,1 0 0,5-2 0,6-5 296,1 1 0,27-10 0,-35 15-224,33-13 450,78-20 0,-104 33-597,0 0 0,0 1 0,0 1 0,1 0 0,-1 1 1,0 0-1,1 1 0,-1 1 0,22 5 0,-32-6-52,-1 0 1,1 1-1,-1-1 0,0 0 1,1 1-1,-1 0 0,0 0 1,0 0-1,0 0 0,0 1 1,0-1-1,-1 1 0,1 0 1,-1-1-1,1 1 1,-1 0-1,0 0 0,0 1 1,-1-1-1,1 0 0,-1 1 1,2 5-1,-2-5-4,0 1 1,-1-1-1,0 0 1,0 0-1,0 1 0,-1-1 1,1 0-1,-1 0 1,0 0-1,0 0 0,-1 0 1,1 0-1,-1 0 0,0 0 1,0 0-1,0-1 1,0 1-1,-1-1 0,-4 6 1,-1-1-94,-1 0 0,-1 0 1,1-1-1,-1 0 0,-1 0 0,1-1 0,-1-1 1,0 0-1,0 0 0,-1-1 0,1 0 1,-1-1-1,0-1 0,0 0 0,-17 1 0,28-3 51,-1 0-1,1 1 0,-1-1 0,1 0 1,0-1-1,-1 1 0,1 0 0,-1 0 1,1-1-1,-1 1 0,1 0 0,0-1 0,-2 0 1,8-2-384</inkml:trace>
  <inkml:trace contextRef="#ctx0" brushRef="#br0" timeOffset="1">863 178 15699,'23'-9'1761,"-8"10"-993,-8 5-336,-7 7 1456,0 3-839,-3 2-417,0 7-160,3 5-208,0 0-72,0-1-192,0-4-72,3-3-272,1-3-240,0-8-521,-4-10 881,-5-1-232,-7-7-112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17100,'10'-1'1704,"11"-1"-1000,5-1-312,13 1 833,7-3-361,7 0-896,1-1 1632,2 3-1392,-3 2 16,-10 1-112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15995,'2'14'577,"-1"-1"0,-1 1 0,-1 16-1,1 26 129,2-40-631,0-1-1,0 1 1,2-1 0,0 0 0,1 0 0,12 27-1,-15-38-30,1 1 0,-1-1-1,1 0 1,0 0 0,0 0-1,0-1 1,1 1 0,-1-1-1,1 0 1,0 1 0,0-2-1,0 1 1,0 0 0,0-1-1,1 0 1,-1 0 0,1 0-1,-1-1 1,1 1-1,0-1 1,-1 0 0,1 0-1,0-1 1,0 0 0,9 0-1,0-2 112,-1 0 0,0-2 0,0 1-1,0-2 1,0 0 0,19-10 0,33-12 216,-64 27-368,1-1 0,-1 1-1,0 0 1,1-1 0,-1 1-1,0 0 1,1 0 0,-1 0 0,1 0-1,-1 0 1,0 0 0,1 0-1,-1 0 1,1 1 0,-1-1-1,0 1 1,1-1 0,-1 1-1,0-1 1,2 2 0,-1 0-9,1 0 1,-1 0-1,0 1 0,0-1 1,-1 1-1,1-1 1,1 4-1,-2-3 4,1-1 0,-1 1 1,1-1-1,-1 0 0,1 0 0,0 1 1,0-1-1,0 0 0,0 0 0,0-1 1,0 1-1,1 0 0,-1-1 0,3 2 1,2-1 3,1 0 0,-1-1 0,1 1 0,-1-2 0,0 1 1,1-1-1,0 0 0,-1 0 0,13-3 0,7-2 11,32-11-1,-56 15-9,28-9 24,-13 4-30,0 0 1,0 2-1,20-3 1,-37 7 2,-1 0 1,1 0-1,-1 0 1,1 0-1,0 0 1,-1 0-1,1 0 1,-1 0-1,1 0 1,0 0-1,-1 0 1,1 0-1,-1 0 0,1 1 1,-1-1-1,1 0 1,-1 1-1,1-1 1,-1 0-1,1 1 1,-1-1-1,1 0 1,-1 1-1,1-1 1,-1 1-1,0-1 1,1 1-1,-1-1 1,0 1-1,1-1 1,-1 1-1,0-1 1,0 1-1,1-1 1,-1 1-1,0 0 1,0-1-1,0 1 1,0-1-1,0 1 0,0 0 1,0 0-1,-6 34-280,5-31 103,0 0 0,0 0 1,1 0-1,-1 0 0,1 0 0,0 6 0,3-5-46,6-4-92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16067,'-5'13'1713,"4"4"-1033,1-3-312,9-1 1216,4 0-759,9-10-297,9-3-240,4-7-672,6-3-305,-3-6-375,0-3-1136,-7 1 1680,-4-1-337,-8 8-351</inkml:trace>
  <inkml:trace contextRef="#ctx0" brushRef="#br0" timeOffset="1">275 65 15043,'-18'29'1689,"-4"4"-897,-1 0-344,5 3 808,0-1-192,5 0-448,5-2-303,1 1-882,1-2 593,-1-6-216,1-5-72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14915,'17'-3'1673,"6"6"-793,5 1-352,10-1 1360,3 0-792,12 1-439,0 0-113,0-1-272,-3-1-224,-9-2-736,-8 0-249,-18 0 729,-8 4-152,-15 0-168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15099,'21'9'1977,"8"-2"-1201,13-7-312,5 0 824,7-1-680,2-3-456,-7-1 200,-6 1-72,-13 1-400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16371,'3'6'256,"-1"1"-1,-1-1 0,0 1 0,0-1 0,0 1 0,0 0 0,-1-1 0,-1 9 0,1 14 313,1-22-484,0 22 166,1 0 0,2 0 0,1 0 1,12 40-1,-16-66-217,1 0 1,-1 1-1,1-1 0,-1 0 1,1 0-1,0 0 1,0 0-1,0 0 0,1 0 1,-1-1-1,1 1 1,0-1-1,-1 0 0,1 1 1,0-1-1,0-1 1,6 4-1,-4-3 7,0-1-1,0 0 1,0 0 0,0 0-1,0-1 1,0 0-1,0 0 1,0 0 0,0 0-1,0-1 1,6-1 0,9-4 119,1-1 0,-1 0 1,-1-2-1,32-18 0,23-17 255,-74 44-411,1 0-1,-1 0 1,0-1-1,1 1 1,-1 0 0,1 0-1,-1 0 1,1 0 0,-1-1-1,1 1 1,-1 0-1,0 0 1,1 0 0,-1 0-1,1 0 1,-1 0 0,1 0-1,-1 0 1,1 0-1,-1 1 1,1-1 0,-1 0-1,0 0 1,1 0 0,-1 0-1,1 1 1,-1-1-1,0 0 1,1 0 0,-1 1-1,0-1 1,1 0 0,-1 1-1,0-1 1,1 0 0,-1 1-1,0-1 1,0 0-1,1 1 1,-1-1 0,0 1-1,0-1 1,1 1 0,1 22 37,-2-15-35,0-4-3,1 1 0,-1-1 0,1 1-1,0 0 1,0-1 0,0 0 0,1 1-1,0-1 1,0 0 0,4 7 0,-5-9 9,1-1 1,-1 1-1,1-1 0,0 1 1,-1-1-1,1 1 1,0-1-1,0 0 0,0 0 1,0 0-1,0 0 1,0-1-1,1 1 1,-1 0-1,0-1 0,0 1 1,0-1-1,1 0 1,-1 0-1,0 0 0,1 0 1,-1 0-1,4-1 1,9-3 65,0 0 1,0 0 0,-1-2 0,1 1 0,20-13 0,32-12 171,-65 29-257,0 1 1,0-1-1,0 0 1,0 1-1,0 0 1,1 0-1,-1-1 1,0 1-1,3 1 1,-5-1 7,1 0 0,0 0 1,-1 0-1,1 0 0,-1 1 1,1-1-1,0 0 0,-1 1 1,1-1-1,-1 0 0,1 1 1,-1-1-1,1 0 0,-1 1 0,0-1 1,1 1-1,-1-1 0,1 1 1,-1-1-1,0 1 0,1 0 1,0 3 1,-1 0 0,1-1-1,-1 1 1,0-1 0,0 1 0,0 0 0,0-1 0,-2 7 0,0 22-207,2-31 173,0 1 0,0-1-1,0 0 1,1 0 0,-1 1-1,0-1 1,1 0 0,-1 1-1,0-1 1,1 0 0,0 0-1,-1 0 1,1 0 0,0 1-1,0-1 1,-1 0 0,3 1-1,9 2-267,-7-5 111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16924,'4'25'584,"0"0"0,-2 1 1,-1-1-1,-3 48 1,0 24 177,3-84-645,-1-4 26,0 1 0,1 0 0,1-1 0,5 20 1,-7-29-125,0 1 1,0-1 0,0 1 0,0 0 0,0-1 0,0 1 0,1 0 0,-1-1 0,0 1 0,0-1 0,1 1 0,-1 0 0,0-1-1,1 1 1,-1-1 0,1 1 0,-1-1 0,1 1 0,-1-1 0,1 0 0,-1 1 0,1-1 0,-1 0 0,1 1 0,-1-1-1,1 0 1,0 1 0,-1-1 0,1 0 0,-1 0 0,1 0 0,0 0 0,-1 0 0,1 0 0,0 0 0,-1 0 0,1 0 0,0 0-1,-1 0 1,1 0 0,0 0 0,-1 0 0,1 0 0,-1-1 0,1 1 0,0 0 0,-1-1 0,1 1 0,-1 0 0,1-1-1,-1 1 1,1 0 0,-1-1 0,1 1 0,-1-1 0,1 1 0,-1-1 0,0 0 0,1 1 0,-1-1 0,4-4 120,0 0 1,-1 1 0,0-1-1,0-1 1,4-9 0,3-19 19,-2 0-1,-2-1 1,0 1 0,-3-1 0,-1 0 0,-1 0 0,-6-52 0,1 68-233,4 19 71,-1 0 0,1 0-1,0 0 1,0 0 0,0 0 0,0 0 0,0 0-1,0 0 1,-1 0 0,1 0 0,0 0-1,0 0 1,0 0 0,0 0 0,0 0 0,-1 0-1,1 0 1,0 0 0,0 0 0,0 0-1,0 0 1,0 0 0,-1 0 0,1 0-1,0 0 1,0 0 0,0 0 0,0 1 0,0-1-1,0 0 1,0 0 0,-1 0 0,1 0-1,0 0 1,0 0 0,0 0 0,0 1-1,0-1 1,0 0 0,0 0 0,0 0 0,0 0-1,0 0 1,0 0 0,0 1 0,0-1-1,0 0 1,0 0 0,0 0 0,0 0 0,0 0-1,0 1 1,0-1 0,-2 4-24,1 1 0,0 0 0,0 0-1,1-1 1,-1 9 0,2-5 8,-1 1 0,1-1 0,0 0 0,1 0 0,0 0 1,1 0-1,-1 0 0,1-1 0,1 1 0,-1-1 0,7 9 0,-8-12 18,1-1-1,0 1 1,-1-1 0,2 0-1,-1 0 1,0 0 0,1-1-1,-1 1 1,1-1 0,0 0-1,-1 0 1,1 0 0,0 0-1,0-1 1,1 1 0,-1-1-1,0 0 1,0 0 0,1-1-1,-1 1 1,0-1 0,8 0 0,0-2 9,1 0 0,-1 0 1,0-1-1,0-1 1,0 0-1,0-1 1,-1 0-1,1 0 1,14-11-1,-7 3 14,-1-1-1,0 0 0,-1-2 1,19-21-1,-29 29-30,-5 6-5,0-1-1,0 1 0,0 0 1,0-1-1,1 1 1,-1 0-1,0 1 0,1-1 1,4-2-1,-7 4 11,0 0 0,0 0-1,1 0 1,-1 0 0,0 0 0,0 0-1,0 0 1,0 0 0,0 0-1,1 0 1,-1 0 0,0 0 0,0 0-1,0 0 1,0 0 0,0 0 0,1 0-1,-1 0 1,0 0 0,0 0 0,0 0-1,0 1 1,0-1 0,0 0-1,0 0 1,1 0 0,-1 0 0,0 0-1,0 0 1,0 0 0,0 1 0,0-1-1,0 0 1,0 0 0,0 0-1,0 0 1,0 0 0,0 1 0,0-1-1,0 0 1,0 0 0,0 0 0,0 0-1,0 0 1,0 1 0,0-1 0,0 0-1,0 0 1,0 0 0,-1 15-84,-6 15-31,-2 4-46,-6 19-329,3 0-1,-6 57 1,17-107 448,1 0 0,0 0 0,0 0 0,0-1 0,0 1 1,0 0-1,1 0 0,-1 0 0,1 0 0,2 4 0,3-1-273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20108,'2'19'1369,"-2"-1"-1145,1 4-128,2 5 400,1 2-256,2 4-192,2 0-72,0-6-184,0-3-144,-1-5-344,-2-3-265,-5-8 681,-7-2-208,-2-3-72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13507,'0'1'1664,"0"3"-1088,-11 5-248,-3 2 889,-8 5-545,-1 3-104,-1 2-256,-1 4-144,1-2-144,4-1 32,4-4-192,5-4-176,4-8-320,-2-6 528,10-6-352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15147,'3'0'1865,"10"0"-1121,14 3-264,3-3 1144,12 0-872,4-2-336,4-3-2128,-4 0 1808,-7-12-352,-6-4-248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17628,'3'19'3245,"2"32"-2731,-3-18-383,11 100 5,-10-115-102,0 0 1,2 0 0,0-1 0,1 1-1,9 17 1,-13-31-12,0-1 0,0 0 0,0 1 0,0-1 1,1 0-1,-1 0 0,1 0 0,0 0 0,0-1 0,0 1 0,0-1 0,0 0 0,1 0 0,-1 0 1,1 0-1,7 2 0,-5-2 18,0-1 0,0 0 1,0-1-1,0 1 0,0-1 0,0 0 1,0-1-1,0 1 0,0-1 1,9-3-1,5-2 111,0-2 0,0 0 0,-1-1 0,26-16 0,16-9 160,-43 30-260,-18 4-51,1 0 0,-1 1 0,0-1 0,1 0 0,-1 0 0,1 0 0,-1 0 0,0 1 0,1-1 0,-1 0 0,0 0 0,1 1-1,-1-1 1,0 0 0,1 0 0,-1 1 0,0-1 0,0 0 0,1 1 0,-1-1 0,0 1 0,0-1 0,1 1 0,-1 2-2,1 0 0,-1 1 1,0-1-1,0 0 0,0 0 1,0 1-1,-2 4 0,1 8-11,1-12 6,0 0-1,0 0 0,0 0 1,1 0-1,0 0 0,-1-1 0,1 1 1,1 0-1,-1 0 0,1-1 1,-1 1-1,1-1 0,2 4 1,-2-5 8,0 0 0,0 0 0,0 0 0,0 0 0,0-1 1,0 1-1,1-1 0,-1 0 0,1 0 0,-1 0 1,1 0-1,-1 0 0,1 0 0,-1 0 0,1-1 1,0 0-1,-1 1 0,1-1 0,0 0 0,2 0 0,5-1 13,-1 0 0,0-1 0,0 1 0,0-2 0,-1 1 0,14-6-1,49-28 101,-40 19-60,-30 16-60,0 1 1,-1-1-1,1 1 1,0-1 0,0 1-1,-1 0 1,1 0-1,0-1 1,0 1-1,0 0 1,0 0-1,-1 0 1,1 0 0,0 0-1,0 0 1,0 0-1,0 0 1,-1 0-1,2 1 1,-1-1 1,-1 0-1,1 1 1,-1-1 0,0 0-1,1 1 1,-1-1 0,0 1-1,1-1 1,-1 1 0,0-1-1,0 1 1,1-1 0,-1 1-1,0-1 1,0 1 0,0-1-1,0 1 1,0-1-1,1 1 1,-1 0 0,-1 0-1,1 6-16,-1 0-1,0-1 0,0 1 0,-3 6 0,1 0-10,0 5-16,1-13-6,1 1 0,0 1 0,0-1 0,1 0 0,-1 0 0,2 8 0,-1-13 54,0-1 0,0 0 1,0 1-1,1-1 0,-1 0 0,0 1 1,0-1-1,1 0 0,-1 0 0,0 1 1,0-1-1,1 0 0,-1 0 1,0 0-1,1 1 0,-1-1 0,0 0 1,1 0-1,-1 0 0,0 0 1,1 0-1,-1 0 0,1 0 0,-1 0 1,0 0-1,1 0 0,-1 0 1,0 0-1,1 0 0,-1 0 0,1 0 1,-1 0-1,0 0 0,1 0 1,-1 0-1,0 0 0,1 0 0,-1-1 1,0 1-1,1 0 0,-1 0 0,0-1 1,0 1-1,1 0 0,-1 0 1,0-1-1,0 1 0,1 0 0,-1 0 1,0-1-1,6-6-81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3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14971,'0'13'451,"0"0"0,1 0 0,1 0 0,0-1 0,0 1 0,9 21 0,-3-2 101,7 26 247,2-1 0,41 93 0,-57-147-719,1 0 0,-1 0 0,1 0 1,0 0-1,0 0 0,0 0 0,0-1 1,0 1-1,1-1 0,-1 1 0,1-1 1,-1 0-1,5 2 0,-6-3-20,1-1-1,0 0 1,0 1-1,-1-1 1,1 0-1,0 0 1,0 0-1,0 0 1,0 0-1,-1 0 1,1-1-1,0 1 1,0-1-1,-1 1 1,1-1-1,0 1 1,0-1-1,-1 0 1,1 0-1,-1 0 1,1 0-1,-1 0 1,1 0-1,-1-1 1,0 1-1,0 0 1,2-2-1,16-19 427,0-1 0,-1-1 0,21-40 0,-12 22-88,40-74 402,18-26-790,-79 131-1629,-12 14 543,-7 4 695,-5 1-340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13787,'-4'21'1848,"5"-1"-1047,18-10-265,10-3 1896,19-5-1640,10-2-144,11-6-103,1-1-169,0-3-512,-4 1-392,-14 5 471,-12 2-111,-22 7-88</inkml:trace>
  <inkml:trace contextRef="#ctx0" brushRef="#br0" timeOffset="1">100 250 13363,'7'6'1512,"10"-2"-952,15-4-184,6 1 769,14-2-441,4-3-400,7-5 0,2-8 8,-5-5-160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217 278 14643,'1'-1'163,"0"0"0,0 0-1,0 0 1,0 0 0,-1 0-1,1-1 1,0 1 0,0 0-1,-1 0 1,1-1 0,-1 1 0,1 0-1,-1-1 1,1 1 0,-1 0-1,0-1 1,0 1 0,0 0-1,0-1 1,0 1 0,0-1 0,0 1-1,0 0 1,0-1 0,-1-1-1,-1 1 46,1 0 0,0 0 1,0 1-1,-1-1 0,1 0 0,-1 1 0,0-1 0,1 1 0,-1 0 0,0 0 0,0-1 0,0 1 0,0 0 0,-3-1 0,-2 0 31,0-1 1,0 1-1,0 1 0,-1-1 0,1 1 1,0 1-1,0-1 0,-1 1 0,-9 1 1,12 0-232,-1 1 0,0 0 1,1 0-1,0 1 1,-1-1-1,1 1 1,0 0-1,0 1 0,1-1 1,-1 1-1,1 0 1,-1 0-1,1 0 1,0 1-1,1 0 0,-1-1 1,-4 10-1,4-6-21,0 0-1,0 0 1,1 1 0,0-1-1,0 1 1,1 0-1,0 0 1,1 0-1,0 0 1,0 18 0,1-25 9,0 1 1,0-1-1,1 1 1,-1 0 0,1-1-1,-1 1 1,1-1-1,0 1 1,0-1 0,0 0-1,0 1 1,1-1-1,-1 0 1,1 0 0,-1 0-1,1 0 1,0 0-1,-1 0 1,1 0 0,0 0-1,0-1 1,0 1-1,1-1 1,-1 0 0,0 1-1,1-1 1,-1 0-1,0 0 1,1-1 0,-1 1-1,1 0 1,0-1-1,-1 0 1,1 1 0,-1-1-1,1 0 1,0 0-1,-1-1 1,5 0 0,6-1-4,0-1 1,0 0 0,-1-1 0,1 0 0,-1-1 0,0 0 0,0-1 0,15-10-1,85-68-20,-80 58 41,-1-2-1,40-48 1,-58 60-2,0 0 0,-1-1 0,-1-1 0,-1 0 0,-1 0 0,14-39 0,-21 37-6,-2 20-6,0-1 0,0 1 0,0 0 1,-1-1-1,1 1 0,0-1 0,0 1 0,0 0 0,-1-1 1,1 1-1,0 0 0,0-1 0,-1 1 0,1 0 1,0-1-1,-1 1 0,1 0 0,0 0 0,-1 0 0,1-1 1,0 1-1,-1 0 0,1 0 0,-1 0 0,0-1 1,0 1-1,-1 1 0,1-1 0,-1 0 0,1 0 0,-1 1 0,1-1 0,-1 1 0,1-1 0,-1 1 0,1 0 0,-1 0 0,1-1 0,0 1 0,-1 0 0,1 0 0,0 0 0,0 0 0,-2 3 0,-4 5-5,0-1 0,1 2 0,1-1 0,-1 0 0,1 1 0,1 0 0,0 1 0,-3 10 0,2-1-29,0 0-1,1 0 1,-1 30-1,4-35-102,1 0 0,1 0 0,0 0 0,1-1-1,1 1 1,5 15 0,-6-23 60,0 0 0,1 0 0,0 0 1,0 0-1,1-1 0,0 1 0,0-1 0,1 0 0,-1 0 0,1 0 0,1-1 1,-1 0-1,10 7 0,15 3-295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17140,'0'14'1664,"-11"7"-1216,-7 9-136,-7 6 824,-3 12-391,-7 6-185,0 15-248,-1 7-48,7 7-16,6 1-48,13-2-128,9 0-80,15-6-376,13-7 1576,23-12-1120,18-8 24,11-23 56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58 14963,'15'-57'2850,"-42"149"591,9-10-3334,-8 90-1,24-154-100,1 0 0,0 0 0,1 0-1,4 24 1,-3-38-2,0 0 1,0 0-1,0-1 0,0 1 0,1 0 0,-1-1 0,1 1 1,0-1-1,0 1 0,0-1 0,5 5 0,-5-6 0,0-1-1,0 1 0,0-1 1,0 1-1,0-1 1,1 0-1,-1 0 1,0 0-1,1 0 0,-1-1 1,1 1-1,-1-1 1,1 1-1,-1-1 0,1 0 1,-1 0-1,1 0 1,-1 0-1,1 0 1,2-1-1,4-1 5,1-1 0,-1 0 0,0 0 0,0-1 0,0 0 0,-1-1 0,1 0 0,11-8 0,62-56 71,-68 56-66,44-44 61,8-8 61,-66 65-133,0 0 0,0 0-1,0-1 1,0 1 0,1 0-1,-1 0 1,0 0 0,0-1-1,0 1 1,0 0 0,0 0-1,1 0 1,-1 0 0,0 0 0,0-1-1,0 1 1,0 0 0,1 0-1,-1 0 1,0 0 0,0 0-1,0 0 1,1 0 0,-1 0-1,0 0 1,0 0 0,1 0-1,-1 0 1,0 0 0,0 0-1,0 0 1,1 0 0,-1 0-1,0 0 1,0 0 0,0 0-1,1 0 1,-1 0 0,0 0-1,0 0 1,0 0 0,1 0 0,-1 1-1,0-1 1,0 0 0,0 0-1,0 0 1,1 0 0,-1 0-1,0 1 1,0-1 0,0 0-1,0 0 1,0 0 0,0 1-1,1-1 1,-1 0 0,0 0-1,0 0 1,0 1 0,0-1-1,0 0 1,0 1 0,-1 12 39,1-12-38,-2 6 29,1 1-14,0 0 0,0 0 1,0 13-1,1-19-14,0-1 0,0 0 0,0 0 0,1 1 1,-1-1-1,0 0 0,0 0 0,1 1 0,-1-1 0,1 0 0,-1 0 0,1 0 0,-1 0 1,1 1-1,0-1 0,0 0 0,-1 0 0,1 0 0,0-1 0,0 1 0,0 0 0,0 0 1,0 0-1,0-1 0,0 1 0,0 0 0,0-1 0,1 1 0,-1-1 0,2 1 0,2 0 16,-1-1-1,1 0 0,0 0 1,0-1-1,0 1 0,0-1 0,0 0 1,0 0-1,-1-1 0,1 0 0,7-3 1,8-5 71,24-17-1,-22 13-20,-11 8-43,-5 2-22,0 0-1,0 0 0,1 1 0,-1 0 0,1 0 0,0 1 0,10-3 0,-17 5-8,1 0 0,0 0 0,-1 0-1,1 0 1,-1 0 0,1 0 0,0 0 0,-1 0-1,1 1 1,-1-1 0,1 0 0,0 0 0,-1 1-1,1-1 1,-1 0 0,1 1 0,-1-1 0,1 1-1,-1-1 1,1 0 0,-1 1 0,0-1 0,1 1-1,-1-1 1,1 1 0,-1 0 0,0-1 0,0 1-1,1-1 1,-1 1 0,0-1 0,0 1 0,0 0-1,0-1 1,0 1 0,0 0 0,0 0-1,0 28-91,0-21 21,-1-3 64,1 1-233,0-1 1,0 1 0,0-1-1,2 11 1,-2-15 218,1 0-1,-1-1 0,0 1 0,0 0 1,0-1-1,1 1 0,-1 0 1,0-1-1,1 1 0,-1-1 1,0 1-1,1-1 0,-1 1 1,1 0-1,-1-1 0,1 0 0,-1 1 1,1-1-1,0 1 0,-1-1 1,1 0-1,-1 1 0,1-1 1,0 0-1,-1 0 0,1 1 1,0-1-1,-1 0 0,1 0 0,0 0 1,-1 0-1,1 0 0,0 0 1,0 0-1,-1 0 0,1 0 1,0 0-1,-1 0 0,1 0 1,0-1-1,-1 1 0,1 0 0,0-1 1,-1 1-1,1 0 0,-1-1 1,1 1-1,0-1 0,13-8-398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 18012,'-25'62'1526,"-1"1"-597,-23 90 1,42-126-797,4-16-88,0 0 1,0 0 0,1 0-1,1 0 1,0 0-1,1 13 1,0-24-36,0 1 0,-1-1 0,1 1 0,1 0 0,-1-1 0,0 1 0,0-1 0,0 1 0,0 0 0,0-1 0,0 1 0,1-1 0,-1 1 0,0-1 0,0 1 0,1-1 0,-1 1 0,0-1 0,1 1 0,-1-1-1,1 1 1,-1-1 0,0 0 0,1 1 0,-1-1 0,2 1 0,-1-1 7,-1 0 0,1 0 0,0 0 0,-1-1 0,1 1 0,0 0 0,-1 0 0,1-1 0,0 1 0,-1 0 0,1-1 0,0 1 0,-1-1 0,1 1 0,-1 0 0,1-1 0,0-1-1,20-26 489,-9 5-301,-1 0 0,-1 0 0,-2-1 0,12-47 0,-10 16-306,4-65 0,-13 111 54,-1 7 32,1 0 0,-1 0 0,0 1-1,1-1 1,-1 0 0,0 0-1,0 0 1,0 0 0,-1 0 0,1 0-1,0 0 1,-1 0 0,1 0 0,-1 0-1,0 1 1,-1-4 0,2 5 11,0 0 1,-1 0 0,1 0-1,0 0 1,0 0 0,-1-1-1,1 1 1,0 0-1,0 0 1,0 0 0,-1 0-1,1 0 1,0 0 0,0 1-1,-1-1 1,1 0 0,0 0-1,0 0 1,-1 0 0,1 0-1,0 0 1,0 0-1,0 0 1,-1 0 0,1 1-1,0-1 1,0 0 0,0 0-1,0 0 1,-1 0 0,1 1-1,0-1 1,0 0 0,0 0-1,0 0 1,0 1-1,0-1 1,0 0 0,0 0-1,-1 0 1,1 1 0,0-1-1,0 0 1,0 0 0,0 1-1,0-1 1,0 0 0,0 0-1,0 1 1,1-1-1,-5 16-59,4-16 57,-2 11-20,1 0 0,0 0 0,0 0 0,1 0 0,1 0 0,0 1 1,0-1-1,1 0 0,5 16 0,-5-23 27,-1 0 1,1 0 0,1 0-1,-1 0 1,0 0 0,1 0-1,0-1 1,0 1 0,0-1-1,0 0 1,0 0 0,1 0-1,0 0 1,-1 0 0,1-1-1,0 0 1,0 0 0,0 0-1,1 0 1,-1 0 0,0-1 0,1 0-1,-1 0 1,1 0 0,8 0-1,-1-1 8,1 0-1,-1-1 1,1-1-1,-1 0 1,1 0-1,-1-1 1,0-1-1,0 0 1,0-1-1,12-6 1,3-4 61,0-1 1,47-36-1,-65 45-42,18-19 81,-41 45-245,2 0 0,-1 1 1,2 0-1,1 0 1,1 1-1,0 0 1,2 1-1,0 0 0,1 1 1,2-1-1,-4 43 1,10-43-120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15547,'6'-26'2835,"-6"26"-2805,0 0-1,0 0 0,0 0 1,0 0-1,0 0 0,0 0 1,0 1-1,0-1 0,0 0 1,0 0-1,0 0 0,0 0 1,0 0-1,0 0 0,0 0 1,0 0-1,1 0 0,-1 0 1,0 0-1,0 0 0,0 0 1,0 0-1,0 0 0,0 0 1,0 0-1,0 0 0,0 0 1,0 0-1,0 0 0,0 0 1,0 0-1,0 0 0,0 0 1,0 0-1,0-1 0,0 1 1,0 0-1,1 0 0,-1 0 1,0 0-1,0 0 0,0 0 1,0 0-1,0 0 0,0 0 1,0 0-1,0 0 0,0 0 1,1 16 1030,0 348-2002,-7-380 826,-4-2 82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14891,'-5'-3'1360,"5"1"-863,6 2-33,10 0 800,7 0-160,8 0-256,7-3-119,8 1-321,-2-1-216,8-3-736,-2-1 640,-6 1-312,-2 0-89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16147,'-9'1'96,"0"0"-1,0 1 0,1 0 0,-1 0 0,1 1 0,0 0 0,0 0 1,0 1-1,0 0 0,0 1 0,1-1 0,0 1 0,0 1 0,0 0 0,1 0 1,-1 0-1,2 0 0,-7 10 0,5-8-88,0 1-1,1 0 1,0 1 0,1-1 0,0 1-1,1 0 1,0 1 0,0-1 0,1 1-1,0-1 1,1 1 0,0 0-1,1 0 1,0 13 0,1-21-10,0-1 0,0 0 1,0 1-1,1-1 0,-1 0 0,0 1 0,1-1 1,0 0-1,0 1 0,-1-1 0,1 0 1,1 0-1,-1 0 0,0 0 0,0 0 0,1 0 1,-1 0-1,1-1 0,0 1 0,-1 0 1,1-1-1,0 1 0,0-1 0,0 0 0,0 1 1,0-1-1,0 0 0,0 0 0,1-1 1,-1 1-1,0 0 0,0-1 0,1 1 0,-1-1 1,0 0-1,1 0 0,-1 0 0,3 0 1,2-1 18,-1 1 1,0-2 0,1 1 0,-1-1-1,0 0 1,0 0 0,0-1 0,0 0-1,0 0 1,-1 0 0,1 0-1,9-9 1,-9 6 77,1-1 0,-1 0 0,11-16 0,-15 20-61,0-1 0,0 1 0,0-1 0,0 1 0,-1-1 0,1 0 0,-1 0-1,0 0 1,-1 0 0,1 0 0,0-7 0,-1 11-47,0-1 0,0 0 0,0 0-1,0 0 1,0 0 0,-1 0 0,1 0 0,0 0-1,0 1 1,-1-1 0,1 0 0,-1 0 0,1 0 0,0 0-1,-1 1 1,0-1 0,1 0 0,-1 1 0,1-1-1,-1 0 1,0 1 0,1-1 0,-1 1 0,0-1 0,0 1-1,0-1 1,1 1 0,-1 0 0,0-1 0,0 1-1,0 0 1,0-1 0,0 1 0,1 0 0,-1 0 0,0 0-1,0 0 1,0 0 0,0 0 0,0 0 0,-1 1 0,-1-1-35,0 1 0,0 0 0,0-1 0,1 1 0,-1 0 0,0 1 0,1-1 0,-1 0 0,1 1 0,-1 0 0,1-1 0,-4 5 0,-7 12-307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18252,'-9'62'1456,"-15"142"1054,21-162-2165,3 0-1,7 77 1,-6-113-321,0 0 0,0 0 0,1 0 0,-1-1 0,1 1 0,1 0 0,4 9 0,-6-14-19,0 1-1,0-1 1,1 1 0,-1-1 0,0 0 0,0 0 0,1 1-1,-1-1 1,1 0 0,-1 0 0,1 0 0,0 0 0,-1-1-1,1 1 1,0 0 0,-1-1 0,1 1 0,0-1 0,0 1 0,-1-1-1,1 0 1,0 0 0,0 0 0,0 0 0,0 0 0,-1 0-1,1-1 1,0 1 0,3-2 0,9-4 27,0 0 0,0-1 0,0-1 1,-1 0-1,-1-1 0,1-1 0,14-14 0,19-14 44,-46 38-76,0 0 0,1-1-1,-1 1 1,0-1-1,1 1 1,-1 0-1,0-1 1,1 1-1,-1 0 1,1 0-1,-1-1 1,1 1-1,-1 0 1,1 0-1,-1 0 1,1-1 0,-1 1-1,1 0 1,-1 0-1,1 0 1,-1 0-1,1 0 1,-1 0-1,1 0 1,-1 0-1,1 0 1,-1 0-1,1 0 1,-1 0-1,1 1 1,-1-1 0,1 0-1,-1 0 1,0 0-1,1 1 1,-1-1-1,1 0 1,-1 1-1,1-1 1,4 22-18,-1-1-18,-3-19 34,1 0 0,-1 0 0,0 0 0,1 0 0,-1 0 0,1 0 0,-1-1 0,1 1 0,0-1 0,0 1 0,0-1 0,0 1 0,0-1 0,0 0 0,4 2 0,-1-2 4,0 1-1,1-1 1,-1 0 0,0 0 0,1-1 0,8 0-1,4-1-10,1-1-1,-1-1 1,18-5-1,-36 8 8,84-27-188,-55 17-87,49-10 0,-77 19 267,0 1-1,-1 0 1,1 0-1,0 0 1,-1-1-1,1 1 0,0 0 1,-1 0-1,1 0 1,0 0-1,0 0 1,-1 0-1,1 1 1,0-1-1,-1 0 1,1 0-1,0 0 1,-1 1-1,1-1 0,-1 0 1,1 1-1,0-1 1,-1 0-1,1 1 1,-1-1-1,1 1 1,-1-1-1,1 1 1,-1-1-1,1 1 0,-1-1 1,0 1-1,1 0 1,-1-1-1,0 1 1,1-1-1,-1 1 1,0 0-1,0-1 1,1 1-1,-1 0 1,0 0-1,0-1 0,0 1 1,0 0-1,0-1 1,0 2-1,-1 4 0,0 0-1,0 1 0,-1-1 1,-3 9-1,1-2 24,3-10-19,0 1-1,1 0 1,-1-1-1,1 1 1,0 0 0,0 5-1,0-8-3,1 0-1,-1-1 0,0 1 1,0 0-1,0 0 0,1-1 1,-1 1-1,0 0 0,1-1 1,-1 1-1,1 0 0,-1-1 1,1 1-1,-1 0 1,1-1-1,-1 1 0,1-1 1,-1 1-1,1-1 0,0 1 1,-1-1-1,1 0 0,0 1 1,-1-1-1,1 0 0,0 1 1,0-1-1,-1 0 1,1 0-1,0 0 0,0 0 1,-1 0-1,1 0 0,0 0 1,0 0-1,1 0 0,10-1-74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16460,'-6'11'475,"1"0"1,1 0 0,0 1-1,1-1 1,0 1 0,-2 16-1,2 3 384,0 39-1,3-58-772,1 1 0,0-1 0,1 1 0,0-1 0,1 1 0,0-1 0,1 0 0,0 0 0,1 0 0,0-1 0,1 0 0,1 0 0,8 13 0,-14-23-55,0 0-1,0 0 0,0 0 1,0 0-1,0 0 0,0 0 1,1-1-1,-1 1 0,0 0 1,0 0-1,1-1 0,-1 1 1,0-1-1,1 1 0,-1-1 1,0 0-1,1 0 0,-1 1 1,1-1-1,-1 0 0,2 0 1,0-1 24,-1 1 1,1-1 0,-1 0 0,0 0 0,1 0-1,-1 0 1,0 0 0,1 0 0,-1-1 0,4-2-1,3-5 160,0 0 0,0-1-1,13-18 1,-19 23-161,36-52-11,61-116-1,-97 152-5335,0 10 4169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18260,'0'18'1280,"8"10"-976,2 2-128,1 11 312,2 7-104,1 3-31,-4 4-17,-8 3-72,-5 3-48,-17 6-56,-13 6 0,-27 4-184,-11 1-192,-10-1-32,-2 2 216,1-7-80,-4-8-8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3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17380,'6'9'1576,"4"-3"-1224,12-5-72,4 2 768,12-2-648,4 4-79,11-1-25,1 3-112,5 2-200,-4-2-176,-12 4-489,-5-1-199,-12 2 640,-9-4-136,-14-2-208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14187,'2'13'1352,"14"-2"-664,4-2-223,15 0 631,0-1-208,10-1-144,4 0-112,-1-1-728,-5 3 352,-5-9-208,-5 0-64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223 122 14995,'0'-6'333,"0"1"0,0-1 0,-1 0 1,1 1-1,-1-1 0,0 1 0,-1-1 0,0 1 0,1-1 0,-2 1 0,1 0 0,-1 0 0,1 0 0,-7-7 0,7 9-267,0 0-1,-1 0 0,1 1 0,-1-1 0,0 1 0,0 0 1,0 0-1,0 0 0,0 0 0,0 0 0,-1 1 0,1-1 1,0 1-1,-1 0 0,1 0 0,-1 0 0,0 1 0,1-1 1,-1 1-1,0 0 0,1 0 0,-1 0 0,0 1 0,-3 0 1,3 0-73,-1 0-1,0 1 1,1 0 0,-1 0 0,1 0 0,0 1 0,0-1 0,0 1 0,0 0-1,0 0 1,1 1 0,-1-1 0,1 1 0,0-1 0,0 1 0,-5 9 0,0 1-37,1 0 1,0 1-1,-8 27 1,14-40 30,0 0-1,1 0 1,-1 1 0,1-1 0,0 0-1,-1 1 1,1-1 0,0 1-1,0-1 1,1 0 0,-1 1 0,0-1-1,1 0 1,0 1 0,-1-1 0,2 3-1,-1-5 17,-1 1 0,1 0-1,0 0 1,0-1 0,-1 1 0,1 0-1,0-1 1,0 1 0,0-1 0,0 1-1,0-1 1,0 1 0,-1-1 0,1 0-1,0 1 1,0-1 0,0 0 0,0 0-1,0 0 1,1 0 0,-1 0 0,0 0-1,0 0 1,0 0 0,0 0 0,0 0-1,0 0 1,0-1 0,0 1 0,0 0-1,-1-1 1,1 1 0,0-1 0,0 1-1,0-1 1,0 0 0,0 1-1,1-2 1,3-2 206,1 0 0,-1 0 0,1-1 0,-1 0 0,0 0 0,-1 0 0,1-1 0,-1 1 0,4-8 0,-8 27-369,-1-20-1509,1-27-747,6 5 1789,1-1-218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50 13355,'30'-47'3983,"-29"44"-2745,-4 9-218,-11 13-329,-268 438 472,170-266-2461,101-173 330,23-36-819,78-127-3073,43-67 1948,10 11 3880,-127 180-172,-11 13-24,2 0 0,-1 0 0,1 0 0,0 1 0,0 0 0,9-6 0,-15 15 327,-5 7-461,-10 19-118,7-15-295,-6 15-41,1 1 1,1 1 0,-9 40-1,-11 95 182,17-31-133,10-82-788,-16 79 1,20-131 505,0 1 0,0 0 1,0-1-1,0 1 0,0-1 1,0 1-1,0 0 0,-1-1 0,1 1 1,0-1-1,0 1 0,-1-1 1,1 1-1,0-1 0,-1 1 0,1-1 1,-1 1-1,1-1 0,-1 1 1,1-1-1,0 0 0,-1 1 0,1-1 1,-1 0-1,0 1 0,1-1 1,-1 0-1,1 0 0,-1 0 0,1 1 1,-1-1-1,0 0 0,1 0 1,-1 0-1,1 0 0,-1 0 1,-1 0-1,-20-11-996,13 5 795,-9-2-376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11522,'16'7'1481,"10"-5"-649,0-2-240,10-6 1112,2 2-471,5-1-289,3-1-104,-3 2-560,-3 0-400,-8 4 248,-5 0-88,-8 0-176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 16540,'-2'1'131,"0"0"0,0 1 0,0 0 0,1-1 0,-1 1 1,0 0-1,1 0 0,-1 0 0,1 0 0,-1 0 0,1 0 1,0 0-1,0 0 0,-1 5 0,0-4 26,-15 35 123,2 1-1,1 0 1,3 1-1,1 1 1,1-1-1,3 2 1,-2 42-1,8-78-248,0 0-1,0 0 0,1 0 0,1 9 0,-2-14-26,0-1 1,0 0-1,0 1 1,0-1-1,0 0 1,0 0-1,1 1 1,-1-1-1,0 0 1,0 0-1,0 1 1,0-1-1,0 0 1,0 0-1,1 0 1,-1 1-1,0-1 1,0 0-1,0 0 1,1 0-1,-1 1 1,0-1-1,0 0 1,1 0-1,-1 0 1,0 0-1,0 0 1,1 0-1,-1 1 0,0-1 1,0 0-1,1 0 1,-1 0-1,0 0 1,0 0-1,1 0 1,-1 0-1,2-1 10,-1 0-1,0 0 1,0 0-1,0 0 1,0-1-1,0 1 1,0 0-1,0 0 1,0-1-1,0 1 1,-1 0-1,2-2 1,15-40 182,-1 1 1,-2-2 0,11-57 0,-23 90-178,9-36 9,7-72-1,-18 106-73,-2 12-45,-2 21-27,4-15 103,0 0-1,0 0 0,1 0 1,0-1-1,0 1 0,0 0 1,0 0-1,1-1 0,0 1 1,0-1-1,0 1 0,1-1 1,-1 0-1,1 0 0,3 4 1,-3-5 17,0-1-1,0 1 1,-1-1 0,1 0 0,1 0 0,-1 0-1,0-1 1,0 1 0,1-1 0,-1 1 0,1-1 0,-1 0-1,1-1 1,-1 1 0,1-1 0,0 1 0,-1-1-1,1 0 1,0 0 0,-1-1 0,5 0 0,3-1 23,0-1 1,0 0-1,-1-1 1,1 0 0,-1-1-1,0 0 1,14-9 0,62-52 274,-52 39-231,-21 19-115,-13 8 44,0 0 1,0 0-1,0 0 1,0 0-1,1 0 1,-1 0-1,0 0 0,0 0 1,0 0-1,0 0 1,0 0-1,1 0 1,-1 0-1,0 0 0,0 0 1,0 0-1,0 1 1,0-1-1,0 0 1,0 0-1,0 0 0,1 0 1,-1 0-1,0 0 1,0 0-1,0 0 1,0 1-1,0-1 1,0 0-1,0 0 0,0 0 1,0 0-1,0 0 1,0 0-1,0 1 1,0-1-1,0 0 0,0 0 1,0 0-1,0 0 1,0 0-1,0 0 1,0 1-1,0-1 0,0 0 1,0 0-1,-9 25-88,-15 35-146,-30 106 1,44-125 450,2 0 0,2 0 0,-2 71 0,8-107-116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13739,'15'3'412,"-1"0"1,1-1 0,-1-1-1,1 0 1,15-2-1,74-10 669,-61 6-392,274-42 2097,196-19-2165,-425 62-1040,62-6-2193,-149 10 2551,0 0 1,0 0-1,0 0 1,0-1-1,0 1 1,0 0 0,0-1-1,0 1 1,0-1-1,0 1 1,0-1-1,0 1 1,1-2-1,-12-1-408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1:2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13403,'-14'10'568,"-1"0"-223,1 1-1,0 1 0,-13 15 1,24-24-291,0-1 1,1 1-1,0 0 1,0 0 0,0 1-1,0-1 1,0 0-1,0 1 1,1-1-1,0 1 1,0-1-1,0 1 1,0 0-1,0-1 1,1 1-1,0 0 1,-1 0 0,1-1-1,1 1 1,0 7-1,0-8-16,0-1-1,0 0 1,0 1-1,0-1 1,1 0-1,-1 0 0,0 0 1,1 0-1,0 0 1,-1 0-1,1 0 1,0-1-1,0 1 1,0-1-1,0 1 1,1-1-1,-1 0 1,0 0-1,0 0 0,1 0 1,-1 0-1,0 0 1,1-1-1,-1 1 1,1-1-1,-1 0 1,1 1-1,-1-1 1,4-1-1,5 1 72,-1-1-1,1 0 1,-1-1-1,0 0 1,17-5-1,-12 2 74,0-1-1,-1 0 1,0-1-1,0 0 1,-1-1-1,0-1 1,0 0-1,22-21 1,-34 29-150,1-1 0,-1 1 1,0 0-1,0-1 0,0 1 0,0-1 1,0 1-1,0-1 0,0 0 0,0 1 1,-1-1-1,1 0 0,0 1 0,-1-1 1,0 0-1,1 0 0,-1 0 0,0 1 0,0-1 1,0 0-1,0 0 0,-1-2 0,0 2-3,1 1-1,-1-1 0,0 1 0,0-1 1,0 1-1,0 0 0,0-1 0,-1 1 0,1 0 1,0 0-1,-1 0 0,1 0 0,0 0 1,-1 0-1,1 0 0,-1 0 0,0 1 1,1-1-1,-1 1 0,1-1 0,-1 1 0,0 0 1,-2-1-1,-9 0 144,0 1 0,1 0 0,-1 0 0,1 1-1,-1 1 1,1 0 0,-1 1 0,1 1 0,-19 7 0,16-5 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14931,'1'156'4176,"-21"61"-2663,22-207-1462,3-18-17,4-22-16,38-206-53,-30 128-73,-14 121 25,8 38 31,-10-46 52,0-1 0,0 1 0,1-1 0,0 1 1,0-1-1,0 0 0,0 0 0,4 6 0,-3-9 8,-1 1 1,0 0-1,1-1 1,-1 1-1,1-1 1,0 0-1,-1 0 1,1 0-1,0 0 0,0-1 1,0 1-1,-1-1 1,1 1-1,0-1 1,0 0-1,0 0 1,0 0-1,0-1 1,0 1-1,-1-1 1,1 1-1,0-1 1,0 0-1,3-2 1,9-3 43,-1-1 0,0 0 0,15-10 1,-21 12-25,41-29 138,-34 22-101,1 1-1,0 1 1,18-8-1,-33 17-62,-1 1 0,1-1 0,0 1 0,0 0 0,0-1 0,-1 1 1,1 0-1,0-1 0,0 1 0,0 0 0,0 0 0,0 0 0,-1 0 0,1 0 0,0 0 0,0 0 0,0 0 0,0 0 0,0 0 0,0 1 0,0-1 0,-1 0 0,1 0 0,0 1 0,0-1 0,0 1 0,-1-1 0,1 1 0,0-1 0,0 1 0,-1-1 1,1 1-1,-1 0 0,1-1 0,0 1 0,-1 0 0,1 0 0,-1-1 0,1 1 0,-1 0 0,0 0 0,1 0 0,-1-1 0,0 1 0,0 0 0,0 0 0,1 0 0,-1 0 0,0 0 0,0 1 0,0 6 12,0 1-1,0 0 1,0 0-1,-3 10 1,2-12-4,-22 110-210,12-66-174,10-40 259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1311 158 14475,'-1'-8'102,"0"1"0,-1 0 0,0-1 0,0 1 0,0 0 0,-1 0 0,0 0-1,-1 1 1,1-1 0,-1 1 0,0 0 0,-1 0 0,0 0 0,0 1 0,0-1 0,0 1 0,-1 0 0,-11-7 0,5 7-23,0 0 0,0 1 1,0 0-1,0 1 0,-1 0 1,0 1-1,1 0 0,-1 1 1,0 1-1,0 0 1,1 1-1,-1 0 0,0 1 1,-13 3-1,-10 4-109,-1 1 0,2 3 0,-52 23 0,31-8-60,2 3 0,1 2-1,1 2 1,2 2 0,-53 52-1,45-32 37,4 2 1,1 3-1,-68 105 0,95-125 50,2 2 0,2 0 0,1 1 1,3 1-1,2 1 0,1 0 0,-14 90 0,24-97-13,2 1 0,1 0 0,2-1 0,1 1 1,3 0-1,1-1 0,2 0 0,2 0 0,27 75 0,-13-63-90,1-1-1,4-1 1,1-2 0,2-1-1,71 82 1,-56-80-226,2-1-1,2-3 1,2-2-1,94 60 1,-115-84-80,1-2 0,1 0 1,1-2-1,0-2 0,0-1 1,44 8-1,-58-16 160,0-1 0,0-1-1,0 0 1,1-2 0,-1 0-1,0-2 1,1 0 0,-1-1 0,0-1-1,-1-1 1,1-1 0,34-15-1,-26 6 236,-1 0 1,0-2-1,-1-1 0,-1 0 0,39-39 0,-34 26 307,-2-1 1,-2-1-1,38-62 0,-22 17 799,-3-2 1,-4-1-1,39-132 0,-32 62 346,-5-2 0,-8-1 0,13-191 0,-40 314-1483,-1 1 0,-1 0 0,-7-50 0,6 75-8,0 0 0,0 0 1,0 1-1,-1-1 0,0 0 1,0 1-1,0-1 0,0 1 1,-1 0-1,0-1 0,0 1 1,0 1-1,-7-8 0,4 6-51,0 1 0,0 0-1,-1 0 1,0 1 0,1 0 0,-1 0-1,0 1 1,0-1 0,-9 0-1,-25-4-477,-2 1-1,-81 1 0,-20-2-101,44-11 289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17508,'-6'11'1272,"5"13"-1024,-1 5-136,4 10 368,1 5-200,2 5-216,1 0-160,1-8-352,0-2-104,0-10-280,-2-11 608,-5-16-192,-3-1-152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15075,'30'2'1625,"2"2"-913,3-4-304,10 0 784,1 0-288,4-1-704,-3-4 184,-7 1-264,-5 0-80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15203,'-6'14'1481,"-6"10"-1129,-8 12-152,-4 9 816,-6 14-680,-2 6-104,-2 6-144,1-8-120,6-7-200,2-6-88,11-22-136,7-16-824,10-32 983,7-16-183,10-16-88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8 13243,'13'-7'964,"-13"7"-937,0 0-1,0 0 1,0 0 0,1 0-1,-1 0 1,0 0 0,0 0-1,0 0 1,1 0 0,-1 0-1,0 0 1,0 0 0,0 0-1,0 0 1,1 0 0,-1 0-1,0 0 1,0 0 0,0 1-1,0-1 1,1 0 0,-1 0-1,0 0 1,0 0 0,0 0-1,0 1 1,0-1 0,0 0-1,0 0 1,1 0 0,-1 0-1,0 1 1,0-1 0,0 0-1,0 0 1,-2 27 1381,0-20-1265,-3 35 245,1-1 0,2 1 0,5 52 0,22 124-308,-18-166-298,-7-51 204,1 3-69,0 1 0,-1-1 0,0 1 0,0-1 0,0 1 0,-1 4 0,1-8 67,0 0 0,-1 0 0,1 0 0,-1 0 0,1 0 0,-1 0 0,1 0 0,-1 0 0,0 0 0,0 0 0,1 0 0,-1 0 0,0 0 0,0-1 0,0 1 0,0 0 0,0-1 0,0 1 0,0 0 0,0-1 0,0 1 0,0-1 0,0 0 0,0 1 0,-1-1 0,1 0 0,-1 0 0,-16 1-293</inkml:trace>
  <inkml:trace contextRef="#ctx0" brushRef="#br0" timeOffset="1">0 493 12971,'16'15'1344,"10"-4"-624,4-2-224,10-6 617,6 0-81,8-6-176,1-6-176,1-4-792,1-5 1424,-7-12-1152,-3-2 16,-2-4-88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16379,'-3'5'230,"1"0"-1,0 0 1,0 0-1,0 0 1,0 1-1,1-1 1,0 1-1,0 7 1,0 49 397,1-39-232,0 16-133,2 1 0,1 0 0,11 46 0,-4-57 22,-10-29-266,0 1 0,1-1 0,-1 1 0,0 0 0,1-1 0,-1 1 0,0-1 0,1 1 0,-1 0 0,1-1 0,-1 0 0,1 1 0,-1-1 0,1 1 0,0-1 0,-1 1 0,1-1 0,-1 0 0,1 0 0,0 1 0,-1-1 0,1 0 0,0 0 0,-1 0 0,1 0 1,0 1-1,-1-1 0,1 0 0,0 0 0,0 0 0,-1-1 0,1 1 0,0 0 0,-1 0 0,1 0 0,0 0 0,-1-1 0,1 1 0,0 0 0,0-1 0,4-4 124,1 0 0,-1-1 1,-1 1-1,1-1 0,-1 0 0,0 0 0,0-1 0,-1 1 1,4-10-1,0 2 80,27-54 834,46-136-1,-76 195-1144,-4 8 20,1-1 1,0 1-1,-1-1 1,1 1-1,-1-1 0,0 1 1,1-1-1,-1 0 1,0 1-1,0-1 1,0 0-1,0 1 0,-1-3 1,1 4 43,0-1 0,0 1 1,0 0-1,0 0 0,0 0 0,0 0 1,-1 0-1,1 0 0,0-1 1,0 1-1,0 0 0,0 0 0,0 0 1,-1 0-1,1 0 0,0 0 0,0 0 1,0 0-1,0 0 0,-1 0 0,1 0 1,0 0-1,0 0 0,0 0 1,-1 0-1,1 0 0,0 0 0,0 0 1,0 0-1,0 0 0,-1 0 0,1 0 1,0 0-1,0 0 0,0 0 1,0 1-1,-1-1 0,1 0 0,0 0 1,0 0-1,0 0 0,0 0 0,0 0 1,0 1-1,0-1 0,-1 0 0,1 0 1,0 0-1,0 0 0,0 0 1,0 1-1,0-1 0,0 0 0,0 0 1,0 0-1,0 1 0,-8 9-372,2 4-243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11594,'1'1'381,"0"0"-1,1-1 1,-1 1 0,0 0-1,1-1 1,-1 1-1,1-1 1,-1 0-1,1 1 1,-1-1-1,1 0 1,-1 0-1,1 0 1,2 0-1,28-4-436,-21 3 571,143-21 1922,154-43-1,-57 10-1585,-222 49-886,156-25-93,-157 28-587,0 2 0,0 0 0,1 2 0,41 6 0,-67-5 171,-4 2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16612,'0'-1'58,"1"1"0,-1 0 0,0-1-1,1 1 1,-1 0 0,0 0 0,0-1 0,1 1 0,-1 0 0,1 0 0,-1-1 0,0 1 0,1 0 0,-1 0 0,0 0 0,1 0 0,-1-1 0,1 1 0,-1 0 0,1 0 0,-1 0 0,0 0 0,1 0 0,-1 0 0,1 0 0,-1 0 0,0 0 0,1 1 0,-1-1 0,1 0 0,0 0 0,6 13 712,0 26-4,-7-36-502,9 110 1363,-6-63-1438,1-1-1,22 95 0,-25-140-168,1 0-1,-1-1 1,0 1-1,1-1 1,-1 1-1,1-1 1,0 0-1,0 0 1,1 0-1,-1 0 1,1 0-1,-1 0 1,1 0-1,0-1 1,5 4-1,-5-5 12,-1 0 0,0 0-1,0 0 1,1-1 0,-1 1 0,1-1-1,-1 1 1,0-1 0,1 0 0,-1 0-1,1 0 1,-1 0 0,1 0 0,-1-1-1,0 1 1,1-1 0,-1 0 0,0 0-1,1 0 1,-1 0 0,0 0-1,0 0 1,0 0 0,4-3 0,5-5 116,0-1 1,-1 0-1,1 0 0,-2-1 1,0 0-1,0-1 1,10-17-1,44-95 652,-57 112-738,59-152-409,-40 99-798,-20 51 818,-3 11-152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1239 77 14035,'-9'-9'71,"-1"2"0,0-1 0,0 1 0,-1 1 0,0 0 1,0 0-1,0 1 0,-1 0 0,0 1 0,0 1 0,0 0 0,0 0 0,0 1 0,-1 1 0,1 0 0,-1 0 0,-21 3 1,11 1-60,0 1 0,1 1 1,0 1-1,0 0 0,0 2 1,1 1-1,0 0 1,-38 25-1,2 5-7,2 3 1,3 2-1,1 3 0,2 1 1,3 3-1,1 2 0,-62 96 1,44-47 32,-61 130 1,100-178-31,2 1 0,2 1 0,4 1 0,-15 85 0,24-95-11,2 0 0,3 0 0,1 1 0,3-1 0,1 0 0,3 0 0,2 0 0,2 0 0,18 52 1,-18-71-9,1-1 0,2 0 1,0 0-1,2-2 1,1 0-1,1 0 0,1-1 1,1-2-1,1 0 1,1-1-1,1 0 1,0-2-1,2-1 0,0-1 1,48 25-1,-39-27 7,0-1 0,1-2 0,0-2 0,1-1 0,0-1 0,0-2 0,1-2 0,0-1 0,0-2 0,0-1 0,0-2 0,-1-1 0,71-16 0,-47 3 74,-1-2 0,-1-3 0,-1-2 0,-1-3 0,-1-2 0,-1-2 0,-1-3 0,81-68 0,-77 51 122,-1-2 0,-3-3 1,-2-2-1,-3-2 1,-3-3-1,61-108 1,-82 125-66,-2 0 1,-2-1 0,-2-1 0,16-72 0,-27 89-133,-1 0 0,-1-1-1,-2 0 1,-1 1 0,-1-1 0,-2 0 0,-1 0 0,-10-43 0,8 57-51,0 0-1,-2 1 1,1 0 0,-2 0-1,0 0 1,-1 1-1,-1 0 1,-15-18 0,8 14 3,0 1 1,-2 1-1,0 0 0,-1 2 1,-25-16-1,-61-26-253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5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149 161 11995,'11'-28'1771,"0"1"0,2 0 0,0 0 0,19-25 0,-98 154 1951,-80 175-3986,146-277 264,-3 6-15,0 0 0,0 1 0,1 0 0,0-1 1,-2 12-1,4-17 12,0 0 0,0 0 0,0 0 0,0-1 0,0 1 0,0 0 0,0 0 0,1 0 0,-1 0 0,0 0 0,1 0 0,-1 0 1,0 0-1,1 0 0,-1-1 0,1 1 0,-1 0 0,1 0 0,0 0 0,1 0 1,-1 0 1,0 0-1,0-1 0,1 1 1,-1-1-1,1 1 0,-1-1 1,0 1-1,1-1 0,-1 0 1,1 0-1,-1 0 0,1 0 1,-1 0-1,1 0 0,1 0 1,12-2-253,-1-1 1,0 0-1,0 0 1,-1-2-1,1 0 1,-1 0-1,0-1 1,0-1 0,-1 0-1,1 0 1,-2-2-1,1 1 1,-1-1-1,19-22 1,-8 1-441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14659,'2'34'3896,"-3"41"-2816,0-3-872,2-29-63,1 0 1,16 84-1,-18-123-133,1 0 0,1 0 0,-1 0 0,0 0 0,1 0 0,0 0 0,0-1 0,0 1 0,0-1 1,1 1-1,5 5 0,-6-8-6,0 1 1,0-1 0,0 0-1,0 0 1,0 0-1,0 0 1,0 0 0,1 0-1,-1-1 1,0 1 0,1-1-1,-1 1 1,0-1 0,1 0-1,-1 0 1,1 0 0,-1 0-1,0-1 1,1 1-1,-1 0 1,0-1 0,3-1-1,10-3 21,0-2 0,-1 0-1,1 0 1,20-16 0,-25 15-14,1 1 0,0 0 0,1 1 0,0 0 0,0 1 0,0 0 0,22-5 0,-32 10-11,-1 0 1,1 0 0,0 0-1,-1 0 1,1 0-1,0 0 1,-1 0 0,1 0-1,0 1 1,-1-1-1,1 1 1,-1-1-1,1 1 1,-1 0 0,1 0-1,-1 0 1,1-1-1,-1 1 1,2 2 0,20 28 36,0 0-4,-22-30-33,1 1 0,-1-1 0,1 0 1,-1 0-1,1 0 0,0 0 0,0 0 0,-1 0 1,1 0-1,0-1 0,0 1 0,0-1 0,0 1 0,0-1 1,0 0-1,0 0 0,2 0 0,4-1 4,0-1 1,-1 1-1,1-2 0,-1 1 0,0-1 0,1-1 1,-2 1-1,1-1 0,0 0 0,11-10 1,-7 7 8,0 0 0,18-9 0,-28 15-14,0 1 0,0-1 0,1 1 0,-1-1 0,0 1 0,0 0 0,0-1 0,0 1 0,0 0 0,0 0 0,1 0 0,-1 0 0,0 0 0,0 0 0,0 0 0,0 0 0,1 0 0,-1 1 0,0-1 0,0 1 0,0-1 0,0 0 1,0 1-1,0 0 0,0-1 0,0 1 0,2 1 0,-2 0 7,1 0 0,-1 0 0,0 1 0,0-1 0,1 0 0,-2 1 0,1-1 0,0 1 0,0-1 0,-1 1 0,1-1 0,-1 3 0,1 10 68,-1-1 0,0 0 0,-4 22 0,4-35-51,0 2 110,0 0-1,-1 1 0,0-1 1,1 0-1,-1 0 0,0 0 0,-1 0 1,1 0-1,-2 4 0,0-12 474,5-8-293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15635,'10'20'1761,"1"4"-1145,2 2-216,6 4 848,4 0-504,1 1-63,8-9-153,1-4-152,4-13-360,-1-5-192,3-12-592,-2-7-241,-6-10 793,1-4-224,-6-1-144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12739,'-13'34'1912,"-6"9"-1016,-5 8-312,-3 2 1889,0 4-1457,-1-1-168,7-3-272,2-7-191,6-10-513,5-9-409,8-13 497,5-1-152,8-7-88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15419,'-1'0'120,"-1"1"0,1 0 0,0-1 0,-1 1-1,1 0 1,0 0 0,0 0 0,-1 0 0,1 0 0,0 0-1,0 1 1,0-1 0,0 0 0,0 0 0,0 1 0,1-1-1,-1 1 1,0-1 0,0 3 0,-9 31 1180,6 1-892,1 0-1,1 0 1,3 0-1,5 47 1,-2-43-224,-1 0 0,-3 0 0,-5 51 0,2-72-182,-1 0-1,-1 0 1,-1 0 0,0-1-1,-1 0 1,-1 0 0,-17 28-1,16-34-60,0 1 0,0-2-1,-1 1 1,0-1-1,-1-1 1,0 0 0,-1 0-1,0-1 1,0-1-1,-19 10 1,-10-1-106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348 490 10922,'2'-8'407,"-1"0"0,1 1 0,1 0 0,-1-1-1,1 1 1,1 0 0,-1 0 0,6-6 0,-5 7 56,-1 0 0,1-1 1,-1 1-1,0-1 1,-1 1-1,1-1 0,-1 0 1,-1 0-1,3-14 0,-4 20-381,0 0-1,0-1 1,0 1-1,-1 0 0,1-1 1,0 1-1,0 0 0,-1 0 1,1-1-1,-1 1 1,1 0-1,-1 0 0,1 0 1,-1-1-1,0 1 0,0 0 1,1 0-1,-1 0 1,0 0-1,0 0 0,0 1 1,0-1-1,-1-1 0,-1 1 6,1 0-1,-1 0 0,1 0 0,-1 1 0,1-1 0,-1 1 0,1-1 0,-1 1 0,1 0 0,-1 0 0,-2 0 0,-6 1 37,1 1-1,0 0 0,-1 0 0,-17 8 0,5-1-208,1 2 0,1 0-1,0 2 1,0 0 0,1 1-1,-30 29 1,39-33 12,0 1 1,1 1-1,0 0 1,1 0-1,0 1 1,1 0-1,1 0 0,0 1 1,0 0-1,2 0 1,-8 26-1,12-33 43,0-1-1,0 0 0,0 1 1,1-1-1,0 0 0,0 1 1,3 10-1,-3-15 25,1 0-1,-1 0 1,1 0 0,0 0-1,0 0 1,0 0 0,0 0-1,0 0 1,1 0 0,-1 0-1,1 0 1,-1-1 0,1 1-1,-1-1 1,1 1 0,0-1-1,0 0 1,0 1 0,0-1-1,0 0 1,0 0-1,0-1 1,4 2 0,1 0-4,1-1-1,0 0 1,-1 0 0,1-1-1,0 0 1,0-1 0,-1 0 0,1 0-1,0 0 1,-1-1 0,1 0-1,-1-1 1,0 1 0,12-7 0,2-2-18,0-1 1,-2-1-1,31-25 1,-19 9 124,-1 0 1,-1-2-1,-1-1 0,-2-2 0,-2 0 1,-1-1-1,-1-2 0,-2 0 1,-2-1-1,-2-1 0,-1-1 1,-2 0-1,-2-1 0,8-53 0,-16 62 130,-3 32-222,0 0 1,0 0-1,0 0 1,0 0-1,0 1 0,0-1 1,-1 0-1,1 0 1,0 0-1,0 0 1,0 0-1,0 0 1,0 0-1,0 0 1,0 0-1,0 0 0,-1 0 1,1 0-1,0 0 1,0 0-1,0 0 1,0 1-1,0-1 1,0 0-1,-1 0 0,1 0 1,0-1-1,0 1 1,0 0-1,0 0 1,0 0-1,0 0 1,-1 0-1,1 0 0,0 0 1,0 0-1,0 0 1,0 0-1,0 0 1,0 0-1,0 0 1,0 0-1,-1 0 1,1 0-1,0-1 0,0 1 1,0 0-1,0 0 1,0 0-1,0 0 1,0 0-1,0 0 1,0 0-1,0-1 0,-7 15 61,-11 56-23,3 0 1,-9 99-1,14-16-220,10-131-351,1 0 0,1-1 0,1 1 0,0-1 0,8 23 0,-2-23-15,-1-5-181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 14043,'6'-9'3851,"-12"13"-866,-13 18-1258,0 5-1340,1 2 0,-27 59 0,-15 67-286,46-114-60,2 0-1,-11 73 1,20-99-138,2-1 0,0 1 0,1 0 0,0-1 0,1 1 0,0 0 0,2-1 0,0 1 0,0-1 0,1 0 0,9 20 0,-9-28-82,-1 0 0,1-1 0,0 0 0,0 1-1,1-2 1,-1 1 0,1 0 0,0-1 0,1 0-1,-1 0 1,1-1 0,-1 1 0,1-1 0,0 0 0,1-1-1,-1 0 1,0 0 0,1 0 0,10 1 0,32 4-684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16059,'-1'0'54,"0"0"0,1 0 0,-1 0 0,0 0 0,1 0 0,-1 0 0,0 1 0,1-1 0,-1 0 0,1 0 0,-1 0 0,1 1 0,-1-1 0,0 0 0,1 0 0,-1 1 0,1-1 0,-1 1 0,1-1 0,-1 0 0,1 1 0,0-1 0,-1 1 0,1-1 0,-1 1 0,1-1 0,0 1 0,0 0 0,-1-1 0,1 1 0,0-1 0,0 1 0,0 0 0,-1-1 0,1 1 0,0 0 0,-6 32 118,4-24 163,-7 63-18,4 0 1,4 80-1,1-139-279,0 1-1,1-1 1,1 0-1,0 0 0,8 24 1,-9-34-28,0-1-1,0 0 1,0 1 0,0-1 0,0 0-1,0 0 1,0 0 0,1 0 0,-1 0-1,1 0 1,0 0 0,-1 0 0,1-1-1,0 1 1,0-1 0,0 1 0,0-1-1,0 0 1,1 0 0,-1 0 0,0 0-1,0 0 1,1 0 0,-1-1 0,1 1-1,-1-1 1,1 1 0,-1-1 0,0 0-1,1 0 1,-1 0 0,1 0 0,-1-1-1,1 1 1,-1-1 0,1 1 0,-1-1-1,0 0 1,3-1 0,8-4 28,-2 0 1,1 0-1,-1-1 0,0-1 1,18-15-1,45-49 115,-71 69-147,28-33 44,-23 26-40,1 0 0,-1 1 0,2 0 0,12-9 0,-22 17-9,0 1-1,1-1 1,-1 1-1,0 0 1,1-1-1,-1 1 1,1 0-1,-1 0 1,0-1-1,1 1 1,-1 0-1,1 0 1,-1 0-1,1-1 1,-1 1-1,1 0 1,-1 0-1,1 0 1,-1 0-1,1 0 1,-1 0-1,1 0 1,-1 0-1,1 0 1,-1 0-1,1 0 1,-1 1-1,1-1 1,-1 0-1,0 0 1,1 0-1,0 1 0,-1 0 2,1 0-1,-1 0 0,1 0 0,-1 0 0,0 0 0,1 0 0,-1 0 0,0 0 0,0 0 0,0 0 0,0 0 0,0 0 0,0 0 0,0 1 0,-8 42 24,7-42-23,-4 19 17,1-7 0,0 0 0,1 0 0,0 1 0,1-1 0,1 1 0,0 19 0,1-33-15,0 0 1,1 0-1,-1 0 0,0 0 1,0 0-1,1 0 0,-1 0 1,0 0-1,1 0 0,-1 0 0,1-1 1,-1 1-1,1 0 0,0 0 1,-1 0-1,1-1 0,0 1 1,-1 0-1,1-1 0,0 1 0,0 0 1,0-1-1,0 1 0,1 0 1,0-1 2,1 1 1,-1-1-1,0 1 1,1-1 0,-1 0-1,0 0 1,1 0-1,-1 0 1,0-1-1,4 0 1,5-2 17,-1 0 0,0-1 0,17-9 0,60-37 68,22-11-69,-108 60-29,0 1 1,1-1-1,-1 1 0,1-1 1,-1 1-1,1-1 0,-1 1 0,1 0 1,-1-1-1,1 1 0,-1 0 0,1 0 1,-1 0-1,1 0 0,-1 0 1,3 1-1,-3 0 3,0-1 0,0 1 0,-1-1 0,1 1 0,0-1 0,-1 1 0,1 0 0,0-1 0,-1 1 0,1 0 1,-1 0-1,1-1 0,-1 1 0,0 0 0,1 0 0,-1 0 0,0 0 0,1-1 0,-1 1 0,0 2 0,1 4 0,-1 0 0,0 1-1,0-1 1,-1 1 0,-2 9 0,2-7 3,-4 13-93,0 16-284,6-36 321,2-11-28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14355,'1'5'225,"-1"0"1,1 1-1,-1-1 0,0 0 0,0 0 0,-1 1 1,1-1-1,-1 0 0,0 0 0,0 0 1,-1 0-1,0 0 0,-4 8 0,-1 8 570,-22 69 91,3 2 0,-13 101-1,36-180-744,3-21-23,3-24-8,6-4-165,2 0-1,1 1 1,1 0 0,3 1 0,0 1 0,32-47 0,-33 56-47,26-31-1,-35 48 77,0 0-1,1 0 1,0 1-1,0 0 0,0 0 1,1 1-1,0 0 1,10-5-1,-15 9 24,-1 0 1,0 0-1,1 0 0,-1 1 1,0-1-1,1 0 0,-1 1 1,1 0-1,0 0 0,-1 0 1,1 0-1,-1 0 0,1 0 1,-1 0-1,1 1 0,-1-1 1,1 1-1,-1 0 0,5 2 1,-4-1-4,-1 0 1,1 0 0,0 0 0,-1 1-1,1-1 1,-1 1 0,0 0 0,0-1-1,0 1 1,0 0 0,0 0 0,2 7-1,-1-3 23,0 1 0,-1-1 0,0 1-1,-1 0 1,1 0 0,-2-1 0,1 1-1,-1 0 1,0 0 0,-1 0 0,0 0-1,-2 9 1,0-8 53,0 0 1,-1-1-1,-1 0 0,1 0 0,-1 0 1,-1 0-1,1-1 0,-1 0 0,-1 0 1,-13 11-1,16-14-66,0-1 0,0 0 0,0 0-1,-1 0 1,0 0 0,1-1 0,-1 0 0,0 0 0,0 0-1,0 0 1,0-1 0,0 0 0,-1 0 0,1 0 0,0-1-1,0 1 1,-1-1 0,1-1 0,0 1 0,-8-2 0,11 1-12,0 0 0,-1 0 0,1 0 1,0 0-1,0 0 0,-1-1 0,1 1 1,0-1-1,0 0 0,1 1 1,-1-1-1,0 0 0,1 0 0,-1 0 1,1 0-1,-1 0 0,1 0 0,0-1 1,-1-2-1,-9-23-121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14355,'-2'6'1368,"1"8"-736,-2 8-167,0 9 807,-1 8-288,0 7-264,-1 4-128,2 3-120,1 0-47,2-8-369,0-7-176,1-11-377,2-5-167,-2-12-240,-1-9 632,-1-1-224,-2-8-176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4:2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13187,'15'8'1408,"9"-6"-776,-1 0-224,11-2 729,6 1-369,5 4-272,-1 0-328,-6 1 8,-7 0-80,-11-5-136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6 184 11130,'0'-1'47,"-1"1"-1,1 0 1,-1-1-1,1 1 0,0-1 1,-1 1-1,1 0 0,0-1 1,-1 1-1,1-1 1,0 1-1,0-1 0,-1 0 1,1 1-1,0-1 0,0 1 1,0-1-1,0 1 1,0-1-1,0 1 0,0-1 1,0 0-1,0 1 1,0-1-1,0 1 0,0-1 1,0 1-1,0-1 0,0 1 1,1-1-1,-1 0 1,0 1-1,0-1 0,1 1 1,-1-1-1,0 1 0,1 0 1,-1-1-1,0 1 1,1-1-1,-1 1 0,2-1 1,-1-1 25,1 0 0,0 0 1,0 0-1,0 1 1,0-1-1,0 0 0,0 1 1,0 0-1,4-2 0,-1 2-43,1 0 0,0 1-1,-1 0 1,1 0-1,0 1 1,-1-1 0,1 1-1,-1 0 1,1 1 0,-1-1-1,1 1 1,7 4 0,17 4 13,3-2-23,0-2 0,65 3 0,70-10 12,-39-1-11,416-31-5,-456 24-14,343-15 18,-118 9-22,562 25-333,-514 4 325,-51-4 6,-82 21-136,-151-17 55,85 4 0,392-34-198,-231 14 188,-152 6 37,-106-7 38,-1-4 0,78-17 0,-5 1 10,-20 3-6,-58 8 55,107-5 0,212 1 25,-297 16-34,0 2 0,101 18 0,-115-14-38,95-2 1,66-16-20,-101 4 41,-48 7-74,-1 3 1,1 4 0,-1 3 0,-1 3-1,118 35 1,-148-35 72,1-3 0,0-2-1,0-2 1,1-2 0,-1-2-1,79-9 1,293-69 26,-219 34-135,-35 16 62,2 6 1,0 9 0,225 10-1,272 50 141,-606-43-153,97-5 0,-156 0 66,0 0-1,-1 0 1,1 0-1,0 0 1,0 0-1,-1 0 1,1-1-1,0 1 1,-1 0-1,1 0 1,0-1-1,0 1 1,-1 0-1,1-1 1,-1 1-1,1-1 1,0 1-1,-1-1 1,1 1-1,-1-1 1,1 1-1,-1-1 1,1 0-1,-1 1 0,0-1 1,1 0-1,-1 1 1,0-1-1,1-1 1,-1 1 31,0-1 0,0 0-1,0 0 1,0 1 0,0-1 0,0 0 0,0 0 0,0 1 0,-1-1-1,0-3 1,-11-3-61,8 7 4,-5-3-20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2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16379,'-11'38'1609,"-8"3"-1009,1 5-240,-3 4 648,3-3-152,5-1-359,1-4-281,8-9-825,4-7 481,13-12 16,3-4-112,4-9-120</inkml:trace>
  <inkml:trace contextRef="#ctx0" brushRef="#br0" timeOffset="1">255 187 16404,'-4'17'1472,"-3"7"-1192,-6 5-120,1 4 448,1 1-760,0-2-208,2-5 376,3-7-120,6-10-136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16892,'5'-4'1936,"10"-5"-1256,12 2-248,10-3 865,16-1-505,6-1-136,11-4-160,1 1-160,-3 2-320,-5 3-176,-12 4-344,-11 6-192,-19 3 1816,-11 4-1208,-10 7-32,-11 2-16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1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15643,'-1'3'1505,"11"2"-833,5-3-208,17 1 640,5-1-184,11-1-208,3 2-111,7 0-209,-3-2-72,-2-1-376,-2-2-408,-10-1 408,-5 0-48,-9-2-80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90 13603,'61'-64'4898,"-86"104"-1577,-318 328-2635,269-294-851,109-125-3029,93-124-1975,-1-2 3525,-86 119 2169,-36 52-425,-3 1 134,2 1 1,-1-1-1,0 1 1,1 0-1,0 0 1,0 0-1,7-5 1,-10 9-186,-1 0 1,0 0-1,0 0 1,1-1-1,-1 1 1,0 0 0,1 0-1,-1 0 1,0 0-1,1 0 1,-1 0 0,0-1-1,1 1 1,-1 0-1,1 0 1,-1 0-1,0 0 1,1 0 0,-1 0-1,0 0 1,1 1-1,-1-1 1,0 0 0,1 0-1,-1 0 1,0 0-1,1 0 1,-1 0 0,0 1-1,1-1 1,-1 0-1,0 0 1,0 1-1,1-1 1,-1 0 0,0 0-1,0 1 1,1-1-1,4 19 1032,-6 27-64,1-43-886,-5 60 785,6 72 0,1-105-862,1 0 0,2-1 0,1 1 1,16 44-1,-19-66-175,8 25-527,-11-32 629,0 0 0,1-1 0,-1 1 0,0 0 0,0 0-1,0 0 1,0 0 0,0-1 0,0 1 0,0 0 0,0 0 0,0 0 0,0 0 0,0 0 0,0-1 0,-1 1 0,1 0 0,0 0 0,-1-1 0,1 1 0,0 0 0,-1 0 0,1-1 0,-1 1 0,1 0 0,-1-1 0,0 1 0,1 0 0,-1-1 0,-1 1 0,-12 1-272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15003,'1'9'1809,"14"-4"-1113,9-5-208,6-2 712,15-7-304,5 0-40,6 1-183,3-2-113,-5 3-496,-1-2-256,-7 3-704,-3-1 816,-4 1-169,-5-2-127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2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16612,'-2'3'258,"0"0"1,1 0-1,-1 0 1,1 0-1,0 0 1,0 1-1,0-1 1,0 6-1,-3 7 156,-6 18 574,1 1-1,-8 70 1,6 73-702,6-66-442,5-102 104,0-6 18,0 0-1,0 0 0,0 1 1,-1-1-1,1 0 1,-1 0-1,0 0 0,0 0 1,-1 0-1,-2 6 1,4-10 30,0 0 0,0 0 0,-1 0-1,1 0 1,0 0 0,0 0 0,0 0 0,-1 0 0,1 0 0,0 0 0,0 0 0,0 0 0,-1 0 0,1 0 0,0 0 0,0 0 0,0 0 0,-1 0 0,1 0 0,0 0-1,0-1 1,0 1 0,0 0 0,-1 0 0,1 0 0,0 0 0,0 0 0,0 0 0,0-1 0,0 1 0,0 0 0,-1 0 0,1 0 0,0 0 0,0-1 0,0 1 0,0 0-1,0 0 1,0 0 0,0-1 0,0 1 0,0 0 0,0 0 0,0 0 0,0-1 0,0 1 0,0 0 0,-3-14-93,-1-27 63,1 1 1,3-1 0,1 0-1,2 1 1,2-1 0,2 1-1,17-58 1,-20 84 54,1 0 0,0 0 0,1 1 0,1-1 0,8-12 0,-11 21-8,-1 1 0,1-1 0,0 1-1,0 0 1,0 0 0,0 0 0,1 1-1,0-1 1,-1 1 0,1 0 0,1 0 0,-1 1-1,0 0 1,1 0 0,10-3 0,-1 3 7,1 1 1,-1 0-1,0 2 1,0-1-1,1 2 1,-1 0-1,0 1 1,0 0-1,-1 1 1,1 1-1,-1 0 1,15 9-1,-27-14-14,0 1 0,0 0-1,-1 0 1,1 0 0,0 1-1,0-1 1,-1 0 0,1 1 0,-1-1-1,0 1 1,1-1 0,-1 1-1,0-1 1,0 1 0,2 3-1,-3-3 5,0-1 1,0 0-1,0 1 0,0-1 0,0 0 0,0 0 0,0 1 0,-1-1 0,1 0 0,0 0 0,-1 0 0,1 1 0,-1-1 1,0 0-1,1 0 0,-1 0 0,0 0 0,1 0 0,-1 0 0,0 0 0,0 0 0,0 0 0,0-1 0,0 1 1,0 0-1,0-1 0,-2 2 0,-10 6 92,-1 0 0,0-1 0,0-1 0,-1 0 0,-25 6 0,4-3-107,-48 4 1,6-11-1421,76-2 1059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2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14115,'1'2'117,"0"0"0,1 0-1,-1 0 1,1 0 0,-1 0-1,1-1 1,0 1 0,0 0 0,0-1-1,0 1 1,0-1 0,0 0 0,0 0-1,0 0 1,0 0 0,0 0 0,1 0-1,-1 0 1,3 0 0,5 0 147,0 1 0,1-2-1,13 0 1,-14 0 57,77-4 1382,125-23 0,-88 9-1021,8 4-515,255 7 1,-339 9-701,63-5 1,-93 1 558,0-1 1,0-1-1,0 0 0,-1-1 0,0-1 0,26-12 0,-5-4-52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46 17028,'3'14'254,"-2"0"1,0 0 0,0 0-1,-1 0 1,-1 0-1,-1 1 1,-4 20 0,2-7 105,-25 145 388,-9 77-582,38-228-29,0-22-133,0 0 1,0 0-1,0 0 0,0 1 1,1-1-1,-1 0 0,0 0 1,0 0-1,0 0 0,0 0 1,0 0-1,0 0 0,1 0 1,-1 0-1,0 0 0,0 0 1,0 0-1,0 0 0,1 0 1,-1 0-1,0 0 0,0 0 1,0 0-1,0 0 0,0-1 1,0 1-1,1 0 0,-1 0 1,0 0-1,0 0 0,0 0 1,0 0-1,0 0 0,0 0 1,0 0-1,0-1 0,1 1 1,-1 0-1,0 0 0,0 0 1,0 0-1,0 0 0,0 0 1,0-1-1,0 1 0,0 0 1,0 0-1,0 0 0,0 0 1,0 0-1,0-1 0,0 1 1,0 0-1,0 0 0,0 0 1,15-38 280,49-173 228,-43 131-50,63-152 0,-81 226-417,0-1-1,0 1 1,1 0-1,0 0 1,0 0-1,0 1 1,1-1-1,0 1 1,8-7 0,-8 9-13,0 0 1,0 1 0,0-1-1,1 1 1,-1 0 0,0 0 0,1 0-1,-1 1 1,1 0 0,0 0 0,0 0-1,7 1 1,-4 0-26,0 0 0,0 1 0,0-1 0,0 2 0,-1 0 0,1 0 0,0 0 0,-1 1 0,13 6 0,-18-7 0,1 0 0,-1 0 0,0 0 0,1 0 0,-1 1 0,0-1-1,-1 1 1,1 0 0,0 0 0,-1 0 0,0 0 0,1 1 0,-1-1 0,0 1 0,-1-1 0,1 1 0,-1 0 0,0-1 0,0 1 0,0 0 0,0 0 0,0 0 0,-1 6 0,0-2 55,-1 0 0,0 0 0,0 0 0,-1 0 0,0 0 1,-1 0-1,0 0 0,0-1 0,0 1 0,-1-1 0,0 0 0,-1 0 1,1 0-1,-1-1 0,-1 1 0,1-1 0,-1-1 0,0 1 1,0-1-1,-1 0 0,-7 5 0,7-6-76,1 0 0,-1 0 0,0 0-1,0-1 1,-1 0 0,1-1 0,-1 1 0,1-1 0,-1-1 0,0 0-1,0 0 1,0 0 0,1-1 0,-1 0 0,0 0 0,0-1-1,0 0 1,0-1 0,1 0 0,-1 0 0,1 0 0,-9-5 0,14 6-74,-1 0-1,1-1 1,-1 1 0,1-1 0,0 1 0,-1-1 0,1 0 0,0 0 0,0 0 0,0 0 0,1-1 0,-1 1-1,1 0 1,-1-1 0,1 1 0,0-1 0,-1 0 0,1 1 0,1-1 0,-1 0 0,0 0 0,0-5 0,5-15-592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2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16684,'2'0'2899,"-2"0"-2820,-1 13 1045,-3 21-237,-19 87-223,-11 203 0,34-316-842,-1-5 25,1 0 1,-1 0 0,1 0 0,0 0 0,0 0 0,0 0-1,1 0 1,-1 0 0,1 0 0,-1 0 0,1 0 0,2 4-1,-2-9-11,-1 0-1,1 1 0,-1-1 0,0 0 0,0 1 1,0-1-1,1 0 0,-1 1 0,-1-1 0,1 0 1,0 0-1,0 1 0,-1-3 0,-4-20-600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2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16412,'16'3'1616,"10"6"-808,2-1-280,15 1 640,8-2-151,9-4-257,1-3-352,1-12-120,-3-3 0,-23-3-280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39 16740,'3'-2'223,"2"-3"205,1 0 0,0 1-1,0-1 1,0 1 0,8-3 0,-14 7-389,0 0 0,0 0 0,0-1 1,0 1-1,1 0 0,-1 0 1,0 0-1,0 0 0,0 0 1,0 0-1,0 0 0,0 0 1,1 0-1,-1 0 0,0 0 0,0 0 1,0 0-1,0 0 0,0 0 1,0 0-1,1 0 0,-1 0 1,0 0-1,0 0 0,0 1 1,0-1-1,0 0 0,0 0 1,1 0-1,-1 0 0,0 0 0,0 0 1,0 0-1,0 0 0,0 0 1,0 0-1,0 1 0,0-1 1,0 0-1,0 0 0,1 0 1,-1 0-1,0 0 0,0 0 1,0 1-1,-1 8 648,-4 11-303,-45 85-368,-4-4 1,-77 109-1,126-202-84,2-3-67,0 0-1,0-1 1,0 1-1,-1 0 0,0-1 1,0 0-1,-6 5 1,10-9 87,0-1 1,-1 1-1,1 0 0,0-1 1,0 1-1,0 0 0,0-1 1,-1 1-1,1-1 0,0 1 1,0 0-1,0-1 0,0 1 1,0 0-1,0-1 1,0 1-1,0-1 0,0 1 1,0 0-1,0-1 0,0 1 1,0-1-1,0 1 0,1 0 1,-1-1-1,0 1 0,0 0 1,0-1-1,1 0 0,5-18-804,17-34-1847,53-87 0,46-43 1321,-120 180 1400,8-11 412,0 0 1,0 0-1,2 1 0,18-17 1,-29 29-342,0 1 1,0-1 0,0 0 0,0 0-1,0 1 1,0-1 0,0 1-1,0-1 1,0 1 0,0-1-1,0 1 1,0 0 0,1-1-1,-1 1 1,0 0 0,0 0-1,2 0 1,-2 0-39,-1 0 1,1 1-1,0-1 0,-1 0 0,1 1 0,0-1 1,-1 1-1,1-1 0,-1 1 0,1-1 0,-1 1 0,1-1 1,-1 1-1,1-1 0,-1 1 0,1 0 0,-1-1 1,0 1-1,1-1 0,-1 2 0,2 5 117,-1-1 0,1 0-1,-2 0 1,1 1 0,-1 6 0,1-4-130,17 210 572,-10-157-276,25 93 1,-25-117 17,-8-23-223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62 13403,'-4'-3'602,"0"-1"-1,1 0 1,-1 0 0,1 0 0,0 0-1,1 0 1,-1-1 0,1 1-1,-3-7 1,5 11-532,0-1-1,0 1 0,1 0 1,-1-1-1,0 1 1,0 0-1,1 0 1,-1-1-1,0 1 1,0 0-1,1-1 0,-1 1 1,0 0-1,1 0 1,-1 0-1,0 0 1,1-1-1,-1 1 1,0 0-1,1 0 0,-1 0 1,1 0-1,-1 0 1,0 0-1,1 0 1,-1 0-1,1 0 1,-1 0-1,0 0 0,1 0 1,-1 0-1,1 0 1,15 1 214,-15-1-218,57 3 41,-1-2 1,1-2-1,64-11 0,-121 12-114,0-1 0,0 1-1,0 0 1,0 0-1,0 0 1,0-1 0,0 1-1,0 0 1,0 0-1,0 0 1,0 1 0,0-1-1,0 0 1,0 0-1,0 0 1,0 1 0,0-1-1,0 1 1,0-1-1,0 1 1,0-1 0,0 1-1,0-1 1,0 1-1,1 1 1,-2 0-6,1 0 1,-1 0-1,0 1 1,0-1 0,0 0-1,0 0 1,0 1-1,0-1 1,0 0-1,-1 0 1,1 1-1,-2 2 1,-45 173-307,7-27 300,39-145-169,-1 1-1,1 0 1,-1 0-1,0-1 0,-1 0 1,0 1-1,0-1 1,0 0-1,0 0 1,-1 0-1,0-1 0,-1 1 1,1-1-1,-6 5 1,-14 8-824,13-9 385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14347,'0'1'1384,"16"4"-744,4-3-175,10 0 735,4-2-264,9 0-160,5-2-56,0 0-224,1-1-247,-3 0-714,-3 0 1610,-10 3-1105,0 4-24,-9 2-8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17524,'1'0'122,"1"1"-1,-1 0 1,0-1 0,1 1 0,-1 0-1,0 0 1,1 0 0,-1 0 0,0 0 0,0 0-1,0 0 1,0 0 0,0 1 0,0-1 0,0 0-1,0 1 1,0-1 0,-1 0 0,1 1 0,0 2-1,12 39 617,-10-30-272,0 0-290,23 71 316,-22-74-516,0-1-1,0 0 0,1 0 0,0 0 0,1 0 0,8 10 0,-12-17 6,-1-1-1,1 1 1,-1-1-1,1 1 0,-1-1 1,1 0-1,0 1 1,0-1-1,0 0 0,-1 0 1,1 0-1,0-1 1,0 1-1,1 0 0,-1-1 1,0 1-1,0-1 1,0 0-1,0 0 0,0 0 1,4 0-1,-2-1-56,-1 0 0,1 0-1,-1 0 1,1-1 0,-1 0 0,0 1-1,1-1 1,-1 0 0,0-1 0,0 1-1,4-4 1,3-6-353,1 0 1,-2 0-1,1-1 0,12-25 0,4-16-1398,35-110-1,-57 152 1852,-50 176 3904,29-100-3151,-4 11 20,6-25-619,-13 72 0,26-100-235,2-3-46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3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12275,'5'2'343,"-1"0"1,1 0 0,-1-1 0,1 1 0,-1-1-1,1 0 1,0 0 0,0-1 0,-1 1 0,1-1 0,9-1-1,6-1 861,31-8 0,-16 3-304,376-55 2155,5 29-6007,-299 26 3176,-96 4-287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17236,'21'26'4629,"-9"-12"-4405,27 23 0,-34-34-303,-1 0 0,1-1 0,0 1 0,0-1 1,0 0-1,0 0 0,0-1 0,1 1 0,-1-1 0,0-1 0,1 1 1,-1-1-1,1 0 0,-1 0 0,1 0 0,-1-1 0,0 1 0,1-2 1,-1 1-1,0 0 0,0-1 0,8-4 0,10-4-501,-1-2 1,-1 0-1,33-25 0,-34 23 253,15-8-288,-35 22 618,0 0 0,0 0 0,0 0-1,0-1 1,0 1 0,1 0-1,-1 0 1,0 0 0,0 0 0,0 0-1,0 0 1,0 0 0,1 0-1,-1 0 1,0 0 0,0 0 0,0 0-1,0 0 1,0 0 0,1 0 0,-1 0-1,0 0 1,0 0 0,0 1-1,0-1 1,0 0 0,0 0 0,1 0-1,-1 0 1,0 0 0,0 0 0,0 0-1,0 0 1,0 0 0,0 1-1,0-1 1,0 0 0,0 0 0,1 0-1,-1 0 1,0 0 0,0 0 0,0 1-1,-1 8 159,-5 8 146,-6 9-39,-138 344 973,145-353-1375,1 0-1,-4 32 1,6-19-106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1175 254 12739,'-7'-21'348,"-2"0"0,0 1 0,-1 0 0,-2 1 0,0 0 0,-26-31 0,31 42-251,-1 0 0,0 1 0,-1 0 0,0 0 0,0 1 0,0 0 0,-1 1 0,0 0 0,0 0 0,0 1 0,0 0 0,-1 1 0,1 1 0,-1-1 1,-20 0-1,15 2-70,0 2 0,-1 0 1,1 1-1,0 1 0,0 0 1,0 1-1,0 1 0,0 0 1,1 1-1,0 1 1,-24 14-1,9-2-94,0 2 1,1 1-1,2 1 1,-32 33 0,3 4-31,3 3 1,2 2 0,3 2 0,4 2 0,2 2-1,-64 152 1,81-156 101,3 1 0,3 1-1,2 1 1,4 1 0,3 0 0,3 0-1,3 0 1,7 98 0,2-125-10,2 0 1,1 0 0,3 0-1,1-1 1,2-1-1,3 0 1,0-1 0,3-1-1,1-1 1,3 0-1,32 41 1,-34-52-8,2 0 0,1-1-1,1-2 1,1 0 0,1-2 0,1-1-1,1-2 1,1 0 0,0-2 0,2-2 0,0-1-1,1-1 1,0-2 0,41 9 0,-45-16 26,0-1 1,1-2-1,-1-1 1,1-2 0,-1 0-1,1-2 1,-1-2-1,0-1 1,0-1 0,0-1-1,-1-1 1,-1-2-1,0-1 1,0-2 0,46-30-1,-31 14 74,-2-2-1,-1-2 0,-1-2 1,-3-1-1,0-2 1,-3-2-1,32-50 0,-15 13 157,-5-3-1,-2-2 0,37-105 0,-60 134-186,-3 0 0,-1-2 0,-3 0-1,-3 0 1,-2-1 0,-2 0 0,-3 0-1,-3-1 1,-2 1 0,-12-76 0,10 109-190,-2-1 1,-1 1 0,0 0 0,-2 1-1,-1 0 1,0 0 0,-2 1 0,0 0-1,-2 1 1,0 1 0,-2 0 0,-31-31 0,23 28-102,-2 1 0,0 1 0,-52-30 1,6 16-337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940 259 10034,'51'-87'1384,"11"-25"1058,-60 109-2361,-1 0-1,0 0 1,0 0-1,0 0 1,0 0-1,-1 0 0,1 0 1,-1 0-1,0-1 1,0 1-1,0 0 1,-1-4-1,1 6-49,0 0 0,0 0-1,-1 1 1,1-1 0,0 0-1,-1 0 1,1 1 0,-1-1-1,1 0 1,-1 1 0,1-1 0,-1 0-1,0 1 1,1-1 0,-1 1-1,1-1 1,-1 1 0,0-1-1,-1 0 1,1 1 4,-1-1 0,0 1 0,1 0-1,-1 0 1,0 0 0,1-1 0,-1 1 0,0 1-1,1-1 1,-1 0 0,0 0 0,1 1 0,-3 0-1,-16 6 117,0 1-1,0 2 1,1 0-1,-20 14 1,1-2-86,-27 17-79,2 3 1,1 3-1,3 2 1,-65 67-1,42-30-73,-87 117 0,137-156 58,1 0 0,3 2 1,2 2-1,-37 96 1,48-100 16,2 0 1,2 0 0,2 1-1,2 0 1,2 1 0,3 0-1,1-1 1,7 58 0,-1-60-21,3-1-1,1 0 1,3-1 0,1 0-1,2-1 1,2 0 0,1-1 0,45 69-1,-21-44-238,4-1-1,2-3 0,3-2 0,113 101 0,-144-143 155,0-2 0,1-1-1,1-1 1,1 0 0,-1-2 0,2 0-1,45 13 1,-55-21 82,0 0 0,1 0 1,-1-1-1,1-1 0,-1-1 0,1 0 0,-1 0 1,1-2-1,-1 0 0,1 0 0,-1-2 1,0 1-1,0-2 0,0 0 0,19-10 0,-17 5 52,1-1 0,-2 0-1,1-1 1,21-22-1,53-70 218,6-26 244,-5-5 0,-6-3 1,69-153-1,151-467 1280,-294 726-1705,58-188 292,-62 187-313,0 1 0,-2-1 0,-1 0 1,-2-59-1,-2 83-42,-1 0 1,0-1 0,-1 1-1,0 0 1,0 0 0,-1 1-1,0-1 1,0 0 0,-1 1-1,-9-16 1,9 19-2,-1 0 0,1 0 0,-1 0 0,0 1 0,0-1 0,0 1 0,-1 0 0,1 1 0,-1-1 0,0 1 0,0 0 0,0 1 0,-1-1 0,-10-2 0,-4 1-77,0 1 0,-1 0 0,1 2 0,-1 0 0,1 2 0,-29 3 0,-126 30-588,130-24 609,-7 1-131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12635,'1'-5'208,"2"1"0,-1 0 0,0-1 0,1 1 0,0 0 0,0 0 0,0 1 0,1-1-1,-1 1 1,1-1 0,0 1 0,0 0 0,5-3 0,10-5 136,35-15 0,-40 20-132,400-155 1317,14 24-1488,-298 96-127,2-1-56,186-55-249,-251 80 205,1 3 1,117-8 0,-167 21 153,-1 1-1,0 0 1,1 2-1,-1 0 1,0 1 0,30 9-1,-40-10 27,1 1 1,-1 0-1,0 1 0,0 0 0,-1 0 0,1 0 0,-1 1 0,0 0 0,0 0 0,0 1 1,-1-1-1,0 1 0,0 1 0,0-1 0,-1 1 0,6 12 0,-5-8 7,-1 0 0,0 1-1,-1-1 1,-1 1 0,0 0 0,1 13-1,-2 72-259,-2-52-608,1-41 476,-1-15 279,2-22-159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15 332 12915,'-1'-1'51,"1"1"0,-1 0 0,0 0 1,0 0-1,1 0 0,-1 0 0,0 0 0,0 0 0,1 1 1,-1-1-1,0 0 0,1 0 0,-1 1 0,0-1 1,0 0-1,1 1 0,-1-1 0,1 0 0,-2 1 1,2 0-36,0-1 1,0 0-1,0 1 1,0-1-1,0 1 1,0-1-1,1 0 1,-1 1 0,0-1-1,0 0 1,0 1-1,0-1 1,0 0-1,1 1 1,-1-1-1,0 0 1,0 1-1,0-1 1,1 0 0,-1 0-1,0 1 1,1-1-1,-1 0 1,0 0-1,1 1 1,2 1 23,1 1 0,-1-1 0,1 0 0,-1 0 0,1-1 0,3 2-1,7 0 34,0-1 0,0 0 0,0-1 0,-1 0 0,1-1 0,28-4 0,83-21 295,-111 21-329,209-54 434,211-47-222,284 25-626,-483 62 111,897-41-470,-971 59 732,369-10-4,217 5 311,-531 6-204,-214-1-99,-1 0 0,0 0-1,1 0 1,-1 0 0,0 0-1,1 1 1,-1-1 0,0 0-1,1 1 1,-1-1 0,0 1-1,0-1 1,1 1 0,-1 0-1,0 0 1,0-1 0,0 1-1,0 0 1,0 0 0,0 0-1,0 0 1,0 0 0,-1 0-1,2 3 1,-1-2-2,0 1 1,-1-1-1,1 1 0,-1-1 1,0 1-1,1 0 0,-1-1 1,-1 1-1,1-1 0,0 1 0,-1 0 1,0 2-1,-3 8 49,0 0-1,-1-1 1,-13 23-1,2-9 513,-31 38 0,5-9-368,-23 41-465,64-91 231,3-5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0 782 11562,'32'-12'716,"-1"-1"-1,-1-2 0,0-1 0,30-22 0,17-9-312,283-148 427,20 31-629,150 10-168,13 45-68,-520 104 28,61-7-9,-75 11 7,1 1-1,-1 0 0,0 0 0,1 1 0,-1 0 0,16 5 0,-22-5 7,0 0 0,0 1-1,0 0 1,0 0 0,0-1-1,-1 2 1,1-1 0,-1 0-1,0 0 1,0 1 0,1 0-1,-2-1 1,1 1 0,0 0-1,0 0 1,-1 0 0,0 0-1,1 0 1,-1 0 0,0 0-1,-1 0 1,2 5 0,1 9 14,-1 1 1,0 34-1,-2-37-1,-10 149-73,3-84-190,7-68 192,1-12-29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15 355 11731,'-2'2'130,"-11"14"769,13-11-501,11-9-50,492-185 2815,-332 139-2994,3 9 1,268-31-1,147 51-470,1 48 50,-285-9 234,28-13-396,-293-9 365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15139,'-3'-7'1937,"3"1"-1241,-2 0 1136,11 6-944,4 2-167,7-2-297,4 1-160,7-2-160,-1-2-56,0 0-152,1 0-192,-5 2-353,-3-1-183,-6 2 616,-4 0-152,1 3-176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66 15763,'-4'4'181,"-1"0"-1,1 0 0,0 1 0,1-1 1,-1 1-1,1 0 0,-1 0 0,2 0 1,-1 1-1,-2 7 0,-1 5 112,0-1 1,-2 22-1,1 2-102,-3 49 0,9-76-202,1 1 0,0-1 0,1 1 0,1-1 0,0 1 1,1-1-1,5 15 0,-6-24 8,0 0-1,0 1 1,1-2 0,0 1 0,0 0-1,0 0 1,1-1 0,-1 0-1,1 1 1,0-1 0,1-1 0,-1 1-1,10 5 1,-8-5 14,1-1 1,1 0-1,-1 0 0,0-1 1,1 0-1,-1 0 0,1 0 0,-1-1 1,11 0-1,-2-1 34,0-1 1,0-1-1,0 0 0,-1-1 0,1-1 0,-1 0 1,0-1-1,0 0 0,19-11 0,-17 6 43,-1 0 0,-1 0 0,0-2 0,0 0 0,-1-1 0,-1 0-1,0-1 1,-1 0 0,0-1 0,-2-1 0,1 0 0,-2 0-1,0-1 1,-1 0 0,-1 0 0,10-37 0,-16 52-79,0-2 2,1 0-1,-1 0 0,0 0 0,0 0 0,-1-1 0,1 1 0,-1 0 0,0 0 0,0 0 0,-1 0 0,1 0 0,-1-1 0,0 1 0,0 0 0,0 0 0,-2-4 1,3 8-12,-1-1 1,1 0 0,-1 1-1,1-1 1,-1 0 0,0 1-1,1-1 1,-1 1 0,0-1-1,1 1 1,-1-1 0,0 1-1,0-1 1,1 1 0,-1 0-1,0-1 1,0 1 0,0 0-1,0 0 1,1-1 0,-1 1-1,0 0 1,0 0 0,0 0-1,0 0 1,0 0 0,0 1 0,1-1-1,-1 0 1,0 0 0,0 0-1,0 1 1,0-1 0,1 1-1,-1-1 1,0 0 0,0 1-1,1-1 1,-1 1 0,0 0-1,1-1 1,-1 1 0,0-1-1,0 2 1,-3 3-23,0-1-1,0 0 1,1 1 0,0 0-1,-5 10 1,1-1-31,1 1 0,0 0 0,1 1 0,1-1 0,0 1-1,2 0 1,-2 27 0,3-37 43,2 1-1,-1-1 1,1 0-1,0 0 1,0 0-1,1 0 0,0 0 1,0 0-1,0-1 1,4 8-1,-4-10 16,1 1 0,0-1 1,-1 1-1,1-1 0,1 0 0,-1 0 0,0 0 0,1 0 0,-1-1 0,1 1 0,0-1 0,0 0 0,0 0 0,0 0 1,7 1-1,1 0 32,0-1 0,1 0 0,-1-1 0,0-1 0,0 0 0,1 0 0,-1-1 0,0-1 1,0 0-1,0-1 0,0 0 0,15-6 0,-4-1 93,0 0 0,0-1-1,-1-1 1,-1-2 0,21-16 0,-28 19-17,0-1 1,-1-1-1,0 0 1,-1-1-1,-1 0 1,0-1 0,-1 0-1,8-17 1,-13 24-117,-1-1 1,0-1-1,-1 1 0,0-1 1,0 1-1,-1-1 0,0 0 1,-1 0-1,0 0 1,0 1-1,-1-1 0,-1 0 1,0 0-1,0 0 0,-1 0 1,-3-11-1,4 17-71,-1 1-1,0-1 1,1 1 0,-1 0-1,-1 0 1,1 0 0,0 0-1,-1 0 1,0 0 0,1 1-1,-1-1 1,-6-3 0,8 5 63,0 1 0,0-1 0,0 0 0,-1 0 1,1 1-1,0-1 0,-1 1 0,1-1 1,-1 1-1,1 0 0,0-1 0,-1 1 1,1 0-1,-1 0 0,1 0 0,-1 0 0,1 0 1,-1 1-1,1-1 0,0 0 0,-1 1 1,1-1-1,-1 1 0,1-1 0,0 1 1,-1-1-1,1 1 0,0 0 0,0 0 0,0 0 1,-1 0-1,1 0 0,0 0 0,0 0 1,-1 2-1,-3 10-313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17212,'-11'3'183,"0"1"1,0 0 0,1 0 0,0 1 0,0 1-1,0 0 1,-10 8 0,15-10-171,1 0 0,0 0 1,0 0-1,0 0 0,0 1 0,1-1 0,0 1 1,0 0-1,0 0 0,1 0 0,-1 1 0,1-1 1,0 0-1,1 1 0,-3 10 0,4-14-4,0 0 0,0 0 0,-1 0 1,1 0-1,0 0 0,1 1 0,-1-1 0,0 0 0,1 0 0,-1 0 0,1 0 0,-1 0 0,1 0 0,0 0 0,0 0 0,0 0 0,0-1 0,0 1 0,1 0 0,1 2 0,-1-3 20,0 1 0,0-1 0,1 1 0,-1-1 0,1 0 0,-1 1 0,1-1 0,0-1 0,-1 1 0,1 0 0,0-1 0,-1 1 0,6-1 0,0 1 71,-1-2-1,1 1 1,0-1 0,0 0 0,-1-1-1,1 0 1,-1 0 0,1 0-1,-1-1 1,8-5 0,-5 2 93,0 0 0,0-1 0,-1-1 0,-1 0 0,9-9 0,-13 13-90,1-1 0,-1-1 0,-1 1-1,1-1 1,-1 1 0,0-1-1,0 0 1,-1 0 0,0 0 0,3-10-1,-5 15-97,0 1 0,0-1 0,1 1 0,-1-1 0,0 0 0,0 1-1,0-1 1,0 0 0,0 1 0,0-1 0,0 1 0,0-1 0,-1 0 0,1 1 0,0-1-1,0 0 1,0 1 0,-1-1 0,1 0 0,-9 3-122,-9 19-351,16-17 293,0 1 0,0-1-1,1 1 1,-1 0-1,1 0 1,0 0 0,0 0-1,0 0 1,1 0-1,0 6 1,0-9 111,0 0-1,0 0 1,1 0-1,-1 0 1,0 0-1,1 0 1,-1 0 0,1 0-1,0 0 1,0 0-1,0 0 1,0-1-1,0 1 1,0 0-1,0-1 1,0 1 0,1 0-1,-1-1 1,1 0-1,-1 1 1,1-1-1,-1 0 1,1 0 0,0 0-1,0 0 1,0 0-1,-1 0 1,4 0-1,-1 0-9,0 0 0,0-1 0,0 0 0,1 0 0,-1 0 0,5-1 0,31-7-553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112 263 13683,'-11'12'358,"-10"13"168,-25 39 0,41-57-462,1 0 0,0 0 0,0 1 0,1-1 0,0 1 0,1 0 0,-1 0 1,2 0-1,-1 0 0,0 16 0,2-21-38,0-1-1,0 0 1,0 1 0,1-1 0,-1 0-1,1 0 1,-1 1 0,1-1-1,0 0 1,0 0 0,0 0 0,0 0-1,1 0 1,-1 0 0,0 0-1,1 0 1,-1-1 0,1 1 0,0 0-1,0-1 1,-1 0 0,1 1-1,0-1 1,0 0 0,0 0 0,0 0-1,1 0 1,-1 0 0,0 0-1,0-1 1,0 1 0,5 0 0,2 0 11,0-1 1,0 1-1,0-2 1,0 1 0,1-1-1,-1 0 1,11-4 0,-6 1 5,0-1 0,-1-1-1,1 0 1,-1-1 0,0 0 0,-1-1 0,0-1 0,0 1 0,-1-2 0,0 0 0,-1 0 0,0-1 0,-1 0 0,11-17 0,-7 9 89,-1 0 0,-1-2-1,-1 1 1,-1-1 0,-1-1 0,0 0 0,-2 0 0,6-33 0,-10 42-23,-1 0 0,0 0 0,-1-1 0,-2-21 1,2 32-92,-1 0 1,1 0 0,-1 0 0,1 1-1,-1-1 1,0 0 0,0 0 0,0 1-1,0-1 1,-1 1 0,1-1 0,-1 1-1,1-1 1,-1 1 0,0 0 0,0 0-1,0 0 1,0 0 0,-1 0 0,1 0-1,0 1 1,-1-1 0,1 1 0,-1-1-1,0 1 1,1 0 0,-4-1 0,-1 1-3,0 1 0,-1 0 0,1 0 0,0 0 1,0 1-1,0 0 0,0 1 0,0-1 0,0 1 1,1 1-1,-1-1 0,1 1 0,-13 7 1,8-3 20,-1 0 1,1 1 0,1 0 0,0 1 0,0 0 0,-14 17 0,20-22-18,1 1 1,0-1 0,0 1 0,0 0-1,1 0 1,-1 0 0,1 1 0,0-1-1,-2 10 1,4-13-20,0 1 0,0-1 0,0 1-1,0 0 1,0-1 0,0 1 0,1-1-1,-1 1 1,1-1 0,-1 1 0,1-1 0,0 1-1,0-1 1,0 0 0,1 1 0,-1-1-1,1 0 1,-1 0 0,1 0 0,-1 0 0,1 0-1,3 2 1,7 5-115,1-1-1,0-1 1,0 0-1,1 0 1,0-2-1,0 0 1,25 6-1,-12-3-170,26 11-1,-45-15 225,0-1 0,-1 2 0,1-1 0,-1 1 0,0 0 0,0 0 0,8 10 0,-11-11 55,-1 0 1,-1 0-1,1 0 1,-1 1-1,1-1 1,-1 1-1,-1 0 1,1-1-1,0 1 0,0 10 1,2 0-38,-4-14 83,0 0 0,1 0 1,-1 0-1,0-1 0,0 1 0,0 0 1,1 0-1,-1 0 0,0-1 0,1 1 0,-1 0 1,1 0-1,-1-1 0,1 1 0,-1-1 1,1 1-1,-1 0 0,1-1 0,-1 1 0,1-1 1,0 1-1,0-1 0,-1 1 0,1-1 0,0 0 1,0 1-1,-1-1 0,1 0 0,0 0 1,0 1-1,0-1 0,-1 0 0,1 0 0,0 0 1,0 0-1,0 0 0,-1 0 0,1 0 1,0-1-1,0 1 0,0 0 0,0 0 0,0-1 1,19-10 241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17796,'-23'10'868,"-38"25"0,55-31-793,-1 1-1,1-1 1,0 1-1,1 1 1,-1-1 0,1 1-1,0 0 1,1 0-1,-1 0 1,-3 8-1,8-13-84,-1 1 1,0-1-1,1 1 0,-1-1 0,1 1 0,-1 0 0,1-1 0,0 1 0,0 0 1,0-1-1,0 1 0,0 0 0,0-1 0,0 1 0,1 0 0,-1-1 0,1 1 1,-1-1-1,1 1 0,-1-1 0,1 1 0,0-1 0,0 1 0,0-1 0,0 0 1,0 1-1,0-1 0,0 0 0,0 0 0,0 1 0,1-1 0,0 1 1,6 3-219,0 0 1,0-1 0,1 0 0,14 5 0,-8-2-17,85 41-1013,-88-40 1267,1-1-1,-1 2 0,-1-1 1,0 2-1,16 16 0,-26-25 9,0-1-1,-1 1 0,1 0 0,0-1 0,-1 1 0,1 0 0,-1 0 0,1-1 0,-1 1 1,1 0-1,-1 0 0,0 0 0,1 0 0,-1 0 0,0 0 0,0 0 0,1 0 1,-1 0-1,0 0 0,0 0 0,0-1 0,0 1 0,-1 0 0,1 0 0,0 0 1,0 0-1,0 0 0,-1 0 0,1 0 0,0 0 0,-1 1 0,-1-1 23,0 1 0,0 0-1,0-1 1,0 1-1,0-1 1,0 1 0,0-1-1,0 0 1,-1 0 0,1 0-1,-5 1 1,-6 2 90,-1-1 1,1-1 0,-19 1-1,22-2-170,1 0 0,-1-2 0,0 1 0,0-1 0,-17-4 0,24 4 31,0 0-1,0 0 1,0-1-1,0 1 1,0-1-1,0 1 1,0-1-1,1 0 1,-1 0-1,1 0 1,-1 0-1,1-1 1,0 1 0,0-1-1,0 1 1,0-1-1,0 0 1,1 1-1,-1-1 1,-1-6-1,-7-35-139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16972,'-14'44'1336,"3"-12"-963,2 1-1,-5 36 0,9-21-6,2-1-1,6 87 0,29 91 106,-93-539 112,69 321-609,10 14 22,-11-13 1,3 3 4,1-1 1,0 0-1,0-1 0,1 0 0,0-1 1,0 0-1,1-1 0,0 0 1,0-1-1,1-1 0,23 7 0,-28-10 4,-1-1-1,0 1 0,0-2 1,0 1-1,1-1 0,-1 0 1,0-1-1,1 0 0,12-4 1,-15 3 4,0 0 0,0 0 0,0-1 0,-1 0 0,1 0 0,-1-1 1,0 1-1,0-1 0,0 0 0,0-1 0,-1 1 0,1-1 0,6-9 1,-9 10-4,1 0 0,0 0 0,-1 0 0,0 0 0,0-1 0,0 1 0,-1-1 0,1 1 0,-1-1 0,0 0 0,-1 1 0,1-1 0,-1 0 0,0-7 0,0 11-5,0 1-1,1 0 0,-1-1 1,0 1-1,0-1 0,0 1 0,0-1 1,0 1-1,0-1 0,-1 1 1,1-1-1,0 1 0,0 0 1,0-1-1,0 1 0,0-1 1,-1 1-1,1 0 0,0-1 0,0 1 1,-1-1-1,1 1 0,0 0 1,-1-1-1,1 1 0,0 0 1,-1-1-1,1 1 0,0 0 0,-1 0 1,1 0-1,-1-1 0,1 1 1,0 0-1,-1 0 0,1 0 1,-1 0-1,1 0 0,-1 0 1,1-1-1,-1 1 0,1 0 0,0 0 1,-1 1-1,1-1 0,-1 0 1,1 0-1,-1 0 0,1 0 1,-1 0-1,1 0 0,0 1 0,-1-1 1,1 0-1,-1 0 0,1 0 1,0 1-1,-1-1 0,1 0 1,-1 1-1,-1 1 0,0-1-1,0 1 1,1 0 0,-1 0 0,0 0-1,1 0 1,0 0 0,-1 1 0,-1 3-1,2-3 3,0 1 0,0 0 0,0-1 0,0 1 0,1 0 0,-1 0 0,1 0 0,0-1 0,0 1 0,0 0 0,1 0 0,0 0 0,-1-1-1,1 1 1,0 0 0,1-1 0,-1 1 0,1 0 0,-1-1 0,1 0 0,0 1 0,4 3 0,-2-3 4,0 0 0,0 0 0,1-1 0,0 1 0,-1-1 0,1 0 0,0 0 0,1-1 0,-1 1 0,0-1 0,1 0 0,-1-1 0,1 1 0,9 0 0,1-1-33,1 0 0,-1-1 0,0 0 0,1-2-1,-1 0 1,0 0 0,0-2 0,16-5 0,17-8-255,55-29 0,-103 46 275,0-1 0,0 1 0,0-1-1,-1 1 1,1-1 0,0 1 0,0-1 0,0 1 0,0 0 0,0 0 0,0-1-1,0 1 1,0 0 0,-1 0 0,1 0 0,0 0 0,0 0 0,0 0 0,0 0 0,0 1-1,0-1 1,0 0 0,2 1 0,-3 0 15,1 1-1,-1-1 1,1 1 0,-1-1-1,0 1 1,1-1 0,-1 1-1,0-1 1,0 1 0,0 0-1,0-1 1,0 1 0,-1-1-1,0 3 1,0 4 57,0-1 1,1 0-1,-1 0 0,2 0 1,-1 1-1,1-1 1,0 0-1,4 14 0,-4-18-40,0 0 0,1 0 0,-1 0 0,1 0 0,0 0 0,0-1 0,0 1 0,0-1 0,1 0 0,-1 1 0,1-1 0,-1 0 0,1 0 0,0 0 0,0-1 0,-1 1 0,1-1 0,1 0 0,-1 1 0,0-1 0,0-1 0,5 2 0,5 0-18,-1-1 0,1 0 0,0 0 1,-1-1-1,1-1 0,0 0 0,-1-1 1,1-1-1,17-5 0,10-6-1052,56-27 0,-61 25-243,-22 11 480,0 1 0,0 0 0,0 1 0,24-3 0,12-2 169,-10-1 238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37 12251,'-3'-3'184,"0"0"0,0 0 0,0 0 1,0 0-1,0 1 0,0-1 0,-1 1 0,1 0 1,-1 0-1,0 0 0,0 0 0,0 1 0,0-1 1,0 1-1,0 0 0,0 0 0,0 1 1,0-1-1,0 1 0,-1 0 0,1 0 0,0 0 1,0 1-1,-5 0 0,5 0-79,1-1 0,-1 1 0,0 0 0,1 0 0,-1 0 0,0 0 0,1 1 0,-1-1 0,1 1 0,0 0-1,-1 0 1,1 0 0,0 0 0,0 1 0,1-1 0,-1 1 0,0 0 0,1 0 0,-1 0 0,1 0 0,0 0 0,0 0 0,1 1 0,-1-1 0,0 1 0,-1 5 0,3-6-88,0 0 0,0-1 1,0 1-1,0-1 1,1 1-1,-1-1 1,1 1-1,0-1 1,-1 0-1,1 1 1,0-1-1,0 0 0,1 0 1,-1 1-1,0-1 1,1 0-1,-1 0 1,1 0-1,0 0 1,-1-1-1,1 1 1,0 0-1,0-1 0,0 0 1,1 1-1,-1-1 1,4 2-1,7 3-163,1 0 1,0-1-1,21 5 0,-28-8 74,16 4-148,48 15-369,-64-18 591,0-1 0,-1 2 1,1-1-1,-1 1 0,0 0 0,0 0 1,9 8-1,-14-11 33,1 0 0,-1 1-1,0-1 1,1 1 0,-1-1-1,0 1 1,0-1 0,0 1 0,0 0-1,0 0 1,0 0 0,0-1 0,-1 1-1,1 0 1,-1 0 0,1 0 0,-1 0-1,0 0 1,0 0 0,0 0 0,0 0-1,0 0 1,0 0 0,-1 0 0,1 0-1,0 0 1,-1 0 0,0 0 0,1-1-1,-1 1 1,0 0 0,0 0 0,0-1-1,0 1 1,0 0 0,-1-1 0,1 1-1,0-1 1,-1 1 0,1-1 0,-1 0-1,-2 2 1,-3 3 106,-2-1 1,1 0-1,0 0 0,-1 0 1,0-1-1,0-1 0,-13 4 1,5-2-136,1-2 0,-1 0 0,-29 0 1,40-2-14,-1-1 1,0-1 0,0 1 0,1-1-1,-1 0 1,0-1 0,1 0 0,-1 0 0,1 0-1,-1-1 1,1 0 0,-7-4 0,7 2-15,1 0 0,0 0 0,0 0 0,-5-7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 12531,'0'-2'221,"-1"0"1,0 1 0,0-1-1,0 0 1,0 1-1,0-1 1,0 1 0,0 0-1,-1-1 1,1 1-1,0 0 1,-1 0 0,1 0-1,-3-2 1,3 3-163,1 0 0,0 0 0,-1 0 0,1 0 0,0 0 0,-1 0 0,1 1 0,0-1 0,-1 0 0,1 0 0,-1 0 0,1 0 0,0 0 0,-1 0 0,1 1 0,0-1-1,-1 0 1,1 0 0,0 0 0,0 1 0,-1-1 0,1 0 0,0 1 0,0-1 0,-1 1 0,-6 17 1008,2 5-462,1 1 0,1 0 1,2 0-1,0 25 0,15 95 332,-13-134-877,2 7 61,8 32 0,-10-45-110,0-1-1,0 1 0,1 0 0,-1-1 1,1 0-1,0 1 0,0-1 0,0 0 1,0 0-1,1 0 0,-1 0 0,1-1 1,0 1-1,5 3 0,-7-5-2,0 0 1,1 0-1,-1-1 0,0 1 0,1-1 1,-1 1-1,0-1 0,1 0 0,-1 1 1,1-1-1,-1 0 0,1 0 0,-1 0 1,0 0-1,1 0 0,-1 0 0,1 0 1,-1-1-1,1 1 0,-1 0 0,0-1 1,1 1-1,-1-1 0,2-1 0,0 0 8,0 0-1,-1 0 0,0-1 0,1 1 1,-1-1-1,0 0 0,0 1 1,-1-1-1,1 0 0,1-4 0,3-8 38,-1 0 0,-1 1 0,4-23 0,-3 10 9,2-49 0,-7 65-78,0-1 1,-1 1-1,0 0 0,-1-1 1,0 1-1,-7-19 0,2 18-87,2 13-71,4 0 140,0 0-1,0 1 1,1-1-1,-1 0 0,1 1 1,-1-1-1,1 0 1,0 1-1,-1-1 0,1 1 1,0 1-1,0 2-64,0 0-1,1 0 1,-1 0 0,1 0-1,0 0 1,0 0-1,1-1 1,-1 1 0,1 0-1,0-1 1,1 1-1,-1-1 1,1 0-1,-1 0 1,1 0 0,1 0-1,-1 0 1,0-1-1,1 1 1,0-1 0,0 0-1,5 3 1,-1-1 9,1 0-1,0-1 1,0 0 0,0 0 0,0-1 0,1-1 0,0 1 0,-1-1-1,1-1 1,13 1 0,36-2-474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258 208 13859,'-2'-1'109,"0"1"0,-1-1 0,1 1 0,0-1 0,-1 1 0,1 0 0,0 0 1,0 0-1,-1 0 0,1 0 0,0 0 0,-1 1 0,1-1 0,-5 3 0,-31 15 171,32-15-124,-11 6 163,1 2 0,1-1-1,0 2 1,0 0 0,-13 14-1,20-18-226,1 0-1,1 0 0,-1 1 1,1 0-1,1 0 0,-1 0 1,2 1-1,-1 0 0,1 0 1,-4 15-1,8-23-73,-1 1-1,1-1 1,-1 0-1,1 1 1,0-1-1,0 1 1,0-1 0,0 1-1,1-1 1,-1 0-1,0 1 1,1-1-1,0 0 1,0 1 0,-1-1-1,1 0 1,1 0-1,-1 1 1,0-1-1,0 0 1,1 0 0,-1-1-1,1 1 1,0 0-1,-1 0 1,1-1-1,0 1 1,0-1 0,0 0-1,0 1 1,0-1-1,1 0 1,-1 0-1,0 0 1,0 0 0,1-1-1,-1 1 1,0-1-1,5 1 1,3 0-14,-1 0 1,1 0-1,0-1 1,0 0-1,-1-1 1,1 0-1,0-1 1,-1 0-1,1 0 1,-1-1-1,0 0 1,1-1-1,-2 0 1,1 0-1,0-1 1,10-8-1,-9 7-27,-1-2-1,1 1 0,-2-1 0,1-1 0,-1 0 0,-1 0 0,1 0 1,-2-1-1,1 0 0,-1 0 0,-1-1 0,0 0 0,4-12 0,-8 22 1,-1-1 1,1 0-1,-1 0 0,1 0 0,-1 1 0,0-1 0,0 0 0,0 0 0,0 0 0,0 0 0,-1-3 0,1 5 20,0 0 0,0 0 0,0 0 0,0 0 0,0 0-1,0 0 1,0 0 0,0 0 0,0 0 0,0 0 0,-1 0 0,1 0 0,0 0 0,0 0 0,0 0 0,0 0 0,0 0 0,0 0 0,0 0 0,0-1 0,0 1-1,0 0 1,0 0 0,0 0 0,-1 0 0,1 0 0,0 0 0,0 0 0,0 0 0,0 0 0,0 0 0,0 1 0,0-1 0,0 0 0,0 0 0,0 0 0,0 0-1,0 0 1,0 0 0,-1 0 0,1 0 0,0 0 0,0 0 0,0 0 0,0 0 0,0 0 0,0 0 0,0 0 0,0 0 0,0 0 0,0 0 0,0 0 0,0 1-1,0-1 1,0 0 0,0 0 0,0 0 0,0 0 0,0 0 0,0 0 0,0 0 0,0 0 0,0 0 0,-4 15-151,4-10 130,-1 0 0,1 0 0,0 0 0,0 0 0,0 0 0,1 1 0,0-1 0,0 0 0,0 0 0,1 0 0,-1 0 0,1-1 0,0 1 0,1 0 0,-1-1 0,1 1 1,0-1-1,6 8 0,-4-8 16,-1 0 1,1-1-1,-1 1 1,1-1 0,0 0-1,0-1 1,0 1 0,0-1-1,1 0 1,-1 0-1,1 0 1,-1-1 0,1 0-1,0 0 1,0-1 0,-1 1-1,8-1 1,2-2-21,0 0 0,-1-1 0,1 0 0,-1-1 0,0 0 1,0-1-1,0-1 0,-1-1 0,1 0 0,-2 0 0,1-1 0,-1-1 0,0 0 1,-1-1-1,0 0 0,16-19 0,-14 14 2,0-2 1,-1 1-1,-1-2 0,0 0 1,-1 0-1,-1 0 0,-1-2 1,-1 1-1,0-1 1,-2 1-1,5-32 0,-9 45 49,0 0-1,-1 0 1,0 0-1,0 0 1,-1 0-1,-2-9 0,3 14-13,0 0 0,0 0-1,-1 0 1,1 0 0,0 0-1,-1 0 1,1 0 0,-1 1-1,1-1 1,-1 0 0,1 0-1,-1 0 1,0 1 0,1-1-1,-1 0 1,0 1 0,1-1-1,-1 1 1,0-1 0,0 1-1,0-1 1,0 1 0,0-1-1,1 1 1,-1 0 0,0-1-1,0 1 1,0 0 0,0 0-1,0 0 1,0 0 0,0 0-1,0 0 1,0 0 0,0 0-1,0 0 1,0 0 0,0 0-1,0 1 1,0-1 0,0 0-1,1 1 1,-1-1 0,0 1-1,0-1 1,0 1-1,0-1 1,0 2 0,-4 1 41,0 0 0,1 1 0,-1 0 0,1 0 0,0 0 0,0 1 0,1-1 0,-1 1 0,1 0 0,0 0 0,0 0 0,1 0 0,-4 10 0,0 5 109,0-1-1,-5 32 0,8-30-80,1-1 0,0 0 0,2 0 0,1 1 1,0-1-1,1 0 0,1 0 0,6 21 0,-5-29-83,0 1-1,0-1 1,1-1-1,0 1 0,1-1 1,1 0-1,0 0 1,0-1-1,1 1 0,0-2 1,1 1-1,0-1 1,20 15-1,-27-23 0,0 1-1,0 0 1,1-1 0,-1 0-1,1 1 1,-1-1-1,1 0 1,0 0 0,-1 0-1,1-1 1,0 1-1,0-1 1,-1 1 0,1-1-1,0 0 1,0 0-1,0 0 1,-1-1 0,1 1-1,0-1 1,3 0 0,-4 0 12,1-1 0,-1 1 0,1-1 0,-1 0 0,0 0 0,0 0 0,0 0 0,0 0 0,0 0 1,0-1-1,0 1 0,-1-1 0,1 1 0,-1-1 0,0 1 0,0-1 0,0 0 0,0 0 0,1-4 1,2-17 135,-1 0 0,-1 0 1,-1 0-1,-4-45 1,1 29-43,4 25-88,4 11-30,-4 5 14,0 0 1,0-1-1,0 1 0,0 1 0,-1-1 0,1 0 0,0 0 0,-1 1 0,1-1 1,1 3-1,12 9-26,0 0 0,1-1 0,0-1 0,28 15 0,-33-20 13,0-1-1,0 0 1,1-1-1,-1-1 1,1 0-1,0 0 1,0-1-1,20 1 1,-29-3 16,0 0 0,0-1 0,0 1 0,0-1 0,0 0 0,0 0 0,0 0 0,4-3 0,-6 4 3,-1 0 1,1 0-1,0 0 0,-1-1 0,0 1 0,1 0 1,-1-1-1,1 1 0,-1 0 0,1-1 0,-1 1 1,0 0-1,1-1 0,-1 1 0,0-1 0,1 1 1,-1-1-1,0 1 0,1-1 0,-1 1 0,0-1 1,0 1-1,0-1 0,0 1 0,1-1 0,-1 1 1,0-1-1,0 1 0,0-1 0,0 0 0,0 1 1,0-1-1,-1 1 0,1-1 0,0 1 0,0-1 1,0 1-1,0-1 0,-1 1 0,1-1 1,0 1-1,0-1 0,-1 1 0,1-1 0,0 1 1,-1-1-1,1 1 0,-1 0 0,1-1 0,0 1 1,-1 0-1,0-1 0,-1 0 15,0 0-1,0 0 1,0 0 0,0 0 0,0 0-1,0 1 1,0-1 0,0 1-1,0 0 1,0-1 0,0 1 0,0 0-1,0 0 1,0 0 0,0 1 0,-1-1-1,1 0 1,0 1 0,0-1-1,0 1 1,0 0 0,0 0 0,0 0-1,1 0 1,-1 0 0,0 0-1,0 0 1,-2 3 0,2-3-5,1 0 0,0 0 0,0 0 0,0 0 0,0 0 0,-1 0 0,1 0 0,1 0 0,-1 1 0,0-1 0,0 0 0,0 1 1,1-1-1,-1 1 0,1-1 0,-1 1 0,1-1 0,-1 1 0,1-1 0,0 1 0,0-1 0,0 1 0,0-1 0,0 1 0,0 0 0,0-1 0,1 1 0,-1-1 0,0 1 0,1-1 0,-1 1 0,1-1 1,0 0-1,-1 1 0,1-1 0,0 1 0,0-1 0,0 0 0,2 2 0,1 1 10,1 0 1,0-1-1,0 0 1,0 0-1,1 0 1,-1-1-1,0 1 1,1-1-1,0-1 1,-1 1-1,1-1 0,11 1 1,8 0-49,42-2 0,-66 0 19,48-4-325,0-2-1,-1-3 1,51-16-1,-23 7-285,-61 16 494,-9 7 252,-7-3-65,1 0 1,0 0-1,-1 0 0,1 0 0,-1 0 0,0 0 0,0 0 1,1 0-1,-4 4 0,3-3 37,-1 1 0,0-1 0,1 1 0,-1 0 0,1 0 0,0 0 0,1 0 0,-1 0 0,1 0 0,-1 0 0,1 0 0,1 6 0,-1-8-17,1 0 0,-1 0 1,1 0-1,0 1 1,0-1-1,0 0 1,0 0-1,0-1 0,0 1 1,0 0-1,1 0 1,-1 0-1,1-1 1,-1 1-1,1-1 1,0 1-1,-1-1 0,1 0 1,0 0-1,0 1 1,0-1-1,0-1 1,4 3-1,27 6 640,-19-9-442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5:5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315 184 15195,'0'-10'384,"-1"-1"0,0 1 0,-1 0 0,0 0 0,-4-11 0,5 19-318,0 0 1,0-1 0,0 1-1,-1 0 1,1 0 0,0 0-1,-1 0 1,1 0 0,-1 0-1,0 0 1,0 0 0,0 1-1,0-1 1,0 0 0,0 1-1,0 0 1,0 0 0,-1 0-1,1 0 1,0 0 0,-1 0-1,1 0 1,-1 1 0,1-1-1,-1 1 1,-4-1 0,1 2 12,-1 0 0,0 0-1,1 0 1,-1 1 0,0 0 0,1 0 0,0 1 0,0 0 0,-1 0 0,2 0 0,-1 0 0,0 1-1,1 0 1,-1 1 0,-4 5 0,-5 4-72,0 2 0,1-1 1,-20 32-1,25-33-92,1 0 1,0 0 0,1 1-1,0 0 1,2 1-1,-1 0 1,2-1 0,0 2-1,1-1 1,-2 25 0,5-36 41,0 0 1,1 1-1,-1-1 1,1 0-1,0 0 1,0 0-1,0 0 1,1 0-1,-1 0 1,1-1-1,1 1 1,2 6-1,-2-8 15,-1 0 0,1 0 1,0 0-1,0-1 0,0 1 0,0-1 1,0 1-1,0-1 0,1 0 0,-1 0 1,1-1-1,-1 1 0,1-1 0,0 1 1,0-1-1,-1 0 0,5 0 0,4 0-6,-1 0 1,0-1-1,0-1 0,1 0 0,-1 0 0,0-1 0,0 0 1,0-1-1,-1 0 0,1-1 0,-1 0 0,13-7 0,8-7 113,0-1-1,43-34 0,-39 26 193,-2-1 1,-1-2-1,-1-1 1,-2-1-1,-1-2 1,42-66-1,-66 92-186,1 1 0,-1-1 0,0-1 0,-1 1-1,0 0 1,0-1 0,-1 0 0,0 1 0,0-13 0,-2 21-77,0-1 1,0 0 0,0 1 0,0-1 0,0 0 0,0 1 0,0-1 0,-1 1 0,1-1 0,0 0 0,0 1 0,-1-1 0,1 1 0,0-1 0,-1 1 0,1-1 0,-1 1 0,1-1 0,-1 1 0,1-1 0,-1 1 0,1-1 0,-1 1 0,1 0 0,-1-1 0,1 1 0,-1 0 0,0 0 0,1-1 0,-1 1 0,0 0 0,1 0 0,-1 0 0,1 0 0,-2 0 0,0 0 4,0 0 1,0 0-1,0 1 1,0-1-1,0 0 1,0 1-1,0 0 1,0-1 0,1 1-1,-4 1 1,-3 4-9,0 0 1,0 0 0,1 1-1,0 0 1,0 0-1,0 1 1,1 0 0,0 0-1,-6 11 1,3-2-15,0 0-1,1 0 1,1 0-1,-6 22 1,11-30 2,0 0 0,0 1 0,1-1 0,0 1 0,1-1 0,0 1 0,0-1 0,1 1 0,2 13-1,-1-18 5,-1 0 0,1 0-1,0 0 1,0-1-1,0 1 1,0-1 0,1 0-1,0 1 1,0-1-1,0 0 1,1 0 0,-1-1-1,1 1 1,0-1-1,0 0 1,0 0-1,0 0 1,0 0 0,7 2-1,-2-2 1,0 0 0,0-1 0,0 0 0,1 0 0,-1-1 0,0-1 0,1 1 0,-1-1 0,0-1 0,1 0 1,-1 0-1,0-1 0,0 0 0,0-1 0,0 1 0,15-9 0,-7 4 15,-1-2 1,0 1-1,-1-2 1,0 0-1,0-1 1,-1-1-1,21-22 1,-30 29-10,0 0 0,-1-1 0,1 1 1,-1-1-1,-1 0 0,1 0 1,-1 0-1,0-1 0,0 1 0,-1-1 1,0 0-1,2-12 0,-4 19-3,0 0-1,0 0 0,0-1 1,0 1-1,1 0 1,-1 0-1,0-1 0,0 1 1,0 0-1,-1-1 0,1 1 1,0 0-1,0 0 1,0-1-1,0 1 0,0 0 1,0 0-1,0-1 1,0 1-1,-1 0 0,1 0 1,0-1-1,0 1 0,0 0 1,0 0-1,-1 0 1,1-1-1,0 1 0,0 0 1,-1 0-1,1 0 0,0 0 1,0-1-1,-1 1 1,1 0-1,0 0 0,-12 4-14,-14 17 0,11-6-2,0 1 0,2 0-1,-16 23 1,23-30 12,1 0-1,-1 1 1,2 0-1,-1 0 0,1 0 1,1 0-1,0 1 1,-3 14-1,6-23 7,0 0 0,0-1-1,0 1 1,0 0 0,0 0-1,0 0 1,0 0 0,0-1-1,1 1 1,-1 0 0,1 0-1,0-1 1,-1 1 0,1 0-1,0-1 1,0 1 0,0-1-1,0 1 1,0-1 0,0 1-1,0-1 1,1 0 0,-1 1-1,0-1 1,1 0 0,-1 0-1,1 0 1,-1 0 0,1 0-1,0-1 1,-1 1 0,4 1-1,5 0 2,-1 0-1,1-1 0,-1 0 1,1 0-1,10-1 0,-18 0-1,231-17-73,-103 5 155,-130 12-68,1 0 0,-1 0 0,1 0 0,-1 0 0,0-1 0,1 1 1,-1 0-1,1 0 0,-1 0 0,0-1 0,1 1 0,-1 0 0,0-1 0,0 1 0,1 0 0,-1 0 0,0-1 0,0 1 1,1 0-1,-1-1 0,0 1 0,0-1 0,0 1 0,1 0 0,-1-1 0,0 1 0,0-1 0,0 1 0,0 0 0,0-1 1,0 1-1,0-1 0,0 1 0,0 0 0,0-1 0,0 1 0,0-1 0,0 1 0,-1 0 0,1-1 0,0 1 1,0-1-1,0 1 0,-9-23 291,7 18-189,-8-30 80,1-1-1,2 0 1,2-1-1,1 1 0,1-38 1,3 65-101,0 1-236,-1-1 0,2 1 0,-1 0 0,3-11 0,-3 18 149,0 0 0,1 0 0,-1 0 0,0 0-1,1 0 1,-1-1 0,0 1 0,1 0-1,0 0 1,-1 0 0,1 0 0,-1 1 0,1-1-1,0 0 1,0 0 0,0 0 0,0 0 0,-1 1-1,1-1 1,0 0 0,0 1 0,0-1 0,0 1-1,0-1 1,0 1 0,1 0 0,-1-1-1,0 1 1,0 0 0,0 0 0,0-1 0,0 1-1,1 0 1,-1 0 0,0 0 0,0 1 0,2-1-1,77 21 48,-25-9-147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45 15523,'1'5'130,"0"0"0,-1 0 0,1 0 0,-1 0 0,-1 0 0,1 0 0,0 0-1,-1 0 1,0-1 0,0 1 0,-4 8 0,0 6 44,3-10-101,-45 198 991,38-157-933,2 1 0,0 60-1,7-98-86,1-1-1,0 1 0,0 0 0,7 24 0,-7-35-21,-1 0-1,1 0 1,-1 0-1,1 0 0,0 1 1,0-1-1,0 0 1,0-1-1,0 1 1,1 0-1,-1 0 1,1 0-1,-1-1 1,1 1-1,-1-1 0,1 1 1,0-1-1,0 1 1,0-1-1,0 0 1,0 0-1,0 0 1,0 0-1,0-1 1,0 1-1,0 0 0,0-1 1,1 0-1,-1 1 1,0-1-1,0 0 1,1 0-1,-1 0 1,0 0-1,3-1 1,2-1 41,0 0 1,0-1 0,-1 0 0,1 0 0,-1 0 0,0-1 0,0 0-1,0 0 1,10-9 0,4-7 169,21-25 1,-34 36-166,61-76 359,-4-4 0,-4-2-1,84-169 1,-143 257-448,2-2-80,0-1-1,-1 1 0,1-1 1,-1 0-1,-1 1 1,2-7-1,-25 44-2815,5-11 2228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16828,'-37'31'1707,"15"-4"-1571,2 1 1,0 1 0,2 1 0,2 0 0,0 1 0,2 1 0,-14 47 0,24-65-136,0 1 0,1-1 1,1 1-1,0-1 1,1 1-1,2 21 0,-1-32 2,1 0-1,-1 0 1,1 1-1,1-1 1,-1 0-1,0 0 1,1 0-1,0 0 1,0-1-1,0 1 1,4 4-1,-4-5 4,0-1-1,0 0 0,0 0 1,1 0-1,-1-1 0,1 1 0,-1-1 1,1 1-1,0-1 0,-1 0 0,1 0 1,0 0-1,0 0 0,0-1 0,0 1 1,0-1-1,6 1 0,-6-1 32,1 0-1,0 0 0,-1-1 0,1 1 1,0-1-1,-1 0 0,1 0 1,-1 0-1,1 0 0,-1 0 0,0-1 1,0 0-1,1 1 0,-1-1 1,0-1-1,0 1 0,-1 0 0,1-1 1,0 1-1,-1-1 0,1 0 1,-1 0-1,2-4 0,-2 5-8,-1-1 0,0 0 0,0 1-1,0-1 1,-1 0 0,1 0 0,-1 0 0,1 0 0,-1 1-1,0-1 1,0 0 0,0 0 0,-1 0 0,1 0-1,-1 0 1,0 1 0,1-1 0,-1 0 0,0 0 0,0 1-1,-1-1 1,1 1 0,-1-1 0,1 1 0,-1 0 0,0-1-1,0 1 1,0 0 0,-4-4 0,3 4-87,1 0 0,-1 0 0,0 0 1,0 1-1,0-1 0,0 0 0,0 1 0,-1 0 0,1 0 0,0 0 1,0 0-1,-1 1 0,1-1 0,-1 1 0,1 0 0,0 0 0,-1 0 1,1 0-1,-1 0 0,1 1 0,0 0 0,-5 1 0,-9 9-285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0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261 275 13707,'2'-7'555,"3"-6"91,-1 0 1,-1 0-1,2-20 0,-4 31-547,-1-1 0,0 1-1,0 0 1,1 0 0,-1 0 0,-1-1-1,1 1 1,0 0 0,-1 0-1,1 0 1,-1 0 0,1-1-1,-1 1 1,0 0 0,0 0-1,0 0 1,0 0 0,-1 1 0,1-1-1,0 0 1,-1 0 0,1 1-1,-1-1 1,1 1 0,-1-1-1,0 1 1,0 0 0,-3-2 0,2 2-17,1 1 0,-1-1 1,0 1-1,0-1 0,0 1 1,1 0-1,-1 0 1,0 0-1,0 1 0,0-1 1,0 1-1,1-1 0,-1 1 1,0 0-1,1 0 1,-5 2-1,-4 3 77,0 1 1,-14 10-1,23-16-140,-14 12 8,0 0 1,0 1-1,1 1 0,1 1 0,1 0 0,0 1 0,1 0 0,-14 27 0,24-41-28,1-1 0,-1 1 0,1-1 0,0 1 0,0 0 0,0-1 0,0 1 0,1 0 0,-1 0 0,1 0 0,0 0 0,0 0 0,0 0 0,0 0 0,0-1 0,0 1 0,1 0 0,-1 0 0,2 3 0,-1-5 1,0 1-1,0-1 0,-1 0 0,1 0 1,0 0-1,0 0 0,1 0 0,-1 0 1,0 0-1,0 0 0,0-1 0,0 1 1,1 0-1,-1-1 0,2 1 0,1 0 1,0 0-1,-1 0 0,1-1 1,0 1-1,-1-1 0,1 0 1,6-1-1,12-2 0,0-2 0,0 0 0,-1-1 0,24-10 0,84-43 12,-103 47-2,8-6 0,-17 9-12,32-13 1,-48 22 3,-1 0 0,0 0 0,0-1 1,1 1-1,-1 0 0,0 0 0,0 0 1,1 0-1,-1 0 0,0 0 0,0 0 0,1 0 1,-1 0-1,0 0 0,1 0 0,-1 0 1,0 0-1,0 0 0,1 0 0,-1 0 0,0 0 1,0 0-1,1 0 0,-1 0 0,0 0 1,0 0-1,1 0 0,-1 1 0,0-1 1,0 0-1,1 0 0,-1 1 0,-2 8 26,-12 10 158,14-19-143,4-24 531,46-106 116,-44 112-858,0 0 1,-2 0-1,0 0 1,2-33-1,-6 55 106,0-1 0,1 1 0,-1-1 0,1 0 0,0 1 0,0-1 0,0 0 0,0 1 0,0-1 1,1 0-1,-1 0 0,1 0 0,0 0 0,0 0 0,4 4 0,-1-3-4,0 0 1,-1 0 0,1 0-1,1-1 1,-1 1 0,0-1-1,1-1 1,8 4 0,-2-2-5,1-1 1,0 1 0,0-2 0,0 0 0,0-1 0,1 0 0,23-2-1,-19-1 105,0-1-1,0-1 1,0 0 0,-1-2-1,0 0 1,0 0-1,0-2 1,-1 0-1,0-1 1,0 0 0,27-24-1,-29 16 191,-11 12-40,-7 9 86,-10 13-195,1 2 1,1-1 0,1 1-1,0 1 1,2 0 0,0 0-1,-8 31 1,16-50-77,-13 58-9,13-55-28,1 0 0,-1 0-1,1 0 1,0 0 0,0 0-1,1 0 1,-1 0-1,1 0 1,0 0 0,0 0-1,1 0 1,1 5 0,-2-8 19,-1 0 0,1 0 0,-1 0 1,1 0-1,-1 0 0,1-1 1,0 1-1,-1 0 0,1-1 0,0 1 1,0 0-1,-1-1 0,1 1 1,0-1-1,0 1 0,0-1 0,0 1 1,0-1-1,0 0 0,0 0 1,0 1-1,-1-1 0,1 0 0,0 0 1,0 0-1,0 0 0,0 0 1,0 0-1,0 0 0,0 0 0,0 0 1,0-1-1,0 1 0,0 0 1,0-1-1,0 1 0,0-1 0,1 0 1,3-2-26,0 0 1,0-1 0,-1 1 0,0-1-1,8-8 1,19-27-264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0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14531,'-2'16'984,"0"12"-1080,4-5 2241,12 3-1657,5 0-64,14-2 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0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156 240 16203,'-25'17'1036,"-45"40"-1,64-52-916,0 1 1,1 0-1,0 0 1,0 0-1,0 0 1,1 1-1,0 0 1,0 0-1,1 0 0,0 0 1,0 1-1,-3 14 1,5-20-85,1 0-1,0 1 1,0-1 0,0 0 0,0 0-1,0 0 1,0 0 0,0 0-1,1 1 1,-1-1 0,1 0 0,-1 0-1,1 0 1,0 0 0,0 0 0,0 0-1,0 0 1,0-1 0,0 1-1,3 2 1,-2-2-3,0 0-1,1 0 1,-1-1-1,1 1 1,-1-1-1,1 0 1,0 0-1,0 0 1,-1 0-1,1 0 1,0-1 0,0 1-1,4 0 1,3-1 10,0 0 0,0-1 0,0 0 0,0 0 0,0-1 0,0 0 0,16-6 0,-12 2 0,0-1 1,0 0 0,-1-1-1,0 0 1,0-1-1,-1-1 1,14-14-1,-18 17 22,-1 0-1,-1-1 0,0 0 0,0 0 1,0-1-1,-1 1 0,-1-1 0,1 0 1,-1 0-1,-1-1 0,0 1 1,3-14-1,-6 21-38,1 0 0,-1 1-1,0-1 1,0 0 0,0 0 0,0 0 0,0 0 0,0 0-1,0 0 1,-1 1 0,1-1 0,-1 0 0,1 0 0,-1 1 0,0-1-1,0 0 1,-2-3 0,2 5-16,1-1 1,-1 1-1,0-1 0,0 1 1,0 0-1,0-1 0,0 1 0,0 0 1,0-1-1,0 1 0,0 0 0,0 0 1,0 0-1,0 0 0,0 0 1,0 0-1,0 0 0,0 0 0,0 1 1,0-1-1,0 0 0,0 1 1,0-1-1,0 1 0,0-1 0,0 1 1,0-1-1,0 1 0,1-1 1,-1 1-1,0 0 0,0-1 0,0 3 1,-5 2-40,1 1 0,-1 0 0,2 0 0,-1 0 0,1 0 0,0 1 0,0 0 0,1 0 0,-1 0 0,2 1 0,-1-1 0,1 0 0,0 1 0,1 0 0,0-1 0,0 1 0,0 0 1,1 0-1,2 14 0,-2-17-69,1 0 1,0 0 0,0 0-1,0 0 1,1 0 0,0 0-1,0-1 1,0 1 0,1-1 0,-1 1-1,1-1 1,0 0 0,6 6-1,-6-7 4,0 0 0,1-1 0,-1 1 0,1-1 1,0 0-1,0 0 0,0-1 0,0 1 0,0-1 0,0 1 0,0-1 0,0-1 0,1 1 0,-1 0 0,0-1 0,1 0 0,-1 0 0,5-1 0,0-1-16,-1 1 0,0-1 0,1-1 0,-1 0 0,0 0 0,-1 0 0,1-1-1,0-1 1,6-4 0,31-25-446</inkml:trace>
  <inkml:trace contextRef="#ctx0" brushRef="#br0" timeOffset="1">744 103 12923,'21'-27'1255,"-9"12"-351,-1 0-1,14-24 1,-25 39-858,0-1 0,1 1 0,-1 0 0,0 0 0,0 0 0,0 0 0,0 0-1,0 0 1,0 0 0,0 0 0,1-1 0,-1 1 0,0 0 0,0 0 0,0 0 0,0 0 0,0 0 0,0-1 0,0 1 0,0 0 0,0 0 0,0 0 0,0 0-1,0 0 1,0-1 0,0 1 0,0 0 0,0 0 0,0 0 0,0 0 0,0-1 0,0 1 0,0 0 0,0 0 0,0 0 0,0 0 0,0 0 0,0-1 0,0 1-1,-1 0 1,1 0 0,0 0 0,0 0 0,0 0 0,0 0 0,0 0 0,0-1 0,0 1 0,-1 0 0,1 0 0,0 0 0,-10 4 1003,-11 11-206,12-6-690,1 0 1,-1 0-1,2 1 1,-1 0-1,1 1 1,1-1-1,0 1 1,0 0-1,1 1 1,1-1-1,-6 22 1,9-27-168,-1 0 1,1 0 0,1 0-1,-1 1 1,1-1 0,0 0 0,0 1-1,1-1 1,0 0 0,0 0-1,1 0 1,-1 1 0,1-1 0,1-1-1,-1 1 1,1 0 0,0-1-1,0 1 1,1-1 0,-1 0 0,1 0-1,0 0 1,1 0 0,6 5 0,-4-6-115,-1 1 0,1-1 0,14 5 0,-15-6 2,0 0 1,0 0 0,0 0 0,-1 0 0,8 7 0,-11-8 122,-1 0 0,1 0 0,-1 0 0,0 0 0,1 0 1,-1 0-1,0 0 0,-1 0 0,1 0 0,0 1 0,-1-1 0,1 0 1,-1 1-1,0-1 0,1 0 0,-1 1 0,0-1 0,-1 0 1,1 1-1,0-1 0,-1 0 0,1 1 0,-1-1 0,0 0 1,0 0-1,-1 3 0,0-1 23,1 0-1,-2 0 1,1 0 0,0 0 0,-1 0-1,1-1 1,-1 1 0,0-1 0,0 0 0,-1 0-1,1 0 1,-1 0 0,-4 2 0,1-2-34,-1 0 1,1-1 0,0 0 0,-1-1-1,1 0 1,-1 0 0,0 0 0,1-1-1,-1 0 1,0-1 0,1 0 0,-1 0-1,1 0 1,-1-1 0,1 0 0,0-1-1,-11-4 1,10 3-9,0 1 0,1-1 0,-1-1-1,1 1 1,0-1 0,0 0 0,1-1 0,-1 0-1,1 0 1,0 0 0,1-1 0,0 0 0,0 0 0,0 0-1,-4-11 1,2-11-125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0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14787,'-3'23'1777,"-14"13"-857,-9 0-336,-4 5 1656,0 5-1175,0 3-321,2-1-64,11 1-272,7 0-144,10 0-368,3-4-216,6-6-552,1-6 2000,0-14-1208,-2-11-32,-2-15-32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 15075,'25'10'922,"1"-1"1,39 7-1,-59-15-873,1 0-1,-1 0 1,1 0 0,-1-1 0,1 0 0,0-1-1,-1 1 1,1-1 0,0 0 0,-1-1 0,0 0-1,1 0 1,-1 0 0,0-1 0,10-5 0,-15 8-45,0-1 0,0 1 0,-1-1 0,1 1 1,0-1-1,-1 1 0,1-1 0,-1 1 0,1-1 0,-1 0 1,1 1-1,-1-1 0,1 0 0,-1 1 0,1-1 1,-1 0-1,0 0 0,1 1 0,-1-1 0,0 0 0,0 0 1,0 0-1,1 1 0,-1-2 0,-1 1-1,1 0-1,0 0 1,-1 1 0,1-1-1,-1 0 1,1 0 0,-1 1-1,1-1 1,-1 0-1,0 1 1,1-1 0,-1 0-1,0 1 1,1-1 0,-1 1-1,0-1 1,0 1 0,-1-1-1,-3-1 6,0 0-1,0 0 1,-1 1 0,1-1-1,-11 0 1,4 2 2,0 0-1,1 1 1,-1 0 0,1 1 0,0 0 0,-1 1 0,1 0 0,0 1-1,-12 5 1,17-6 8,0-1-1,0 1 1,1 1-1,-1-1 1,1 1-1,-1 0 1,1 0-1,1 1 1,-1-1-1,0 1 1,1 0-1,0 1 1,0-1-1,1 1 1,-1-1-1,1 1 1,-3 9-1,5-13-6,1 1-1,-1-1 0,1 0 1,-1 0-1,1 1 0,0-1 1,0 0-1,0 1 1,0-1-1,1 0 0,-1 1 1,0-1-1,1 0 1,0 0-1,-1 0 0,1 1 1,0-1-1,0 0 1,1 0-1,1 3 0,0-2 5,0 0 0,0 0 1,0 0-1,1-1 0,-1 1 0,1-1 0,0 0 0,-1 0 0,1 0 0,7 1 0,4 2-22,1-2 1,1 0-1,-1 0 0,28 0 1,-12-4-117,0-1 1,0-1-1,34-8 0,93-29-361,-77 17 245,-72 21 222,-6 0 31,-1 1 0,0 0 0,1 1 0,-1-1 0,1 1 0,-1-1 0,1 1 0,-1 0-1,1 0 1,6 1 0,-10-1 0,1 1-1,-1-1 1,1 0 0,-1 0-1,1 1 1,-1-1-1,0 0 1,1 0 0,-1 1-1,1-1 1,-1 1-1,0-1 1,1 0 0,-1 1-1,0-1 1,1 1-1,-1-1 1,0 1 0,0-1-1,0 0 1,1 1-1,-1-1 1,0 1 0,0-1-1,0 1 1,0-1-1,0 1 1,0 0 0,0-1-1,0 1 1,0-1-1,0 1 1,0-1 0,0 1-1,0-1 1,0 1-1,-1-1 1,1 1 0,-10 23 353,6-17-224,1-1-19,0 1 0,1 0 0,-1 0 1,2 0-1,-3 11 0,4-15-94,0-1 0,0 0 0,0 1 0,0-1 0,0 0 0,0 1 0,0-1 0,1 0 0,-1 1 0,1-1 0,0 0-1,0 0 1,0 0 0,0 0 0,0 0 0,0 0 0,1 0 0,-1 0 0,0 0 0,1 0 0,2 2 0,2 0-11,0-1 0,0 1 0,1-1 0,-1-1 0,1 1 0,0-1 0,0 0 0,-1-1 1,1 1-1,0-1 0,0-1 0,11 1 0,2-2-196,1 0 1,-1-1 0,23-5-1,-15 0-155,-12 4-101,0-1 1,19-1 0,-35 5 407,1 0 1,-1 0-1,0 0 1,1 0 0,-1 0-1,0 0 1,0 0-1,1 0 1,-1 0 0,0 0-1,1 0 1,-1 1-1,0-1 1,0 0-1,1 0 1,-1 0 0,0 0-1,0 0 1,1 0-1,-1 1 1,0-1-1,0 0 1,1 0 0,-1 0-1,0 1 1,0-1-1,0 0 1,1 0 0,-1 1-1,0-1 1,0 0-1,0 0 1,0 1-1,-2 11-332,-12 13 156,12-22 128,-3 5 10,0-1 34,0 0 1,1 0 0,0 1-1,0-1 1,0 1 0,1 0-1,0 1 1,1-1 0,-3 15-1,6-4 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30 14587,'1'-7'501,"0"5"-411,-1 1 0,0 0-1,0-1 1,0 1-1,1 0 1,-1-1-1,0 1 1,1 0-1,-1 0 1,1-1-1,0 1 1,-1 0-1,1 0 1,0 0-1,1-2 1,-1 3-69,-1 0-1,0 0 1,0 0 0,0 0 0,1 0 0,-1 0 0,0 0-1,0 0 1,0 0 0,1 0 0,-1 0 0,0 0-1,0 0 1,0 0 0,1 0 0,-1 0 0,0 0 0,0 0-1,0 0 1,1 0 0,-1 0 0,0 1 0,0-1-1,0 0 1,0 0 0,1 0 0,-1 0 0,0 0 0,0 1-1,0-1 1,0 0 0,0 0 0,0 0 0,0 1-1,0-1 1,1 0 0,-1 0 0,0 0 0,0 1-1,0-1 1,0 0 0,0 0 0,0 0 0,0 1 0,0-1-1,0 0 1,2 15 725,0 26-308,-3 0-1,-7 55 0,2-30-299,-12 123 205,-7 107 193,27-272-521,-2-24-15,0 1-1,0-1 1,0 0-1,1 0 0,-1 1 1,0-1-1,0 0 0,0 0 1,0 1-1,0-1 1,0 0-1,0 0 0,1 0 1,-1 1-1,0-1 1,0 0-1,0 0 0,0 0 1,1 1-1,-1-1 0,0 0 1,0 0-1,1 0 1,-1 0-1,0 0 0,0 0 1,1 1-1,-1-1 1,0 0-1,0 0 0,1 0 1,-1 0-1,0 0 0,0 0 1,1 0-1,-1 0 1,3-2-14,-1 0 0,0 1 0,0-1 0,0 0 0,0 0-1,0-1 1,0 1 0,-1 0 0,1-1 0,2-4 0,12-20-364,41-50 0,-50 68 251,1 0 0,1 1 0,0 0 0,0 0 0,0 1-1,1 0 1,0 1 0,19-9 0,-25 14 99,1-1 1,-1 1-1,1 0 1,-1 0-1,1 0 1,0 1-1,0-1 1,-1 1-1,1 1 1,0-1-1,-1 1 0,1-1 1,0 1-1,-1 0 1,1 1-1,-1-1 1,1 1-1,-1 0 1,0 0-1,0 1 1,0-1-1,0 1 0,0 0 1,0 0-1,-1 0 1,1 0-1,-1 1 1,0-1-1,0 1 1,0 0-1,-1 0 1,1 0-1,-1 0 1,0 0-1,0 1 0,-1-1 1,1 1-1,-1-1 1,0 1-1,0-1 1,0 1-1,-1 0 1,0-1-1,1 1 1,-2 6-1,-2 0 138,0 0-1,-1 0 1,0 0 0,-1-1-1,0 0 1,0 0 0,-1 0-1,-1-1 1,1 1 0,-2-1-1,1-1 1,-16 14-1,11-11 69,-1-1 0,0 0 0,0-1-1,-1-1 1,0 0 0,0 0-1,-1-2 1,-22 8 0,26-12-116,1 0 0,0 0 0,-1-1 0,1 0 0,-1-1 0,-18-2 0,26 2-152,-1-1-1,0 1 1,0-1 0,1 0-1,-1 0 1,0 0-1,1-1 1,-1 1-1,1-1 1,0 0-1,-1 1 1,1-2 0,0 1-1,0 0 1,0-1-1,1 1 1,-1-1-1,0 0 1,1 0 0,0 0-1,-3-4 1,5 6 64,0 1 0,-1-1 0,1 1 0,0-1 0,0 1 0,-1-1 0,1 1 0,0-1 0,0 0 1,0 1-1,0-1 0,0 1 0,0-1 0,0 0 0,0 1 0,0-1 0,0 1 0,0-1 0,0 0 0,1 1 1,-1-1-1,0 1 0,0-1 0,1 1 0,-1-1 0,0 0 0,1 1 0,-1 0 0,0-1 0,1 1 0,-1-1 1,1 1-1,-1-1 0,2 0 0,13-1-650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1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14547,'19'29'225,"-1"1"1,-2 1-1,-1 1 0,-1 0 0,-1 0 1,-3 2-1,0-1 0,-2 1 0,-2 1 1,-1-1-1,-1 1 0,-2 0 0,-2 0 1,-1 0-1,-2 0 0,-1-1 0,-2 1 1,-1-1-1,-22 62 0,-4-14-132,-3-2-1,-4-2 1,-3-2-1,-4-2 1,-2-1 0,-73 79-1,66-93-109,46-51-1,-1 0-1,-16 10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3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22413,'-30'-3'72,"56"6"-88,4 1-104,-1-1-576,-15 3-265,-11 6 745,-14-2-120,-1 1-160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3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13131,'9'7'1904,"11"-7"-792,4-4-447,9-5 2007,5 1-1488,6-1-359,3 3-41,-4 5-432,-1 2-280,-8 9-792,-4 2 696,-14 3-168,-6-2-72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15323,'-13'-3'1230,"1"0"3444,23 14-2352,-5-7-2274,1-1 0,-1 0 1,1 0-1,-1 0 0,1 0 0,0-1 0,0 0 0,0-1 1,0 0-1,0 0 0,1 0 0,-1-1 0,0 0 0,0 0 0,9-2 1,11-2-21,1-2 1,38-12 0,-61 17-23,28-10-654,49-7 1,-74 16 399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15315,'8'3'1665,"-4"4"-1113,-13 9-216,-5 8 896,-8 6-528,-5 6-128,-3 3-296,0 0-88,0-1-168,1-2-168,8-11-256,4-8-128,7-9 16,0-5 312,1-6-136,-1-4-128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3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330 174 9426,'1'-1'66,"0"-8"1282,0 0-1,0 0 1,-1-18-1,0 26-1119,0-1 0,0 0-1,0 1 1,0-1 0,0 1-1,-1-1 1,1 0-1,-1 1 1,0-1 0,1 1-1,-1-1 1,0 1-1,0-1 1,0 1 0,0 0-1,0-1 1,0 1 0,0 0-1,0 0 1,0 0-1,-1 0 1,1 0 0,0 0-1,-1 0 1,1 0-1,-1 0 1,1 1 0,-4-2-1,3 2-147,1 0-1,-1 0 0,1 0 1,-1 0-1,1 1 1,-1-1-1,1 0 0,0 1 1,-1-1-1,1 1 1,-1-1-1,1 1 0,0 0 1,-1-1-1,1 1 0,-2 2 1,-21 18 299,19-15-237,-13 11-64,1 2 0,1 0-1,-23 37 1,30-42-116,2 1 0,-1-1 0,2 1 0,0 1-1,1-1 1,-6 30 0,10-38 19,0 0 0,1 0-1,0 0 1,0 0-1,1 0 1,-1 0 0,2 0-1,-1 0 1,1-1-1,0 1 1,0 0 0,4 7-1,-1-5-5,0 0 0,1 0 0,0-1 0,1 0-1,-1 0 1,1 0 0,12 9 0,7 2-28,0-1 0,1-2 0,0 0 1,40 15-1,-58-27 47,0 0 0,-1 0 0,0 1 0,0 0 0,0 1 1,-1 0-1,12 10 0,-17-14 3,-1 0-1,1 0 1,-1 0 0,0 0 0,0 0-1,0 1 1,0-1 0,0 0 0,0 0-1,0 1 1,-1-1 0,1 1 0,-1-1-1,1 1 1,-1-1 0,0 0 0,0 1-1,0-1 1,-1 1 0,1-1 0,-1 1-1,1-1 1,-1 0 0,0 1 0,0-1-1,1 0 1,-2 0 0,1 1 0,0-1-1,0 0 1,-1 0 0,1 0 0,-1-1-1,0 1 1,-2 2 0,-3 3-7,-1-1 0,1 1 1,-1-2-1,-1 1 0,1-1 0,-1-1 1,0 1-1,0-1 0,0-1 1,0 0-1,-1 0 0,1-1 0,-1 0 1,0 0-1,0-1 0,1-1 1,-17 0-1,10-1 7,0 0 0,0-1 0,0-1 0,0-1 0,1 0 0,-1 0 0,1-2 0,0 0 0,0-1 0,-14-9 0,23 12 2,1 1 1,-1-2-1,1 1 1,0-1-1,0 0 1,1 0-1,-1 0 1,1 0-1,-7-13 1,9 15-1,1 0 1,0 0 0,-1-1 0,1 1 0,0-1-1,1 1 1,-1-1 0,1 1 0,-1-1 0,1 0-1,0 1 1,0-1 0,1 1 0,-1-1 0,1 0-1,0 1 1,0 0 0,0-1 0,0 1 0,3-6-1,2-1 1,0 1 0,1 0 0,0 0 1,0 1-1,1 0 0,0 0 0,1 1 0,11-8 0,82-47 70,-93 57-58,65-35 119,80-46 358,-134 72-343,0 0 0,-2-1 0,1 0 0,-2-2 0,19-21 0,-29 28-46,0 0-1,0-1 1,-1 0-1,0 0 1,-1 0-1,-1-1 0,0 0 1,5-21-1,-8 27-55,0 0-1,0-1 0,-1 1 1,0 0-1,0-1 1,-1 1-1,0-1 0,-1-7 1,1 11-27,-1-1 1,1 0-1,-1 1 1,1-1-1,-1 1 1,0 0-1,0 0 1,-1-1 0,1 1-1,-1 1 1,1-1-1,-1 0 1,0 1-1,-5-4 1,5 4-22,0 0 0,0 0 0,0 0 0,-1 1 0,1 0 0,-1-1 0,1 1 0,-1 1 0,1-1 0,-1 0 0,1 1-1,-1 0 1,0 0 0,1 0 0,-7 1 0,4 0-43,1 0 0,-1 1 0,1 0 0,-1 0 0,1 1-1,0-1 1,0 1 0,0 0 0,-6 5 0,3-2-174,1 1 1,0 0 0,0 0 0,0 1 0,1 0 0,0 0-1,0 1 1,1-1 0,0 1 0,-7 18 0,11-23 216,-1 0 0,1 1 0,0-1 0,0 0 0,1 1 1,-1-1-1,1 1 0,0-1 0,0 1 0,1-1 0,-1 1 0,1-1 1,0 1-1,0-1 0,0 0 0,1 0 0,-1 1 0,5 5 0,11 15-266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3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 15835,'22'-3'1421,"-21"3"-1396,-1 0 0,1 0 0,0 1 0,-1-1 0,1 0 0,-1 1 1,1-1-1,0 0 0,-1 1 0,1-1 0,-1 1 0,1-1 0,-1 1 0,1-1 0,-1 1 0,0-1 0,1 1 0,-1 0 1,0-1-1,1 1 0,-1-1 0,0 1 0,1 0 0,-1-1 0,0 1 0,0 0 0,0-1 0,0 1 0,0 0 1,0 0-1,0-1 0,0 2 0,0 6 181,-1-1 0,0 1 1,0-1-1,-1 1 0,1-1 1,-6 12-1,-22 46 561,17-40-535,-79 157 732,33-71-590,55-104-366,0 1-61,-1-1 0,-1 1 1,-7 9-1,12-16 72,0-1 0,0 0 0,0 0-1,0 0 1,0 0 0,0 1 0,0-1 0,0 0 0,-1 0 0,1 0-1,0 0 1,0 0 0,0 1 0,0-1 0,0 0 0,-1 0 0,1 0-1,0 0 1,0 0 0,0 0 0,0 0 0,-1 0 0,1 0 0,0 0-1,0 1 1,0-1 0,-1 0 0,1 0 0,0 0 0,0 0 0,0 0-1,-1 0 1,1 0 0,0-1 0,0 1 0,0 0 0,0 0 0,-1 0-1,1 0 1,0 0 0,0 0 0,-2-9 165,6-12-181,4-5 105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3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47 15691,'-1'-4'130,"-1"1"0,1 0 0,-1 0-1,0 0 1,0 0 0,-1 0-1,1 1 1,0-1 0,-1 1 0,0-1-1,1 1 1,-1 0 0,0 0-1,-5-2 1,5 3-53,0 0 0,1 0 0,-1 1 0,0-1 0,0 1 0,0 0 0,0 0 0,0 0 0,0 0 0,0 1 0,0-1 0,0 1 0,0 0 0,0 0 0,0 0 0,0 0 0,-5 3 0,-5 3 72,0 2 0,1-1 1,0 2-1,0-1 0,1 2 1,0-1-1,0 1 0,-12 19 1,10-13-149,2 1-1,0 0 1,1 1 0,1 0-1,-12 32 1,19-44-9,1 0 0,-1-1 0,1 1 0,0 0 0,0 0 0,1 0 0,0-1 1,0 1-1,1 0 0,0 0 0,3 12 0,-3-16 7,0 0 0,0-1 0,0 1 0,1-1 0,-1 1 0,1-1 0,0 0 0,-1 0 0,1 0 0,0 0 0,0 0-1,1 0 1,-1 0 0,0-1 0,1 1 0,-1-1 0,1 1 0,-1-1 0,1 0 0,-1 0 0,1 0 0,0-1 0,0 1 0,-1-1 0,1 1 0,0-1 0,0 0 0,0 0 0,-1 0 0,1 0 0,5-2 0,1 1 42,0-1-1,0-1 1,0 0 0,-1 0-1,1 0 1,-1-1 0,0-1-1,0 1 1,0-1 0,-1 0-1,1-1 1,-1 0 0,8-9-1,0-1 144,0-1-1,-1-1 0,-1 0 0,15-27 1,-22 34-60,-1 0 1,0 1-1,-1-2 1,0 1-1,4-18 1,-7 25-94,-1 1 0,1 0-1,-1-1 1,1 1 0,-1-1 0,0 1 0,-1-1 0,1 1-1,-1 0 1,1-1 0,-1 1 0,0 0 0,0-1-1,0 1 1,-1 0 0,1 0 0,-1 0 0,0 0 0,1 0-1,-1 0 1,-1 1 0,1-1 0,-4-3 0,4 4-35,-1 1 0,0-1-1,0 1 1,0-1 0,1 1 0,-1 0 0,-1 0 0,1 1 0,0-1 0,0 0 0,0 1 0,0 0 0,0 0 0,0 0 0,-1 0 0,1 0 0,0 1 0,0-1 0,0 1 0,0 0 0,0 0-1,0 0 1,-5 3 0,-2 1-97,-1 0 0,2 2-1,-1-1 1,1 1 0,-11 9-1,6-3-47,1 1 0,1 0 0,0 0 0,0 1-1,-12 22 1,19-27 162,0-1 0,0 1 1,1 0-1,1 0 0,0 0 0,0 1 0,1-1 0,0 1 0,0-1 0,1 19 0,9 14-87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3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16572,'-5'55'1844,"3"-43"-1547,1-1 0,0 2 0,0-1 0,1 0 0,1 0 0,1 13 0,-1-22-264,0 0-1,0 0 1,0 0-1,1 0 0,-1 0 1,1 0-1,0 0 1,-1 0-1,1-1 1,1 1-1,-1-1 0,0 1 1,0-1-1,1 0 1,0 0-1,-1 0 1,1 0-1,0 0 0,0-1 1,0 1-1,0-1 1,0 0-1,0 0 1,0 0-1,0 0 0,1-1 1,3 1-1,2 0 33,0 0 1,0-1-1,0 0 0,0-1 0,0 0 0,0-1 0,0 1 0,-1-2 1,1 1-1,0-1 0,-1 0 0,0-1 0,0 0 0,0 0 0,10-8 1,-6 3 85,0 0 1,-1-1-1,1 0 1,-2-1-1,0 0 1,0 0-1,-1-1 1,11-19-1,-18 27-86,1-1 1,-1 1-1,-1 0 0,1-1 0,0 1 1,-1-1-1,0 0 0,0 1 1,-1-1-1,1 0 0,-1-9 0,-1 12-42,1 0-1,0 0 1,-1-1-1,0 1 1,0 0-1,1 0 1,-1 0-1,-1 0 0,1 0 1,0 0-1,0 0 1,-1 0-1,1 0 1,-1 1-1,1-1 1,-1 0-1,0 1 1,0-1-1,0 1 1,0 0-1,0 0 0,0 0 1,0 0-1,0 0 1,0 0-1,-3 0 1,-5-2-36,1 2 0,-1-1 1,0 1-1,0 1 0,0 0 0,0 0 1,0 1-1,0 0 0,0 1 1,0 0-1,0 1 0,-11 4 0,5-1-120,0 0 0,1 2 0,0-1 0,0 2 0,1 0-1,-20 16 1,31-22 115,1-2-3,0 0 0,1 1 0,-1-1-1,0 0 1,1 1 0,-1-1 0,1 1 0,0 0 0,-1-1 0,1 1-1,0 0 1,0 0 0,0 0 0,0 0 0,1 0 0,-1 0-1,0 0 1,0 4 0,10 6-263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4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14851,'2'15'669,"1"0"1,-2 0-1,0 0 0,-1 1 0,-2 18 0,1 7 272,1-9-709,-1 2-129,1-1 0,2 1 1,1 0-1,14 62 0,-9-77-77,-8-18-40,0 0 1,1-1-1,-1 1 0,0-1 0,0 1 1,1 0-1,-1-1 0,1 1 0,-1-1 1,0 1-1,1-1 0,-1 1 0,1-1 1,-1 1-1,1-1 0,0 1 0,-1-1 1,1 0-1,-1 1 0,1-1 0,0 0 1,-1 1-1,2-1 0,-1 0-32,-1-1 0,0 0 1,0 1-1,1-1 0,-1 1 0,0-1 0,0 1 1,0-1-1,0 0 0,1 1 0,-1-1 0,0 1 1,0-1-1,0 0 0,0 1 0,-1-1 1,1 1-1,0-1 0,0 0 0,0 1 0,0-1 1,-1 1-1,1-2 0,-6-16-222,-6-3-3,-3 0-82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17380,'-4'-4'1752,"6"3"-1040,9 3-216,7-2 1065,5 3-321,7-3-440,6 0-160,7-1-176,4 1-72,2 0-216,-3-2-288,-3-2-760,-3 3-128,-10 1 776,-10 0-184,-18 0-216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4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270 130 13883,'3'-6'313,"0"0"0,0 0 0,-1-1 0,0 1 0,0 0 0,-1-1 0,0 1 0,0-1 1,0-9-1,-1 13-199,0 1 0,0 0 0,0-1 1,-1 1-1,1 0 0,-1-1 1,1 1-1,-1 0 0,0 0 0,0 0 1,0-1-1,0 1 0,0 0 0,-1 0 1,1 0-1,0 1 0,-1-1 0,0 0 1,1 0-1,-1 1 0,0-1 1,0 1-1,0 0 0,0-1 0,0 1 1,0 0-1,0 0 0,0 0 0,-5-1 1,3 2-54,1-1 0,-1 1 0,0 0 0,0 0 0,0 0 1,1 1-1,-1-1 0,0 1 0,0 0 0,1 0 0,-1 0 1,1 1-1,-1-1 0,1 1 0,-1 0 0,1 0 0,0 0 0,-5 4 1,-4 4 31,1 0-1,0 1 1,-12 15 0,8-6 28,0 0-1,1 0 1,1 2-1,2 0 1,-18 43-1,25-55-82,0 1-1,1-1 1,1 1-1,-1 0 1,2 0-1,0 0 1,0 0-1,0 0 1,2 0-1,-1 0 1,2 0-1,-1 0 1,1 0-1,1 0 1,5 14-1,-6-21-19,1 1 0,-1-1 0,1 1 0,0-1 0,1 0 0,-1 0 0,1 0 0,0-1 0,0 1 0,0-1 0,0 0 0,0 0 0,1 0 0,-1-1 0,1 0 0,0 0 0,0 0 0,0 0 0,0-1 0,0 1 0,0-1 0,0-1 0,0 1 0,0-1 0,1 0 0,-1 0 0,8-1 0,-2 0 38,0-1 1,0 0-1,0-1 0,0 0 0,-1 0 1,0-2-1,1 1 0,-1-1 0,-1 0 1,1-1-1,-1 0 0,10-9 0,-10 7 35,-1-1 0,0 0 0,0-1 0,-1 0-1,0 0 1,-1-1 0,0 1 0,0-2 0,-1 1-1,-1 0 1,0-1 0,4-21 0,-5 19-13,-1 0 0,-1 0 1,0-1-1,-1 1 0,-1 0 1,0-1-1,-1 1 0,0 0 0,-1 0 1,-8-23-1,8 30-110,1 1 0,-1 0 0,-1 0-1,1 0 1,-1 0 0,0 1 0,0-1 0,-1 1 0,0 0-1,0 0 1,0 1 0,-9-7 0,11 9-81,-1 0 1,1 0 0,-1 0-1,0 1 1,1 0-1,-1 0 1,0 0-1,0 0 1,0 0 0,1 1-1,-1-1 1,0 1-1,0 0 1,0 1-1,0-1 1,0 1-1,0-1 1,1 1 0,-1 0-1,0 0 1,0 1-1,1-1 1,-6 4-1,4-2-4,1 0-1,-1 0 0,1 0 0,0 1 0,0-1 0,1 1 0,-1 0 1,1 0-1,-1 1 0,-3 7 0,-1 13-679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14059,'15'0'1640,"-11"11"-847,-5 9-321,-11 17 1288,-6 10-744,-7 13-360,-2 3-120,-2 3-231,-1 0-89,2-7-112,3-7-40,8-18-240,3-10-273,4-16-1111,2-8 1384,7-6-216,1-7-128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16123,'-3'-2'120,"0"0"-1,0 0 1,0 0-1,0 0 1,-1 0-1,1 1 1,0-1-1,-1 1 0,1 0 1,-1 0-1,0 0 1,1 1-1,-1-1 1,0 1-1,1 0 1,-1 0-1,0 0 0,0 1 1,1-1-1,-1 1 1,1 0-1,-1 0 1,0 0-1,1 0 0,0 1 1,-1-1-1,1 1 1,0 0-1,0 0 1,0 0-1,-5 5 1,-3 3-21,1-1-1,1 2 1,0-1 0,0 1 0,1 0 0,0 1 0,1 0 0,1 0 0,0 1 0,0 0 0,1 0 0,1 0 0,0 0 0,1 1-1,1 0 1,-2 27 0,4-39-88,0 0 0,0 1-1,0-1 1,0 0-1,1 1 1,0-1 0,-1 0-1,1 1 1,0-1-1,0 0 1,0 0 0,0 0-1,0 0 1,1 0 0,-1 0-1,0 0 1,1 0-1,0-1 1,-1 1 0,1-1-1,4 4 1,-3-4 9,-1 0 0,1 0 1,0 0-1,0 0 0,0-1 0,0 1 0,0-1 1,0 0-1,0 0 0,0 0 0,0 0 0,0 0 1,-1 0-1,1-1 0,0 0 0,0 1 1,4-3-1,4-1 71,0-2 0,0 1 0,0-1 0,-1-1 0,0 0 0,0 0 0,15-16 0,-13 11 39,-1 0 1,0-1-1,-1 0 0,-1-1 0,10-18 0,-17 27-90,1 0-1,-1 0 1,0-1-1,0 1 1,-1-1 0,0 0-1,0 1 1,1-7-1,-2 10-35,0 1 0,0-1 0,0 0 0,-1 1 0,1-1 0,0 1 0,-1-1 0,1 1 1,-1-1-1,1 1 0,-1-1 0,0 1 0,1-1 0,-1 1 0,0 0 0,0-1 0,0 1 0,0 0 0,0 0 0,0 0 0,-1-1 0,1 1 0,0 1 0,0-1 0,-1 0 0,1 0 1,-1 0-1,1 1 0,-1-1 0,1 1 0,-1-1 0,-2 0 0,-2 1-81,0-1 0,0 1 0,0 0 0,0 0 0,0 1 0,0 0 0,0 0 0,0 0 0,1 1 0,-1-1 1,0 2-1,1-1 0,-1 0 0,1 1 0,0 0 0,0 1 0,-5 3 0,3-2-24,0 1-1,0 0 1,0 0-1,1 1 1,0 0-1,0 0 1,1 0 0,0 0-1,1 1 1,-8 15-1,10-17 54,0 0 0,1 1 0,-1-1 0,1 0 0,0 1 0,1-1 0,0 0 0,0 1 0,1 9 0,12 18-199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4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13707,'0'4'314,"-1"0"1,1 0-1,-1 1 0,0-1 1,0 0-1,-1 0 1,1 0-1,-1 0 0,0 0 1,-3 5-1,-30 37 1882,9-12-649,19-24-1154,1 0 0,0 1 0,1-1 0,-8 21-1,12-29-343,1 1-1,-1-1 1,1 0 0,-1 1-1,1-1 1,0 1-1,0-1 1,0 0-1,0 1 1,1-1-1,-1 1 1,1-1-1,0 4 1,0-5-33,0 1-1,0-1 1,0 0 0,0 1 0,0-1 0,1 0-1,-1 1 1,0-1 0,1 0 0,-1 0 0,0 0 0,1 0-1,-1 0 1,1 0 0,0-1 0,-1 1 0,1-1-1,0 1 1,-1-1 0,1 1 0,2-1 0,3 1 14,0-1-1,0 0 1,1 0 0,-1-1 0,0 1 0,0-2 0,0 1-1,0-1 1,0 0 0,0-1 0,0 1 0,0-1 0,-1-1-1,9-5 1,-5 3 51,-1 0-1,0-1 1,-1 0-1,1-1 1,-1 1-1,-1-2 1,1 1-1,10-18 1,-16 22-46,0 1 0,0-1 0,0 0 1,0 0-1,-1-1 0,0 1 0,0 0 0,0 0 0,0-1 0,-1 1 0,1 0 1,-1-1-1,0 1 0,-1-1 0,1 1 0,-1 0 0,-2-8 0,2 9-32,-1 0-1,1-1 1,-1 1-1,0 0 1,0 0 0,0 0-1,0 0 1,-1 1-1,1-1 1,-1 1-1,0-1 1,1 1-1,-1 0 1,0 0-1,0 0 1,-1 0-1,1 1 1,0-1 0,-1 1-1,1 0 1,-6-2-1,1 2-101,0-1 1,0 1-1,0 1 0,0-1 0,0 1 0,1 0 1,-1 1-1,0 0 0,0 0 0,0 1 0,0 0 0,1 1 1,-1-1-1,1 1 0,0 1 0,0-1 0,0 1 1,0 0-1,1 1 0,-1 0 0,-8 8 0,-2 13-346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13795,'-7'2'139,"0"1"1,0 1-1,0-1 1,0 1-1,1 0 0,0 0 1,-1 1-1,2 0 1,-1 0-1,1 1 0,-1-1 1,1 1-1,1 0 1,-1 0-1,1 1 0,-4 8 1,5-9-77,0 0 0,0 0 0,0 0 0,1 0 0,0 1 0,1-1 0,-1 1 0,1-1 0,0 1 0,1-1 0,-1 1 0,2 0 0,-1-1 0,0 1 0,1 0 0,1-1 0,-1 1 0,5 10 0,-5-14-27,-1-1-1,1 0 1,1 0-1,-1 0 0,0 0 1,0 0-1,1 0 1,-1 0-1,1-1 1,0 1-1,-1 0 0,1-1 1,0 0-1,0 1 1,0-1-1,0 0 0,0 0 1,0 0-1,1 0 1,-1 0-1,0 0 1,0-1-1,1 1 0,-1-1 1,0 0-1,1 1 1,-1-1-1,0 0 0,1 0 1,-1-1-1,0 1 1,1 0-1,-1-1 0,0 0 1,1 1-1,-1-1 1,0 0-1,0 0 1,3-2-1,4-2 100,-1 0 1,0 0-1,0-1 1,0 0-1,-1 0 0,0-1 1,0 0-1,7-9 1,-10 9-41,1 0 1,-1 0 0,-1 0 0,1-1 0,-1 1 0,4-15-1,-7 20-84,1 0 1,-1-1-1,1 1 0,-1 0 0,0-1 0,0 1 0,0-1 0,-1 1 0,1 0 1,0-1-1,-1 1 0,-1-3 0,2 4-16,-1-1 0,0 1-1,1 0 1,-1 0 0,0 0 0,0 0 0,0 0 0,0 0-1,0 0 1,0 0 0,0 0 0,-1 1 0,1-1-1,0 0 1,0 1 0,-1-1 0,1 1 0,0-1 0,-1 1-1,1 0 1,0 0 0,-3-1 0,1 1-63,1 0 1,-1 0-1,1 0 0,-1 0 1,1 0-1,-1 1 0,1-1 1,0 1-1,-1 0 1,1 0-1,0 0 0,-1 0 1,1 0-1,0 0 1,0 0-1,0 1 0,0-1 1,0 1-1,0 0 1,0-1-1,1 1 0,-1 0 1,-1 2-1,0 0-49,1 0 0,0 0 0,0 0-1,0 0 1,0 0 0,0 1 0,1-1 0,0 0-1,0 1 1,0-1 0,1 1 0,-1 4 0,2 13-419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62 16796,'1'-2'110,"0"0"0,0 0 1,0 0-1,0 0 0,0 0 1,1 1-1,-1-1 0,1 0 1,-1 1-1,1-1 1,-1 1-1,1 0 0,0-1 1,0 1-1,-1 0 0,1 0 1,4-2-1,39-11 640,-22 8-288,47-4 0,-63 9-444,1 1-1,-1 0 1,0 0-1,1 1 1,-1-1-1,0 2 1,1-1-1,-1 1 0,0 0 1,11 5-1,-16-6-17,-1 0 0,1 0-1,0 0 1,-1 0 0,1 0-1,-1 0 1,0 1 0,1-1-1,-1 0 1,0 1 0,0-1-1,0 1 1,0-1 0,0 1-1,0-1 1,-1 1 0,1 0-1,0 0 1,-1-1-1,1 1 1,-1 0 0,0 0-1,1 0 1,-1-1 0,0 1-1,0 0 1,0 0 0,-1 0-1,1 0 1,0-1 0,-1 1-1,1 0 1,-1 0 0,1-1-1,-1 1 1,0 0 0,0-1-1,-2 4 1,-4 6 2,0-1-1,-1 1 1,0-1 0,-15 12-1,13-11 3,-13 12 8,14-16-9,2 0 0,-1 1 0,1 0 0,0 0 0,1 0 0,-1 1 0,2 0 0,-1 0-1,-3 11 1,8-18-6,1 0 0,0 0-1,0-1 1,0 1 0,0 0-1,0 0 1,0-1 0,0 1-1,1 0 1,-1 0-1,1-1 1,-1 1 0,1 0-1,0-1 1,-1 1 0,1 0-1,0-1 1,0 0 0,0 1-1,0-1 1,1 1-1,-1-1 1,3 2 0,4 4-16,-1-1 0,2 0 1,9 5-1,-9-6 5,6 4-6,-1 1 0,-1 0 1,0 0-1,0 2 0,-1-1 0,0 1 0,-1 1 0,9 14 0,-16-21 15,0 0-1,-1 0 0,0 0 0,0 0 0,-1 0 1,0 1-1,0 0 0,0-1 0,-1 1 0,0 0 1,0-1-1,-1 1 0,0 0 0,0 0 0,0 0 1,-1 0-1,0-1 0,-1 1 0,1 0 0,-1-1 1,0 1-1,-5 9 0,1-6 76,0 1 0,-1-1-1,0 0 1,0 0 0,-1-1 0,-1 0 0,1-1 0,-1 1 0,-1-2-1,1 1 1,-1-1 0,-1-1 0,-14 7 0,15-8 37,1-1 0,-1 0 0,0-1 0,-1 0 0,1-1 0,0 0 0,-1 0 0,0-1 1,1-1-1,-1 0 0,1 0 0,-1-1 0,0 0 0,1-1 0,-16-4 0,21 4-156,0 0 0,0-1 0,0 1 0,-8-6 0,12 7-31,0 0 0,0 1 0,0-1 0,0 0 1,0 0-1,0 1 0,0-1 0,1 0 0,-1 0 1,0 0-1,0 0 0,1 0 0,-1 0 0,1 0 1,-1 0-1,1-1 0,-1 1 0,1 0 0,0 0 0,0 0 1,-1 0-1,1-1 0,0 1 0,0 0 0,0 0 1,0-2-1,1 2 42,-1 1 0,1 0 0,-1-1 0,1 1 0,-1-1 0,1 1 0,-1 0 0,1-1 0,-1 1 0,1 0 0,-1-1 0,1 1 0,-1 0 0,1 0 0,0 0 0,-1 0 0,1-1 0,-1 1 0,1 0 0,0 0 0,-1 0 0,1 0 0,-1 0 0,1 0 0,0 1 0,-1-1 0,1 0 0,0 0 0,16 4-674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18164,'2'0'1384,"-11"18"-1072,-7 9-112,-7 18 368,-4 6-152,-6 14-183,-1 2-41,-2 4-96,1-1-48,5-9-8,5-9-40,6-15-240,2-11-169,7-16-247,3-10 520,5-11-96,5-14-88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73 14483,'-2'-1'116,"-1"-1"-1,0 1 1,0 0-1,0 0 1,0 1 0,-1-1-1,1 0 1,0 1 0,0 0-1,0 0 1,0 0-1,0 0 1,-7 2 0,4-1 19,0 1 1,0 0 0,0 0 0,0 1 0,0 0 0,-8 5 0,2 1 83,1 0-1,0 0 1,0 1 0,1 0 0,-14 19-1,18-21-145,0 1 0,0 0 0,1 1 1,1-1-1,0 1 0,-4 11 0,7-18-58,1 1 1,-1-1-1,0 1 1,1-1-1,0 1 1,0-1 0,0 0-1,0 1 1,1-1-1,0 5 1,0-6-3,-1 0 0,1-1 0,0 1 0,0 0 0,0 0 0,0-1 0,0 1 0,0-1 1,1 1-1,-1-1 0,0 1 0,1-1 0,-1 0 0,1 1 0,0-1 0,-1 0 0,1 0 0,0 0 0,2 0 0,1 1 36,1 0-1,-1-1 1,1 0-1,0 0 0,0-1 1,-1 1-1,1-1 0,0 0 1,0-1-1,-1 0 0,1 0 1,0 0-1,8-3 0,1-1 120,0-1-1,0 0 1,25-16-1,-24 12 15,-1-1-1,-1 0 1,0 0-1,-1-2 1,14-15-1,-22 23-116,-1 0 1,0-1-1,0 0 0,0 0 1,0 0-1,-1 0 0,0 0 1,-1-1-1,1 1 0,-1-1 1,0 1-1,-1-1 0,0 0 1,0 0-1,0 0 0,-1-10 1,0 14-49,-1-1 1,0 1-1,1 0 1,-1 0-1,-1 0 1,1-1-1,0 1 1,-1 1-1,1-1 1,-1 0-1,0 0 1,0 0-1,0 1 1,-1-1-1,1 1 1,0 0-1,-1 0 1,1 0-1,-1 0 1,0 0-1,0 0 1,0 1-1,0-1 1,0 1-1,0 0 1,0 0-1,0 0 1,-4 0-1,-1-1-21,0 1-1,1 0 0,-1 1 0,0 0 0,0 0 0,1 1 0,-1 0 0,0 0 1,1 1-1,-1 0 0,-8 3 0,4 0-93,1 1-1,1 0 1,-1 1-1,1 0 1,0 0-1,1 1 1,-1 0-1,2 1 1,-1 0 0,1 0-1,1 1 1,-12 18-1,17-23 24,-1 0 0,0 1 0,1-1-1,0 1 1,0 0 0,1 0 0,0-1-1,0 1 1,0 0 0,1 0 0,-1 0 0,2 8-1,0-9 62,0 0 0,0 0-1,1-1 1,-1 1 0,1 0-1,0 0 1,1-1-1,-1 1 1,1-1 0,0 0-1,0 0 1,0 0 0,1 0-1,-1 0 1,1-1-1,5 4 1,34 21-289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69 173 15891,'-10'13'1104,"-9"15"-291,18-27-762,1-1-1,-1 1 1,1 0 0,0 0-1,-1 0 1,1 0 0,0 0-1,-1 0 1,1-1 0,0 1-1,0 0 1,0 0 0,0 0-1,0 0 1,0 0 0,0 0-1,0 0 1,0 0 0,0 0-1,0 0 1,1 0 0,-1 0-1,0 0 1,1 0 0,0 1-1,0-2-26,0 1 0,0 0 0,1 0 0,-1-1 0,0 1 0,0-1 0,1 0-1,-1 1 1,0-1 0,1 0 0,-1 1 0,0-1 0,1 0 0,-1 0 0,0 0-1,1 0 1,-1-1 0,0 1 0,1 0 0,0-1 0,30-8 240,-32 9-252,14-5 157,-1-1-1,-1 0 1,1-1-1,-1 0 1,20-17 0,-24 18-48,-1-1 1,0 0-1,0 0 0,0-1 1,-1 0-1,0 0 1,-1 0-1,0-1 0,5-9 1,-9 15-95,0 1 0,0 0 0,0-1 0,-1 1-1,1-1 1,-1 1 0,1-1 0,-1 1 0,0-1 0,0 1 0,0-1 0,0 1 0,0-1 0,-1 1 0,1-1 0,-1 1 0,0-1 0,1 1 0,-1 0 0,0-1 0,-1 1 0,1 0 0,0 0 0,-1 0-1,1 0 1,-1 0 0,-3-4 0,2 4-7,-1-1-1,0 1 0,0-1 0,0 1 1,0 0-1,0 1 0,0-1 0,0 1 1,-1 0-1,1 0 0,-1 0 1,1 0-1,0 1 0,-1 0 0,-6 0 1,1 1-47,0 0 1,1 1 0,0 0 0,-1 1 0,1-1 0,0 2 0,0-1 0,1 1-1,-1 1 1,1 0 0,-11 7 0,14-8-31,0 0-1,1 0 1,0 0 0,0 0-1,0 1 1,0-1 0,1 1-1,-1 0 1,1 0 0,0 0-1,1 1 1,-1-1 0,1 1-1,0-1 1,1 1 0,-1 0-1,1-1 1,0 1 0,0 8-1,2 6-236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 16684,'8'-13'1512,"-9"18"-1376,-10 16 432,-8 15-192,-8 10-240,-6 6-56,-3 6-64,0 3-8,0-6-16,3-4-104,9-16-352,7-9-152,14-19 504,9-9-120,19-16-56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15019,'-2'30'1417,"-2"8"-1033,-3 7-136,1 5 464,0 9-272,2 0-8,3-2-64,1-1-72,1-2-128,3-2-40,2-3-64,-2-4-168,2-4-392,-3-6-200,-3-9-752,-4-10 1168,-8-10-225,-4-6-215</inkml:trace>
  <inkml:trace contextRef="#ctx0" brushRef="#br0" timeOffset="1">4 578 15915,'-3'-6'1337,"13"4"-865,10-1-128,16-2 576,4 0-184,12-4-416,8-1-280,9-6-592,2-2-1808,5-5 2080,-1-2-385,-6-3-271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14579,'-10'25'719,"-47"139"1811,48-131-2297,1 2 0,-7 66 1,13-44-164,5 58 0,1-5-129,-7-88 10,1-17-2,-1-14-31,1-22-2,1-1 1,1 1 0,10-62 0,29-91 436,-34 166-146,0-1 0,1 1 0,1 1 0,1-1 0,0 1 0,18-26 1,-22 38-141,0 0 0,0 0 1,0 0-1,1 1 0,0 0 1,0 0-1,0 0 0,1 0 1,-1 1-1,1 0 1,-1 0-1,1 0 0,0 1 1,0 0-1,1 0 0,-1 1 1,0 0-1,1 0 0,-1 0 1,0 0-1,1 1 1,12 2-1,-10-1-54,-1 0 0,1 1 1,-1 0-1,0 1 0,1 0 1,-1 0-1,13 8 0,-19-10-12,-1-1 1,1 1-1,-1 0 0,1 0 0,-1 0 1,1 1-1,-1-1 0,0 0 0,0 0 0,1 1 1,-1-1-1,0 1 0,0-1 0,0 1 1,-1-1-1,1 1 0,0-1 0,0 1 0,-1 0 1,1 0-1,-1-1 0,0 1 0,0 0 1,1 0-1,-1-1 0,0 1 0,0 0 0,0 0 1,-1 0-1,1-1 0,0 1 0,-1 0 1,1-1-1,-1 1 0,0 0 0,1-1 0,-1 1 1,0 0-1,0-1 0,0 1 0,0-1 1,0 0-1,-1 1 0,-1 1 0,-5 5 13,-1 0 1,0 0-1,0 0 0,-1-1 0,0-1 0,0 0 0,-17 8 1,-83 28-18,99-38-24,-24 7-534,-70 12-1,100-22 334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14363,'86'-12'2286,"119"-33"-1,-57 10-1016,36-1-597,247-17 0,-168 26-1924,-259 27 1073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126 105 16428,'0'-1'67,"1"0"1,0 1 0,0-1 0,0 1 0,0-1 0,0 1 0,0 0 0,0-1-1,0 1 1,0 0 0,0 0 0,0 0 0,0 0 0,1 0 0,-1 0 0,0 0-1,0 0 1,0 0 0,0 0 0,0 0 0,0 1 0,0-1 0,0 0 0,1 2-1,-1-1-1,1 0-1,-1 0 0,0 0 0,0 1 1,0-1-1,0 0 0,-1 1 0,1-1 0,0 1 1,-1-1-1,1 1 0,0-1 0,-1 1 0,1 2 1,0 8 187,0 1 0,0-1 0,-2 20 0,0-24-72,-2 62-342,-4-1 0,-3 0-1,-3-1 1,-26 82-1,37-142-95,-1-1-1,-1 0 1,1 0-1,-1-1 1,-6 10-1,9-15 194,1 0 0,-1 0 0,1 0 0,-1 0 0,0-1 0,1 1 0,-1 0 0,0 0 0,0-1-1,1 1 1,-1 0 0,0-1 0,0 1 0,0-1 0,0 1 0,0-1 0,0 0 0,0 1 0,0-1 0,0 0 0,0 0 0,0 1 0,0-1-1,0 0 1,0 0 0,0 0 0,0 0 0,0 0 0,0-1 0,0 1 0,0 0 0,0 0 0,0-1 0,0 1 0,0 0 0,0-1 0,0 1-1,1-1 1,-1 1 0,0-1 0,0 0 0,0 1 0,1-1 0,-1 0 0,0 0 0,0 1 0,1-1 0,-1 0 0,1 0 0,-1 0 0,0-2-1,-3-3-75,1-2 0,0 1 0,0 0 0,1-1 0,0 1 0,0-1 0,0 0 0,1 1 0,0-1 1,1 0-1,0 0 0,2-15 0,1-2 361,1 0 0,12-40 0,-6 34 266,1 1 0,1 1 0,2 0 0,1 0 0,1 2-1,1 0 1,1 1 0,2 0 0,23-22 0,-29 33-275,0 2 0,1-1 0,0 2 0,2 0 0,-1 1 0,1 1 0,1 0 0,0 1 1,0 1-1,0 1 0,1 1 0,0 0 0,1 2 0,-1 0 0,33-2 0,-44 5-191,-1 1 1,1 1-1,0 0 0,0 0 0,0 0 1,-1 1-1,1 0 0,7 3 1,-13-4-20,1 0 0,-1 0-1,0 0 1,0 1 0,0-1 0,0 0 0,0 1 0,-1 0 0,1-1 0,0 1 0,-1 0 0,1 0 0,-1 0 0,1 0 0,-1 0 0,0 0 0,0 0 0,0 0 0,0 1 0,0-1 0,-1 0 0,1 1 0,-1-1 0,1 0 0,-1 1 0,0-1 0,0 1 0,0-1 0,0 0 0,-1 1 0,1 2 0,-3 4 0,0 1 0,0-1 0,-1 1-1,0-1 1,0 0 0,-1-1 0,0 1 0,-1-1 0,0 0 0,0 0 0,-8 7 0,-8 6-36,0-1 1,-36 25-1,56-43 42,-15 10-318,-26 14 1,39-23 251,-1-1 0,1 0 0,0 0 0,-1-1 0,1 1 0,-1-1 0,0 0 0,0 0 0,1-1 0,-1 1 0,0-1 0,-6-1 0,10 1 45,0 0 1,-1-1-1,1 1 1,0-1-1,-1 1 1,1-1 0,0 1-1,0-1 1,0 0-1,-1 0 1,1 0-1,0 1 1,0-1-1,0 0 1,0 0 0,1-1-1,-2 0 1,-8-24-306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16171,'-8'17'1545,"-10"22"-993,1 10-240,-2 11 1208,1 2-952,4 4-288,3-1 1,9-7-241,4-8-144,7-16-377,-2-8-151,0-13-280,-4-4 664,-10-12-152,-9-6-240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43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13939,'-10'25'974,"2"-3"-186,1 0 0,-7 33 1,13-50-698,0 0 1,0 0 0,1 1-1,0-1 1,0 0 0,0 0-1,0 0 1,1 1 0,0-1-1,0 0 1,1 0 0,-1 0-1,1 0 1,0 0 0,0-1-1,4 7 1,-3-8-51,0 0-1,0 0 1,1 0-1,-1-1 1,0 1-1,1-1 1,-1 0-1,1 0 1,0 0-1,0 0 1,0-1-1,0 0 1,0 1-1,0-2 1,0 1-1,0 0 1,0-1-1,1 0 1,-1 0-1,0 0 1,0 0 0,0-1-1,1 1 1,3-2-1,6-1 98,-1-1 0,0 0 1,0 0-1,-1-2 0,1 1 0,13-10 0,-20 11-40,0 0 0,0-1 0,0 1 0,0-2 0,-1 1 0,9-12 0,-13 16-79,0 0 1,0-1-1,0 1 0,0 0 1,0-1-1,0 1 0,-1-1 1,1 1-1,0-1 1,-1 1-1,0-1 0,1 0 1,-1 1-1,0-1 0,0 1 1,0-1-1,0 0 0,0 1 1,0-1-1,0 1 0,0-1 1,-1 0-1,1 1 0,-1-1 1,1 1-1,-1-1 1,0 1-1,1-1 0,-1 1 1,0 0-1,0-1 0,0 1 1,0 0-1,0 0 0,0-1 1,0 1-1,-1 0 0,-1-1 1,-4-2-41,1 1-1,-1 0 1,0 0 0,1 0 0,-1 1 0,0 0-1,-1 1 1,1 0 0,0 0 0,0 0 0,-1 1-1,1 0 1,-11 1 0,12 0-67,0-1 0,1 1 0,-1 0 0,0 0 0,1 1 0,-1 0 0,1 0 0,-1 0-1,1 1 1,0 0 0,0 0 0,0 0 0,0 0 0,1 1 0,-1 0 0,-6 8 0,-2 8-315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15243,'-1'-15'1625,"19"13"-961,12 2-256,15 4 928,5 4-392,13 0-472,3-1-488,9-14 128,-1-6-72,1-13-96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17276,'23'12'1304,"13"-7"-1064,7 1-80,13-7 216,11-5-96,3-4-48,-2 0-232,-10 0-520,-5 1-168,-21 1 544,-12 0-152,-20 1-80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6:5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16540,'27'3'1664,"15"-3"-1104,5-3-208,8 0 544,2-1-88,-1 0-319,-5 0-417,-8 1-873,-7 3 713,-10 0-128,-4 4-152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15579,'2'-3'132,"-1"1"1,1-1-1,0 1 0,0-1 0,0 1 0,0 0 1,0 0-1,1 0 0,-1 0 0,0 1 0,1-1 0,0 0 1,-1 1-1,1 0 0,0 0 0,0 0 0,5-2 0,4 1 105,1 0 0,24-1 0,-32 3-79,59-1 222,-1 2 1,0 4 0,0 2 0,-1 2-1,67 21 1,-125-29-375,23 6 8,38 17 0,-59-22-22,0 1 0,-1 0 1,1 0-1,-1 1 0,1-1 0,-1 1 0,0 0 0,-1 1 1,1-1-1,-1 1 0,0 0 0,5 6 0,-8-8 1,0 0 0,1 0 0,-1 0 0,0 0-1,-1 1 1,1-1 0,-1 0 0,1 0 0,-1 0 0,0 1 0,0-1-1,0 0 1,-1 0 0,1 0 0,-1 0 0,0 1 0,1-1 0,-1 0-1,-2 3 1,-3 6-19,0 0 1,-1 0-1,-10 13 0,12-17 21,-50 66 12,-3-3-1,-3-2 0,-3-3 0,-106 85 0,166-147-9,-21 16-197,-1 0 0,0-1 0,-47 24 0,59-38 48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44 14475,'55'-39'1842,"-46"34"-1503,-7 9 276,-9 14 242,-52 89-676,-125 172 1,154-243-1338,30-36 1114,0-1 0,0 1-1,0 0 1,0 0 0,0 0-1,0 0 1,0 0-1,0 0 1,0 0 0,0 0-1,0 0 1,0 0 0,0 0-1,0-1 1,0 1 0,0 0-1,0 0 1,0 0 0,0 0-1,0 0 1,0 0 0,0 0-1,0 0 1,-1 0 0,1 0-1,0 0 1,0 0 0,0 0-1,0 0 1,0 0 0,0 0-1,0 0 1,0-1 0,0 1-1,0 0 1,15-24-1578,115-158-3042,8 3 5935,-137 178-1220,19-20 1446,-20 21-1448,0-1-1,1 1 1,-1 0-1,0 0 1,1-1-1,-1 1 1,0 0 0,1 0-1,-1-1 1,1 1-1,-1 0 1,0 0-1,1 0 1,-1 0-1,1 0 1,-1 0 0,0 0-1,1 0 1,-1 0-1,1 0 1,-1 0-1,1 0 1,-1 0-1,0 0 1,1 0 0,-1 0-1,1 0 1,-1 0-1,0 1 1,1-1-1,-1 0 1,1 0-1,-1 0 1,0 1 0,1-1-1,-1 0 1,0 0-1,0 1 1,1-1-1,-1 0 1,0 1-1,0-1 1,1 1 0,-1-1-1,0 0 1,0 1-1,0-1 1,1 0-1,-1 1 1,0-1-1,0 1 1,0-1 0,0 1-1,0-1 1,0 0-1,0 1 1,0-1-1,0 1 1,0-1-1,0 1 1,1 21 409,-1 0-1,-1 0 1,-6 34-1,1 7-145,0 173 379,6-223-873,2-1-1,-1 0 1,1 1 0,1-1 0,0 0 0,6 13 0,-9-24 151,0-1-1,0 0 1,0 0-1,0 1 1,0-1-1,0 0 1,-1 0-1,1 0 1,0 1-1,0-1 0,0 0 1,0 0-1,0 0 1,-1 1-1,1-1 1,0 0-1,0 0 1,0 0-1,0 0 1,-1 0-1,1 1 1,0-1-1,0 0 1,-1 0-1,1 0 1,0 0-1,0 0 1,0 0-1,-1 0 0,1 0 1,0 0-1,0 0 1,-1 0-1,1 0 1,0 0-1,0 0 1,-1 0-1,1 0 1,0 0-1,0 0 1,0 0-1,-1 0 1,1 0-1,0-1 1,-1 1-1,-12-2-280,-6-3-281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12947,'3'0'1496,"4"2"-944,14-2-72,8 0 913,14-2-561,3-4-136,8 2-256,4-3-312,-1-6 1784,-3-4-1599,-6-7-33,-4-9 40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13891,'-7'58'908,"-19"206"1216,23-204-1978,3-1 0,10 87 0,-11-157-107,-8-52 340,0-121 0,10 158-244,1 1 1,2 0-1,8-34 0,-8 46-39,0 0-1,1 0 0,0 1 0,1-1 1,1 1-1,0 0 0,12-15 0,-12 19-24,0 1 0,0 0 0,1 0-1,0 1 1,1 0 0,-1 1-1,1-1 1,0 2 0,15-7-1,-19 9-44,0 1-1,0 0 0,0-1 0,0 2 0,0-1 0,0 1 0,0-1 0,0 1 0,7 1 1,-9 0-18,0 0 1,0-1 0,-1 1 0,1 0 0,0 1 0,0-1 0,-1 0 0,1 1 0,0-1 0,-1 1 0,0 0 0,1 0 0,-1 0 0,0 0 0,0 0 0,3 5 0,-3-4-6,0 0 0,-1 1 0,1-1 0,-1 1 0,0 0 0,0-1 0,0 1-1,0 0 1,0 0 0,-1 0 0,0-1 0,0 1 0,0 0 0,0 0-1,-1 0 1,1-1 0,-1 1 0,0 0 0,-2 6 0,-2 3 4,0-1 0,-1 0 0,0-1 1,-12 17-1,4-9-20,0-1 1,-2-1-1,0 0 1,0-1-1,-2 0 1,0-2-1,-1 0 1,0-1-1,-1-1 1,-34 15-1,14-13-453,37-13 441,0 0 0,0-1-1,0 1 1,0-1-1,0 0 1,0 0 0,0 0-1,0 0 1,0-1-1,0 1 1,-5-2 0,-2-5-169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12587,'1'1'87,"-1"0"1,1 0 0,0-1 0,0 1-1,-1 0 1,1-1 0,0 1-1,0-1 1,0 1 0,0-1 0,0 1-1,0-1 1,0 0 0,0 1-1,0-1 1,0 0 0,0 0 0,0 0-1,0 0 1,0 0 0,0 0-1,0 0 1,2 0 0,34-2 389,-32 1-272,331-44 4449,-121 13-3183,-124 20-1177,28-5-1491,210-3 0,-325 20 1050,-2 0 82,-1 0 0,1 0 0,-1 0 0,0 0 0,1 0 0,-1 0 0,0 1 0,1-1 0,-1 0 0,1 1 0,-1-1 0,0 1 0,0 0 0,3 0 0,-3 3-608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32 165 16932,'-14'192'2539,"5"-94"-1992,5 147 1,7-230-506,0-20 6,4-24 8,96-556 156,-102 578-212,2-3-7,-1 0-1,2 0 1,-1 0 0,10-18-1,-12 27 7,-1-1 0,1 1 0,0 0 0,0 0 1,0-1-1,0 1 0,0 0 0,0 0 0,0 0 0,0 0 0,0 0 0,0 0 0,1 1 0,-1-1 0,0 0 0,1 1 0,-1-1 0,0 1 0,1-1 0,-1 1 0,1-1 1,-1 1-1,1 0 0,-1 0 0,1 0 0,-1 0 0,1 0 0,-1 0 0,1 0 0,-1 0 0,0 1 0,1-1 0,-1 1 0,1-1 0,-1 1 0,0-1 0,1 1 0,-1 0 1,0 0-1,0-1 0,1 1 0,-1 0 0,1 1 0,10 8-17,-1 0 0,0 0 0,19 24 0,-25-28 19,-1-1-1,0 1 1,-1 0 0,1 0-1,-1 0 1,0 1 0,-1-1-1,1 1 1,-1-1 0,-1 1-1,2 7 1,-3-10 9,-1 1 0,1-1 0,-1 0 0,0 0 0,0 0 0,-1 0 0,1 0 0,-1 0 0,1-1 0,-1 1 0,-1 0 0,1-1 0,0 1 0,-1-1 0,0 0 0,1 0 0,-1 0 0,-1 0 0,-4 3 0,-5 4 44,-1 0 1,0-2-1,-22 11 0,23-12 52,0-1-1,-1 0 0,1-1 1,-1-1-1,0 0 0,0-1 1,-1 0-1,1-1 0,-22 0 1,34-3-41,-14-1 165,16 2-224,-1 0-1,1-1 0,0 1 0,-1 0 0,1 0 0,0 0 0,-1 0 0,1-1 1,0 1-1,0 0 0,-1 0 0,1-1 0,0 1 0,0 0 0,-1 0 1,1-1-1,0 1 0,0 0 0,0-1 0,0 1 0,-1 0 0,1-1 0,0 1 1,0 0-1,0-1 0,0 1 0,0 0 0,0-1 0,0 1 0,0 0 0,0-1 1,0 1-1,0 0 0,0-1 0,0 1 0,0-1 0,5-9 214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16460,'35'-7'1680,"7"4"-1112,-5-1-248,11-1 1072,5 0-655,4-2-385,2-2-208,-6 0-504,-2 1-297,-13-1-303,-10 1 720,-19 3-168,-9 4-176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 16075,'-1'0'77,"1"0"0,-1-1 0,0 1 0,1 0-1,-1 0 1,1 0 0,-1-1 0,1 1 0,0 0-1,-1 0 1,1-1 0,-1 1 0,1-1 0,-1 1-1,1 0 1,0-1 0,-1 1 0,1-1 0,0 1-1,-1-1 1,1 1 0,0-1 0,8-4 862,26 0-117,-28 4-578,182-15 903,11-1-3853,-188 15 1804,-16 2-173,-12 2 431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15059,'24'13'1825,"6"-5"-1105,15-5-288,2-3 728,9-4-272,4-3-248,2-8-864,-1-2 440,-19 4-208,-9-1-152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77 16307,'0'-4'227,"1"-1"0,-1 1-1,1 0 1,-1-1 0,0 1-1,-1-1 1,1 1-1,-1-1 1,0 1 0,-2-6-1,2 8-165,1 1-1,-1-1 1,0 1-1,0 0 0,1 0 1,-1-1-1,0 1 1,0 0-1,0 0 1,-1 0-1,1 0 0,0 0 1,0 0-1,0 1 1,-1-1-1,1 0 1,0 1-1,-1-1 0,1 1 1,-1-1-1,1 1 1,-1-1-1,1 1 0,-1 0 1,1 0-1,-1 0 1,1 0-1,-1 0 1,1 0-1,-1 0 0,1 1 1,-1-1-1,1 0 1,-2 2-1,-1-1-34,0 0-1,1 1 0,-1 0 1,1 0-1,0 0 1,-1 0-1,1 1 1,0-1-1,0 1 0,1 0 1,-1 0-1,0 0 1,1 0-1,0 0 1,0 0-1,0 1 0,0-1 1,-2 6-1,0 1-38,1-1 0,0 1 0,0 0 0,1 0 0,0 0 0,0 11 0,1-10 1,2 0 0,0 0 0,0 0 0,1 0 0,0 0 0,1-1 1,0 1-1,1-1 0,0 1 0,1-1 0,0 0 0,9 13 0,10 11-13,1-2 1,32 32 0,-1 0 7,-44-49 10,0 0 1,-1 1-1,-1 0 1,0 1-1,11 28 1,-18-39 3,-1 0 0,-1 0 0,1 0 0,-1 0 1,0 0-1,0 0 0,-1 1 0,1-1 0,-1 0 0,-1 0 1,1 0-1,-1 1 0,-1-1 0,1 0 0,-1 0 0,0 0 1,0 0-1,0-1 0,-1 1 0,0-1 0,-4 6 0,2-4 6,0 0 0,-1-1 0,0 1-1,-1-2 1,1 1 0,-1-1 0,0 1-1,0-2 1,-1 1 0,1-1 0,-1 0-1,0-1 1,0 0 0,0 0 0,-1-1-1,1 0 1,-1 0 0,1-1 0,-10 0-1,11-1 7,1 0-1,0 0 1,0-1-1,0 0 0,0 0 1,0 0-1,0-1 0,0 0 1,0 0-1,0-1 0,1 0 1,-1 0-1,1 0 0,0 0 1,0-1-1,0 0 0,0 0 1,1 0-1,0-1 0,-1 1 1,2-1-1,-1 0 0,0 0 1,1 0-1,0-1 0,-4-11 1,3 8 10,1-1 0,0 1 1,1-1-1,0 0 1,1 0-1,0 0 1,0 0-1,1 0 1,0 0-1,3-12 1,-1 8 10,1 0 0,1 1 0,1 0 0,-1 0 1,2 0-1,11-19 0,7-5 56,3 2-1,1 0 1,51-49 0,-55 60-50,-3 3-9,-3 3 8,0-1 0,21-30 0,-35 43-21,0 0 0,-1 0 1,0 0-1,0 0 0,0 0 0,-1-1 0,0 0 0,0 1 0,0-1 0,-1 0 0,0 0 0,0 0 0,-1-12 0,0 16-34,-1 1-1,1 0 1,0 0-1,-1-1 1,0 1-1,1 0 1,-1 0-1,0 0 1,0 0-1,0 0 1,0 0-1,0 0 1,-1 0-1,1 0 1,-1 1-1,1-1 1,-1 0 0,0 1-1,1-1 1,-1 1-1,0 0 1,0 0-1,0 0 1,0 0-1,0 0 1,0 0-1,0 0 1,0 0-1,-1 1 1,1-1-1,0 1 1,0 0-1,-1 0 1,1-1-1,0 2 1,0-1-1,-3 0 1,2 0-116,1 1 0,-1-1 0,1 1 0,-1-1 0,1 1 0,-1 0 0,1 0 0,0 0 0,-1 0-1,1 1 1,0-1 0,0 1 0,0-1 0,0 1 0,0 0 0,0-1 0,0 1 0,0 0 0,1 0 0,-1 0 0,1 1 0,0-1 0,-1 0 0,1 1 0,0-1 0,0 0 0,1 1 0,-1-1 0,0 1-1,1-1 1,0 1 0,-1 3 0,4 14-895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 15483,'30'-12'1329,"-15"14"-945,-11 9-216,-11 21 944,-9 11-632,-4 13-344,-4 4-56,-4 9-56,0-1-8,-1-3 32,5-6-48,2-15-408,4-9-168,3-18 472,5-10-64,6-16-88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21 14715,'-1'-2'83,"0"1"0,0-1 0,-1 1 0,1-1 0,0 1 0,0-1 0,-1 1 0,1 0-1,-1 0 1,1 0 0,-1 0 0,0 0 0,1 0 0,-1 0 0,-3-1 0,3 2-60,1 0 1,-1 0-1,1 0 1,-1 1-1,0-1 1,1 0-1,-1 1 1,1-1-1,-1 1 1,1-1-1,-1 1 1,1 0-1,-1 0 1,1-1-1,0 1 1,-1 0 0,1 0-1,0 0 1,0 1-1,-2 1 1,-7 9 91,0 0-1,1 1 1,0 0 0,1 1 0,0 0 0,1 0 0,1 1 0,0 0 0,1 0 0,1 0 0,0 1 0,1-1 0,-1 20 0,4-32-112,0 0 1,0 1-1,0-1 0,0 0 0,0 0 0,0 0 0,1 0 0,0 0 1,0 0-1,0 0 0,0 0 0,0 0 0,0 0 0,1 0 0,-1 0 1,1-1-1,0 1 0,0-1 0,0 1 0,0-1 0,5 4 1,-4-4 24,1 0 0,-1 0 1,1 0-1,0-1 1,0 0-1,-1 0 1,1 0-1,0 0 1,0-1-1,0 1 0,0-1 1,0 0-1,0 0 1,0 0-1,0-1 1,0 0-1,4-1 1,6-1 130,0-2 1,-1 0-1,1 0 1,-1-2 0,-1 1-1,25-18 1,-30 20-65,-1-1 1,1 0-1,-1-1 0,0 0 1,-1 0-1,1 0 0,-1-1 1,0 1-1,-1-1 1,1 0-1,-2-1 0,1 1 1,4-13-1,-8 18-80,1 0 1,-1 1-1,1-1 0,-1 0 1,0 0-1,0 1 0,0-1 0,0 0 1,0 0-1,0 1 0,0-1 0,-1 0 1,1 0-1,0 1 0,-1-1 0,0 1 1,1-1-1,-1 0 0,-1-1 0,0 1-14,1 1-1,0 0 1,0 0-1,-1 0 1,1 1-1,0-1 0,-1 0 1,1 0-1,-1 1 1,1-1-1,-1 1 0,1-1 1,-1 1-1,1 0 1,-1-1-1,0 1 1,-1 0-1,-3 1-41,0-1 0,-1 1-1,1 0 1,0 0 0,1 1 0,-1-1 0,0 1 0,0 1-1,1-1 1,-8 5 0,4 0-96,-1 0-1,1 0 1,1 1 0,-1 0-1,2 0 1,-1 1-1,1 0 1,0 1 0,1-1-1,-8 17 1,8-13-1,0 1 1,1 0-1,0 0 0,2 1 1,-1 0-1,2-1 0,-2 27 1,3 21-326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134 380 14339,'-12'16'571,"0"0"-1,2 1 1,0 1-1,0 0 1,-12 35-1,22-52-543,-1-1-1,1 1 0,0 0 0,-1 0 0,1 0 0,0-1 0,-1 1 0,1 0 1,0 0-1,0 0 0,0 0 0,0-1 0,0 1 0,0 0 0,0 0 0,0 0 1,0 0-1,0 0 0,0 0 0,0-1 0,1 1 0,-1 0 0,0 0 0,1 0 1,0 1-1,0-2 4,0 0 0,0 0 0,0 0 0,0 0-1,0 0 1,0 0 0,-1 0 0,1 0 0,0 0 0,0-1 0,0 1 0,0 0 0,0 0 0,0-1 0,0 1 0,-1-1 0,1 1 0,1-2 0,6-3 171,0 0 0,0-1 0,9-10 0,-12 10-76,0 0 1,0-1-1,0 0 0,-1 0 1,0 0-1,0 0 0,-1-1 1,0 1-1,0-1 0,-1 0 1,0 0-1,-1 0 0,1 0 1,-1-11-1,-1 15-120,0 0 0,0 0 0,0 0 0,-1 1 0,0-1 0,1 0 0,-2 0 0,1 0-1,0 1 1,-1-1 0,1 1 0,-1-1 0,0 1 0,0 0 0,-1-1 0,1 1 0,-1 0 0,1 1 0,-1-1 0,0 0 0,0 1-1,0-1 1,0 1 0,-1 0 0,1 0 0,-1 0 0,1 1 0,-1-1 0,0 1 0,1 0 0,-7-1 0,4 1-87,1 0 1,-1 1 0,1-1 0,-1 1 0,1 0 0,-1 1-1,0 0 1,1 0 0,-7 1 0,11-1 73,-1-1-1,1 0 1,0 1 0,-1-1 0,1 1-1,0-1 1,-1 1 0,1 0 0,0-1-1,0 1 1,-1 0 0,1 0 0,0 0-1,0 0 1,0 0 0,0 0 0,0 0-1,1 0 1,-1 1 0,0-1 0,0 0-1,1 0 1,-1 1 0,1-1 0,-1 1-1,1-1 1,-1 0 0,1 1 0,0-1-1,0 1 1,0-1 0,0 0 0,0 1-1,0-1 1,0 1 0,0-1 0,1 1-1,0 2 1,10 17-315</inkml:trace>
  <inkml:trace contextRef="#ctx0" brushRef="#br0" timeOffset="1">475 49 15731,'23'5'1217,"7"-6"-1001,2-6-280,8-3-1033,2-2 1257,2 1-264,-5-2-176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16211,'9'-3'272,"0"1"-1,0 0 0,0 1 1,0 0-1,0 0 0,0 1 0,0 0 1,0 0-1,0 1 0,18 4 1,-20-3-164,0 0 0,0 1 0,0 0 1,-1 1-1,1-1 0,-1 1 0,0 1 1,0-1-1,0 1 0,-1 0 0,1 0 1,-1 0-1,8 12 0,-8-9-77,0 1 1,0-1-1,-1 1 0,-1 0 1,1 0-1,-1 0 0,-1 1 1,0-1-1,0 1 0,-1-1 1,0 1-1,0-1 0,-1 1 1,-1 0-1,-1 13 0,0-15-22,1 1 0,-1 0 0,-1-1 1,1 0-1,-2 0 0,1 0 0,-1 0 0,0 0 0,0 0 0,-1-1 0,0 0 0,-1 0 0,0 0 0,0-1 0,0 0 0,0 0 0,-9 5 0,14-10-9,1 0-1,-1-1 0,0 1 1,0-1-1,1 1 0,-1 0 1,0-1-1,0 0 0,0 1 1,0-1-1,0 0 0,0 1 1,0-1-1,0 0 0,0 0 1,1 0-1,-1 0 0,0 0 1,0 0-1,-2 0 0,3-1-3,0 0 0,1 1 0,-1-1-1,0 0 1,1 0 0,-1 1 0,0-1-1,1 0 1,-1 1 0,1-1 0,-1 0-1,1 1 1,-1-1 0,1 0 0,-1 1-1,1-1 1,0 1 0,-1-1-1,1 1 1,0 0 0,-1-1 0,1 1-1,1-1 1,3-2-23,0 0 0,1 0 0,-1 0 0,1 1 0,0-1 0,-1 2 0,1-1-1,0 0 1,0 1 0,1 0 0,-1 1 0,0-1 0,0 1 0,0 1 0,0-1 0,0 1 0,12 3 0,-14-3 14,0 0 1,0 1 0,0-1 0,0 1 0,-1 0 0,1 1 0,-1-1 0,1 1 0,-1-1-1,0 1 1,0 0 0,0 0 0,-1 0 0,1 0 0,-1 1 0,1-1 0,-1 1 0,0 0-1,-1-1 1,1 1 0,0 0 0,-1 0 0,0 0 0,0 0 0,0 0 0,-1 0 0,1 6-1,-1-1 34,-1 0 0,0-1 0,0 1 1,-1 0-1,0-1 0,-1 0 0,0 1 0,0-1 0,-1 0 0,1 0 0,-2-1 0,1 1 0,-1-1 0,-1 0 0,1 0 0,-13 11 0,1-1 118,0-2 0,-2 0 0,0-1 0,0-1 1,-24 12-1,33-20-191,0 1 0,0-2 0,-1 0 0,1 0 0,-1-1 1,0 0-1,-15 2 0,13-6-106,13 0 152,0 1-1,-1 0 0,1 0 0,0-1 1,0 1-1,0-1 0,-1 1 0,1 0 0,0-1 1,0 1-1,0 0 0,0-1 0,0 1 1,0-1-1,0 1 0,0 0 0,0-1 1,0 1-1,0-1 0,0 1 0,0 0 1,0-1-1,0 1 0,0 0 0,1-1 0,3-13-265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15219,'1'4'1241,"-9"18"-1089,-25 12-88,-7 9 552,-6 13-592,-1 8 8,-4 4 8,6-2 0,10-10-32,4-6-24,16-14-152,8-11-72,10-25 224,1-11-32,9-22-64,0-9-16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15275,'-14'4'351,"1"1"0,0 0 0,0 1 1,1 0-1,-1 1 0,2 1 0,-1 0 0,1 0 0,-13 13 0,18-15-261,1 0 0,0 0 0,0 0 0,0 1 0,1 0 0,0 0 0,-6 13 0,8-16-70,1 1-1,0 0 1,-1-1 0,2 1 0,-1 0 0,0 0-1,1 0 1,0 0 0,0 0 0,1 0-1,-1-1 1,1 1 0,2 7 0,-1-8-18,-1 0 1,1 0-1,0-1 0,0 1 1,0 0-1,1-1 1,-1 0-1,1 1 0,0-1 1,0 0-1,0-1 1,0 1-1,0 0 0,1-1 1,-1 0-1,1 0 1,-1 0-1,1 0 0,0 0 1,0-1-1,0 0 1,0 1-1,0-2 0,0 1 1,0 0-1,9-1 1,-2 1 36,0-1 1,0-1-1,1 0 1,-1-1-1,0 0 1,0 0-1,0-1 1,19-9-1,-19 7 46,-1-1 1,0 0-1,0-1 0,-1 0 1,0 0-1,0-1 0,0 0 1,-1-1-1,12-16 0,-18 21-35,1 0 0,0-1 0,-1 1-1,0-1 1,0 0 0,0 0 0,-1 0-1,1 1 1,-1-1 0,0-10-1,-1 12-18,0-1-1,0 1 0,-1-1 0,1 1 0,-1-1 0,0 1 0,0 0 1,0-1-1,-1 1 0,1 0 0,-1 0 0,1 0 0,-1 0 0,0 0 1,-1 0-1,1 1 0,-3-4 0,0 2-17,1 1 0,-1-1 0,0 1 0,0 0 0,0 0 0,0 1 0,-1-1 0,1 1 0,-1 0 0,1 1 0,-1-1 0,0 1 0,1 0 0,-1 1 0,0-1 0,0 1 0,0 1 0,0-1 0,1 1 0,-9 1 0,2 1-61,-1 0-1,1 1 1,0 0-1,0 0 0,0 2 1,1 0-1,0 0 1,-14 10-1,15-8-101,0 0 0,0 1 0,1 0 0,1 0 0,0 1 0,0 0 0,0 0 0,-9 21 0,13-24 67,1 0 0,0 0 0,1 0 0,0 0 1,0 1-1,0-1 0,1 1 0,0-1 0,1 1 1,0 0-1,0-1 0,0 1 0,1-1 0,0 1 1,5 14-1,12 23-348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38 156 16163,'-2'16'803,"0"-9"-598,1 0 0,0-1-1,1 1 1,0 13 0,0-19-165,0 1 0,1-1 0,-1 1 0,0-1 0,1 0 0,-1 1 0,1-1 0,-1 1 0,1-1 0,0 0 1,0 0-1,0 1 0,-1-1 0,1 0 0,0 0 0,0 0 0,1 0 0,-1 0 0,0 0 0,0 0 0,0 0 1,1-1-1,-1 1 0,0 0 0,1-1 0,-1 1 0,3 0 0,4 0 47,-1 0 0,1-1-1,-1 1 1,1-2 0,-1 1 0,1-1-1,-1 0 1,0 0 0,1-1 0,-1 0-1,11-5 1,-5 2 36,-1-1 0,1-1-1,-1 1 1,0-2 0,15-12 0,-22 16-34,-1 0 1,0 0-1,0-1 1,0 1-1,-1-1 1,0 0-1,1 0 1,-2 0-1,1 0 1,0 0-1,-1-1 1,2-9-1,-3 12-32,0-1 0,-1 1 0,0 0 0,0-1 1,0 1-1,0 0 0,0 0 0,-1-1 0,1 1 0,-1 0 0,0-1 0,0 1 1,0 0-1,-1 0 0,1 0 0,-1 0 0,1 0 0,-1 1 0,0-1 0,0 0 1,-1 1-1,1-1 0,0 1 0,-3-2 0,-1-1-38,0 1 1,0 0-1,0 1 0,0 0 1,0 0-1,-1 0 0,0 1 1,1-1-1,-1 2 0,0-1 0,0 1 1,0 0-1,0 0 0,0 1 1,0 0-1,0 0 0,0 1 1,-13 2-1,12-1-138,0 0 0,-1 1 1,1 0-1,0 0 0,1 1 0,-1-1 0,1 2 1,-1-1-1,1 1 0,1 0 0,-1 1 1,1 0-1,0 0 0,0 0 0,-5 8 0,5-3-335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17164,'0'-5'1712,"16"0"-1096,11-4-272,16 0 1153,7-4-561,13 1-728,4-4-272,8 1-568,-1 4-289,-15-2 713,-10 0-176,-20 2-216</inkml:trace>
  <inkml:trace contextRef="#ctx0" brushRef="#br0" timeOffset="1">154 318 15331,'43'0'1433,"9"-6"-961,5-1-208,13-3 376,5-2-296,2-4-8,2 5-48,-13-2-304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11394,'-18'11'1473,"12"1"-681,5-5-248,9-3 1681,7-1-1169,12-3-208,4-3-88,9-1-208,2 0-152,5-3-408,1 1-392,-5-1 384,-5 1-120,-10 2-144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18660,'-4'1'86,"0"0"0,0 0 0,0 0 0,0 1 0,0 0 1,0 0-1,1 0 0,-1 0 0,1 1 0,-1-1 0,1 1 0,0 0 0,0 0 0,0 0 0,0 0 0,1 1 1,-4 3-1,-2 6 139,0 1 0,0-1 1,-7 21-1,13-29-243,0 0-1,0 1 0,0 0 1,1-1-1,0 1 0,0 0 1,0 0-1,1 11 0,0-15 12,1 0-1,-1 0 0,0 0 0,1 0 1,0 0-1,-1 0 0,1 0 0,0 0 0,0-1 1,0 1-1,0 0 0,1 0 0,-1-1 1,0 1-1,1-1 0,-1 1 0,1-1 0,0 0 1,-1 1-1,1-1 0,0 0 0,0 0 0,-1 0 1,1-1-1,0 1 0,0 0 0,0-1 1,4 2-1,12 1-82,0-1 1,32 0 0,-33-2 62,-1 1-1,0 0 1,1 1 0,19 6 0,-31-7 24,0 1 0,-1 0 1,1 0-1,0 0 0,-1 1 0,0-1 0,1 1 0,-1 0 1,0 1-1,-1-1 0,1 1 0,0-1 0,-1 1 0,0 0 0,0 1 1,0-1-1,4 9 0,-5-8 6,0 0-1,0 0 1,0 0 0,-1 0-1,0 0 1,0 0 0,0 0-1,-1 0 1,1 1 0,-1-1-1,0 0 1,-1 0 0,0 0-1,-1 7 1,0-5 11,0 0 1,-1 0-1,0 0 1,-1-1-1,1 1 1,-1-1-1,0 0 0,-1 0 1,-5 6-1,-2 0 33,1-1-1,-2-1 1,0 0-1,0-1 1,0 0-1,-1-1 1,0-1-1,-26 10 1,27-13-64,0 0 1,0 0 0,0-2-1,-21 2 1,30-3 12,-1-1 1,1 0-1,-1 0 0,0 0 1,1-1-1,-1 1 0,1-1 0,-1 0 1,1-1-1,0 1 0,-1-1 1,1 0-1,0 0 0,0 0 1,0 0-1,0-1 0,-4-3 1,4 0-10,-1 0 0,1 0 0,1 0-1,-6-11 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16315,'26'-7'1745,"7"1"-1265,10 1-184,6 0 888,11 1-1232,2 0-168,2 2 216,2 2-144,-2 0-160</inkml:trace>
  <inkml:trace contextRef="#ctx0" brushRef="#br0" timeOffset="1">1170 1 13531,'-10'23'1472,"-7"10"-1008,-21 8-152,-2 9 729,-10 11-449,-2 0-80,1 4-240,3-4-48,10-5-232,8-6-240,14-17 2016,3-15-1640,9-21 88,-1-16 112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15899,'-6'1'93,"1"0"0,-1 0 0,0 1-1,0 0 1,0 0 0,1 0-1,-1 1 1,1 0 0,0 0 0,0 0-1,0 1 1,0 0 0,1 0 0,-1 0-1,-4 6 1,-2 3-17,0 0 0,1 1 0,1 0 1,-10 18-1,14-22-49,0 1 1,0-1-1,1 1 1,1 0-1,0 0 1,-3 17-1,6-25-25,-1 0 0,1 0 0,0 0-1,0 0 1,0 0 0,0 0 0,1 0-1,-1 0 1,1 0 0,0 0-1,0 0 1,0 0 0,0 0 0,1 0-1,-1 0 1,1-1 0,-1 1 0,1-1-1,0 1 1,0-1 0,0 0-1,0 1 1,1-1 0,-1 0 0,0 0-1,1-1 1,0 1 0,3 1 0,3 1 7,-1-1 0,1 0 0,0-1 1,1 0-1,-1-1 0,0 0 0,0 0 1,1-1-1,17-1 0,-3-2 26,0-1-1,38-12 1,-40 9 28,0-1 0,0 0 1,27-17-1,-40 20 1,0-1 0,-1 0 0,1 0 0,-1 0 0,-1-1 0,1 0 0,-1-1 0,-1 0 0,12-17 0,-16 22-27,0 0 0,-1 0-1,1-1 1,-1 1 0,0 0-1,0-1 1,-1 1 0,1-1 0,0 1-1,-1-1 1,0 1 0,0-1 0,0 1-1,-1-5 1,0 5-8,1 1-1,-1-1 1,0 1 0,0 0 0,0 0-1,0 0 1,-1-1 0,1 1 0,0 0-1,-1 1 1,0-1 0,1 0-1,-1 0 1,0 1 0,0-1 0,0 1-1,0-1 1,0 1 0,0 0 0,0 0-1,-5-2 1,-1 1 33,-1 0 0,0 0 1,0 1-1,0 0 0,0 0 0,0 1 1,0 0-1,0 1 0,0 0 0,0 1 1,0-1-1,0 2 0,1-1 0,-13 6 1,4 0-15,0-1 1,0 2-1,1 0 1,1 1-1,-1 1 1,-15 15 0,22-18-94,0 1 0,1 0 0,0 0 0,1 1 0,0 0 0,0 0 0,-5 13 0,10-20-2,1 0 1,-1 0 0,1 0-1,0 0 1,0 1 0,0-1 0,1 0-1,-1 1 1,1-1 0,0 0-1,0 1 1,0-1 0,0 0 0,0 1-1,1-1 1,0 1 0,-1-1-1,1 0 1,1 0 0,-1 0-1,0 0 1,1 0 0,-1 0 0,1 0-1,0 0 1,0 0 0,0-1-1,0 1 1,1-1 0,3 4 0,-1-3-16,0 0 1,0 0 0,0 0-1,8 3 1,28 9-346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15867,'-2'5'306,"-4"9"188,2 1 0,0-1 0,0 1 0,-1 19 0,5-32-426,-1 1 0,1-1 0,0 0 0,0 1 0,0-1 0,0 1-1,1-1 1,-1 0 0,1 1 0,-1-1 0,1 0 0,0 1 0,0-1 0,0 0-1,0 0 1,0 0 0,0 0 0,1 0 0,-1 0 0,1 0 0,-1 0 0,1 0 0,0-1-1,0 1 1,-1-1 0,1 1 0,0-1 0,1 0 0,-1 1 0,0-1 0,0-1 0,0 1-1,1 0 1,3 1 0,3-1 40,1-1 1,0 0-1,-1 0 0,1 0 0,0-1 0,-1-1 1,1 0-1,-1 0 0,18-7 0,-16 5 10,0-1 0,-1 0 0,0 0-1,0-1 1,0 0 0,-1-1-1,0 0 1,9-9 0,-17 15-84,1-1-1,0 0 1,-1 1 0,0-1 0,1 0 0,-1 0-1,0 0 1,0 0 0,0 0 0,0 0-1,0 0 1,-1 0 0,1 0 0,-1-1 0,1 1-1,-1 0 1,0-4 0,0 4-12,-1 0 0,1 0 0,-1 1 0,1-1 0,-1 0 0,0 0 0,0 1 0,0-1 0,0 1 0,0-1 0,0 0 0,0 1 0,0 0 1,-1-1-1,1 1 0,-3-2 0,-2-1-50,1 1 1,-1 0 0,0 0 0,0 0-1,-1 1 1,1 0 0,0 0 0,-1 0-1,1 1 1,-11-1 0,-4 2-638,-1 2 0,1 0 1,0 1-1,-36 10 0,42-10-91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2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14859,'1'0'78,"-1"0"1,0 1-1,1-1 0,-1 0 0,1 0 1,-1 1-1,1-1 0,-1 0 0,1 0 1,-1 0-1,1 0 0,-1 0 0,1 0 1,-1 1-1,1-1 0,-1 0 0,1 0 1,-1-1-1,1 1 0,-1 0 0,1 0 1,-1 0-1,1 0 0,-1 0 0,1 0 1,-1-1-1,1 1 0,-1 0 0,1-1 1,17-9 434,8-12 254,-1-2 0,-1-1 1,41-54-1,-52 63-606,176-270 758,-116 165-474,-66 115-213,-5 10-117,-4 13-11,-21 108 11,-43 280-235,65-401 174,1 1-266,-1 0 1,1 0-1,-1 0 1,2 10-1,-1-15 175,0 1 0,1-1 0,-1 1 0,0-1 0,0 1 0,0-1 0,0 1 0,1-1 0,-1 0 0,0 1-1,0-1 1,1 1 0,-1-1 0,0 0 0,0 1 0,1-1 0,-1 0 0,1 1 0,-1-1 0,0 0 0,1 0 0,-1 1-1,1-1 1,0 0-1,0 0-1,0 0 1,0 0-1,0 0 1,0 0 0,0 0-1,0 0 1,-1-1-1,1 1 1,0 0-1,0-1 1,0 1-1,0-1 1,0 1-1,-1-1 1,2 0-1,10-7-473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17036,'0'8'1368,"-6"22"-1016,-7 8-192,-1 15 728,-2 7-432,0 7-312,4 2-32,3-2-40,0-4-40,5-11-40,3-10-80,1-17-328,0-6-256,0-18 536,1 4-64,-1-10-120</inkml:trace>
  <inkml:trace contextRef="#ctx0" brushRef="#br0" timeOffset="1">2 396 18020,'-1'-4'1592,"11"1"-944,4-1-240,7-3 649,4-1-201,5 0-288,4 2-72,2 3-240,1 2-256,-4 4-800,-3 1-408,-8 0 968,-5-8-192,-3-19-177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2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11955,'3'-1'455,"1"-1"0,-1 0 0,0 0 0,0-1 1,1 1-1,-2-1 0,1 1 0,5-6 1,2-3 733,-7 9-986,-1 0 0,1 0 1,0 0-1,0 0 0,0 1 0,0-1 1,0 1-1,0 0 0,0 0 0,0 0 1,0 0-1,1 0 0,-1 1 0,0-1 1,1 1-1,4 0 0,-5 1-128,0-1 1,0 1-1,-1 0 1,1 0-1,0 0 1,-1 0-1,1 0 0,-1 1 1,1-1-1,-1 1 1,0-1-1,1 1 1,-1 0-1,0 0 1,0 0-1,-1 0 0,1 1 1,0-1-1,2 4 1,2 6-23,-1 0 0,0 0 1,0 0-1,-1 1 0,-1-1 0,0 1 1,-1 0-1,0 0 0,-1 0 0,-1 15 1,0-5-41,-2 1 0,-1-1 0,0 0 0,-12 39 0,11-49 11,3-8-11,0-1 0,0 1 0,-1 0 0,0-1 0,1 1 0,-2-1 0,1 0 0,0 0 1,-1 0-1,0 0 0,-3 4 0,5-8-9,1 0 1,0 1-1,0-1 0,0 0 0,0 0 1,-1 1-1,1-1 0,0 0 1,0 0-1,0 0 0,-1 1 1,1-1-1,0 0 0,0 0 0,-1 0 1,1 0-1,0 0 0,0 0 1,-1 0-1,1 0 0,0 1 1,-1-1-1,1 0 0,0 0 0,0 0 1,-1 0-1,1 0 0,0 0 1,0 0-1,-1-1 0,1 1 1,0 0-1,-1 0 0,1 0 0,0 0 1,0 0-1,-1 0 0,1 0 1,0-1-1,0 1 0,-1 0 1,1 0-1,0 0 0,0-1 0,0 1 1,0 0-1,-1 0 0,1 0 1,0-1-1,0 1 0,0 0 1,0 0-1,0-1 0,0 1 0,-1 0 1,1-1-1,-1-21 156,37-213 584,-1 16 13,-34 215-733,0-2 32,-1 0 0,0 0 0,0 0 0,0 0 0,-1-9 0,-2 14 13,1 7-3,0 10 3,2-12-73,1 0 0,-1 0 0,1 0 0,-1 0 0,1-1 0,1 1 1,-1 0-1,0 0 0,1-1 0,0 1 0,0-1 0,0 1 0,0-1 0,1 0 0,-1 0 1,1 0-1,-1 0 0,1 0 0,0-1 0,1 1 0,-1-1 0,0 0 0,1 0 0,-1 0 1,1 0-1,-1 0 0,1-1 0,0 0 0,6 2 0,-1-1-23,1-1 0,0 0 0,0 0 0,0 0 0,0-2 0,-1 1 0,1-1 0,0 0 0,0-1 0,17-6 0,-11 2-245,31-18-1,-25 12 166,-3 3-41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13987,'30'10'1488,"2"5"-1048,4 8-128,-1 7 777,1 13-577,-3 7-64,-13 13-64,-10 10-72,-21 10-96,-15 5-24,-18 2-120,-6 2-96,-14-3-376,-1-8 632,-9-16-272,-7-15-32,-1-20-72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2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15 15123,'3'-12'1420,"-9"10"-457,3 3-828,1-1 1,0 1-1,-1 0 0,1 0 0,0 1 1,-1-1-1,-3 3 0,-28 24 257,1 0-1,2 3 1,0 0 0,3 2 0,-37 54-1,31-35-365,3 1 0,2 2 0,-28 73 0,43-89-37,1 1 0,2 0 0,-7 48 0,15-63-112,1 0-1,0 0 0,2 0 0,1 1 1,1-1-1,8 36 0,-7-49 36,0 0 0,1 0-1,1 0 1,0-1-1,0 0 1,1 0 0,0 0-1,10 11 1,-10-14 47,0-1 0,1-1 1,0 1-1,0-1 0,0 0 1,1-1-1,0 1 0,0-2 0,1 1 1,-1-1-1,13 4 0,-2-3-110,0 0 1,26 2-1,-43-7 143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16812,'18'14'1472,"13"-5"-896,8-4-168,11-5 504,7-1-168,8-5-143,2-2-137,-1-4-592,-1-1-320,-15 5-409,-10 0 673,-17 6-200,-10 2-152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15355,'0'-3'121,"0"0"-1,0 0 0,1 0 1,-1 0-1,1 0 0,-1 0 1,1-1-1,0 1 0,1 1 1,-1-1-1,0 0 0,1 0 1,-1 0-1,1 1 0,0-1 1,0 1-1,0-1 0,0 1 1,1 0-1,3-3 0,6-4 61,0 0 0,0 1 0,15-7-1,-16 10 66,20-12 228,65-23 1,-81 35-412,1 0 1,0 1 0,1 1 0,-1 0-1,1 2 1,19-1 0,-33 2-60,-1 0 0,1 0 0,-1 0 0,1 1 0,-1-1 0,1 1 0,-1-1 0,1 1 0,-1 0 0,1 0 0,-1 0 0,0 0 0,0 0 0,1 1 0,-1-1 0,0 1 0,0-1 0,0 1 0,2 3 0,-3-3-4,0 0 0,0 0 1,-1 0-1,1 0 0,-1 0 0,1 0 1,-1 0-1,0 0 0,0 0 0,0 0 1,0 0-1,0 1 0,0-1 1,0 0-1,-1 0 0,1 0 0,-1 0 1,0 0-1,1 0 0,-1 0 1,0 0-1,0 0 0,-2 2 0,-9 12 0,1 0 1,-2-2-1,0 1 0,-1-1 0,0-1 0,-32 22 0,-30 28 45,76-62-47,-1-1 0,1 1 0,-1-1 1,1 1-1,-1-1 0,1 1 0,-1 0 1,1-1-1,-1 1 0,1 0 1,0-1-1,-1 1 0,1 0 0,0-1 1,-1 1-1,1 0 0,0 0 0,0-1 1,0 1-1,0 0 0,0 0 0,0-1 1,0 1-1,0 0 0,0 0 0,0 0 1,0-1-1,1 1 0,-1 0 0,0-1 1,0 1-1,1 0 0,-1-1 0,1 1 1,-1 0-1,0-1 0,1 1 0,-1 0 1,1-1-1,-1 1 0,1-1 0,0 1 1,-1-1-1,1 1 0,0-1 0,-1 0 1,1 1-1,1-1 0,6 4-26,-1 0 0,1-1 1,15 4-1,-7-2-13,9 5-18,59 26-93,-75-32 121,0 1 0,0 1-1,-1-1 1,0 2-1,0-1 1,12 14 0,-19-19 26,0 0 0,0 0 0,0 0 0,0 0 1,-1 0-1,1 0 0,0 0 0,-1 0 0,1 0 0,-1 1 1,1-1-1,-1 0 0,0 0 0,1 1 0,-1-1 1,0 0-1,0 0 0,0 1 0,0-1 0,0 0 1,0 1-1,0-1 0,-1 0 0,1 2 0,-2-1 5,1 0 0,0 0-1,0 0 1,-1-1-1,1 1 1,-1 0 0,1-1-1,-1 1 1,0-1-1,0 1 1,1-1-1,-5 2 1,-7 3 45,-1 0 0,1-1 0,-23 5 0,25-7 3,-206 51-75,192-48-609,25-6 627,1 0-1,-1 0 0,0 0 0,0 0 1,0 0-1,0 0 0,0 0 0,0 0 0,0 0 1,0 0-1,0 0 0,0 0 0,0-1 1,0 1-1,0 0 0,0 0 0,1 0 1,-1 0-1,0 0 0,0 0 0,0 0 0,0 0 1,0 0-1,0 0 0,0 0 0,0 0 1,0-1-1,0 1 0,0 0 0,0 0 0,0 0 1,0 0-1,0 0 0,0 0 0,0 0 1,0 0-1,0 0 0,0 0 0,0 0 0,0-1 1,-1 1-1,1 0 0,0 0 0,0 0 1,0 0-1,0 0 0,0 0 0,0 0 1,0 0-1,0 0 0,0 0 0,0 0 0,0 0 1,0 0-1,0 0 0,0 0 0,-1 0 1,11-5-394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2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16460,'26'15'1896,"1"-7"-1232,6-9-288,4-1 960,9-2-719,3 0-185,-2 1-752,-4-3 504,-11-7-256,-5-2-136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14531,'0'0'62,"0"0"1,0 1-1,1-1 0,-1 0 0,0 0 0,0 0 1,0 1-1,1-1 0,-1 0 0,0 0 1,1 0-1,-1 0 0,0 0 0,0 0 0,1 1 1,-1-1-1,0 0 0,1 0 0,-1 0 1,0 0-1,0 0 0,1 0 0,-1 0 1,0 0-1,1 0 0,-1 0 0,0 0 0,1-1 1,-1 1-1,0 0 0,0 0 0,1 0 1,-1 0-1,0 0 0,0 0 0,1-1 0,-1 1 1,0 0-1,0 0 0,1 0 0,-1-1 1,0 1-1,0-1 0,10-6 479,-1-2 1,0 1-1,-1-1 0,0-1 0,9-13 0,7-8 58,251-293 1964,-257 301-2499,-9 11-40,1 0 0,0 0-1,0 1 1,1 0-1,1 1 1,14-10 0,-15 16-4,-8 9-1,-8 19 9,2-15-22,-21 80-41,3-17-354,3 0 0,-13 112 1,31-182 318,-1-1 0,1 1 0,0 0 0,0 0 0,0 0 0,0-1 0,1 1 0,-1 0 0,0 0 0,1-1 0,-1 1 0,2 2 0,-2-4 52,1 1-1,0-1 1,-1 1 0,1-1-1,-1 0 1,1 0 0,0 1-1,-1-1 1,1 0 0,-1 0-1,1 0 1,0 0-1,-1 0 1,1 0 0,0 0-1,-1 0 1,1 0 0,0 0-1,-1 0 1,1 0 0,-1 0-1,1-1 1,0 1 0,-1 0-1,1 0 1,-1-1 0,1 1-1,0 0 1,-1-1 0,1 1-1,-1-1 1,1 0 0,21-13-515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16988,'6'0'1312,"-8"20"-1000,-2 7-144,-2 16 416,-1 6-160,3 11-208,-1 3-64,3-1-72,2-2-48,1-9-72,2-5-152,0-16-440,0-10 560,-3-18-80,0 1-56</inkml:trace>
  <inkml:trace contextRef="#ctx0" brushRef="#br0" timeOffset="1">1 157 17516,'3'0'1560,"8"0"-1248,8 1-152,7 1 816,6-2-880,6-2-400,9-2-504,3-2-24,5-4 600,-2 0-200,-2-1-192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73 396 15507,'-3'17'1537,"-2"9"-1153,-10 13-168,4 5 752,-3 12-504,2 3-96,3-3-136,5-5-56,4-11 56,7-5 32,11-22 0,2-10 32,5-22-208,3-7-216,-1-17-536,-1-4 704,-6-6-192,-4-3-136</inkml:trace>
  <inkml:trace contextRef="#ctx0" brushRef="#br0" timeOffset="1">90 1 18636,'-7'21'1952,"4"3"-1407,3 5-265,6-2 1136,6 2-1112,1-6-424,1-15 208,-1-5-96,-2-17-160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16804,'0'0'41,"0"0"0,0 1 0,-1-1 0,1 1 0,0-1 0,0 0 0,0 1 0,0-1 0,0 1 0,0-1 0,0 0 0,0 1 0,0-1 0,0 1 0,0-1 0,0 0 0,0 1 0,0-1 0,0 1 0,0-1 0,1 0 0,-1 1 0,0-1 0,0 1 0,0-1 0,1 0 0,-1 1 0,0-1 0,0 0 0,1 0 0,-1 1 0,0-1 0,1 0 0,-1 0 0,0 1 0,1-1 0,-1 0 0,0 0 0,1 0 0,-1 1 0,1-1 0,-1 0 0,0 0 0,1 0 0,-1 0 0,1 0 0,28 1 561,227-26 2203,-26 2-2091,717-46-945,-885 64 73,13-3-446,112 4 0,-150 9 564,-27-2 572,-24-1-414,-13-2-98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14 362 15755,'-3'6'385,"0"1"-1,1 0 0,0 0 0,-1 13 0,3-19-335,0-1 0,0 1 1,0 0-1,0 0 0,0 0 0,0 0 0,0 0 1,0 0-1,0-1 0,0 1 0,0 0 0,1 0 0,-1 0 1,0 0-1,1-1 0,-1 1 0,1 0 0,-1 0 1,1-1-1,0 2 0,0-2 21,0 1-1,0-1 1,0 0-1,0 0 1,0 0-1,0 0 1,0 0 0,0 0-1,0 0 1,1-1-1,-1 1 1,0 0 0,0 0-1,0-1 1,0 1-1,-1-1 1,1 1 0,0-1-1,0 1 1,0-1-1,0 0 1,0 1-1,0-2 1,35-26 888,-2-2 0,44-49 0,-56 56-698,66-76 506,23-23-186,-107 117-578,1 1 0,-1 0 1,1 0-1,1 0 1,-1 0-1,0 1 0,1 0 1,9-4-1,-14 7-3,-1 0 0,0 0 0,1 0 0,-1 0 0,0 0 0,0-1 0,1 1 0,-1 0 0,0 1 0,1-1 0,-1 0 1,0 0-1,0 0 0,1 0 0,-1 0 0,0 0 0,1 0 0,-1 0 0,0 0 0,0 1 0,1-1 0,-1 0 0,0 0 0,0 0 0,0 0 0,1 1 0,-1-1 0,0 0 0,0 0 0,0 1 0,0-1 0,1 0 0,-1 0 0,0 1 0,0-1 1,0 0-1,0 0 0,0 1 0,0-1 0,0 0 0,0 1 0,0-1 0,0 0 0,0 0 0,0 1 0,0-1 0,0 1 0,-3 15-27,3-16 27,-35 117-113,16-57-135,2 2 0,-13 88 0,28-122-334,3-19 554,4-12 55,4-16-248,7-10-69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15035,'3'3'1881,"-3"10"-1201,-1 10-320,-2 4 2160,-1 9-2072,-2 1-183,2 4-81,-2-4-48,2-4-176,-1-2-200,1-8-561,0-7 273,-2-12 368,0-4-160,0-13-104</inkml:trace>
  <inkml:trace contextRef="#ctx0" brushRef="#br0" timeOffset="1">1 115 18244,'0'-4'1640,"7"5"-1160,6 1-216,7 2 953,6-1-449,8 0-672,6-3-240,13 0-608,5-6-249,2-4 777,2 0-184,-1-2-144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16388,'-1'14'1656,"1"5"-1216,-6 7-192,2 6 896,-3 7-616,1 3-144,0-1-312,2-2-152,2-10-472,1-8-216,4-18 616,4-9-160,6-12-136</inkml:trace>
  <inkml:trace contextRef="#ctx0" brushRef="#br0" timeOffset="1">199 12 16067,'0'9'1769,"-5"7"-1233,-2 5-240,-1 5 1272,-1 5-960,2 4-191,0 2-185,1 0-104,3-2-256,0-5-176,3-9-457,2-3 353,2-16 200,0-6-136,2-10-144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16876,'7'-2'2064,"10"2"-1272,6 0-248,7 0 1297,8-2-881,0 1-184,7-1-264,-1 1-280,-1-2-904,-3-1-440,-8 2 896,-6-4-192,-8-8-176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13939,'1'1'98,"0"1"0,0 0 0,0-1-1,0 1 1,0 0 0,0 0 0,-1 0 0,1 0 0,-1 0 0,1 0 0,-1 0 0,0 0-1,1 0 1,-1 0 0,-1 3 0,2 7 106,12 240 1323,-13-183-1246,3 1 0,21 125 0,-22-186-219,0-1 1,1 0-1,-1 1 1,2-1 0,7 14-1,-9-19-18,0-1-1,0 1 0,0-1 0,0 1 1,0-1-1,0 0 0,1 1 0,-1-1 1,1-1-1,0 1 0,0 0 0,-1-1 1,1 1-1,0-1 0,0 0 0,1 0 1,-1 0-1,6 1 0,-2-2 37,1 0 1,-1-1-1,1 1 0,-1-2 1,1 1-1,-1-1 0,0 0 1,1 0-1,-1-1 1,0 0-1,-1 0 0,1-1 1,7-5-1,12-8 433,40-37 0,-65 54-506,46-44 1084,67-81 1,-116 133-1038,0-1 0,0 0 0,0 0 0,1 1 0,-1 10 0,1-12-75,1-1 0,0 1 0,1 0 0,1 9 0,-2-13 16,0 0 0,1-1 0,-1 1 0,1 0 0,0-1 1,-1 1-1,1-1 0,0 1 0,0-1 0,0 1 0,0-1 0,0 0 1,0 0-1,0 1 0,0-1 0,3 2 0,0-2-3,0 1 0,0-1 1,0 0-1,0 0 0,0 0 0,0 0 0,0-1 1,0 0-1,0 1 0,0-2 0,0 1 0,0 0 1,0-1-1,0 0 0,6-1 0,6-3-18,-1-1 0,22-10 0,51-35-26,-60 33 11,33-15 0,-60 33 38,-1 0 0,0-1 0,1 1 0,-1 0-1,1 0 1,-1-1 0,1 1 0,-1 0 0,1 0 0,-1 0 0,1 0 0,-1 0 0,1 0 0,-1 0 0,1 0 0,-1 0 0,0 0 0,1 0 0,-1 0 0,1 0 0,-1 0 0,1 0 0,-1 0 0,1 0 0,-1 1 0,1-1 0,-1 0 0,1 0 0,-1 1 0,1 0-1,-1 0 0,1-1 1,-1 1-1,0 0 1,0 0-1,0 0 0,1 0 1,-1 0-1,0 0 1,0-1-1,0 1 0,0 0 1,0 0-1,-1 0 1,1 1-1,-13 40-61,9-33 43,-3 11-16,3-8-119,0 1-1,0-1 1,1 1 0,1 0-1,-2 17 1,6-18 18,7-8-75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5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7 153 12347,'-2'-17'701,"0"3"-13,0-1 0,1 0-1,1 0 1,0 0 0,1 1 0,4-22-1,-5 35-662,0 1 0,0-1 0,0 1 0,1-1 0,-1 1 0,0-1 0,0 1 0,0-1 0,1 1 0,-1-1 0,0 1 0,0-1 0,1 1 0,-1-1 0,1 1 0,-1 0 0,0-1 0,1 1 0,-1 0 0,1-1 0,-1 1 0,1 0 0,-1-1 0,1 1 0,-1 0 0,1 0 0,-1 0 0,1-1 0,-1 1 0,1 0 0,-1 0 0,1 0 0,-1 0 0,1 0 0,-1 0 0,1 0 0,0 0 0,-1 0 0,1 0 0,-1 0 0,1 1 0,-1-1 0,1 0 0,-1 0 0,1 1 0,-1-1 0,1 0 0,-1 0 0,1 1 0,27 24-45,-19-16 51,10 6-10,0-1-1,1-1 1,0 0 0,41 17 0,-22-14-1142,76 19 0,-140-30-1294,15-2 2011,-17 4-399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14203,'0'12'1408,"-5"9"-816,-2 11-255,-4 8 1303,-1 7-1072,-1 6-368,-1 3-72,5-4-392,2-3-192,7-9 344,6-10-104,7-30-96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9 15011,'-2'-2'71,"0"1"0,0 0 0,0 1 0,0-1 0,0 0 0,0 1 0,0-1 0,0 1 0,0-1 0,0 1 0,-1 0 0,1 0 0,0 0 0,0 0 0,0 0 0,0 1 0,0-1 0,-1 1 0,-1 0 0,0 1-7,0 0-1,0 0 0,0 0 0,0 1 1,0 0-1,1-1 0,-1 1 0,-4 6 1,-2 2 30,1 1 0,1 0 0,0 1-1,-11 21 1,7-6-72,1 1 0,2-1-1,0 2 1,2-1-1,2 1 1,0 0 0,2 1-1,2 57 1,7 5-22,29 142 1,-4-50 57,-31-183-55,2 10 52,-1 0-1,0 0 1,-1 13-1,0-25-51,0 0 0,0 0 0,0 1 0,0-1 0,-1 0 0,1 0 0,0 0 0,0 0 0,0 0 0,0 1 1,0-1-1,0 0 0,0 0 0,0 0 0,-1 0 0,1 0 0,0 0 0,0 0 0,0 0 0,0 1 0,0-1 0,0 0 0,-1 0 0,1 0 0,0 0 0,0 0 0,0 0 0,0 0 0,-1 0 0,1 0 0,0 0 0,0 0 0,0 0 0,0 0 0,0 0 0,-1 0 0,1 0 0,0 0 0,0 0 0,0 0 0,0 0 0,-1-1 1,1 1-1,0 0 0,0 0 0,0 0 0,0 0 0,0 0 0,0 0 0,0 0 0,-1 0 0,1-1 0,0 1 0,0 0 0,0 0 0,0 0 0,0 0 0,0 0 0,0-1 0,0 1 0,0 0 0,0 0 0,0 0 0,0 0 0,0 0 0,0-1 0,-9-11 84,-89-226 625,72 170-504,15 40-76,2 5 236,0-1-1,-10-46 1,19 69-354,0 1 0,0 0 0,0-1 0,0 1 0,0-1 0,-1 1 0,1 0 0,0-1 0,1 1 0,-1 0 0,0-1 0,0 1 1,0-1-1,0 1 0,0 0 0,0-1 0,0 1 0,0 0 0,1-1 0,-1 1 0,0 0 0,0-1 0,0 1 0,1 0 0,-1 0 0,0-1 0,1 1 0,-1 0 1,0 0-1,0-1 0,1 1 0,-1 0 0,0 0 0,1 0 0,-1 0 0,1-1 0,-1 1 0,0 0 0,1 0 0,-1 0 0,0 0 0,1 0 0,-1 0 1,1 0-1,-1 0 0,18 4 233,-17-4-237,15 6 91,6 2-215,1-1 0,0-1 0,39 5 0,-54-10 146,-1-1 0,0 0-1,1 0 1,-1-1 0,0 0 0,1 0 0,-1 0 0,0-1 0,0-1 0,0 1-1,0-1 1,-1 0 0,1 0 0,-1-1 0,0 0 0,9-7 0,-8 4-44,0 1 1,0-2 0,10-14-1,16-32-34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13139,'-7'30'1280,"0"10"-944,-2 16-64,2 6 648,6 10-479,1 1-49,5-3-40,4-4-64,3-14-32,2-7-112,2-17-448,1-8 2200,0-12-1752,-1-2 152,1-6 32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227 469 13939,'0'-9'365,"0"0"-1,-1 0 1,0-1-1,0 1 1,-1 0 0,0 1-1,-6-15 1,7 20-285,0 1 1,0 0-1,0 0 0,-1 0 1,1-1-1,-1 2 0,1-1 1,-1 0-1,0 0 1,0 0-1,0 1 0,0-1 1,0 1-1,0 0 0,0-1 1,0 1-1,-1 0 1,1 0-1,0 0 0,-1 1 1,1-1-1,-1 1 0,1-1 1,-1 1-1,1 0 1,-1 0-1,1 0 0,-1 0 1,1 0-1,-1 0 0,1 1 1,-4 0-1,-1 2-6,0-1 0,1 1 1,-1 0-1,0 0 0,1 1 0,0-1 0,0 2 0,0-1 1,1 1-1,-1-1 0,1 2 0,0-1 0,1 0 0,-1 1 1,1 0-1,-5 10 0,3-6-69,0 1 0,1-1 0,1 1 0,0 1 1,1-1-1,0 0 0,0 1 0,1 0 0,-1 16 0,3-25 1,0-1-1,0 1 1,0-1-1,0 1 0,0 0 1,1-1-1,-1 1 0,1-1 1,0 1-1,0-1 1,-1 1-1,2-1 0,-1 0 1,0 1-1,0-1 0,1 0 1,-1 0-1,1 0 1,0 0-1,-1 0 0,1 0 1,0 0-1,0-1 0,0 1 1,1-1-1,-1 1 0,0-1 1,0 0-1,1 0 1,-1 0-1,1 0 0,-1 0 1,1-1-1,-1 1 0,4-1 1,4 2 48,0-2 0,0 0 0,0 0 0,0 0 0,0-2 0,0 1 0,0-1 0,-1 0 0,1-1 0,0 0 0,-1-1 0,0 0 0,15-9 0,-3 0 89,0-1 1,0-1-1,-2 0 0,23-25 0,-30 27-88,-1 0 1,-1 0-1,0-2 0,15-29 0,-30 60-160,0 0 0,2 0 0,-4 22 0,7-32 19,-1-1-1,1 1 1,0-1 0,0 1-1,0 0 1,1-1 0,0 1 0,0-1-1,0 1 1,1-1 0,0 0-1,0 0 1,4 9 0,-5-13 49,0-1-1,-1 1 1,1 0 0,0 0 0,0 0-1,0 0 1,0-1 0,0 1-1,0 0 1,0-1 0,0 1 0,0-1-1,0 1 1,0-1 0,0 1 0,0-1-1,0 0 1,0 0 0,1 1-1,-1-1 1,0 0 0,0 0 0,0 0-1,3-1 1,-1 1-57,0-1 0,0 0 1,0-1-1,1 1 0,-1 0 0,0-1 0,-1 0 0,6-3 0,3-4-245,-1 0 0,0-1-1,11-14 1,-3 1-103,-2 0 0,-1-1 1,-1-1-1,-1 0 0,13-37 0,-12 24 14,-3-1-1,-1 0 0,6-48 0,-14 78 384,3-48-77,-5 52 158,0 0-1,0-1 1,0 1-1,-1 0 1,0 0-1,0 0 1,0 0-1,-3-7 1,4 12-19,-1-1-1,1 0 1,0 1 0,0-1 0,0 1 0,-1-1-1,1 1 1,0-1 0,-1 1 0,1-1-1,0 1 1,-1-1 0,1 1 0,-1 0-1,1-1 1,-1 1 0,1 0 0,-1-1 0,1 1-1,-1 0 1,1 0 0,-1-1 0,1 1-1,-1 0 1,1 0 0,-1 0 0,1 0-1,-1-1 1,0 1 0,1 0 0,-1 0-1,1 0 1,-1 0 0,0 1 0,1-1 0,-1 0-1,1 0 1,-1 0 0,1 0 0,-1 1-1,1-1 1,-1 0 0,1 0 0,-1 1-1,0 0 1,-17 18 571,12-7-388,1 0 1,-1 0-1,2 0 0,0 1 1,0 0-1,1-1 0,-2 21 1,2-1 151,3 62 0,1-70-287,1 1-1,1-1 1,1-1-1,2 1 1,0-1 0,1 1-1,1-2 1,14 27 0,-22-48-63,1 0 0,-1 1 1,1-1-1,-1 0 1,1 0-1,0 0 0,-1 0 1,1 0-1,0 0 1,0 0-1,0-1 1,0 1-1,0 0 0,0 0 1,0 0-1,0-1 1,0 1-1,0-1 1,0 1-1,0-1 0,0 1 1,0-1-1,1 0 1,-1 1-1,2-1 1,-2-1-1,0 1 1,0-1 0,0 0 0,0 0-1,0 0 1,0 0 0,0 0 0,-1 0-1,1 0 1,0 0 0,0 0 0,-1 0-1,1 0 1,-1 0 0,1-1 0,-1 1 0,1 0-1,-1 0 1,0-1 0,0 1 0,1 0-1,-1 0 1,0-3 0,2-24 17,0 1 1,-2-1 0,0 0-1,-2 0 1,-2 1-1,-8-38 1,6 51-22,4 22-4,3 24-14,0-25 16,1-1 1,-1 0 0,1 1 0,0-1 0,1 0 0,-1 0 0,1 0-1,1 0 1,-1 0 0,1-1 0,0 0 0,0 0 0,0 0-1,1 0 1,-1 0 0,1-1 0,1 0 0,-1 0 0,0 0 0,11 4-1,-9-5 8,1 0 0,0 0 0,0-1 0,0 0-1,0-1 1,0 0 0,0 0 0,0 0-1,0-1 1,1-1 0,-1 1 0,0-1-1,0-1 1,0 1 0,0-1 0,11-5 0,-2 0 27,0-1-1,-1-1 1,0 0 0,-1-1 0,20-16 0,-27 20 5,-1 0-1,0-1 1,-1 0 0,1 0-1,-2 0 1,1-1 0,-1 1-1,0-2 1,0 1 0,-1 0-1,0-1 1,3-9 0,-7 18-35,0 0 0,0 0 1,0 0-1,-1 0 1,1 0-1,0 0 0,0 0 1,0 0-1,0 0 0,0 0 1,0 0-1,0 0 1,0 0-1,-1 0 0,1 0 1,0-1-1,0 1 1,0 0-1,0 0 0,0 0 1,0 0-1,0 0 0,0 0 1,0 0-1,0 0 1,0 0-1,-1 0 0,1 0 1,0 0-1,0-1 0,0 1 1,0 0-1,0 0 1,0 0-1,0 0 0,0 0 1,0 0-1,0 0 0,0 0 1,0-1-1,0 1 1,0 0-1,0 0 0,0 0 1,0 0-1,0 0 0,0 0 1,0 0-1,0 0 1,0-1-1,0 1 0,0 0 1,0 0-1,0 0 0,0 0 1,1 0-1,-1 0 1,0 0-1,0 0 0,0 0 1,0 0-1,0 0 0,0-1 1,0 1-1,0 0 1,0 0-1,0 0 0,1 0 1,-6 7 99,-2 10-25,1 0 0,0 1 0,1-1 0,2 1 0,-3 26 0,4-35-53,2 1 1,-1-1 0,1 1-1,1-1 1,0 1-1,0 0 1,1-1 0,0 0-1,1 0 1,0 1 0,0-1-1,6 10 1,-8-17-28,0 0 1,0 0 0,0 0-1,1 0 1,-1-1-1,1 1 1,-1 0-1,1 0 1,0-1-1,-1 1 1,1-1-1,0 0 1,0 0-1,0 1 1,0-1 0,0 0-1,0-1 1,0 1-1,1 0 1,-1-1-1,0 1 1,0-1-1,1 1 1,-1-1-1,0 0 1,0 0 0,1 0-1,-1-1 1,0 1-1,1 0 1,-1-1-1,0 1 1,0-1-1,0 0 1,0 0-1,3-1 1,0-1-56,0 0-1,0-1 1,0 0 0,-1 0-1,1 0 1,-1 0-1,0-1 1,0 1 0,-1-1-1,1 0 1,-1 0 0,5-11-1,8-30-97,-5-8-69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14043,'-9'15'1080,"5"9"-832,-1 0-96,7 2 152,4 0-48,8-8-104,2 0-56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111 160 14947,'-13'14'836,"-5"5"-114,1 1 1,1 1 0,-24 41-1,39-61-666,1 0-1,-1 1 0,0-1 0,0 1 0,1-1 1,-1 1-1,1 0 0,-1-1 0,1 1 1,0-1-1,0 1 0,-1 0 0,1-1 1,0 1-1,1 0 0,-1-1 0,0 1 1,1 3-1,0-5-29,-1 1-1,1 0 1,0-1 0,-1 1 0,1 0 0,0-1 0,0 1 0,0-1-1,-1 1 1,1-1 0,0 1 0,0-1 0,0 0 0,0 0-1,0 1 1,0-1 0,0 0 0,0 0 0,0 0 0,0 0-1,0 0 1,1 0 0,8-1 32,-1-1 1,1 0-1,-1 0 0,15-7 0,0-1-26,37-22 0,-43 21-21,0 2 0,1 0-1,26-9 1,-44 17-11,1 1-1,0-1 1,0 1 0,-1-1-1,1 1 1,0 0 0,0 0-1,0 0 1,-1 0 0,1 0-1,0 0 1,0 0-1,0 0 1,-1 1 0,1-1-1,0 1 1,0 0 0,-1-1-1,1 1 1,-1 0 0,3 1-1,-1 1 0,-1 0-1,1 0 0,-1 0 1,0 0-1,0 0 1,0 0-1,-1 1 0,2 3 1,-1-3-2,-1-1 0,1 1 1,0 0-1,0 0 0,1-1 1,-1 0-1,1 1 0,5 4 0,-5-6-23,0 0 0,0-1-1,0 1 1,1-1 0,-1 1-1,0-1 1,1 0 0,-1 0-1,1-1 1,0 1-1,-1-1 1,1 0 0,-1 0-1,1 0 1,0 0 0,-1-1-1,1 1 1,-1-1 0,1 0-1,5-2 1,4-2-233,0 0 0,0-1 0,-1-1 0,12-8 0,-5 3-203,-1-1 0,-1-1 0,0-1 0,22-25-1,-31 31 285,-1 0 0,0-1-1,0 0 1,-1 0-1,0 0 1,-1-1 0,0 0-1,-1 0 1,0 0 0,2-15-1,-5 25 200,-1-1 0,1 0 1,-1 0-1,0 0 0,0 0 0,1 0 0,-1 0 0,-1 0 0,1 0 0,0 0 1,-1 0-1,1 0 0,-1 0 0,1 0 0,-1 1 0,0-1 0,0 0 1,1 0-1,-1 1 0,-1-1 0,-1-2 0,2 3 37,-1 0 0,0 0-1,0 0 1,1 0 0,-1 0 0,0 0-1,0 1 1,0-1 0,0 1 0,0-1 0,0 1-1,0 0 1,0 0 0,0 0 0,0 0-1,0 0 1,-3 1 0,-2 0 131,1 0 1,-1 1-1,0 0 0,1 1 1,-1-1-1,1 1 0,0 0 1,0 1-1,0 0 0,0 0 1,-5 5-1,9-8-133,0 1 0,0 0-1,0 0 1,0 0 0,1 0 0,-1 0 0,1 0-1,-1 0 1,1 1 0,0-1 0,0 1 0,0-1 0,0 1-1,1-1 1,-1 1 0,0-1 0,1 1 0,0 0-1,0 3 1,0-3-38,1 0 0,0-1-1,0 1 1,1-1-1,-1 1 1,1-1 0,-1 0-1,1 1 1,0-1-1,-1 0 1,1 0 0,0 0-1,0 0 1,1-1-1,-1 1 1,0 0 0,1-1-1,3 2 1,64 31-240,-42-22 8,27 16 0,-48-24 158,0 1 1,0 0-1,-1 0 0,1 1 1,-1-1-1,0 1 0,-1 0 1,8 11-1,-12-16 59,0 1 0,0-1 1,-1 1-1,1-1 0,0 1 0,-1-1 1,1 1-1,-1-1 0,1 1 0,-1-1 1,0 1-1,0 0 0,0-1 0,0 1 0,0 0 1,0-1-1,0 1 0,0-1 0,-1 1 1,1 0-1,-1 1 0,0 0 18,-1-1 1,1 0-1,-1 1 0,0-1 0,1 0 1,-1 0-1,0 0 0,0 0 0,-1 0 1,1 0-1,-3 1 0,-5 3 76,0-1-1,0-1 1,0 1-1,0-2 1,-14 4 0,19-6-115,0 0 1,-1 0 0,1 0-1,0 0 1,-1-1 0,1 0 0,-1 0-1,1-1 1,-1 1 0,1-1-1,-6-2 1,9 2 2,0 0 0,0 0 0,0 0 1,0 0-1,1 0 0,-1 0 0,1-1 0,-1 1 0,1-1 0,-1 1 0,1-1 0,0 1 1,-1-1-1,1 0 0,0 0 0,0 0 0,0 1 0,1-1 0,-1 0 0,0 0 0,1 0 0,-1 0 1,1 0-1,0 0 0,0-1 0,0 1 0,0 0 0,0 0 0,0 0 0,0 0 0,1 0 1,0-2-1,9-35-236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57 403 17468,'-7'10'252,"0"0"0,1 0 0,0 0 0,1 0 1,0 1-1,1 0 0,0 0 0,1 0 0,0 1 0,1-1 1,0 1-1,1 0 0,0 18 0,1-13-114,1 0 0,0 0 0,1 0 0,1 0 0,1-1 1,0 1-1,1-1 0,12 26 0,-14-37-125,0 0 1,0 0-1,0 0 1,0-1-1,5 5 1,-8-8-13,1 0 0,0-1 0,-1 1-1,1 0 1,-1-1 0,1 1 0,0-1 0,0 1 0,-1-1 0,1 1 0,0-1 0,0 1 0,0-1 0,0 0-1,-1 1 1,1-1 0,0 0 0,0 0 0,0 0 0,0 1 0,0-1 0,0 0 0,0 0 0,0 0-1,0-1 1,-1 1 0,1 0 0,0 0 0,0 0 0,0-1 0,0 1 0,0 0 0,-1-1 0,1 1 0,0-1-1,0 1 1,0-1 0,-1 1 0,2-2 0,2-4-9,0 1 1,0-1-1,0 0 0,-1-1 0,0 1 1,0 0-1,-1-1 0,2-7 0,13-59-199,-16 66 183,4-19-194,3-51 1,-8 66 146,0 1 0,-1 0 1,0 0-1,0 0 0,-1 0 1,0 0-1,-1 0 0,-5-11 1,7 19 43,1 1 1,-1 0-1,0 0 1,0-1-1,0 1 1,0 0-1,0 0 1,0 0-1,0 0 1,0 0-1,-1 0 1,-1-1-1,-1 3-329,8 9-7,-1-6 243,1 1 0,-1-1 0,1 0 0,1 0 0,-1-1 0,0 1 0,1-1 0,0 0 0,0 0 1,8 4-1,4 0-284,0-1 0,19 5 1,-7-4-238,-1-2 1,1 0-1,39 0 0,-54-4 455,-1-2 0,1 1 0,-1-2-1,0 1 1,1-2 0,-1 0 0,0-1-1,-1 0 1,19-8 0,-28 10 188,-1 1 0,1-1 0,-1 0 0,1 0 0,-1 0 0,0 0 0,0-1 1,0 1-1,4-5 0,-6 6 14,0 1-1,0 0 1,1-1 0,-1 1 0,0-1 0,0 1-1,0-1 1,0 1 0,0 0 0,1-1 0,-1 1-1,0-1 1,0 1 0,0-1 0,0 1 0,0 0-1,0-1 1,-1 1 0,1-1 0,0 1 0,0-1-1,0 1 1,0 0 0,0-1 0,-1 0 0,0 1 21,0-1 0,1 1 1,-1-1-1,0 1 0,0-1 1,0 1-1,0 0 0,0-1 1,0 1-1,0 0 1,0 0-1,0 0 0,1-1 1,-1 1-1,0 0 0,0 1 1,-2-1-1,-4 1 174,0 0 0,-1 0 0,1 1 0,0 0-1,-1 1 1,1 0 0,1 0 0,-1 0 0,0 1 0,1 0 0,-12 9 0,9-6 16,1 0 1,0 1-1,0-1 1,1 2 0,0-1-1,1 1 1,-10 16 0,13-18-110,0-1 0,1 1 0,-1 0 0,1 0 0,1-1 0,-1 2 1,1-1-1,0 0 0,1 8 0,0-12-81,0 0-1,0 1 1,1-1-1,-1 0 1,1 0 0,0 1-1,0-1 1,0 0-1,0 0 1,1 0 0,-1 0-1,1 0 1,-1-1-1,1 1 1,0 0 0,0-1-1,1 1 1,-1-1-1,0 0 1,1 0 0,0 0-1,2 2 1,1-1-22,1 0 1,0-1 0,-1 1 0,1-2-1,0 1 1,0-1 0,0 0 0,0 0-1,0-1 1,0 0 0,0 0 0,0 0-1,0-1 1,0 0 0,0-1-1,0 0 1,0 0 0,0 0 0,11-6-1,-3 0-26,0 1 0,-1-2-1,0 0 1,0-1 0,-1 0-1,0-1 1,15-17 0,-13 10-195,0 0 0,15-25 0,-25 35 35,0-1 0,-1 0 0,0 0 0,0 0 0,-1 0 0,0-1 0,3-19 0,-6 21-81,-4 7-3,-5 15-52,7-9 332,1 0-1,0 0 0,0 0 1,1 1-1,-1-1 0,1 0 1,0 0-1,0 1 0,1-1 0,0 0 1,0 0-1,0 0 0,0 0 1,1 0-1,0 0 0,0 0 0,0 0 1,6 8-1,-6-10-25,0 0-1,1-1 1,-1 1 0,0-1-1,1 1 1,0-1 0,-1 0-1,1 0 1,0 0 0,0-1-1,0 1 1,1-1 0,-1 1-1,0-1 1,0 0 0,1 0-1,-1-1 1,1 1 0,-1-1-1,0 1 1,1-1 0,-1 0-1,1 0 1,-1-1 0,1 1-1,-1-1 1,1 0 0,-1 0-1,6-2 1,2-2-39,-1 0 1,0-1-1,0 0 0,-1 0 1,1-1-1,-1-1 1,-1 1-1,0-1 0,0-1 1,0 0-1,-1 0 0,0 0 1,-1-1-1,0 0 1,4-11-1,2-5-43,-1 0 0,-1-1 0,-1-1-1,9-53 1,-14 52 41,0 0-1,-2-32 0,-2 47 49,-1-1 0,0 1 1,-1 0-1,-1 0 0,0 0 0,-7-18 0,9 30-1,0 0 0,0-1 1,0 1-1,0 0 0,-1 0 0,1 0 0,-1 0 0,1 0 1,-1 0-1,0 1 0,1-1 0,-1 0 0,-3-1 0,4 2 1,0 1-1,0 0 0,0 0 0,0-1 0,-1 1 0,1 0 1,0 0-1,0 0 0,0 0 0,0 0 0,0 0 0,0 0 1,0 1-1,0-1 0,0 0 0,0 1 0,0-1 1,0 0-1,0 1 0,0-1 0,0 1 0,0 0 0,0-1 1,1 1-1,-1 0 0,0-1 0,0 1 0,1 0 0,-1 0 1,0 0-1,1-1 0,-1 1 0,1 0 0,-1 0 1,0 2-1,-4 7 40,1 0 1,-1 0 0,2 1 0,0-1 0,0 1-1,1 0 1,-2 11 0,-3 85 187,6-89-209,0 19-2,2 0 0,2 1 1,1-1-1,2-1 0,1 1 1,2-1-1,20 52 0,-27-84 19,-1 0 0,1 0 0,0-1-1,0 1 1,0 0 0,1-1 0,-1 0-1,1 1 1,0-1 0,4 4 0,-6-7-16,0 1 0,1 0 0,-1 0 0,1-1 0,-1 1 0,0-1 0,1 1 0,-1-1 0,1 0 0,-1 0 0,1 1 0,-1-1 0,1 0 0,-1 0 0,1 0 0,-1-1 0,1 1 0,-1 0 0,1-1 0,-1 1 0,1 0 1,-1-1-1,1 0 0,-1 1 0,0-1 0,1 0 0,-1 0 0,0 0 0,0 0 0,0 0 0,2-1 0,6-7 116,0 0 0,0 0 0,-1-1 0,0 0 0,6-12 0,32-61 449,-5 8-538,-41 75-55,0-1 0,1 0 0,-1 0 0,1 1 0,-1-1 0,0 0 0,1 1 0,-1-1 0,1 1 0,0-1 0,-1 1 0,1-1 0,0 1 0,-1-1 0,1 1-1,0-1 1,-1 1 0,1 0 0,0-1 0,0 1 0,-1 0 0,1 0 0,0 0 0,0 0 0,0-1 0,-1 1 0,1 0 0,0 0 0,0 0 0,0 1 0,-1-1 0,1 0 0,0 0 0,0 0 0,-1 1 0,2-1 0,2 3-10,0 0 1,0-1-1,-1 1 0,1 0 1,4 7-1,7 4 1,-1-3-30,1-1 0,0-1 0,0 0 0,1-1 0,0-1 0,1 0 0,0-2 0,0 0 0,0 0 0,33 3 0,-30-6-63,-1 0 0,1-2-1,-1 0 1,1-1 0,-1-1-1,0-1 1,0-1 0,0 0-1,32-13 1,-46 15 78,0 0 0,0-1 0,-1 0 0,1 0-1,-1 0 1,1 0 0,-1-1 0,0 0 0,6-7 0,-9 10 28,0 0 1,0-1-1,-1 1 0,1 0 1,0-1-1,-1 1 1,1-1-1,-1 1 0,1-1 1,-1 1-1,1-1 1,-1 1-1,0-1 1,0 1-1,0-1 0,0 1 1,0-1-1,0 1 1,-1-1-1,1 1 1,0-1-1,-1 1 0,1-1 1,-1 1-1,1-1 1,-1 1-1,0 0 1,0-1-1,1 1 0,-1 0 1,0 0-1,0 0 1,0 0-1,-1-1 0,1 1 1,0 1-1,-3-3 1,-3-2 76,0 1 0,0 0 0,-1 0 0,0 1 0,0 0 0,0 0 0,0 1 0,0 0 0,-1 0 0,-14 0 0,9 1 84,-1 0-1,1 1 0,0 1 1,0 1-1,-25 5 1,35-6-120,0 0 0,0 0 1,0 1-1,1-1 0,-1 1 1,0 0-1,1 0 0,0 0 1,-1 1-1,1-1 0,0 1 1,0-1-1,1 1 0,-1 0 0,-3 6 1,4-7-17,1 1 0,0 0 0,-1 0 0,1 0 1,1 1-1,-1-1 0,0 0 0,1 0 0,-1 0 0,1 1 1,0-1-1,0 0 0,1 0 0,-1 0 0,1 1 0,-1-1 1,1 0-1,0 0 0,2 5 0,2 3-20,0-1 0,1 0-1,1 0 1,-1-1 0,2 1 0,-1-1-1,1-1 1,0 1 0,1-1 0,0-1 0,11 7-1,2 1-161,1-1-1,1-1 0,43 17 1,2-8 9,-4-8-26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32 190 13227,'-21'0'1560,"11"-2"-672,10-5-272,17 0 1121,6-2-465,18-1-152,11-3-39,21-1-265,9-3-144,9-1-216,4 0-112,-2-1-352,-4 1-192,-14 3-496,-11 2-320,-32 5 776,-12 6-176,-25 5-209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16291,'3'8'1705,"28"-15"-897,11-10-304,18-8 912,9 0-391,13-4-297,2 0-40,1 2-504,-4 3-376,-6 4 168,-8 2 0,-15 8-120,-9 2-8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19780,'-13'46'728,"2"0"-1,2 1 1,2 0-1,2 1 1,1 57-1,4-97-810,1 0 0,0 0-1,0 0 1,1 0 0,0-1-1,1 1 1,5 13 0,-7-20 1,0 1 1,-1-1 0,1 1 0,0-1 0,0 0-1,0 1 1,0-1 0,0 0 0,0 0-1,1 1 1,-1-1 0,0 0 0,0 0 0,1 0-1,-1-1 1,1 1 0,-1 0 0,1-1 0,-1 1-1,1 0 1,-1-1 0,1 0 0,0 1 0,-1-1-1,1 0 1,0 0 0,-1 0 0,1 0 0,0 0-1,-1 0 1,1-1 0,-1 1 0,1 0-1,0-1 1,-1 1 0,1-1 0,-1 0 0,1 0-1,-1 1 1,1-1 0,-1 0 0,0 0 0,0 0-1,2-2 1,2-1-214,0 0 0,0-1-1,-1 0 1,1 0 0,-1 0-1,0 0 1,-1-1 0,5-8 0,21-53-1249,-21 45 1094,20-58-431,-19 49 1461,2 1 0,16-32-1,-21 57 964,-5 12-631,-3 13 49,-5 24 880,-2 71-1,9-102-1769,0-1-1,1 0 1,0 1-1,1-1 1,1 1-1,0-1 1,0 0-1,1-1 1,1 1-1,9 18 1,-1-14-713,-9-12 39,-10-11 602,-26-25-251,6 13-45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16307,'3'-6'1737,"27"-1"-881,10-4-328,19-2 1153,10-2-537,24 1-376,4 0-128,12-2-240,-3 0-240,-10 5-1048,-7 1 864,-19 3-184,-11 1-48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13883,'5'-8'177,"1"1"-1,0 0 1,1 1-1,0 0 1,0 0-1,0 0 1,1 1 0,0 0-1,0 0 1,0 1-1,0 0 1,1 0-1,0 1 1,13-3 0,2 0 28,0 1 0,0 1 0,1 2 0,29 0 0,-46 1-163,-1 2 0,0-1 0,0 1 0,0 0 0,0 1 0,14 4 0,-20-5-37,1-1 0,-1 1 0,1 0 0,-1-1 0,0 1 0,1 0 0,-1 0 0,0 0 0,0 0 0,1 0 0,-1 1 0,0-1 0,0 0-1,0 0 1,-1 1 0,1-1 0,0 1 0,0-1 0,-1 1 0,1-1 0,-1 1 0,1-1 0,-1 1 0,1-1 0,-1 1 0,0 0 0,0-1 0,0 1 0,0-1 0,0 1 0,0 0 0,-1-1 0,1 1 0,0-1 0,-1 1 0,-1 2 0,0 3 13,-1 0 0,-1-1 0,1 1 0,-1-1 0,-1 0 0,1 0 0,-7 7 0,-41 36 221,3-2 48,48-46-282,0 0 0,0 0-1,0 0 1,1 0 0,-1 0-1,0 0 1,1 1 0,-1-1-1,1 0 1,-1 0 0,1 1-1,-1-1 1,1 0 0,0 1-1,-1-1 1,1 0 0,0 1-1,0-1 1,0 0 0,0 1-1,1-1 1,-1 0 0,0 1-1,0-1 1,1 0 0,-1 0-1,1 1 1,-1-1 0,1 0-1,0 0 1,-1 0 0,1 1-1,0-1 1,0 0 0,0 0 0,0 0-1,1 1 1,5 4-19,0 0 0,0-1 1,1 0-1,13 7 0,-5-2 37,-1-1 4,-1-1-34,0 1 0,-1 0-1,0 1 1,-1 0 0,18 19 0,-28-26 11,0-1 1,0 1-1,0-1 1,-1 1-1,1 0 0,-1 0 1,0 0-1,0 0 1,0 0-1,0 0 0,0 0 1,0 0-1,-1 0 1,0 0-1,1 0 0,-1 1 1,0-1-1,-1 0 0,1 0 1,-1 0-1,1 0 1,-1 1-1,0-1 0,0 0 1,0 0-1,0-1 1,-1 1-1,1 0 0,-1 0 1,0-1-1,0 1 1,0-1-1,0 1 0,-4 3 1,-1 0 147,-1 1 0,1-1 1,-1-1-1,-1 0 0,1 0 1,-1 0-1,0-1 1,0 0-1,0-1 0,0 0 1,0-1-1,-1 0 0,1 0 1,-1-1-1,0 0 0,1 0 1,-1-1-1,0-1 0,0 0 1,-18-3-1,28 4-186,-1-1 0,0 1 0,0 0 0,0 0 0,0-1 0,0 1 0,0 0-1,0-1 1,1 1 0,-1 0 0,0-1 0,0 0 0,1 1 0,-1-1 0,0 1 0,1-1 0,-1 0 0,0 1 0,1-1-1,-1 0 1,1 0 0,-1 0 0,1 1 0,-1-1 0,1 0 0,0 0 0,0 0 0,-1 0 0,1 0 0,0-1 0,0 1-4,1-1 1,-1 1-1,1 0 0,-1 0 1,1 0-1,-1 0 1,1 0-1,0 0 1,0 0-1,-1 0 1,1 1-1,0-1 1,0 0-1,0 0 1,0 1-1,0-1 0,0 0 1,0 1-1,0-1 1,0 1-1,0 0 1,0-1-1,1 1 1,-1 0-1,2-1 1,23-4-429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18412,'24'-5'1696,"5"-2"-1344,7 3-176,4-3 641,9-2-545,4-1-72,4 0-64,0-3-128,-5 3-288,-6-1-168,-12 3-345,-7 1-135,-18 4 592,-23 13-752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16852,'15'0'1880,"13"-2"-1312,7-11-208,8 0 824,9-4-519,4 1-129,0-1-480,0 2-344,-9 3 1584,-3 1-1248,-11 6 0,-4 0 32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15739,'1'0'32,"-1"0"-1,0 0 1,0 0-1,0 0 1,0 0-1,0 0 1,0 0-1,0 0 1,0 0-1,0 0 1,0 0-1,0 0 1,0 0-1,1 0 1,-1 0-1,0 0 1,0 0-1,0 0 1,0 0-1,0 0 1,0 0-1,0 0 1,0 1-1,0-1 1,0 0-1,0 0 1,0 0-1,0 0 1,0 0-1,0 0 1,0 0-1,0 0 1,0 0-1,0 0 1,0 0-1,0 0 1,0 1-1,0-1 1,0 0-1,0 0 1,0 0-1,0 0 1,0 0-1,0 0 1,0 0-1,0 0 1,0 0-1,0 0 1,0 0-1,0 0 1,0 1-1,0-1 1,0 0-1,0 0 1,0 0-1,0 0 1,0 0-1,0 0 1,0 0-1,0 0 1,0 0-1,0 0 1,0 0-1,-1 0 1,1 0-1,13 1 1275,19-5 127,-28 4-1200,34-5 426,38-5-51,-67 10-580,-1 0-1,1 0 1,0 1 0,-1 0 0,1 0 0,11 4-1,-17-4-25,0 0 0,0 1 0,0 0 0,0 0-1,0 0 1,0 0 0,0 0 0,0 0-1,-1 1 1,1-1 0,-1 1 0,0 0 0,0 0-1,0 0 1,0 0 0,0 0 0,-1 0-1,1 0 1,-1 1 0,0-1 0,0 1 0,0-1-1,-1 1 1,1 5 0,1 4-3,-2 1 0,0 0 0,0-1 0,-6 28 0,1-9-118,-2 0 0,-2-1 0,-1 1 0,-1-2 0,-1 0 0,-2 0 0,-1-1 0,-1-1 0,-2 0 0,-39 46 0,49-66-89,8-9-106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0 691 13603,'1'0'97,"-1"0"0,1-1 1,0 1-1,-1-1 0,1 1 0,-1 0 0,1-1 1,-1 1-1,1-1 0,-1 1 0,1-1 1,-1 0-1,0 1 0,1-1 0,-1 1 0,0-1 1,1 0-1,-1 1 0,0-1 0,0-1 1,4-4 139,251-495 3740,-241 472-3892,56-98 531,-57 112-420,-13 15-191,0 0 0,0 0 0,0 0-1,0 0 1,1 0 0,-1 0 0,0 0-1,0 0 1,0 0 0,0 0 0,1 0-1,-1 0 1,0 0 0,0 0 0,0 0-1,0 0 1,1 0 0,-1 0 0,0 0-1,0 0 1,0 0 0,0 0 0,1 0-1,-1 0 1,0 0 0,0 0 0,0 0-1,0 0 1,1 0 0,-1 0 0,0 1-1,0-1 1,0 0 0,0 0 0,0 0-1,0 0 1,0 0 0,1 0 0,-1 1-1,0-1 1,0 0 0,0 0 0,0 1-1,2 28 289,-2-17-280,2 33 44,1 0 1,18 79-1,-14-95-48,2 0 0,1-1 0,1 0 0,1 0 0,19 31 0,-25-50-161,1 1 0,0-1 0,1-1 1,9 10-1,-17-18 144,0 1 1,1-1-1,-1 1 1,0-1-1,1 0 1,-1 1-1,0-1 1,1 0-1,-1 1 1,1-1-1,-1 0 1,1 0-1,-1 1 1,1-1-1,-1 0 1,1 0 0,-1 0-1,1 1 1,-1-1-1,1 0 1,-1 0-1,1 0 1,-1 0-1,1 0 1,-1 0-1,1 0 1,-1 0-1,1 0 1,-1-1-1,1 1 1,-1 0-1,1 0 1,-1 0-1,1 0 1,-1-1-1,1 1 1,-1 0-1,1-1 1,-1 1-1,0 0 1,1-1-1,-1 1 1,1-1-1,7-12-212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17932,'4'3'1328,"0"16"-1072,4 5-120,0 8 552,4 2-312,-1 9-240,5 1-56,-2-1-16,1-4-16,-3-6-23,1-3 31,-3-10-185,-2-3-263,-6-11 1889,-6-9-1337,-4-7 56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13267,'11'-2'1824,"12"2"-840,6 0-375,8-4 1927,3-3-1544,13-3-448,3-3-207,3-4-794,-3-2 537,-5 8-224,-6 2-120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16444,'-13'17'465,"0"1"-1,2 0 1,0 1 0,1 1 0,1 0 0,-9 25 0,7-9-159,2 0 0,-10 68-1,16-82-234,2 1-1,0 0 0,1 0 1,1 0-1,1-1 1,2 1-1,6 24 0,-9-40-90,1 0 0,1 0 0,-1-1 0,1 1 0,0-1 0,1 0 0,0 0 0,0 0 0,0 0 0,0 0 0,1-1 0,0 0-1,0 0 1,1-1 0,-1 1 0,1-1 0,0 0 0,0 0 0,0-1 0,1 0 0,-1 0 0,1-1 0,0 1 0,-1-1 0,1-1-1,14 2 1,-7-2 220,1-1-1,-1 0 1,0-1-1,1-1 0,14-4 1,0-1-68</inkml:trace>
  <inkml:trace contextRef="#ctx0" brushRef="#br0" timeOffset="0.35">344 304 15603,'0'19'1457,"5"-5"-865,8-4-160,9-5 648,8-5-216,9-5-224,4-3-55,2-5-225,-2 0-232,-4-6-656,-3-1 1920,-6-3-1352,-9 3 40,-16 5 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18244,'1'0'1387,"-1"3"-383,-4 15 133,-6 21-406,2-10-573,-7 53 0,14-70-158,0 0-1,0 0 0,1 0 1,1 0-1,0 0 1,1 0-1,4 16 0,-5-24-10,1 0-1,-1 0 1,1 0-1,0 0 1,0 0 0,0-1-1,0 1 1,1-1-1,-1 1 1,1-1-1,0 0 1,0 0 0,0-1-1,1 1 1,-1 0-1,0-1 1,1 0-1,0 0 1,-1 0-1,1 0 1,0-1 0,0 1-1,0-1 1,0 0-1,1 0 1,-1-1-1,0 1 1,0-1 0,0 0-1,0 0 1,9-1-1,-3-1-137,0 0 0,0 0 0,0-1-1,0 0 1,0-1 0,-1 0 0,1 0-1,-1-1 1,0-1 0,-1 1 0,1-1 0,8-9-1,12-15-219,-5-2-134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28 115 14979,'-6'25'1865,"-1"5"-1113,3 7-280,-4 5 1112,6 2-728,6 5-135,-4-8-321,6-2-336,1-12-745,3-8 954,4-20-369,5-12-97,4-16-55</inkml:trace>
  <inkml:trace contextRef="#ctx0" brushRef="#br0" timeOffset="1">610 1 14067,'18'1'1656,"-20"15"-951,-11 10-289,-10 7 1688,0 4-1384,-2 6-352,0 3-48,3-5-152,1 0-88,8-7-32,1-5-72,5-14 1065,-2-23-937,5-14 72,-2-9 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17540,'-12'12'306,"1"1"1,0 0-1,1 1 0,0 0 1,1 0-1,-11 24 1,18-32-273,0 0 0,0-1 0,0 1 0,1 0 0,0 0 0,0 1 0,0-1 0,1 0 0,0 8 0,1-10-18,-1 0 1,1 0 0,0 0-1,1 0 1,-1 0-1,0-1 1,1 1-1,0-1 1,0 1-1,0-1 1,0 1-1,1-1 1,-1 0 0,1 0-1,5 4 1,-5-4-5,1-1-1,-1 1 1,1-1 0,-1 0 0,1 0 0,0 0 0,0 0 0,0-1 0,0 0 0,0 0-1,0 0 1,1 0 0,-1-1 0,9 1 0,-6-1 26,0-1 1,0 0-1,0 0 0,0-1 1,-1 0-1,1 0 1,0-1-1,10-5 0,-9 5 38,-1-1-1,-1-1 1,1 1-1,-1-1 0,1 0 1,-2 0-1,1-1 1,0 0-1,-1 0 1,0 0-1,-1-1 0,1 0 1,-1 0-1,0 0 1,-1 0-1,5-13 0,-8 19-53,1-1 0,-1 1-1,0-1 1,1 1-1,-1-1 1,0 1-1,0-1 1,0 1-1,0-1 1,0 1 0,0-1-1,-1 1 1,1-1-1,0 1 1,-1-1-1,1 1 1,-1-1-1,1 1 1,-1 0 0,0-1-1,0 1 1,0 0-1,0 0 1,0-1-1,0 1 1,0 0-1,0 0 1,-2-1 0,1 1-13,0 0 0,-1 0 1,1 1-1,0-1 0,0 1 1,-1 0-1,1-1 0,0 1 1,-1 0-1,1 0 0,0 1 1,0-1-1,-1 0 0,1 1 1,0 0-1,0-1 1,-1 1-1,-3 2 0,-5 3-51,1 1 1,-1 0-1,1 1 0,0 0 0,1 0 0,0 1 0,1 0 0,-1 1 1,2 0-1,-1 0 0,1 0 0,1 1 0,0 0 0,1 1 1,-6 14-1,10-20 8,0-1 1,0 0-1,1 0 0,0 10 1,2 18-167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16724,'-9'23'1160,"0"7"-944,-1 3-88,3 10 264,-1 1-200,3 6-24,2-3-96,3-4-248,2-4-248,1-9-280,0-4 544,-2-9-112,1-2-120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32 522 14043,'-4'5'470,"1"0"-1,-1 1 1,1-1 0,0 1 0,0 0-1,1 0 1,0 0 0,0 0-1,0 0 1,1 0 0,0 1 0,0 10-1,1-15-350,0 1-1,0-1 0,0 0 0,0 0 1,1 0-1,-1 0 0,1 0 0,0 0 1,-1 0-1,1 0 0,0 0 0,0 0 1,1 0-1,-1-1 0,0 1 0,3 3 1,-2-4-107,0 1 0,0-1 0,1 0 1,-1 0-1,0 0 0,1 0 1,-1 0-1,0-1 0,1 1 0,-1-1 1,1 1-1,-1-1 0,1 0 1,-1 0-1,1 0 0,-1 0 0,5-1 1,0-1 26,0 0 0,-1 0 1,1 0-1,-1-1 0,0 0 0,1 0 1,-1-1-1,-1 0 0,1 0 0,0 0 1,-1 0-1,0-1 0,0 0 0,5-7 1,-3 3 59,0 1-1,-1-1 1,0-1 0,0 1 0,-1-1 0,0 0 0,-1 0 0,4-14 0,-7 22-67,0-1 0,-1 0 0,1 0 0,-1 0 0,1 0 0,-1 0 0,0 0 0,0 0 1,0 0-1,-1 0 0,1 0 0,-1 0 0,0 0 0,1 0 0,-1 1 0,-1-1 0,1 0 0,0 0 0,-1 1 1,1-1-1,-3-2 0,2 3-73,-1 0 1,1 0 0,-1 1-1,0-1 1,1 0 0,-1 1-1,0 0 1,0 0-1,0-1 1,0 2 0,0-1-1,-1 0 1,1 1 0,0-1-1,0 1 1,0 0 0,-1 0-1,1 0 1,-3 1-1,-32 6-410,36-6 448,0-1 1,1 1-1,-1-1 0,0 1 1,0 0-1,0 0 0,1 0 1,-1 0-1,0 0 1,1 0-1,-1 0 0,1 0 1,-1 1-1,1-1 1,0 0-1,-2 3 0,4 3-310</inkml:trace>
  <inkml:trace contextRef="#ctx0" brushRef="#br0" timeOffset="0.06">284 0 15603,'3'32'1577,"3"2"-1113,3 6-168,1 5 568,2 4-168,3-1 8,-1 3-200,-1 0-95,-6 2-121,-4 3-32,-10 6-48,-7 2-136,-11-2-520,-6-1-145,-2-6 481,-2-5-136,-1-21-48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17164,'-15'41'1144,"-8"6"-1016,-2 10-56,-2 18 192,3 11-104,5 10-32,5 1-16,14-1-16,4-4-80,22-6-344,7-7-96,18-22 376,4-11-112,8-22-32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18916,'22'-4'1568,"17"-1"-1192,10 1-143,11-3 551,6 3-280,0-2-296,-2 0-216,-8 3-360,-11 3-176,-22 2-441,-10 1 729,-19 4-200,-10 1-136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14251,'-9'17'1640,"14"1"-735,9-4-257,16-6 1184,12-2-616,12-6-239,6-3-97,5-4-320,1-1-320,-6-5-904,-3 0 688,-12 3-184,-9 1-136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5 308 10122,'-1'1'288,"0"6"436,0-1-1,0 1 1,0 0-1,1-1 1,0 1-1,1 7 1,-1-13-672,0-1 0,0 1-1,1 0 1,-1 0 0,0-1 0,0 1-1,1 0 1,-1-1 0,0 1 0,1 0 0,-1-1-1,1 1 1,-1-1 0,1 1 0,-1-1-1,1 1 1,-1-1 0,1 1 0,0-1-1,-1 1 1,1-1 0,-1 0 0,1 1 0,1-1-1,0 0 50,0 0 0,0 0 1,0 0-1,0 0 0,0 0 0,0-1 0,0 1 0,0-1 0,0 1 0,0-1 0,-1 0 0,1 0 0,0 0 0,1-1 0,27-16 753,-2-2 0,37-32 0,51-55 371,-97 88-1051,113-113 646,-130 130-809,0 0-1,0 0 1,0 0-1,0 0 1,1 0-1,-1 0 1,1 1-1,-1-1 1,1 1 0,2-2-1,-4 3-9,-1 0 0,0 0 0,0 0 0,1 0 0,-1 1 0,0-1 0,0 0 0,1 0 0,-1 0 0,0 0 0,0 0 0,1 0 0,-1 0 0,0 1 0,0-1 0,0 0 0,1 0 0,-1 0 0,0 1 0,0-1 0,0 0 0,0 0 0,0 0 0,1 1 0,-1-1 0,0 0 0,0 0 0,0 1 0,0-1 0,0 0 0,0 0 0,0 1 0,0-1 0,0 20-4,-8 45-175,2-25-290,2 1 1,2 70 0,2-108 539,1 0 1,-1 0 0,0-1 0,1 1-1,0 0 1,-1 0 0,1-1 0,0 1-1,2 3 1,-2-6-72,-1 1 0,1-1 0,-1 0 0,1 1 0,-1-1 0,1 1 0,-1-1 0,1 0 0,-1 0 0,1 1 0,-1-1 1,1 0-1,0 0 0,-1 0 0,1 0 0,-1 0 0,1 1 0,0-1 0,-1 0 0,1 0 0,0-1 0,-1 1 0,1 0 0,-1 0 0,1 0 0,0 0 0,-1 0 0,1-1 0,-1 1 0,1 0 0,-1-1 0,1 1 0,-1 0 0,1-1 0,-1 1 0,1 0 0,-1-1 0,1 1 0,-1-1 0,1 1 0,-1-2 0,20-17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16155,'3'4'1329,"-4"9"-1129,-5 7-112,2 6 488,1 11-384,3 2-64,0 4-120,1 1-24,3-5-176,1-3-184,-2-12 312,-3-11-56,-9-14-24</inkml:trace>
  <inkml:trace contextRef="#ctx0" brushRef="#br0" timeOffset="1">0 170 14243,'13'3'2016,"7"0"-1135,9-3-369,5-2 1632,9-1-1296,2-2-223,5-3-825,0 0-305,3-2 441,-3 0-192,-2 1-152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132 332 15355,'-7'10'1425,"-6"17"-937,-1 0-200,-6 8 880,2 2-544,4 2-248,5-3-80,5-8-304,4-5-208,3-9 1809,0-5-1505,5-9 96,0-6 64</inkml:trace>
  <inkml:trace contextRef="#ctx0" brushRef="#br0" timeOffset="1">0 1 19332,'4'14'1512,"-4"3"-1215,-1-1-89,2 0 296,7-3-632,0-13 248,4-3-88,-5-9-168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15 187 14299,'-14'1'1319,"16"-3"156,28-4 117,543-55 996,-151 19-2506,73-32-238,-493 73 123,-2 1 15,1 0 1,-1 0-1,0 0 1,0-1-1,0 1 1,0 0-1,1 0 1,-1 0-1,0 0 0,0 0 1,1 0-1,-1-1 1,0 1-1,0 0 1,0 0-1,1 0 1,-1 0-1,0 0 1,0 0-1,1 0 1,-1 0-1,0 0 1,0 0-1,0 0 1,1 0-1,-1 0 1,0 1-1,0-1 1,1 0-1,-1 0 1,0 0-1,0 0 1,0 0-1,1 0 1,-1 0-1,0 1 1,0-1-1,0 0 1,0 0-1,1 0 1,-1 0-1,0 1 1,0-1-1,0 0 1,0 0-1,0 0 1,0 1-1,1-1 0,-1 2-305,2 0 119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17356,'1'1'104,"0"0"0,1-1 1,-1 1-1,0-1 0,1 1 1,-1-1-1,1 0 0,-1 1 1,0-1-1,1 0 0,-1 0 1,1 0-1,-1 0 0,0 0 1,1-1-1,-1 1 0,1 0 1,-1 0-1,0-1 0,1 1 1,-1-1-1,2-1 0,33-19 316,-26 14-137,39-28 787,-1-3 0,46-46 0,79-96-55,-101 103-859,-54 60-159,-18 16 2,0 1 1,0 0-1,0 0 0,0 0 1,0 0-1,1 0 1,-1-1-1,0 1 0,0 0 1,0 0-1,0 0 0,0 0 1,1 0-1,-1 0 0,0 0 1,0 0-1,0 0 1,0-1-1,1 1 0,-1 0 1,0 0-1,0 0 0,0 0 1,0 0-1,1 0 1,-1 0-1,0 0 0,0 0 1,0 0-1,0 0 0,1 0 1,-1 0-1,0 1 0,0-1 1,0 0-1,0 0 1,1 0-1,-1 0 0,0 0 1,0 0-1,0 0 0,0 0 1,0 0-1,1 1 0,-1-1 1,1 11-26,-7 18-13,6-27 37,-11 44-101,-29 147 192,34-154-501,1 0 0,3 79 0,2-117 352,4 35-818,-4-35 860,0 0 0,0-1-1,0 1 1,1 0-1,-1 0 1,0-1-1,0 1 1,0 0-1,0-1 1,1 1-1,-1 0 1,0-1-1,1 1 1,-1-1-1,0 1 1,1 0 0,-1-1-1,1 1 1,-1-1-1,1 1 1,-1-1-1,1 1 1,-1-1-1,1 0 1,0 1-1,-1-1 1,1 0-1,-1 1 1,1-1-1,0 0 1,-1 0 0,1 0-1,0 1 1,0-1-1,-1 0 1,1 0-1,0 0 1,-1 0-1,1 0 1,0 0-1,12-9-507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15907,'7'7'1481,"-3"10"-1033,-2 6-192,-4 6 752,2 7-440,0 4-208,2-3-88,1-5-200,1-2-40,0-9-88,2-5-64,-5-14-352,2 3-176,-6-15-112,-4-3-1064,-10-7 1407,0 0-311,-9-1-144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15627,'38'-17'722,"0"1"1,2 2-1,-1 2 0,2 2 0,77-10 0,-101 18-609,91-7 406,-91 8-484,0 2-1,0 0 0,0 0 1,21 6-1,-36-6-35,1-1 0,0 1-1,-1 0 1,1 0-1,-1 0 1,1 1-1,-1-1 1,1 0-1,-1 1 1,3 2-1,-4-3 2,-1 0-1,1-1 0,-1 1 0,1 0 0,-1 0 0,1 0 0,-1 0 0,1 0 0,-1 0 0,0 0 1,0 0-1,1 0 0,-1 0 0,0 0 0,0 0 0,0 0 0,0 0 0,0 0 0,0 0 0,-1 0 0,1 0 1,0 0-1,0 0 0,-1 0 0,1 0 0,0 0 0,-1 0 0,1 0 0,-1 0 0,0-1 0,1 1 1,-1 0-1,0 0 0,-11 12 1,0 0 1,-1-2-1,0 1 1,-1-2-1,-23 14 1,3 0 13,12-9 9,-28 22-19,46-34-52,0 1-1,0 0 1,0 0-1,1 0 1,-1 1-1,1-1 1,0 1-1,-3 6 1,6-10 4,-1 1 1,1-1 0,-1 1 0,1 0 0,0-1-1,0 1 1,-1 0 0,1-1 0,0 1 0,1 0-1,-1-1 1,0 1 0,0-1 0,1 1 0,-1 0-1,1-1 1,-1 1 0,1-1 0,0 1 0,0-1-1,-1 0 1,1 1 0,0-1 0,0 0 0,0 1-1,1-1 1,-1 0 0,0 0 0,0 0 0,1 0-1,1 1 1,5 3-158,1 0 0,-1-1-1,1 0 1,10 4-1,-13-6 95,46 15-535,-35-12 518,0 1-1,0 0 0,-1 1 0,30 18 1,-44-24 123,0 0 0,-1 0 1,1 0-1,0 1 1,-1-1-1,1 0 1,-1 1-1,0-1 1,1 1-1,-1 0 1,0-1-1,0 1 1,0 0-1,0 0 1,0-1-1,-1 1 1,1 0-1,0 0 1,-1 0-1,1 0 1,-1 0-1,0 3 0,0-3 8,-1 1 0,1-1 0,-1 1-1,0-1 1,0 0 0,0 1-1,0-1 1,-1 0 0,1 1-1,0-1 1,-1 0 0,0 0 0,1 0-1,-5 3 1,-5 4 80,-1-1-1,1 0 1,-2 0-1,1-1 1,-14 5 0,-14 5 297,-1-2 1,-1-2 0,0-2 0,-1-1-1,-76 7 1,110-18-882,9-3 348,11-4-6,13 1-152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14267,'-4'-5'1456,"8"3"-767,6 2-209,9 2 744,8 1-152,9-2-296,8-1-128,8 0-304,4-4-320,1-1-720,2-2 688,-5 0-168,-5 1-152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7:5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118 119 16708,'-1'6'252,"-1"0"1,0 0 0,-1 0 0,1 0-1,-1-1 1,0 1 0,0-1 0,-1 0-1,0 0 1,-5 6 0,-9 14 685,12-16-721,-3 4-77,0 1 0,0 1-1,2-1 1,-1 2 0,-7 24 0,15-40-144,0 1 1,0 0 0,0-1-1,0 1 1,0-1-1,0 1 1,0 0-1,0-1 1,0 1-1,0-1 1,0 1-1,0-1 1,0 1-1,0 0 1,1-1-1,-1 1 1,0-1-1,0 1 1,1-1 0,-1 1-1,0-1 1,1 1-1,-1-1 1,1 1-1,-1-1 1,0 0-1,1 1 1,-1-1-1,1 1 1,-1-1-1,1 0 1,-1 0-1,1 1 1,0-1-1,-1 0 1,1 0 0,-1 0-1,1 1 1,-1-1-1,2 0 1,23-1-110,-23 1 104,73-14-272,-58 10 231,1 0-1,-1 1 1,1 1 0,0 0 0,-1 2 0,34 2 0,-48-2 46,0 1 0,0-1 0,0 1 1,0 0-1,-1 0 0,1 0 0,0 0 1,0 1-1,-1-1 0,1 1 0,0-1 0,-1 1 1,0 0-1,1 0 0,-1 0 0,0 0 1,0 1-1,0-1 0,0 0 0,-1 1 0,1 0 1,-1-1-1,1 1 0,-1 0 0,0 0 1,1 3-1,-1-1 31,-1 0 1,1 0-1,-1-1 1,0 1-1,-1 0 0,1 0 1,-1 0-1,0 0 1,0-1-1,0 1 0,-1-1 1,0 1-1,0-1 1,0 1-1,0-1 0,-4 4 1,2-1 77,-1 0 0,0-1 1,0 1-1,-1-1 0,1 0 0,-1-1 1,-1 0-1,1 0 0,-1 0 0,0-1 1,-10 6-1,11-8-122,1 0 1,-1-1-1,1 1 1,-1-1-1,1 0 0,-1 0 1,0-1-1,1 0 1,-1 0-1,0 0 0,1 0 1,-1-1-1,0 0 0,1-1 1,-1 1-1,1-1 1,-8-3-1,-1-2-66,1 0-1,0 0 1,-21-17 0,-2-6-221</inkml:trace>
  <inkml:trace contextRef="#ctx0" brushRef="#br0" timeOffset="1">66 80 17268,'31'0'1856,"2"2"-1120,2-1-312,5-1 977,2 0-353,1-4-504,0-3-392,-4-6 688,-5-3-752,-9-4-16,-7-3-8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16660,'0'10'1744,"-3"3"-1240,-10 10-256,-3 5 1192,-4 11-903,-2 4-185,-3 7-184,-3 0-56,0-2-64,2-4-8,2-7-144,4-5-160,4-14-409,1-5 2034,14-13-1353,-5 2 16,8-14 40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68 17028,'-3'-1'132,"0"1"0,1 0 1,-1 0-1,0 0 1,1 1-1,-1-1 0,0 1 1,1-1-1,-1 1 0,1 0 1,-1 0-1,1 0 0,-1 0 1,1 0-1,0 1 1,0-1-1,-1 1 0,1 0 1,0-1-1,0 1 0,-2 3 1,0 0-51,1 0-1,0-1 1,0 1 0,0 0 0,1 0 0,0 0 0,0 1-1,0-1 1,0 0 0,0 9 0,1-9-69,0 0-1,1 0 1,0 0 0,0 0 0,0 0 0,0 0-1,1 0 1,0-1 0,0 1 0,0 0 0,4 8 0,-4-10 15,1-1 0,-1 0 0,0 0 0,1 0 0,-1 0 0,1 0 0,0 0 0,0 0 0,0 0 0,0-1 0,0 1 0,0-1 0,0 1 1,0-1-1,1 0 0,-1 0 0,0 0 0,1 0 0,-1-1 0,1 1 0,-1 0 0,1-1 0,2 1 0,2-2 50,-1 1 0,1-1 0,-1 0 0,1 0-1,-1-1 1,0 0 0,0 0 0,1-1 0,-2 1 0,1-1-1,0-1 1,-1 1 0,1-1 0,-1 0 0,0 0 0,6-7-1,1 0 127,-1 0 0,-1-1 0,0-1 0,-1 0 0,13-23 1,-20 32-157,0-1 0,0 1 0,0-1 0,0 0 0,-1 0 0,0 0 0,0 0 0,0 0 0,-1 0 0,1 0 0,-1 0 0,-1-10-1,0 13-39,1 0 0,-1 0 0,0 0-1,0 0 1,0 0 0,0 0-1,0 0 1,0 1 0,0-1-1,-1 0 1,1 1 0,0-1-1,-1 0 1,0 1 0,1 0-1,-1-1 1,0 1 0,0 0-1,1 0 1,-1 0 0,0 0 0,0 0-1,0 1 1,0-1 0,-1 0-1,1 1 1,0 0 0,0-1-1,0 1 1,0 0 0,0 0-1,-4 1 1,-2-1-81,1 1 0,-1 1 0,0-1 0,1 1 0,-1 1-1,1-1 1,0 1 0,-1 1 0,2-1 0,-1 1 0,0 0 0,1 1 0,0 0 0,0 0 0,0 0-1,-7 9 1,6-7-71,1 0 0,0 0-1,1 1 1,0 0 0,0 0-1,0 0 1,1 1 0,1 0-1,-1-1 1,1 1 0,1 1-1,0-1 1,-2 12 0,4 17-416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85 146 17868,'-6'4'437,"-1"0"0,1 0 0,-1 1 0,1 0-1,0 1 1,1-1 0,-8 10 0,10-11-377,0 0 0,0 0-1,0 0 1,1 1 0,-1-1-1,1 1 1,0-1 0,1 1 0,-1 0-1,1 0 1,0-1 0,-1 9-1,2-12-53,0 1-1,0-1 0,0 0 1,0 0-1,0 1 0,1-1 1,-1 0-1,0 1 0,1-1 1,-1 0-1,1 0 0,-1 0 1,1 0-1,0 0 0,0 1 1,-1-1-1,1 0 0,0 0 1,0-1-1,0 1 0,0 0 1,0 0-1,2 1 0,0-1 8,-1 0 0,1 0-1,0 0 1,0 0 0,0 0 0,0-1-1,0 1 1,0-1 0,6 0-1,1-1 53,0 0 0,1 0 0,-1-1 0,-1 0 0,15-6 0,-12 3 72,-1-1 0,1 0 0,-1-1 0,0 0 0,0-1 0,-1 0 0,0-1 0,-1 0 0,0-1 0,10-12 0,-16 17-64,1 0-1,-1 0 1,0 0-1,-1 0 1,1-1-1,-1 1 1,0-1-1,-1 0 1,1 1-1,-1-1 0,0-6 1,-1 7-46,0 1 0,0 0 0,-1 0-1,1-1 1,-1 1 0,0 0 0,-1 0 0,1 0 0,-1 0 0,1 0-1,-1 0 1,0 1 0,-1-1 0,1 1 0,-1-1 0,-5-5-1,4 5-103,-1 0-1,1 1 0,-1-1 0,0 1 1,0 0-1,0 1 0,0-1 0,0 1 0,0 0 1,-1 0-1,1 1 0,-1-1 0,0 1 1,-7 0-1,0 0-132,1 1 0,-1 0 0,0 1-1,0 0 1,-16 5 0,-4 3-335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15427,'15'0'1630,"0"-1"0,17-4 0,60-18 234,-41 9-1452,362-75 450,-350 81-1323,1 2 0,0 3 1,1 3-1,102 12 0,-129-6 98,-4-5-61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14027,'12'-3'1392,"4"2"-1040,5 11-136,4 13 1065,8 20-889,4 11-112,3 18-104,0 7 8,-7 9-24,-6 7 8,-15 11-56,-8 7-32,-15 1-64,-12-6-280,-15-9 264,-2-4-40,0-12-24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16331,'-6'15'1425,"6"2"-929,2-4-136,16-10 584,11-3-192,20-5-200,8-2-103,12-7-113,4 4-96,0-4-248,-4 2-160,-10 9-248,-9 3-145,-21 10 1890,-15 2-1393,-13 14 8,-6-4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15675,'7'7'1465,"13"-3"-841,6-2-152,15-4 544,7-1-192,10-5-152,5-1-127,5-5-657,1-1-409,-5-3 505,-7 2-208,-11-10-88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16724,'12'1'495,"1"1"0,0 1 0,-1-1-1,24 10 1,-1-1-166,-16-6-254,1 1-1,0 0 1,-1 2 0,33 18-1,-46-22-54,0 0-1,1 1 0,-2 0 1,1 0-1,0 0 1,-1 1-1,0-1 0,0 1 1,-1 1-1,0-1 0,0 1 1,0-1-1,-1 1 1,0 0-1,0 0 0,2 9 1,-3-1 29,0-1 0,0 1 0,-2 0 0,0 0 0,0-1 0,-1 1 0,-1 0 1,-1-1-1,0 1 0,-1-1 0,0 0 0,-1 0 0,-9 17 0,-6 9 170,-2 0-1,-55 72 1,-12-3-708,73-92 366,-1-1-1,0 0 1,-1-2-1,-21 13 1,4-7-140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45 320 14835,'-9'27'1104,"-1"1"-880,0-1-120,1 2 177,4-2-33,3-4-208,2-8-192,3-6-1577,4-6 1537,5-5-216,-1-6-136</inkml:trace>
  <inkml:trace contextRef="#ctx0" brushRef="#br0" timeOffset="1">55 1 16820,'-5'1'1384,"3"2"-1192,2 3-296,5 2 328,5 4-824,5-1 576,3 2-216,2 1-88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18212,'-5'13'939,"0"1"1,1 0-1,1 0 1,-2 23-1,-4 71-1042,10 19 103,0-114-3,0 1 0,2-1 0,-1 0-1,2 0 1,0 0 0,0 0 0,9 17 0,-12-28 1,0 0 0,0 0 1,1 0-1,-1 0 0,1 0 1,-1 0-1,1 0 0,0 0 0,0 0 1,0-1-1,0 1 0,0-1 1,0 1-1,0-1 0,0 0 1,1 0-1,-1 0 0,1 0 0,2 0 1,-2 0 3,0-1 0,1 0 0,-1 0 0,0 0 0,0-1 0,1 1 0,-1-1 0,0 0 0,0 0 0,0 0 1,0 0-1,6-3 0,2-3-152,0-1 0,0 0 1,-1 0-1,0-1 0,-1 0 1,10-13-1,4-6-501,-1-1-1,-2-1 1,20-40-1,-13 9 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15187,'-11'-4'1889,"1"3"-1241,4 3-336,2 3 1744,4 0-1672,3 1-384,1-3 96,2 1-120,1 1-128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18500,'-16'13'1472,"16"-2"-1104,9-4-120,13-5 833,6-4-569,14-4-232,5-2-32,9-5-56,3-1-120,-6 1-392,-7 4-304,-12 6-344,-8 3 759,-22 7-183,-7 2-176</inkml:trace>
  <inkml:trace contextRef="#ctx0" brushRef="#br0" timeOffset="1">104 234 18196,'13'6'1824,"11"-12"-1144,5-3-271,8-1 727,3-1-280,4-4-520,-1 3-680,-2-6 392,-9 1-152,-4 1-168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287 367 11923,'9'-19'656,"0"0"1,-2-1 0,0 0 0,-1 0 0,-1-1-1,-1 0 1,-1 0 0,-1 0 0,-1 0 0,-1 0-1,-2-22 1,2 38-543,-1 0-1,1-1 0,-1 1 1,0 0-1,-1 0 1,1 0-1,-1 0 0,0 0 1,0 1-1,-1-1 1,1 0-1,-1 1 0,0 0 1,-5-6-1,5 8-67,0-1-1,0 1 1,0 0-1,0 0 1,0 1-1,-1-1 1,1 1-1,0-1 1,-1 1-1,0 0 1,1 0-1,-1 1 1,1-1-1,-1 1 1,0 0-1,0 0 1,1 0-1,-1 0 1,0 1-1,1-1 1,-6 2-1,-5 3-29,1 0 1,-1 0-1,1 1 0,0 1 0,1 0 0,-1 1 1,1 0-1,1 1 0,0 0 0,0 1 1,1 0-1,0 1 0,0 0 0,2 1 0,-1-1 1,1 2-1,1-1 0,-11 27 0,16-33-16,0-1 0,1 1 0,0 0-1,0-1 1,0 1 0,1 0 0,0 0 0,0 0-1,0-1 1,1 1 0,1 8 0,-1-11-2,0 1 0,1 0 1,-1-1-1,1 1 0,0-1 0,0 1 1,0-1-1,0 0 0,1 0 1,-1 0-1,1 0 0,0 0 0,0-1 1,0 1-1,0-1 0,0 0 1,7 4-1,-4-3-2,1 0-1,-1-1 1,1 0 0,0 0 0,0 0-1,0-1 1,0 0 0,0 0 0,0-1 0,0 0-1,0 0 1,12-2 0,-8 0 18,0-1 1,-1 0-1,1-1 1,-1 0-1,0 0 1,-1-1-1,17-10 1,-11 4 54,-1 0 0,0-1-1,-1 0 1,-1-1 0,1 0 0,-2-1 0,0-1 0,-1 0 0,15-29-1,-8-2 222,-16 43-290,-1 1 0,1-1 1,-1 0-1,1 1 1,-1-1-1,0 0 1,0 1-1,-1-1 0,1 0 1,0 0-1,-1 1 1,0-1-1,1 1 1,-1-1-1,-2-2 0,3 4 7,0 1 0,0-1 0,-1 0 0,1 1 0,0-1 0,-1 1 0,1-1 0,-1 1 0,1 0 0,-1-1 0,1 1 0,-1-1 0,1 1 0,-1 0 0,1-1 0,-1 1 0,1 0 0,-1 0 0,1-1 0,-1 1 0,0 0 0,1 0 0,-1 0 0,0 0 0,1 0 0,-1 0 0,1 0 0,-1 0 0,-1 0 0,1 1 24,-1-1 0,1 1 1,-1 0-1,1 0 0,-1-1 0,1 1 1,0 0-1,0 0 0,-1 1 1,1-1-1,-1 2 0,-2 2 5,0 0 1,1 0-1,0 1 0,0-1 0,-4 10 0,-2 19-11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17988,'7'30'1472,"-4"9"-1088,0 3-184,3 2 480,1-1-199,1-6-593,2-4-417,-4-17 489,-2-7-136,-4-15-120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37 12691,'1'-1'191,"-1"0"1,1 0-1,-1 0 1,1 0-1,-1 0 1,0-1-1,1 1 1,-1 0-1,0 0 1,0 0-1,0-1 1,0 1-1,0 0 1,0 0-1,0 0 1,0-1-1,0 1 1,-1 0-1,1 0 1,-1 0-1,1-1 1,-2-1-1,1 3-38,0-1-1,0 0 0,0 0 0,0 0 0,0 1 0,0-1 0,0 1 0,-1-1 0,1 1 0,0-1 0,0 1 0,-1 0 0,1 0 0,0-1 0,0 1 0,-1 0 0,-1 1 0,-6-1 106,1 1-1,-1 1 1,1 0 0,-1 0-1,-9 4 1,9-2-221,0 0 0,0 0-1,1 1 1,0 0 0,0 0 0,0 1 0,1 0 0,0 1 0,-13 14-1,17-17-39,0-1 0,0 1 0,1 0 0,-1 0 0,1 0 0,0 1-1,0-1 1,1 0 0,-1 1 0,1-1 0,0 1 0,0 0-1,0-1 1,1 1 0,0 0 0,0 0 0,0-1 0,0 1 0,1 0-1,-1-1 1,1 1 0,2 5 0,-2-8-2,0 1 0,0-1 0,0 0-1,0 0 1,0 0 0,0-1 0,1 1 0,-1 0 0,0 0 0,1-1-1,0 1 1,-1-1 0,1 1 0,0-1 0,0 0 0,0 1 0,0-1-1,0 0 1,3 1 0,-1-1 0,0 0-1,-1-1 1,1 0 0,0 1-1,0-1 1,0 0-1,-1-1 1,1 1 0,0-1-1,6-1 1,3-2-8,-1-1 0,0 0 1,0-1-1,-1 0 0,19-14 0,-8 3 10,-2 0-1,0-2 0,-1-1 0,25-33 1,-44 53 3,0-1 1,0 1-1,0 0 1,0 0-1,0 0 1,0 0-1,0 0 1,0 0-1,0 0 1,0 0-1,0 0 1,1 0-1,-1 0 1,0 0-1,0 0 1,0 0-1,0 0 1,0 0-1,0 0 1,0 0-1,0 0 1,0 0-1,0 0 1,1 0-1,-1 0 1,0 0-1,0 0 1,0 0-1,0 0 1,0 0-1,0 0 1,0 0-1,0 0 1,0 0-1,0 0 1,1 0-1,-1 0 1,0 0-1,0 0 1,0 0-1,0 0 1,0 0-1,0 0 1,0 0-1,0 0 1,0 0-1,0 0 1,0 0-1,0 1 1,0-1-1,0 0 1,0 0-1,0 0 1,0 0-1,0 0 1,0 0-1,0 0 1,1 0-1,-1 0 1,0 0-1,0 0 1,0 1-1,0-1 1,-1 0-1,4 13 31,-2 28 10,0-14-39,1-12-1,0 0 0,1-1 0,0 1 0,2-1 0,-1 0 0,2 0 0,11 23-1,-3-14-1,1-1 0,1 0-1,25 27 1,-37-45 9,4 4-2,0 1 0,-1 0-1,0 1 1,9 17-1,-15-26 19,0 1 0,0 0 0,0 0-1,0-1 1,-1 1 0,1 0 0,-1 0 0,1 0-1,-1 0 1,0 0 0,0 0 0,1 0-1,-1-1 1,-1 1 0,1 0 0,0 0-1,0 0 1,-1 0 0,1 0 0,-1 0 0,0 0-1,1-1 1,-1 1 0,0 0 0,0-1-1,0 1 1,0 0 0,-1-1 0,1 1-1,0-1 1,-1 0 0,1 1 0,0-1-1,-1 0 1,0 0 0,-2 2 0,-6 1 129,0 1 0,-1-1 1,1-1-1,-1 0 0,1 0 1,-1-1-1,0-1 0,0 0 1,0 0-1,-12-1 0,-14-2 396,-61-11 0,89 11-628,0 0 0,0 0-1,0-1 1,1 0 0,-11-5-1,19 8 40,0 0-1,-1 0 0,1 0 0,0 0 1,0 0-1,-1 0 0,1 0 0,0 0 1,0 0-1,-1 0 0,1 0 1,0 0-1,0-1 0,0 1 0,-1 0 1,1 0-1,0 0 0,0 0 0,0-1 1,-1 1-1,1 0 0,0 0 1,0 0-1,0-1 0,0 1 0,0 0 1,0 0-1,-1-1 0,1 1 0,0 0 1,0 0-1,0-1 0,0 1 1,0 0-1,0 0 0,0-1 0,0 1 1,0 0-1,0 0 0,0-1 0,0 1 1,0 0-1,0 0 0,1-1 1,-1 1-1,0 0 0,0 0 0,0 0 1,0-1-1,0 1 0,0 0 0,1 0 1,-1 0-1,0-1 0,0 1 1,0 0-1,1 0 0,-1 0 0,0-1 1,18-6-1206,-12 5 1029,10-6-558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99 13459,'14'-19'1266,"-7"10"-592,0 0-1,-1-1 0,0 1 1,0-2-1,8-20 0,-17 31 691,-6 6-779,-9 12-34,-3 7-296,3 2 1,0 0-1,1 1 1,2 1-1,-16 39 1,23-45-229,0 1 1,1 0-1,2 0 0,0 1 1,2-1-1,0 1 1,2 38-1,1-55-17,1 0-1,0 0 1,0 0 0,1 0 0,0-1-1,0 1 1,1-1 0,7 14 0,-9-18-6,1 0 1,0 0-1,0-1 1,0 1-1,1-1 1,-1 1-1,1-1 1,-1 0-1,1 0 1,0 0-1,0 0 0,0 0 1,0-1-1,0 1 1,0-1-1,1 0 1,-1 0-1,0 0 1,1 0-1,-1 0 1,0-1-1,6 0 1,0 0 8,0-1 0,0 0 0,-1-1 0,1 0 0,0-1 0,-1 0 0,0 0 0,0 0 0,0-1 0,0 0 0,10-8 0,-3 1 61,0 0-1,0-2 1,-1 1-1,16-21 1,-6-2 173,-23 34-233,0 0-1,-1 0 0,1 0 0,0 0 0,-1 0 0,1 0 0,-1-1 1,0 1-1,1 0 0,-1 0 0,0 0 0,0-1 0,0 1 0,0 0 0,0 0 1,0 0-1,0-1 0,0 1 0,-1 0 0,1 0 0,0 0 0,-1-1 1,1 1-1,-1 0 0,1 0 0,-1 0 0,1 0 0,-1 0 0,0 0 1,1 0-1,-3-2 0,0 2 13,0 0 0,1 0 1,-1 0-1,0 0 0,0 0 0,0 0 1,0 1-1,0-1 0,-1 1 0,1 0 1,0 0-1,0 0 0,-3 1 0,-43 8 87,32-4-495,1 1 0,0 1 0,1 1 0,-1 0 0,2 0 0,-1 2 0,1 0 0,-24 22 0,29-20-1041,14-14 592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3 463 14731,'0'1'91,"-1"-1"-1,1 1 0,0 0 1,-1 0-1,1-1 1,0 1-1,0 0 1,0 0-1,0 0 1,0-1-1,-1 1 0,1 0 1,1 0-1,-1 0 1,0-1-1,0 1 1,0 0-1,0 0 1,0-1-1,1 1 0,-1 0 1,0 0-1,1-1 1,-1 1-1,1 0 1,-1-1-1,1 1 1,-1 0-1,1-1 0,-1 1 1,1-1-1,0 1 1,1-1 0,-1 0 0,0 0 1,1 0-1,-1 0 1,0-1-1,0 1 0,1-1 1,-1 1-1,0-1 0,0 1 1,1-1-1,-1 0 0,0 1 1,0-1-1,0 0 0,0 0 1,0 0-1,0 0 0,0 0 1,0 0-1,0-2 1,20-22 666,-2-1 1,-1 0-1,23-47 1,31-94 777,-61 136-1217,-1 0 0,10-62 0,-15 150-251,-3 54-227,11 128-2103,-13-234 2180,1 1 0,-1-1 0,1 0 0,1 0 0,-1 0 0,1 0 0,0 0 0,0 0 1,4 6-1,9 5-450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18468,'-10'45'1480,"-3"-2"-1152,0 0-144,4-2 505,5-1-497,7-13-745,1-4-47,9-14 440,3-8-168,8-11-128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176 205 13675,'-1'-1'68,"0"0"0,0 0-1,0 0 1,-1 0 0,1 0 0,0 0 0,0 0-1,0 1 1,-1-1 0,1 0 0,0 1 0,-1-1 0,1 1-1,0-1 1,-1 1 0,1 0 0,-1-1 0,1 1-1,-1 0 1,1 0 0,-1 0 0,1 0 0,0 1 0,-1-1-1,1 0 1,-1 0 0,1 1 0,-1-1 0,1 1-1,0-1 1,-1 1 0,1 0 0,0 0 0,0-1 0,-2 3-1,-4 2 134,1 0-1,-1 1 1,1 0 0,0 0-1,-5 8 1,0 0-52,2 0 0,0 1 1,0 0-1,1 1 1,1 0-1,1 0 0,0 0 1,1 1-1,1 0 0,0 0 1,2 0-1,0 1 0,1-1 1,1 33-1,0-46-140,1 0 0,0 0 0,-1 0 0,2 0 0,-1 0 0,0 0 0,1 0 0,-1-1 0,1 1 0,0 0 0,0-1 0,1 1 0,-1-1 0,1 0 0,-1 0 0,5 4 0,-5-6 7,1 1 1,-1-1-1,1 0 0,0 0 1,-1 0-1,1 0 1,0 0-1,0 0 1,0-1-1,-1 1 0,1-1 1,0 0-1,0 0 1,0 0-1,0 0 1,0 0-1,0-1 0,-1 1 1,1-1-1,0 0 1,0 0-1,-1 0 1,5-2-1,3-3 90,1 0 0,-1 0 0,0-1 0,-1-1 1,1 0-1,-1 0 0,-1 0 0,0-1 0,12-17 0,-6 7 211,-2-2 1,1 0-1,16-42 0,-25 53-188,-1 1 1,-1-1-1,1 1 1,-2-1-1,1 0 1,-1 0-1,-1-17 1,0 25-137,0 0-1,0-1 1,0 1 0,-1 0 0,1 1-1,0-1 1,-1 0 0,0 0-1,1 0 1,-1 0 0,0 0 0,0 0-1,0 1 1,0-1 0,0 0 0,-1 1-1,1-1 1,0 1 0,-1-1-1,1 1 1,-1 0 0,1 0 0,-1-1-1,0 1 1,0 0 0,1 0 0,-1 1-1,0-1 1,0 0 0,0 1 0,0-1-1,0 1 1,0-1 0,0 1-1,0 0 1,0 0 0,0 0 0,0 0-1,0 0 1,0 1 0,0-1 0,0 1-1,-4 0 1,1 1-166,0-1 1,0 1-1,0 0 0,0 0 1,0 0-1,0 1 1,0 0-1,1 0 0,-1 0 1,1 0-1,0 1 1,0 0-1,0-1 0,1 1 1,-1 1-1,1-1 0,0 1 1,0-1-1,0 1 1,1 0-1,0 0 0,-3 7 1,5 2-567</inkml:trace>
  <inkml:trace contextRef="#ctx0" brushRef="#br0" timeOffset="1">608 0 18468,'-38'76'1981,"27"-57"-1680,1 1 0,0 0 1,2 1-1,0 0 0,-6 26 1,14-46-300,-1 1 0,1-1 0,0 0 0,-1 1 0,1-1 0,0 1 0,0-1 1,0 0-1,0 1 0,0-1 0,0 1 0,0-1 0,1 0 0,-1 1 0,1-1 0,-1 0 0,1 1 0,-1-1 1,1 0-1,-1 0 0,1 1 0,0-1 0,0 0 0,0 0 0,0 0 0,0 0 0,0 0 0,0 0 0,0 0 1,0 0-1,0-1 0,0 1 0,1 0 0,-1-1 0,0 1 0,0-1 0,1 1 0,-1-1 0,0 1 1,1-1-1,-1 0 0,1 0 0,2 0 0,6 0-41,1-1-1,-1 0 1,0 0-1,20-6 1,-19 4 29,1 0-17,5-1 4,-1 0-1,1 1 0,0 1 1,20 0-1,-33 2 21,0 0-1,-1 1 1,1-1 0,0 1-1,0 0 1,-1 0-1,1 0 1,-1 1 0,1-1-1,5 4 1,-7-3 1,0-1 1,0 1-1,-1 0 0,1-1 0,0 1 1,-1 0-1,0 0 0,1 0 1,-1 0-1,0 0 0,0 1 0,0-1 1,0 0-1,0 0 0,0 1 1,-1-1-1,1 1 0,-1 2 0,0 2 28,0 0 0,0 0 0,-1 0 0,0-1-1,0 1 1,-1 0 0,0 0 0,0-1 0,-1 1-1,1-1 1,-1 0 0,-1 0 0,1 0 0,-9 10-1,-1 0 146,0 0-1,-1-1 0,-28 23 1,35-33-131,1 0 0,-1 0 0,1-1 0,-1 0 0,0-1 0,-1 1 0,1-1 0,-1-1 0,1 1 0,-1-1 0,0-1 0,-13 2 0,15-3 29,-1 0 0,1-1 1,-1 1-1,1-1 0,-1-1 0,1 1 1,-1-1-1,1 0 0,0-1 0,0 1 1,0-1-1,1-1 0,-1 1 0,1-1 1,-10-8-1,7 5-33,0-1 1,-13-17-1,-10-22 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4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13595,'-3'6'200,"-1"0"1,1 0-1,-1 0 0,0-1 0,-1 1 1,0-1-1,1 0 0,-2-1 1,1 1-1,-12 6 0,-10 12 463,10-8-134,-18 23 0,31-33-453,0 0-1,1-1 1,0 2-1,0-1 0,0 0 1,0 1-1,1-1 1,0 1-1,0 0 1,-1 6-1,3-10-65,0 0 0,-1 0 1,1 0-1,0 0 0,1 0 0,-1 0 0,0 0 0,0-1 0,1 1 0,-1 0 0,1 0 1,0 0-1,-1 0 0,1-1 0,0 1 0,0 0 0,0 0 0,0-1 0,0 1 0,1-1 1,-1 1-1,0-1 0,1 0 0,-1 1 0,1-1 0,-1 0 0,1 0 0,0 0 0,0 0 1,-1 0-1,1-1 0,0 1 0,0 0 0,0-1 0,0 0 0,3 1 0,1 0 21,0 0-1,0-1 0,0 1 1,0-2-1,1 1 1,-1 0-1,0-1 0,0-1 1,0 1-1,10-4 0,-12 3 29,0 0 0,0 0 0,0 0 0,0-1 0,0 1 0,0-1 0,-1 0 0,0 0 0,1-1-1,-1 1 1,0 0 0,-1-1 0,1 0 0,-1 0 0,1 0 0,-1 0 0,0 0 0,-1 0 0,1 0-1,-1-1 1,2-7 0,-3 8-29,1 0-1,-1 0 1,-1 1-1,1-1 1,0 0-1,-1 0 0,0 0 1,0 1-1,0-1 1,0 0-1,-1 1 1,1-1-1,-1 1 1,0 0-1,0-1 1,0 1-1,0 0 0,-1 0 1,1 0-1,-1 1 1,0-1-1,0 1 1,0-1-1,0 1 1,0 0-1,-6-3 1,6 3-85,0 1 1,1-1-1,-1 1 1,0-1 0,-1 1-1,1 0 1,0 0 0,0 1-1,0-1 1,-1 1-1,1-1 1,0 1 0,-1 0-1,1 0 1,0 0 0,0 1-1,-1-1 1,1 1-1,0 0 1,0 0 0,-5 2-1,-2 4-237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16876,'44'-14'1856,"4"0"-1112,-1-2-304,3 2 841,2-1-257,-5 2-672,-7 3 1280,-14-1-1400,-6 1-16,-10 1-8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15323,'25'10'1929,"-2"-1"-1193,14-11-216,6-8 1256,10-7-919,4-5-169,2-3-176,-2 0-200,-6 4-456,-4 1-320,-20 8 376,-5 4-96,-14 3-72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8:1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16500,'19'5'1864,"15"-1"-976,2-7-360,10-4 1089,3 0-457,4-8-432,0 1-304,-6-2 392,2-4-624,-16-9-112,-3-5 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74 16484,'-4'-1'102,"1"0"1,-1 0 0,0 0 0,1 1 0,-1-1 0,0 1-1,0 0 1,1 0 0,-1 0 0,0 1 0,1-1 0,-1 1 0,0 0-1,1 0 1,-6 2 0,3 0-22,0 0 1,0 0-1,1 1 0,0 0 0,-1 0 0,1 0 1,1 1-1,-7 6 0,1 1-14,1 1 1,0 0-1,1 1 1,1 0-1,0 0 1,-9 28-1,10-23-60,2 0 1,1 1-1,0-1 0,1 1 0,1-1 1,1 1-1,4 33 0,-2-40-8,0 1 0,1 0 0,0-1 0,1 0 0,1 0 0,0 0 1,1 0-1,0-1 0,1 0 0,0 0 0,15 17 0,-19-25 6,-1-1 1,2 0-1,-1 0 1,0 0 0,1 0-1,-1-1 1,1 1-1,0-1 1,-1 0-1,1 0 1,0-1-1,1 1 1,-1-1 0,0 0-1,0 0 1,0 0-1,1 0 1,-1-1-1,1 0 1,-1 0-1,0 0 1,1 0 0,-1-1-1,0 1 1,1-1-1,-1-1 1,0 1-1,0 0 1,0-1 0,0 0-1,0 0 1,0 0-1,5-4 1,4-4 75,0 0 1,-1 0 0,0-2 0,0 1-1,-1-2 1,-1 1 0,14-23 0,-5 4 124,-1 0 0,-2-2 0,-1 0 0,14-45 1,-23 58-70,-1 0 0,-1 0 0,0-1 0,-2 1 0,0-1 0,-1 1 0,-1-1 0,-5-36 0,4 53-111,1 0 1,-1 0-1,0 0 0,-1 0 0,1 0 1,-1 0-1,1 0 0,-1 1 0,0-1 0,-1 1 1,1-1-1,0 1 0,-1 0 0,0 0 1,0 0-1,0 0 0,0 1 0,0-1 0,-5-2 1,5 4-22,-1 0 1,1 0-1,0 0 1,0 0-1,0 1 1,-1-1-1,1 1 1,0 0-1,-1 0 1,1 0-1,0 0 0,-1 1 1,1 0-1,0-1 1,0 1-1,0 0 1,-1 0-1,1 1 1,0-1-1,0 1 1,1-1-1,-1 1 1,-3 3-1,-2 1-79,1 0 0,0 1 1,1-1-1,0 2 0,0-1 0,0 1 0,1-1 0,0 1 0,1 1 0,0-1 0,0 1 0,-5 17 1,7-20-107,1 0 1,-1-1 0,1 1 0,0 0 0,1 0 0,-1 0 0,1 0 0,1 1 0,-1-1-1,1 0 1,0 0 0,0-1 0,1 1 0,-1 0 0,2 0 0,-1-1 0,0 1 0,1-1 0,0 0-1,0 1 1,5 4 0,-5-7 55,0 0-1,1 0 0,-1-1 1,1 1-1,0-1 1,0 0-1,-1 0 0,2 0 1,-1 0-1,0-1 1,0 0-1,0 0 0,9 1 1,25-2-866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0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14987,'30'27'1521,"-2"17"-913,-8 6-232,4 8 680,2 3-184,0-3-376,-5-2-176,1-16-664,-2-12-256,-4-22 488,-1-22-136,-5-24-80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 15643,'-8'13'245,"1"0"0,0 0-1,1 1 1,1 0 0,1 1-1,-1-1 1,2 1-1,0-1 1,1 1 0,1 0-1,0 0 1,1 0 0,0 0-1,1 0 1,4 16 0,-4-27-224,0 1 0,0-1 1,0 0-1,1 0 0,0 0 1,0 0-1,0 0 1,0 0-1,1-1 0,-1 1 1,1-1-1,0 1 1,0-1-1,0 0 0,6 4 1,-6-5-15,1-1 0,-1 1 0,0-1 0,1 1 0,0-1 1,-1 0-1,1 0 0,0-1 0,0 1 0,-1-1 0,1 0 0,0 0 1,0 0-1,0 0 0,-1-1 0,1 0 0,7-2 0,28-8 41,-15 3 19,0 2 0,37-6-1,-52 12-48,0-1-1,0 1 1,0 0-1,0 1 1,0 0-1,-1 1 1,1 0-1,0 0 0,-1 1 1,16 7-1,-14-6-1,-1 2-1,0-1 0,-1 1 0,0 1 0,0 0 1,0 0-1,0 0 0,-1 1 0,-1 0 0,1 1 1,-1-1-1,-1 1 0,1 0 0,-1 1 0,-1-1 1,0 1-1,-1 0 0,1 0 0,-2 0 0,1 0 1,-2 1-1,1-1 0,-1 1 0,-1-1 0,0 1 1,-1-1-1,0 1 0,0-1 0,-1 0 0,0 1 1,-1-1-1,0 0 0,-1 0 0,-8 15 0,7-14 60,-1-1 0,-1 0 0,0 0-1,0-1 1,-1 0 0,0 0-1,-1-1 1,0 0 0,-14 10-1,20-15-54,-1-1 0,1 0 0,-1 0 0,1 0 0,-1-1 0,0 1 0,1-1-1,-1 0 1,0 0 0,0 0 0,0-1 0,0 1 0,0-1 0,0 0 0,0 0-1,0 0 1,0-1 0,0 0 0,0 1 0,0-1 0,0 0 0,1-1 0,-1 1-1,0-1 1,1 0 0,-1 0 0,1 0 0,-1 0 0,1 0 0,0-1 0,-5-4-1,2-1-22,0 1-1,0-1 1,0 0-1,1-1 1,1 0-1,-1 1 0,1-1 1,1-1-1,0 1 1,0 0-1,-1-11 1,-1-9-58,1 0 0,-1-43 0,6 43 62,0 0 0,1 1-1,2-1 1,1 1 0,2 0-1,0 0 1,2 1 0,1 0 0,1 0-1,1 2 1,2-1 0,22-32-1,-32 52 27,0 0 0,-1 0-1,1 0 1,-2-1 0,1 1 0,0-1-1,1-6 1,-4 11-15,0 0 0,1 0 0,-1 0 1,0 0-1,0 0 0,0 0 0,0 0 0,0 0 1,-1-1-1,1 1 0,-1 0 0,1 0 0,-1 1 1,0-1-1,0 0 0,1 0 0,-2 0 0,1 0 1,0 1-1,0-1 0,0 0 0,-1 1 0,1-1 0,-1 1 1,1 0-1,-1-1 0,-3-1 0,-1 0 6,0 0 0,0 0 0,-1 1 0,1 0 0,-1 0 0,1 0 0,-1 1 0,0 0 0,0 1 0,0-1 0,1 1 0,-1 0 0,-9 2 0,7-1-140,-1 1 0,0 0-1,1 1 1,-1 0 0,1 0 0,0 1-1,0 0 1,-13 8 0,20-10 41,-1 0 1,1 0-1,0 0 0,-1 0 0,1 0 1,0 1-1,0-1 0,1 1 1,-1-1-1,-2 5 0,4-6 67,0 0-1,-1 0 0,1-1 1,0 1-1,0 0 1,-1 0-1,1-1 0,0 1 1,0 0-1,0 0 0,0 0 1,0-1-1,0 1 1,0 0-1,1 0 0,-1 0 1,0-1-1,0 1 1,1 0-1,-1 0 0,0-1 1,1 1-1,-1 0 0,0-1 1,1 1-1,-1 0 1,1-1-1,0 1 0,-1-1 1,1 1-1,-1-1 1,1 1-1,0-1 0,-1 1 1,1-1-1,0 0 0,-1 1 1,1-1-1,0 0 1,0 0-1,0 1 0,0-1 1,20 3-412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0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17772,'18'-4'1368,"-8"21"-1016,-5 13-120,0 15 472,1 3-216,-2 14-247,-2 1-25,-2-1-56,0-2-80,-2-12-272,1-2-168,-3-16-401,-4-11 977,-3-22-360,-2-11-96,-3-16-56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16059,'-7'6'162,"0"1"0,0 0 0,1 1 0,0 0 0,0 0 0,0 0 0,1 0 0,1 1-1,-1 0 1,1 0 0,1 0 0,0 1 0,0-1 0,-1 13 0,1-6-40,1-1 1,0 1-1,1-1 0,1 1 1,0-1-1,2 1 1,0-1-1,5 21 1,-6-30-102,1-1 1,0 0 0,0 0 0,0 0 0,1 0 0,0-1 0,0 1 0,6 7 0,-8-10-19,0-1 0,1 0 1,-1 0-1,0 0 1,1 0-1,-1 0 0,0 0 1,1 0-1,-1-1 0,1 1 1,-1 0-1,1-1 0,0 1 1,-1-1-1,1 0 1,0 1-1,-1-1 0,1 0 1,0 0-1,-1 0 0,1 0 1,0 0-1,-1 0 0,1-1 1,-1 1-1,1-1 0,0 1 1,-1-1-1,1 1 1,-1-1-1,1 0 0,1-1 1,3-3 1,-1 1 0,1-1 0,-1 0 0,-1 0 0,1-1 0,-1 1 0,0-1 0,0 0 0,0 0 0,-1 0 0,5-13 0,-2 2 10,0 0-1,-2 0 1,5-30-1,-6 26 13,-2 0-1,0 0 1,-3-26-1,2 41-15,-1 0 0,0 0 0,0 0-1,0 0 1,-1 0 0,0 0-1,0 0 1,0 0 0,-1 1-1,0-1 1,0 1 0,-1 0 0,1 0-1,-1 0 1,-5-5 0,7 8-6,1 1 1,-1 0-1,1 0 1,-1 0-1,1 0 1,-1 0-1,0 0 1,1 1-1,-1-1 1,0 1 0,0-1-1,0 1 1,0-1-1,1 1 1,-1 0-1,0 0 1,0 0-1,0 0 1,-2 1-1,1 0 2,0 0 0,0 0-1,0 0 1,0 0 0,0 1 0,0-1-1,1 1 1,-1 0 0,1 0-1,-5 4 1,1 1 7,0 0 1,0 0-1,0 1 1,1 0-1,0 0 1,-7 16-1,6-7 0,0 0 0,1 0 0,1 0 0,1 0-1,-2 29 1,4-39-79,1 1 1,0 0-1,0 0 0,1-1 0,0 1 1,1 0-1,-1-1 0,1 1 0,1-1 0,-1 1 1,1-1-1,1 0 0,-1 0 0,1 0 0,5 6 1,-6-10-3,0-1 0,0 1 1,0 0-1,0-1 1,0 0-1,0 1 0,1-1 1,-1-1-1,1 1 1,-1 0-1,1-1 0,3 1 1,4 1-86,1-1 0,21 0 0,9-1-292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23 14723,'0'3'217,"1"9"404,0 0 1,1-1 0,0 1-1,1-1 1,5 13 0,-8-22-589,1 0 0,0 0 1,0 0-1,0 0 0,1 0 0,-1 0 1,0 0-1,1 0 0,-1 0 0,1-1 1,0 1-1,-1-1 0,1 1 0,0-1 1,0 0-1,0 1 0,0-1 0,0 0 1,0 0-1,1 0 0,-1-1 0,0 1 0,0-1 1,1 1-1,-1-1 0,0 0 0,1 1 1,-1-1-1,0 0 0,1-1 0,-1 1 1,0 0-1,3-1 0,-2 0 8,0 0-1,0 0 1,-1 0-1,1 0 1,0-1-1,0 1 0,-1-1 1,1 0-1,-1 1 1,0-1-1,1 0 1,-1 0-1,0-1 1,0 1-1,0 0 1,0-1-1,-1 1 0,1-1 1,-1 0-1,0 1 1,1-1-1,-1 0 1,0 0-1,0 0 1,-1 0-1,1 0 1,-1 0-1,0 0 0,1 0 1,-1-4-1,0 4 7,-1 0-1,1 0 0,0 0 0,-1 0 0,1 0 1,-1 0-1,0 0 0,0 1 0,0-1 0,0 0 1,-1 1-1,1-1 0,-1 1 0,1-1 0,-1 1 1,0 0-1,0-1 0,0 1 0,0 0 0,0 0 1,-1 1-1,1-1 0,0 0 0,-1 1 0,0-1 1,1 1-1,-1 0 0,0 0 0,1 0 0,-1 0 1,-5 0-1,1 0-26,1 2 0,0-1 0,0 0 1,0 1-1,0 0 0,0 1 0,0-1 1,0 1-1,0 0 0,1 1 0,-1-1 0,1 1 1,-1 0-1,1 1 0,-6 4 0,5-3-39,0 0 0,0 0 0,1 0 0,-1 1 0,1 0 0,0 0 0,1 1 0,0-1 0,0 1 0,0 0 0,-4 11-1,8-16-27,-1 0-1,0 1 1,1-1-1,-1 1 1,1-1-1,0 0 1,0 1-1,0-1 1,0 1-1,0-1 1,0 0-1,1 5 1,0-6-52,-1 0 0,1 0 1,-1 0-1,1 0 0,0 0 0,-1 0 1,1 0-1,0 0 0,0 0 0,0 0 1,-1-1-1,1 1 0,0 0 1,0 0-1,0-1 0,0 1 0,1-1 1,1 2-1,0-2-40,0 1 0,0-1 0,0 1 0,1-1 0,-1 0 0,0 0 0,0 0 0,1-1 0,-1 1 0,0-1 0,0 0 0,0 0 1,0 0-1,0 0 0,0 0 0,5-4 0,25-15-789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1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22 891 15859,'-6'7'367,"5"-6"-287,-1 1 0,1 0 0,0-1 0,-1 1 0,1 0 0,0 0 0,0-1 0,0 1 0,0 0 0,0 0 0,1 0 0,-1 0 0,0 0 0,1 4 0,0-6-71,0 1 0,0-1 0,0 0 0,0 0 0,0 0 0,0 0 0,0 1 0,0-1-1,0 0 1,0 0 0,0 0 0,0 0 0,1 0 0,-1 0 0,0 1 0,0-1 0,0 0-1,0 0 1,0 0 0,1 0 0,-1 0 0,0 0 0,0 0 0,0 0 0,0 0 0,1 0-1,-1 0 1,0 0 0,0 1 0,0-1 0,0 0 0,1 0 0,-1 0 0,0 0 0,0-1-1,0 1 1,0 0 0,1 0 0,-1 0 0,0 0 0,0 0 0,0 0 0,0 0 0,0 0-1,1 0 1,-1 0 0,0 0 0,0 0 0,0-1 0,0 1 0,21-8 560,-1-1 0,26-16 0,-4 3-216,397-166 588,-14 8-2394,-213 73-121,269-183 1,-393 229 1345,-15 21 90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45 16179,'1'-1'107,"0"0"-1,-1 0 1,1 0-1,0 0 1,-1-1-1,1 1 1,-1 0-1,1-1 1,-1 1-1,0 0 1,1-1-1,-1 1 1,0 0-1,0-1 1,0 1-1,0-1 1,0 1-1,0 0 1,-1-1-1,1 0 1,-1 1-35,1 0 0,-1 0 0,0 0 0,0 0 0,1 0 0,-1 0 0,0 0-1,0 1 1,0-1 0,0 0 0,0 1 0,0-1 0,0 1 0,0-1 0,0 1 0,0-1 0,0 1 0,-2-1 0,-3 0 84,0 1 1,0-1-1,0 1 0,-1 0 1,1 0-1,0 1 0,-10 2 1,2 1-106,0 1 1,1 0 0,0 1-1,0 1 1,1 0-1,0 0 1,0 2 0,1-1-1,-19 18 1,13-8-71,1 0 1,0 0-1,2 1 0,-25 42 1,32-48-4,0 1-1,1 0 1,0 0 0,2 0 0,-1 1 0,-3 26 0,7-37 15,1 0 1,-1 0-1,1 0 0,0 0 0,0 0 1,0 0-1,1 0 0,0 0 0,-1-1 1,1 1-1,1 0 0,-1 0 0,0 0 0,1-1 1,0 1-1,0-1 0,0 1 0,0-1 1,1 0-1,-1 0 0,1 0 0,0 0 1,0 0-1,0-1 0,0 1 0,0-1 1,0 0-1,1 0 0,-1 0 0,6 2 1,9 2-167,1-1 0,-1-1 1,1-1-1,0 0 0,0-1 1,1-1-1,-1-1 0,0-1 1,0 0-1,0-2 0,0 0 1,32-10-1,-46 11 46,-1 1 1,0-1-1,1 0 1,-1 0-1,0-1 0,6-4 1,-9 6 84,0 0 0,0 0 1,0-1-1,1 1 0,-1 0 1,0-1-1,-1 1 0,1-1 1,0 1-1,0-1 0,-1 0 1,1 1-1,-1-1 0,1 0 1,-1 1-1,0-1 0,1 0 1,-1 0-1,0 1 0,0-1 1,-1-2-1,-6-22-599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39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52 484 15059,'-41'42'1353,"31"-37"-849,11-15-88,41-31 664,15-11-112,29-12-200,22-2-72,25-5-311,7 3-153,8 12-480,0 8-345,-8 21 457,-1 10-200,-11 7-112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0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14571,'2'10'313,"1"0"-1,1 0 1,-1 0-1,2 0 1,-1 0-1,8 11 1,-11-20-274,0 1 1,0-1-1,0 1 0,0-1 1,0 1-1,1-1 1,-1 0-1,0 1 1,1-1-1,-1 0 0,1 0 1,0 0-1,-1 0 1,1 0-1,0-1 1,-1 1-1,1 0 0,0-1 1,0 1-1,-1-1 1,1 0-1,0 0 0,0 1 1,0-1-1,0 0 1,0-1-1,-1 1 1,1 0-1,0 0 0,0-1 1,0 1-1,0-1 1,-1 0-1,1 1 1,0-1-1,-1 0 0,1 0 1,-1 0-1,1 0 1,-1 0-1,1-1 0,-1 1 1,2-2-1,0 0 59,-1 1-1,0 0 1,0-1 0,1 0-1,-2 1 1,1-1-1,0 0 1,0 0-1,-1 0 1,0 0 0,0 0-1,0-1 1,0 1-1,0 0 1,0-1-1,-1 1 1,0 0-1,1-1 1,-1 1 0,-1 0-1,1-1 1,0 1-1,-1 0 1,0-1-1,-1-3 1,1 4-29,0 1 1,0 0-1,0 0 1,0 0-1,-1 0 0,1 0 1,0 0-1,-1 0 1,0 0-1,1 0 1,-1 1-1,0-1 0,0 1 1,0 0-1,0-1 1,0 1-1,-1 0 1,1 0-1,0 0 0,0 0 1,-1 1-1,1-1 1,0 0-1,-1 1 0,1 0 1,-1 0-1,1 0 1,0 0-1,-1 0 1,1 0-1,-1 0 0,1 1 1,-1-1-1,1 1 1,-3 1-1,1-1-33,0 1 0,0 0 0,0 0 0,1 0 0,-1 1 0,1-1 1,0 1-1,-1-1 0,1 1 0,0 0 0,0 1 0,1-1 0,-1 0 0,-3 7 0,5-7-46,-1-1 0,1 1 0,-1 0 0,1 0 0,0 0 0,0 0 0,0 0 0,1 0 0,-1 0 0,1 0 0,0 0 0,0 0 0,0 1 0,0-1 0,0 0 0,1 0 0,-1 0 0,1 0 0,0 0 0,1 4 0,-1-6 3,-1 0 0,0 0 1,1 0-1,-1-1 0,1 1 1,-1 0-1,1 0 1,0-1-1,-1 1 0,1 0 1,-1-1-1,1 1 0,0-1 1,0 1-1,-1-1 0,1 1 1,0-1-1,0 1 0,0-1 1,0 0-1,0 0 0,-1 1 1,1-1-1,0 0 0,0 0 1,0 0-1,0 0 0,0 0 1,0 0-1,0 0 0,0 0 1,-1 0-1,1 0 0,0-1 1,0 1-1,0 0 0,0-1 1,0 1-1,-1-1 1,1 1-1,0 0 0,0-1 1,-1 0-1,1 1 0,0-1 1,-1 1-1,1-1 0,0 0 1,0 0-1,3-3-11,-1 0-1,1 0 1,-1 0-1,0 0 1,0-1-1,0 1 1,2-8 0,-2 4 12,0 0 0,-1 0 1,0 0-1,0-1 0,0-12 1,-2 17 18,0 0 1,0 0 0,0 0 0,-1 0 0,1 0-1,-1 0 1,0 0 0,0 0 0,-1 0-1,1 0 1,-1 1 0,0-1 0,-2-4-1,3 7-5,0 0-1,0 1 1,0-1-1,0 0 1,1 0-1,-1 1 0,0-1 1,0 1-1,0-1 1,0 1-1,-1-1 1,1 1-1,0-1 0,0 1 1,0 0-1,0 0 1,0 0-1,-3 0 1,4 0-10,-1 0 0,1 0 0,-1 0 1,1 0-1,0 0 0,-1 0 1,1 0-1,-1 0 0,1 0 1,-1 0-1,1 1 0,-1-1 1,1 0-1,-1 0 0,1 1 1,0-1-1,-1 0 0,1 1 1,0-1-1,-1 0 0,1 1 0,0-1 1,-1 1-1,1-1 0,0 0 1,0 1-1,-1-1 0,1 1 1,0-1-1,0 1 0,0-1 1,0 1-1,0-1 0,0 1 1,0-1-1,0 0 0,0 1 1,0-1-1,0 1 0,0-1 0,0 1 1,0-1-1,0 1 0,0 0 1,1 0-44,-1 0 0,0-1 1,1 1-1,-1 0 1,0-1-1,1 1 0,-1 0 1,1-1-1,-1 1 0,1 0 1,-1-1-1,1 1 0,0-1 1,-1 1-1,1-1 1,0 1-1,-1-1 0,1 1 1,0-1-1,0 0 0,-1 0 1,1 1-1,0-1 0,0 0 1,-1 0-1,1 0 1,0 0-1,0 0 0,0 0 1,1 0-1,-1 0-154,1 0 0,-1 0 1,0 0-1,0 0 0,1 0 0,-1-1 0,0 1 0,0 0 1,0-1-1,0 1 0,1-1 0,-1 1 0,0-1 1,0 0-1,0 0 0,0 1 0,1-2 0,-8 12-382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0:4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9 167 18612,'-9'11'1608,"11"-4"-1040,6-1-231,12-6 703,6 0-160,7-10-328,6-1-96,1-7-152,-1-3-104,-2-2-288,-4 0-168,-9 4-568,-4 1-360,-10 2 904,-2-1-200,-7 2-217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0:4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1 618 17916,'0'10'1603,"7"-18"-885,9-18-5,12-31-179,-2-1 0,17-61 0,25-123-113,-47 139 19,-19 88-224,-4 20 4,-4 22 27,3 13-324,0 1 0,3-1 1,2 1-1,1-1 0,2 1 0,2-1 1,1-1-1,2 1 0,2-2 0,25 56 1,-36-91-57,0-3 108,-1 1 0,1-1 0,-1 1 0,0 0-1,1-1 1,-1 1 0,0 0 0,1-1-1,-1 1 1,0 0 0,0-1 0,0 1 0,0 0-1,1 0 1,-1-1 0,0 1 0,0 0-1,0-1 1,-1 1 0,1 0 0,0 0 0,0-1-1,0 2 1,-7-2-444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0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17716,'-5'1'1464,"3"2"-1072,0-3 512,6-1-1248,4-1 272,-3 1-96,1-1-96,1 2-176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26 431 13259,'-2'0'152,"1"0"0,0 0 1,0 1-1,-1-1 0,1 0 1,0 1-1,0-1 0,0 1 1,0 0-1,0-1 0,0 1 1,0 0-1,0 0 0,0-1 1,0 1-1,0 0 0,0 0 1,1 0-1,-1 0 0,0 0 0,1 0 1,-1 1-1,0-1 0,1 0 1,0 0-1,-1 0 0,1 1 1,0-1-1,-1 0 0,1 0 1,0 0-1,0 2 0,0-2-115,0-1 1,1 1-1,-1-1 0,0 0 0,0 1 0,1-1 1,-1 0-1,0 0 0,1 1 0,-1-1 0,0 0 0,1 0 1,-1 1-1,0-1 0,1 0 0,-1 0 0,0 0 1,1 0-1,-1 1 0,1-1 0,-1 0 0,0 0 1,1 0-1,-1 0 0,1 0 0,-1 0 0,1 0 0,-1 0 1,0 0-1,1 0 0,-1-1 0,1 1 0,-1 0 1,19-5 451,3-8-274,-1-1 0,0 0 1,0-2-1,-2 0 0,22-24 1,-20 20-116,280-290 582,-285 293-650,-16 18-31,0-1-1,0 0 1,0 0-1,0 0 1,0 0-1,0 0 0,0 0 1,0 0-1,0 0 1,0 0-1,0 0 1,0 1-1,0-1 1,0 0-1,0 0 0,0 0 1,0 0-1,0 0 1,0 0-1,0 0 1,0 0-1,0 0 0,0 0 1,0 0-1,0 1 1,0-1-1,0 0 1,0 0-1,0 0 1,0 0-1,0 0 0,0 0 1,1 0-1,-1 0 1,0 0-1,0 0 1,0 0-1,0 0 1,0 0-1,0 0 0,0 0 1,0 0-1,0 0 1,0 1-1,0-1 1,1 0-1,-1 0 1,0 0-1,0 0 0,0 0 1,0 0-1,0 0 1,0 0-1,0 0 1,0-1-1,0 1 1,0 0-1,1 0 0,-18 35 15,14-30-19,-102 209 83,84-165-84,3 2-1,-19 75 1,36-121 52,-1 1-203,1 0 0,0 0 0,0 0 0,1 11 1,0-17 110,0 1 0,0 0 0,0-1 1,0 1-1,0 0 0,0-1 0,0 1 1,0 0-1,1-1 0,-1 1 0,0 0 1,1-1-1,-1 1 0,0-1 1,1 1-1,-1 0 0,1-1 0,-1 1 1,1-1-1,-1 1 0,1-1 0,-1 1 1,1-1-1,-1 0 0,1 1 1,0-1-1,-1 0 0,1 1 0,0-1 1,-1 0-1,1 0 0,0 0 0,-1 0 1,1 1-1,0-1 0,-1 0 0,1 0 1,0 0-1,-1 0 0,1-1 1,0 1-1,0 0 0,-1 0 0,1 0 1,0 0-1,-1-1 0,2 1 0,5-3-516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50 12147,'55'-50'6798,"-80"70"-6144,2 2 0,-1 0 0,2 1-1,-19 27 1,-67 109-522,100-146-110,-52 95 122,54-97-125,1 1 0,1-1 1,0 1-1,0 0 0,2 0 1,-1 1-1,0 17 0,2-28-18,1 0 0,0 1 1,1-1-1,-1 0 0,0 0 0,1 1 0,-1-1 0,1 0 0,0 0 1,-1 0-1,1 1 0,0-1 0,0 0 0,1 0 0,-1 0 0,0-1 0,1 1 1,-1 0-1,3 1 0,-2-1 0,1 0 1,0 0-1,0-1 1,0 1-1,0-1 1,0 0-1,0 1 1,1-2-1,-1 1 1,0 0-1,6 0 1,4-1 1,-1 0 1,1-1 0,0 0-1,-1-1 1,20-5 0,-9 1-167,0-2 0,39-17 0,-52 20 91,-1 0 0,0-1 0,0 0 1,-1 0-1,0-1 0,0 0 0,0 0 1,11-15-1,-3-5-157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17508,'0'10'1848,"7"-3"-1312,13-7-168,9 0 841,12 0-537,8-2-88,7 2-184,3-2-168,1 0-336,-6 1-208,-9 1-552,-9 0-281,-19 3 841,-6-1-200</inkml:trace>
  <inkml:trace contextRef="#ctx0" brushRef="#br0" timeOffset="1">24 250 14931,'5'7'1753,"11"-5"-1097,17-8-224,6-3 888,8-1-520,3-3-216,5 5-608,-2-2-328,-3 0 360,-4 0-120,-16-5-184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852 184 10674,'68'-66'1946,"-33"31"722,56-43 0,-82 73-1717,-12 12-232,-17 17 60,19-22-748,-43 48 436,-62 52 0,-59 36-478,89-75 58,-40 32-97,-268 241-379,371-322 366,6-6-62,0 0 1,-1 0-1,-1-1 1,1 0 0,-1 0-1,0-1 1,-15 8-1,23-14 156,1 1-1,-1-1 0,0 0 1,0 0-1,0 1 0,0-1 1,0 0-1,0 0 1,0 0-1,0 0 0,0 0 1,0 0-1,0 0 0,0 0 1,0-1-1,0 1 1,0 0-1,0 0 0,0-1 1,1 1-1,-1-1 0,0 1 1,0-1-1,0 1 1,0-1-1,1 0 0,-1 1 1,0-1-1,1 0 0,-1 1 1,0-1-1,1 0 1,-1-1-1,-1-2-41,0 1 0,0-1 0,1 0 0,0 0 0,0 0 0,-1-4 0,-4-28 23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 15099,'-1'7'170,"0"0"1,-1 0-1,1-1 0,-1 1 0,-1 0 1,1-1-1,-1 1 0,0-1 0,0 0 1,-1 0-1,-7 10 0,-4 6 204,-260 368 934,65-102-577,198-271-667,-23 37 129,33-49-175,-1 0 0,0 1 0,1-1 1,0 1-1,1-1 0,-1 1 0,-1 11 1,3-17-19,0 1 1,0-1 0,0 1-1,0-1 1,1 1 0,-1-1 0,0 0-1,0 1 1,0-1 0,0 1-1,1-1 1,-1 1 0,0-1 0,0 1-1,1-1 1,-1 0 0,0 1-1,1-1 1,-1 0 0,0 1-1,1-1 1,-1 0 0,1 1 0,-1-1-1,1 0 1,-1 0 0,0 1-1,1-1 1,-1 0 0,1 0 0,-1 0-1,1 0 1,-1 0 0,1 0-1,-1 0 1,1 0 0,-1 0-1,1 0 1,-1 0 0,1 0 0,-1 0-1,1 0 1,-1 0 0,1 0-1,-1-1 1,1 1 0,23-8 23,91-49 115,36-17-94,70-8-444,-153 61 323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8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12675,'23'0'1272,"19"-9"-696,5-4-168,15-2 648,2 0-183,4 0-177,-4 0-80,-9 4-352,-11 1-176,-21 7-488,-20 3 416,1-2-152,-17 2-80</inkml:trace>
  <inkml:trace contextRef="#ctx0" brushRef="#br0" timeOffset="1">2 254 11082,'43'0'1601,"16"-4"-721,4-3-376,0-5 1624,0 2-1231,-6 2-433,-7-4-384,-14 1 72,-6-1-104,-13-4-168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11875,'-2'24'2123,"-6"34"1,1-4-1985,6-44-126,-6 48 206,3 0 0,3 64-1,2-117-152,-1-1 0,1 0-1,-1 0 1,1 0 0,0 0 0,3 5-1,-4-8-35,1 0 0,-1 0 0,1-1-1,-1 1 1,1 0 0,-1 0 0,1-1-1,-1 1 1,1 0 0,0-1 0,-1 1-1,1-1 1,0 1 0,0-1 0,0 1-1,-1-1 1,1 1 0,0-1 0,0 0-1,0 0 1,0 1 0,0-1 0,-1 0-1,1 0 1,0 0 0,0 0 0,0 0-1,0 0 1,0 0 0,0 0 0,0 0-1,0-1 1,-1 1 0,1 0 0,0 0-1,0-1 1,0 1 0,1-1 0,9-6 206,1-1 1,-1 0 0,0 0 0,-1-1 0,0 0 0,14-18-1,-5 7 32,177-201 759,-195 220-1126,0 0 0,1 0 0,-1-1 0,0 1 0,-1 0 1,1 0-1,0-1 0,0 1 0,-1-1 0,1 1 0,0-1 0,-1 1 0,1-1 0,-1 1 0,0-1 0,0 1 0,1-1 0,-1 1 0,0-1 0,0 1 0,-1-3 0,0 4 38,0-1 1,0 1-1,0-1 0,0 1 0,0-1 0,0 1 1,0 0-1,-1-1 0,1 1 0,0 0 0,0 0 1,0 0-1,0 0 0,-1 0 0,1 0 0,0 0 0,0 0 1,0 0-1,-1 1 0,1-1 0,0 0 0,0 1 1,0-1-1,0 1 0,-2 1 0,-22 9-784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11739,'3'7'328,"0"1"1,1-1 0,0-1 0,0 1 0,1 0 0,0-1 0,10 11 0,-13-16-268,0 1 0,0-1 1,0 0-1,1 1 0,-1-1 1,0 0-1,1 0 0,-1-1 1,1 1-1,-1 0 0,0-1 1,1 0-1,0 1 1,-1-1-1,1 0 0,-1 0 1,1-1-1,-1 1 0,1 0 1,-1-1-1,1 1 0,-1-1 1,0 0-1,1 0 0,-1 0 1,0 0-1,1 0 0,1-3 1,14-7 282,-2-2 1,0 0 0,0-1-1,-2-1 1,1 0-1,-2-1 1,20-31-1,-32 46-309,0-1-1,0 1 0,-1 0 1,1 0-1,0 0 0,0 0 1,0 0-1,0 0 0,0 0 1,0 0-1,1 1 0,-1-1 0,0 0 1,0 1-1,2-2 0,-2 2-20,-1 1-1,1-1 0,0 0 1,-1 0-1,1 0 0,0 1 1,-1-1-1,1 0 0,0 0 0,-1 1 1,1-1-1,-1 1 0,1-1 1,-1 0-1,1 1 0,-1-1 1,1 1-1,-1-1 0,1 1 1,-1 0-1,0-1 0,1 1 0,-1-1 1,0 1-1,0 0 0,1-1 1,-1 1-1,0 0 0,0-1 1,0 1-1,0 1 0,3 6-4,0 0 0,0 0 0,0-1 1,1 1-1,0-1 0,1 1 0,9 11 0,-12-17-11,0 0 1,0 0-1,1 1 1,0-1-1,-1-1 1,1 1-1,0 0 1,0-1 0,0 1-1,0-1 1,0 0-1,0 0 1,0 0-1,0 0 1,0-1-1,1 1 1,-1-1-1,0 0 1,0 0-1,1 0 1,-1 0-1,6-2 1,-2 0 14,0 0-1,0-1 1,-1 0 0,8-5 0,-10 6 3,0-1 1,-1 1 0,1 0 0,0 0-1,0 0 1,0 1 0,0 0 0,0-1-1,1 1 1,-1 1 0,0-1-1,1 1 1,-1-1 0,7 2 0,0 9 21,-5-4 286,-5-6-309,-1 0 1,0 0-1,0 0 0,1 0 1,-1 0-1,0-1 0,0 1 1,0 0-1,1 0 0,-1 0 1,0-1-1,0 1 0,0 0 1,0 0-1,0 0 0,1-1 1,-1 1-1,0 0 0,0 0 1,0-1-1,0 1 0,0 0 1,0 0-1,0-1 0,0 1 1,0 0-1,0-1 0,0 1 1,0 0-1,0 0 0,0-1 1,0 1-1,0 0 0,0-1 1,0-20 609,-2 1 0,1-1 1,-10-37-1,10 54-615,2 4-41,0 0 1,-1-1 0,1 1-1,0 0 1,-1 0 0,1 0 0,0 0-1,-1 0 1,1 0 0,0 0-1,-1 0 1,1 0 0,0 0-1,-1 1 1,1-1 0,-1 0-1,1 0 1,0 0 0,-1 1 0,1-1-1,0 1 1,5 1-223,-1 0 0,1-1 0,0 1 0,-1-1 0,1 0 0,0-1 0,0 1 0,0-1 0,0 0 0,0-1-1,-1 0 1,1 1 0,0-2 0,0 1 0,-1-1 0,1 0 0,-1 0 0,9-5 0,2-4-488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1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13307,'21'-5'1342,"1"1"0,-1 0-1,1 2 1,0 0 0,23 2 0,-43 0-1283,0 0 1,1 1-1,-1-1 0,0 0 1,1 1-1,-1-1 1,0 1-1,0 0 0,0 0 1,0 0-1,1 0 1,-1 0-1,-1 0 0,1 0 1,0 1-1,0-1 1,0 1-1,-1-1 0,1 1 1,1 2-1,-1-1-32,-1 0-1,0-1 1,0 1-1,0 0 1,0 0 0,0 0-1,-1 0 1,1 0-1,-1 1 1,0-1 0,0 0-1,0 0 1,-1 4-1,-2 8-13,0 0 0,-2 0 0,1 0 0,-12 23 0,4-13 9,3-7-17,1 1 0,-6 22-1,14-40-15,0 1-1,-1-1 0,1 1 1,0-1-1,0 1 1,0-1-1,0 1 1,1-1-1,-1 1 0,0-1 1,0 1-1,1-1 1,-1 0-1,2 3 0,-2-4-23,0 1 0,1-1 0,-1 1 0,1-1-1,-1 1 1,0-1 0,1 0 0,-1 1-1,1-1 1,-1 1 0,1-1 0,-1 0 0,1 1-1,-1-1 1,1 0 0,-1 0 0,1 1 0,-1-1-1,1 0 1,0 0 0,-1 0 0,1 0 0,-1 0-1,1 0 1,0 0 0,-1 0 0,1 0 0,-1 0-1,1 0 1,0 0 0,-1 0 0,1-1 0,-1 1-1,1 0 1,-1 0 0,1-1 0,-1 1 0,2-1-1,-2 1 57,1 0-1,-1 0 1,1-1-1,-1 1 1,1 0-1,-1-1 1,1 1-1,-1-1 1,0 1-1,1 0 1,-1-1-1,0 1 1,1-1-1,-1 1 1,0-1 0,1 1-1,-1-1 1,0 1-1,0-1 1,0 1-1,0-1 1,1 1-1,-1-1 1,0 1-1,0-1 1,0 0-1,0 1 1,0-2-1,-10-14-995,-20-9-2326,5 11 1635,19 11 1610,0 0 1,0 0-1,1 0 1,0-1-1,-1 0 1,-5-6-1,10 9 116,1 1 0,0 0 0,0-1 1,0 1-1,-1-1 0,1 1 0,0 0 0,0-1 0,0 1 0,0-1 0,-1 1 0,1 0 0,0-1 0,0 1 0,0-1 0,0 1 0,0-1 0,0 1 0,0 0 0,0-1 0,1 1 0,-1-1 0,0 1 0,0 0 0,0-1 0,0 1 0,0-1 1,1 1-1,-1 0 0,0-1 0,0 1 0,1 0 0,-1-1 0,0 1 0,1 0 0,-1-1 0,0 1 0,1 0 0,-1 0 0,0-1 0,1 1 0,-1 0 0,1 0 0,-1 0 0,0 0 0,1 0 0,-1-1 0,1 1 0,0 0 0,25-6 1344,-24 6-1335,27-4 488,45 1 1,-28 3-498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15019,'0'1'48,"-1"-1"0,1 0 0,0 0 0,-1 1 0,1-1 0,0 0 0,-1 1 0,1-1 0,0 0 0,0 1 0,-1-1 1,1 0-1,0 1 0,0-1 0,0 1 0,0-1 0,-1 0 0,1 1 0,0-1 0,0 1 0,0-1 0,0 1 0,0-1 0,0 0 0,0 1 0,0-1 0,0 1 0,0-1 0,0 0 0,1 1 0,-1-1 0,0 1 0,0-1 0,0 0 0,0 1 0,1-1 0,-1 1 0,0-1 0,0 0 0,1 1 0,-1-1 0,13 15 524,6 1-139,0-2 0,1 1 1,25 13-1,70 30 220,-112-57-629,87 38 430,125 38 0,102 9-203,151 51-215,-264-49-5,-64-26-24,-128-56-137,1-2-1,0 1 1,17 3 0,-30-9 109,0 1 0,0 0 0,1 0 0,-1 0 0,0-1 1,0 1-1,0 0 0,1-1 0,-1 1 0,0 0 0,0 0 0,0-1 0,0 1 1,1 0-1,-1-1 0,0 1 0,0 0 0,0-1 0,0 1 0,0 0 0,0-1 1,0 1-1,0 0 0,0-1 0,0 1 0,0 0 0,0-1 0,0 1 0,-1 0 1,1-1-1,0 1 0,0 0 0,0 0 0,0-1 0,0 1 0,-1 0 0,1 0 1,0-1-1,0 1 0,-1-1 0,-7-17-50,7 17 4,-10-22-209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16163,'4'-1'109,"0"1"0,0 0-1,-1 0 1,1 0-1,0 0 1,0 1-1,0 0 1,-1-1-1,1 1 1,-1 1-1,1-1 1,-1 0-1,1 1 1,-1 0-1,1 0 1,-1 0-1,0 0 1,5 5 0,-3-3-80,0 1 0,0-1 1,0 1-1,-1 0 1,0 1-1,0-1 1,-1 1-1,1-1 0,-1 1 1,2 7-1,-3-4 41,0 0-1,0 0 0,-1 1 0,0-1 1,-1 0-1,0 1 0,-1-1 0,0 1 1,0-1-1,-1 0 0,-3 11 0,-6 14 453,-22 51 0,27-73-411,-34 76 1139,-67 112-1,104-196-1262,-16 22 24,19-25-85,-1 0 0,0 0-1,1-1 1,-1 1 0,0 0 0,0 0-1,0-1 1,1 1 0,-1-1 0,0 1 0,0-1-1,0 1 1,0-1 0,0 1 0,0-1-1,0 0 1,0 0 0,0 1 0,0-1 0,0 0-1,0 0 1,0 0 0,0 0 0,-2-1 0,2 1 33,1-1 0,0 0 1,-1 0-1,1 0 1,0 0-1,-1 0 1,1 0-1,0 1 1,0-1-1,0 0 1,0 0-1,0 0 1,0 0-1,0 0 1,0 0-1,0 0 1,0 0-1,1-1 1,0-2-111,2-29-429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18364,'-1'2'1085,"-7"66"-94,4-43-900,1 0 0,0 0-1,2 1 1,2-1 0,3 33-1,-4-55-81,0-1-1,1 0 0,-1 0 0,1 1 1,0-1-1,0 0 0,-1 0 0,1 0 0,0 0 1,1 0-1,-1 0 0,0 0 0,1 0 1,-1 0-1,1 0 0,-1-1 0,1 1 1,0-1-1,0 1 0,0-1 0,0 0 0,0 1 1,0-1-1,0 0 0,0-1 0,0 1 1,0 0-1,1 0 0,-1-1 0,0 0 0,1 1 1,-1-1-1,0 0 0,1 0 0,-1 0 1,0 0-1,1-1 0,3 0 0,8-2 58,0-1 0,-1-1 0,0 0 0,0-1 0,13-7 0,-23 12-48,19-11 117,-15 7-69,1 0-1,0 1 0,0 0 1,1 1-1,-1 0 0,1 0 0,15-2 1,-23 5-57,0 0 0,0 0 0,0 0 0,-1 0 1,1 0-1,0 0 0,0 0 0,-1 0 0,1 1 0,0-1 0,0 0 1,-1 0-1,1 1 0,0-1 0,-1 1 0,1-1 0,0 1 1,-1-1-1,1 1 0,-1-1 0,1 1 0,-1-1 0,1 1 0,0 0 1,7 20 122,-8-19-126,0 0 1,0 0-1,1 0 1,-1-1-1,1 1 0,-1 0 1,1 0-1,0-1 1,0 1-1,-1-1 0,1 1 1,0-1-1,1 1 1,-1-1-1,0 1 0,0-1 1,1 0-1,-1 0 1,0 0-1,1 0 0,-1 0 1,1 0-1,3 2 1,-1-3 25,1 1 0,-1-1 0,1 0 1,-1 0-1,1-1 0,0 1 0,-1-1 1,1 0-1,5-2 0,44-18 217,-29 10-132,-18 8-81,0 1 1,0-1-1,1 1 1,-1 1 0,1-1-1,11 0 1,-17 2-36,-1 0 1,1 0-1,-1 0 0,1 1 1,-1-1-1,1 0 1,0 1-1,-1-1 0,1 1 1,-1 0-1,0-1 1,1 1-1,-1 0 0,0 0 1,1 0-1,-1 0 1,0 0-1,0 0 1,0 0-1,0 0 0,0 1 1,0-1-1,0 0 1,0 1-1,0-1 0,-1 0 1,1 1-1,0-1 1,-1 1-1,0-1 0,1 1 1,-1 0-1,0-1 1,0 1-1,1-1 0,-2 4 1,7 70-1082,-6-75 1057,0 1 1,0-1-1,0 0 1,0 0-1,0 1 1,0-1-1,0 0 1,0 0-1,0 1 0,0-1 1,0 0-1,0 0 1,1 1-1,-1-1 1,0 0-1,0 0 1,0 0-1,0 1 1,0-1-1,1 0 1,-1 0-1,0 0 1,0 1-1,0-1 1,1 0-1,-1 0 1,0 0-1,0 0 1,1 0-1,-1 1 1,0-1-1,0 0 1,0 0-1,1 0 1,-1 0-1,0 0 1,1 0-1,-1 0 1,0 0-1,0 0 1,1 0-1,-1 0 1,0 0-1,1 0 1,11-7-318,-11 6 279,14-10-417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15739,'0'-3'2102,"-6"2"-633,-17 0 117,-28 6 28,51-5-1619,-19 5 456,15-1-3244,4-5 2210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38 16628,'0'-1'142,"1"-1"0,-1 1 0,0 0 0,0-1 0,0 1 0,0 0 0,0-1 0,0 1 0,0 0 0,0-1 0,0 1 0,-1 0 0,1-1 0,0 1 0,-1 0 0,0 0 0,1-1 0,-1 1 0,1 0 0,-1 0 0,0 0 0,0 0 0,0 0 0,-2-2 0,2 2-60,-1 0 0,0 1-1,0-1 1,0 0-1,0 1 1,0 0-1,0-1 1,0 1-1,1 0 1,-1 0-1,0 0 1,0 0-1,0 1 1,0-1-1,-2 1 1,-5 1-189,1 0 0,1 1 0,-1 0 1,0 1-1,1-1 0,0 1 0,-10 7 0,6-8-1069,10-1 944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59 13531,'1'-1'161,"-1"1"0,1 0 0,0-1 1,-1 1-1,1 0 0,0-1 0,-1 1 0,1-1 1,-1 1-1,1-1 0,-1 0 0,1 1 0,-1-1 0,1 1 1,-1-1-1,0 0 0,1 1 0,-1-2 0,0 2-62,0-1-1,0 1 0,0 0 0,0-1 1,0 1-1,-1 0 0,1-1 0,0 1 1,0 0-1,0 0 0,0-1 0,-1 1 1,1 0-1,0 0 0,0-1 0,-1 1 1,1 0-1,0 0 0,-1 0 1,1-1-1,0 1 0,0 0 0,-1 0 1,1 0-1,0 0 0,-1-1 0,-28-3 2043,17 5-1990,0 1-1,0 0 1,0 1-1,0 0 1,0 0-1,-20 11 1,23-10-163,0 0 1,1 1 0,-1 0-1,1 0 1,1 1 0,-1 0-1,1 1 1,0 0 0,-7 8-1,12-12 7,0 0 0,0 1-1,0-1 1,1 1-1,-1-1 1,1 1 0,0 0-1,-1 4 1,2-7 4,-1 0 0,1 0 1,0 0-1,0 0 0,0 0 1,0 0-1,0 0 1,0 0-1,0 0 0,0 0 1,1 0-1,-1 0 0,0 0 1,0 0-1,1 0 0,-1 0 1,1 0-1,-1 0 0,1 0 1,-1 0-1,1-1 0,0 1 1,-1 0-1,1 0 1,0-1-1,0 1 0,-1 0 1,1-1-1,0 1 0,0-1 1,0 1-1,0-1 0,0 1 1,0-1-1,1 1 0,5-1 3,-1 1 0,1-1-1,-1 0 1,0 0 0,1 0-1,-1-1 1,1 0 0,-1-1-1,0 1 1,0-1 0,0-1-1,11-4 1,2-3 6,0-1 1,26-19-1,-28 19 48,-1 0-1,-1-2 1,0 0 0,-1 0-1,-1-2 1,22-27 0,-31 32 2,-8 11 34,2 0-86,1 0 0,0 0 0,0 0 1,0 1-1,-1-1 0,1 0 0,0 1 0,1-1 0,-1 1 0,-1 2 0,1 0-15,-1-1 1,1 1-1,0 1 1,1-1 0,-1 0-1,1 0 1,0 0-1,0 0 1,0 0-1,0 0 1,1 1-1,0-1 1,0 0-1,0 0 1,2 4-1,0-2-3,0 0-1,1 0 0,-1-1 0,1 1 0,1-1 1,-1 0-1,1 0 0,8 6 0,-8-6 14,0 0-1,0 0 1,-1 1 0,0-1-1,0 1 1,-1 0-1,1 0 1,-1 0 0,0 1-1,-1-1 1,0 1 0,3 13-1,-3-10-7,0 0 0,-1 0 0,-1 0 0,0 0 0,0 0 0,-1 0 0,0 1 0,-4 12 0,5-21 10,0-1-1,-1 1 0,1-1 1,-1 0-1,1 1 0,-1-1 0,1 1 1,-1-1-1,0 0 0,0 1 1,0-1-1,0 0 0,0 0 0,0 0 1,0 0-1,-2 1 0,2-1 7,0-1-1,1 0 0,-1 1 1,0-1-1,0 0 0,0 0 1,0 0-1,0 0 1,0 1-1,0-1 0,0-1 1,0 1-1,0 0 0,1 0 1,-1 0-1,0 0 1,0-1-1,0 1 0,-2-1 1,0-1 19,0 0 1,-1-1 0,1 1-1,0-1 1,0 0 0,0 0-1,0 0 1,1 0 0,-1 0-1,-2-6 1,-1 0 10,1-1 0,0 1-1,0-1 1,1 0 0,1-1 0,0 1 0,0 0-1,1-1 1,-2-20 0,4 30-44,1 1-1,-1-1 1,0 0-1,1 1 1,-1-1-1,0 1 1,1-1-1,-1 0 1,1 1-1,-1-1 1,1 1-1,-1 0 1,1-1-1,-1 1 1,1-1-1,0 1 1,-1 0 0,1-1-1,-1 1 1,1 0-1,0 0 1,-1-1-1,1 1 1,0 0-1,0 0 1,-1 0-1,1 0 1,0 0-1,-1 0 1,1 0-1,1 0 1,26 2-469,-23-2 294,13 3-300,-13-2 73,1 0 1,-1-1 0,1 1-1,9-2 1,-13 1 316,-1 0 1,0-1-1,1 1 0,-1 0 1,0-1-1,1 1 0,-1-1 0,0 0 1,0 1-1,1-1 0,-1 0 0,0 0 1,0 0-1,0 0 0,0 0 0,0 0 1,0 0-1,0 0 0,-1 0 0,1 0 1,0 0-1,0-1 0,0-1 1,3-9-382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14763,'0'-1'311,"0"0"0,0 0 1,0 0-1,0-1 0,0 1 0,1 0 0,-1 0 0,1 0 0,-1 0 0,1 0 1,-1-1-1,2 0 0,2 1 1542,-2 11-917,-2 5-572,-1 1 1,-4 28-1,2-29-316,1 1 0,0 28 0,2-43-44,0-1-1,0 1 0,0-1 1,0 0-1,0 1 0,1-1 1,-1 1-1,0-1 0,0 0 1,0 1-1,0-1 0,0 1 1,0-1-1,1 0 0,-1 1 1,0-1-1,0 0 0,1 1 1,-1-1-1,0 0 0,1 1 1,-1-1-1,0 0 0,1 0 1,-1 1-1,0-1 0,1 0 1,-1 0-1,0 0 0,1 0 1,-1 1-1,1-1 0,16-4 96,19-19 66,-33 20-141,25-17 96,-11 7-81,-1 0 1,2 2 0,-1 0 0,37-16-1,-53 27-41,-1 0-1,1 0 0,0-1 0,-1 1 1,1 0-1,0 0 0,-1 0 0,1 0 1,0 0-1,0 0 0,-1 0 0,1 0 1,0 0-1,-1 0 0,1 0 0,0 0 1,-1 1-1,1-1 0,0 0 0,-1 0 1,1 1-1,0-1 0,-1 0 0,1 1 1,-1-1-1,1 1 0,-1-1 0,1 1 1,-1-1-1,1 1 0,-1-1 0,1 1 1,-1 0-1,0-1 0,1 1 0,-1-1 1,0 1-1,1 0 0,-1-1 0,0 1 1,0 0-1,0 0 0,0-1 0,0 2 1,1 5-32,0 0 0,-1 0 1,-1 14-1,0 1-102,2-22 115,-1 1 0,0 0 0,0 0 0,1 0 0,-1 0 0,1 0 0,-1 0 0,1 0 1,-1 0-1,1-1 0,-1 1 0,1 0 0,0 0 0,-1-1 0,1 1 0,0 0 0,0-1 1,-1 1-1,1-1 0,0 1 0,0-1 0,0 1 0,0-1 0,0 0 0,0 1 0,0-1 1,0 0-1,0 0 0,0 0 0,0 0 0,0 0 0,0 0 0,0 0 0,0 0 0,0 0 1,-1 0-1,1 0 0,0-1 0,0 1 0,0 0 0,1-1 0,6-1-361,0-1 0,-1 0 0,14-7 0,16-12-1297,-2-1 0,0-2 0,43-40 0,-78 70 3179,-8 16-279,-9 27 733,16-44-1846,1 1 1,0-1-1,0 0 0,0 1 0,0-1 0,1 1 0,0-1 0,0 0 0,0 1 1,0-1-1,1 0 0,-1 0 0,1 0 0,0 0 0,3 3 0,4 6-10,1 0 0,21 21 0,6 7-36,-27-28-69,-2-1 0,0 1 0,0 0 0,-1 1 0,-1 0 0,0 0 0,-1 0 0,4 19 0,-7-23-3,-1-1 0,0 1 1,0 0-1,-1-1 0,0 1 1,-1 0-1,0-1 1,0 1-1,-1-1 0,-1 1 1,1-1-1,-1 0 0,-1 0 1,-5 9-1,8-15 22,0 0-1,-1-1 1,0 1-1,0-1 1,0 0-1,0 1 1,0-1-1,0 0 1,0 0 0,-1 0-1,1 0 1,-1-1-1,1 1 1,-1-1-1,-5 3 1,6-4 0,0 1 0,0-1 0,0 0 0,0 0 0,0 0 0,0 0 0,0 0 0,0 0 1,0 0-1,0-1 0,0 1 0,0-1 0,0 1 0,0-1 0,1 0 0,-1 0 0,0 0 0,0 0 0,1 0 0,-1 0 0,1 0 1,-1-1-1,1 1 0,-1 0 0,-1-3 0,-4-5 5,1-1 0,0 1-1,0-1 1,1 0 0,0-1 0,1 1 0,0-1 0,0 0-1,2 0 1,-1 0 0,1 0 0,1 0 0,-1-13 0,2 7-40,0 0 0,1 0 0,1-1 0,0 1 1,2 1-1,0-1 0,0 0 0,8-16 1,-8 25 2,0 0 1,0 0-1,1 0 1,0 0 0,0 1-1,1-1 1,0 1 0,0 1-1,1-1 1,0 1 0,9-6-1,-6 6 39,0 0-1,1 0 0,0 1 0,0 1 1,0 0-1,1 0 0,0 1 0,12-2 0,5 0 11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14883,'6'-2'436,"0"0"-1,0 0 1,1 1-1,11-2 1,-4 2-238,124-5 870,-112 6-902,0 1 0,-1 1 0,33 8 0,-56-10-144,0 1 0,1-1 0,-1 1 0,0 0 0,0-1-1,0 1 1,0 0 0,-1 0 0,1 1 0,0-1 0,0 0 0,2 3 0,-4-3-13,1-1-1,-1 1 1,0 0 0,1 0-1,-1-1 1,0 1-1,0 0 1,0 0-1,0-1 1,0 1 0,0 0-1,0 0 1,0-1-1,0 1 1,0 0 0,0 0-1,0-1 1,-1 1-1,1 0 1,0 0 0,-1-1-1,1 1 1,0 0-1,-1-1 1,1 1 0,-1 0-1,1-1 1,-1 1-1,1-1 1,-1 1 0,1-1-1,-1 1 1,0-1-1,1 1 1,-2 0 0,-7 5 90,-1 1 1,0-1-1,0-1 1,-16 7 0,16-8-11,-1 0 1,1 2 0,1-1 0,-19 14-1,28-19-93,0 0 0,0 1 0,0-1-1,0 0 1,-1 0 0,1 1-1,0-1 1,0 0 0,0 0-1,0 1 1,0-1 0,0 0 0,0 0-1,0 1 1,0-1 0,0 0-1,0 1 1,0-1 0,0 0 0,0 0-1,0 1 1,0-1 0,0 0-1,1 0 1,-1 1 0,0-1 0,0 0-1,0 0 1,0 1 0,0-1-1,1 0 1,-1 0 0,0 0-1,0 1 1,0-1 0,1 0 0,-1 0-1,0 0 1,0 0 0,1 1-1,-1-1 1,0 0 0,0 0 0,1 0-1,-1 0 1,0 0 0,0 0-1,1 0 1,-1 0 0,0 0 0,1 0-1,-1 0 1,0 0 0,1 0-1,22 6-185,-17-5 135,17 4-48,1 2 0,-2 0 0,1 1 0,36 19 0,-53-24 108,-2 0 0,1 0 0,0 0 0,0 0 0,-1 1 0,0 0 0,0 0 0,0 0 0,0 1 0,-1-1 0,0 1 0,1 0 1,-2 0-1,1 0 0,-1 0 0,1 1 0,-1-1 0,-1 0 0,1 1 0,-1 0 0,0-1 0,0 1 0,-1 0 0,0-1 0,0 11 0,-1-10 38,0 1 0,-1-1 0,1 0 0,-1 0 0,0 0 0,-1 0 0,1-1 0,-1 1 0,0 0 0,-1-1 0,1 0 0,-8 8 0,4-6 54,0 0 0,0 0 0,-1-1 0,0 0 1,0-1-1,-1 0 0,-16 8 0,16-9-32,0 0 0,-1-1 0,1 0 0,-1 0 0,0-1 0,0-1 0,0 1 0,0-2 0,0 1 0,0-1 0,0-1 0,0 0 0,0 0 0,0-1 0,1 0-1,-19-7 1,26 8-118,-1 0 0,1 0 0,0-1 1,0 1-1,0 0 0,1-1 0,-1 1 0,0-1 0,0 0 0,1 1 0,-1-1 0,1 0 0,0 0 0,-1 0 0,1 0 0,0 0 0,0 0 0,0 0 0,0-1 0,1 1 0,-1 0 0,0-3 0,1 2-8,0-1-1,0 1 1,1 0-1,-1 0 1,1 0-1,0-1 1,-1 1-1,2 0 1,-1 0-1,0 0 1,0 0 0,1 0-1,0 1 1,-1-1-1,1 0 1,3-2-1,22-21-418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24 354 15427,'-18'26'1730,"13"-16"-998,13-15 1006,81-71-340,236-194-168,-313 260-1210,-6 5-11,0 0-1,0 0 0,1 1 0,9-5 1,-14 12 17,-7 7-17,-8 15-15,11-22 3,-17 31-33,1 0 0,2 2 0,2 0 0,1 1 0,1 0 0,3 0 0,-10 75 0,18-101-136,1 0 0,0-1-1,2 13 1,-2-21 97,0 0-1,1 1 1,-1-1 0,1 0 0,-1 0 0,1 0 0,0 1-1,0-1 1,0 0 0,0 0 0,0 0 0,1 0-1,-1-1 1,0 1 0,1 0 0,0 0 0,-1-1-1,1 1 1,0-1 0,3 3 0,7-3-343,2-7-107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 15171,'6'-3'1138,"-6"12"-576,-10 24-123,6-18 47,-1 3-232,1 0 1,1 1-1,-1 21 1,4-31-226,0 0 0,1 1 1,0-1-1,0 0 0,1 0 1,0 0-1,0 0 0,6 13 0,39 76-14,26 61-3,-61-129-7,-2 1-1,-1 0 1,7 41 0,-15-67-1,0 1 0,-1-1 1,1 1-1,-1 0 0,-1-1 1,1 1-1,-1-1 0,0 1 0,0-1 1,0 1-1,-1-1 0,0 0 1,0 0-1,-4 7 0,4-9 33,0 0 0,-1 0 1,1 0-1,-1 0 0,0-1 0,0 1 0,0-1 0,0 0 0,0 0 0,-1 0 0,1 0 0,0 0 0,-1-1 0,0 0 0,1 0 1,-1 0-1,0 0 0,1 0 0,-1-1 0,0 1 0,-6-1 0,2-1 57,-1 0 1,1 0-1,0 0 1,-1-1-1,1-1 1,0 1-1,0-1 1,0-1-1,1 1 1,-1-2-1,1 1 1,0-1-1,0 0 1,0 0-1,-9-10 1,8 8-37,1-1 0,0 0 0,1 0 0,0 0 0,0-1 0,0 0 0,1 0 0,1 0 0,0-1 0,0 1 0,0-1 0,-2-14 0,6 20-65,-1 1 0,1-1-1,0 1 1,0-1 0,0 0 0,0 1 0,0-1 0,1 1 0,0-1 0,0 1-1,0 0 1,0-1 0,0 1 0,1 0 0,-1-1 0,1 1 0,3-5 0,-1 4-58,1-1 1,0 1-1,-1 0 1,1 0 0,1 1-1,-1-1 1,0 1-1,1 0 1,8-3 0,111-40-298,-48 19 213,2-4-57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2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15915,'3'-3'300,"0"-1"0,0 1 0,1 0 0,0 1 0,0-1 0,0 1 0,0-1 0,0 1 0,0 1 0,0-1 0,1 0 0,-1 1 0,1 0 0,7-1 0,5 0-21,0 1 1,29 1 0,-43 0-264,1 0 1,0 1 0,-1-1-1,1 1 1,-1 0 0,1 0-1,-1 0 1,1 0-1,-1 0 1,0 1 0,0 0-1,0-1 1,0 1-1,4 3 1,-5-3-15,-1 0 0,1 0-1,-1 0 1,0 0 0,1 0 0,-1 0 0,0 0 0,0 1-1,0-1 1,-1 0 0,1 1 0,0-1 0,-1 0-1,0 1 1,0-1 0,1 1 0,-1-1 0,0 0-1,-1 1 1,1-1 0,0 1 0,-2 2 0,-2 9-16,0 0 1,-1 0 0,0 0 0,-2-1 0,-13 23-1,-49 62-55,43-64 63,2-1 4,5-9-12,-18 33 1,36-56 12,0 1 1,0-1 0,0 1 0,0-1 0,0 1 0,1 0 0,-1-1 0,1 1 0,-1 0 0,1 0 0,0-1 0,-1 1-1,1 0 1,0 0 0,0-1 0,0 1 0,0 0 0,1 0 0,-1 0 0,1-1 0,-1 1 0,2 3 0,-1-4-1,0 1 1,1 0 0,0-1 0,-1 1 0,1-1 0,0 0 0,-1 0 0,1 1 0,0-1-1,0 0 1,0-1 0,0 1 0,0 0 0,0 0 0,1-1 0,-1 1 0,4-1 0,12 2-116,0-1 1,0 0 0,0-2 0,0 0 0,20-5 0,88-22-385,-67 11 290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3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15763,'0'0'85,"0"1"0,0 0 0,1 0 0,-1-1-1,0 1 1,0 0 0,0-1 0,1 1 0,-1 0 0,0-1-1,1 1 1,-1 0 0,1-1 0,-1 1 0,1-1-1,-1 1 1,1 0 0,-1-1 0,1 0 0,0 1 0,-1-1-1,1 1 1,-1-1 0,1 0 0,0 1 0,-1-1-1,1 0 1,0 0 0,0 1 0,-1-1 0,1 0 0,0 0-1,1 0 1,29 0 770,-24-1-765,33-5 170,1-1-1,-1-3 1,67-24-1,-101 32-214,-5 1-39,2 0 24,0 0 0,0 0 1,1 1-1,-1-1 0,0 0 0,0 1 0,4 0 0,-6 0-21,0 0 0,0 0 0,-1 0 0,1 1 0,0-1 0,0 0 0,-1 1 0,1-1 0,0 1 0,-1-1 0,1 1 0,0-1-1,-1 1 1,1-1 0,-1 1 0,1-1 0,-1 1 0,1 0 0,-1-1 0,1 1 0,-1 0 0,1 0 0,-1-1 0,0 1-1,0 0 1,1 0 0,-1-1 0,0 1 0,0 0 0,0 0 0,0 0 0,0 0 0,0-1 0,0 1 0,0 0 0,0 1 0,-2 25 150,-1 1 1,-7 27-1,-1 15-35,-11 211 56,21-248-158,-2 1 0,-1-2-1,-2 1 1,-1-1-1,-1 1 1,-2-2 0,-1 0-1,-1 0 1,-26 44-1,34-68 7,0-1 0,-1 1-1,0-1 1,-1 0-1,0 0 1,-8 7-1,13-12-15,-1 0 0,1 0-1,-1 1 1,0-1-1,0 0 1,0 0 0,1-1-1,-1 1 1,0 0 0,0-1-1,0 1 1,0-1 0,0 1-1,0-1 1,0 0-1,0 0 1,0 0 0,-1 0-1,1 0 1,0-1 0,0 1-1,0 0 1,0-1-1,0 0 1,1 1 0,-1-1-1,0 0 1,0 0 0,0 0-1,-1-2 1,-2-1 10,0-2 0,0 1 1,1 0-1,0-1 0,0 0 1,0 0-1,1 0 0,-1 0 0,2-1 1,-1 1-1,-2-12 0,-1-3 7,1-1 0,-3-32 1,7 39-38,0-1 0,0 0 1,2 0-1,0 1 0,0-1 1,5-17-1,-4 27-7,-1 0 1,1 1-1,0-1 0,1 1 1,-1-1-1,1 1 0,0 0 1,1 0-1,-1 0 0,1 1 1,0-1-1,0 1 1,0 0-1,1 0 0,0 0 1,-1 1-1,1-1 0,0 1 1,7-3-1,9-1-375,0 0-1,0 1 1,1 2 0,0 0 0,24-1 0,-22 2-18,1 0 1,-1-2 0,41-12 0,-47 9 63,29-17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17220,'0'0'49,"1"1"0,-1 0 0,1-1 0,-1 1 1,1-1-1,-1 1 0,1-1 0,0 1 0,-1-1 0,1 1 1,0-1-1,-1 1 0,1-1 0,0 0 0,-1 0 0,1 1 1,0-1-1,0 0 0,0 0 0,-1 0 0,1 0 0,0 0 1,0 0-1,0 0 0,-1 0 0,1 0 0,0 0 0,0 0 1,-1 0-1,3-1 0,28-7 12,-28 7 71,205-62 815,318-53-1,-486 110-1040,52-1 1,-86 7 1231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15363,'5'1'109,"0"0"0,-1 0 0,1-1 0,0 0 0,0 0 1,0 0-1,-1 0 0,1-1 0,0 0 0,-1 0 0,1 0 0,0 0 0,7-4 0,5-3-41,-1-1 1,19-12 0,-25 14 43,47-30 161,-2-2-1,-2-2 1,-2-3 0,68-74 0,-113 110-189,9-7 280,-33 62 151,-52 136-253,62-158-272,2 1-1,1-1 1,1 1 0,1 0-1,0 39 1,9-33-735,-6-31 729,0-1-1,0 1 1,0-1-1,0 1 1,1-1 0,-1 1-1,0-1 1,0 1-1,1-1 1,-1 0-1,0 1 1,0-1 0,1 1-1,-1-1 1,1 0-1,-1 1 1,0-1 0,1 0-1,-1 0 1,1 1-1,-1-1 1,1 0-1,-1 0 1,1 0 0,-1 1-1,1-1 1,-1 0-1,1 0 1,-1 0 0,1 0-1,-1 0 1,1 0-1,-1 0 1,1 0-1,-1 0 1,1 0 0,-1-1-1,1 1 1,-1 0-1,0 0 1,1 0-1,-1-1 1,1 1 0,-1 0-1,1 0 1,-1-1-1,0 1 1,1 0 0,-1-1-1,1 1 1,-1 0-1,1-1 1,14-18-292,2-6-92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3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15323,'0'-5'192,"1"1"-1,-1 0 0,1 0 0,0 0 0,0 0 1,1 0-1,-1 0 0,1 0 0,0 1 1,0-1-1,0 1 0,0-1 0,1 1 1,0-1-1,-1 1 0,1 0 0,0 1 1,0-1-1,1 0 0,-1 1 0,4-3 1,9-4 254,1 0 1,0 1 0,24-9 0,-33 14-314,3-1-6,86-29 574,-86 30-632,0 0 1,0 1-1,0 0 1,1 1-1,-1 0 0,20 2 1,-31-1-67,1 0 0,0 0 0,0 0 1,0 0-1,0 1 0,0-1 0,0 0 0,0 0 1,-1 1-1,1-1 0,0 0 0,0 1 1,0-1-1,-1 1 0,1-1 0,0 1 0,-1 0 1,1-1-1,0 1 0,-1-1 0,1 1 0,-1 0 1,1 0-1,-1-1 0,1 1 0,-1 0 0,1 0 1,-1 0-1,0 0 0,0-1 0,1 1 0,-1 0 1,0 0-1,0 0 0,0 0 0,0 0 0,0 0 1,0 0-1,0 0 0,0-1 0,0 1 0,-1 0 1,1 0-1,0 0 0,-1 0 0,1 0 0,0-1 1,-1 1-1,1 0 0,-2 1 0,-2 6 7,-1 1-1,0-1 1,-11 12-1,14-17-5,-128 147 65,13-17-51,115-130-19,-5 5-6,0 1 1,1-1-1,-7 15 0,12-21 4,0-1 0,1 1-1,-1 0 1,0 0 0,1-1 0,0 1 0,-1 0-1,1 0 1,0 0 0,0 0 0,0 2-1,0-3 1,1 0 1,-1 0-1,0 0 0,1 0 0,-1 0 0,0 0 0,1-1 1,-1 1-1,1 0 0,0 0 0,-1-1 0,1 1 0,0 0 1,-1-1-1,1 1 0,0 0 0,0-1 0,-1 1 0,1-1 1,0 1-1,0-1 0,0 0 0,1 1 0,11 2-14,-1 0-1,1-2 0,0 1 1,0-1-1,0-1 0,26-3 1,-1 1 7,17 4-285,-37-1 260,0 0 0,0-1 0,0-1 0,25-5 0,-40 5 28,0 0 0,0 0 0,0 0-1,-1 0 1,1 0 0,0-1 0,0 1-1,3-4 1,15-20-90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4:5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52 14763,'3'-13'1157,"-2"8"-894,-1 0 1,1 1-1,0-1 1,-1 0-1,0 1 0,-1-6 1,1 10-195,-1 0 0,1 0 0,-1 0 1,1 0-1,-1 0 0,0 0 0,1 1 1,0-1-1,-1 0 0,1 0 0,-1 1 1,1-1-1,-1 0 0,1 1 0,-1-1 0,1 0 1,0 1-1,-1-1 0,1 1 0,0-1 1,-1 1-1,1-1 0,0 0 0,0 1 1,-1-1-1,1 2 0,-12 15 473,-24 52-310,3 1 0,-40 127 0,-22 156-201,90-332-17,-8 29 32,2 0-1,2 0 1,-1 57 0,10-101-67,0 0-1,0 0 0,0 0 1,1 0-1,0 0 0,1 0 1,-1 0-1,1-1 0,0 1 1,0 0-1,6 8 0,-6-11 42,0-1-1,0 1 0,1 0 1,-1-1-1,1 1 1,0-1-1,0 0 0,-1 0 1,2 0-1,-1 0 1,0-1-1,0 1 0,0-1 1,1 0-1,-1 0 0,1 0 1,-1 0-1,1-1 1,-1 1-1,1-1 0,4 0 1,3-1 18,0 1 1,0-2-1,0 0 1,0 0-1,11-4 1,18-8-3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3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9 518 16187,'-9'5'1958,"16"-7"-904,20-9-290,19-14-426,-1-1 1,-2-2 0,52-44-1,105-118-164,-93 57 21,-84 101-68,-23 32-125,0 0 1,0 0 0,0 0-1,0-1 1,0 1-1,1 0 1,-1 0 0,0 0-1,0 0 1,0 0 0,0-1-1,0 1 1,0 0-1,0 0 1,0 0 0,0 0-1,0 0 1,1 0 0,-1-1-1,0 1 1,0 0 0,0 0-1,0 0 1,0 0-1,1 0 1,-1 0 0,0 0-1,0 0 1,0 0 0,0 0-1,0 0 1,1 0-1,-1 0 1,0 0 0,0 0-1,0 0 1,0 0 0,1 0-1,-1 0 1,0 0 0,0 0-1,0 0 1,0 0-1,0 0 1,1 0 0,-1 0-1,0 0 1,0 0 0,0 0-1,0 0 1,0 1-1,1-1 1,-1 0 0,0 0-1,0 0 1,0 0 0,0 0-1,1 10 70,-3 5-20,-1 1 1,-1-1 0,0 0 0,-9 19-1,-3 13 27,-17 54-6,10-35-46,3 1 0,-19 119 0,38-182-87,1 0 1,0-1-1,0 1 0,0 0 1,1-1-1,1 6 0,-2-8 29,0-1-1,0 0 0,0 1 1,0-1-1,0 0 0,0 1 0,0-1 1,1 0-1,-1 1 0,0-1 0,0 0 1,0 0-1,1 1 0,-1-1 1,0 0-1,0 0 0,1 1 0,-1-1 1,0 0-1,1 0 0,-1 0 0,0 1 1,0-1-1,1 0 0,-1 0 0,0 0 1,1 0-1,-1 0 0,1 0-66,0 0 0,0-1-1,0 1 1,0-1 0,0 1-1,-1 0 1,1-1 0,0 0 0,0 1-1,-1-1 1,1 1 0,-1-1-1,1 0 1,0 0 0,-1 1-1,1-2 1,22-30-1015,-7 9 370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13227,'11'-8'2115,"-10"13"-100,-13 20 456,6-15-2624,-19 45 420,2 0 0,3 2 0,2 0 0,-17 105 0,34-156-260,-2 6 31,2 0 0,-1 0 0,2-1-1,1 25 1,-1-34-33,0 0 0,0 0 0,1-1 1,-1 1-1,1 0 0,-1 0 0,1 0 0,0 0 0,0-1 0,-1 1 0,1 0 0,1 0 1,-1-1-1,0 1 0,0-1 0,1 1 0,-1-1 0,0 0 0,1 1 0,-1-1 1,1 0-1,0 0 0,-1 0 0,1 0 0,0-1 0,0 1 0,0 0 0,0-1 0,-1 1 1,1-1-1,0 1 0,0-1 0,0 0 0,0 0 0,0 0 0,0 0 0,3-1 1,5 0-206,0-2 0,0 1 1,-1-1-1,1 0 0,-1-1 1,0 0-1,0-1 0,0 0 1,-1 0-1,1-1 0,-1 0 1,-1 0-1,1-1 0,-1 0 0,0 0 1,-1-1-1,11-15 0,-15 19 88,-1 1 0,0-1-1,0 1 1,0-1 0,0 1-1,0-1 1,-1 0 0,1 1-1,-1-1 1,0 0 0,0 0-1,-2-6 1,-5-16-775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6:57:1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15651,'10'-7'1609,"-4"1"-1057,-3 2-248,-1 5 1048,-4 8-640,-4 7-344,3 5-128,-3 11-224,-2 4-80,3 4-136,1 0-104,0-3-144,2-4-128,1-7-296,-3-9 1528,5-17-864,2-8-56,0-14 96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3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15403,'-6'13'1401,"12"-6"-801,2-1-176,11-6 816,5-2-312,11-5-256,3-1-55,8-4-161,0-2-80,-3-2-416,-1 0-248,-12 5-609,-6 4 2194,-22 7-1361,-2-6-16,-16 6-104</inkml:trace>
  <inkml:trace contextRef="#ctx0" brushRef="#br0" timeOffset="1">60 225 16436,'1'2'1496,"11"-4"-896,6-3-232,7-3 480,3 0-136,4 0-280,1-2-344,-2 3 89,-2-5-81,-10-4-192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3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 16676,'0'0'37,"0"-1"0,0 1 0,0 0 0,0 0 1,0-1-1,0 1 0,0 0 0,0-1 0,0 1 1,0 0-1,0-1 0,-1 1 0,1 0 0,0 0 1,0-1-1,0 1 0,0 0 0,0-1 1,-1 1-1,1 0 0,0 0 0,0-1 0,0 1 1,-1 0-1,1 0 0,0 0 0,0-1 0,-1 1 1,1 0-1,0 0 0,0 0 0,-1 0 0,1 0 1,0 0-1,0-1 0,-1 1 0,1 0 0,0 0 1,-1 0-1,1 0 0,0 0 0,-1 0 0,1 0 1,0 0-1,-1 0 0,1 1 0,-18 9 351,7 0-150,1 0 0,0 1-1,1 0 1,1 1 0,-9 13 0,-34 71 293,42-77-441,-19 37 146,-27 79-1,47-111-173,1 0 0,1 0 0,2 0 0,0 1 1,1 0-1,2 34 0,1-52-49,0 0 0,1 1 0,0-1 0,1 0 0,0 0 1,0 0-1,3 7 0,-3-10-35,-1-1 1,1 0-1,0 0 1,0 0-1,1 0 1,-1-1-1,0 1 0,1-1 1,0 1-1,0-1 1,-1 0-1,1 0 1,0 0-1,1 0 1,-1-1-1,6 3 1,1-2-93,0 0 0,1 0 0,-1-1 0,1-1 0,-1 1 0,1-2 0,-1 0 0,1 0 1,19-5-1,10-4-184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3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16452,'3'0'167,"1"1"0,0-1-1,0 0 1,0 0 0,0 0 0,0 0 0,0-1 0,-1 1 0,1-1 0,0 0 0,0 0 0,-1-1 0,1 1 0,-1-1 0,1 0 0,4-3 0,9-6 177,31-26-1,-27 20 16,61-54-7,117-130 1,-179 179-428,-15 20 1,-7 8 85,2-6-11,-65 189 761,50-140-619,-14 97-1,30-131-934,-1-15 785,0 1 0,0-1-1,0 0 1,1 0 0,-1 0 0,0 0-1,0 0 1,1 0 0,-1 1-1,0-1 1,0 0 0,1 0 0,-1 0-1,0 0 1,1 0 0,-1 0-1,0 0 1,0 0 0,1 0 0,-1 0-1,0-1 1,0 1 0,1 0-1,-1 0 1,0 0 0,0 0-1,1 0 1,-1 0 0,0-1 0,0 1-1,1 0 1,-1 0 0,0 0-1,0 0 1,0-1 0,0 1 0,1 0-1,-1 0 1,0-1 0,0 1-1,0 0 1,0-1 0,10-13-362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3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17420,'0'26'1432,"-11"9"-1088,-3 6-128,-1 5 368,1 3-176,3-2-80,2-3-152,5-8-312,1-6-128,3-8-376,1-8-200,2-9 616,-3-4-160,-3-1-96</inkml:trace>
  <inkml:trace contextRef="#ctx0" brushRef="#br0" timeOffset="1">0 204 16708,'6'6'1560,"7"-4"-1008,5 0-200,12-4 808,2 0-440,11-3-647,1 1-498,7-6 497,0-4-128,-2-2-168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17172,'0'0'57,"0"0"1,0 0-1,0 0 1,0 0-1,0 0 1,0 0-1,0 1 1,0-1-1,0 0 1,0 0-1,0 0 1,0 0-1,0 0 1,0 1-1,0-1 1,0 0-1,0 0 1,0 0-1,0 0 1,0 0-1,0 0 1,0 1-1,0-1 1,0 0-1,1 0 1,-1 0-1,0 0 1,0 0-1,0 0 1,0 0-1,0 0 1,0 1-1,0-1 1,1 0-1,-1 0 1,0 0-1,0 0 1,0 0-1,0 0 1,0 0-1,0 0 1,1 0 0,-1 0-1,0 0 1,0 0-1,0 0 1,0 0-1,0 0 1,1 0-1,-1 0 1,0 0-1,0 0 1,0 0-1,0 0 1,0 0-1,0 0 1,1 0-1,-1-1 1,0 1-1,0 0 1,0 0-1,0 0 1,0 0-1,0 0 1,17-10 1352,19-20-622,-35 29-724,315-296 378,-303 286-538,-13 11 95,0 0 0,0 0-1,0 0 1,0 0 0,0 0 0,0 0-1,0 0 1,0 1 0,0-1 0,0 0-1,0 0 1,0 0 0,0 0 0,0 0-1,0 0 1,0 0 0,0 0 0,0 0 0,0 0-1,0 0 1,0 0 0,0 0 0,0 0-1,0 0 1,0 1 0,0-1 0,0 0-1,0 0 1,0 0 0,0 0 0,1 0-1,-1 0 1,0 0 0,0 0 0,0 0-1,0 0 1,0 0 0,0 0 0,0 0-1,0 0 1,0 0 0,0 0 0,0 0 0,0 0-1,0 0 1,0 0 0,1 0 0,-1 0-1,0 0 1,0 0 0,0 0 0,0 0-1,0 0 1,0 0 0,0 0 0,0 0-1,0 0 1,0 0 0,0 0 0,0 0-1,0 0 1,0-1 0,0 1 0,1 0-1,-13 23-71,10-17 77,-23 41-8,3 1 0,2 1 0,-15 57 0,29-73-341,-2 5-713,12-48 794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4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15251,'-4'25'1257,"-16"12"-897,-4 0-120,-2 9 352,0 3-160,0-1-32,2 0-32,4-8-120,3-6-40,7-9-64,2-4-16,6-11-176,2-8-280,1-1-272,2-12 504,3-12-104,-1-9-128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14611,'-4'1'193,"-1"0"-1,1 0 0,0 1 1,0-1-1,0 1 0,0 0 1,0 0-1,1 1 1,-1-1-1,1 1 0,-1 0 1,1 0-1,0 0 0,0 0 1,0 0-1,1 1 1,-1 0-1,1-1 0,0 1 1,0 0-1,0 0 1,-2 5-1,2-4-59,-1 1 0,1 0 1,0 0-1,1 0 0,-1 0 0,1 1 0,0-1 0,1 0 1,-1 1-1,1-1 0,1 0 0,-1 0 0,1 1 1,3 11-1,-4-17-116,1 1 0,0-1 1,-1 1-1,1-1 0,0 1 0,0-1 1,0 0-1,0 1 0,0-1 0,0 0 0,0 0 1,1 0-1,-1 0 0,0 0 0,1 0 1,-1 0-1,1 0 0,-1 0 0,1-1 1,-1 1-1,1 0 0,2 0 0,0-1-4,-1 0 0,0 0 1,0 0-1,1 0 0,-1-1 0,0 1 0,0-1 0,1 0 0,-1 0 0,6-3 0,1-1-10,0 0-1,-1-1 1,0-1 0,0 1-1,15-15 1,-16 12-27,-1 1-1,0-2 1,-1 1-1,0 0 1,9-20 0,-14 27 4,0-1 1,0 0 0,0 1 0,0-1 0,-1 0 0,1 0 0,-1 0 0,1 1-1,-1-1 1,0 0 0,-1 0 0,1-4 0,-1 5-1,0 1 1,1 0-1,-1-1 1,0 1-1,0-1 1,0 1-1,1 0 0,-1 0 1,-1-1-1,1 1 1,0 0-1,0 0 1,0 0-1,-1 0 0,1 1 1,0-1-1,-1 0 1,1 0-1,-1 1 1,1-1-1,-1 1 0,1-1 1,-1 1-1,-1-1 1,-2 1-45,0-1 0,0 1-1,1 0 1,-1 1 0,0-1 0,0 1 0,1 0 0,-1 0 0,0 0 0,1 1 0,-1-1-1,1 1 1,0 0 0,-1 1 0,1-1 0,0 1 0,1 0 0,-1 0 0,0 0 0,-5 7 0,4-5-35,0 0 0,0 0 1,1 1-1,0-1 0,0 1 1,1 0-1,0 1 0,0-1 1,0 1-1,1-1 0,0 1 1,0 0-1,-1 12 1,5 6-157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2:4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60 545 16956,'-12'11'917,"-13"14"-140,24-24-710,0 0 1,0 0-1,0 1 1,0-1-1,0 1 1,0-1-1,1 1 1,-1-1 0,0 1-1,1-1 1,-1 1-1,1 0 1,-1-1-1,1 4 1,0-5-48,0 0-1,0 1 1,0-1 0,1 1 0,-1-1-1,0 0 1,0 1 0,1-1 0,-1 0-1,0 1 1,0-1 0,1 0 0,-1 1-1,0-1 1,1 0 0,-1 0 0,1 1-1,-1-1 1,0 0 0,1 0 0,-1 0-1,1 0 1,-1 1 0,0-1 0,1 0-1,-1 0 1,1 0 0,-1 0 0,1 0-1,-1 0 1,1 0 0,-1 0 0,0 0-1,1 0 1,0-1 0,18-3 46,-11 0-64,1 0 0,0-1 1,-1 1-1,0-2 0,0 1 0,-1-1 0,1 0 0,-1-1 0,9-10 0,-13 14 37,-1 0-1,1 0 1,-1 0 0,0-1 0,0 1-1,0 0 1,0-1 0,0 1 0,-1-1 0,1 0-1,-1 1 1,0-1 0,-1 0 0,1 0-1,0 0 1,-1 0 0,0 1 0,0-1-1,0 0 1,-1 0 0,1 0 0,-1 0-1,0 0 1,0 1 0,-3-8 0,3 8-14,-1 1 1,0 0 0,1 0 0,-1-1 0,0 1 0,0 0 0,-1 1 0,1-1-1,0 0 1,-1 1 0,1-1 0,-1 1 0,1-1 0,-1 1 0,0 0 0,1 0 0,-1 1-1,0-1 1,0 0 0,1 1 0,-1 0 0,0 0 0,0 0 0,0 0 0,0 0-1,0 0 1,1 1 0,-5 0 0,2 0-123,1 0 0,-1 1 0,1-1 1,-1 1-1,1 0 0,0 0 0,0 0 0,0 0 0,0 1 0,0 0 1,1 0-1,-1 0 0,1 0 0,0 0 0,0 1 0,-5 6 0,7-8 23,1-1 0,-1 1 0,0-1-1,1 1 1,-1 0 0,1-1-1,0 1 1,0 0 0,-1-1-1,1 1 1,0 0 0,0-1 0,1 4-1,-1-4 50,0 0 0,1 0 0,-1 0-1,0 0 1,1-1 0,-1 1 0,1 0 0,-1 0-1,1-1 1,-1 1 0,1 0 0,0-1 0,-1 1-1,1-1 1,0 1 0,-1-1 0,1 1-1,0-1 1,-1 1 0,1-1 0,0 0 0,0 1-1,0-1 1,0 0 0,-1 1 0,1-1 0,0 0-1,0 0 1,0 0 0,1 0 0,24-5-578</inkml:trace>
  <inkml:trace contextRef="#ctx0" brushRef="#br0" timeOffset="1">341 0 14323,'8'4'1664,"4"4"-1055,6 4-289,4 4 1784,4 7-1704,1 6-96,-4 9-40,-3 8-40,-13 12-80,-7 5-48,-16 6-32,-7 2 0,-15 7 8,-8-1-48,-7-4-504,1-4 440,-4-18-24,-1-6-64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4:5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 17948,'0'7'1872,"0"-2"-1336,-1-4-312,-3-2 2241,-5-9-2273,-5-2-96,-4 1-48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07:44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16219,'34'-42'2846,"121"-181"-804,-42 59-1344,-108 157-652,-3 3-3,1 0-1,0 1 1,0-1 0,0 1 0,0-1-1,6-3 1,-4 7 158,-5 8-82,-4 13 10,4-20-115,-18 64 63,-18 82 247,30-119-527,2 0 1,1 0-1,2 37 0,1-64 129,0 0-6,-1 1 1,1-1-1,0 1 1,0-1-1,1 1 1,-1-1-1,0 0 1,0 1 0,1-1-1,-1 1 1,1-1-1,-1 0 1,1 1-1,0-1 1,-1 0-1,2 2 1,0-5-343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11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12.05.2022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12.05.2022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671" Type="http://schemas.openxmlformats.org/officeDocument/2006/relationships/image" Target="../media/image337.png"/><Relationship Id="rId769" Type="http://schemas.openxmlformats.org/officeDocument/2006/relationships/image" Target="../media/image386.png"/><Relationship Id="rId21" Type="http://schemas.openxmlformats.org/officeDocument/2006/relationships/image" Target="../media/image12.png"/><Relationship Id="rId324" Type="http://schemas.openxmlformats.org/officeDocument/2006/relationships/customXml" Target="../ink/ink161.xml"/><Relationship Id="rId531" Type="http://schemas.openxmlformats.org/officeDocument/2006/relationships/image" Target="../media/image267.png"/><Relationship Id="rId629" Type="http://schemas.openxmlformats.org/officeDocument/2006/relationships/image" Target="../media/image316.png"/><Relationship Id="rId170" Type="http://schemas.openxmlformats.org/officeDocument/2006/relationships/customXml" Target="../ink/ink84.xml"/><Relationship Id="rId836" Type="http://schemas.openxmlformats.org/officeDocument/2006/relationships/customXml" Target="../ink/ink417.xml"/><Relationship Id="rId268" Type="http://schemas.openxmlformats.org/officeDocument/2006/relationships/customXml" Target="../ink/ink133.xml"/><Relationship Id="rId475" Type="http://schemas.openxmlformats.org/officeDocument/2006/relationships/image" Target="../media/image239.png"/><Relationship Id="rId682" Type="http://schemas.openxmlformats.org/officeDocument/2006/relationships/customXml" Target="../ink/ink340.xml"/><Relationship Id="rId903" Type="http://schemas.openxmlformats.org/officeDocument/2006/relationships/image" Target="../media/image453.png"/><Relationship Id="rId32" Type="http://schemas.openxmlformats.org/officeDocument/2006/relationships/customXml" Target="../ink/ink15.xml"/><Relationship Id="rId128" Type="http://schemas.openxmlformats.org/officeDocument/2006/relationships/customXml" Target="../ink/ink63.xml"/><Relationship Id="rId335" Type="http://schemas.openxmlformats.org/officeDocument/2006/relationships/image" Target="../media/image169.png"/><Relationship Id="rId542" Type="http://schemas.openxmlformats.org/officeDocument/2006/relationships/customXml" Target="../ink/ink270.xml"/><Relationship Id="rId181" Type="http://schemas.openxmlformats.org/officeDocument/2006/relationships/image" Target="../media/image92.png"/><Relationship Id="rId402" Type="http://schemas.openxmlformats.org/officeDocument/2006/relationships/customXml" Target="../ink/ink200.xml"/><Relationship Id="rId847" Type="http://schemas.openxmlformats.org/officeDocument/2006/relationships/image" Target="../media/image425.png"/><Relationship Id="rId279" Type="http://schemas.openxmlformats.org/officeDocument/2006/relationships/image" Target="../media/image141.png"/><Relationship Id="rId486" Type="http://schemas.openxmlformats.org/officeDocument/2006/relationships/customXml" Target="../ink/ink242.xml"/><Relationship Id="rId693" Type="http://schemas.openxmlformats.org/officeDocument/2006/relationships/image" Target="../media/image348.png"/><Relationship Id="rId707" Type="http://schemas.openxmlformats.org/officeDocument/2006/relationships/image" Target="../media/image355.png"/><Relationship Id="rId914" Type="http://schemas.openxmlformats.org/officeDocument/2006/relationships/customXml" Target="../ink/ink456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2.xml"/><Relationship Id="rId553" Type="http://schemas.openxmlformats.org/officeDocument/2006/relationships/image" Target="../media/image278.png"/><Relationship Id="rId760" Type="http://schemas.openxmlformats.org/officeDocument/2006/relationships/customXml" Target="../ink/ink379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413" Type="http://schemas.openxmlformats.org/officeDocument/2006/relationships/image" Target="../media/image208.png"/><Relationship Id="rId858" Type="http://schemas.openxmlformats.org/officeDocument/2006/relationships/customXml" Target="../ink/ink428.xml"/><Relationship Id="rId497" Type="http://schemas.openxmlformats.org/officeDocument/2006/relationships/image" Target="../media/image250.png"/><Relationship Id="rId620" Type="http://schemas.openxmlformats.org/officeDocument/2006/relationships/customXml" Target="../ink/ink309.xml"/><Relationship Id="rId718" Type="http://schemas.openxmlformats.org/officeDocument/2006/relationships/customXml" Target="../ink/ink358.xml"/><Relationship Id="rId925" Type="http://schemas.openxmlformats.org/officeDocument/2006/relationships/image" Target="../media/image464.png"/><Relationship Id="rId357" Type="http://schemas.openxmlformats.org/officeDocument/2006/relationships/image" Target="../media/image180.png"/><Relationship Id="rId54" Type="http://schemas.openxmlformats.org/officeDocument/2006/relationships/customXml" Target="../ink/ink26.xml"/><Relationship Id="rId217" Type="http://schemas.openxmlformats.org/officeDocument/2006/relationships/image" Target="../media/image110.png"/><Relationship Id="rId564" Type="http://schemas.openxmlformats.org/officeDocument/2006/relationships/customXml" Target="../ink/ink281.xml"/><Relationship Id="rId771" Type="http://schemas.openxmlformats.org/officeDocument/2006/relationships/image" Target="../media/image387.png"/><Relationship Id="rId869" Type="http://schemas.openxmlformats.org/officeDocument/2006/relationships/image" Target="../media/image436.png"/><Relationship Id="rId424" Type="http://schemas.openxmlformats.org/officeDocument/2006/relationships/customXml" Target="../ink/ink211.xml"/><Relationship Id="rId631" Type="http://schemas.openxmlformats.org/officeDocument/2006/relationships/image" Target="../media/image317.png"/><Relationship Id="rId729" Type="http://schemas.openxmlformats.org/officeDocument/2006/relationships/image" Target="../media/image366.png"/><Relationship Id="rId270" Type="http://schemas.openxmlformats.org/officeDocument/2006/relationships/customXml" Target="../ink/ink134.xml"/><Relationship Id="rId936" Type="http://schemas.openxmlformats.org/officeDocument/2006/relationships/customXml" Target="../ink/ink467.xml"/><Relationship Id="rId65" Type="http://schemas.openxmlformats.org/officeDocument/2006/relationships/image" Target="../media/image34.png"/><Relationship Id="rId130" Type="http://schemas.openxmlformats.org/officeDocument/2006/relationships/customXml" Target="../ink/ink64.xml"/><Relationship Id="rId368" Type="http://schemas.openxmlformats.org/officeDocument/2006/relationships/customXml" Target="../ink/ink183.xml"/><Relationship Id="rId575" Type="http://schemas.openxmlformats.org/officeDocument/2006/relationships/image" Target="../media/image289.png"/><Relationship Id="rId782" Type="http://schemas.openxmlformats.org/officeDocument/2006/relationships/customXml" Target="../ink/ink390.xml"/><Relationship Id="rId228" Type="http://schemas.openxmlformats.org/officeDocument/2006/relationships/customXml" Target="../ink/ink113.xml"/><Relationship Id="rId435" Type="http://schemas.openxmlformats.org/officeDocument/2006/relationships/image" Target="../media/image219.png"/><Relationship Id="rId642" Type="http://schemas.openxmlformats.org/officeDocument/2006/relationships/customXml" Target="../ink/ink320.xml"/><Relationship Id="rId281" Type="http://schemas.openxmlformats.org/officeDocument/2006/relationships/image" Target="../media/image142.png"/><Relationship Id="rId502" Type="http://schemas.openxmlformats.org/officeDocument/2006/relationships/customXml" Target="../ink/ink250.xml"/><Relationship Id="rId76" Type="http://schemas.openxmlformats.org/officeDocument/2006/relationships/customXml" Target="../ink/ink37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86" Type="http://schemas.openxmlformats.org/officeDocument/2006/relationships/customXml" Target="../ink/ink292.xml"/><Relationship Id="rId793" Type="http://schemas.openxmlformats.org/officeDocument/2006/relationships/image" Target="../media/image398.png"/><Relationship Id="rId807" Type="http://schemas.openxmlformats.org/officeDocument/2006/relationships/image" Target="../media/image405.png"/><Relationship Id="rId7" Type="http://schemas.openxmlformats.org/officeDocument/2006/relationships/image" Target="../media/image5.png"/><Relationship Id="rId239" Type="http://schemas.openxmlformats.org/officeDocument/2006/relationships/image" Target="../media/image121.png"/><Relationship Id="rId446" Type="http://schemas.openxmlformats.org/officeDocument/2006/relationships/customXml" Target="../ink/ink222.xml"/><Relationship Id="rId653" Type="http://schemas.openxmlformats.org/officeDocument/2006/relationships/image" Target="../media/image328.png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860" Type="http://schemas.openxmlformats.org/officeDocument/2006/relationships/customXml" Target="../ink/ink429.xml"/><Relationship Id="rId87" Type="http://schemas.openxmlformats.org/officeDocument/2006/relationships/image" Target="../media/image45.png"/><Relationship Id="rId513" Type="http://schemas.openxmlformats.org/officeDocument/2006/relationships/image" Target="../media/image258.png"/><Relationship Id="rId597" Type="http://schemas.openxmlformats.org/officeDocument/2006/relationships/image" Target="../media/image300.png"/><Relationship Id="rId720" Type="http://schemas.openxmlformats.org/officeDocument/2006/relationships/customXml" Target="../ink/ink359.xml"/><Relationship Id="rId818" Type="http://schemas.openxmlformats.org/officeDocument/2006/relationships/customXml" Target="../ink/ink408.xml"/><Relationship Id="rId152" Type="http://schemas.openxmlformats.org/officeDocument/2006/relationships/customXml" Target="../ink/ink75.xml"/><Relationship Id="rId457" Type="http://schemas.openxmlformats.org/officeDocument/2006/relationships/image" Target="../media/image230.png"/><Relationship Id="rId664" Type="http://schemas.openxmlformats.org/officeDocument/2006/relationships/customXml" Target="../ink/ink331.xml"/><Relationship Id="rId871" Type="http://schemas.openxmlformats.org/officeDocument/2006/relationships/image" Target="../media/image437.png"/><Relationship Id="rId14" Type="http://schemas.openxmlformats.org/officeDocument/2006/relationships/customXml" Target="../ink/ink6.xml"/><Relationship Id="rId317" Type="http://schemas.openxmlformats.org/officeDocument/2006/relationships/image" Target="../media/image160.png"/><Relationship Id="rId524" Type="http://schemas.openxmlformats.org/officeDocument/2006/relationships/customXml" Target="../ink/ink261.xml"/><Relationship Id="rId731" Type="http://schemas.openxmlformats.org/officeDocument/2006/relationships/image" Target="../media/image367.png"/><Relationship Id="rId98" Type="http://schemas.openxmlformats.org/officeDocument/2006/relationships/customXml" Target="../ink/ink48.xml"/><Relationship Id="rId163" Type="http://schemas.openxmlformats.org/officeDocument/2006/relationships/image" Target="../media/image83.png"/><Relationship Id="rId370" Type="http://schemas.openxmlformats.org/officeDocument/2006/relationships/customXml" Target="../ink/ink184.xml"/><Relationship Id="rId829" Type="http://schemas.openxmlformats.org/officeDocument/2006/relationships/image" Target="../media/image416.png"/><Relationship Id="rId230" Type="http://schemas.openxmlformats.org/officeDocument/2006/relationships/customXml" Target="../ink/ink114.xml"/><Relationship Id="rId468" Type="http://schemas.openxmlformats.org/officeDocument/2006/relationships/customXml" Target="../ink/ink233.xml"/><Relationship Id="rId675" Type="http://schemas.openxmlformats.org/officeDocument/2006/relationships/image" Target="../media/image339.png"/><Relationship Id="rId882" Type="http://schemas.openxmlformats.org/officeDocument/2006/relationships/customXml" Target="../ink/ink440.xml"/><Relationship Id="rId25" Type="http://schemas.openxmlformats.org/officeDocument/2006/relationships/image" Target="../media/image14.png"/><Relationship Id="rId328" Type="http://schemas.openxmlformats.org/officeDocument/2006/relationships/customXml" Target="../ink/ink163.xml"/><Relationship Id="rId535" Type="http://schemas.openxmlformats.org/officeDocument/2006/relationships/image" Target="../media/image269.png"/><Relationship Id="rId742" Type="http://schemas.openxmlformats.org/officeDocument/2006/relationships/customXml" Target="../ink/ink370.xml"/><Relationship Id="rId174" Type="http://schemas.openxmlformats.org/officeDocument/2006/relationships/customXml" Target="../ink/ink86.xml"/><Relationship Id="rId381" Type="http://schemas.openxmlformats.org/officeDocument/2006/relationships/image" Target="../media/image192.png"/><Relationship Id="rId602" Type="http://schemas.openxmlformats.org/officeDocument/2006/relationships/customXml" Target="../ink/ink300.xml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686" Type="http://schemas.openxmlformats.org/officeDocument/2006/relationships/customXml" Target="../ink/ink342.xml"/><Relationship Id="rId893" Type="http://schemas.openxmlformats.org/officeDocument/2006/relationships/image" Target="../media/image448.png"/><Relationship Id="rId907" Type="http://schemas.openxmlformats.org/officeDocument/2006/relationships/image" Target="../media/image455.png"/><Relationship Id="rId36" Type="http://schemas.openxmlformats.org/officeDocument/2006/relationships/customXml" Target="../ink/ink17.xml"/><Relationship Id="rId339" Type="http://schemas.openxmlformats.org/officeDocument/2006/relationships/image" Target="../media/image171.png"/><Relationship Id="rId546" Type="http://schemas.openxmlformats.org/officeDocument/2006/relationships/customXml" Target="../ink/ink272.xml"/><Relationship Id="rId753" Type="http://schemas.openxmlformats.org/officeDocument/2006/relationships/image" Target="../media/image378.png"/><Relationship Id="rId101" Type="http://schemas.openxmlformats.org/officeDocument/2006/relationships/image" Target="../media/image52.png"/><Relationship Id="rId185" Type="http://schemas.openxmlformats.org/officeDocument/2006/relationships/image" Target="../media/image94.png"/><Relationship Id="rId406" Type="http://schemas.openxmlformats.org/officeDocument/2006/relationships/customXml" Target="../ink/ink202.xml"/><Relationship Id="rId392" Type="http://schemas.openxmlformats.org/officeDocument/2006/relationships/customXml" Target="../ink/ink195.xml"/><Relationship Id="rId613" Type="http://schemas.openxmlformats.org/officeDocument/2006/relationships/image" Target="../media/image308.png"/><Relationship Id="rId697" Type="http://schemas.openxmlformats.org/officeDocument/2006/relationships/image" Target="../media/image350.png"/><Relationship Id="rId820" Type="http://schemas.openxmlformats.org/officeDocument/2006/relationships/customXml" Target="../ink/ink409.xml"/><Relationship Id="rId918" Type="http://schemas.openxmlformats.org/officeDocument/2006/relationships/customXml" Target="../ink/ink458.xml"/><Relationship Id="rId252" Type="http://schemas.openxmlformats.org/officeDocument/2006/relationships/customXml" Target="../ink/ink125.xml"/><Relationship Id="rId47" Type="http://schemas.openxmlformats.org/officeDocument/2006/relationships/image" Target="../media/image25.png"/><Relationship Id="rId112" Type="http://schemas.openxmlformats.org/officeDocument/2006/relationships/customXml" Target="../ink/ink55.xml"/><Relationship Id="rId557" Type="http://schemas.openxmlformats.org/officeDocument/2006/relationships/image" Target="../media/image280.png"/><Relationship Id="rId764" Type="http://schemas.openxmlformats.org/officeDocument/2006/relationships/customXml" Target="../ink/ink381.xml"/><Relationship Id="rId196" Type="http://schemas.openxmlformats.org/officeDocument/2006/relationships/customXml" Target="../ink/ink97.xml"/><Relationship Id="rId417" Type="http://schemas.openxmlformats.org/officeDocument/2006/relationships/image" Target="../media/image210.png"/><Relationship Id="rId624" Type="http://schemas.openxmlformats.org/officeDocument/2006/relationships/customXml" Target="../ink/ink311.xml"/><Relationship Id="rId831" Type="http://schemas.openxmlformats.org/officeDocument/2006/relationships/image" Target="../media/image417.png"/><Relationship Id="rId263" Type="http://schemas.openxmlformats.org/officeDocument/2006/relationships/image" Target="../media/image133.png"/><Relationship Id="rId470" Type="http://schemas.openxmlformats.org/officeDocument/2006/relationships/customXml" Target="../ink/ink234.xml"/><Relationship Id="rId929" Type="http://schemas.openxmlformats.org/officeDocument/2006/relationships/image" Target="../media/image466.png"/><Relationship Id="rId58" Type="http://schemas.openxmlformats.org/officeDocument/2006/relationships/customXml" Target="../ink/ink28.xml"/><Relationship Id="rId123" Type="http://schemas.openxmlformats.org/officeDocument/2006/relationships/image" Target="../media/image63.png"/><Relationship Id="rId330" Type="http://schemas.openxmlformats.org/officeDocument/2006/relationships/customXml" Target="../ink/ink164.xml"/><Relationship Id="rId568" Type="http://schemas.openxmlformats.org/officeDocument/2006/relationships/customXml" Target="../ink/ink283.xml"/><Relationship Id="rId775" Type="http://schemas.openxmlformats.org/officeDocument/2006/relationships/image" Target="../media/image389.png"/><Relationship Id="rId428" Type="http://schemas.openxmlformats.org/officeDocument/2006/relationships/customXml" Target="../ink/ink213.xml"/><Relationship Id="rId635" Type="http://schemas.openxmlformats.org/officeDocument/2006/relationships/image" Target="../media/image319.png"/><Relationship Id="rId842" Type="http://schemas.openxmlformats.org/officeDocument/2006/relationships/customXml" Target="../ink/ink420.xml"/><Relationship Id="rId274" Type="http://schemas.openxmlformats.org/officeDocument/2006/relationships/customXml" Target="../ink/ink136.xml"/><Relationship Id="rId481" Type="http://schemas.openxmlformats.org/officeDocument/2006/relationships/image" Target="../media/image242.png"/><Relationship Id="rId702" Type="http://schemas.openxmlformats.org/officeDocument/2006/relationships/customXml" Target="../ink/ink350.xml"/><Relationship Id="rId69" Type="http://schemas.openxmlformats.org/officeDocument/2006/relationships/image" Target="../media/image36.png"/><Relationship Id="rId134" Type="http://schemas.openxmlformats.org/officeDocument/2006/relationships/customXml" Target="../ink/ink66.xml"/><Relationship Id="rId579" Type="http://schemas.openxmlformats.org/officeDocument/2006/relationships/image" Target="../media/image291.png"/><Relationship Id="rId786" Type="http://schemas.openxmlformats.org/officeDocument/2006/relationships/customXml" Target="../ink/ink392.xml"/><Relationship Id="rId341" Type="http://schemas.openxmlformats.org/officeDocument/2006/relationships/image" Target="../media/image172.png"/><Relationship Id="rId439" Type="http://schemas.openxmlformats.org/officeDocument/2006/relationships/image" Target="../media/image221.png"/><Relationship Id="rId646" Type="http://schemas.openxmlformats.org/officeDocument/2006/relationships/customXml" Target="../ink/ink322.xml"/><Relationship Id="rId201" Type="http://schemas.openxmlformats.org/officeDocument/2006/relationships/image" Target="../media/image102.png"/><Relationship Id="rId285" Type="http://schemas.openxmlformats.org/officeDocument/2006/relationships/image" Target="../media/image144.png"/><Relationship Id="rId506" Type="http://schemas.openxmlformats.org/officeDocument/2006/relationships/customXml" Target="../ink/ink252.xml"/><Relationship Id="rId853" Type="http://schemas.openxmlformats.org/officeDocument/2006/relationships/image" Target="../media/image428.png"/><Relationship Id="rId492" Type="http://schemas.openxmlformats.org/officeDocument/2006/relationships/customXml" Target="../ink/ink245.xml"/><Relationship Id="rId713" Type="http://schemas.openxmlformats.org/officeDocument/2006/relationships/image" Target="../media/image358.png"/><Relationship Id="rId797" Type="http://schemas.openxmlformats.org/officeDocument/2006/relationships/image" Target="../media/image400.png"/><Relationship Id="rId920" Type="http://schemas.openxmlformats.org/officeDocument/2006/relationships/customXml" Target="../ink/ink459.xml"/><Relationship Id="rId145" Type="http://schemas.openxmlformats.org/officeDocument/2006/relationships/image" Target="../media/image74.png"/><Relationship Id="rId352" Type="http://schemas.openxmlformats.org/officeDocument/2006/relationships/customXml" Target="../ink/ink175.xml"/><Relationship Id="rId212" Type="http://schemas.openxmlformats.org/officeDocument/2006/relationships/customXml" Target="../ink/ink105.xml"/><Relationship Id="rId657" Type="http://schemas.openxmlformats.org/officeDocument/2006/relationships/image" Target="../media/image330.png"/><Relationship Id="rId864" Type="http://schemas.openxmlformats.org/officeDocument/2006/relationships/customXml" Target="../ink/ink431.xml"/><Relationship Id="rId296" Type="http://schemas.openxmlformats.org/officeDocument/2006/relationships/customXml" Target="../ink/ink147.xml"/><Relationship Id="rId517" Type="http://schemas.openxmlformats.org/officeDocument/2006/relationships/image" Target="../media/image260.png"/><Relationship Id="rId724" Type="http://schemas.openxmlformats.org/officeDocument/2006/relationships/customXml" Target="../ink/ink361.xml"/><Relationship Id="rId931" Type="http://schemas.openxmlformats.org/officeDocument/2006/relationships/image" Target="../media/image467.png"/><Relationship Id="rId60" Type="http://schemas.openxmlformats.org/officeDocument/2006/relationships/customXml" Target="../ink/ink29.xml"/><Relationship Id="rId156" Type="http://schemas.openxmlformats.org/officeDocument/2006/relationships/customXml" Target="../ink/ink77.xml"/><Relationship Id="rId363" Type="http://schemas.openxmlformats.org/officeDocument/2006/relationships/image" Target="../media/image183.png"/><Relationship Id="rId570" Type="http://schemas.openxmlformats.org/officeDocument/2006/relationships/customXml" Target="../ink/ink284.xml"/><Relationship Id="rId223" Type="http://schemas.openxmlformats.org/officeDocument/2006/relationships/image" Target="../media/image113.png"/><Relationship Id="rId430" Type="http://schemas.openxmlformats.org/officeDocument/2006/relationships/customXml" Target="../ink/ink214.xml"/><Relationship Id="rId668" Type="http://schemas.openxmlformats.org/officeDocument/2006/relationships/customXml" Target="../ink/ink333.xml"/><Relationship Id="rId875" Type="http://schemas.openxmlformats.org/officeDocument/2006/relationships/image" Target="../media/image439.png"/><Relationship Id="rId18" Type="http://schemas.openxmlformats.org/officeDocument/2006/relationships/customXml" Target="../ink/ink8.xml"/><Relationship Id="rId528" Type="http://schemas.openxmlformats.org/officeDocument/2006/relationships/customXml" Target="../ink/ink263.xml"/><Relationship Id="rId735" Type="http://schemas.openxmlformats.org/officeDocument/2006/relationships/image" Target="../media/image369.png"/><Relationship Id="rId167" Type="http://schemas.openxmlformats.org/officeDocument/2006/relationships/image" Target="../media/image85.png"/><Relationship Id="rId374" Type="http://schemas.openxmlformats.org/officeDocument/2006/relationships/customXml" Target="../ink/ink186.xml"/><Relationship Id="rId581" Type="http://schemas.openxmlformats.org/officeDocument/2006/relationships/image" Target="../media/image292.png"/><Relationship Id="rId71" Type="http://schemas.openxmlformats.org/officeDocument/2006/relationships/image" Target="../media/image37.png"/><Relationship Id="rId234" Type="http://schemas.openxmlformats.org/officeDocument/2006/relationships/customXml" Target="../ink/ink116.xml"/><Relationship Id="rId679" Type="http://schemas.openxmlformats.org/officeDocument/2006/relationships/image" Target="../media/image341.png"/><Relationship Id="rId802" Type="http://schemas.openxmlformats.org/officeDocument/2006/relationships/customXml" Target="../ink/ink400.xml"/><Relationship Id="rId886" Type="http://schemas.openxmlformats.org/officeDocument/2006/relationships/customXml" Target="../ink/ink442.xml"/><Relationship Id="rId2" Type="http://schemas.openxmlformats.org/officeDocument/2006/relationships/image" Target="../media/image2.emf"/><Relationship Id="rId29" Type="http://schemas.openxmlformats.org/officeDocument/2006/relationships/image" Target="../media/image16.png"/><Relationship Id="rId441" Type="http://schemas.openxmlformats.org/officeDocument/2006/relationships/image" Target="../media/image222.png"/><Relationship Id="rId539" Type="http://schemas.openxmlformats.org/officeDocument/2006/relationships/image" Target="../media/image271.png"/><Relationship Id="rId746" Type="http://schemas.openxmlformats.org/officeDocument/2006/relationships/customXml" Target="../ink/ink372.xml"/><Relationship Id="rId178" Type="http://schemas.openxmlformats.org/officeDocument/2006/relationships/customXml" Target="../ink/ink88.xml"/><Relationship Id="rId301" Type="http://schemas.openxmlformats.org/officeDocument/2006/relationships/image" Target="../media/image152.png"/><Relationship Id="rId82" Type="http://schemas.openxmlformats.org/officeDocument/2006/relationships/customXml" Target="../ink/ink40.xml"/><Relationship Id="rId385" Type="http://schemas.openxmlformats.org/officeDocument/2006/relationships/image" Target="../media/image194.png"/><Relationship Id="rId592" Type="http://schemas.openxmlformats.org/officeDocument/2006/relationships/customXml" Target="../ink/ink295.xml"/><Relationship Id="rId606" Type="http://schemas.openxmlformats.org/officeDocument/2006/relationships/customXml" Target="../ink/ink302.xml"/><Relationship Id="rId813" Type="http://schemas.openxmlformats.org/officeDocument/2006/relationships/image" Target="../media/image408.png"/><Relationship Id="rId245" Type="http://schemas.openxmlformats.org/officeDocument/2006/relationships/image" Target="../media/image124.png"/><Relationship Id="rId452" Type="http://schemas.openxmlformats.org/officeDocument/2006/relationships/customXml" Target="../ink/ink225.xml"/><Relationship Id="rId897" Type="http://schemas.openxmlformats.org/officeDocument/2006/relationships/image" Target="../media/image450.png"/><Relationship Id="rId105" Type="http://schemas.openxmlformats.org/officeDocument/2006/relationships/image" Target="../media/image54.png"/><Relationship Id="rId312" Type="http://schemas.openxmlformats.org/officeDocument/2006/relationships/customXml" Target="../ink/ink155.xml"/><Relationship Id="rId757" Type="http://schemas.openxmlformats.org/officeDocument/2006/relationships/image" Target="../media/image380.png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customXml" Target="../ink/ink197.xml"/><Relationship Id="rId617" Type="http://schemas.openxmlformats.org/officeDocument/2006/relationships/image" Target="../media/image310.png"/><Relationship Id="rId824" Type="http://schemas.openxmlformats.org/officeDocument/2006/relationships/customXml" Target="../ink/ink411.xml"/><Relationship Id="rId256" Type="http://schemas.openxmlformats.org/officeDocument/2006/relationships/customXml" Target="../ink/ink127.xml"/><Relationship Id="rId463" Type="http://schemas.openxmlformats.org/officeDocument/2006/relationships/image" Target="../media/image233.png"/><Relationship Id="rId670" Type="http://schemas.openxmlformats.org/officeDocument/2006/relationships/customXml" Target="../ink/ink334.xml"/><Relationship Id="rId116" Type="http://schemas.openxmlformats.org/officeDocument/2006/relationships/customXml" Target="../ink/ink57.xml"/><Relationship Id="rId323" Type="http://schemas.openxmlformats.org/officeDocument/2006/relationships/image" Target="../media/image163.png"/><Relationship Id="rId530" Type="http://schemas.openxmlformats.org/officeDocument/2006/relationships/customXml" Target="../ink/ink264.xml"/><Relationship Id="rId768" Type="http://schemas.openxmlformats.org/officeDocument/2006/relationships/customXml" Target="../ink/ink383.xml"/><Relationship Id="rId20" Type="http://schemas.openxmlformats.org/officeDocument/2006/relationships/customXml" Target="../ink/ink9.xml"/><Relationship Id="rId628" Type="http://schemas.openxmlformats.org/officeDocument/2006/relationships/customXml" Target="../ink/ink313.xml"/><Relationship Id="rId835" Type="http://schemas.openxmlformats.org/officeDocument/2006/relationships/image" Target="../media/image419.png"/><Relationship Id="rId267" Type="http://schemas.openxmlformats.org/officeDocument/2006/relationships/image" Target="../media/image135.png"/><Relationship Id="rId474" Type="http://schemas.openxmlformats.org/officeDocument/2006/relationships/customXml" Target="../ink/ink236.xml"/><Relationship Id="rId127" Type="http://schemas.openxmlformats.org/officeDocument/2006/relationships/image" Target="../media/image65.png"/><Relationship Id="rId681" Type="http://schemas.openxmlformats.org/officeDocument/2006/relationships/image" Target="../media/image342.png"/><Relationship Id="rId779" Type="http://schemas.openxmlformats.org/officeDocument/2006/relationships/image" Target="../media/image391.png"/><Relationship Id="rId902" Type="http://schemas.openxmlformats.org/officeDocument/2006/relationships/customXml" Target="../ink/ink450.xml"/><Relationship Id="rId31" Type="http://schemas.openxmlformats.org/officeDocument/2006/relationships/image" Target="../media/image17.png"/><Relationship Id="rId334" Type="http://schemas.openxmlformats.org/officeDocument/2006/relationships/customXml" Target="../ink/ink166.xml"/><Relationship Id="rId541" Type="http://schemas.openxmlformats.org/officeDocument/2006/relationships/image" Target="../media/image272.png"/><Relationship Id="rId639" Type="http://schemas.openxmlformats.org/officeDocument/2006/relationships/image" Target="../media/image321.png"/><Relationship Id="rId180" Type="http://schemas.openxmlformats.org/officeDocument/2006/relationships/customXml" Target="../ink/ink89.xml"/><Relationship Id="rId278" Type="http://schemas.openxmlformats.org/officeDocument/2006/relationships/customXml" Target="../ink/ink138.xml"/><Relationship Id="rId401" Type="http://schemas.openxmlformats.org/officeDocument/2006/relationships/image" Target="../media/image202.png"/><Relationship Id="rId846" Type="http://schemas.openxmlformats.org/officeDocument/2006/relationships/customXml" Target="../ink/ink422.xml"/><Relationship Id="rId485" Type="http://schemas.openxmlformats.org/officeDocument/2006/relationships/image" Target="../media/image244.png"/><Relationship Id="rId692" Type="http://schemas.openxmlformats.org/officeDocument/2006/relationships/customXml" Target="../ink/ink345.xml"/><Relationship Id="rId706" Type="http://schemas.openxmlformats.org/officeDocument/2006/relationships/customXml" Target="../ink/ink352.xml"/><Relationship Id="rId913" Type="http://schemas.openxmlformats.org/officeDocument/2006/relationships/image" Target="../media/image458.png"/><Relationship Id="rId42" Type="http://schemas.openxmlformats.org/officeDocument/2006/relationships/customXml" Target="../ink/ink20.xml"/><Relationship Id="rId138" Type="http://schemas.openxmlformats.org/officeDocument/2006/relationships/customXml" Target="../ink/ink68.xml"/><Relationship Id="rId345" Type="http://schemas.openxmlformats.org/officeDocument/2006/relationships/image" Target="../media/image174.png"/><Relationship Id="rId552" Type="http://schemas.openxmlformats.org/officeDocument/2006/relationships/customXml" Target="../ink/ink275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412" Type="http://schemas.openxmlformats.org/officeDocument/2006/relationships/customXml" Target="../ink/ink205.xml"/><Relationship Id="rId857" Type="http://schemas.openxmlformats.org/officeDocument/2006/relationships/image" Target="../media/image430.png"/><Relationship Id="rId289" Type="http://schemas.openxmlformats.org/officeDocument/2006/relationships/image" Target="../media/image146.png"/><Relationship Id="rId496" Type="http://schemas.openxmlformats.org/officeDocument/2006/relationships/customXml" Target="../ink/ink247.xml"/><Relationship Id="rId717" Type="http://schemas.openxmlformats.org/officeDocument/2006/relationships/image" Target="../media/image360.png"/><Relationship Id="rId924" Type="http://schemas.openxmlformats.org/officeDocument/2006/relationships/customXml" Target="../ink/ink461.xml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56" Type="http://schemas.openxmlformats.org/officeDocument/2006/relationships/customXml" Target="../ink/ink177.xml"/><Relationship Id="rId563" Type="http://schemas.openxmlformats.org/officeDocument/2006/relationships/image" Target="../media/image283.png"/><Relationship Id="rId770" Type="http://schemas.openxmlformats.org/officeDocument/2006/relationships/customXml" Target="../ink/ink384.xml"/><Relationship Id="rId216" Type="http://schemas.openxmlformats.org/officeDocument/2006/relationships/customXml" Target="../ink/ink107.xml"/><Relationship Id="rId423" Type="http://schemas.openxmlformats.org/officeDocument/2006/relationships/image" Target="../media/image213.png"/><Relationship Id="rId868" Type="http://schemas.openxmlformats.org/officeDocument/2006/relationships/customXml" Target="../ink/ink433.xml"/><Relationship Id="rId630" Type="http://schemas.openxmlformats.org/officeDocument/2006/relationships/customXml" Target="../ink/ink314.xml"/><Relationship Id="rId728" Type="http://schemas.openxmlformats.org/officeDocument/2006/relationships/customXml" Target="../ink/ink363.xml"/><Relationship Id="rId935" Type="http://schemas.openxmlformats.org/officeDocument/2006/relationships/image" Target="../media/image469.png"/><Relationship Id="rId64" Type="http://schemas.openxmlformats.org/officeDocument/2006/relationships/customXml" Target="../ink/ink31.xml"/><Relationship Id="rId367" Type="http://schemas.openxmlformats.org/officeDocument/2006/relationships/image" Target="../media/image185.png"/><Relationship Id="rId574" Type="http://schemas.openxmlformats.org/officeDocument/2006/relationships/customXml" Target="../ink/ink286.xml"/><Relationship Id="rId227" Type="http://schemas.openxmlformats.org/officeDocument/2006/relationships/image" Target="../media/image115.png"/><Relationship Id="rId781" Type="http://schemas.openxmlformats.org/officeDocument/2006/relationships/image" Target="../media/image392.png"/><Relationship Id="rId879" Type="http://schemas.openxmlformats.org/officeDocument/2006/relationships/image" Target="../media/image441.png"/><Relationship Id="rId434" Type="http://schemas.openxmlformats.org/officeDocument/2006/relationships/customXml" Target="../ink/ink216.xml"/><Relationship Id="rId641" Type="http://schemas.openxmlformats.org/officeDocument/2006/relationships/image" Target="../media/image322.png"/><Relationship Id="rId739" Type="http://schemas.openxmlformats.org/officeDocument/2006/relationships/image" Target="../media/image371.png"/><Relationship Id="rId280" Type="http://schemas.openxmlformats.org/officeDocument/2006/relationships/customXml" Target="../ink/ink139.xml"/><Relationship Id="rId501" Type="http://schemas.openxmlformats.org/officeDocument/2006/relationships/image" Target="../media/image252.png"/><Relationship Id="rId75" Type="http://schemas.openxmlformats.org/officeDocument/2006/relationships/image" Target="../media/image39.png"/><Relationship Id="rId140" Type="http://schemas.openxmlformats.org/officeDocument/2006/relationships/customXml" Target="../ink/ink69.xml"/><Relationship Id="rId378" Type="http://schemas.openxmlformats.org/officeDocument/2006/relationships/customXml" Target="../ink/ink188.xml"/><Relationship Id="rId585" Type="http://schemas.openxmlformats.org/officeDocument/2006/relationships/image" Target="../media/image294.png"/><Relationship Id="rId792" Type="http://schemas.openxmlformats.org/officeDocument/2006/relationships/customXml" Target="../ink/ink395.xml"/><Relationship Id="rId806" Type="http://schemas.openxmlformats.org/officeDocument/2006/relationships/customXml" Target="../ink/ink402.xml"/><Relationship Id="rId6" Type="http://schemas.openxmlformats.org/officeDocument/2006/relationships/customXml" Target="../ink/ink2.xml"/><Relationship Id="rId238" Type="http://schemas.openxmlformats.org/officeDocument/2006/relationships/customXml" Target="../ink/ink118.xml"/><Relationship Id="rId445" Type="http://schemas.openxmlformats.org/officeDocument/2006/relationships/image" Target="../media/image224.png"/><Relationship Id="rId652" Type="http://schemas.openxmlformats.org/officeDocument/2006/relationships/customXml" Target="../ink/ink325.xml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512" Type="http://schemas.openxmlformats.org/officeDocument/2006/relationships/customXml" Target="../ink/ink255.xml"/><Relationship Id="rId86" Type="http://schemas.openxmlformats.org/officeDocument/2006/relationships/customXml" Target="../ink/ink42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96" Type="http://schemas.openxmlformats.org/officeDocument/2006/relationships/customXml" Target="../ink/ink297.xml"/><Relationship Id="rId817" Type="http://schemas.openxmlformats.org/officeDocument/2006/relationships/image" Target="../media/image410.png"/><Relationship Id="rId249" Type="http://schemas.openxmlformats.org/officeDocument/2006/relationships/image" Target="../media/image126.png"/><Relationship Id="rId456" Type="http://schemas.openxmlformats.org/officeDocument/2006/relationships/customXml" Target="../ink/ink227.xml"/><Relationship Id="rId663" Type="http://schemas.openxmlformats.org/officeDocument/2006/relationships/image" Target="../media/image333.png"/><Relationship Id="rId870" Type="http://schemas.openxmlformats.org/officeDocument/2006/relationships/customXml" Target="../ink/ink434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16" Type="http://schemas.openxmlformats.org/officeDocument/2006/relationships/customXml" Target="../ink/ink157.xml"/><Relationship Id="rId523" Type="http://schemas.openxmlformats.org/officeDocument/2006/relationships/image" Target="../media/image263.png"/><Relationship Id="rId97" Type="http://schemas.openxmlformats.org/officeDocument/2006/relationships/image" Target="../media/image50.png"/><Relationship Id="rId730" Type="http://schemas.openxmlformats.org/officeDocument/2006/relationships/customXml" Target="../ink/ink364.xml"/><Relationship Id="rId828" Type="http://schemas.openxmlformats.org/officeDocument/2006/relationships/customXml" Target="../ink/ink413.xml"/><Relationship Id="rId162" Type="http://schemas.openxmlformats.org/officeDocument/2006/relationships/customXml" Target="../ink/ink80.xml"/><Relationship Id="rId467" Type="http://schemas.openxmlformats.org/officeDocument/2006/relationships/image" Target="../media/image235.png"/><Relationship Id="rId674" Type="http://schemas.openxmlformats.org/officeDocument/2006/relationships/customXml" Target="../ink/ink336.xml"/><Relationship Id="rId881" Type="http://schemas.openxmlformats.org/officeDocument/2006/relationships/image" Target="../media/image442.png"/><Relationship Id="rId24" Type="http://schemas.openxmlformats.org/officeDocument/2006/relationships/customXml" Target="../ink/ink11.xml"/><Relationship Id="rId327" Type="http://schemas.openxmlformats.org/officeDocument/2006/relationships/image" Target="../media/image165.png"/><Relationship Id="rId534" Type="http://schemas.openxmlformats.org/officeDocument/2006/relationships/customXml" Target="../ink/ink266.xml"/><Relationship Id="rId741" Type="http://schemas.openxmlformats.org/officeDocument/2006/relationships/image" Target="../media/image372.png"/><Relationship Id="rId839" Type="http://schemas.openxmlformats.org/officeDocument/2006/relationships/image" Target="../media/image421.png"/><Relationship Id="rId173" Type="http://schemas.openxmlformats.org/officeDocument/2006/relationships/image" Target="../media/image88.png"/><Relationship Id="rId380" Type="http://schemas.openxmlformats.org/officeDocument/2006/relationships/customXml" Target="../ink/ink189.xml"/><Relationship Id="rId601" Type="http://schemas.openxmlformats.org/officeDocument/2006/relationships/image" Target="../media/image302.png"/><Relationship Id="rId240" Type="http://schemas.openxmlformats.org/officeDocument/2006/relationships/customXml" Target="../ink/ink119.xml"/><Relationship Id="rId478" Type="http://schemas.openxmlformats.org/officeDocument/2006/relationships/customXml" Target="../ink/ink238.xml"/><Relationship Id="rId685" Type="http://schemas.openxmlformats.org/officeDocument/2006/relationships/image" Target="../media/image344.png"/><Relationship Id="rId892" Type="http://schemas.openxmlformats.org/officeDocument/2006/relationships/customXml" Target="../ink/ink445.xml"/><Relationship Id="rId906" Type="http://schemas.openxmlformats.org/officeDocument/2006/relationships/customXml" Target="../ink/ink452.xml"/><Relationship Id="rId35" Type="http://schemas.openxmlformats.org/officeDocument/2006/relationships/image" Target="../media/image19.png"/><Relationship Id="rId100" Type="http://schemas.openxmlformats.org/officeDocument/2006/relationships/customXml" Target="../ink/ink49.xml"/><Relationship Id="rId338" Type="http://schemas.openxmlformats.org/officeDocument/2006/relationships/customXml" Target="../ink/ink168.xml"/><Relationship Id="rId545" Type="http://schemas.openxmlformats.org/officeDocument/2006/relationships/image" Target="../media/image274.png"/><Relationship Id="rId752" Type="http://schemas.openxmlformats.org/officeDocument/2006/relationships/customXml" Target="../ink/ink375.xml"/><Relationship Id="rId184" Type="http://schemas.openxmlformats.org/officeDocument/2006/relationships/customXml" Target="../ink/ink91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612" Type="http://schemas.openxmlformats.org/officeDocument/2006/relationships/customXml" Target="../ink/ink305.xml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96" Type="http://schemas.openxmlformats.org/officeDocument/2006/relationships/customXml" Target="../ink/ink347.xml"/><Relationship Id="rId917" Type="http://schemas.openxmlformats.org/officeDocument/2006/relationships/image" Target="../media/image460.png"/><Relationship Id="rId46" Type="http://schemas.openxmlformats.org/officeDocument/2006/relationships/customXml" Target="../ink/ink22.xml"/><Relationship Id="rId349" Type="http://schemas.openxmlformats.org/officeDocument/2006/relationships/image" Target="../media/image176.png"/><Relationship Id="rId556" Type="http://schemas.openxmlformats.org/officeDocument/2006/relationships/customXml" Target="../ink/ink277.xml"/><Relationship Id="rId763" Type="http://schemas.openxmlformats.org/officeDocument/2006/relationships/image" Target="../media/image383.png"/><Relationship Id="rId111" Type="http://schemas.openxmlformats.org/officeDocument/2006/relationships/image" Target="../media/image57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416" Type="http://schemas.openxmlformats.org/officeDocument/2006/relationships/customXml" Target="../ink/ink207.xml"/><Relationship Id="rId623" Type="http://schemas.openxmlformats.org/officeDocument/2006/relationships/image" Target="../media/image313.png"/><Relationship Id="rId830" Type="http://schemas.openxmlformats.org/officeDocument/2006/relationships/customXml" Target="../ink/ink414.xml"/><Relationship Id="rId928" Type="http://schemas.openxmlformats.org/officeDocument/2006/relationships/customXml" Target="../ink/ink463.xml"/><Relationship Id="rId57" Type="http://schemas.openxmlformats.org/officeDocument/2006/relationships/image" Target="../media/image30.png"/><Relationship Id="rId262" Type="http://schemas.openxmlformats.org/officeDocument/2006/relationships/customXml" Target="../ink/ink130.xml"/><Relationship Id="rId567" Type="http://schemas.openxmlformats.org/officeDocument/2006/relationships/image" Target="../media/image285.png"/><Relationship Id="rId122" Type="http://schemas.openxmlformats.org/officeDocument/2006/relationships/customXml" Target="../ink/ink60.xml"/><Relationship Id="rId774" Type="http://schemas.openxmlformats.org/officeDocument/2006/relationships/customXml" Target="../ink/ink386.xml"/><Relationship Id="rId427" Type="http://schemas.openxmlformats.org/officeDocument/2006/relationships/image" Target="../media/image215.png"/><Relationship Id="rId634" Type="http://schemas.openxmlformats.org/officeDocument/2006/relationships/customXml" Target="../ink/ink316.xml"/><Relationship Id="rId841" Type="http://schemas.openxmlformats.org/officeDocument/2006/relationships/image" Target="../media/image422.png"/><Relationship Id="rId273" Type="http://schemas.openxmlformats.org/officeDocument/2006/relationships/image" Target="../media/image138.png"/><Relationship Id="rId480" Type="http://schemas.openxmlformats.org/officeDocument/2006/relationships/customXml" Target="../ink/ink239.xml"/><Relationship Id="rId701" Type="http://schemas.openxmlformats.org/officeDocument/2006/relationships/image" Target="../media/image352.png"/><Relationship Id="rId939" Type="http://schemas.openxmlformats.org/officeDocument/2006/relationships/image" Target="../media/image471.png"/><Relationship Id="rId68" Type="http://schemas.openxmlformats.org/officeDocument/2006/relationships/customXml" Target="../ink/ink33.xml"/><Relationship Id="rId133" Type="http://schemas.openxmlformats.org/officeDocument/2006/relationships/image" Target="../media/image68.png"/><Relationship Id="rId340" Type="http://schemas.openxmlformats.org/officeDocument/2006/relationships/customXml" Target="../ink/ink169.xml"/><Relationship Id="rId578" Type="http://schemas.openxmlformats.org/officeDocument/2006/relationships/customXml" Target="../ink/ink288.xml"/><Relationship Id="rId785" Type="http://schemas.openxmlformats.org/officeDocument/2006/relationships/image" Target="../media/image394.png"/><Relationship Id="rId200" Type="http://schemas.openxmlformats.org/officeDocument/2006/relationships/customXml" Target="../ink/ink99.xml"/><Relationship Id="rId438" Type="http://schemas.openxmlformats.org/officeDocument/2006/relationships/customXml" Target="../ink/ink218.xml"/><Relationship Id="rId645" Type="http://schemas.openxmlformats.org/officeDocument/2006/relationships/image" Target="../media/image324.png"/><Relationship Id="rId852" Type="http://schemas.openxmlformats.org/officeDocument/2006/relationships/customXml" Target="../ink/ink425.xml"/><Relationship Id="rId284" Type="http://schemas.openxmlformats.org/officeDocument/2006/relationships/customXml" Target="../ink/ink141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712" Type="http://schemas.openxmlformats.org/officeDocument/2006/relationships/customXml" Target="../ink/ink355.xml"/><Relationship Id="rId79" Type="http://schemas.openxmlformats.org/officeDocument/2006/relationships/image" Target="../media/image41.png"/><Relationship Id="rId144" Type="http://schemas.openxmlformats.org/officeDocument/2006/relationships/customXml" Target="../ink/ink71.xml"/><Relationship Id="rId589" Type="http://schemas.openxmlformats.org/officeDocument/2006/relationships/image" Target="../media/image296.png"/><Relationship Id="rId796" Type="http://schemas.openxmlformats.org/officeDocument/2006/relationships/customXml" Target="../ink/ink397.xml"/><Relationship Id="rId351" Type="http://schemas.openxmlformats.org/officeDocument/2006/relationships/image" Target="../media/image177.png"/><Relationship Id="rId449" Type="http://schemas.openxmlformats.org/officeDocument/2006/relationships/image" Target="../media/image226.png"/><Relationship Id="rId656" Type="http://schemas.openxmlformats.org/officeDocument/2006/relationships/customXml" Target="../ink/ink327.xml"/><Relationship Id="rId863" Type="http://schemas.openxmlformats.org/officeDocument/2006/relationships/image" Target="../media/image433.png"/><Relationship Id="rId211" Type="http://schemas.openxmlformats.org/officeDocument/2006/relationships/image" Target="../media/image107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516" Type="http://schemas.openxmlformats.org/officeDocument/2006/relationships/customXml" Target="../ink/ink257.xml"/><Relationship Id="rId723" Type="http://schemas.openxmlformats.org/officeDocument/2006/relationships/image" Target="../media/image363.png"/><Relationship Id="rId930" Type="http://schemas.openxmlformats.org/officeDocument/2006/relationships/customXml" Target="../ink/ink464.xml"/><Relationship Id="rId155" Type="http://schemas.openxmlformats.org/officeDocument/2006/relationships/image" Target="../media/image79.png"/><Relationship Id="rId362" Type="http://schemas.openxmlformats.org/officeDocument/2006/relationships/customXml" Target="../ink/ink180.xml"/><Relationship Id="rId222" Type="http://schemas.openxmlformats.org/officeDocument/2006/relationships/customXml" Target="../ink/ink110.xml"/><Relationship Id="rId667" Type="http://schemas.openxmlformats.org/officeDocument/2006/relationships/image" Target="../media/image335.png"/><Relationship Id="rId874" Type="http://schemas.openxmlformats.org/officeDocument/2006/relationships/customXml" Target="../ink/ink436.xml"/><Relationship Id="rId17" Type="http://schemas.openxmlformats.org/officeDocument/2006/relationships/image" Target="../media/image10.png"/><Relationship Id="rId527" Type="http://schemas.openxmlformats.org/officeDocument/2006/relationships/image" Target="../media/image265.png"/><Relationship Id="rId734" Type="http://schemas.openxmlformats.org/officeDocument/2006/relationships/customXml" Target="../ink/ink366.xml"/><Relationship Id="rId70" Type="http://schemas.openxmlformats.org/officeDocument/2006/relationships/customXml" Target="../ink/ink34.xml"/><Relationship Id="rId166" Type="http://schemas.openxmlformats.org/officeDocument/2006/relationships/customXml" Target="../ink/ink82.xml"/><Relationship Id="rId331" Type="http://schemas.openxmlformats.org/officeDocument/2006/relationships/image" Target="../media/image167.png"/><Relationship Id="rId373" Type="http://schemas.openxmlformats.org/officeDocument/2006/relationships/image" Target="../media/image188.png"/><Relationship Id="rId429" Type="http://schemas.openxmlformats.org/officeDocument/2006/relationships/image" Target="../media/image216.png"/><Relationship Id="rId580" Type="http://schemas.openxmlformats.org/officeDocument/2006/relationships/customXml" Target="../ink/ink289.xml"/><Relationship Id="rId636" Type="http://schemas.openxmlformats.org/officeDocument/2006/relationships/customXml" Target="../ink/ink317.xml"/><Relationship Id="rId801" Type="http://schemas.openxmlformats.org/officeDocument/2006/relationships/image" Target="../media/image402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8.png"/><Relationship Id="rId440" Type="http://schemas.openxmlformats.org/officeDocument/2006/relationships/customXml" Target="../ink/ink219.xml"/><Relationship Id="rId678" Type="http://schemas.openxmlformats.org/officeDocument/2006/relationships/customXml" Target="../ink/ink338.xml"/><Relationship Id="rId843" Type="http://schemas.openxmlformats.org/officeDocument/2006/relationships/image" Target="../media/image423.png"/><Relationship Id="rId885" Type="http://schemas.openxmlformats.org/officeDocument/2006/relationships/image" Target="../media/image444.png"/><Relationship Id="rId28" Type="http://schemas.openxmlformats.org/officeDocument/2006/relationships/customXml" Target="../ink/ink13.xml"/><Relationship Id="rId275" Type="http://schemas.openxmlformats.org/officeDocument/2006/relationships/image" Target="../media/image139.png"/><Relationship Id="rId300" Type="http://schemas.openxmlformats.org/officeDocument/2006/relationships/customXml" Target="../ink/ink149.xml"/><Relationship Id="rId482" Type="http://schemas.openxmlformats.org/officeDocument/2006/relationships/customXml" Target="../ink/ink240.xml"/><Relationship Id="rId538" Type="http://schemas.openxmlformats.org/officeDocument/2006/relationships/customXml" Target="../ink/ink268.xml"/><Relationship Id="rId703" Type="http://schemas.openxmlformats.org/officeDocument/2006/relationships/image" Target="../media/image353.png"/><Relationship Id="rId745" Type="http://schemas.openxmlformats.org/officeDocument/2006/relationships/image" Target="../media/image374.png"/><Relationship Id="rId910" Type="http://schemas.openxmlformats.org/officeDocument/2006/relationships/customXml" Target="../ink/ink454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0.xml"/><Relationship Id="rId384" Type="http://schemas.openxmlformats.org/officeDocument/2006/relationships/customXml" Target="../ink/ink191.xml"/><Relationship Id="rId591" Type="http://schemas.openxmlformats.org/officeDocument/2006/relationships/image" Target="../media/image297.png"/><Relationship Id="rId605" Type="http://schemas.openxmlformats.org/officeDocument/2006/relationships/image" Target="../media/image304.png"/><Relationship Id="rId787" Type="http://schemas.openxmlformats.org/officeDocument/2006/relationships/image" Target="../media/image395.png"/><Relationship Id="rId812" Type="http://schemas.openxmlformats.org/officeDocument/2006/relationships/customXml" Target="../ink/ink405.xml"/><Relationship Id="rId202" Type="http://schemas.openxmlformats.org/officeDocument/2006/relationships/customXml" Target="../ink/ink100.xml"/><Relationship Id="rId244" Type="http://schemas.openxmlformats.org/officeDocument/2006/relationships/customXml" Target="../ink/ink121.xml"/><Relationship Id="rId647" Type="http://schemas.openxmlformats.org/officeDocument/2006/relationships/image" Target="../media/image325.png"/><Relationship Id="rId689" Type="http://schemas.openxmlformats.org/officeDocument/2006/relationships/image" Target="../media/image346.png"/><Relationship Id="rId854" Type="http://schemas.openxmlformats.org/officeDocument/2006/relationships/customXml" Target="../ink/ink426.xml"/><Relationship Id="rId896" Type="http://schemas.openxmlformats.org/officeDocument/2006/relationships/customXml" Target="../ink/ink447.xml"/><Relationship Id="rId39" Type="http://schemas.openxmlformats.org/officeDocument/2006/relationships/image" Target="../media/image21.png"/><Relationship Id="rId286" Type="http://schemas.openxmlformats.org/officeDocument/2006/relationships/customXml" Target="../ink/ink142.xml"/><Relationship Id="rId451" Type="http://schemas.openxmlformats.org/officeDocument/2006/relationships/image" Target="../media/image227.png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549" Type="http://schemas.openxmlformats.org/officeDocument/2006/relationships/image" Target="../media/image276.png"/><Relationship Id="rId714" Type="http://schemas.openxmlformats.org/officeDocument/2006/relationships/customXml" Target="../ink/ink356.xml"/><Relationship Id="rId756" Type="http://schemas.openxmlformats.org/officeDocument/2006/relationships/customXml" Target="../ink/ink377.xml"/><Relationship Id="rId921" Type="http://schemas.openxmlformats.org/officeDocument/2006/relationships/image" Target="../media/image462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46" Type="http://schemas.openxmlformats.org/officeDocument/2006/relationships/customXml" Target="../ink/ink72.xml"/><Relationship Id="rId188" Type="http://schemas.openxmlformats.org/officeDocument/2006/relationships/customXml" Target="../ink/ink93.xml"/><Relationship Id="rId311" Type="http://schemas.openxmlformats.org/officeDocument/2006/relationships/image" Target="../media/image157.png"/><Relationship Id="rId353" Type="http://schemas.openxmlformats.org/officeDocument/2006/relationships/image" Target="../media/image178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customXml" Target="../ink/ink279.xml"/><Relationship Id="rId798" Type="http://schemas.openxmlformats.org/officeDocument/2006/relationships/customXml" Target="../ink/ink398.xml"/><Relationship Id="rId92" Type="http://schemas.openxmlformats.org/officeDocument/2006/relationships/customXml" Target="../ink/ink45.xml"/><Relationship Id="rId213" Type="http://schemas.openxmlformats.org/officeDocument/2006/relationships/image" Target="../media/image108.png"/><Relationship Id="rId420" Type="http://schemas.openxmlformats.org/officeDocument/2006/relationships/customXml" Target="../ink/ink209.xml"/><Relationship Id="rId616" Type="http://schemas.openxmlformats.org/officeDocument/2006/relationships/customXml" Target="../ink/ink307.xml"/><Relationship Id="rId658" Type="http://schemas.openxmlformats.org/officeDocument/2006/relationships/customXml" Target="../ink/ink328.xml"/><Relationship Id="rId823" Type="http://schemas.openxmlformats.org/officeDocument/2006/relationships/image" Target="../media/image413.png"/><Relationship Id="rId865" Type="http://schemas.openxmlformats.org/officeDocument/2006/relationships/image" Target="../media/image434.png"/><Relationship Id="rId255" Type="http://schemas.openxmlformats.org/officeDocument/2006/relationships/image" Target="../media/image129.png"/><Relationship Id="rId297" Type="http://schemas.openxmlformats.org/officeDocument/2006/relationships/image" Target="../media/image150.png"/><Relationship Id="rId462" Type="http://schemas.openxmlformats.org/officeDocument/2006/relationships/customXml" Target="../ink/ink230.xml"/><Relationship Id="rId518" Type="http://schemas.openxmlformats.org/officeDocument/2006/relationships/customXml" Target="../ink/ink258.xml"/><Relationship Id="rId725" Type="http://schemas.openxmlformats.org/officeDocument/2006/relationships/image" Target="../media/image364.png"/><Relationship Id="rId932" Type="http://schemas.openxmlformats.org/officeDocument/2006/relationships/customXml" Target="../ink/ink465.xml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customXml" Target="../ink/ink160.xml"/><Relationship Id="rId364" Type="http://schemas.openxmlformats.org/officeDocument/2006/relationships/customXml" Target="../ink/ink181.xml"/><Relationship Id="rId767" Type="http://schemas.openxmlformats.org/officeDocument/2006/relationships/image" Target="../media/image385.png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571" Type="http://schemas.openxmlformats.org/officeDocument/2006/relationships/image" Target="../media/image287.png"/><Relationship Id="rId627" Type="http://schemas.openxmlformats.org/officeDocument/2006/relationships/image" Target="../media/image315.png"/><Relationship Id="rId669" Type="http://schemas.openxmlformats.org/officeDocument/2006/relationships/image" Target="../media/image336.png"/><Relationship Id="rId834" Type="http://schemas.openxmlformats.org/officeDocument/2006/relationships/customXml" Target="../ink/ink416.xml"/><Relationship Id="rId876" Type="http://schemas.openxmlformats.org/officeDocument/2006/relationships/customXml" Target="../ink/ink437.xml"/><Relationship Id="rId19" Type="http://schemas.openxmlformats.org/officeDocument/2006/relationships/image" Target="../media/image11.png"/><Relationship Id="rId224" Type="http://schemas.openxmlformats.org/officeDocument/2006/relationships/customXml" Target="../ink/ink111.xml"/><Relationship Id="rId266" Type="http://schemas.openxmlformats.org/officeDocument/2006/relationships/customXml" Target="../ink/ink132.xml"/><Relationship Id="rId431" Type="http://schemas.openxmlformats.org/officeDocument/2006/relationships/image" Target="../media/image217.png"/><Relationship Id="rId473" Type="http://schemas.openxmlformats.org/officeDocument/2006/relationships/image" Target="../media/image238.png"/><Relationship Id="rId529" Type="http://schemas.openxmlformats.org/officeDocument/2006/relationships/image" Target="../media/image266.png"/><Relationship Id="rId680" Type="http://schemas.openxmlformats.org/officeDocument/2006/relationships/customXml" Target="../ink/ink339.xml"/><Relationship Id="rId736" Type="http://schemas.openxmlformats.org/officeDocument/2006/relationships/customXml" Target="../ink/ink367.xml"/><Relationship Id="rId901" Type="http://schemas.openxmlformats.org/officeDocument/2006/relationships/image" Target="../media/image452.png"/><Relationship Id="rId30" Type="http://schemas.openxmlformats.org/officeDocument/2006/relationships/customXml" Target="../ink/ink14.xml"/><Relationship Id="rId126" Type="http://schemas.openxmlformats.org/officeDocument/2006/relationships/customXml" Target="../ink/ink62.xml"/><Relationship Id="rId168" Type="http://schemas.openxmlformats.org/officeDocument/2006/relationships/customXml" Target="../ink/ink83.xml"/><Relationship Id="rId333" Type="http://schemas.openxmlformats.org/officeDocument/2006/relationships/image" Target="../media/image168.png"/><Relationship Id="rId540" Type="http://schemas.openxmlformats.org/officeDocument/2006/relationships/customXml" Target="../ink/ink269.xml"/><Relationship Id="rId778" Type="http://schemas.openxmlformats.org/officeDocument/2006/relationships/customXml" Target="../ink/ink388.xml"/><Relationship Id="rId72" Type="http://schemas.openxmlformats.org/officeDocument/2006/relationships/customXml" Target="../ink/ink35.xml"/><Relationship Id="rId375" Type="http://schemas.openxmlformats.org/officeDocument/2006/relationships/image" Target="../media/image189.png"/><Relationship Id="rId582" Type="http://schemas.openxmlformats.org/officeDocument/2006/relationships/customXml" Target="../ink/ink290.xml"/><Relationship Id="rId638" Type="http://schemas.openxmlformats.org/officeDocument/2006/relationships/customXml" Target="../ink/ink318.xml"/><Relationship Id="rId803" Type="http://schemas.openxmlformats.org/officeDocument/2006/relationships/image" Target="../media/image403.png"/><Relationship Id="rId845" Type="http://schemas.openxmlformats.org/officeDocument/2006/relationships/image" Target="../media/image424.png"/><Relationship Id="rId3" Type="http://schemas.openxmlformats.org/officeDocument/2006/relationships/image" Target="../media/image3.emf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customXml" Target="../ink/ink199.xml"/><Relationship Id="rId442" Type="http://schemas.openxmlformats.org/officeDocument/2006/relationships/customXml" Target="../ink/ink220.xml"/><Relationship Id="rId484" Type="http://schemas.openxmlformats.org/officeDocument/2006/relationships/customXml" Target="../ink/ink241.xml"/><Relationship Id="rId705" Type="http://schemas.openxmlformats.org/officeDocument/2006/relationships/image" Target="../media/image354.png"/><Relationship Id="rId887" Type="http://schemas.openxmlformats.org/officeDocument/2006/relationships/image" Target="../media/image445.png"/><Relationship Id="rId137" Type="http://schemas.openxmlformats.org/officeDocument/2006/relationships/image" Target="../media/image70.png"/><Relationship Id="rId302" Type="http://schemas.openxmlformats.org/officeDocument/2006/relationships/customXml" Target="../ink/ink150.xml"/><Relationship Id="rId344" Type="http://schemas.openxmlformats.org/officeDocument/2006/relationships/customXml" Target="../ink/ink171.xml"/><Relationship Id="rId691" Type="http://schemas.openxmlformats.org/officeDocument/2006/relationships/image" Target="../media/image347.png"/><Relationship Id="rId747" Type="http://schemas.openxmlformats.org/officeDocument/2006/relationships/image" Target="../media/image375.png"/><Relationship Id="rId789" Type="http://schemas.openxmlformats.org/officeDocument/2006/relationships/image" Target="../media/image396.png"/><Relationship Id="rId912" Type="http://schemas.openxmlformats.org/officeDocument/2006/relationships/customXml" Target="../ink/ink455.xml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customXml" Target="../ink/ink192.xml"/><Relationship Id="rId551" Type="http://schemas.openxmlformats.org/officeDocument/2006/relationships/image" Target="../media/image277.png"/><Relationship Id="rId593" Type="http://schemas.openxmlformats.org/officeDocument/2006/relationships/image" Target="../media/image298.png"/><Relationship Id="rId607" Type="http://schemas.openxmlformats.org/officeDocument/2006/relationships/image" Target="../media/image305.png"/><Relationship Id="rId649" Type="http://schemas.openxmlformats.org/officeDocument/2006/relationships/image" Target="../media/image326.png"/><Relationship Id="rId814" Type="http://schemas.openxmlformats.org/officeDocument/2006/relationships/customXml" Target="../ink/ink406.xml"/><Relationship Id="rId856" Type="http://schemas.openxmlformats.org/officeDocument/2006/relationships/customXml" Target="../ink/ink427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46" Type="http://schemas.openxmlformats.org/officeDocument/2006/relationships/customXml" Target="../ink/ink122.xml"/><Relationship Id="rId288" Type="http://schemas.openxmlformats.org/officeDocument/2006/relationships/customXml" Target="../ink/ink143.xml"/><Relationship Id="rId411" Type="http://schemas.openxmlformats.org/officeDocument/2006/relationships/image" Target="../media/image207.png"/><Relationship Id="rId453" Type="http://schemas.openxmlformats.org/officeDocument/2006/relationships/image" Target="../media/image228.png"/><Relationship Id="rId509" Type="http://schemas.openxmlformats.org/officeDocument/2006/relationships/image" Target="../media/image256.png"/><Relationship Id="rId660" Type="http://schemas.openxmlformats.org/officeDocument/2006/relationships/customXml" Target="../ink/ink329.xml"/><Relationship Id="rId898" Type="http://schemas.openxmlformats.org/officeDocument/2006/relationships/customXml" Target="../ink/ink448.xml"/><Relationship Id="rId106" Type="http://schemas.openxmlformats.org/officeDocument/2006/relationships/customXml" Target="../ink/ink52.xml"/><Relationship Id="rId313" Type="http://schemas.openxmlformats.org/officeDocument/2006/relationships/image" Target="../media/image158.png"/><Relationship Id="rId495" Type="http://schemas.openxmlformats.org/officeDocument/2006/relationships/image" Target="../media/image249.png"/><Relationship Id="rId716" Type="http://schemas.openxmlformats.org/officeDocument/2006/relationships/customXml" Target="../ink/ink357.xml"/><Relationship Id="rId758" Type="http://schemas.openxmlformats.org/officeDocument/2006/relationships/customXml" Target="../ink/ink378.xml"/><Relationship Id="rId923" Type="http://schemas.openxmlformats.org/officeDocument/2006/relationships/image" Target="../media/image463.png"/><Relationship Id="rId10" Type="http://schemas.openxmlformats.org/officeDocument/2006/relationships/customXml" Target="../ink/ink4.xml"/><Relationship Id="rId52" Type="http://schemas.openxmlformats.org/officeDocument/2006/relationships/customXml" Target="../ink/ink25.xml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355" Type="http://schemas.openxmlformats.org/officeDocument/2006/relationships/image" Target="../media/image179.png"/><Relationship Id="rId397" Type="http://schemas.openxmlformats.org/officeDocument/2006/relationships/image" Target="../media/image200.png"/><Relationship Id="rId520" Type="http://schemas.openxmlformats.org/officeDocument/2006/relationships/customXml" Target="../ink/ink259.xml"/><Relationship Id="rId562" Type="http://schemas.openxmlformats.org/officeDocument/2006/relationships/customXml" Target="../ink/ink280.xml"/><Relationship Id="rId618" Type="http://schemas.openxmlformats.org/officeDocument/2006/relationships/customXml" Target="../ink/ink308.xml"/><Relationship Id="rId825" Type="http://schemas.openxmlformats.org/officeDocument/2006/relationships/image" Target="../media/image414.png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customXml" Target="../ink/ink210.xml"/><Relationship Id="rId464" Type="http://schemas.openxmlformats.org/officeDocument/2006/relationships/customXml" Target="../ink/ink231.xml"/><Relationship Id="rId867" Type="http://schemas.openxmlformats.org/officeDocument/2006/relationships/image" Target="../media/image435.png"/><Relationship Id="rId299" Type="http://schemas.openxmlformats.org/officeDocument/2006/relationships/image" Target="../media/image151.png"/><Relationship Id="rId727" Type="http://schemas.openxmlformats.org/officeDocument/2006/relationships/image" Target="../media/image365.png"/><Relationship Id="rId934" Type="http://schemas.openxmlformats.org/officeDocument/2006/relationships/customXml" Target="../ink/ink466.xml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2.xml"/><Relationship Id="rId573" Type="http://schemas.openxmlformats.org/officeDocument/2006/relationships/image" Target="../media/image288.png"/><Relationship Id="rId780" Type="http://schemas.openxmlformats.org/officeDocument/2006/relationships/customXml" Target="../ink/ink389.xml"/><Relationship Id="rId226" Type="http://schemas.openxmlformats.org/officeDocument/2006/relationships/customXml" Target="../ink/ink112.xml"/><Relationship Id="rId433" Type="http://schemas.openxmlformats.org/officeDocument/2006/relationships/image" Target="../media/image218.png"/><Relationship Id="rId878" Type="http://schemas.openxmlformats.org/officeDocument/2006/relationships/customXml" Target="../ink/ink438.xml"/><Relationship Id="rId640" Type="http://schemas.openxmlformats.org/officeDocument/2006/relationships/customXml" Target="../ink/ink319.xml"/><Relationship Id="rId738" Type="http://schemas.openxmlformats.org/officeDocument/2006/relationships/customXml" Target="../ink/ink368.xml"/><Relationship Id="rId74" Type="http://schemas.openxmlformats.org/officeDocument/2006/relationships/customXml" Target="../ink/ink36.xml"/><Relationship Id="rId377" Type="http://schemas.openxmlformats.org/officeDocument/2006/relationships/image" Target="../media/image190.png"/><Relationship Id="rId500" Type="http://schemas.openxmlformats.org/officeDocument/2006/relationships/customXml" Target="../ink/ink249.xml"/><Relationship Id="rId584" Type="http://schemas.openxmlformats.org/officeDocument/2006/relationships/customXml" Target="../ink/ink291.xml"/><Relationship Id="rId805" Type="http://schemas.openxmlformats.org/officeDocument/2006/relationships/image" Target="../media/image404.png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791" Type="http://schemas.openxmlformats.org/officeDocument/2006/relationships/image" Target="../media/image397.png"/><Relationship Id="rId889" Type="http://schemas.openxmlformats.org/officeDocument/2006/relationships/image" Target="../media/image446.png"/><Relationship Id="rId444" Type="http://schemas.openxmlformats.org/officeDocument/2006/relationships/customXml" Target="../ink/ink221.xml"/><Relationship Id="rId651" Type="http://schemas.openxmlformats.org/officeDocument/2006/relationships/image" Target="../media/image327.png"/><Relationship Id="rId749" Type="http://schemas.openxmlformats.org/officeDocument/2006/relationships/image" Target="../media/image376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88" Type="http://schemas.openxmlformats.org/officeDocument/2006/relationships/customXml" Target="../ink/ink193.xml"/><Relationship Id="rId511" Type="http://schemas.openxmlformats.org/officeDocument/2006/relationships/image" Target="../media/image257.png"/><Relationship Id="rId609" Type="http://schemas.openxmlformats.org/officeDocument/2006/relationships/image" Target="../media/image306.png"/><Relationship Id="rId85" Type="http://schemas.openxmlformats.org/officeDocument/2006/relationships/image" Target="../media/image44.png"/><Relationship Id="rId150" Type="http://schemas.openxmlformats.org/officeDocument/2006/relationships/customXml" Target="../ink/ink74.xml"/><Relationship Id="rId595" Type="http://schemas.openxmlformats.org/officeDocument/2006/relationships/image" Target="../media/image299.png"/><Relationship Id="rId816" Type="http://schemas.openxmlformats.org/officeDocument/2006/relationships/customXml" Target="../ink/ink407.xml"/><Relationship Id="rId248" Type="http://schemas.openxmlformats.org/officeDocument/2006/relationships/customXml" Target="../ink/ink123.xml"/><Relationship Id="rId455" Type="http://schemas.openxmlformats.org/officeDocument/2006/relationships/image" Target="../media/image229.png"/><Relationship Id="rId662" Type="http://schemas.openxmlformats.org/officeDocument/2006/relationships/customXml" Target="../ink/ink330.xml"/><Relationship Id="rId12" Type="http://schemas.openxmlformats.org/officeDocument/2006/relationships/customXml" Target="../ink/ink5.xml"/><Relationship Id="rId108" Type="http://schemas.openxmlformats.org/officeDocument/2006/relationships/customXml" Target="../ink/ink53.xml"/><Relationship Id="rId315" Type="http://schemas.openxmlformats.org/officeDocument/2006/relationships/image" Target="../media/image159.png"/><Relationship Id="rId522" Type="http://schemas.openxmlformats.org/officeDocument/2006/relationships/customXml" Target="../ink/ink260.xml"/><Relationship Id="rId96" Type="http://schemas.openxmlformats.org/officeDocument/2006/relationships/customXml" Target="../ink/ink47.xml"/><Relationship Id="rId161" Type="http://schemas.openxmlformats.org/officeDocument/2006/relationships/image" Target="../media/image82.png"/><Relationship Id="rId399" Type="http://schemas.openxmlformats.org/officeDocument/2006/relationships/image" Target="../media/image201.png"/><Relationship Id="rId827" Type="http://schemas.openxmlformats.org/officeDocument/2006/relationships/image" Target="../media/image415.png"/><Relationship Id="rId259" Type="http://schemas.openxmlformats.org/officeDocument/2006/relationships/image" Target="../media/image131.png"/><Relationship Id="rId466" Type="http://schemas.openxmlformats.org/officeDocument/2006/relationships/customXml" Target="../ink/ink232.xml"/><Relationship Id="rId673" Type="http://schemas.openxmlformats.org/officeDocument/2006/relationships/image" Target="../media/image338.png"/><Relationship Id="rId880" Type="http://schemas.openxmlformats.org/officeDocument/2006/relationships/customXml" Target="../ink/ink439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2.xml"/><Relationship Id="rId533" Type="http://schemas.openxmlformats.org/officeDocument/2006/relationships/image" Target="../media/image268.png"/><Relationship Id="rId740" Type="http://schemas.openxmlformats.org/officeDocument/2006/relationships/customXml" Target="../ink/ink369.xml"/><Relationship Id="rId838" Type="http://schemas.openxmlformats.org/officeDocument/2006/relationships/customXml" Target="../ink/ink418.xml"/><Relationship Id="rId172" Type="http://schemas.openxmlformats.org/officeDocument/2006/relationships/customXml" Target="../ink/ink85.xml"/><Relationship Id="rId477" Type="http://schemas.openxmlformats.org/officeDocument/2006/relationships/image" Target="../media/image240.png"/><Relationship Id="rId600" Type="http://schemas.openxmlformats.org/officeDocument/2006/relationships/customXml" Target="../ink/ink299.xml"/><Relationship Id="rId684" Type="http://schemas.openxmlformats.org/officeDocument/2006/relationships/customXml" Target="../ink/ink341.xml"/><Relationship Id="rId337" Type="http://schemas.openxmlformats.org/officeDocument/2006/relationships/image" Target="../media/image170.png"/><Relationship Id="rId891" Type="http://schemas.openxmlformats.org/officeDocument/2006/relationships/image" Target="../media/image447.png"/><Relationship Id="rId905" Type="http://schemas.openxmlformats.org/officeDocument/2006/relationships/image" Target="../media/image454.png"/><Relationship Id="rId34" Type="http://schemas.openxmlformats.org/officeDocument/2006/relationships/customXml" Target="../ink/ink16.xml"/><Relationship Id="rId544" Type="http://schemas.openxmlformats.org/officeDocument/2006/relationships/customXml" Target="../ink/ink271.xml"/><Relationship Id="rId751" Type="http://schemas.openxmlformats.org/officeDocument/2006/relationships/image" Target="../media/image377.png"/><Relationship Id="rId849" Type="http://schemas.openxmlformats.org/officeDocument/2006/relationships/image" Target="../media/image426.png"/><Relationship Id="rId183" Type="http://schemas.openxmlformats.org/officeDocument/2006/relationships/image" Target="../media/image93.png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611" Type="http://schemas.openxmlformats.org/officeDocument/2006/relationships/image" Target="../media/image307.png"/><Relationship Id="rId250" Type="http://schemas.openxmlformats.org/officeDocument/2006/relationships/customXml" Target="../ink/ink124.xml"/><Relationship Id="rId488" Type="http://schemas.openxmlformats.org/officeDocument/2006/relationships/customXml" Target="../ink/ink243.xml"/><Relationship Id="rId695" Type="http://schemas.openxmlformats.org/officeDocument/2006/relationships/image" Target="../media/image349.png"/><Relationship Id="rId709" Type="http://schemas.openxmlformats.org/officeDocument/2006/relationships/image" Target="../media/image356.png"/><Relationship Id="rId916" Type="http://schemas.openxmlformats.org/officeDocument/2006/relationships/customXml" Target="../ink/ink457.xml"/><Relationship Id="rId45" Type="http://schemas.openxmlformats.org/officeDocument/2006/relationships/image" Target="../media/image24.png"/><Relationship Id="rId110" Type="http://schemas.openxmlformats.org/officeDocument/2006/relationships/customXml" Target="../ink/ink54.xml"/><Relationship Id="rId348" Type="http://schemas.openxmlformats.org/officeDocument/2006/relationships/customXml" Target="../ink/ink173.xml"/><Relationship Id="rId555" Type="http://schemas.openxmlformats.org/officeDocument/2006/relationships/image" Target="../media/image279.png"/><Relationship Id="rId762" Type="http://schemas.openxmlformats.org/officeDocument/2006/relationships/customXml" Target="../ink/ink380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9.png"/><Relationship Id="rId622" Type="http://schemas.openxmlformats.org/officeDocument/2006/relationships/customXml" Target="../ink/ink310.xml"/><Relationship Id="rId261" Type="http://schemas.openxmlformats.org/officeDocument/2006/relationships/image" Target="../media/image132.png"/><Relationship Id="rId499" Type="http://schemas.openxmlformats.org/officeDocument/2006/relationships/image" Target="../media/image251.png"/><Relationship Id="rId927" Type="http://schemas.openxmlformats.org/officeDocument/2006/relationships/image" Target="../media/image465.png"/><Relationship Id="rId56" Type="http://schemas.openxmlformats.org/officeDocument/2006/relationships/customXml" Target="../ink/ink27.xml"/><Relationship Id="rId359" Type="http://schemas.openxmlformats.org/officeDocument/2006/relationships/image" Target="../media/image181.png"/><Relationship Id="rId566" Type="http://schemas.openxmlformats.org/officeDocument/2006/relationships/customXml" Target="../ink/ink282.xml"/><Relationship Id="rId773" Type="http://schemas.openxmlformats.org/officeDocument/2006/relationships/image" Target="../media/image388.png"/><Relationship Id="rId121" Type="http://schemas.openxmlformats.org/officeDocument/2006/relationships/image" Target="../media/image62.png"/><Relationship Id="rId219" Type="http://schemas.openxmlformats.org/officeDocument/2006/relationships/image" Target="../media/image111.png"/><Relationship Id="rId426" Type="http://schemas.openxmlformats.org/officeDocument/2006/relationships/customXml" Target="../ink/ink212.xml"/><Relationship Id="rId633" Type="http://schemas.openxmlformats.org/officeDocument/2006/relationships/image" Target="../media/image318.png"/><Relationship Id="rId840" Type="http://schemas.openxmlformats.org/officeDocument/2006/relationships/customXml" Target="../ink/ink419.xml"/><Relationship Id="rId938" Type="http://schemas.openxmlformats.org/officeDocument/2006/relationships/customXml" Target="../ink/ink468.xml"/><Relationship Id="rId67" Type="http://schemas.openxmlformats.org/officeDocument/2006/relationships/image" Target="../media/image35.png"/><Relationship Id="rId272" Type="http://schemas.openxmlformats.org/officeDocument/2006/relationships/customXml" Target="../ink/ink135.xml"/><Relationship Id="rId577" Type="http://schemas.openxmlformats.org/officeDocument/2006/relationships/image" Target="../media/image290.png"/><Relationship Id="rId700" Type="http://schemas.openxmlformats.org/officeDocument/2006/relationships/customXml" Target="../ink/ink349.xml"/><Relationship Id="rId132" Type="http://schemas.openxmlformats.org/officeDocument/2006/relationships/customXml" Target="../ink/ink65.xml"/><Relationship Id="rId784" Type="http://schemas.openxmlformats.org/officeDocument/2006/relationships/customXml" Target="../ink/ink391.xml"/><Relationship Id="rId437" Type="http://schemas.openxmlformats.org/officeDocument/2006/relationships/image" Target="../media/image220.png"/><Relationship Id="rId644" Type="http://schemas.openxmlformats.org/officeDocument/2006/relationships/customXml" Target="../ink/ink321.xml"/><Relationship Id="rId851" Type="http://schemas.openxmlformats.org/officeDocument/2006/relationships/image" Target="../media/image427.png"/><Relationship Id="rId283" Type="http://schemas.openxmlformats.org/officeDocument/2006/relationships/image" Target="../media/image143.png"/><Relationship Id="rId490" Type="http://schemas.openxmlformats.org/officeDocument/2006/relationships/customXml" Target="../ink/ink244.xml"/><Relationship Id="rId504" Type="http://schemas.openxmlformats.org/officeDocument/2006/relationships/customXml" Target="../ink/ink251.xml"/><Relationship Id="rId711" Type="http://schemas.openxmlformats.org/officeDocument/2006/relationships/image" Target="../media/image357.png"/><Relationship Id="rId78" Type="http://schemas.openxmlformats.org/officeDocument/2006/relationships/customXml" Target="../ink/ink38.xml"/><Relationship Id="rId143" Type="http://schemas.openxmlformats.org/officeDocument/2006/relationships/image" Target="../media/image73.png"/><Relationship Id="rId350" Type="http://schemas.openxmlformats.org/officeDocument/2006/relationships/customXml" Target="../ink/ink174.xml"/><Relationship Id="rId588" Type="http://schemas.openxmlformats.org/officeDocument/2006/relationships/customXml" Target="../ink/ink293.xml"/><Relationship Id="rId795" Type="http://schemas.openxmlformats.org/officeDocument/2006/relationships/image" Target="../media/image399.png"/><Relationship Id="rId809" Type="http://schemas.openxmlformats.org/officeDocument/2006/relationships/image" Target="../media/image406.png"/><Relationship Id="rId9" Type="http://schemas.openxmlformats.org/officeDocument/2006/relationships/image" Target="../media/image6.png"/><Relationship Id="rId210" Type="http://schemas.openxmlformats.org/officeDocument/2006/relationships/customXml" Target="../ink/ink104.xml"/><Relationship Id="rId448" Type="http://schemas.openxmlformats.org/officeDocument/2006/relationships/customXml" Target="../ink/ink223.xml"/><Relationship Id="rId655" Type="http://schemas.openxmlformats.org/officeDocument/2006/relationships/image" Target="../media/image329.png"/><Relationship Id="rId862" Type="http://schemas.openxmlformats.org/officeDocument/2006/relationships/customXml" Target="../ink/ink430.xml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515" Type="http://schemas.openxmlformats.org/officeDocument/2006/relationships/image" Target="../media/image259.png"/><Relationship Id="rId722" Type="http://schemas.openxmlformats.org/officeDocument/2006/relationships/customXml" Target="../ink/ink360.xml"/><Relationship Id="rId89" Type="http://schemas.openxmlformats.org/officeDocument/2006/relationships/image" Target="../media/image46.png"/><Relationship Id="rId154" Type="http://schemas.openxmlformats.org/officeDocument/2006/relationships/customXml" Target="../ink/ink76.xml"/><Relationship Id="rId361" Type="http://schemas.openxmlformats.org/officeDocument/2006/relationships/image" Target="../media/image182.png"/><Relationship Id="rId599" Type="http://schemas.openxmlformats.org/officeDocument/2006/relationships/image" Target="../media/image301.png"/><Relationship Id="rId459" Type="http://schemas.openxmlformats.org/officeDocument/2006/relationships/image" Target="../media/image231.png"/><Relationship Id="rId666" Type="http://schemas.openxmlformats.org/officeDocument/2006/relationships/customXml" Target="../ink/ink332.xml"/><Relationship Id="rId873" Type="http://schemas.openxmlformats.org/officeDocument/2006/relationships/image" Target="../media/image438.png"/><Relationship Id="rId16" Type="http://schemas.openxmlformats.org/officeDocument/2006/relationships/customXml" Target="../ink/ink7.xml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262.xml"/><Relationship Id="rId733" Type="http://schemas.openxmlformats.org/officeDocument/2006/relationships/image" Target="../media/image368.png"/><Relationship Id="rId165" Type="http://schemas.openxmlformats.org/officeDocument/2006/relationships/image" Target="../media/image84.png"/><Relationship Id="rId372" Type="http://schemas.openxmlformats.org/officeDocument/2006/relationships/customXml" Target="../ink/ink185.xml"/><Relationship Id="rId677" Type="http://schemas.openxmlformats.org/officeDocument/2006/relationships/image" Target="../media/image340.png"/><Relationship Id="rId800" Type="http://schemas.openxmlformats.org/officeDocument/2006/relationships/customXml" Target="../ink/ink399.xml"/><Relationship Id="rId232" Type="http://schemas.openxmlformats.org/officeDocument/2006/relationships/customXml" Target="../ink/ink115.xml"/><Relationship Id="rId884" Type="http://schemas.openxmlformats.org/officeDocument/2006/relationships/customXml" Target="../ink/ink441.xml"/><Relationship Id="rId27" Type="http://schemas.openxmlformats.org/officeDocument/2006/relationships/image" Target="../media/image15.png"/><Relationship Id="rId537" Type="http://schemas.openxmlformats.org/officeDocument/2006/relationships/image" Target="../media/image270.png"/><Relationship Id="rId744" Type="http://schemas.openxmlformats.org/officeDocument/2006/relationships/customXml" Target="../ink/ink371.xml"/><Relationship Id="rId80" Type="http://schemas.openxmlformats.org/officeDocument/2006/relationships/customXml" Target="../ink/ink39.xml"/><Relationship Id="rId176" Type="http://schemas.openxmlformats.org/officeDocument/2006/relationships/customXml" Target="../ink/ink87.xml"/><Relationship Id="rId383" Type="http://schemas.openxmlformats.org/officeDocument/2006/relationships/image" Target="../media/image193.png"/><Relationship Id="rId590" Type="http://schemas.openxmlformats.org/officeDocument/2006/relationships/customXml" Target="../ink/ink294.xml"/><Relationship Id="rId604" Type="http://schemas.openxmlformats.org/officeDocument/2006/relationships/customXml" Target="../ink/ink301.xml"/><Relationship Id="rId811" Type="http://schemas.openxmlformats.org/officeDocument/2006/relationships/image" Target="../media/image407.png"/><Relationship Id="rId243" Type="http://schemas.openxmlformats.org/officeDocument/2006/relationships/image" Target="../media/image123.png"/><Relationship Id="rId450" Type="http://schemas.openxmlformats.org/officeDocument/2006/relationships/customXml" Target="../ink/ink224.xml"/><Relationship Id="rId688" Type="http://schemas.openxmlformats.org/officeDocument/2006/relationships/customXml" Target="../ink/ink343.xml"/><Relationship Id="rId895" Type="http://schemas.openxmlformats.org/officeDocument/2006/relationships/image" Target="../media/image449.png"/><Relationship Id="rId909" Type="http://schemas.openxmlformats.org/officeDocument/2006/relationships/image" Target="../media/image456.png"/><Relationship Id="rId38" Type="http://schemas.openxmlformats.org/officeDocument/2006/relationships/customXml" Target="../ink/ink18.xml"/><Relationship Id="rId103" Type="http://schemas.openxmlformats.org/officeDocument/2006/relationships/image" Target="../media/image53.png"/><Relationship Id="rId310" Type="http://schemas.openxmlformats.org/officeDocument/2006/relationships/customXml" Target="../ink/ink154.xml"/><Relationship Id="rId548" Type="http://schemas.openxmlformats.org/officeDocument/2006/relationships/customXml" Target="../ink/ink273.xml"/><Relationship Id="rId755" Type="http://schemas.openxmlformats.org/officeDocument/2006/relationships/image" Target="../media/image379.png"/><Relationship Id="rId91" Type="http://schemas.openxmlformats.org/officeDocument/2006/relationships/image" Target="../media/image47.png"/><Relationship Id="rId187" Type="http://schemas.openxmlformats.org/officeDocument/2006/relationships/image" Target="../media/image95.png"/><Relationship Id="rId394" Type="http://schemas.openxmlformats.org/officeDocument/2006/relationships/customXml" Target="../ink/ink196.xml"/><Relationship Id="rId408" Type="http://schemas.openxmlformats.org/officeDocument/2006/relationships/customXml" Target="../ink/ink203.xml"/><Relationship Id="rId615" Type="http://schemas.openxmlformats.org/officeDocument/2006/relationships/image" Target="../media/image309.png"/><Relationship Id="rId822" Type="http://schemas.openxmlformats.org/officeDocument/2006/relationships/customXml" Target="../ink/ink410.xml"/><Relationship Id="rId254" Type="http://schemas.openxmlformats.org/officeDocument/2006/relationships/customXml" Target="../ink/ink126.xml"/><Relationship Id="rId699" Type="http://schemas.openxmlformats.org/officeDocument/2006/relationships/image" Target="../media/image351.png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461" Type="http://schemas.openxmlformats.org/officeDocument/2006/relationships/image" Target="../media/image232.png"/><Relationship Id="rId559" Type="http://schemas.openxmlformats.org/officeDocument/2006/relationships/image" Target="../media/image281.png"/><Relationship Id="rId766" Type="http://schemas.openxmlformats.org/officeDocument/2006/relationships/customXml" Target="../ink/ink382.xml"/><Relationship Id="rId198" Type="http://schemas.openxmlformats.org/officeDocument/2006/relationships/customXml" Target="../ink/ink98.xml"/><Relationship Id="rId321" Type="http://schemas.openxmlformats.org/officeDocument/2006/relationships/image" Target="../media/image162.png"/><Relationship Id="rId419" Type="http://schemas.openxmlformats.org/officeDocument/2006/relationships/image" Target="../media/image211.png"/><Relationship Id="rId626" Type="http://schemas.openxmlformats.org/officeDocument/2006/relationships/customXml" Target="../ink/ink312.xml"/><Relationship Id="rId833" Type="http://schemas.openxmlformats.org/officeDocument/2006/relationships/image" Target="../media/image418.png"/><Relationship Id="rId265" Type="http://schemas.openxmlformats.org/officeDocument/2006/relationships/image" Target="../media/image134.png"/><Relationship Id="rId472" Type="http://schemas.openxmlformats.org/officeDocument/2006/relationships/customXml" Target="../ink/ink235.xml"/><Relationship Id="rId900" Type="http://schemas.openxmlformats.org/officeDocument/2006/relationships/customXml" Target="../ink/ink449.xml"/><Relationship Id="rId125" Type="http://schemas.openxmlformats.org/officeDocument/2006/relationships/image" Target="../media/image64.png"/><Relationship Id="rId332" Type="http://schemas.openxmlformats.org/officeDocument/2006/relationships/customXml" Target="../ink/ink165.xml"/><Relationship Id="rId777" Type="http://schemas.openxmlformats.org/officeDocument/2006/relationships/image" Target="../media/image390.png"/><Relationship Id="rId637" Type="http://schemas.openxmlformats.org/officeDocument/2006/relationships/image" Target="../media/image320.png"/><Relationship Id="rId844" Type="http://schemas.openxmlformats.org/officeDocument/2006/relationships/customXml" Target="../ink/ink421.xml"/><Relationship Id="rId276" Type="http://schemas.openxmlformats.org/officeDocument/2006/relationships/customXml" Target="../ink/ink137.xml"/><Relationship Id="rId483" Type="http://schemas.openxmlformats.org/officeDocument/2006/relationships/image" Target="../media/image243.png"/><Relationship Id="rId690" Type="http://schemas.openxmlformats.org/officeDocument/2006/relationships/customXml" Target="../ink/ink344.xml"/><Relationship Id="rId704" Type="http://schemas.openxmlformats.org/officeDocument/2006/relationships/customXml" Target="../ink/ink351.xml"/><Relationship Id="rId911" Type="http://schemas.openxmlformats.org/officeDocument/2006/relationships/image" Target="../media/image457.png"/><Relationship Id="rId40" Type="http://schemas.openxmlformats.org/officeDocument/2006/relationships/customXml" Target="../ink/ink19.xml"/><Relationship Id="rId136" Type="http://schemas.openxmlformats.org/officeDocument/2006/relationships/customXml" Target="../ink/ink67.xml"/><Relationship Id="rId343" Type="http://schemas.openxmlformats.org/officeDocument/2006/relationships/image" Target="../media/image173.png"/><Relationship Id="rId550" Type="http://schemas.openxmlformats.org/officeDocument/2006/relationships/customXml" Target="../ink/ink274.xml"/><Relationship Id="rId788" Type="http://schemas.openxmlformats.org/officeDocument/2006/relationships/customXml" Target="../ink/ink393.xml"/><Relationship Id="rId203" Type="http://schemas.openxmlformats.org/officeDocument/2006/relationships/image" Target="../media/image103.png"/><Relationship Id="rId648" Type="http://schemas.openxmlformats.org/officeDocument/2006/relationships/customXml" Target="../ink/ink323.xml"/><Relationship Id="rId855" Type="http://schemas.openxmlformats.org/officeDocument/2006/relationships/image" Target="../media/image429.png"/><Relationship Id="rId287" Type="http://schemas.openxmlformats.org/officeDocument/2006/relationships/image" Target="../media/image145.png"/><Relationship Id="rId410" Type="http://schemas.openxmlformats.org/officeDocument/2006/relationships/customXml" Target="../ink/ink204.xml"/><Relationship Id="rId494" Type="http://schemas.openxmlformats.org/officeDocument/2006/relationships/customXml" Target="../ink/ink246.xml"/><Relationship Id="rId508" Type="http://schemas.openxmlformats.org/officeDocument/2006/relationships/customXml" Target="../ink/ink253.xml"/><Relationship Id="rId715" Type="http://schemas.openxmlformats.org/officeDocument/2006/relationships/image" Target="../media/image359.png"/><Relationship Id="rId922" Type="http://schemas.openxmlformats.org/officeDocument/2006/relationships/customXml" Target="../ink/ink460.xml"/><Relationship Id="rId147" Type="http://schemas.openxmlformats.org/officeDocument/2006/relationships/image" Target="../media/image75.png"/><Relationship Id="rId354" Type="http://schemas.openxmlformats.org/officeDocument/2006/relationships/customXml" Target="../ink/ink176.xml"/><Relationship Id="rId799" Type="http://schemas.openxmlformats.org/officeDocument/2006/relationships/image" Target="../media/image401.png"/><Relationship Id="rId51" Type="http://schemas.openxmlformats.org/officeDocument/2006/relationships/image" Target="../media/image27.png"/><Relationship Id="rId561" Type="http://schemas.openxmlformats.org/officeDocument/2006/relationships/image" Target="../media/image282.png"/><Relationship Id="rId659" Type="http://schemas.openxmlformats.org/officeDocument/2006/relationships/image" Target="../media/image331.png"/><Relationship Id="rId866" Type="http://schemas.openxmlformats.org/officeDocument/2006/relationships/customXml" Target="../ink/ink432.xml"/><Relationship Id="rId214" Type="http://schemas.openxmlformats.org/officeDocument/2006/relationships/customXml" Target="../ink/ink106.xml"/><Relationship Id="rId298" Type="http://schemas.openxmlformats.org/officeDocument/2006/relationships/customXml" Target="../ink/ink148.xml"/><Relationship Id="rId421" Type="http://schemas.openxmlformats.org/officeDocument/2006/relationships/image" Target="../media/image212.png"/><Relationship Id="rId519" Type="http://schemas.openxmlformats.org/officeDocument/2006/relationships/image" Target="../media/image261.png"/><Relationship Id="rId158" Type="http://schemas.openxmlformats.org/officeDocument/2006/relationships/customXml" Target="../ink/ink78.xml"/><Relationship Id="rId726" Type="http://schemas.openxmlformats.org/officeDocument/2006/relationships/customXml" Target="../ink/ink362.xml"/><Relationship Id="rId933" Type="http://schemas.openxmlformats.org/officeDocument/2006/relationships/image" Target="../media/image468.png"/><Relationship Id="rId62" Type="http://schemas.openxmlformats.org/officeDocument/2006/relationships/customXml" Target="../ink/ink30.xml"/><Relationship Id="rId365" Type="http://schemas.openxmlformats.org/officeDocument/2006/relationships/image" Target="../media/image184.png"/><Relationship Id="rId572" Type="http://schemas.openxmlformats.org/officeDocument/2006/relationships/customXml" Target="../ink/ink285.xml"/><Relationship Id="rId225" Type="http://schemas.openxmlformats.org/officeDocument/2006/relationships/image" Target="../media/image114.png"/><Relationship Id="rId432" Type="http://schemas.openxmlformats.org/officeDocument/2006/relationships/customXml" Target="../ink/ink215.xml"/><Relationship Id="rId877" Type="http://schemas.openxmlformats.org/officeDocument/2006/relationships/image" Target="../media/image440.png"/><Relationship Id="rId737" Type="http://schemas.openxmlformats.org/officeDocument/2006/relationships/image" Target="../media/image370.png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76" Type="http://schemas.openxmlformats.org/officeDocument/2006/relationships/customXml" Target="../ink/ink187.xml"/><Relationship Id="rId583" Type="http://schemas.openxmlformats.org/officeDocument/2006/relationships/image" Target="../media/image293.png"/><Relationship Id="rId790" Type="http://schemas.openxmlformats.org/officeDocument/2006/relationships/customXml" Target="../ink/ink394.xml"/><Relationship Id="rId804" Type="http://schemas.openxmlformats.org/officeDocument/2006/relationships/customXml" Target="../ink/ink401.xml"/><Relationship Id="rId4" Type="http://schemas.openxmlformats.org/officeDocument/2006/relationships/customXml" Target="../ink/ink1.xml"/><Relationship Id="rId236" Type="http://schemas.openxmlformats.org/officeDocument/2006/relationships/customXml" Target="../ink/ink117.xml"/><Relationship Id="rId443" Type="http://schemas.openxmlformats.org/officeDocument/2006/relationships/image" Target="../media/image223.png"/><Relationship Id="rId650" Type="http://schemas.openxmlformats.org/officeDocument/2006/relationships/customXml" Target="../ink/ink324.xml"/><Relationship Id="rId888" Type="http://schemas.openxmlformats.org/officeDocument/2006/relationships/customXml" Target="../ink/ink443.xml"/><Relationship Id="rId303" Type="http://schemas.openxmlformats.org/officeDocument/2006/relationships/image" Target="../media/image153.png"/><Relationship Id="rId748" Type="http://schemas.openxmlformats.org/officeDocument/2006/relationships/customXml" Target="../ink/ink373.xml"/><Relationship Id="rId84" Type="http://schemas.openxmlformats.org/officeDocument/2006/relationships/customXml" Target="../ink/ink41.xml"/><Relationship Id="rId387" Type="http://schemas.openxmlformats.org/officeDocument/2006/relationships/image" Target="../media/image195.png"/><Relationship Id="rId510" Type="http://schemas.openxmlformats.org/officeDocument/2006/relationships/customXml" Target="../ink/ink254.xml"/><Relationship Id="rId594" Type="http://schemas.openxmlformats.org/officeDocument/2006/relationships/customXml" Target="../ink/ink296.xml"/><Relationship Id="rId608" Type="http://schemas.openxmlformats.org/officeDocument/2006/relationships/customXml" Target="../ink/ink303.xml"/><Relationship Id="rId815" Type="http://schemas.openxmlformats.org/officeDocument/2006/relationships/image" Target="../media/image409.png"/><Relationship Id="rId247" Type="http://schemas.openxmlformats.org/officeDocument/2006/relationships/image" Target="../media/image125.png"/><Relationship Id="rId899" Type="http://schemas.openxmlformats.org/officeDocument/2006/relationships/image" Target="../media/image451.png"/><Relationship Id="rId107" Type="http://schemas.openxmlformats.org/officeDocument/2006/relationships/image" Target="../media/image55.png"/><Relationship Id="rId454" Type="http://schemas.openxmlformats.org/officeDocument/2006/relationships/customXml" Target="../ink/ink226.xml"/><Relationship Id="rId661" Type="http://schemas.openxmlformats.org/officeDocument/2006/relationships/image" Target="../media/image332.png"/><Relationship Id="rId759" Type="http://schemas.openxmlformats.org/officeDocument/2006/relationships/image" Target="../media/image381.png"/><Relationship Id="rId11" Type="http://schemas.openxmlformats.org/officeDocument/2006/relationships/image" Target="../media/image7.png"/><Relationship Id="rId314" Type="http://schemas.openxmlformats.org/officeDocument/2006/relationships/customXml" Target="../ink/ink156.xml"/><Relationship Id="rId398" Type="http://schemas.openxmlformats.org/officeDocument/2006/relationships/customXml" Target="../ink/ink198.xml"/><Relationship Id="rId521" Type="http://schemas.openxmlformats.org/officeDocument/2006/relationships/image" Target="../media/image262.png"/><Relationship Id="rId619" Type="http://schemas.openxmlformats.org/officeDocument/2006/relationships/image" Target="../media/image311.png"/><Relationship Id="rId95" Type="http://schemas.openxmlformats.org/officeDocument/2006/relationships/image" Target="../media/image49.png"/><Relationship Id="rId160" Type="http://schemas.openxmlformats.org/officeDocument/2006/relationships/customXml" Target="../ink/ink79.xml"/><Relationship Id="rId826" Type="http://schemas.openxmlformats.org/officeDocument/2006/relationships/customXml" Target="../ink/ink412.xml"/><Relationship Id="rId258" Type="http://schemas.openxmlformats.org/officeDocument/2006/relationships/customXml" Target="../ink/ink128.xml"/><Relationship Id="rId465" Type="http://schemas.openxmlformats.org/officeDocument/2006/relationships/image" Target="../media/image234.png"/><Relationship Id="rId672" Type="http://schemas.openxmlformats.org/officeDocument/2006/relationships/customXml" Target="../ink/ink335.xml"/><Relationship Id="rId22" Type="http://schemas.openxmlformats.org/officeDocument/2006/relationships/customXml" Target="../ink/ink10.xml"/><Relationship Id="rId118" Type="http://schemas.openxmlformats.org/officeDocument/2006/relationships/customXml" Target="../ink/ink58.xml"/><Relationship Id="rId325" Type="http://schemas.openxmlformats.org/officeDocument/2006/relationships/image" Target="../media/image164.png"/><Relationship Id="rId532" Type="http://schemas.openxmlformats.org/officeDocument/2006/relationships/customXml" Target="../ink/ink265.xml"/><Relationship Id="rId171" Type="http://schemas.openxmlformats.org/officeDocument/2006/relationships/image" Target="../media/image87.png"/><Relationship Id="rId837" Type="http://schemas.openxmlformats.org/officeDocument/2006/relationships/image" Target="../media/image420.png"/><Relationship Id="rId269" Type="http://schemas.openxmlformats.org/officeDocument/2006/relationships/image" Target="../media/image136.png"/><Relationship Id="rId476" Type="http://schemas.openxmlformats.org/officeDocument/2006/relationships/customXml" Target="../ink/ink237.xml"/><Relationship Id="rId683" Type="http://schemas.openxmlformats.org/officeDocument/2006/relationships/image" Target="../media/image343.png"/><Relationship Id="rId890" Type="http://schemas.openxmlformats.org/officeDocument/2006/relationships/customXml" Target="../ink/ink444.xml"/><Relationship Id="rId904" Type="http://schemas.openxmlformats.org/officeDocument/2006/relationships/customXml" Target="../ink/ink451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336" Type="http://schemas.openxmlformats.org/officeDocument/2006/relationships/customXml" Target="../ink/ink167.xml"/><Relationship Id="rId543" Type="http://schemas.openxmlformats.org/officeDocument/2006/relationships/image" Target="../media/image273.png"/><Relationship Id="rId182" Type="http://schemas.openxmlformats.org/officeDocument/2006/relationships/customXml" Target="../ink/ink90.xml"/><Relationship Id="rId403" Type="http://schemas.openxmlformats.org/officeDocument/2006/relationships/image" Target="../media/image203.png"/><Relationship Id="rId750" Type="http://schemas.openxmlformats.org/officeDocument/2006/relationships/customXml" Target="../ink/ink374.xml"/><Relationship Id="rId848" Type="http://schemas.openxmlformats.org/officeDocument/2006/relationships/customXml" Target="../ink/ink423.xml"/><Relationship Id="rId487" Type="http://schemas.openxmlformats.org/officeDocument/2006/relationships/image" Target="../media/image245.png"/><Relationship Id="rId610" Type="http://schemas.openxmlformats.org/officeDocument/2006/relationships/customXml" Target="../ink/ink304.xml"/><Relationship Id="rId694" Type="http://schemas.openxmlformats.org/officeDocument/2006/relationships/customXml" Target="../ink/ink346.xml"/><Relationship Id="rId708" Type="http://schemas.openxmlformats.org/officeDocument/2006/relationships/customXml" Target="../ink/ink353.xml"/><Relationship Id="rId915" Type="http://schemas.openxmlformats.org/officeDocument/2006/relationships/image" Target="../media/image459.png"/><Relationship Id="rId347" Type="http://schemas.openxmlformats.org/officeDocument/2006/relationships/image" Target="../media/image175.png"/><Relationship Id="rId44" Type="http://schemas.openxmlformats.org/officeDocument/2006/relationships/customXml" Target="../ink/ink21.xml"/><Relationship Id="rId554" Type="http://schemas.openxmlformats.org/officeDocument/2006/relationships/customXml" Target="../ink/ink276.xml"/><Relationship Id="rId761" Type="http://schemas.openxmlformats.org/officeDocument/2006/relationships/image" Target="../media/image382.png"/><Relationship Id="rId859" Type="http://schemas.openxmlformats.org/officeDocument/2006/relationships/image" Target="../media/image431.png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414" Type="http://schemas.openxmlformats.org/officeDocument/2006/relationships/customXml" Target="../ink/ink206.xml"/><Relationship Id="rId498" Type="http://schemas.openxmlformats.org/officeDocument/2006/relationships/customXml" Target="../ink/ink248.xml"/><Relationship Id="rId621" Type="http://schemas.openxmlformats.org/officeDocument/2006/relationships/image" Target="../media/image312.png"/><Relationship Id="rId260" Type="http://schemas.openxmlformats.org/officeDocument/2006/relationships/customXml" Target="../ink/ink129.xml"/><Relationship Id="rId719" Type="http://schemas.openxmlformats.org/officeDocument/2006/relationships/image" Target="../media/image361.png"/><Relationship Id="rId926" Type="http://schemas.openxmlformats.org/officeDocument/2006/relationships/customXml" Target="../ink/ink462.xml"/><Relationship Id="rId55" Type="http://schemas.openxmlformats.org/officeDocument/2006/relationships/image" Target="../media/image29.png"/><Relationship Id="rId120" Type="http://schemas.openxmlformats.org/officeDocument/2006/relationships/customXml" Target="../ink/ink59.xml"/><Relationship Id="rId358" Type="http://schemas.openxmlformats.org/officeDocument/2006/relationships/customXml" Target="../ink/ink178.xml"/><Relationship Id="rId565" Type="http://schemas.openxmlformats.org/officeDocument/2006/relationships/image" Target="../media/image284.png"/><Relationship Id="rId772" Type="http://schemas.openxmlformats.org/officeDocument/2006/relationships/customXml" Target="../ink/ink385.xml"/><Relationship Id="rId218" Type="http://schemas.openxmlformats.org/officeDocument/2006/relationships/customXml" Target="../ink/ink108.xml"/><Relationship Id="rId425" Type="http://schemas.openxmlformats.org/officeDocument/2006/relationships/image" Target="../media/image214.png"/><Relationship Id="rId632" Type="http://schemas.openxmlformats.org/officeDocument/2006/relationships/customXml" Target="../ink/ink315.xml"/><Relationship Id="rId271" Type="http://schemas.openxmlformats.org/officeDocument/2006/relationships/image" Target="../media/image137.png"/><Relationship Id="rId937" Type="http://schemas.openxmlformats.org/officeDocument/2006/relationships/image" Target="../media/image470.png"/><Relationship Id="rId66" Type="http://schemas.openxmlformats.org/officeDocument/2006/relationships/customXml" Target="../ink/ink32.xml"/><Relationship Id="rId131" Type="http://schemas.openxmlformats.org/officeDocument/2006/relationships/image" Target="../media/image67.png"/><Relationship Id="rId369" Type="http://schemas.openxmlformats.org/officeDocument/2006/relationships/image" Target="../media/image186.png"/><Relationship Id="rId576" Type="http://schemas.openxmlformats.org/officeDocument/2006/relationships/customXml" Target="../ink/ink287.xml"/><Relationship Id="rId783" Type="http://schemas.openxmlformats.org/officeDocument/2006/relationships/image" Target="../media/image393.png"/><Relationship Id="rId229" Type="http://schemas.openxmlformats.org/officeDocument/2006/relationships/image" Target="../media/image116.png"/><Relationship Id="rId436" Type="http://schemas.openxmlformats.org/officeDocument/2006/relationships/customXml" Target="../ink/ink217.xml"/><Relationship Id="rId643" Type="http://schemas.openxmlformats.org/officeDocument/2006/relationships/image" Target="../media/image323.png"/><Relationship Id="rId850" Type="http://schemas.openxmlformats.org/officeDocument/2006/relationships/customXml" Target="../ink/ink424.xml"/><Relationship Id="rId77" Type="http://schemas.openxmlformats.org/officeDocument/2006/relationships/image" Target="../media/image40.png"/><Relationship Id="rId282" Type="http://schemas.openxmlformats.org/officeDocument/2006/relationships/customXml" Target="../ink/ink140.xml"/><Relationship Id="rId503" Type="http://schemas.openxmlformats.org/officeDocument/2006/relationships/image" Target="../media/image253.png"/><Relationship Id="rId587" Type="http://schemas.openxmlformats.org/officeDocument/2006/relationships/image" Target="../media/image295.png"/><Relationship Id="rId710" Type="http://schemas.openxmlformats.org/officeDocument/2006/relationships/customXml" Target="../ink/ink354.xml"/><Relationship Id="rId808" Type="http://schemas.openxmlformats.org/officeDocument/2006/relationships/customXml" Target="../ink/ink403.xml"/><Relationship Id="rId8" Type="http://schemas.openxmlformats.org/officeDocument/2006/relationships/customXml" Target="../ink/ink3.xml"/><Relationship Id="rId142" Type="http://schemas.openxmlformats.org/officeDocument/2006/relationships/customXml" Target="../ink/ink70.xml"/><Relationship Id="rId447" Type="http://schemas.openxmlformats.org/officeDocument/2006/relationships/image" Target="../media/image225.png"/><Relationship Id="rId794" Type="http://schemas.openxmlformats.org/officeDocument/2006/relationships/customXml" Target="../ink/ink396.xml"/><Relationship Id="rId654" Type="http://schemas.openxmlformats.org/officeDocument/2006/relationships/customXml" Target="../ink/ink326.xml"/><Relationship Id="rId861" Type="http://schemas.openxmlformats.org/officeDocument/2006/relationships/image" Target="../media/image432.png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514" Type="http://schemas.openxmlformats.org/officeDocument/2006/relationships/customXml" Target="../ink/ink256.xml"/><Relationship Id="rId721" Type="http://schemas.openxmlformats.org/officeDocument/2006/relationships/image" Target="../media/image362.png"/><Relationship Id="rId88" Type="http://schemas.openxmlformats.org/officeDocument/2006/relationships/customXml" Target="../ink/ink43.xml"/><Relationship Id="rId153" Type="http://schemas.openxmlformats.org/officeDocument/2006/relationships/image" Target="../media/image78.png"/><Relationship Id="rId360" Type="http://schemas.openxmlformats.org/officeDocument/2006/relationships/customXml" Target="../ink/ink179.xml"/><Relationship Id="rId598" Type="http://schemas.openxmlformats.org/officeDocument/2006/relationships/customXml" Target="../ink/ink298.xml"/><Relationship Id="rId819" Type="http://schemas.openxmlformats.org/officeDocument/2006/relationships/image" Target="../media/image411.png"/><Relationship Id="rId220" Type="http://schemas.openxmlformats.org/officeDocument/2006/relationships/customXml" Target="../ink/ink109.xml"/><Relationship Id="rId458" Type="http://schemas.openxmlformats.org/officeDocument/2006/relationships/customXml" Target="../ink/ink228.xml"/><Relationship Id="rId665" Type="http://schemas.openxmlformats.org/officeDocument/2006/relationships/image" Target="../media/image334.png"/><Relationship Id="rId872" Type="http://schemas.openxmlformats.org/officeDocument/2006/relationships/customXml" Target="../ink/ink435.xml"/><Relationship Id="rId15" Type="http://schemas.openxmlformats.org/officeDocument/2006/relationships/image" Target="../media/image9.png"/><Relationship Id="rId318" Type="http://schemas.openxmlformats.org/officeDocument/2006/relationships/customXml" Target="../ink/ink158.xml"/><Relationship Id="rId525" Type="http://schemas.openxmlformats.org/officeDocument/2006/relationships/image" Target="../media/image264.png"/><Relationship Id="rId732" Type="http://schemas.openxmlformats.org/officeDocument/2006/relationships/customXml" Target="../ink/ink365.xml"/><Relationship Id="rId99" Type="http://schemas.openxmlformats.org/officeDocument/2006/relationships/image" Target="../media/image51.png"/><Relationship Id="rId164" Type="http://schemas.openxmlformats.org/officeDocument/2006/relationships/customXml" Target="../ink/ink81.xml"/><Relationship Id="rId371" Type="http://schemas.openxmlformats.org/officeDocument/2006/relationships/image" Target="../media/image187.png"/><Relationship Id="rId469" Type="http://schemas.openxmlformats.org/officeDocument/2006/relationships/image" Target="../media/image236.png"/><Relationship Id="rId676" Type="http://schemas.openxmlformats.org/officeDocument/2006/relationships/customXml" Target="../ink/ink337.xml"/><Relationship Id="rId883" Type="http://schemas.openxmlformats.org/officeDocument/2006/relationships/image" Target="../media/image443.png"/><Relationship Id="rId26" Type="http://schemas.openxmlformats.org/officeDocument/2006/relationships/customXml" Target="../ink/ink12.xml"/><Relationship Id="rId231" Type="http://schemas.openxmlformats.org/officeDocument/2006/relationships/image" Target="../media/image117.png"/><Relationship Id="rId329" Type="http://schemas.openxmlformats.org/officeDocument/2006/relationships/image" Target="../media/image166.png"/><Relationship Id="rId536" Type="http://schemas.openxmlformats.org/officeDocument/2006/relationships/customXml" Target="../ink/ink267.xml"/><Relationship Id="rId175" Type="http://schemas.openxmlformats.org/officeDocument/2006/relationships/image" Target="../media/image89.png"/><Relationship Id="rId743" Type="http://schemas.openxmlformats.org/officeDocument/2006/relationships/image" Target="../media/image373.png"/><Relationship Id="rId382" Type="http://schemas.openxmlformats.org/officeDocument/2006/relationships/customXml" Target="../ink/ink190.xml"/><Relationship Id="rId603" Type="http://schemas.openxmlformats.org/officeDocument/2006/relationships/image" Target="../media/image303.png"/><Relationship Id="rId687" Type="http://schemas.openxmlformats.org/officeDocument/2006/relationships/image" Target="../media/image345.png"/><Relationship Id="rId810" Type="http://schemas.openxmlformats.org/officeDocument/2006/relationships/customXml" Target="../ink/ink404.xml"/><Relationship Id="rId908" Type="http://schemas.openxmlformats.org/officeDocument/2006/relationships/customXml" Target="../ink/ink453.xml"/><Relationship Id="rId242" Type="http://schemas.openxmlformats.org/officeDocument/2006/relationships/customXml" Target="../ink/ink120.xml"/><Relationship Id="rId894" Type="http://schemas.openxmlformats.org/officeDocument/2006/relationships/customXml" Target="../ink/ink446.xml"/><Relationship Id="rId37" Type="http://schemas.openxmlformats.org/officeDocument/2006/relationships/image" Target="../media/image20.png"/><Relationship Id="rId102" Type="http://schemas.openxmlformats.org/officeDocument/2006/relationships/customXml" Target="../ink/ink50.xml"/><Relationship Id="rId547" Type="http://schemas.openxmlformats.org/officeDocument/2006/relationships/image" Target="../media/image275.png"/><Relationship Id="rId754" Type="http://schemas.openxmlformats.org/officeDocument/2006/relationships/customXml" Target="../ink/ink376.xml"/><Relationship Id="rId90" Type="http://schemas.openxmlformats.org/officeDocument/2006/relationships/customXml" Target="../ink/ink44.xml"/><Relationship Id="rId186" Type="http://schemas.openxmlformats.org/officeDocument/2006/relationships/customXml" Target="../ink/ink92.xml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614" Type="http://schemas.openxmlformats.org/officeDocument/2006/relationships/customXml" Target="../ink/ink306.xml"/><Relationship Id="rId821" Type="http://schemas.openxmlformats.org/officeDocument/2006/relationships/image" Target="../media/image412.png"/><Relationship Id="rId253" Type="http://schemas.openxmlformats.org/officeDocument/2006/relationships/image" Target="../media/image128.png"/><Relationship Id="rId460" Type="http://schemas.openxmlformats.org/officeDocument/2006/relationships/customXml" Target="../ink/ink229.xml"/><Relationship Id="rId698" Type="http://schemas.openxmlformats.org/officeDocument/2006/relationships/customXml" Target="../ink/ink348.xml"/><Relationship Id="rId919" Type="http://schemas.openxmlformats.org/officeDocument/2006/relationships/image" Target="../media/image461.png"/><Relationship Id="rId48" Type="http://schemas.openxmlformats.org/officeDocument/2006/relationships/customXml" Target="../ink/ink23.xml"/><Relationship Id="rId113" Type="http://schemas.openxmlformats.org/officeDocument/2006/relationships/image" Target="../media/image58.png"/><Relationship Id="rId320" Type="http://schemas.openxmlformats.org/officeDocument/2006/relationships/customXml" Target="../ink/ink159.xml"/><Relationship Id="rId558" Type="http://schemas.openxmlformats.org/officeDocument/2006/relationships/customXml" Target="../ink/ink278.xml"/><Relationship Id="rId765" Type="http://schemas.openxmlformats.org/officeDocument/2006/relationships/image" Target="../media/image384.png"/><Relationship Id="rId197" Type="http://schemas.openxmlformats.org/officeDocument/2006/relationships/image" Target="../media/image100.png"/><Relationship Id="rId418" Type="http://schemas.openxmlformats.org/officeDocument/2006/relationships/customXml" Target="../ink/ink208.xml"/><Relationship Id="rId625" Type="http://schemas.openxmlformats.org/officeDocument/2006/relationships/image" Target="../media/image314.png"/><Relationship Id="rId832" Type="http://schemas.openxmlformats.org/officeDocument/2006/relationships/customXml" Target="../ink/ink415.xml"/><Relationship Id="rId264" Type="http://schemas.openxmlformats.org/officeDocument/2006/relationships/customXml" Target="../ink/ink131.xml"/><Relationship Id="rId471" Type="http://schemas.openxmlformats.org/officeDocument/2006/relationships/image" Target="../media/image237.png"/><Relationship Id="rId59" Type="http://schemas.openxmlformats.org/officeDocument/2006/relationships/image" Target="../media/image31.png"/><Relationship Id="rId124" Type="http://schemas.openxmlformats.org/officeDocument/2006/relationships/customXml" Target="../ink/ink61.xml"/><Relationship Id="rId569" Type="http://schemas.openxmlformats.org/officeDocument/2006/relationships/image" Target="../media/image286.png"/><Relationship Id="rId776" Type="http://schemas.openxmlformats.org/officeDocument/2006/relationships/customXml" Target="../ink/ink38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0.png"/><Relationship Id="rId299" Type="http://schemas.openxmlformats.org/officeDocument/2006/relationships/image" Target="../media/image621.png"/><Relationship Id="rId21" Type="http://schemas.openxmlformats.org/officeDocument/2006/relationships/customXml" Target="../ink/ink478.xml"/><Relationship Id="rId63" Type="http://schemas.openxmlformats.org/officeDocument/2006/relationships/image" Target="../media/image503.png"/><Relationship Id="rId159" Type="http://schemas.openxmlformats.org/officeDocument/2006/relationships/image" Target="../media/image551.png"/><Relationship Id="rId324" Type="http://schemas.openxmlformats.org/officeDocument/2006/relationships/customXml" Target="../ink/ink629.xml"/><Relationship Id="rId170" Type="http://schemas.openxmlformats.org/officeDocument/2006/relationships/customXml" Target="../ink/ink552.xml"/><Relationship Id="rId226" Type="http://schemas.openxmlformats.org/officeDocument/2006/relationships/customXml" Target="../ink/ink580.xml"/><Relationship Id="rId268" Type="http://schemas.openxmlformats.org/officeDocument/2006/relationships/customXml" Target="../ink/ink601.xml"/><Relationship Id="rId32" Type="http://schemas.openxmlformats.org/officeDocument/2006/relationships/customXml" Target="../ink/ink483.xml"/><Relationship Id="rId74" Type="http://schemas.openxmlformats.org/officeDocument/2006/relationships/customXml" Target="../ink/ink504.xml"/><Relationship Id="rId128" Type="http://schemas.openxmlformats.org/officeDocument/2006/relationships/customXml" Target="../ink/ink531.xml"/><Relationship Id="rId335" Type="http://schemas.openxmlformats.org/officeDocument/2006/relationships/image" Target="../media/image639.png"/><Relationship Id="rId5" Type="http://schemas.openxmlformats.org/officeDocument/2006/relationships/customXml" Target="../ink/ink470.xml"/><Relationship Id="rId181" Type="http://schemas.openxmlformats.org/officeDocument/2006/relationships/image" Target="../media/image562.png"/><Relationship Id="rId237" Type="http://schemas.openxmlformats.org/officeDocument/2006/relationships/image" Target="../media/image590.png"/><Relationship Id="rId279" Type="http://schemas.openxmlformats.org/officeDocument/2006/relationships/image" Target="../media/image611.png"/><Relationship Id="rId43" Type="http://schemas.openxmlformats.org/officeDocument/2006/relationships/image" Target="../media/image493.png"/><Relationship Id="rId139" Type="http://schemas.openxmlformats.org/officeDocument/2006/relationships/image" Target="../media/image541.png"/><Relationship Id="rId290" Type="http://schemas.openxmlformats.org/officeDocument/2006/relationships/customXml" Target="../ink/ink612.xml"/><Relationship Id="rId304" Type="http://schemas.openxmlformats.org/officeDocument/2006/relationships/customXml" Target="../ink/ink619.xml"/><Relationship Id="rId346" Type="http://schemas.openxmlformats.org/officeDocument/2006/relationships/customXml" Target="../ink/ink640.xml"/><Relationship Id="rId85" Type="http://schemas.openxmlformats.org/officeDocument/2006/relationships/image" Target="../media/image514.png"/><Relationship Id="rId150" Type="http://schemas.openxmlformats.org/officeDocument/2006/relationships/customXml" Target="../ink/ink542.xml"/><Relationship Id="rId192" Type="http://schemas.openxmlformats.org/officeDocument/2006/relationships/customXml" Target="../ink/ink563.xml"/><Relationship Id="rId206" Type="http://schemas.openxmlformats.org/officeDocument/2006/relationships/customXml" Target="../ink/ink570.xml"/><Relationship Id="rId248" Type="http://schemas.openxmlformats.org/officeDocument/2006/relationships/customXml" Target="../ink/ink591.xml"/><Relationship Id="rId12" Type="http://schemas.openxmlformats.org/officeDocument/2006/relationships/image" Target="../media/image477.png"/><Relationship Id="rId108" Type="http://schemas.openxmlformats.org/officeDocument/2006/relationships/customXml" Target="../ink/ink521.xml"/><Relationship Id="rId315" Type="http://schemas.openxmlformats.org/officeDocument/2006/relationships/image" Target="../media/image629.png"/><Relationship Id="rId357" Type="http://schemas.openxmlformats.org/officeDocument/2006/relationships/image" Target="../media/image650.png"/><Relationship Id="rId54" Type="http://schemas.openxmlformats.org/officeDocument/2006/relationships/customXml" Target="../ink/ink494.xml"/><Relationship Id="rId96" Type="http://schemas.openxmlformats.org/officeDocument/2006/relationships/customXml" Target="../ink/ink515.xml"/><Relationship Id="rId161" Type="http://schemas.openxmlformats.org/officeDocument/2006/relationships/image" Target="../media/image552.png"/><Relationship Id="rId217" Type="http://schemas.openxmlformats.org/officeDocument/2006/relationships/image" Target="../media/image580.png"/><Relationship Id="rId259" Type="http://schemas.openxmlformats.org/officeDocument/2006/relationships/image" Target="../media/image601.png"/><Relationship Id="rId23" Type="http://schemas.openxmlformats.org/officeDocument/2006/relationships/customXml" Target="../ink/ink479.xml"/><Relationship Id="rId119" Type="http://schemas.openxmlformats.org/officeDocument/2006/relationships/image" Target="../media/image531.png"/><Relationship Id="rId270" Type="http://schemas.openxmlformats.org/officeDocument/2006/relationships/customXml" Target="../ink/ink602.xml"/><Relationship Id="rId326" Type="http://schemas.openxmlformats.org/officeDocument/2006/relationships/customXml" Target="../ink/ink630.xml"/><Relationship Id="rId65" Type="http://schemas.openxmlformats.org/officeDocument/2006/relationships/image" Target="../media/image504.png"/><Relationship Id="rId130" Type="http://schemas.openxmlformats.org/officeDocument/2006/relationships/customXml" Target="../ink/ink532.xml"/><Relationship Id="rId172" Type="http://schemas.openxmlformats.org/officeDocument/2006/relationships/customXml" Target="../ink/ink553.xml"/><Relationship Id="rId228" Type="http://schemas.openxmlformats.org/officeDocument/2006/relationships/customXml" Target="../ink/ink581.xml"/><Relationship Id="rId281" Type="http://schemas.openxmlformats.org/officeDocument/2006/relationships/image" Target="../media/image612.png"/><Relationship Id="rId337" Type="http://schemas.openxmlformats.org/officeDocument/2006/relationships/image" Target="../media/image640.png"/><Relationship Id="rId34" Type="http://schemas.openxmlformats.org/officeDocument/2006/relationships/customXml" Target="../ink/ink484.xml"/><Relationship Id="rId76" Type="http://schemas.openxmlformats.org/officeDocument/2006/relationships/customXml" Target="../ink/ink505.xml"/><Relationship Id="rId141" Type="http://schemas.openxmlformats.org/officeDocument/2006/relationships/image" Target="../media/image542.png"/><Relationship Id="rId7" Type="http://schemas.openxmlformats.org/officeDocument/2006/relationships/customXml" Target="../ink/ink471.xml"/><Relationship Id="rId183" Type="http://schemas.openxmlformats.org/officeDocument/2006/relationships/image" Target="../media/image563.png"/><Relationship Id="rId239" Type="http://schemas.openxmlformats.org/officeDocument/2006/relationships/image" Target="../media/image591.png"/><Relationship Id="rId250" Type="http://schemas.openxmlformats.org/officeDocument/2006/relationships/customXml" Target="../ink/ink592.xml"/><Relationship Id="rId292" Type="http://schemas.openxmlformats.org/officeDocument/2006/relationships/customXml" Target="../ink/ink613.xml"/><Relationship Id="rId306" Type="http://schemas.openxmlformats.org/officeDocument/2006/relationships/customXml" Target="../ink/ink620.xml"/><Relationship Id="rId45" Type="http://schemas.openxmlformats.org/officeDocument/2006/relationships/image" Target="../media/image494.png"/><Relationship Id="rId87" Type="http://schemas.openxmlformats.org/officeDocument/2006/relationships/image" Target="../media/image515.png"/><Relationship Id="rId110" Type="http://schemas.openxmlformats.org/officeDocument/2006/relationships/customXml" Target="../ink/ink522.xml"/><Relationship Id="rId348" Type="http://schemas.openxmlformats.org/officeDocument/2006/relationships/customXml" Target="../ink/ink641.xml"/><Relationship Id="rId152" Type="http://schemas.openxmlformats.org/officeDocument/2006/relationships/customXml" Target="../ink/ink543.xml"/><Relationship Id="rId194" Type="http://schemas.openxmlformats.org/officeDocument/2006/relationships/customXml" Target="../ink/ink564.xml"/><Relationship Id="rId208" Type="http://schemas.openxmlformats.org/officeDocument/2006/relationships/customXml" Target="../ink/ink571.xml"/><Relationship Id="rId261" Type="http://schemas.openxmlformats.org/officeDocument/2006/relationships/image" Target="../media/image602.png"/><Relationship Id="rId14" Type="http://schemas.openxmlformats.org/officeDocument/2006/relationships/image" Target="../media/image478.png"/><Relationship Id="rId56" Type="http://schemas.openxmlformats.org/officeDocument/2006/relationships/customXml" Target="../ink/ink495.xml"/><Relationship Id="rId317" Type="http://schemas.openxmlformats.org/officeDocument/2006/relationships/image" Target="../media/image630.png"/><Relationship Id="rId98" Type="http://schemas.openxmlformats.org/officeDocument/2006/relationships/customXml" Target="../ink/ink516.xml"/><Relationship Id="rId121" Type="http://schemas.openxmlformats.org/officeDocument/2006/relationships/image" Target="../media/image532.png"/><Relationship Id="rId163" Type="http://schemas.openxmlformats.org/officeDocument/2006/relationships/image" Target="../media/image553.png"/><Relationship Id="rId219" Type="http://schemas.openxmlformats.org/officeDocument/2006/relationships/image" Target="../media/image581.png"/><Relationship Id="rId230" Type="http://schemas.openxmlformats.org/officeDocument/2006/relationships/customXml" Target="../ink/ink582.xml"/><Relationship Id="rId25" Type="http://schemas.openxmlformats.org/officeDocument/2006/relationships/customXml" Target="../ink/ink480.xml"/><Relationship Id="rId46" Type="http://schemas.openxmlformats.org/officeDocument/2006/relationships/customXml" Target="../ink/ink490.xml"/><Relationship Id="rId67" Type="http://schemas.openxmlformats.org/officeDocument/2006/relationships/image" Target="../media/image505.png"/><Relationship Id="rId272" Type="http://schemas.openxmlformats.org/officeDocument/2006/relationships/customXml" Target="../ink/ink603.xml"/><Relationship Id="rId293" Type="http://schemas.openxmlformats.org/officeDocument/2006/relationships/image" Target="../media/image618.png"/><Relationship Id="rId307" Type="http://schemas.openxmlformats.org/officeDocument/2006/relationships/image" Target="../media/image625.png"/><Relationship Id="rId328" Type="http://schemas.openxmlformats.org/officeDocument/2006/relationships/customXml" Target="../ink/ink631.xml"/><Relationship Id="rId349" Type="http://schemas.openxmlformats.org/officeDocument/2006/relationships/image" Target="../media/image646.png"/><Relationship Id="rId88" Type="http://schemas.openxmlformats.org/officeDocument/2006/relationships/customXml" Target="../ink/ink511.xml"/><Relationship Id="rId111" Type="http://schemas.openxmlformats.org/officeDocument/2006/relationships/image" Target="../media/image527.png"/><Relationship Id="rId132" Type="http://schemas.openxmlformats.org/officeDocument/2006/relationships/customXml" Target="../ink/ink533.xml"/><Relationship Id="rId153" Type="http://schemas.openxmlformats.org/officeDocument/2006/relationships/image" Target="../media/image548.png"/><Relationship Id="rId174" Type="http://schemas.openxmlformats.org/officeDocument/2006/relationships/customXml" Target="../ink/ink554.xml"/><Relationship Id="rId195" Type="http://schemas.openxmlformats.org/officeDocument/2006/relationships/image" Target="../media/image569.png"/><Relationship Id="rId209" Type="http://schemas.openxmlformats.org/officeDocument/2006/relationships/image" Target="../media/image576.png"/><Relationship Id="rId220" Type="http://schemas.openxmlformats.org/officeDocument/2006/relationships/customXml" Target="../ink/ink577.xml"/><Relationship Id="rId241" Type="http://schemas.openxmlformats.org/officeDocument/2006/relationships/image" Target="../media/image592.png"/><Relationship Id="rId15" Type="http://schemas.openxmlformats.org/officeDocument/2006/relationships/customXml" Target="../ink/ink475.xml"/><Relationship Id="rId36" Type="http://schemas.openxmlformats.org/officeDocument/2006/relationships/customXml" Target="../ink/ink485.xml"/><Relationship Id="rId57" Type="http://schemas.openxmlformats.org/officeDocument/2006/relationships/image" Target="../media/image500.png"/><Relationship Id="rId262" Type="http://schemas.openxmlformats.org/officeDocument/2006/relationships/customXml" Target="../ink/ink598.xml"/><Relationship Id="rId283" Type="http://schemas.openxmlformats.org/officeDocument/2006/relationships/image" Target="../media/image613.png"/><Relationship Id="rId318" Type="http://schemas.openxmlformats.org/officeDocument/2006/relationships/customXml" Target="../ink/ink626.xml"/><Relationship Id="rId339" Type="http://schemas.openxmlformats.org/officeDocument/2006/relationships/image" Target="../media/image641.png"/><Relationship Id="rId78" Type="http://schemas.openxmlformats.org/officeDocument/2006/relationships/customXml" Target="../ink/ink506.xml"/><Relationship Id="rId99" Type="http://schemas.openxmlformats.org/officeDocument/2006/relationships/image" Target="../media/image521.png"/><Relationship Id="rId101" Type="http://schemas.openxmlformats.org/officeDocument/2006/relationships/image" Target="../media/image522.png"/><Relationship Id="rId122" Type="http://schemas.openxmlformats.org/officeDocument/2006/relationships/customXml" Target="../ink/ink528.xml"/><Relationship Id="rId143" Type="http://schemas.openxmlformats.org/officeDocument/2006/relationships/image" Target="../media/image543.png"/><Relationship Id="rId164" Type="http://schemas.openxmlformats.org/officeDocument/2006/relationships/customXml" Target="../ink/ink549.xml"/><Relationship Id="rId185" Type="http://schemas.openxmlformats.org/officeDocument/2006/relationships/image" Target="../media/image564.png"/><Relationship Id="rId350" Type="http://schemas.openxmlformats.org/officeDocument/2006/relationships/customXml" Target="../ink/ink642.xml"/><Relationship Id="rId9" Type="http://schemas.openxmlformats.org/officeDocument/2006/relationships/customXml" Target="../ink/ink472.xml"/><Relationship Id="rId210" Type="http://schemas.openxmlformats.org/officeDocument/2006/relationships/customXml" Target="../ink/ink572.xml"/><Relationship Id="rId26" Type="http://schemas.openxmlformats.org/officeDocument/2006/relationships/image" Target="../media/image484.png"/><Relationship Id="rId231" Type="http://schemas.openxmlformats.org/officeDocument/2006/relationships/image" Target="../media/image587.png"/><Relationship Id="rId252" Type="http://schemas.openxmlformats.org/officeDocument/2006/relationships/customXml" Target="../ink/ink593.xml"/><Relationship Id="rId273" Type="http://schemas.openxmlformats.org/officeDocument/2006/relationships/image" Target="../media/image608.png"/><Relationship Id="rId294" Type="http://schemas.openxmlformats.org/officeDocument/2006/relationships/customXml" Target="../ink/ink614.xml"/><Relationship Id="rId308" Type="http://schemas.openxmlformats.org/officeDocument/2006/relationships/customXml" Target="../ink/ink621.xml"/><Relationship Id="rId329" Type="http://schemas.openxmlformats.org/officeDocument/2006/relationships/image" Target="../media/image636.png"/><Relationship Id="rId47" Type="http://schemas.openxmlformats.org/officeDocument/2006/relationships/image" Target="../media/image495.png"/><Relationship Id="rId68" Type="http://schemas.openxmlformats.org/officeDocument/2006/relationships/customXml" Target="../ink/ink501.xml"/><Relationship Id="rId89" Type="http://schemas.openxmlformats.org/officeDocument/2006/relationships/image" Target="../media/image516.png"/><Relationship Id="rId112" Type="http://schemas.openxmlformats.org/officeDocument/2006/relationships/customXml" Target="../ink/ink523.xml"/><Relationship Id="rId133" Type="http://schemas.openxmlformats.org/officeDocument/2006/relationships/image" Target="../media/image538.png"/><Relationship Id="rId154" Type="http://schemas.openxmlformats.org/officeDocument/2006/relationships/customXml" Target="../ink/ink544.xml"/><Relationship Id="rId175" Type="http://schemas.openxmlformats.org/officeDocument/2006/relationships/image" Target="../media/image559.png"/><Relationship Id="rId340" Type="http://schemas.openxmlformats.org/officeDocument/2006/relationships/customXml" Target="../ink/ink637.xml"/><Relationship Id="rId196" Type="http://schemas.openxmlformats.org/officeDocument/2006/relationships/customXml" Target="../ink/ink565.xml"/><Relationship Id="rId200" Type="http://schemas.openxmlformats.org/officeDocument/2006/relationships/customXml" Target="../ink/ink567.xml"/><Relationship Id="rId16" Type="http://schemas.openxmlformats.org/officeDocument/2006/relationships/image" Target="../media/image479.png"/><Relationship Id="rId221" Type="http://schemas.openxmlformats.org/officeDocument/2006/relationships/image" Target="../media/image582.png"/><Relationship Id="rId242" Type="http://schemas.openxmlformats.org/officeDocument/2006/relationships/customXml" Target="../ink/ink588.xml"/><Relationship Id="rId263" Type="http://schemas.openxmlformats.org/officeDocument/2006/relationships/image" Target="../media/image603.png"/><Relationship Id="rId284" Type="http://schemas.openxmlformats.org/officeDocument/2006/relationships/customXml" Target="../ink/ink609.xml"/><Relationship Id="rId319" Type="http://schemas.openxmlformats.org/officeDocument/2006/relationships/image" Target="../media/image631.png"/><Relationship Id="rId37" Type="http://schemas.openxmlformats.org/officeDocument/2006/relationships/image" Target="../media/image490.png"/><Relationship Id="rId58" Type="http://schemas.openxmlformats.org/officeDocument/2006/relationships/customXml" Target="../ink/ink496.xml"/><Relationship Id="rId79" Type="http://schemas.openxmlformats.org/officeDocument/2006/relationships/image" Target="../media/image511.png"/><Relationship Id="rId102" Type="http://schemas.openxmlformats.org/officeDocument/2006/relationships/customXml" Target="../ink/ink518.xml"/><Relationship Id="rId123" Type="http://schemas.openxmlformats.org/officeDocument/2006/relationships/image" Target="../media/image533.png"/><Relationship Id="rId144" Type="http://schemas.openxmlformats.org/officeDocument/2006/relationships/customXml" Target="../ink/ink539.xml"/><Relationship Id="rId330" Type="http://schemas.openxmlformats.org/officeDocument/2006/relationships/customXml" Target="../ink/ink632.xml"/><Relationship Id="rId90" Type="http://schemas.openxmlformats.org/officeDocument/2006/relationships/customXml" Target="../ink/ink512.xml"/><Relationship Id="rId165" Type="http://schemas.openxmlformats.org/officeDocument/2006/relationships/image" Target="../media/image554.png"/><Relationship Id="rId186" Type="http://schemas.openxmlformats.org/officeDocument/2006/relationships/customXml" Target="../ink/ink560.xml"/><Relationship Id="rId351" Type="http://schemas.openxmlformats.org/officeDocument/2006/relationships/image" Target="../media/image647.png"/><Relationship Id="rId211" Type="http://schemas.openxmlformats.org/officeDocument/2006/relationships/image" Target="../media/image577.png"/><Relationship Id="rId232" Type="http://schemas.openxmlformats.org/officeDocument/2006/relationships/customXml" Target="../ink/ink583.xml"/><Relationship Id="rId253" Type="http://schemas.openxmlformats.org/officeDocument/2006/relationships/image" Target="../media/image598.png"/><Relationship Id="rId274" Type="http://schemas.openxmlformats.org/officeDocument/2006/relationships/customXml" Target="../ink/ink604.xml"/><Relationship Id="rId295" Type="http://schemas.openxmlformats.org/officeDocument/2006/relationships/image" Target="../media/image619.png"/><Relationship Id="rId309" Type="http://schemas.openxmlformats.org/officeDocument/2006/relationships/image" Target="../media/image626.png"/><Relationship Id="rId27" Type="http://schemas.openxmlformats.org/officeDocument/2006/relationships/image" Target="../media/image485.emf"/><Relationship Id="rId48" Type="http://schemas.openxmlformats.org/officeDocument/2006/relationships/customXml" Target="../ink/ink491.xml"/><Relationship Id="rId69" Type="http://schemas.openxmlformats.org/officeDocument/2006/relationships/image" Target="../media/image506.png"/><Relationship Id="rId113" Type="http://schemas.openxmlformats.org/officeDocument/2006/relationships/image" Target="../media/image528.png"/><Relationship Id="rId134" Type="http://schemas.openxmlformats.org/officeDocument/2006/relationships/customXml" Target="../ink/ink534.xml"/><Relationship Id="rId320" Type="http://schemas.openxmlformats.org/officeDocument/2006/relationships/customXml" Target="../ink/ink627.xml"/><Relationship Id="rId80" Type="http://schemas.openxmlformats.org/officeDocument/2006/relationships/customXml" Target="../ink/ink507.xml"/><Relationship Id="rId155" Type="http://schemas.openxmlformats.org/officeDocument/2006/relationships/image" Target="../media/image549.png"/><Relationship Id="rId176" Type="http://schemas.openxmlformats.org/officeDocument/2006/relationships/customXml" Target="../ink/ink555.xml"/><Relationship Id="rId197" Type="http://schemas.openxmlformats.org/officeDocument/2006/relationships/image" Target="../media/image570.png"/><Relationship Id="rId341" Type="http://schemas.openxmlformats.org/officeDocument/2006/relationships/image" Target="../media/image642.png"/><Relationship Id="rId201" Type="http://schemas.openxmlformats.org/officeDocument/2006/relationships/image" Target="../media/image572.png"/><Relationship Id="rId222" Type="http://schemas.openxmlformats.org/officeDocument/2006/relationships/customXml" Target="../ink/ink578.xml"/><Relationship Id="rId243" Type="http://schemas.openxmlformats.org/officeDocument/2006/relationships/image" Target="../media/image593.png"/><Relationship Id="rId264" Type="http://schemas.openxmlformats.org/officeDocument/2006/relationships/customXml" Target="../ink/ink599.xml"/><Relationship Id="rId285" Type="http://schemas.openxmlformats.org/officeDocument/2006/relationships/image" Target="../media/image614.png"/><Relationship Id="rId17" Type="http://schemas.openxmlformats.org/officeDocument/2006/relationships/customXml" Target="../ink/ink476.xml"/><Relationship Id="rId38" Type="http://schemas.openxmlformats.org/officeDocument/2006/relationships/customXml" Target="../ink/ink486.xml"/><Relationship Id="rId59" Type="http://schemas.openxmlformats.org/officeDocument/2006/relationships/image" Target="../media/image501.png"/><Relationship Id="rId103" Type="http://schemas.openxmlformats.org/officeDocument/2006/relationships/image" Target="../media/image523.png"/><Relationship Id="rId124" Type="http://schemas.openxmlformats.org/officeDocument/2006/relationships/customXml" Target="../ink/ink529.xml"/><Relationship Id="rId310" Type="http://schemas.openxmlformats.org/officeDocument/2006/relationships/customXml" Target="../ink/ink622.xml"/><Relationship Id="rId70" Type="http://schemas.openxmlformats.org/officeDocument/2006/relationships/customXml" Target="../ink/ink502.xml"/><Relationship Id="rId91" Type="http://schemas.openxmlformats.org/officeDocument/2006/relationships/image" Target="../media/image517.png"/><Relationship Id="rId145" Type="http://schemas.openxmlformats.org/officeDocument/2006/relationships/image" Target="../media/image544.png"/><Relationship Id="rId166" Type="http://schemas.openxmlformats.org/officeDocument/2006/relationships/customXml" Target="../ink/ink550.xml"/><Relationship Id="rId187" Type="http://schemas.openxmlformats.org/officeDocument/2006/relationships/image" Target="../media/image565.png"/><Relationship Id="rId331" Type="http://schemas.openxmlformats.org/officeDocument/2006/relationships/image" Target="../media/image637.png"/><Relationship Id="rId352" Type="http://schemas.openxmlformats.org/officeDocument/2006/relationships/customXml" Target="../ink/ink643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573.xml"/><Relationship Id="rId233" Type="http://schemas.openxmlformats.org/officeDocument/2006/relationships/image" Target="../media/image588.png"/><Relationship Id="rId254" Type="http://schemas.openxmlformats.org/officeDocument/2006/relationships/customXml" Target="../ink/ink594.xml"/><Relationship Id="rId28" Type="http://schemas.openxmlformats.org/officeDocument/2006/relationships/customXml" Target="../ink/ink481.xml"/><Relationship Id="rId49" Type="http://schemas.openxmlformats.org/officeDocument/2006/relationships/image" Target="../media/image496.png"/><Relationship Id="rId114" Type="http://schemas.openxmlformats.org/officeDocument/2006/relationships/customXml" Target="../ink/ink524.xml"/><Relationship Id="rId275" Type="http://schemas.openxmlformats.org/officeDocument/2006/relationships/image" Target="../media/image609.png"/><Relationship Id="rId296" Type="http://schemas.openxmlformats.org/officeDocument/2006/relationships/customXml" Target="../ink/ink615.xml"/><Relationship Id="rId300" Type="http://schemas.openxmlformats.org/officeDocument/2006/relationships/customXml" Target="../ink/ink617.xml"/><Relationship Id="rId60" Type="http://schemas.openxmlformats.org/officeDocument/2006/relationships/customXml" Target="../ink/ink497.xml"/><Relationship Id="rId81" Type="http://schemas.openxmlformats.org/officeDocument/2006/relationships/image" Target="../media/image512.png"/><Relationship Id="rId135" Type="http://schemas.openxmlformats.org/officeDocument/2006/relationships/image" Target="../media/image539.png"/><Relationship Id="rId156" Type="http://schemas.openxmlformats.org/officeDocument/2006/relationships/customXml" Target="../ink/ink545.xml"/><Relationship Id="rId177" Type="http://schemas.openxmlformats.org/officeDocument/2006/relationships/image" Target="../media/image560.png"/><Relationship Id="rId198" Type="http://schemas.openxmlformats.org/officeDocument/2006/relationships/customXml" Target="../ink/ink566.xml"/><Relationship Id="rId321" Type="http://schemas.openxmlformats.org/officeDocument/2006/relationships/image" Target="../media/image632.png"/><Relationship Id="rId342" Type="http://schemas.openxmlformats.org/officeDocument/2006/relationships/customXml" Target="../ink/ink638.xml"/><Relationship Id="rId202" Type="http://schemas.openxmlformats.org/officeDocument/2006/relationships/customXml" Target="../ink/ink568.xml"/><Relationship Id="rId223" Type="http://schemas.openxmlformats.org/officeDocument/2006/relationships/image" Target="../media/image583.png"/><Relationship Id="rId244" Type="http://schemas.openxmlformats.org/officeDocument/2006/relationships/customXml" Target="../ink/ink589.xml"/><Relationship Id="rId18" Type="http://schemas.openxmlformats.org/officeDocument/2006/relationships/image" Target="../media/image480.png"/><Relationship Id="rId39" Type="http://schemas.openxmlformats.org/officeDocument/2006/relationships/image" Target="../media/image491.png"/><Relationship Id="rId265" Type="http://schemas.openxmlformats.org/officeDocument/2006/relationships/image" Target="../media/image604.png"/><Relationship Id="rId286" Type="http://schemas.openxmlformats.org/officeDocument/2006/relationships/customXml" Target="../ink/ink610.xml"/><Relationship Id="rId50" Type="http://schemas.openxmlformats.org/officeDocument/2006/relationships/customXml" Target="../ink/ink492.xml"/><Relationship Id="rId104" Type="http://schemas.openxmlformats.org/officeDocument/2006/relationships/customXml" Target="../ink/ink519.xml"/><Relationship Id="rId125" Type="http://schemas.openxmlformats.org/officeDocument/2006/relationships/image" Target="../media/image534.png"/><Relationship Id="rId146" Type="http://schemas.openxmlformats.org/officeDocument/2006/relationships/customXml" Target="../ink/ink540.xml"/><Relationship Id="rId167" Type="http://schemas.openxmlformats.org/officeDocument/2006/relationships/image" Target="../media/image555.png"/><Relationship Id="rId188" Type="http://schemas.openxmlformats.org/officeDocument/2006/relationships/customXml" Target="../ink/ink561.xml"/><Relationship Id="rId311" Type="http://schemas.openxmlformats.org/officeDocument/2006/relationships/image" Target="../media/image627.png"/><Relationship Id="rId332" Type="http://schemas.openxmlformats.org/officeDocument/2006/relationships/customXml" Target="../ink/ink633.xml"/><Relationship Id="rId353" Type="http://schemas.openxmlformats.org/officeDocument/2006/relationships/image" Target="../media/image648.png"/><Relationship Id="rId71" Type="http://schemas.openxmlformats.org/officeDocument/2006/relationships/image" Target="../media/image507.png"/><Relationship Id="rId92" Type="http://schemas.openxmlformats.org/officeDocument/2006/relationships/customXml" Target="../ink/ink513.xml"/><Relationship Id="rId213" Type="http://schemas.openxmlformats.org/officeDocument/2006/relationships/image" Target="../media/image578.png"/><Relationship Id="rId234" Type="http://schemas.openxmlformats.org/officeDocument/2006/relationships/customXml" Target="../ink/ink584.xml"/><Relationship Id="rId2" Type="http://schemas.openxmlformats.org/officeDocument/2006/relationships/image" Target="../media/image472.emf"/><Relationship Id="rId29" Type="http://schemas.openxmlformats.org/officeDocument/2006/relationships/image" Target="../media/image486.png"/><Relationship Id="rId255" Type="http://schemas.openxmlformats.org/officeDocument/2006/relationships/image" Target="../media/image599.png"/><Relationship Id="rId276" Type="http://schemas.openxmlformats.org/officeDocument/2006/relationships/customXml" Target="../ink/ink605.xml"/><Relationship Id="rId297" Type="http://schemas.openxmlformats.org/officeDocument/2006/relationships/image" Target="../media/image620.png"/><Relationship Id="rId40" Type="http://schemas.openxmlformats.org/officeDocument/2006/relationships/customXml" Target="../ink/ink487.xml"/><Relationship Id="rId115" Type="http://schemas.openxmlformats.org/officeDocument/2006/relationships/image" Target="../media/image529.png"/><Relationship Id="rId136" Type="http://schemas.openxmlformats.org/officeDocument/2006/relationships/customXml" Target="../ink/ink535.xml"/><Relationship Id="rId157" Type="http://schemas.openxmlformats.org/officeDocument/2006/relationships/image" Target="../media/image550.png"/><Relationship Id="rId178" Type="http://schemas.openxmlformats.org/officeDocument/2006/relationships/customXml" Target="../ink/ink556.xml"/><Relationship Id="rId301" Type="http://schemas.openxmlformats.org/officeDocument/2006/relationships/image" Target="../media/image622.png"/><Relationship Id="rId322" Type="http://schemas.openxmlformats.org/officeDocument/2006/relationships/customXml" Target="../ink/ink628.xml"/><Relationship Id="rId343" Type="http://schemas.openxmlformats.org/officeDocument/2006/relationships/image" Target="../media/image643.png"/><Relationship Id="rId61" Type="http://schemas.openxmlformats.org/officeDocument/2006/relationships/image" Target="../media/image502.png"/><Relationship Id="rId82" Type="http://schemas.openxmlformats.org/officeDocument/2006/relationships/customXml" Target="../ink/ink508.xml"/><Relationship Id="rId199" Type="http://schemas.openxmlformats.org/officeDocument/2006/relationships/image" Target="../media/image571.png"/><Relationship Id="rId203" Type="http://schemas.openxmlformats.org/officeDocument/2006/relationships/image" Target="../media/image573.png"/><Relationship Id="rId19" Type="http://schemas.openxmlformats.org/officeDocument/2006/relationships/customXml" Target="../ink/ink477.xml"/><Relationship Id="rId224" Type="http://schemas.openxmlformats.org/officeDocument/2006/relationships/customXml" Target="../ink/ink579.xml"/><Relationship Id="rId245" Type="http://schemas.openxmlformats.org/officeDocument/2006/relationships/image" Target="../media/image594.png"/><Relationship Id="rId266" Type="http://schemas.openxmlformats.org/officeDocument/2006/relationships/customXml" Target="../ink/ink600.xml"/><Relationship Id="rId287" Type="http://schemas.openxmlformats.org/officeDocument/2006/relationships/image" Target="../media/image615.png"/><Relationship Id="rId30" Type="http://schemas.openxmlformats.org/officeDocument/2006/relationships/customXml" Target="../ink/ink482.xml"/><Relationship Id="rId105" Type="http://schemas.openxmlformats.org/officeDocument/2006/relationships/image" Target="../media/image524.png"/><Relationship Id="rId126" Type="http://schemas.openxmlformats.org/officeDocument/2006/relationships/customXml" Target="../ink/ink530.xml"/><Relationship Id="rId147" Type="http://schemas.openxmlformats.org/officeDocument/2006/relationships/image" Target="../media/image545.png"/><Relationship Id="rId168" Type="http://schemas.openxmlformats.org/officeDocument/2006/relationships/customXml" Target="../ink/ink551.xml"/><Relationship Id="rId312" Type="http://schemas.openxmlformats.org/officeDocument/2006/relationships/customXml" Target="../ink/ink623.xml"/><Relationship Id="rId333" Type="http://schemas.openxmlformats.org/officeDocument/2006/relationships/image" Target="../media/image638.png"/><Relationship Id="rId354" Type="http://schemas.openxmlformats.org/officeDocument/2006/relationships/customXml" Target="../ink/ink644.xml"/><Relationship Id="rId51" Type="http://schemas.openxmlformats.org/officeDocument/2006/relationships/image" Target="../media/image497.png"/><Relationship Id="rId72" Type="http://schemas.openxmlformats.org/officeDocument/2006/relationships/customXml" Target="../ink/ink503.xml"/><Relationship Id="rId93" Type="http://schemas.openxmlformats.org/officeDocument/2006/relationships/image" Target="../media/image518.png"/><Relationship Id="rId189" Type="http://schemas.openxmlformats.org/officeDocument/2006/relationships/image" Target="../media/image566.png"/><Relationship Id="rId3" Type="http://schemas.openxmlformats.org/officeDocument/2006/relationships/customXml" Target="../ink/ink469.xml"/><Relationship Id="rId214" Type="http://schemas.openxmlformats.org/officeDocument/2006/relationships/customXml" Target="../ink/ink574.xml"/><Relationship Id="rId235" Type="http://schemas.openxmlformats.org/officeDocument/2006/relationships/image" Target="../media/image589.png"/><Relationship Id="rId256" Type="http://schemas.openxmlformats.org/officeDocument/2006/relationships/customXml" Target="../ink/ink595.xml"/><Relationship Id="rId277" Type="http://schemas.openxmlformats.org/officeDocument/2006/relationships/image" Target="../media/image610.png"/><Relationship Id="rId298" Type="http://schemas.openxmlformats.org/officeDocument/2006/relationships/customXml" Target="../ink/ink616.xml"/><Relationship Id="rId116" Type="http://schemas.openxmlformats.org/officeDocument/2006/relationships/customXml" Target="../ink/ink525.xml"/><Relationship Id="rId137" Type="http://schemas.openxmlformats.org/officeDocument/2006/relationships/image" Target="../media/image540.png"/><Relationship Id="rId158" Type="http://schemas.openxmlformats.org/officeDocument/2006/relationships/customXml" Target="../ink/ink546.xml"/><Relationship Id="rId302" Type="http://schemas.openxmlformats.org/officeDocument/2006/relationships/customXml" Target="../ink/ink618.xml"/><Relationship Id="rId323" Type="http://schemas.openxmlformats.org/officeDocument/2006/relationships/image" Target="../media/image633.png"/><Relationship Id="rId344" Type="http://schemas.openxmlformats.org/officeDocument/2006/relationships/customXml" Target="../ink/ink639.xml"/><Relationship Id="rId20" Type="http://schemas.openxmlformats.org/officeDocument/2006/relationships/image" Target="../media/image481.png"/><Relationship Id="rId41" Type="http://schemas.openxmlformats.org/officeDocument/2006/relationships/image" Target="../media/image492.png"/><Relationship Id="rId62" Type="http://schemas.openxmlformats.org/officeDocument/2006/relationships/customXml" Target="../ink/ink498.xml"/><Relationship Id="rId83" Type="http://schemas.openxmlformats.org/officeDocument/2006/relationships/image" Target="../media/image513.png"/><Relationship Id="rId179" Type="http://schemas.openxmlformats.org/officeDocument/2006/relationships/image" Target="../media/image561.png"/><Relationship Id="rId190" Type="http://schemas.openxmlformats.org/officeDocument/2006/relationships/customXml" Target="../ink/ink562.xml"/><Relationship Id="rId204" Type="http://schemas.openxmlformats.org/officeDocument/2006/relationships/customXml" Target="../ink/ink569.xml"/><Relationship Id="rId225" Type="http://schemas.openxmlformats.org/officeDocument/2006/relationships/image" Target="../media/image584.png"/><Relationship Id="rId246" Type="http://schemas.openxmlformats.org/officeDocument/2006/relationships/customXml" Target="../ink/ink590.xml"/><Relationship Id="rId267" Type="http://schemas.openxmlformats.org/officeDocument/2006/relationships/image" Target="../media/image605.png"/><Relationship Id="rId288" Type="http://schemas.openxmlformats.org/officeDocument/2006/relationships/customXml" Target="../ink/ink611.xml"/><Relationship Id="rId106" Type="http://schemas.openxmlformats.org/officeDocument/2006/relationships/customXml" Target="../ink/ink520.xml"/><Relationship Id="rId127" Type="http://schemas.openxmlformats.org/officeDocument/2006/relationships/image" Target="../media/image535.png"/><Relationship Id="rId313" Type="http://schemas.openxmlformats.org/officeDocument/2006/relationships/image" Target="../media/image628.png"/><Relationship Id="rId10" Type="http://schemas.openxmlformats.org/officeDocument/2006/relationships/image" Target="../media/image476.png"/><Relationship Id="rId31" Type="http://schemas.openxmlformats.org/officeDocument/2006/relationships/image" Target="../media/image487.png"/><Relationship Id="rId52" Type="http://schemas.openxmlformats.org/officeDocument/2006/relationships/customXml" Target="../ink/ink493.xml"/><Relationship Id="rId73" Type="http://schemas.openxmlformats.org/officeDocument/2006/relationships/image" Target="../media/image508.png"/><Relationship Id="rId94" Type="http://schemas.openxmlformats.org/officeDocument/2006/relationships/customXml" Target="../ink/ink514.xml"/><Relationship Id="rId148" Type="http://schemas.openxmlformats.org/officeDocument/2006/relationships/customXml" Target="../ink/ink541.xml"/><Relationship Id="rId169" Type="http://schemas.openxmlformats.org/officeDocument/2006/relationships/image" Target="../media/image556.png"/><Relationship Id="rId334" Type="http://schemas.openxmlformats.org/officeDocument/2006/relationships/customXml" Target="../ink/ink634.xml"/><Relationship Id="rId355" Type="http://schemas.openxmlformats.org/officeDocument/2006/relationships/image" Target="../media/image649.png"/><Relationship Id="rId4" Type="http://schemas.openxmlformats.org/officeDocument/2006/relationships/image" Target="../media/image473.png"/><Relationship Id="rId180" Type="http://schemas.openxmlformats.org/officeDocument/2006/relationships/customXml" Target="../ink/ink557.xml"/><Relationship Id="rId215" Type="http://schemas.openxmlformats.org/officeDocument/2006/relationships/image" Target="../media/image579.png"/><Relationship Id="rId236" Type="http://schemas.openxmlformats.org/officeDocument/2006/relationships/customXml" Target="../ink/ink585.xml"/><Relationship Id="rId257" Type="http://schemas.openxmlformats.org/officeDocument/2006/relationships/image" Target="../media/image600.png"/><Relationship Id="rId278" Type="http://schemas.openxmlformats.org/officeDocument/2006/relationships/customXml" Target="../ink/ink606.xml"/><Relationship Id="rId303" Type="http://schemas.openxmlformats.org/officeDocument/2006/relationships/image" Target="../media/image623.png"/><Relationship Id="rId42" Type="http://schemas.openxmlformats.org/officeDocument/2006/relationships/customXml" Target="../ink/ink488.xml"/><Relationship Id="rId84" Type="http://schemas.openxmlformats.org/officeDocument/2006/relationships/customXml" Target="../ink/ink509.xml"/><Relationship Id="rId138" Type="http://schemas.openxmlformats.org/officeDocument/2006/relationships/customXml" Target="../ink/ink536.xml"/><Relationship Id="rId345" Type="http://schemas.openxmlformats.org/officeDocument/2006/relationships/image" Target="../media/image644.png"/><Relationship Id="rId191" Type="http://schemas.openxmlformats.org/officeDocument/2006/relationships/image" Target="../media/image567.png"/><Relationship Id="rId205" Type="http://schemas.openxmlformats.org/officeDocument/2006/relationships/image" Target="../media/image574.png"/><Relationship Id="rId247" Type="http://schemas.openxmlformats.org/officeDocument/2006/relationships/image" Target="../media/image595.png"/><Relationship Id="rId107" Type="http://schemas.openxmlformats.org/officeDocument/2006/relationships/image" Target="../media/image525.png"/><Relationship Id="rId289" Type="http://schemas.openxmlformats.org/officeDocument/2006/relationships/image" Target="../media/image616.png"/><Relationship Id="rId11" Type="http://schemas.openxmlformats.org/officeDocument/2006/relationships/customXml" Target="../ink/ink473.xml"/><Relationship Id="rId53" Type="http://schemas.openxmlformats.org/officeDocument/2006/relationships/image" Target="../media/image498.png"/><Relationship Id="rId149" Type="http://schemas.openxmlformats.org/officeDocument/2006/relationships/image" Target="../media/image546.png"/><Relationship Id="rId314" Type="http://schemas.openxmlformats.org/officeDocument/2006/relationships/customXml" Target="../ink/ink624.xml"/><Relationship Id="rId356" Type="http://schemas.openxmlformats.org/officeDocument/2006/relationships/customXml" Target="../ink/ink645.xml"/><Relationship Id="rId95" Type="http://schemas.openxmlformats.org/officeDocument/2006/relationships/image" Target="../media/image519.png"/><Relationship Id="rId160" Type="http://schemas.openxmlformats.org/officeDocument/2006/relationships/customXml" Target="../ink/ink547.xml"/><Relationship Id="rId216" Type="http://schemas.openxmlformats.org/officeDocument/2006/relationships/customXml" Target="../ink/ink575.xml"/><Relationship Id="rId258" Type="http://schemas.openxmlformats.org/officeDocument/2006/relationships/customXml" Target="../ink/ink596.xml"/><Relationship Id="rId22" Type="http://schemas.openxmlformats.org/officeDocument/2006/relationships/image" Target="../media/image482.png"/><Relationship Id="rId64" Type="http://schemas.openxmlformats.org/officeDocument/2006/relationships/customXml" Target="../ink/ink499.xml"/><Relationship Id="rId118" Type="http://schemas.openxmlformats.org/officeDocument/2006/relationships/customXml" Target="../ink/ink526.xml"/><Relationship Id="rId325" Type="http://schemas.openxmlformats.org/officeDocument/2006/relationships/image" Target="../media/image634.png"/><Relationship Id="rId171" Type="http://schemas.openxmlformats.org/officeDocument/2006/relationships/image" Target="../media/image557.png"/><Relationship Id="rId227" Type="http://schemas.openxmlformats.org/officeDocument/2006/relationships/image" Target="../media/image585.png"/><Relationship Id="rId269" Type="http://schemas.openxmlformats.org/officeDocument/2006/relationships/image" Target="../media/image606.png"/><Relationship Id="rId33" Type="http://schemas.openxmlformats.org/officeDocument/2006/relationships/image" Target="../media/image488.png"/><Relationship Id="rId129" Type="http://schemas.openxmlformats.org/officeDocument/2006/relationships/image" Target="../media/image536.png"/><Relationship Id="rId280" Type="http://schemas.openxmlformats.org/officeDocument/2006/relationships/customXml" Target="../ink/ink607.xml"/><Relationship Id="rId336" Type="http://schemas.openxmlformats.org/officeDocument/2006/relationships/customXml" Target="../ink/ink635.xml"/><Relationship Id="rId75" Type="http://schemas.openxmlformats.org/officeDocument/2006/relationships/image" Target="../media/image509.png"/><Relationship Id="rId140" Type="http://schemas.openxmlformats.org/officeDocument/2006/relationships/customXml" Target="../ink/ink537.xml"/><Relationship Id="rId182" Type="http://schemas.openxmlformats.org/officeDocument/2006/relationships/customXml" Target="../ink/ink558.xml"/><Relationship Id="rId6" Type="http://schemas.openxmlformats.org/officeDocument/2006/relationships/image" Target="../media/image474.png"/><Relationship Id="rId238" Type="http://schemas.openxmlformats.org/officeDocument/2006/relationships/customXml" Target="../ink/ink586.xml"/><Relationship Id="rId291" Type="http://schemas.openxmlformats.org/officeDocument/2006/relationships/image" Target="../media/image617.png"/><Relationship Id="rId305" Type="http://schemas.openxmlformats.org/officeDocument/2006/relationships/image" Target="../media/image624.png"/><Relationship Id="rId347" Type="http://schemas.openxmlformats.org/officeDocument/2006/relationships/image" Target="../media/image645.png"/><Relationship Id="rId44" Type="http://schemas.openxmlformats.org/officeDocument/2006/relationships/customXml" Target="../ink/ink489.xml"/><Relationship Id="rId86" Type="http://schemas.openxmlformats.org/officeDocument/2006/relationships/customXml" Target="../ink/ink510.xml"/><Relationship Id="rId151" Type="http://schemas.openxmlformats.org/officeDocument/2006/relationships/image" Target="../media/image547.png"/><Relationship Id="rId193" Type="http://schemas.openxmlformats.org/officeDocument/2006/relationships/image" Target="../media/image568.png"/><Relationship Id="rId207" Type="http://schemas.openxmlformats.org/officeDocument/2006/relationships/image" Target="../media/image575.png"/><Relationship Id="rId249" Type="http://schemas.openxmlformats.org/officeDocument/2006/relationships/image" Target="../media/image596.png"/><Relationship Id="rId13" Type="http://schemas.openxmlformats.org/officeDocument/2006/relationships/customXml" Target="../ink/ink474.xml"/><Relationship Id="rId109" Type="http://schemas.openxmlformats.org/officeDocument/2006/relationships/image" Target="../media/image526.png"/><Relationship Id="rId260" Type="http://schemas.openxmlformats.org/officeDocument/2006/relationships/customXml" Target="../ink/ink597.xml"/><Relationship Id="rId316" Type="http://schemas.openxmlformats.org/officeDocument/2006/relationships/customXml" Target="../ink/ink625.xml"/><Relationship Id="rId55" Type="http://schemas.openxmlformats.org/officeDocument/2006/relationships/image" Target="../media/image499.png"/><Relationship Id="rId97" Type="http://schemas.openxmlformats.org/officeDocument/2006/relationships/image" Target="../media/image520.png"/><Relationship Id="rId120" Type="http://schemas.openxmlformats.org/officeDocument/2006/relationships/customXml" Target="../ink/ink527.xml"/><Relationship Id="rId162" Type="http://schemas.openxmlformats.org/officeDocument/2006/relationships/customXml" Target="../ink/ink548.xml"/><Relationship Id="rId218" Type="http://schemas.openxmlformats.org/officeDocument/2006/relationships/customXml" Target="../ink/ink576.xml"/><Relationship Id="rId271" Type="http://schemas.openxmlformats.org/officeDocument/2006/relationships/image" Target="../media/image607.png"/><Relationship Id="rId24" Type="http://schemas.openxmlformats.org/officeDocument/2006/relationships/image" Target="../media/image483.png"/><Relationship Id="rId66" Type="http://schemas.openxmlformats.org/officeDocument/2006/relationships/customXml" Target="../ink/ink500.xml"/><Relationship Id="rId131" Type="http://schemas.openxmlformats.org/officeDocument/2006/relationships/image" Target="../media/image537.png"/><Relationship Id="rId327" Type="http://schemas.openxmlformats.org/officeDocument/2006/relationships/image" Target="../media/image635.png"/><Relationship Id="rId173" Type="http://schemas.openxmlformats.org/officeDocument/2006/relationships/image" Target="../media/image558.png"/><Relationship Id="rId229" Type="http://schemas.openxmlformats.org/officeDocument/2006/relationships/image" Target="../media/image586.png"/><Relationship Id="rId240" Type="http://schemas.openxmlformats.org/officeDocument/2006/relationships/customXml" Target="../ink/ink587.xml"/><Relationship Id="rId35" Type="http://schemas.openxmlformats.org/officeDocument/2006/relationships/image" Target="../media/image489.png"/><Relationship Id="rId77" Type="http://schemas.openxmlformats.org/officeDocument/2006/relationships/image" Target="../media/image510.png"/><Relationship Id="rId100" Type="http://schemas.openxmlformats.org/officeDocument/2006/relationships/customXml" Target="../ink/ink517.xml"/><Relationship Id="rId282" Type="http://schemas.openxmlformats.org/officeDocument/2006/relationships/customXml" Target="../ink/ink608.xml"/><Relationship Id="rId338" Type="http://schemas.openxmlformats.org/officeDocument/2006/relationships/customXml" Target="../ink/ink636.xml"/><Relationship Id="rId8" Type="http://schemas.openxmlformats.org/officeDocument/2006/relationships/image" Target="../media/image475.png"/><Relationship Id="rId142" Type="http://schemas.openxmlformats.org/officeDocument/2006/relationships/customXml" Target="../ink/ink538.xml"/><Relationship Id="rId184" Type="http://schemas.openxmlformats.org/officeDocument/2006/relationships/customXml" Target="../ink/ink559.xml"/><Relationship Id="rId251" Type="http://schemas.openxmlformats.org/officeDocument/2006/relationships/image" Target="../media/image59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3.xml"/><Relationship Id="rId21" Type="http://schemas.openxmlformats.org/officeDocument/2006/relationships/customXml" Target="../ink/ink655.xml"/><Relationship Id="rId324" Type="http://schemas.openxmlformats.org/officeDocument/2006/relationships/image" Target="../media/image810.png"/><Relationship Id="rId531" Type="http://schemas.openxmlformats.org/officeDocument/2006/relationships/customXml" Target="../ink/ink910.xml"/><Relationship Id="rId629" Type="http://schemas.openxmlformats.org/officeDocument/2006/relationships/customXml" Target="../ink/ink959.xml"/><Relationship Id="rId170" Type="http://schemas.openxmlformats.org/officeDocument/2006/relationships/image" Target="../media/image733.png"/><Relationship Id="rId268" Type="http://schemas.openxmlformats.org/officeDocument/2006/relationships/image" Target="../media/image782.png"/><Relationship Id="rId475" Type="http://schemas.openxmlformats.org/officeDocument/2006/relationships/customXml" Target="../ink/ink882.xml"/><Relationship Id="rId32" Type="http://schemas.openxmlformats.org/officeDocument/2006/relationships/image" Target="../media/image666.png"/><Relationship Id="rId128" Type="http://schemas.openxmlformats.org/officeDocument/2006/relationships/image" Target="../media/image713.png"/><Relationship Id="rId335" Type="http://schemas.openxmlformats.org/officeDocument/2006/relationships/customXml" Target="../ink/ink812.xml"/><Relationship Id="rId542" Type="http://schemas.openxmlformats.org/officeDocument/2006/relationships/image" Target="../media/image919.png"/><Relationship Id="rId181" Type="http://schemas.openxmlformats.org/officeDocument/2006/relationships/customXml" Target="../ink/ink735.xml"/><Relationship Id="rId402" Type="http://schemas.openxmlformats.org/officeDocument/2006/relationships/image" Target="../media/image849.png"/><Relationship Id="rId279" Type="http://schemas.openxmlformats.org/officeDocument/2006/relationships/customXml" Target="../ink/ink784.xml"/><Relationship Id="rId486" Type="http://schemas.openxmlformats.org/officeDocument/2006/relationships/image" Target="../media/image891.png"/><Relationship Id="rId43" Type="http://schemas.openxmlformats.org/officeDocument/2006/relationships/customXml" Target="../ink/ink666.xml"/><Relationship Id="rId139" Type="http://schemas.openxmlformats.org/officeDocument/2006/relationships/customXml" Target="../ink/ink714.xml"/><Relationship Id="rId346" Type="http://schemas.openxmlformats.org/officeDocument/2006/relationships/image" Target="../media/image821.png"/><Relationship Id="rId553" Type="http://schemas.openxmlformats.org/officeDocument/2006/relationships/customXml" Target="../ink/ink921.xml"/><Relationship Id="rId192" Type="http://schemas.openxmlformats.org/officeDocument/2006/relationships/image" Target="../media/image744.png"/><Relationship Id="rId206" Type="http://schemas.openxmlformats.org/officeDocument/2006/relationships/image" Target="../media/image751.png"/><Relationship Id="rId413" Type="http://schemas.openxmlformats.org/officeDocument/2006/relationships/customXml" Target="../ink/ink851.xml"/><Relationship Id="rId497" Type="http://schemas.openxmlformats.org/officeDocument/2006/relationships/customXml" Target="../ink/ink893.xml"/><Relationship Id="rId620" Type="http://schemas.openxmlformats.org/officeDocument/2006/relationships/image" Target="../media/image958.png"/><Relationship Id="rId357" Type="http://schemas.openxmlformats.org/officeDocument/2006/relationships/customXml" Target="../ink/ink823.xml"/><Relationship Id="rId54" Type="http://schemas.openxmlformats.org/officeDocument/2006/relationships/image" Target="../media/image677.png"/><Relationship Id="rId217" Type="http://schemas.openxmlformats.org/officeDocument/2006/relationships/customXml" Target="../ink/ink753.xml"/><Relationship Id="rId564" Type="http://schemas.openxmlformats.org/officeDocument/2006/relationships/image" Target="../media/image930.png"/><Relationship Id="rId424" Type="http://schemas.openxmlformats.org/officeDocument/2006/relationships/image" Target="../media/image860.png"/><Relationship Id="rId631" Type="http://schemas.openxmlformats.org/officeDocument/2006/relationships/customXml" Target="../ink/ink960.xml"/><Relationship Id="rId270" Type="http://schemas.openxmlformats.org/officeDocument/2006/relationships/image" Target="../media/image783.png"/><Relationship Id="rId65" Type="http://schemas.openxmlformats.org/officeDocument/2006/relationships/customXml" Target="../ink/ink677.xml"/><Relationship Id="rId130" Type="http://schemas.openxmlformats.org/officeDocument/2006/relationships/image" Target="../media/image714.png"/><Relationship Id="rId368" Type="http://schemas.openxmlformats.org/officeDocument/2006/relationships/image" Target="../media/image832.png"/><Relationship Id="rId575" Type="http://schemas.openxmlformats.org/officeDocument/2006/relationships/customXml" Target="../ink/ink932.xml"/><Relationship Id="rId228" Type="http://schemas.openxmlformats.org/officeDocument/2006/relationships/image" Target="../media/image762.png"/><Relationship Id="rId435" Type="http://schemas.openxmlformats.org/officeDocument/2006/relationships/customXml" Target="../ink/ink862.xml"/><Relationship Id="rId281" Type="http://schemas.openxmlformats.org/officeDocument/2006/relationships/customXml" Target="../ink/ink785.xml"/><Relationship Id="rId502" Type="http://schemas.openxmlformats.org/officeDocument/2006/relationships/image" Target="../media/image899.png"/><Relationship Id="rId76" Type="http://schemas.openxmlformats.org/officeDocument/2006/relationships/image" Target="../media/image688.png"/><Relationship Id="rId141" Type="http://schemas.openxmlformats.org/officeDocument/2006/relationships/customXml" Target="../ink/ink715.xml"/><Relationship Id="rId379" Type="http://schemas.openxmlformats.org/officeDocument/2006/relationships/customXml" Target="../ink/ink834.xml"/><Relationship Id="rId586" Type="http://schemas.openxmlformats.org/officeDocument/2006/relationships/image" Target="../media/image941.png"/><Relationship Id="rId7" Type="http://schemas.openxmlformats.org/officeDocument/2006/relationships/customXml" Target="../ink/ink648.xml"/><Relationship Id="rId239" Type="http://schemas.openxmlformats.org/officeDocument/2006/relationships/customXml" Target="../ink/ink764.xml"/><Relationship Id="rId446" Type="http://schemas.openxmlformats.org/officeDocument/2006/relationships/image" Target="../media/image871.png"/><Relationship Id="rId292" Type="http://schemas.openxmlformats.org/officeDocument/2006/relationships/image" Target="../media/image794.png"/><Relationship Id="rId306" Type="http://schemas.openxmlformats.org/officeDocument/2006/relationships/image" Target="../media/image801.png"/><Relationship Id="rId87" Type="http://schemas.openxmlformats.org/officeDocument/2006/relationships/customXml" Target="../ink/ink688.xml"/><Relationship Id="rId513" Type="http://schemas.openxmlformats.org/officeDocument/2006/relationships/customXml" Target="../ink/ink901.xml"/><Relationship Id="rId597" Type="http://schemas.openxmlformats.org/officeDocument/2006/relationships/customXml" Target="../ink/ink943.xml"/><Relationship Id="rId152" Type="http://schemas.openxmlformats.org/officeDocument/2006/relationships/image" Target="../media/image724.png"/><Relationship Id="rId457" Type="http://schemas.openxmlformats.org/officeDocument/2006/relationships/customXml" Target="../ink/ink873.xml"/><Relationship Id="rId14" Type="http://schemas.openxmlformats.org/officeDocument/2006/relationships/image" Target="../media/image657.png"/><Relationship Id="rId317" Type="http://schemas.openxmlformats.org/officeDocument/2006/relationships/customXml" Target="../ink/ink803.xml"/><Relationship Id="rId524" Type="http://schemas.openxmlformats.org/officeDocument/2006/relationships/image" Target="../media/image910.png"/><Relationship Id="rId98" Type="http://schemas.openxmlformats.org/officeDocument/2006/relationships/image" Target="../media/image698.png"/><Relationship Id="rId163" Type="http://schemas.openxmlformats.org/officeDocument/2006/relationships/customXml" Target="../ink/ink726.xml"/><Relationship Id="rId370" Type="http://schemas.openxmlformats.org/officeDocument/2006/relationships/image" Target="../media/image833.png"/><Relationship Id="rId230" Type="http://schemas.openxmlformats.org/officeDocument/2006/relationships/image" Target="../media/image763.png"/><Relationship Id="rId468" Type="http://schemas.openxmlformats.org/officeDocument/2006/relationships/image" Target="../media/image882.png"/><Relationship Id="rId25" Type="http://schemas.openxmlformats.org/officeDocument/2006/relationships/customXml" Target="../ink/ink657.xml"/><Relationship Id="rId328" Type="http://schemas.openxmlformats.org/officeDocument/2006/relationships/image" Target="../media/image812.png"/><Relationship Id="rId535" Type="http://schemas.openxmlformats.org/officeDocument/2006/relationships/customXml" Target="../ink/ink912.xml"/><Relationship Id="rId174" Type="http://schemas.openxmlformats.org/officeDocument/2006/relationships/image" Target="../media/image735.png"/><Relationship Id="rId381" Type="http://schemas.openxmlformats.org/officeDocument/2006/relationships/customXml" Target="../ink/ink835.xml"/><Relationship Id="rId602" Type="http://schemas.openxmlformats.org/officeDocument/2006/relationships/image" Target="../media/image949.png"/><Relationship Id="rId241" Type="http://schemas.openxmlformats.org/officeDocument/2006/relationships/customXml" Target="../ink/ink765.xml"/><Relationship Id="rId479" Type="http://schemas.openxmlformats.org/officeDocument/2006/relationships/customXml" Target="../ink/ink884.xml"/><Relationship Id="rId36" Type="http://schemas.openxmlformats.org/officeDocument/2006/relationships/image" Target="../media/image668.png"/><Relationship Id="rId339" Type="http://schemas.openxmlformats.org/officeDocument/2006/relationships/customXml" Target="../ink/ink814.xml"/><Relationship Id="rId546" Type="http://schemas.openxmlformats.org/officeDocument/2006/relationships/image" Target="../media/image921.png"/><Relationship Id="rId101" Type="http://schemas.openxmlformats.org/officeDocument/2006/relationships/customXml" Target="../ink/ink695.xml"/><Relationship Id="rId185" Type="http://schemas.openxmlformats.org/officeDocument/2006/relationships/customXml" Target="../ink/ink737.xml"/><Relationship Id="rId406" Type="http://schemas.openxmlformats.org/officeDocument/2006/relationships/image" Target="../media/image851.png"/><Relationship Id="rId392" Type="http://schemas.openxmlformats.org/officeDocument/2006/relationships/image" Target="../media/image844.png"/><Relationship Id="rId613" Type="http://schemas.openxmlformats.org/officeDocument/2006/relationships/customXml" Target="../ink/ink951.xml"/><Relationship Id="rId252" Type="http://schemas.openxmlformats.org/officeDocument/2006/relationships/image" Target="../media/image774.png"/><Relationship Id="rId294" Type="http://schemas.openxmlformats.org/officeDocument/2006/relationships/image" Target="../media/image795.png"/><Relationship Id="rId308" Type="http://schemas.openxmlformats.org/officeDocument/2006/relationships/image" Target="../media/image802.png"/><Relationship Id="rId515" Type="http://schemas.openxmlformats.org/officeDocument/2006/relationships/customXml" Target="../ink/ink902.xml"/><Relationship Id="rId47" Type="http://schemas.openxmlformats.org/officeDocument/2006/relationships/customXml" Target="../ink/ink668.xml"/><Relationship Id="rId89" Type="http://schemas.openxmlformats.org/officeDocument/2006/relationships/customXml" Target="../ink/ink689.xml"/><Relationship Id="rId112" Type="http://schemas.openxmlformats.org/officeDocument/2006/relationships/image" Target="../media/image705.png"/><Relationship Id="rId154" Type="http://schemas.openxmlformats.org/officeDocument/2006/relationships/image" Target="../media/image725.png"/><Relationship Id="rId361" Type="http://schemas.openxmlformats.org/officeDocument/2006/relationships/customXml" Target="../ink/ink825.xml"/><Relationship Id="rId557" Type="http://schemas.openxmlformats.org/officeDocument/2006/relationships/customXml" Target="../ink/ink923.xml"/><Relationship Id="rId599" Type="http://schemas.openxmlformats.org/officeDocument/2006/relationships/customXml" Target="../ink/ink944.xml"/><Relationship Id="rId196" Type="http://schemas.openxmlformats.org/officeDocument/2006/relationships/image" Target="../media/image746.png"/><Relationship Id="rId417" Type="http://schemas.openxmlformats.org/officeDocument/2006/relationships/customXml" Target="../ink/ink853.xml"/><Relationship Id="rId459" Type="http://schemas.openxmlformats.org/officeDocument/2006/relationships/customXml" Target="../ink/ink874.xml"/><Relationship Id="rId624" Type="http://schemas.openxmlformats.org/officeDocument/2006/relationships/image" Target="../media/image960.png"/><Relationship Id="rId16" Type="http://schemas.openxmlformats.org/officeDocument/2006/relationships/image" Target="../media/image658.png"/><Relationship Id="rId221" Type="http://schemas.openxmlformats.org/officeDocument/2006/relationships/customXml" Target="../ink/ink755.xml"/><Relationship Id="rId263" Type="http://schemas.openxmlformats.org/officeDocument/2006/relationships/customXml" Target="../ink/ink776.xml"/><Relationship Id="rId319" Type="http://schemas.openxmlformats.org/officeDocument/2006/relationships/customXml" Target="../ink/ink804.xml"/><Relationship Id="rId470" Type="http://schemas.openxmlformats.org/officeDocument/2006/relationships/image" Target="../media/image883.png"/><Relationship Id="rId526" Type="http://schemas.openxmlformats.org/officeDocument/2006/relationships/image" Target="../media/image911.png"/><Relationship Id="rId58" Type="http://schemas.openxmlformats.org/officeDocument/2006/relationships/image" Target="../media/image679.png"/><Relationship Id="rId123" Type="http://schemas.openxmlformats.org/officeDocument/2006/relationships/customXml" Target="../ink/ink706.xml"/><Relationship Id="rId330" Type="http://schemas.openxmlformats.org/officeDocument/2006/relationships/image" Target="../media/image813.png"/><Relationship Id="rId568" Type="http://schemas.openxmlformats.org/officeDocument/2006/relationships/image" Target="../media/image932.png"/><Relationship Id="rId165" Type="http://schemas.openxmlformats.org/officeDocument/2006/relationships/customXml" Target="../ink/ink727.xml"/><Relationship Id="rId372" Type="http://schemas.openxmlformats.org/officeDocument/2006/relationships/image" Target="../media/image834.png"/><Relationship Id="rId428" Type="http://schemas.openxmlformats.org/officeDocument/2006/relationships/image" Target="../media/image862.png"/><Relationship Id="rId635" Type="http://schemas.openxmlformats.org/officeDocument/2006/relationships/customXml" Target="../ink/ink962.xml"/><Relationship Id="rId232" Type="http://schemas.openxmlformats.org/officeDocument/2006/relationships/image" Target="../media/image764.png"/><Relationship Id="rId274" Type="http://schemas.openxmlformats.org/officeDocument/2006/relationships/image" Target="../media/image785.png"/><Relationship Id="rId481" Type="http://schemas.openxmlformats.org/officeDocument/2006/relationships/customXml" Target="../ink/ink885.xml"/><Relationship Id="rId27" Type="http://schemas.openxmlformats.org/officeDocument/2006/relationships/customXml" Target="../ink/ink658.xml"/><Relationship Id="rId69" Type="http://schemas.openxmlformats.org/officeDocument/2006/relationships/customXml" Target="../ink/ink679.xml"/><Relationship Id="rId134" Type="http://schemas.openxmlformats.org/officeDocument/2006/relationships/image" Target="../media/image716.png"/><Relationship Id="rId537" Type="http://schemas.openxmlformats.org/officeDocument/2006/relationships/customXml" Target="../ink/ink913.xml"/><Relationship Id="rId579" Type="http://schemas.openxmlformats.org/officeDocument/2006/relationships/customXml" Target="../ink/ink934.xml"/><Relationship Id="rId80" Type="http://schemas.openxmlformats.org/officeDocument/2006/relationships/image" Target="../media/image690.png"/><Relationship Id="rId176" Type="http://schemas.openxmlformats.org/officeDocument/2006/relationships/image" Target="../media/image736.png"/><Relationship Id="rId341" Type="http://schemas.openxmlformats.org/officeDocument/2006/relationships/customXml" Target="../ink/ink815.xml"/><Relationship Id="rId383" Type="http://schemas.openxmlformats.org/officeDocument/2006/relationships/customXml" Target="../ink/ink836.xml"/><Relationship Id="rId439" Type="http://schemas.openxmlformats.org/officeDocument/2006/relationships/customXml" Target="../ink/ink864.xml"/><Relationship Id="rId590" Type="http://schemas.openxmlformats.org/officeDocument/2006/relationships/image" Target="../media/image943.png"/><Relationship Id="rId604" Type="http://schemas.openxmlformats.org/officeDocument/2006/relationships/image" Target="../media/image950.png"/><Relationship Id="rId201" Type="http://schemas.openxmlformats.org/officeDocument/2006/relationships/customXml" Target="../ink/ink745.xml"/><Relationship Id="rId243" Type="http://schemas.openxmlformats.org/officeDocument/2006/relationships/customXml" Target="../ink/ink766.xml"/><Relationship Id="rId285" Type="http://schemas.openxmlformats.org/officeDocument/2006/relationships/customXml" Target="../ink/ink787.xml"/><Relationship Id="rId450" Type="http://schemas.openxmlformats.org/officeDocument/2006/relationships/image" Target="../media/image873.png"/><Relationship Id="rId506" Type="http://schemas.openxmlformats.org/officeDocument/2006/relationships/image" Target="../media/image901.png"/><Relationship Id="rId38" Type="http://schemas.openxmlformats.org/officeDocument/2006/relationships/image" Target="../media/image669.png"/><Relationship Id="rId103" Type="http://schemas.openxmlformats.org/officeDocument/2006/relationships/customXml" Target="../ink/ink696.xml"/><Relationship Id="rId310" Type="http://schemas.openxmlformats.org/officeDocument/2006/relationships/image" Target="../media/image803.png"/><Relationship Id="rId492" Type="http://schemas.openxmlformats.org/officeDocument/2006/relationships/image" Target="../media/image894.png"/><Relationship Id="rId548" Type="http://schemas.openxmlformats.org/officeDocument/2006/relationships/image" Target="../media/image922.png"/><Relationship Id="rId91" Type="http://schemas.openxmlformats.org/officeDocument/2006/relationships/customXml" Target="../ink/ink690.xml"/><Relationship Id="rId145" Type="http://schemas.openxmlformats.org/officeDocument/2006/relationships/customXml" Target="../ink/ink717.xml"/><Relationship Id="rId187" Type="http://schemas.openxmlformats.org/officeDocument/2006/relationships/customXml" Target="../ink/ink738.xml"/><Relationship Id="rId352" Type="http://schemas.openxmlformats.org/officeDocument/2006/relationships/image" Target="../media/image824.png"/><Relationship Id="rId394" Type="http://schemas.openxmlformats.org/officeDocument/2006/relationships/image" Target="../media/image845.png"/><Relationship Id="rId408" Type="http://schemas.openxmlformats.org/officeDocument/2006/relationships/image" Target="../media/image852.png"/><Relationship Id="rId615" Type="http://schemas.openxmlformats.org/officeDocument/2006/relationships/customXml" Target="../ink/ink952.xml"/><Relationship Id="rId212" Type="http://schemas.openxmlformats.org/officeDocument/2006/relationships/image" Target="../media/image754.png"/><Relationship Id="rId254" Type="http://schemas.openxmlformats.org/officeDocument/2006/relationships/image" Target="../media/image775.png"/><Relationship Id="rId49" Type="http://schemas.openxmlformats.org/officeDocument/2006/relationships/customXml" Target="../ink/ink669.xml"/><Relationship Id="rId114" Type="http://schemas.openxmlformats.org/officeDocument/2006/relationships/image" Target="../media/image706.png"/><Relationship Id="rId296" Type="http://schemas.openxmlformats.org/officeDocument/2006/relationships/image" Target="../media/image796.png"/><Relationship Id="rId461" Type="http://schemas.openxmlformats.org/officeDocument/2006/relationships/customXml" Target="../ink/ink875.xml"/><Relationship Id="rId517" Type="http://schemas.openxmlformats.org/officeDocument/2006/relationships/customXml" Target="../ink/ink903.xml"/><Relationship Id="rId559" Type="http://schemas.openxmlformats.org/officeDocument/2006/relationships/customXml" Target="../ink/ink924.xml"/><Relationship Id="rId60" Type="http://schemas.openxmlformats.org/officeDocument/2006/relationships/image" Target="../media/image680.png"/><Relationship Id="rId156" Type="http://schemas.openxmlformats.org/officeDocument/2006/relationships/image" Target="../media/image726.png"/><Relationship Id="rId198" Type="http://schemas.openxmlformats.org/officeDocument/2006/relationships/image" Target="../media/image747.png"/><Relationship Id="rId321" Type="http://schemas.openxmlformats.org/officeDocument/2006/relationships/customXml" Target="../ink/ink805.xml"/><Relationship Id="rId363" Type="http://schemas.openxmlformats.org/officeDocument/2006/relationships/customXml" Target="../ink/ink826.xml"/><Relationship Id="rId419" Type="http://schemas.openxmlformats.org/officeDocument/2006/relationships/customXml" Target="../ink/ink854.xml"/><Relationship Id="rId570" Type="http://schemas.openxmlformats.org/officeDocument/2006/relationships/image" Target="../media/image933.png"/><Relationship Id="rId626" Type="http://schemas.openxmlformats.org/officeDocument/2006/relationships/image" Target="../media/image961.png"/><Relationship Id="rId223" Type="http://schemas.openxmlformats.org/officeDocument/2006/relationships/customXml" Target="../ink/ink756.xml"/><Relationship Id="rId430" Type="http://schemas.openxmlformats.org/officeDocument/2006/relationships/image" Target="../media/image863.png"/><Relationship Id="rId18" Type="http://schemas.openxmlformats.org/officeDocument/2006/relationships/image" Target="../media/image659.png"/><Relationship Id="rId265" Type="http://schemas.openxmlformats.org/officeDocument/2006/relationships/customXml" Target="../ink/ink777.xml"/><Relationship Id="rId472" Type="http://schemas.openxmlformats.org/officeDocument/2006/relationships/image" Target="../media/image884.png"/><Relationship Id="rId528" Type="http://schemas.openxmlformats.org/officeDocument/2006/relationships/image" Target="../media/image912.png"/><Relationship Id="rId125" Type="http://schemas.openxmlformats.org/officeDocument/2006/relationships/customXml" Target="../ink/ink707.xml"/><Relationship Id="rId167" Type="http://schemas.openxmlformats.org/officeDocument/2006/relationships/customXml" Target="../ink/ink728.xml"/><Relationship Id="rId332" Type="http://schemas.openxmlformats.org/officeDocument/2006/relationships/image" Target="../media/image814.png"/><Relationship Id="rId374" Type="http://schemas.openxmlformats.org/officeDocument/2006/relationships/image" Target="../media/image835.png"/><Relationship Id="rId581" Type="http://schemas.openxmlformats.org/officeDocument/2006/relationships/customXml" Target="../ink/ink935.xml"/><Relationship Id="rId71" Type="http://schemas.openxmlformats.org/officeDocument/2006/relationships/customXml" Target="../ink/ink680.xml"/><Relationship Id="rId234" Type="http://schemas.openxmlformats.org/officeDocument/2006/relationships/image" Target="../media/image765.png"/><Relationship Id="rId637" Type="http://schemas.openxmlformats.org/officeDocument/2006/relationships/customXml" Target="../ink/ink963.xml"/><Relationship Id="rId2" Type="http://schemas.openxmlformats.org/officeDocument/2006/relationships/image" Target="../media/image651.emf"/><Relationship Id="rId29" Type="http://schemas.openxmlformats.org/officeDocument/2006/relationships/customXml" Target="../ink/ink659.xml"/><Relationship Id="rId276" Type="http://schemas.openxmlformats.org/officeDocument/2006/relationships/image" Target="../media/image786.png"/><Relationship Id="rId441" Type="http://schemas.openxmlformats.org/officeDocument/2006/relationships/customXml" Target="../ink/ink865.xml"/><Relationship Id="rId483" Type="http://schemas.openxmlformats.org/officeDocument/2006/relationships/customXml" Target="../ink/ink886.xml"/><Relationship Id="rId539" Type="http://schemas.openxmlformats.org/officeDocument/2006/relationships/customXml" Target="../ink/ink914.xml"/><Relationship Id="rId40" Type="http://schemas.openxmlformats.org/officeDocument/2006/relationships/image" Target="../media/image670.png"/><Relationship Id="rId136" Type="http://schemas.openxmlformats.org/officeDocument/2006/relationships/image" Target="../media/image717.png"/><Relationship Id="rId178" Type="http://schemas.openxmlformats.org/officeDocument/2006/relationships/image" Target="../media/image737.png"/><Relationship Id="rId301" Type="http://schemas.openxmlformats.org/officeDocument/2006/relationships/customXml" Target="../ink/ink795.xml"/><Relationship Id="rId343" Type="http://schemas.openxmlformats.org/officeDocument/2006/relationships/customXml" Target="../ink/ink816.xml"/><Relationship Id="rId550" Type="http://schemas.openxmlformats.org/officeDocument/2006/relationships/image" Target="../media/image923.png"/><Relationship Id="rId82" Type="http://schemas.openxmlformats.org/officeDocument/2006/relationships/image" Target="../media/image691.png"/><Relationship Id="rId203" Type="http://schemas.openxmlformats.org/officeDocument/2006/relationships/customXml" Target="../ink/ink746.xml"/><Relationship Id="rId385" Type="http://schemas.openxmlformats.org/officeDocument/2006/relationships/customXml" Target="../ink/ink837.xml"/><Relationship Id="rId592" Type="http://schemas.openxmlformats.org/officeDocument/2006/relationships/image" Target="../media/image944.png"/><Relationship Id="rId606" Type="http://schemas.openxmlformats.org/officeDocument/2006/relationships/image" Target="../media/image951.png"/><Relationship Id="rId245" Type="http://schemas.openxmlformats.org/officeDocument/2006/relationships/customXml" Target="../ink/ink767.xml"/><Relationship Id="rId287" Type="http://schemas.openxmlformats.org/officeDocument/2006/relationships/customXml" Target="../ink/ink788.xml"/><Relationship Id="rId410" Type="http://schemas.openxmlformats.org/officeDocument/2006/relationships/image" Target="../media/image853.png"/><Relationship Id="rId452" Type="http://schemas.openxmlformats.org/officeDocument/2006/relationships/image" Target="../media/image874.png"/><Relationship Id="rId494" Type="http://schemas.openxmlformats.org/officeDocument/2006/relationships/image" Target="../media/image895.png"/><Relationship Id="rId508" Type="http://schemas.openxmlformats.org/officeDocument/2006/relationships/image" Target="../media/image902.png"/><Relationship Id="rId105" Type="http://schemas.openxmlformats.org/officeDocument/2006/relationships/customXml" Target="../ink/ink697.xml"/><Relationship Id="rId147" Type="http://schemas.openxmlformats.org/officeDocument/2006/relationships/customXml" Target="../ink/ink718.xml"/><Relationship Id="rId312" Type="http://schemas.openxmlformats.org/officeDocument/2006/relationships/image" Target="../media/image804.png"/><Relationship Id="rId354" Type="http://schemas.openxmlformats.org/officeDocument/2006/relationships/image" Target="../media/image825.png"/><Relationship Id="rId51" Type="http://schemas.openxmlformats.org/officeDocument/2006/relationships/customXml" Target="../ink/ink670.xml"/><Relationship Id="rId93" Type="http://schemas.openxmlformats.org/officeDocument/2006/relationships/customXml" Target="../ink/ink691.xml"/><Relationship Id="rId189" Type="http://schemas.openxmlformats.org/officeDocument/2006/relationships/customXml" Target="../ink/ink739.xml"/><Relationship Id="rId396" Type="http://schemas.openxmlformats.org/officeDocument/2006/relationships/image" Target="../media/image846.png"/><Relationship Id="rId561" Type="http://schemas.openxmlformats.org/officeDocument/2006/relationships/customXml" Target="../ink/ink925.xml"/><Relationship Id="rId617" Type="http://schemas.openxmlformats.org/officeDocument/2006/relationships/customXml" Target="../ink/ink953.xml"/><Relationship Id="rId214" Type="http://schemas.openxmlformats.org/officeDocument/2006/relationships/image" Target="../media/image755.png"/><Relationship Id="rId256" Type="http://schemas.openxmlformats.org/officeDocument/2006/relationships/image" Target="../media/image776.png"/><Relationship Id="rId298" Type="http://schemas.openxmlformats.org/officeDocument/2006/relationships/image" Target="../media/image797.png"/><Relationship Id="rId421" Type="http://schemas.openxmlformats.org/officeDocument/2006/relationships/customXml" Target="../ink/ink855.xml"/><Relationship Id="rId463" Type="http://schemas.openxmlformats.org/officeDocument/2006/relationships/customXml" Target="../ink/ink876.xml"/><Relationship Id="rId519" Type="http://schemas.openxmlformats.org/officeDocument/2006/relationships/customXml" Target="../ink/ink904.xml"/><Relationship Id="rId116" Type="http://schemas.openxmlformats.org/officeDocument/2006/relationships/image" Target="../media/image707.png"/><Relationship Id="rId158" Type="http://schemas.openxmlformats.org/officeDocument/2006/relationships/image" Target="../media/image727.png"/><Relationship Id="rId323" Type="http://schemas.openxmlformats.org/officeDocument/2006/relationships/customXml" Target="../ink/ink806.xml"/><Relationship Id="rId530" Type="http://schemas.openxmlformats.org/officeDocument/2006/relationships/image" Target="../media/image913.png"/><Relationship Id="rId20" Type="http://schemas.openxmlformats.org/officeDocument/2006/relationships/image" Target="../media/image660.png"/><Relationship Id="rId62" Type="http://schemas.openxmlformats.org/officeDocument/2006/relationships/image" Target="../media/image681.png"/><Relationship Id="rId365" Type="http://schemas.openxmlformats.org/officeDocument/2006/relationships/customXml" Target="../ink/ink827.xml"/><Relationship Id="rId572" Type="http://schemas.openxmlformats.org/officeDocument/2006/relationships/image" Target="../media/image934.png"/><Relationship Id="rId628" Type="http://schemas.openxmlformats.org/officeDocument/2006/relationships/image" Target="../media/image962.png"/><Relationship Id="rId225" Type="http://schemas.openxmlformats.org/officeDocument/2006/relationships/customXml" Target="../ink/ink757.xml"/><Relationship Id="rId267" Type="http://schemas.openxmlformats.org/officeDocument/2006/relationships/customXml" Target="../ink/ink778.xml"/><Relationship Id="rId432" Type="http://schemas.openxmlformats.org/officeDocument/2006/relationships/image" Target="../media/image864.png"/><Relationship Id="rId474" Type="http://schemas.openxmlformats.org/officeDocument/2006/relationships/image" Target="../media/image885.png"/><Relationship Id="rId127" Type="http://schemas.openxmlformats.org/officeDocument/2006/relationships/customXml" Target="../ink/ink708.xml"/><Relationship Id="rId31" Type="http://schemas.openxmlformats.org/officeDocument/2006/relationships/customXml" Target="../ink/ink660.xml"/><Relationship Id="rId73" Type="http://schemas.openxmlformats.org/officeDocument/2006/relationships/customXml" Target="../ink/ink681.xml"/><Relationship Id="rId169" Type="http://schemas.openxmlformats.org/officeDocument/2006/relationships/customXml" Target="../ink/ink729.xml"/><Relationship Id="rId334" Type="http://schemas.openxmlformats.org/officeDocument/2006/relationships/image" Target="../media/image815.png"/><Relationship Id="rId376" Type="http://schemas.openxmlformats.org/officeDocument/2006/relationships/image" Target="../media/image836.png"/><Relationship Id="rId541" Type="http://schemas.openxmlformats.org/officeDocument/2006/relationships/customXml" Target="../ink/ink915.xml"/><Relationship Id="rId583" Type="http://schemas.openxmlformats.org/officeDocument/2006/relationships/customXml" Target="../ink/ink936.xml"/><Relationship Id="rId4" Type="http://schemas.openxmlformats.org/officeDocument/2006/relationships/image" Target="../media/image652.png"/><Relationship Id="rId180" Type="http://schemas.openxmlformats.org/officeDocument/2006/relationships/image" Target="../media/image738.png"/><Relationship Id="rId236" Type="http://schemas.openxmlformats.org/officeDocument/2006/relationships/image" Target="../media/image766.png"/><Relationship Id="rId278" Type="http://schemas.openxmlformats.org/officeDocument/2006/relationships/image" Target="../media/image787.png"/><Relationship Id="rId401" Type="http://schemas.openxmlformats.org/officeDocument/2006/relationships/customXml" Target="../ink/ink845.xml"/><Relationship Id="rId443" Type="http://schemas.openxmlformats.org/officeDocument/2006/relationships/customXml" Target="../ink/ink866.xml"/><Relationship Id="rId303" Type="http://schemas.openxmlformats.org/officeDocument/2006/relationships/customXml" Target="../ink/ink796.xml"/><Relationship Id="rId485" Type="http://schemas.openxmlformats.org/officeDocument/2006/relationships/customXml" Target="../ink/ink887.xml"/><Relationship Id="rId42" Type="http://schemas.openxmlformats.org/officeDocument/2006/relationships/image" Target="../media/image671.png"/><Relationship Id="rId84" Type="http://schemas.openxmlformats.org/officeDocument/2006/relationships/image" Target="../media/image692.png"/><Relationship Id="rId138" Type="http://schemas.openxmlformats.org/officeDocument/2006/relationships/image" Target="../media/image718.png"/><Relationship Id="rId345" Type="http://schemas.openxmlformats.org/officeDocument/2006/relationships/customXml" Target="../ink/ink817.xml"/><Relationship Id="rId387" Type="http://schemas.openxmlformats.org/officeDocument/2006/relationships/customXml" Target="../ink/ink838.xml"/><Relationship Id="rId510" Type="http://schemas.openxmlformats.org/officeDocument/2006/relationships/image" Target="../media/image903.png"/><Relationship Id="rId552" Type="http://schemas.openxmlformats.org/officeDocument/2006/relationships/image" Target="../media/image924.png"/><Relationship Id="rId594" Type="http://schemas.openxmlformats.org/officeDocument/2006/relationships/image" Target="../media/image945.png"/><Relationship Id="rId608" Type="http://schemas.openxmlformats.org/officeDocument/2006/relationships/image" Target="../media/image952.png"/><Relationship Id="rId191" Type="http://schemas.openxmlformats.org/officeDocument/2006/relationships/customXml" Target="../ink/ink740.xml"/><Relationship Id="rId205" Type="http://schemas.openxmlformats.org/officeDocument/2006/relationships/customXml" Target="../ink/ink747.xml"/><Relationship Id="rId247" Type="http://schemas.openxmlformats.org/officeDocument/2006/relationships/customXml" Target="../ink/ink768.xml"/><Relationship Id="rId412" Type="http://schemas.openxmlformats.org/officeDocument/2006/relationships/image" Target="../media/image854.png"/><Relationship Id="rId107" Type="http://schemas.openxmlformats.org/officeDocument/2006/relationships/customXml" Target="../ink/ink698.xml"/><Relationship Id="rId289" Type="http://schemas.openxmlformats.org/officeDocument/2006/relationships/customXml" Target="../ink/ink789.xml"/><Relationship Id="rId454" Type="http://schemas.openxmlformats.org/officeDocument/2006/relationships/image" Target="../media/image875.png"/><Relationship Id="rId496" Type="http://schemas.openxmlformats.org/officeDocument/2006/relationships/image" Target="../media/image896.png"/><Relationship Id="rId11" Type="http://schemas.openxmlformats.org/officeDocument/2006/relationships/customXml" Target="../ink/ink650.xml"/><Relationship Id="rId53" Type="http://schemas.openxmlformats.org/officeDocument/2006/relationships/customXml" Target="../ink/ink671.xml"/><Relationship Id="rId149" Type="http://schemas.openxmlformats.org/officeDocument/2006/relationships/customXml" Target="../ink/ink719.xml"/><Relationship Id="rId314" Type="http://schemas.openxmlformats.org/officeDocument/2006/relationships/image" Target="../media/image805.png"/><Relationship Id="rId356" Type="http://schemas.openxmlformats.org/officeDocument/2006/relationships/image" Target="../media/image826.png"/><Relationship Id="rId398" Type="http://schemas.openxmlformats.org/officeDocument/2006/relationships/image" Target="../media/image847.png"/><Relationship Id="rId521" Type="http://schemas.openxmlformats.org/officeDocument/2006/relationships/customXml" Target="../ink/ink905.xml"/><Relationship Id="rId563" Type="http://schemas.openxmlformats.org/officeDocument/2006/relationships/customXml" Target="../ink/ink926.xml"/><Relationship Id="rId619" Type="http://schemas.openxmlformats.org/officeDocument/2006/relationships/customXml" Target="../ink/ink954.xml"/><Relationship Id="rId95" Type="http://schemas.openxmlformats.org/officeDocument/2006/relationships/customXml" Target="../ink/ink692.xml"/><Relationship Id="rId160" Type="http://schemas.openxmlformats.org/officeDocument/2006/relationships/image" Target="../media/image728.png"/><Relationship Id="rId216" Type="http://schemas.openxmlformats.org/officeDocument/2006/relationships/image" Target="../media/image756.png"/><Relationship Id="rId423" Type="http://schemas.openxmlformats.org/officeDocument/2006/relationships/customXml" Target="../ink/ink856.xml"/><Relationship Id="rId258" Type="http://schemas.openxmlformats.org/officeDocument/2006/relationships/image" Target="../media/image777.png"/><Relationship Id="rId465" Type="http://schemas.openxmlformats.org/officeDocument/2006/relationships/customXml" Target="../ink/ink877.xml"/><Relationship Id="rId630" Type="http://schemas.openxmlformats.org/officeDocument/2006/relationships/image" Target="../media/image963.png"/><Relationship Id="rId22" Type="http://schemas.openxmlformats.org/officeDocument/2006/relationships/image" Target="../media/image661.png"/><Relationship Id="rId64" Type="http://schemas.openxmlformats.org/officeDocument/2006/relationships/image" Target="../media/image682.png"/><Relationship Id="rId118" Type="http://schemas.openxmlformats.org/officeDocument/2006/relationships/image" Target="../media/image708.png"/><Relationship Id="rId325" Type="http://schemas.openxmlformats.org/officeDocument/2006/relationships/customXml" Target="../ink/ink807.xml"/><Relationship Id="rId367" Type="http://schemas.openxmlformats.org/officeDocument/2006/relationships/customXml" Target="../ink/ink828.xml"/><Relationship Id="rId532" Type="http://schemas.openxmlformats.org/officeDocument/2006/relationships/image" Target="../media/image914.png"/><Relationship Id="rId574" Type="http://schemas.openxmlformats.org/officeDocument/2006/relationships/image" Target="../media/image935.png"/><Relationship Id="rId171" Type="http://schemas.openxmlformats.org/officeDocument/2006/relationships/customXml" Target="../ink/ink730.xml"/><Relationship Id="rId227" Type="http://schemas.openxmlformats.org/officeDocument/2006/relationships/customXml" Target="../ink/ink758.xml"/><Relationship Id="rId269" Type="http://schemas.openxmlformats.org/officeDocument/2006/relationships/customXml" Target="../ink/ink779.xml"/><Relationship Id="rId434" Type="http://schemas.openxmlformats.org/officeDocument/2006/relationships/image" Target="../media/image865.png"/><Relationship Id="rId476" Type="http://schemas.openxmlformats.org/officeDocument/2006/relationships/image" Target="../media/image886.png"/><Relationship Id="rId33" Type="http://schemas.openxmlformats.org/officeDocument/2006/relationships/customXml" Target="../ink/ink661.xml"/><Relationship Id="rId129" Type="http://schemas.openxmlformats.org/officeDocument/2006/relationships/customXml" Target="../ink/ink709.xml"/><Relationship Id="rId280" Type="http://schemas.openxmlformats.org/officeDocument/2006/relationships/image" Target="../media/image788.png"/><Relationship Id="rId336" Type="http://schemas.openxmlformats.org/officeDocument/2006/relationships/image" Target="../media/image816.png"/><Relationship Id="rId501" Type="http://schemas.openxmlformats.org/officeDocument/2006/relationships/customXml" Target="../ink/ink895.xml"/><Relationship Id="rId543" Type="http://schemas.openxmlformats.org/officeDocument/2006/relationships/customXml" Target="../ink/ink916.xml"/><Relationship Id="rId75" Type="http://schemas.openxmlformats.org/officeDocument/2006/relationships/customXml" Target="../ink/ink682.xml"/><Relationship Id="rId140" Type="http://schemas.openxmlformats.org/officeDocument/2006/relationships/image" Target="../media/image719.png"/><Relationship Id="rId182" Type="http://schemas.openxmlformats.org/officeDocument/2006/relationships/image" Target="../media/image739.png"/><Relationship Id="rId378" Type="http://schemas.openxmlformats.org/officeDocument/2006/relationships/image" Target="../media/image837.png"/><Relationship Id="rId403" Type="http://schemas.openxmlformats.org/officeDocument/2006/relationships/customXml" Target="../ink/ink846.xml"/><Relationship Id="rId585" Type="http://schemas.openxmlformats.org/officeDocument/2006/relationships/customXml" Target="../ink/ink937.xml"/><Relationship Id="rId6" Type="http://schemas.openxmlformats.org/officeDocument/2006/relationships/image" Target="../media/image653.png"/><Relationship Id="rId238" Type="http://schemas.openxmlformats.org/officeDocument/2006/relationships/image" Target="../media/image767.png"/><Relationship Id="rId445" Type="http://schemas.openxmlformats.org/officeDocument/2006/relationships/customXml" Target="../ink/ink867.xml"/><Relationship Id="rId487" Type="http://schemas.openxmlformats.org/officeDocument/2006/relationships/customXml" Target="../ink/ink888.xml"/><Relationship Id="rId610" Type="http://schemas.openxmlformats.org/officeDocument/2006/relationships/image" Target="../media/image953.png"/><Relationship Id="rId291" Type="http://schemas.openxmlformats.org/officeDocument/2006/relationships/customXml" Target="../ink/ink790.xml"/><Relationship Id="rId305" Type="http://schemas.openxmlformats.org/officeDocument/2006/relationships/customXml" Target="../ink/ink797.xml"/><Relationship Id="rId347" Type="http://schemas.openxmlformats.org/officeDocument/2006/relationships/customXml" Target="../ink/ink818.xml"/><Relationship Id="rId512" Type="http://schemas.openxmlformats.org/officeDocument/2006/relationships/image" Target="../media/image904.png"/><Relationship Id="rId44" Type="http://schemas.openxmlformats.org/officeDocument/2006/relationships/image" Target="../media/image672.png"/><Relationship Id="rId86" Type="http://schemas.openxmlformats.org/officeDocument/2006/relationships/image" Target="../media/image693.png"/><Relationship Id="rId151" Type="http://schemas.openxmlformats.org/officeDocument/2006/relationships/customXml" Target="../ink/ink720.xml"/><Relationship Id="rId389" Type="http://schemas.openxmlformats.org/officeDocument/2006/relationships/customXml" Target="../ink/ink839.xml"/><Relationship Id="rId554" Type="http://schemas.openxmlformats.org/officeDocument/2006/relationships/image" Target="../media/image925.png"/><Relationship Id="rId596" Type="http://schemas.openxmlformats.org/officeDocument/2006/relationships/image" Target="../media/image946.png"/><Relationship Id="rId193" Type="http://schemas.openxmlformats.org/officeDocument/2006/relationships/customXml" Target="../ink/ink741.xml"/><Relationship Id="rId207" Type="http://schemas.openxmlformats.org/officeDocument/2006/relationships/customXml" Target="../ink/ink748.xml"/><Relationship Id="rId249" Type="http://schemas.openxmlformats.org/officeDocument/2006/relationships/customXml" Target="../ink/ink769.xml"/><Relationship Id="rId414" Type="http://schemas.openxmlformats.org/officeDocument/2006/relationships/image" Target="../media/image855.png"/><Relationship Id="rId456" Type="http://schemas.openxmlformats.org/officeDocument/2006/relationships/image" Target="../media/image876.png"/><Relationship Id="rId498" Type="http://schemas.openxmlformats.org/officeDocument/2006/relationships/image" Target="../media/image897.png"/><Relationship Id="rId621" Type="http://schemas.openxmlformats.org/officeDocument/2006/relationships/customXml" Target="../ink/ink955.xml"/><Relationship Id="rId13" Type="http://schemas.openxmlformats.org/officeDocument/2006/relationships/customXml" Target="../ink/ink651.xml"/><Relationship Id="rId109" Type="http://schemas.openxmlformats.org/officeDocument/2006/relationships/customXml" Target="../ink/ink699.xml"/><Relationship Id="rId260" Type="http://schemas.openxmlformats.org/officeDocument/2006/relationships/image" Target="../media/image778.png"/><Relationship Id="rId316" Type="http://schemas.openxmlformats.org/officeDocument/2006/relationships/image" Target="../media/image806.png"/><Relationship Id="rId523" Type="http://schemas.openxmlformats.org/officeDocument/2006/relationships/customXml" Target="../ink/ink906.xml"/><Relationship Id="rId55" Type="http://schemas.openxmlformats.org/officeDocument/2006/relationships/customXml" Target="../ink/ink672.xml"/><Relationship Id="rId97" Type="http://schemas.openxmlformats.org/officeDocument/2006/relationships/customXml" Target="../ink/ink693.xml"/><Relationship Id="rId120" Type="http://schemas.openxmlformats.org/officeDocument/2006/relationships/image" Target="../media/image709.png"/><Relationship Id="rId358" Type="http://schemas.openxmlformats.org/officeDocument/2006/relationships/image" Target="../media/image827.png"/><Relationship Id="rId565" Type="http://schemas.openxmlformats.org/officeDocument/2006/relationships/customXml" Target="../ink/ink927.xml"/><Relationship Id="rId162" Type="http://schemas.openxmlformats.org/officeDocument/2006/relationships/image" Target="../media/image729.png"/><Relationship Id="rId218" Type="http://schemas.openxmlformats.org/officeDocument/2006/relationships/image" Target="../media/image757.png"/><Relationship Id="rId425" Type="http://schemas.openxmlformats.org/officeDocument/2006/relationships/customXml" Target="../ink/ink857.xml"/><Relationship Id="rId467" Type="http://schemas.openxmlformats.org/officeDocument/2006/relationships/customXml" Target="../ink/ink878.xml"/><Relationship Id="rId632" Type="http://schemas.openxmlformats.org/officeDocument/2006/relationships/image" Target="../media/image964.png"/><Relationship Id="rId271" Type="http://schemas.openxmlformats.org/officeDocument/2006/relationships/customXml" Target="../ink/ink780.xml"/><Relationship Id="rId24" Type="http://schemas.openxmlformats.org/officeDocument/2006/relationships/image" Target="../media/image662.png"/><Relationship Id="rId66" Type="http://schemas.openxmlformats.org/officeDocument/2006/relationships/image" Target="../media/image683.png"/><Relationship Id="rId131" Type="http://schemas.openxmlformats.org/officeDocument/2006/relationships/customXml" Target="../ink/ink710.xml"/><Relationship Id="rId327" Type="http://schemas.openxmlformats.org/officeDocument/2006/relationships/customXml" Target="../ink/ink808.xml"/><Relationship Id="rId369" Type="http://schemas.openxmlformats.org/officeDocument/2006/relationships/customXml" Target="../ink/ink829.xml"/><Relationship Id="rId534" Type="http://schemas.openxmlformats.org/officeDocument/2006/relationships/image" Target="../media/image915.png"/><Relationship Id="rId576" Type="http://schemas.openxmlformats.org/officeDocument/2006/relationships/image" Target="../media/image936.png"/><Relationship Id="rId173" Type="http://schemas.openxmlformats.org/officeDocument/2006/relationships/customXml" Target="../ink/ink731.xml"/><Relationship Id="rId229" Type="http://schemas.openxmlformats.org/officeDocument/2006/relationships/customXml" Target="../ink/ink759.xml"/><Relationship Id="rId380" Type="http://schemas.openxmlformats.org/officeDocument/2006/relationships/image" Target="../media/image838.png"/><Relationship Id="rId436" Type="http://schemas.openxmlformats.org/officeDocument/2006/relationships/image" Target="../media/image866.png"/><Relationship Id="rId601" Type="http://schemas.openxmlformats.org/officeDocument/2006/relationships/customXml" Target="../ink/ink945.xml"/><Relationship Id="rId240" Type="http://schemas.openxmlformats.org/officeDocument/2006/relationships/image" Target="../media/image768.png"/><Relationship Id="rId478" Type="http://schemas.openxmlformats.org/officeDocument/2006/relationships/image" Target="../media/image887.png"/><Relationship Id="rId35" Type="http://schemas.openxmlformats.org/officeDocument/2006/relationships/customXml" Target="../ink/ink662.xml"/><Relationship Id="rId77" Type="http://schemas.openxmlformats.org/officeDocument/2006/relationships/customXml" Target="../ink/ink683.xml"/><Relationship Id="rId100" Type="http://schemas.openxmlformats.org/officeDocument/2006/relationships/image" Target="../media/image699.png"/><Relationship Id="rId282" Type="http://schemas.openxmlformats.org/officeDocument/2006/relationships/image" Target="../media/image789.png"/><Relationship Id="rId338" Type="http://schemas.openxmlformats.org/officeDocument/2006/relationships/image" Target="../media/image817.png"/><Relationship Id="rId503" Type="http://schemas.openxmlformats.org/officeDocument/2006/relationships/customXml" Target="../ink/ink896.xml"/><Relationship Id="rId545" Type="http://schemas.openxmlformats.org/officeDocument/2006/relationships/customXml" Target="../ink/ink917.xml"/><Relationship Id="rId587" Type="http://schemas.openxmlformats.org/officeDocument/2006/relationships/customXml" Target="../ink/ink938.xml"/><Relationship Id="rId8" Type="http://schemas.openxmlformats.org/officeDocument/2006/relationships/image" Target="../media/image654.png"/><Relationship Id="rId142" Type="http://schemas.openxmlformats.org/officeDocument/2006/relationships/image" Target="../media/image720.png"/><Relationship Id="rId184" Type="http://schemas.openxmlformats.org/officeDocument/2006/relationships/image" Target="../media/image740.png"/><Relationship Id="rId391" Type="http://schemas.openxmlformats.org/officeDocument/2006/relationships/customXml" Target="../ink/ink840.xml"/><Relationship Id="rId405" Type="http://schemas.openxmlformats.org/officeDocument/2006/relationships/customXml" Target="../ink/ink847.xml"/><Relationship Id="rId447" Type="http://schemas.openxmlformats.org/officeDocument/2006/relationships/customXml" Target="../ink/ink868.xml"/><Relationship Id="rId612" Type="http://schemas.openxmlformats.org/officeDocument/2006/relationships/image" Target="../media/image954.png"/><Relationship Id="rId251" Type="http://schemas.openxmlformats.org/officeDocument/2006/relationships/customXml" Target="../ink/ink770.xml"/><Relationship Id="rId489" Type="http://schemas.openxmlformats.org/officeDocument/2006/relationships/customXml" Target="../ink/ink889.xml"/><Relationship Id="rId46" Type="http://schemas.openxmlformats.org/officeDocument/2006/relationships/image" Target="../media/image673.png"/><Relationship Id="rId293" Type="http://schemas.openxmlformats.org/officeDocument/2006/relationships/customXml" Target="../ink/ink791.xml"/><Relationship Id="rId307" Type="http://schemas.openxmlformats.org/officeDocument/2006/relationships/customXml" Target="../ink/ink798.xml"/><Relationship Id="rId349" Type="http://schemas.openxmlformats.org/officeDocument/2006/relationships/customXml" Target="../ink/ink819.xml"/><Relationship Id="rId514" Type="http://schemas.openxmlformats.org/officeDocument/2006/relationships/image" Target="../media/image905.png"/><Relationship Id="rId556" Type="http://schemas.openxmlformats.org/officeDocument/2006/relationships/image" Target="../media/image926.png"/><Relationship Id="rId88" Type="http://schemas.openxmlformats.org/officeDocument/2006/relationships/image" Target="../media/image694.png"/><Relationship Id="rId111" Type="http://schemas.openxmlformats.org/officeDocument/2006/relationships/customXml" Target="../ink/ink700.xml"/><Relationship Id="rId153" Type="http://schemas.openxmlformats.org/officeDocument/2006/relationships/customXml" Target="../ink/ink721.xml"/><Relationship Id="rId195" Type="http://schemas.openxmlformats.org/officeDocument/2006/relationships/customXml" Target="../ink/ink742.xml"/><Relationship Id="rId209" Type="http://schemas.openxmlformats.org/officeDocument/2006/relationships/customXml" Target="../ink/ink749.xml"/><Relationship Id="rId360" Type="http://schemas.openxmlformats.org/officeDocument/2006/relationships/image" Target="../media/image828.png"/><Relationship Id="rId416" Type="http://schemas.openxmlformats.org/officeDocument/2006/relationships/image" Target="../media/image856.png"/><Relationship Id="rId598" Type="http://schemas.openxmlformats.org/officeDocument/2006/relationships/image" Target="../media/image947.png"/><Relationship Id="rId220" Type="http://schemas.openxmlformats.org/officeDocument/2006/relationships/image" Target="../media/image758.png"/><Relationship Id="rId458" Type="http://schemas.openxmlformats.org/officeDocument/2006/relationships/image" Target="../media/image877.png"/><Relationship Id="rId623" Type="http://schemas.openxmlformats.org/officeDocument/2006/relationships/customXml" Target="../ink/ink956.xml"/><Relationship Id="rId15" Type="http://schemas.openxmlformats.org/officeDocument/2006/relationships/customXml" Target="../ink/ink652.xml"/><Relationship Id="rId57" Type="http://schemas.openxmlformats.org/officeDocument/2006/relationships/customXml" Target="../ink/ink673.xml"/><Relationship Id="rId262" Type="http://schemas.openxmlformats.org/officeDocument/2006/relationships/image" Target="../media/image779.png"/><Relationship Id="rId318" Type="http://schemas.openxmlformats.org/officeDocument/2006/relationships/image" Target="../media/image807.png"/><Relationship Id="rId525" Type="http://schemas.openxmlformats.org/officeDocument/2006/relationships/customXml" Target="../ink/ink907.xml"/><Relationship Id="rId567" Type="http://schemas.openxmlformats.org/officeDocument/2006/relationships/customXml" Target="../ink/ink928.xml"/><Relationship Id="rId99" Type="http://schemas.openxmlformats.org/officeDocument/2006/relationships/customXml" Target="../ink/ink694.xml"/><Relationship Id="rId122" Type="http://schemas.openxmlformats.org/officeDocument/2006/relationships/image" Target="../media/image710.png"/><Relationship Id="rId164" Type="http://schemas.openxmlformats.org/officeDocument/2006/relationships/image" Target="../media/image730.png"/><Relationship Id="rId371" Type="http://schemas.openxmlformats.org/officeDocument/2006/relationships/customXml" Target="../ink/ink830.xml"/><Relationship Id="rId427" Type="http://schemas.openxmlformats.org/officeDocument/2006/relationships/customXml" Target="../ink/ink858.xml"/><Relationship Id="rId469" Type="http://schemas.openxmlformats.org/officeDocument/2006/relationships/customXml" Target="../ink/ink879.xml"/><Relationship Id="rId634" Type="http://schemas.openxmlformats.org/officeDocument/2006/relationships/image" Target="../media/image965.png"/><Relationship Id="rId26" Type="http://schemas.openxmlformats.org/officeDocument/2006/relationships/image" Target="../media/image663.png"/><Relationship Id="rId231" Type="http://schemas.openxmlformats.org/officeDocument/2006/relationships/customXml" Target="../ink/ink760.xml"/><Relationship Id="rId273" Type="http://schemas.openxmlformats.org/officeDocument/2006/relationships/customXml" Target="../ink/ink781.xml"/><Relationship Id="rId329" Type="http://schemas.openxmlformats.org/officeDocument/2006/relationships/customXml" Target="../ink/ink809.xml"/><Relationship Id="rId480" Type="http://schemas.openxmlformats.org/officeDocument/2006/relationships/image" Target="../media/image888.png"/><Relationship Id="rId536" Type="http://schemas.openxmlformats.org/officeDocument/2006/relationships/image" Target="../media/image916.png"/><Relationship Id="rId68" Type="http://schemas.openxmlformats.org/officeDocument/2006/relationships/image" Target="../media/image684.png"/><Relationship Id="rId133" Type="http://schemas.openxmlformats.org/officeDocument/2006/relationships/customXml" Target="../ink/ink711.xml"/><Relationship Id="rId175" Type="http://schemas.openxmlformats.org/officeDocument/2006/relationships/customXml" Target="../ink/ink732.xml"/><Relationship Id="rId340" Type="http://schemas.openxmlformats.org/officeDocument/2006/relationships/image" Target="../media/image818.png"/><Relationship Id="rId578" Type="http://schemas.openxmlformats.org/officeDocument/2006/relationships/image" Target="../media/image937.png"/><Relationship Id="rId200" Type="http://schemas.openxmlformats.org/officeDocument/2006/relationships/image" Target="../media/image748.png"/><Relationship Id="rId382" Type="http://schemas.openxmlformats.org/officeDocument/2006/relationships/image" Target="../media/image839.png"/><Relationship Id="rId438" Type="http://schemas.openxmlformats.org/officeDocument/2006/relationships/image" Target="../media/image867.png"/><Relationship Id="rId603" Type="http://schemas.openxmlformats.org/officeDocument/2006/relationships/customXml" Target="../ink/ink946.xml"/><Relationship Id="rId242" Type="http://schemas.openxmlformats.org/officeDocument/2006/relationships/image" Target="../media/image769.png"/><Relationship Id="rId284" Type="http://schemas.openxmlformats.org/officeDocument/2006/relationships/image" Target="../media/image790.png"/><Relationship Id="rId491" Type="http://schemas.openxmlformats.org/officeDocument/2006/relationships/customXml" Target="../ink/ink890.xml"/><Relationship Id="rId505" Type="http://schemas.openxmlformats.org/officeDocument/2006/relationships/customXml" Target="../ink/ink897.xml"/><Relationship Id="rId37" Type="http://schemas.openxmlformats.org/officeDocument/2006/relationships/customXml" Target="../ink/ink663.xml"/><Relationship Id="rId79" Type="http://schemas.openxmlformats.org/officeDocument/2006/relationships/customXml" Target="../ink/ink684.xml"/><Relationship Id="rId102" Type="http://schemas.openxmlformats.org/officeDocument/2006/relationships/image" Target="../media/image700.png"/><Relationship Id="rId144" Type="http://schemas.openxmlformats.org/officeDocument/2006/relationships/image" Target="../media/image508.png"/><Relationship Id="rId547" Type="http://schemas.openxmlformats.org/officeDocument/2006/relationships/customXml" Target="../ink/ink918.xml"/><Relationship Id="rId589" Type="http://schemas.openxmlformats.org/officeDocument/2006/relationships/customXml" Target="../ink/ink939.xml"/><Relationship Id="rId90" Type="http://schemas.openxmlformats.org/officeDocument/2006/relationships/image" Target="../media/image695.png"/><Relationship Id="rId186" Type="http://schemas.openxmlformats.org/officeDocument/2006/relationships/image" Target="../media/image741.png"/><Relationship Id="rId351" Type="http://schemas.openxmlformats.org/officeDocument/2006/relationships/customXml" Target="../ink/ink820.xml"/><Relationship Id="rId393" Type="http://schemas.openxmlformats.org/officeDocument/2006/relationships/customXml" Target="../ink/ink841.xml"/><Relationship Id="rId407" Type="http://schemas.openxmlformats.org/officeDocument/2006/relationships/customXml" Target="../ink/ink848.xml"/><Relationship Id="rId449" Type="http://schemas.openxmlformats.org/officeDocument/2006/relationships/customXml" Target="../ink/ink869.xml"/><Relationship Id="rId614" Type="http://schemas.openxmlformats.org/officeDocument/2006/relationships/image" Target="../media/image955.png"/><Relationship Id="rId211" Type="http://schemas.openxmlformats.org/officeDocument/2006/relationships/customXml" Target="../ink/ink750.xml"/><Relationship Id="rId253" Type="http://schemas.openxmlformats.org/officeDocument/2006/relationships/customXml" Target="../ink/ink771.xml"/><Relationship Id="rId295" Type="http://schemas.openxmlformats.org/officeDocument/2006/relationships/customXml" Target="../ink/ink792.xml"/><Relationship Id="rId309" Type="http://schemas.openxmlformats.org/officeDocument/2006/relationships/customXml" Target="../ink/ink799.xml"/><Relationship Id="rId460" Type="http://schemas.openxmlformats.org/officeDocument/2006/relationships/image" Target="../media/image878.png"/><Relationship Id="rId516" Type="http://schemas.openxmlformats.org/officeDocument/2006/relationships/image" Target="../media/image906.png"/><Relationship Id="rId48" Type="http://schemas.openxmlformats.org/officeDocument/2006/relationships/image" Target="../media/image674.png"/><Relationship Id="rId113" Type="http://schemas.openxmlformats.org/officeDocument/2006/relationships/customXml" Target="../ink/ink701.xml"/><Relationship Id="rId320" Type="http://schemas.openxmlformats.org/officeDocument/2006/relationships/image" Target="../media/image808.png"/><Relationship Id="rId558" Type="http://schemas.openxmlformats.org/officeDocument/2006/relationships/image" Target="../media/image927.png"/><Relationship Id="rId155" Type="http://schemas.openxmlformats.org/officeDocument/2006/relationships/customXml" Target="../ink/ink722.xml"/><Relationship Id="rId197" Type="http://schemas.openxmlformats.org/officeDocument/2006/relationships/customXml" Target="../ink/ink743.xml"/><Relationship Id="rId362" Type="http://schemas.openxmlformats.org/officeDocument/2006/relationships/image" Target="../media/image829.png"/><Relationship Id="rId418" Type="http://schemas.openxmlformats.org/officeDocument/2006/relationships/image" Target="../media/image857.png"/><Relationship Id="rId625" Type="http://schemas.openxmlformats.org/officeDocument/2006/relationships/customXml" Target="../ink/ink957.xml"/><Relationship Id="rId222" Type="http://schemas.openxmlformats.org/officeDocument/2006/relationships/image" Target="../media/image759.png"/><Relationship Id="rId264" Type="http://schemas.openxmlformats.org/officeDocument/2006/relationships/image" Target="../media/image780.png"/><Relationship Id="rId471" Type="http://schemas.openxmlformats.org/officeDocument/2006/relationships/customXml" Target="../ink/ink880.xml"/><Relationship Id="rId17" Type="http://schemas.openxmlformats.org/officeDocument/2006/relationships/customXml" Target="../ink/ink653.xml"/><Relationship Id="rId59" Type="http://schemas.openxmlformats.org/officeDocument/2006/relationships/customXml" Target="../ink/ink674.xml"/><Relationship Id="rId124" Type="http://schemas.openxmlformats.org/officeDocument/2006/relationships/image" Target="../media/image711.png"/><Relationship Id="rId527" Type="http://schemas.openxmlformats.org/officeDocument/2006/relationships/customXml" Target="../ink/ink908.xml"/><Relationship Id="rId569" Type="http://schemas.openxmlformats.org/officeDocument/2006/relationships/customXml" Target="../ink/ink929.xml"/><Relationship Id="rId70" Type="http://schemas.openxmlformats.org/officeDocument/2006/relationships/image" Target="../media/image685.png"/><Relationship Id="rId166" Type="http://schemas.openxmlformats.org/officeDocument/2006/relationships/image" Target="../media/image731.png"/><Relationship Id="rId331" Type="http://schemas.openxmlformats.org/officeDocument/2006/relationships/customXml" Target="../ink/ink810.xml"/><Relationship Id="rId373" Type="http://schemas.openxmlformats.org/officeDocument/2006/relationships/customXml" Target="../ink/ink831.xml"/><Relationship Id="rId429" Type="http://schemas.openxmlformats.org/officeDocument/2006/relationships/customXml" Target="../ink/ink859.xml"/><Relationship Id="rId580" Type="http://schemas.openxmlformats.org/officeDocument/2006/relationships/image" Target="../media/image938.png"/><Relationship Id="rId636" Type="http://schemas.openxmlformats.org/officeDocument/2006/relationships/image" Target="../media/image966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761.xml"/><Relationship Id="rId440" Type="http://schemas.openxmlformats.org/officeDocument/2006/relationships/image" Target="../media/image868.png"/><Relationship Id="rId28" Type="http://schemas.openxmlformats.org/officeDocument/2006/relationships/image" Target="../media/image664.png"/><Relationship Id="rId275" Type="http://schemas.openxmlformats.org/officeDocument/2006/relationships/customXml" Target="../ink/ink782.xml"/><Relationship Id="rId300" Type="http://schemas.openxmlformats.org/officeDocument/2006/relationships/image" Target="../media/image798.png"/><Relationship Id="rId482" Type="http://schemas.openxmlformats.org/officeDocument/2006/relationships/image" Target="../media/image889.png"/><Relationship Id="rId538" Type="http://schemas.openxmlformats.org/officeDocument/2006/relationships/image" Target="../media/image917.png"/><Relationship Id="rId81" Type="http://schemas.openxmlformats.org/officeDocument/2006/relationships/customXml" Target="../ink/ink685.xml"/><Relationship Id="rId135" Type="http://schemas.openxmlformats.org/officeDocument/2006/relationships/customXml" Target="../ink/ink712.xml"/><Relationship Id="rId177" Type="http://schemas.openxmlformats.org/officeDocument/2006/relationships/customXml" Target="../ink/ink733.xml"/><Relationship Id="rId342" Type="http://schemas.openxmlformats.org/officeDocument/2006/relationships/image" Target="../media/image819.png"/><Relationship Id="rId384" Type="http://schemas.openxmlformats.org/officeDocument/2006/relationships/image" Target="../media/image840.png"/><Relationship Id="rId591" Type="http://schemas.openxmlformats.org/officeDocument/2006/relationships/customXml" Target="../ink/ink940.xml"/><Relationship Id="rId605" Type="http://schemas.openxmlformats.org/officeDocument/2006/relationships/customXml" Target="../ink/ink947.xml"/><Relationship Id="rId202" Type="http://schemas.openxmlformats.org/officeDocument/2006/relationships/image" Target="../media/image749.png"/><Relationship Id="rId244" Type="http://schemas.openxmlformats.org/officeDocument/2006/relationships/image" Target="../media/image770.png"/><Relationship Id="rId39" Type="http://schemas.openxmlformats.org/officeDocument/2006/relationships/customXml" Target="../ink/ink664.xml"/><Relationship Id="rId286" Type="http://schemas.openxmlformats.org/officeDocument/2006/relationships/image" Target="../media/image791.png"/><Relationship Id="rId451" Type="http://schemas.openxmlformats.org/officeDocument/2006/relationships/customXml" Target="../ink/ink870.xml"/><Relationship Id="rId493" Type="http://schemas.openxmlformats.org/officeDocument/2006/relationships/customXml" Target="../ink/ink891.xml"/><Relationship Id="rId507" Type="http://schemas.openxmlformats.org/officeDocument/2006/relationships/customXml" Target="../ink/ink898.xml"/><Relationship Id="rId549" Type="http://schemas.openxmlformats.org/officeDocument/2006/relationships/customXml" Target="../ink/ink919.xml"/><Relationship Id="rId50" Type="http://schemas.openxmlformats.org/officeDocument/2006/relationships/image" Target="../media/image675.png"/><Relationship Id="rId104" Type="http://schemas.openxmlformats.org/officeDocument/2006/relationships/image" Target="../media/image701.png"/><Relationship Id="rId146" Type="http://schemas.openxmlformats.org/officeDocument/2006/relationships/image" Target="../media/image721.png"/><Relationship Id="rId188" Type="http://schemas.openxmlformats.org/officeDocument/2006/relationships/image" Target="../media/image742.png"/><Relationship Id="rId311" Type="http://schemas.openxmlformats.org/officeDocument/2006/relationships/customXml" Target="../ink/ink800.xml"/><Relationship Id="rId353" Type="http://schemas.openxmlformats.org/officeDocument/2006/relationships/customXml" Target="../ink/ink821.xml"/><Relationship Id="rId395" Type="http://schemas.openxmlformats.org/officeDocument/2006/relationships/customXml" Target="../ink/ink842.xml"/><Relationship Id="rId409" Type="http://schemas.openxmlformats.org/officeDocument/2006/relationships/customXml" Target="../ink/ink849.xml"/><Relationship Id="rId560" Type="http://schemas.openxmlformats.org/officeDocument/2006/relationships/image" Target="../media/image928.png"/><Relationship Id="rId92" Type="http://schemas.openxmlformats.org/officeDocument/2006/relationships/image" Target="../media/image696.png"/><Relationship Id="rId213" Type="http://schemas.openxmlformats.org/officeDocument/2006/relationships/customXml" Target="../ink/ink751.xml"/><Relationship Id="rId420" Type="http://schemas.openxmlformats.org/officeDocument/2006/relationships/image" Target="../media/image858.png"/><Relationship Id="rId616" Type="http://schemas.openxmlformats.org/officeDocument/2006/relationships/image" Target="../media/image956.png"/><Relationship Id="rId255" Type="http://schemas.openxmlformats.org/officeDocument/2006/relationships/customXml" Target="../ink/ink772.xml"/><Relationship Id="rId297" Type="http://schemas.openxmlformats.org/officeDocument/2006/relationships/customXml" Target="../ink/ink793.xml"/><Relationship Id="rId462" Type="http://schemas.openxmlformats.org/officeDocument/2006/relationships/image" Target="../media/image879.png"/><Relationship Id="rId518" Type="http://schemas.openxmlformats.org/officeDocument/2006/relationships/image" Target="../media/image907.png"/><Relationship Id="rId115" Type="http://schemas.openxmlformats.org/officeDocument/2006/relationships/customXml" Target="../ink/ink702.xml"/><Relationship Id="rId157" Type="http://schemas.openxmlformats.org/officeDocument/2006/relationships/customXml" Target="../ink/ink723.xml"/><Relationship Id="rId322" Type="http://schemas.openxmlformats.org/officeDocument/2006/relationships/image" Target="../media/image809.png"/><Relationship Id="rId364" Type="http://schemas.openxmlformats.org/officeDocument/2006/relationships/image" Target="../media/image830.png"/><Relationship Id="rId61" Type="http://schemas.openxmlformats.org/officeDocument/2006/relationships/customXml" Target="../ink/ink675.xml"/><Relationship Id="rId199" Type="http://schemas.openxmlformats.org/officeDocument/2006/relationships/customXml" Target="../ink/ink744.xml"/><Relationship Id="rId571" Type="http://schemas.openxmlformats.org/officeDocument/2006/relationships/customXml" Target="../ink/ink930.xml"/><Relationship Id="rId627" Type="http://schemas.openxmlformats.org/officeDocument/2006/relationships/customXml" Target="../ink/ink958.xml"/><Relationship Id="rId19" Type="http://schemas.openxmlformats.org/officeDocument/2006/relationships/customXml" Target="../ink/ink654.xml"/><Relationship Id="rId224" Type="http://schemas.openxmlformats.org/officeDocument/2006/relationships/image" Target="../media/image760.png"/><Relationship Id="rId266" Type="http://schemas.openxmlformats.org/officeDocument/2006/relationships/image" Target="../media/image781.png"/><Relationship Id="rId431" Type="http://schemas.openxmlformats.org/officeDocument/2006/relationships/customXml" Target="../ink/ink860.xml"/><Relationship Id="rId473" Type="http://schemas.openxmlformats.org/officeDocument/2006/relationships/customXml" Target="../ink/ink881.xml"/><Relationship Id="rId529" Type="http://schemas.openxmlformats.org/officeDocument/2006/relationships/customXml" Target="../ink/ink909.xml"/><Relationship Id="rId30" Type="http://schemas.openxmlformats.org/officeDocument/2006/relationships/image" Target="../media/image665.png"/><Relationship Id="rId126" Type="http://schemas.openxmlformats.org/officeDocument/2006/relationships/image" Target="../media/image712.png"/><Relationship Id="rId168" Type="http://schemas.openxmlformats.org/officeDocument/2006/relationships/image" Target="../media/image732.png"/><Relationship Id="rId333" Type="http://schemas.openxmlformats.org/officeDocument/2006/relationships/customXml" Target="../ink/ink811.xml"/><Relationship Id="rId540" Type="http://schemas.openxmlformats.org/officeDocument/2006/relationships/image" Target="../media/image918.png"/><Relationship Id="rId72" Type="http://schemas.openxmlformats.org/officeDocument/2006/relationships/image" Target="../media/image686.png"/><Relationship Id="rId375" Type="http://schemas.openxmlformats.org/officeDocument/2006/relationships/customXml" Target="../ink/ink832.xml"/><Relationship Id="rId582" Type="http://schemas.openxmlformats.org/officeDocument/2006/relationships/image" Target="../media/image939.png"/><Relationship Id="rId638" Type="http://schemas.openxmlformats.org/officeDocument/2006/relationships/image" Target="../media/image967.png"/><Relationship Id="rId3" Type="http://schemas.openxmlformats.org/officeDocument/2006/relationships/customXml" Target="../ink/ink646.xml"/><Relationship Id="rId235" Type="http://schemas.openxmlformats.org/officeDocument/2006/relationships/customXml" Target="../ink/ink762.xml"/><Relationship Id="rId277" Type="http://schemas.openxmlformats.org/officeDocument/2006/relationships/customXml" Target="../ink/ink783.xml"/><Relationship Id="rId400" Type="http://schemas.openxmlformats.org/officeDocument/2006/relationships/image" Target="../media/image848.png"/><Relationship Id="rId442" Type="http://schemas.openxmlformats.org/officeDocument/2006/relationships/image" Target="../media/image869.png"/><Relationship Id="rId484" Type="http://schemas.openxmlformats.org/officeDocument/2006/relationships/image" Target="../media/image890.png"/><Relationship Id="rId137" Type="http://schemas.openxmlformats.org/officeDocument/2006/relationships/customXml" Target="../ink/ink713.xml"/><Relationship Id="rId302" Type="http://schemas.openxmlformats.org/officeDocument/2006/relationships/image" Target="../media/image799.png"/><Relationship Id="rId344" Type="http://schemas.openxmlformats.org/officeDocument/2006/relationships/image" Target="../media/image820.png"/><Relationship Id="rId41" Type="http://schemas.openxmlformats.org/officeDocument/2006/relationships/customXml" Target="../ink/ink665.xml"/><Relationship Id="rId83" Type="http://schemas.openxmlformats.org/officeDocument/2006/relationships/customXml" Target="../ink/ink686.xml"/><Relationship Id="rId179" Type="http://schemas.openxmlformats.org/officeDocument/2006/relationships/customXml" Target="../ink/ink734.xml"/><Relationship Id="rId386" Type="http://schemas.openxmlformats.org/officeDocument/2006/relationships/image" Target="../media/image841.png"/><Relationship Id="rId551" Type="http://schemas.openxmlformats.org/officeDocument/2006/relationships/customXml" Target="../ink/ink920.xml"/><Relationship Id="rId593" Type="http://schemas.openxmlformats.org/officeDocument/2006/relationships/customXml" Target="../ink/ink941.xml"/><Relationship Id="rId607" Type="http://schemas.openxmlformats.org/officeDocument/2006/relationships/customXml" Target="../ink/ink948.xml"/><Relationship Id="rId190" Type="http://schemas.openxmlformats.org/officeDocument/2006/relationships/image" Target="../media/image743.png"/><Relationship Id="rId204" Type="http://schemas.openxmlformats.org/officeDocument/2006/relationships/image" Target="../media/image750.png"/><Relationship Id="rId246" Type="http://schemas.openxmlformats.org/officeDocument/2006/relationships/image" Target="../media/image771.png"/><Relationship Id="rId288" Type="http://schemas.openxmlformats.org/officeDocument/2006/relationships/image" Target="../media/image792.png"/><Relationship Id="rId411" Type="http://schemas.openxmlformats.org/officeDocument/2006/relationships/customXml" Target="../ink/ink850.xml"/><Relationship Id="rId453" Type="http://schemas.openxmlformats.org/officeDocument/2006/relationships/customXml" Target="../ink/ink871.xml"/><Relationship Id="rId509" Type="http://schemas.openxmlformats.org/officeDocument/2006/relationships/customXml" Target="../ink/ink899.xml"/><Relationship Id="rId106" Type="http://schemas.openxmlformats.org/officeDocument/2006/relationships/image" Target="../media/image702.png"/><Relationship Id="rId313" Type="http://schemas.openxmlformats.org/officeDocument/2006/relationships/customXml" Target="../ink/ink801.xml"/><Relationship Id="rId495" Type="http://schemas.openxmlformats.org/officeDocument/2006/relationships/customXml" Target="../ink/ink892.xml"/><Relationship Id="rId10" Type="http://schemas.openxmlformats.org/officeDocument/2006/relationships/image" Target="../media/image655.png"/><Relationship Id="rId52" Type="http://schemas.openxmlformats.org/officeDocument/2006/relationships/image" Target="../media/image676.png"/><Relationship Id="rId94" Type="http://schemas.openxmlformats.org/officeDocument/2006/relationships/image" Target="../media/image697.png"/><Relationship Id="rId148" Type="http://schemas.openxmlformats.org/officeDocument/2006/relationships/image" Target="../media/image722.png"/><Relationship Id="rId355" Type="http://schemas.openxmlformats.org/officeDocument/2006/relationships/customXml" Target="../ink/ink822.xml"/><Relationship Id="rId397" Type="http://schemas.openxmlformats.org/officeDocument/2006/relationships/customXml" Target="../ink/ink843.xml"/><Relationship Id="rId520" Type="http://schemas.openxmlformats.org/officeDocument/2006/relationships/image" Target="../media/image908.png"/><Relationship Id="rId562" Type="http://schemas.openxmlformats.org/officeDocument/2006/relationships/image" Target="../media/image929.png"/><Relationship Id="rId618" Type="http://schemas.openxmlformats.org/officeDocument/2006/relationships/image" Target="../media/image957.png"/><Relationship Id="rId215" Type="http://schemas.openxmlformats.org/officeDocument/2006/relationships/customXml" Target="../ink/ink752.xml"/><Relationship Id="rId257" Type="http://schemas.openxmlformats.org/officeDocument/2006/relationships/customXml" Target="../ink/ink773.xml"/><Relationship Id="rId422" Type="http://schemas.openxmlformats.org/officeDocument/2006/relationships/image" Target="../media/image859.png"/><Relationship Id="rId464" Type="http://schemas.openxmlformats.org/officeDocument/2006/relationships/image" Target="../media/image880.png"/><Relationship Id="rId299" Type="http://schemas.openxmlformats.org/officeDocument/2006/relationships/customXml" Target="../ink/ink794.xml"/><Relationship Id="rId63" Type="http://schemas.openxmlformats.org/officeDocument/2006/relationships/customXml" Target="../ink/ink676.xml"/><Relationship Id="rId159" Type="http://schemas.openxmlformats.org/officeDocument/2006/relationships/customXml" Target="../ink/ink724.xml"/><Relationship Id="rId366" Type="http://schemas.openxmlformats.org/officeDocument/2006/relationships/image" Target="../media/image831.png"/><Relationship Id="rId573" Type="http://schemas.openxmlformats.org/officeDocument/2006/relationships/customXml" Target="../ink/ink931.xml"/><Relationship Id="rId226" Type="http://schemas.openxmlformats.org/officeDocument/2006/relationships/image" Target="../media/image761.png"/><Relationship Id="rId433" Type="http://schemas.openxmlformats.org/officeDocument/2006/relationships/customXml" Target="../ink/ink861.xml"/><Relationship Id="rId74" Type="http://schemas.openxmlformats.org/officeDocument/2006/relationships/image" Target="../media/image687.png"/><Relationship Id="rId377" Type="http://schemas.openxmlformats.org/officeDocument/2006/relationships/customXml" Target="../ink/ink833.xml"/><Relationship Id="rId500" Type="http://schemas.openxmlformats.org/officeDocument/2006/relationships/image" Target="../media/image898.png"/><Relationship Id="rId584" Type="http://schemas.openxmlformats.org/officeDocument/2006/relationships/image" Target="../media/image940.png"/><Relationship Id="rId5" Type="http://schemas.openxmlformats.org/officeDocument/2006/relationships/customXml" Target="../ink/ink647.xml"/><Relationship Id="rId237" Type="http://schemas.openxmlformats.org/officeDocument/2006/relationships/customXml" Target="../ink/ink763.xml"/><Relationship Id="rId444" Type="http://schemas.openxmlformats.org/officeDocument/2006/relationships/image" Target="../media/image870.png"/><Relationship Id="rId290" Type="http://schemas.openxmlformats.org/officeDocument/2006/relationships/image" Target="../media/image793.png"/><Relationship Id="rId304" Type="http://schemas.openxmlformats.org/officeDocument/2006/relationships/image" Target="../media/image800.png"/><Relationship Id="rId388" Type="http://schemas.openxmlformats.org/officeDocument/2006/relationships/image" Target="../media/image842.png"/><Relationship Id="rId511" Type="http://schemas.openxmlformats.org/officeDocument/2006/relationships/customXml" Target="../ink/ink900.xml"/><Relationship Id="rId609" Type="http://schemas.openxmlformats.org/officeDocument/2006/relationships/customXml" Target="../ink/ink949.xml"/><Relationship Id="rId85" Type="http://schemas.openxmlformats.org/officeDocument/2006/relationships/customXml" Target="../ink/ink687.xml"/><Relationship Id="rId150" Type="http://schemas.openxmlformats.org/officeDocument/2006/relationships/image" Target="../media/image723.png"/><Relationship Id="rId595" Type="http://schemas.openxmlformats.org/officeDocument/2006/relationships/customXml" Target="../ink/ink942.xml"/><Relationship Id="rId248" Type="http://schemas.openxmlformats.org/officeDocument/2006/relationships/image" Target="../media/image772.png"/><Relationship Id="rId455" Type="http://schemas.openxmlformats.org/officeDocument/2006/relationships/customXml" Target="../ink/ink872.xml"/><Relationship Id="rId12" Type="http://schemas.openxmlformats.org/officeDocument/2006/relationships/image" Target="../media/image656.png"/><Relationship Id="rId108" Type="http://schemas.openxmlformats.org/officeDocument/2006/relationships/image" Target="../media/image703.png"/><Relationship Id="rId315" Type="http://schemas.openxmlformats.org/officeDocument/2006/relationships/customXml" Target="../ink/ink802.xml"/><Relationship Id="rId522" Type="http://schemas.openxmlformats.org/officeDocument/2006/relationships/image" Target="../media/image909.png"/><Relationship Id="rId96" Type="http://schemas.openxmlformats.org/officeDocument/2006/relationships/image" Target="../media/image210.png"/><Relationship Id="rId161" Type="http://schemas.openxmlformats.org/officeDocument/2006/relationships/customXml" Target="../ink/ink725.xml"/><Relationship Id="rId399" Type="http://schemas.openxmlformats.org/officeDocument/2006/relationships/customXml" Target="../ink/ink844.xml"/><Relationship Id="rId259" Type="http://schemas.openxmlformats.org/officeDocument/2006/relationships/customXml" Target="../ink/ink774.xml"/><Relationship Id="rId466" Type="http://schemas.openxmlformats.org/officeDocument/2006/relationships/image" Target="../media/image881.png"/><Relationship Id="rId23" Type="http://schemas.openxmlformats.org/officeDocument/2006/relationships/customXml" Target="../ink/ink656.xml"/><Relationship Id="rId119" Type="http://schemas.openxmlformats.org/officeDocument/2006/relationships/customXml" Target="../ink/ink704.xml"/><Relationship Id="rId326" Type="http://schemas.openxmlformats.org/officeDocument/2006/relationships/image" Target="../media/image811.png"/><Relationship Id="rId533" Type="http://schemas.openxmlformats.org/officeDocument/2006/relationships/customXml" Target="../ink/ink911.xml"/><Relationship Id="rId172" Type="http://schemas.openxmlformats.org/officeDocument/2006/relationships/image" Target="../media/image734.png"/><Relationship Id="rId477" Type="http://schemas.openxmlformats.org/officeDocument/2006/relationships/customXml" Target="../ink/ink883.xml"/><Relationship Id="rId600" Type="http://schemas.openxmlformats.org/officeDocument/2006/relationships/image" Target="../media/image948.png"/><Relationship Id="rId337" Type="http://schemas.openxmlformats.org/officeDocument/2006/relationships/customXml" Target="../ink/ink813.xml"/><Relationship Id="rId34" Type="http://schemas.openxmlformats.org/officeDocument/2006/relationships/image" Target="../media/image667.png"/><Relationship Id="rId544" Type="http://schemas.openxmlformats.org/officeDocument/2006/relationships/image" Target="../media/image920.png"/><Relationship Id="rId183" Type="http://schemas.openxmlformats.org/officeDocument/2006/relationships/customXml" Target="../ink/ink736.xml"/><Relationship Id="rId390" Type="http://schemas.openxmlformats.org/officeDocument/2006/relationships/image" Target="../media/image843.png"/><Relationship Id="rId404" Type="http://schemas.openxmlformats.org/officeDocument/2006/relationships/image" Target="../media/image850.png"/><Relationship Id="rId611" Type="http://schemas.openxmlformats.org/officeDocument/2006/relationships/customXml" Target="../ink/ink950.xml"/><Relationship Id="rId250" Type="http://schemas.openxmlformats.org/officeDocument/2006/relationships/image" Target="../media/image773.png"/><Relationship Id="rId488" Type="http://schemas.openxmlformats.org/officeDocument/2006/relationships/image" Target="../media/image892.png"/><Relationship Id="rId45" Type="http://schemas.openxmlformats.org/officeDocument/2006/relationships/customXml" Target="../ink/ink667.xml"/><Relationship Id="rId110" Type="http://schemas.openxmlformats.org/officeDocument/2006/relationships/image" Target="../media/image704.png"/><Relationship Id="rId348" Type="http://schemas.openxmlformats.org/officeDocument/2006/relationships/image" Target="../media/image822.png"/><Relationship Id="rId555" Type="http://schemas.openxmlformats.org/officeDocument/2006/relationships/customXml" Target="../ink/ink922.xml"/><Relationship Id="rId194" Type="http://schemas.openxmlformats.org/officeDocument/2006/relationships/image" Target="../media/image745.png"/><Relationship Id="rId208" Type="http://schemas.openxmlformats.org/officeDocument/2006/relationships/image" Target="../media/image752.png"/><Relationship Id="rId415" Type="http://schemas.openxmlformats.org/officeDocument/2006/relationships/customXml" Target="../ink/ink852.xml"/><Relationship Id="rId622" Type="http://schemas.openxmlformats.org/officeDocument/2006/relationships/image" Target="../media/image959.png"/><Relationship Id="rId261" Type="http://schemas.openxmlformats.org/officeDocument/2006/relationships/customXml" Target="../ink/ink775.xml"/><Relationship Id="rId499" Type="http://schemas.openxmlformats.org/officeDocument/2006/relationships/customXml" Target="../ink/ink894.xml"/><Relationship Id="rId56" Type="http://schemas.openxmlformats.org/officeDocument/2006/relationships/image" Target="../media/image678.png"/><Relationship Id="rId359" Type="http://schemas.openxmlformats.org/officeDocument/2006/relationships/customXml" Target="../ink/ink824.xml"/><Relationship Id="rId566" Type="http://schemas.openxmlformats.org/officeDocument/2006/relationships/image" Target="../media/image931.png"/><Relationship Id="rId121" Type="http://schemas.openxmlformats.org/officeDocument/2006/relationships/customXml" Target="../ink/ink705.xml"/><Relationship Id="rId219" Type="http://schemas.openxmlformats.org/officeDocument/2006/relationships/customXml" Target="../ink/ink754.xml"/><Relationship Id="rId426" Type="http://schemas.openxmlformats.org/officeDocument/2006/relationships/image" Target="../media/image861.png"/><Relationship Id="rId633" Type="http://schemas.openxmlformats.org/officeDocument/2006/relationships/customXml" Target="../ink/ink961.xml"/><Relationship Id="rId67" Type="http://schemas.openxmlformats.org/officeDocument/2006/relationships/customXml" Target="../ink/ink678.xml"/><Relationship Id="rId272" Type="http://schemas.openxmlformats.org/officeDocument/2006/relationships/image" Target="../media/image784.png"/><Relationship Id="rId577" Type="http://schemas.openxmlformats.org/officeDocument/2006/relationships/customXml" Target="../ink/ink933.xml"/><Relationship Id="rId132" Type="http://schemas.openxmlformats.org/officeDocument/2006/relationships/image" Target="../media/image715.png"/><Relationship Id="rId437" Type="http://schemas.openxmlformats.org/officeDocument/2006/relationships/customXml" Target="../ink/ink863.xml"/><Relationship Id="rId283" Type="http://schemas.openxmlformats.org/officeDocument/2006/relationships/customXml" Target="../ink/ink786.xml"/><Relationship Id="rId490" Type="http://schemas.openxmlformats.org/officeDocument/2006/relationships/image" Target="../media/image893.png"/><Relationship Id="rId504" Type="http://schemas.openxmlformats.org/officeDocument/2006/relationships/image" Target="../media/image900.png"/><Relationship Id="rId78" Type="http://schemas.openxmlformats.org/officeDocument/2006/relationships/image" Target="../media/image689.png"/><Relationship Id="rId143" Type="http://schemas.openxmlformats.org/officeDocument/2006/relationships/customXml" Target="../ink/ink716.xml"/><Relationship Id="rId350" Type="http://schemas.openxmlformats.org/officeDocument/2006/relationships/image" Target="../media/image823.png"/><Relationship Id="rId588" Type="http://schemas.openxmlformats.org/officeDocument/2006/relationships/image" Target="../media/image942.png"/><Relationship Id="rId9" Type="http://schemas.openxmlformats.org/officeDocument/2006/relationships/customXml" Target="../ink/ink649.xml"/><Relationship Id="rId210" Type="http://schemas.openxmlformats.org/officeDocument/2006/relationships/image" Target="../media/image753.png"/><Relationship Id="rId448" Type="http://schemas.openxmlformats.org/officeDocument/2006/relationships/image" Target="../media/image87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1.xml"/><Relationship Id="rId21" Type="http://schemas.openxmlformats.org/officeDocument/2006/relationships/customXml" Target="../ink/ink973.xml"/><Relationship Id="rId42" Type="http://schemas.openxmlformats.org/officeDocument/2006/relationships/image" Target="../media/image988.png"/><Relationship Id="rId63" Type="http://schemas.openxmlformats.org/officeDocument/2006/relationships/customXml" Target="../ink/ink994.xml"/><Relationship Id="rId84" Type="http://schemas.openxmlformats.org/officeDocument/2006/relationships/image" Target="../media/image1009.png"/><Relationship Id="rId138" Type="http://schemas.openxmlformats.org/officeDocument/2006/relationships/image" Target="../media/image1035.png"/><Relationship Id="rId159" Type="http://schemas.openxmlformats.org/officeDocument/2006/relationships/customXml" Target="../ink/ink1042.xml"/><Relationship Id="rId170" Type="http://schemas.openxmlformats.org/officeDocument/2006/relationships/image" Target="../media/image1051.png"/><Relationship Id="rId191" Type="http://schemas.openxmlformats.org/officeDocument/2006/relationships/customXml" Target="../ink/ink1058.xml"/><Relationship Id="rId205" Type="http://schemas.openxmlformats.org/officeDocument/2006/relationships/customXml" Target="../ink/ink1065.xml"/><Relationship Id="rId226" Type="http://schemas.openxmlformats.org/officeDocument/2006/relationships/image" Target="../media/image1079.png"/><Relationship Id="rId107" Type="http://schemas.openxmlformats.org/officeDocument/2006/relationships/customXml" Target="../ink/ink1016.xml"/><Relationship Id="rId11" Type="http://schemas.openxmlformats.org/officeDocument/2006/relationships/customXml" Target="../ink/ink968.xml"/><Relationship Id="rId32" Type="http://schemas.openxmlformats.org/officeDocument/2006/relationships/image" Target="../media/image983.png"/><Relationship Id="rId53" Type="http://schemas.openxmlformats.org/officeDocument/2006/relationships/customXml" Target="../ink/ink989.xml"/><Relationship Id="rId74" Type="http://schemas.openxmlformats.org/officeDocument/2006/relationships/image" Target="../media/image1004.png"/><Relationship Id="rId128" Type="http://schemas.openxmlformats.org/officeDocument/2006/relationships/image" Target="../media/image1030.png"/><Relationship Id="rId149" Type="http://schemas.openxmlformats.org/officeDocument/2006/relationships/customXml" Target="../ink/ink1037.xml"/><Relationship Id="rId5" Type="http://schemas.openxmlformats.org/officeDocument/2006/relationships/customXml" Target="../ink/ink965.xml"/><Relationship Id="rId95" Type="http://schemas.openxmlformats.org/officeDocument/2006/relationships/customXml" Target="../ink/ink1010.xml"/><Relationship Id="rId160" Type="http://schemas.openxmlformats.org/officeDocument/2006/relationships/image" Target="../media/image1046.png"/><Relationship Id="rId181" Type="http://schemas.openxmlformats.org/officeDocument/2006/relationships/customXml" Target="../ink/ink1053.xml"/><Relationship Id="rId216" Type="http://schemas.openxmlformats.org/officeDocument/2006/relationships/image" Target="../media/image1074.png"/><Relationship Id="rId22" Type="http://schemas.openxmlformats.org/officeDocument/2006/relationships/image" Target="../media/image978.png"/><Relationship Id="rId43" Type="http://schemas.openxmlformats.org/officeDocument/2006/relationships/customXml" Target="../ink/ink984.xml"/><Relationship Id="rId64" Type="http://schemas.openxmlformats.org/officeDocument/2006/relationships/image" Target="../media/image999.png"/><Relationship Id="rId118" Type="http://schemas.openxmlformats.org/officeDocument/2006/relationships/image" Target="../media/image1025.png"/><Relationship Id="rId139" Type="http://schemas.openxmlformats.org/officeDocument/2006/relationships/customXml" Target="../ink/ink1032.xml"/><Relationship Id="rId85" Type="http://schemas.openxmlformats.org/officeDocument/2006/relationships/customXml" Target="../ink/ink1005.xml"/><Relationship Id="rId150" Type="http://schemas.openxmlformats.org/officeDocument/2006/relationships/image" Target="../media/image1041.png"/><Relationship Id="rId171" Type="http://schemas.openxmlformats.org/officeDocument/2006/relationships/customXml" Target="../ink/ink1048.xml"/><Relationship Id="rId192" Type="http://schemas.openxmlformats.org/officeDocument/2006/relationships/image" Target="../media/image1062.png"/><Relationship Id="rId206" Type="http://schemas.openxmlformats.org/officeDocument/2006/relationships/image" Target="../media/image1069.png"/><Relationship Id="rId227" Type="http://schemas.openxmlformats.org/officeDocument/2006/relationships/customXml" Target="../ink/ink1076.xml"/><Relationship Id="rId12" Type="http://schemas.openxmlformats.org/officeDocument/2006/relationships/image" Target="../media/image973.png"/><Relationship Id="rId33" Type="http://schemas.openxmlformats.org/officeDocument/2006/relationships/customXml" Target="../ink/ink979.xml"/><Relationship Id="rId108" Type="http://schemas.openxmlformats.org/officeDocument/2006/relationships/image" Target="../media/image1020.png"/><Relationship Id="rId129" Type="http://schemas.openxmlformats.org/officeDocument/2006/relationships/customXml" Target="../ink/ink1027.xml"/><Relationship Id="rId54" Type="http://schemas.openxmlformats.org/officeDocument/2006/relationships/image" Target="../media/image994.png"/><Relationship Id="rId75" Type="http://schemas.openxmlformats.org/officeDocument/2006/relationships/customXml" Target="../ink/ink1000.xml"/><Relationship Id="rId96" Type="http://schemas.openxmlformats.org/officeDocument/2006/relationships/image" Target="../media/image1014.png"/><Relationship Id="rId140" Type="http://schemas.openxmlformats.org/officeDocument/2006/relationships/image" Target="../media/image1036.png"/><Relationship Id="rId161" Type="http://schemas.openxmlformats.org/officeDocument/2006/relationships/customXml" Target="../ink/ink1043.xml"/><Relationship Id="rId182" Type="http://schemas.openxmlformats.org/officeDocument/2006/relationships/image" Target="../media/image1057.png"/><Relationship Id="rId217" Type="http://schemas.openxmlformats.org/officeDocument/2006/relationships/customXml" Target="../ink/ink1071.xml"/><Relationship Id="rId6" Type="http://schemas.openxmlformats.org/officeDocument/2006/relationships/image" Target="../media/image970.png"/><Relationship Id="rId23" Type="http://schemas.openxmlformats.org/officeDocument/2006/relationships/customXml" Target="../ink/ink974.xml"/><Relationship Id="rId119" Type="http://schemas.openxmlformats.org/officeDocument/2006/relationships/customXml" Target="../ink/ink1022.xml"/><Relationship Id="rId44" Type="http://schemas.openxmlformats.org/officeDocument/2006/relationships/image" Target="../media/image989.png"/><Relationship Id="rId65" Type="http://schemas.openxmlformats.org/officeDocument/2006/relationships/customXml" Target="../ink/ink995.xml"/><Relationship Id="rId86" Type="http://schemas.openxmlformats.org/officeDocument/2006/relationships/image" Target="../media/image1010.png"/><Relationship Id="rId130" Type="http://schemas.openxmlformats.org/officeDocument/2006/relationships/image" Target="../media/image1031.png"/><Relationship Id="rId151" Type="http://schemas.openxmlformats.org/officeDocument/2006/relationships/customXml" Target="../ink/ink1038.xml"/><Relationship Id="rId172" Type="http://schemas.openxmlformats.org/officeDocument/2006/relationships/image" Target="../media/image1052.png"/><Relationship Id="rId193" Type="http://schemas.openxmlformats.org/officeDocument/2006/relationships/customXml" Target="../ink/ink1059.xml"/><Relationship Id="rId207" Type="http://schemas.openxmlformats.org/officeDocument/2006/relationships/customXml" Target="../ink/ink1066.xml"/><Relationship Id="rId228" Type="http://schemas.openxmlformats.org/officeDocument/2006/relationships/image" Target="../media/image1080.png"/><Relationship Id="rId13" Type="http://schemas.openxmlformats.org/officeDocument/2006/relationships/customXml" Target="../ink/ink969.xml"/><Relationship Id="rId109" Type="http://schemas.openxmlformats.org/officeDocument/2006/relationships/customXml" Target="../ink/ink1017.xml"/><Relationship Id="rId34" Type="http://schemas.openxmlformats.org/officeDocument/2006/relationships/image" Target="../media/image984.png"/><Relationship Id="rId55" Type="http://schemas.openxmlformats.org/officeDocument/2006/relationships/customXml" Target="../ink/ink990.xml"/><Relationship Id="rId76" Type="http://schemas.openxmlformats.org/officeDocument/2006/relationships/image" Target="../media/image1005.png"/><Relationship Id="rId97" Type="http://schemas.openxmlformats.org/officeDocument/2006/relationships/customXml" Target="../ink/ink1011.xml"/><Relationship Id="rId120" Type="http://schemas.openxmlformats.org/officeDocument/2006/relationships/image" Target="../media/image1026.png"/><Relationship Id="rId141" Type="http://schemas.openxmlformats.org/officeDocument/2006/relationships/customXml" Target="../ink/ink1033.xml"/><Relationship Id="rId7" Type="http://schemas.openxmlformats.org/officeDocument/2006/relationships/customXml" Target="../ink/ink966.xml"/><Relationship Id="rId162" Type="http://schemas.openxmlformats.org/officeDocument/2006/relationships/image" Target="../media/image1047.png"/><Relationship Id="rId183" Type="http://schemas.openxmlformats.org/officeDocument/2006/relationships/customXml" Target="../ink/ink1054.xml"/><Relationship Id="rId218" Type="http://schemas.openxmlformats.org/officeDocument/2006/relationships/image" Target="../media/image1075.png"/><Relationship Id="rId24" Type="http://schemas.openxmlformats.org/officeDocument/2006/relationships/image" Target="../media/image979.png"/><Relationship Id="rId45" Type="http://schemas.openxmlformats.org/officeDocument/2006/relationships/customXml" Target="../ink/ink985.xml"/><Relationship Id="rId66" Type="http://schemas.openxmlformats.org/officeDocument/2006/relationships/image" Target="../media/image1000.png"/><Relationship Id="rId87" Type="http://schemas.openxmlformats.org/officeDocument/2006/relationships/customXml" Target="../ink/ink1006.xml"/><Relationship Id="rId110" Type="http://schemas.openxmlformats.org/officeDocument/2006/relationships/image" Target="../media/image1021.png"/><Relationship Id="rId131" Type="http://schemas.openxmlformats.org/officeDocument/2006/relationships/customXml" Target="../ink/ink1028.xml"/><Relationship Id="rId152" Type="http://schemas.openxmlformats.org/officeDocument/2006/relationships/image" Target="../media/image1042.png"/><Relationship Id="rId173" Type="http://schemas.openxmlformats.org/officeDocument/2006/relationships/customXml" Target="../ink/ink1049.xml"/><Relationship Id="rId194" Type="http://schemas.openxmlformats.org/officeDocument/2006/relationships/image" Target="../media/image1063.png"/><Relationship Id="rId208" Type="http://schemas.openxmlformats.org/officeDocument/2006/relationships/image" Target="../media/image1070.png"/><Relationship Id="rId229" Type="http://schemas.openxmlformats.org/officeDocument/2006/relationships/customXml" Target="../ink/ink1077.xml"/><Relationship Id="rId14" Type="http://schemas.openxmlformats.org/officeDocument/2006/relationships/image" Target="../media/image974.png"/><Relationship Id="rId35" Type="http://schemas.openxmlformats.org/officeDocument/2006/relationships/customXml" Target="../ink/ink980.xml"/><Relationship Id="rId56" Type="http://schemas.openxmlformats.org/officeDocument/2006/relationships/image" Target="../media/image995.png"/><Relationship Id="rId77" Type="http://schemas.openxmlformats.org/officeDocument/2006/relationships/customXml" Target="../ink/ink1001.xml"/><Relationship Id="rId100" Type="http://schemas.openxmlformats.org/officeDocument/2006/relationships/image" Target="../media/image1016.png"/><Relationship Id="rId8" Type="http://schemas.openxmlformats.org/officeDocument/2006/relationships/image" Target="../media/image971.png"/><Relationship Id="rId98" Type="http://schemas.openxmlformats.org/officeDocument/2006/relationships/image" Target="../media/image1015.png"/><Relationship Id="rId121" Type="http://schemas.openxmlformats.org/officeDocument/2006/relationships/customXml" Target="../ink/ink1023.xml"/><Relationship Id="rId142" Type="http://schemas.openxmlformats.org/officeDocument/2006/relationships/image" Target="../media/image1037.png"/><Relationship Id="rId163" Type="http://schemas.openxmlformats.org/officeDocument/2006/relationships/customXml" Target="../ink/ink1044.xml"/><Relationship Id="rId184" Type="http://schemas.openxmlformats.org/officeDocument/2006/relationships/image" Target="../media/image1058.png"/><Relationship Id="rId219" Type="http://schemas.openxmlformats.org/officeDocument/2006/relationships/customXml" Target="../ink/ink1072.xml"/><Relationship Id="rId230" Type="http://schemas.openxmlformats.org/officeDocument/2006/relationships/image" Target="../media/image1081.png"/><Relationship Id="rId25" Type="http://schemas.openxmlformats.org/officeDocument/2006/relationships/customXml" Target="../ink/ink975.xml"/><Relationship Id="rId46" Type="http://schemas.openxmlformats.org/officeDocument/2006/relationships/image" Target="../media/image990.png"/><Relationship Id="rId67" Type="http://schemas.openxmlformats.org/officeDocument/2006/relationships/customXml" Target="../ink/ink996.xml"/><Relationship Id="rId20" Type="http://schemas.openxmlformats.org/officeDocument/2006/relationships/image" Target="../media/image977.png"/><Relationship Id="rId41" Type="http://schemas.openxmlformats.org/officeDocument/2006/relationships/customXml" Target="../ink/ink983.xml"/><Relationship Id="rId62" Type="http://schemas.openxmlformats.org/officeDocument/2006/relationships/image" Target="../media/image998.png"/><Relationship Id="rId83" Type="http://schemas.openxmlformats.org/officeDocument/2006/relationships/customXml" Target="../ink/ink1004.xml"/><Relationship Id="rId88" Type="http://schemas.openxmlformats.org/officeDocument/2006/relationships/image" Target="../media/image1011.png"/><Relationship Id="rId111" Type="http://schemas.openxmlformats.org/officeDocument/2006/relationships/customXml" Target="../ink/ink1018.xml"/><Relationship Id="rId132" Type="http://schemas.openxmlformats.org/officeDocument/2006/relationships/image" Target="../media/image1032.png"/><Relationship Id="rId153" Type="http://schemas.openxmlformats.org/officeDocument/2006/relationships/customXml" Target="../ink/ink1039.xml"/><Relationship Id="rId174" Type="http://schemas.openxmlformats.org/officeDocument/2006/relationships/image" Target="../media/image1053.png"/><Relationship Id="rId179" Type="http://schemas.openxmlformats.org/officeDocument/2006/relationships/customXml" Target="../ink/ink1052.xml"/><Relationship Id="rId195" Type="http://schemas.openxmlformats.org/officeDocument/2006/relationships/customXml" Target="../ink/ink1060.xml"/><Relationship Id="rId209" Type="http://schemas.openxmlformats.org/officeDocument/2006/relationships/customXml" Target="../ink/ink1067.xml"/><Relationship Id="rId190" Type="http://schemas.openxmlformats.org/officeDocument/2006/relationships/image" Target="../media/image1061.png"/><Relationship Id="rId204" Type="http://schemas.openxmlformats.org/officeDocument/2006/relationships/image" Target="../media/image1068.png"/><Relationship Id="rId220" Type="http://schemas.openxmlformats.org/officeDocument/2006/relationships/image" Target="../media/image1076.png"/><Relationship Id="rId225" Type="http://schemas.openxmlformats.org/officeDocument/2006/relationships/customXml" Target="../ink/ink1075.xml"/><Relationship Id="rId15" Type="http://schemas.openxmlformats.org/officeDocument/2006/relationships/customXml" Target="../ink/ink970.xml"/><Relationship Id="rId36" Type="http://schemas.openxmlformats.org/officeDocument/2006/relationships/image" Target="../media/image985.png"/><Relationship Id="rId57" Type="http://schemas.openxmlformats.org/officeDocument/2006/relationships/customXml" Target="../ink/ink991.xml"/><Relationship Id="rId106" Type="http://schemas.openxmlformats.org/officeDocument/2006/relationships/image" Target="../media/image1019.png"/><Relationship Id="rId127" Type="http://schemas.openxmlformats.org/officeDocument/2006/relationships/customXml" Target="../ink/ink1026.xml"/><Relationship Id="rId10" Type="http://schemas.openxmlformats.org/officeDocument/2006/relationships/image" Target="../media/image972.png"/><Relationship Id="rId31" Type="http://schemas.openxmlformats.org/officeDocument/2006/relationships/customXml" Target="../ink/ink978.xml"/><Relationship Id="rId52" Type="http://schemas.openxmlformats.org/officeDocument/2006/relationships/image" Target="../media/image993.png"/><Relationship Id="rId73" Type="http://schemas.openxmlformats.org/officeDocument/2006/relationships/customXml" Target="../ink/ink999.xml"/><Relationship Id="rId78" Type="http://schemas.openxmlformats.org/officeDocument/2006/relationships/image" Target="../media/image1006.png"/><Relationship Id="rId94" Type="http://schemas.openxmlformats.org/officeDocument/2006/relationships/image" Target="../media/image1013.png"/><Relationship Id="rId99" Type="http://schemas.openxmlformats.org/officeDocument/2006/relationships/customXml" Target="../ink/ink1012.xml"/><Relationship Id="rId101" Type="http://schemas.openxmlformats.org/officeDocument/2006/relationships/customXml" Target="../ink/ink1013.xml"/><Relationship Id="rId122" Type="http://schemas.openxmlformats.org/officeDocument/2006/relationships/image" Target="../media/image1027.png"/><Relationship Id="rId143" Type="http://schemas.openxmlformats.org/officeDocument/2006/relationships/customXml" Target="../ink/ink1034.xml"/><Relationship Id="rId148" Type="http://schemas.openxmlformats.org/officeDocument/2006/relationships/image" Target="../media/image1040.png"/><Relationship Id="rId164" Type="http://schemas.openxmlformats.org/officeDocument/2006/relationships/image" Target="../media/image1048.png"/><Relationship Id="rId169" Type="http://schemas.openxmlformats.org/officeDocument/2006/relationships/customXml" Target="../ink/ink1047.xml"/><Relationship Id="rId185" Type="http://schemas.openxmlformats.org/officeDocument/2006/relationships/customXml" Target="../ink/ink1055.xml"/><Relationship Id="rId4" Type="http://schemas.openxmlformats.org/officeDocument/2006/relationships/image" Target="../media/image969.png"/><Relationship Id="rId9" Type="http://schemas.openxmlformats.org/officeDocument/2006/relationships/customXml" Target="../ink/ink967.xml"/><Relationship Id="rId180" Type="http://schemas.openxmlformats.org/officeDocument/2006/relationships/image" Target="../media/image1056.png"/><Relationship Id="rId210" Type="http://schemas.openxmlformats.org/officeDocument/2006/relationships/image" Target="../media/image1071.png"/><Relationship Id="rId215" Type="http://schemas.openxmlformats.org/officeDocument/2006/relationships/customXml" Target="../ink/ink1070.xml"/><Relationship Id="rId26" Type="http://schemas.openxmlformats.org/officeDocument/2006/relationships/image" Target="../media/image980.png"/><Relationship Id="rId231" Type="http://schemas.openxmlformats.org/officeDocument/2006/relationships/customXml" Target="../ink/ink1078.xml"/><Relationship Id="rId47" Type="http://schemas.openxmlformats.org/officeDocument/2006/relationships/customXml" Target="../ink/ink986.xml"/><Relationship Id="rId68" Type="http://schemas.openxmlformats.org/officeDocument/2006/relationships/image" Target="../media/image1001.png"/><Relationship Id="rId89" Type="http://schemas.openxmlformats.org/officeDocument/2006/relationships/customXml" Target="../ink/ink1007.xml"/><Relationship Id="rId112" Type="http://schemas.openxmlformats.org/officeDocument/2006/relationships/image" Target="../media/image1022.png"/><Relationship Id="rId133" Type="http://schemas.openxmlformats.org/officeDocument/2006/relationships/customXml" Target="../ink/ink1029.xml"/><Relationship Id="rId154" Type="http://schemas.openxmlformats.org/officeDocument/2006/relationships/image" Target="../media/image1043.png"/><Relationship Id="rId175" Type="http://schemas.openxmlformats.org/officeDocument/2006/relationships/customXml" Target="../ink/ink1050.xml"/><Relationship Id="rId196" Type="http://schemas.openxmlformats.org/officeDocument/2006/relationships/image" Target="../media/image1064.png"/><Relationship Id="rId200" Type="http://schemas.openxmlformats.org/officeDocument/2006/relationships/image" Target="../media/image1066.png"/><Relationship Id="rId16" Type="http://schemas.openxmlformats.org/officeDocument/2006/relationships/image" Target="../media/image975.png"/><Relationship Id="rId221" Type="http://schemas.openxmlformats.org/officeDocument/2006/relationships/customXml" Target="../ink/ink1073.xml"/><Relationship Id="rId37" Type="http://schemas.openxmlformats.org/officeDocument/2006/relationships/customXml" Target="../ink/ink981.xml"/><Relationship Id="rId58" Type="http://schemas.openxmlformats.org/officeDocument/2006/relationships/image" Target="../media/image996.png"/><Relationship Id="rId79" Type="http://schemas.openxmlformats.org/officeDocument/2006/relationships/customXml" Target="../ink/ink1002.xml"/><Relationship Id="rId102" Type="http://schemas.openxmlformats.org/officeDocument/2006/relationships/image" Target="../media/image1017.png"/><Relationship Id="rId123" Type="http://schemas.openxmlformats.org/officeDocument/2006/relationships/customXml" Target="../ink/ink1024.xml"/><Relationship Id="rId144" Type="http://schemas.openxmlformats.org/officeDocument/2006/relationships/image" Target="../media/image1038.png"/><Relationship Id="rId90" Type="http://schemas.openxmlformats.org/officeDocument/2006/relationships/image" Target="../media/image1012.png"/><Relationship Id="rId165" Type="http://schemas.openxmlformats.org/officeDocument/2006/relationships/customXml" Target="../ink/ink1045.xml"/><Relationship Id="rId186" Type="http://schemas.openxmlformats.org/officeDocument/2006/relationships/image" Target="../media/image1059.png"/><Relationship Id="rId211" Type="http://schemas.openxmlformats.org/officeDocument/2006/relationships/customXml" Target="../ink/ink1068.xml"/><Relationship Id="rId232" Type="http://schemas.openxmlformats.org/officeDocument/2006/relationships/image" Target="../media/image1082.png"/><Relationship Id="rId27" Type="http://schemas.openxmlformats.org/officeDocument/2006/relationships/customXml" Target="../ink/ink976.xml"/><Relationship Id="rId48" Type="http://schemas.openxmlformats.org/officeDocument/2006/relationships/image" Target="../media/image991.png"/><Relationship Id="rId69" Type="http://schemas.openxmlformats.org/officeDocument/2006/relationships/customXml" Target="../ink/ink997.xml"/><Relationship Id="rId113" Type="http://schemas.openxmlformats.org/officeDocument/2006/relationships/customXml" Target="../ink/ink1019.xml"/><Relationship Id="rId134" Type="http://schemas.openxmlformats.org/officeDocument/2006/relationships/image" Target="../media/image1033.png"/><Relationship Id="rId80" Type="http://schemas.openxmlformats.org/officeDocument/2006/relationships/image" Target="../media/image1007.png"/><Relationship Id="rId155" Type="http://schemas.openxmlformats.org/officeDocument/2006/relationships/customXml" Target="../ink/ink1040.xml"/><Relationship Id="rId176" Type="http://schemas.openxmlformats.org/officeDocument/2006/relationships/image" Target="../media/image1054.png"/><Relationship Id="rId197" Type="http://schemas.openxmlformats.org/officeDocument/2006/relationships/customXml" Target="../ink/ink1061.xml"/><Relationship Id="rId201" Type="http://schemas.openxmlformats.org/officeDocument/2006/relationships/customXml" Target="../ink/ink1063.xml"/><Relationship Id="rId222" Type="http://schemas.openxmlformats.org/officeDocument/2006/relationships/image" Target="../media/image1077.png"/><Relationship Id="rId17" Type="http://schemas.openxmlformats.org/officeDocument/2006/relationships/customXml" Target="../ink/ink971.xml"/><Relationship Id="rId38" Type="http://schemas.openxmlformats.org/officeDocument/2006/relationships/image" Target="../media/image986.png"/><Relationship Id="rId59" Type="http://schemas.openxmlformats.org/officeDocument/2006/relationships/customXml" Target="../ink/ink992.xml"/><Relationship Id="rId103" Type="http://schemas.openxmlformats.org/officeDocument/2006/relationships/customXml" Target="../ink/ink1014.xml"/><Relationship Id="rId124" Type="http://schemas.openxmlformats.org/officeDocument/2006/relationships/image" Target="../media/image1028.png"/><Relationship Id="rId70" Type="http://schemas.openxmlformats.org/officeDocument/2006/relationships/image" Target="../media/image1002.png"/><Relationship Id="rId91" Type="http://schemas.openxmlformats.org/officeDocument/2006/relationships/customXml" Target="../ink/ink1008.xml"/><Relationship Id="rId145" Type="http://schemas.openxmlformats.org/officeDocument/2006/relationships/customXml" Target="../ink/ink1035.xml"/><Relationship Id="rId166" Type="http://schemas.openxmlformats.org/officeDocument/2006/relationships/image" Target="../media/image1049.png"/><Relationship Id="rId187" Type="http://schemas.openxmlformats.org/officeDocument/2006/relationships/customXml" Target="../ink/ink105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72.png"/><Relationship Id="rId233" Type="http://schemas.openxmlformats.org/officeDocument/2006/relationships/customXml" Target="../ink/ink1079.xml"/><Relationship Id="rId28" Type="http://schemas.openxmlformats.org/officeDocument/2006/relationships/image" Target="../media/image981.png"/><Relationship Id="rId49" Type="http://schemas.openxmlformats.org/officeDocument/2006/relationships/customXml" Target="../ink/ink987.xml"/><Relationship Id="rId114" Type="http://schemas.openxmlformats.org/officeDocument/2006/relationships/image" Target="../media/image1023.png"/><Relationship Id="rId60" Type="http://schemas.openxmlformats.org/officeDocument/2006/relationships/image" Target="../media/image997.png"/><Relationship Id="rId81" Type="http://schemas.openxmlformats.org/officeDocument/2006/relationships/customXml" Target="../ink/ink1003.xml"/><Relationship Id="rId135" Type="http://schemas.openxmlformats.org/officeDocument/2006/relationships/customXml" Target="../ink/ink1030.xml"/><Relationship Id="rId156" Type="http://schemas.openxmlformats.org/officeDocument/2006/relationships/image" Target="../media/image1044.png"/><Relationship Id="rId177" Type="http://schemas.openxmlformats.org/officeDocument/2006/relationships/customXml" Target="../ink/ink1051.xml"/><Relationship Id="rId198" Type="http://schemas.openxmlformats.org/officeDocument/2006/relationships/image" Target="../media/image1065.png"/><Relationship Id="rId202" Type="http://schemas.openxmlformats.org/officeDocument/2006/relationships/image" Target="../media/image1067.png"/><Relationship Id="rId223" Type="http://schemas.openxmlformats.org/officeDocument/2006/relationships/customXml" Target="../ink/ink1074.xml"/><Relationship Id="rId18" Type="http://schemas.openxmlformats.org/officeDocument/2006/relationships/image" Target="../media/image976.png"/><Relationship Id="rId39" Type="http://schemas.openxmlformats.org/officeDocument/2006/relationships/customXml" Target="../ink/ink982.xml"/><Relationship Id="rId50" Type="http://schemas.openxmlformats.org/officeDocument/2006/relationships/image" Target="../media/image992.png"/><Relationship Id="rId104" Type="http://schemas.openxmlformats.org/officeDocument/2006/relationships/image" Target="../media/image1018.png"/><Relationship Id="rId125" Type="http://schemas.openxmlformats.org/officeDocument/2006/relationships/customXml" Target="../ink/ink1025.xml"/><Relationship Id="rId146" Type="http://schemas.openxmlformats.org/officeDocument/2006/relationships/image" Target="../media/image1039.png"/><Relationship Id="rId167" Type="http://schemas.openxmlformats.org/officeDocument/2006/relationships/customXml" Target="../ink/ink1046.xml"/><Relationship Id="rId188" Type="http://schemas.openxmlformats.org/officeDocument/2006/relationships/image" Target="../media/image1060.png"/><Relationship Id="rId71" Type="http://schemas.openxmlformats.org/officeDocument/2006/relationships/customXml" Target="../ink/ink998.xml"/><Relationship Id="rId92" Type="http://schemas.openxmlformats.org/officeDocument/2006/relationships/image" Target="../media/image945.png"/><Relationship Id="rId213" Type="http://schemas.openxmlformats.org/officeDocument/2006/relationships/customXml" Target="../ink/ink1069.xml"/><Relationship Id="rId234" Type="http://schemas.openxmlformats.org/officeDocument/2006/relationships/image" Target="../media/image1083.png"/><Relationship Id="rId2" Type="http://schemas.openxmlformats.org/officeDocument/2006/relationships/image" Target="../media/image968.emf"/><Relationship Id="rId29" Type="http://schemas.openxmlformats.org/officeDocument/2006/relationships/customXml" Target="../ink/ink977.xml"/><Relationship Id="rId40" Type="http://schemas.openxmlformats.org/officeDocument/2006/relationships/image" Target="../media/image987.png"/><Relationship Id="rId115" Type="http://schemas.openxmlformats.org/officeDocument/2006/relationships/customXml" Target="../ink/ink1020.xml"/><Relationship Id="rId136" Type="http://schemas.openxmlformats.org/officeDocument/2006/relationships/image" Target="../media/image1034.png"/><Relationship Id="rId157" Type="http://schemas.openxmlformats.org/officeDocument/2006/relationships/customXml" Target="../ink/ink1041.xml"/><Relationship Id="rId178" Type="http://schemas.openxmlformats.org/officeDocument/2006/relationships/image" Target="../media/image1055.png"/><Relationship Id="rId61" Type="http://schemas.openxmlformats.org/officeDocument/2006/relationships/customXml" Target="../ink/ink993.xml"/><Relationship Id="rId82" Type="http://schemas.openxmlformats.org/officeDocument/2006/relationships/image" Target="../media/image1008.png"/><Relationship Id="rId199" Type="http://schemas.openxmlformats.org/officeDocument/2006/relationships/customXml" Target="../ink/ink1062.xml"/><Relationship Id="rId203" Type="http://schemas.openxmlformats.org/officeDocument/2006/relationships/customXml" Target="../ink/ink1064.xml"/><Relationship Id="rId19" Type="http://schemas.openxmlformats.org/officeDocument/2006/relationships/customXml" Target="../ink/ink972.xml"/><Relationship Id="rId224" Type="http://schemas.openxmlformats.org/officeDocument/2006/relationships/image" Target="../media/image1078.png"/><Relationship Id="rId30" Type="http://schemas.openxmlformats.org/officeDocument/2006/relationships/image" Target="../media/image982.png"/><Relationship Id="rId105" Type="http://schemas.openxmlformats.org/officeDocument/2006/relationships/customXml" Target="../ink/ink1015.xml"/><Relationship Id="rId126" Type="http://schemas.openxmlformats.org/officeDocument/2006/relationships/image" Target="../media/image1029.png"/><Relationship Id="rId147" Type="http://schemas.openxmlformats.org/officeDocument/2006/relationships/customXml" Target="../ink/ink1036.xml"/><Relationship Id="rId168" Type="http://schemas.openxmlformats.org/officeDocument/2006/relationships/image" Target="../media/image1050.png"/><Relationship Id="rId51" Type="http://schemas.openxmlformats.org/officeDocument/2006/relationships/customXml" Target="../ink/ink988.xml"/><Relationship Id="rId72" Type="http://schemas.openxmlformats.org/officeDocument/2006/relationships/image" Target="../media/image1003.png"/><Relationship Id="rId93" Type="http://schemas.openxmlformats.org/officeDocument/2006/relationships/customXml" Target="../ink/ink1009.xml"/><Relationship Id="rId189" Type="http://schemas.openxmlformats.org/officeDocument/2006/relationships/customXml" Target="../ink/ink1057.xml"/><Relationship Id="rId3" Type="http://schemas.openxmlformats.org/officeDocument/2006/relationships/customXml" Target="../ink/ink964.xml"/><Relationship Id="rId214" Type="http://schemas.openxmlformats.org/officeDocument/2006/relationships/image" Target="../media/image1073.png"/><Relationship Id="rId116" Type="http://schemas.openxmlformats.org/officeDocument/2006/relationships/image" Target="../media/image1024.png"/><Relationship Id="rId137" Type="http://schemas.openxmlformats.org/officeDocument/2006/relationships/customXml" Target="../ink/ink1031.xml"/><Relationship Id="rId158" Type="http://schemas.openxmlformats.org/officeDocument/2006/relationships/image" Target="../media/image10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D7692-2F9E-A5FA-051C-4F1A033F7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37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Grünes Wachstum durch #FinanceForFuture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Mittwoch 18.05.2022</a:t>
            </a:r>
            <a:br>
              <a:rPr lang="de-DE" dirty="0"/>
            </a:br>
            <a:r>
              <a:rPr lang="de-DE" dirty="0"/>
              <a:t>09:00 </a:t>
            </a:r>
            <a:r>
              <a:rPr lang="de-DE" dirty="0" err="1"/>
              <a:t>gHs</a:t>
            </a:r>
            <a:r>
              <a:rPr lang="de-DE" dirty="0"/>
              <a:t> + Zoom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6A3EC5-1F35-C3C5-DAF3-7BD6890F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3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Dr. Hans-Jörg </a:t>
            </a:r>
            <a:r>
              <a:rPr lang="de-DE" dirty="0" err="1"/>
              <a:t>Naumer</a:t>
            </a:r>
            <a:endParaRPr lang="de-DE" dirty="0"/>
          </a:p>
          <a:p>
            <a:r>
              <a:rPr lang="de-DE" dirty="0" err="1"/>
              <a:t>Director</a:t>
            </a:r>
            <a:r>
              <a:rPr lang="de-DE" dirty="0"/>
              <a:t> Global Capital </a:t>
            </a:r>
            <a:r>
              <a:rPr lang="de-DE" dirty="0" err="1"/>
              <a:t>Markets</a:t>
            </a:r>
            <a:r>
              <a:rPr lang="de-DE" dirty="0"/>
              <a:t> &amp;</a:t>
            </a:r>
          </a:p>
          <a:p>
            <a:r>
              <a:rPr lang="de-DE" dirty="0" err="1"/>
              <a:t>Thematic</a:t>
            </a:r>
            <a:r>
              <a:rPr lang="de-DE" dirty="0"/>
              <a:t> Research</a:t>
            </a:r>
          </a:p>
          <a:p>
            <a:r>
              <a:rPr lang="de-DE" dirty="0" err="1"/>
              <a:t>AllianzGI</a:t>
            </a:r>
            <a:r>
              <a:rPr lang="de-DE" dirty="0"/>
              <a:t> (Allianz Global Investors)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88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7F06EF-A08E-F8DB-F01A-B2F5269B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3" y="192666"/>
            <a:ext cx="6422396" cy="4889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A66555-93B2-8C38-4927-7AD9B8AD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1" y="580418"/>
            <a:ext cx="6388263" cy="8576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2B6A779-D7EB-CB96-FA0C-CF18E7E61C59}"/>
                  </a:ext>
                </a:extLst>
              </p14:cNvPr>
              <p14:cNvContentPartPr/>
              <p14:nvPr/>
            </p14:nvContentPartPr>
            <p14:xfrm>
              <a:off x="8862938" y="1254862"/>
              <a:ext cx="29160" cy="543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2B6A779-D7EB-CB96-FA0C-CF18E7E61C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298" y="1246222"/>
                <a:ext cx="46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41B95B3-2676-53DA-E602-1A0254E2F36F}"/>
                  </a:ext>
                </a:extLst>
              </p14:cNvPr>
              <p14:cNvContentPartPr/>
              <p14:nvPr/>
            </p14:nvContentPartPr>
            <p14:xfrm>
              <a:off x="5523938" y="429382"/>
              <a:ext cx="619200" cy="34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41B95B3-2676-53DA-E602-1A0254E2F3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5298" y="420382"/>
                <a:ext cx="636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C55A9CA-FB48-6E2B-7C0D-71DA735C55D6}"/>
                  </a:ext>
                </a:extLst>
              </p14:cNvPr>
              <p14:cNvContentPartPr/>
              <p14:nvPr/>
            </p14:nvContentPartPr>
            <p14:xfrm>
              <a:off x="1671938" y="592462"/>
              <a:ext cx="652680" cy="33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C55A9CA-FB48-6E2B-7C0D-71DA735C55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3298" y="583462"/>
                <a:ext cx="670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4FDBF21-3C61-660B-EC56-70FA20FABB85}"/>
                  </a:ext>
                </a:extLst>
              </p14:cNvPr>
              <p14:cNvContentPartPr/>
              <p14:nvPr/>
            </p14:nvContentPartPr>
            <p14:xfrm>
              <a:off x="4119578" y="381862"/>
              <a:ext cx="630360" cy="46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4FDBF21-3C61-660B-EC56-70FA20FABB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10578" y="372862"/>
                <a:ext cx="648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A6536B6-D0C4-4795-43F7-37ABDE6A9CF1}"/>
                  </a:ext>
                </a:extLst>
              </p14:cNvPr>
              <p14:cNvContentPartPr/>
              <p14:nvPr/>
            </p14:nvContentPartPr>
            <p14:xfrm>
              <a:off x="1163618" y="2016622"/>
              <a:ext cx="86400" cy="1375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A6536B6-D0C4-4795-43F7-37ABDE6A9C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4618" y="2007622"/>
                <a:ext cx="104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21F2B6C-B16E-576B-39CB-83DA3A955C97}"/>
                  </a:ext>
                </a:extLst>
              </p14:cNvPr>
              <p14:cNvContentPartPr/>
              <p14:nvPr/>
            </p14:nvContentPartPr>
            <p14:xfrm>
              <a:off x="11601098" y="1412902"/>
              <a:ext cx="337320" cy="136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21F2B6C-B16E-576B-39CB-83DA3A955C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92458" y="1403902"/>
                <a:ext cx="354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8B5484C-1A0C-7D02-8187-A76A14A8E0D5}"/>
                  </a:ext>
                </a:extLst>
              </p14:cNvPr>
              <p14:cNvContentPartPr/>
              <p14:nvPr/>
            </p14:nvContentPartPr>
            <p14:xfrm>
              <a:off x="5936138" y="592462"/>
              <a:ext cx="402840" cy="464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8B5484C-1A0C-7D02-8187-A76A14A8E0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7498" y="583462"/>
                <a:ext cx="420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A7DDCC5-80CD-A6D6-441B-BC5624DFA717}"/>
                  </a:ext>
                </a:extLst>
              </p14:cNvPr>
              <p14:cNvContentPartPr/>
              <p14:nvPr/>
            </p14:nvContentPartPr>
            <p14:xfrm>
              <a:off x="313658" y="804502"/>
              <a:ext cx="3801600" cy="730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A7DDCC5-80CD-A6D6-441B-BC5624DFA7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5018" y="795502"/>
                <a:ext cx="381924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7F81C914-8295-655E-E941-C2D957A93B08}"/>
              </a:ext>
            </a:extLst>
          </p:cNvPr>
          <p:cNvGrpSpPr/>
          <p:nvPr/>
        </p:nvGrpSpPr>
        <p:grpSpPr>
          <a:xfrm>
            <a:off x="957338" y="556822"/>
            <a:ext cx="253080" cy="203400"/>
            <a:chOff x="957338" y="556822"/>
            <a:chExt cx="2530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E43E98D-3F25-77B5-4392-FD58E2933207}"/>
                    </a:ext>
                  </a:extLst>
                </p14:cNvPr>
                <p14:cNvContentPartPr/>
                <p14:nvPr/>
              </p14:nvContentPartPr>
              <p14:xfrm>
                <a:off x="1016018" y="626662"/>
                <a:ext cx="128880" cy="68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E43E98D-3F25-77B5-4392-FD58E29332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7018" y="617662"/>
                  <a:ext cx="146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CF06EBE-12FB-C4E8-EE93-F832E2737ACF}"/>
                    </a:ext>
                  </a:extLst>
                </p14:cNvPr>
                <p14:cNvContentPartPr/>
                <p14:nvPr/>
              </p14:nvContentPartPr>
              <p14:xfrm>
                <a:off x="1026818" y="635662"/>
                <a:ext cx="137520" cy="70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CF06EBE-12FB-C4E8-EE93-F832E2737A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7818" y="627022"/>
                  <a:ext cx="155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DDF56E2-F59F-DE16-ABD2-988F9AB7A02F}"/>
                    </a:ext>
                  </a:extLst>
                </p14:cNvPr>
                <p14:cNvContentPartPr/>
                <p14:nvPr/>
              </p14:nvContentPartPr>
              <p14:xfrm>
                <a:off x="1029338" y="567262"/>
                <a:ext cx="91800" cy="140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DDF56E2-F59F-DE16-ABD2-988F9AB7A0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0338" y="558262"/>
                  <a:ext cx="109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10A18E9-490B-ADEF-0C6E-5888096A7509}"/>
                    </a:ext>
                  </a:extLst>
                </p14:cNvPr>
                <p14:cNvContentPartPr/>
                <p14:nvPr/>
              </p14:nvContentPartPr>
              <p14:xfrm>
                <a:off x="957338" y="556822"/>
                <a:ext cx="253080" cy="203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10A18E9-490B-ADEF-0C6E-5888096A75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8698" y="548182"/>
                  <a:ext cx="270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F1CFD125-AAB1-5573-8696-E61049044BC6}"/>
              </a:ext>
            </a:extLst>
          </p:cNvPr>
          <p:cNvGrpSpPr/>
          <p:nvPr/>
        </p:nvGrpSpPr>
        <p:grpSpPr>
          <a:xfrm>
            <a:off x="6878978" y="124462"/>
            <a:ext cx="302040" cy="346320"/>
            <a:chOff x="6878978" y="124462"/>
            <a:chExt cx="3020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B8E0CAB-ED3D-A7D2-5A54-7559AC7E950A}"/>
                    </a:ext>
                  </a:extLst>
                </p14:cNvPr>
                <p14:cNvContentPartPr/>
                <p14:nvPr/>
              </p14:nvContentPartPr>
              <p14:xfrm>
                <a:off x="7002458" y="255502"/>
                <a:ext cx="120240" cy="103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B8E0CAB-ED3D-A7D2-5A54-7559AC7E95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93458" y="246502"/>
                  <a:ext cx="13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7D9E5B0-604E-8FF1-D5C5-F8271F38BBE9}"/>
                    </a:ext>
                  </a:extLst>
                </p14:cNvPr>
                <p14:cNvContentPartPr/>
                <p14:nvPr/>
              </p14:nvContentPartPr>
              <p14:xfrm>
                <a:off x="6982298" y="182782"/>
                <a:ext cx="172800" cy="169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7D9E5B0-604E-8FF1-D5C5-F8271F38BB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73298" y="173782"/>
                  <a:ext cx="190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7AECA11-A938-A0F9-B795-B523D8961D98}"/>
                    </a:ext>
                  </a:extLst>
                </p14:cNvPr>
                <p14:cNvContentPartPr/>
                <p14:nvPr/>
              </p14:nvContentPartPr>
              <p14:xfrm>
                <a:off x="6989498" y="200782"/>
                <a:ext cx="93240" cy="160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7AECA11-A938-A0F9-B795-B523D8961D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80498" y="191782"/>
                  <a:ext cx="11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01BC4F3-7210-1691-9C41-DD830626809B}"/>
                    </a:ext>
                  </a:extLst>
                </p14:cNvPr>
                <p14:cNvContentPartPr/>
                <p14:nvPr/>
              </p14:nvContentPartPr>
              <p14:xfrm>
                <a:off x="6878978" y="124462"/>
                <a:ext cx="302040" cy="346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01BC4F3-7210-1691-9C41-DD83062680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69978" y="115462"/>
                  <a:ext cx="31968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3CA4023D-2B27-BDD8-AB41-5B41E8C9D90D}"/>
              </a:ext>
            </a:extLst>
          </p:cNvPr>
          <p:cNvGrpSpPr/>
          <p:nvPr/>
        </p:nvGrpSpPr>
        <p:grpSpPr>
          <a:xfrm>
            <a:off x="7365698" y="114022"/>
            <a:ext cx="1062000" cy="237600"/>
            <a:chOff x="7365698" y="114022"/>
            <a:chExt cx="106200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78AE3E0-347F-B2F2-4B22-07557DC64596}"/>
                    </a:ext>
                  </a:extLst>
                </p14:cNvPr>
                <p14:cNvContentPartPr/>
                <p14:nvPr/>
              </p14:nvContentPartPr>
              <p14:xfrm>
                <a:off x="7365698" y="183142"/>
                <a:ext cx="188280" cy="168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78AE3E0-347F-B2F2-4B22-07557DC645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56698" y="174142"/>
                  <a:ext cx="205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548967E-98E5-5D7C-F4A8-D16123822D5F}"/>
                    </a:ext>
                  </a:extLst>
                </p14:cNvPr>
                <p14:cNvContentPartPr/>
                <p14:nvPr/>
              </p14:nvContentPartPr>
              <p14:xfrm>
                <a:off x="7607618" y="160462"/>
                <a:ext cx="195840" cy="174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548967E-98E5-5D7C-F4A8-D16123822D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98618" y="151822"/>
                  <a:ext cx="21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7F0FF93-DBB8-EBF5-A2EE-FBB92EB546E7}"/>
                    </a:ext>
                  </a:extLst>
                </p14:cNvPr>
                <p14:cNvContentPartPr/>
                <p14:nvPr/>
              </p14:nvContentPartPr>
              <p14:xfrm>
                <a:off x="7848098" y="225262"/>
                <a:ext cx="181800" cy="115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7F0FF93-DBB8-EBF5-A2EE-FBB92EB546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39458" y="216262"/>
                  <a:ext cx="199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193F12F-1FFB-5785-8256-F22F0EDAC098}"/>
                    </a:ext>
                  </a:extLst>
                </p14:cNvPr>
                <p14:cNvContentPartPr/>
                <p14:nvPr/>
              </p14:nvContentPartPr>
              <p14:xfrm>
                <a:off x="8114498" y="114022"/>
                <a:ext cx="136440" cy="196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193F12F-1FFB-5785-8256-F22F0EDAC0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05858" y="105382"/>
                  <a:ext cx="154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CDEBAD1-FD63-B223-BB07-D004D865290C}"/>
                    </a:ext>
                  </a:extLst>
                </p14:cNvPr>
                <p14:cNvContentPartPr/>
                <p14:nvPr/>
              </p14:nvContentPartPr>
              <p14:xfrm>
                <a:off x="8198738" y="136702"/>
                <a:ext cx="228960" cy="192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CDEBAD1-FD63-B223-BB07-D004D86529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90098" y="127702"/>
                  <a:ext cx="24660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FE5D7FE3-887E-D82A-B2F1-EC7C3AB70960}"/>
                  </a:ext>
                </a:extLst>
              </p14:cNvPr>
              <p14:cNvContentPartPr/>
              <p14:nvPr/>
            </p14:nvContentPartPr>
            <p14:xfrm>
              <a:off x="7109738" y="1932022"/>
              <a:ext cx="137880" cy="2041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E5D7FE3-887E-D82A-B2F1-EC7C3AB7096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00738" y="1923382"/>
                <a:ext cx="15552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39E0C2F6-61FB-1746-DEFD-07A57FC057F1}"/>
              </a:ext>
            </a:extLst>
          </p:cNvPr>
          <p:cNvGrpSpPr/>
          <p:nvPr/>
        </p:nvGrpSpPr>
        <p:grpSpPr>
          <a:xfrm>
            <a:off x="5673338" y="5695462"/>
            <a:ext cx="135000" cy="666000"/>
            <a:chOff x="5673338" y="5695462"/>
            <a:chExt cx="13500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9E59A02-BF85-EBEB-B180-60D4B3EBFD5F}"/>
                    </a:ext>
                  </a:extLst>
                </p14:cNvPr>
                <p14:cNvContentPartPr/>
                <p14:nvPr/>
              </p14:nvContentPartPr>
              <p14:xfrm>
                <a:off x="5673338" y="5695462"/>
                <a:ext cx="135000" cy="2606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9E59A02-BF85-EBEB-B180-60D4B3EBFD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64338" y="5686462"/>
                  <a:ext cx="152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3E3DBF9-DB45-61E5-9C64-51E0A32CAEBE}"/>
                    </a:ext>
                  </a:extLst>
                </p14:cNvPr>
                <p14:cNvContentPartPr/>
                <p14:nvPr/>
              </p14:nvContentPartPr>
              <p14:xfrm>
                <a:off x="5747858" y="5959702"/>
                <a:ext cx="21600" cy="3038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3E3DBF9-DB45-61E5-9C64-51E0A32CAE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39218" y="5951062"/>
                  <a:ext cx="392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6ADA737-CC6B-EE5E-69C8-D7B5896D7B20}"/>
                    </a:ext>
                  </a:extLst>
                </p14:cNvPr>
                <p14:cNvContentPartPr/>
                <p14:nvPr/>
              </p14:nvContentPartPr>
              <p14:xfrm>
                <a:off x="5722658" y="6165622"/>
                <a:ext cx="76680" cy="1958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6ADA737-CC6B-EE5E-69C8-D7B5896D7B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14018" y="6156982"/>
                  <a:ext cx="943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E084CF80-58BD-3BD0-89EE-FD208E9DCD32}"/>
              </a:ext>
            </a:extLst>
          </p:cNvPr>
          <p:cNvGrpSpPr/>
          <p:nvPr/>
        </p:nvGrpSpPr>
        <p:grpSpPr>
          <a:xfrm>
            <a:off x="6299018" y="5422942"/>
            <a:ext cx="618840" cy="1015200"/>
            <a:chOff x="6299018" y="5422942"/>
            <a:chExt cx="618840" cy="10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7A9D87D-5917-47E1-B549-4102883E01A9}"/>
                    </a:ext>
                  </a:extLst>
                </p14:cNvPr>
                <p14:cNvContentPartPr/>
                <p14:nvPr/>
              </p14:nvContentPartPr>
              <p14:xfrm>
                <a:off x="6299018" y="6232582"/>
                <a:ext cx="165960" cy="205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7A9D87D-5917-47E1-B549-4102883E01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90018" y="6223582"/>
                  <a:ext cx="183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6D6D85E-3BC9-755C-E941-3545B4D87760}"/>
                    </a:ext>
                  </a:extLst>
                </p14:cNvPr>
                <p14:cNvContentPartPr/>
                <p14:nvPr/>
              </p14:nvContentPartPr>
              <p14:xfrm>
                <a:off x="6409178" y="5516542"/>
                <a:ext cx="471960" cy="6764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6D6D85E-3BC9-755C-E941-3545B4D877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0178" y="5507542"/>
                  <a:ext cx="4896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BEDE2F0-B08A-6B95-3D9D-408EC0580FF9}"/>
                    </a:ext>
                  </a:extLst>
                </p14:cNvPr>
                <p14:cNvContentPartPr/>
                <p14:nvPr/>
              </p14:nvContentPartPr>
              <p14:xfrm>
                <a:off x="6805898" y="5422942"/>
                <a:ext cx="111960" cy="1162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BEDE2F0-B08A-6B95-3D9D-408EC0580F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96898" y="5414302"/>
                  <a:ext cx="1296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95DB7D23-C5DF-1EB7-6F58-967EF8FEA2DE}"/>
                  </a:ext>
                </a:extLst>
              </p14:cNvPr>
              <p14:cNvContentPartPr/>
              <p14:nvPr/>
            </p14:nvContentPartPr>
            <p14:xfrm>
              <a:off x="5011298" y="2609542"/>
              <a:ext cx="4068000" cy="100944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95DB7D23-C5DF-1EB7-6F58-967EF8FEA2D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02658" y="2600542"/>
                <a:ext cx="408564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CC44FA1F-8228-C6AE-7CDA-4CF7D5A70067}"/>
                  </a:ext>
                </a:extLst>
              </p14:cNvPr>
              <p14:cNvContentPartPr/>
              <p14:nvPr/>
            </p14:nvContentPartPr>
            <p14:xfrm>
              <a:off x="7112258" y="480862"/>
              <a:ext cx="1459080" cy="1324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CC44FA1F-8228-C6AE-7CDA-4CF7D5A7006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03618" y="472222"/>
                <a:ext cx="1476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515B238E-D70F-D402-2CE5-3AED7EE48A5F}"/>
                  </a:ext>
                </a:extLst>
              </p14:cNvPr>
              <p14:cNvContentPartPr/>
              <p14:nvPr/>
            </p14:nvContentPartPr>
            <p14:xfrm>
              <a:off x="3761018" y="1209862"/>
              <a:ext cx="4320" cy="97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515B238E-D70F-D402-2CE5-3AED7EE48A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52018" y="1201222"/>
                <a:ext cx="21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383C895E-6322-B3F9-035B-214318FF5FC4}"/>
                  </a:ext>
                </a:extLst>
              </p14:cNvPr>
              <p14:cNvContentPartPr/>
              <p14:nvPr/>
            </p14:nvContentPartPr>
            <p14:xfrm>
              <a:off x="1883978" y="970822"/>
              <a:ext cx="4582800" cy="4860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383C895E-6322-B3F9-035B-214318FF5FC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75338" y="961822"/>
                <a:ext cx="46004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2CE7B50-FA67-245E-362A-11733AB418BD}"/>
                  </a:ext>
                </a:extLst>
              </p14:cNvPr>
              <p14:cNvContentPartPr/>
              <p14:nvPr/>
            </p14:nvContentPartPr>
            <p14:xfrm>
              <a:off x="346418" y="1749142"/>
              <a:ext cx="80640" cy="1076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2CE7B50-FA67-245E-362A-11733AB418B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7778" y="1740502"/>
                <a:ext cx="98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D11826D-2B73-75E0-08C2-283AEFBA74D5}"/>
                  </a:ext>
                </a:extLst>
              </p14:cNvPr>
              <p14:cNvContentPartPr/>
              <p14:nvPr/>
            </p14:nvContentPartPr>
            <p14:xfrm>
              <a:off x="538298" y="1750582"/>
              <a:ext cx="54360" cy="73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D11826D-2B73-75E0-08C2-283AEFBA74D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9298" y="1741582"/>
                <a:ext cx="72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6B942C5-EB81-DF4E-1222-AD663833132D}"/>
                  </a:ext>
                </a:extLst>
              </p14:cNvPr>
              <p14:cNvContentPartPr/>
              <p14:nvPr/>
            </p14:nvContentPartPr>
            <p14:xfrm>
              <a:off x="702818" y="1705942"/>
              <a:ext cx="28080" cy="1274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6B942C5-EB81-DF4E-1222-AD663833132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3818" y="1696942"/>
                <a:ext cx="45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956BFB7-DB38-7316-5B54-3C001D345D35}"/>
                  </a:ext>
                </a:extLst>
              </p14:cNvPr>
              <p14:cNvContentPartPr/>
              <p14:nvPr/>
            </p14:nvContentPartPr>
            <p14:xfrm>
              <a:off x="835658" y="1694782"/>
              <a:ext cx="76680" cy="149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956BFB7-DB38-7316-5B54-3C001D345D3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6658" y="1685782"/>
                <a:ext cx="94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E8AD367-9EAC-0DE2-B652-AF88548AD8DD}"/>
                  </a:ext>
                </a:extLst>
              </p14:cNvPr>
              <p14:cNvContentPartPr/>
              <p14:nvPr/>
            </p14:nvContentPartPr>
            <p14:xfrm>
              <a:off x="362618" y="2093302"/>
              <a:ext cx="123120" cy="96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E8AD367-9EAC-0DE2-B652-AF88548AD8D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3978" y="2084302"/>
                <a:ext cx="1407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9ED6AAB-356F-EFE5-3AEE-C36F81D6D62E}"/>
                  </a:ext>
                </a:extLst>
              </p14:cNvPr>
              <p14:cNvContentPartPr/>
              <p14:nvPr/>
            </p14:nvContentPartPr>
            <p14:xfrm>
              <a:off x="554498" y="2090422"/>
              <a:ext cx="30600" cy="770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9ED6AAB-356F-EFE5-3AEE-C36F81D6D62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5858" y="2081782"/>
                <a:ext cx="482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4FDB65A-8FEA-1D20-0B3C-1431AF692427}"/>
                  </a:ext>
                </a:extLst>
              </p14:cNvPr>
              <p14:cNvContentPartPr/>
              <p14:nvPr/>
            </p14:nvContentPartPr>
            <p14:xfrm>
              <a:off x="710018" y="2064502"/>
              <a:ext cx="12600" cy="612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4FDB65A-8FEA-1D20-0B3C-1431AF6924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018" y="2055502"/>
                <a:ext cx="302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AC35309-F96F-5814-4BC0-677CCC45922B}"/>
                  </a:ext>
                </a:extLst>
              </p14:cNvPr>
              <p14:cNvContentPartPr/>
              <p14:nvPr/>
            </p14:nvContentPartPr>
            <p14:xfrm>
              <a:off x="830258" y="2000782"/>
              <a:ext cx="83880" cy="156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AC35309-F96F-5814-4BC0-677CCC4592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1258" y="1992142"/>
                <a:ext cx="101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316C86B-E4A7-B0B8-5E83-D53E60648614}"/>
                  </a:ext>
                </a:extLst>
              </p14:cNvPr>
              <p14:cNvContentPartPr/>
              <p14:nvPr/>
            </p14:nvContentPartPr>
            <p14:xfrm>
              <a:off x="382418" y="2355382"/>
              <a:ext cx="134280" cy="1641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316C86B-E4A7-B0B8-5E83-D53E606486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3418" y="2346382"/>
                <a:ext cx="151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BC1E31E-3596-65AB-F5E6-AE46553D8D95}"/>
                  </a:ext>
                </a:extLst>
              </p14:cNvPr>
              <p14:cNvContentPartPr/>
              <p14:nvPr/>
            </p14:nvContentPartPr>
            <p14:xfrm>
              <a:off x="551978" y="2363662"/>
              <a:ext cx="69480" cy="1155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BC1E31E-3596-65AB-F5E6-AE46553D8D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2978" y="2355022"/>
                <a:ext cx="87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CAB827D-C389-38E6-2D0D-937357C8E5D0}"/>
                  </a:ext>
                </a:extLst>
              </p14:cNvPr>
              <p14:cNvContentPartPr/>
              <p14:nvPr/>
            </p14:nvContentPartPr>
            <p14:xfrm>
              <a:off x="732698" y="2342422"/>
              <a:ext cx="6480" cy="1288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CAB827D-C389-38E6-2D0D-937357C8E5D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3698" y="2333782"/>
                <a:ext cx="24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9922F41-91BB-E081-F4BE-4149B39E6FAC}"/>
                  </a:ext>
                </a:extLst>
              </p14:cNvPr>
              <p14:cNvContentPartPr/>
              <p14:nvPr/>
            </p14:nvContentPartPr>
            <p14:xfrm>
              <a:off x="834578" y="2322262"/>
              <a:ext cx="92880" cy="1720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9922F41-91BB-E081-F4BE-4149B39E6F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25578" y="2313262"/>
                <a:ext cx="110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9212340-0FE5-34BF-B40E-43665AA7AC81}"/>
                  </a:ext>
                </a:extLst>
              </p14:cNvPr>
              <p14:cNvContentPartPr/>
              <p14:nvPr/>
            </p14:nvContentPartPr>
            <p14:xfrm>
              <a:off x="363698" y="1530262"/>
              <a:ext cx="1586880" cy="1256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9212340-0FE5-34BF-B40E-43665AA7AC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4698" y="1521622"/>
                <a:ext cx="1604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F659B69-4E59-72F4-4D1C-C140FCD71D82}"/>
                  </a:ext>
                </a:extLst>
              </p14:cNvPr>
              <p14:cNvContentPartPr/>
              <p14:nvPr/>
            </p14:nvContentPartPr>
            <p14:xfrm>
              <a:off x="989738" y="1406062"/>
              <a:ext cx="43920" cy="1200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F659B69-4E59-72F4-4D1C-C140FCD71D8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80738" y="1397062"/>
                <a:ext cx="6156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E2FE9C7-E597-CCD0-3A1D-0FE12C10A3C3}"/>
                  </a:ext>
                </a:extLst>
              </p14:cNvPr>
              <p14:cNvContentPartPr/>
              <p14:nvPr/>
            </p14:nvContentPartPr>
            <p14:xfrm>
              <a:off x="1141298" y="1651582"/>
              <a:ext cx="99720" cy="1836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E2FE9C7-E597-CCD0-3A1D-0FE12C10A3C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32298" y="1642582"/>
                <a:ext cx="117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A2109FE-655F-BF30-820D-A13D12AAC2B5}"/>
                  </a:ext>
                </a:extLst>
              </p14:cNvPr>
              <p14:cNvContentPartPr/>
              <p14:nvPr/>
            </p14:nvContentPartPr>
            <p14:xfrm>
              <a:off x="419858" y="1872622"/>
              <a:ext cx="1729440" cy="1371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A2109FE-655F-BF30-820D-A13D12AAC2B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1218" y="1863622"/>
                <a:ext cx="1747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91C73D3-F501-B001-AC09-F7CDEC60FF63}"/>
                  </a:ext>
                </a:extLst>
              </p14:cNvPr>
              <p14:cNvContentPartPr/>
              <p14:nvPr/>
            </p14:nvContentPartPr>
            <p14:xfrm>
              <a:off x="530738" y="2176462"/>
              <a:ext cx="1806120" cy="1393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91C73D3-F501-B001-AC09-F7CDEC60FF6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2098" y="2167462"/>
                <a:ext cx="18237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DF78078-4E67-C36E-F1A1-79A4340ED4C8}"/>
                  </a:ext>
                </a:extLst>
              </p14:cNvPr>
              <p14:cNvContentPartPr/>
              <p14:nvPr/>
            </p14:nvContentPartPr>
            <p14:xfrm>
              <a:off x="1310498" y="2151982"/>
              <a:ext cx="9000" cy="874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DF78078-4E67-C36E-F1A1-79A4340ED4C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01858" y="2143342"/>
                <a:ext cx="26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C6CFA88-72E6-E138-EFC2-89DD14C160CA}"/>
                  </a:ext>
                </a:extLst>
              </p14:cNvPr>
              <p14:cNvContentPartPr/>
              <p14:nvPr/>
            </p14:nvContentPartPr>
            <p14:xfrm>
              <a:off x="1428578" y="2031742"/>
              <a:ext cx="27360" cy="129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C6CFA88-72E6-E138-EFC2-89DD14C160C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19938" y="2023102"/>
                <a:ext cx="45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F3A0DC0-225E-17AC-6B47-58A4EDEA973B}"/>
                  </a:ext>
                </a:extLst>
              </p14:cNvPr>
              <p14:cNvContentPartPr/>
              <p14:nvPr/>
            </p14:nvContentPartPr>
            <p14:xfrm>
              <a:off x="1504538" y="2024542"/>
              <a:ext cx="127440" cy="1393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F3A0DC0-225E-17AC-6B47-58A4EDEA973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495538" y="2015902"/>
                <a:ext cx="145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59E8866-47BE-1C93-5F82-01F8EE38ED9A}"/>
                  </a:ext>
                </a:extLst>
              </p14:cNvPr>
              <p14:cNvContentPartPr/>
              <p14:nvPr/>
            </p14:nvContentPartPr>
            <p14:xfrm>
              <a:off x="1555658" y="2033902"/>
              <a:ext cx="85320" cy="198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59E8866-47BE-1C93-5F82-01F8EE38ED9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546658" y="2025262"/>
                <a:ext cx="102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E683755-053B-04E0-E665-DB55561243DC}"/>
                  </a:ext>
                </a:extLst>
              </p14:cNvPr>
              <p14:cNvContentPartPr/>
              <p14:nvPr/>
            </p14:nvContentPartPr>
            <p14:xfrm>
              <a:off x="1075058" y="2405062"/>
              <a:ext cx="146520" cy="1746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E683755-053B-04E0-E665-DB55561243D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66418" y="2396062"/>
                <a:ext cx="164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6E3B18C-04CE-5A68-0AB3-2AF880AEDE3E}"/>
                  </a:ext>
                </a:extLst>
              </p14:cNvPr>
              <p14:cNvContentPartPr/>
              <p14:nvPr/>
            </p14:nvContentPartPr>
            <p14:xfrm>
              <a:off x="1279178" y="2518462"/>
              <a:ext cx="15840" cy="698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6E3B18C-04CE-5A68-0AB3-2AF880AEDE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70178" y="2509462"/>
                <a:ext cx="334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C71AAC8-778D-222F-26DA-F5E965DF5769}"/>
                  </a:ext>
                </a:extLst>
              </p14:cNvPr>
              <p14:cNvContentPartPr/>
              <p14:nvPr/>
            </p14:nvContentPartPr>
            <p14:xfrm>
              <a:off x="1426778" y="2399302"/>
              <a:ext cx="72720" cy="1591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C71AAC8-778D-222F-26DA-F5E965DF576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17778" y="2390662"/>
                <a:ext cx="903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022B490-E8CB-DDEE-7A4A-4EA117D27628}"/>
                  </a:ext>
                </a:extLst>
              </p14:cNvPr>
              <p14:cNvContentPartPr/>
              <p14:nvPr/>
            </p14:nvContentPartPr>
            <p14:xfrm>
              <a:off x="2133098" y="1858582"/>
              <a:ext cx="1040400" cy="550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022B490-E8CB-DDEE-7A4A-4EA117D2762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24098" y="1849582"/>
                <a:ext cx="1058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7785551-C921-CB5D-0191-056B2CC6F847}"/>
                  </a:ext>
                </a:extLst>
              </p14:cNvPr>
              <p14:cNvContentPartPr/>
              <p14:nvPr/>
            </p14:nvContentPartPr>
            <p14:xfrm>
              <a:off x="2240378" y="2154142"/>
              <a:ext cx="1082160" cy="91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7785551-C921-CB5D-0191-056B2CC6F84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31378" y="2145502"/>
                <a:ext cx="10998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1704487-4795-1474-F542-802BF887FC00}"/>
                  </a:ext>
                </a:extLst>
              </p14:cNvPr>
              <p14:cNvContentPartPr/>
              <p14:nvPr/>
            </p14:nvContentPartPr>
            <p14:xfrm>
              <a:off x="1908458" y="1570582"/>
              <a:ext cx="1260720" cy="781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1704487-4795-1474-F542-802BF887FC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899818" y="1561942"/>
                <a:ext cx="1278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A491EE0-8078-086F-54C3-5B0FA613DF39}"/>
                  </a:ext>
                </a:extLst>
              </p14:cNvPr>
              <p14:cNvContentPartPr/>
              <p14:nvPr/>
            </p14:nvContentPartPr>
            <p14:xfrm>
              <a:off x="1705058" y="1345222"/>
              <a:ext cx="31320" cy="1500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A491EE0-8078-086F-54C3-5B0FA613DF3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96418" y="1336222"/>
                <a:ext cx="48960" cy="15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C742A5A-6FD5-7883-1B3D-C67AA5F9AB9D}"/>
                  </a:ext>
                </a:extLst>
              </p14:cNvPr>
              <p14:cNvContentPartPr/>
              <p14:nvPr/>
            </p14:nvContentPartPr>
            <p14:xfrm>
              <a:off x="1126178" y="1427662"/>
              <a:ext cx="11160" cy="763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C742A5A-6FD5-7883-1B3D-C67AA5F9AB9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17538" y="1419022"/>
                <a:ext cx="28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1A037C9-0AC3-A71A-73D6-D3C85E47714F}"/>
                  </a:ext>
                </a:extLst>
              </p14:cNvPr>
              <p14:cNvContentPartPr/>
              <p14:nvPr/>
            </p14:nvContentPartPr>
            <p14:xfrm>
              <a:off x="1086938" y="1357822"/>
              <a:ext cx="134280" cy="191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1A037C9-0AC3-A71A-73D6-D3C85E4771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78298" y="1349182"/>
                <a:ext cx="151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E5BDF72-102E-FB6D-26DC-EEF7C45AB955}"/>
                  </a:ext>
                </a:extLst>
              </p14:cNvPr>
              <p14:cNvContentPartPr/>
              <p14:nvPr/>
            </p14:nvContentPartPr>
            <p14:xfrm>
              <a:off x="1257218" y="1397782"/>
              <a:ext cx="29880" cy="982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E5BDF72-102E-FB6D-26DC-EEF7C45AB9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248578" y="1389142"/>
                <a:ext cx="475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4848129-612B-240D-491A-F819B51008C0}"/>
                  </a:ext>
                </a:extLst>
              </p14:cNvPr>
              <p14:cNvContentPartPr/>
              <p14:nvPr/>
            </p14:nvContentPartPr>
            <p14:xfrm>
              <a:off x="1338938" y="1365742"/>
              <a:ext cx="101880" cy="1310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4848129-612B-240D-491A-F819B51008C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329938" y="1357102"/>
                <a:ext cx="1195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CEECBD1-6385-CBEC-39A0-6E49AD2DB29C}"/>
                  </a:ext>
                </a:extLst>
              </p14:cNvPr>
              <p14:cNvContentPartPr/>
              <p14:nvPr/>
            </p14:nvContentPartPr>
            <p14:xfrm>
              <a:off x="1415618" y="1463302"/>
              <a:ext cx="52200" cy="990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CEECBD1-6385-CBEC-39A0-6E49AD2DB29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406978" y="1454662"/>
                <a:ext cx="69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0FE4F70-E0DE-01D5-B1B1-91CE268D605B}"/>
                  </a:ext>
                </a:extLst>
              </p14:cNvPr>
              <p14:cNvContentPartPr/>
              <p14:nvPr/>
            </p14:nvContentPartPr>
            <p14:xfrm>
              <a:off x="1493018" y="1463662"/>
              <a:ext cx="128520" cy="428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0FE4F70-E0DE-01D5-B1B1-91CE268D605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84378" y="1455022"/>
                <a:ext cx="146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82AC2A6-2358-5A59-339D-5EA0F390CA3A}"/>
                  </a:ext>
                </a:extLst>
              </p14:cNvPr>
              <p14:cNvContentPartPr/>
              <p14:nvPr/>
            </p14:nvContentPartPr>
            <p14:xfrm>
              <a:off x="1980818" y="1376902"/>
              <a:ext cx="164160" cy="961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82AC2A6-2358-5A59-339D-5EA0F390CA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72178" y="1367902"/>
                <a:ext cx="181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C59315E-0C8B-A512-C30C-9E6013EB8771}"/>
                  </a:ext>
                </a:extLst>
              </p14:cNvPr>
              <p14:cNvContentPartPr/>
              <p14:nvPr/>
            </p14:nvContentPartPr>
            <p14:xfrm>
              <a:off x="2205818" y="1394182"/>
              <a:ext cx="16920" cy="68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C59315E-0C8B-A512-C30C-9E6013EB877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96818" y="1385182"/>
                <a:ext cx="345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ADE0D3C-6243-1196-D8DE-D840979531D0}"/>
                  </a:ext>
                </a:extLst>
              </p14:cNvPr>
              <p14:cNvContentPartPr/>
              <p14:nvPr/>
            </p14:nvContentPartPr>
            <p14:xfrm>
              <a:off x="2203658" y="1348822"/>
              <a:ext cx="119160" cy="1328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ADE0D3C-6243-1196-D8DE-D840979531D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195018" y="1340182"/>
                <a:ext cx="1368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AB761B5-EF5D-4DC1-F60B-DAE963048A4B}"/>
                  </a:ext>
                </a:extLst>
              </p14:cNvPr>
              <p14:cNvContentPartPr/>
              <p14:nvPr/>
            </p14:nvContentPartPr>
            <p14:xfrm>
              <a:off x="2365298" y="1437382"/>
              <a:ext cx="56880" cy="774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AB761B5-EF5D-4DC1-F60B-DAE963048A4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356658" y="1428742"/>
                <a:ext cx="745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47A5334-0E5A-0E80-5BF4-D126AF03E22A}"/>
                  </a:ext>
                </a:extLst>
              </p14:cNvPr>
              <p14:cNvContentPartPr/>
              <p14:nvPr/>
            </p14:nvContentPartPr>
            <p14:xfrm>
              <a:off x="2493098" y="1448902"/>
              <a:ext cx="293400" cy="910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47A5334-0E5A-0E80-5BF4-D126AF03E22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84098" y="1440262"/>
                <a:ext cx="311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7263D3B-7618-B1BC-A842-6A2856AE5DD7}"/>
                  </a:ext>
                </a:extLst>
              </p14:cNvPr>
              <p14:cNvContentPartPr/>
              <p14:nvPr/>
            </p14:nvContentPartPr>
            <p14:xfrm>
              <a:off x="2032298" y="1717102"/>
              <a:ext cx="302400" cy="349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7263D3B-7618-B1BC-A842-6A2856AE5DD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023658" y="1708462"/>
                <a:ext cx="320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5A43BC4-58A8-2F3C-02D0-97EB5E2F6FEF}"/>
                  </a:ext>
                </a:extLst>
              </p14:cNvPr>
              <p14:cNvContentPartPr/>
              <p14:nvPr/>
            </p14:nvContentPartPr>
            <p14:xfrm>
              <a:off x="2896298" y="1352422"/>
              <a:ext cx="94320" cy="12398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5A43BC4-58A8-2F3C-02D0-97EB5E2F6FE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887298" y="1343422"/>
                <a:ext cx="111960" cy="12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DD487D0-E8B8-1E9D-F72B-CF827E4BA59D}"/>
                  </a:ext>
                </a:extLst>
              </p14:cNvPr>
              <p14:cNvContentPartPr/>
              <p14:nvPr/>
            </p14:nvContentPartPr>
            <p14:xfrm>
              <a:off x="1944458" y="2023822"/>
              <a:ext cx="125640" cy="1170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DD487D0-E8B8-1E9D-F72B-CF827E4BA59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35458" y="2015182"/>
                <a:ext cx="143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F7D145E-2FD6-DD69-C133-6AF4756DAAD3}"/>
                  </a:ext>
                </a:extLst>
              </p14:cNvPr>
              <p14:cNvContentPartPr/>
              <p14:nvPr/>
            </p14:nvContentPartPr>
            <p14:xfrm>
              <a:off x="1973978" y="1989262"/>
              <a:ext cx="135000" cy="280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F7D145E-2FD6-DD69-C133-6AF4756DAAD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965338" y="1980262"/>
                <a:ext cx="152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22AC2EDB-33DF-2B8F-1397-0E35D825C5F4}"/>
                  </a:ext>
                </a:extLst>
              </p14:cNvPr>
              <p14:cNvContentPartPr/>
              <p14:nvPr/>
            </p14:nvContentPartPr>
            <p14:xfrm>
              <a:off x="2331818" y="2046862"/>
              <a:ext cx="74520" cy="684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22AC2EDB-33DF-2B8F-1397-0E35D825C5F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322818" y="2038222"/>
                <a:ext cx="921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59C94DA-39DA-6F03-AE3D-5EA6744C44C0}"/>
                  </a:ext>
                </a:extLst>
              </p14:cNvPr>
              <p14:cNvContentPartPr/>
              <p14:nvPr/>
            </p14:nvContentPartPr>
            <p14:xfrm>
              <a:off x="2232098" y="1947142"/>
              <a:ext cx="75960" cy="1112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59C94DA-39DA-6F03-AE3D-5EA6744C44C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223098" y="1938502"/>
                <a:ext cx="936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682CEAEF-81A1-D618-E769-5AC5E1E5DB2F}"/>
                  </a:ext>
                </a:extLst>
              </p14:cNvPr>
              <p14:cNvContentPartPr/>
              <p14:nvPr/>
            </p14:nvContentPartPr>
            <p14:xfrm>
              <a:off x="2418938" y="2091142"/>
              <a:ext cx="109440" cy="687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682CEAEF-81A1-D618-E769-5AC5E1E5DB2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409938" y="2082502"/>
                <a:ext cx="1270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6F774EA-F1A5-0188-47C4-A2CF02465631}"/>
                  </a:ext>
                </a:extLst>
              </p14:cNvPr>
              <p14:cNvContentPartPr/>
              <p14:nvPr/>
            </p14:nvContentPartPr>
            <p14:xfrm>
              <a:off x="1814138" y="2364742"/>
              <a:ext cx="96120" cy="1634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6F774EA-F1A5-0188-47C4-A2CF0246563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805138" y="2355742"/>
                <a:ext cx="1137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84D1EF4-2790-5B7D-4879-C05F70FD8FD7}"/>
                  </a:ext>
                </a:extLst>
              </p14:cNvPr>
              <p14:cNvContentPartPr/>
              <p14:nvPr/>
            </p14:nvContentPartPr>
            <p14:xfrm>
              <a:off x="1881818" y="2450422"/>
              <a:ext cx="92160" cy="1490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84D1EF4-2790-5B7D-4879-C05F70FD8F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872818" y="2441422"/>
                <a:ext cx="1098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B0E97E6-895E-1F77-61A9-9C426A15C801}"/>
                  </a:ext>
                </a:extLst>
              </p14:cNvPr>
              <p14:cNvContentPartPr/>
              <p14:nvPr/>
            </p14:nvContentPartPr>
            <p14:xfrm>
              <a:off x="2017898" y="2384902"/>
              <a:ext cx="127080" cy="1774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B0E97E6-895E-1F77-61A9-9C426A15C80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09258" y="2375902"/>
                <a:ext cx="144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E8AE1EA-5E35-4C40-4856-5272674BE30E}"/>
                  </a:ext>
                </a:extLst>
              </p14:cNvPr>
              <p14:cNvContentPartPr/>
              <p14:nvPr/>
            </p14:nvContentPartPr>
            <p14:xfrm>
              <a:off x="2057138" y="2500462"/>
              <a:ext cx="101520" cy="108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E8AE1EA-5E35-4C40-4856-5272674BE30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048138" y="2491462"/>
                <a:ext cx="119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FE455B7-AFB9-AB3E-71E9-52264542FD55}"/>
                  </a:ext>
                </a:extLst>
              </p14:cNvPr>
              <p14:cNvContentPartPr/>
              <p14:nvPr/>
            </p14:nvContentPartPr>
            <p14:xfrm>
              <a:off x="2232458" y="2364742"/>
              <a:ext cx="74880" cy="1857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FE455B7-AFB9-AB3E-71E9-52264542FD5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223458" y="2355742"/>
                <a:ext cx="9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2642BE8-3B54-E925-B432-FEF433BCEA1F}"/>
                  </a:ext>
                </a:extLst>
              </p14:cNvPr>
              <p14:cNvContentPartPr/>
              <p14:nvPr/>
            </p14:nvContentPartPr>
            <p14:xfrm>
              <a:off x="2459978" y="2401462"/>
              <a:ext cx="96840" cy="1159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2642BE8-3B54-E925-B432-FEF433BCEA1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51338" y="2392462"/>
                <a:ext cx="114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C4134EAF-DEDB-4A26-76E8-FD4AA9724C79}"/>
                  </a:ext>
                </a:extLst>
              </p14:cNvPr>
              <p14:cNvContentPartPr/>
              <p14:nvPr/>
            </p14:nvContentPartPr>
            <p14:xfrm>
              <a:off x="2372858" y="2330542"/>
              <a:ext cx="71640" cy="939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C4134EAF-DEDB-4A26-76E8-FD4AA9724C7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63858" y="2321902"/>
                <a:ext cx="89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F5454FA-817E-F008-68D6-9A094945A0D8}"/>
                  </a:ext>
                </a:extLst>
              </p14:cNvPr>
              <p14:cNvContentPartPr/>
              <p14:nvPr/>
            </p14:nvContentPartPr>
            <p14:xfrm>
              <a:off x="2574458" y="2481742"/>
              <a:ext cx="101880" cy="903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F5454FA-817E-F008-68D6-9A094945A0D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565818" y="2473102"/>
                <a:ext cx="1195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38BD345B-38EF-F647-B8B8-2B162A3B9C4D}"/>
                  </a:ext>
                </a:extLst>
              </p14:cNvPr>
              <p14:cNvContentPartPr/>
              <p14:nvPr/>
            </p14:nvContentPartPr>
            <p14:xfrm>
              <a:off x="7285058" y="2326582"/>
              <a:ext cx="160920" cy="198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38BD345B-38EF-F647-B8B8-2B162A3B9C4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276418" y="2317942"/>
                <a:ext cx="178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6E5FAD0F-D930-CA6F-73FB-9484ACCDC4FB}"/>
                  </a:ext>
                </a:extLst>
              </p14:cNvPr>
              <p14:cNvContentPartPr/>
              <p14:nvPr/>
            </p14:nvContentPartPr>
            <p14:xfrm>
              <a:off x="7285058" y="2374462"/>
              <a:ext cx="132480" cy="154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6E5FAD0F-D930-CA6F-73FB-9484ACCDC4F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76418" y="2365822"/>
                <a:ext cx="150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D669C2D7-7428-33DC-4202-0768DAA07F1A}"/>
                  </a:ext>
                </a:extLst>
              </p14:cNvPr>
              <p14:cNvContentPartPr/>
              <p14:nvPr/>
            </p14:nvContentPartPr>
            <p14:xfrm>
              <a:off x="7603298" y="2180782"/>
              <a:ext cx="168480" cy="2001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D669C2D7-7428-33DC-4202-0768DAA07F1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594658" y="2171782"/>
                <a:ext cx="186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F9AD9C22-1AA2-3FDE-4378-5840AE1180AA}"/>
                  </a:ext>
                </a:extLst>
              </p14:cNvPr>
              <p14:cNvContentPartPr/>
              <p14:nvPr/>
            </p14:nvContentPartPr>
            <p14:xfrm>
              <a:off x="7799138" y="2352862"/>
              <a:ext cx="28080" cy="1555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F9AD9C22-1AA2-3FDE-4378-5840AE1180A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790138" y="2343862"/>
                <a:ext cx="45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5BDBDC0-11E5-9E7F-9655-C9F19F977AFE}"/>
                  </a:ext>
                </a:extLst>
              </p14:cNvPr>
              <p14:cNvContentPartPr/>
              <p14:nvPr/>
            </p14:nvContentPartPr>
            <p14:xfrm>
              <a:off x="7919738" y="2154862"/>
              <a:ext cx="152280" cy="2008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5BDBDC0-11E5-9E7F-9655-C9F19F977AF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11098" y="2145862"/>
                <a:ext cx="169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D7A88E6-7F5E-DE83-727B-C4DB373C1D7B}"/>
                  </a:ext>
                </a:extLst>
              </p14:cNvPr>
              <p14:cNvContentPartPr/>
              <p14:nvPr/>
            </p14:nvContentPartPr>
            <p14:xfrm>
              <a:off x="8256698" y="2181502"/>
              <a:ext cx="18360" cy="1587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D7A88E6-7F5E-DE83-727B-C4DB373C1D7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247698" y="2172862"/>
                <a:ext cx="36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EC4B152D-7D7E-7DE3-2C7A-9FA0C59A9314}"/>
                  </a:ext>
                </a:extLst>
              </p14:cNvPr>
              <p14:cNvContentPartPr/>
              <p14:nvPr/>
            </p14:nvContentPartPr>
            <p14:xfrm>
              <a:off x="8176058" y="2132902"/>
              <a:ext cx="215640" cy="2206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EC4B152D-7D7E-7DE3-2C7A-9FA0C59A931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167418" y="2123902"/>
                <a:ext cx="2332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A64CACE2-6F87-343A-3DF3-B74D0830302A}"/>
                  </a:ext>
                </a:extLst>
              </p14:cNvPr>
              <p14:cNvContentPartPr/>
              <p14:nvPr/>
            </p14:nvContentPartPr>
            <p14:xfrm>
              <a:off x="8459018" y="2158822"/>
              <a:ext cx="42120" cy="1828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A64CACE2-6F87-343A-3DF3-B74D0830302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450018" y="2150182"/>
                <a:ext cx="597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A5D79713-360F-6FC7-C199-BDFA669757B1}"/>
                  </a:ext>
                </a:extLst>
              </p14:cNvPr>
              <p14:cNvContentPartPr/>
              <p14:nvPr/>
            </p14:nvContentPartPr>
            <p14:xfrm>
              <a:off x="8565938" y="2272942"/>
              <a:ext cx="66600" cy="943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A5D79713-360F-6FC7-C199-BDFA669757B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556938" y="2263942"/>
                <a:ext cx="84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F27C42F9-E7D2-FD76-5452-A3D8A9F83852}"/>
                  </a:ext>
                </a:extLst>
              </p14:cNvPr>
              <p14:cNvContentPartPr/>
              <p14:nvPr/>
            </p14:nvContentPartPr>
            <p14:xfrm>
              <a:off x="8837378" y="2136502"/>
              <a:ext cx="139680" cy="1713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F27C42F9-E7D2-FD76-5452-A3D8A9F8385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828738" y="2127862"/>
                <a:ext cx="157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6A832B18-3C77-931D-D9A3-DFCFD3380AEE}"/>
                  </a:ext>
                </a:extLst>
              </p14:cNvPr>
              <p14:cNvContentPartPr/>
              <p14:nvPr/>
            </p14:nvContentPartPr>
            <p14:xfrm>
              <a:off x="8783018" y="2190862"/>
              <a:ext cx="180000" cy="918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6A832B18-3C77-931D-D9A3-DFCFD3380AE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774018" y="2181862"/>
                <a:ext cx="197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DD3C98C-CD19-7076-2A99-0A503C3F3015}"/>
                  </a:ext>
                </a:extLst>
              </p14:cNvPr>
              <p14:cNvContentPartPr/>
              <p14:nvPr/>
            </p14:nvContentPartPr>
            <p14:xfrm>
              <a:off x="4705298" y="2311462"/>
              <a:ext cx="172080" cy="1767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DD3C98C-CD19-7076-2A99-0A503C3F301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96298" y="2302822"/>
                <a:ext cx="189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0F6BFF25-4FC3-95FE-D9C3-A7709ED4A032}"/>
                  </a:ext>
                </a:extLst>
              </p14:cNvPr>
              <p14:cNvContentPartPr/>
              <p14:nvPr/>
            </p14:nvContentPartPr>
            <p14:xfrm>
              <a:off x="5058098" y="2356102"/>
              <a:ext cx="16920" cy="1112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0F6BFF25-4FC3-95FE-D9C3-A7709ED4A03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049458" y="2347102"/>
                <a:ext cx="34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5FCC491C-638D-81C8-8BA0-F80CD19D3BAB}"/>
                  </a:ext>
                </a:extLst>
              </p14:cNvPr>
              <p14:cNvContentPartPr/>
              <p14:nvPr/>
            </p14:nvContentPartPr>
            <p14:xfrm>
              <a:off x="5006978" y="2310022"/>
              <a:ext cx="142200" cy="2012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5FCC491C-638D-81C8-8BA0-F80CD19D3BA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998338" y="2301382"/>
                <a:ext cx="1598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DC4E808A-CD7C-5877-EAF3-01E66BEBAD8A}"/>
                  </a:ext>
                </a:extLst>
              </p14:cNvPr>
              <p14:cNvContentPartPr/>
              <p14:nvPr/>
            </p14:nvContentPartPr>
            <p14:xfrm>
              <a:off x="5251418" y="2337742"/>
              <a:ext cx="25200" cy="1382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DC4E808A-CD7C-5877-EAF3-01E66BEBAD8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242778" y="2329102"/>
                <a:ext cx="42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986CB66F-F127-9ED0-9F5F-F485DC9354CB}"/>
                  </a:ext>
                </a:extLst>
              </p14:cNvPr>
              <p14:cNvContentPartPr/>
              <p14:nvPr/>
            </p14:nvContentPartPr>
            <p14:xfrm>
              <a:off x="5311898" y="2402902"/>
              <a:ext cx="45360" cy="1098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986CB66F-F127-9ED0-9F5F-F485DC9354C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303258" y="2393902"/>
                <a:ext cx="63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761932AF-C089-C1CD-C7BD-8D9D4D91C8DD}"/>
                  </a:ext>
                </a:extLst>
              </p14:cNvPr>
              <p14:cNvContentPartPr/>
              <p14:nvPr/>
            </p14:nvContentPartPr>
            <p14:xfrm>
              <a:off x="5548418" y="2336662"/>
              <a:ext cx="137520" cy="14292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761932AF-C089-C1CD-C7BD-8D9D4D91C8D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539418" y="2328022"/>
                <a:ext cx="155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044EAA8-0109-40BB-DCF3-317C4B0CA65D}"/>
                  </a:ext>
                </a:extLst>
              </p14:cNvPr>
              <p14:cNvContentPartPr/>
              <p14:nvPr/>
            </p14:nvContentPartPr>
            <p14:xfrm>
              <a:off x="5486498" y="2385262"/>
              <a:ext cx="181080" cy="691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044EAA8-0109-40BB-DCF3-317C4B0CA65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77498" y="2376622"/>
                <a:ext cx="198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588D64F6-D661-E6AE-1C17-8B769C456C13}"/>
                  </a:ext>
                </a:extLst>
              </p14:cNvPr>
              <p14:cNvContentPartPr/>
              <p14:nvPr/>
            </p14:nvContentPartPr>
            <p14:xfrm>
              <a:off x="5830298" y="2156662"/>
              <a:ext cx="162720" cy="4140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588D64F6-D661-E6AE-1C17-8B769C456C1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821658" y="2147662"/>
                <a:ext cx="1803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1E95DC28-C9E1-850A-D999-C2ECCA1BD315}"/>
                  </a:ext>
                </a:extLst>
              </p14:cNvPr>
              <p14:cNvContentPartPr/>
              <p14:nvPr/>
            </p14:nvContentPartPr>
            <p14:xfrm>
              <a:off x="6022898" y="2266822"/>
              <a:ext cx="203760" cy="1818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1E95DC28-C9E1-850A-D999-C2ECCA1BD31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014258" y="2257822"/>
                <a:ext cx="221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902593E-2B3A-1C84-B412-AB962423D503}"/>
                  </a:ext>
                </a:extLst>
              </p14:cNvPr>
              <p14:cNvContentPartPr/>
              <p14:nvPr/>
            </p14:nvContentPartPr>
            <p14:xfrm>
              <a:off x="6420698" y="2258542"/>
              <a:ext cx="44280" cy="1548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902593E-2B3A-1C84-B412-AB962423D50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412058" y="2249542"/>
                <a:ext cx="619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B70C0D1A-C452-D28E-6EE4-ED1F117D4A6B}"/>
                  </a:ext>
                </a:extLst>
              </p14:cNvPr>
              <p14:cNvContentPartPr/>
              <p14:nvPr/>
            </p14:nvContentPartPr>
            <p14:xfrm>
              <a:off x="6359498" y="2348182"/>
              <a:ext cx="141840" cy="18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B70C0D1A-C452-D28E-6EE4-ED1F117D4A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350498" y="2339542"/>
                <a:ext cx="1594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324BD5BE-F902-9ED2-456E-D577A2E188CA}"/>
                  </a:ext>
                </a:extLst>
              </p14:cNvPr>
              <p14:cNvContentPartPr/>
              <p14:nvPr/>
            </p14:nvContentPartPr>
            <p14:xfrm>
              <a:off x="6686738" y="2299222"/>
              <a:ext cx="114480" cy="2523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324BD5BE-F902-9ED2-456E-D577A2E188C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78098" y="2290582"/>
                <a:ext cx="1321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145DEDDB-EA7E-CDB6-D3C3-6C86DD16BD45}"/>
                  </a:ext>
                </a:extLst>
              </p14:cNvPr>
              <p14:cNvContentPartPr/>
              <p14:nvPr/>
            </p14:nvContentPartPr>
            <p14:xfrm>
              <a:off x="6678458" y="2182942"/>
              <a:ext cx="202320" cy="309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145DEDDB-EA7E-CDB6-D3C3-6C86DD16BD4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669818" y="2173942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0127D0B-9AB8-9C83-7CE6-70F6C216FCEA}"/>
                  </a:ext>
                </a:extLst>
              </p14:cNvPr>
              <p14:cNvContentPartPr/>
              <p14:nvPr/>
            </p14:nvContentPartPr>
            <p14:xfrm>
              <a:off x="6878618" y="2131102"/>
              <a:ext cx="198360" cy="4114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0127D0B-9AB8-9C83-7CE6-70F6C216FCE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869618" y="2122102"/>
                <a:ext cx="21600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F99A256-CAE8-B254-E51E-D5C2A854890A}"/>
                  </a:ext>
                </a:extLst>
              </p14:cNvPr>
              <p14:cNvContentPartPr/>
              <p14:nvPr/>
            </p14:nvContentPartPr>
            <p14:xfrm>
              <a:off x="4659218" y="2900782"/>
              <a:ext cx="176760" cy="226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F99A256-CAE8-B254-E51E-D5C2A854890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650578" y="2892142"/>
                <a:ext cx="194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F50F486-E19B-A13C-3701-4465B0E62E0A}"/>
                  </a:ext>
                </a:extLst>
              </p14:cNvPr>
              <p14:cNvContentPartPr/>
              <p14:nvPr/>
            </p14:nvContentPartPr>
            <p14:xfrm>
              <a:off x="4662458" y="2977822"/>
              <a:ext cx="210960" cy="252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F50F486-E19B-A13C-3701-4465B0E62E0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53458" y="2968822"/>
                <a:ext cx="228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71081DC9-52E0-4898-B7B4-1CAAB6B54439}"/>
                  </a:ext>
                </a:extLst>
              </p14:cNvPr>
              <p14:cNvContentPartPr/>
              <p14:nvPr/>
            </p14:nvContentPartPr>
            <p14:xfrm>
              <a:off x="4909058" y="2818702"/>
              <a:ext cx="146520" cy="2005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71081DC9-52E0-4898-B7B4-1CAAB6B5443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900058" y="2810062"/>
                <a:ext cx="164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0AD13EB-96C2-06A1-9758-29DC436DE96B}"/>
                  </a:ext>
                </a:extLst>
              </p14:cNvPr>
              <p14:cNvContentPartPr/>
              <p14:nvPr/>
            </p14:nvContentPartPr>
            <p14:xfrm>
              <a:off x="5499818" y="2790622"/>
              <a:ext cx="93600" cy="1641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0AD13EB-96C2-06A1-9758-29DC436DE96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90818" y="2781622"/>
                <a:ext cx="1112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6B160087-913F-AD7E-C01C-01DCD194CF54}"/>
                  </a:ext>
                </a:extLst>
              </p14:cNvPr>
              <p14:cNvContentPartPr/>
              <p14:nvPr/>
            </p14:nvContentPartPr>
            <p14:xfrm>
              <a:off x="5684858" y="2936422"/>
              <a:ext cx="11880" cy="691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6B160087-913F-AD7E-C01C-01DCD194CF5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676218" y="2927422"/>
                <a:ext cx="295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1BE5D54-2F48-FE35-3EFD-BA0A44A3178C}"/>
                  </a:ext>
                </a:extLst>
              </p14:cNvPr>
              <p14:cNvContentPartPr/>
              <p14:nvPr/>
            </p14:nvContentPartPr>
            <p14:xfrm>
              <a:off x="5791418" y="2789542"/>
              <a:ext cx="68760" cy="1576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1BE5D54-2F48-FE35-3EFD-BA0A44A3178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782778" y="2780542"/>
                <a:ext cx="864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CC33C988-7278-E87F-E257-3FB73CA7BFDC}"/>
                  </a:ext>
                </a:extLst>
              </p14:cNvPr>
              <p14:cNvContentPartPr/>
              <p14:nvPr/>
            </p14:nvContentPartPr>
            <p14:xfrm>
              <a:off x="6014258" y="2807902"/>
              <a:ext cx="7560" cy="1054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C33C988-7278-E87F-E257-3FB73CA7BFDC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005258" y="2799262"/>
                <a:ext cx="25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4A91B26-C63D-97FC-2DA8-9365C9DCFB9C}"/>
                  </a:ext>
                </a:extLst>
              </p14:cNvPr>
              <p14:cNvContentPartPr/>
              <p14:nvPr/>
            </p14:nvContentPartPr>
            <p14:xfrm>
              <a:off x="5950178" y="2780542"/>
              <a:ext cx="137520" cy="1504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4A91B26-C63D-97FC-2DA8-9365C9DCFB9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941538" y="2771902"/>
                <a:ext cx="155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B41DC63D-B10F-28BF-87B6-DEA44386AD36}"/>
                  </a:ext>
                </a:extLst>
              </p14:cNvPr>
              <p14:cNvContentPartPr/>
              <p14:nvPr/>
            </p14:nvContentPartPr>
            <p14:xfrm>
              <a:off x="6164018" y="2786302"/>
              <a:ext cx="37440" cy="1314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B41DC63D-B10F-28BF-87B6-DEA44386AD3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155018" y="2777302"/>
                <a:ext cx="55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F4B0E84-ECE4-EE88-B37D-89FCC9B33D57}"/>
                  </a:ext>
                </a:extLst>
              </p14:cNvPr>
              <p14:cNvContentPartPr/>
              <p14:nvPr/>
            </p14:nvContentPartPr>
            <p14:xfrm>
              <a:off x="6267698" y="2826982"/>
              <a:ext cx="44280" cy="7164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F4B0E84-ECE4-EE88-B37D-89FCC9B33D5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259058" y="2818342"/>
                <a:ext cx="61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F179CBCC-0984-7232-B0B4-7A4F27C2F05E}"/>
                  </a:ext>
                </a:extLst>
              </p14:cNvPr>
              <p14:cNvContentPartPr/>
              <p14:nvPr/>
            </p14:nvContentPartPr>
            <p14:xfrm>
              <a:off x="6404858" y="2780542"/>
              <a:ext cx="166680" cy="918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F179CBCC-0984-7232-B0B4-7A4F27C2F05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395858" y="2771902"/>
                <a:ext cx="184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9A5ABF2-AA6D-53F7-2C65-6F2F13F6774F}"/>
                  </a:ext>
                </a:extLst>
              </p14:cNvPr>
              <p14:cNvContentPartPr/>
              <p14:nvPr/>
            </p14:nvContentPartPr>
            <p14:xfrm>
              <a:off x="6405938" y="2817262"/>
              <a:ext cx="154080" cy="1908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9A5ABF2-AA6D-53F7-2C65-6F2F13F6774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396938" y="2808262"/>
                <a:ext cx="171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FC5B5D29-CC39-9C3D-1704-169DA62F57A1}"/>
                  </a:ext>
                </a:extLst>
              </p14:cNvPr>
              <p14:cNvContentPartPr/>
              <p14:nvPr/>
            </p14:nvContentPartPr>
            <p14:xfrm>
              <a:off x="5414138" y="3037582"/>
              <a:ext cx="1240200" cy="1123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FC5B5D29-CC39-9C3D-1704-169DA62F57A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05138" y="3028582"/>
                <a:ext cx="1257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BCEE3EFF-4E80-EDEE-FE5D-460B1EA7BB59}"/>
                  </a:ext>
                </a:extLst>
              </p14:cNvPr>
              <p14:cNvContentPartPr/>
              <p14:nvPr/>
            </p14:nvContentPartPr>
            <p14:xfrm>
              <a:off x="5683418" y="3244942"/>
              <a:ext cx="99360" cy="1645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BCEE3EFF-4E80-EDEE-FE5D-460B1EA7BB5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674778" y="3235942"/>
                <a:ext cx="117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901CFCC-4FD7-B7DA-0EAA-4AFC2B855BC3}"/>
                  </a:ext>
                </a:extLst>
              </p14:cNvPr>
              <p14:cNvContentPartPr/>
              <p14:nvPr/>
            </p14:nvContentPartPr>
            <p14:xfrm>
              <a:off x="5963498" y="3255742"/>
              <a:ext cx="17280" cy="1170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901CFCC-4FD7-B7DA-0EAA-4AFC2B855BC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954858" y="3247102"/>
                <a:ext cx="34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3EB69327-64E8-75B4-88E9-65985393CD22}"/>
                  </a:ext>
                </a:extLst>
              </p14:cNvPr>
              <p14:cNvContentPartPr/>
              <p14:nvPr/>
            </p14:nvContentPartPr>
            <p14:xfrm>
              <a:off x="5886098" y="3237382"/>
              <a:ext cx="162000" cy="1814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3EB69327-64E8-75B4-88E9-65985393CD2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877458" y="3228382"/>
                <a:ext cx="179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B572DF2-B4F2-F409-D176-5A06AA925FD5}"/>
                  </a:ext>
                </a:extLst>
              </p14:cNvPr>
              <p14:cNvContentPartPr/>
              <p14:nvPr/>
            </p14:nvContentPartPr>
            <p14:xfrm>
              <a:off x="6107138" y="3248542"/>
              <a:ext cx="69120" cy="15768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B572DF2-B4F2-F409-D176-5A06AA925FD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098138" y="3239902"/>
                <a:ext cx="867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C1A719FE-84AF-0A6A-7239-4A369472B392}"/>
                  </a:ext>
                </a:extLst>
              </p14:cNvPr>
              <p14:cNvContentPartPr/>
              <p14:nvPr/>
            </p14:nvContentPartPr>
            <p14:xfrm>
              <a:off x="6212258" y="3307222"/>
              <a:ext cx="75240" cy="774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C1A719FE-84AF-0A6A-7239-4A369472B39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203258" y="3298582"/>
                <a:ext cx="928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D9BA9B65-8771-C63E-E4FA-DAA61060290F}"/>
                  </a:ext>
                </a:extLst>
              </p14:cNvPr>
              <p14:cNvContentPartPr/>
              <p14:nvPr/>
            </p14:nvContentPartPr>
            <p14:xfrm>
              <a:off x="6363458" y="3261142"/>
              <a:ext cx="206280" cy="1026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D9BA9B65-8771-C63E-E4FA-DAA61060290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354818" y="3252142"/>
                <a:ext cx="2239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284B05B-3D87-9713-D83B-61A9D71A3DFD}"/>
                  </a:ext>
                </a:extLst>
              </p14:cNvPr>
              <p14:cNvContentPartPr/>
              <p14:nvPr/>
            </p14:nvContentPartPr>
            <p14:xfrm>
              <a:off x="6365258" y="3330982"/>
              <a:ext cx="156240" cy="446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284B05B-3D87-9713-D83B-61A9D71A3DF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356258" y="3322342"/>
                <a:ext cx="173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A138CD4-B9F0-D65F-7947-8B2BC364DA49}"/>
                  </a:ext>
                </a:extLst>
              </p14:cNvPr>
              <p14:cNvContentPartPr/>
              <p14:nvPr/>
            </p14:nvContentPartPr>
            <p14:xfrm>
              <a:off x="5273378" y="2751742"/>
              <a:ext cx="137520" cy="6566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A138CD4-B9F0-D65F-7947-8B2BC364DA4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264378" y="2742742"/>
                <a:ext cx="15516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2F86392-9A22-9B46-9011-5683C50D7418}"/>
                  </a:ext>
                </a:extLst>
              </p14:cNvPr>
              <p14:cNvContentPartPr/>
              <p14:nvPr/>
            </p14:nvContentPartPr>
            <p14:xfrm>
              <a:off x="5444738" y="2612782"/>
              <a:ext cx="1527480" cy="1288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2F86392-9A22-9B46-9011-5683C50D741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435738" y="2604142"/>
                <a:ext cx="1545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0E1AF740-7435-589A-0D85-B9A7E9064953}"/>
                  </a:ext>
                </a:extLst>
              </p14:cNvPr>
              <p14:cNvContentPartPr/>
              <p14:nvPr/>
            </p14:nvContentPartPr>
            <p14:xfrm>
              <a:off x="7057538" y="3036502"/>
              <a:ext cx="255600" cy="72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0E1AF740-7435-589A-0D85-B9A7E906495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048898" y="3027502"/>
                <a:ext cx="273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C27E5CF-5E1C-F131-CD60-722961822463}"/>
                  </a:ext>
                </a:extLst>
              </p14:cNvPr>
              <p14:cNvContentPartPr/>
              <p14:nvPr/>
            </p14:nvContentPartPr>
            <p14:xfrm>
              <a:off x="7559738" y="2937502"/>
              <a:ext cx="160560" cy="21528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C27E5CF-5E1C-F131-CD60-72296182246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550738" y="2928862"/>
                <a:ext cx="1782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068AA36-98F8-D8B8-8591-A2FBEBABCCFB}"/>
                  </a:ext>
                </a:extLst>
              </p14:cNvPr>
              <p14:cNvContentPartPr/>
              <p14:nvPr/>
            </p14:nvContentPartPr>
            <p14:xfrm>
              <a:off x="8018738" y="3031822"/>
              <a:ext cx="196560" cy="90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068AA36-98F8-D8B8-8591-A2FBEBABCCF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010098" y="3023182"/>
                <a:ext cx="214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F9B724-554B-1C0A-F367-74590183AC94}"/>
                  </a:ext>
                </a:extLst>
              </p14:cNvPr>
              <p14:cNvContentPartPr/>
              <p14:nvPr/>
            </p14:nvContentPartPr>
            <p14:xfrm>
              <a:off x="8037818" y="3082582"/>
              <a:ext cx="194400" cy="298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F9B724-554B-1C0A-F367-74590183AC9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029178" y="3073582"/>
                <a:ext cx="212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D21F6A3-EE85-9D71-AEEB-A059BB3CAD18}"/>
                  </a:ext>
                </a:extLst>
              </p14:cNvPr>
              <p14:cNvContentPartPr/>
              <p14:nvPr/>
            </p14:nvContentPartPr>
            <p14:xfrm>
              <a:off x="8454338" y="2935702"/>
              <a:ext cx="154080" cy="3160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D21F6A3-EE85-9D71-AEEB-A059BB3CAD1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445338" y="2927062"/>
                <a:ext cx="1717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70FFAAAA-A95A-AF32-D3BD-437DF2B13FA8}"/>
                  </a:ext>
                </a:extLst>
              </p14:cNvPr>
              <p14:cNvContentPartPr/>
              <p14:nvPr/>
            </p14:nvContentPartPr>
            <p14:xfrm>
              <a:off x="8431658" y="2844622"/>
              <a:ext cx="205560" cy="352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70FFAAAA-A95A-AF32-D3BD-437DF2B13FA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422658" y="2835622"/>
                <a:ext cx="223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9356DFDA-C92A-BD51-D9E9-069DAE4BE5D8}"/>
                  </a:ext>
                </a:extLst>
              </p14:cNvPr>
              <p14:cNvContentPartPr/>
              <p14:nvPr/>
            </p14:nvContentPartPr>
            <p14:xfrm>
              <a:off x="5152418" y="3534382"/>
              <a:ext cx="790920" cy="1702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9356DFDA-C92A-BD51-D9E9-069DAE4BE5D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143778" y="3525742"/>
                <a:ext cx="8085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1ECC536B-EA91-8822-2AA0-564057BB2B13}"/>
                  </a:ext>
                </a:extLst>
              </p14:cNvPr>
              <p14:cNvContentPartPr/>
              <p14:nvPr/>
            </p14:nvContentPartPr>
            <p14:xfrm>
              <a:off x="5942978" y="3466702"/>
              <a:ext cx="870120" cy="2282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ECC536B-EA91-8822-2AA0-564057BB2B1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934338" y="3458062"/>
                <a:ext cx="8877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2B3880C-C870-D821-BEA6-F4F3B7F4B37C}"/>
                  </a:ext>
                </a:extLst>
              </p14:cNvPr>
              <p14:cNvContentPartPr/>
              <p14:nvPr/>
            </p14:nvContentPartPr>
            <p14:xfrm>
              <a:off x="4619978" y="3985822"/>
              <a:ext cx="136080" cy="59976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2B3880C-C870-D821-BEA6-F4F3B7F4B37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611338" y="3977182"/>
                <a:ext cx="15372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75AD5726-9155-2C38-A427-B65E9ED029D0}"/>
                  </a:ext>
                </a:extLst>
              </p14:cNvPr>
              <p14:cNvContentPartPr/>
              <p14:nvPr/>
            </p14:nvContentPartPr>
            <p14:xfrm>
              <a:off x="4914098" y="3950182"/>
              <a:ext cx="99000" cy="2124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75AD5726-9155-2C38-A427-B65E9ED029D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905458" y="3941542"/>
                <a:ext cx="116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E6DB0CB-6051-B73C-F6E4-3ACDFB45B507}"/>
                  </a:ext>
                </a:extLst>
              </p14:cNvPr>
              <p14:cNvContentPartPr/>
              <p14:nvPr/>
            </p14:nvContentPartPr>
            <p14:xfrm>
              <a:off x="5048378" y="4113262"/>
              <a:ext cx="14400" cy="777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E6DB0CB-6051-B73C-F6E4-3ACDFB45B50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039378" y="4104622"/>
                <a:ext cx="32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82CB084A-E7B1-30E0-6BCA-F6CA3E15DDE3}"/>
                  </a:ext>
                </a:extLst>
              </p14:cNvPr>
              <p14:cNvContentPartPr/>
              <p14:nvPr/>
            </p14:nvContentPartPr>
            <p14:xfrm>
              <a:off x="5155658" y="3953062"/>
              <a:ext cx="146880" cy="1807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82CB084A-E7B1-30E0-6BCA-F6CA3E15DDE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146658" y="3944062"/>
                <a:ext cx="1645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F8DC52B-F108-7F1F-1DBC-EF681C9D4B99}"/>
                  </a:ext>
                </a:extLst>
              </p14:cNvPr>
              <p14:cNvContentPartPr/>
              <p14:nvPr/>
            </p14:nvContentPartPr>
            <p14:xfrm>
              <a:off x="4853618" y="4247902"/>
              <a:ext cx="530280" cy="572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F8DC52B-F108-7F1F-1DBC-EF681C9D4B9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844978" y="4239262"/>
                <a:ext cx="547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8FCB1DF-4996-5C9E-02AD-025D226A93D4}"/>
                  </a:ext>
                </a:extLst>
              </p14:cNvPr>
              <p14:cNvContentPartPr/>
              <p14:nvPr/>
            </p14:nvContentPartPr>
            <p14:xfrm>
              <a:off x="4902938" y="4389742"/>
              <a:ext cx="144720" cy="20988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8FCB1DF-4996-5C9E-02AD-025D226A93D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894298" y="4380742"/>
                <a:ext cx="1623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47A81AA-D2C4-9572-D3F6-C9EF9A79FD2B}"/>
                  </a:ext>
                </a:extLst>
              </p14:cNvPr>
              <p14:cNvContentPartPr/>
              <p14:nvPr/>
            </p14:nvContentPartPr>
            <p14:xfrm>
              <a:off x="5097698" y="4551742"/>
              <a:ext cx="8640" cy="11592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47A81AA-D2C4-9572-D3F6-C9EF9A79FD2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089058" y="4543102"/>
                <a:ext cx="262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E92681C-C3DA-F6DB-9269-8ECE5CC5733D}"/>
                  </a:ext>
                </a:extLst>
              </p14:cNvPr>
              <p14:cNvContentPartPr/>
              <p14:nvPr/>
            </p14:nvContentPartPr>
            <p14:xfrm>
              <a:off x="5137298" y="4385422"/>
              <a:ext cx="136800" cy="1663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E92681C-C3DA-F6DB-9269-8ECE5CC5733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128658" y="4376782"/>
                <a:ext cx="154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5D4282FD-A936-D5AB-2A1D-A03A8B123E0F}"/>
                  </a:ext>
                </a:extLst>
              </p14:cNvPr>
              <p14:cNvContentPartPr/>
              <p14:nvPr/>
            </p14:nvContentPartPr>
            <p14:xfrm>
              <a:off x="5303618" y="4396942"/>
              <a:ext cx="75240" cy="1897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5D4282FD-A936-D5AB-2A1D-A03A8B123E0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294978" y="4388302"/>
                <a:ext cx="92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F6CE9F4F-CC4D-32C9-6911-C555EFBBD86C}"/>
                  </a:ext>
                </a:extLst>
              </p14:cNvPr>
              <p14:cNvContentPartPr/>
              <p14:nvPr/>
            </p14:nvContentPartPr>
            <p14:xfrm>
              <a:off x="5338178" y="4372462"/>
              <a:ext cx="64800" cy="158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F6CE9F4F-CC4D-32C9-6911-C555EFBBD86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329538" y="4363462"/>
                <a:ext cx="82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52861BC9-6494-7DC5-F5F8-298FDE77DA32}"/>
                  </a:ext>
                </a:extLst>
              </p14:cNvPr>
              <p14:cNvContentPartPr/>
              <p14:nvPr/>
            </p14:nvContentPartPr>
            <p14:xfrm>
              <a:off x="5599178" y="4282102"/>
              <a:ext cx="37800" cy="342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52861BC9-6494-7DC5-F5F8-298FDE77DA3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590178" y="4273102"/>
                <a:ext cx="55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5F78DD4-661D-E778-167F-799E6C66F438}"/>
                  </a:ext>
                </a:extLst>
              </p14:cNvPr>
              <p14:cNvContentPartPr/>
              <p14:nvPr/>
            </p14:nvContentPartPr>
            <p14:xfrm>
              <a:off x="5793938" y="3963502"/>
              <a:ext cx="139320" cy="2469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5F78DD4-661D-E778-167F-799E6C66F43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784938" y="3954862"/>
                <a:ext cx="1569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4A02BE5-E360-F6C1-2678-BE61865A41C0}"/>
                  </a:ext>
                </a:extLst>
              </p14:cNvPr>
              <p14:cNvContentPartPr/>
              <p14:nvPr/>
            </p14:nvContentPartPr>
            <p14:xfrm>
              <a:off x="6028298" y="4145662"/>
              <a:ext cx="5040" cy="11916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4A02BE5-E360-F6C1-2678-BE61865A41C0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019298" y="4137022"/>
                <a:ext cx="22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89737333-3107-9A92-D5DE-A88901565BE2}"/>
                  </a:ext>
                </a:extLst>
              </p14:cNvPr>
              <p14:cNvContentPartPr/>
              <p14:nvPr/>
            </p14:nvContentPartPr>
            <p14:xfrm>
              <a:off x="6076178" y="3960622"/>
              <a:ext cx="148680" cy="1976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89737333-3107-9A92-D5DE-A88901565BE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067538" y="3951982"/>
                <a:ext cx="166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182F6090-C198-ED52-292E-CF8DCC5EACC1}"/>
                  </a:ext>
                </a:extLst>
              </p14:cNvPr>
              <p14:cNvContentPartPr/>
              <p14:nvPr/>
            </p14:nvContentPartPr>
            <p14:xfrm>
              <a:off x="6259418" y="3957382"/>
              <a:ext cx="122040" cy="1832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182F6090-C198-ED52-292E-CF8DCC5EACC1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250418" y="3948742"/>
                <a:ext cx="1396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5C16CC92-328D-BA5E-69CC-7281E18C3AD4}"/>
                  </a:ext>
                </a:extLst>
              </p14:cNvPr>
              <p14:cNvContentPartPr/>
              <p14:nvPr/>
            </p14:nvContentPartPr>
            <p14:xfrm>
              <a:off x="6304778" y="3940102"/>
              <a:ext cx="137160" cy="540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5C16CC92-328D-BA5E-69CC-7281E18C3AD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295778" y="3931102"/>
                <a:ext cx="154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2F08143-D7D4-9E28-9E0A-B15ECE9D7E0B}"/>
                  </a:ext>
                </a:extLst>
              </p14:cNvPr>
              <p14:cNvContentPartPr/>
              <p14:nvPr/>
            </p14:nvContentPartPr>
            <p14:xfrm>
              <a:off x="5816978" y="4303702"/>
              <a:ext cx="517320" cy="8568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2F08143-D7D4-9E28-9E0A-B15ECE9D7E0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808338" y="4295062"/>
                <a:ext cx="534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15C8BBD-4EAF-7389-4232-4D955E53B44A}"/>
                  </a:ext>
                </a:extLst>
              </p14:cNvPr>
              <p14:cNvContentPartPr/>
              <p14:nvPr/>
            </p14:nvContentPartPr>
            <p14:xfrm>
              <a:off x="5945138" y="4412422"/>
              <a:ext cx="96120" cy="20268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15C8BBD-4EAF-7389-4232-4D955E53B44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936498" y="4403422"/>
                <a:ext cx="113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6E0DDF4-E2A8-789C-7211-B0F9639FEEB2}"/>
                  </a:ext>
                </a:extLst>
              </p14:cNvPr>
              <p14:cNvContentPartPr/>
              <p14:nvPr/>
            </p14:nvContentPartPr>
            <p14:xfrm>
              <a:off x="6074738" y="4604662"/>
              <a:ext cx="16200" cy="810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6E0DDF4-E2A8-789C-7211-B0F9639FEEB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065738" y="4595662"/>
                <a:ext cx="338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16D1C6E-70B9-18A9-F846-D6D29F083735}"/>
                  </a:ext>
                </a:extLst>
              </p14:cNvPr>
              <p14:cNvContentPartPr/>
              <p14:nvPr/>
            </p14:nvContentPartPr>
            <p14:xfrm>
              <a:off x="6227378" y="4389742"/>
              <a:ext cx="141480" cy="2163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16D1C6E-70B9-18A9-F846-D6D29F083735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218378" y="4380742"/>
                <a:ext cx="1591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DCDF0C4-70E4-ADA6-BE11-B532302C59DE}"/>
                  </a:ext>
                </a:extLst>
              </p14:cNvPr>
              <p14:cNvContentPartPr/>
              <p14:nvPr/>
            </p14:nvContentPartPr>
            <p14:xfrm>
              <a:off x="6597458" y="3945142"/>
              <a:ext cx="127800" cy="5886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DCDF0C4-70E4-ADA6-BE11-B532302C59D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588818" y="3936502"/>
                <a:ext cx="14544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3FCCB9F-0956-6889-76BA-75F212661A98}"/>
                  </a:ext>
                </a:extLst>
              </p14:cNvPr>
              <p14:cNvContentPartPr/>
              <p14:nvPr/>
            </p14:nvContentPartPr>
            <p14:xfrm>
              <a:off x="6896618" y="3540142"/>
              <a:ext cx="10440" cy="1713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3FCCB9F-0956-6889-76BA-75F212661A9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887978" y="3531142"/>
                <a:ext cx="28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44268D91-32A2-10D4-7929-118015628BA1}"/>
                  </a:ext>
                </a:extLst>
              </p14:cNvPr>
              <p14:cNvContentPartPr/>
              <p14:nvPr/>
            </p14:nvContentPartPr>
            <p14:xfrm>
              <a:off x="6802658" y="3718702"/>
              <a:ext cx="205560" cy="2988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44268D91-32A2-10D4-7929-118015628BA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793658" y="3709702"/>
                <a:ext cx="223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5F9180C-75E9-2326-45DF-292F50602B87}"/>
                  </a:ext>
                </a:extLst>
              </p14:cNvPr>
              <p14:cNvContentPartPr/>
              <p14:nvPr/>
            </p14:nvContentPartPr>
            <p14:xfrm>
              <a:off x="6854498" y="3794662"/>
              <a:ext cx="112680" cy="1350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5F9180C-75E9-2326-45DF-292F50602B8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845858" y="3786022"/>
                <a:ext cx="130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4F1CE06E-76FC-3E7D-50CD-CABF39793094}"/>
                  </a:ext>
                </a:extLst>
              </p14:cNvPr>
              <p14:cNvContentPartPr/>
              <p14:nvPr/>
            </p14:nvContentPartPr>
            <p14:xfrm>
              <a:off x="6965738" y="4137382"/>
              <a:ext cx="191880" cy="1188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4F1CE06E-76FC-3E7D-50CD-CABF3979309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956738" y="4128742"/>
                <a:ext cx="209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6E753C0-7011-E71D-5E5D-3A695975A5E0}"/>
                  </a:ext>
                </a:extLst>
              </p14:cNvPr>
              <p14:cNvContentPartPr/>
              <p14:nvPr/>
            </p14:nvContentPartPr>
            <p14:xfrm>
              <a:off x="7014698" y="4192102"/>
              <a:ext cx="164520" cy="230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6E753C0-7011-E71D-5E5D-3A695975A5E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006058" y="4183462"/>
                <a:ext cx="182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AEAB136-0CF8-4E14-8DBE-823A7C603262}"/>
                  </a:ext>
                </a:extLst>
              </p14:cNvPr>
              <p14:cNvContentPartPr/>
              <p14:nvPr/>
            </p14:nvContentPartPr>
            <p14:xfrm>
              <a:off x="7341578" y="3966742"/>
              <a:ext cx="186120" cy="1893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AEAB136-0CF8-4E14-8DBE-823A7C60326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332938" y="3958102"/>
                <a:ext cx="203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1F44E67C-5240-BFF9-864A-DA069219A9E6}"/>
                  </a:ext>
                </a:extLst>
              </p14:cNvPr>
              <p14:cNvContentPartPr/>
              <p14:nvPr/>
            </p14:nvContentPartPr>
            <p14:xfrm>
              <a:off x="7632458" y="3994462"/>
              <a:ext cx="16200" cy="1810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1F44E67C-5240-BFF9-864A-DA069219A9E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623458" y="3985822"/>
                <a:ext cx="33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C52CE394-E875-475C-5065-EDB94933C97D}"/>
                  </a:ext>
                </a:extLst>
              </p14:cNvPr>
              <p14:cNvContentPartPr/>
              <p14:nvPr/>
            </p14:nvContentPartPr>
            <p14:xfrm>
              <a:off x="7609418" y="4093822"/>
              <a:ext cx="97200" cy="154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C52CE394-E875-475C-5065-EDB94933C97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600418" y="4084822"/>
                <a:ext cx="1148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B79D8314-C70F-4324-E27C-4FB1C06D89CE}"/>
                  </a:ext>
                </a:extLst>
              </p14:cNvPr>
              <p14:cNvContentPartPr/>
              <p14:nvPr/>
            </p14:nvContentPartPr>
            <p14:xfrm>
              <a:off x="7859618" y="3990142"/>
              <a:ext cx="93960" cy="2898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B79D8314-C70F-4324-E27C-4FB1C06D89C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850978" y="3981502"/>
                <a:ext cx="1116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190E15E-A7F1-911D-FC75-AF75AD6C7B27}"/>
                  </a:ext>
                </a:extLst>
              </p14:cNvPr>
              <p14:cNvContentPartPr/>
              <p14:nvPr/>
            </p14:nvContentPartPr>
            <p14:xfrm>
              <a:off x="7850978" y="3910582"/>
              <a:ext cx="168480" cy="205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190E15E-A7F1-911D-FC75-AF75AD6C7B2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842338" y="3901582"/>
                <a:ext cx="186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8B7D9AAB-93F5-E244-635A-41E7C4F1287B}"/>
                  </a:ext>
                </a:extLst>
              </p14:cNvPr>
              <p14:cNvContentPartPr/>
              <p14:nvPr/>
            </p14:nvContentPartPr>
            <p14:xfrm>
              <a:off x="5100578" y="4838662"/>
              <a:ext cx="5040" cy="22752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8B7D9AAB-93F5-E244-635A-41E7C4F1287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091578" y="4830022"/>
                <a:ext cx="226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4BF3A22A-3046-974E-78D7-E339E6E6DD01}"/>
                  </a:ext>
                </a:extLst>
              </p14:cNvPr>
              <p14:cNvContentPartPr/>
              <p14:nvPr/>
            </p14:nvContentPartPr>
            <p14:xfrm>
              <a:off x="4998698" y="4711942"/>
              <a:ext cx="176400" cy="1292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4BF3A22A-3046-974E-78D7-E339E6E6DD0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990058" y="4702942"/>
                <a:ext cx="1940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3C8177CB-3635-3CAD-7AB4-F57DFB8EBD45}"/>
                  </a:ext>
                </a:extLst>
              </p14:cNvPr>
              <p14:cNvContentPartPr/>
              <p14:nvPr/>
            </p14:nvContentPartPr>
            <p14:xfrm>
              <a:off x="6055658" y="4727422"/>
              <a:ext cx="17280" cy="2289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3C8177CB-3635-3CAD-7AB4-F57DFB8EBD4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046658" y="4718422"/>
                <a:ext cx="34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2DC36E0-F8A0-FC2E-5E26-EE1C89212910}"/>
                  </a:ext>
                </a:extLst>
              </p14:cNvPr>
              <p14:cNvContentPartPr/>
              <p14:nvPr/>
            </p14:nvContentPartPr>
            <p14:xfrm>
              <a:off x="5945498" y="4631662"/>
              <a:ext cx="190800" cy="1141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2DC36E0-F8A0-FC2E-5E26-EE1C8921291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936858" y="4622662"/>
                <a:ext cx="2084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FD765A9-C1F9-048B-9439-068F63FBDA56}"/>
                  </a:ext>
                </a:extLst>
              </p14:cNvPr>
              <p14:cNvContentPartPr/>
              <p14:nvPr/>
            </p14:nvContentPartPr>
            <p14:xfrm>
              <a:off x="4992218" y="5287222"/>
              <a:ext cx="240480" cy="16812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FD765A9-C1F9-048B-9439-068F63FBDA5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983218" y="5278222"/>
                <a:ext cx="258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FC2C1C63-6483-4878-5135-D96CA7920E0C}"/>
                  </a:ext>
                </a:extLst>
              </p14:cNvPr>
              <p14:cNvContentPartPr/>
              <p14:nvPr/>
            </p14:nvContentPartPr>
            <p14:xfrm>
              <a:off x="5301458" y="5318902"/>
              <a:ext cx="61560" cy="734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FC2C1C63-6483-4878-5135-D96CA7920E0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292458" y="5310262"/>
                <a:ext cx="79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FB2407AF-F52A-2310-1854-79AD3FF6E9A7}"/>
                  </a:ext>
                </a:extLst>
              </p14:cNvPr>
              <p14:cNvContentPartPr/>
              <p14:nvPr/>
            </p14:nvContentPartPr>
            <p14:xfrm>
              <a:off x="5444378" y="5162302"/>
              <a:ext cx="165240" cy="1918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FB2407AF-F52A-2310-1854-79AD3FF6E9A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435378" y="5153302"/>
                <a:ext cx="182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002F64DD-4EE2-B1AB-51F4-0E812039031A}"/>
                  </a:ext>
                </a:extLst>
              </p14:cNvPr>
              <p14:cNvContentPartPr/>
              <p14:nvPr/>
            </p14:nvContentPartPr>
            <p14:xfrm>
              <a:off x="5649578" y="5240782"/>
              <a:ext cx="83520" cy="11592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002F64DD-4EE2-B1AB-51F4-0E812039031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640578" y="5231782"/>
                <a:ext cx="101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ABDBD93B-9253-B71B-5666-72CD771A5C0B}"/>
                  </a:ext>
                </a:extLst>
              </p14:cNvPr>
              <p14:cNvContentPartPr/>
              <p14:nvPr/>
            </p14:nvContentPartPr>
            <p14:xfrm>
              <a:off x="5747858" y="5111542"/>
              <a:ext cx="405360" cy="3132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ABDBD93B-9253-B71B-5666-72CD771A5C0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739218" y="5102902"/>
                <a:ext cx="4230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EB372D3-425D-8325-F5D1-C63DE1E3B904}"/>
                  </a:ext>
                </a:extLst>
              </p14:cNvPr>
              <p14:cNvContentPartPr/>
              <p14:nvPr/>
            </p14:nvContentPartPr>
            <p14:xfrm>
              <a:off x="6075458" y="5137822"/>
              <a:ext cx="119520" cy="20628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EB372D3-425D-8325-F5D1-C63DE1E3B90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066458" y="5128822"/>
                <a:ext cx="137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C986A6F4-3A93-9A1E-20A1-E3EA4A03F7EF}"/>
                  </a:ext>
                </a:extLst>
              </p14:cNvPr>
              <p14:cNvContentPartPr/>
              <p14:nvPr/>
            </p14:nvContentPartPr>
            <p14:xfrm>
              <a:off x="6250418" y="4986262"/>
              <a:ext cx="344160" cy="3574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C986A6F4-3A93-9A1E-20A1-E3EA4A03F7EF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241778" y="4977622"/>
                <a:ext cx="361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DA47311C-7F3A-BF11-7148-102392817D6E}"/>
                  </a:ext>
                </a:extLst>
              </p14:cNvPr>
              <p14:cNvContentPartPr/>
              <p14:nvPr/>
            </p14:nvContentPartPr>
            <p14:xfrm>
              <a:off x="6607898" y="4972942"/>
              <a:ext cx="473040" cy="1965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DA47311C-7F3A-BF11-7148-102392817D6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599258" y="4963942"/>
                <a:ext cx="4906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4650601B-6ACA-A573-93F2-A2D6066B1A6D}"/>
                  </a:ext>
                </a:extLst>
              </p14:cNvPr>
              <p14:cNvContentPartPr/>
              <p14:nvPr/>
            </p14:nvContentPartPr>
            <p14:xfrm>
              <a:off x="7689698" y="4411702"/>
              <a:ext cx="15840" cy="22896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4650601B-6ACA-A573-93F2-A2D6066B1A6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680698" y="4402702"/>
                <a:ext cx="334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FF156045-6051-3D85-A7B6-3668EE647EC5}"/>
                  </a:ext>
                </a:extLst>
              </p14:cNvPr>
              <p14:cNvContentPartPr/>
              <p14:nvPr/>
            </p14:nvContentPartPr>
            <p14:xfrm>
              <a:off x="7607978" y="4324582"/>
              <a:ext cx="164160" cy="1519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FF156045-6051-3D85-A7B6-3668EE647EC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599338" y="4315582"/>
                <a:ext cx="1818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A8D18C3D-141E-4AEC-B1A9-00120FBF8555}"/>
                  </a:ext>
                </a:extLst>
              </p14:cNvPr>
              <p14:cNvContentPartPr/>
              <p14:nvPr/>
            </p14:nvContentPartPr>
            <p14:xfrm>
              <a:off x="7416458" y="4774942"/>
              <a:ext cx="114480" cy="17568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A8D18C3D-141E-4AEC-B1A9-00120FBF8555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407818" y="4765942"/>
                <a:ext cx="132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0F4EEF64-4B1B-722E-2410-D57F7B7CA11C}"/>
                  </a:ext>
                </a:extLst>
              </p14:cNvPr>
              <p14:cNvContentPartPr/>
              <p14:nvPr/>
            </p14:nvContentPartPr>
            <p14:xfrm>
              <a:off x="7403498" y="4719862"/>
              <a:ext cx="186480" cy="3312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0F4EEF64-4B1B-722E-2410-D57F7B7CA11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394498" y="4711222"/>
                <a:ext cx="2041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2670A2D5-1C8D-6CC6-0F33-B68B9BB3F599}"/>
                  </a:ext>
                </a:extLst>
              </p14:cNvPr>
              <p14:cNvContentPartPr/>
              <p14:nvPr/>
            </p14:nvContentPartPr>
            <p14:xfrm>
              <a:off x="7608698" y="4850542"/>
              <a:ext cx="141840" cy="2808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2670A2D5-1C8D-6CC6-0F33-B68B9BB3F599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599698" y="4841902"/>
                <a:ext cx="159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589A930-A0F0-7530-88D5-214CCD70DA10}"/>
                  </a:ext>
                </a:extLst>
              </p14:cNvPr>
              <p14:cNvContentPartPr/>
              <p14:nvPr/>
            </p14:nvContentPartPr>
            <p14:xfrm>
              <a:off x="7776098" y="4693222"/>
              <a:ext cx="176760" cy="1742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589A930-A0F0-7530-88D5-214CCD70DA10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767098" y="4684582"/>
                <a:ext cx="194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DDC865D6-B724-1897-69DA-AA23EB50E464}"/>
                  </a:ext>
                </a:extLst>
              </p14:cNvPr>
              <p14:cNvContentPartPr/>
              <p14:nvPr/>
            </p14:nvContentPartPr>
            <p14:xfrm>
              <a:off x="7976258" y="4741822"/>
              <a:ext cx="97200" cy="1051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DDC865D6-B724-1897-69DA-AA23EB50E46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967258" y="4733182"/>
                <a:ext cx="1148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2437775F-8306-7E18-FD94-CF16A68B60AA}"/>
                  </a:ext>
                </a:extLst>
              </p14:cNvPr>
              <p14:cNvContentPartPr/>
              <p14:nvPr/>
            </p14:nvContentPartPr>
            <p14:xfrm>
              <a:off x="8083898" y="4632742"/>
              <a:ext cx="129960" cy="2062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2437775F-8306-7E18-FD94-CF16A68B60A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074898" y="4623742"/>
                <a:ext cx="1476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3E76AD93-A9AF-979B-645D-2F647989B28D}"/>
                  </a:ext>
                </a:extLst>
              </p14:cNvPr>
              <p14:cNvContentPartPr/>
              <p14:nvPr/>
            </p14:nvContentPartPr>
            <p14:xfrm>
              <a:off x="8255258" y="4687462"/>
              <a:ext cx="94320" cy="15264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3E76AD93-A9AF-979B-645D-2F647989B28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246258" y="4678462"/>
                <a:ext cx="1119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E11B3F3F-8CC3-7968-FF65-693BC8EFC67C}"/>
                  </a:ext>
                </a:extLst>
              </p14:cNvPr>
              <p14:cNvContentPartPr/>
              <p14:nvPr/>
            </p14:nvContentPartPr>
            <p14:xfrm>
              <a:off x="8358938" y="4556062"/>
              <a:ext cx="207000" cy="2469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E11B3F3F-8CC3-7968-FF65-693BC8EFC67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349938" y="4547062"/>
                <a:ext cx="224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28B25DF9-C176-3F7E-452C-97D22AD49F91}"/>
                  </a:ext>
                </a:extLst>
              </p14:cNvPr>
              <p14:cNvContentPartPr/>
              <p14:nvPr/>
            </p14:nvContentPartPr>
            <p14:xfrm>
              <a:off x="8577818" y="4607902"/>
              <a:ext cx="71640" cy="13500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28B25DF9-C176-3F7E-452C-97D22AD49F91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569178" y="4599262"/>
                <a:ext cx="89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09014501-F15D-38A3-C8FC-9A624FA65012}"/>
                  </a:ext>
                </a:extLst>
              </p14:cNvPr>
              <p14:cNvContentPartPr/>
              <p14:nvPr/>
            </p14:nvContentPartPr>
            <p14:xfrm>
              <a:off x="8613818" y="4620502"/>
              <a:ext cx="65520" cy="154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09014501-F15D-38A3-C8FC-9A624FA6501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604818" y="4611502"/>
                <a:ext cx="83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3E04E08-D98A-85E3-30FC-1B96B3FCA4B0}"/>
                  </a:ext>
                </a:extLst>
              </p14:cNvPr>
              <p14:cNvContentPartPr/>
              <p14:nvPr/>
            </p14:nvContentPartPr>
            <p14:xfrm>
              <a:off x="7753058" y="4992742"/>
              <a:ext cx="112680" cy="3124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3E04E08-D98A-85E3-30FC-1B96B3FCA4B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744418" y="4983742"/>
                <a:ext cx="1303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CB23761F-84AD-8907-35A6-F2F6880CBB7F}"/>
                  </a:ext>
                </a:extLst>
              </p14:cNvPr>
              <p14:cNvContentPartPr/>
              <p14:nvPr/>
            </p14:nvContentPartPr>
            <p14:xfrm>
              <a:off x="7852778" y="4884022"/>
              <a:ext cx="523800" cy="2656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CB23761F-84AD-8907-35A6-F2F6880CBB7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844138" y="4875382"/>
                <a:ext cx="5414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A755B868-4EBB-1D6E-CF4F-8969A8139097}"/>
                  </a:ext>
                </a:extLst>
              </p14:cNvPr>
              <p14:cNvContentPartPr/>
              <p14:nvPr/>
            </p14:nvContentPartPr>
            <p14:xfrm>
              <a:off x="4931738" y="5776822"/>
              <a:ext cx="208440" cy="20844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A755B868-4EBB-1D6E-CF4F-8969A813909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922738" y="5767822"/>
                <a:ext cx="226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388C7819-A8AA-AA89-6566-053E3F276C17}"/>
                  </a:ext>
                </a:extLst>
              </p14:cNvPr>
              <p14:cNvContentPartPr/>
              <p14:nvPr/>
            </p14:nvContentPartPr>
            <p14:xfrm>
              <a:off x="5269778" y="5765302"/>
              <a:ext cx="10800" cy="1702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388C7819-A8AA-AA89-6566-053E3F276C17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260778" y="5756662"/>
                <a:ext cx="28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782E0A2E-52FC-22C7-3A36-8C3DDE08ECA6}"/>
                  </a:ext>
                </a:extLst>
              </p14:cNvPr>
              <p14:cNvContentPartPr/>
              <p14:nvPr/>
            </p14:nvContentPartPr>
            <p14:xfrm>
              <a:off x="5166458" y="5754142"/>
              <a:ext cx="170640" cy="147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782E0A2E-52FC-22C7-3A36-8C3DDE08ECA6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5157818" y="5745502"/>
                <a:ext cx="188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D64AE739-C9C7-0E37-D94D-63193D540096}"/>
                  </a:ext>
                </a:extLst>
              </p14:cNvPr>
              <p14:cNvContentPartPr/>
              <p14:nvPr/>
            </p14:nvContentPartPr>
            <p14:xfrm>
              <a:off x="5176178" y="5820022"/>
              <a:ext cx="149040" cy="360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D64AE739-C9C7-0E37-D94D-63193D54009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167538" y="5811382"/>
                <a:ext cx="1666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D6264DC8-CB44-0202-6712-850FFDAFAF2D}"/>
                  </a:ext>
                </a:extLst>
              </p14:cNvPr>
              <p14:cNvContentPartPr/>
              <p14:nvPr/>
            </p14:nvContentPartPr>
            <p14:xfrm>
              <a:off x="5323058" y="5937382"/>
              <a:ext cx="26640" cy="993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D6264DC8-CB44-0202-6712-850FFDAFAF2D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314418" y="5928742"/>
                <a:ext cx="44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4AACEC57-2859-8960-4F63-10459F2FBBD8}"/>
                  </a:ext>
                </a:extLst>
              </p14:cNvPr>
              <p14:cNvContentPartPr/>
              <p14:nvPr/>
            </p14:nvContentPartPr>
            <p14:xfrm>
              <a:off x="5379218" y="5946382"/>
              <a:ext cx="55800" cy="7884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4AACEC57-2859-8960-4F63-10459F2FBBD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370578" y="5937742"/>
                <a:ext cx="734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C9C0D1CD-8246-EDFE-E904-020E2B626606}"/>
                  </a:ext>
                </a:extLst>
              </p14:cNvPr>
              <p14:cNvContentPartPr/>
              <p14:nvPr/>
            </p14:nvContentPartPr>
            <p14:xfrm>
              <a:off x="5471378" y="5924782"/>
              <a:ext cx="5040" cy="1155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C9C0D1CD-8246-EDFE-E904-020E2B626606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462738" y="5916142"/>
                <a:ext cx="226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003597BC-9D47-0543-59B3-8D3A665ED774}"/>
                  </a:ext>
                </a:extLst>
              </p14:cNvPr>
              <p14:cNvContentPartPr/>
              <p14:nvPr/>
            </p14:nvContentPartPr>
            <p14:xfrm>
              <a:off x="5524658" y="5907862"/>
              <a:ext cx="97920" cy="1468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003597BC-9D47-0543-59B3-8D3A665ED77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515658" y="5898862"/>
                <a:ext cx="115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DF582D38-244C-7D84-CCBD-03926F798C2F}"/>
                  </a:ext>
                </a:extLst>
              </p14:cNvPr>
              <p14:cNvContentPartPr/>
              <p14:nvPr/>
            </p14:nvContentPartPr>
            <p14:xfrm>
              <a:off x="5740658" y="5822542"/>
              <a:ext cx="14400" cy="108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DF582D38-244C-7D84-CCBD-03926F798C2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732018" y="5813902"/>
                <a:ext cx="32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3DFC3379-7018-8FDE-4186-21B86EA8932C}"/>
                  </a:ext>
                </a:extLst>
              </p14:cNvPr>
              <p14:cNvContentPartPr/>
              <p14:nvPr/>
            </p14:nvContentPartPr>
            <p14:xfrm>
              <a:off x="5948018" y="5721742"/>
              <a:ext cx="217080" cy="1450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3DFC3379-7018-8FDE-4186-21B86EA8932C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939378" y="5712742"/>
                <a:ext cx="234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A4538B4F-5CC4-31F6-B71A-E3AC93ED47BC}"/>
                  </a:ext>
                </a:extLst>
              </p14:cNvPr>
              <p14:cNvContentPartPr/>
              <p14:nvPr/>
            </p14:nvContentPartPr>
            <p14:xfrm>
              <a:off x="6223058" y="5672422"/>
              <a:ext cx="4320" cy="13860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A4538B4F-5CC4-31F6-B71A-E3AC93ED47B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214418" y="5663782"/>
                <a:ext cx="21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01D9D872-1434-C3A1-B6DD-10FDDFD0B7A0}"/>
                  </a:ext>
                </a:extLst>
              </p14:cNvPr>
              <p14:cNvContentPartPr/>
              <p14:nvPr/>
            </p14:nvContentPartPr>
            <p14:xfrm>
              <a:off x="6151058" y="5670982"/>
              <a:ext cx="16200" cy="1944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01D9D872-1434-C3A1-B6DD-10FDDFD0B7A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142058" y="5662342"/>
                <a:ext cx="33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AA35863E-7B75-A085-5D37-E3D91AA251EB}"/>
                  </a:ext>
                </a:extLst>
              </p14:cNvPr>
              <p14:cNvContentPartPr/>
              <p14:nvPr/>
            </p14:nvContentPartPr>
            <p14:xfrm>
              <a:off x="6094898" y="5647222"/>
              <a:ext cx="187920" cy="194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AA35863E-7B75-A085-5D37-E3D91AA251EB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085898" y="5638222"/>
                <a:ext cx="2055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49BB7923-E748-399E-4F69-238805E097D3}"/>
                  </a:ext>
                </a:extLst>
              </p14:cNvPr>
              <p14:cNvContentPartPr/>
              <p14:nvPr/>
            </p14:nvContentPartPr>
            <p14:xfrm>
              <a:off x="6178418" y="5733982"/>
              <a:ext cx="105120" cy="1908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49BB7923-E748-399E-4F69-238805E097D3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169418" y="5724982"/>
                <a:ext cx="122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12F01B66-248B-7218-0F0B-8800482CEFD9}"/>
                  </a:ext>
                </a:extLst>
              </p14:cNvPr>
              <p14:cNvContentPartPr/>
              <p14:nvPr/>
            </p14:nvContentPartPr>
            <p14:xfrm>
              <a:off x="6257978" y="5802022"/>
              <a:ext cx="60120" cy="1375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12F01B66-248B-7218-0F0B-8800482CEFD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248978" y="5793382"/>
                <a:ext cx="77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C0C3D57E-6E0B-B399-475B-5BE0C73D528C}"/>
                  </a:ext>
                </a:extLst>
              </p14:cNvPr>
              <p14:cNvContentPartPr/>
              <p14:nvPr/>
            </p14:nvContentPartPr>
            <p14:xfrm>
              <a:off x="6384338" y="5782942"/>
              <a:ext cx="57960" cy="11088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C0C3D57E-6E0B-B399-475B-5BE0C73D528C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375338" y="5773942"/>
                <a:ext cx="756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04D36B72-A4BD-D893-B7AD-EA2D911464A6}"/>
                  </a:ext>
                </a:extLst>
              </p14:cNvPr>
              <p14:cNvContentPartPr/>
              <p14:nvPr/>
            </p14:nvContentPartPr>
            <p14:xfrm>
              <a:off x="6463538" y="5769982"/>
              <a:ext cx="16920" cy="1537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04D36B72-A4BD-D893-B7AD-EA2D911464A6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454898" y="5761342"/>
                <a:ext cx="34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C33CE32E-A58B-CFB7-C171-C551795779D1}"/>
                  </a:ext>
                </a:extLst>
              </p14:cNvPr>
              <p14:cNvContentPartPr/>
              <p14:nvPr/>
            </p14:nvContentPartPr>
            <p14:xfrm>
              <a:off x="6527978" y="5746582"/>
              <a:ext cx="81360" cy="1821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C33CE32E-A58B-CFB7-C171-C551795779D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519338" y="5737582"/>
                <a:ext cx="990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4357B3E0-28FC-930B-591B-EC9553370199}"/>
                  </a:ext>
                </a:extLst>
              </p14:cNvPr>
              <p14:cNvContentPartPr/>
              <p14:nvPr/>
            </p14:nvContentPartPr>
            <p14:xfrm>
              <a:off x="4738778" y="5607622"/>
              <a:ext cx="100440" cy="5284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4357B3E0-28FC-930B-591B-EC955337019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730138" y="5598982"/>
                <a:ext cx="1180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0CD2DF4C-5039-AFAE-2840-985EDBC51E5C}"/>
                  </a:ext>
                </a:extLst>
              </p14:cNvPr>
              <p14:cNvContentPartPr/>
              <p14:nvPr/>
            </p14:nvContentPartPr>
            <p14:xfrm>
              <a:off x="6710138" y="5442022"/>
              <a:ext cx="102600" cy="44820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0CD2DF4C-5039-AFAE-2840-985EDBC51E5C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701498" y="5433022"/>
                <a:ext cx="1202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BA20281E-49AC-E1B2-A16F-E2922644BAF9}"/>
                  </a:ext>
                </a:extLst>
              </p14:cNvPr>
              <p14:cNvContentPartPr/>
              <p14:nvPr/>
            </p14:nvContentPartPr>
            <p14:xfrm>
              <a:off x="6883658" y="5104342"/>
              <a:ext cx="33840" cy="18432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BA20281E-49AC-E1B2-A16F-E2922644BAF9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874658" y="5095342"/>
                <a:ext cx="514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64117E5A-6521-F2EB-1D67-AF3649DA5957}"/>
                  </a:ext>
                </a:extLst>
              </p14:cNvPr>
              <p14:cNvContentPartPr/>
              <p14:nvPr/>
            </p14:nvContentPartPr>
            <p14:xfrm>
              <a:off x="6829658" y="5251582"/>
              <a:ext cx="127800" cy="4896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64117E5A-6521-F2EB-1D67-AF3649DA5957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820658" y="5242582"/>
                <a:ext cx="145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12445765-88C4-7EA2-F753-01D580405E49}"/>
                  </a:ext>
                </a:extLst>
              </p14:cNvPr>
              <p14:cNvContentPartPr/>
              <p14:nvPr/>
            </p14:nvContentPartPr>
            <p14:xfrm>
              <a:off x="6880418" y="5323942"/>
              <a:ext cx="98280" cy="12600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12445765-88C4-7EA2-F753-01D580405E4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871778" y="5314942"/>
                <a:ext cx="1159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6967EE6C-E28D-07B0-99EE-58E046758F84}"/>
                  </a:ext>
                </a:extLst>
              </p14:cNvPr>
              <p14:cNvContentPartPr/>
              <p14:nvPr/>
            </p14:nvContentPartPr>
            <p14:xfrm>
              <a:off x="5172578" y="6459022"/>
              <a:ext cx="105120" cy="13140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6967EE6C-E28D-07B0-99EE-58E046758F84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163938" y="6450022"/>
                <a:ext cx="1227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3BC3B8C0-8D32-5B3C-C4C1-935182A40A8E}"/>
                  </a:ext>
                </a:extLst>
              </p14:cNvPr>
              <p14:cNvContentPartPr/>
              <p14:nvPr/>
            </p14:nvContentPartPr>
            <p14:xfrm>
              <a:off x="5163218" y="6495382"/>
              <a:ext cx="187200" cy="457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3BC3B8C0-8D32-5B3C-C4C1-935182A40A8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5154578" y="6486742"/>
                <a:ext cx="2048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9F863065-F944-D852-0220-7AEF8CFC64B6}"/>
                  </a:ext>
                </a:extLst>
              </p14:cNvPr>
              <p14:cNvContentPartPr/>
              <p14:nvPr/>
            </p14:nvContentPartPr>
            <p14:xfrm>
              <a:off x="5075378" y="6447502"/>
              <a:ext cx="118080" cy="26748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9F863065-F944-D852-0220-7AEF8CFC64B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066738" y="6438502"/>
                <a:ext cx="1357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7F16966D-A6B6-006A-F6B3-6EA127AEC141}"/>
                  </a:ext>
                </a:extLst>
              </p14:cNvPr>
              <p14:cNvContentPartPr/>
              <p14:nvPr/>
            </p14:nvContentPartPr>
            <p14:xfrm>
              <a:off x="5762978" y="6439942"/>
              <a:ext cx="24840" cy="1252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7F16966D-A6B6-006A-F6B3-6EA127AEC14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753978" y="6430942"/>
                <a:ext cx="424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C9A7313F-8D6A-D93B-0A68-79436F07617F}"/>
                  </a:ext>
                </a:extLst>
              </p14:cNvPr>
              <p14:cNvContentPartPr/>
              <p14:nvPr/>
            </p14:nvContentPartPr>
            <p14:xfrm>
              <a:off x="5718698" y="6462982"/>
              <a:ext cx="115920" cy="241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C9A7313F-8D6A-D93B-0A68-79436F07617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709698" y="6454342"/>
                <a:ext cx="133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8B7D8B35-38AF-4808-2297-72008A077B0F}"/>
                  </a:ext>
                </a:extLst>
              </p14:cNvPr>
              <p14:cNvContentPartPr/>
              <p14:nvPr/>
            </p14:nvContentPartPr>
            <p14:xfrm>
              <a:off x="6001298" y="6344182"/>
              <a:ext cx="156600" cy="17172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8B7D8B35-38AF-4808-2297-72008A077B0F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992658" y="6335542"/>
                <a:ext cx="1742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855DFB55-088D-59C9-2640-1EF981AFB873}"/>
                  </a:ext>
                </a:extLst>
              </p14:cNvPr>
              <p14:cNvContentPartPr/>
              <p14:nvPr/>
            </p14:nvContentPartPr>
            <p14:xfrm>
              <a:off x="6215498" y="6226462"/>
              <a:ext cx="53640" cy="2944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855DFB55-088D-59C9-2640-1EF981AFB873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206498" y="6217822"/>
                <a:ext cx="7128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29CB9B9C-CC64-9E40-5D4E-69ACAF988224}"/>
                  </a:ext>
                </a:extLst>
              </p14:cNvPr>
              <p14:cNvContentPartPr/>
              <p14:nvPr/>
            </p14:nvContentPartPr>
            <p14:xfrm>
              <a:off x="6356258" y="6308182"/>
              <a:ext cx="40320" cy="7740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29CB9B9C-CC64-9E40-5D4E-69ACAF988224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347258" y="6299542"/>
                <a:ext cx="579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2C46A567-85A9-1608-EE1B-FE48E51DE591}"/>
                  </a:ext>
                </a:extLst>
              </p14:cNvPr>
              <p14:cNvContentPartPr/>
              <p14:nvPr/>
            </p14:nvContentPartPr>
            <p14:xfrm>
              <a:off x="6483698" y="6086062"/>
              <a:ext cx="120240" cy="1609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2C46A567-85A9-1608-EE1B-FE48E51DE591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475058" y="6077422"/>
                <a:ext cx="137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8EFCE128-490B-2F35-EDB2-4E5709AD429F}"/>
                  </a:ext>
                </a:extLst>
              </p14:cNvPr>
              <p14:cNvContentPartPr/>
              <p14:nvPr/>
            </p14:nvContentPartPr>
            <p14:xfrm>
              <a:off x="6520418" y="6263902"/>
              <a:ext cx="161280" cy="525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8EFCE128-490B-2F35-EDB2-4E5709AD429F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6511418" y="6254902"/>
                <a:ext cx="1789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84EBC95E-C6B2-D337-BBE9-7FA49F6AF35E}"/>
                  </a:ext>
                </a:extLst>
              </p14:cNvPr>
              <p14:cNvContentPartPr/>
              <p14:nvPr/>
            </p14:nvContentPartPr>
            <p14:xfrm>
              <a:off x="6579098" y="6356422"/>
              <a:ext cx="120240" cy="1591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84EBC95E-C6B2-D337-BBE9-7FA49F6AF35E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570458" y="6347422"/>
                <a:ext cx="137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6D4D3EC1-30F4-6132-363D-98603E8115DB}"/>
                  </a:ext>
                </a:extLst>
              </p14:cNvPr>
              <p14:cNvContentPartPr/>
              <p14:nvPr/>
            </p14:nvContentPartPr>
            <p14:xfrm>
              <a:off x="9350738" y="2896822"/>
              <a:ext cx="207360" cy="709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6D4D3EC1-30F4-6132-363D-98603E8115DB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9341738" y="2887822"/>
                <a:ext cx="2250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A9C66778-1D5B-5DB7-58D9-FC9A9D951A1B}"/>
                  </a:ext>
                </a:extLst>
              </p14:cNvPr>
              <p14:cNvContentPartPr/>
              <p14:nvPr/>
            </p14:nvContentPartPr>
            <p14:xfrm>
              <a:off x="9359738" y="3022102"/>
              <a:ext cx="216720" cy="558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A9C66778-1D5B-5DB7-58D9-FC9A9D951A1B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351098" y="3013102"/>
                <a:ext cx="2343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36CB5BD-FE9A-F3D8-EA14-C79F7160B84E}"/>
                  </a:ext>
                </a:extLst>
              </p14:cNvPr>
              <p14:cNvContentPartPr/>
              <p14:nvPr/>
            </p14:nvContentPartPr>
            <p14:xfrm>
              <a:off x="9767258" y="2797822"/>
              <a:ext cx="90000" cy="19080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36CB5BD-FE9A-F3D8-EA14-C79F7160B84E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9758258" y="2789182"/>
                <a:ext cx="107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D3143FE1-ADE0-3602-72D1-8DCAF78132B3}"/>
                  </a:ext>
                </a:extLst>
              </p14:cNvPr>
              <p14:cNvContentPartPr/>
              <p14:nvPr/>
            </p14:nvContentPartPr>
            <p14:xfrm>
              <a:off x="9825938" y="2925622"/>
              <a:ext cx="117000" cy="14652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D3143FE1-ADE0-3602-72D1-8DCAF78132B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9816938" y="2916622"/>
                <a:ext cx="1346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0FCF110E-26F4-1C0B-2C87-545CBBE4FEA5}"/>
                  </a:ext>
                </a:extLst>
              </p14:cNvPr>
              <p14:cNvContentPartPr/>
              <p14:nvPr/>
            </p14:nvContentPartPr>
            <p14:xfrm>
              <a:off x="10049138" y="2810782"/>
              <a:ext cx="81000" cy="21168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0FCF110E-26F4-1C0B-2C87-545CBBE4FEA5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0040498" y="2801782"/>
                <a:ext cx="98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9BFFFEA2-348A-FF4D-14CC-5A01603BF05D}"/>
                  </a:ext>
                </a:extLst>
              </p14:cNvPr>
              <p14:cNvContentPartPr/>
              <p14:nvPr/>
            </p14:nvContentPartPr>
            <p14:xfrm>
              <a:off x="10256498" y="2787382"/>
              <a:ext cx="87120" cy="20988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9BFFFEA2-348A-FF4D-14CC-5A01603BF05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0247498" y="2778742"/>
                <a:ext cx="1047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0393F2B8-3B2A-5D03-83E9-E575FB2546F4}"/>
                  </a:ext>
                </a:extLst>
              </p14:cNvPr>
              <p14:cNvContentPartPr/>
              <p14:nvPr/>
            </p14:nvContentPartPr>
            <p14:xfrm>
              <a:off x="10531538" y="2797102"/>
              <a:ext cx="81000" cy="18108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0393F2B8-3B2A-5D03-83E9-E575FB2546F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0522898" y="2788102"/>
                <a:ext cx="98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AB8C6876-CB05-3C1D-25FC-06D921D5B6E5}"/>
                  </a:ext>
                </a:extLst>
              </p14:cNvPr>
              <p14:cNvContentPartPr/>
              <p14:nvPr/>
            </p14:nvContentPartPr>
            <p14:xfrm>
              <a:off x="10445498" y="2739142"/>
              <a:ext cx="97560" cy="7920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AB8C6876-CB05-3C1D-25FC-06D921D5B6E5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436498" y="2730502"/>
                <a:ext cx="115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5C32E44D-0FC7-2A00-0D0D-B12E244C52EE}"/>
                  </a:ext>
                </a:extLst>
              </p14:cNvPr>
              <p14:cNvContentPartPr/>
              <p14:nvPr/>
            </p14:nvContentPartPr>
            <p14:xfrm>
              <a:off x="10649258" y="2929222"/>
              <a:ext cx="109800" cy="8676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5C32E44D-0FC7-2A00-0D0D-B12E244C52E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640258" y="2920222"/>
                <a:ext cx="1274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DF0C1F38-A9E6-BA14-573F-483F8277E430}"/>
                  </a:ext>
                </a:extLst>
              </p14:cNvPr>
              <p14:cNvContentPartPr/>
              <p14:nvPr/>
            </p14:nvContentPartPr>
            <p14:xfrm>
              <a:off x="9680138" y="3147022"/>
              <a:ext cx="1191600" cy="17460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DF0C1F38-A9E6-BA14-573F-483F8277E430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671498" y="3138022"/>
                <a:ext cx="1209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3A5C4EFC-BD18-DB45-5855-F423CD9238EA}"/>
                  </a:ext>
                </a:extLst>
              </p14:cNvPr>
              <p14:cNvContentPartPr/>
              <p14:nvPr/>
            </p14:nvContentPartPr>
            <p14:xfrm>
              <a:off x="9709298" y="3215062"/>
              <a:ext cx="1084320" cy="9792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3A5C4EFC-BD18-DB45-5855-F423CD9238EA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700298" y="3206062"/>
                <a:ext cx="11019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616DAF6B-69B2-448C-31BF-46E68058E08E}"/>
              </a:ext>
            </a:extLst>
          </p:cNvPr>
          <p:cNvGrpSpPr/>
          <p:nvPr/>
        </p:nvGrpSpPr>
        <p:grpSpPr>
          <a:xfrm>
            <a:off x="9188018" y="3363382"/>
            <a:ext cx="1175760" cy="561600"/>
            <a:chOff x="9188018" y="3363382"/>
            <a:chExt cx="117576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16A7002-EEED-167B-73CD-5B3399A1BA15}"/>
                    </a:ext>
                  </a:extLst>
                </p14:cNvPr>
                <p14:cNvContentPartPr/>
                <p14:nvPr/>
              </p14:nvContentPartPr>
              <p14:xfrm>
                <a:off x="9981458" y="3481102"/>
                <a:ext cx="24120" cy="170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16A7002-EEED-167B-73CD-5B3399A1BA1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972818" y="3472462"/>
                  <a:ext cx="41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C6B7B6A-D6CB-DE19-AFB0-FC3DF0BEB1E8}"/>
                    </a:ext>
                  </a:extLst>
                </p14:cNvPr>
                <p14:cNvContentPartPr/>
                <p14:nvPr/>
              </p14:nvContentPartPr>
              <p14:xfrm>
                <a:off x="9892538" y="3363382"/>
                <a:ext cx="206280" cy="1087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C6B7B6A-D6CB-DE19-AFB0-FC3DF0BEB1E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883538" y="3354742"/>
                  <a:ext cx="223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B4DFA97-ED87-BE96-A539-F356A4D7288C}"/>
                    </a:ext>
                  </a:extLst>
                </p14:cNvPr>
                <p14:cNvContentPartPr/>
                <p14:nvPr/>
              </p14:nvContentPartPr>
              <p14:xfrm>
                <a:off x="9188018" y="3777022"/>
                <a:ext cx="126720" cy="1479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B4DFA97-ED87-BE96-A539-F356A4D7288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179378" y="3768022"/>
                  <a:ext cx="14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23855BA-E255-F75F-2FDC-322A54C50C7D}"/>
                    </a:ext>
                  </a:extLst>
                </p14:cNvPr>
                <p14:cNvContentPartPr/>
                <p14:nvPr/>
              </p14:nvContentPartPr>
              <p14:xfrm>
                <a:off x="9385298" y="3791422"/>
                <a:ext cx="253080" cy="1184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23855BA-E255-F75F-2FDC-322A54C50C7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6658" y="3782422"/>
                  <a:ext cx="27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44DE5C22-E67A-21CF-3D45-94374B5EBB0B}"/>
                    </a:ext>
                  </a:extLst>
                </p14:cNvPr>
                <p14:cNvContentPartPr/>
                <p14:nvPr/>
              </p14:nvContentPartPr>
              <p14:xfrm>
                <a:off x="9684818" y="3828862"/>
                <a:ext cx="133200" cy="640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44DE5C22-E67A-21CF-3D45-94374B5EBB0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675818" y="3820222"/>
                  <a:ext cx="150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263335AD-3550-7AA8-A3C4-432680968530}"/>
                    </a:ext>
                  </a:extLst>
                </p14:cNvPr>
                <p14:cNvContentPartPr/>
                <p14:nvPr/>
              </p14:nvContentPartPr>
              <p14:xfrm>
                <a:off x="9814418" y="3766942"/>
                <a:ext cx="26640" cy="3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263335AD-3550-7AA8-A3C4-43268096853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805778" y="3758302"/>
                  <a:ext cx="44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789BEB0-3CD4-4579-9CA7-3586D506B488}"/>
                    </a:ext>
                  </a:extLst>
                </p14:cNvPr>
                <p14:cNvContentPartPr/>
                <p14:nvPr/>
              </p14:nvContentPartPr>
              <p14:xfrm>
                <a:off x="9908738" y="3682702"/>
                <a:ext cx="316080" cy="204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789BEB0-3CD4-4579-9CA7-3586D506B48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899738" y="3673702"/>
                  <a:ext cx="333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23B34A8-5451-8BF9-392D-7CC79D7AD78D}"/>
                    </a:ext>
                  </a:extLst>
                </p14:cNvPr>
                <p14:cNvContentPartPr/>
                <p14:nvPr/>
              </p14:nvContentPartPr>
              <p14:xfrm>
                <a:off x="10277018" y="3727702"/>
                <a:ext cx="86760" cy="1281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23B34A8-5451-8BF9-392D-7CC79D7AD7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68018" y="3719062"/>
                  <a:ext cx="104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FBCD2CC5-D31F-AD30-9342-54CFA1D8592C}"/>
              </a:ext>
            </a:extLst>
          </p:cNvPr>
          <p:cNvGrpSpPr/>
          <p:nvPr/>
        </p:nvGrpSpPr>
        <p:grpSpPr>
          <a:xfrm>
            <a:off x="533258" y="2813302"/>
            <a:ext cx="3876480" cy="3332160"/>
            <a:chOff x="533258" y="2813302"/>
            <a:chExt cx="3876480" cy="33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2C2EC38-E104-4726-12EA-84AE20597A65}"/>
                    </a:ext>
                  </a:extLst>
                </p14:cNvPr>
                <p14:cNvContentPartPr/>
                <p14:nvPr/>
              </p14:nvContentPartPr>
              <p14:xfrm>
                <a:off x="675818" y="2813302"/>
                <a:ext cx="3733920" cy="33321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2C2EC38-E104-4726-12EA-84AE20597A6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67178" y="2804662"/>
                  <a:ext cx="3751560" cy="33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F907F42-9006-2660-666F-D077B4BDC68C}"/>
                    </a:ext>
                  </a:extLst>
                </p14:cNvPr>
                <p14:cNvContentPartPr/>
                <p14:nvPr/>
              </p14:nvContentPartPr>
              <p14:xfrm>
                <a:off x="553418" y="3374902"/>
                <a:ext cx="129600" cy="1461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F907F42-9006-2660-666F-D077B4BDC68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44418" y="3366262"/>
                  <a:ext cx="14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5953842-AADC-3E38-0EE8-10B8A4F33612}"/>
                    </a:ext>
                  </a:extLst>
                </p14:cNvPr>
                <p14:cNvContentPartPr/>
                <p14:nvPr/>
              </p14:nvContentPartPr>
              <p14:xfrm>
                <a:off x="533258" y="3294982"/>
                <a:ext cx="140760" cy="224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5953842-AADC-3E38-0EE8-10B8A4F3361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24618" y="3286342"/>
                  <a:ext cx="158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A0068C5-CE84-FEC3-3481-F5CA0D9FFFFA}"/>
                    </a:ext>
                  </a:extLst>
                </p14:cNvPr>
                <p14:cNvContentPartPr/>
                <p14:nvPr/>
              </p14:nvContentPartPr>
              <p14:xfrm>
                <a:off x="771938" y="3447262"/>
                <a:ext cx="69480" cy="154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A0068C5-CE84-FEC3-3481-F5CA0D9FFFF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62938" y="3438262"/>
                  <a:ext cx="87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B4CCB01-D17A-D0F4-49DC-1D7F061E7557}"/>
                    </a:ext>
                  </a:extLst>
                </p14:cNvPr>
                <p14:cNvContentPartPr/>
                <p14:nvPr/>
              </p14:nvContentPartPr>
              <p14:xfrm>
                <a:off x="912338" y="3348622"/>
                <a:ext cx="157680" cy="121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B4CCB01-D17A-D0F4-49DC-1D7F061E755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03338" y="3339982"/>
                  <a:ext cx="175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2FACAF6-F5BF-0617-5249-AC6473C66571}"/>
                    </a:ext>
                  </a:extLst>
                </p14:cNvPr>
                <p14:cNvContentPartPr/>
                <p14:nvPr/>
              </p14:nvContentPartPr>
              <p14:xfrm>
                <a:off x="1161458" y="3318742"/>
                <a:ext cx="8640" cy="152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2FACAF6-F5BF-0617-5249-AC6473C6657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52458" y="3309742"/>
                  <a:ext cx="26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F71E7D6-9B8A-A450-A5C3-789C90CD14DE}"/>
                    </a:ext>
                  </a:extLst>
                </p14:cNvPr>
                <p14:cNvContentPartPr/>
                <p14:nvPr/>
              </p14:nvContentPartPr>
              <p14:xfrm>
                <a:off x="1110698" y="3265102"/>
                <a:ext cx="156960" cy="166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F71E7D6-9B8A-A450-A5C3-789C90CD14D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02058" y="3256462"/>
                  <a:ext cx="17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A880216-DD6B-CF11-671C-2A5024E499B8}"/>
                    </a:ext>
                  </a:extLst>
                </p14:cNvPr>
                <p14:cNvContentPartPr/>
                <p14:nvPr/>
              </p14:nvContentPartPr>
              <p14:xfrm>
                <a:off x="1247138" y="3427462"/>
                <a:ext cx="62640" cy="518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A880216-DD6B-CF11-671C-2A5024E499B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238138" y="3418822"/>
                  <a:ext cx="80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F070AC5-D23D-C42B-29C9-CD003123DE9A}"/>
                    </a:ext>
                  </a:extLst>
                </p14:cNvPr>
                <p14:cNvContentPartPr/>
                <p14:nvPr/>
              </p14:nvContentPartPr>
              <p14:xfrm>
                <a:off x="1367378" y="3378142"/>
                <a:ext cx="97920" cy="16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F070AC5-D23D-C42B-29C9-CD003123DE9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358378" y="3369142"/>
                  <a:ext cx="115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E0D2A09-7922-37D3-4CA7-D03A651727C1}"/>
                    </a:ext>
                  </a:extLst>
                </p14:cNvPr>
                <p14:cNvContentPartPr/>
                <p14:nvPr/>
              </p14:nvContentPartPr>
              <p14:xfrm>
                <a:off x="1554218" y="3275902"/>
                <a:ext cx="7560" cy="936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E0D2A09-7922-37D3-4CA7-D03A651727C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545218" y="3266902"/>
                  <a:ext cx="25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B062344-850B-135F-8463-0688981027C9}"/>
                    </a:ext>
                  </a:extLst>
                </p14:cNvPr>
                <p14:cNvContentPartPr/>
                <p14:nvPr/>
              </p14:nvContentPartPr>
              <p14:xfrm>
                <a:off x="1489058" y="3246382"/>
                <a:ext cx="140760" cy="1915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B062344-850B-135F-8463-0688981027C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480058" y="3237742"/>
                  <a:ext cx="15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E20A0EC-C71B-B549-E510-2975D66DD675}"/>
                    </a:ext>
                  </a:extLst>
                </p14:cNvPr>
                <p14:cNvContentPartPr/>
                <p14:nvPr/>
              </p14:nvContentPartPr>
              <p14:xfrm>
                <a:off x="1663298" y="3281662"/>
                <a:ext cx="21960" cy="752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E20A0EC-C71B-B549-E510-2975D66DD67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654658" y="3272662"/>
                  <a:ext cx="39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BB23AB0-7967-1A6A-C87B-A7A6A8E977CE}"/>
                    </a:ext>
                  </a:extLst>
                </p14:cNvPr>
                <p14:cNvContentPartPr/>
                <p14:nvPr/>
              </p14:nvContentPartPr>
              <p14:xfrm>
                <a:off x="1705058" y="3239902"/>
                <a:ext cx="95400" cy="1396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BB23AB0-7967-1A6A-C87B-A7A6A8E977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696418" y="3230902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A47E21A-E18D-A38B-E19C-A3621E801596}"/>
                    </a:ext>
                  </a:extLst>
                </p14:cNvPr>
                <p14:cNvContentPartPr/>
                <p14:nvPr/>
              </p14:nvContentPartPr>
              <p14:xfrm>
                <a:off x="1801898" y="3324862"/>
                <a:ext cx="49320" cy="309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A47E21A-E18D-A38B-E19C-A3621E80159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792898" y="3316222"/>
                  <a:ext cx="66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4E8C3BE-1BE1-D335-5002-845B2C54B7E6}"/>
                    </a:ext>
                  </a:extLst>
                </p14:cNvPr>
                <p14:cNvContentPartPr/>
                <p14:nvPr/>
              </p14:nvContentPartPr>
              <p14:xfrm>
                <a:off x="1835378" y="3258262"/>
                <a:ext cx="12600" cy="154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4E8C3BE-1BE1-D335-5002-845B2C54B7E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826378" y="3249622"/>
                  <a:ext cx="3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39009B3-B06C-BD49-0EAC-571C8855A524}"/>
                    </a:ext>
                  </a:extLst>
                </p14:cNvPr>
                <p14:cNvContentPartPr/>
                <p14:nvPr/>
              </p14:nvContentPartPr>
              <p14:xfrm>
                <a:off x="1785698" y="3270862"/>
                <a:ext cx="9720" cy="11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39009B3-B06C-BD49-0EAC-571C8855A52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777058" y="3261862"/>
                  <a:ext cx="27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9FF915A-6F70-6E9B-0207-7497A57A82CA}"/>
                    </a:ext>
                  </a:extLst>
                </p14:cNvPr>
                <p14:cNvContentPartPr/>
                <p14:nvPr/>
              </p14:nvContentPartPr>
              <p14:xfrm>
                <a:off x="1778138" y="3257182"/>
                <a:ext cx="102240" cy="190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9FF915A-6F70-6E9B-0207-7497A57A82C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769498" y="3248542"/>
                  <a:ext cx="119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6FFFAD2-D721-EBFC-F113-59DD299DC0B7}"/>
                    </a:ext>
                  </a:extLst>
                </p14:cNvPr>
                <p14:cNvContentPartPr/>
                <p14:nvPr/>
              </p14:nvContentPartPr>
              <p14:xfrm>
                <a:off x="1906298" y="3233782"/>
                <a:ext cx="148320" cy="2836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6FFFAD2-D721-EBFC-F113-59DD299DC0B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897658" y="3224782"/>
                  <a:ext cx="165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350DAB9-EBE5-9436-0EC4-D044ED39D15C}"/>
                    </a:ext>
                  </a:extLst>
                </p14:cNvPr>
                <p14:cNvContentPartPr/>
                <p14:nvPr/>
              </p14:nvContentPartPr>
              <p14:xfrm>
                <a:off x="2097458" y="3211462"/>
                <a:ext cx="20160" cy="199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350DAB9-EBE5-9436-0EC4-D044ED39D15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088818" y="3202822"/>
                  <a:ext cx="37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0069979-0B9E-237A-8257-9BC49DCBFA29}"/>
                    </a:ext>
                  </a:extLst>
                </p14:cNvPr>
                <p14:cNvContentPartPr/>
                <p14:nvPr/>
              </p14:nvContentPartPr>
              <p14:xfrm>
                <a:off x="2110058" y="3310462"/>
                <a:ext cx="62280" cy="756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0069979-0B9E-237A-8257-9BC49DCBFA2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101418" y="3301822"/>
                  <a:ext cx="79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53767AD-FBB0-0ECD-EB7C-7B599C013AEB}"/>
                    </a:ext>
                  </a:extLst>
                </p14:cNvPr>
                <p14:cNvContentPartPr/>
                <p14:nvPr/>
              </p14:nvContentPartPr>
              <p14:xfrm>
                <a:off x="2230658" y="3210382"/>
                <a:ext cx="151920" cy="1872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53767AD-FBB0-0ECD-EB7C-7B599C013AE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222018" y="3201382"/>
                  <a:ext cx="169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79796AA-1C0B-5496-C46B-796E06B17B51}"/>
                    </a:ext>
                  </a:extLst>
                </p14:cNvPr>
                <p14:cNvContentPartPr/>
                <p14:nvPr/>
              </p14:nvContentPartPr>
              <p14:xfrm>
                <a:off x="2553578" y="3260062"/>
                <a:ext cx="169560" cy="169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79796AA-1C0B-5496-C46B-796E06B17B5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544578" y="3251062"/>
                  <a:ext cx="187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2617F49-2EC9-871F-F859-E0A8073BDBF7}"/>
                    </a:ext>
                  </a:extLst>
                </p14:cNvPr>
                <p14:cNvContentPartPr/>
                <p14:nvPr/>
              </p14:nvContentPartPr>
              <p14:xfrm>
                <a:off x="2577338" y="3319102"/>
                <a:ext cx="113400" cy="122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2617F49-2EC9-871F-F859-E0A8073BDBF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568338" y="3310462"/>
                  <a:ext cx="13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DB051C1-FE6A-FFA2-C478-2E64DC341DE6}"/>
                    </a:ext>
                  </a:extLst>
                </p14:cNvPr>
                <p14:cNvContentPartPr/>
                <p14:nvPr/>
              </p14:nvContentPartPr>
              <p14:xfrm>
                <a:off x="2853458" y="3162502"/>
                <a:ext cx="163800" cy="1364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DB051C1-FE6A-FFA2-C478-2E64DC341DE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844818" y="3153862"/>
                  <a:ext cx="181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ED0435F-1227-4F36-A2F8-E4FCB3D4BF7F}"/>
                    </a:ext>
                  </a:extLst>
                </p14:cNvPr>
                <p14:cNvContentPartPr/>
                <p14:nvPr/>
              </p14:nvContentPartPr>
              <p14:xfrm>
                <a:off x="3145778" y="3131182"/>
                <a:ext cx="82080" cy="1317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ED0435F-1227-4F36-A2F8-E4FCB3D4BF7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137138" y="3122182"/>
                  <a:ext cx="99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C4F8D36-644E-4C02-6474-8B0CEF9A0828}"/>
                    </a:ext>
                  </a:extLst>
                </p14:cNvPr>
                <p14:cNvContentPartPr/>
                <p14:nvPr/>
              </p14:nvContentPartPr>
              <p14:xfrm>
                <a:off x="3072338" y="3083302"/>
                <a:ext cx="67320" cy="943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C4F8D36-644E-4C02-6474-8B0CEF9A082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063338" y="3074662"/>
                  <a:ext cx="8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6E4DE48-A9CE-F736-65A0-25786A18FFBB}"/>
                    </a:ext>
                  </a:extLst>
                </p14:cNvPr>
                <p14:cNvContentPartPr/>
                <p14:nvPr/>
              </p14:nvContentPartPr>
              <p14:xfrm>
                <a:off x="3196898" y="3248182"/>
                <a:ext cx="99720" cy="745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6E4DE48-A9CE-F736-65A0-25786A18FF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187898" y="3239182"/>
                  <a:ext cx="11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2B537BA-6969-D0B6-A215-1551918CEFF0}"/>
                    </a:ext>
                  </a:extLst>
                </p14:cNvPr>
                <p14:cNvContentPartPr/>
                <p14:nvPr/>
              </p14:nvContentPartPr>
              <p14:xfrm>
                <a:off x="2838338" y="2997982"/>
                <a:ext cx="621720" cy="5000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2B537BA-6969-D0B6-A215-1551918CEFF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829698" y="2989342"/>
                  <a:ext cx="639360" cy="51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57A00E49-D992-9FC4-E3AE-3C53115AD054}"/>
                  </a:ext>
                </a:extLst>
              </p14:cNvPr>
              <p14:cNvContentPartPr/>
              <p14:nvPr/>
            </p14:nvContentPartPr>
            <p14:xfrm>
              <a:off x="351098" y="4329982"/>
              <a:ext cx="163080" cy="16488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57A00E49-D992-9FC4-E3AE-3C53115AD054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42098" y="4320982"/>
                <a:ext cx="18072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036FF90E-5AAA-CD3D-8F50-D8237B82209E}"/>
              </a:ext>
            </a:extLst>
          </p:cNvPr>
          <p:cNvGrpSpPr/>
          <p:nvPr/>
        </p:nvGrpSpPr>
        <p:grpSpPr>
          <a:xfrm>
            <a:off x="10562858" y="3510622"/>
            <a:ext cx="1163160" cy="341640"/>
            <a:chOff x="10562858" y="3510622"/>
            <a:chExt cx="116316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24DCA62-9F87-5B0C-0608-223673D57C06}"/>
                    </a:ext>
                  </a:extLst>
                </p14:cNvPr>
                <p14:cNvContentPartPr/>
                <p14:nvPr/>
              </p14:nvContentPartPr>
              <p14:xfrm>
                <a:off x="10562858" y="3676942"/>
                <a:ext cx="157320" cy="1069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24DCA62-9F87-5B0C-0608-223673D57C0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554218" y="3668302"/>
                  <a:ext cx="174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2434210-DEA1-FDFF-8210-2BB7DB119511}"/>
                    </a:ext>
                  </a:extLst>
                </p14:cNvPr>
                <p14:cNvContentPartPr/>
                <p14:nvPr/>
              </p14:nvContentPartPr>
              <p14:xfrm>
                <a:off x="10579778" y="3542662"/>
                <a:ext cx="101880" cy="3096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2434210-DEA1-FDFF-8210-2BB7DB11951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570778" y="3533662"/>
                  <a:ext cx="119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35036C7-555A-04EE-759F-F5415DE38706}"/>
                    </a:ext>
                  </a:extLst>
                </p14:cNvPr>
                <p14:cNvContentPartPr/>
                <p14:nvPr/>
              </p14:nvContentPartPr>
              <p14:xfrm>
                <a:off x="10832138" y="3598822"/>
                <a:ext cx="217440" cy="1540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35036C7-555A-04EE-759F-F5415DE3870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823498" y="3589822"/>
                  <a:ext cx="235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87A56425-32BF-19D4-D749-9F60D3A04D50}"/>
                    </a:ext>
                  </a:extLst>
                </p14:cNvPr>
                <p14:cNvContentPartPr/>
                <p14:nvPr/>
              </p14:nvContentPartPr>
              <p14:xfrm>
                <a:off x="11191058" y="3551302"/>
                <a:ext cx="14400" cy="200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87A56425-32BF-19D4-D749-9F60D3A04D5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182418" y="3542662"/>
                  <a:ext cx="32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8553D56-0DBD-0388-5E00-45BCE34B5AB8}"/>
                    </a:ext>
                  </a:extLst>
                </p14:cNvPr>
                <p14:cNvContentPartPr/>
                <p14:nvPr/>
              </p14:nvContentPartPr>
              <p14:xfrm>
                <a:off x="11114738" y="3510622"/>
                <a:ext cx="170640" cy="2196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8553D56-0DBD-0388-5E00-45BCE34B5AB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105738" y="3501982"/>
                  <a:ext cx="188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120AFB4-2261-098A-4694-5C56464EA378}"/>
                    </a:ext>
                  </a:extLst>
                </p14:cNvPr>
                <p14:cNvContentPartPr/>
                <p14:nvPr/>
              </p14:nvContentPartPr>
              <p14:xfrm>
                <a:off x="11321018" y="3635182"/>
                <a:ext cx="106560" cy="792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120AFB4-2261-098A-4694-5C56464EA37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312378" y="3626542"/>
                  <a:ext cx="124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0F21584-5D1A-341F-9C4E-A53138FD06DF}"/>
                    </a:ext>
                  </a:extLst>
                </p14:cNvPr>
                <p14:cNvContentPartPr/>
                <p14:nvPr/>
              </p14:nvContentPartPr>
              <p14:xfrm>
                <a:off x="11486258" y="3616102"/>
                <a:ext cx="239760" cy="774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0F21584-5D1A-341F-9C4E-A53138FD06D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477618" y="3607462"/>
                  <a:ext cx="25740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32E5E670-FC66-8C00-5A9B-D4D61E68E5DE}"/>
                  </a:ext>
                </a:extLst>
              </p14:cNvPr>
              <p14:cNvContentPartPr/>
              <p14:nvPr/>
            </p14:nvContentPartPr>
            <p14:xfrm>
              <a:off x="2439098" y="4179502"/>
              <a:ext cx="1509480" cy="23040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32E5E670-FC66-8C00-5A9B-D4D61E68E5DE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2430098" y="4170502"/>
                <a:ext cx="152712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18C47B12-8EC5-346E-9FD9-33C8F7A7E8ED}"/>
              </a:ext>
            </a:extLst>
          </p:cNvPr>
          <p:cNvGrpSpPr/>
          <p:nvPr/>
        </p:nvGrpSpPr>
        <p:grpSpPr>
          <a:xfrm>
            <a:off x="338858" y="5213422"/>
            <a:ext cx="1873080" cy="461160"/>
            <a:chOff x="338858" y="5213422"/>
            <a:chExt cx="187308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D7517A1-8654-E3BB-831B-ABE4427B0C43}"/>
                    </a:ext>
                  </a:extLst>
                </p14:cNvPr>
                <p14:cNvContentPartPr/>
                <p14:nvPr/>
              </p14:nvContentPartPr>
              <p14:xfrm>
                <a:off x="338858" y="5436622"/>
                <a:ext cx="162000" cy="432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D7517A1-8654-E3BB-831B-ABE4427B0C4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30218" y="5427982"/>
                  <a:ext cx="179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11BC032-02F6-5DC4-BF57-BD70C225ED71}"/>
                    </a:ext>
                  </a:extLst>
                </p14:cNvPr>
                <p14:cNvContentPartPr/>
                <p14:nvPr/>
              </p14:nvContentPartPr>
              <p14:xfrm>
                <a:off x="343538" y="5523022"/>
                <a:ext cx="198360" cy="122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11BC032-02F6-5DC4-BF57-BD70C225ED7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34898" y="5514022"/>
                  <a:ext cx="21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90D0B60-D44E-59E3-4328-0BF585D06356}"/>
                    </a:ext>
                  </a:extLst>
                </p14:cNvPr>
                <p14:cNvContentPartPr/>
                <p14:nvPr/>
              </p14:nvContentPartPr>
              <p14:xfrm>
                <a:off x="686258" y="5415382"/>
                <a:ext cx="132120" cy="1238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90D0B60-D44E-59E3-4328-0BF585D0635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77258" y="5406382"/>
                  <a:ext cx="149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7E493745-CE6A-4BE4-CF5F-34140513CAF1}"/>
                    </a:ext>
                  </a:extLst>
                </p14:cNvPr>
                <p14:cNvContentPartPr/>
                <p14:nvPr/>
              </p14:nvContentPartPr>
              <p14:xfrm>
                <a:off x="519938" y="5341222"/>
                <a:ext cx="92160" cy="3333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7E493745-CE6A-4BE4-CF5F-34140513CAF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11298" y="5332582"/>
                  <a:ext cx="109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3A284D4-31B4-E9DB-554A-2168A912D321}"/>
                    </a:ext>
                  </a:extLst>
                </p14:cNvPr>
                <p14:cNvContentPartPr/>
                <p14:nvPr/>
              </p14:nvContentPartPr>
              <p14:xfrm>
                <a:off x="702818" y="5381182"/>
                <a:ext cx="120960" cy="1688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3A284D4-31B4-E9DB-554A-2168A912D32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94178" y="5372182"/>
                  <a:ext cx="138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964BED69-4123-5D99-907D-B51821BAED80}"/>
                    </a:ext>
                  </a:extLst>
                </p14:cNvPr>
                <p14:cNvContentPartPr/>
                <p14:nvPr/>
              </p14:nvContentPartPr>
              <p14:xfrm>
                <a:off x="699938" y="5296942"/>
                <a:ext cx="135720" cy="2872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964BED69-4123-5D99-907D-B51821BAED8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91298" y="5287942"/>
                  <a:ext cx="153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AADF5F6-F65C-5C39-C0A5-7B5B3C901BBD}"/>
                    </a:ext>
                  </a:extLst>
                </p14:cNvPr>
                <p14:cNvContentPartPr/>
                <p14:nvPr/>
              </p14:nvContentPartPr>
              <p14:xfrm>
                <a:off x="919538" y="5439502"/>
                <a:ext cx="102960" cy="108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AADF5F6-F65C-5C39-C0A5-7B5B3C901BB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10538" y="5430502"/>
                  <a:ext cx="12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85B784B-C89F-4180-C012-4729227FB671}"/>
                    </a:ext>
                  </a:extLst>
                </p14:cNvPr>
                <p14:cNvContentPartPr/>
                <p14:nvPr/>
              </p14:nvContentPartPr>
              <p14:xfrm>
                <a:off x="1072898" y="5332582"/>
                <a:ext cx="173520" cy="1692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85B784B-C89F-4180-C012-4729227FB6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63898" y="5323582"/>
                  <a:ext cx="191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9CB8C78B-4EEC-11A7-7474-1BC8D87C2CC9}"/>
                    </a:ext>
                  </a:extLst>
                </p14:cNvPr>
                <p14:cNvContentPartPr/>
                <p14:nvPr/>
              </p14:nvContentPartPr>
              <p14:xfrm>
                <a:off x="1275578" y="5350582"/>
                <a:ext cx="14760" cy="1548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9CB8C78B-4EEC-11A7-7474-1BC8D87C2CC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266578" y="5341582"/>
                  <a:ext cx="3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A0B3EBDD-490F-10D9-E7D8-CEB1973D0F75}"/>
                    </a:ext>
                  </a:extLst>
                </p14:cNvPr>
                <p14:cNvContentPartPr/>
                <p14:nvPr/>
              </p14:nvContentPartPr>
              <p14:xfrm>
                <a:off x="1267658" y="5321782"/>
                <a:ext cx="138600" cy="1976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A0B3EBDD-490F-10D9-E7D8-CEB1973D0F7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259018" y="5313142"/>
                  <a:ext cx="156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E2C44FA-661F-3CC2-1937-60099609A87B}"/>
                    </a:ext>
                  </a:extLst>
                </p14:cNvPr>
                <p14:cNvContentPartPr/>
                <p14:nvPr/>
              </p14:nvContentPartPr>
              <p14:xfrm>
                <a:off x="1451258" y="5419342"/>
                <a:ext cx="64440" cy="144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E2C44FA-661F-3CC2-1937-60099609A87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442618" y="5410342"/>
                  <a:ext cx="82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9C3C326-A6A8-5FE4-4CF3-98FE4A3B065E}"/>
                    </a:ext>
                  </a:extLst>
                </p14:cNvPr>
                <p14:cNvContentPartPr/>
                <p14:nvPr/>
              </p14:nvContentPartPr>
              <p14:xfrm>
                <a:off x="1603538" y="5268142"/>
                <a:ext cx="196920" cy="2005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9C3C326-A6A8-5FE4-4CF3-98FE4A3B065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594898" y="5259142"/>
                  <a:ext cx="214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596E7BD-4856-82CB-9819-153077578F3B}"/>
                    </a:ext>
                  </a:extLst>
                </p14:cNvPr>
                <p14:cNvContentPartPr/>
                <p14:nvPr/>
              </p14:nvContentPartPr>
              <p14:xfrm>
                <a:off x="1722698" y="5213422"/>
                <a:ext cx="208080" cy="2275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596E7BD-4856-82CB-9819-153077578F3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714058" y="5204422"/>
                  <a:ext cx="225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F21C793-CC99-0F0F-9D99-B14C22203B3B}"/>
                    </a:ext>
                  </a:extLst>
                </p14:cNvPr>
                <p14:cNvContentPartPr/>
                <p14:nvPr/>
              </p14:nvContentPartPr>
              <p14:xfrm>
                <a:off x="2028338" y="5306302"/>
                <a:ext cx="183600" cy="122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F21C793-CC99-0F0F-9D99-B14C22203B3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019338" y="5297302"/>
                  <a:ext cx="201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8D395D7-404C-8B1A-91A0-8B2ADB655F2B}"/>
                    </a:ext>
                  </a:extLst>
                </p14:cNvPr>
                <p14:cNvContentPartPr/>
                <p14:nvPr/>
              </p14:nvContentPartPr>
              <p14:xfrm>
                <a:off x="2061818" y="5368222"/>
                <a:ext cx="129960" cy="154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8D395D7-404C-8B1A-91A0-8B2ADB655F2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052818" y="5359222"/>
                  <a:ext cx="1476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7" name="Gruppieren 546">
            <a:extLst>
              <a:ext uri="{FF2B5EF4-FFF2-40B4-BE49-F238E27FC236}">
                <a16:creationId xmlns:a16="http://schemas.microsoft.com/office/drawing/2014/main" id="{7C31A222-BDAC-59A9-70B4-52276BB7FCB9}"/>
              </a:ext>
            </a:extLst>
          </p:cNvPr>
          <p:cNvGrpSpPr/>
          <p:nvPr/>
        </p:nvGrpSpPr>
        <p:grpSpPr>
          <a:xfrm>
            <a:off x="306098" y="3684142"/>
            <a:ext cx="3760560" cy="1369800"/>
            <a:chOff x="306098" y="3684142"/>
            <a:chExt cx="3760560" cy="13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E325325-FCBB-59E9-2516-2EA1A3707AF6}"/>
                    </a:ext>
                  </a:extLst>
                </p14:cNvPr>
                <p14:cNvContentPartPr/>
                <p14:nvPr/>
              </p14:nvContentPartPr>
              <p14:xfrm>
                <a:off x="370178" y="3775942"/>
                <a:ext cx="166680" cy="1476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E325325-FCBB-59E9-2516-2EA1A3707AF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61538" y="3766942"/>
                  <a:ext cx="184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432623D-5365-DBB1-70B1-5ECDE73BEACC}"/>
                    </a:ext>
                  </a:extLst>
                </p14:cNvPr>
                <p14:cNvContentPartPr/>
                <p14:nvPr/>
              </p14:nvContentPartPr>
              <p14:xfrm>
                <a:off x="551978" y="3755782"/>
                <a:ext cx="132480" cy="1717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432623D-5365-DBB1-70B1-5ECDE73BEAC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43338" y="3746782"/>
                  <a:ext cx="150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FF07413-E548-47C3-20D4-1E6C9E3D2A6F}"/>
                    </a:ext>
                  </a:extLst>
                </p14:cNvPr>
                <p14:cNvContentPartPr/>
                <p14:nvPr/>
              </p14:nvContentPartPr>
              <p14:xfrm>
                <a:off x="747818" y="3766942"/>
                <a:ext cx="116280" cy="1220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FF07413-E548-47C3-20D4-1E6C9E3D2A6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38818" y="3758302"/>
                  <a:ext cx="133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A0A6931-23C6-140B-3869-BF472158675B}"/>
                    </a:ext>
                  </a:extLst>
                </p14:cNvPr>
                <p14:cNvContentPartPr/>
                <p14:nvPr/>
              </p14:nvContentPartPr>
              <p14:xfrm>
                <a:off x="892898" y="3685942"/>
                <a:ext cx="115200" cy="1918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A0A6931-23C6-140B-3869-BF472158675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84258" y="3676942"/>
                  <a:ext cx="13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6D452F9-DBF8-7B64-A216-2C8918DBAECC}"/>
                    </a:ext>
                  </a:extLst>
                </p14:cNvPr>
                <p14:cNvContentPartPr/>
                <p14:nvPr/>
              </p14:nvContentPartPr>
              <p14:xfrm>
                <a:off x="945098" y="3684142"/>
                <a:ext cx="181080" cy="1789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6D452F9-DBF8-7B64-A216-2C8918DBAEC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36458" y="3675142"/>
                  <a:ext cx="198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9AC6254-E5B4-2376-5840-32623498C30E}"/>
                    </a:ext>
                  </a:extLst>
                </p14:cNvPr>
                <p14:cNvContentPartPr/>
                <p14:nvPr/>
              </p14:nvContentPartPr>
              <p14:xfrm>
                <a:off x="1062818" y="3745342"/>
                <a:ext cx="151200" cy="291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9AC6254-E5B4-2376-5840-32623498C30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54178" y="3736702"/>
                  <a:ext cx="16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39E14CB9-EBC3-8D84-DA84-01F26788952F}"/>
                    </a:ext>
                  </a:extLst>
                </p14:cNvPr>
                <p14:cNvContentPartPr/>
                <p14:nvPr/>
              </p14:nvContentPartPr>
              <p14:xfrm>
                <a:off x="653498" y="4349062"/>
                <a:ext cx="29160" cy="1378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39E14CB9-EBC3-8D84-DA84-01F26788952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4858" y="4340062"/>
                  <a:ext cx="46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8D8F3E2-D501-A6B8-150B-29B5245C37CB}"/>
                    </a:ext>
                  </a:extLst>
                </p14:cNvPr>
                <p14:cNvContentPartPr/>
                <p14:nvPr/>
              </p14:nvContentPartPr>
              <p14:xfrm>
                <a:off x="612818" y="4408462"/>
                <a:ext cx="132840" cy="158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8D8F3E2-D501-A6B8-150B-29B5245C37C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04178" y="4399462"/>
                  <a:ext cx="150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263C278-EB0B-000E-DDBE-177A0CCBDDE9}"/>
                    </a:ext>
                  </a:extLst>
                </p14:cNvPr>
                <p14:cNvContentPartPr/>
                <p14:nvPr/>
              </p14:nvContentPartPr>
              <p14:xfrm>
                <a:off x="869858" y="4323862"/>
                <a:ext cx="128160" cy="1256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263C278-EB0B-000E-DDBE-177A0CCBDDE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61218" y="4314862"/>
                  <a:ext cx="145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1176002-887B-EEF5-701A-07DCBF98DCB7}"/>
                    </a:ext>
                  </a:extLst>
                </p14:cNvPr>
                <p14:cNvContentPartPr/>
                <p14:nvPr/>
              </p14:nvContentPartPr>
              <p14:xfrm>
                <a:off x="846098" y="4263022"/>
                <a:ext cx="177480" cy="2113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1176002-887B-EEF5-701A-07DCBF98DCB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37458" y="4254022"/>
                  <a:ext cx="195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99D597D-406B-6C67-9807-1DD5A2DE9F3F}"/>
                    </a:ext>
                  </a:extLst>
                </p14:cNvPr>
                <p14:cNvContentPartPr/>
                <p14:nvPr/>
              </p14:nvContentPartPr>
              <p14:xfrm>
                <a:off x="1075058" y="4386862"/>
                <a:ext cx="86400" cy="11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99D597D-406B-6C67-9807-1DD5A2DE9F3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66418" y="4377862"/>
                  <a:ext cx="10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183B150-5583-40AC-8726-6C9D07E1A4DB}"/>
                    </a:ext>
                  </a:extLst>
                </p14:cNvPr>
                <p14:cNvContentPartPr/>
                <p14:nvPr/>
              </p14:nvContentPartPr>
              <p14:xfrm>
                <a:off x="1186298" y="4321342"/>
                <a:ext cx="115200" cy="83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183B150-5583-40AC-8726-6C9D07E1A4D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77298" y="4312342"/>
                  <a:ext cx="132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D252B51-B29B-CD63-0C3A-B7F5F4013924}"/>
                    </a:ext>
                  </a:extLst>
                </p14:cNvPr>
                <p14:cNvContentPartPr/>
                <p14:nvPr/>
              </p14:nvContentPartPr>
              <p14:xfrm>
                <a:off x="1352978" y="4318102"/>
                <a:ext cx="15840" cy="66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D252B51-B29B-CD63-0C3A-B7F5F401392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343978" y="4309462"/>
                  <a:ext cx="33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04C6E21-D05C-D930-FD23-9C8676E86876}"/>
                    </a:ext>
                  </a:extLst>
                </p14:cNvPr>
                <p14:cNvContentPartPr/>
                <p14:nvPr/>
              </p14:nvContentPartPr>
              <p14:xfrm>
                <a:off x="1306538" y="4250782"/>
                <a:ext cx="163800" cy="137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04C6E21-D05C-D930-FD23-9C8676E8687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297538" y="4241782"/>
                  <a:ext cx="181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7C61DF4F-117E-DD8E-0CEA-95895D2E0F9A}"/>
                    </a:ext>
                  </a:extLst>
                </p14:cNvPr>
                <p14:cNvContentPartPr/>
                <p14:nvPr/>
              </p14:nvContentPartPr>
              <p14:xfrm>
                <a:off x="1536938" y="4343302"/>
                <a:ext cx="26280" cy="118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7C61DF4F-117E-DD8E-0CEA-95895D2E0F9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528298" y="4334662"/>
                  <a:ext cx="4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B463B3D-69BB-C137-7705-3926DA23A07D}"/>
                    </a:ext>
                  </a:extLst>
                </p14:cNvPr>
                <p14:cNvContentPartPr/>
                <p14:nvPr/>
              </p14:nvContentPartPr>
              <p14:xfrm>
                <a:off x="1659698" y="4287862"/>
                <a:ext cx="14760" cy="990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B463B3D-69BB-C137-7705-3926DA23A07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651058" y="4278862"/>
                  <a:ext cx="32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4A6CB32-ED10-FF27-F633-AC9AA12BB114}"/>
                    </a:ext>
                  </a:extLst>
                </p14:cNvPr>
                <p14:cNvContentPartPr/>
                <p14:nvPr/>
              </p14:nvContentPartPr>
              <p14:xfrm>
                <a:off x="1607138" y="4246102"/>
                <a:ext cx="119520" cy="1706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4A6CB32-ED10-FF27-F633-AC9AA12BB11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598498" y="4237102"/>
                  <a:ext cx="137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787CFB2-160B-CD56-F8AB-C32D80245356}"/>
                    </a:ext>
                  </a:extLst>
                </p14:cNvPr>
                <p14:cNvContentPartPr/>
                <p14:nvPr/>
              </p14:nvContentPartPr>
              <p14:xfrm>
                <a:off x="1780658" y="4245022"/>
                <a:ext cx="16920" cy="1231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787CFB2-160B-CD56-F8AB-C32D8024535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771658" y="4236022"/>
                  <a:ext cx="34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8E69BF0-E331-88A7-5D99-65E242437989}"/>
                    </a:ext>
                  </a:extLst>
                </p14:cNvPr>
                <p14:cNvContentPartPr/>
                <p14:nvPr/>
              </p14:nvContentPartPr>
              <p14:xfrm>
                <a:off x="1777058" y="4201102"/>
                <a:ext cx="125640" cy="1587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8E69BF0-E331-88A7-5D99-65E24243798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768058" y="4192102"/>
                  <a:ext cx="14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6E1C6A0-2EFC-BE02-9B58-264EDB002F2A}"/>
                    </a:ext>
                  </a:extLst>
                </p14:cNvPr>
                <p14:cNvContentPartPr/>
                <p14:nvPr/>
              </p14:nvContentPartPr>
              <p14:xfrm>
                <a:off x="1925018" y="4306222"/>
                <a:ext cx="69840" cy="410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6E1C6A0-2EFC-BE02-9B58-264EDB002F2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916378" y="4297582"/>
                  <a:ext cx="87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E2B5FFC-0DE8-4F21-9968-DBCE2B2BBD4D}"/>
                    </a:ext>
                  </a:extLst>
                </p14:cNvPr>
                <p14:cNvContentPartPr/>
                <p14:nvPr/>
              </p14:nvContentPartPr>
              <p14:xfrm>
                <a:off x="2020418" y="4207222"/>
                <a:ext cx="14400" cy="1454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E2B5FFC-0DE8-4F21-9968-DBCE2B2BBD4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011778" y="4198222"/>
                  <a:ext cx="3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633CAC0-7DAF-7889-7020-B272F984112F}"/>
                    </a:ext>
                  </a:extLst>
                </p14:cNvPr>
                <p14:cNvContentPartPr/>
                <p14:nvPr/>
              </p14:nvContentPartPr>
              <p14:xfrm>
                <a:off x="1971818" y="4202542"/>
                <a:ext cx="127800" cy="1587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633CAC0-7DAF-7889-7020-B272F984112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963178" y="4193542"/>
                  <a:ext cx="14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74C7F88-CDF3-9F76-41E9-F161F7E91822}"/>
                    </a:ext>
                  </a:extLst>
                </p14:cNvPr>
                <p14:cNvContentPartPr/>
                <p14:nvPr/>
              </p14:nvContentPartPr>
              <p14:xfrm>
                <a:off x="2109338" y="4141342"/>
                <a:ext cx="213480" cy="2559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74C7F88-CDF3-9F76-41E9-F161F7E9182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100338" y="4132702"/>
                  <a:ext cx="231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9529D9F-00E2-29FD-7737-84EF324B8E39}"/>
                    </a:ext>
                  </a:extLst>
                </p14:cNvPr>
                <p14:cNvContentPartPr/>
                <p14:nvPr/>
              </p14:nvContentPartPr>
              <p14:xfrm>
                <a:off x="2293298" y="4078702"/>
                <a:ext cx="95400" cy="3078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9529D9F-00E2-29FD-7737-84EF324B8E3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284658" y="4070062"/>
                  <a:ext cx="113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56F833D1-EEF0-3121-60F3-CD5DA9967C30}"/>
                    </a:ext>
                  </a:extLst>
                </p14:cNvPr>
                <p14:cNvContentPartPr/>
                <p14:nvPr/>
              </p14:nvContentPartPr>
              <p14:xfrm>
                <a:off x="306098" y="4200742"/>
                <a:ext cx="83160" cy="3880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56F833D1-EEF0-3121-60F3-CD5DA9967C3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97098" y="4192102"/>
                  <a:ext cx="1008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DFE52D98-7DFE-BBCB-4B74-CF99D5BF264A}"/>
                    </a:ext>
                  </a:extLst>
                </p14:cNvPr>
                <p14:cNvContentPartPr/>
                <p14:nvPr/>
              </p14:nvContentPartPr>
              <p14:xfrm>
                <a:off x="2406698" y="3987262"/>
                <a:ext cx="81000" cy="3841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DFE52D98-7DFE-BBCB-4B74-CF99D5BF264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398058" y="3978262"/>
                  <a:ext cx="98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F687BBF-EB72-D245-2C16-12BA41EEE4E6}"/>
                    </a:ext>
                  </a:extLst>
                </p14:cNvPr>
                <p14:cNvContentPartPr/>
                <p14:nvPr/>
              </p14:nvContentPartPr>
              <p14:xfrm>
                <a:off x="2493818" y="4079422"/>
                <a:ext cx="122400" cy="154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F687BBF-EB72-D245-2C16-12BA41EEE4E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484818" y="4070422"/>
                  <a:ext cx="140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288B642-B14B-9021-7489-75A29768D802}"/>
                    </a:ext>
                  </a:extLst>
                </p14:cNvPr>
                <p14:cNvContentPartPr/>
                <p14:nvPr/>
              </p14:nvContentPartPr>
              <p14:xfrm>
                <a:off x="2735738" y="4095262"/>
                <a:ext cx="19440" cy="1270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288B642-B14B-9021-7489-75A29768D80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726738" y="4086262"/>
                  <a:ext cx="37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CAD301A-67FF-AF6F-86F5-60236C4E8480}"/>
                    </a:ext>
                  </a:extLst>
                </p14:cNvPr>
                <p14:cNvContentPartPr/>
                <p14:nvPr/>
              </p14:nvContentPartPr>
              <p14:xfrm>
                <a:off x="2690378" y="4163302"/>
                <a:ext cx="110160" cy="86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CAD301A-67FF-AF6F-86F5-60236C4E848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681378" y="4154662"/>
                  <a:ext cx="127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08C6F59-F0EB-CE3C-04CC-954F4C7D0F13}"/>
                    </a:ext>
                  </a:extLst>
                </p14:cNvPr>
                <p14:cNvContentPartPr/>
                <p14:nvPr/>
              </p14:nvContentPartPr>
              <p14:xfrm>
                <a:off x="2877578" y="3989062"/>
                <a:ext cx="129240" cy="2358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08C6F59-F0EB-CE3C-04CC-954F4C7D0F1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868578" y="3980062"/>
                  <a:ext cx="146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973C3BC-FC74-6E56-AE2E-7D6A0238B91B}"/>
                    </a:ext>
                  </a:extLst>
                </p14:cNvPr>
                <p14:cNvContentPartPr/>
                <p14:nvPr/>
              </p14:nvContentPartPr>
              <p14:xfrm>
                <a:off x="3070898" y="4120462"/>
                <a:ext cx="92160" cy="327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973C3BC-FC74-6E56-AE2E-7D6A0238B91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62258" y="4111822"/>
                  <a:ext cx="109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CD4BC17-99CF-E4D6-6A76-60F6C98EC135}"/>
                    </a:ext>
                  </a:extLst>
                </p14:cNvPr>
                <p14:cNvContentPartPr/>
                <p14:nvPr/>
              </p14:nvContentPartPr>
              <p14:xfrm>
                <a:off x="3167018" y="4007062"/>
                <a:ext cx="169560" cy="1317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CD4BC17-99CF-E4D6-6A76-60F6C98EC13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158378" y="3998062"/>
                  <a:ext cx="187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40BAC07-4016-13EA-F887-3C2B29743E56}"/>
                    </a:ext>
                  </a:extLst>
                </p14:cNvPr>
                <p14:cNvContentPartPr/>
                <p14:nvPr/>
              </p14:nvContentPartPr>
              <p14:xfrm>
                <a:off x="3322898" y="3989422"/>
                <a:ext cx="13680" cy="172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40BAC07-4016-13EA-F887-3C2B29743E5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313898" y="3980782"/>
                  <a:ext cx="3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099B8FF-F5DD-D507-18D7-0A972F192671}"/>
                    </a:ext>
                  </a:extLst>
                </p14:cNvPr>
                <p14:cNvContentPartPr/>
                <p14:nvPr/>
              </p14:nvContentPartPr>
              <p14:xfrm>
                <a:off x="3335858" y="3957742"/>
                <a:ext cx="155880" cy="1789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099B8FF-F5DD-D507-18D7-0A972F19267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326858" y="3949102"/>
                  <a:ext cx="173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58F260E-7110-658D-B84F-9ABE093EE2C5}"/>
                    </a:ext>
                  </a:extLst>
                </p14:cNvPr>
                <p14:cNvContentPartPr/>
                <p14:nvPr/>
              </p14:nvContentPartPr>
              <p14:xfrm>
                <a:off x="3557258" y="3984742"/>
                <a:ext cx="161280" cy="1364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58F260E-7110-658D-B84F-9ABE093EE2C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548258" y="3975742"/>
                  <a:ext cx="178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D79263A-F654-CC4C-82BF-086506F023DA}"/>
                    </a:ext>
                  </a:extLst>
                </p14:cNvPr>
                <p14:cNvContentPartPr/>
                <p14:nvPr/>
              </p14:nvContentPartPr>
              <p14:xfrm>
                <a:off x="3733658" y="3875302"/>
                <a:ext cx="207360" cy="1976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D79263A-F654-CC4C-82BF-086506F023D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724658" y="3866662"/>
                  <a:ext cx="225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324493B-56E8-4951-56E4-EFEE7C90107A}"/>
                    </a:ext>
                  </a:extLst>
                </p14:cNvPr>
                <p14:cNvContentPartPr/>
                <p14:nvPr/>
              </p14:nvContentPartPr>
              <p14:xfrm>
                <a:off x="3964058" y="3804382"/>
                <a:ext cx="102600" cy="275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324493B-56E8-4951-56E4-EFEE7C90107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955418" y="3795382"/>
                  <a:ext cx="120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8CAFFCC-5AD2-2997-02F4-25AAED7D46EF}"/>
                    </a:ext>
                  </a:extLst>
                </p14:cNvPr>
                <p14:cNvContentPartPr/>
                <p14:nvPr/>
              </p14:nvContentPartPr>
              <p14:xfrm>
                <a:off x="393218" y="4833622"/>
                <a:ext cx="186120" cy="147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8CAFFCC-5AD2-2997-02F4-25AAED7D46E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84218" y="4824622"/>
                  <a:ext cx="20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75FBCD2-52A0-CD2D-E5A6-85F2AE845CA6}"/>
                    </a:ext>
                  </a:extLst>
                </p14:cNvPr>
                <p14:cNvContentPartPr/>
                <p14:nvPr/>
              </p14:nvContentPartPr>
              <p14:xfrm>
                <a:off x="447938" y="4889782"/>
                <a:ext cx="129960" cy="43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75FBCD2-52A0-CD2D-E5A6-85F2AE845CA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38938" y="4881142"/>
                  <a:ext cx="147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D9E1CE5-C60B-DF90-A285-B90C22259ACA}"/>
                    </a:ext>
                  </a:extLst>
                </p14:cNvPr>
                <p14:cNvContentPartPr/>
                <p14:nvPr/>
              </p14:nvContentPartPr>
              <p14:xfrm>
                <a:off x="819458" y="4720222"/>
                <a:ext cx="164880" cy="1544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D9E1CE5-C60B-DF90-A285-B90C22259AC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10458" y="4711222"/>
                  <a:ext cx="182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403E66CE-31BB-46B1-2D87-50CFAD173647}"/>
                    </a:ext>
                  </a:extLst>
                </p14:cNvPr>
                <p14:cNvContentPartPr/>
                <p14:nvPr/>
              </p14:nvContentPartPr>
              <p14:xfrm>
                <a:off x="1147418" y="4699342"/>
                <a:ext cx="27360" cy="1609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403E66CE-31BB-46B1-2D87-50CFAD17364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38778" y="4690702"/>
                  <a:ext cx="45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13CEA459-D9EA-CD87-01E1-FA307F4477AC}"/>
                    </a:ext>
                  </a:extLst>
                </p14:cNvPr>
                <p14:cNvContentPartPr/>
                <p14:nvPr/>
              </p14:nvContentPartPr>
              <p14:xfrm>
                <a:off x="1081898" y="4789342"/>
                <a:ext cx="133560" cy="147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13CEA459-D9EA-CD87-01E1-FA307F4477A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73258" y="4780342"/>
                  <a:ext cx="151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161170E0-EC99-23CD-9ECA-3BD18482CA54}"/>
                    </a:ext>
                  </a:extLst>
                </p14:cNvPr>
                <p14:cNvContentPartPr/>
                <p14:nvPr/>
              </p14:nvContentPartPr>
              <p14:xfrm>
                <a:off x="777338" y="4639222"/>
                <a:ext cx="117720" cy="3502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161170E0-EC99-23CD-9ECA-3BD18482CA5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68698" y="4630582"/>
                  <a:ext cx="1353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A67277E3-665A-DDA5-9A8C-5E7BBB46FCEF}"/>
                    </a:ext>
                  </a:extLst>
                </p14:cNvPr>
                <p14:cNvContentPartPr/>
                <p14:nvPr/>
              </p14:nvContentPartPr>
              <p14:xfrm>
                <a:off x="1415978" y="4698982"/>
                <a:ext cx="92160" cy="1335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A67277E3-665A-DDA5-9A8C-5E7BBB46FCE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407338" y="4689982"/>
                  <a:ext cx="109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5CB48DAD-262F-F383-7CF6-0423D7EEAC8E}"/>
                    </a:ext>
                  </a:extLst>
                </p14:cNvPr>
                <p14:cNvContentPartPr/>
                <p14:nvPr/>
              </p14:nvContentPartPr>
              <p14:xfrm>
                <a:off x="1428578" y="4659742"/>
                <a:ext cx="93600" cy="186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5CB48DAD-262F-F383-7CF6-0423D7EEAC8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419938" y="4650742"/>
                  <a:ext cx="111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1FEE1264-D9EB-5135-CDB8-C53347559815}"/>
                    </a:ext>
                  </a:extLst>
                </p14:cNvPr>
                <p14:cNvContentPartPr/>
                <p14:nvPr/>
              </p14:nvContentPartPr>
              <p14:xfrm>
                <a:off x="1595978" y="4670182"/>
                <a:ext cx="153000" cy="1260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1FEE1264-D9EB-5135-CDB8-C5334755981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586978" y="4661182"/>
                  <a:ext cx="170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D0B9DBA-53C7-219D-B0F6-6283E502FA6E}"/>
                    </a:ext>
                  </a:extLst>
                </p14:cNvPr>
                <p14:cNvContentPartPr/>
                <p14:nvPr/>
              </p14:nvContentPartPr>
              <p14:xfrm>
                <a:off x="1831778" y="4669102"/>
                <a:ext cx="7920" cy="1335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D0B9DBA-53C7-219D-B0F6-6283E502FA6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822778" y="4660102"/>
                  <a:ext cx="2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235F111-8B42-0979-2A8E-1CE30F78882B}"/>
                    </a:ext>
                  </a:extLst>
                </p14:cNvPr>
                <p14:cNvContentPartPr/>
                <p14:nvPr/>
              </p14:nvContentPartPr>
              <p14:xfrm>
                <a:off x="1788938" y="4629862"/>
                <a:ext cx="143640" cy="1530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235F111-8B42-0979-2A8E-1CE30F78882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779938" y="4620862"/>
                  <a:ext cx="161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0AC3B9EB-B92C-1EBD-9D8F-74A7C28FEFAC}"/>
                    </a:ext>
                  </a:extLst>
                </p14:cNvPr>
                <p14:cNvContentPartPr/>
                <p14:nvPr/>
              </p14:nvContentPartPr>
              <p14:xfrm>
                <a:off x="2007098" y="4687462"/>
                <a:ext cx="147600" cy="932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0AC3B9EB-B92C-1EBD-9D8F-74A7C28FEFA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998098" y="4678822"/>
                  <a:ext cx="165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649147E-318A-B304-987D-DEA4DF9E4518}"/>
                    </a:ext>
                  </a:extLst>
                </p14:cNvPr>
                <p14:cNvContentPartPr/>
                <p14:nvPr/>
              </p14:nvContentPartPr>
              <p14:xfrm>
                <a:off x="2169098" y="4660102"/>
                <a:ext cx="243360" cy="842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649147E-318A-B304-987D-DEA4DF9E451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160458" y="4651462"/>
                  <a:ext cx="261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B97FEA7-D141-BB21-566C-9439DA8C8651}"/>
                    </a:ext>
                  </a:extLst>
                </p14:cNvPr>
                <p14:cNvContentPartPr/>
                <p14:nvPr/>
              </p14:nvContentPartPr>
              <p14:xfrm>
                <a:off x="2425058" y="4549942"/>
                <a:ext cx="124200" cy="3049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B97FEA7-D141-BB21-566C-9439DA8C865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416058" y="4540942"/>
                  <a:ext cx="141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795C6351-A4CE-A355-5388-D7BA787C5F1C}"/>
                    </a:ext>
                  </a:extLst>
                </p14:cNvPr>
                <p14:cNvContentPartPr/>
                <p14:nvPr/>
              </p14:nvContentPartPr>
              <p14:xfrm>
                <a:off x="1661498" y="4866022"/>
                <a:ext cx="61200" cy="1069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795C6351-A4CE-A355-5388-D7BA787C5F1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652498" y="4857382"/>
                  <a:ext cx="78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2E21049-11AD-4D57-FA8E-482DFF3D2F23}"/>
                    </a:ext>
                  </a:extLst>
                </p14:cNvPr>
                <p14:cNvContentPartPr/>
                <p14:nvPr/>
              </p14:nvContentPartPr>
              <p14:xfrm>
                <a:off x="1720178" y="4919302"/>
                <a:ext cx="7920" cy="1328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2E21049-11AD-4D57-FA8E-482DFF3D2F2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711538" y="4910302"/>
                  <a:ext cx="2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B941638-7BA4-A050-7FB4-2947D7FE7E10}"/>
                    </a:ext>
                  </a:extLst>
                </p14:cNvPr>
                <p14:cNvContentPartPr/>
                <p14:nvPr/>
              </p14:nvContentPartPr>
              <p14:xfrm>
                <a:off x="1816658" y="4928662"/>
                <a:ext cx="12600" cy="1252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B941638-7BA4-A050-7FB4-2947D7FE7E1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808018" y="4919662"/>
                  <a:ext cx="30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9D8707B-EBA7-8FA5-3575-B5CED548CBD6}"/>
                    </a:ext>
                  </a:extLst>
                </p14:cNvPr>
                <p14:cNvContentPartPr/>
                <p14:nvPr/>
              </p14:nvContentPartPr>
              <p14:xfrm>
                <a:off x="1880378" y="4867822"/>
                <a:ext cx="68040" cy="1414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9D8707B-EBA7-8FA5-3575-B5CED548CBD6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871738" y="4859182"/>
                  <a:ext cx="85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FBD2D9E-1C54-813F-D5FC-DA663E8E981D}"/>
                    </a:ext>
                  </a:extLst>
                </p14:cNvPr>
                <p14:cNvContentPartPr/>
                <p14:nvPr/>
              </p14:nvContentPartPr>
              <p14:xfrm>
                <a:off x="1978298" y="4854142"/>
                <a:ext cx="97920" cy="1735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FBD2D9E-1C54-813F-D5FC-DA663E8E981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969658" y="4845142"/>
                  <a:ext cx="115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0921915-A148-852E-604C-C09DA64A6AE7}"/>
                    </a:ext>
                  </a:extLst>
                </p14:cNvPr>
                <p14:cNvContentPartPr/>
                <p14:nvPr/>
              </p14:nvContentPartPr>
              <p14:xfrm>
                <a:off x="2153618" y="4882222"/>
                <a:ext cx="35280" cy="1263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0921915-A148-852E-604C-C09DA64A6AE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144978" y="4873222"/>
                  <a:ext cx="52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1157B18-2665-6576-A3E7-8D1416FCF12F}"/>
                    </a:ext>
                  </a:extLst>
                </p14:cNvPr>
                <p14:cNvContentPartPr/>
                <p14:nvPr/>
              </p14:nvContentPartPr>
              <p14:xfrm>
                <a:off x="2070458" y="4832182"/>
                <a:ext cx="71280" cy="576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1157B18-2665-6576-A3E7-8D1416FCF12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061818" y="4823182"/>
                  <a:ext cx="88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8E2B8F6-A5FF-5E28-1F37-999BFC6F5A63}"/>
                    </a:ext>
                  </a:extLst>
                </p14:cNvPr>
                <p14:cNvContentPartPr/>
                <p14:nvPr/>
              </p14:nvContentPartPr>
              <p14:xfrm>
                <a:off x="2219858" y="4932622"/>
                <a:ext cx="81000" cy="892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8E2B8F6-A5FF-5E28-1F37-999BFC6F5A6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211218" y="4923982"/>
                  <a:ext cx="98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400C45B-14D6-88EA-5807-3FE4C7BA0C59}"/>
                    </a:ext>
                  </a:extLst>
                </p14:cNvPr>
                <p14:cNvContentPartPr/>
                <p14:nvPr/>
              </p14:nvContentPartPr>
              <p14:xfrm>
                <a:off x="1226258" y="3975382"/>
                <a:ext cx="120960" cy="1789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400C45B-14D6-88EA-5807-3FE4C7BA0C59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217618" y="3966742"/>
                  <a:ext cx="138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1D1F2369-9286-E8C8-B4E5-6FC7608FA6E4}"/>
                    </a:ext>
                  </a:extLst>
                </p14:cNvPr>
                <p14:cNvContentPartPr/>
                <p14:nvPr/>
              </p14:nvContentPartPr>
              <p14:xfrm>
                <a:off x="1426058" y="4059262"/>
                <a:ext cx="14400" cy="1015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1D1F2369-9286-E8C8-B4E5-6FC7608FA6E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417418" y="4050262"/>
                  <a:ext cx="3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F2EB284-4F05-F667-451C-668BE2B63EBC}"/>
                    </a:ext>
                  </a:extLst>
                </p14:cNvPr>
                <p14:cNvContentPartPr/>
                <p14:nvPr/>
              </p14:nvContentPartPr>
              <p14:xfrm>
                <a:off x="1600658" y="3969982"/>
                <a:ext cx="17640" cy="352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F2EB284-4F05-F667-451C-668BE2B63EB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591658" y="3960982"/>
                  <a:ext cx="35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5601588-C3B2-DC71-10BC-796FD2F0AAA6}"/>
                    </a:ext>
                  </a:extLst>
                </p14:cNvPr>
                <p14:cNvContentPartPr/>
                <p14:nvPr/>
              </p14:nvContentPartPr>
              <p14:xfrm>
                <a:off x="1408058" y="3964942"/>
                <a:ext cx="58680" cy="1976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5601588-C3B2-DC71-10BC-796FD2F0AAA6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399058" y="3956302"/>
                  <a:ext cx="76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04BB8C3-AB06-9F3C-079A-C0AD7AD37778}"/>
                    </a:ext>
                  </a:extLst>
                </p14:cNvPr>
                <p14:cNvContentPartPr/>
                <p14:nvPr/>
              </p14:nvContentPartPr>
              <p14:xfrm>
                <a:off x="1336418" y="3923542"/>
                <a:ext cx="119160" cy="698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04BB8C3-AB06-9F3C-079A-C0AD7AD3777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327418" y="3914542"/>
                  <a:ext cx="136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F05A03A1-B883-5174-70BC-C576B300FA06}"/>
                    </a:ext>
                  </a:extLst>
                </p14:cNvPr>
                <p14:cNvContentPartPr/>
                <p14:nvPr/>
              </p14:nvContentPartPr>
              <p14:xfrm>
                <a:off x="1512458" y="4063222"/>
                <a:ext cx="71280" cy="777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F05A03A1-B883-5174-70BC-C576B300FA06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503458" y="4054582"/>
                  <a:ext cx="889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Gruppieren 566">
            <a:extLst>
              <a:ext uri="{FF2B5EF4-FFF2-40B4-BE49-F238E27FC236}">
                <a16:creationId xmlns:a16="http://schemas.microsoft.com/office/drawing/2014/main" id="{BA581267-B7ED-590E-4445-2094C429A88E}"/>
              </a:ext>
            </a:extLst>
          </p:cNvPr>
          <p:cNvGrpSpPr/>
          <p:nvPr/>
        </p:nvGrpSpPr>
        <p:grpSpPr>
          <a:xfrm>
            <a:off x="2409218" y="4864582"/>
            <a:ext cx="1591560" cy="677880"/>
            <a:chOff x="2409218" y="4864582"/>
            <a:chExt cx="1591560" cy="67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1629EB7F-D720-FA76-203F-A9ABBDC8DC2E}"/>
                    </a:ext>
                  </a:extLst>
                </p14:cNvPr>
                <p14:cNvContentPartPr/>
                <p14:nvPr/>
              </p14:nvContentPartPr>
              <p14:xfrm>
                <a:off x="2409218" y="5057542"/>
                <a:ext cx="163080" cy="1152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1629EB7F-D720-FA76-203F-A9ABBDC8DC2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400578" y="5048902"/>
                  <a:ext cx="180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C7434E8-5D03-DA4B-5AFA-5A2C8B90773C}"/>
                    </a:ext>
                  </a:extLst>
                </p14:cNvPr>
                <p14:cNvContentPartPr/>
                <p14:nvPr/>
              </p14:nvContentPartPr>
              <p14:xfrm>
                <a:off x="2664098" y="5042062"/>
                <a:ext cx="17280" cy="1299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C7434E8-5D03-DA4B-5AFA-5A2C8B90773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655098" y="5033062"/>
                  <a:ext cx="3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4B6E83F0-FFB3-737F-6EC7-D0FF072773E9}"/>
                    </a:ext>
                  </a:extLst>
                </p14:cNvPr>
                <p14:cNvContentPartPr/>
                <p14:nvPr/>
              </p14:nvContentPartPr>
              <p14:xfrm>
                <a:off x="2612978" y="5093542"/>
                <a:ext cx="100800" cy="136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4B6E83F0-FFB3-737F-6EC7-D0FF072773E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603978" y="5084902"/>
                  <a:ext cx="11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9C8BEB14-19BF-6B9F-6907-F519A52182FB}"/>
                    </a:ext>
                  </a:extLst>
                </p14:cNvPr>
                <p14:cNvContentPartPr/>
                <p14:nvPr/>
              </p14:nvContentPartPr>
              <p14:xfrm>
                <a:off x="2835098" y="4975102"/>
                <a:ext cx="81720" cy="1630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9C8BEB14-19BF-6B9F-6907-F519A52182F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826458" y="4966462"/>
                  <a:ext cx="99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28414E5-E34E-C88E-37F3-4205E5972D7F}"/>
                    </a:ext>
                  </a:extLst>
                </p14:cNvPr>
                <p14:cNvContentPartPr/>
                <p14:nvPr/>
              </p14:nvContentPartPr>
              <p14:xfrm>
                <a:off x="2969378" y="5101822"/>
                <a:ext cx="10080" cy="608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28414E5-E34E-C88E-37F3-4205E5972D7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960738" y="5093182"/>
                  <a:ext cx="27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D174601-721F-E664-5E80-C3024F384A43}"/>
                    </a:ext>
                  </a:extLst>
                </p14:cNvPr>
                <p14:cNvContentPartPr/>
                <p14:nvPr/>
              </p14:nvContentPartPr>
              <p14:xfrm>
                <a:off x="3047498" y="4947742"/>
                <a:ext cx="86760" cy="1735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D174601-721F-E664-5E80-C3024F384A4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038858" y="4938742"/>
                  <a:ext cx="104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E46A5B3-06E4-DF8B-B0B4-3DF666BCEE1C}"/>
                    </a:ext>
                  </a:extLst>
                </p14:cNvPr>
                <p14:cNvContentPartPr/>
                <p14:nvPr/>
              </p14:nvContentPartPr>
              <p14:xfrm>
                <a:off x="3172418" y="4919302"/>
                <a:ext cx="100440" cy="1724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E46A5B3-06E4-DF8B-B0B4-3DF666BCEE1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163778" y="4910302"/>
                  <a:ext cx="11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3DE16AC1-2571-602F-73E4-DEA68F2BB78F}"/>
                    </a:ext>
                  </a:extLst>
                </p14:cNvPr>
                <p14:cNvContentPartPr/>
                <p14:nvPr/>
              </p14:nvContentPartPr>
              <p14:xfrm>
                <a:off x="3369338" y="4914982"/>
                <a:ext cx="74520" cy="1382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3DE16AC1-2571-602F-73E4-DEA68F2BB78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360338" y="4906342"/>
                  <a:ext cx="92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9F7DFCE-5F0A-6C91-2F9A-458E780747F4}"/>
                    </a:ext>
                  </a:extLst>
                </p14:cNvPr>
                <p14:cNvContentPartPr/>
                <p14:nvPr/>
              </p14:nvContentPartPr>
              <p14:xfrm>
                <a:off x="3287258" y="4864582"/>
                <a:ext cx="87840" cy="92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9F7DFCE-5F0A-6C91-2F9A-458E780747F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278618" y="4855942"/>
                  <a:ext cx="105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F4B95B16-2858-16D9-4A03-5CAD631C9B1E}"/>
                    </a:ext>
                  </a:extLst>
                </p14:cNvPr>
                <p14:cNvContentPartPr/>
                <p14:nvPr/>
              </p14:nvContentPartPr>
              <p14:xfrm>
                <a:off x="3412538" y="4982662"/>
                <a:ext cx="120240" cy="766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F4B95B16-2858-16D9-4A03-5CAD631C9B1E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403898" y="4973662"/>
                  <a:ext cx="137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7DDAE119-3A81-9736-EAC0-CAC05DEAA4B5}"/>
                    </a:ext>
                  </a:extLst>
                </p14:cNvPr>
                <p14:cNvContentPartPr/>
                <p14:nvPr/>
              </p14:nvContentPartPr>
              <p14:xfrm>
                <a:off x="2526218" y="5118022"/>
                <a:ext cx="967680" cy="1591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7DDAE119-3A81-9736-EAC0-CAC05DEAA4B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517218" y="5109022"/>
                  <a:ext cx="985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0B7AF4F-2146-A833-DFF2-0F3AD9A6EB45}"/>
                    </a:ext>
                  </a:extLst>
                </p14:cNvPr>
                <p14:cNvContentPartPr/>
                <p14:nvPr/>
              </p14:nvContentPartPr>
              <p14:xfrm>
                <a:off x="2423618" y="5379382"/>
                <a:ext cx="162720" cy="1630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0B7AF4F-2146-A833-DFF2-0F3AD9A6EB4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414978" y="5370742"/>
                  <a:ext cx="180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567AA431-4238-DE89-8D0D-233905F538D2}"/>
                    </a:ext>
                  </a:extLst>
                </p14:cNvPr>
                <p14:cNvContentPartPr/>
                <p14:nvPr/>
              </p14:nvContentPartPr>
              <p14:xfrm>
                <a:off x="2736098" y="5362822"/>
                <a:ext cx="21960" cy="1602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567AA431-4238-DE89-8D0D-233905F538D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727458" y="5354182"/>
                  <a:ext cx="39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91E21022-ACED-F812-AE3B-77AD3F02A606}"/>
                    </a:ext>
                  </a:extLst>
                </p14:cNvPr>
                <p14:cNvContentPartPr/>
                <p14:nvPr/>
              </p14:nvContentPartPr>
              <p14:xfrm>
                <a:off x="2675978" y="5424022"/>
                <a:ext cx="122040" cy="216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91E21022-ACED-F812-AE3B-77AD3F02A60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666978" y="5415022"/>
                  <a:ext cx="139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50DEE630-5276-245F-B0B9-B5FCD68E33AE}"/>
                    </a:ext>
                  </a:extLst>
                </p14:cNvPr>
                <p14:cNvContentPartPr/>
                <p14:nvPr/>
              </p14:nvContentPartPr>
              <p14:xfrm>
                <a:off x="2949218" y="5325742"/>
                <a:ext cx="119160" cy="1411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50DEE630-5276-245F-B0B9-B5FCD68E33A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940578" y="5317102"/>
                  <a:ext cx="136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13049980-A4AD-4D7D-F521-B427ECF87F9E}"/>
                    </a:ext>
                  </a:extLst>
                </p14:cNvPr>
                <p14:cNvContentPartPr/>
                <p14:nvPr/>
              </p14:nvContentPartPr>
              <p14:xfrm>
                <a:off x="3179258" y="5312062"/>
                <a:ext cx="65520" cy="1357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13049980-A4AD-4D7D-F521-B427ECF87F9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170618" y="5303062"/>
                  <a:ext cx="83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33043EA3-8C6B-16BD-B6F5-EC1C4561A9C6}"/>
                    </a:ext>
                  </a:extLst>
                </p14:cNvPr>
                <p14:cNvContentPartPr/>
                <p14:nvPr/>
              </p14:nvContentPartPr>
              <p14:xfrm>
                <a:off x="3102218" y="5264182"/>
                <a:ext cx="250560" cy="1926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33043EA3-8C6B-16BD-B6F5-EC1C4561A9C6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093218" y="5255182"/>
                  <a:ext cx="268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23DBDA7A-5D1C-D275-E8B8-B46508355235}"/>
                    </a:ext>
                  </a:extLst>
                </p14:cNvPr>
                <p14:cNvContentPartPr/>
                <p14:nvPr/>
              </p14:nvContentPartPr>
              <p14:xfrm>
                <a:off x="3641138" y="5149342"/>
                <a:ext cx="150120" cy="273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23DBDA7A-5D1C-D275-E8B8-B4650835523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632498" y="5140702"/>
                  <a:ext cx="167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648AF501-DAF6-D67F-95FF-16E687797F20}"/>
                    </a:ext>
                  </a:extLst>
                </p14:cNvPr>
                <p14:cNvContentPartPr/>
                <p14:nvPr/>
              </p14:nvContentPartPr>
              <p14:xfrm>
                <a:off x="3845978" y="5046742"/>
                <a:ext cx="154800" cy="2188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648AF501-DAF6-D67F-95FF-16E687797F2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837338" y="5038102"/>
                  <a:ext cx="1724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B480A7A0-CA8F-6A0C-AA14-15E0000031AF}"/>
                  </a:ext>
                </a:extLst>
              </p14:cNvPr>
              <p14:cNvContentPartPr/>
              <p14:nvPr/>
            </p14:nvContentPartPr>
            <p14:xfrm>
              <a:off x="2623778" y="5935582"/>
              <a:ext cx="49680" cy="19008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B480A7A0-CA8F-6A0C-AA14-15E0000031AF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2614778" y="5926942"/>
                <a:ext cx="673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7B735FE1-92FD-C509-DB16-B47343E11ADC}"/>
                  </a:ext>
                </a:extLst>
              </p14:cNvPr>
              <p14:cNvContentPartPr/>
              <p14:nvPr/>
            </p14:nvContentPartPr>
            <p14:xfrm>
              <a:off x="2532338" y="5864302"/>
              <a:ext cx="83880" cy="124560"/>
            </p14:xfrm>
          </p:contentPart>
        </mc:Choice>
        <mc:Fallback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7B735FE1-92FD-C509-DB16-B47343E11ADC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2523698" y="5855302"/>
                <a:ext cx="101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496DD1D4-8472-83D0-30F2-CF52AD49E05B}"/>
                  </a:ext>
                </a:extLst>
              </p14:cNvPr>
              <p14:cNvContentPartPr/>
              <p14:nvPr/>
            </p14:nvContentPartPr>
            <p14:xfrm>
              <a:off x="2733218" y="6006502"/>
              <a:ext cx="88200" cy="9612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496DD1D4-8472-83D0-30F2-CF52AD49E05B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2724218" y="5997502"/>
                <a:ext cx="10584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1F631AB0-9CE6-5B96-81A9-C53293586857}"/>
              </a:ext>
            </a:extLst>
          </p:cNvPr>
          <p:cNvGrpSpPr/>
          <p:nvPr/>
        </p:nvGrpSpPr>
        <p:grpSpPr>
          <a:xfrm>
            <a:off x="1449818" y="5908942"/>
            <a:ext cx="951480" cy="402480"/>
            <a:chOff x="1449818" y="5908942"/>
            <a:chExt cx="95148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C5AD871-9820-BD92-C1A6-8E3DD0FB46A7}"/>
                    </a:ext>
                  </a:extLst>
                </p14:cNvPr>
                <p14:cNvContentPartPr/>
                <p14:nvPr/>
              </p14:nvContentPartPr>
              <p14:xfrm>
                <a:off x="1449818" y="6180382"/>
                <a:ext cx="172080" cy="133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C5AD871-9820-BD92-C1A6-8E3DD0FB46A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441178" y="6171382"/>
                  <a:ext cx="189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484AD689-7DB3-30E2-01AA-879F3F642673}"/>
                    </a:ext>
                  </a:extLst>
                </p14:cNvPr>
                <p14:cNvContentPartPr/>
                <p14:nvPr/>
              </p14:nvContentPartPr>
              <p14:xfrm>
                <a:off x="1463138" y="6241582"/>
                <a:ext cx="206640" cy="291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484AD689-7DB3-30E2-01AA-879F3F64267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454498" y="6232942"/>
                  <a:ext cx="224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FFBCF4A-5E4E-B763-AE30-4D4148C278D7}"/>
                    </a:ext>
                  </a:extLst>
                </p14:cNvPr>
                <p14:cNvContentPartPr/>
                <p14:nvPr/>
              </p14:nvContentPartPr>
              <p14:xfrm>
                <a:off x="1461338" y="6106942"/>
                <a:ext cx="204480" cy="1094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FFBCF4A-5E4E-B763-AE30-4D4148C278D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452698" y="6098302"/>
                  <a:ext cx="222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E00E4E6-CCEB-BC7C-3D14-0368430C1693}"/>
                    </a:ext>
                  </a:extLst>
                </p14:cNvPr>
                <p14:cNvContentPartPr/>
                <p14:nvPr/>
              </p14:nvContentPartPr>
              <p14:xfrm>
                <a:off x="1482938" y="6217822"/>
                <a:ext cx="238680" cy="936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E00E4E6-CCEB-BC7C-3D14-0368430C169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474298" y="6209182"/>
                  <a:ext cx="25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E268BB0-E578-2CC5-C6BA-F9B196321AD5}"/>
                    </a:ext>
                  </a:extLst>
                </p14:cNvPr>
                <p14:cNvContentPartPr/>
                <p14:nvPr/>
              </p14:nvContentPartPr>
              <p14:xfrm>
                <a:off x="1843298" y="6037462"/>
                <a:ext cx="120600" cy="2116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E268BB0-E578-2CC5-C6BA-F9B196321AD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834298" y="6028462"/>
                  <a:ext cx="138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232AEA7E-1165-70B5-1B8A-6DC7DBDE7CA7}"/>
                    </a:ext>
                  </a:extLst>
                </p14:cNvPr>
                <p14:cNvContentPartPr/>
                <p14:nvPr/>
              </p14:nvContentPartPr>
              <p14:xfrm>
                <a:off x="2072258" y="6185062"/>
                <a:ext cx="38160" cy="972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232AEA7E-1165-70B5-1B8A-6DC7DBDE7CA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063258" y="6176062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AF30F72-C2BF-B97E-F3F1-3C7D944E0EA1}"/>
                    </a:ext>
                  </a:extLst>
                </p14:cNvPr>
                <p14:cNvContentPartPr/>
                <p14:nvPr/>
              </p14:nvContentPartPr>
              <p14:xfrm>
                <a:off x="2107178" y="5967622"/>
                <a:ext cx="96480" cy="2203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AF30F72-C2BF-B97E-F3F1-3C7D944E0EA1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098538" y="5958622"/>
                  <a:ext cx="114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ECC0518-5BC4-DC35-F3A1-A2CFBC2EF893}"/>
                    </a:ext>
                  </a:extLst>
                </p14:cNvPr>
                <p14:cNvContentPartPr/>
                <p14:nvPr/>
              </p14:nvContentPartPr>
              <p14:xfrm>
                <a:off x="2302658" y="5908942"/>
                <a:ext cx="77760" cy="1677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ECC0518-5BC4-DC35-F3A1-A2CFBC2EF89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294018" y="5899942"/>
                  <a:ext cx="95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A7B20C70-649C-3688-4EB2-B58547EA14BE}"/>
                    </a:ext>
                  </a:extLst>
                </p14:cNvPr>
                <p14:cNvContentPartPr/>
                <p14:nvPr/>
              </p14:nvContentPartPr>
              <p14:xfrm>
                <a:off x="2372498" y="5973382"/>
                <a:ext cx="28800" cy="2109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A7B20C70-649C-3688-4EB2-B58547EA14BE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363498" y="5964382"/>
                  <a:ext cx="4644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9B7998E3-5043-37B3-ABB2-5B569633C7CC}"/>
                  </a:ext>
                </a:extLst>
              </p14:cNvPr>
              <p14:cNvContentPartPr/>
              <p14:nvPr/>
            </p14:nvContentPartPr>
            <p14:xfrm>
              <a:off x="2314178" y="6297382"/>
              <a:ext cx="168120" cy="5004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9B7998E3-5043-37B3-ABB2-5B569633C7CC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2305178" y="6288742"/>
                <a:ext cx="1857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DBBEBC7F-9928-E722-9E85-9ECCBB80295F}"/>
                  </a:ext>
                </a:extLst>
              </p14:cNvPr>
              <p14:cNvContentPartPr/>
              <p14:nvPr/>
            </p14:nvContentPartPr>
            <p14:xfrm>
              <a:off x="3798458" y="1754182"/>
              <a:ext cx="2520" cy="2088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DBBEBC7F-9928-E722-9E85-9ECCBB80295F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3789818" y="1745542"/>
                <a:ext cx="201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7" name="Gruppieren 606">
            <a:extLst>
              <a:ext uri="{FF2B5EF4-FFF2-40B4-BE49-F238E27FC236}">
                <a16:creationId xmlns:a16="http://schemas.microsoft.com/office/drawing/2014/main" id="{69D0C2A6-F0DA-CB7C-5CDA-0EA17F2DD111}"/>
              </a:ext>
            </a:extLst>
          </p:cNvPr>
          <p:cNvGrpSpPr/>
          <p:nvPr/>
        </p:nvGrpSpPr>
        <p:grpSpPr>
          <a:xfrm>
            <a:off x="4436018" y="469702"/>
            <a:ext cx="7572960" cy="1371240"/>
            <a:chOff x="4436018" y="469702"/>
            <a:chExt cx="7572960" cy="13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05C0344-8F00-4392-5775-3C0BB612422C}"/>
                    </a:ext>
                  </a:extLst>
                </p14:cNvPr>
                <p14:cNvContentPartPr/>
                <p14:nvPr/>
              </p14:nvContentPartPr>
              <p14:xfrm>
                <a:off x="4436018" y="1491382"/>
                <a:ext cx="227520" cy="1436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05C0344-8F00-4392-5775-3C0BB612422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427018" y="1482742"/>
                  <a:ext cx="245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860FA6A-AA56-1333-9031-EAD3DFF21B45}"/>
                    </a:ext>
                  </a:extLst>
                </p14:cNvPr>
                <p14:cNvContentPartPr/>
                <p14:nvPr/>
              </p14:nvContentPartPr>
              <p14:xfrm>
                <a:off x="4797098" y="1493182"/>
                <a:ext cx="38880" cy="148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860FA6A-AA56-1333-9031-EAD3DFF21B4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788098" y="1484542"/>
                  <a:ext cx="56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C150982-9B33-98EF-054E-05691F9EBEC0}"/>
                    </a:ext>
                  </a:extLst>
                </p14:cNvPr>
                <p14:cNvContentPartPr/>
                <p14:nvPr/>
              </p14:nvContentPartPr>
              <p14:xfrm>
                <a:off x="4764338" y="1461862"/>
                <a:ext cx="165600" cy="186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C150982-9B33-98EF-054E-05691F9EBEC0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55698" y="1453222"/>
                  <a:ext cx="183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0782B0-8FC4-8EF7-C2D9-08D49869F7F3}"/>
                    </a:ext>
                  </a:extLst>
                </p14:cNvPr>
                <p14:cNvContentPartPr/>
                <p14:nvPr/>
              </p14:nvContentPartPr>
              <p14:xfrm>
                <a:off x="4920938" y="1603702"/>
                <a:ext cx="88560" cy="160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0782B0-8FC4-8EF7-C2D9-08D49869F7F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911938" y="1594702"/>
                  <a:ext cx="106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6CDDA30-6DFC-A845-C95C-4602866FF4E0}"/>
                    </a:ext>
                  </a:extLst>
                </p14:cNvPr>
                <p14:cNvContentPartPr/>
                <p14:nvPr/>
              </p14:nvContentPartPr>
              <p14:xfrm>
                <a:off x="5024978" y="1648702"/>
                <a:ext cx="81360" cy="81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6CDDA30-6DFC-A845-C95C-4602866FF4E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15978" y="1640062"/>
                  <a:ext cx="99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637A49-9A3B-1B5E-7C0E-5E62F0AA17BA}"/>
                    </a:ext>
                  </a:extLst>
                </p14:cNvPr>
                <p14:cNvContentPartPr/>
                <p14:nvPr/>
              </p14:nvContentPartPr>
              <p14:xfrm>
                <a:off x="5147018" y="1640422"/>
                <a:ext cx="12240" cy="89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637A49-9A3B-1B5E-7C0E-5E62F0AA17B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38018" y="1631422"/>
                  <a:ext cx="29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B2706D4-F9B5-290F-6776-F3F9C38D3F27}"/>
                    </a:ext>
                  </a:extLst>
                </p14:cNvPr>
                <p14:cNvContentPartPr/>
                <p14:nvPr/>
              </p14:nvContentPartPr>
              <p14:xfrm>
                <a:off x="5218658" y="1609462"/>
                <a:ext cx="136440" cy="155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B2706D4-F9B5-290F-6776-F3F9C38D3F2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209658" y="1600822"/>
                  <a:ext cx="154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F4D78A3-327E-737B-69A0-4AA790D3EAAF}"/>
                    </a:ext>
                  </a:extLst>
                </p14:cNvPr>
                <p14:cNvContentPartPr/>
                <p14:nvPr/>
              </p14:nvContentPartPr>
              <p14:xfrm>
                <a:off x="5549498" y="1515502"/>
                <a:ext cx="116280" cy="69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F4D78A3-327E-737B-69A0-4AA790D3EAA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540498" y="1506502"/>
                  <a:ext cx="133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AE6DAF5-91D6-73DE-461C-6D74BBE380E6}"/>
                    </a:ext>
                  </a:extLst>
                </p14:cNvPr>
                <p14:cNvContentPartPr/>
                <p14:nvPr/>
              </p14:nvContentPartPr>
              <p14:xfrm>
                <a:off x="5856938" y="1185742"/>
                <a:ext cx="144360" cy="182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AE6DAF5-91D6-73DE-461C-6D74BBE380E6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847938" y="1177102"/>
                  <a:ext cx="162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1A3158A-09FE-34BF-67A3-86815A7C6F97}"/>
                    </a:ext>
                  </a:extLst>
                </p14:cNvPr>
                <p14:cNvContentPartPr/>
                <p14:nvPr/>
              </p14:nvContentPartPr>
              <p14:xfrm>
                <a:off x="6028658" y="1334782"/>
                <a:ext cx="11880" cy="104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1A3158A-09FE-34BF-67A3-86815A7C6F9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020018" y="1326142"/>
                  <a:ext cx="29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58A95D3-DE00-B0D5-5F1B-B9839DB926B9}"/>
                    </a:ext>
                  </a:extLst>
                </p14:cNvPr>
                <p14:cNvContentPartPr/>
                <p14:nvPr/>
              </p14:nvContentPartPr>
              <p14:xfrm>
                <a:off x="6136658" y="1250902"/>
                <a:ext cx="15480" cy="128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58A95D3-DE00-B0D5-5F1B-B9839DB926B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127658" y="1241902"/>
                  <a:ext cx="3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5AD93C9-F028-F5A2-4640-BC01C0F98ECB}"/>
                    </a:ext>
                  </a:extLst>
                </p14:cNvPr>
                <p14:cNvContentPartPr/>
                <p14:nvPr/>
              </p14:nvContentPartPr>
              <p14:xfrm>
                <a:off x="6231338" y="1204822"/>
                <a:ext cx="156240" cy="174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5AD93C9-F028-F5A2-4640-BC01C0F98ECB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222698" y="1195822"/>
                  <a:ext cx="173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EBF1FB-CA8B-17D6-9C45-410545EA5C72}"/>
                    </a:ext>
                  </a:extLst>
                </p14:cNvPr>
                <p14:cNvContentPartPr/>
                <p14:nvPr/>
              </p14:nvContentPartPr>
              <p14:xfrm>
                <a:off x="5825258" y="1483462"/>
                <a:ext cx="499680" cy="59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EBF1FB-CA8B-17D6-9C45-410545EA5C7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816618" y="1474462"/>
                  <a:ext cx="517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731D3EA-5FBC-36F1-DB5E-002D4AD36406}"/>
                    </a:ext>
                  </a:extLst>
                </p14:cNvPr>
                <p14:cNvContentPartPr/>
                <p14:nvPr/>
              </p14:nvContentPartPr>
              <p14:xfrm>
                <a:off x="6035858" y="1618822"/>
                <a:ext cx="164520" cy="222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731D3EA-5FBC-36F1-DB5E-002D4AD3640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027218" y="1609822"/>
                  <a:ext cx="182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03E737A-9A79-8FC7-33D6-CB3827105B0D}"/>
                    </a:ext>
                  </a:extLst>
                </p14:cNvPr>
                <p14:cNvContentPartPr/>
                <p14:nvPr/>
              </p14:nvContentPartPr>
              <p14:xfrm>
                <a:off x="6496658" y="1538542"/>
                <a:ext cx="191160" cy="56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03E737A-9A79-8FC7-33D6-CB3827105B0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488018" y="1529902"/>
                  <a:ext cx="208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F28F1ED-7038-70F9-F89C-BC5E9E70B658}"/>
                    </a:ext>
                  </a:extLst>
                </p14:cNvPr>
                <p14:cNvContentPartPr/>
                <p14:nvPr/>
              </p14:nvContentPartPr>
              <p14:xfrm>
                <a:off x="6867098" y="1412542"/>
                <a:ext cx="192960" cy="199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F28F1ED-7038-70F9-F89C-BC5E9E70B658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858458" y="1403542"/>
                  <a:ext cx="210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C4C547E-8025-4E64-D176-F314D6F62854}"/>
                    </a:ext>
                  </a:extLst>
                </p14:cNvPr>
                <p14:cNvContentPartPr/>
                <p14:nvPr/>
              </p14:nvContentPartPr>
              <p14:xfrm>
                <a:off x="7205138" y="1459342"/>
                <a:ext cx="173880" cy="24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C4C547E-8025-4E64-D176-F314D6F6285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196138" y="1450342"/>
                  <a:ext cx="191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8AA81D0-1DC6-B855-4295-551A9EF8D508}"/>
                    </a:ext>
                  </a:extLst>
                </p14:cNvPr>
                <p14:cNvContentPartPr/>
                <p14:nvPr/>
              </p14:nvContentPartPr>
              <p14:xfrm>
                <a:off x="7218098" y="1523782"/>
                <a:ext cx="156240" cy="50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8AA81D0-1DC6-B855-4295-551A9EF8D508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209098" y="1514782"/>
                  <a:ext cx="173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92DE70-C0B8-D60F-70B5-3473AAB09364}"/>
                    </a:ext>
                  </a:extLst>
                </p14:cNvPr>
                <p14:cNvContentPartPr/>
                <p14:nvPr/>
              </p14:nvContentPartPr>
              <p14:xfrm>
                <a:off x="7511858" y="1349902"/>
                <a:ext cx="207000" cy="168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92DE70-C0B8-D60F-70B5-3473AAB0936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502858" y="1340902"/>
                  <a:ext cx="224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A65820E-8537-ADCA-79DA-F1D5305F2715}"/>
                    </a:ext>
                  </a:extLst>
                </p14:cNvPr>
                <p14:cNvContentPartPr/>
                <p14:nvPr/>
              </p14:nvContentPartPr>
              <p14:xfrm>
                <a:off x="7716338" y="1490662"/>
                <a:ext cx="37080" cy="111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A65820E-8537-ADCA-79DA-F1D5305F271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707698" y="1482022"/>
                  <a:ext cx="54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BA1DC49-8E4B-04DF-F0D5-7DD3AB4CF51E}"/>
                    </a:ext>
                  </a:extLst>
                </p14:cNvPr>
                <p14:cNvContentPartPr/>
                <p14:nvPr/>
              </p14:nvContentPartPr>
              <p14:xfrm>
                <a:off x="7666298" y="1360702"/>
                <a:ext cx="180000" cy="209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BA1DC49-8E4B-04DF-F0D5-7DD3AB4CF51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657658" y="1351702"/>
                  <a:ext cx="197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F7FF6FF-BE0A-5EB4-B01C-6F1D8225ADAD}"/>
                    </a:ext>
                  </a:extLst>
                </p14:cNvPr>
                <p14:cNvContentPartPr/>
                <p14:nvPr/>
              </p14:nvContentPartPr>
              <p14:xfrm>
                <a:off x="7704458" y="1308862"/>
                <a:ext cx="87120" cy="77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F7FF6FF-BE0A-5EB4-B01C-6F1D8225ADAD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695458" y="1299862"/>
                  <a:ext cx="104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17AB019-5D79-25DA-851A-C200439FC27D}"/>
                    </a:ext>
                  </a:extLst>
                </p14:cNvPr>
                <p14:cNvContentPartPr/>
                <p14:nvPr/>
              </p14:nvContentPartPr>
              <p14:xfrm>
                <a:off x="7807778" y="1453222"/>
                <a:ext cx="100080" cy="99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17AB019-5D79-25DA-851A-C200439FC27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798778" y="1444222"/>
                  <a:ext cx="117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FD8BC62-7263-9935-43B6-A3513984BD80}"/>
                    </a:ext>
                  </a:extLst>
                </p14:cNvPr>
                <p14:cNvContentPartPr/>
                <p14:nvPr/>
              </p14:nvContentPartPr>
              <p14:xfrm>
                <a:off x="8646218" y="1269262"/>
                <a:ext cx="222840" cy="178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FD8BC62-7263-9935-43B6-A3513984BD8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637578" y="1260622"/>
                  <a:ext cx="240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324AF7D-BF65-6DD1-CEE1-C9B656C3FC96}"/>
                    </a:ext>
                  </a:extLst>
                </p14:cNvPr>
                <p14:cNvContentPartPr/>
                <p14:nvPr/>
              </p14:nvContentPartPr>
              <p14:xfrm>
                <a:off x="8972018" y="1247302"/>
                <a:ext cx="51840" cy="182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324AF7D-BF65-6DD1-CEE1-C9B656C3FC9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963018" y="1238302"/>
                  <a:ext cx="69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730132B-F643-ED42-24AD-C91F2080392F}"/>
                    </a:ext>
                  </a:extLst>
                </p14:cNvPr>
                <p14:cNvContentPartPr/>
                <p14:nvPr/>
              </p14:nvContentPartPr>
              <p14:xfrm>
                <a:off x="8959058" y="1199422"/>
                <a:ext cx="211320" cy="217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730132B-F643-ED42-24AD-C91F2080392F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950058" y="1190422"/>
                  <a:ext cx="228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B9B3ABA-EB3B-79EC-6298-F2933B0FB501}"/>
                    </a:ext>
                  </a:extLst>
                </p14:cNvPr>
                <p14:cNvContentPartPr/>
                <p14:nvPr/>
              </p14:nvContentPartPr>
              <p14:xfrm>
                <a:off x="9210338" y="1367182"/>
                <a:ext cx="102600" cy="135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B9B3ABA-EB3B-79EC-6298-F2933B0FB50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9201338" y="1358542"/>
                  <a:ext cx="120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D858171-11A0-462D-2185-DBC9ED290378}"/>
                    </a:ext>
                  </a:extLst>
                </p14:cNvPr>
                <p14:cNvContentPartPr/>
                <p14:nvPr/>
              </p14:nvContentPartPr>
              <p14:xfrm>
                <a:off x="9378098" y="1372942"/>
                <a:ext cx="71280" cy="79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D858171-11A0-462D-2185-DBC9ED29037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369458" y="1363942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A2E9A7C-614E-8422-46C3-6A29F3852D18}"/>
                    </a:ext>
                  </a:extLst>
                </p14:cNvPr>
                <p14:cNvContentPartPr/>
                <p14:nvPr/>
              </p14:nvContentPartPr>
              <p14:xfrm>
                <a:off x="9484658" y="1369342"/>
                <a:ext cx="38160" cy="60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A2E9A7C-614E-8422-46C3-6A29F3852D18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9476018" y="1360702"/>
                  <a:ext cx="55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8EBBA63-7C80-B72D-9529-45F8FEF5DB6D}"/>
                    </a:ext>
                  </a:extLst>
                </p14:cNvPr>
                <p14:cNvContentPartPr/>
                <p14:nvPr/>
              </p14:nvContentPartPr>
              <p14:xfrm>
                <a:off x="9537218" y="1357102"/>
                <a:ext cx="138960" cy="148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8EBBA63-7C80-B72D-9529-45F8FEF5DB6D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9528578" y="1348102"/>
                  <a:ext cx="156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71EE87D-ED7E-F953-75C4-68D719EF4C7E}"/>
                    </a:ext>
                  </a:extLst>
                </p14:cNvPr>
                <p14:cNvContentPartPr/>
                <p14:nvPr/>
              </p14:nvContentPartPr>
              <p14:xfrm>
                <a:off x="9825938" y="1218142"/>
                <a:ext cx="171000" cy="86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71EE87D-ED7E-F953-75C4-68D719EF4C7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9816938" y="1209502"/>
                  <a:ext cx="188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500CDA8-9DB4-A5B2-041F-C596116115DA}"/>
                    </a:ext>
                  </a:extLst>
                </p14:cNvPr>
                <p14:cNvContentPartPr/>
                <p14:nvPr/>
              </p14:nvContentPartPr>
              <p14:xfrm>
                <a:off x="10146698" y="975502"/>
                <a:ext cx="105480" cy="177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500CDA8-9DB4-A5B2-041F-C596116115D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137698" y="966502"/>
                  <a:ext cx="123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8A602CD-EC1D-3A74-4AFC-5D0E79D0C89B}"/>
                    </a:ext>
                  </a:extLst>
                </p14:cNvPr>
                <p14:cNvContentPartPr/>
                <p14:nvPr/>
              </p14:nvContentPartPr>
              <p14:xfrm>
                <a:off x="10294298" y="1163422"/>
                <a:ext cx="8280" cy="66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8A602CD-EC1D-3A74-4AFC-5D0E79D0C89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285658" y="1154782"/>
                  <a:ext cx="25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7436E55-6B71-2864-3626-C5704E294CFB}"/>
                    </a:ext>
                  </a:extLst>
                </p14:cNvPr>
                <p14:cNvContentPartPr/>
                <p14:nvPr/>
              </p14:nvContentPartPr>
              <p14:xfrm>
                <a:off x="10369178" y="954622"/>
                <a:ext cx="123120" cy="177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7436E55-6B71-2864-3626-C5704E294CF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360178" y="945982"/>
                  <a:ext cx="140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F177B3C-B668-1EE7-A54C-8EF47973D996}"/>
                    </a:ext>
                  </a:extLst>
                </p14:cNvPr>
                <p14:cNvContentPartPr/>
                <p14:nvPr/>
              </p14:nvContentPartPr>
              <p14:xfrm>
                <a:off x="10097378" y="1227142"/>
                <a:ext cx="447840" cy="92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F177B3C-B668-1EE7-A54C-8EF47973D996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088378" y="1218142"/>
                  <a:ext cx="465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BF42CF-7BC5-F376-E068-FC77D7051D42}"/>
                    </a:ext>
                  </a:extLst>
                </p14:cNvPr>
                <p14:cNvContentPartPr/>
                <p14:nvPr/>
              </p14:nvContentPartPr>
              <p14:xfrm>
                <a:off x="10062098" y="1449622"/>
                <a:ext cx="83880" cy="196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BF42CF-7BC5-F376-E068-FC77D7051D42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053458" y="1440622"/>
                  <a:ext cx="101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B3E73E1-8309-6469-3D11-65BA1355615D}"/>
                    </a:ext>
                  </a:extLst>
                </p14:cNvPr>
                <p14:cNvContentPartPr/>
                <p14:nvPr/>
              </p14:nvContentPartPr>
              <p14:xfrm>
                <a:off x="10169378" y="1614862"/>
                <a:ext cx="8280" cy="65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B3E73E1-8309-6469-3D11-65BA1355615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160738" y="1606222"/>
                  <a:ext cx="25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BD00180-09DB-5E49-EA36-47CF012024AF}"/>
                    </a:ext>
                  </a:extLst>
                </p14:cNvPr>
                <p14:cNvContentPartPr/>
                <p14:nvPr/>
              </p14:nvContentPartPr>
              <p14:xfrm>
                <a:off x="10290338" y="1415782"/>
                <a:ext cx="176400" cy="173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BD00180-09DB-5E49-EA36-47CF012024A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0281338" y="1407142"/>
                  <a:ext cx="194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575FC66-E9CA-B27F-47B6-E463E24084CF}"/>
                    </a:ext>
                  </a:extLst>
                </p14:cNvPr>
                <p14:cNvContentPartPr/>
                <p14:nvPr/>
              </p14:nvContentPartPr>
              <p14:xfrm>
                <a:off x="10408778" y="1394182"/>
                <a:ext cx="138240" cy="19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575FC66-E9CA-B27F-47B6-E463E24084CF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0400138" y="1385182"/>
                  <a:ext cx="155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DF81A23-A08A-22C8-6547-C9A5AC75304A}"/>
                    </a:ext>
                  </a:extLst>
                </p14:cNvPr>
                <p14:cNvContentPartPr/>
                <p14:nvPr/>
              </p14:nvContentPartPr>
              <p14:xfrm>
                <a:off x="10705058" y="1218862"/>
                <a:ext cx="73080" cy="7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DF81A23-A08A-22C8-6547-C9A5AC75304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696058" y="1209862"/>
                  <a:ext cx="90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D9904B5-3988-91C3-B562-8BB035B4EB49}"/>
                    </a:ext>
                  </a:extLst>
                </p14:cNvPr>
                <p14:cNvContentPartPr/>
                <p14:nvPr/>
              </p14:nvContentPartPr>
              <p14:xfrm>
                <a:off x="10842938" y="1143622"/>
                <a:ext cx="191160" cy="158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D9904B5-3988-91C3-B562-8BB035B4EB4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834298" y="1134982"/>
                  <a:ext cx="20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38A3467-CC7F-FA0D-B78B-DD0AB656CC84}"/>
                    </a:ext>
                  </a:extLst>
                </p14:cNvPr>
                <p14:cNvContentPartPr/>
                <p14:nvPr/>
              </p14:nvContentPartPr>
              <p14:xfrm>
                <a:off x="11142458" y="1180342"/>
                <a:ext cx="167040" cy="57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38A3467-CC7F-FA0D-B78B-DD0AB656CC8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133818" y="1171342"/>
                  <a:ext cx="184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460B841-BAEB-7B7F-3453-1A94214C19FE}"/>
                    </a:ext>
                  </a:extLst>
                </p14:cNvPr>
                <p14:cNvContentPartPr/>
                <p14:nvPr/>
              </p14:nvContentPartPr>
              <p14:xfrm>
                <a:off x="11156858" y="1258462"/>
                <a:ext cx="124560" cy="64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460B841-BAEB-7B7F-3453-1A94214C19F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147858" y="1249462"/>
                  <a:ext cx="142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EDB89A0-4F2A-D650-7A8D-F9D15F74F1AA}"/>
                    </a:ext>
                  </a:extLst>
                </p14:cNvPr>
                <p14:cNvContentPartPr/>
                <p14:nvPr/>
              </p14:nvContentPartPr>
              <p14:xfrm>
                <a:off x="11375738" y="1100422"/>
                <a:ext cx="97560" cy="132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EDB89A0-4F2A-D650-7A8D-F9D15F74F1A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366738" y="1091782"/>
                  <a:ext cx="115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6FFFAEF-BA99-E0F0-3FA3-66A6F03CDDBC}"/>
                    </a:ext>
                  </a:extLst>
                </p14:cNvPr>
                <p14:cNvContentPartPr/>
                <p14:nvPr/>
              </p14:nvContentPartPr>
              <p14:xfrm>
                <a:off x="11438738" y="1190782"/>
                <a:ext cx="66960" cy="208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6FFFAEF-BA99-E0F0-3FA3-66A6F03CDDBC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1430098" y="1182142"/>
                  <a:ext cx="84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156640C-6666-9B5C-85C5-E68D43748AEA}"/>
                    </a:ext>
                  </a:extLst>
                </p14:cNvPr>
                <p14:cNvContentPartPr/>
                <p14:nvPr/>
              </p14:nvContentPartPr>
              <p14:xfrm>
                <a:off x="11668778" y="1252702"/>
                <a:ext cx="2880" cy="19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156640C-6666-9B5C-85C5-E68D43748AEA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1660138" y="1244062"/>
                  <a:ext cx="20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7980F8-EAA3-7D39-B16C-B5313046D8E1}"/>
                    </a:ext>
                  </a:extLst>
                </p14:cNvPr>
                <p14:cNvContentPartPr/>
                <p14:nvPr/>
              </p14:nvContentPartPr>
              <p14:xfrm>
                <a:off x="11582738" y="1146142"/>
                <a:ext cx="104040" cy="148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7980F8-EAA3-7D39-B16C-B5313046D8E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1574098" y="1137502"/>
                  <a:ext cx="121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E6CBB55-9B11-C91F-DE94-9F585CFFC357}"/>
                    </a:ext>
                  </a:extLst>
                </p14:cNvPr>
                <p14:cNvContentPartPr/>
                <p14:nvPr/>
              </p14:nvContentPartPr>
              <p14:xfrm>
                <a:off x="11609018" y="1214182"/>
                <a:ext cx="80280" cy="15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E6CBB55-9B11-C91F-DE94-9F585CFFC35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1600378" y="1205182"/>
                  <a:ext cx="97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74E1547-B3B6-57BC-22D9-1DA99C0B394D}"/>
                    </a:ext>
                  </a:extLst>
                </p14:cNvPr>
                <p14:cNvContentPartPr/>
                <p14:nvPr/>
              </p14:nvContentPartPr>
              <p14:xfrm>
                <a:off x="11718458" y="1104742"/>
                <a:ext cx="118440" cy="179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74E1547-B3B6-57BC-22D9-1DA99C0B394D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709818" y="1095742"/>
                  <a:ext cx="136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FFA4BE8-88BA-3253-2F48-8D897CDC36C2}"/>
                    </a:ext>
                  </a:extLst>
                </p14:cNvPr>
                <p14:cNvContentPartPr/>
                <p14:nvPr/>
              </p14:nvContentPartPr>
              <p14:xfrm>
                <a:off x="11885498" y="1140382"/>
                <a:ext cx="97200" cy="109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FFA4BE8-88BA-3253-2F48-8D897CDC36C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876498" y="1131742"/>
                  <a:ext cx="114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DB1BE39-28E9-9B1F-F224-3F479BE522B9}"/>
                    </a:ext>
                  </a:extLst>
                </p14:cNvPr>
                <p14:cNvContentPartPr/>
                <p14:nvPr/>
              </p14:nvContentPartPr>
              <p14:xfrm>
                <a:off x="11826458" y="1078462"/>
                <a:ext cx="101880" cy="79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DB1BE39-28E9-9B1F-F224-3F479BE522B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817458" y="1069822"/>
                  <a:ext cx="11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DE99807-F484-DFEA-89B0-207C5690ED13}"/>
                    </a:ext>
                  </a:extLst>
                </p14:cNvPr>
                <p14:cNvContentPartPr/>
                <p14:nvPr/>
              </p14:nvContentPartPr>
              <p14:xfrm>
                <a:off x="11954618" y="1230742"/>
                <a:ext cx="54360" cy="108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DE99807-F484-DFEA-89B0-207C5690ED1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945978" y="1221742"/>
                  <a:ext cx="72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A4CEFEF-1116-3975-D73B-94D0F0614955}"/>
                    </a:ext>
                  </a:extLst>
                </p14:cNvPr>
                <p14:cNvContentPartPr/>
                <p14:nvPr/>
              </p14:nvContentPartPr>
              <p14:xfrm>
                <a:off x="4977458" y="777502"/>
                <a:ext cx="2734560" cy="4960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A4CEFEF-1116-3975-D73B-94D0F061495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968818" y="768862"/>
                  <a:ext cx="275220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31779D35-4FDC-77EA-381F-27138E4F08BF}"/>
                    </a:ext>
                  </a:extLst>
                </p14:cNvPr>
                <p14:cNvContentPartPr/>
                <p14:nvPr/>
              </p14:nvContentPartPr>
              <p14:xfrm>
                <a:off x="4863338" y="1133182"/>
                <a:ext cx="269640" cy="2206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31779D35-4FDC-77EA-381F-27138E4F08B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4854338" y="1124542"/>
                  <a:ext cx="287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DD1C4BA5-0FFD-459C-DD45-F133A9CCB301}"/>
                    </a:ext>
                  </a:extLst>
                </p14:cNvPr>
                <p14:cNvContentPartPr/>
                <p14:nvPr/>
              </p14:nvContentPartPr>
              <p14:xfrm>
                <a:off x="7982738" y="742582"/>
                <a:ext cx="13320" cy="1274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DD1C4BA5-0FFD-459C-DD45-F133A9CCB301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973738" y="733582"/>
                  <a:ext cx="3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25C7213E-5163-F4F3-D27B-78753A752B51}"/>
                    </a:ext>
                  </a:extLst>
                </p14:cNvPr>
                <p14:cNvContentPartPr/>
                <p14:nvPr/>
              </p14:nvContentPartPr>
              <p14:xfrm>
                <a:off x="7866098" y="673102"/>
                <a:ext cx="219600" cy="2487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25C7213E-5163-F4F3-D27B-78753A752B5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857098" y="664102"/>
                  <a:ext cx="237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60E0F82E-1173-A23C-5D32-59E44751B8E2}"/>
                    </a:ext>
                  </a:extLst>
                </p14:cNvPr>
                <p14:cNvContentPartPr/>
                <p14:nvPr/>
              </p14:nvContentPartPr>
              <p14:xfrm>
                <a:off x="8207018" y="722782"/>
                <a:ext cx="27720" cy="1065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60E0F82E-1173-A23C-5D32-59E44751B8E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198378" y="714142"/>
                  <a:ext cx="45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FEEC810-D2F0-7295-11B3-6492BC55C5AB}"/>
                    </a:ext>
                  </a:extLst>
                </p14:cNvPr>
                <p14:cNvContentPartPr/>
                <p14:nvPr/>
              </p14:nvContentPartPr>
              <p14:xfrm>
                <a:off x="8284058" y="668062"/>
                <a:ext cx="192600" cy="1706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FEEC810-D2F0-7295-11B3-6492BC55C5A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8275058" y="659422"/>
                  <a:ext cx="210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04DA73C-F3D0-7450-87DD-D7484F6FE9B6}"/>
                    </a:ext>
                  </a:extLst>
                </p14:cNvPr>
                <p14:cNvContentPartPr/>
                <p14:nvPr/>
              </p14:nvContentPartPr>
              <p14:xfrm>
                <a:off x="8586458" y="736462"/>
                <a:ext cx="139680" cy="226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04DA73C-F3D0-7450-87DD-D7484F6FE9B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577458" y="727462"/>
                  <a:ext cx="157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E536E04-06E2-CA5E-11A4-55B98F49B1C0}"/>
                    </a:ext>
                  </a:extLst>
                </p14:cNvPr>
                <p14:cNvContentPartPr/>
                <p14:nvPr/>
              </p14:nvContentPartPr>
              <p14:xfrm>
                <a:off x="8869778" y="650062"/>
                <a:ext cx="31680" cy="1479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E536E04-06E2-CA5E-11A4-55B98F49B1C0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860778" y="641422"/>
                  <a:ext cx="49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B0039E6-E232-7F78-16AE-980301989C13}"/>
                    </a:ext>
                  </a:extLst>
                </p14:cNvPr>
                <p14:cNvContentPartPr/>
                <p14:nvPr/>
              </p14:nvContentPartPr>
              <p14:xfrm>
                <a:off x="8771498" y="585982"/>
                <a:ext cx="212760" cy="2052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B0039E6-E232-7F78-16AE-980301989C13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8762858" y="576982"/>
                  <a:ext cx="230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2B3FC4A-1163-E0A0-DD0A-7A3C432F026D}"/>
                    </a:ext>
                  </a:extLst>
                </p14:cNvPr>
                <p14:cNvContentPartPr/>
                <p14:nvPr/>
              </p14:nvContentPartPr>
              <p14:xfrm>
                <a:off x="9069218" y="639262"/>
                <a:ext cx="157320" cy="1231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2B3FC4A-1163-E0A0-DD0A-7A3C432F026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9060578" y="630622"/>
                  <a:ext cx="174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1DE330E0-D286-BE87-38A6-1B55B17BCEDB}"/>
                    </a:ext>
                  </a:extLst>
                </p14:cNvPr>
                <p14:cNvContentPartPr/>
                <p14:nvPr/>
              </p14:nvContentPartPr>
              <p14:xfrm>
                <a:off x="9203498" y="475102"/>
                <a:ext cx="104760" cy="3585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1DE330E0-D286-BE87-38A6-1B55B17BCEDB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9194858" y="466102"/>
                  <a:ext cx="122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D3F58F43-BC49-2350-0CD7-E2819E73C080}"/>
                    </a:ext>
                  </a:extLst>
                </p14:cNvPr>
                <p14:cNvContentPartPr/>
                <p14:nvPr/>
              </p14:nvContentPartPr>
              <p14:xfrm>
                <a:off x="9195218" y="499582"/>
                <a:ext cx="218520" cy="2109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D3F58F43-BC49-2350-0CD7-E2819E73C08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186578" y="490582"/>
                  <a:ext cx="236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61351E02-8BCA-B869-D34B-CEB9BDD72FB3}"/>
                    </a:ext>
                  </a:extLst>
                </p14:cNvPr>
                <p14:cNvContentPartPr/>
                <p14:nvPr/>
              </p14:nvContentPartPr>
              <p14:xfrm>
                <a:off x="9416258" y="573382"/>
                <a:ext cx="193680" cy="1177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61351E02-8BCA-B869-D34B-CEB9BDD72FB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407618" y="564382"/>
                  <a:ext cx="21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6597B02F-61C9-E35F-7C1D-44E094C7C85D}"/>
                    </a:ext>
                  </a:extLst>
                </p14:cNvPr>
                <p14:cNvContentPartPr/>
                <p14:nvPr/>
              </p14:nvContentPartPr>
              <p14:xfrm>
                <a:off x="9589418" y="469702"/>
                <a:ext cx="407520" cy="1857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6597B02F-61C9-E35F-7C1D-44E094C7C85D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580418" y="460702"/>
                  <a:ext cx="425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19B9B03-C129-A69D-B0FC-D6D180A27921}"/>
                    </a:ext>
                  </a:extLst>
                </p14:cNvPr>
                <p14:cNvContentPartPr/>
                <p14:nvPr/>
              </p14:nvContentPartPr>
              <p14:xfrm>
                <a:off x="8309258" y="700822"/>
                <a:ext cx="1701720" cy="2998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19B9B03-C129-A69D-B0FC-D6D180A2792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8300618" y="691822"/>
                  <a:ext cx="1719360" cy="31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151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E1CBEA-0FDB-69A5-7A7A-A4E8D3C6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9" y="128794"/>
            <a:ext cx="5677213" cy="22070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5B754EA-772E-672B-ADCF-5C01E9686B80}"/>
                  </a:ext>
                </a:extLst>
              </p14:cNvPr>
              <p14:cNvContentPartPr/>
              <p14:nvPr/>
            </p14:nvContentPartPr>
            <p14:xfrm>
              <a:off x="5572538" y="1291942"/>
              <a:ext cx="7560" cy="19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5B754EA-772E-672B-ADCF-5C01E9686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3898" y="1283302"/>
                <a:ext cx="252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4F83068-7574-A604-4ABA-6DD1F7D9A44B}"/>
              </a:ext>
            </a:extLst>
          </p:cNvPr>
          <p:cNvGrpSpPr/>
          <p:nvPr/>
        </p:nvGrpSpPr>
        <p:grpSpPr>
          <a:xfrm>
            <a:off x="5822018" y="90982"/>
            <a:ext cx="2787480" cy="794520"/>
            <a:chOff x="5822018" y="90982"/>
            <a:chExt cx="2787480" cy="79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3B2E042-0F98-3FEE-6F14-052C114EEDA4}"/>
                    </a:ext>
                  </a:extLst>
                </p14:cNvPr>
                <p14:cNvContentPartPr/>
                <p14:nvPr/>
              </p14:nvContentPartPr>
              <p14:xfrm>
                <a:off x="5950898" y="555022"/>
                <a:ext cx="276480" cy="227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3B2E042-0F98-3FEE-6F14-052C114EED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41898" y="546022"/>
                  <a:ext cx="294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0B7ECE8-2535-0524-A0E2-9E9C9C2ACF25}"/>
                    </a:ext>
                  </a:extLst>
                </p14:cNvPr>
                <p14:cNvContentPartPr/>
                <p14:nvPr/>
              </p14:nvContentPartPr>
              <p14:xfrm>
                <a:off x="5822018" y="604342"/>
                <a:ext cx="205560" cy="281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0B7ECE8-2535-0524-A0E2-9E9C9C2ACF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3378" y="595702"/>
                  <a:ext cx="223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9F1B6C5-BE39-6BA1-0676-3ED19A1705D7}"/>
                    </a:ext>
                  </a:extLst>
                </p14:cNvPr>
                <p14:cNvContentPartPr/>
                <p14:nvPr/>
              </p14:nvContentPartPr>
              <p14:xfrm>
                <a:off x="6363818" y="446662"/>
                <a:ext cx="167040" cy="123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9F1B6C5-BE39-6BA1-0676-3ED19A1705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55178" y="437662"/>
                  <a:ext cx="18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148ADD9-530D-442D-5129-9EAFEBAF250B}"/>
                    </a:ext>
                  </a:extLst>
                </p14:cNvPr>
                <p14:cNvContentPartPr/>
                <p14:nvPr/>
              </p14:nvContentPartPr>
              <p14:xfrm>
                <a:off x="6519698" y="409222"/>
                <a:ext cx="377280" cy="139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148ADD9-530D-442D-5129-9EAFEBAF250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11058" y="400222"/>
                  <a:ext cx="394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48DC902-E152-F9E5-DB84-17445094981C}"/>
                    </a:ext>
                  </a:extLst>
                </p14:cNvPr>
                <p14:cNvContentPartPr/>
                <p14:nvPr/>
              </p14:nvContentPartPr>
              <p14:xfrm>
                <a:off x="6920018" y="299062"/>
                <a:ext cx="199440" cy="210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48DC902-E152-F9E5-DB84-1744509498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11018" y="290062"/>
                  <a:ext cx="217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04B4E0-7367-EC42-FC01-E06C51E9EA9D}"/>
                    </a:ext>
                  </a:extLst>
                </p14:cNvPr>
                <p14:cNvContentPartPr/>
                <p14:nvPr/>
              </p14:nvContentPartPr>
              <p14:xfrm>
                <a:off x="7283978" y="353062"/>
                <a:ext cx="194400" cy="131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04B4E0-7367-EC42-FC01-E06C51E9EA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75338" y="344422"/>
                  <a:ext cx="212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E0BF2F-8414-ABF6-FF9A-471A651BF44C}"/>
                    </a:ext>
                  </a:extLst>
                </p14:cNvPr>
                <p14:cNvContentPartPr/>
                <p14:nvPr/>
              </p14:nvContentPartPr>
              <p14:xfrm>
                <a:off x="7536698" y="332182"/>
                <a:ext cx="96120" cy="121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E0BF2F-8414-ABF6-FF9A-471A651BF4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28058" y="323182"/>
                  <a:ext cx="113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7E0B400-F190-8A3B-BDC0-4EC87A20E0EC}"/>
                    </a:ext>
                  </a:extLst>
                </p14:cNvPr>
                <p14:cNvContentPartPr/>
                <p14:nvPr/>
              </p14:nvContentPartPr>
              <p14:xfrm>
                <a:off x="7680338" y="246142"/>
                <a:ext cx="365040" cy="158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7E0B400-F190-8A3B-BDC0-4EC87A20E0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71698" y="237142"/>
                  <a:ext cx="382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2D86F57-EDFD-6B2D-78C6-7EBCB30B7FF9}"/>
                    </a:ext>
                  </a:extLst>
                </p14:cNvPr>
                <p14:cNvContentPartPr/>
                <p14:nvPr/>
              </p14:nvContentPartPr>
              <p14:xfrm>
                <a:off x="8085338" y="305542"/>
                <a:ext cx="319320" cy="86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2D86F57-EDFD-6B2D-78C6-7EBCB30B7FF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76698" y="296902"/>
                  <a:ext cx="336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8E4DD2-22C4-8EB3-0FEA-B61F1621B1EB}"/>
                    </a:ext>
                  </a:extLst>
                </p14:cNvPr>
                <p14:cNvContentPartPr/>
                <p14:nvPr/>
              </p14:nvContentPartPr>
              <p14:xfrm>
                <a:off x="8578178" y="90982"/>
                <a:ext cx="31320" cy="189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8E4DD2-22C4-8EB3-0FEA-B61F1621B1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69178" y="81982"/>
                  <a:ext cx="48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A0A3EF-C8EF-105D-4BA2-906ADDD225D6}"/>
                    </a:ext>
                  </a:extLst>
                </p14:cNvPr>
                <p14:cNvContentPartPr/>
                <p14:nvPr/>
              </p14:nvContentPartPr>
              <p14:xfrm>
                <a:off x="8581778" y="409582"/>
                <a:ext cx="3600" cy="22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A0A3EF-C8EF-105D-4BA2-906ADDD225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72778" y="400942"/>
                  <a:ext cx="21240" cy="40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AF1A0DA5-2918-FAD1-BBF9-EFD2E95E359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5077" y="2554952"/>
            <a:ext cx="5497391" cy="123565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7E9A843-7007-6B4A-CDC3-731956B32A29}"/>
              </a:ext>
            </a:extLst>
          </p:cNvPr>
          <p:cNvGrpSpPr/>
          <p:nvPr/>
        </p:nvGrpSpPr>
        <p:grpSpPr>
          <a:xfrm>
            <a:off x="6162218" y="2947942"/>
            <a:ext cx="497520" cy="200520"/>
            <a:chOff x="6162218" y="2947942"/>
            <a:chExt cx="4975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27AB3DE-DBCD-1829-ABAA-4EF0283FB150}"/>
                    </a:ext>
                  </a:extLst>
                </p14:cNvPr>
                <p14:cNvContentPartPr/>
                <p14:nvPr/>
              </p14:nvContentPartPr>
              <p14:xfrm>
                <a:off x="6162218" y="3028582"/>
                <a:ext cx="285120" cy="54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27AB3DE-DBCD-1829-ABAA-4EF0283FB1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53578" y="3019582"/>
                  <a:ext cx="302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7289C1A-83ED-7AE2-17F7-6844160C4687}"/>
                    </a:ext>
                  </a:extLst>
                </p14:cNvPr>
                <p14:cNvContentPartPr/>
                <p14:nvPr/>
              </p14:nvContentPartPr>
              <p14:xfrm>
                <a:off x="6421778" y="2947942"/>
                <a:ext cx="237960" cy="200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7289C1A-83ED-7AE2-17F7-6844160C46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13138" y="2939302"/>
                  <a:ext cx="25560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5D8E8A1-4361-8B67-0010-140F0332ECAB}"/>
                  </a:ext>
                </a:extLst>
              </p14:cNvPr>
              <p14:cNvContentPartPr/>
              <p14:nvPr/>
            </p14:nvContentPartPr>
            <p14:xfrm>
              <a:off x="5070338" y="3080782"/>
              <a:ext cx="781920" cy="8380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5D8E8A1-4361-8B67-0010-140F0332EC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61338" y="3072142"/>
                <a:ext cx="79956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6988B24-3C50-21A0-C64B-FFE3014C9D5F}"/>
                  </a:ext>
                </a:extLst>
              </p14:cNvPr>
              <p14:cNvContentPartPr/>
              <p14:nvPr/>
            </p14:nvContentPartPr>
            <p14:xfrm>
              <a:off x="3219938" y="3545542"/>
              <a:ext cx="285120" cy="311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6988B24-3C50-21A0-C64B-FFE3014C9D5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1298" y="3536542"/>
                <a:ext cx="3027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62021D3-3149-6A99-FE46-870AA89D3F3D}"/>
                  </a:ext>
                </a:extLst>
              </p14:cNvPr>
              <p14:cNvContentPartPr/>
              <p14:nvPr/>
            </p14:nvContentPartPr>
            <p14:xfrm>
              <a:off x="3255218" y="3023182"/>
              <a:ext cx="242280" cy="2595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62021D3-3149-6A99-FE46-870AA89D3F3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46218" y="3014182"/>
                <a:ext cx="25992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8563B0BC-F9A8-C740-830E-26D427CEF637}"/>
              </a:ext>
            </a:extLst>
          </p:cNvPr>
          <p:cNvGrpSpPr/>
          <p:nvPr/>
        </p:nvGrpSpPr>
        <p:grpSpPr>
          <a:xfrm>
            <a:off x="672218" y="2153062"/>
            <a:ext cx="4138560" cy="313920"/>
            <a:chOff x="672218" y="2153062"/>
            <a:chExt cx="413856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817225-0A3A-8445-9D6E-11A8268C149E}"/>
                    </a:ext>
                  </a:extLst>
                </p14:cNvPr>
                <p14:cNvContentPartPr/>
                <p14:nvPr/>
              </p14:nvContentPartPr>
              <p14:xfrm>
                <a:off x="1531178" y="2153062"/>
                <a:ext cx="3279600" cy="43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817225-0A3A-8445-9D6E-11A8268C14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22178" y="2144422"/>
                  <a:ext cx="3297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C19449F-ED22-7113-D216-D8F567B5961B}"/>
                    </a:ext>
                  </a:extLst>
                </p14:cNvPr>
                <p14:cNvContentPartPr/>
                <p14:nvPr/>
              </p14:nvContentPartPr>
              <p14:xfrm>
                <a:off x="672218" y="2348542"/>
                <a:ext cx="1968120" cy="42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C19449F-ED22-7113-D216-D8F567B596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3218" y="2339902"/>
                  <a:ext cx="198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B6A2D50-3BF5-5CCB-FFFC-EC37992B0DBD}"/>
                    </a:ext>
                  </a:extLst>
                </p14:cNvPr>
                <p14:cNvContentPartPr/>
                <p14:nvPr/>
              </p14:nvContentPartPr>
              <p14:xfrm>
                <a:off x="2798738" y="2291302"/>
                <a:ext cx="85320" cy="100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B6A2D50-3BF5-5CCB-FFFC-EC37992B0D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9738" y="2282662"/>
                  <a:ext cx="102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8063D1B-28DF-845D-13BB-471AB48904CC}"/>
                    </a:ext>
                  </a:extLst>
                </p14:cNvPr>
                <p14:cNvContentPartPr/>
                <p14:nvPr/>
              </p14:nvContentPartPr>
              <p14:xfrm>
                <a:off x="2772818" y="2252062"/>
                <a:ext cx="78840" cy="86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8063D1B-28DF-845D-13BB-471AB48904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63818" y="2243422"/>
                  <a:ext cx="96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DDB0B34-F85B-BF71-703B-1349C431F3FC}"/>
                    </a:ext>
                  </a:extLst>
                </p14:cNvPr>
                <p14:cNvContentPartPr/>
                <p14:nvPr/>
              </p14:nvContentPartPr>
              <p14:xfrm>
                <a:off x="2791538" y="2263222"/>
                <a:ext cx="98280" cy="91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DDB0B34-F85B-BF71-703B-1349C431F3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82538" y="2254222"/>
                  <a:ext cx="115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1A7D264-CCAA-1419-68E7-4429569722C7}"/>
                    </a:ext>
                  </a:extLst>
                </p14:cNvPr>
                <p14:cNvContentPartPr/>
                <p14:nvPr/>
              </p14:nvContentPartPr>
              <p14:xfrm>
                <a:off x="2716658" y="2217862"/>
                <a:ext cx="246960" cy="249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1A7D264-CCAA-1419-68E7-4429569722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08018" y="2208862"/>
                  <a:ext cx="26460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2DB4A9F-FF95-2F25-A13F-7C74270DABD2}"/>
              </a:ext>
            </a:extLst>
          </p:cNvPr>
          <p:cNvGrpSpPr/>
          <p:nvPr/>
        </p:nvGrpSpPr>
        <p:grpSpPr>
          <a:xfrm>
            <a:off x="308618" y="3913822"/>
            <a:ext cx="2395080" cy="398880"/>
            <a:chOff x="308618" y="3913822"/>
            <a:chExt cx="23950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9146F1-BDD6-B4D6-27DF-1BC9F71D4247}"/>
                    </a:ext>
                  </a:extLst>
                </p14:cNvPr>
                <p14:cNvContentPartPr/>
                <p14:nvPr/>
              </p14:nvContentPartPr>
              <p14:xfrm>
                <a:off x="402218" y="4002022"/>
                <a:ext cx="124200" cy="200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9146F1-BDD6-B4D6-27DF-1BC9F71D42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3578" y="3993022"/>
                  <a:ext cx="141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B19855-5F0F-4743-D41B-ABE9FDED1875}"/>
                    </a:ext>
                  </a:extLst>
                </p14:cNvPr>
                <p14:cNvContentPartPr/>
                <p14:nvPr/>
              </p14:nvContentPartPr>
              <p14:xfrm>
                <a:off x="380258" y="3985462"/>
                <a:ext cx="153000" cy="181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B19855-5F0F-4743-D41B-ABE9FDED18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1258" y="3976462"/>
                  <a:ext cx="170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5586D30-279E-CEB4-1414-3ED02D06FF58}"/>
                    </a:ext>
                  </a:extLst>
                </p14:cNvPr>
                <p14:cNvContentPartPr/>
                <p14:nvPr/>
              </p14:nvContentPartPr>
              <p14:xfrm>
                <a:off x="449378" y="3997342"/>
                <a:ext cx="68400" cy="186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5586D30-279E-CEB4-1414-3ED02D06FF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0378" y="3988342"/>
                  <a:ext cx="86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CD7E7A1-3E62-D85B-C592-286FAA81AF8C}"/>
                    </a:ext>
                  </a:extLst>
                </p14:cNvPr>
                <p14:cNvContentPartPr/>
                <p14:nvPr/>
              </p14:nvContentPartPr>
              <p14:xfrm>
                <a:off x="308618" y="3913822"/>
                <a:ext cx="258840" cy="259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CD7E7A1-3E62-D85B-C592-286FAA81AF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9618" y="3905182"/>
                  <a:ext cx="276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2D3AF7-A9D5-B41A-6740-33CF262BE711}"/>
                    </a:ext>
                  </a:extLst>
                </p14:cNvPr>
                <p14:cNvContentPartPr/>
                <p14:nvPr/>
              </p14:nvContentPartPr>
              <p14:xfrm>
                <a:off x="733058" y="3945142"/>
                <a:ext cx="205560" cy="212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2D3AF7-A9D5-B41A-6740-33CF262BE7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4418" y="3936142"/>
                  <a:ext cx="223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A0BA042-D793-0800-4257-B0F218A20161}"/>
                    </a:ext>
                  </a:extLst>
                </p14:cNvPr>
                <p14:cNvContentPartPr/>
                <p14:nvPr/>
              </p14:nvContentPartPr>
              <p14:xfrm>
                <a:off x="755738" y="4044142"/>
                <a:ext cx="153000" cy="41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A0BA042-D793-0800-4257-B0F218A201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7098" y="4035502"/>
                  <a:ext cx="170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B3CD639-2406-D270-3821-0B89B46D1264}"/>
                    </a:ext>
                  </a:extLst>
                </p14:cNvPr>
                <p14:cNvContentPartPr/>
                <p14:nvPr/>
              </p14:nvContentPartPr>
              <p14:xfrm>
                <a:off x="1001258" y="3974662"/>
                <a:ext cx="70560" cy="187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B3CD639-2406-D270-3821-0B89B46D12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2618" y="3965662"/>
                  <a:ext cx="88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1EAF81-470C-EA21-134B-9DCE433858C2}"/>
                    </a:ext>
                  </a:extLst>
                </p14:cNvPr>
                <p14:cNvContentPartPr/>
                <p14:nvPr/>
              </p14:nvContentPartPr>
              <p14:xfrm>
                <a:off x="1078658" y="4052422"/>
                <a:ext cx="88560" cy="111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1EAF81-470C-EA21-134B-9DCE433858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0018" y="4043422"/>
                  <a:ext cx="106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71D27B7-1A3C-7546-B8B0-726B0A52C543}"/>
                    </a:ext>
                  </a:extLst>
                </p14:cNvPr>
                <p14:cNvContentPartPr/>
                <p14:nvPr/>
              </p14:nvContentPartPr>
              <p14:xfrm>
                <a:off x="1236698" y="3942622"/>
                <a:ext cx="54720" cy="183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71D27B7-1A3C-7546-B8B0-726B0A52C5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27698" y="3933622"/>
                  <a:ext cx="72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6B6AD57-2A03-F1DB-276C-2B2F4759456F}"/>
                    </a:ext>
                  </a:extLst>
                </p14:cNvPr>
                <p14:cNvContentPartPr/>
                <p14:nvPr/>
              </p14:nvContentPartPr>
              <p14:xfrm>
                <a:off x="1349018" y="4048462"/>
                <a:ext cx="152280" cy="79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6B6AD57-2A03-F1DB-276C-2B2F475945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40378" y="4039462"/>
                  <a:ext cx="169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C437965-425E-BCEE-0288-85B36F1368E9}"/>
                    </a:ext>
                  </a:extLst>
                </p14:cNvPr>
                <p14:cNvContentPartPr/>
                <p14:nvPr/>
              </p14:nvContentPartPr>
              <p14:xfrm>
                <a:off x="1588058" y="3958822"/>
                <a:ext cx="334800" cy="342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C437965-425E-BCEE-0288-85B36F1368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79058" y="3949822"/>
                  <a:ext cx="352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75BD3AD-E1F9-F4BF-8D8F-C1CF63F3835F}"/>
                    </a:ext>
                  </a:extLst>
                </p14:cNvPr>
                <p14:cNvContentPartPr/>
                <p14:nvPr/>
              </p14:nvContentPartPr>
              <p14:xfrm>
                <a:off x="1904498" y="3960622"/>
                <a:ext cx="6480" cy="6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75BD3AD-E1F9-F4BF-8D8F-C1CF63F383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95498" y="3951622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D031109-DF14-F8C1-3915-35314E647C90}"/>
                    </a:ext>
                  </a:extLst>
                </p14:cNvPr>
                <p14:cNvContentPartPr/>
                <p14:nvPr/>
              </p14:nvContentPartPr>
              <p14:xfrm>
                <a:off x="1973618" y="4034782"/>
                <a:ext cx="124920" cy="128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D031109-DF14-F8C1-3915-35314E647C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4978" y="4026142"/>
                  <a:ext cx="142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300D093-D021-E23A-86E4-6A5B7D73BA72}"/>
                    </a:ext>
                  </a:extLst>
                </p14:cNvPr>
                <p14:cNvContentPartPr/>
                <p14:nvPr/>
              </p14:nvContentPartPr>
              <p14:xfrm>
                <a:off x="2112578" y="3951982"/>
                <a:ext cx="407520" cy="360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300D093-D021-E23A-86E4-6A5B7D73BA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03578" y="3943342"/>
                  <a:ext cx="425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9F6C948-E38F-E560-C5E6-20839AD4EA3C}"/>
                    </a:ext>
                  </a:extLst>
                </p14:cNvPr>
                <p14:cNvContentPartPr/>
                <p14:nvPr/>
              </p14:nvContentPartPr>
              <p14:xfrm>
                <a:off x="2680298" y="4057102"/>
                <a:ext cx="23400" cy="128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9F6C948-E38F-E560-C5E6-20839AD4EA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71658" y="4048102"/>
                  <a:ext cx="410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688AFD26-6431-F217-F1DA-C1BC5D62133C}"/>
              </a:ext>
            </a:extLst>
          </p:cNvPr>
          <p:cNvGrpSpPr/>
          <p:nvPr/>
        </p:nvGrpSpPr>
        <p:grpSpPr>
          <a:xfrm>
            <a:off x="3082778" y="3989062"/>
            <a:ext cx="1221840" cy="442440"/>
            <a:chOff x="3082778" y="3989062"/>
            <a:chExt cx="122184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77E051D-05B5-9ACF-147B-00C12D30F198}"/>
                    </a:ext>
                  </a:extLst>
                </p14:cNvPr>
                <p14:cNvContentPartPr/>
                <p14:nvPr/>
              </p14:nvContentPartPr>
              <p14:xfrm>
                <a:off x="3176738" y="4080862"/>
                <a:ext cx="222120" cy="185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77E051D-05B5-9ACF-147B-00C12D30F1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67738" y="4071862"/>
                  <a:ext cx="239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1461BD3-4679-FF0F-50E4-395D86249FED}"/>
                    </a:ext>
                  </a:extLst>
                </p14:cNvPr>
                <p14:cNvContentPartPr/>
                <p14:nvPr/>
              </p14:nvContentPartPr>
              <p14:xfrm>
                <a:off x="3579218" y="4142062"/>
                <a:ext cx="13320" cy="143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1461BD3-4679-FF0F-50E4-395D86249F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70578" y="4133422"/>
                  <a:ext cx="30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EB173E0-DD65-5492-3E96-12ECAE6CC39F}"/>
                    </a:ext>
                  </a:extLst>
                </p14:cNvPr>
                <p14:cNvContentPartPr/>
                <p14:nvPr/>
              </p14:nvContentPartPr>
              <p14:xfrm>
                <a:off x="3525218" y="4182022"/>
                <a:ext cx="174600" cy="25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EB173E0-DD65-5492-3E96-12ECAE6CC3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16218" y="4173022"/>
                  <a:ext cx="192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A1035F8-3F4B-24AD-467D-6DEDB62633F5}"/>
                    </a:ext>
                  </a:extLst>
                </p14:cNvPr>
                <p14:cNvContentPartPr/>
                <p14:nvPr/>
              </p14:nvContentPartPr>
              <p14:xfrm>
                <a:off x="3730058" y="4128742"/>
                <a:ext cx="148320" cy="124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A1035F8-3F4B-24AD-467D-6DEDB62633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21058" y="4120102"/>
                  <a:ext cx="165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4AFF1AE-8CA8-F8F0-70D5-47FB0E7E8FED}"/>
                    </a:ext>
                  </a:extLst>
                </p14:cNvPr>
                <p14:cNvContentPartPr/>
                <p14:nvPr/>
              </p14:nvContentPartPr>
              <p14:xfrm>
                <a:off x="3831218" y="4046302"/>
                <a:ext cx="97200" cy="284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4AFF1AE-8CA8-F8F0-70D5-47FB0E7E8F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22218" y="4037302"/>
                  <a:ext cx="114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D848682-CCEC-5D7F-EB1C-378082235C23}"/>
                    </a:ext>
                  </a:extLst>
                </p14:cNvPr>
                <p14:cNvContentPartPr/>
                <p14:nvPr/>
              </p14:nvContentPartPr>
              <p14:xfrm>
                <a:off x="3082778" y="3989062"/>
                <a:ext cx="148320" cy="442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D848682-CCEC-5D7F-EB1C-378082235C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73778" y="3980062"/>
                  <a:ext cx="1659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B46C003-BD68-D271-E18C-AFC560435772}"/>
                    </a:ext>
                  </a:extLst>
                </p14:cNvPr>
                <p14:cNvContentPartPr/>
                <p14:nvPr/>
              </p14:nvContentPartPr>
              <p14:xfrm>
                <a:off x="4106258" y="4175182"/>
                <a:ext cx="198360" cy="6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B46C003-BD68-D271-E18C-AFC5604357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97258" y="4166542"/>
                  <a:ext cx="21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33E3E51-0390-5E54-9E6A-6FC8F938E63D}"/>
                    </a:ext>
                  </a:extLst>
                </p14:cNvPr>
                <p14:cNvContentPartPr/>
                <p14:nvPr/>
              </p14:nvContentPartPr>
              <p14:xfrm>
                <a:off x="4122098" y="4233142"/>
                <a:ext cx="175680" cy="28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33E3E51-0390-5E54-9E6A-6FC8F938E6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13458" y="4224142"/>
                  <a:ext cx="1933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927FD643-31B9-FBF0-D3BD-984AB878E2FB}"/>
              </a:ext>
            </a:extLst>
          </p:cNvPr>
          <p:cNvGrpSpPr/>
          <p:nvPr/>
        </p:nvGrpSpPr>
        <p:grpSpPr>
          <a:xfrm>
            <a:off x="6943058" y="1104382"/>
            <a:ext cx="4713480" cy="3182040"/>
            <a:chOff x="6943058" y="1104382"/>
            <a:chExt cx="4713480" cy="31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7AA47E-74CA-7AB2-CC1A-8E758BF76FE6}"/>
                    </a:ext>
                  </a:extLst>
                </p14:cNvPr>
                <p14:cNvContentPartPr/>
                <p14:nvPr/>
              </p14:nvContentPartPr>
              <p14:xfrm>
                <a:off x="6943058" y="2874862"/>
                <a:ext cx="142920" cy="140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7AA47E-74CA-7AB2-CC1A-8E758BF76F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34058" y="2865862"/>
                  <a:ext cx="160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CFD7BD-14EB-9596-2DF2-49E550D898A3}"/>
                    </a:ext>
                  </a:extLst>
                </p14:cNvPr>
                <p14:cNvContentPartPr/>
                <p14:nvPr/>
              </p14:nvContentPartPr>
              <p14:xfrm>
                <a:off x="6954218" y="2755702"/>
                <a:ext cx="173160" cy="334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CFD7BD-14EB-9596-2DF2-49E550D898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45578" y="2747062"/>
                  <a:ext cx="190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CBEF99-68E4-B781-FFBF-6018F863CBB1}"/>
                    </a:ext>
                  </a:extLst>
                </p14:cNvPr>
                <p14:cNvContentPartPr/>
                <p14:nvPr/>
              </p14:nvContentPartPr>
              <p14:xfrm>
                <a:off x="7227818" y="2874862"/>
                <a:ext cx="132840" cy="57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CBEF99-68E4-B781-FFBF-6018F863CB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8818" y="2866222"/>
                  <a:ext cx="15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14E06BA-96DE-A371-602F-8A89E1BC8FF9}"/>
                    </a:ext>
                  </a:extLst>
                </p14:cNvPr>
                <p14:cNvContentPartPr/>
                <p14:nvPr/>
              </p14:nvContentPartPr>
              <p14:xfrm>
                <a:off x="7534898" y="2710702"/>
                <a:ext cx="42840" cy="187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14E06BA-96DE-A371-602F-8A89E1BC8F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25898" y="2702062"/>
                  <a:ext cx="60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E7EC550-D33C-96D1-A471-2059B8D129F7}"/>
                    </a:ext>
                  </a:extLst>
                </p14:cNvPr>
                <p14:cNvContentPartPr/>
                <p14:nvPr/>
              </p14:nvContentPartPr>
              <p14:xfrm>
                <a:off x="7631378" y="2760382"/>
                <a:ext cx="175680" cy="79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E7EC550-D33C-96D1-A471-2059B8D129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2738" y="2751742"/>
                  <a:ext cx="193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1DEE24-D572-95F2-9C0B-D553ED304878}"/>
                    </a:ext>
                  </a:extLst>
                </p14:cNvPr>
                <p14:cNvContentPartPr/>
                <p14:nvPr/>
              </p14:nvContentPartPr>
              <p14:xfrm>
                <a:off x="7802738" y="2623582"/>
                <a:ext cx="182520" cy="260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1DEE24-D572-95F2-9C0B-D553ED3048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94098" y="2614942"/>
                  <a:ext cx="200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96A34CC-562D-2168-3123-341740E9A2D2}"/>
                    </a:ext>
                  </a:extLst>
                </p14:cNvPr>
                <p14:cNvContentPartPr/>
                <p14:nvPr/>
              </p14:nvContentPartPr>
              <p14:xfrm>
                <a:off x="8004338" y="2576062"/>
                <a:ext cx="370800" cy="205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96A34CC-562D-2168-3123-341740E9A2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95338" y="2567062"/>
                  <a:ext cx="388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0CF6322-CC2F-AED8-F451-33C2E602833C}"/>
                    </a:ext>
                  </a:extLst>
                </p14:cNvPr>
                <p14:cNvContentPartPr/>
                <p14:nvPr/>
              </p14:nvContentPartPr>
              <p14:xfrm>
                <a:off x="8335538" y="2555182"/>
                <a:ext cx="42840" cy="26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0CF6322-CC2F-AED8-F451-33C2E60283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26898" y="2546182"/>
                  <a:ext cx="60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E4A86E6-4049-1A75-D64F-A3094725BFB4}"/>
                    </a:ext>
                  </a:extLst>
                </p14:cNvPr>
                <p14:cNvContentPartPr/>
                <p14:nvPr/>
              </p14:nvContentPartPr>
              <p14:xfrm>
                <a:off x="8472698" y="2586862"/>
                <a:ext cx="250200" cy="70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E4A86E6-4049-1A75-D64F-A3094725BFB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63698" y="2577862"/>
                  <a:ext cx="267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5251020-C472-E83D-4C43-A991529E9454}"/>
                    </a:ext>
                  </a:extLst>
                </p14:cNvPr>
                <p14:cNvContentPartPr/>
                <p14:nvPr/>
              </p14:nvContentPartPr>
              <p14:xfrm>
                <a:off x="8842778" y="2438902"/>
                <a:ext cx="153000" cy="102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5251020-C472-E83D-4C43-A991529E94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34138" y="2430262"/>
                  <a:ext cx="170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BD5E24E-93CB-8E38-2D6B-EB346AB29A6E}"/>
                    </a:ext>
                  </a:extLst>
                </p14:cNvPr>
                <p14:cNvContentPartPr/>
                <p14:nvPr/>
              </p14:nvContentPartPr>
              <p14:xfrm>
                <a:off x="8875898" y="2506942"/>
                <a:ext cx="126360" cy="65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BD5E24E-93CB-8E38-2D6B-EB346AB29A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66898" y="2498302"/>
                  <a:ext cx="144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ECB7653-7D7B-777D-227C-901BA9B1F300}"/>
                    </a:ext>
                  </a:extLst>
                </p14:cNvPr>
                <p14:cNvContentPartPr/>
                <p14:nvPr/>
              </p14:nvContentPartPr>
              <p14:xfrm>
                <a:off x="9008018" y="1822222"/>
                <a:ext cx="591840" cy="729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ECB7653-7D7B-777D-227C-901BA9B1F3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9018" y="1813222"/>
                  <a:ext cx="60948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963B398-62E6-10D0-9B4C-6B257F4F6925}"/>
                    </a:ext>
                  </a:extLst>
                </p14:cNvPr>
                <p14:cNvContentPartPr/>
                <p14:nvPr/>
              </p14:nvContentPartPr>
              <p14:xfrm>
                <a:off x="9218978" y="2095462"/>
                <a:ext cx="223200" cy="167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963B398-62E6-10D0-9B4C-6B257F4F69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10338" y="2086462"/>
                  <a:ext cx="240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628DA04-7A99-7432-4555-DBD0B15DDDEA}"/>
                    </a:ext>
                  </a:extLst>
                </p14:cNvPr>
                <p14:cNvContentPartPr/>
                <p14:nvPr/>
              </p14:nvContentPartPr>
              <p14:xfrm>
                <a:off x="9276218" y="2202022"/>
                <a:ext cx="228960" cy="142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628DA04-7A99-7432-4555-DBD0B15DDD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67578" y="2193382"/>
                  <a:ext cx="246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FCCF10B-D866-A58E-ECD2-EA1835AB6829}"/>
                    </a:ext>
                  </a:extLst>
                </p14:cNvPr>
                <p14:cNvContentPartPr/>
                <p14:nvPr/>
              </p14:nvContentPartPr>
              <p14:xfrm>
                <a:off x="9385658" y="2329822"/>
                <a:ext cx="89640" cy="221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FCCF10B-D866-A58E-ECD2-EA1835AB68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77018" y="2320822"/>
                  <a:ext cx="107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9F02A6D-D98E-4DFD-6952-7EEA47114652}"/>
                    </a:ext>
                  </a:extLst>
                </p14:cNvPr>
                <p14:cNvContentPartPr/>
                <p14:nvPr/>
              </p14:nvContentPartPr>
              <p14:xfrm>
                <a:off x="9398978" y="2372302"/>
                <a:ext cx="146880" cy="67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9F02A6D-D98E-4DFD-6952-7EEA471146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90338" y="2363662"/>
                  <a:ext cx="164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CC120FD-81B8-08A4-B2F2-A8FCC9097A74}"/>
                    </a:ext>
                  </a:extLst>
                </p14:cNvPr>
                <p14:cNvContentPartPr/>
                <p14:nvPr/>
              </p14:nvContentPartPr>
              <p14:xfrm>
                <a:off x="9788498" y="2031742"/>
                <a:ext cx="123840" cy="86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CC120FD-81B8-08A4-B2F2-A8FCC9097A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79858" y="2023102"/>
                  <a:ext cx="141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1D49F63-E6F2-2442-098C-EB23B8B7955D}"/>
                    </a:ext>
                  </a:extLst>
                </p14:cNvPr>
                <p14:cNvContentPartPr/>
                <p14:nvPr/>
              </p14:nvContentPartPr>
              <p14:xfrm>
                <a:off x="10025018" y="1852462"/>
                <a:ext cx="164880" cy="247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1D49F63-E6F2-2442-098C-EB23B8B795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16018" y="1843462"/>
                  <a:ext cx="182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69D79AC-094C-42E8-981F-90C1D90B4325}"/>
                    </a:ext>
                  </a:extLst>
                </p14:cNvPr>
                <p14:cNvContentPartPr/>
                <p14:nvPr/>
              </p14:nvContentPartPr>
              <p14:xfrm>
                <a:off x="10319858" y="1759582"/>
                <a:ext cx="177840" cy="158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69D79AC-094C-42E8-981F-90C1D90B43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11218" y="1750942"/>
                  <a:ext cx="195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5F1518B-E0CA-F25B-9D48-B3251A3C6D07}"/>
                    </a:ext>
                  </a:extLst>
                </p14:cNvPr>
                <p14:cNvContentPartPr/>
                <p14:nvPr/>
              </p14:nvContentPartPr>
              <p14:xfrm>
                <a:off x="10338578" y="1871902"/>
                <a:ext cx="196560" cy="175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5F1518B-E0CA-F25B-9D48-B3251A3C6D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29578" y="1863262"/>
                  <a:ext cx="214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7726911-3404-4D9A-275D-324689D9370D}"/>
                    </a:ext>
                  </a:extLst>
                </p14:cNvPr>
                <p14:cNvContentPartPr/>
                <p14:nvPr/>
              </p14:nvContentPartPr>
              <p14:xfrm>
                <a:off x="10608218" y="1618102"/>
                <a:ext cx="128160" cy="243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7726911-3404-4D9A-275D-324689D937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99218" y="1609102"/>
                  <a:ext cx="145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E79682A-E2B5-87AD-D1C1-8EC52E393D50}"/>
                    </a:ext>
                  </a:extLst>
                </p14:cNvPr>
                <p14:cNvContentPartPr/>
                <p14:nvPr/>
              </p14:nvContentPartPr>
              <p14:xfrm>
                <a:off x="10748618" y="1502902"/>
                <a:ext cx="166680" cy="229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E79682A-E2B5-87AD-D1C1-8EC52E393D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39618" y="1494262"/>
                  <a:ext cx="184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CBC1C8-AFFD-D7DE-F314-A19F72821217}"/>
                    </a:ext>
                  </a:extLst>
                </p14:cNvPr>
                <p14:cNvContentPartPr/>
                <p14:nvPr/>
              </p14:nvContentPartPr>
              <p14:xfrm>
                <a:off x="10949498" y="1658782"/>
                <a:ext cx="41760" cy="84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CBC1C8-AFFD-D7DE-F314-A19F728212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40858" y="1650142"/>
                  <a:ext cx="59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AD90925-94E4-5A10-2503-CDAB9CA57578}"/>
                    </a:ext>
                  </a:extLst>
                </p14:cNvPr>
                <p14:cNvContentPartPr/>
                <p14:nvPr/>
              </p14:nvContentPartPr>
              <p14:xfrm>
                <a:off x="10956698" y="1451062"/>
                <a:ext cx="83880" cy="15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AD90925-94E4-5A10-2503-CDAB9CA575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7698" y="1442422"/>
                  <a:ext cx="101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40435B9-7A8C-1C0C-B160-B4C6BE567AF5}"/>
                    </a:ext>
                  </a:extLst>
                </p14:cNvPr>
                <p14:cNvContentPartPr/>
                <p14:nvPr/>
              </p14:nvContentPartPr>
              <p14:xfrm>
                <a:off x="10945538" y="1346302"/>
                <a:ext cx="93600" cy="74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40435B9-7A8C-1C0C-B160-B4C6BE567A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36538" y="1337302"/>
                  <a:ext cx="11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C52F8CD-CD0D-822C-6BA1-B001DFE39020}"/>
                    </a:ext>
                  </a:extLst>
                </p14:cNvPr>
                <p14:cNvContentPartPr/>
                <p14:nvPr/>
              </p14:nvContentPartPr>
              <p14:xfrm>
                <a:off x="11159378" y="1242982"/>
                <a:ext cx="95400" cy="226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C52F8CD-CD0D-822C-6BA1-B001DFE390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50738" y="1234342"/>
                  <a:ext cx="113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03CCED8-18FF-0B30-DC16-574F8BF7537E}"/>
                    </a:ext>
                  </a:extLst>
                </p14:cNvPr>
                <p14:cNvContentPartPr/>
                <p14:nvPr/>
              </p14:nvContentPartPr>
              <p14:xfrm>
                <a:off x="11373578" y="1174222"/>
                <a:ext cx="90720" cy="227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03CCED8-18FF-0B30-DC16-574F8BF7537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64938" y="1165582"/>
                  <a:ext cx="108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F4EC717-14FD-6D65-4B28-10327882BA46}"/>
                    </a:ext>
                  </a:extLst>
                </p14:cNvPr>
                <p14:cNvContentPartPr/>
                <p14:nvPr/>
              </p14:nvContentPartPr>
              <p14:xfrm>
                <a:off x="11269178" y="1104382"/>
                <a:ext cx="102600" cy="104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F4EC717-14FD-6D65-4B28-10327882BA4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60178" y="1095742"/>
                  <a:ext cx="120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3C76F53-AC1A-49D8-CA4A-7E0EA598CE65}"/>
                    </a:ext>
                  </a:extLst>
                </p14:cNvPr>
                <p14:cNvContentPartPr/>
                <p14:nvPr/>
              </p14:nvContentPartPr>
              <p14:xfrm>
                <a:off x="11526938" y="1304542"/>
                <a:ext cx="129600" cy="106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3C76F53-AC1A-49D8-CA4A-7E0EA598CE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18298" y="1295902"/>
                  <a:ext cx="147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797AED2-0782-359E-BFD7-BE50EFC80B4E}"/>
                    </a:ext>
                  </a:extLst>
                </p14:cNvPr>
                <p14:cNvContentPartPr/>
                <p14:nvPr/>
              </p14:nvContentPartPr>
              <p14:xfrm>
                <a:off x="7112258" y="3370222"/>
                <a:ext cx="213480" cy="151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797AED2-0782-359E-BFD7-BE50EFC80B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03258" y="3361582"/>
                  <a:ext cx="231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933BD51-C85D-25F2-61AA-DC84EE1EFC9D}"/>
                    </a:ext>
                  </a:extLst>
                </p14:cNvPr>
                <p14:cNvContentPartPr/>
                <p14:nvPr/>
              </p14:nvContentPartPr>
              <p14:xfrm>
                <a:off x="7463618" y="3337822"/>
                <a:ext cx="4320" cy="18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933BD51-C85D-25F2-61AA-DC84EE1EFC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54978" y="3328822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AAE9F4E-6B7C-C70D-B94F-00CB61290484}"/>
                    </a:ext>
                  </a:extLst>
                </p14:cNvPr>
                <p14:cNvContentPartPr/>
                <p14:nvPr/>
              </p14:nvContentPartPr>
              <p14:xfrm>
                <a:off x="7463978" y="3461662"/>
                <a:ext cx="6480" cy="12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AAE9F4E-6B7C-C70D-B94F-00CB612904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55338" y="3452662"/>
                  <a:ext cx="24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64B9C2C-8229-8C56-7428-DA1CDF46775E}"/>
                    </a:ext>
                  </a:extLst>
                </p14:cNvPr>
                <p14:cNvContentPartPr/>
                <p14:nvPr/>
              </p14:nvContentPartPr>
              <p14:xfrm>
                <a:off x="7667018" y="3229822"/>
                <a:ext cx="313920" cy="166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64B9C2C-8229-8C56-7428-DA1CDF46775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58018" y="3220822"/>
                  <a:ext cx="331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293E9FD-92B7-3503-22A6-B6071F605824}"/>
                    </a:ext>
                  </a:extLst>
                </p14:cNvPr>
                <p14:cNvContentPartPr/>
                <p14:nvPr/>
              </p14:nvContentPartPr>
              <p14:xfrm>
                <a:off x="8009018" y="3224062"/>
                <a:ext cx="176040" cy="83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293E9FD-92B7-3503-22A6-B6071F6058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00378" y="3215422"/>
                  <a:ext cx="193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E4BD48-8D93-504D-C960-96215511B040}"/>
                    </a:ext>
                  </a:extLst>
                </p14:cNvPr>
                <p14:cNvContentPartPr/>
                <p14:nvPr/>
              </p14:nvContentPartPr>
              <p14:xfrm>
                <a:off x="8222498" y="3058822"/>
                <a:ext cx="198000" cy="208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E4BD48-8D93-504D-C960-96215511B0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13858" y="3049822"/>
                  <a:ext cx="215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3244BBF-29E5-CAB6-73A8-33983A86A659}"/>
                    </a:ext>
                  </a:extLst>
                </p14:cNvPr>
                <p14:cNvContentPartPr/>
                <p14:nvPr/>
              </p14:nvContentPartPr>
              <p14:xfrm>
                <a:off x="8661338" y="2952262"/>
                <a:ext cx="544680" cy="214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3244BBF-29E5-CAB6-73A8-33983A86A65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52338" y="2943262"/>
                  <a:ext cx="562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86C5DFD-F1D5-1539-67B9-E608CC9D7C1B}"/>
                    </a:ext>
                  </a:extLst>
                </p14:cNvPr>
                <p14:cNvContentPartPr/>
                <p14:nvPr/>
              </p14:nvContentPartPr>
              <p14:xfrm>
                <a:off x="9081098" y="2966662"/>
                <a:ext cx="132480" cy="47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86C5DFD-F1D5-1539-67B9-E608CC9D7C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72458" y="2958022"/>
                  <a:ext cx="150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7F898BE-FA08-2C58-ED8B-46678CCC46F9}"/>
                    </a:ext>
                  </a:extLst>
                </p14:cNvPr>
                <p14:cNvContentPartPr/>
                <p14:nvPr/>
              </p14:nvContentPartPr>
              <p14:xfrm>
                <a:off x="9231218" y="2803942"/>
                <a:ext cx="300960" cy="181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7F898BE-FA08-2C58-ED8B-46678CCC46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22218" y="2794942"/>
                  <a:ext cx="318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9306157-8EC8-0A97-4A82-7A7636AD8DC9}"/>
                    </a:ext>
                  </a:extLst>
                </p14:cNvPr>
                <p14:cNvContentPartPr/>
                <p14:nvPr/>
              </p14:nvContentPartPr>
              <p14:xfrm>
                <a:off x="9513098" y="2813662"/>
                <a:ext cx="145080" cy="120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9306157-8EC8-0A97-4A82-7A7636AD8D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04458" y="2804662"/>
                  <a:ext cx="162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CAF5A46-E573-FD40-DFC8-540E402916B4}"/>
                    </a:ext>
                  </a:extLst>
                </p14:cNvPr>
                <p14:cNvContentPartPr/>
                <p14:nvPr/>
              </p14:nvContentPartPr>
              <p14:xfrm>
                <a:off x="9759338" y="2767582"/>
                <a:ext cx="263520" cy="252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CAF5A46-E573-FD40-DFC8-540E402916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50338" y="2758582"/>
                  <a:ext cx="281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AE07F35-C461-EDB4-DB1A-D554139898E5}"/>
                    </a:ext>
                  </a:extLst>
                </p14:cNvPr>
                <p14:cNvContentPartPr/>
                <p14:nvPr/>
              </p14:nvContentPartPr>
              <p14:xfrm>
                <a:off x="8591498" y="2884582"/>
                <a:ext cx="180000" cy="289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AE07F35-C461-EDB4-DB1A-D554139898E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82858" y="2875942"/>
                  <a:ext cx="197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B41B361-C126-CA15-4BDF-72706740F1BE}"/>
                    </a:ext>
                  </a:extLst>
                </p14:cNvPr>
                <p14:cNvContentPartPr/>
                <p14:nvPr/>
              </p14:nvContentPartPr>
              <p14:xfrm>
                <a:off x="7220978" y="3669022"/>
                <a:ext cx="93240" cy="221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B41B361-C126-CA15-4BDF-72706740F1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12338" y="3660022"/>
                  <a:ext cx="110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FE07B1D-8BF8-555D-5226-ECF97249CDF0}"/>
                    </a:ext>
                  </a:extLst>
                </p14:cNvPr>
                <p14:cNvContentPartPr/>
                <p14:nvPr/>
              </p14:nvContentPartPr>
              <p14:xfrm>
                <a:off x="7483778" y="3707182"/>
                <a:ext cx="50760" cy="77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FE07B1D-8BF8-555D-5226-ECF97249CD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74778" y="3698542"/>
                  <a:ext cx="68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337EEA6-9034-C996-2295-6A3C4F334EBC}"/>
                    </a:ext>
                  </a:extLst>
                </p14:cNvPr>
                <p14:cNvContentPartPr/>
                <p14:nvPr/>
              </p14:nvContentPartPr>
              <p14:xfrm>
                <a:off x="7754858" y="3642382"/>
                <a:ext cx="142560" cy="91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337EEA6-9034-C996-2295-6A3C4F334EB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45858" y="3633382"/>
                  <a:ext cx="160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959F94A-33F5-6C0B-C739-AB2486AB7437}"/>
                    </a:ext>
                  </a:extLst>
                </p14:cNvPr>
                <p14:cNvContentPartPr/>
                <p14:nvPr/>
              </p14:nvContentPartPr>
              <p14:xfrm>
                <a:off x="7955018" y="3572902"/>
                <a:ext cx="281160" cy="126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959F94A-33F5-6C0B-C739-AB2486AB74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6378" y="3563902"/>
                  <a:ext cx="298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A32D936-ADB9-6751-73C2-869332612D6F}"/>
                    </a:ext>
                  </a:extLst>
                </p14:cNvPr>
                <p14:cNvContentPartPr/>
                <p14:nvPr/>
              </p14:nvContentPartPr>
              <p14:xfrm>
                <a:off x="8288018" y="3506302"/>
                <a:ext cx="203400" cy="92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A32D936-ADB9-6751-73C2-869332612D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79018" y="3497302"/>
                  <a:ext cx="22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F91E51F-F69D-5794-3BE0-3AC4AC9BE820}"/>
                    </a:ext>
                  </a:extLst>
                </p14:cNvPr>
                <p14:cNvContentPartPr/>
                <p14:nvPr/>
              </p14:nvContentPartPr>
              <p14:xfrm>
                <a:off x="8465138" y="3446542"/>
                <a:ext cx="17280" cy="23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F91E51F-F69D-5794-3BE0-3AC4AC9BE8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56498" y="3437902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71597ED-3DBD-0457-996A-E90AF67DDD21}"/>
                    </a:ext>
                  </a:extLst>
                </p14:cNvPr>
                <p14:cNvContentPartPr/>
                <p14:nvPr/>
              </p14:nvContentPartPr>
              <p14:xfrm>
                <a:off x="8529578" y="3333862"/>
                <a:ext cx="257760" cy="190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71597ED-3DBD-0457-996A-E90AF67DDD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20578" y="3325222"/>
                  <a:ext cx="275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922E8F7-BEBB-2D24-7C8F-CDB03605C80D}"/>
                    </a:ext>
                  </a:extLst>
                </p14:cNvPr>
                <p14:cNvContentPartPr/>
                <p14:nvPr/>
              </p14:nvContentPartPr>
              <p14:xfrm>
                <a:off x="7166618" y="3678742"/>
                <a:ext cx="215640" cy="257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922E8F7-BEBB-2D24-7C8F-CDB03605C80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57618" y="3669742"/>
                  <a:ext cx="233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6E3EED6-DF9C-86C3-8C6A-9FB80ADFEF8A}"/>
                    </a:ext>
                  </a:extLst>
                </p14:cNvPr>
                <p14:cNvContentPartPr/>
                <p14:nvPr/>
              </p14:nvContentPartPr>
              <p14:xfrm>
                <a:off x="7290818" y="3557062"/>
                <a:ext cx="63000" cy="48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6E3EED6-DF9C-86C3-8C6A-9FB80ADFEF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82178" y="3548422"/>
                  <a:ext cx="80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9A32B68-076C-560B-1C30-FEBDF42EC296}"/>
                    </a:ext>
                  </a:extLst>
                </p14:cNvPr>
                <p14:cNvContentPartPr/>
                <p14:nvPr/>
              </p14:nvContentPartPr>
              <p14:xfrm>
                <a:off x="9203498" y="3263662"/>
                <a:ext cx="136080" cy="60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9A32B68-076C-560B-1C30-FEBDF42EC29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94498" y="3254662"/>
                  <a:ext cx="153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B31315-9806-8A60-4278-90D9A68E6CF2}"/>
                    </a:ext>
                  </a:extLst>
                </p14:cNvPr>
                <p14:cNvContentPartPr/>
                <p14:nvPr/>
              </p14:nvContentPartPr>
              <p14:xfrm>
                <a:off x="7266338" y="4136662"/>
                <a:ext cx="120240" cy="149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B31315-9806-8A60-4278-90D9A68E6C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57698" y="4127662"/>
                  <a:ext cx="137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8DEACE1-54D9-33FA-3434-3E93644B9CA4}"/>
                    </a:ext>
                  </a:extLst>
                </p14:cNvPr>
                <p14:cNvContentPartPr/>
                <p14:nvPr/>
              </p14:nvContentPartPr>
              <p14:xfrm>
                <a:off x="7195778" y="4040182"/>
                <a:ext cx="225360" cy="51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8DEACE1-54D9-33FA-3434-3E93644B9C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87138" y="4031182"/>
                  <a:ext cx="243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1F57B26-2BD9-15BA-B5EF-45EF247EB542}"/>
                    </a:ext>
                  </a:extLst>
                </p14:cNvPr>
                <p14:cNvContentPartPr/>
                <p14:nvPr/>
              </p14:nvContentPartPr>
              <p14:xfrm>
                <a:off x="7616978" y="4059262"/>
                <a:ext cx="56160" cy="109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1F57B26-2BD9-15BA-B5EF-45EF247EB54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07978" y="4050262"/>
                  <a:ext cx="73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7710A18-CD5B-F327-9928-4BD2BBF582F9}"/>
                    </a:ext>
                  </a:extLst>
                </p14:cNvPr>
                <p14:cNvContentPartPr/>
                <p14:nvPr/>
              </p14:nvContentPartPr>
              <p14:xfrm>
                <a:off x="7982738" y="3944422"/>
                <a:ext cx="29880" cy="208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7710A18-CD5B-F327-9928-4BD2BBF582F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73738" y="3935782"/>
                  <a:ext cx="47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E44B5AC-1EB2-22A1-6532-626EB7A5AE22}"/>
                    </a:ext>
                  </a:extLst>
                </p14:cNvPr>
                <p14:cNvContentPartPr/>
                <p14:nvPr/>
              </p14:nvContentPartPr>
              <p14:xfrm>
                <a:off x="7912538" y="3900862"/>
                <a:ext cx="194400" cy="256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E44B5AC-1EB2-22A1-6532-626EB7A5AE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03538" y="3891862"/>
                  <a:ext cx="212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6C197A5-AA47-C4A9-A0B6-7E53726FC11D}"/>
                    </a:ext>
                  </a:extLst>
                </p14:cNvPr>
                <p14:cNvContentPartPr/>
                <p14:nvPr/>
              </p14:nvContentPartPr>
              <p14:xfrm>
                <a:off x="8109098" y="3939742"/>
                <a:ext cx="203760" cy="125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6C197A5-AA47-C4A9-A0B6-7E53726FC1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00458" y="3930742"/>
                  <a:ext cx="221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8555DD4-F0C1-4E06-AEF5-2460F7C06A89}"/>
                    </a:ext>
                  </a:extLst>
                </p14:cNvPr>
                <p14:cNvContentPartPr/>
                <p14:nvPr/>
              </p14:nvContentPartPr>
              <p14:xfrm>
                <a:off x="8386658" y="3705022"/>
                <a:ext cx="187560" cy="305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8555DD4-F0C1-4E06-AEF5-2460F7C06A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78018" y="3696382"/>
                  <a:ext cx="205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138225-A422-F971-5D4C-E069F38CC5C7}"/>
                    </a:ext>
                  </a:extLst>
                </p14:cNvPr>
                <p14:cNvContentPartPr/>
                <p14:nvPr/>
              </p14:nvContentPartPr>
              <p14:xfrm>
                <a:off x="8597978" y="3654262"/>
                <a:ext cx="386640" cy="205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138225-A422-F971-5D4C-E069F38CC5C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89338" y="3645262"/>
                  <a:ext cx="404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4BB1281-B612-1C73-FA87-CA32B4ED65CB}"/>
                    </a:ext>
                  </a:extLst>
                </p14:cNvPr>
                <p14:cNvContentPartPr/>
                <p14:nvPr/>
              </p14:nvContentPartPr>
              <p14:xfrm>
                <a:off x="8978138" y="3604582"/>
                <a:ext cx="15480" cy="24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4BB1281-B612-1C73-FA87-CA32B4ED65C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69138" y="3595582"/>
                  <a:ext cx="33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DC7B9EC-4A5D-A18D-5E6B-C2B530138DBE}"/>
                    </a:ext>
                  </a:extLst>
                </p14:cNvPr>
                <p14:cNvContentPartPr/>
                <p14:nvPr/>
              </p14:nvContentPartPr>
              <p14:xfrm>
                <a:off x="9064898" y="3654982"/>
                <a:ext cx="219240" cy="66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DC7B9EC-4A5D-A18D-5E6B-C2B530138D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56258" y="3646342"/>
                  <a:ext cx="236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28ED1C2-9916-BC6F-C1DE-2E8E02540D15}"/>
                    </a:ext>
                  </a:extLst>
                </p14:cNvPr>
                <p14:cNvContentPartPr/>
                <p14:nvPr/>
              </p14:nvContentPartPr>
              <p14:xfrm>
                <a:off x="9350378" y="3577582"/>
                <a:ext cx="95760" cy="101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28ED1C2-9916-BC6F-C1DE-2E8E02540D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41378" y="3568942"/>
                  <a:ext cx="113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325471D-2964-7054-A48D-CD5129D200D8}"/>
                    </a:ext>
                  </a:extLst>
                </p14:cNvPr>
                <p14:cNvContentPartPr/>
                <p14:nvPr/>
              </p14:nvContentPartPr>
              <p14:xfrm>
                <a:off x="9480698" y="3511342"/>
                <a:ext cx="83160" cy="141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325471D-2964-7054-A48D-CD5129D200D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72058" y="3502342"/>
                  <a:ext cx="100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717DD5B-8824-65FA-CE10-E1EB751C1331}"/>
                    </a:ext>
                  </a:extLst>
                </p14:cNvPr>
                <p14:cNvContentPartPr/>
                <p14:nvPr/>
              </p14:nvContentPartPr>
              <p14:xfrm>
                <a:off x="9604178" y="3306862"/>
                <a:ext cx="492120" cy="267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717DD5B-8824-65FA-CE10-E1EB751C13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95178" y="3298222"/>
                  <a:ext cx="5097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D57DC301-98AE-B136-A1DA-75474C2699DC}"/>
              </a:ext>
            </a:extLst>
          </p:cNvPr>
          <p:cNvGrpSpPr/>
          <p:nvPr/>
        </p:nvGrpSpPr>
        <p:grpSpPr>
          <a:xfrm>
            <a:off x="773018" y="4709062"/>
            <a:ext cx="306000" cy="213840"/>
            <a:chOff x="773018" y="4709062"/>
            <a:chExt cx="30600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211EA38-83FC-BB69-CDF6-D3BA2ED68B5A}"/>
                    </a:ext>
                  </a:extLst>
                </p14:cNvPr>
                <p14:cNvContentPartPr/>
                <p14:nvPr/>
              </p14:nvContentPartPr>
              <p14:xfrm>
                <a:off x="773018" y="4801222"/>
                <a:ext cx="161280" cy="13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211EA38-83FC-BB69-CDF6-D3BA2ED68B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4018" y="4792222"/>
                  <a:ext cx="178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8CAB053-2D99-CEFB-1D5D-EA267B2285FC}"/>
                    </a:ext>
                  </a:extLst>
                </p14:cNvPr>
                <p14:cNvContentPartPr/>
                <p14:nvPr/>
              </p14:nvContentPartPr>
              <p14:xfrm>
                <a:off x="775898" y="4846582"/>
                <a:ext cx="198000" cy="28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8CAB053-2D99-CEFB-1D5D-EA267B2285F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7258" y="4837582"/>
                  <a:ext cx="215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785D8F4-F784-E55B-E831-D06B78789A3A}"/>
                    </a:ext>
                  </a:extLst>
                </p14:cNvPr>
                <p14:cNvContentPartPr/>
                <p14:nvPr/>
              </p14:nvContentPartPr>
              <p14:xfrm>
                <a:off x="1005578" y="4709062"/>
                <a:ext cx="73440" cy="213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785D8F4-F784-E55B-E831-D06B78789A3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6578" y="4700422"/>
                  <a:ext cx="9108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784670E-6048-E7C7-4FC0-560FECA9C3BA}"/>
                  </a:ext>
                </a:extLst>
              </p14:cNvPr>
              <p14:cNvContentPartPr/>
              <p14:nvPr/>
            </p14:nvContentPartPr>
            <p14:xfrm>
              <a:off x="1616858" y="4630942"/>
              <a:ext cx="33840" cy="86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784670E-6048-E7C7-4FC0-560FECA9C3B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608218" y="4621942"/>
                <a:ext cx="514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39DEB944-76C5-F859-9FC7-FAFC85754B0B}"/>
              </a:ext>
            </a:extLst>
          </p:cNvPr>
          <p:cNvGrpSpPr/>
          <p:nvPr/>
        </p:nvGrpSpPr>
        <p:grpSpPr>
          <a:xfrm>
            <a:off x="1552058" y="4771342"/>
            <a:ext cx="446760" cy="147600"/>
            <a:chOff x="1552058" y="4771342"/>
            <a:chExt cx="446760" cy="14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A17161C-9276-5F93-D526-674DEB47F7BA}"/>
                    </a:ext>
                  </a:extLst>
                </p14:cNvPr>
                <p14:cNvContentPartPr/>
                <p14:nvPr/>
              </p14:nvContentPartPr>
              <p14:xfrm>
                <a:off x="1552058" y="4771342"/>
                <a:ext cx="97920" cy="147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A17161C-9276-5F93-D526-674DEB47F7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43058" y="4762702"/>
                  <a:ext cx="11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0DBAEC2-6222-5917-93AE-FABA5050E9EE}"/>
                    </a:ext>
                  </a:extLst>
                </p14:cNvPr>
                <p14:cNvContentPartPr/>
                <p14:nvPr/>
              </p14:nvContentPartPr>
              <p14:xfrm>
                <a:off x="1842578" y="4785022"/>
                <a:ext cx="156240" cy="89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0DBAEC2-6222-5917-93AE-FABA5050E9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33578" y="4776382"/>
                  <a:ext cx="1738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1ABAA659-D281-2EFC-2C1C-BA14FD060C9C}"/>
              </a:ext>
            </a:extLst>
          </p:cNvPr>
          <p:cNvGrpSpPr/>
          <p:nvPr/>
        </p:nvGrpSpPr>
        <p:grpSpPr>
          <a:xfrm>
            <a:off x="3601898" y="3847222"/>
            <a:ext cx="457560" cy="150840"/>
            <a:chOff x="3601898" y="3847222"/>
            <a:chExt cx="45756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988BBFD-57ED-C02B-586A-BA7A40CC90DD}"/>
                    </a:ext>
                  </a:extLst>
                </p14:cNvPr>
                <p14:cNvContentPartPr/>
                <p14:nvPr/>
              </p14:nvContentPartPr>
              <p14:xfrm>
                <a:off x="3601898" y="3910222"/>
                <a:ext cx="147960" cy="87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988BBFD-57ED-C02B-586A-BA7A40CC90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93258" y="3901582"/>
                  <a:ext cx="165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C54EA60-D906-0597-90A8-3171E374EFCE}"/>
                    </a:ext>
                  </a:extLst>
                </p14:cNvPr>
                <p14:cNvContentPartPr/>
                <p14:nvPr/>
              </p14:nvContentPartPr>
              <p14:xfrm>
                <a:off x="3761738" y="3915622"/>
                <a:ext cx="65520" cy="57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C54EA60-D906-0597-90A8-3171E374EF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52738" y="3906982"/>
                  <a:ext cx="83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1E2A35D-7BFE-B683-B365-F0F767DDFE75}"/>
                    </a:ext>
                  </a:extLst>
                </p14:cNvPr>
                <p14:cNvContentPartPr/>
                <p14:nvPr/>
              </p14:nvContentPartPr>
              <p14:xfrm>
                <a:off x="3917618" y="3885382"/>
                <a:ext cx="66240" cy="88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1E2A35D-7BFE-B683-B365-F0F767DDFE7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08978" y="3876382"/>
                  <a:ext cx="83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D911C6C-1138-36FE-3FB2-A564632A1DBF}"/>
                    </a:ext>
                  </a:extLst>
                </p14:cNvPr>
                <p14:cNvContentPartPr/>
                <p14:nvPr/>
              </p14:nvContentPartPr>
              <p14:xfrm>
                <a:off x="3838778" y="3847222"/>
                <a:ext cx="98640" cy="69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D911C6C-1138-36FE-3FB2-A564632A1D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29778" y="3838582"/>
                  <a:ext cx="11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951B376-C49C-2EF4-0C42-AAB60BD3A16C}"/>
                    </a:ext>
                  </a:extLst>
                </p14:cNvPr>
                <p14:cNvContentPartPr/>
                <p14:nvPr/>
              </p14:nvContentPartPr>
              <p14:xfrm>
                <a:off x="3987098" y="3933622"/>
                <a:ext cx="72360" cy="45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951B376-C49C-2EF4-0C42-AAB60BD3A16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78098" y="3924982"/>
                  <a:ext cx="900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B060171F-1268-5EC3-EFA0-3AAC7D51E7F7}"/>
              </a:ext>
            </a:extLst>
          </p:cNvPr>
          <p:cNvGrpSpPr/>
          <p:nvPr/>
        </p:nvGrpSpPr>
        <p:grpSpPr>
          <a:xfrm>
            <a:off x="4589018" y="3898702"/>
            <a:ext cx="2053440" cy="625320"/>
            <a:chOff x="4589018" y="3898702"/>
            <a:chExt cx="2053440" cy="6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CD4E855-CE6C-86EE-0F14-CEE634EA8C21}"/>
                    </a:ext>
                  </a:extLst>
                </p14:cNvPr>
                <p14:cNvContentPartPr/>
                <p14:nvPr/>
              </p14:nvContentPartPr>
              <p14:xfrm>
                <a:off x="4589018" y="3963502"/>
                <a:ext cx="178200" cy="174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CD4E855-CE6C-86EE-0F14-CEE634EA8C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80378" y="3954502"/>
                  <a:ext cx="195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5FC8E40-B806-3BBE-2139-49D3EE8A1464}"/>
                    </a:ext>
                  </a:extLst>
                </p14:cNvPr>
                <p14:cNvContentPartPr/>
                <p14:nvPr/>
              </p14:nvContentPartPr>
              <p14:xfrm>
                <a:off x="4910498" y="3963502"/>
                <a:ext cx="19080" cy="142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5FC8E40-B806-3BBE-2139-49D3EE8A14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01858" y="3954862"/>
                  <a:ext cx="3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74A5C48-1C7B-3863-0942-362AC7E8956E}"/>
                    </a:ext>
                  </a:extLst>
                </p14:cNvPr>
                <p14:cNvContentPartPr/>
                <p14:nvPr/>
              </p14:nvContentPartPr>
              <p14:xfrm>
                <a:off x="4860458" y="4021102"/>
                <a:ext cx="125640" cy="24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74A5C48-1C7B-3863-0942-362AC7E895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51818" y="4012102"/>
                  <a:ext cx="143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87FA7F5-07FE-0195-7F6D-0061B1D8AECF}"/>
                    </a:ext>
                  </a:extLst>
                </p14:cNvPr>
                <p14:cNvContentPartPr/>
                <p14:nvPr/>
              </p14:nvContentPartPr>
              <p14:xfrm>
                <a:off x="5175458" y="3962782"/>
                <a:ext cx="104760" cy="119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87FA7F5-07FE-0195-7F6D-0061B1D8AEC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66818" y="3954142"/>
                  <a:ext cx="122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FEC12E9-FB5F-2F2A-CF21-94588F2BE060}"/>
                    </a:ext>
                  </a:extLst>
                </p14:cNvPr>
                <p14:cNvContentPartPr/>
                <p14:nvPr/>
              </p14:nvContentPartPr>
              <p14:xfrm>
                <a:off x="5201018" y="3898702"/>
                <a:ext cx="19080" cy="9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FEC12E9-FB5F-2F2A-CF21-94588F2BE06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92378" y="388970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13CB718-DDEF-E573-4A8D-D9797E830582}"/>
                    </a:ext>
                  </a:extLst>
                </p14:cNvPr>
                <p14:cNvContentPartPr/>
                <p14:nvPr/>
              </p14:nvContentPartPr>
              <p14:xfrm>
                <a:off x="4631858" y="4197502"/>
                <a:ext cx="727200" cy="21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13CB718-DDEF-E573-4A8D-D9797E83058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22858" y="4188502"/>
                  <a:ext cx="744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DE84722-4DB5-76DE-A136-D9EB54C52025}"/>
                    </a:ext>
                  </a:extLst>
                </p14:cNvPr>
                <p14:cNvContentPartPr/>
                <p14:nvPr/>
              </p14:nvContentPartPr>
              <p14:xfrm>
                <a:off x="4643018" y="4353382"/>
                <a:ext cx="169560" cy="117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DE84722-4DB5-76DE-A136-D9EB54C520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34378" y="4344382"/>
                  <a:ext cx="187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67C2EEB-8CEE-C157-F805-5C75E7A00EC2}"/>
                    </a:ext>
                  </a:extLst>
                </p14:cNvPr>
                <p14:cNvContentPartPr/>
                <p14:nvPr/>
              </p14:nvContentPartPr>
              <p14:xfrm>
                <a:off x="4901858" y="4357342"/>
                <a:ext cx="38880" cy="115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67C2EEB-8CEE-C157-F805-5C75E7A00E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92858" y="4348702"/>
                  <a:ext cx="56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19610ED-2A1E-8585-521F-CD054631A8F7}"/>
                    </a:ext>
                  </a:extLst>
                </p14:cNvPr>
                <p14:cNvContentPartPr/>
                <p14:nvPr/>
              </p14:nvContentPartPr>
              <p14:xfrm>
                <a:off x="4878458" y="4347622"/>
                <a:ext cx="308880" cy="95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19610ED-2A1E-8585-521F-CD054631A8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69818" y="4338622"/>
                  <a:ext cx="326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D635FE1-A350-CE22-E023-4A28B7FCD59D}"/>
                    </a:ext>
                  </a:extLst>
                </p14:cNvPr>
                <p14:cNvContentPartPr/>
                <p14:nvPr/>
              </p14:nvContentPartPr>
              <p14:xfrm>
                <a:off x="5115338" y="4317022"/>
                <a:ext cx="168480" cy="132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D635FE1-A350-CE22-E023-4A28B7FCD59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06698" y="4308382"/>
                  <a:ext cx="186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16E7FF6-5394-1528-AE34-5759E7D452F2}"/>
                    </a:ext>
                  </a:extLst>
                </p14:cNvPr>
                <p14:cNvContentPartPr/>
                <p14:nvPr/>
              </p14:nvContentPartPr>
              <p14:xfrm>
                <a:off x="5324858" y="4420702"/>
                <a:ext cx="132840" cy="11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16E7FF6-5394-1528-AE34-5759E7D452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16218" y="4412062"/>
                  <a:ext cx="15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F923DB6-BE1C-2173-1E2F-2E85A4E2E7E3}"/>
                    </a:ext>
                  </a:extLst>
                </p14:cNvPr>
                <p14:cNvContentPartPr/>
                <p14:nvPr/>
              </p14:nvContentPartPr>
              <p14:xfrm>
                <a:off x="5281658" y="4332142"/>
                <a:ext cx="98640" cy="191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F923DB6-BE1C-2173-1E2F-2E85A4E2E7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72658" y="4323502"/>
                  <a:ext cx="116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F6620A5-E597-E8C9-4868-94F915D8603A}"/>
                    </a:ext>
                  </a:extLst>
                </p14:cNvPr>
                <p14:cNvContentPartPr/>
                <p14:nvPr/>
              </p14:nvContentPartPr>
              <p14:xfrm>
                <a:off x="5556698" y="4371382"/>
                <a:ext cx="142920" cy="108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F6620A5-E597-E8C9-4868-94F915D8603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47698" y="4362742"/>
                  <a:ext cx="16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9F675E7-1541-C1DF-E4FA-97FE53266687}"/>
                    </a:ext>
                  </a:extLst>
                </p14:cNvPr>
                <p14:cNvContentPartPr/>
                <p14:nvPr/>
              </p14:nvContentPartPr>
              <p14:xfrm>
                <a:off x="5738858" y="4349782"/>
                <a:ext cx="105840" cy="114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9F675E7-1541-C1DF-E4FA-97FE5326668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30218" y="4340782"/>
                  <a:ext cx="123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12A9CF7-84A5-9005-F334-04CEA18198D1}"/>
                    </a:ext>
                  </a:extLst>
                </p14:cNvPr>
                <p14:cNvContentPartPr/>
                <p14:nvPr/>
              </p14:nvContentPartPr>
              <p14:xfrm>
                <a:off x="5918858" y="4433662"/>
                <a:ext cx="23040" cy="73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12A9CF7-84A5-9005-F334-04CEA18198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09858" y="4425022"/>
                  <a:ext cx="40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1676010-A15B-440D-FBCF-A9865834D322}"/>
                    </a:ext>
                  </a:extLst>
                </p14:cNvPr>
                <p14:cNvContentPartPr/>
                <p14:nvPr/>
              </p14:nvContentPartPr>
              <p14:xfrm>
                <a:off x="6023618" y="4324222"/>
                <a:ext cx="69120" cy="103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1676010-A15B-440D-FBCF-A9865834D32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14618" y="4315582"/>
                  <a:ext cx="86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121DE3F-DAD7-39E3-F9BB-667FC77A20AA}"/>
                    </a:ext>
                  </a:extLst>
                </p14:cNvPr>
                <p14:cNvContentPartPr/>
                <p14:nvPr/>
              </p14:nvContentPartPr>
              <p14:xfrm>
                <a:off x="6047738" y="4287142"/>
                <a:ext cx="206640" cy="133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121DE3F-DAD7-39E3-F9BB-667FC77A20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39098" y="4278502"/>
                  <a:ext cx="22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F812C9F-710E-B85A-9E9C-251115D405B9}"/>
                    </a:ext>
                  </a:extLst>
                </p14:cNvPr>
                <p14:cNvContentPartPr/>
                <p14:nvPr/>
              </p14:nvContentPartPr>
              <p14:xfrm>
                <a:off x="6374978" y="4293262"/>
                <a:ext cx="107280" cy="119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F812C9F-710E-B85A-9E9C-251115D405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365978" y="4284622"/>
                  <a:ext cx="124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EA03AE8-21D0-8F6F-2295-59F543E479BA}"/>
                    </a:ext>
                  </a:extLst>
                </p14:cNvPr>
                <p14:cNvContentPartPr/>
                <p14:nvPr/>
              </p14:nvContentPartPr>
              <p14:xfrm>
                <a:off x="6306938" y="4212262"/>
                <a:ext cx="204480" cy="206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EA03AE8-21D0-8F6F-2295-59F543E479B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97938" y="4203622"/>
                  <a:ext cx="222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D69BD7C-3E49-B4DC-FC31-13D059F41A65}"/>
                    </a:ext>
                  </a:extLst>
                </p14:cNvPr>
                <p14:cNvContentPartPr/>
                <p14:nvPr/>
              </p14:nvContentPartPr>
              <p14:xfrm>
                <a:off x="6532298" y="4199302"/>
                <a:ext cx="110160" cy="267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D69BD7C-3E49-B4DC-FC31-13D059F41A6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23298" y="4190662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09C05F50-A04E-5DA2-0CCC-4855E0BE5336}"/>
              </a:ext>
            </a:extLst>
          </p:cNvPr>
          <p:cNvGrpSpPr/>
          <p:nvPr/>
        </p:nvGrpSpPr>
        <p:grpSpPr>
          <a:xfrm>
            <a:off x="2215898" y="4612582"/>
            <a:ext cx="3810600" cy="384840"/>
            <a:chOff x="2215898" y="4612582"/>
            <a:chExt cx="381060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B4E1B34-4353-9A07-754B-7F8709185315}"/>
                    </a:ext>
                  </a:extLst>
                </p14:cNvPr>
                <p14:cNvContentPartPr/>
                <p14:nvPr/>
              </p14:nvContentPartPr>
              <p14:xfrm>
                <a:off x="2229938" y="4715902"/>
                <a:ext cx="197280" cy="153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B4E1B34-4353-9A07-754B-7F870918531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21298" y="4707262"/>
                  <a:ext cx="214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53F937A-D6EE-16AA-2B8D-691AEE1D0E60}"/>
                    </a:ext>
                  </a:extLst>
                </p14:cNvPr>
                <p14:cNvContentPartPr/>
                <p14:nvPr/>
              </p14:nvContentPartPr>
              <p14:xfrm>
                <a:off x="2603978" y="4713742"/>
                <a:ext cx="29880" cy="160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53F937A-D6EE-16AA-2B8D-691AEE1D0E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95338" y="4705102"/>
                  <a:ext cx="47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54D31E9-EA07-F97D-A501-9600CDD6ACD6}"/>
                    </a:ext>
                  </a:extLst>
                </p14:cNvPr>
                <p14:cNvContentPartPr/>
                <p14:nvPr/>
              </p14:nvContentPartPr>
              <p14:xfrm>
                <a:off x="2565818" y="4816702"/>
                <a:ext cx="122040" cy="22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54D31E9-EA07-F97D-A501-9600CDD6ACD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57178" y="4807702"/>
                  <a:ext cx="13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99EB7A2-AB30-0B11-2E5F-C57F383E184F}"/>
                    </a:ext>
                  </a:extLst>
                </p14:cNvPr>
                <p14:cNvContentPartPr/>
                <p14:nvPr/>
              </p14:nvContentPartPr>
              <p14:xfrm>
                <a:off x="2823218" y="4705462"/>
                <a:ext cx="166320" cy="165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99EB7A2-AB30-0B11-2E5F-C57F383E184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14218" y="4696462"/>
                  <a:ext cx="183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A3BBF73-052B-4B44-8D2A-3124DDEAFF74}"/>
                    </a:ext>
                  </a:extLst>
                </p14:cNvPr>
                <p14:cNvContentPartPr/>
                <p14:nvPr/>
              </p14:nvContentPartPr>
              <p14:xfrm>
                <a:off x="3035978" y="4712302"/>
                <a:ext cx="79200" cy="150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A3BBF73-052B-4B44-8D2A-3124DDEAFF7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26978" y="4703662"/>
                  <a:ext cx="96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6DB7641-51EF-F75A-E397-D41D44DD8D36}"/>
                    </a:ext>
                  </a:extLst>
                </p14:cNvPr>
                <p14:cNvContentPartPr/>
                <p14:nvPr/>
              </p14:nvContentPartPr>
              <p14:xfrm>
                <a:off x="3187178" y="4725622"/>
                <a:ext cx="92160" cy="153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6DB7641-51EF-F75A-E397-D41D44DD8D3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78178" y="4716982"/>
                  <a:ext cx="109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532A008-9A5E-F986-EB41-586ECF6CE35E}"/>
                    </a:ext>
                  </a:extLst>
                </p14:cNvPr>
                <p14:cNvContentPartPr/>
                <p14:nvPr/>
              </p14:nvContentPartPr>
              <p14:xfrm>
                <a:off x="3125258" y="4664062"/>
                <a:ext cx="58680" cy="95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532A008-9A5E-F986-EB41-586ECF6CE35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16258" y="4655062"/>
                  <a:ext cx="76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0F05546-1FCE-923C-77D1-745AF0C12661}"/>
                    </a:ext>
                  </a:extLst>
                </p14:cNvPr>
                <p14:cNvContentPartPr/>
                <p14:nvPr/>
              </p14:nvContentPartPr>
              <p14:xfrm>
                <a:off x="3253778" y="4811302"/>
                <a:ext cx="114120" cy="79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0F05546-1FCE-923C-77D1-745AF0C1266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45138" y="4802662"/>
                  <a:ext cx="131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3FF6D26-6327-DD37-C1BD-FB04AE00D893}"/>
                    </a:ext>
                  </a:extLst>
                </p14:cNvPr>
                <p14:cNvContentPartPr/>
                <p14:nvPr/>
              </p14:nvContentPartPr>
              <p14:xfrm>
                <a:off x="3353858" y="4641022"/>
                <a:ext cx="89280" cy="352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3FF6D26-6327-DD37-C1BD-FB04AE00D89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44858" y="4632382"/>
                  <a:ext cx="1069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755F794-901A-4BAE-B70A-2F890DE0D182}"/>
                    </a:ext>
                  </a:extLst>
                </p14:cNvPr>
                <p14:cNvContentPartPr/>
                <p14:nvPr/>
              </p14:nvContentPartPr>
              <p14:xfrm>
                <a:off x="2215898" y="4624462"/>
                <a:ext cx="131760" cy="372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755F794-901A-4BAE-B70A-2F890DE0D18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07258" y="4615822"/>
                  <a:ext cx="1494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46619C4-BACE-D220-18A3-938816F23CC1}"/>
                    </a:ext>
                  </a:extLst>
                </p14:cNvPr>
                <p14:cNvContentPartPr/>
                <p14:nvPr/>
              </p14:nvContentPartPr>
              <p14:xfrm>
                <a:off x="3532058" y="4632022"/>
                <a:ext cx="63360" cy="2685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46619C4-BACE-D220-18A3-938816F23CC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23418" y="4623382"/>
                  <a:ext cx="81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E68A3DD-DDD3-BDA9-ED34-EB7A77FC861C}"/>
                    </a:ext>
                  </a:extLst>
                </p14:cNvPr>
                <p14:cNvContentPartPr/>
                <p14:nvPr/>
              </p14:nvContentPartPr>
              <p14:xfrm>
                <a:off x="3678218" y="4686742"/>
                <a:ext cx="150120" cy="155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E68A3DD-DDD3-BDA9-ED34-EB7A77FC861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69578" y="4678102"/>
                  <a:ext cx="167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7E8F5C5-0283-3D4F-1FC4-5B1C8535267A}"/>
                    </a:ext>
                  </a:extLst>
                </p14:cNvPr>
                <p14:cNvContentPartPr/>
                <p14:nvPr/>
              </p14:nvContentPartPr>
              <p14:xfrm>
                <a:off x="3945698" y="4686022"/>
                <a:ext cx="19080" cy="162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7E8F5C5-0283-3D4F-1FC4-5B1C853526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36698" y="4677022"/>
                  <a:ext cx="36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2FDC5CC-D0BE-7CF6-9A30-762F4899CD28}"/>
                    </a:ext>
                  </a:extLst>
                </p14:cNvPr>
                <p14:cNvContentPartPr/>
                <p14:nvPr/>
              </p14:nvContentPartPr>
              <p14:xfrm>
                <a:off x="3887378" y="4761982"/>
                <a:ext cx="91080" cy="33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2FDC5CC-D0BE-7CF6-9A30-762F4899CD2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78378" y="4752982"/>
                  <a:ext cx="108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1C4AA57-6DC4-6B3F-0800-A372C0D2F303}"/>
                    </a:ext>
                  </a:extLst>
                </p14:cNvPr>
                <p14:cNvContentPartPr/>
                <p14:nvPr/>
              </p14:nvContentPartPr>
              <p14:xfrm>
                <a:off x="4042898" y="4701502"/>
                <a:ext cx="165240" cy="145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1C4AA57-6DC4-6B3F-0800-A372C0D2F3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34258" y="4692862"/>
                  <a:ext cx="182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14074D2-C2C5-AB7B-7251-3CBAA3AEE540}"/>
                    </a:ext>
                  </a:extLst>
                </p14:cNvPr>
                <p14:cNvContentPartPr/>
                <p14:nvPr/>
              </p14:nvContentPartPr>
              <p14:xfrm>
                <a:off x="4296698" y="4680982"/>
                <a:ext cx="87840" cy="185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14074D2-C2C5-AB7B-7251-3CBAA3AEE5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88058" y="4671982"/>
                  <a:ext cx="105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3B65865-CA22-C680-A9E5-4D10EF9426FA}"/>
                    </a:ext>
                  </a:extLst>
                </p14:cNvPr>
                <p14:cNvContentPartPr/>
                <p14:nvPr/>
              </p14:nvContentPartPr>
              <p14:xfrm>
                <a:off x="4463018" y="4839742"/>
                <a:ext cx="20520" cy="50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3B65865-CA22-C680-A9E5-4D10EF9426F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54378" y="4831102"/>
                  <a:ext cx="38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1CBBB24-1280-91EB-5193-3A87D214A283}"/>
                    </a:ext>
                  </a:extLst>
                </p14:cNvPr>
                <p14:cNvContentPartPr/>
                <p14:nvPr/>
              </p14:nvContentPartPr>
              <p14:xfrm>
                <a:off x="4565978" y="4658662"/>
                <a:ext cx="131760" cy="190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1CBBB24-1280-91EB-5193-3A87D214A28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56978" y="4650022"/>
                  <a:ext cx="149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EABDA51-DD4D-4E21-1C44-B0C7BB7707A5}"/>
                    </a:ext>
                  </a:extLst>
                </p14:cNvPr>
                <p14:cNvContentPartPr/>
                <p14:nvPr/>
              </p14:nvContentPartPr>
              <p14:xfrm>
                <a:off x="4752458" y="4657582"/>
                <a:ext cx="81000" cy="178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EABDA51-DD4D-4E21-1C44-B0C7BB7707A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43458" y="4648942"/>
                  <a:ext cx="98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E8603C0-2B9E-84A2-FBAA-F6C6B2CA671A}"/>
                    </a:ext>
                  </a:extLst>
                </p14:cNvPr>
                <p14:cNvContentPartPr/>
                <p14:nvPr/>
              </p14:nvContentPartPr>
              <p14:xfrm>
                <a:off x="4949378" y="4669462"/>
                <a:ext cx="109080" cy="167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E8603C0-2B9E-84A2-FBAA-F6C6B2CA671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40378" y="4660822"/>
                  <a:ext cx="126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62F2CEA-29DA-6713-1B82-1956E5FC6098}"/>
                    </a:ext>
                  </a:extLst>
                </p14:cNvPr>
                <p14:cNvContentPartPr/>
                <p14:nvPr/>
              </p14:nvContentPartPr>
              <p14:xfrm>
                <a:off x="4901858" y="4612582"/>
                <a:ext cx="90360" cy="81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62F2CEA-29DA-6713-1B82-1956E5FC60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93218" y="4603942"/>
                  <a:ext cx="108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FC9A5DB-6720-51B7-233C-285187273E42}"/>
                    </a:ext>
                  </a:extLst>
                </p14:cNvPr>
                <p14:cNvContentPartPr/>
                <p14:nvPr/>
              </p14:nvContentPartPr>
              <p14:xfrm>
                <a:off x="5057378" y="4760542"/>
                <a:ext cx="82080" cy="82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FC9A5DB-6720-51B7-233C-285187273E4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48378" y="4751542"/>
                  <a:ext cx="99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DB13792-6B00-F1D7-2575-B7E853711471}"/>
                    </a:ext>
                  </a:extLst>
                </p14:cNvPr>
                <p14:cNvContentPartPr/>
                <p14:nvPr/>
              </p14:nvContentPartPr>
              <p14:xfrm>
                <a:off x="5138018" y="4627342"/>
                <a:ext cx="144360" cy="293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DB13792-6B00-F1D7-2575-B7E85371147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29378" y="4618342"/>
                  <a:ext cx="162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BA01DC9-F2B4-5845-A448-282D3006BF58}"/>
                    </a:ext>
                  </a:extLst>
                </p14:cNvPr>
                <p14:cNvContentPartPr/>
                <p14:nvPr/>
              </p14:nvContentPartPr>
              <p14:xfrm>
                <a:off x="5452298" y="4739662"/>
                <a:ext cx="236520" cy="25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BA01DC9-F2B4-5845-A448-282D3006BF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43658" y="4731022"/>
                  <a:ext cx="254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275791E-83C7-34DC-D6B2-357019ACBF44}"/>
                    </a:ext>
                  </a:extLst>
                </p14:cNvPr>
                <p14:cNvContentPartPr/>
                <p14:nvPr/>
              </p14:nvContentPartPr>
              <p14:xfrm>
                <a:off x="5811938" y="4646782"/>
                <a:ext cx="214560" cy="202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275791E-83C7-34DC-D6B2-357019ACBF4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03298" y="4637782"/>
                  <a:ext cx="23220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1ADC29C4-FBBA-A81C-8AA7-037BFB99F416}"/>
                  </a:ext>
                </a:extLst>
              </p14:cNvPr>
              <p14:cNvContentPartPr/>
              <p14:nvPr/>
            </p14:nvContentPartPr>
            <p14:xfrm>
              <a:off x="1742498" y="5290462"/>
              <a:ext cx="273960" cy="741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1ADC29C4-FBBA-A81C-8AA7-037BFB99F41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733498" y="5281462"/>
                <a:ext cx="291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27CEDB88-A5F6-B385-5E91-583BD74A4A86}"/>
                  </a:ext>
                </a:extLst>
              </p14:cNvPr>
              <p14:cNvContentPartPr/>
              <p14:nvPr/>
            </p14:nvContentPartPr>
            <p14:xfrm>
              <a:off x="1819898" y="5449942"/>
              <a:ext cx="156600" cy="864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27CEDB88-A5F6-B385-5E91-583BD74A4A8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810898" y="5440942"/>
                <a:ext cx="17424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254EC40C-AB8E-F50A-535F-A737EF5B41EB}"/>
              </a:ext>
            </a:extLst>
          </p:cNvPr>
          <p:cNvGrpSpPr/>
          <p:nvPr/>
        </p:nvGrpSpPr>
        <p:grpSpPr>
          <a:xfrm>
            <a:off x="2191418" y="5210542"/>
            <a:ext cx="1270080" cy="328320"/>
            <a:chOff x="2191418" y="5210542"/>
            <a:chExt cx="127008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BE192DE-A0C2-2653-535E-D6B0510B35BF}"/>
                    </a:ext>
                  </a:extLst>
                </p14:cNvPr>
                <p14:cNvContentPartPr/>
                <p14:nvPr/>
              </p14:nvContentPartPr>
              <p14:xfrm>
                <a:off x="2191418" y="5240422"/>
                <a:ext cx="158760" cy="288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BE192DE-A0C2-2653-535E-D6B0510B35B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82418" y="5231422"/>
                  <a:ext cx="176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5FF07AE-5812-FAFD-8660-810F5A76DE15}"/>
                    </a:ext>
                  </a:extLst>
                </p14:cNvPr>
                <p14:cNvContentPartPr/>
                <p14:nvPr/>
              </p14:nvContentPartPr>
              <p14:xfrm>
                <a:off x="2409218" y="5282542"/>
                <a:ext cx="192600" cy="201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5FF07AE-5812-FAFD-8660-810F5A76DE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00578" y="5273542"/>
                  <a:ext cx="210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5AEE6E3-9165-8AF2-4AA5-D88E0DBD7E15}"/>
                    </a:ext>
                  </a:extLst>
                </p14:cNvPr>
                <p14:cNvContentPartPr/>
                <p14:nvPr/>
              </p14:nvContentPartPr>
              <p14:xfrm>
                <a:off x="2642858" y="5388742"/>
                <a:ext cx="29160" cy="150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5AEE6E3-9165-8AF2-4AA5-D88E0DBD7E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633858" y="5380102"/>
                  <a:ext cx="4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0D3BDC7-13D2-A268-6203-7AB3D34CE557}"/>
                    </a:ext>
                  </a:extLst>
                </p14:cNvPr>
                <p14:cNvContentPartPr/>
                <p14:nvPr/>
              </p14:nvContentPartPr>
              <p14:xfrm>
                <a:off x="2767778" y="5226742"/>
                <a:ext cx="110160" cy="201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0D3BDC7-13D2-A268-6203-7AB3D34CE55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758778" y="5217742"/>
                  <a:ext cx="127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30FA7F8-F7A4-D02E-B51C-8788FC8445C2}"/>
                    </a:ext>
                  </a:extLst>
                </p14:cNvPr>
                <p14:cNvContentPartPr/>
                <p14:nvPr/>
              </p14:nvContentPartPr>
              <p14:xfrm>
                <a:off x="2855258" y="5328982"/>
                <a:ext cx="18000" cy="139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30FA7F8-F7A4-D02E-B51C-8788FC8445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46618" y="5319982"/>
                  <a:ext cx="35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5DB33DF-FCCA-8DE8-48CB-B20220AB589B}"/>
                    </a:ext>
                  </a:extLst>
                </p14:cNvPr>
                <p14:cNvContentPartPr/>
                <p14:nvPr/>
              </p14:nvContentPartPr>
              <p14:xfrm>
                <a:off x="2985578" y="5265262"/>
                <a:ext cx="119160" cy="219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5DB33DF-FCCA-8DE8-48CB-B20220AB58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76938" y="5256262"/>
                  <a:ext cx="136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235CAD2-969D-DD0F-8A79-F88F316F4EA2}"/>
                    </a:ext>
                  </a:extLst>
                </p14:cNvPr>
                <p14:cNvContentPartPr/>
                <p14:nvPr/>
              </p14:nvContentPartPr>
              <p14:xfrm>
                <a:off x="3244058" y="5269222"/>
                <a:ext cx="72000" cy="151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235CAD2-969D-DD0F-8A79-F88F316F4EA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35058" y="5260222"/>
                  <a:ext cx="89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59EB2A1-5843-0A72-E262-C81FF3A74A1C}"/>
                    </a:ext>
                  </a:extLst>
                </p14:cNvPr>
                <p14:cNvContentPartPr/>
                <p14:nvPr/>
              </p14:nvContentPartPr>
              <p14:xfrm>
                <a:off x="3160178" y="5210542"/>
                <a:ext cx="102960" cy="107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59EB2A1-5843-0A72-E262-C81FF3A74A1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51538" y="5201902"/>
                  <a:ext cx="12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EA8758C-10C0-4DAA-B208-B5A13425B734}"/>
                    </a:ext>
                  </a:extLst>
                </p14:cNvPr>
                <p14:cNvContentPartPr/>
                <p14:nvPr/>
              </p14:nvContentPartPr>
              <p14:xfrm>
                <a:off x="3340178" y="5329342"/>
                <a:ext cx="121320" cy="136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EA8758C-10C0-4DAA-B208-B5A13425B73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331538" y="5320702"/>
                  <a:ext cx="138960" cy="15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642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D1703F-9C14-AFFF-48A3-E2E34E1E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78"/>
            <a:ext cx="6994839" cy="1543906"/>
          </a:xfrm>
          <a:prstGeom prst="rect">
            <a:avLst/>
          </a:prstGeom>
        </p:spPr>
      </p:pic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682E454-1698-DD73-1376-E6E79673FC23}"/>
              </a:ext>
            </a:extLst>
          </p:cNvPr>
          <p:cNvGrpSpPr/>
          <p:nvPr/>
        </p:nvGrpSpPr>
        <p:grpSpPr>
          <a:xfrm>
            <a:off x="8395298" y="279262"/>
            <a:ext cx="1206000" cy="322920"/>
            <a:chOff x="8395298" y="279262"/>
            <a:chExt cx="12060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27F7E2-EB91-4CC7-B31D-B4BDEBCD5610}"/>
                    </a:ext>
                  </a:extLst>
                </p14:cNvPr>
                <p14:cNvContentPartPr/>
                <p14:nvPr/>
              </p14:nvContentPartPr>
              <p14:xfrm>
                <a:off x="8395298" y="300502"/>
                <a:ext cx="279720" cy="207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27F7E2-EB91-4CC7-B31D-B4BDEBCD56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6658" y="291502"/>
                  <a:ext cx="297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72CD5C8-1DE5-2E21-C4DC-47D1F1044BC9}"/>
                    </a:ext>
                  </a:extLst>
                </p14:cNvPr>
                <p14:cNvContentPartPr/>
                <p14:nvPr/>
              </p14:nvContentPartPr>
              <p14:xfrm>
                <a:off x="8779058" y="304102"/>
                <a:ext cx="91440" cy="211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72CD5C8-1DE5-2E21-C4DC-47D1F1044B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0418" y="295102"/>
                  <a:ext cx="109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912569A-E3A2-C676-E361-93D595DD68FE}"/>
                    </a:ext>
                  </a:extLst>
                </p14:cNvPr>
                <p14:cNvContentPartPr/>
                <p14:nvPr/>
              </p14:nvContentPartPr>
              <p14:xfrm>
                <a:off x="8952218" y="338662"/>
                <a:ext cx="173160" cy="155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912569A-E3A2-C676-E361-93D595DD68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43578" y="329662"/>
                  <a:ext cx="190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E89A95-5E36-D157-B675-E0456621E8BD}"/>
                    </a:ext>
                  </a:extLst>
                </p14:cNvPr>
                <p14:cNvContentPartPr/>
                <p14:nvPr/>
              </p14:nvContentPartPr>
              <p14:xfrm>
                <a:off x="9189098" y="422542"/>
                <a:ext cx="37440" cy="16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E89A95-5E36-D157-B675-E0456621E8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0098" y="413902"/>
                  <a:ext cx="55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9249704-3BCC-2C99-30CB-475BDEFF0A49}"/>
                    </a:ext>
                  </a:extLst>
                </p14:cNvPr>
                <p14:cNvContentPartPr/>
                <p14:nvPr/>
              </p14:nvContentPartPr>
              <p14:xfrm>
                <a:off x="9339938" y="279262"/>
                <a:ext cx="261360" cy="322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9249704-3BCC-2C99-30CB-475BDEFF0A4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30938" y="270262"/>
                  <a:ext cx="27900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B89FF76-E1B8-E474-FDB2-7E0486C1A5FB}"/>
              </a:ext>
            </a:extLst>
          </p:cNvPr>
          <p:cNvGrpSpPr/>
          <p:nvPr/>
        </p:nvGrpSpPr>
        <p:grpSpPr>
          <a:xfrm>
            <a:off x="8730818" y="884062"/>
            <a:ext cx="212040" cy="90720"/>
            <a:chOff x="8730818" y="884062"/>
            <a:chExt cx="21204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15FA559-E1FD-1B03-931D-8546F8CD4E25}"/>
                    </a:ext>
                  </a:extLst>
                </p14:cNvPr>
                <p14:cNvContentPartPr/>
                <p14:nvPr/>
              </p14:nvContentPartPr>
              <p14:xfrm>
                <a:off x="8730818" y="884062"/>
                <a:ext cx="212040" cy="16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15FA559-E1FD-1B03-931D-8546F8CD4E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22178" y="875062"/>
                  <a:ext cx="229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2C85164-0396-1043-9421-278075000AE7}"/>
                    </a:ext>
                  </a:extLst>
                </p14:cNvPr>
                <p14:cNvContentPartPr/>
                <p14:nvPr/>
              </p14:nvContentPartPr>
              <p14:xfrm>
                <a:off x="8743778" y="965062"/>
                <a:ext cx="194400" cy="9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2C85164-0396-1043-9421-278075000A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35138" y="956062"/>
                  <a:ext cx="212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F8F6C972-A66B-FD95-87DA-62866B1B9F88}"/>
              </a:ext>
            </a:extLst>
          </p:cNvPr>
          <p:cNvGrpSpPr/>
          <p:nvPr/>
        </p:nvGrpSpPr>
        <p:grpSpPr>
          <a:xfrm>
            <a:off x="9158498" y="714502"/>
            <a:ext cx="1346760" cy="269640"/>
            <a:chOff x="9158498" y="714502"/>
            <a:chExt cx="134676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4F3D930-C984-F6D9-3B6E-3D2D5B5FABFA}"/>
                    </a:ext>
                  </a:extLst>
                </p14:cNvPr>
                <p14:cNvContentPartPr/>
                <p14:nvPr/>
              </p14:nvContentPartPr>
              <p14:xfrm>
                <a:off x="9158498" y="734662"/>
                <a:ext cx="280440" cy="205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4F3D930-C984-F6D9-3B6E-3D2D5B5FABF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49498" y="726022"/>
                  <a:ext cx="298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ECC239A-9E4D-6FFE-282D-2A094E541483}"/>
                    </a:ext>
                  </a:extLst>
                </p14:cNvPr>
                <p14:cNvContentPartPr/>
                <p14:nvPr/>
              </p14:nvContentPartPr>
              <p14:xfrm>
                <a:off x="9531818" y="775702"/>
                <a:ext cx="108360" cy="174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ECC239A-9E4D-6FFE-282D-2A094E5414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2818" y="766702"/>
                  <a:ext cx="126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A16C49B-456D-451F-2E67-0F39DCA88110}"/>
                    </a:ext>
                  </a:extLst>
                </p14:cNvPr>
                <p14:cNvContentPartPr/>
                <p14:nvPr/>
              </p14:nvContentPartPr>
              <p14:xfrm>
                <a:off x="9536498" y="821062"/>
                <a:ext cx="139680" cy="90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A16C49B-456D-451F-2E67-0F39DCA881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27498" y="812062"/>
                  <a:ext cx="157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6E7AD85-FE19-2B54-8A76-FE441BE66E08}"/>
                    </a:ext>
                  </a:extLst>
                </p14:cNvPr>
                <p14:cNvContentPartPr/>
                <p14:nvPr/>
              </p14:nvContentPartPr>
              <p14:xfrm>
                <a:off x="9879578" y="797662"/>
                <a:ext cx="19080" cy="124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6E7AD85-FE19-2B54-8A76-FE441BE66E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70578" y="789022"/>
                  <a:ext cx="36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81975C4-6787-2F78-55D6-A3A3B53B4888}"/>
                    </a:ext>
                  </a:extLst>
                </p14:cNvPr>
                <p14:cNvContentPartPr/>
                <p14:nvPr/>
              </p14:nvContentPartPr>
              <p14:xfrm>
                <a:off x="9830618" y="827542"/>
                <a:ext cx="128160" cy="26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81975C4-6787-2F78-55D6-A3A3B53B48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21618" y="818902"/>
                  <a:ext cx="14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39A992D-CF2C-C8CA-4711-B54E12157386}"/>
                    </a:ext>
                  </a:extLst>
                </p14:cNvPr>
                <p14:cNvContentPartPr/>
                <p14:nvPr/>
              </p14:nvContentPartPr>
              <p14:xfrm>
                <a:off x="10038338" y="714502"/>
                <a:ext cx="257400" cy="144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39A992D-CF2C-C8CA-4711-B54E121573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29338" y="705862"/>
                  <a:ext cx="275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9964CA3-E38C-835D-688B-BFE4D4F4C455}"/>
                    </a:ext>
                  </a:extLst>
                </p14:cNvPr>
                <p14:cNvContentPartPr/>
                <p14:nvPr/>
              </p14:nvContentPartPr>
              <p14:xfrm>
                <a:off x="10358018" y="750142"/>
                <a:ext cx="147240" cy="234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9964CA3-E38C-835D-688B-BFE4D4F4C4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49378" y="741502"/>
                  <a:ext cx="16488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6A3D231-3E42-1FDC-1774-368200A8D16A}"/>
                  </a:ext>
                </a:extLst>
              </p14:cNvPr>
              <p14:cNvContentPartPr/>
              <p14:nvPr/>
            </p14:nvContentPartPr>
            <p14:xfrm>
              <a:off x="1257218" y="2770822"/>
              <a:ext cx="277920" cy="4064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6A3D231-3E42-1FDC-1774-368200A8D1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48578" y="2761822"/>
                <a:ext cx="2955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481F37AF-DB53-3AF2-6603-273D5714D8F6}"/>
                  </a:ext>
                </a:extLst>
              </p14:cNvPr>
              <p14:cNvContentPartPr/>
              <p14:nvPr/>
            </p14:nvContentPartPr>
            <p14:xfrm>
              <a:off x="8467298" y="1183222"/>
              <a:ext cx="72720" cy="2606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481F37AF-DB53-3AF2-6603-273D5714D8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58658" y="1174582"/>
                <a:ext cx="903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F1B8D37-7280-887D-BAE4-0623B3D50272}"/>
                  </a:ext>
                </a:extLst>
              </p14:cNvPr>
              <p14:cNvContentPartPr/>
              <p14:nvPr/>
            </p14:nvContentPartPr>
            <p14:xfrm>
              <a:off x="8630738" y="1182142"/>
              <a:ext cx="202680" cy="1861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F1B8D37-7280-887D-BAE4-0623B3D5027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22098" y="1173142"/>
                <a:ext cx="220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7C480D7-5155-013D-0603-10D10F9B788A}"/>
                  </a:ext>
                </a:extLst>
              </p14:cNvPr>
              <p14:cNvContentPartPr/>
              <p14:nvPr/>
            </p14:nvContentPartPr>
            <p14:xfrm>
              <a:off x="8758178" y="1194022"/>
              <a:ext cx="209160" cy="1645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7C480D7-5155-013D-0603-10D10F9B78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49538" y="1185022"/>
                <a:ext cx="2268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F0D5E4E3-590A-5B3A-EF7E-3840B2AF3F5D}"/>
                  </a:ext>
                </a:extLst>
              </p14:cNvPr>
              <p14:cNvContentPartPr/>
              <p14:nvPr/>
            </p14:nvContentPartPr>
            <p14:xfrm>
              <a:off x="9148418" y="1219222"/>
              <a:ext cx="164520" cy="813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F0D5E4E3-590A-5B3A-EF7E-3840B2AF3F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39418" y="1210582"/>
                <a:ext cx="182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CB5CCC1D-CA89-75F6-7BE3-7FA32A1E014F}"/>
                  </a:ext>
                </a:extLst>
              </p14:cNvPr>
              <p14:cNvContentPartPr/>
              <p14:nvPr/>
            </p14:nvContentPartPr>
            <p14:xfrm>
              <a:off x="9466658" y="1132462"/>
              <a:ext cx="351720" cy="1173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CB5CCC1D-CA89-75F6-7BE3-7FA32A1E014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458018" y="1123822"/>
                <a:ext cx="369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49D93B4-55B9-F87C-4BA4-C5D7AF1BD5EC}"/>
                  </a:ext>
                </a:extLst>
              </p14:cNvPr>
              <p14:cNvContentPartPr/>
              <p14:nvPr/>
            </p14:nvContentPartPr>
            <p14:xfrm>
              <a:off x="9892898" y="1089622"/>
              <a:ext cx="162000" cy="1684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49D93B4-55B9-F87C-4BA4-C5D7AF1BD5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83898" y="1080982"/>
                <a:ext cx="1796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A28D4FA6-890B-4B11-B5F5-2A9D6318392B}"/>
                  </a:ext>
                </a:extLst>
              </p14:cNvPr>
              <p14:cNvContentPartPr/>
              <p14:nvPr/>
            </p14:nvContentPartPr>
            <p14:xfrm>
              <a:off x="10062458" y="1152262"/>
              <a:ext cx="138240" cy="1026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A28D4FA6-890B-4B11-B5F5-2A9D6318392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053818" y="1143262"/>
                <a:ext cx="1558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9C96E6B-759E-9ABF-9741-D37ED57490BD}"/>
                  </a:ext>
                </a:extLst>
              </p14:cNvPr>
              <p14:cNvContentPartPr/>
              <p14:nvPr/>
            </p14:nvContentPartPr>
            <p14:xfrm>
              <a:off x="10192778" y="1056142"/>
              <a:ext cx="107640" cy="2469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9C96E6B-759E-9ABF-9741-D37ED57490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183778" y="1047502"/>
                <a:ext cx="1252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E17BE6C-D34F-AAA5-AE6F-51ADFD88B329}"/>
                  </a:ext>
                </a:extLst>
              </p14:cNvPr>
              <p14:cNvContentPartPr/>
              <p14:nvPr/>
            </p14:nvContentPartPr>
            <p14:xfrm>
              <a:off x="11124098" y="1660582"/>
              <a:ext cx="10080" cy="39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E17BE6C-D34F-AAA5-AE6F-51ADFD88B32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115098" y="1651582"/>
                <a:ext cx="27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7D5CC4B-24C8-C0DB-040C-C49113280FEC}"/>
                  </a:ext>
                </a:extLst>
              </p14:cNvPr>
              <p14:cNvContentPartPr/>
              <p14:nvPr/>
            </p14:nvContentPartPr>
            <p14:xfrm>
              <a:off x="8443178" y="2032462"/>
              <a:ext cx="77760" cy="1861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7D5CC4B-24C8-C0DB-040C-C49113280FE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34538" y="2023462"/>
                <a:ext cx="95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722935D0-D2A3-E299-4A8F-4889E825CB94}"/>
                  </a:ext>
                </a:extLst>
              </p14:cNvPr>
              <p14:cNvContentPartPr/>
              <p14:nvPr/>
            </p14:nvContentPartPr>
            <p14:xfrm>
              <a:off x="8555498" y="2132182"/>
              <a:ext cx="8640" cy="716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722935D0-D2A3-E299-4A8F-4889E825CB9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546498" y="2123182"/>
                <a:ext cx="26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425D94C-8ABE-583C-B0F2-AEA2BDA56E3A}"/>
                  </a:ext>
                </a:extLst>
              </p14:cNvPr>
              <p14:cNvContentPartPr/>
              <p14:nvPr/>
            </p14:nvContentPartPr>
            <p14:xfrm>
              <a:off x="8620298" y="2018422"/>
              <a:ext cx="17640" cy="2023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425D94C-8ABE-583C-B0F2-AEA2BDA56E3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11658" y="2009782"/>
                <a:ext cx="35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B59FA48-D12F-15FA-8C88-92C523FFFFA5}"/>
                  </a:ext>
                </a:extLst>
              </p14:cNvPr>
              <p14:cNvContentPartPr/>
              <p14:nvPr/>
            </p14:nvContentPartPr>
            <p14:xfrm>
              <a:off x="8685098" y="2023462"/>
              <a:ext cx="139320" cy="1612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B59FA48-D12F-15FA-8C88-92C523FFFFA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76458" y="2014822"/>
                <a:ext cx="1569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7276365-C25C-28A8-71C4-B627519D74F8}"/>
                  </a:ext>
                </a:extLst>
              </p14:cNvPr>
              <p14:cNvContentPartPr/>
              <p14:nvPr/>
            </p14:nvContentPartPr>
            <p14:xfrm>
              <a:off x="8695898" y="1884502"/>
              <a:ext cx="275760" cy="2635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7276365-C25C-28A8-71C4-B627519D74F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86898" y="1875502"/>
                <a:ext cx="2934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471F201-46B7-FD7B-B871-B50B6E4FEA95}"/>
                  </a:ext>
                </a:extLst>
              </p14:cNvPr>
              <p14:cNvContentPartPr/>
              <p14:nvPr/>
            </p14:nvContentPartPr>
            <p14:xfrm>
              <a:off x="9174338" y="1962622"/>
              <a:ext cx="425880" cy="3484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471F201-46B7-FD7B-B871-B50B6E4FEA9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65338" y="1953982"/>
                <a:ext cx="4435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896630AE-4314-C287-2EFF-69F9E725D22D}"/>
                  </a:ext>
                </a:extLst>
              </p14:cNvPr>
              <p14:cNvContentPartPr/>
              <p14:nvPr/>
            </p14:nvContentPartPr>
            <p14:xfrm>
              <a:off x="9711098" y="1899982"/>
              <a:ext cx="116280" cy="1972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896630AE-4314-C287-2EFF-69F9E725D22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702098" y="1890982"/>
                <a:ext cx="1339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B56670A-C672-0852-8B15-10ACA1466B29}"/>
                  </a:ext>
                </a:extLst>
              </p14:cNvPr>
              <p14:cNvContentPartPr/>
              <p14:nvPr/>
            </p14:nvContentPartPr>
            <p14:xfrm>
              <a:off x="9873098" y="1974862"/>
              <a:ext cx="204840" cy="1029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B56670A-C672-0852-8B15-10ACA1466B2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64458" y="1966222"/>
                <a:ext cx="2224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E919424-50BB-2A33-6E6F-EC28D89B6479}"/>
                  </a:ext>
                </a:extLst>
              </p14:cNvPr>
              <p14:cNvContentPartPr/>
              <p14:nvPr/>
            </p14:nvContentPartPr>
            <p14:xfrm>
              <a:off x="10075058" y="1893142"/>
              <a:ext cx="59040" cy="44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E919424-50BB-2A33-6E6F-EC28D89B64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066058" y="1884142"/>
                <a:ext cx="766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ED42B08-020F-03C8-14DE-66D9E9CF1D41}"/>
                  </a:ext>
                </a:extLst>
              </p14:cNvPr>
              <p14:cNvContentPartPr/>
              <p14:nvPr/>
            </p14:nvContentPartPr>
            <p14:xfrm>
              <a:off x="10138418" y="1892062"/>
              <a:ext cx="159480" cy="1533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ED42B08-020F-03C8-14DE-66D9E9CF1D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129418" y="1883422"/>
                <a:ext cx="177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BAB0877-B1DF-EF8B-5D29-22BC300F400F}"/>
                  </a:ext>
                </a:extLst>
              </p14:cNvPr>
              <p14:cNvContentPartPr/>
              <p14:nvPr/>
            </p14:nvContentPartPr>
            <p14:xfrm>
              <a:off x="10313378" y="1940662"/>
              <a:ext cx="240120" cy="838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BAB0877-B1DF-EF8B-5D29-22BC300F400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304738" y="1932022"/>
                <a:ext cx="257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F6E75F39-3589-ACFE-CEEF-F37F7484D559}"/>
                  </a:ext>
                </a:extLst>
              </p14:cNvPr>
              <p14:cNvContentPartPr/>
              <p14:nvPr/>
            </p14:nvContentPartPr>
            <p14:xfrm>
              <a:off x="10759778" y="1850302"/>
              <a:ext cx="119520" cy="1904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F6E75F39-3589-ACFE-CEEF-F37F7484D55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751138" y="1841302"/>
                <a:ext cx="137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23BDE5A-76BE-FBFE-DFC1-02F9E05438E6}"/>
                  </a:ext>
                </a:extLst>
              </p14:cNvPr>
              <p14:cNvContentPartPr/>
              <p14:nvPr/>
            </p14:nvContentPartPr>
            <p14:xfrm>
              <a:off x="10917458" y="1895662"/>
              <a:ext cx="233280" cy="1260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23BDE5A-76BE-FBFE-DFC1-02F9E05438E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908818" y="1887022"/>
                <a:ext cx="2509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13B9248C-C469-E10B-A9A1-6A7757E36A38}"/>
                  </a:ext>
                </a:extLst>
              </p14:cNvPr>
              <p14:cNvContentPartPr/>
              <p14:nvPr/>
            </p14:nvContentPartPr>
            <p14:xfrm>
              <a:off x="11174138" y="1803502"/>
              <a:ext cx="298080" cy="2008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13B9248C-C469-E10B-A9A1-6A7757E36A3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165498" y="1794502"/>
                <a:ext cx="3157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26FF7E7-E8C7-BB44-70CD-DEE22539D118}"/>
                  </a:ext>
                </a:extLst>
              </p14:cNvPr>
              <p14:cNvContentPartPr/>
              <p14:nvPr/>
            </p14:nvContentPartPr>
            <p14:xfrm>
              <a:off x="8464778" y="2408302"/>
              <a:ext cx="173880" cy="1706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26FF7E7-E8C7-BB44-70CD-DEE22539D11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56138" y="2399662"/>
                <a:ext cx="191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2CB8BD3E-116C-F062-9A74-B0A3C3BB746B}"/>
                  </a:ext>
                </a:extLst>
              </p14:cNvPr>
              <p14:cNvContentPartPr/>
              <p14:nvPr/>
            </p14:nvContentPartPr>
            <p14:xfrm>
              <a:off x="8654498" y="2470942"/>
              <a:ext cx="123120" cy="691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2CB8BD3E-116C-F062-9A74-B0A3C3BB746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645858" y="2462302"/>
                <a:ext cx="140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A2D8D375-4407-6820-FECA-E2E3F41CD994}"/>
                  </a:ext>
                </a:extLst>
              </p14:cNvPr>
              <p14:cNvContentPartPr/>
              <p14:nvPr/>
            </p14:nvContentPartPr>
            <p14:xfrm>
              <a:off x="8820098" y="2420902"/>
              <a:ext cx="106920" cy="1242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A2D8D375-4407-6820-FECA-E2E3F41CD99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811458" y="2412262"/>
                <a:ext cx="124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298599A-E6E9-2589-621D-A47D0C4E0C61}"/>
                  </a:ext>
                </a:extLst>
              </p14:cNvPr>
              <p14:cNvContentPartPr/>
              <p14:nvPr/>
            </p14:nvContentPartPr>
            <p14:xfrm>
              <a:off x="9140138" y="2318662"/>
              <a:ext cx="345600" cy="2268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298599A-E6E9-2589-621D-A47D0C4E0C6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31498" y="2310022"/>
                <a:ext cx="3632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B642490A-99C0-D800-A965-BFA8F6843274}"/>
                  </a:ext>
                </a:extLst>
              </p14:cNvPr>
              <p14:cNvContentPartPr/>
              <p14:nvPr/>
            </p14:nvContentPartPr>
            <p14:xfrm>
              <a:off x="9635858" y="2407582"/>
              <a:ext cx="14760" cy="226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B642490A-99C0-D800-A965-BFA8F684327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627218" y="2398582"/>
                <a:ext cx="32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1A90EE3-C7F1-1C2E-4E1B-5C364D5D9963}"/>
                  </a:ext>
                </a:extLst>
              </p14:cNvPr>
              <p14:cNvContentPartPr/>
              <p14:nvPr/>
            </p14:nvContentPartPr>
            <p14:xfrm>
              <a:off x="10088018" y="2331262"/>
              <a:ext cx="19080" cy="993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1A90EE3-C7F1-1C2E-4E1B-5C364D5D996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079018" y="2322262"/>
                <a:ext cx="36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68D8C24-CBD2-61D3-BA6B-E5D05F882833}"/>
                  </a:ext>
                </a:extLst>
              </p14:cNvPr>
              <p14:cNvContentPartPr/>
              <p14:nvPr/>
            </p14:nvContentPartPr>
            <p14:xfrm>
              <a:off x="9963458" y="2272582"/>
              <a:ext cx="387000" cy="1796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68D8C24-CBD2-61D3-BA6B-E5D05F88283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54818" y="2263582"/>
                <a:ext cx="4046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967F835-B8C4-6924-27F9-39AA9D5A06A1}"/>
                  </a:ext>
                </a:extLst>
              </p14:cNvPr>
              <p14:cNvContentPartPr/>
              <p14:nvPr/>
            </p14:nvContentPartPr>
            <p14:xfrm>
              <a:off x="10427858" y="2240902"/>
              <a:ext cx="165600" cy="2473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967F835-B8C4-6924-27F9-39AA9D5A06A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419218" y="2231902"/>
                <a:ext cx="183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3B4896DB-A910-2B6B-1EAE-6DC86C384548}"/>
                  </a:ext>
                </a:extLst>
              </p14:cNvPr>
              <p14:cNvContentPartPr/>
              <p14:nvPr/>
            </p14:nvContentPartPr>
            <p14:xfrm>
              <a:off x="10716938" y="2392462"/>
              <a:ext cx="10800" cy="118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3B4896DB-A910-2B6B-1EAE-6DC86C38454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707938" y="2383822"/>
                <a:ext cx="28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81E7BB6-CB34-03A9-DECE-14733E2C0DA5}"/>
                  </a:ext>
                </a:extLst>
              </p14:cNvPr>
              <p14:cNvContentPartPr/>
              <p14:nvPr/>
            </p14:nvContentPartPr>
            <p14:xfrm>
              <a:off x="8529938" y="1616662"/>
              <a:ext cx="108000" cy="2682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81E7BB6-CB34-03A9-DECE-14733E2C0DA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520938" y="1608022"/>
                <a:ext cx="1256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E7077094-C5D8-A5CD-389E-AD93330F2C80}"/>
                  </a:ext>
                </a:extLst>
              </p14:cNvPr>
              <p14:cNvContentPartPr/>
              <p14:nvPr/>
            </p14:nvContentPartPr>
            <p14:xfrm>
              <a:off x="8713898" y="1541062"/>
              <a:ext cx="26280" cy="1314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E7077094-C5D8-A5CD-389E-AD93330F2C8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04898" y="1532422"/>
                <a:ext cx="43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03CB589-9D30-597A-05FC-DC49CDD0AF2F}"/>
                  </a:ext>
                </a:extLst>
              </p14:cNvPr>
              <p14:cNvContentPartPr/>
              <p14:nvPr/>
            </p14:nvContentPartPr>
            <p14:xfrm>
              <a:off x="8826218" y="1558702"/>
              <a:ext cx="73080" cy="2304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03CB589-9D30-597A-05FC-DC49CDD0AF2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817578" y="1550062"/>
                <a:ext cx="907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10A72F1-F438-C8F4-09EA-61141AD156D4}"/>
                  </a:ext>
                </a:extLst>
              </p14:cNvPr>
              <p14:cNvContentPartPr/>
              <p14:nvPr/>
            </p14:nvContentPartPr>
            <p14:xfrm>
              <a:off x="8921258" y="1598662"/>
              <a:ext cx="123840" cy="1756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10A72F1-F438-C8F4-09EA-61141AD156D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12618" y="1589662"/>
                <a:ext cx="141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B68642E5-DF6B-13D4-168E-4BA5AB2E0755}"/>
                  </a:ext>
                </a:extLst>
              </p14:cNvPr>
              <p14:cNvContentPartPr/>
              <p14:nvPr/>
            </p14:nvContentPartPr>
            <p14:xfrm>
              <a:off x="9080378" y="1537462"/>
              <a:ext cx="77760" cy="2055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B68642E5-DF6B-13D4-168E-4BA5AB2E075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71378" y="1528822"/>
                <a:ext cx="954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8086FBBB-35C5-222C-966A-384C3C73E0A0}"/>
                  </a:ext>
                </a:extLst>
              </p14:cNvPr>
              <p14:cNvContentPartPr/>
              <p14:nvPr/>
            </p14:nvContentPartPr>
            <p14:xfrm>
              <a:off x="9377378" y="1626742"/>
              <a:ext cx="111960" cy="6732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8086FBBB-35C5-222C-966A-384C3C73E0A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368738" y="1618102"/>
                <a:ext cx="129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5EE444E1-7334-C557-68AF-693788B0F92A}"/>
                  </a:ext>
                </a:extLst>
              </p14:cNvPr>
              <p14:cNvContentPartPr/>
              <p14:nvPr/>
            </p14:nvContentPartPr>
            <p14:xfrm>
              <a:off x="9717578" y="1430902"/>
              <a:ext cx="189360" cy="1558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5EE444E1-7334-C557-68AF-693788B0F92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708578" y="1421902"/>
                <a:ext cx="2070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D7FB8E3B-B28A-7768-8C82-15FF020066CA}"/>
                  </a:ext>
                </a:extLst>
              </p14:cNvPr>
              <p14:cNvContentPartPr/>
              <p14:nvPr/>
            </p14:nvContentPartPr>
            <p14:xfrm>
              <a:off x="9737738" y="1608382"/>
              <a:ext cx="222120" cy="345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D7FB8E3B-B28A-7768-8C82-15FF020066C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728738" y="1599382"/>
                <a:ext cx="239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6E5B2F17-6813-2B93-A2ED-3ADD57A443E2}"/>
                  </a:ext>
                </a:extLst>
              </p14:cNvPr>
              <p14:cNvContentPartPr/>
              <p14:nvPr/>
            </p14:nvContentPartPr>
            <p14:xfrm>
              <a:off x="9830978" y="1654822"/>
              <a:ext cx="151560" cy="1684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6E5B2F17-6813-2B93-A2ED-3ADD57A443E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821978" y="1645822"/>
                <a:ext cx="169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00CA01C-E965-B9B3-D7C9-568A36ACBE88}"/>
                  </a:ext>
                </a:extLst>
              </p14:cNvPr>
              <p14:cNvContentPartPr/>
              <p14:nvPr/>
            </p14:nvContentPartPr>
            <p14:xfrm>
              <a:off x="3640778" y="1872982"/>
              <a:ext cx="21600" cy="191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00CA01C-E965-B9B3-D7C9-568A36ACBE8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631778" y="1864342"/>
                <a:ext cx="39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59BFC88-1212-1CED-DDA5-482AF2690B39}"/>
                  </a:ext>
                </a:extLst>
              </p14:cNvPr>
              <p14:cNvContentPartPr/>
              <p14:nvPr/>
            </p14:nvContentPartPr>
            <p14:xfrm>
              <a:off x="3533498" y="1827262"/>
              <a:ext cx="207720" cy="1209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59BFC88-1212-1CED-DDA5-482AF2690B3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524498" y="1818262"/>
                <a:ext cx="225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D07AC0D-022B-2402-4D7B-FF2D135ED040}"/>
                  </a:ext>
                </a:extLst>
              </p14:cNvPr>
              <p14:cNvContentPartPr/>
              <p14:nvPr/>
            </p14:nvContentPartPr>
            <p14:xfrm>
              <a:off x="3806378" y="1969102"/>
              <a:ext cx="6120" cy="12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D07AC0D-022B-2402-4D7B-FF2D135ED0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797378" y="1960102"/>
                <a:ext cx="23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658620C-85D9-1B8F-0172-ABDE20EFB001}"/>
                  </a:ext>
                </a:extLst>
              </p14:cNvPr>
              <p14:cNvContentPartPr/>
              <p14:nvPr/>
            </p14:nvContentPartPr>
            <p14:xfrm>
              <a:off x="3951458" y="1861462"/>
              <a:ext cx="166680" cy="2437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658620C-85D9-1B8F-0172-ABDE20EFB00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42458" y="1852822"/>
                <a:ext cx="1843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D34872C-2D28-8A2D-D18A-EE6C8EA30AC3}"/>
                  </a:ext>
                </a:extLst>
              </p14:cNvPr>
              <p14:cNvContentPartPr/>
              <p14:nvPr/>
            </p14:nvContentPartPr>
            <p14:xfrm>
              <a:off x="4360418" y="1912222"/>
              <a:ext cx="242280" cy="24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D34872C-2D28-8A2D-D18A-EE6C8EA30AC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351778" y="1903222"/>
                <a:ext cx="259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468D8A5-37CC-EB73-1C20-14C74E54984A}"/>
                  </a:ext>
                </a:extLst>
              </p14:cNvPr>
              <p14:cNvContentPartPr/>
              <p14:nvPr/>
            </p14:nvContentPartPr>
            <p14:xfrm>
              <a:off x="4373378" y="2018422"/>
              <a:ext cx="192960" cy="345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468D8A5-37CC-EB73-1C20-14C74E54984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364738" y="2009782"/>
                <a:ext cx="210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E7D6846-ED5F-2569-75A7-CC1664C8941D}"/>
                  </a:ext>
                </a:extLst>
              </p14:cNvPr>
              <p14:cNvContentPartPr/>
              <p14:nvPr/>
            </p14:nvContentPartPr>
            <p14:xfrm>
              <a:off x="4802858" y="1836262"/>
              <a:ext cx="105840" cy="1936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E7D6846-ED5F-2569-75A7-CC1664C8941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94218" y="1827622"/>
                <a:ext cx="1234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E819367-98E4-76EB-5EE8-46F277C15D5E}"/>
                  </a:ext>
                </a:extLst>
              </p14:cNvPr>
              <p14:cNvContentPartPr/>
              <p14:nvPr/>
            </p14:nvContentPartPr>
            <p14:xfrm>
              <a:off x="5034338" y="1913302"/>
              <a:ext cx="26280" cy="54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E819367-98E4-76EB-5EE8-46F277C15D5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025698" y="1904302"/>
                <a:ext cx="43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33C3599-162A-B698-38D6-B5BEDE6DEAD2}"/>
                  </a:ext>
                </a:extLst>
              </p14:cNvPr>
              <p14:cNvContentPartPr/>
              <p14:nvPr/>
            </p14:nvContentPartPr>
            <p14:xfrm>
              <a:off x="5156018" y="1823302"/>
              <a:ext cx="195840" cy="1764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33C3599-162A-B698-38D6-B5BEDE6DEAD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147378" y="1814302"/>
                <a:ext cx="2134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CF12BD8-5658-60FC-EE83-395931911EB1}"/>
                  </a:ext>
                </a:extLst>
              </p14:cNvPr>
              <p14:cNvContentPartPr/>
              <p14:nvPr/>
            </p14:nvContentPartPr>
            <p14:xfrm>
              <a:off x="6125138" y="1685062"/>
              <a:ext cx="86760" cy="250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CF12BD8-5658-60FC-EE83-395931911EB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116138" y="1676422"/>
                <a:ext cx="1044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EF5257B-6C31-7E01-B72A-B4C19C4FD0D8}"/>
                  </a:ext>
                </a:extLst>
              </p14:cNvPr>
              <p14:cNvContentPartPr/>
              <p14:nvPr/>
            </p14:nvContentPartPr>
            <p14:xfrm>
              <a:off x="6239978" y="1798822"/>
              <a:ext cx="100800" cy="1357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EF5257B-6C31-7E01-B72A-B4C19C4FD0D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31338" y="1789822"/>
                <a:ext cx="118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FDC0E60-3A25-2CBA-F3BA-E7BE0F8B3474}"/>
                  </a:ext>
                </a:extLst>
              </p14:cNvPr>
              <p14:cNvContentPartPr/>
              <p14:nvPr/>
            </p14:nvContentPartPr>
            <p14:xfrm>
              <a:off x="6367778" y="1812142"/>
              <a:ext cx="439920" cy="2361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FDC0E60-3A25-2CBA-F3BA-E7BE0F8B347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358778" y="1803142"/>
                <a:ext cx="457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F1FAA49-E880-F7A2-FED5-AE4CFA52B95F}"/>
                  </a:ext>
                </a:extLst>
              </p14:cNvPr>
              <p14:cNvContentPartPr/>
              <p14:nvPr/>
            </p14:nvContentPartPr>
            <p14:xfrm>
              <a:off x="6842258" y="1665622"/>
              <a:ext cx="10080" cy="2322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F1FAA49-E880-F7A2-FED5-AE4CFA52B95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33618" y="1656622"/>
                <a:ext cx="277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86A702C-A8B0-251C-7B3E-EF8D6BCFA620}"/>
                  </a:ext>
                </a:extLst>
              </p14:cNvPr>
              <p14:cNvContentPartPr/>
              <p14:nvPr/>
            </p14:nvContentPartPr>
            <p14:xfrm>
              <a:off x="6783578" y="1802422"/>
              <a:ext cx="151920" cy="219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86A702C-A8B0-251C-7B3E-EF8D6BCFA62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774578" y="1793422"/>
                <a:ext cx="169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E5B14CA-7767-5B22-4CED-839AD0A8CF26}"/>
                  </a:ext>
                </a:extLst>
              </p14:cNvPr>
              <p14:cNvContentPartPr/>
              <p14:nvPr/>
            </p14:nvContentPartPr>
            <p14:xfrm>
              <a:off x="6709418" y="1693342"/>
              <a:ext cx="5400" cy="3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E5B14CA-7767-5B22-4CED-839AD0A8CF2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700418" y="1684702"/>
                <a:ext cx="230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00D4EAF-741D-0B8B-24A9-92223418DF16}"/>
                  </a:ext>
                </a:extLst>
              </p14:cNvPr>
              <p14:cNvContentPartPr/>
              <p14:nvPr/>
            </p14:nvContentPartPr>
            <p14:xfrm>
              <a:off x="6933338" y="1687942"/>
              <a:ext cx="331560" cy="197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00D4EAF-741D-0B8B-24A9-92223418DF1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24698" y="1678942"/>
                <a:ext cx="3492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58D1072-F34F-1192-55EF-4E626575956E}"/>
                  </a:ext>
                </a:extLst>
              </p14:cNvPr>
              <p14:cNvContentPartPr/>
              <p14:nvPr/>
            </p14:nvContentPartPr>
            <p14:xfrm>
              <a:off x="7289738" y="1722502"/>
              <a:ext cx="306000" cy="1440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58D1072-F34F-1192-55EF-4E626575956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281098" y="1713502"/>
                <a:ext cx="323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185846E-D197-1239-E5E7-EB165F0C24A2}"/>
                  </a:ext>
                </a:extLst>
              </p14:cNvPr>
              <p14:cNvContentPartPr/>
              <p14:nvPr/>
            </p14:nvContentPartPr>
            <p14:xfrm>
              <a:off x="7262378" y="1616662"/>
              <a:ext cx="13320" cy="30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185846E-D197-1239-E5E7-EB165F0C24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253738" y="1607662"/>
                <a:ext cx="30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8712C5A-28E5-AC7A-F70D-C87D29D2118F}"/>
                  </a:ext>
                </a:extLst>
              </p14:cNvPr>
              <p14:cNvContentPartPr/>
              <p14:nvPr/>
            </p14:nvContentPartPr>
            <p14:xfrm>
              <a:off x="7577018" y="1737622"/>
              <a:ext cx="284400" cy="1238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8712C5A-28E5-AC7A-F70D-C87D29D2118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568378" y="1728982"/>
                <a:ext cx="302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2ECEC78-90E9-A5B7-8667-01F2B2366BEB}"/>
                  </a:ext>
                </a:extLst>
              </p14:cNvPr>
              <p14:cNvContentPartPr/>
              <p14:nvPr/>
            </p14:nvContentPartPr>
            <p14:xfrm>
              <a:off x="7970498" y="1760662"/>
              <a:ext cx="13680" cy="122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2ECEC78-90E9-A5B7-8667-01F2B2366BE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961498" y="1751662"/>
                <a:ext cx="31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8BF2F00-DEFC-C45D-E06A-35232097A3A3}"/>
                  </a:ext>
                </a:extLst>
              </p14:cNvPr>
              <p14:cNvContentPartPr/>
              <p14:nvPr/>
            </p14:nvContentPartPr>
            <p14:xfrm>
              <a:off x="205658" y="2012662"/>
              <a:ext cx="135720" cy="101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8BF2F00-DEFC-C45D-E06A-35232097A3A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97018" y="2004022"/>
                <a:ext cx="153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9633538-51B0-05AC-F50E-8F70E0432960}"/>
                  </a:ext>
                </a:extLst>
              </p14:cNvPr>
              <p14:cNvContentPartPr/>
              <p14:nvPr/>
            </p14:nvContentPartPr>
            <p14:xfrm>
              <a:off x="355418" y="1899262"/>
              <a:ext cx="61200" cy="284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9633538-51B0-05AC-F50E-8F70E043296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46778" y="1890622"/>
                <a:ext cx="788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104892F-EBE5-7F6F-520B-D26D5627136C}"/>
                  </a:ext>
                </a:extLst>
              </p14:cNvPr>
              <p14:cNvContentPartPr/>
              <p14:nvPr/>
            </p14:nvContentPartPr>
            <p14:xfrm>
              <a:off x="560258" y="1921582"/>
              <a:ext cx="163080" cy="185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104892F-EBE5-7F6F-520B-D26D5627136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51618" y="1912942"/>
                <a:ext cx="1807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C7A2A9F-18C3-F67D-54D5-9BDF25588799}"/>
                  </a:ext>
                </a:extLst>
              </p14:cNvPr>
              <p14:cNvContentPartPr/>
              <p14:nvPr/>
            </p14:nvContentPartPr>
            <p14:xfrm>
              <a:off x="648098" y="2026702"/>
              <a:ext cx="105120" cy="88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C7A2A9F-18C3-F67D-54D5-9BDF2558879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39098" y="2018062"/>
                <a:ext cx="122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3E8B185-0D99-EEF1-E5C9-C4CA7778EDA5}"/>
                  </a:ext>
                </a:extLst>
              </p14:cNvPr>
              <p14:cNvContentPartPr/>
              <p14:nvPr/>
            </p14:nvContentPartPr>
            <p14:xfrm>
              <a:off x="787418" y="2008702"/>
              <a:ext cx="136440" cy="80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3E8B185-0D99-EEF1-E5C9-C4CA7778EDA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78418" y="1999702"/>
                <a:ext cx="154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498EF1F-1851-F749-8006-05E8E97C5B05}"/>
                  </a:ext>
                </a:extLst>
              </p14:cNvPr>
              <p14:cNvContentPartPr/>
              <p14:nvPr/>
            </p14:nvContentPartPr>
            <p14:xfrm>
              <a:off x="984698" y="1922302"/>
              <a:ext cx="405720" cy="1612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498EF1F-1851-F749-8006-05E8E97C5B0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75698" y="1913302"/>
                <a:ext cx="423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C931286-3924-3376-A531-9973DE89E5E6}"/>
                  </a:ext>
                </a:extLst>
              </p14:cNvPr>
              <p14:cNvContentPartPr/>
              <p14:nvPr/>
            </p14:nvContentPartPr>
            <p14:xfrm>
              <a:off x="1451258" y="1848142"/>
              <a:ext cx="342720" cy="219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C931286-3924-3376-A531-9973DE89E5E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442258" y="1839502"/>
                <a:ext cx="3603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EECE500-D9FE-D58A-68F5-53DA29D26AE0}"/>
                  </a:ext>
                </a:extLst>
              </p14:cNvPr>
              <p14:cNvContentPartPr/>
              <p14:nvPr/>
            </p14:nvContentPartPr>
            <p14:xfrm>
              <a:off x="1757978" y="1925542"/>
              <a:ext cx="143280" cy="117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EECE500-D9FE-D58A-68F5-53DA29D26A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48978" y="1916902"/>
                <a:ext cx="160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A92DB38-6463-2D10-6AE5-D55890D2EA84}"/>
                  </a:ext>
                </a:extLst>
              </p14:cNvPr>
              <p14:cNvContentPartPr/>
              <p14:nvPr/>
            </p14:nvContentPartPr>
            <p14:xfrm>
              <a:off x="1602458" y="1848862"/>
              <a:ext cx="79920" cy="7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A92DB38-6463-2D10-6AE5-D55890D2EA8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593818" y="1839862"/>
                <a:ext cx="975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D9DC46-5023-08C6-9CE7-C58973D277E5}"/>
                  </a:ext>
                </a:extLst>
              </p14:cNvPr>
              <p14:cNvContentPartPr/>
              <p14:nvPr/>
            </p14:nvContentPartPr>
            <p14:xfrm>
              <a:off x="1943738" y="1834462"/>
              <a:ext cx="368640" cy="3790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D9DC46-5023-08C6-9CE7-C58973D277E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935098" y="1825822"/>
                <a:ext cx="3862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A0EEC58-B49C-9725-D500-F088CDDEDF81}"/>
                  </a:ext>
                </a:extLst>
              </p14:cNvPr>
              <p14:cNvContentPartPr/>
              <p14:nvPr/>
            </p14:nvContentPartPr>
            <p14:xfrm>
              <a:off x="2294378" y="1867942"/>
              <a:ext cx="17280" cy="27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A0EEC58-B49C-9725-D500-F088CDDEDF8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285738" y="1858942"/>
                <a:ext cx="34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8ECBA61-FB01-B3C0-C29C-B202D9015ED4}"/>
                  </a:ext>
                </a:extLst>
              </p14:cNvPr>
              <p14:cNvContentPartPr/>
              <p14:nvPr/>
            </p14:nvContentPartPr>
            <p14:xfrm>
              <a:off x="2380778" y="1822222"/>
              <a:ext cx="224280" cy="1965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8ECBA61-FB01-B3C0-C29C-B202D9015ED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371778" y="1813222"/>
                <a:ext cx="2419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95B6D2B-201D-6D65-ED3F-57D29B5D8E30}"/>
                  </a:ext>
                </a:extLst>
              </p14:cNvPr>
              <p14:cNvContentPartPr/>
              <p14:nvPr/>
            </p14:nvContentPartPr>
            <p14:xfrm>
              <a:off x="2661938" y="1903942"/>
              <a:ext cx="188640" cy="2779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95B6D2B-201D-6D65-ED3F-57D29B5D8E3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653298" y="1895302"/>
                <a:ext cx="2062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07B6999-0B47-977A-1FDD-6236D56B9362}"/>
                  </a:ext>
                </a:extLst>
              </p14:cNvPr>
              <p14:cNvContentPartPr/>
              <p14:nvPr/>
            </p14:nvContentPartPr>
            <p14:xfrm>
              <a:off x="584738" y="2360782"/>
              <a:ext cx="219960" cy="1911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07B6999-0B47-977A-1FDD-6236D56B936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75738" y="2352142"/>
                <a:ext cx="237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4AEE9B0-B8D6-3BC1-843D-60FDF1E04E71}"/>
                  </a:ext>
                </a:extLst>
              </p14:cNvPr>
              <p14:cNvContentPartPr/>
              <p14:nvPr/>
            </p14:nvContentPartPr>
            <p14:xfrm>
              <a:off x="980378" y="2331622"/>
              <a:ext cx="61920" cy="204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4AEE9B0-B8D6-3BC1-843D-60FDF1E04E7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71378" y="2322982"/>
                <a:ext cx="795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EFE56E8-D185-9489-7B14-E179DDD9F546}"/>
                  </a:ext>
                </a:extLst>
              </p14:cNvPr>
              <p14:cNvContentPartPr/>
              <p14:nvPr/>
            </p14:nvContentPartPr>
            <p14:xfrm>
              <a:off x="1193498" y="2348542"/>
              <a:ext cx="26640" cy="1587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EFE56E8-D185-9489-7B14-E179DDD9F54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84498" y="2339902"/>
                <a:ext cx="44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C61FCB9-570F-732E-F8EA-AA20412996D5}"/>
                  </a:ext>
                </a:extLst>
              </p14:cNvPr>
              <p14:cNvContentPartPr/>
              <p14:nvPr/>
            </p14:nvContentPartPr>
            <p14:xfrm>
              <a:off x="1143458" y="2331262"/>
              <a:ext cx="211320" cy="1209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C61FCB9-570F-732E-F8EA-AA20412996D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34458" y="2322622"/>
                <a:ext cx="228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4AD501A-8991-2371-18B1-31DAD2EA7E31}"/>
                  </a:ext>
                </a:extLst>
              </p14:cNvPr>
              <p14:cNvContentPartPr/>
              <p14:nvPr/>
            </p14:nvContentPartPr>
            <p14:xfrm>
              <a:off x="1402298" y="2362582"/>
              <a:ext cx="120240" cy="1620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4AD501A-8991-2371-18B1-31DAD2EA7E31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393658" y="2353942"/>
                <a:ext cx="137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6B659BB-37E6-1991-649B-8E510F925DA4}"/>
                  </a:ext>
                </a:extLst>
              </p14:cNvPr>
              <p14:cNvContentPartPr/>
              <p14:nvPr/>
            </p14:nvContentPartPr>
            <p14:xfrm>
              <a:off x="1535138" y="2321902"/>
              <a:ext cx="73080" cy="2383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6B659BB-37E6-1991-649B-8E510F925DA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526138" y="2312902"/>
                <a:ext cx="90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09FF7A9-5D1F-87E7-64BB-E9330947C491}"/>
                  </a:ext>
                </a:extLst>
              </p14:cNvPr>
              <p14:cNvContentPartPr/>
              <p14:nvPr/>
            </p14:nvContentPartPr>
            <p14:xfrm>
              <a:off x="1858058" y="2455102"/>
              <a:ext cx="162000" cy="86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09FF7A9-5D1F-87E7-64BB-E9330947C49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849058" y="2446102"/>
                <a:ext cx="1796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CA2609C-AC2E-936B-3502-878EB4C3AC8F}"/>
                  </a:ext>
                </a:extLst>
              </p14:cNvPr>
              <p14:cNvContentPartPr/>
              <p14:nvPr/>
            </p14:nvContentPartPr>
            <p14:xfrm>
              <a:off x="2217338" y="2336302"/>
              <a:ext cx="254880" cy="1677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CA2609C-AC2E-936B-3502-878EB4C3AC8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208698" y="2327662"/>
                <a:ext cx="2725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F0F26EF-23FF-C5FF-D9A4-6D07E1053ACC}"/>
                  </a:ext>
                </a:extLst>
              </p14:cNvPr>
              <p14:cNvContentPartPr/>
              <p14:nvPr/>
            </p14:nvContentPartPr>
            <p14:xfrm>
              <a:off x="2605778" y="2289502"/>
              <a:ext cx="50400" cy="251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F0F26EF-23FF-C5FF-D9A4-6D07E1053AC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596778" y="2280502"/>
                <a:ext cx="68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D8CCC38-BF5E-757B-EBE9-039586984D81}"/>
                  </a:ext>
                </a:extLst>
              </p14:cNvPr>
              <p14:cNvContentPartPr/>
              <p14:nvPr/>
            </p14:nvContentPartPr>
            <p14:xfrm>
              <a:off x="2827538" y="2286262"/>
              <a:ext cx="181080" cy="1360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D8CCC38-BF5E-757B-EBE9-039586984D8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818538" y="2277262"/>
                <a:ext cx="198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E43CC53-CB9F-A1AA-CCBF-329C3B20761E}"/>
                  </a:ext>
                </a:extLst>
              </p14:cNvPr>
              <p14:cNvContentPartPr/>
              <p14:nvPr/>
            </p14:nvContentPartPr>
            <p14:xfrm>
              <a:off x="3078818" y="2275462"/>
              <a:ext cx="103320" cy="964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E43CC53-CB9F-A1AA-CCBF-329C3B20761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070178" y="2266462"/>
                <a:ext cx="120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D0D3B30-3F18-076B-2AD9-9E5AF053B1B5}"/>
                  </a:ext>
                </a:extLst>
              </p14:cNvPr>
              <p14:cNvContentPartPr/>
              <p14:nvPr/>
            </p14:nvContentPartPr>
            <p14:xfrm>
              <a:off x="3219578" y="2225422"/>
              <a:ext cx="90000" cy="2901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D0D3B30-3F18-076B-2AD9-9E5AF053B1B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210938" y="2216422"/>
                <a:ext cx="1076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2AEC566-0F24-0CD0-FE56-2DE898A1D5A9}"/>
                  </a:ext>
                </a:extLst>
              </p14:cNvPr>
              <p14:cNvContentPartPr/>
              <p14:nvPr/>
            </p14:nvContentPartPr>
            <p14:xfrm>
              <a:off x="3513698" y="2369782"/>
              <a:ext cx="145800" cy="183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2AEC566-0F24-0CD0-FE56-2DE898A1D5A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505058" y="2361142"/>
                <a:ext cx="16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4A7619A-46F7-B296-3C10-A381B0FC2C98}"/>
                  </a:ext>
                </a:extLst>
              </p14:cNvPr>
              <p14:cNvContentPartPr/>
              <p14:nvPr/>
            </p14:nvContentPartPr>
            <p14:xfrm>
              <a:off x="3530258" y="2320822"/>
              <a:ext cx="259920" cy="1310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4A7619A-46F7-B296-3C10-A381B0FC2C9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521618" y="2311822"/>
                <a:ext cx="277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5D62B63-8678-DE32-B865-7E853020007A}"/>
                  </a:ext>
                </a:extLst>
              </p14:cNvPr>
              <p14:cNvContentPartPr/>
              <p14:nvPr/>
            </p14:nvContentPartPr>
            <p14:xfrm>
              <a:off x="4111298" y="2243422"/>
              <a:ext cx="283680" cy="1785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5D62B63-8678-DE32-B865-7E853020007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102298" y="2234782"/>
                <a:ext cx="301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F96CC077-857C-69E9-C57A-ECBDBD990B32}"/>
                  </a:ext>
                </a:extLst>
              </p14:cNvPr>
              <p14:cNvContentPartPr/>
              <p14:nvPr/>
            </p14:nvContentPartPr>
            <p14:xfrm>
              <a:off x="4527098" y="2296702"/>
              <a:ext cx="21600" cy="1090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96CC077-857C-69E9-C57A-ECBDBD990B3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518458" y="2287702"/>
                <a:ext cx="39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A6B3BC1-3583-A13A-C0D8-59BF133DE256}"/>
                  </a:ext>
                </a:extLst>
              </p14:cNvPr>
              <p14:cNvContentPartPr/>
              <p14:nvPr/>
            </p14:nvContentPartPr>
            <p14:xfrm>
              <a:off x="4439978" y="2249902"/>
              <a:ext cx="329040" cy="1497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A6B3BC1-3583-A13A-C0D8-59BF133DE25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430978" y="2241262"/>
                <a:ext cx="346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F5028D4-742D-FACA-9C30-495D1506C36F}"/>
                  </a:ext>
                </a:extLst>
              </p14:cNvPr>
              <p14:cNvContentPartPr/>
              <p14:nvPr/>
            </p14:nvContentPartPr>
            <p14:xfrm>
              <a:off x="4700978" y="2344582"/>
              <a:ext cx="144720" cy="108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F5028D4-742D-FACA-9C30-495D1506C36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92338" y="2335942"/>
                <a:ext cx="162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4D2ACB0-5E79-A5BB-4009-205E85F7DF64}"/>
                  </a:ext>
                </a:extLst>
              </p14:cNvPr>
              <p14:cNvContentPartPr/>
              <p14:nvPr/>
            </p14:nvContentPartPr>
            <p14:xfrm>
              <a:off x="5006618" y="2232622"/>
              <a:ext cx="259920" cy="1292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4D2ACB0-5E79-A5BB-4009-205E85F7DF6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997618" y="2223622"/>
                <a:ext cx="277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FCFD3A5-D1BC-E4ED-C163-3C4C26C13E74}"/>
                  </a:ext>
                </a:extLst>
              </p14:cNvPr>
              <p14:cNvContentPartPr/>
              <p14:nvPr/>
            </p14:nvContentPartPr>
            <p14:xfrm>
              <a:off x="5336378" y="2276902"/>
              <a:ext cx="109800" cy="1483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FCFD3A5-D1BC-E4ED-C163-3C4C26C13E7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327378" y="2268262"/>
                <a:ext cx="1274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E674FE9-8BA7-126D-7000-49FB59C55410}"/>
                  </a:ext>
                </a:extLst>
              </p14:cNvPr>
              <p14:cNvContentPartPr/>
              <p14:nvPr/>
            </p14:nvContentPartPr>
            <p14:xfrm>
              <a:off x="5672618" y="2315062"/>
              <a:ext cx="163440" cy="126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E674FE9-8BA7-126D-7000-49FB59C5541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663978" y="2306422"/>
                <a:ext cx="181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29AC9F4-CAAE-C2A2-8CA2-6DC406008D4A}"/>
                  </a:ext>
                </a:extLst>
              </p14:cNvPr>
              <p14:cNvContentPartPr/>
              <p14:nvPr/>
            </p14:nvContentPartPr>
            <p14:xfrm>
              <a:off x="5688458" y="2359702"/>
              <a:ext cx="133920" cy="64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29AC9F4-CAAE-C2A2-8CA2-6DC406008D4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679818" y="2350702"/>
                <a:ext cx="151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E936BA7E-1F6A-5838-852F-5BC26CDB7614}"/>
                  </a:ext>
                </a:extLst>
              </p14:cNvPr>
              <p14:cNvContentPartPr/>
              <p14:nvPr/>
            </p14:nvContentPartPr>
            <p14:xfrm>
              <a:off x="6086978" y="2196622"/>
              <a:ext cx="244800" cy="1386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E936BA7E-1F6A-5838-852F-5BC26CDB761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077978" y="2187622"/>
                <a:ext cx="262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90BEBFD-FCC7-3046-6242-0F1B3FFEAEA1}"/>
                  </a:ext>
                </a:extLst>
              </p14:cNvPr>
              <p14:cNvContentPartPr/>
              <p14:nvPr/>
            </p14:nvContentPartPr>
            <p14:xfrm>
              <a:off x="6561098" y="2183662"/>
              <a:ext cx="177120" cy="1432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90BEBFD-FCC7-3046-6242-0F1B3FFEAEA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52458" y="2175022"/>
                <a:ext cx="194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53B4831-1990-A1F2-7E3B-89114B43A86B}"/>
                  </a:ext>
                </a:extLst>
              </p14:cNvPr>
              <p14:cNvContentPartPr/>
              <p14:nvPr/>
            </p14:nvContentPartPr>
            <p14:xfrm>
              <a:off x="6921458" y="2212102"/>
              <a:ext cx="19080" cy="1026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53B4831-1990-A1F2-7E3B-89114B43A86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912458" y="2203102"/>
                <a:ext cx="36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B033157A-D69D-D3E3-8334-D898F46D04F1}"/>
                  </a:ext>
                </a:extLst>
              </p14:cNvPr>
              <p14:cNvContentPartPr/>
              <p14:nvPr/>
            </p14:nvContentPartPr>
            <p14:xfrm>
              <a:off x="6857378" y="2251702"/>
              <a:ext cx="118440" cy="183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B033157A-D69D-D3E3-8334-D898F46D04F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848378" y="2243062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C0DEA0F-E37D-119C-E3DE-70BEB8106FFE}"/>
                  </a:ext>
                </a:extLst>
              </p14:cNvPr>
              <p14:cNvContentPartPr/>
              <p14:nvPr/>
            </p14:nvContentPartPr>
            <p14:xfrm>
              <a:off x="7162298" y="2132182"/>
              <a:ext cx="241200" cy="1832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C0DEA0F-E37D-119C-E3DE-70BEB8106FF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153298" y="2123182"/>
                <a:ext cx="258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E2B22C70-2C93-5A69-CBF4-F50F3F86DEC1}"/>
                  </a:ext>
                </a:extLst>
              </p14:cNvPr>
              <p14:cNvContentPartPr/>
              <p14:nvPr/>
            </p14:nvContentPartPr>
            <p14:xfrm>
              <a:off x="7540298" y="2128222"/>
              <a:ext cx="171720" cy="1663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E2B22C70-2C93-5A69-CBF4-F50F3F86DEC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531658" y="2119222"/>
                <a:ext cx="18936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F23E0B96-A22E-1883-3073-14421AAF6BFA}"/>
              </a:ext>
            </a:extLst>
          </p:cNvPr>
          <p:cNvGrpSpPr/>
          <p:nvPr/>
        </p:nvGrpSpPr>
        <p:grpSpPr>
          <a:xfrm>
            <a:off x="87938" y="2639062"/>
            <a:ext cx="11558880" cy="3999960"/>
            <a:chOff x="87938" y="2639062"/>
            <a:chExt cx="11558880" cy="39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180A17B-5165-1F21-92BB-B30036E4C531}"/>
                    </a:ext>
                  </a:extLst>
                </p14:cNvPr>
                <p14:cNvContentPartPr/>
                <p14:nvPr/>
              </p14:nvContentPartPr>
              <p14:xfrm>
                <a:off x="2861378" y="2873422"/>
                <a:ext cx="194760" cy="94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180A17B-5165-1F21-92BB-B30036E4C53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52738" y="2864782"/>
                  <a:ext cx="212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D83D94A-6534-FBF2-A6B9-249DD4C42731}"/>
                    </a:ext>
                  </a:extLst>
                </p14:cNvPr>
                <p14:cNvContentPartPr/>
                <p14:nvPr/>
              </p14:nvContentPartPr>
              <p14:xfrm>
                <a:off x="3272858" y="2771542"/>
                <a:ext cx="195480" cy="162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D83D94A-6534-FBF2-A6B9-249DD4C4273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263858" y="2762542"/>
                  <a:ext cx="213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4EEE5E-8E33-45E0-8761-E83A20B72405}"/>
                    </a:ext>
                  </a:extLst>
                </p14:cNvPr>
                <p14:cNvContentPartPr/>
                <p14:nvPr/>
              </p14:nvContentPartPr>
              <p14:xfrm>
                <a:off x="3532778" y="2664982"/>
                <a:ext cx="90720" cy="344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4EEE5E-8E33-45E0-8761-E83A20B7240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24138" y="2656342"/>
                  <a:ext cx="108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94B52B2-DBEE-D962-D52D-16A9614AD8F4}"/>
                    </a:ext>
                  </a:extLst>
                </p14:cNvPr>
                <p14:cNvContentPartPr/>
                <p14:nvPr/>
              </p14:nvContentPartPr>
              <p14:xfrm>
                <a:off x="3749138" y="2724742"/>
                <a:ext cx="251640" cy="189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94B52B2-DBEE-D962-D52D-16A9614AD8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40138" y="2716102"/>
                  <a:ext cx="269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D7CAA7A-A292-B19A-EBCC-AD194469A6BE}"/>
                    </a:ext>
                  </a:extLst>
                </p14:cNvPr>
                <p14:cNvContentPartPr/>
                <p14:nvPr/>
              </p14:nvContentPartPr>
              <p14:xfrm>
                <a:off x="4101578" y="2688742"/>
                <a:ext cx="190080" cy="151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D7CAA7A-A292-B19A-EBCC-AD194469A6B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92578" y="2679742"/>
                  <a:ext cx="207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DFA6918-4329-B740-3B2B-ADCEAE5B553C}"/>
                    </a:ext>
                  </a:extLst>
                </p14:cNvPr>
                <p14:cNvContentPartPr/>
                <p14:nvPr/>
              </p14:nvContentPartPr>
              <p14:xfrm>
                <a:off x="4444658" y="2739502"/>
                <a:ext cx="6120" cy="137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DFA6918-4329-B740-3B2B-ADCEAE5B553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35658" y="2730862"/>
                  <a:ext cx="23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D147762-4B64-8CF8-66D3-4B4EBBA081FD}"/>
                    </a:ext>
                  </a:extLst>
                </p14:cNvPr>
                <p14:cNvContentPartPr/>
                <p14:nvPr/>
              </p14:nvContentPartPr>
              <p14:xfrm>
                <a:off x="4393538" y="2789902"/>
                <a:ext cx="141120" cy="13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D147762-4B64-8CF8-66D3-4B4EBBA081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84538" y="2780902"/>
                  <a:ext cx="158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DE809B5-FA9F-F42C-6BAF-50261EDED1E2}"/>
                    </a:ext>
                  </a:extLst>
                </p14:cNvPr>
                <p14:cNvContentPartPr/>
                <p14:nvPr/>
              </p14:nvContentPartPr>
              <p14:xfrm>
                <a:off x="4657058" y="2639062"/>
                <a:ext cx="241560" cy="197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DE809B5-FA9F-F42C-6BAF-50261EDED1E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48418" y="2630422"/>
                  <a:ext cx="259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86B1290-3898-9CDD-1DFB-24864F4A2E32}"/>
                    </a:ext>
                  </a:extLst>
                </p14:cNvPr>
                <p14:cNvContentPartPr/>
                <p14:nvPr/>
              </p14:nvContentPartPr>
              <p14:xfrm>
                <a:off x="5033618" y="2700622"/>
                <a:ext cx="113040" cy="140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86B1290-3898-9CDD-1DFB-24864F4A2E3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24618" y="2691622"/>
                  <a:ext cx="130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E3E205D-EB07-CDB7-1B62-B8A744BCD90E}"/>
                    </a:ext>
                  </a:extLst>
                </p14:cNvPr>
                <p14:cNvContentPartPr/>
                <p14:nvPr/>
              </p14:nvContentPartPr>
              <p14:xfrm>
                <a:off x="5128658" y="2640142"/>
                <a:ext cx="187200" cy="352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E3E205D-EB07-CDB7-1B62-B8A744BCD90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20018" y="2631502"/>
                  <a:ext cx="204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C647C23-7D9F-5282-F7ED-95493543AFCC}"/>
                    </a:ext>
                  </a:extLst>
                </p14:cNvPr>
                <p14:cNvContentPartPr/>
                <p14:nvPr/>
              </p14:nvContentPartPr>
              <p14:xfrm>
                <a:off x="2912138" y="3536542"/>
                <a:ext cx="177480" cy="36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C647C23-7D9F-5282-F7ED-95493543AFC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03138" y="3527542"/>
                  <a:ext cx="195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A59161-DABB-7DDA-2E9D-6E9DFBDE610D}"/>
                    </a:ext>
                  </a:extLst>
                </p14:cNvPr>
                <p14:cNvContentPartPr/>
                <p14:nvPr/>
              </p14:nvContentPartPr>
              <p14:xfrm>
                <a:off x="2953898" y="3596662"/>
                <a:ext cx="131400" cy="28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A59161-DABB-7DDA-2E9D-6E9DFBDE610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45258" y="3588022"/>
                  <a:ext cx="149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14C3340-3667-445B-0753-7E9555295C3A}"/>
                    </a:ext>
                  </a:extLst>
                </p14:cNvPr>
                <p14:cNvContentPartPr/>
                <p14:nvPr/>
              </p14:nvContentPartPr>
              <p14:xfrm>
                <a:off x="3442058" y="3354382"/>
                <a:ext cx="80640" cy="69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14C3340-3667-445B-0753-7E9555295C3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33058" y="3345382"/>
                  <a:ext cx="98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DAED337-BDDE-1CDD-7865-621EE9EB09AF}"/>
                    </a:ext>
                  </a:extLst>
                </p14:cNvPr>
                <p14:cNvContentPartPr/>
                <p14:nvPr/>
              </p14:nvContentPartPr>
              <p14:xfrm>
                <a:off x="3425858" y="3210742"/>
                <a:ext cx="162360" cy="266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DAED337-BDDE-1CDD-7865-621EE9EB09A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16858" y="3201742"/>
                  <a:ext cx="180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B1C106F-681A-3258-0267-367A14EDC24E}"/>
                    </a:ext>
                  </a:extLst>
                </p14:cNvPr>
                <p14:cNvContentPartPr/>
                <p14:nvPr/>
              </p14:nvContentPartPr>
              <p14:xfrm>
                <a:off x="3446738" y="3462022"/>
                <a:ext cx="141120" cy="10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B1C106F-681A-3258-0267-367A14EDC24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37738" y="3453382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AE6943E-25A5-6F14-FBFB-8ABCCD7563AC}"/>
                    </a:ext>
                  </a:extLst>
                </p14:cNvPr>
                <p14:cNvContentPartPr/>
                <p14:nvPr/>
              </p14:nvContentPartPr>
              <p14:xfrm>
                <a:off x="3660578" y="3234142"/>
                <a:ext cx="165960" cy="178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AE6943E-25A5-6F14-FBFB-8ABCCD7563A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51938" y="3225502"/>
                  <a:ext cx="183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8CCF95D-E95C-CCD5-5D01-51F9498C5D67}"/>
                    </a:ext>
                  </a:extLst>
                </p14:cNvPr>
                <p14:cNvContentPartPr/>
                <p14:nvPr/>
              </p14:nvContentPartPr>
              <p14:xfrm>
                <a:off x="3370418" y="3504862"/>
                <a:ext cx="480240" cy="55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8CCF95D-E95C-CCD5-5D01-51F9498C5D6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61418" y="3496222"/>
                  <a:ext cx="497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C925A3E-2AB0-A7BF-AB31-0461CA9B10DD}"/>
                    </a:ext>
                  </a:extLst>
                </p14:cNvPr>
                <p14:cNvContentPartPr/>
                <p14:nvPr/>
              </p14:nvContentPartPr>
              <p14:xfrm>
                <a:off x="3509738" y="3624022"/>
                <a:ext cx="154440" cy="1432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C925A3E-2AB0-A7BF-AB31-0461CA9B10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00738" y="3615382"/>
                  <a:ext cx="172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3A0786B-3CE1-BB77-1DA5-49C9231EC3AC}"/>
                    </a:ext>
                  </a:extLst>
                </p14:cNvPr>
                <p14:cNvContentPartPr/>
                <p14:nvPr/>
              </p14:nvContentPartPr>
              <p14:xfrm>
                <a:off x="3237578" y="3052702"/>
                <a:ext cx="684720" cy="862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3A0786B-3CE1-BB77-1DA5-49C9231EC3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28938" y="3044062"/>
                  <a:ext cx="70236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A880D3F-0AC1-84E5-2F89-70E97B43CF0F}"/>
                    </a:ext>
                  </a:extLst>
                </p14:cNvPr>
                <p14:cNvContentPartPr/>
                <p14:nvPr/>
              </p14:nvContentPartPr>
              <p14:xfrm>
                <a:off x="4182578" y="3472462"/>
                <a:ext cx="15480" cy="135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A880D3F-0AC1-84E5-2F89-70E97B43CF0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73578" y="3463822"/>
                  <a:ext cx="33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815DEB5-1D9E-4F42-5A4E-B10E2E4BC4B2}"/>
                    </a:ext>
                  </a:extLst>
                </p14:cNvPr>
                <p14:cNvContentPartPr/>
                <p14:nvPr/>
              </p14:nvContentPartPr>
              <p14:xfrm>
                <a:off x="4114538" y="3514222"/>
                <a:ext cx="129960" cy="5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815DEB5-1D9E-4F42-5A4E-B10E2E4BC4B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05538" y="3505582"/>
                  <a:ext cx="14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C039695-EE41-25A6-B5A1-D8C451742C50}"/>
                    </a:ext>
                  </a:extLst>
                </p14:cNvPr>
                <p14:cNvContentPartPr/>
                <p14:nvPr/>
              </p14:nvContentPartPr>
              <p14:xfrm>
                <a:off x="4579658" y="3215422"/>
                <a:ext cx="95400" cy="188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C039695-EE41-25A6-B5A1-D8C451742C5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71018" y="3206782"/>
                  <a:ext cx="113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140A49A-1094-A0BC-5FDF-EA5CB113B8A6}"/>
                    </a:ext>
                  </a:extLst>
                </p14:cNvPr>
                <p14:cNvContentPartPr/>
                <p14:nvPr/>
              </p14:nvContentPartPr>
              <p14:xfrm>
                <a:off x="4574258" y="3225862"/>
                <a:ext cx="188280" cy="210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140A49A-1094-A0BC-5FDF-EA5CB113B8A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565258" y="3217222"/>
                  <a:ext cx="205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79692AD-6A27-C505-4D5C-7F80A9AFEB97}"/>
                    </a:ext>
                  </a:extLst>
                </p14:cNvPr>
                <p14:cNvContentPartPr/>
                <p14:nvPr/>
              </p14:nvContentPartPr>
              <p14:xfrm>
                <a:off x="4848578" y="3230542"/>
                <a:ext cx="82800" cy="141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79692AD-6A27-C505-4D5C-7F80A9AFEB9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39938" y="3221902"/>
                  <a:ext cx="100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588436F-BCAF-E4FD-9FA5-E63DD798C65D}"/>
                    </a:ext>
                  </a:extLst>
                </p14:cNvPr>
                <p14:cNvContentPartPr/>
                <p14:nvPr/>
              </p14:nvContentPartPr>
              <p14:xfrm>
                <a:off x="4549778" y="3419182"/>
                <a:ext cx="425520" cy="68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588436F-BCAF-E4FD-9FA5-E63DD798C65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41138" y="3410182"/>
                  <a:ext cx="443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3DCB0EA-AD8C-8FC9-73C3-D0EDEB5BF3B3}"/>
                    </a:ext>
                  </a:extLst>
                </p14:cNvPr>
                <p14:cNvContentPartPr/>
                <p14:nvPr/>
              </p14:nvContentPartPr>
              <p14:xfrm>
                <a:off x="4727978" y="3521422"/>
                <a:ext cx="153000" cy="179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3DCB0EA-AD8C-8FC9-73C3-D0EDEB5BF3B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18978" y="3512782"/>
                  <a:ext cx="170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A9F269D-7B74-C800-A6C6-AB7C2A446F24}"/>
                    </a:ext>
                  </a:extLst>
                </p14:cNvPr>
                <p14:cNvContentPartPr/>
                <p14:nvPr/>
              </p14:nvContentPartPr>
              <p14:xfrm>
                <a:off x="4434578" y="3037942"/>
                <a:ext cx="745920" cy="811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A9F269D-7B74-C800-A6C6-AB7C2A446F2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25578" y="3028942"/>
                  <a:ext cx="763560" cy="8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66568FF-9B7F-387B-65C8-9FD72C5C0B60}"/>
                    </a:ext>
                  </a:extLst>
                </p14:cNvPr>
                <p14:cNvContentPartPr/>
                <p14:nvPr/>
              </p14:nvContentPartPr>
              <p14:xfrm>
                <a:off x="1936538" y="2785582"/>
                <a:ext cx="219960" cy="185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66568FF-9B7F-387B-65C8-9FD72C5C0B6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927538" y="2776942"/>
                  <a:ext cx="237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7389A53-2518-31E1-F1CF-821F0DD96FFF}"/>
                    </a:ext>
                  </a:extLst>
                </p14:cNvPr>
                <p14:cNvContentPartPr/>
                <p14:nvPr/>
              </p14:nvContentPartPr>
              <p14:xfrm>
                <a:off x="2265938" y="2862262"/>
                <a:ext cx="145440" cy="74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7389A53-2518-31E1-F1CF-821F0DD96F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57298" y="2853262"/>
                  <a:ext cx="163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73B7CA0-1328-8D34-A482-3862B8C33475}"/>
                    </a:ext>
                  </a:extLst>
                </p14:cNvPr>
                <p14:cNvContentPartPr/>
                <p14:nvPr/>
              </p14:nvContentPartPr>
              <p14:xfrm>
                <a:off x="2357378" y="2862262"/>
                <a:ext cx="72000" cy="176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73B7CA0-1328-8D34-A482-3862B8C3347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48738" y="2853262"/>
                  <a:ext cx="89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B205EF7-8B6C-80C3-93A5-5AD0E5BF82D6}"/>
                    </a:ext>
                  </a:extLst>
                </p14:cNvPr>
                <p14:cNvContentPartPr/>
                <p14:nvPr/>
              </p14:nvContentPartPr>
              <p14:xfrm>
                <a:off x="2465738" y="2763982"/>
                <a:ext cx="99000" cy="293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B205EF7-8B6C-80C3-93A5-5AD0E5BF82D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457098" y="2755342"/>
                  <a:ext cx="116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1C85C30-DD97-1124-68C7-E4699ACB8AB8}"/>
                    </a:ext>
                  </a:extLst>
                </p14:cNvPr>
                <p14:cNvContentPartPr/>
                <p14:nvPr/>
              </p14:nvContentPartPr>
              <p14:xfrm>
                <a:off x="406178" y="2839222"/>
                <a:ext cx="218160" cy="258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1C85C30-DD97-1124-68C7-E4699ACB8AB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7178" y="2830222"/>
                  <a:ext cx="235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2AFD1DC-0839-C19E-63F4-BA32CE1DFE04}"/>
                    </a:ext>
                  </a:extLst>
                </p14:cNvPr>
                <p14:cNvContentPartPr/>
                <p14:nvPr/>
              </p14:nvContentPartPr>
              <p14:xfrm>
                <a:off x="747818" y="2771542"/>
                <a:ext cx="80280" cy="288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2AFD1DC-0839-C19E-63F4-BA32CE1DFE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39178" y="2762902"/>
                  <a:ext cx="97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3305C1-607C-6890-3CAD-F295824E7FB4}"/>
                    </a:ext>
                  </a:extLst>
                </p14:cNvPr>
                <p14:cNvContentPartPr/>
                <p14:nvPr/>
              </p14:nvContentPartPr>
              <p14:xfrm>
                <a:off x="967418" y="2798182"/>
                <a:ext cx="242280" cy="179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3305C1-607C-6890-3CAD-F295824E7FB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8778" y="2789182"/>
                  <a:ext cx="259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F217E83-DEAA-7CD3-AF00-EBC89F486DD9}"/>
                    </a:ext>
                  </a:extLst>
                </p14:cNvPr>
                <p14:cNvContentPartPr/>
                <p14:nvPr/>
              </p14:nvContentPartPr>
              <p14:xfrm>
                <a:off x="1326338" y="2889262"/>
                <a:ext cx="129240" cy="176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F217E83-DEAA-7CD3-AF00-EBC89F486DD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17338" y="2880622"/>
                  <a:ext cx="146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67F99EE-6AAD-D70D-025D-6835604EBD76}"/>
                    </a:ext>
                  </a:extLst>
                </p14:cNvPr>
                <p14:cNvContentPartPr/>
                <p14:nvPr/>
              </p14:nvContentPartPr>
              <p14:xfrm>
                <a:off x="1696418" y="2849302"/>
                <a:ext cx="10080" cy="164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67F99EE-6AAD-D70D-025D-6835604EBD7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87778" y="2840302"/>
                  <a:ext cx="27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7467D74-CF3F-AF27-03F2-DCAB970F3F73}"/>
                    </a:ext>
                  </a:extLst>
                </p14:cNvPr>
                <p14:cNvContentPartPr/>
                <p14:nvPr/>
              </p14:nvContentPartPr>
              <p14:xfrm>
                <a:off x="1637738" y="2940022"/>
                <a:ext cx="113400" cy="13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7467D74-CF3F-AF27-03F2-DCAB970F3F7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28738" y="2931022"/>
                  <a:ext cx="13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F71CBA7-97FE-2AFB-E820-2CAD81662AAC}"/>
                    </a:ext>
                  </a:extLst>
                </p14:cNvPr>
                <p14:cNvContentPartPr/>
                <p14:nvPr/>
              </p14:nvContentPartPr>
              <p14:xfrm>
                <a:off x="141218" y="3666862"/>
                <a:ext cx="213120" cy="41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F71CBA7-97FE-2AFB-E820-2CAD81662AA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2578" y="3658222"/>
                  <a:ext cx="230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FC9AFD7-207B-5F44-D73B-DB47A5FA307E}"/>
                    </a:ext>
                  </a:extLst>
                </p14:cNvPr>
                <p14:cNvContentPartPr/>
                <p14:nvPr/>
              </p14:nvContentPartPr>
              <p14:xfrm>
                <a:off x="156698" y="3716542"/>
                <a:ext cx="185760" cy="8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FC9AFD7-207B-5F44-D73B-DB47A5FA307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8058" y="3707542"/>
                  <a:ext cx="203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9B566E7-1247-EC76-7A87-CB6423928B91}"/>
                    </a:ext>
                  </a:extLst>
                </p14:cNvPr>
                <p14:cNvContentPartPr/>
                <p14:nvPr/>
              </p14:nvContentPartPr>
              <p14:xfrm>
                <a:off x="745298" y="3356182"/>
                <a:ext cx="159120" cy="191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9B566E7-1247-EC76-7A87-CB6423928B9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6298" y="3347182"/>
                  <a:ext cx="176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4F0543B-EE40-2E31-9226-147B9CECEE15}"/>
                    </a:ext>
                  </a:extLst>
                </p14:cNvPr>
                <p14:cNvContentPartPr/>
                <p14:nvPr/>
              </p14:nvContentPartPr>
              <p14:xfrm>
                <a:off x="742058" y="3528622"/>
                <a:ext cx="198000" cy="29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4F0543B-EE40-2E31-9226-147B9CECEE1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33058" y="3519982"/>
                  <a:ext cx="21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3B17D83-5C1C-7B77-D29E-94B2DB2B4811}"/>
                    </a:ext>
                  </a:extLst>
                </p14:cNvPr>
                <p14:cNvContentPartPr/>
                <p14:nvPr/>
              </p14:nvContentPartPr>
              <p14:xfrm>
                <a:off x="1015298" y="3419182"/>
                <a:ext cx="144720" cy="207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3B17D83-5C1C-7B77-D29E-94B2DB2B481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6298" y="3410542"/>
                  <a:ext cx="162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AAC6ED0-D9FC-1616-9854-D237AE019590}"/>
                    </a:ext>
                  </a:extLst>
                </p14:cNvPr>
                <p14:cNvContentPartPr/>
                <p14:nvPr/>
              </p14:nvContentPartPr>
              <p14:xfrm>
                <a:off x="699938" y="3583342"/>
                <a:ext cx="501840" cy="493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AAC6ED0-D9FC-1616-9854-D237AE01959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91298" y="3574702"/>
                  <a:ext cx="519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A31B8A0-3120-979F-CF0F-2438B24EB7D2}"/>
                    </a:ext>
                  </a:extLst>
                </p14:cNvPr>
                <p14:cNvContentPartPr/>
                <p14:nvPr/>
              </p14:nvContentPartPr>
              <p14:xfrm>
                <a:off x="829538" y="3729502"/>
                <a:ext cx="168120" cy="235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A31B8A0-3120-979F-CF0F-2438B24EB7D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0898" y="3720862"/>
                  <a:ext cx="185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55EF2F3-416C-66FF-C795-540E861AC92D}"/>
                    </a:ext>
                  </a:extLst>
                </p14:cNvPr>
                <p14:cNvContentPartPr/>
                <p14:nvPr/>
              </p14:nvContentPartPr>
              <p14:xfrm>
                <a:off x="1471058" y="3503782"/>
                <a:ext cx="23400" cy="195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55EF2F3-416C-66FF-C795-540E861AC92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62058" y="3495142"/>
                  <a:ext cx="41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E2DBDE4-8D0D-C578-309C-826AF6B4EE38}"/>
                    </a:ext>
                  </a:extLst>
                </p14:cNvPr>
                <p14:cNvContentPartPr/>
                <p14:nvPr/>
              </p14:nvContentPartPr>
              <p14:xfrm>
                <a:off x="1421018" y="3570022"/>
                <a:ext cx="159120" cy="16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E2DBDE4-8D0D-C578-309C-826AF6B4EE3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12018" y="3561022"/>
                  <a:ext cx="17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45EF161-F641-FBD5-E3AE-9A3489EEC7C0}"/>
                    </a:ext>
                  </a:extLst>
                </p14:cNvPr>
                <p14:cNvContentPartPr/>
                <p14:nvPr/>
              </p14:nvContentPartPr>
              <p14:xfrm>
                <a:off x="1813778" y="3257902"/>
                <a:ext cx="147600" cy="199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45EF161-F641-FBD5-E3AE-9A3489EEC7C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05138" y="3248902"/>
                  <a:ext cx="165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3915246-3F35-299D-ADA8-DEBD7ED19280}"/>
                    </a:ext>
                  </a:extLst>
                </p14:cNvPr>
                <p14:cNvContentPartPr/>
                <p14:nvPr/>
              </p14:nvContentPartPr>
              <p14:xfrm>
                <a:off x="1801898" y="3457342"/>
                <a:ext cx="168480" cy="5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3915246-3F35-299D-ADA8-DEBD7ED1928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92898" y="3448702"/>
                  <a:ext cx="18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740A6A4-9FA6-071B-BBFC-747D8F7C45D5}"/>
                    </a:ext>
                  </a:extLst>
                </p14:cNvPr>
                <p14:cNvContentPartPr/>
                <p14:nvPr/>
              </p14:nvContentPartPr>
              <p14:xfrm>
                <a:off x="2059658" y="3306142"/>
                <a:ext cx="127080" cy="185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740A6A4-9FA6-071B-BBFC-747D8F7C45D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51018" y="3297142"/>
                  <a:ext cx="144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ABE3CD9-A6F0-FC0B-CB67-3C201FD0B96B}"/>
                    </a:ext>
                  </a:extLst>
                </p14:cNvPr>
                <p14:cNvContentPartPr/>
                <p14:nvPr/>
              </p14:nvContentPartPr>
              <p14:xfrm>
                <a:off x="1786778" y="3522142"/>
                <a:ext cx="408960" cy="45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ABE3CD9-A6F0-FC0B-CB67-3C201FD0B96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77778" y="3513142"/>
                  <a:ext cx="426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1EE6C66-C7A2-D4A4-BF64-1C4DEE3CA4D5}"/>
                    </a:ext>
                  </a:extLst>
                </p14:cNvPr>
                <p14:cNvContentPartPr/>
                <p14:nvPr/>
              </p14:nvContentPartPr>
              <p14:xfrm>
                <a:off x="1893698" y="3699982"/>
                <a:ext cx="136800" cy="194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1EE6C66-C7A2-D4A4-BF64-1C4DEE3CA4D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84698" y="3690982"/>
                  <a:ext cx="154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F69BAC7-B236-FEE5-2799-3E354C30B5E6}"/>
                    </a:ext>
                  </a:extLst>
                </p14:cNvPr>
                <p14:cNvContentPartPr/>
                <p14:nvPr/>
              </p14:nvContentPartPr>
              <p14:xfrm>
                <a:off x="590858" y="3172222"/>
                <a:ext cx="670320" cy="868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F69BAC7-B236-FEE5-2799-3E354C30B5E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1858" y="3163222"/>
                  <a:ext cx="68796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0BA0664-4BD1-8809-062E-4B70EE0CB738}"/>
                    </a:ext>
                  </a:extLst>
                </p14:cNvPr>
                <p14:cNvContentPartPr/>
                <p14:nvPr/>
              </p14:nvContentPartPr>
              <p14:xfrm>
                <a:off x="1641338" y="3137302"/>
                <a:ext cx="725040" cy="879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0BA0664-4BD1-8809-062E-4B70EE0CB7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32698" y="3128302"/>
                  <a:ext cx="74268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077B6D1-A65D-277D-BC4C-3A98BBBFAFBD}"/>
                    </a:ext>
                  </a:extLst>
                </p14:cNvPr>
                <p14:cNvContentPartPr/>
                <p14:nvPr/>
              </p14:nvContentPartPr>
              <p14:xfrm>
                <a:off x="1221218" y="3084742"/>
                <a:ext cx="777600" cy="227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077B6D1-A65D-277D-BC4C-3A98BBBFAFB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12578" y="3076102"/>
                  <a:ext cx="795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6CD462F-0395-C719-576E-8FE34AC0AEDE}"/>
                    </a:ext>
                  </a:extLst>
                </p14:cNvPr>
                <p14:cNvContentPartPr/>
                <p14:nvPr/>
              </p14:nvContentPartPr>
              <p14:xfrm>
                <a:off x="2287178" y="3059182"/>
                <a:ext cx="1701720" cy="134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6CD462F-0395-C719-576E-8FE34AC0AED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278178" y="3050182"/>
                  <a:ext cx="1719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8E45F07-EE0C-1FBA-A657-F8F2A8CFEC35}"/>
                    </a:ext>
                  </a:extLst>
                </p14:cNvPr>
                <p14:cNvContentPartPr/>
                <p14:nvPr/>
              </p14:nvContentPartPr>
              <p14:xfrm>
                <a:off x="4076738" y="2978542"/>
                <a:ext cx="833760" cy="281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8E45F07-EE0C-1FBA-A657-F8F2A8CFEC3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67738" y="2969902"/>
                  <a:ext cx="851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DEF08C8-91AD-EFCE-E49E-492BC02CC66E}"/>
                    </a:ext>
                  </a:extLst>
                </p14:cNvPr>
                <p14:cNvContentPartPr/>
                <p14:nvPr/>
              </p14:nvContentPartPr>
              <p14:xfrm>
                <a:off x="4956938" y="3009862"/>
                <a:ext cx="1137240" cy="136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DEF08C8-91AD-EFCE-E49E-492BC02CC66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47938" y="3001222"/>
                  <a:ext cx="1154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5441120-3AF3-35A6-E565-4C21C0361474}"/>
                    </a:ext>
                  </a:extLst>
                </p14:cNvPr>
                <p14:cNvContentPartPr/>
                <p14:nvPr/>
              </p14:nvContentPartPr>
              <p14:xfrm>
                <a:off x="6349778" y="2834542"/>
                <a:ext cx="358200" cy="199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5441120-3AF3-35A6-E565-4C21C036147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41138" y="2825542"/>
                  <a:ext cx="375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8A1CE17-07B2-D969-4879-0B3D82BFCB45}"/>
                    </a:ext>
                  </a:extLst>
                </p14:cNvPr>
                <p14:cNvContentPartPr/>
                <p14:nvPr/>
              </p14:nvContentPartPr>
              <p14:xfrm>
                <a:off x="6788978" y="2924182"/>
                <a:ext cx="113040" cy="69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8A1CE17-07B2-D969-4879-0B3D82BFCB4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779978" y="2915182"/>
                  <a:ext cx="130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99096C1-5265-7A65-1F16-46A23CAAD19B}"/>
                    </a:ext>
                  </a:extLst>
                </p14:cNvPr>
                <p14:cNvContentPartPr/>
                <p14:nvPr/>
              </p14:nvContentPartPr>
              <p14:xfrm>
                <a:off x="6993098" y="2806462"/>
                <a:ext cx="186120" cy="187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99096C1-5265-7A65-1F16-46A23CAAD19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984458" y="2797822"/>
                  <a:ext cx="203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4F75554-048D-45D1-DDD1-5A10BCE1B0A8}"/>
                    </a:ext>
                  </a:extLst>
                </p14:cNvPr>
                <p14:cNvContentPartPr/>
                <p14:nvPr/>
              </p14:nvContentPartPr>
              <p14:xfrm>
                <a:off x="7245098" y="2869822"/>
                <a:ext cx="102240" cy="134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4F75554-048D-45D1-DDD1-5A10BCE1B0A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36458" y="2861182"/>
                  <a:ext cx="119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C8019AF-CC35-C3D9-5E8E-2B6D40768F2C}"/>
                    </a:ext>
                  </a:extLst>
                </p14:cNvPr>
                <p14:cNvContentPartPr/>
                <p14:nvPr/>
              </p14:nvContentPartPr>
              <p14:xfrm>
                <a:off x="7389098" y="2770102"/>
                <a:ext cx="489600" cy="2282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C8019AF-CC35-C3D9-5E8E-2B6D40768F2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80458" y="2761462"/>
                  <a:ext cx="507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CD2DBB6-ABE1-34C9-373A-7DC629E321BE}"/>
                    </a:ext>
                  </a:extLst>
                </p14:cNvPr>
                <p14:cNvContentPartPr/>
                <p14:nvPr/>
              </p14:nvContentPartPr>
              <p14:xfrm>
                <a:off x="7858178" y="2857582"/>
                <a:ext cx="116280" cy="1260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CD2DBB6-ABE1-34C9-373A-7DC629E321B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49538" y="2848582"/>
                  <a:ext cx="133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91D46CB-FB3A-F393-C714-40A4FF6B31B3}"/>
                    </a:ext>
                  </a:extLst>
                </p14:cNvPr>
                <p14:cNvContentPartPr/>
                <p14:nvPr/>
              </p14:nvContentPartPr>
              <p14:xfrm>
                <a:off x="8034218" y="2846422"/>
                <a:ext cx="128520" cy="160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91D46CB-FB3A-F393-C714-40A4FF6B31B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25218" y="2837422"/>
                  <a:ext cx="146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A252968-C74D-CE67-DD9D-AC4AA702EB67}"/>
                    </a:ext>
                  </a:extLst>
                </p14:cNvPr>
                <p14:cNvContentPartPr/>
                <p14:nvPr/>
              </p14:nvContentPartPr>
              <p14:xfrm>
                <a:off x="8167058" y="2810062"/>
                <a:ext cx="620640" cy="1987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A252968-C74D-CE67-DD9D-AC4AA702EB6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58418" y="2801422"/>
                  <a:ext cx="638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9FB671C-9227-A749-29CF-EFD800C8AD25}"/>
                    </a:ext>
                  </a:extLst>
                </p14:cNvPr>
                <p14:cNvContentPartPr/>
                <p14:nvPr/>
              </p14:nvContentPartPr>
              <p14:xfrm>
                <a:off x="9061298" y="2833102"/>
                <a:ext cx="490320" cy="185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9FB671C-9227-A749-29CF-EFD800C8AD2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52298" y="2824462"/>
                  <a:ext cx="50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9D1CD7B-0F25-6D88-F3AB-9B08D0BFF764}"/>
                    </a:ext>
                  </a:extLst>
                </p14:cNvPr>
                <p14:cNvContentPartPr/>
                <p14:nvPr/>
              </p14:nvContentPartPr>
              <p14:xfrm>
                <a:off x="9788858" y="2762902"/>
                <a:ext cx="205200" cy="248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9D1CD7B-0F25-6D88-F3AB-9B08D0BFF7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779858" y="2754262"/>
                  <a:ext cx="222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C0F055F-76A0-0CF5-99FA-AE51FB1C88CC}"/>
                    </a:ext>
                  </a:extLst>
                </p14:cNvPr>
                <p14:cNvContentPartPr/>
                <p14:nvPr/>
              </p14:nvContentPartPr>
              <p14:xfrm>
                <a:off x="9966698" y="2835622"/>
                <a:ext cx="350280" cy="150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C0F055F-76A0-0CF5-99FA-AE51FB1C88C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958058" y="2826622"/>
                  <a:ext cx="367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2C55EDC-6EDC-AE31-25C7-863CD2FC755D}"/>
                    </a:ext>
                  </a:extLst>
                </p14:cNvPr>
                <p14:cNvContentPartPr/>
                <p14:nvPr/>
              </p14:nvContentPartPr>
              <p14:xfrm>
                <a:off x="10363058" y="2753902"/>
                <a:ext cx="24480" cy="51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2C55EDC-6EDC-AE31-25C7-863CD2FC755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54058" y="2744902"/>
                  <a:ext cx="42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43627FA-875A-BFA0-9DDD-76DA4CB2EB28}"/>
                    </a:ext>
                  </a:extLst>
                </p14:cNvPr>
                <p14:cNvContentPartPr/>
                <p14:nvPr/>
              </p14:nvContentPartPr>
              <p14:xfrm>
                <a:off x="10389338" y="2762902"/>
                <a:ext cx="303480" cy="176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43627FA-875A-BFA0-9DDD-76DA4CB2EB2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80698" y="2753902"/>
                  <a:ext cx="321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827C60E-6B18-3A5D-0957-DFAE57C73831}"/>
                    </a:ext>
                  </a:extLst>
                </p14:cNvPr>
                <p14:cNvContentPartPr/>
                <p14:nvPr/>
              </p14:nvContentPartPr>
              <p14:xfrm>
                <a:off x="10785698" y="2708182"/>
                <a:ext cx="69120" cy="205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827C60E-6B18-3A5D-0957-DFAE57C7383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76698" y="2699542"/>
                  <a:ext cx="86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EE3C867-A4CF-A5E0-DE44-6D426780BD79}"/>
                    </a:ext>
                  </a:extLst>
                </p14:cNvPr>
                <p14:cNvContentPartPr/>
                <p14:nvPr/>
              </p14:nvContentPartPr>
              <p14:xfrm>
                <a:off x="10866338" y="2817622"/>
                <a:ext cx="331920" cy="1569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EE3C867-A4CF-A5E0-DE44-6D426780BD7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857338" y="2808982"/>
                  <a:ext cx="349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0FF31B1-6A08-D7F9-0933-8A9FD6A0EDCF}"/>
                    </a:ext>
                  </a:extLst>
                </p14:cNvPr>
                <p14:cNvContentPartPr/>
                <p14:nvPr/>
              </p14:nvContentPartPr>
              <p14:xfrm>
                <a:off x="87938" y="4291462"/>
                <a:ext cx="143640" cy="330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0FF31B1-6A08-D7F9-0933-8A9FD6A0EDC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298" y="4282822"/>
                  <a:ext cx="1612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33E1E70-AE0E-FC84-C203-9124B794C3A0}"/>
                    </a:ext>
                  </a:extLst>
                </p14:cNvPr>
                <p14:cNvContentPartPr/>
                <p14:nvPr/>
              </p14:nvContentPartPr>
              <p14:xfrm>
                <a:off x="162818" y="4249342"/>
                <a:ext cx="189000" cy="518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33E1E70-AE0E-FC84-C203-9124B794C3A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4178" y="4240702"/>
                  <a:ext cx="2066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ED6F927-494A-5A7E-A434-FFE6EAEC3FED}"/>
                    </a:ext>
                  </a:extLst>
                </p14:cNvPr>
                <p14:cNvContentPartPr/>
                <p14:nvPr/>
              </p14:nvContentPartPr>
              <p14:xfrm>
                <a:off x="3121658" y="4425022"/>
                <a:ext cx="37080" cy="18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ED6F927-494A-5A7E-A434-FFE6EAEC3FE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112658" y="4416022"/>
                  <a:ext cx="54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417AB49-4774-CE44-9937-11D0407C01FD}"/>
                    </a:ext>
                  </a:extLst>
                </p14:cNvPr>
                <p14:cNvContentPartPr/>
                <p14:nvPr/>
              </p14:nvContentPartPr>
              <p14:xfrm>
                <a:off x="2997818" y="4556422"/>
                <a:ext cx="140760" cy="190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417AB49-4774-CE44-9937-11D0407C01F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88818" y="4547782"/>
                  <a:ext cx="15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69AE4CE-2FA3-D570-F754-96B6F7F3B0D2}"/>
                    </a:ext>
                  </a:extLst>
                </p14:cNvPr>
                <p14:cNvContentPartPr/>
                <p14:nvPr/>
              </p14:nvContentPartPr>
              <p14:xfrm>
                <a:off x="3005378" y="4425022"/>
                <a:ext cx="136800" cy="22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69AE4CE-2FA3-D570-F754-96B6F7F3B0D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996378" y="4416022"/>
                  <a:ext cx="154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CDFBB69-F665-A577-2090-6ACC086F4EB8}"/>
                    </a:ext>
                  </a:extLst>
                </p14:cNvPr>
                <p14:cNvContentPartPr/>
                <p14:nvPr/>
              </p14:nvContentPartPr>
              <p14:xfrm>
                <a:off x="3347018" y="4255822"/>
                <a:ext cx="221760" cy="2998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CDFBB69-F665-A577-2090-6ACC086F4EB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38018" y="4247182"/>
                  <a:ext cx="2394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10C7D4B-773A-6C4D-5C81-9F92E331CF20}"/>
                    </a:ext>
                  </a:extLst>
                </p14:cNvPr>
                <p14:cNvContentPartPr/>
                <p14:nvPr/>
              </p14:nvContentPartPr>
              <p14:xfrm>
                <a:off x="3702698" y="4295782"/>
                <a:ext cx="86040" cy="186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10C7D4B-773A-6C4D-5C81-9F92E331CF2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93698" y="4287142"/>
                  <a:ext cx="103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72550E5-3E20-FA52-1D89-A5456C5AE5DE}"/>
                    </a:ext>
                  </a:extLst>
                </p14:cNvPr>
                <p14:cNvContentPartPr/>
                <p14:nvPr/>
              </p14:nvContentPartPr>
              <p14:xfrm>
                <a:off x="3622418" y="4196782"/>
                <a:ext cx="117000" cy="142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72550E5-3E20-FA52-1D89-A5456C5AE5D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13778" y="4188142"/>
                  <a:ext cx="134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3BC8442-C0AF-7B11-A0D7-13678C170B83}"/>
                    </a:ext>
                  </a:extLst>
                </p14:cNvPr>
                <p14:cNvContentPartPr/>
                <p14:nvPr/>
              </p14:nvContentPartPr>
              <p14:xfrm>
                <a:off x="3829058" y="4394062"/>
                <a:ext cx="123480" cy="97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3BC8442-C0AF-7B11-A0D7-13678C170B8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820058" y="4385422"/>
                  <a:ext cx="141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9A9D421-3A40-E550-081C-74B51E69DA33}"/>
                    </a:ext>
                  </a:extLst>
                </p14:cNvPr>
                <p14:cNvContentPartPr/>
                <p14:nvPr/>
              </p14:nvContentPartPr>
              <p14:xfrm>
                <a:off x="4241258" y="4272382"/>
                <a:ext cx="17640" cy="160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9A9D421-3A40-E550-081C-74B51E69DA3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32618" y="4263382"/>
                  <a:ext cx="35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FE98A22-3891-D421-D2DC-2308EB03EEF8}"/>
                    </a:ext>
                  </a:extLst>
                </p14:cNvPr>
                <p14:cNvContentPartPr/>
                <p14:nvPr/>
              </p14:nvContentPartPr>
              <p14:xfrm>
                <a:off x="4163858" y="4332502"/>
                <a:ext cx="158760" cy="3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FE98A22-3891-D421-D2DC-2308EB03EEF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55218" y="4323862"/>
                  <a:ext cx="176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4B0B620-6172-163D-C50F-147305928D83}"/>
                    </a:ext>
                  </a:extLst>
                </p14:cNvPr>
                <p14:cNvContentPartPr/>
                <p14:nvPr/>
              </p14:nvContentPartPr>
              <p14:xfrm>
                <a:off x="4521338" y="4214422"/>
                <a:ext cx="136800" cy="181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4B0B620-6172-163D-C50F-147305928D8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12338" y="4205422"/>
                  <a:ext cx="154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7C362B0-FCF4-E5A8-D888-90A8CFABF6F4}"/>
                    </a:ext>
                  </a:extLst>
                </p14:cNvPr>
                <p14:cNvContentPartPr/>
                <p14:nvPr/>
              </p14:nvContentPartPr>
              <p14:xfrm>
                <a:off x="4818338" y="4195342"/>
                <a:ext cx="88560" cy="1969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7C362B0-FCF4-E5A8-D888-90A8CFABF6F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809338" y="4186342"/>
                  <a:ext cx="106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8652297-117A-2443-9047-0DDAEC651C32}"/>
                    </a:ext>
                  </a:extLst>
                </p14:cNvPr>
                <p14:cNvContentPartPr/>
                <p14:nvPr/>
              </p14:nvContentPartPr>
              <p14:xfrm>
                <a:off x="4701338" y="4140262"/>
                <a:ext cx="96840" cy="1119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8652297-117A-2443-9047-0DDAEC651C3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92698" y="4131262"/>
                  <a:ext cx="114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EFE3DEA-960B-19A2-6E65-49DD42D85D5C}"/>
                    </a:ext>
                  </a:extLst>
                </p14:cNvPr>
                <p14:cNvContentPartPr/>
                <p14:nvPr/>
              </p14:nvContentPartPr>
              <p14:xfrm>
                <a:off x="4922378" y="4345462"/>
                <a:ext cx="92880" cy="94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EFE3DEA-960B-19A2-6E65-49DD42D85D5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13738" y="4336822"/>
                  <a:ext cx="11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A5A6A04-E03F-4A15-89D8-D938E8B0F5DA}"/>
                    </a:ext>
                  </a:extLst>
                </p14:cNvPr>
                <p14:cNvContentPartPr/>
                <p14:nvPr/>
              </p14:nvContentPartPr>
              <p14:xfrm>
                <a:off x="1750058" y="4373902"/>
                <a:ext cx="136080" cy="2786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A5A6A04-E03F-4A15-89D8-D938E8B0F5D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741058" y="4365262"/>
                  <a:ext cx="153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1BEBC93-950D-C6B2-DEBF-CB7A4F4E2904}"/>
                    </a:ext>
                  </a:extLst>
                </p14:cNvPr>
                <p14:cNvContentPartPr/>
                <p14:nvPr/>
              </p14:nvContentPartPr>
              <p14:xfrm>
                <a:off x="2094938" y="4407382"/>
                <a:ext cx="116280" cy="2167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1BEBC93-950D-C6B2-DEBF-CB7A4F4E290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85938" y="4398742"/>
                  <a:ext cx="133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DA16C54-457D-F353-8912-B41C2172F840}"/>
                    </a:ext>
                  </a:extLst>
                </p14:cNvPr>
                <p14:cNvContentPartPr/>
                <p14:nvPr/>
              </p14:nvContentPartPr>
              <p14:xfrm>
                <a:off x="1985858" y="4323502"/>
                <a:ext cx="124920" cy="115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DA16C54-457D-F353-8912-B41C2172F84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77218" y="4314502"/>
                  <a:ext cx="142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6530A23-1C18-EB77-B836-BE58216AD946}"/>
                    </a:ext>
                  </a:extLst>
                </p14:cNvPr>
                <p14:cNvContentPartPr/>
                <p14:nvPr/>
              </p14:nvContentPartPr>
              <p14:xfrm>
                <a:off x="2213738" y="4569742"/>
                <a:ext cx="97200" cy="882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6530A23-1C18-EB77-B836-BE58216AD94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204738" y="4561102"/>
                  <a:ext cx="114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61A3EA3-E731-E980-7D1F-A0524DCEF6F8}"/>
                    </a:ext>
                  </a:extLst>
                </p14:cNvPr>
                <p14:cNvContentPartPr/>
                <p14:nvPr/>
              </p14:nvContentPartPr>
              <p14:xfrm>
                <a:off x="701018" y="4272742"/>
                <a:ext cx="100080" cy="163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61A3EA3-E731-E980-7D1F-A0524DCEF6F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92378" y="4263742"/>
                  <a:ext cx="117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4C1A2E0-2887-ED29-6625-3532F661B5D2}"/>
                    </a:ext>
                  </a:extLst>
                </p14:cNvPr>
                <p14:cNvContentPartPr/>
                <p14:nvPr/>
              </p14:nvContentPartPr>
              <p14:xfrm>
                <a:off x="730898" y="4256182"/>
                <a:ext cx="208440" cy="2588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4C1A2E0-2887-ED29-6625-3532F661B5D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2258" y="4247542"/>
                  <a:ext cx="226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5B5C446-87BB-CA80-67CA-EEC970A2D832}"/>
                    </a:ext>
                  </a:extLst>
                </p14:cNvPr>
                <p14:cNvContentPartPr/>
                <p14:nvPr/>
              </p14:nvContentPartPr>
              <p14:xfrm>
                <a:off x="978578" y="4307662"/>
                <a:ext cx="134640" cy="240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5B5C446-87BB-CA80-67CA-EEC970A2D83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9938" y="4299022"/>
                  <a:ext cx="152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DF969F1-C0D0-238B-65A2-2143C0C86C16}"/>
                    </a:ext>
                  </a:extLst>
                </p14:cNvPr>
                <p14:cNvContentPartPr/>
                <p14:nvPr/>
              </p14:nvContentPartPr>
              <p14:xfrm>
                <a:off x="629378" y="4543462"/>
                <a:ext cx="475920" cy="75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DF969F1-C0D0-238B-65A2-2143C0C86C1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0738" y="4534822"/>
                  <a:ext cx="493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378A60F-6C9D-2479-EAC7-939BFBB84BDE}"/>
                    </a:ext>
                  </a:extLst>
                </p14:cNvPr>
                <p14:cNvContentPartPr/>
                <p14:nvPr/>
              </p14:nvContentPartPr>
              <p14:xfrm>
                <a:off x="792818" y="4639222"/>
                <a:ext cx="224640" cy="2502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378A60F-6C9D-2479-EAC7-939BFBB84BD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84178" y="4630222"/>
                  <a:ext cx="242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7639387-0C12-9216-945C-2CEB7790B620}"/>
                    </a:ext>
                  </a:extLst>
                </p14:cNvPr>
                <p14:cNvContentPartPr/>
                <p14:nvPr/>
              </p14:nvContentPartPr>
              <p14:xfrm>
                <a:off x="1414178" y="4414222"/>
                <a:ext cx="38880" cy="197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7639387-0C12-9216-945C-2CEB7790B62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05538" y="4405222"/>
                  <a:ext cx="56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52EC0CC-2ACC-544F-FC63-4B845D0EC620}"/>
                    </a:ext>
                  </a:extLst>
                </p14:cNvPr>
                <p14:cNvContentPartPr/>
                <p14:nvPr/>
              </p14:nvContentPartPr>
              <p14:xfrm>
                <a:off x="1304738" y="4493062"/>
                <a:ext cx="178920" cy="16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52EC0CC-2ACC-544F-FC63-4B845D0EC62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296098" y="4484062"/>
                  <a:ext cx="196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FCB4B23-078E-FB2C-BB4A-6BCAF509ABDC}"/>
                    </a:ext>
                  </a:extLst>
                </p14:cNvPr>
                <p14:cNvContentPartPr/>
                <p14:nvPr/>
              </p14:nvContentPartPr>
              <p14:xfrm>
                <a:off x="5351858" y="4240342"/>
                <a:ext cx="189720" cy="25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FCB4B23-078E-FB2C-BB4A-6BCAF509ABD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342858" y="4231342"/>
                  <a:ext cx="20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842CD4C-A812-AD7A-6B08-5FC14911C7FC}"/>
                    </a:ext>
                  </a:extLst>
                </p14:cNvPr>
                <p14:cNvContentPartPr/>
                <p14:nvPr/>
              </p14:nvContentPartPr>
              <p14:xfrm>
                <a:off x="5367338" y="4356262"/>
                <a:ext cx="166680" cy="7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842CD4C-A812-AD7A-6B08-5FC14911C7F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358338" y="4347622"/>
                  <a:ext cx="18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016D476-92C7-797F-2CE4-8E3F828A6769}"/>
                    </a:ext>
                  </a:extLst>
                </p14:cNvPr>
                <p14:cNvContentPartPr/>
                <p14:nvPr/>
              </p14:nvContentPartPr>
              <p14:xfrm>
                <a:off x="5582978" y="4124062"/>
                <a:ext cx="263880" cy="2944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016D476-92C7-797F-2CE4-8E3F828A676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73978" y="4115422"/>
                  <a:ext cx="2815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3A8F809-34A4-8E9C-1A4E-0995F41718E3}"/>
                    </a:ext>
                  </a:extLst>
                </p14:cNvPr>
                <p14:cNvContentPartPr/>
                <p14:nvPr/>
              </p14:nvContentPartPr>
              <p14:xfrm>
                <a:off x="6079418" y="3954862"/>
                <a:ext cx="116280" cy="2048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3A8F809-34A4-8E9C-1A4E-0995F41718E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070778" y="3945862"/>
                  <a:ext cx="133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8FC2024-9C41-3612-A03A-36730102CFDA}"/>
                    </a:ext>
                  </a:extLst>
                </p14:cNvPr>
                <p14:cNvContentPartPr/>
                <p14:nvPr/>
              </p14:nvContentPartPr>
              <p14:xfrm>
                <a:off x="6074018" y="4078702"/>
                <a:ext cx="167400" cy="38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8FC2024-9C41-3612-A03A-36730102CFD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065378" y="4070062"/>
                  <a:ext cx="185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5869CD9-8C02-DAC5-A93D-5EC14F4FBCCE}"/>
                    </a:ext>
                  </a:extLst>
                </p14:cNvPr>
                <p14:cNvContentPartPr/>
                <p14:nvPr/>
              </p14:nvContentPartPr>
              <p14:xfrm>
                <a:off x="6260858" y="3987262"/>
                <a:ext cx="130680" cy="211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5869CD9-8C02-DAC5-A93D-5EC14F4FBCC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252218" y="3978622"/>
                  <a:ext cx="148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D542C42-3C60-CA08-D50E-084460B7F010}"/>
                    </a:ext>
                  </a:extLst>
                </p14:cNvPr>
                <p14:cNvContentPartPr/>
                <p14:nvPr/>
              </p14:nvContentPartPr>
              <p14:xfrm>
                <a:off x="6025418" y="4172302"/>
                <a:ext cx="426600" cy="468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D542C42-3C60-CA08-D50E-084460B7F01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016778" y="4163302"/>
                  <a:ext cx="444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0777CB3-236A-0FD4-1ECC-8A47944658F4}"/>
                    </a:ext>
                  </a:extLst>
                </p14:cNvPr>
                <p14:cNvContentPartPr/>
                <p14:nvPr/>
              </p14:nvContentPartPr>
              <p14:xfrm>
                <a:off x="6195338" y="4290022"/>
                <a:ext cx="109440" cy="257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0777CB3-236A-0FD4-1ECC-8A47944658F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86698" y="4281382"/>
                  <a:ext cx="127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D2AE53B-ED01-166C-ED02-7C9C1493823F}"/>
                    </a:ext>
                  </a:extLst>
                </p14:cNvPr>
                <p14:cNvContentPartPr/>
                <p14:nvPr/>
              </p14:nvContentPartPr>
              <p14:xfrm>
                <a:off x="6577658" y="4146742"/>
                <a:ext cx="183960" cy="29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D2AE53B-ED01-166C-ED02-7C9C1493823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69018" y="4138102"/>
                  <a:ext cx="201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8C43AF0-D815-548C-D30A-AF788F299EBE}"/>
                    </a:ext>
                  </a:extLst>
                </p14:cNvPr>
                <p14:cNvContentPartPr/>
                <p14:nvPr/>
              </p14:nvContentPartPr>
              <p14:xfrm>
                <a:off x="6576578" y="4184902"/>
                <a:ext cx="165960" cy="25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8C43AF0-D815-548C-D30A-AF788F299EB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567938" y="4176262"/>
                  <a:ext cx="183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8475FEA-0B65-4B69-4082-E0B0554CA44C}"/>
                    </a:ext>
                  </a:extLst>
                </p14:cNvPr>
                <p14:cNvContentPartPr/>
                <p14:nvPr/>
              </p14:nvContentPartPr>
              <p14:xfrm>
                <a:off x="6950618" y="3931462"/>
                <a:ext cx="127440" cy="298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8475FEA-0B65-4B69-4082-E0B0554CA44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941978" y="3922822"/>
                  <a:ext cx="145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0410198-D95A-44A5-E9F7-2FEC3E8CEC2A}"/>
                    </a:ext>
                  </a:extLst>
                </p14:cNvPr>
                <p14:cNvContentPartPr/>
                <p14:nvPr/>
              </p14:nvContentPartPr>
              <p14:xfrm>
                <a:off x="7181738" y="3960622"/>
                <a:ext cx="88560" cy="204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0410198-D95A-44A5-E9F7-2FEC3E8CEC2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173098" y="3951622"/>
                  <a:ext cx="106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331803A-76B1-A248-415B-3A623488F2B0}"/>
                    </a:ext>
                  </a:extLst>
                </p14:cNvPr>
                <p14:cNvContentPartPr/>
                <p14:nvPr/>
              </p14:nvContentPartPr>
              <p14:xfrm>
                <a:off x="7103258" y="3856222"/>
                <a:ext cx="107280" cy="158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331803A-76B1-A248-415B-3A623488F2B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094618" y="3847222"/>
                  <a:ext cx="124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4DD6088-2320-31B9-51C1-4A631C1C48AD}"/>
                    </a:ext>
                  </a:extLst>
                </p14:cNvPr>
                <p14:cNvContentPartPr/>
                <p14:nvPr/>
              </p14:nvContentPartPr>
              <p14:xfrm>
                <a:off x="7298378" y="3986542"/>
                <a:ext cx="261000" cy="195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4DD6088-2320-31B9-51C1-4A631C1C48A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89738" y="3977542"/>
                  <a:ext cx="278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C71D4C8-6105-CF79-B0BF-87C87415AC55}"/>
                    </a:ext>
                  </a:extLst>
                </p14:cNvPr>
                <p14:cNvContentPartPr/>
                <p14:nvPr/>
              </p14:nvContentPartPr>
              <p14:xfrm>
                <a:off x="7707698" y="3836062"/>
                <a:ext cx="123120" cy="2584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C71D4C8-6105-CF79-B0BF-87C87415AC5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98698" y="3827422"/>
                  <a:ext cx="140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30A5505-6DDA-F4B0-8D61-E9B75C7587E5}"/>
                    </a:ext>
                  </a:extLst>
                </p14:cNvPr>
                <p14:cNvContentPartPr/>
                <p14:nvPr/>
              </p14:nvContentPartPr>
              <p14:xfrm>
                <a:off x="7977698" y="3875302"/>
                <a:ext cx="129240" cy="189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30A5505-6DDA-F4B0-8D61-E9B75C7587E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968698" y="3866662"/>
                  <a:ext cx="146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C12333B-CB89-6119-1D30-34A2CABBABE2}"/>
                    </a:ext>
                  </a:extLst>
                </p14:cNvPr>
                <p14:cNvContentPartPr/>
                <p14:nvPr/>
              </p14:nvContentPartPr>
              <p14:xfrm>
                <a:off x="7883378" y="3783502"/>
                <a:ext cx="135720" cy="127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C12333B-CB89-6119-1D30-34A2CABBABE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874738" y="3774862"/>
                  <a:ext cx="153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478ABA5-AE8D-2B51-5CD2-DA2401AC3ADB}"/>
                    </a:ext>
                  </a:extLst>
                </p14:cNvPr>
                <p14:cNvContentPartPr/>
                <p14:nvPr/>
              </p14:nvContentPartPr>
              <p14:xfrm>
                <a:off x="8114138" y="3995902"/>
                <a:ext cx="106200" cy="91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478ABA5-AE8D-2B51-5CD2-DA2401AC3AD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105498" y="3987262"/>
                  <a:ext cx="12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199BE17-A8BB-3854-F5B6-33DB047DC1DB}"/>
                    </a:ext>
                  </a:extLst>
                </p14:cNvPr>
                <p14:cNvContentPartPr/>
                <p14:nvPr/>
              </p14:nvContentPartPr>
              <p14:xfrm>
                <a:off x="8323658" y="3829942"/>
                <a:ext cx="242280" cy="114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199BE17-A8BB-3854-F5B6-33DB047DC1D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315018" y="3821302"/>
                  <a:ext cx="259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DBBE054-67B2-48DA-33AB-8142752BE80F}"/>
                    </a:ext>
                  </a:extLst>
                </p14:cNvPr>
                <p14:cNvContentPartPr/>
                <p14:nvPr/>
              </p14:nvContentPartPr>
              <p14:xfrm>
                <a:off x="8692298" y="3726262"/>
                <a:ext cx="137160" cy="2070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DBBE054-67B2-48DA-33AB-8142752BE80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683298" y="3717622"/>
                  <a:ext cx="154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6FB23F9-31C2-FEF4-6623-8CD6E113B79F}"/>
                    </a:ext>
                  </a:extLst>
                </p14:cNvPr>
                <p14:cNvContentPartPr/>
                <p14:nvPr/>
              </p14:nvContentPartPr>
              <p14:xfrm>
                <a:off x="8742338" y="3678742"/>
                <a:ext cx="421560" cy="199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6FB23F9-31C2-FEF4-6623-8CD6E113B79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733338" y="3670102"/>
                  <a:ext cx="439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3396161-D735-30D3-275B-776492F2F6B1}"/>
                    </a:ext>
                  </a:extLst>
                </p14:cNvPr>
                <p14:cNvContentPartPr/>
                <p14:nvPr/>
              </p14:nvContentPartPr>
              <p14:xfrm>
                <a:off x="8922698" y="3584062"/>
                <a:ext cx="171720" cy="1360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3396161-D735-30D3-275B-776492F2F6B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913698" y="3575062"/>
                  <a:ext cx="189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3723421-502E-1BF9-DBC0-FAABE9015408}"/>
                    </a:ext>
                  </a:extLst>
                </p14:cNvPr>
                <p14:cNvContentPartPr/>
                <p14:nvPr/>
              </p14:nvContentPartPr>
              <p14:xfrm>
                <a:off x="9175418" y="3797542"/>
                <a:ext cx="99000" cy="62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3723421-502E-1BF9-DBC0-FAABE901540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166418" y="3788542"/>
                  <a:ext cx="116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99CD4F1-71D8-073C-4C7A-19C3E24056CF}"/>
                    </a:ext>
                  </a:extLst>
                </p14:cNvPr>
                <p14:cNvContentPartPr/>
                <p14:nvPr/>
              </p14:nvContentPartPr>
              <p14:xfrm>
                <a:off x="505178" y="5338702"/>
                <a:ext cx="164520" cy="216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99CD4F1-71D8-073C-4C7A-19C3E24056C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96178" y="5330062"/>
                  <a:ext cx="182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8564E86-6F2F-A662-65CB-F5C4DF9AE7EB}"/>
                    </a:ext>
                  </a:extLst>
                </p14:cNvPr>
                <p14:cNvContentPartPr/>
                <p14:nvPr/>
              </p14:nvContentPartPr>
              <p14:xfrm>
                <a:off x="749618" y="5334022"/>
                <a:ext cx="117000" cy="216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8564E86-6F2F-A662-65CB-F5C4DF9AE7E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40978" y="5325382"/>
                  <a:ext cx="134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B3AE33E-C657-DCAE-AD34-6AF66F79C934}"/>
                    </a:ext>
                  </a:extLst>
                </p14:cNvPr>
                <p14:cNvContentPartPr/>
                <p14:nvPr/>
              </p14:nvContentPartPr>
              <p14:xfrm>
                <a:off x="1052378" y="5324662"/>
                <a:ext cx="175320" cy="191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B3AE33E-C657-DCAE-AD34-6AF66F79C93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43738" y="5316022"/>
                  <a:ext cx="192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3C7C22D-F806-271A-2AC1-791636556753}"/>
                    </a:ext>
                  </a:extLst>
                </p14:cNvPr>
                <p14:cNvContentPartPr/>
                <p14:nvPr/>
              </p14:nvContentPartPr>
              <p14:xfrm>
                <a:off x="1210058" y="5215942"/>
                <a:ext cx="179280" cy="351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3C7C22D-F806-271A-2AC1-79163655675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201058" y="5206942"/>
                  <a:ext cx="196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BC0B7B5-3B93-E4C3-FF7C-15F3A7B7F01E}"/>
                    </a:ext>
                  </a:extLst>
                </p14:cNvPr>
                <p14:cNvContentPartPr/>
                <p14:nvPr/>
              </p14:nvContentPartPr>
              <p14:xfrm>
                <a:off x="369818" y="5225302"/>
                <a:ext cx="167760" cy="417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BC0B7B5-3B93-E4C3-FF7C-15F3A7B7F01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0818" y="5216662"/>
                  <a:ext cx="1854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566CB91-D32B-D10A-ADD9-C605624EAAB3}"/>
                    </a:ext>
                  </a:extLst>
                </p14:cNvPr>
                <p14:cNvContentPartPr/>
                <p14:nvPr/>
              </p14:nvContentPartPr>
              <p14:xfrm>
                <a:off x="1543778" y="5364982"/>
                <a:ext cx="210240" cy="21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566CB91-D32B-D10A-ADD9-C605624EAAB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534778" y="5356342"/>
                  <a:ext cx="22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7DD247A-EB9E-CF66-6226-1B3D7A116477}"/>
                    </a:ext>
                  </a:extLst>
                </p14:cNvPr>
                <p14:cNvContentPartPr/>
                <p14:nvPr/>
              </p14:nvContentPartPr>
              <p14:xfrm>
                <a:off x="1618658" y="5423302"/>
                <a:ext cx="132480" cy="180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7DD247A-EB9E-CF66-6226-1B3D7A1164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609658" y="5414662"/>
                  <a:ext cx="150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47F57B2-9B54-9FFB-577E-897A7807F8B5}"/>
                    </a:ext>
                  </a:extLst>
                </p14:cNvPr>
                <p14:cNvContentPartPr/>
                <p14:nvPr/>
              </p14:nvContentPartPr>
              <p14:xfrm>
                <a:off x="2085938" y="5069782"/>
                <a:ext cx="177480" cy="194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47F57B2-9B54-9FFB-577E-897A7807F8B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77298" y="5060782"/>
                  <a:ext cx="195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C598E6C-677E-D9EE-E23B-8668A9133EA8}"/>
                    </a:ext>
                  </a:extLst>
                </p14:cNvPr>
                <p14:cNvContentPartPr/>
                <p14:nvPr/>
              </p14:nvContentPartPr>
              <p14:xfrm>
                <a:off x="2349098" y="5079142"/>
                <a:ext cx="139320" cy="1933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C598E6C-677E-D9EE-E23B-8668A9133EA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40458" y="5070502"/>
                  <a:ext cx="156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28EF0E8-DAD5-A8B6-6A2E-4D43C7AB382F}"/>
                    </a:ext>
                  </a:extLst>
                </p14:cNvPr>
                <p14:cNvContentPartPr/>
                <p14:nvPr/>
              </p14:nvContentPartPr>
              <p14:xfrm>
                <a:off x="2585618" y="4909942"/>
                <a:ext cx="67320" cy="3006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28EF0E8-DAD5-A8B6-6A2E-4D43C7AB382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576618" y="4901302"/>
                  <a:ext cx="84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D38ED45-4626-CCF8-A489-02D758EE5C46}"/>
                    </a:ext>
                  </a:extLst>
                </p14:cNvPr>
                <p14:cNvContentPartPr/>
                <p14:nvPr/>
              </p14:nvContentPartPr>
              <p14:xfrm>
                <a:off x="2097818" y="5329702"/>
                <a:ext cx="663480" cy="48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D38ED45-4626-CCF8-A489-02D758EE5C4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089178" y="5320702"/>
                  <a:ext cx="681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8504031-1A0F-7DCC-1D8F-1189B8CDF7D6}"/>
                    </a:ext>
                  </a:extLst>
                </p14:cNvPr>
                <p14:cNvContentPartPr/>
                <p14:nvPr/>
              </p14:nvContentPartPr>
              <p14:xfrm>
                <a:off x="2102498" y="5507902"/>
                <a:ext cx="167040" cy="1627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8504031-1A0F-7DCC-1D8F-1189B8CDF7D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93858" y="5498902"/>
                  <a:ext cx="184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FC9BF4D-7E4B-16A5-BB61-62D67C6A9722}"/>
                    </a:ext>
                  </a:extLst>
                </p14:cNvPr>
                <p14:cNvContentPartPr/>
                <p14:nvPr/>
              </p14:nvContentPartPr>
              <p14:xfrm>
                <a:off x="2358818" y="5510062"/>
                <a:ext cx="156600" cy="1170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FC9BF4D-7E4B-16A5-BB61-62D67C6A972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50178" y="5501062"/>
                  <a:ext cx="174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2FE952F-1431-A5EE-CD68-5F31AE689D96}"/>
                    </a:ext>
                  </a:extLst>
                </p14:cNvPr>
                <p14:cNvContentPartPr/>
                <p14:nvPr/>
              </p14:nvContentPartPr>
              <p14:xfrm>
                <a:off x="2599298" y="5491342"/>
                <a:ext cx="71640" cy="1191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2FE952F-1431-A5EE-CD68-5F31AE689D9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590658" y="5482702"/>
                  <a:ext cx="89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EAFAB24-1C36-805F-5DE0-E4273C446B0E}"/>
                    </a:ext>
                  </a:extLst>
                </p14:cNvPr>
                <p14:cNvContentPartPr/>
                <p14:nvPr/>
              </p14:nvContentPartPr>
              <p14:xfrm>
                <a:off x="2528378" y="5453902"/>
                <a:ext cx="144720" cy="136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EAFAB24-1C36-805F-5DE0-E4273C446B0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519378" y="5444902"/>
                  <a:ext cx="162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EA1641E-8BA4-4853-B2F1-B38AF4C3BDD4}"/>
                    </a:ext>
                  </a:extLst>
                </p14:cNvPr>
                <p14:cNvContentPartPr/>
                <p14:nvPr/>
              </p14:nvContentPartPr>
              <p14:xfrm>
                <a:off x="9563138" y="3537982"/>
                <a:ext cx="299160" cy="263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EA1641E-8BA4-4853-B2F1-B38AF4C3BDD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54498" y="3529342"/>
                  <a:ext cx="316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B7D0885-04AF-06B4-8716-D507FD35016A}"/>
                    </a:ext>
                  </a:extLst>
                </p14:cNvPr>
                <p14:cNvContentPartPr/>
                <p14:nvPr/>
              </p14:nvContentPartPr>
              <p14:xfrm>
                <a:off x="9913418" y="3488662"/>
                <a:ext cx="134640" cy="365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B7D0885-04AF-06B4-8716-D507FD35016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904418" y="3480022"/>
                  <a:ext cx="1522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2EBD054-7CE3-4841-C8F9-F6BF7D668762}"/>
                    </a:ext>
                  </a:extLst>
                </p14:cNvPr>
                <p14:cNvContentPartPr/>
                <p14:nvPr/>
              </p14:nvContentPartPr>
              <p14:xfrm>
                <a:off x="10068218" y="3486502"/>
                <a:ext cx="44640" cy="226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2EBD054-7CE3-4841-C8F9-F6BF7D66876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059578" y="3477502"/>
                  <a:ext cx="62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1BCCE42-43B6-9CF3-6A3F-D4319C7C5C5C}"/>
                    </a:ext>
                  </a:extLst>
                </p14:cNvPr>
                <p14:cNvContentPartPr/>
                <p14:nvPr/>
              </p14:nvContentPartPr>
              <p14:xfrm>
                <a:off x="10126538" y="3469942"/>
                <a:ext cx="440280" cy="2268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1BCCE42-43B6-9CF3-6A3F-D4319C7C5C5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117898" y="3460942"/>
                  <a:ext cx="457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5D2A821-AD78-CCBB-B2A8-E386D9881E58}"/>
                    </a:ext>
                  </a:extLst>
                </p14:cNvPr>
                <p14:cNvContentPartPr/>
                <p14:nvPr/>
              </p14:nvContentPartPr>
              <p14:xfrm>
                <a:off x="10534778" y="3482902"/>
                <a:ext cx="13680" cy="54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5D2A821-AD78-CCBB-B2A8-E386D9881E5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525778" y="3473902"/>
                  <a:ext cx="31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471FC66-F207-1F9F-EB80-DD1DCD62FE32}"/>
                    </a:ext>
                  </a:extLst>
                </p14:cNvPr>
                <p14:cNvContentPartPr/>
                <p14:nvPr/>
              </p14:nvContentPartPr>
              <p14:xfrm>
                <a:off x="10612178" y="3517822"/>
                <a:ext cx="285840" cy="130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471FC66-F207-1F9F-EB80-DD1DCD62FE3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603178" y="3509182"/>
                  <a:ext cx="303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3B4F5D2-4FB1-EEAE-6DFD-8C2B54D5EC8C}"/>
                    </a:ext>
                  </a:extLst>
                </p14:cNvPr>
                <p14:cNvContentPartPr/>
                <p14:nvPr/>
              </p14:nvContentPartPr>
              <p14:xfrm>
                <a:off x="10964978" y="3355822"/>
                <a:ext cx="681840" cy="2858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3B4F5D2-4FB1-EEAE-6DFD-8C2B54D5EC8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956338" y="3346822"/>
                  <a:ext cx="699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93502CF-3417-E50B-CF29-55BA3C664E9C}"/>
                    </a:ext>
                  </a:extLst>
                </p14:cNvPr>
                <p14:cNvContentPartPr/>
                <p14:nvPr/>
              </p14:nvContentPartPr>
              <p14:xfrm>
                <a:off x="10015658" y="3922462"/>
                <a:ext cx="305280" cy="68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93502CF-3417-E50B-CF29-55BA3C664E9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007018" y="3913462"/>
                  <a:ext cx="322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0074684-92D4-ED0A-12B9-B5CC7ECC62E7}"/>
                    </a:ext>
                  </a:extLst>
                </p14:cNvPr>
                <p14:cNvContentPartPr/>
                <p14:nvPr/>
              </p14:nvContentPartPr>
              <p14:xfrm>
                <a:off x="10048058" y="3957382"/>
                <a:ext cx="279000" cy="86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0074684-92D4-ED0A-12B9-B5CC7ECC62E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039418" y="3948742"/>
                  <a:ext cx="29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FC72456-5E79-6966-17AE-D4E6399EBFCA}"/>
                    </a:ext>
                  </a:extLst>
                </p14:cNvPr>
                <p14:cNvContentPartPr/>
                <p14:nvPr/>
              </p14:nvContentPartPr>
              <p14:xfrm>
                <a:off x="10551338" y="3810862"/>
                <a:ext cx="100440" cy="158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FC72456-5E79-6966-17AE-D4E6399EBFC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542698" y="3802222"/>
                  <a:ext cx="118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5E9C2D3-C7FF-89EF-DBAC-E4573DFE205B}"/>
                    </a:ext>
                  </a:extLst>
                </p14:cNvPr>
                <p14:cNvContentPartPr/>
                <p14:nvPr/>
              </p14:nvContentPartPr>
              <p14:xfrm>
                <a:off x="10423178" y="3747862"/>
                <a:ext cx="331560" cy="529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5E9C2D3-C7FF-89EF-DBAC-E4573DFE205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414538" y="3739222"/>
                  <a:ext cx="349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5E5E27D-E10F-9A80-CC16-9EB2874DE7D7}"/>
                    </a:ext>
                  </a:extLst>
                </p14:cNvPr>
                <p14:cNvContentPartPr/>
                <p14:nvPr/>
              </p14:nvContentPartPr>
              <p14:xfrm>
                <a:off x="3186458" y="5243302"/>
                <a:ext cx="185040" cy="37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5E5E27D-E10F-9A80-CC16-9EB2874DE7D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177818" y="5234302"/>
                  <a:ext cx="202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AA1BB1C-294C-0174-00E4-06C81C18277B}"/>
                    </a:ext>
                  </a:extLst>
                </p14:cNvPr>
                <p14:cNvContentPartPr/>
                <p14:nvPr/>
              </p14:nvContentPartPr>
              <p14:xfrm>
                <a:off x="3217058" y="5295862"/>
                <a:ext cx="178200" cy="457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AA1BB1C-294C-0174-00E4-06C81C18277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208418" y="5287222"/>
                  <a:ext cx="195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705D27C-ABA2-079C-E62A-20116B13A9B1}"/>
                    </a:ext>
                  </a:extLst>
                </p14:cNvPr>
                <p14:cNvContentPartPr/>
                <p14:nvPr/>
              </p14:nvContentPartPr>
              <p14:xfrm>
                <a:off x="3442058" y="5148982"/>
                <a:ext cx="104760" cy="201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705D27C-ABA2-079C-E62A-20116B13A9B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433058" y="5140342"/>
                  <a:ext cx="122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0D25014-0326-57DD-2527-1458373B1A52}"/>
                    </a:ext>
                  </a:extLst>
                </p14:cNvPr>
                <p14:cNvContentPartPr/>
                <p14:nvPr/>
              </p14:nvContentPartPr>
              <p14:xfrm>
                <a:off x="3939578" y="5011102"/>
                <a:ext cx="199080" cy="2491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0D25014-0326-57DD-2527-1458373B1A5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930578" y="5002462"/>
                  <a:ext cx="216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32A17E8-C54A-EAF6-992B-A99865034A24}"/>
                    </a:ext>
                  </a:extLst>
                </p14:cNvPr>
                <p14:cNvContentPartPr/>
                <p14:nvPr/>
              </p14:nvContentPartPr>
              <p14:xfrm>
                <a:off x="4343858" y="5016862"/>
                <a:ext cx="50040" cy="139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32A17E8-C54A-EAF6-992B-A99865034A2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335218" y="5007862"/>
                  <a:ext cx="67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A97E97C-53F2-1360-6F01-9367AB2151BE}"/>
                    </a:ext>
                  </a:extLst>
                </p14:cNvPr>
                <p14:cNvContentPartPr/>
                <p14:nvPr/>
              </p14:nvContentPartPr>
              <p14:xfrm>
                <a:off x="4268618" y="5065102"/>
                <a:ext cx="165960" cy="334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A97E97C-53F2-1360-6F01-9367AB2151B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259978" y="5056462"/>
                  <a:ext cx="183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CECBE86-6088-78CE-DE78-A627BC185349}"/>
                    </a:ext>
                  </a:extLst>
                </p14:cNvPr>
                <p14:cNvContentPartPr/>
                <p14:nvPr/>
              </p14:nvContentPartPr>
              <p14:xfrm>
                <a:off x="4551218" y="4858822"/>
                <a:ext cx="257400" cy="240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CECBE86-6088-78CE-DE78-A627BC18534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542578" y="4850182"/>
                  <a:ext cx="275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4CC0695-900E-1F74-D102-B7DC3765BE54}"/>
                    </a:ext>
                  </a:extLst>
                </p14:cNvPr>
                <p14:cNvContentPartPr/>
                <p14:nvPr/>
              </p14:nvContentPartPr>
              <p14:xfrm>
                <a:off x="4904378" y="4829662"/>
                <a:ext cx="109800" cy="128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4CC0695-900E-1F74-D102-B7DC3765BE5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895378" y="4821022"/>
                  <a:ext cx="127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8555F32-7631-B6CA-FB95-3E9CE127201C}"/>
                    </a:ext>
                  </a:extLst>
                </p14:cNvPr>
                <p14:cNvContentPartPr/>
                <p14:nvPr/>
              </p14:nvContentPartPr>
              <p14:xfrm>
                <a:off x="5006978" y="4830382"/>
                <a:ext cx="226440" cy="1684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8555F32-7631-B6CA-FB95-3E9CE127201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998338" y="4821742"/>
                  <a:ext cx="244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F3F8029-9BEE-63A9-3905-9D2EEDD80734}"/>
                    </a:ext>
                  </a:extLst>
                </p14:cNvPr>
                <p14:cNvContentPartPr/>
                <p14:nvPr/>
              </p14:nvContentPartPr>
              <p14:xfrm>
                <a:off x="5050898" y="4743982"/>
                <a:ext cx="97560" cy="1202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F3F8029-9BEE-63A9-3905-9D2EEDD8073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42258" y="4734982"/>
                  <a:ext cx="11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C8AA596-370F-6EB2-8154-A899B4FC5C9D}"/>
                    </a:ext>
                  </a:extLst>
                </p14:cNvPr>
                <p14:cNvContentPartPr/>
                <p14:nvPr/>
              </p14:nvContentPartPr>
              <p14:xfrm>
                <a:off x="5262938" y="4706182"/>
                <a:ext cx="135360" cy="303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C8AA596-370F-6EB2-8154-A899B4FC5C9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254298" y="4697182"/>
                  <a:ext cx="153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EA7BDA4-71DE-6E10-01AD-E6960F1662C8}"/>
                    </a:ext>
                  </a:extLst>
                </p14:cNvPr>
                <p14:cNvContentPartPr/>
                <p14:nvPr/>
              </p14:nvContentPartPr>
              <p14:xfrm>
                <a:off x="3841298" y="4980142"/>
                <a:ext cx="83880" cy="3528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EA7BDA4-71DE-6E10-01AD-E6960F1662C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832658" y="4971142"/>
                  <a:ext cx="101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1E2299B-C1A6-CDE2-8843-3963A7A219BE}"/>
                    </a:ext>
                  </a:extLst>
                </p14:cNvPr>
                <p14:cNvContentPartPr/>
                <p14:nvPr/>
              </p14:nvContentPartPr>
              <p14:xfrm>
                <a:off x="5572538" y="4831102"/>
                <a:ext cx="181440" cy="14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1E2299B-C1A6-CDE2-8843-3963A7A219B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563898" y="4822102"/>
                  <a:ext cx="199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BEE3E4A-54D3-46B0-B94B-BFAC85A91288}"/>
                    </a:ext>
                  </a:extLst>
                </p14:cNvPr>
                <p14:cNvContentPartPr/>
                <p14:nvPr/>
              </p14:nvContentPartPr>
              <p14:xfrm>
                <a:off x="5565338" y="4882222"/>
                <a:ext cx="192240" cy="230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BEE3E4A-54D3-46B0-B94B-BFAC85A9128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556338" y="4873222"/>
                  <a:ext cx="20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76BC1EF-0290-CE4C-5CC9-101C16978CB2}"/>
                    </a:ext>
                  </a:extLst>
                </p14:cNvPr>
                <p14:cNvContentPartPr/>
                <p14:nvPr/>
              </p14:nvContentPartPr>
              <p14:xfrm>
                <a:off x="6040538" y="4624462"/>
                <a:ext cx="179640" cy="136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76BC1EF-0290-CE4C-5CC9-101C16978CB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031538" y="4615462"/>
                  <a:ext cx="197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E7DE88E-1684-26B6-3F3D-E9BB6D4C978A}"/>
                    </a:ext>
                  </a:extLst>
                </p14:cNvPr>
                <p14:cNvContentPartPr/>
                <p14:nvPr/>
              </p14:nvContentPartPr>
              <p14:xfrm>
                <a:off x="6263018" y="4614742"/>
                <a:ext cx="156600" cy="1220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E7DE88E-1684-26B6-3F3D-E9BB6D4C978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254018" y="4606102"/>
                  <a:ext cx="174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19EA315-42CF-C3AB-B4B7-ED3323E81432}"/>
                    </a:ext>
                  </a:extLst>
                </p14:cNvPr>
                <p14:cNvContentPartPr/>
                <p14:nvPr/>
              </p14:nvContentPartPr>
              <p14:xfrm>
                <a:off x="6596378" y="4451662"/>
                <a:ext cx="47880" cy="2221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19EA315-42CF-C3AB-B4B7-ED3323E8143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587378" y="4443022"/>
                  <a:ext cx="65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0B99E08-A45F-8FDA-2B3B-C64EC1002A18}"/>
                    </a:ext>
                  </a:extLst>
                </p14:cNvPr>
                <p14:cNvContentPartPr/>
                <p14:nvPr/>
              </p14:nvContentPartPr>
              <p14:xfrm>
                <a:off x="6138458" y="4823182"/>
                <a:ext cx="553680" cy="676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0B99E08-A45F-8FDA-2B3B-C64EC1002A1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129818" y="4814182"/>
                  <a:ext cx="571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C772C4B-5D6C-DB89-56FD-079BFA2CF4EC}"/>
                    </a:ext>
                  </a:extLst>
                </p14:cNvPr>
                <p14:cNvContentPartPr/>
                <p14:nvPr/>
              </p14:nvContentPartPr>
              <p14:xfrm>
                <a:off x="6044498" y="5008942"/>
                <a:ext cx="195120" cy="192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C772C4B-5D6C-DB89-56FD-079BFA2CF4E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035858" y="4999942"/>
                  <a:ext cx="212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929B06E-30EF-FADA-9B44-E00F1CECFC0C}"/>
                    </a:ext>
                  </a:extLst>
                </p14:cNvPr>
                <p14:cNvContentPartPr/>
                <p14:nvPr/>
              </p14:nvContentPartPr>
              <p14:xfrm>
                <a:off x="6341498" y="5041342"/>
                <a:ext cx="25560" cy="1065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929B06E-30EF-FADA-9B44-E00F1CECFC0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332498" y="5032702"/>
                  <a:ext cx="43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D0E3EDB-23CF-91C9-F2C9-CED456F9DFF9}"/>
                    </a:ext>
                  </a:extLst>
                </p14:cNvPr>
                <p14:cNvContentPartPr/>
                <p14:nvPr/>
              </p14:nvContentPartPr>
              <p14:xfrm>
                <a:off x="6289658" y="5074102"/>
                <a:ext cx="168480" cy="111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D0E3EDB-23CF-91C9-F2C9-CED456F9DFF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281018" y="5065102"/>
                  <a:ext cx="186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B378CFB-4D33-8257-B136-09852348F987}"/>
                    </a:ext>
                  </a:extLst>
                </p14:cNvPr>
                <p14:cNvContentPartPr/>
                <p14:nvPr/>
              </p14:nvContentPartPr>
              <p14:xfrm>
                <a:off x="6558578" y="4933342"/>
                <a:ext cx="162000" cy="194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B378CFB-4D33-8257-B136-09852348F98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549938" y="4924342"/>
                  <a:ext cx="179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1591E52-B01B-144B-5D1F-2FDCB7C9CF27}"/>
                    </a:ext>
                  </a:extLst>
                </p14:cNvPr>
                <p14:cNvContentPartPr/>
                <p14:nvPr/>
              </p14:nvContentPartPr>
              <p14:xfrm>
                <a:off x="6862058" y="4927942"/>
                <a:ext cx="94680" cy="162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1591E52-B01B-144B-5D1F-2FDCB7C9CF2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853058" y="4919302"/>
                  <a:ext cx="112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C33A32A-9FAA-1923-F571-767D80DA968F}"/>
                    </a:ext>
                  </a:extLst>
                </p14:cNvPr>
                <p14:cNvContentPartPr/>
                <p14:nvPr/>
              </p14:nvContentPartPr>
              <p14:xfrm>
                <a:off x="6808778" y="4889422"/>
                <a:ext cx="92520" cy="921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C33A32A-9FAA-1923-F571-767D80DA968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00138" y="4880422"/>
                  <a:ext cx="11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01D7773-F687-622D-E525-3A1C451ADBA6}"/>
                    </a:ext>
                  </a:extLst>
                </p14:cNvPr>
                <p14:cNvContentPartPr/>
                <p14:nvPr/>
              </p14:nvContentPartPr>
              <p14:xfrm>
                <a:off x="6981578" y="4986622"/>
                <a:ext cx="100080" cy="1062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01D7773-F687-622D-E525-3A1C451ADBA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972938" y="4977982"/>
                  <a:ext cx="117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5E4E2DE-18A7-969C-59B0-27B7E1FC49F2}"/>
                    </a:ext>
                  </a:extLst>
                </p14:cNvPr>
                <p14:cNvContentPartPr/>
                <p14:nvPr/>
              </p14:nvContentPartPr>
              <p14:xfrm>
                <a:off x="6599258" y="4815262"/>
                <a:ext cx="401400" cy="54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5E4E2DE-18A7-969C-59B0-27B7E1FC49F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590618" y="4806622"/>
                  <a:ext cx="419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78B5881-8582-714C-D5A0-94EDCE36193D}"/>
                    </a:ext>
                  </a:extLst>
                </p14:cNvPr>
                <p14:cNvContentPartPr/>
                <p14:nvPr/>
              </p14:nvContentPartPr>
              <p14:xfrm>
                <a:off x="5383178" y="4611142"/>
                <a:ext cx="108360" cy="4258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78B5881-8582-714C-D5A0-94EDCE36193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374178" y="4602502"/>
                  <a:ext cx="1260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4A51A54-E969-C369-C349-BC155AC4817E}"/>
                    </a:ext>
                  </a:extLst>
                </p14:cNvPr>
                <p14:cNvContentPartPr/>
                <p14:nvPr/>
              </p14:nvContentPartPr>
              <p14:xfrm>
                <a:off x="3968378" y="5893462"/>
                <a:ext cx="213480" cy="25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4A51A54-E969-C369-C349-BC155AC4817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959378" y="5884462"/>
                  <a:ext cx="231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1F40333-9510-C640-09D2-805B302116A9}"/>
                    </a:ext>
                  </a:extLst>
                </p14:cNvPr>
                <p14:cNvContentPartPr/>
                <p14:nvPr/>
              </p14:nvContentPartPr>
              <p14:xfrm>
                <a:off x="4012658" y="5963662"/>
                <a:ext cx="204840" cy="399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1F40333-9510-C640-09D2-805B302116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004018" y="5954662"/>
                  <a:ext cx="22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6D08B70-7D11-23B3-CB6F-8521E2915874}"/>
                    </a:ext>
                  </a:extLst>
                </p14:cNvPr>
                <p14:cNvContentPartPr/>
                <p14:nvPr/>
              </p14:nvContentPartPr>
              <p14:xfrm>
                <a:off x="4258898" y="5762422"/>
                <a:ext cx="139320" cy="2959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6D08B70-7D11-23B3-CB6F-8521E291587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249898" y="5753422"/>
                  <a:ext cx="156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AA1A878-6B39-3168-7C2D-1D08CBC73C80}"/>
                    </a:ext>
                  </a:extLst>
                </p14:cNvPr>
                <p14:cNvContentPartPr/>
                <p14:nvPr/>
              </p14:nvContentPartPr>
              <p14:xfrm>
                <a:off x="4901858" y="5764222"/>
                <a:ext cx="120240" cy="173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AA1A878-6B39-3168-7C2D-1D08CBC73C8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893218" y="5755582"/>
                  <a:ext cx="137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B3E0400-1B76-F58F-09C0-8A087FC0A261}"/>
                    </a:ext>
                  </a:extLst>
                </p14:cNvPr>
                <p14:cNvContentPartPr/>
                <p14:nvPr/>
              </p14:nvContentPartPr>
              <p14:xfrm>
                <a:off x="4893938" y="5559022"/>
                <a:ext cx="11880" cy="11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B3E0400-1B76-F58F-09C0-8A087FC0A26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885298" y="5550382"/>
                  <a:ext cx="29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0004EB7-1611-DC68-505B-5F7EEE0469E4}"/>
                    </a:ext>
                  </a:extLst>
                </p14:cNvPr>
                <p14:cNvContentPartPr/>
                <p14:nvPr/>
              </p14:nvContentPartPr>
              <p14:xfrm>
                <a:off x="5267618" y="5804182"/>
                <a:ext cx="156600" cy="86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0004EB7-1611-DC68-505B-5F7EEE0469E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58618" y="5795182"/>
                  <a:ext cx="174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1B6C124-C052-844C-11D2-5E8764D62174}"/>
                    </a:ext>
                  </a:extLst>
                </p14:cNvPr>
                <p14:cNvContentPartPr/>
                <p14:nvPr/>
              </p14:nvContentPartPr>
              <p14:xfrm>
                <a:off x="5645258" y="5609062"/>
                <a:ext cx="147240" cy="1324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1B6C124-C052-844C-11D2-5E8764D6217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636618" y="5600422"/>
                  <a:ext cx="164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3917042-ABFC-34E6-C83B-CB1041C6572B}"/>
                    </a:ext>
                  </a:extLst>
                </p14:cNvPr>
                <p14:cNvContentPartPr/>
                <p14:nvPr/>
              </p14:nvContentPartPr>
              <p14:xfrm>
                <a:off x="5847218" y="5738662"/>
                <a:ext cx="19800" cy="1054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3917042-ABFC-34E6-C83B-CB1041C6572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838218" y="5729662"/>
                  <a:ext cx="37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9FD48B1-37DA-BB76-B4C9-D4D1C752B587}"/>
                    </a:ext>
                  </a:extLst>
                </p14:cNvPr>
                <p14:cNvContentPartPr/>
                <p14:nvPr/>
              </p14:nvContentPartPr>
              <p14:xfrm>
                <a:off x="5985458" y="5531302"/>
                <a:ext cx="178560" cy="1958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9FD48B1-37DA-BB76-B4C9-D4D1C752B58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976818" y="5522302"/>
                  <a:ext cx="196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B37046-09B3-24B5-D96D-32D127669D2A}"/>
                    </a:ext>
                  </a:extLst>
                </p14:cNvPr>
                <p14:cNvContentPartPr/>
                <p14:nvPr/>
              </p14:nvContentPartPr>
              <p14:xfrm>
                <a:off x="6233858" y="5464342"/>
                <a:ext cx="115920" cy="2106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B37046-09B3-24B5-D96D-32D127669D2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225218" y="5455702"/>
                  <a:ext cx="133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9DA4EFC-BACC-154E-ABDB-6449C80DEF4B}"/>
                    </a:ext>
                  </a:extLst>
                </p14:cNvPr>
                <p14:cNvContentPartPr/>
                <p14:nvPr/>
              </p14:nvContentPartPr>
              <p14:xfrm>
                <a:off x="6842978" y="5341942"/>
                <a:ext cx="107640" cy="1756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9DA4EFC-BACC-154E-ABDB-6449C80DEF4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33978" y="5332942"/>
                  <a:ext cx="12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D5088D8-18D2-B1FA-82B8-26BC684C2AC0}"/>
                    </a:ext>
                  </a:extLst>
                </p14:cNvPr>
                <p14:cNvContentPartPr/>
                <p14:nvPr/>
              </p14:nvContentPartPr>
              <p14:xfrm>
                <a:off x="7035218" y="5431222"/>
                <a:ext cx="21960" cy="982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D5088D8-18D2-B1FA-82B8-26BC684C2AC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026578" y="5422222"/>
                  <a:ext cx="39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D8C57AF-20E2-ED5F-EAB6-2CDB8D3BECA0}"/>
                    </a:ext>
                  </a:extLst>
                </p14:cNvPr>
                <p14:cNvContentPartPr/>
                <p14:nvPr/>
              </p14:nvContentPartPr>
              <p14:xfrm>
                <a:off x="7094618" y="5209822"/>
                <a:ext cx="291240" cy="2145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D8C57AF-20E2-ED5F-EAB6-2CDB8D3BECA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085978" y="5200822"/>
                  <a:ext cx="308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D9AE2B6-1F45-280E-2B53-C3E7E5BF446E}"/>
                    </a:ext>
                  </a:extLst>
                </p14:cNvPr>
                <p14:cNvContentPartPr/>
                <p14:nvPr/>
              </p14:nvContentPartPr>
              <p14:xfrm>
                <a:off x="7275698" y="5146822"/>
                <a:ext cx="138600" cy="457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D9AE2B6-1F45-280E-2B53-C3E7E5BF446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267058" y="5137822"/>
                  <a:ext cx="156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8E41D42-89EA-B6CE-F134-8DBF540A07ED}"/>
                    </a:ext>
                  </a:extLst>
                </p14:cNvPr>
                <p14:cNvContentPartPr/>
                <p14:nvPr/>
              </p14:nvContentPartPr>
              <p14:xfrm>
                <a:off x="5399738" y="6291262"/>
                <a:ext cx="183600" cy="601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8E41D42-89EA-B6CE-F134-8DBF540A07E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390738" y="6282262"/>
                  <a:ext cx="201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11911EC-9EB6-6E5E-2370-24F3B121147A}"/>
                    </a:ext>
                  </a:extLst>
                </p14:cNvPr>
                <p14:cNvContentPartPr/>
                <p14:nvPr/>
              </p14:nvContentPartPr>
              <p14:xfrm>
                <a:off x="5415218" y="6362542"/>
                <a:ext cx="162000" cy="525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11911EC-9EB6-6E5E-2370-24F3B121147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406218" y="6353542"/>
                  <a:ext cx="179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F7857B9-BD78-2F6E-7DC8-233852187425}"/>
                    </a:ext>
                  </a:extLst>
                </p14:cNvPr>
                <p14:cNvContentPartPr/>
                <p14:nvPr/>
              </p14:nvContentPartPr>
              <p14:xfrm>
                <a:off x="5814458" y="6129982"/>
                <a:ext cx="159840" cy="2293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F7857B9-BD78-2F6E-7DC8-23385218742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805458" y="6121342"/>
                  <a:ext cx="177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F20F942-B6CB-73CB-3D8C-AF47E676BA3D}"/>
                    </a:ext>
                  </a:extLst>
                </p14:cNvPr>
                <p14:cNvContentPartPr/>
                <p14:nvPr/>
              </p14:nvContentPartPr>
              <p14:xfrm>
                <a:off x="6119018" y="6239062"/>
                <a:ext cx="93240" cy="1548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F20F942-B6CB-73CB-3D8C-AF47E676BA3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110018" y="6230422"/>
                  <a:ext cx="110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4EA383C-C7D9-2835-86BC-BCE750A69994}"/>
                    </a:ext>
                  </a:extLst>
                </p14:cNvPr>
                <p14:cNvContentPartPr/>
                <p14:nvPr/>
              </p14:nvContentPartPr>
              <p14:xfrm>
                <a:off x="6164738" y="5994622"/>
                <a:ext cx="185040" cy="2854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4EA383C-C7D9-2835-86BC-BCE750A6999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156098" y="5985622"/>
                  <a:ext cx="202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F490C7F-0928-024E-CC18-8001914BCA36}"/>
                    </a:ext>
                  </a:extLst>
                </p14:cNvPr>
                <p14:cNvContentPartPr/>
                <p14:nvPr/>
              </p14:nvContentPartPr>
              <p14:xfrm>
                <a:off x="6548858" y="5935582"/>
                <a:ext cx="19800" cy="1911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F490C7F-0928-024E-CC18-8001914BCA3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539858" y="5926942"/>
                  <a:ext cx="37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1E4294E-9A15-0092-CAF1-AC4129F16674}"/>
                    </a:ext>
                  </a:extLst>
                </p14:cNvPr>
                <p14:cNvContentPartPr/>
                <p14:nvPr/>
              </p14:nvContentPartPr>
              <p14:xfrm>
                <a:off x="6373178" y="5865382"/>
                <a:ext cx="69120" cy="144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1E4294E-9A15-0092-CAF1-AC4129F1667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364538" y="5856382"/>
                  <a:ext cx="8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97B25C5-F22A-B6B0-5CE2-DBE255EFC4A7}"/>
                    </a:ext>
                  </a:extLst>
                </p14:cNvPr>
                <p14:cNvContentPartPr/>
                <p14:nvPr/>
              </p14:nvContentPartPr>
              <p14:xfrm>
                <a:off x="6657218" y="6015142"/>
                <a:ext cx="81000" cy="615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97B25C5-F22A-B6B0-5CE2-DBE255EFC4A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648578" y="6006142"/>
                  <a:ext cx="98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0416153-7BE5-5C7C-9506-F70360A8CCE0}"/>
                    </a:ext>
                  </a:extLst>
                </p14:cNvPr>
                <p14:cNvContentPartPr/>
                <p14:nvPr/>
              </p14:nvContentPartPr>
              <p14:xfrm>
                <a:off x="6177698" y="6229702"/>
                <a:ext cx="667440" cy="335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0416153-7BE5-5C7C-9506-F70360A8CCE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169058" y="6221062"/>
                  <a:ext cx="685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CCB476B-5D1C-AEE1-CBB7-8BE3B68BBEC9}"/>
                    </a:ext>
                  </a:extLst>
                </p14:cNvPr>
                <p14:cNvContentPartPr/>
                <p14:nvPr/>
              </p14:nvContentPartPr>
              <p14:xfrm>
                <a:off x="6297938" y="6447862"/>
                <a:ext cx="457560" cy="191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CCB476B-5D1C-AEE1-CBB7-8BE3B68BBEC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289298" y="6439222"/>
                  <a:ext cx="475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C6B83D0-70A0-6815-0032-4C363A2B7A93}"/>
                    </a:ext>
                  </a:extLst>
                </p14:cNvPr>
                <p14:cNvContentPartPr/>
                <p14:nvPr/>
              </p14:nvContentPartPr>
              <p14:xfrm>
                <a:off x="6577298" y="5470822"/>
                <a:ext cx="51840" cy="676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C6B83D0-70A0-6815-0032-4C363A2B7A9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568658" y="5462182"/>
                  <a:ext cx="69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4397331-0925-8861-2EC4-D08DFD2BC0F7}"/>
                    </a:ext>
                  </a:extLst>
                </p14:cNvPr>
                <p14:cNvContentPartPr/>
                <p14:nvPr/>
              </p14:nvContentPartPr>
              <p14:xfrm>
                <a:off x="7515818" y="5157622"/>
                <a:ext cx="122760" cy="691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4397331-0925-8861-2EC4-D08DFD2BC0F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506818" y="5148622"/>
                  <a:ext cx="140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3282656-ACC0-F0D8-5648-754059FC9C70}"/>
                    </a:ext>
                  </a:extLst>
                </p14:cNvPr>
                <p14:cNvContentPartPr/>
                <p14:nvPr/>
              </p14:nvContentPartPr>
              <p14:xfrm>
                <a:off x="7793738" y="4930102"/>
                <a:ext cx="103680" cy="226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3282656-ACC0-F0D8-5648-754059FC9C7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785098" y="4921102"/>
                  <a:ext cx="12132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062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310AFB6-EE85-4D5F-789D-C7EAD54535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DD2306-DE5B-6174-5001-6627234D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7" y="72973"/>
            <a:ext cx="6102431" cy="1747514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964CA3-2075-16AA-A37C-8BE6ABC05ADE}"/>
              </a:ext>
            </a:extLst>
          </p:cNvPr>
          <p:cNvGrpSpPr/>
          <p:nvPr/>
        </p:nvGrpSpPr>
        <p:grpSpPr>
          <a:xfrm>
            <a:off x="2146778" y="1893502"/>
            <a:ext cx="2307960" cy="793080"/>
            <a:chOff x="2146778" y="1893502"/>
            <a:chExt cx="230796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B30D6B5-1AB7-AB36-82BA-4A81A16632F1}"/>
                    </a:ext>
                  </a:extLst>
                </p14:cNvPr>
                <p14:cNvContentPartPr/>
                <p14:nvPr/>
              </p14:nvContentPartPr>
              <p14:xfrm>
                <a:off x="2852378" y="2130022"/>
                <a:ext cx="11160" cy="2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B30D6B5-1AB7-AB36-82BA-4A81A16632F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3378" y="2121022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8EAB734-3E56-8906-7407-844B152611C5}"/>
                    </a:ext>
                  </a:extLst>
                </p14:cNvPr>
                <p14:cNvContentPartPr/>
                <p14:nvPr/>
              </p14:nvContentPartPr>
              <p14:xfrm>
                <a:off x="3060458" y="1914742"/>
                <a:ext cx="186480" cy="196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8EAB734-3E56-8906-7407-844B152611C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51458" y="1905742"/>
                  <a:ext cx="204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29FDBE5-3921-6E6F-B056-574C573644C1}"/>
                    </a:ext>
                  </a:extLst>
                </p14:cNvPr>
                <p14:cNvContentPartPr/>
                <p14:nvPr/>
              </p14:nvContentPartPr>
              <p14:xfrm>
                <a:off x="3353858" y="1893502"/>
                <a:ext cx="132480" cy="212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29FDBE5-3921-6E6F-B056-574C573644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44858" y="1884502"/>
                  <a:ext cx="150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04DFF8C-E5F0-3ED9-9BFF-151114341257}"/>
                    </a:ext>
                  </a:extLst>
                </p14:cNvPr>
                <p14:cNvContentPartPr/>
                <p14:nvPr/>
              </p14:nvContentPartPr>
              <p14:xfrm>
                <a:off x="3323258" y="1964782"/>
                <a:ext cx="174600" cy="93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04DFF8C-E5F0-3ED9-9BFF-1511143412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14618" y="1956142"/>
                  <a:ext cx="192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5EEF41D-AAD6-6AA9-21C2-166E6F1A9D74}"/>
                    </a:ext>
                  </a:extLst>
                </p14:cNvPr>
                <p14:cNvContentPartPr/>
                <p14:nvPr/>
              </p14:nvContentPartPr>
              <p14:xfrm>
                <a:off x="2527298" y="2188342"/>
                <a:ext cx="380160" cy="323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5EEF41D-AAD6-6AA9-21C2-166E6F1A9D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8298" y="2179342"/>
                  <a:ext cx="3978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FA1798D-5706-6021-9DB4-E137542AC433}"/>
                    </a:ext>
                  </a:extLst>
                </p14:cNvPr>
                <p14:cNvContentPartPr/>
                <p14:nvPr/>
              </p14:nvContentPartPr>
              <p14:xfrm>
                <a:off x="2343698" y="2353222"/>
                <a:ext cx="216360" cy="333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FA1798D-5706-6021-9DB4-E137542AC4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34698" y="2344582"/>
                  <a:ext cx="234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5CA656-D100-7D2D-F61E-0DD1D12F42C5}"/>
                    </a:ext>
                  </a:extLst>
                </p14:cNvPr>
                <p14:cNvContentPartPr/>
                <p14:nvPr/>
              </p14:nvContentPartPr>
              <p14:xfrm>
                <a:off x="2146778" y="2055502"/>
                <a:ext cx="128160" cy="155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5CA656-D100-7D2D-F61E-0DD1D12F42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37778" y="2046862"/>
                  <a:ext cx="14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57067DB-2400-A02B-9836-F47BF06E4428}"/>
                    </a:ext>
                  </a:extLst>
                </p14:cNvPr>
                <p14:cNvContentPartPr/>
                <p14:nvPr/>
              </p14:nvContentPartPr>
              <p14:xfrm>
                <a:off x="2219138" y="2108422"/>
                <a:ext cx="238680" cy="83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57067DB-2400-A02B-9836-F47BF06E44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10498" y="2099422"/>
                  <a:ext cx="256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AF3B5AB-617A-F366-48A2-7CAE7A8B011E}"/>
                    </a:ext>
                  </a:extLst>
                </p14:cNvPr>
                <p14:cNvContentPartPr/>
                <p14:nvPr/>
              </p14:nvContentPartPr>
              <p14:xfrm>
                <a:off x="2508218" y="2048662"/>
                <a:ext cx="85320" cy="108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AF3B5AB-617A-F366-48A2-7CAE7A8B01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99218" y="2039662"/>
                  <a:ext cx="102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DB6A346-7E8A-201D-023A-BFB8B6320C08}"/>
                    </a:ext>
                  </a:extLst>
                </p14:cNvPr>
                <p14:cNvContentPartPr/>
                <p14:nvPr/>
              </p14:nvContentPartPr>
              <p14:xfrm>
                <a:off x="3598298" y="2217142"/>
                <a:ext cx="627480" cy="243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DB6A346-7E8A-201D-023A-BFB8B6320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89298" y="2208142"/>
                  <a:ext cx="645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61A0AB-FBAA-19B4-02BF-79882C7F939F}"/>
                    </a:ext>
                  </a:extLst>
                </p14:cNvPr>
                <p14:cNvContentPartPr/>
                <p14:nvPr/>
              </p14:nvContentPartPr>
              <p14:xfrm>
                <a:off x="4185098" y="2333782"/>
                <a:ext cx="92520" cy="241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61A0AB-FBAA-19B4-02BF-79882C7F93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76458" y="2325142"/>
                  <a:ext cx="110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253C589-1E08-7223-156E-75675DE63AB2}"/>
                    </a:ext>
                  </a:extLst>
                </p14:cNvPr>
                <p14:cNvContentPartPr/>
                <p14:nvPr/>
              </p14:nvContentPartPr>
              <p14:xfrm>
                <a:off x="3951098" y="2026702"/>
                <a:ext cx="214560" cy="128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253C589-1E08-7223-156E-75675DE63A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42098" y="2018062"/>
                  <a:ext cx="232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95D8DB-7CDE-F2B1-0693-5842AF05FB67}"/>
                    </a:ext>
                  </a:extLst>
                </p14:cNvPr>
                <p14:cNvContentPartPr/>
                <p14:nvPr/>
              </p14:nvContentPartPr>
              <p14:xfrm>
                <a:off x="4229378" y="2076382"/>
                <a:ext cx="37440" cy="5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95D8DB-7CDE-F2B1-0693-5842AF05FB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20738" y="2067382"/>
                  <a:ext cx="55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33AE1D3-3454-5C0C-E7C8-84947863039D}"/>
                    </a:ext>
                  </a:extLst>
                </p14:cNvPr>
                <p14:cNvContentPartPr/>
                <p14:nvPr/>
              </p14:nvContentPartPr>
              <p14:xfrm>
                <a:off x="4217138" y="2080342"/>
                <a:ext cx="45720" cy="14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33AE1D3-3454-5C0C-E7C8-8494786303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08138" y="2071342"/>
                  <a:ext cx="63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F91C93A-374E-BFD6-4C25-B59484908C75}"/>
                    </a:ext>
                  </a:extLst>
                </p14:cNvPr>
                <p14:cNvContentPartPr/>
                <p14:nvPr/>
              </p14:nvContentPartPr>
              <p14:xfrm>
                <a:off x="4027418" y="2094022"/>
                <a:ext cx="154080" cy="130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F91C93A-374E-BFD6-4C25-B59484908C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18778" y="2085022"/>
                  <a:ext cx="171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9C8784-FFB2-5C97-4AAE-CFA9B23FEFE0}"/>
                    </a:ext>
                  </a:extLst>
                </p14:cNvPr>
                <p14:cNvContentPartPr/>
                <p14:nvPr/>
              </p14:nvContentPartPr>
              <p14:xfrm>
                <a:off x="4194458" y="2078902"/>
                <a:ext cx="260280" cy="207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9C8784-FFB2-5C97-4AAE-CFA9B23FEF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85458" y="2070262"/>
                  <a:ext cx="27792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0C0E93D-41CC-CC7A-2417-0C41E8723F0F}"/>
              </a:ext>
            </a:extLst>
          </p:cNvPr>
          <p:cNvGrpSpPr/>
          <p:nvPr/>
        </p:nvGrpSpPr>
        <p:grpSpPr>
          <a:xfrm>
            <a:off x="1469618" y="2034622"/>
            <a:ext cx="369000" cy="286560"/>
            <a:chOff x="1469618" y="2034622"/>
            <a:chExt cx="36900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E71348D-6587-0155-8D57-4227352C4F15}"/>
                    </a:ext>
                  </a:extLst>
                </p14:cNvPr>
                <p14:cNvContentPartPr/>
                <p14:nvPr/>
              </p14:nvContentPartPr>
              <p14:xfrm>
                <a:off x="1469618" y="2078902"/>
                <a:ext cx="172080" cy="181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E71348D-6587-0155-8D57-4227352C4F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60978" y="2070262"/>
                  <a:ext cx="189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F726EC-DF34-876C-E9D1-63A89CC59C68}"/>
                    </a:ext>
                  </a:extLst>
                </p14:cNvPr>
                <p14:cNvContentPartPr/>
                <p14:nvPr/>
              </p14:nvContentPartPr>
              <p14:xfrm>
                <a:off x="1710098" y="2034622"/>
                <a:ext cx="128520" cy="286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F726EC-DF34-876C-E9D1-63A89CC59C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1458" y="2025622"/>
                  <a:ext cx="1461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D2B1359-14D1-F19F-8D9F-9FA50025D9C0}"/>
              </a:ext>
            </a:extLst>
          </p:cNvPr>
          <p:cNvGrpSpPr/>
          <p:nvPr/>
        </p:nvGrpSpPr>
        <p:grpSpPr>
          <a:xfrm>
            <a:off x="4724378" y="1921942"/>
            <a:ext cx="377640" cy="349920"/>
            <a:chOff x="4724378" y="1921942"/>
            <a:chExt cx="37764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7ADBDF7-45C3-D436-9B54-76CDDFED4FD3}"/>
                    </a:ext>
                  </a:extLst>
                </p14:cNvPr>
                <p14:cNvContentPartPr/>
                <p14:nvPr/>
              </p14:nvContentPartPr>
              <p14:xfrm>
                <a:off x="4724378" y="1921942"/>
                <a:ext cx="127800" cy="176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7ADBDF7-45C3-D436-9B54-76CDDFED4F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15378" y="1913302"/>
                  <a:ext cx="145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96FE8EA-B063-DED6-FE97-EF8D326668BB}"/>
                    </a:ext>
                  </a:extLst>
                </p14:cNvPr>
                <p14:cNvContentPartPr/>
                <p14:nvPr/>
              </p14:nvContentPartPr>
              <p14:xfrm>
                <a:off x="4937498" y="1943182"/>
                <a:ext cx="164520" cy="328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96FE8EA-B063-DED6-FE97-EF8D326668B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28498" y="1934542"/>
                  <a:ext cx="18216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E8CB6EF-4A30-EFD5-DCEF-F0E04D45D0C2}"/>
                  </a:ext>
                </a:extLst>
              </p14:cNvPr>
              <p14:cNvContentPartPr/>
              <p14:nvPr/>
            </p14:nvContentPartPr>
            <p14:xfrm>
              <a:off x="3133898" y="476902"/>
              <a:ext cx="334800" cy="730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E8CB6EF-4A30-EFD5-DCEF-F0E04D45D0C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25258" y="467902"/>
                <a:ext cx="352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A0B7C64-6654-7627-01F6-C03EF4638B86}"/>
                  </a:ext>
                </a:extLst>
              </p14:cNvPr>
              <p14:cNvContentPartPr/>
              <p14:nvPr/>
            </p14:nvContentPartPr>
            <p14:xfrm>
              <a:off x="4255298" y="2739142"/>
              <a:ext cx="183240" cy="167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A0B7C64-6654-7627-01F6-C03EF4638B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46298" y="2730502"/>
                <a:ext cx="2008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E444ED1-85BC-D47E-6D2D-53F918A039CB}"/>
                  </a:ext>
                </a:extLst>
              </p14:cNvPr>
              <p14:cNvContentPartPr/>
              <p14:nvPr/>
            </p14:nvContentPartPr>
            <p14:xfrm>
              <a:off x="6079058" y="2332342"/>
              <a:ext cx="158760" cy="1684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E444ED1-85BC-D47E-6D2D-53F918A039C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70418" y="2323342"/>
                <a:ext cx="1764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EA5981A-313C-5DFA-13A1-346C9317C802}"/>
                  </a:ext>
                </a:extLst>
              </p14:cNvPr>
              <p14:cNvContentPartPr/>
              <p14:nvPr/>
            </p14:nvContentPartPr>
            <p14:xfrm>
              <a:off x="2485898" y="2682622"/>
              <a:ext cx="111600" cy="3988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EA5981A-313C-5DFA-13A1-346C9317C80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77258" y="2673982"/>
                <a:ext cx="129240" cy="41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BAF527C3-1589-AC59-C36B-7779D758D505}"/>
              </a:ext>
            </a:extLst>
          </p:cNvPr>
          <p:cNvGrpSpPr/>
          <p:nvPr/>
        </p:nvGrpSpPr>
        <p:grpSpPr>
          <a:xfrm>
            <a:off x="847178" y="2690182"/>
            <a:ext cx="2975400" cy="1377000"/>
            <a:chOff x="847178" y="2690182"/>
            <a:chExt cx="2975400" cy="13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99BA42-F545-A127-BA06-98C07B684C6B}"/>
                    </a:ext>
                  </a:extLst>
                </p14:cNvPr>
                <p14:cNvContentPartPr/>
                <p14:nvPr/>
              </p14:nvContentPartPr>
              <p14:xfrm>
                <a:off x="847178" y="2843902"/>
                <a:ext cx="216720" cy="220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99BA42-F545-A127-BA06-98C07B684C6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8178" y="2835262"/>
                  <a:ext cx="234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098D9D1-6613-2954-9B76-65954E21BA70}"/>
                    </a:ext>
                  </a:extLst>
                </p14:cNvPr>
                <p14:cNvContentPartPr/>
                <p14:nvPr/>
              </p14:nvContentPartPr>
              <p14:xfrm>
                <a:off x="1237778" y="2808982"/>
                <a:ext cx="81360" cy="201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098D9D1-6613-2954-9B76-65954E21BA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29138" y="2799982"/>
                  <a:ext cx="99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BE1FB56-7A12-E1CD-B399-4F1AB6E0547C}"/>
                    </a:ext>
                  </a:extLst>
                </p14:cNvPr>
                <p14:cNvContentPartPr/>
                <p14:nvPr/>
              </p14:nvContentPartPr>
              <p14:xfrm>
                <a:off x="1202498" y="2901142"/>
                <a:ext cx="131040" cy="81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BE1FB56-7A12-E1CD-B399-4F1AB6E054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93858" y="2892502"/>
                  <a:ext cx="148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FA59623-DBB1-0D85-408D-83AE64F0D996}"/>
                    </a:ext>
                  </a:extLst>
                </p14:cNvPr>
                <p14:cNvContentPartPr/>
                <p14:nvPr/>
              </p14:nvContentPartPr>
              <p14:xfrm>
                <a:off x="1418858" y="2785222"/>
                <a:ext cx="96840" cy="258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FA59623-DBB1-0D85-408D-83AE64F0D9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10218" y="2776222"/>
                  <a:ext cx="114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A0C3DF1-4148-3381-689D-D167E1FD6498}"/>
                    </a:ext>
                  </a:extLst>
                </p14:cNvPr>
                <p14:cNvContentPartPr/>
                <p14:nvPr/>
              </p14:nvContentPartPr>
              <p14:xfrm>
                <a:off x="1553498" y="2830942"/>
                <a:ext cx="165960" cy="146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A0C3DF1-4148-3381-689D-D167E1FD64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44858" y="2822302"/>
                  <a:ext cx="183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4B34090-7DEC-5D12-4295-8C6E452D2F0E}"/>
                    </a:ext>
                  </a:extLst>
                </p14:cNvPr>
                <p14:cNvContentPartPr/>
                <p14:nvPr/>
              </p14:nvContentPartPr>
              <p14:xfrm>
                <a:off x="1747178" y="2851822"/>
                <a:ext cx="121680" cy="142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4B34090-7DEC-5D12-4295-8C6E452D2F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38178" y="2842822"/>
                  <a:ext cx="139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123E50-2C0D-FFA0-AFAC-6991844CB43C}"/>
                    </a:ext>
                  </a:extLst>
                </p14:cNvPr>
                <p14:cNvContentPartPr/>
                <p14:nvPr/>
              </p14:nvContentPartPr>
              <p14:xfrm>
                <a:off x="1967138" y="2826262"/>
                <a:ext cx="141120" cy="126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123E50-2C0D-FFA0-AFAC-6991844CB4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58498" y="2817622"/>
                  <a:ext cx="15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14FDDD3-977A-C475-D6B1-347B30902654}"/>
                    </a:ext>
                  </a:extLst>
                </p14:cNvPr>
                <p14:cNvContentPartPr/>
                <p14:nvPr/>
              </p14:nvContentPartPr>
              <p14:xfrm>
                <a:off x="2179898" y="2841022"/>
                <a:ext cx="75240" cy="152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14FDDD3-977A-C475-D6B1-347B3090265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71258" y="2832022"/>
                  <a:ext cx="92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FDB11B-32CD-AC71-45AD-FC6EEE5515DD}"/>
                    </a:ext>
                  </a:extLst>
                </p14:cNvPr>
                <p14:cNvContentPartPr/>
                <p14:nvPr/>
              </p14:nvContentPartPr>
              <p14:xfrm>
                <a:off x="2140658" y="2818702"/>
                <a:ext cx="73440" cy="71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FDB11B-32CD-AC71-45AD-FC6EEE5515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31658" y="2809702"/>
                  <a:ext cx="91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C2437C-FE84-70DB-BB36-328CCDD1F2E1}"/>
                    </a:ext>
                  </a:extLst>
                </p14:cNvPr>
                <p14:cNvContentPartPr/>
                <p14:nvPr/>
              </p14:nvContentPartPr>
              <p14:xfrm>
                <a:off x="2285018" y="2784862"/>
                <a:ext cx="181800" cy="299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C2437C-FE84-70DB-BB36-328CCDD1F2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76018" y="2775862"/>
                  <a:ext cx="199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14627C6-3AEF-A1E2-4046-11A6ABA37F32}"/>
                    </a:ext>
                  </a:extLst>
                </p14:cNvPr>
                <p14:cNvContentPartPr/>
                <p14:nvPr/>
              </p14:nvContentPartPr>
              <p14:xfrm>
                <a:off x="2935898" y="2690182"/>
                <a:ext cx="16920" cy="12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14627C6-3AEF-A1E2-4046-11A6ABA37F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26898" y="2681542"/>
                  <a:ext cx="3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EBFC2EC-95FF-87F1-54E8-A0CE932BA231}"/>
                    </a:ext>
                  </a:extLst>
                </p14:cNvPr>
                <p14:cNvContentPartPr/>
                <p14:nvPr/>
              </p14:nvContentPartPr>
              <p14:xfrm>
                <a:off x="2569058" y="2815102"/>
                <a:ext cx="122040" cy="168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EBFC2EC-95FF-87F1-54E8-A0CE932BA2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60058" y="2806462"/>
                  <a:ext cx="139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EEDD63-1768-79F4-29B2-D18A97A79CFE}"/>
                    </a:ext>
                  </a:extLst>
                </p14:cNvPr>
                <p14:cNvContentPartPr/>
                <p14:nvPr/>
              </p14:nvContentPartPr>
              <p14:xfrm>
                <a:off x="2792258" y="2821222"/>
                <a:ext cx="6480" cy="151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EEDD63-1768-79F4-29B2-D18A97A79CF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83618" y="2812582"/>
                  <a:ext cx="24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1073BA5-3300-FD21-C06B-DDF41C1F12C3}"/>
                    </a:ext>
                  </a:extLst>
                </p14:cNvPr>
                <p14:cNvContentPartPr/>
                <p14:nvPr/>
              </p14:nvContentPartPr>
              <p14:xfrm>
                <a:off x="2726378" y="2875582"/>
                <a:ext cx="119520" cy="37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1073BA5-3300-FD21-C06B-DDF41C1F12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17378" y="2866582"/>
                  <a:ext cx="13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76C9AFC-B58D-92AA-2772-24AD487AAB5A}"/>
                    </a:ext>
                  </a:extLst>
                </p14:cNvPr>
                <p14:cNvContentPartPr/>
                <p14:nvPr/>
              </p14:nvContentPartPr>
              <p14:xfrm>
                <a:off x="2909258" y="2800342"/>
                <a:ext cx="110160" cy="177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76C9AFC-B58D-92AA-2772-24AD487AAB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00618" y="2791342"/>
                  <a:ext cx="127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0E3C995-1C71-4791-5DAF-9A8A76254A72}"/>
                    </a:ext>
                  </a:extLst>
                </p14:cNvPr>
                <p14:cNvContentPartPr/>
                <p14:nvPr/>
              </p14:nvContentPartPr>
              <p14:xfrm>
                <a:off x="2970818" y="2969902"/>
                <a:ext cx="88560" cy="109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0E3C995-1C71-4791-5DAF-9A8A76254A7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62178" y="2960902"/>
                  <a:ext cx="106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D421EC-FBAD-8836-0E1E-79BE3EF77C02}"/>
                    </a:ext>
                  </a:extLst>
                </p14:cNvPr>
                <p14:cNvContentPartPr/>
                <p14:nvPr/>
              </p14:nvContentPartPr>
              <p14:xfrm>
                <a:off x="3051818" y="2731582"/>
                <a:ext cx="83160" cy="86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D421EC-FBAD-8836-0E1E-79BE3EF77C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43178" y="2722942"/>
                  <a:ext cx="100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9651831-92CE-EB68-8EEA-62B27BDAA067}"/>
                    </a:ext>
                  </a:extLst>
                </p14:cNvPr>
                <p14:cNvContentPartPr/>
                <p14:nvPr/>
              </p14:nvContentPartPr>
              <p14:xfrm>
                <a:off x="3134978" y="2691982"/>
                <a:ext cx="106200" cy="391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9651831-92CE-EB68-8EEA-62B27BDAA0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26338" y="2683342"/>
                  <a:ext cx="1238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6DC8527-0F25-71EE-E442-48C2785E375E}"/>
                    </a:ext>
                  </a:extLst>
                </p14:cNvPr>
                <p14:cNvContentPartPr/>
                <p14:nvPr/>
              </p14:nvContentPartPr>
              <p14:xfrm>
                <a:off x="3594338" y="2818702"/>
                <a:ext cx="218160" cy="30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6DC8527-0F25-71EE-E442-48C2785E37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85338" y="2810062"/>
                  <a:ext cx="235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70B6C96-3038-032B-28EF-2B844A267474}"/>
                    </a:ext>
                  </a:extLst>
                </p14:cNvPr>
                <p14:cNvContentPartPr/>
                <p14:nvPr/>
              </p14:nvContentPartPr>
              <p14:xfrm>
                <a:off x="3613778" y="2917342"/>
                <a:ext cx="208800" cy="29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70B6C96-3038-032B-28EF-2B844A2674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5138" y="2908342"/>
                  <a:ext cx="22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947FC7B-207A-4B25-BBFF-AB7E6414C373}"/>
                    </a:ext>
                  </a:extLst>
                </p14:cNvPr>
                <p14:cNvContentPartPr/>
                <p14:nvPr/>
              </p14:nvContentPartPr>
              <p14:xfrm>
                <a:off x="1418858" y="3456982"/>
                <a:ext cx="9720" cy="7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947FC7B-207A-4B25-BBFF-AB7E6414C3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10218" y="3448342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ECD4889-2CE4-7657-86EB-351DFFFBBAC3}"/>
                    </a:ext>
                  </a:extLst>
                </p14:cNvPr>
                <p14:cNvContentPartPr/>
                <p14:nvPr/>
              </p14:nvContentPartPr>
              <p14:xfrm>
                <a:off x="1336778" y="3588022"/>
                <a:ext cx="88560" cy="165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ECD4889-2CE4-7657-86EB-351DFFFBBA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27778" y="3579022"/>
                  <a:ext cx="106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B082AF5-17B9-6B09-5330-536DA5838E79}"/>
                    </a:ext>
                  </a:extLst>
                </p14:cNvPr>
                <p14:cNvContentPartPr/>
                <p14:nvPr/>
              </p14:nvContentPartPr>
              <p14:xfrm>
                <a:off x="1477538" y="3706102"/>
                <a:ext cx="172440" cy="177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B082AF5-17B9-6B09-5330-536DA5838E7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68538" y="3697462"/>
                  <a:ext cx="190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75C7AE3-478B-6E08-8A73-593D23D51FE5}"/>
                    </a:ext>
                  </a:extLst>
                </p14:cNvPr>
                <p14:cNvContentPartPr/>
                <p14:nvPr/>
              </p14:nvContentPartPr>
              <p14:xfrm>
                <a:off x="1543418" y="3426742"/>
                <a:ext cx="171360" cy="117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75C7AE3-478B-6E08-8A73-593D23D51FE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34778" y="3417742"/>
                  <a:ext cx="189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7FC5AD9-CB5E-50CA-355A-2AC98899ECAA}"/>
                    </a:ext>
                  </a:extLst>
                </p14:cNvPr>
                <p14:cNvContentPartPr/>
                <p14:nvPr/>
              </p14:nvContentPartPr>
              <p14:xfrm>
                <a:off x="2003858" y="3649582"/>
                <a:ext cx="212400" cy="19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7FC5AD9-CB5E-50CA-355A-2AC98899EC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95218" y="3640582"/>
                  <a:ext cx="230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DA25F27-9160-BD87-DCF1-795D850EBAFF}"/>
                    </a:ext>
                  </a:extLst>
                </p14:cNvPr>
                <p14:cNvContentPartPr/>
                <p14:nvPr/>
              </p14:nvContentPartPr>
              <p14:xfrm>
                <a:off x="2008178" y="3732022"/>
                <a:ext cx="182880" cy="10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DA25F27-9160-BD87-DCF1-795D850EBA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99178" y="3723022"/>
                  <a:ext cx="20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B8BDF7-9F08-BE61-0D4D-7A82279F6F98}"/>
                    </a:ext>
                  </a:extLst>
                </p14:cNvPr>
                <p14:cNvContentPartPr/>
                <p14:nvPr/>
              </p14:nvContentPartPr>
              <p14:xfrm>
                <a:off x="2489498" y="3429262"/>
                <a:ext cx="189720" cy="117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B8BDF7-9F08-BE61-0D4D-7A82279F6F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80858" y="3420622"/>
                  <a:ext cx="207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B0644BA-2D94-2AD9-E4BE-15A3E4CBBC52}"/>
                    </a:ext>
                  </a:extLst>
                </p14:cNvPr>
                <p14:cNvContentPartPr/>
                <p14:nvPr/>
              </p14:nvContentPartPr>
              <p14:xfrm>
                <a:off x="2737898" y="3444742"/>
                <a:ext cx="115920" cy="95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B0644BA-2D94-2AD9-E4BE-15A3E4CBBC5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28898" y="3435742"/>
                  <a:ext cx="133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A48FEC-5F37-FE06-D357-78ECA829110F}"/>
                    </a:ext>
                  </a:extLst>
                </p14:cNvPr>
                <p14:cNvContentPartPr/>
                <p14:nvPr/>
              </p14:nvContentPartPr>
              <p14:xfrm>
                <a:off x="2953538" y="3362302"/>
                <a:ext cx="105480" cy="156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A48FEC-5F37-FE06-D357-78ECA82911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44898" y="3353302"/>
                  <a:ext cx="12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7158BC-CBF4-9C78-681F-BF68E6CE45C5}"/>
                    </a:ext>
                  </a:extLst>
                </p14:cNvPr>
                <p14:cNvContentPartPr/>
                <p14:nvPr/>
              </p14:nvContentPartPr>
              <p14:xfrm>
                <a:off x="3210218" y="3402982"/>
                <a:ext cx="136440" cy="112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7158BC-CBF4-9C78-681F-BF68E6CE45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01578" y="3393982"/>
                  <a:ext cx="154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84D4FD8-937E-1A8C-6F56-4A2F7C1BA65B}"/>
                    </a:ext>
                  </a:extLst>
                </p14:cNvPr>
                <p14:cNvContentPartPr/>
                <p14:nvPr/>
              </p14:nvContentPartPr>
              <p14:xfrm>
                <a:off x="3132458" y="3346462"/>
                <a:ext cx="99000" cy="103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84D4FD8-937E-1A8C-6F56-4A2F7C1BA65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23818" y="3337822"/>
                  <a:ext cx="11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F064FC6-6655-6EA7-AA4A-B2B23BC8F8DC}"/>
                    </a:ext>
                  </a:extLst>
                </p14:cNvPr>
                <p14:cNvContentPartPr/>
                <p14:nvPr/>
              </p14:nvContentPartPr>
              <p14:xfrm>
                <a:off x="3340178" y="3487942"/>
                <a:ext cx="75960" cy="60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F064FC6-6655-6EA7-AA4A-B2B23BC8F8D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31538" y="3479302"/>
                  <a:ext cx="93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137BB27-ABEA-E79B-707E-AF2A10B6A920}"/>
                    </a:ext>
                  </a:extLst>
                </p14:cNvPr>
                <p14:cNvContentPartPr/>
                <p14:nvPr/>
              </p14:nvContentPartPr>
              <p14:xfrm>
                <a:off x="2530178" y="3681982"/>
                <a:ext cx="1032120" cy="25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137BB27-ABEA-E79B-707E-AF2A10B6A9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21538" y="3672982"/>
                  <a:ext cx="104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76D9987-1896-4BEF-11E1-90BD964A34EF}"/>
                    </a:ext>
                  </a:extLst>
                </p14:cNvPr>
                <p14:cNvContentPartPr/>
                <p14:nvPr/>
              </p14:nvContentPartPr>
              <p14:xfrm>
                <a:off x="3444578" y="3300022"/>
                <a:ext cx="83520" cy="266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76D9987-1896-4BEF-11E1-90BD964A34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35938" y="3291382"/>
                  <a:ext cx="101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2C310C0-2B1E-7423-EA78-EEB7AF4C8AFA}"/>
                    </a:ext>
                  </a:extLst>
                </p14:cNvPr>
                <p14:cNvContentPartPr/>
                <p14:nvPr/>
              </p14:nvContentPartPr>
              <p14:xfrm>
                <a:off x="2425418" y="3340342"/>
                <a:ext cx="136080" cy="258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2C310C0-2B1E-7423-EA78-EEB7AF4C8A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16778" y="3331342"/>
                  <a:ext cx="153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862684C-241E-92C5-950D-A7EE90F113C3}"/>
                    </a:ext>
                  </a:extLst>
                </p14:cNvPr>
                <p14:cNvContentPartPr/>
                <p14:nvPr/>
              </p14:nvContentPartPr>
              <p14:xfrm>
                <a:off x="3543578" y="3165382"/>
                <a:ext cx="167040" cy="131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862684C-241E-92C5-950D-A7EE90F113C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34938" y="3156742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14A7600-82F8-6DC1-4A05-B815662F7E73}"/>
                    </a:ext>
                  </a:extLst>
                </p14:cNvPr>
                <p14:cNvContentPartPr/>
                <p14:nvPr/>
              </p14:nvContentPartPr>
              <p14:xfrm>
                <a:off x="2538458" y="3886102"/>
                <a:ext cx="187200" cy="149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14A7600-82F8-6DC1-4A05-B815662F7E7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29818" y="3877102"/>
                  <a:ext cx="204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DECA477-6F91-E41B-8CA6-DD3469099F4D}"/>
                    </a:ext>
                  </a:extLst>
                </p14:cNvPr>
                <p14:cNvContentPartPr/>
                <p14:nvPr/>
              </p14:nvContentPartPr>
              <p14:xfrm>
                <a:off x="2837978" y="3895102"/>
                <a:ext cx="146520" cy="121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DECA477-6F91-E41B-8CA6-DD3469099F4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28978" y="3886102"/>
                  <a:ext cx="164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007F2AE-DFB9-27B1-6CF4-8647014D25C9}"/>
                    </a:ext>
                  </a:extLst>
                </p14:cNvPr>
                <p14:cNvContentPartPr/>
                <p14:nvPr/>
              </p14:nvContentPartPr>
              <p14:xfrm>
                <a:off x="3108338" y="3892222"/>
                <a:ext cx="162720" cy="150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007F2AE-DFB9-27B1-6CF4-8647014D25C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99698" y="3883582"/>
                  <a:ext cx="180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C4FA619-F5C8-8CA2-602B-862E6514CC4C}"/>
                    </a:ext>
                  </a:extLst>
                </p14:cNvPr>
                <p14:cNvContentPartPr/>
                <p14:nvPr/>
              </p14:nvContentPartPr>
              <p14:xfrm>
                <a:off x="3351698" y="3894382"/>
                <a:ext cx="104040" cy="114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C4FA619-F5C8-8CA2-602B-862E6514CC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43058" y="3885742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B2E1E5A-2925-DA1A-D9ED-82ECD052AF0D}"/>
                    </a:ext>
                  </a:extLst>
                </p14:cNvPr>
                <p14:cNvContentPartPr/>
                <p14:nvPr/>
              </p14:nvContentPartPr>
              <p14:xfrm>
                <a:off x="3287978" y="3810502"/>
                <a:ext cx="102960" cy="126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B2E1E5A-2925-DA1A-D9ED-82ECD052AF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78978" y="3801502"/>
                  <a:ext cx="120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62D1770-C7DE-25AF-BAF8-2E398BB033FD}"/>
                    </a:ext>
                  </a:extLst>
                </p14:cNvPr>
                <p14:cNvContentPartPr/>
                <p14:nvPr/>
              </p14:nvContentPartPr>
              <p14:xfrm>
                <a:off x="3457538" y="3977182"/>
                <a:ext cx="73080" cy="90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62D1770-C7DE-25AF-BAF8-2E398BB033F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48538" y="3968542"/>
                  <a:ext cx="907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2C78EC9A-DCE8-AACA-613B-3A6CF3D935F4}"/>
              </a:ext>
            </a:extLst>
          </p:cNvPr>
          <p:cNvGrpSpPr/>
          <p:nvPr/>
        </p:nvGrpSpPr>
        <p:grpSpPr>
          <a:xfrm>
            <a:off x="3824378" y="3544822"/>
            <a:ext cx="285120" cy="221040"/>
            <a:chOff x="3824378" y="3544822"/>
            <a:chExt cx="28512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2DB12B6-3A55-8977-0063-66E829C220A2}"/>
                    </a:ext>
                  </a:extLst>
                </p14:cNvPr>
                <p14:cNvContentPartPr/>
                <p14:nvPr/>
              </p14:nvContentPartPr>
              <p14:xfrm>
                <a:off x="3824378" y="3544822"/>
                <a:ext cx="252360" cy="102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2DB12B6-3A55-8977-0063-66E829C220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15378" y="3536182"/>
                  <a:ext cx="270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B341C5E-7D2F-9F27-B0A7-34BEAF908C0C}"/>
                    </a:ext>
                  </a:extLst>
                </p14:cNvPr>
                <p14:cNvContentPartPr/>
                <p14:nvPr/>
              </p14:nvContentPartPr>
              <p14:xfrm>
                <a:off x="3881978" y="3684502"/>
                <a:ext cx="227520" cy="81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B341C5E-7D2F-9F27-B0A7-34BEAF908C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73338" y="3675862"/>
                  <a:ext cx="2451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E6ADB3EA-70CB-6032-D9D0-AAD6C91A8F29}"/>
              </a:ext>
            </a:extLst>
          </p:cNvPr>
          <p:cNvGrpSpPr/>
          <p:nvPr/>
        </p:nvGrpSpPr>
        <p:grpSpPr>
          <a:xfrm>
            <a:off x="4442858" y="3398662"/>
            <a:ext cx="534600" cy="269640"/>
            <a:chOff x="4442858" y="3398662"/>
            <a:chExt cx="53460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DBA0A1F-FA54-3D5B-3C97-86678B516F28}"/>
                    </a:ext>
                  </a:extLst>
                </p14:cNvPr>
                <p14:cNvContentPartPr/>
                <p14:nvPr/>
              </p14:nvContentPartPr>
              <p14:xfrm>
                <a:off x="4442858" y="3459142"/>
                <a:ext cx="145080" cy="209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DBA0A1F-FA54-3D5B-3C97-86678B516F2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33858" y="3450142"/>
                  <a:ext cx="162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4BB70DE-BE9C-3EA4-6BF7-811AE217E293}"/>
                    </a:ext>
                  </a:extLst>
                </p14:cNvPr>
                <p14:cNvContentPartPr/>
                <p14:nvPr/>
              </p14:nvContentPartPr>
              <p14:xfrm>
                <a:off x="4789178" y="3453022"/>
                <a:ext cx="120240" cy="166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4BB70DE-BE9C-3EA4-6BF7-811AE217E2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80178" y="3444022"/>
                  <a:ext cx="137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2C1F008-EEFA-5BD9-0373-C0A15DD9AFD5}"/>
                    </a:ext>
                  </a:extLst>
                </p14:cNvPr>
                <p14:cNvContentPartPr/>
                <p14:nvPr/>
              </p14:nvContentPartPr>
              <p14:xfrm>
                <a:off x="4707818" y="3398662"/>
                <a:ext cx="108000" cy="87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2C1F008-EEFA-5BD9-0373-C0A15DD9AFD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98818" y="3390022"/>
                  <a:ext cx="125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B02035-A7F0-8D15-2497-51D354CAA943}"/>
                    </a:ext>
                  </a:extLst>
                </p14:cNvPr>
                <p14:cNvContentPartPr/>
                <p14:nvPr/>
              </p14:nvContentPartPr>
              <p14:xfrm>
                <a:off x="4889978" y="3543382"/>
                <a:ext cx="87480" cy="100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B02035-A7F0-8D15-2497-51D354CAA9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81338" y="3534742"/>
                  <a:ext cx="1051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9E80773B-BDD6-19E5-9FFC-5F4F062C534E}"/>
              </a:ext>
            </a:extLst>
          </p:cNvPr>
          <p:cNvGrpSpPr/>
          <p:nvPr/>
        </p:nvGrpSpPr>
        <p:grpSpPr>
          <a:xfrm>
            <a:off x="5220098" y="3430342"/>
            <a:ext cx="157320" cy="163800"/>
            <a:chOff x="5220098" y="3430342"/>
            <a:chExt cx="15732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CA535DF-D071-8286-D610-C20E3342852B}"/>
                    </a:ext>
                  </a:extLst>
                </p14:cNvPr>
                <p14:cNvContentPartPr/>
                <p14:nvPr/>
              </p14:nvContentPartPr>
              <p14:xfrm>
                <a:off x="5321258" y="3430342"/>
                <a:ext cx="5040" cy="163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CA535DF-D071-8286-D610-C20E3342852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12258" y="3421342"/>
                  <a:ext cx="22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09993CE-B970-AC88-2C6E-0BB0764F7941}"/>
                    </a:ext>
                  </a:extLst>
                </p14:cNvPr>
                <p14:cNvContentPartPr/>
                <p14:nvPr/>
              </p14:nvContentPartPr>
              <p14:xfrm>
                <a:off x="5220098" y="3481102"/>
                <a:ext cx="157320" cy="19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09993CE-B970-AC88-2C6E-0BB0764F794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11458" y="3472462"/>
                  <a:ext cx="174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AF473183-D81D-1C13-7760-432358710E8A}"/>
              </a:ext>
            </a:extLst>
          </p:cNvPr>
          <p:cNvGrpSpPr/>
          <p:nvPr/>
        </p:nvGrpSpPr>
        <p:grpSpPr>
          <a:xfrm>
            <a:off x="5646698" y="3168622"/>
            <a:ext cx="1862640" cy="417240"/>
            <a:chOff x="5646698" y="3168622"/>
            <a:chExt cx="186264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0C784E4-7A75-6EFD-E876-A061129E22DA}"/>
                    </a:ext>
                  </a:extLst>
                </p14:cNvPr>
                <p14:cNvContentPartPr/>
                <p14:nvPr/>
              </p14:nvContentPartPr>
              <p14:xfrm>
                <a:off x="5646698" y="3316222"/>
                <a:ext cx="93240" cy="269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0C784E4-7A75-6EFD-E876-A061129E22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38058" y="3307582"/>
                  <a:ext cx="110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7C9BF78-D9B5-E9C6-5F62-6AB83C935224}"/>
                    </a:ext>
                  </a:extLst>
                </p14:cNvPr>
                <p14:cNvContentPartPr/>
                <p14:nvPr/>
              </p14:nvContentPartPr>
              <p14:xfrm>
                <a:off x="5870258" y="3341422"/>
                <a:ext cx="150480" cy="173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7C9BF78-D9B5-E9C6-5F62-6AB83C93522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61618" y="3332782"/>
                  <a:ext cx="168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1D97E4B-75BD-BFE0-A979-E3BDFD14E2F5}"/>
                    </a:ext>
                  </a:extLst>
                </p14:cNvPr>
                <p14:cNvContentPartPr/>
                <p14:nvPr/>
              </p14:nvContentPartPr>
              <p14:xfrm>
                <a:off x="6141698" y="3332782"/>
                <a:ext cx="106200" cy="160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1D97E4B-75BD-BFE0-A979-E3BDFD14E2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32698" y="3324142"/>
                  <a:ext cx="123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B9F6965-0B48-57BB-B48B-3D53D39995E5}"/>
                    </a:ext>
                  </a:extLst>
                </p14:cNvPr>
                <p14:cNvContentPartPr/>
                <p14:nvPr/>
              </p14:nvContentPartPr>
              <p14:xfrm>
                <a:off x="6073298" y="3266542"/>
                <a:ext cx="105480" cy="67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B9F6965-0B48-57BB-B48B-3D53D39995E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64298" y="3257902"/>
                  <a:ext cx="123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CA989F3-843C-B6D1-FD03-7121CAF2423A}"/>
                    </a:ext>
                  </a:extLst>
                </p14:cNvPr>
                <p14:cNvContentPartPr/>
                <p14:nvPr/>
              </p14:nvContentPartPr>
              <p14:xfrm>
                <a:off x="6277058" y="3441142"/>
                <a:ext cx="75960" cy="66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CA989F3-843C-B6D1-FD03-7121CAF2423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68058" y="3432142"/>
                  <a:ext cx="93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07DEC84-4411-F4A0-79F3-DE2B688D2CBB}"/>
                    </a:ext>
                  </a:extLst>
                </p14:cNvPr>
                <p14:cNvContentPartPr/>
                <p14:nvPr/>
              </p14:nvContentPartPr>
              <p14:xfrm>
                <a:off x="6506378" y="3358342"/>
                <a:ext cx="151200" cy="35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07DEC84-4411-F4A0-79F3-DE2B688D2CB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97738" y="3349702"/>
                  <a:ext cx="168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6D954F-DEF1-ED4D-7DA1-73865A3DD5AD}"/>
                    </a:ext>
                  </a:extLst>
                </p14:cNvPr>
                <p14:cNvContentPartPr/>
                <p14:nvPr/>
              </p14:nvContentPartPr>
              <p14:xfrm>
                <a:off x="6814898" y="3243502"/>
                <a:ext cx="203760" cy="187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6D954F-DEF1-ED4D-7DA1-73865A3DD5A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06258" y="3234502"/>
                  <a:ext cx="22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69B3B76-0215-4322-93B3-4EDC9953273D}"/>
                    </a:ext>
                  </a:extLst>
                </p14:cNvPr>
                <p14:cNvContentPartPr/>
                <p14:nvPr/>
              </p14:nvContentPartPr>
              <p14:xfrm>
                <a:off x="7178138" y="3259342"/>
                <a:ext cx="113760" cy="165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69B3B76-0215-4322-93B3-4EDC9953273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69498" y="3250702"/>
                  <a:ext cx="131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9B66B61-D75B-671C-A26D-44E3A17B1FE4}"/>
                    </a:ext>
                  </a:extLst>
                </p14:cNvPr>
                <p14:cNvContentPartPr/>
                <p14:nvPr/>
              </p14:nvContentPartPr>
              <p14:xfrm>
                <a:off x="7105778" y="3217222"/>
                <a:ext cx="97200" cy="56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9B66B61-D75B-671C-A26D-44E3A17B1FE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97138" y="3208582"/>
                  <a:ext cx="114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452160E-EC7A-5561-E6DD-4B5DE2F7E090}"/>
                    </a:ext>
                  </a:extLst>
                </p14:cNvPr>
                <p14:cNvContentPartPr/>
                <p14:nvPr/>
              </p14:nvContentPartPr>
              <p14:xfrm>
                <a:off x="7291538" y="3168622"/>
                <a:ext cx="217800" cy="340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452160E-EC7A-5561-E6DD-4B5DE2F7E0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82898" y="3159622"/>
                  <a:ext cx="23544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5F9D5935-717F-2122-6DE0-8F5DE83D7601}"/>
                  </a:ext>
                </a:extLst>
              </p14:cNvPr>
              <p14:cNvContentPartPr/>
              <p14:nvPr/>
            </p14:nvContentPartPr>
            <p14:xfrm>
              <a:off x="4600538" y="3030742"/>
              <a:ext cx="25560" cy="39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5F9D5935-717F-2122-6DE0-8F5DE83D760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591538" y="3022102"/>
                <a:ext cx="4320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A20C8F7B-1D5D-EBDF-82D0-C95499FE6B76}"/>
              </a:ext>
            </a:extLst>
          </p:cNvPr>
          <p:cNvGrpSpPr/>
          <p:nvPr/>
        </p:nvGrpSpPr>
        <p:grpSpPr>
          <a:xfrm>
            <a:off x="4598738" y="3166822"/>
            <a:ext cx="310680" cy="109080"/>
            <a:chOff x="4598738" y="3166822"/>
            <a:chExt cx="31068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6C73051-BE9F-D12A-A7EC-C9BE4D6D5AB3}"/>
                    </a:ext>
                  </a:extLst>
                </p14:cNvPr>
                <p14:cNvContentPartPr/>
                <p14:nvPr/>
              </p14:nvContentPartPr>
              <p14:xfrm>
                <a:off x="4598738" y="3166822"/>
                <a:ext cx="97200" cy="109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6C73051-BE9F-D12A-A7EC-C9BE4D6D5A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89738" y="3157822"/>
                  <a:ext cx="11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BCDB704-3818-691E-9C80-26F785DFC32D}"/>
                    </a:ext>
                  </a:extLst>
                </p14:cNvPr>
                <p14:cNvContentPartPr/>
                <p14:nvPr/>
              </p14:nvContentPartPr>
              <p14:xfrm>
                <a:off x="4763618" y="3197422"/>
                <a:ext cx="145800" cy="72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BCDB704-3818-691E-9C80-26F785DFC3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54618" y="3188422"/>
                  <a:ext cx="16344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78E83363-2485-B26F-333C-CAAD4B8B9A14}"/>
              </a:ext>
            </a:extLst>
          </p:cNvPr>
          <p:cNvGrpSpPr/>
          <p:nvPr/>
        </p:nvGrpSpPr>
        <p:grpSpPr>
          <a:xfrm>
            <a:off x="4627898" y="2248102"/>
            <a:ext cx="1411920" cy="595080"/>
            <a:chOff x="4627898" y="2248102"/>
            <a:chExt cx="141192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AB2EA0B-FE3C-DD6E-EC5F-F8203BD03677}"/>
                    </a:ext>
                  </a:extLst>
                </p14:cNvPr>
                <p14:cNvContentPartPr/>
                <p14:nvPr/>
              </p14:nvContentPartPr>
              <p14:xfrm>
                <a:off x="4662098" y="2656342"/>
                <a:ext cx="119520" cy="175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AB2EA0B-FE3C-DD6E-EC5F-F8203BD0367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53098" y="2647342"/>
                  <a:ext cx="137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BD01E15-8128-4322-8D85-BD5B6F5EFC05}"/>
                    </a:ext>
                  </a:extLst>
                </p14:cNvPr>
                <p14:cNvContentPartPr/>
                <p14:nvPr/>
              </p14:nvContentPartPr>
              <p14:xfrm>
                <a:off x="4627898" y="2761102"/>
                <a:ext cx="157680" cy="50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BD01E15-8128-4322-8D85-BD5B6F5EFC0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18898" y="2752102"/>
                  <a:ext cx="17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59B498C-B6D7-BA32-FA83-AC0F99B1A7E2}"/>
                    </a:ext>
                  </a:extLst>
                </p14:cNvPr>
                <p14:cNvContentPartPr/>
                <p14:nvPr/>
              </p14:nvContentPartPr>
              <p14:xfrm>
                <a:off x="4893218" y="2601622"/>
                <a:ext cx="68400" cy="241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59B498C-B6D7-BA32-FA83-AC0F99B1A7E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84218" y="2592622"/>
                  <a:ext cx="86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32C881-E607-DFB6-0C08-63192281EC9A}"/>
                    </a:ext>
                  </a:extLst>
                </p14:cNvPr>
                <p14:cNvContentPartPr/>
                <p14:nvPr/>
              </p14:nvContentPartPr>
              <p14:xfrm>
                <a:off x="5037938" y="2675782"/>
                <a:ext cx="167400" cy="157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32C881-E607-DFB6-0C08-63192281EC9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29298" y="2666782"/>
                  <a:ext cx="185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C52410E-64B8-933C-8729-36179547501D}"/>
                    </a:ext>
                  </a:extLst>
                </p14:cNvPr>
                <p14:cNvContentPartPr/>
                <p14:nvPr/>
              </p14:nvContentPartPr>
              <p14:xfrm>
                <a:off x="5311898" y="2652022"/>
                <a:ext cx="18720" cy="168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C52410E-64B8-933C-8729-36179547501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03258" y="2643022"/>
                  <a:ext cx="36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191007D-2DF4-9F6C-6076-3962D4C8BBDC}"/>
                    </a:ext>
                  </a:extLst>
                </p14:cNvPr>
                <p14:cNvContentPartPr/>
                <p14:nvPr/>
              </p14:nvContentPartPr>
              <p14:xfrm>
                <a:off x="5294258" y="2715022"/>
                <a:ext cx="99000" cy="38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191007D-2DF4-9F6C-6076-3962D4C8BB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85618" y="2706382"/>
                  <a:ext cx="116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C345AF-3F79-5588-1B01-2956F9485873}"/>
                    </a:ext>
                  </a:extLst>
                </p14:cNvPr>
                <p14:cNvContentPartPr/>
                <p14:nvPr/>
              </p14:nvContentPartPr>
              <p14:xfrm>
                <a:off x="5550938" y="2576782"/>
                <a:ext cx="99000" cy="192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C345AF-3F79-5588-1B01-2956F94858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41938" y="2567782"/>
                  <a:ext cx="116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522ACC3-F9F7-1DBB-ED77-7D5B58E2BA88}"/>
                    </a:ext>
                  </a:extLst>
                </p14:cNvPr>
                <p14:cNvContentPartPr/>
                <p14:nvPr/>
              </p14:nvContentPartPr>
              <p14:xfrm>
                <a:off x="5777378" y="2590102"/>
                <a:ext cx="60840" cy="159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522ACC3-F9F7-1DBB-ED77-7D5B58E2BA8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68738" y="2581462"/>
                  <a:ext cx="78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FA9CAD3-C405-8DB5-87DC-2FA70D91AA8C}"/>
                    </a:ext>
                  </a:extLst>
                </p14:cNvPr>
                <p14:cNvContentPartPr/>
                <p14:nvPr/>
              </p14:nvContentPartPr>
              <p14:xfrm>
                <a:off x="5710418" y="2551222"/>
                <a:ext cx="84600" cy="74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FA9CAD3-C405-8DB5-87DC-2FA70D91AA8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01778" y="2542582"/>
                  <a:ext cx="102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3BFF95E-810A-3CCB-7C95-A0BEC8F6F33B}"/>
                    </a:ext>
                  </a:extLst>
                </p14:cNvPr>
                <p14:cNvContentPartPr/>
                <p14:nvPr/>
              </p14:nvContentPartPr>
              <p14:xfrm>
                <a:off x="5865218" y="2531422"/>
                <a:ext cx="174600" cy="294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3BFF95E-810A-3CCB-7C95-A0BEC8F6F33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56218" y="2522422"/>
                  <a:ext cx="192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F551A42-711C-1356-7E45-110A144E7F22}"/>
                    </a:ext>
                  </a:extLst>
                </p14:cNvPr>
                <p14:cNvContentPartPr/>
                <p14:nvPr/>
              </p14:nvContentPartPr>
              <p14:xfrm>
                <a:off x="5690978" y="2248102"/>
                <a:ext cx="92520" cy="152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F551A42-711C-1356-7E45-110A144E7F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81978" y="2239462"/>
                  <a:ext cx="110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FEEF202-687B-EBF6-A1C6-40941FF74DA0}"/>
                    </a:ext>
                  </a:extLst>
                </p14:cNvPr>
                <p14:cNvContentPartPr/>
                <p14:nvPr/>
              </p14:nvContentPartPr>
              <p14:xfrm>
                <a:off x="5793218" y="2346742"/>
                <a:ext cx="90720" cy="113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FEEF202-687B-EBF6-A1C6-40941FF74D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84578" y="2337742"/>
                  <a:ext cx="10836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D22CF06E-056D-8D88-D9E0-07750DB493C5}"/>
                  </a:ext>
                </a:extLst>
              </p14:cNvPr>
              <p14:cNvContentPartPr/>
              <p14:nvPr/>
            </p14:nvContentPartPr>
            <p14:xfrm>
              <a:off x="2092778" y="2374102"/>
              <a:ext cx="21960" cy="64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D22CF06E-056D-8D88-D9E0-07750DB493C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083778" y="2365102"/>
                <a:ext cx="396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2C5054E-3E0C-78E4-8809-9FB64698C76C}"/>
              </a:ext>
            </a:extLst>
          </p:cNvPr>
          <p:cNvGrpSpPr/>
          <p:nvPr/>
        </p:nvGrpSpPr>
        <p:grpSpPr>
          <a:xfrm>
            <a:off x="2081978" y="2514142"/>
            <a:ext cx="218880" cy="166680"/>
            <a:chOff x="2081978" y="2514142"/>
            <a:chExt cx="21888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661C04C-8C61-0709-D933-2A14A3EA7868}"/>
                    </a:ext>
                  </a:extLst>
                </p14:cNvPr>
                <p14:cNvContentPartPr/>
                <p14:nvPr/>
              </p14:nvContentPartPr>
              <p14:xfrm>
                <a:off x="2081978" y="2514142"/>
                <a:ext cx="91440" cy="166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661C04C-8C61-0709-D933-2A14A3EA786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73338" y="2505142"/>
                  <a:ext cx="109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E0799CD-A795-07A0-DEB1-7C96EA616E67}"/>
                    </a:ext>
                  </a:extLst>
                </p14:cNvPr>
                <p14:cNvContentPartPr/>
                <p14:nvPr/>
              </p14:nvContentPartPr>
              <p14:xfrm>
                <a:off x="2183858" y="2571742"/>
                <a:ext cx="117000" cy="101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E0799CD-A795-07A0-DEB1-7C96EA616E6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75218" y="2563102"/>
                  <a:ext cx="1346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B288D0C7-C637-53E7-8F7B-C7B031F27687}"/>
              </a:ext>
            </a:extLst>
          </p:cNvPr>
          <p:cNvGrpSpPr/>
          <p:nvPr/>
        </p:nvGrpSpPr>
        <p:grpSpPr>
          <a:xfrm>
            <a:off x="5912018" y="2995462"/>
            <a:ext cx="279720" cy="197280"/>
            <a:chOff x="5912018" y="2995462"/>
            <a:chExt cx="27972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F247FFC-FF14-DCDF-6FA0-11DA3A4B0517}"/>
                    </a:ext>
                  </a:extLst>
                </p14:cNvPr>
                <p14:cNvContentPartPr/>
                <p14:nvPr/>
              </p14:nvContentPartPr>
              <p14:xfrm>
                <a:off x="5912018" y="2995462"/>
                <a:ext cx="126000" cy="151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F247FFC-FF14-DCDF-6FA0-11DA3A4B051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03018" y="2986822"/>
                  <a:ext cx="143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4A48F20-88D6-43DE-9B91-BC453BDCDA7B}"/>
                    </a:ext>
                  </a:extLst>
                </p14:cNvPr>
                <p14:cNvContentPartPr/>
                <p14:nvPr/>
              </p14:nvContentPartPr>
              <p14:xfrm>
                <a:off x="6045218" y="3044062"/>
                <a:ext cx="146520" cy="1486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4A48F20-88D6-43DE-9B91-BC453BDCDA7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36218" y="3035422"/>
                  <a:ext cx="16416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70CCF68-2872-C739-3050-BEB2B13A5255}"/>
                  </a:ext>
                </a:extLst>
              </p14:cNvPr>
              <p14:cNvContentPartPr/>
              <p14:nvPr/>
            </p14:nvContentPartPr>
            <p14:xfrm>
              <a:off x="6483338" y="3013102"/>
              <a:ext cx="168480" cy="205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70CCF68-2872-C739-3050-BEB2B13A525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474338" y="3004462"/>
                <a:ext cx="186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A167AF57-DC6F-7C90-69B0-D82348BFDC57}"/>
              </a:ext>
            </a:extLst>
          </p:cNvPr>
          <p:cNvGrpSpPr/>
          <p:nvPr/>
        </p:nvGrpSpPr>
        <p:grpSpPr>
          <a:xfrm>
            <a:off x="6951338" y="2860462"/>
            <a:ext cx="325800" cy="196560"/>
            <a:chOff x="6951338" y="2860462"/>
            <a:chExt cx="32580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73EDB75-70C9-7D35-DB93-F02FA50A8813}"/>
                    </a:ext>
                  </a:extLst>
                </p14:cNvPr>
                <p14:cNvContentPartPr/>
                <p14:nvPr/>
              </p14:nvContentPartPr>
              <p14:xfrm>
                <a:off x="6951338" y="2860462"/>
                <a:ext cx="135360" cy="168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73EDB75-70C9-7D35-DB93-F02FA50A88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42698" y="2851822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8E96C1A-898A-CF7A-0C60-6B24CF43EF4E}"/>
                    </a:ext>
                  </a:extLst>
                </p14:cNvPr>
                <p14:cNvContentPartPr/>
                <p14:nvPr/>
              </p14:nvContentPartPr>
              <p14:xfrm>
                <a:off x="7137458" y="2944342"/>
                <a:ext cx="139680" cy="112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8E96C1A-898A-CF7A-0C60-6B24CF43EF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28818" y="2935702"/>
                  <a:ext cx="1573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E8D49F35-4CD2-59D7-143D-656286805E9D}"/>
              </a:ext>
            </a:extLst>
          </p:cNvPr>
          <p:cNvGrpSpPr/>
          <p:nvPr/>
        </p:nvGrpSpPr>
        <p:grpSpPr>
          <a:xfrm>
            <a:off x="7714538" y="2929582"/>
            <a:ext cx="1373400" cy="718200"/>
            <a:chOff x="7714538" y="2929582"/>
            <a:chExt cx="1373400" cy="7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355F935-449A-A72B-A5FA-32DF132629AA}"/>
                    </a:ext>
                  </a:extLst>
                </p14:cNvPr>
                <p14:cNvContentPartPr/>
                <p14:nvPr/>
              </p14:nvContentPartPr>
              <p14:xfrm>
                <a:off x="7714538" y="3232702"/>
                <a:ext cx="277920" cy="21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355F935-449A-A72B-A5FA-32DF132629A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05538" y="3223702"/>
                  <a:ext cx="295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CF854CB-A9E2-6C1F-D73B-C6A5E759B23C}"/>
                    </a:ext>
                  </a:extLst>
                </p14:cNvPr>
                <p14:cNvContentPartPr/>
                <p14:nvPr/>
              </p14:nvContentPartPr>
              <p14:xfrm>
                <a:off x="7774298" y="3291022"/>
                <a:ext cx="197640" cy="47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CF854CB-A9E2-6C1F-D73B-C6A5E759B2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65298" y="3282022"/>
                  <a:ext cx="215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FCA585F-1862-9093-B343-807DAADA630C}"/>
                    </a:ext>
                  </a:extLst>
                </p14:cNvPr>
                <p14:cNvContentPartPr/>
                <p14:nvPr/>
              </p14:nvContentPartPr>
              <p14:xfrm>
                <a:off x="8267858" y="3024262"/>
                <a:ext cx="173520" cy="2937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FCA585F-1862-9093-B343-807DAADA630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58858" y="3015622"/>
                  <a:ext cx="191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A6055AB-D6E2-870D-5E87-8A753B6D46E9}"/>
                    </a:ext>
                  </a:extLst>
                </p14:cNvPr>
                <p14:cNvContentPartPr/>
                <p14:nvPr/>
              </p14:nvContentPartPr>
              <p14:xfrm>
                <a:off x="8545058" y="2929582"/>
                <a:ext cx="243000" cy="3222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A6055AB-D6E2-870D-5E87-8A753B6D46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36418" y="2920582"/>
                  <a:ext cx="260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36F99A7-F34A-F7AE-5FD6-F5BEC11ADF7F}"/>
                    </a:ext>
                  </a:extLst>
                </p14:cNvPr>
                <p14:cNvContentPartPr/>
                <p14:nvPr/>
              </p14:nvContentPartPr>
              <p14:xfrm>
                <a:off x="8783018" y="3054142"/>
                <a:ext cx="153720" cy="198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36F99A7-F34A-F7AE-5FD6-F5BEC11ADF7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74018" y="3045142"/>
                  <a:ext cx="171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E60BA9B-778D-0113-8A4D-A16B11F99081}"/>
                    </a:ext>
                  </a:extLst>
                </p14:cNvPr>
                <p14:cNvContentPartPr/>
                <p14:nvPr/>
              </p14:nvContentPartPr>
              <p14:xfrm>
                <a:off x="8157338" y="3249262"/>
                <a:ext cx="930600" cy="320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E60BA9B-778D-0113-8A4D-A16B11F9908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48338" y="3240622"/>
                  <a:ext cx="948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F9449A6-9E05-97CD-E5A2-F5CA586B781E}"/>
                    </a:ext>
                  </a:extLst>
                </p14:cNvPr>
                <p14:cNvContentPartPr/>
                <p14:nvPr/>
              </p14:nvContentPartPr>
              <p14:xfrm>
                <a:off x="8285138" y="3322702"/>
                <a:ext cx="704520" cy="325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F9449A6-9E05-97CD-E5A2-F5CA586B78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76138" y="3314062"/>
                  <a:ext cx="72216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B628FCB4-411B-2068-9AE1-770D29363B88}"/>
              </a:ext>
            </a:extLst>
          </p:cNvPr>
          <p:cNvGrpSpPr/>
          <p:nvPr/>
        </p:nvGrpSpPr>
        <p:grpSpPr>
          <a:xfrm>
            <a:off x="325898" y="2101582"/>
            <a:ext cx="290160" cy="404280"/>
            <a:chOff x="325898" y="2101582"/>
            <a:chExt cx="2901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F5A6AB2-BCA2-02C6-0EB3-10465231A9CC}"/>
                    </a:ext>
                  </a:extLst>
                </p14:cNvPr>
                <p14:cNvContentPartPr/>
                <p14:nvPr/>
              </p14:nvContentPartPr>
              <p14:xfrm>
                <a:off x="325898" y="2209222"/>
                <a:ext cx="191520" cy="123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F5A6AB2-BCA2-02C6-0EB3-10465231A9C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6898" y="2200582"/>
                  <a:ext cx="20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CC9C410-5813-4820-102F-45206453484B}"/>
                    </a:ext>
                  </a:extLst>
                </p14:cNvPr>
                <p14:cNvContentPartPr/>
                <p14:nvPr/>
              </p14:nvContentPartPr>
              <p14:xfrm>
                <a:off x="528938" y="2101582"/>
                <a:ext cx="87120" cy="404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CC9C410-5813-4820-102F-45206453484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9938" y="2092582"/>
                  <a:ext cx="104760" cy="42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4462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Breitbild</PresentationFormat>
  <Paragraphs>17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Grünes Wachstum durch #FinanceForFuture  Mittwoch 18.05.2022 09:00 gHs + Zoom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739</cp:revision>
  <dcterms:created xsi:type="dcterms:W3CDTF">2019-02-11T10:45:01Z</dcterms:created>
  <dcterms:modified xsi:type="dcterms:W3CDTF">2022-05-12T07:47:14Z</dcterms:modified>
</cp:coreProperties>
</file>