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73" r:id="rId2"/>
    <p:sldId id="256" r:id="rId3"/>
    <p:sldId id="1374" r:id="rId4"/>
    <p:sldId id="1375" r:id="rId5"/>
    <p:sldId id="1376" r:id="rId6"/>
    <p:sldId id="1377" r:id="rId7"/>
    <p:sldId id="1378" r:id="rId8"/>
    <p:sldId id="1379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5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12555,'29'-2'466,"0"-1"0,0-2 0,32-8 0,0 0-109,433-56 1292,6 28-1347,76-8-344,-545 46 59,-14 2 15,0-1-1,1 0 0,25-9 1,-43 11-32,1 0 0,-1 0 0,0 0 0,1 0 0,-1 0 0,0 0 0,1 0 0,-1 0-1,0 0 1,0 0 0,1 0 0,-1 0 0,0 0 0,1 0 0,-1 0 0,0 0 0,0-1 0,1 1 0,-1 0 0,0 0 0,0 0 0,1-1 0,-1 1 0,0 0 0,0 0 0,0 0 0,1-1 0,-1 1 0,0 0 0,0 0 0,0-1 0,0 1 0,0 0 0,0-1 0,1 1 0,-1 0 0,0-1 0,0 1 0,0 0 0,0 0 0,0-1 0,0 1 0,0 0 0,0-1 0,0 1 0,-1 0 0,1-1 0,0 1 0,0 0 0,0 0 0,0-1 0,0 1 0,0 0 0,0 0 0,-1-1 0,1 1 0,0 0 0,-21-13 228,3 2-63,8-2-125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9:0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14579,'-1'0'80,"1"-1"1,0 0-1,0 0 0,0 0 1,0 1-1,0-1 0,0 0 0,1 0 1,-1 0-1,0 1 0,0-1 1,0 0-1,1 0 0,-1 1 1,0-1-1,1 0 0,-1 1 0,1-1 1,-1 0-1,1 1 0,-1-1 1,1 1-1,-1-1 0,1 1 1,0-1-1,-1 1 0,1-1 0,1 0 1,22 1 1324,-9 1-1107,42 1-132,0-3 1,0-2 0,97-18-1,-154 21-180,13-4-682,-9 2 39,-10 0-223,-5 2 286</inkml:trace>
  <inkml:trace contextRef="#ctx0" brushRef="#br0" timeOffset="1">77 208 14099,'-9'11'1200,"9"-8"-784,10-3-104,10-4 577,7-2-97,11-5-256,3-2-96,4 3-88,-1-2-96,-2 4-256,-7 1-224,-6 5-336,-9 2-160,-11 13 320,-9 3 120,-12 4-176,-4 1-81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1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14139,'-24'114'2250,"21"-96"-1835,1 1 1,1 0-1,1-1 1,2 23 0,-1-38-365,-1-1 0,0 1 1,1-1-1,-1 0 0,1 1 1,0-1-1,-1 1 0,1-1 1,0 0-1,1 0 0,-1 0 1,0 1-1,1-1 0,-1 0 1,1 0-1,-1-1 0,1 1 1,0 0-1,0-1 0,0 1 1,0-1-1,0 1 0,0-1 1,4 2-1,-2-2-29,-1-1 0,1 1 1,0-1-1,0 1 0,-1-1 0,1 0 1,0-1-1,0 1 0,-1-1 0,1 1 0,0-1 1,-1 0-1,1-1 0,-1 1 0,7-4 1,5-3 2,0 0 1,-1-2-1,0 0 1,21-20 0,44-53 200,-57 59-63,-22 23-149,1 0 0,-1 1 0,1-1 0,0 0 1,-1 0-1,1 1 0,0-1 0,0 1 0,0-1 0,-1 0 0,1 1 0,0 0 0,0-1 0,0 1 0,2-1 0,-3 1-5,1 0-1,-1 0 0,0 1 0,1-1 0,-1 0 0,0 0 0,1 0 0,-1 0 0,0 1 0,0-1 0,1 0 0,-1 0 0,0 1 0,0-1 0,1 0 0,-1 0 0,0 1 0,0-1 0,0 0 0,1 1 0,-1-1 0,0 0 0,0 1 0,0-1 0,0 0 0,0 1 0,0-1 0,0 1 0,0 36 348,-1-29-308,-3 156-1105,4-169 785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1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15443,'7'25'1110,"-1"0"0,3 41 0,-7-46-890,1 0 1,0 0-1,2 0 1,0-1 0,8 21-1,-12-38-189,1 1 1,-1-1-1,0 1 0,1-1 0,-1 1 0,1-1 0,0 0 0,0 0 0,0 0 1,0 0-1,0 0 0,0 0 0,0-1 0,1 1 0,-1-1 0,4 3 0,-4-4 10,1 1 0,-1-1-1,0 1 1,1-1-1,-1 0 1,0 0-1,1 0 1,-1 0-1,1 0 1,-1-1-1,0 1 1,1-1-1,-1 1 1,0-1-1,4-2 1,0 0 53,-1 0 0,0 0 1,0-1-1,0 0 0,0 0 0,-1 0 0,1 0 1,-1-1-1,0 0 0,-1 0 0,1 0 0,-1 0 1,5-10-1,-5 6 25,0-1 0,0 1 0,-1-1 1,0 0-1,-1 0 0,0 1 0,-1-1 0,0 0 0,0 0 1,-3-17-1,3 27-118,-1 0 0,1 0 1,0 1-1,0-1 0,-1 0 1,1 0-1,0 0 0,0 0 1,0 0-1,-1 0 0,1 0 0,0 1 1,0-1-1,0 0 0,-1 0 1,1 0-1,0 0 0,0 1 1,0-1-1,0 0 0,0 0 0,0 0 1,-1 1-1,1-1 0,0 0 1,0 0-1,0 1 0,0-1 1,0 0-1,0 0 0,0 0 1,0 1-1,0-1 0,0 0 0,0 0 1,0 1-1,0-1 0,0 0 1,0 0-1,0 1 0,0-1 1,1 0-1,-1 0 0,0 0 0,0 1 1,1 2-13,0 0 1,0 1 0,0-1-1,0 0 1,1 0 0,-1 0 0,1 0-1,0-1 1,0 1 0,0 0-1,0-1 1,0 1 0,1-1-1,-1 0 1,1 0 0,0 0-1,-1 0 1,1 0 0,0-1-1,0 1 1,0-1 0,0 1-1,0-1 1,1 0 0,2 0-1,-2 0-20,1-1-1,-1 0 1,0 1-1,0-2 0,1 1 1,-1 0-1,0-1 1,0 0-1,0 0 0,1 0 1,-1 0-1,-1-1 1,1 0-1,0 0 1,0 0-1,0 0 0,-1 0 1,1-1-1,3-3 1,-1-1-123,0 0 0,-1 0 0,1 0 0,-2-1 0,1 0 0,-1 0 0,0 0 0,0-1 0,-1 1 0,-1-1 0,1 0 0,-1 0 1,-1 0-1,0 0 0,0 0 0,0 0 0,-1 0 0,-2-15 0,2 23 135,0 0-1,0 0 1,0-1 0,-1 1 0,1 0-1,0 0 1,0 0 0,-1 0 0,1 0-1,-1 0 1,1 0 0,-1 0 0,1-1-1,-1 2 1,0-1 0,1 0 0,-1 0-1,0 0 1,0 0 0,0 0-1,0 1 1,1-1 0,-1 0 0,0 1-1,-2-2 1,2 2 27,0 0 0,-1 0 0,1 1 1,0-1-1,-1 0 0,1 0 0,0 1 0,-1-1 0,1 0 0,0 1 0,0-1 1,-1 1-1,1 0 0,0-1 0,0 1 0,0 0 0,0 0 0,-1 1 0,-3 2 253,1 1-1,-1-1 0,1 1 0,0 0 0,1 0 1,-1 1-1,1-1 0,-4 9 0,0 19 17,1 1 1,2 0-1,0 67 1,11-55-411,-7-43 90,1 0 1,0 0-1,0 0 1,0 0-1,0 0 1,0 0-1,1-1 1,-1 1-1,1 0 1,0-1-1,0 1 0,0-1 1,3 3-1,-4-5-50,0 1 0,1 0 0,-1-1 0,0 1 0,1-1 0,-1 0 0,0 0 0,1 1 0,-1-1 0,1 0 0,-1 0 0,1 0 0,-1 0 0,0-1 0,1 1 0,-1 0 0,1 0 0,-1-1 0,0 1 0,1-1 0,-1 0 0,0 1 0,2-2 0,0 1-125,-1-1 0,1 1 0,-1-1-1,0 0 1,1 0 0,-1 0 0,0 0 0,0 0 0,0 0 0,2-4 0,2-6-446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1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35 16860,'1'-2'253,"-1"0"1,1 0-1,-1 0 1,0 1 0,0-1-1,1 0 1,-1 0 0,0 0-1,-1 0 1,1 0-1,0 0 1,-1-2 0,1 4-198,-1-1 1,1 1 0,-1-1 0,1 1 0,-1-1 0,1 1 0,-1-1 0,1 1-1,-1-1 1,1 1 0,-1 0 0,1-1 0,-1 1 0,0 0 0,1 0 0,-1-1-1,0 1 1,1 0 0,-1 0 0,0 0 0,1 0 0,-1 0 0,0 0-1,1 0 1,-1 0 0,0 0 0,0 0 0,1 0 0,-1 0 0,0 1 0,1-1-1,-1 0 1,1 0 0,-1 1 0,0-1 0,0 1 0,-9 4 87,1-1 0,0 2 0,0-1 1,1 1-1,0 0 0,-9 10 0,-1 1-175,-22 28 0,37-41 10,0 0 0,0 0 0,0 0 0,1 0 0,0 0 0,0 0 0,-2 7 0,3-10 7,1 0-1,0 0 1,0 0 0,0 1-1,0-1 1,0 0 0,0 1-1,0-1 1,0 0 0,0 0-1,1 0 1,-1 1 0,0-1 0,1 0-1,-1 0 1,1 0 0,-1 0-1,1 0 1,0 1 0,0-1-1,-1 0 1,1-1 0,0 1-1,0 0 1,0 0 0,0 0-1,0 0 1,0-1 0,0 1-1,0 0 1,0-1 0,3 1-1,15 8-204,1-2 0,29 7 0,-25-7 76,38 15 0,-56-19 125,1 0 1,-1 0-1,0 1 1,0 0-1,0 0 1,0 1-1,-1-1 1,0 1-1,0 0 1,5 7-1,-9-10 16,1 0-1,-1 0 0,0 0 0,0 0 1,0 0-1,0 0 0,0 0 0,0 0 1,0 0-1,-1 1 0,1-1 0,-1 0 1,0 0-1,0 1 0,0-1 0,0 0 1,0 1-1,0-1 0,-1 4 0,0-3 10,-1 0-1,1 0 0,0 0 0,-1-1 0,0 1 0,0-1 0,0 1 0,0-1 0,0 0 0,0 1 1,-1-1-1,-4 3 0,-2 1 44,0-1 0,-1 0 0,0 0 0,0-1 0,-1 0 0,1-1 1,-12 2-1,12-2-68,1-1 1,-1 0 0,1-1 0,-1-1 0,0 1-1,1-1 1,-1-1 0,0 0 0,-15-3 0,24 4 28,0-1-1,0 1 1,1 0 0,-1-1 0,0 1 0,1 0 0,-1-1 0,0 1 0,1-1 0,-1 1 0,0-1 0,1 0 0,-1 1 0,1-1-1,-1 1 1,1-1 0,-1 0 0,1 0 0,-1 1 0,1-1 0,0 0 0,-1 0 0,1 1 0,0-1 0,0 0 0,0 0 0,0 0-1,0 1 1,-1-1 0,2 0 0,-1 0 0,0 0 0,0 0 0,0 0 0,1-3 22,0 1 1,1 0-1,-1 0 0,1-1 1,-1 1-1,1 0 1,3-3-1,8-13-74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14723,'-6'10'507,"0"0"0,1 0 0,0 0 0,1 1-1,0 0 1,1-1 0,-3 21 0,-6 79 1054,11-107-1520,-1 65 548,8 97 0,21 67-437,-24-196-144,-3-36-9,0 0 1,0 1-1,0-1 1,0 0-1,0 0 1,0 0-1,0 0 1,0 0-1,0 1 1,0-1-1,0 0 1,0 0 0,-1 0-1,1 0 1,0 0-1,0 0 1,0 1-1,0-1 1,0 0-1,0 0 1,-1 0-1,1 0 1,0 0-1,0 0 1,0 0-1,0 0 1,0 0-1,-1 0 1,1 0-1,0 0 1,0 0-1,0 1 1,0-1-1,0 0 1,-1 0-1,1-1 1,0 1-1,0 0 1,0 0-1,0 0 1,-1 0-1,1 0 1,0 0-1,0 0 1,0 0-1,0 0 1,0 0-1,-1 0 1,1 0-1,0 0 1,0 0-1,0-1 1,0 1-1,0 0 1,0 0-1,0 0 1,-1 0-1,1-1 1,-3-3-14,0-1 1,0 0 0,0-1-1,0 1 1,1 0-1,-3-11 1,-2-3-5,-88-236 108,94 252-78,-1-4 28,0 1 0,1-1-1,-1 0 1,1-7 0,0 13-30,1 0-1,0 0 1,0 0 0,0 0-1,0 0 1,0 0 0,1 0-1,-1 0 1,0 0-1,0 0 1,1 0 0,-1 0-1,0 0 1,1 0 0,-1 0-1,1 0 1,-1 0 0,1 0-1,0 1 1,-1-1-1,1 0 1,0 0 0,-1 1-1,1-1 1,0 0 0,0 1-1,0-1 1,0 1 0,0-1-1,0 1 1,-1-1-1,1 1 1,0 0 0,2-1-1,13 0-35,0-1 0,0 2-1,19 2 1,-22-1 41,1-1 0,-1 0 0,1 0 1,0-1-1,15-4 0,1-4-91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1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14219,'0'0'96,"1"0"0,-1-1 0,0 1 0,1-1-1,-1 1 1,0 0 0,1-1 0,-1 1 0,0 0 0,1-1 0,-1 1-1,1 0 1,-1-1 0,0 1 0,1 0 0,-1 0 0,1 0 0,-1-1 0,1 1-1,-1 0 1,1 0 0,-1 0 0,2 0 0,1 10 1216,-6 30-172,1-26-625,-3 31-256,2 0 0,2-1 0,2 1 0,8 45 0,-8-84-274,0-1 1,0 1-1,1-1 1,0 1 0,0-1-1,0 0 1,1 0-1,0 0 1,0 0-1,6 6 1,-8-9-4,1 0 0,0 0 0,0-1 0,0 1 0,0-1 0,0 1 0,1-1 0,-1 0-1,0 0 1,1 0 0,-1 0 0,0 0 0,1-1 0,-1 1 0,1-1 0,-1 0 0,1 0 0,0 1 0,-1-1 0,1-1 0,-1 1 0,1 0 0,-1-1 0,1 1 0,2-2 0,2-1-88,1 0 1,-1-1-1,0 0 1,0 0-1,0-1 1,-1 0-1,1 0 1,-1 0-1,0-1 1,-1 0-1,9-11 1,3-6-213,-2 0 0,13-26 1,-8 10 66,-2-1 0,-2-1 1,-1-1-1,-3 0 1,-1 0-1,-2-1 1,3-45-1,-11 82 270,1-25 70,-2 29-74,0 1 0,0-1 0,0 1 0,0-1 0,0 1 0,0-1-1,-1 1 1,1-1 0,-1 1 0,1 0 0,-1-1 0,1 1 0,-1 0 0,0-1 0,-1-1 0,2 3-5,-1 0 0,1 1-1,-1-1 1,1 0 0,-1 0 0,1 0 0,-1 0 0,1 0 0,-1 0-1,1 1 1,-1-1 0,1 0 0,-1 0 0,1 1 0,-1-1 0,1 0-1,0 1 1,-1-1 0,1 0 0,0 1 0,-1-1 0,1 1 0,0-1-1,-1 1 1,1-1 0,0 1 0,0-1 0,-1 0 0,1 1 0,0 0-1,-9 16 179,3 0-36,1-1 0,0 1 0,1-1 0,1 1 0,1 0 0,-1 25 0,7 103 519,-2-123-551,0 0 0,1 0-1,11 39 1,-11-58 343,-1-9-203,-1-9 48,-4-37 799,-15-85 0,8 71-903,19 91-324,2-1-1,0-1 1,2 0 0,22 31-1,-33-51 118,0 0 0,1 0 0,-1-1 0,1 1 0,0-1 0,0 1 0,0-1 0,0 0 0,0 0 0,1 0 0,-1-1 0,1 1 0,-1-1 0,1 0 0,-1 0 0,1 0 0,0 0 0,-1 0 0,1-1 0,0 0 0,0 0 0,-1 0 0,1 0 0,0-1 0,0 1 0,-1-1 0,1 0 0,0 0 0,-1 0 0,1-1 0,-1 1 0,0-1 0,1 0 0,-1 0 0,0 0 0,0 0 0,0 0 0,0-1 0,-1 0 0,1 1 0,-1-1 0,4-5 0,1-1 64,-1-1 0,0 1 0,5-13 0,-9 19-33,0-1 1,0 0-1,-1 0 1,0 0 0,0 0-1,0 1 1,0-2-1,-1 1 1,1 0-1,-1 0 1,0 0-1,-1-4 1,1 8-27,0 0 1,0-1 0,0 1 0,0 0-1,0 0 1,0-1 0,0 1-1,0 0 1,0 0 0,0-1 0,0 1-1,0 0 1,0 0 0,0 0-1,0-1 1,0 1 0,-1 0 0,1 0-1,0 0 1,0-1 0,0 1-1,0 0 1,-1 0 0,1 0 0,0 0-1,0 0 1,0-1 0,-1 1-1,1 0 1,0 0 0,0 0 0,0 0-1,-1 0 1,1 0 0,0 0-1,0 0 1,-1 0 0,1 0 0,0 0-1,0 0 1,-1 0 0,1 0-1,0 0 1,0 0 0,0 0 0,-1 0-1,1 0 1,0 0 0,0 0-1,-1 0 1,1 1 0,0-1 0,0 0-1,0 0 1,-1 0 0,1 0-1,0 0 1,0 1 0,0-1 0,0 0-1,0 0 1,-1 1 0,-8 11 23,5-2-29,0 0-1,1 0 1,0 1-1,0-1 1,1 1-1,-1 16 0,2-20-9,1 1-1,0 0 0,0-1 0,1 1 0,0 0 1,0-1-1,1 1 0,0-1 0,5 13 0,-7-18-12,1 0-1,0-1 0,0 1 0,0 0 0,0-1 1,0 1-1,0-1 0,0 1 0,0-1 0,1 1 1,-1-1-1,1 0 0,-1 0 0,1 0 0,-1 0 1,1 0-1,-1 0 0,1 0 0,0 0 0,0-1 1,-1 1-1,4 0 0,-2-1-34,-1 0 0,0-1 1,1 1-1,-1-1 0,0 1 0,1-1 0,-1 0 0,0 0 1,0 0-1,0 0 0,0 0 0,0 0 0,0-1 1,0 1-1,2-3 0,5-5-123,-1 0 1,0-1-1,0 0 0,-1 0 1,8-15-1,7-17-280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1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16484,'-13'-3'1352,"1"3"-1000,2 6-152,3-1 264,1 4-536,4-3 160,-1 2-136,3 4-168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1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13299,'-15'17'1435,"-26"38"1,37-49-1268,0 0 0,1 0 0,-1 0 0,2 1 0,-1-1-1,1 1 1,-1 0 0,2 0 0,-1-1 0,0 11 0,2-15-150,0-1 0,0 0 0,0 0 0,0 0 0,1 0 1,-1 0-1,0 0 0,0 1 0,1-1 0,-1 0 0,1 0 0,-1 0 0,1 0 0,0 0 0,-1-1 0,1 1 0,0 0 0,0 0 0,-1 0 0,1 0 0,0-1 0,0 1 1,0 0-1,0-1 0,0 1 0,0-1 0,0 1 0,0-1 0,0 0 0,0 1 0,0-1 0,0 0 0,1 0 0,-1 1 0,0-1 0,0 0 0,1 0 0,5 0-2,-1-1-1,1 1 1,-1-1-1,1 0 1,6-3-1,2-1-20,0-1 0,0 0-1,15-10 1,-20 10 17,1 0 1,-1 1-1,1 1 1,0-1-1,1 2 1,-1-1-1,14-1 1,-24 5-7,0 0 0,0 0 0,0 0 0,0 0 0,0 0 0,0 0 0,0 0 0,0 0 0,0 1 0,0-1 0,0 0 0,0 1 0,0-1 0,-1 0 0,1 1 0,0-1 0,0 1 0,0 0 0,-1-1 0,1 1 0,0 0 0,0-1 0,-1 1 0,1 0 0,0 0 0,9 26 176,-10-24-163,0-1-1,0 0 0,0 0 0,1 0 0,-1 0 1,1 0-1,0 0 0,0 0 0,-1 0 0,1 0 1,0 0-1,1-1 0,-1 1 0,0 0 0,0-1 0,1 1 1,-1-1-1,1 1 0,0-1 0,-1 0 0,1 1 1,0-1-1,0 0 0,2 1 0,-1-2 8,1 1 1,-1-1-1,1 0 0,-1 0 1,0-1-1,1 1 0,-1-1 0,0 0 1,0 0-1,1 0 0,5-2 0,35-21 124,-40 21-136,36-22 55,-23 13-184,2 1 0,-1 0 0,25-9 0,-42 20 96,0-1 0,0 1 0,0 0 0,0-1 0,0 1 0,0 0 0,0 0 0,0 0 0,0-1 0,1 1 0,-1 0 0,0 0 0,0 1 0,0-1 0,0 0 0,0 0 0,0 1 0,0-1 0,1 1 0,-1-1 9,0 1 1,-1 0-1,1-1 0,0 1 1,-1 0-1,1 0 0,-1-1 1,1 1-1,-1 0 0,0 0 1,1 0-1,-1-1 1,0 1-1,0 0 0,1 0 1,-1 0-1,0 0 0,0 1 1,0 7 9,-1-1 0,0 1 0,-1-1 0,-3 12 0,1 1 72,3-19-109,1 0 0,0 0 0,0-1 0,0 1-1,0 0 1,1 0 0,-1-1 0,0 1 0,1 0-1,-1-1 1,1 1 0,0 2 0,-1-4 25,1 0 1,-1 0 0,0 0-1,0 0 1,0 0-1,0 1 1,0-1 0,0 0-1,0 0 1,0 0-1,1 0 1,-1 0 0,0 0-1,0 0 1,0 0-1,0 1 1,0-1 0,1 0-1,-1 0 1,0 0 0,0 0-1,0 0 1,0 0-1,1 0 1,-1 0 0,0 0-1,0 0 1,0 0-1,0 0 1,0 0 0,1 0-1,-1 0 1,0 0-1,0 0 1,0-1 0,0 1-1,1 0 1,-1 0-1,0 0 1,0 0 0,0 0-1,7-14-150,-4-1-79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54 13875,'16'-33'2744,"-15"33"-2685,-1-1 1,0 1 0,0-1 0,1 1 0,-1-1 0,0 1 0,0-1 0,0 0 0,0 1 0,0-1-1,0 1 1,0-1 0,0 1 0,0-1 0,0 0 0,0 1 0,0-1 0,0 1 0,0-1-1,0 0 1,-1 1 0,1-1 0,0 1 0,-1-1 0,1 1 0,0-1 0,-1 1 0,1-1-1,0 1 1,-1 0 0,1-1 0,-1 1 0,1-1 0,-1 1 0,1 0 0,-1-1 0,1 1-1,-1 0 1,1 0 0,-1-1 0,1 1 0,-1 0 0,1 0 0,-1 0 0,0 0 0,1 0-1,-1 0 1,1 0 0,-1 0 0,0 0 0,1 0 0,-1 0 0,1 0 0,-1 0 0,1 0-1,-1 1 1,0-1 0,-7 2 123,1 0-1,0 0 0,0 1 1,0 0-1,1 0 0,-1 1 1,1-1-1,-1 2 0,1-1 1,1 1-1,-8 6 1,5-4-209,1 1 0,0-1 0,0 2 0,1-1 0,0 1 1,0 0-1,-6 14 0,11-21-12,0 1 1,0 0-1,0-1 1,0 1-1,1 0 1,-1 0-1,1 0 1,0-1-1,0 1 0,0 0 1,0 0-1,0 0 1,0 0-1,1 0 1,0-1-1,-1 1 0,1 0 1,0 0-1,0-1 1,0 1-1,1-1 1,-1 1-1,1-1 0,3 5 1,3 1-114,0 0 0,1-1 0,0 0 0,0-1 1,13 7-1,-12-7 61,0 1 1,-1-1 0,18 17-1,-25-21 85,0 0 0,0 0 0,-1 1-1,1-1 1,0 1 0,-1-1 0,0 1-1,0 0 1,0 0 0,0-1 0,0 1-1,0 0 1,-1 0 0,1 0 0,-1 0 0,0 0-1,0 0 1,0 0 0,0 4 0,-2-3 9,1 1 1,0-1 0,-1 1-1,0-1 1,0 0 0,0 1-1,0-1 1,-1 0 0,1 0-1,-1-1 1,-5 6 0,4-4 0,-1-1 0,1 0 0,-1 0 0,0 0 1,0 0-1,0-1 0,-1 0 0,1 0 0,-1 0 0,0-1 0,0 0 1,0 0-1,0 0 0,0-1 0,0 0 0,0 0 0,0 0 0,-13-1 1,18-1-36,0 1-1,-1 0 1,1-1 0,0 1 0,-1-1 0,1 1 0,0-1 0,0 1 0,-1-1 0,1 0 0,0 0 0,0 0 0,0 0 0,0 0 0,0 0 0,0 0 0,0 0 0,1 0 0,-1 0 0,0 0 0,0 0-1,1-1 1,-1 1 0,1 0 0,-1-1 0,1 1 0,0 0 0,-1-1 0,1 1 0,0 0 0,0-1 0,0 1 0,0-1 0,0 1 0,1-3 0,0-6-32,1 1 0,0 0-1,1-1 1,5-10 0,-8 19 57,24-60-283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14571,'-13'24'1418,"-19"26"0,17-29-648,-18 37 0,19-28-346,2 1-1,1 0 1,1 0 0,-6 40 0,13-50-331,0 0 1,2 0-1,0 1 0,1-1 1,1 0-1,1 0 0,8 33 1,-10-52-94,10 30 0,-9-30-18,-1-1 0,1 1 0,-1-1 0,1 0 0,0 1 0,-1-1 0,1 0 0,0 0-1,0 0 1,0 1 0,0-1 0,0 0 0,0 0 0,0 0 0,0 0 0,0-1 0,1 1 0,1 1 0,-2-2-1,-1-1 1,0 1-1,1 0 1,-1-1-1,0 1 1,0 0-1,1-1 1,-1 1-1,0 0 1,0-1-1,0 1 1,1-1-1,-1 1 1,0-1-1,0 1 1,0 0-1,0-1 1,0 1-1,0-1 1,0 1-1,0-1 1,0 1-1,0-1 1,0 1-1,0-1 1,0 1-1,-1-1 1,0-17-267,-15-66-560,-3-42 440,19 125 408,-1 1-1,1-1 0,0 0 0,0 1 0,0-1 0,0 0 1,0 0-1,0 1 0,0-1 0,0 0 0,0 1 1,0-1-1,0 0 0,0 0 0,1 1 0,-1-1 0,0 0 1,0 1-1,1-1 0,-1 1 0,0-1 0,1 0 0,-1 1 1,1-1-1,-1 1 0,1-1 0,-1 1 0,1-1 0,-1 1 1,1-1-1,0 1 0,-1 0 0,1-1 0,-1 1 0,1 0 1,0 0-1,0-1 0,-1 1 0,1 0 0,0 0 0,-1 0 1,1 0-1,1 0 0,3 1-49,0 0 0,1 0 0,-1 0 0,0 1 0,7 3 0,6 1-259,18 4-545,1-2 0,0-1 0,1-2 0,-1-2 0,1-1 0,46-5 0,-70 2 331,-1 0-1,20-6 1,-31 6 620,1 1 1,-1 0-1,0-1 1,1 0-1,-1 0 0,0 0 1,0 0-1,0 0 1,0 0-1,0 0 1,0-1-1,0 1 0,0-1 1,-1 1-1,1-1 1,-1 0-1,1 0 1,-1 1-1,1-1 0,-1 0 1,2-4-1,-3 5-43,0 0-1,0 0 1,0 0-1,0 0 1,0 0-1,-1 1 1,1-1 0,0 0-1,0 0 1,-1 0-1,1 0 1,0 0-1,-1 1 1,1-1-1,-1 0 1,1 0-1,-1 1 1,1-1-1,-1 0 1,0 1-1,1-1 1,-1 0 0,0 1-1,0-1 1,1 1-1,-1-1 1,0 1-1,0 0 1,0-1-1,0 1 1,1 0-1,-1 0 1,0-1-1,0 1 1,0 0-1,0 0 1,-1 0-1,-3-1 229,0 1 0,0-1 0,0 1 0,0 0-1,-9 2 1,7 0-112,-1 0-1,0 1 1,1 0 0,-1 0-1,1 1 1,0 0-1,0 0 1,1 1 0,-1 0-1,1 0 1,0 0-1,-10 12 1,13-13-151,0-1 0,0 1 1,0 0-1,0 0 0,1 0 0,-1 0 0,1 1 0,0-1 1,0 1-1,1-1 0,-1 1 0,1-1 0,0 1 0,1 0 1,-1 0-1,1 0 0,0 0 0,0-1 0,0 1 0,1 0 1,-1 0-1,3 7 0,-2-9-14,1 0 0,-1 0 1,1 0-1,-1 0 0,1-1 0,0 1 0,0 0 0,0-1 1,0 1-1,1-1 0,-1 0 0,1 0 0,-1 0 1,1 0-1,0 0 0,5 2 0,-3-2 8,0-1 1,0 1-1,0-1 1,0 0-1,1-1 0,-1 1 1,0-1-1,0 0 0,0 0 1,6-1-1,-3 0 30,-1 0-1,1-1 1,-1 0 0,0 0-1,1-1 1,-1 0 0,0 0-1,-1-1 1,1 1 0,-1-2 0,1 1-1,-1-1 1,0 0 0,7-8-1,-9 9 4,0-1 1,-1 1-1,0-1 0,0 0 0,-1 1 1,1-1-1,-1-1 0,0 1 0,0 0 1,-1 0-1,1-1 0,-1 1 0,0-7 1,-1 12-49,0 0 1,0 0 0,0 1 0,0-1-1,0 0 1,-1 0 0,1 1 0,0-1-1,0 0 1,0 0 0,0 0 0,-1 1-1,1-1 1,0 0 0,0 0-1,-1 0 1,1 0 0,0 1 0,0-1-1,-1 0 1,1 0 0,0 0 0,-1 0-1,1 0 1,0 0 0,0 0 0,-1 0-1,1 0 1,0 0 0,-1 0 0,1 0-1,0 0 1,0 0 0,-1 0-1,1 0 1,0 0 0,-1 0 0,1 0-1,0-1 1,0 1 0,-1 0 0,1 0-1,0 0 1,0 0 0,0-1 0,-1 1-1,1 0 1,0 0 0,0 0 0,0-1-1,-1 1 1,1 0 0,0 0-1,0-1 1,0 1 0,0 0 0,0 0-1,0-1 1,-1 1 0,1 0 0,0-1-1,0 1 1,0 0 0,0 0 0,0-1-1,0 1 1,0 0 0,1-1 0,-16 20-78,13-15-27,0 1 0,0 0 1,0-1-1,1 1 0,-1 0 0,1 0 1,0 0-1,0 11 0,1-15 30,0 1 0,0-1 0,0 0-1,0 1 1,1-1 0,-1 0 0,0 1 0,1-1-1,-1 0 1,1 1 0,-1-1 0,1 0 0,0 1-1,0-1 1,-1 0 0,1 0 0,0 0 0,0 0-1,0 0 1,0 0 0,0 0 0,0 0 0,1 0-1,-1-1 1,0 1 0,0 0 0,1-1 0,-1 1-1,0-1 1,0 1 0,1-1 0,-1 0 0,1 0 0,-1 1-1,0-1 1,3 0 0,3 0-131,0-1 0,0 0 0,0 0 0,0 0 0,0-1 0,0 0 0,0 0 0,0-1 0,-1 0-1,1 0 1,7-5 0,25-15-500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196 274 12715,'0'0'35,"0"0"0,0-1 0,0 1 1,0 0-1,0 0 0,0 0 0,0-1 0,0 1 0,0 0 1,0 0-1,0 0 0,0-1 0,0 1 0,0 0 1,0 0-1,0 0 0,0-1 0,0 1 0,0 0 1,0 0-1,0 0 0,-1-1 0,1 1 0,0 0 1,0 0-1,0 0 0,0 0 0,0 0 0,0-1 1,-1 1-1,1 0 0,0 0 0,0 0 0,0 0 1,0 0-1,-1 0 0,1 0 0,0 0 0,0-1 1,-11 4 542,-12 10 12,3 1 43,1 1 0,0 1-1,2 0 1,0 1 0,0 1 0,-19 30-1,34-46-581,0 0-1,1 0 1,0 1 0,-1-1-1,1 1 1,0-1 0,0 1-1,1-1 1,-1 1-1,1-1 1,-1 1 0,1 0-1,0-1 1,-1 1 0,2 4-1,-1-6-38,0-1 0,0 1 0,1 0 0,-1-1 0,0 1 0,1 0 0,-1-1 0,0 1 0,1-1 0,-1 1 0,1-1 0,-1 1 0,1-1 1,-1 1-1,1-1 0,0 1 0,-1-1 0,1 0 0,-1 1 0,1-1 0,0 0 0,1 1 0,0-1-10,0 0 0,0 1 1,0-1-1,0 0 0,1 0 1,-1-1-1,0 1 0,0 0 1,0-1-1,5-1 0,1-1-12,0-1 0,1 0-1,-1-1 1,0 0 0,-1 0-1,1 0 1,-1-1 0,-1 0-1,1-1 1,-1 0 0,0 0-1,0 0 1,-1 0 0,0-1-1,8-16 1,-13 24 3,1-1 0,-1 0 0,0 1 0,0-1 0,1 0 1,-1 0-1,0 1 0,0-1 0,0 0 0,0 1 0,0-1 0,0 0 0,0 0 0,0 1 0,0-1 0,0 0 0,-1-1 1,1 2 1,-1 0 0,1 0 0,0 0 0,0-1 0,-1 1 0,1 0 0,0 0-1,0 0 1,-1 0 0,1-1 0,0 1 0,-1 0 0,1 0 0,0 0 0,-1 0 0,1 0 0,0 0 0,-1 0 0,1 0 0,0 0 0,-1 0 0,1 0 0,0 0 0,-1 0 0,1 0 0,-1 1 0,-1-1-14,0 1-1,0 0 1,0 0-1,0 0 1,0 1-1,0-1 1,0 0-1,1 1 1,-4 2-1,1 1-4,0 0-1,1 1 0,-1 0 0,1-1 0,0 1 1,0 1-1,1-1 0,0 0 0,0 0 1,1 1-1,-2 11 0,2-16 20,1 1 0,0-1 0,0 1 0,0-1 0,0 1 0,0-1 0,1 0 0,-1 1-1,1-1 1,-1 0 0,1 1 0,0-1 0,0 0 0,0 1 0,0-1 0,1 0 0,-1 0 0,0 0 0,1 0 0,0 0 0,-1-1 0,1 1-1,0 0 1,0-1 0,0 1 0,0-1 0,0 0 0,0 0 0,0 0 0,0 0 0,1 0 0,-1 0 0,0 0 0,3 0 0,2 0-56,-1 0 1,1 0 0,0-1 0,0 0 0,-1 0 0,1-1 0,0 1 0,-1-1 0,1-1 0,0 1 0,7-4 0,-4 0-104,1 0 1,-1 0-1,1-1 1,-2 0-1,19-15 1,-8 2-200,0-1 0,-1-1 0,-2-1 0,25-38 0,-9 9 87,-3-2 0,-1-1 1,25-73-1,-46 99 700,-7 22-15,-3 6-155,-5 8 170,-6 13 42,2 2 0,0-1 1,1 1-1,-9 32 0,5-5-36,-8 57-1,17-64-353,1 0-1,2 0 1,6 79 0,-5-137-301,-24-199-903,21 170 923,3 44 204,1-1 0,0 1 0,0 0-1,0 0 1,0 0 0,0 0 0,0 0 0,0-1 0,0 1-1,0 0 1,0 0 0,0 0 0,0 0 0,0-1 0,0 1 0,0 0-1,0 0 1,0 0 0,0 0 0,0-1 0,0 1 0,0 0 0,0 0-1,0 0 1,1 0 0,-1-1 0,0 1 0,0 0 0,0 0-1,0 0 1,0 0 0,0 0 0,0 0 0,1-1 0,-1 1 0,0 0-1,0 0 1,0 0 0,0 0 0,1 0 0,-1 0 0,0 0 0,0 0-1,0 0 1,0 0 0,1 0 0,-1 0 0,0 0 0,0 0-1,0 0 1,0 0 0,1 0 0,-1 0 0,0 0 0,0 0 0,0 0-1,0 0 1,0 0 0,1 0 0,-1 0 0,0 0 0,0 1-1,0-1 1,0 0 0,0 0 0,1 0 0,10 10-1,-9-9-3,4 5 3,1 0 1,0-1 0,0 0-1,1 0 1,-1-1-1,1 0 1,0-1-1,0 1 1,0-1-1,0-1 1,1 0-1,-1 0 1,1 0-1,9-1 1,-7-1 29,0 0 0,1-1-1,-1 0 1,0-1 0,0 0 0,0-1 0,0-1-1,0 1 1,19-11 0,-15 6 43,-1-1 1,1 0-1,-2-1 1,0-1-1,0 0 0,0-1 1,-2 0-1,0 0 1,0-1-1,-1-1 0,0 0 1,-1-1-1,-1 1 1,9-25-1,-15 36-55,-1 0-1,-1 0 1,1-1 0,0 1 0,-1 0-1,0-1 1,1 1 0,-1 0-1,-1-1 1,0-4 0,1 7-13,0 0 0,0 1 0,0-1 1,-1 1-1,1-1 0,0 0 0,0 1 0,-1-1 0,1 1 1,-1-1-1,1 1 0,0-1 0,-1 1 0,1 0 0,-1-1 1,1 1-1,-1-1 0,1 1 0,-1 0 0,1-1 0,-1 1 1,0 0-1,-1-1-1,1 1-1,0 0 1,0 0 0,-1 0 0,1 1 0,0-1-1,-1 0 1,1 0 0,0 1 0,0-1 0,0 1-1,-1-1 1,1 1 0,0-1 0,-2 2 0,-4 3 14,0 1 0,0-1 1,0 1-1,1 1 1,0-1-1,0 1 0,-7 11 1,0 3 69,-18 33 1,24-38-43,0 0 1,1 1 0,0 0-1,2-1 1,0 2-1,-3 25 1,7-37-37,0 0 0,0 0 0,0 0 0,1-1 0,-1 1 1,2 0-1,-1 0 0,0-1 0,1 1 0,4 7 0,-4-10-17,0 0 0,0 0-1,0 0 1,0 0 0,1 0 0,-1-1 0,1 1 0,0-1-1,0 0 1,0 0 0,0 0 0,0 0 0,1 0-1,-1 0 1,0-1 0,1 0 0,6 2 0,-4-2-96,0 0 0,1 0 0,-1-1 1,1 0-1,-1 0 0,0 0 0,1-1 1,-1 0-1,0 0 0,0-1 1,1 0-1,-1 0 0,0 0 0,-1-1 1,1 0-1,0 0 0,-1 0 0,0-1 1,8-6-1,-3 1-208,0 0 0,0-1 0,-1 0 0,-1 0 0,0-1 0,0 0 0,-1-1 0,8-15 0,-9 5 88,-6 15 429,-6 14 300,1 1-231,1 0 0,1 0 1,0 1-1,0 0 0,0 0 1,1 0-1,1 0 0,-1 0 0,2 0 1,-1 0-1,2 17 0,0-20-205,-1-1-1,1 1 1,0-1-1,1 1 1,0-1-1,0 0 0,0 0 1,0 0-1,5 7 1,-5-10-94,0 1 0,0 0 0,0-1 0,1 1 0,-1-1 0,1 0 0,0 0 0,-1 0 0,1 0 0,0 0 0,0-1 0,0 1 0,1-1 0,-1 0 0,0 0 0,4 1 1,-5-2-43,0 1 0,0-1 0,0 0 0,0 0 0,0 0 1,0 0-1,0 0 0,-1-1 0,1 1 0,0 0 1,0-1-1,0 0 0,0 1 0,0-1 0,-1 0 1,1 0-1,0 0 0,-1 0 0,4-3 0,5-8-325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9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10858,'-9'15'1273,"3"-3"-809,15-5-112,4-3 1024,11-4-840,6 0-104,5-4-312,2-2-216,2-5 176,-2-2-40,-1-1-136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15587,'3'7'330,"0"-1"0,0 1-1,-1 0 1,1 0-1,-2 0 1,3 15 0,-1 47 463,-2-41-305,-3 156 896,-1-20-431,3-163-924,0 1 1,-1-1 0,1 1 0,0 0-1,0-1 1,1 1 0,-1-1-1,0 1 1,0 0 0,1-1 0,-1 1-1,1-1 1,-1 1 0,1-1-1,0 0 1,0 1 0,0-1 0,-1 0-1,1 1 1,0-1 0,0 0 0,1 0-1,-1 0 1,0 0 0,3 2-1,-2-3 9,0 0 0,0 0 0,0 0-1,0 0 1,1-1 0,-1 1-1,0 0 1,0-1 0,0 0 0,0 1-1,0-1 1,0 0 0,0 0-1,0 0 1,0 0 0,-1-1-1,1 1 1,0 0 0,1-3 0,23-19 291,-2-2 0,-1-1 0,31-42 0,-25 30-93,101-158-35,-84 122-1485,-26 45 655,-16 21 234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14755,'2'43'1480,"2"-6"-1079,9-4-185,6-3 448,9-5-632,2-4-160,8-14 144,0-1-144,1-15-120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69 10690,'-2'1'141,"0"-1"0,0 1 0,0-1 0,0 1 0,0 0 0,0 0 0,0 0 0,0 0 0,0 0 0,0 0 0,0 1 0,1-1 0,-1 0 0,0 1 0,1-1 0,-2 3 0,-22 30 1596,23-31-1459,-6 9 131,1 1 1,0 0-1,-6 16 1,12-26-349,-1 1 1,1-1-1,0 1 1,0 0-1,0 0 1,0 0 0,1 0-1,0 0 1,0-1-1,0 1 1,0 0 0,0 0-1,1 0 1,0 0-1,0 0 1,2 6-1,-1-8-40,0 0-1,-1 0 0,1 0 0,0 0 0,0 0 0,1-1 0,-1 1 1,0-1-1,0 0 0,1 1 0,-1-1 0,1 0 0,-1 0 1,1-1-1,-1 1 0,1-1 0,0 1 0,-1-1 0,1 0 0,-1 0 1,1 0-1,0 0 0,-1 0 0,5-1 0,7-1 6,0-1 0,-1 0-1,16-5 1,24-14 56,-39 16-61,-1 1 0,0-1 0,1 2-1,0 0 1,20-3 0,-32 7-15,-1 0 0,0 0 0,0 0 0,1 0 0,-1 0 0,0 0 0,0 0 0,1 0 0,-1 1 0,0-1 0,0 0 0,1 1 0,-1-1 0,0 1 0,0-1 0,0 1 0,0 0 0,0-1 0,0 1 0,0 0 0,0 0 0,0 0 0,1 1 0,0 1 35,-1 0 0,0 0 1,1 0-1,-1 0 0,0 1 1,1 5-1,-2-7-9,0 0-1,0 0 0,1 0 1,-1 0-1,0 0 1,1 0-1,0 0 0,-1 0 1,1 0-1,0 0 1,0-1-1,0 1 0,0 0 1,0-1-1,1 1 1,-1 0-1,0-1 0,1 0 1,-1 1-1,1-1 0,-1 0 1,1 0-1,0 0 1,0 0-1,-1 0 0,1 0 1,2 0-1,1 0-21,-1-1 1,1 0-1,-1 0 0,1 0 0,-1-1 0,1 1 0,-1-1 1,1 0-1,-1-1 0,0 1 0,0-1 0,1 0 0,-1 0 1,5-3-1,7-6-265,30-24-1,-44 33 272,33-29-139,-2-3-72</inkml:trace>
  <inkml:trace contextRef="#ctx0" brushRef="#br0" timeOffset="1">686 1 15707,'-3'1'292,"-12"5"800,-27 17-1,39-22-977,0 1 0,0 0 0,1 0 0,-1 0 0,0 1 0,1-1-1,0 1 1,-1-1 0,1 1 0,0 0 0,1 0 0,-1-1 0,0 1 0,1 1-1,-3 5 1,4-8-98,0 1-1,0-1 1,0 1-1,0-1 1,1 1-1,-1-1 1,0 1-1,1-1 0,-1 0 1,1 1-1,-1-1 1,1 0-1,0 1 1,-1-1-1,1 0 1,0 1-1,0-1 1,0 0-1,0 0 1,0 0-1,0 0 0,0 0 1,1 0-1,-1 0 1,0-1-1,0 1 1,3 1-1,6 3-129,0-1-1,20 7 0,-12-6-3,69 34-737,-78-35 727,-1 2 0,1-1 0,-1 1 0,0 1 1,0-1-1,-1 2 0,8 8 0,-14-15 122,0 0-1,0 0 0,0 0 0,0 1 1,0-1-1,0 0 0,-1 1 1,1-1-1,0 1 0,-1-1 1,1 1-1,-1-1 0,0 1 1,1-1-1,-1 1 0,0-1 1,0 1-1,0 0 0,0-1 0,0 1 1,-1-1-1,1 3 0,-2-1 35,1-1 0,0 0-1,0 0 1,-1 0-1,1 0 1,-1 0-1,0-1 1,1 1-1,-1 0 1,0-1-1,0 1 1,0-1 0,-3 2-1,-8 3 278,0 0-1,0-1 0,-28 7 1,34-10-204,-5 1-16,1-1-1,-1 0 1,1 0-1,-1-1 1,-13-1-1,24 0-98,1 1 1,-1-1-1,0 0 1,0 0-1,1 0 1,-1 0-1,0 0 1,0-1-1,1 1 0,-1 0 1,0 0-1,0 0 1,1-1-1,-1 1 1,0 0-1,1-1 1,-1 1-1,0 0 1,1-1-1,-1 1 0,0-1 1,1 1-1,-1-1 1,1 0-1,-1 1 1,1-1-1,-1 1 1,1-1-1,0 0 0,-1 1 1,1-1-1,0 0 1,0 0-1,-1 1 1,1-1-1,0 0 1,0 0-1,0 1 1,0-1-1,0 0 0,0 0 1,0 1-1,0-1 1,0 0-1,0 0 1,0 1-1,0-1 1,1 0-1,-1 0 0,0 1 1,1-1-1,-1 0 1,0 1-1,1-1 1,0 0-1,11-22-314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16291,'-2'6'248,"1"0"-1,-1 0 0,0 0 0,0 0 1,-1 0-1,0-1 0,0 1 0,-5 7 1,-12 22 524,16-25-598,1 0 0,-1 0 0,2 0 0,-1 0 0,1 1 0,0 14 0,2-23-171,-1 1 0,1-1 0,1 0 0,-1 1 0,0-1 0,0 0 0,1 0 0,-1 1 0,1-1 0,0 0 0,0 0 1,0 0-1,0 0 0,0 0 0,0 0 0,0 0 0,1 0 0,-1 0 0,1-1 0,-1 1 0,1-1 0,0 1 0,0-1 0,-1 1 0,1-1 0,0 0 0,0 0 0,0 0 0,0 0 1,1 0-1,-1 0 0,0-1 0,0 1 0,4 0 0,2-1-58,0 1 0,0-2 0,0 1 0,0-1 0,0 0 1,0 0-1,0-1 0,0 0 0,-1-1 0,1 0 0,-1 0 1,1 0-1,-1-1 0,0 0 0,10-8 0,8-8-165,-1-1 0,34-37 0,-29 28 155,-25 29 445,-5 9-159,-6 14 93,6-21-273,-3 8 132,1 1 0,1-1 0,-1 0-1,-1 15 1,4-22-155,-1 0 1,1-1-1,0 1 0,0 0 1,0-1-1,0 1 0,0 0 0,1-1 1,-1 1-1,0-1 0,1 1 0,-1 0 1,1-1-1,0 1 0,-1-1 0,1 1 1,0-1-1,0 0 0,0 1 0,0-1 1,0 0-1,0 0 0,0 1 0,0-1 1,1 0-1,-1 0 0,0 0 0,1-1 1,-1 1-1,1 0 0,-1 0 1,1-1-1,-1 1 0,1-1 0,1 1 1,10 0-32,0-1 0,0 0 0,0-1 1,0-1-1,-1 0 0,1-1 1,17-5-1,0 0-91,2 0-23,-18 4 46,-1 0 0,1 1 0,0 1 0,1 0 0,-1 1 0,0 0 0,15 2 0,-28-1 77,1 0 0,-1 0 0,0 0 0,1 1 0,-1-1 0,1 0 0,-1 1 0,0-1 0,1 1-1,-1-1 1,0 1 0,0 0 0,1 0 0,-1 0 0,0-1 0,0 1 0,0 0 0,0 0 0,0 0-1,0 1 1,0-1 0,-1 0 0,1 0 0,0 0 0,0 1 0,0 0 0,-1 2 42,0 0-1,1-1 1,-1 1 0,-1-1 0,1 1 0,0-1-1,-1 1 1,-1 4 0,1-5 33,0 0-1,1 1 1,-1-1 0,1 0-1,0 1 1,0-1 0,0 1-1,0-1 1,0 0 0,2 5-1,-1-7-48,-1 0 1,1 0-1,0 0 0,0 0 0,0 0 0,0 0 0,0-1 0,1 1 0,-1 0 1,0-1-1,0 1 0,0-1 0,0 0 0,1 1 0,-1-1 0,0 0 0,0 1 1,1-1-1,-1 0 0,0 0 0,1 0 0,-1 0 0,0-1 0,0 1 0,1 0 1,-1 0-1,0-1 0,2 0 0,37-10 59,14-14-322,-36 15-213,0 2 1,1 0-1,37-9 0,-56 17 427,1-1 1,0 1-1,0 0 1,0 0-1,-1 0 0,1 0 1,0 0-1,0 0 1,0 0-1,-1 0 1,1 0-1,0 0 1,0 1-1,0-1 1,-1 0-1,1 0 1,0 1-1,-1-1 1,1 1-1,0-1 1,0 0-1,-1 1 0,1-1 1,-1 1-1,1 0 1,0-1-1,-1 1 1,1-1-1,0 2 1,5 24 286,-5-22-198,-1-1 0,1 0 0,-1 0 0,1 0 0,0 1-1,0-1 1,3 4 0,-4-6-77,1 0 1,0 0-1,0 0 0,-1-1 1,1 1-1,0 0 1,0-1-1,0 1 0,0 0 1,0-1-1,0 1 0,0-1 1,0 0-1,0 1 0,0-1 1,0 0-1,0 0 0,1 1 1,-1-1-1,0 0 0,0 0 1,0 0-1,0 0 0,0-1 1,0 1-1,0 0 1,2-1-1,-1 0-4,1 1-1,-1-1 1,0 0 0,0 0 0,0 0 0,0-1-1,0 1 1,-1 0 0,1-1 0,0 1 0,0-1-1,-1 0 1,1 0 0,1-3 0,12-15-220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18604,'-4'0'1808,"3"1"-1360,4-2-728,4-2-272,0-2 696,0 0-328,0-1-384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17052,'13'0'840,"-3"4"-840,7 0-16,0 1 760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1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 13867,'6'-12'1342,"-3"17"-92,-7 26 212,-45 227 576,40-195-1900,3 0 0,3 74-1,3-131-349,0-11 301,-1-23 537,-2-23-358,0 6-166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1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 15723,'13'0'1713,"4"0"-1145,8 2-184,5-1 608,7-1-304,4 0-104,4-1-111,1-2-145,-3-1-264,-3 1-120,-10 0-369,-6 0-119,-9 2-256,-7 1-80,-9 4 776,-11 2-296,-8 1-80,-8 4-88</inkml:trace>
  <inkml:trace contextRef="#ctx0" brushRef="#br0" timeOffset="1">1 191 13211,'3'12'1400,"12"-5"-752,10-1-176,11-6 593,4 0-105,8-3-200,0 0-72,-2-1-240,-5 1-208,-9 3-376,-12 4-240,-17 8-368,-6 0-1112,-20 7 1512,-3 4-305,-16 6-231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2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6 132 13651,'-5'16'1632,"5"-4"-960,11-9-175,8-3 727,11-13-280,7 0-104,8-3-184,0-3-184,3 2-512,2 0-320,-4 5-488,-5 1-1112,-2 0 1560,-3-2-313,-2-7-319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2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15827,'3'10'1553,"-14"12"-993,-12 5-200,-6 9 928,-2 5-544,-5 5-376,-3-1-32,7-1-320,2-4-176,9-10-312,1-5-200,7-17 552,3-6-88,4-14-112,2-8-168</inkml:trace>
  <inkml:trace contextRef="#ctx0" brushRef="#br0" timeOffset="1">40 34 13715,'4'-17'1760,"3"6"-1104,-1 11-279,-1 1 1111,4 14-560,0 3-152,8 9-344,6 5-112,5 7-136,4 1 16,5 1-136,-1-2-112,3-2-528,-3-2-1240,-1-7 1584,-3-6-264,-2-11-144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9:1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17 292 13611,'-1'14'786,"-1"0"-1,-3 18 1,2-19-343,1 1 0,-1 17 0,3-30-436,0-1 1,0 1-1,0 0 0,0-1 1,0 1-1,0-1 0,0 1 1,0 0-1,0-1 1,0 1-1,0 0 0,0-1 1,1 1-1,-1-1 0,0 1 1,0 0-1,1-1 0,-1 1 1,1-1-1,-1 1 0,0-1 1,1 1-1,-1-1 0,1 1 1,-1-1-1,1 0 0,-1 1 1,1-1-1,-1 1 1,1-1-1,-1 0 0,1 0 1,0 1-1,-1-1 0,1 0 1,-1 0-1,1 0 0,0 0 1,-1 0-1,1 0 0,0 0 1,-1 0-1,1 0 0,0 0 1,-1 0-1,1 0 0,-1 0 1,1 0-1,0-1 1,-1 1-1,1 0 0,-1 0 1,2-1-1,4-2-79,0 0-1,0 0 1,10-8-1,-13 9 55,23-18-189,-18 14 98,0 0-1,0 0 1,0 0 0,1 1 0,12-5 0,-21 10 105,0 0 0,1 0 0,-1-1 1,0 1-1,1 0 0,-1 0 1,0 0-1,1 0 0,-1 0 1,1 0-1,-1 0 0,0 0 1,1 0-1,-1 0 0,0 0 1,1 0-1,-1 0 0,0 0 1,1 1-1,-1-1 0,0 0 0,1 0 1,-1 0-1,0 0 0,1 1 1,-1-1-1,0 0 0,1 0 1,-1 1-1,0-1 0,1 1 1,3 11-21,-4-11 25,0 0 1,0 0-1,0 0 0,0 0 0,0 0 1,0 0-1,0 0 0,1-1 1,-1 1-1,0 0 0,1 0 0,-1 0 1,1-1-1,-1 1 0,1 0 1,-1 0-1,1-1 0,0 1 0,-1-1 1,1 1-1,0 0 0,-1-1 1,1 1-1,1 0 0,1-1 2,-1 0 1,0 0-1,1 0 0,-1-1 0,1 1 1,-1-1-1,0 1 0,1-1 0,-1 0 0,0 0 1,0 0-1,1 0 0,-1 0 0,0 0 1,0-1-1,3-2 0,33-31 6,-33 29-2,54-60 28,-3-4 1,71-115 0,-127 185-35,0 0 0,0 0 0,0 0 0,0 0 0,0 0 0,0 0 0,0 0 0,0 0 0,0 0 0,0 0 0,0-1 0,0 1 0,0 0 0,0 0 0,0 0 0,0 0 0,0 0 0,0 0 1,0 0-1,0 0 0,0 0 0,0 0 0,0 0 0,0-1 0,0 1 0,0 0 0,0 0 0,0 0 0,0 0 0,0 0 0,0 0 0,0 0 0,0 0 0,1 0 0,-1 0 0,0 0 0,0 0 1,0 0-1,0 0 0,0 0 0,0 0 0,0 0 0,0 0 0,0 0 0,0 0 0,0 0 0,1 0 0,-1 0 0,0 0 0,0 0 0,0 0 0,0 0 0,0 0 0,0 0 0,0 0 1,0 0-1,0 0 0,0 0 0,0 0 0,1 0 0,-1 0 0,0 0 0,0 0 0,0 0 0,0 0 0,0 0 0,0 1 0,0-1 0,0 0 0,0 9 37,-6 20-2,5-26-26,-7 37 32,2 0-1,1 0 1,2 1 0,2-1 0,1 1-1,7 41 1,-7-81-51,1 0 1,-1 0-1,0 0 0,0 0 1,0 0-1,0 0 0,0 0 0,0 0 1,0 0-1,0 0 0,0 0 1,0 0-1,0 0 0,-1 0 1,1 0-1,0-1 0,-1 1 1,1 0-1,-1 1 0,0-2-1,1 1 1,-1-1-1,1 0 1,-1 0-1,1 0 0,-1 0 1,1 0-1,-1 0 0,0-1 1,1 1-1,-1 0 1,1 0-1,-1 0 0,1 0 1,-1 0-1,1-1 0,-1 1 1,1 0-1,0-1 0,-1 1 1,1 0-1,-1-1 1,1 1-1,-1-1 0,-31-34-382,28 29 365,-11-12-74,0 1 267,0-1-1,2 0 0,-16-27 1,29 44-150,0 1 1,0 0 0,-1-1-1,1 1 1,0 0-1,0-1 1,0 1 0,0 0-1,0-1 1,0 1 0,0-1-1,0 1 1,0 0 0,0-1-1,0 1 1,0-1 0,0 1-1,0 0 1,0-1 0,0 1-1,0-1 1,0 1-1,0 0 1,1-1 0,-1 1-1,0 0 1,0-1 0,0 1-1,1 0 1,-1-1 0,0 1-1,0 0 1,1-1 0,-1 1-1,0 0 1,1 0 0,-1 0-1,0-1 1,1 1 0,-1 0-1,0 0 1,1 0-1,-1 0 1,1 0 0,-1-1-1,0 1 1,1 0 0,-1 0-1,1 0 1,-1 0 0,0 0-1,1 0 1,-1 0 0,1 1-1,30 1 298,-24-1-287,6 1-183,1-1 0,-1-1 1,0 0-1,1-1 0,-1 0 0,0-1 1,0 0-1,25-9 0,-10-2-127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15819,'-4'10'1697,"4"-3"-961,1-1-280,14-2 1280,5-1-775,13-3-353,1 0-64,9-3-296,-1 0-200,2-1-520,-2 0-376,-6-5 704,-5 1-160,-8-4-121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 18012,'10'-3'1392,"-5"9"-1032,-5 4-160,0 5 664,0 2-463,3 6-225,1 3-96,0 2-224,5 2-201,-2 6-391,-4 1-160,-3-1-320,-2 0 808,-8-3-288,-5-6-137</inkml:trace>
  <inkml:trace contextRef="#ctx0" brushRef="#br0" timeOffset="1">1 492 13979,'0'4'1624,"7"1"-976,10-4-207,8-1 1015,13-1-696,11-5-104,8-3-120,5 2-40,1-6-200,0 2-119,-6-2-306,-5 0-295,-16 2-1272,-10-2 1496,-11-3-224,-3-4-184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2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15779,'0'-4'1617,"10"3"-1089,16 1-184,9 0 736,18 4-336,8-1-144,5 1-135,3 2-81,-2-2-352,-2-1-328,-12-3-2017,-6-2 2121,-17 2-344,-7-2-192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2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31 100 15523,'-15'107'2485,"0"200"-1,18-280-2325,-3-27-156,0 0 1,0 0-1,0 0 1,0 0-1,0 0 0,0 0 1,0 0-1,0 0 1,0 0-1,0 0 0,0 0 1,0 0-1,0 0 1,0 0-1,1 0 0,-1 0 1,0 0-1,0 0 1,0 0-1,0 0 0,0 0 1,0 0-1,0 0 1,0 0-1,0 0 0,0 0 1,0 0-1,0 0 1,0 0-1,0 0 1,1 0-1,-1 0 0,0 0 1,0 0-1,0 0 1,0 0-1,0 0 0,0 0 1,0 0-1,0 0 1,0 0-1,0 0 0,0 1 1,0-1-1,0 0 1,0 0-1,0 0 0,0 0 1,0 0-1,0 0 1,0 0-1,0 0 0,0 0 1,0 0-1,0 0 1,0 0-1,0 0 1,0 1-1,0-1 0,0 0 1,3-16 196,6-82 139,-4 0 0,-4 0 0,-13-99 0,5 161-378,8 37 0,4 17 12,-3-10 24,1-1-1,0 1 1,0 0-1,1-1 1,0 0-1,0 0 1,1 0-1,0 0 1,0-1-1,1 0 1,-1 0-1,1 0 1,0-1-1,1 0 1,-1 0-1,1-1 1,0 1-1,1-1 1,-1-1-1,0 0 1,1 0-1,0 0 1,0-1-1,0 0 1,0 0-1,0-1 1,0 0-1,0-1 1,1 0-1,-1 0 1,8-1-1,-4-1 25,-1 0 0,1-1 0,-1 0 0,0-1 0,0 0-1,0-1 1,0 0 0,-1-1 0,0 0 0,0-1 0,0 0 0,-1 0 0,0-1 0,12-14-1,-25 28-21,0 1-1,0-1 0,1 1 0,0 0 0,0 0 1,0 0-1,1 0 0,-2 12 0,-1 6 2,-1 34-1,5-37-62,1 1 0,5 40 0,-4-52 27,2 0 1,-1 0-1,1 0 1,1-1-1,0 1 1,0-1-1,9 14 1,3-5-29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3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12043,'-16'5'939,"0"0"1,-24 12 0,23-6-870,1 1 0,0 0 0,1 2 0,0-1 0,1 2 0,0 0 0,2 0 0,-1 2 0,2-1 0,-17 33 0,17-27-70,1 1-1,1 0 1,1 0 0,1 1-1,1 0 1,1 0-1,1 1 1,-1 34 0,5-51-27,0 0 1,1 0-1,0 0 1,0 0 0,0 0-1,1 0 1,0 0 0,5 9-1,-5-13 10,0 0 0,0 0 0,1 0 0,-1-1 0,1 0 1,0 1-1,0-1 0,0 0 0,0 0 0,1 0 0,-1-1 0,1 1 0,0-1 0,-1 0 0,1 0 0,8 3 0,-4-3-5,0 0 0,1 0-1,11 0 1,29 0-93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3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12491,'0'7'154,"-1"0"0,1 0 1,-1-1-1,0 1 1,-1 0-1,1-1 0,-1 1 1,-5 10-1,-2 8 176,-4 20 9,-11 37 493,-26 153 0,51-223-709,4-17-26,5-19-20,12-51 28,-4-1 0,15-135 0,-33 196-76,-1 19 6,-3 26 5,3-6-46,2-1 0,1 0 0,1 0 0,8 30 0,-8-40 5,1 0 0,1 0-1,0-1 1,0 0 0,1 0 0,1 0-1,0-1 1,17 21 0,-21-28 34,1-1 0,0 1 1,0-1-1,0 0 0,0 0 1,0 0-1,1-1 0,-1 1 1,6 1-1,-8-3 9,0-1 0,0 1 0,0-1 0,1 1-1,-1-1 1,0 0 0,0 0 0,0 0 0,0 0 0,0 0 0,0 0 0,1-1-1,-1 1 1,0-1 0,0 1 0,0-1 0,0 0 0,0 0 0,0 0 0,-1 0-1,1 0 1,0 0 0,0 0 0,2-3 0,2-3 130,0-1 0,0 1-1,-1-1 1,0-1 0,0 1 0,-1-1 0,5-15 0,19-67 893,-19 50-843,-1 1 1,-1-1-1,0-60 0,-5 105-423,-1-1 1,1 1-1,0-1 1,1 0-1,-1 0 1,1 0-1,-1 0 1,1-1 0,0 1-1,0 0 1,0-1-1,4 3 1,13 8-331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3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10586,'-60'39'2079,"36"-25"-1233,1 2 0,-29 24 0,47-35-803,-1 0-1,1 0 1,0 1-1,0 0 0,1 0 1,0 0-1,0 1 0,1-1 1,-1 1-1,1 0 1,1 0-1,-1 0 0,-1 11 1,3-17-40,1 0 1,0 1 0,-1-1-1,1 1 1,0-1 0,0 1-1,0-1 1,0 0 0,0 1-1,0-1 1,1 1-1,-1-1 1,0 0 0,1 1-1,-1-1 1,1 0 0,-1 1-1,1-1 1,0 0 0,-1 0-1,1 1 1,0-1 0,0 0-1,0 0 1,0 0 0,0 0-1,0 0 1,0 0-1,0-1 1,1 1 0,-1 0-1,0 0 1,0-1 0,1 1-1,-1-1 1,0 1 0,3-1-1,0 1 44,-1-1-1,1 0 0,0 1 1,-1-2-1,1 1 0,-1 0 0,1-1 1,0 0-1,-1 0 0,1 0 1,-1 0-1,0 0 0,6-4 1,-1 1 200,1-2 0,-1 1 0,-1-1 0,1-1 0,-1 1 1,0-1-1,-1-1 0,1 1 0,-1-1 0,-1 0 0,0 0 1,0-1-1,0 1 0,4-14 0,-10 23-234,1-1 1,0 0-1,0 0 1,-1 1-1,1-1 1,0 0-1,-1 0 1,1 0-1,0 0 1,-1 1-1,1-1 1,0 0-1,-1 0 1,1 0-1,-1 0 1,1 0-1,0 0 0,-1 0 1,1 0-1,0 0 1,-1 0-1,1 0 1,-1 0-1,1 0 1,0 0-1,-1 0 1,1-1-1,0 1 1,-1 0-1,1 0 1,0 0-1,-1 0 1,1-1-1,0 1 0,0 0 1,-1 0-1,1-1 1,0 1-1,-1 0 1,1 0-1,0-1 1,0 1-1,0 0 1,0-1-1,-1 1 1,1 0-1,0-1 1,0 1-1,0-1 1,0 1-1,0 0 0,0-1 1,0 1-1,0 0 1,0-1-1,0 1 1,0-1-1,0 1 1,0 0-1,0-1 1,0 1-1,0 0 1,0-1-1,0 1 1,1 0-1,-1-1 1,0 1-1,0-1 0,-23 19 126,20-15-181,0 0 0,1 0-1,0 1 1,-1-1 0,1 0-1,1 1 1,-1 0 0,0-1-1,1 1 1,0 0 0,0 0-1,0 0 1,0 0 0,1 0-1,-1 0 1,1 0 0,0 0-1,1 0 1,-1 4 0,1-5-32,1 1 1,-1-1 0,0 0 0,1 0 0,-1-1 0,1 1 0,0 0 0,0 0 0,0-1 0,1 1 0,-1-1 0,0 0 0,1 0-1,-1 0 1,1 0 0,0 0 0,0 0 0,0-1 0,0 1 0,0-1 0,0 0 0,0 0 0,6 1 0,5 1-81,1-1-1,-1-1 1,1 0 0,-1-1 0,1 0 0,-1-1 0,1-1 0,24-6 0,19-8-318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4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141 185 13339,'0'0'46,"0"-1"0,1 0 0,-1 1 1,0-1-1,0 0 0,0 1 0,0-1 0,0 0 0,-1 0 1,1 1-1,0-1 0,0 0 0,0 1 0,0-1 0,-1 0 1,1 1-1,0-1 0,-1 0 0,1 1 0,-1-1 1,1 1-1,-1-2 0,0 2-23,1 0 0,-1 0 0,0 0 0,1-1 0,-1 1 0,0 0 0,1 0 0,-1 0 0,0 0 0,1 0 0,-1 0 0,0 0 0,1 1 0,-1-1 0,1 0 0,-1 0 0,0 0 0,1 1 0,-2-1 0,-3 3 79,1 0 0,-1 0 0,1 0 0,-1 1 0,-3 3 0,-5 6 95,0 1 1,1 0-1,-16 26 1,25-35-193,0 0 1,0 0-1,0 0 1,1 1-1,-1-1 1,1 1-1,1 0 1,-1-1 0,1 1-1,0 0 1,0 0-1,1 0 1,-1 0-1,1 0 1,2 7-1,-2-10-4,1-1-1,0 0 0,0 1 1,0-1-1,0 0 0,0 0 0,0 1 1,1-1-1,-1 0 0,1 0 0,0-1 1,-1 1-1,1 0 0,0 0 1,0-1-1,0 1 0,0-1 0,0 0 1,0 0-1,1 0 0,-1 0 0,0 0 1,1 0-1,-1 0 0,1-1 1,-1 1-1,0-1 0,1 0 0,-1 0 1,1 0-1,-1 0 0,1 0 0,3-1 1,2 0 26,0 0 1,0-1-1,0 0 1,0 0-1,0-1 1,0 0-1,0 0 1,-1-1-1,7-4 1,2-4 119,-2 0 0,1 0 1,-2-1-1,0-1 1,0 0-1,16-27 0,-15 21 158,-2-1-1,-1 0 1,0-1-1,13-42 0,-21 56-204,-1 0 0,-1 0-1,1 0 1,-1 0-1,-1 0 1,1-10-1,-1 16-78,-1 0-1,1 0 0,0 0 0,-1-1 0,1 1 0,-1 0 0,0 0 0,1 0 1,-1 0-1,0 0 0,0 0 0,0 1 0,-1-1 0,1 0 0,0 0 0,-1 1 0,1-1 1,-1 1-1,1-1 0,-1 1 0,0 0 0,0 0 0,0 0 0,1 0 0,-1 0 0,0 0 1,-3-1-1,-3 0-10,1 1 0,-1 0 1,1 0-1,-1 1 0,0 0 1,1 0-1,-1 1 0,1 0 1,-1 0-1,-11 4 0,15-4-51,-1 0-1,1 1 0,-1-1 0,1 1 0,0 0 0,-1 1 0,1-1 0,0 1 1,0 0-1,1-1 0,-1 2 0,1-1 0,-1 0 0,1 1 0,0 0 0,0-1 0,-3 8 1,5-9-21,0 0 0,1-1 0,-1 1 0,1 0 1,0-1-1,-1 1 0,1 0 0,0 0 0,0-1 1,0 1-1,0 0 0,0 0 0,1-1 0,-1 1 1,0 0-1,1-1 0,-1 1 0,1 0 0,0-1 1,0 1-1,-1-1 0,1 1 0,0-1 0,0 1 1,0-1-1,1 0 0,-1 0 0,0 1 0,0-1 1,2 1-1,6 4-219,-1 0 1,1-1-1,0 0 1,13 4 0,10 8-234,-27-14 494,-1 0 0,0 0 0,0 0 0,-1 1 0,1 0 0,-1 0 0,1 0 0,-1 0 0,-1 0-1,1 1 1,0-1 0,-1 1 0,0-1 0,0 1 0,-1 0 0,1 0 0,-1 0 0,0 0 0,0 7 0,0 5 20,-2-1 0,0 1 0,0 0 0,-7 24 0,1-5-32,7-34 59,-1 1 0,1-1 0,0 0 0,-1 0 1,1 1-1,0-1 0,0 0 0,1 0 0,-1 1 1,0-1-1,1 0 0,-1 0 0,1 1 0,1 1 0,-2-3-10,1-1-1,-1 1 1,1-1-1,-1 0 1,0 1-1,1-1 0,-1 0 1,1 1-1,-1-1 1,1 0-1,-1 0 1,1 0-1,-1 1 1,1-1-1,-1 0 0,1 0 1,0 0-1,-1 0 1,1 0-1,-1 0 1,1 0-1,-1 0 0,1 0 1,22-10 25,13-17 109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4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12771,'-2'1'116,"-1"2"1,1-1 0,-1 0 0,1 0-1,0 1 1,0-1 0,0 1-1,0 0 1,0 0 0,1-1 0,-1 1-1,0 4 1,-4 4 103,-5 10 38,0 2 0,2-1-1,0 1 1,1 1-1,-4 26 1,-13 122 76,2-11-245,18-138 59,-1-1 1,-1 1 0,-1-1-1,-22 42 1,28-59 546,4-5-203,11-10 53,17-24 1,-3-2-555,-1-1 1,-2-1 0,-1-1 0,-3-1-1,18-47 1,-37 92-110,-1-1 1,1 0-1,-1 0 0,0 0 1,0 1-1,0-1 0,0 0 0,-1 0 1,0 0-1,-1 6 0,4-10 112,1-1 1,-1 0-1,0 0 0,0 0 0,0 0 1,1 0-1,-1 0 0,2-2 0,30-26 199,31-35 0,-40 39 172,-18 21 14,-5 8-145,-8 21-76,1-5-194,4-18 11,1 0 0,0 0 1,0 0-1,0 0 0,0 0 1,0 0-1,0 0 0,0 0 1,1 0-1,-1 0 0,1 0 1,0 0-1,0 0 0,-1-1 0,1 1 1,0 0-1,0 0 0,1-1 1,-1 1-1,0-1 0,0 1 1,1-1-1,-1 1 0,4 1 0,-1-1-84,0 0-1,0-1 0,0 1 1,1-1-1,-1 0 0,1 0 0,-1-1 1,1 1-1,-1-1 0,8-1 0,7 0-228,1-1 0,-1-1 0,1 0 0,-1-2 0,0 0-1,-1-1 1,1-1 0,-1-1 0,-1 0 0,0-1 0,0-1-1,0-1 1,16-14 0,-30 22 392,-1 1 1,0 0-1,0-1 0,0 1 1,0-1-1,-1 0 0,1 0 1,0 1-1,-1-1 0,2-6 1,-3 8-23,0 0 1,1 1-1,-1-1 0,0 1 1,0-1-1,0 0 1,0 1-1,0-1 1,0 1-1,0-1 1,0 0-1,-1 1 1,1-1-1,0 1 0,0-1 1,0 1-1,-1-1 1,1 0-1,0 1 1,-1-1-1,1 1 1,0-1-1,-1 0 0,0 1 12,-1-1 0,1 1 0,0-1 1,0 1-1,0 0 0,0-1 0,0 1 0,-1 0 0,1 0 0,0 0 0,0 0 0,0 0 0,-1 0 0,1 0 0,0 0 0,0 0 0,-2 1 0,-4 1 16,0 1 1,0 0 0,0 0 0,0 0 0,1 1 0,-1 0-1,1 0 1,0 1 0,0-1 0,0 2 0,1-1 0,0 0-1,0 1 1,0 0 0,1 0 0,-1 1 0,-5 12-1,9-18-61,1 0 0,0 1-1,-1-1 1,1 0-1,0 0 1,0 0-1,0 0 1,0 0-1,0 0 1,0 1-1,0-1 1,0 0 0,1 0-1,-1 0 1,0 0-1,1 0 1,-1 0-1,0 0 1,1 0-1,-1 0 1,1 0-1,0 0 1,-1 0-1,1 0 1,0 0 0,0 0-1,0-1 1,-1 1-1,1 0 1,0 0-1,0-1 1,0 1-1,0-1 1,0 1-1,0-1 1,0 1-1,0-1 1,0 0 0,1 1-1,-1-1 1,0 0-1,0 0 1,0 0-1,0 0 1,2 0-1,3 0-13,1 1-1,0-1 1,-1-1-1,1 1 1,0-1-1,8-3 0,-3 1 13,-1-1-1,0-1 1,0 0-1,0-1 1,-1 0-1,0 0 1,0-1-1,-1-1 0,0 1 1,0-2-1,14-15 1,-22 23 13,0 0 0,0 0 0,-1-1 0,1 1 0,0 0 1,0 0-1,-1-1 0,1 1 0,0-1 0,-1 1 0,0 0 0,1-1 0,-1 1 1,0-1-1,0 1 0,0-1 0,1 1 0,-2-1 0,1-1 0,0 3-4,0-1 0,0 1 0,0 0 0,-1 0 0,1-1 0,0 1 0,0 0 1,0 0-1,-1-1 0,1 1 0,0 0 0,0 0 0,0 0 0,-1 0 0,1-1 0,0 1 0,-1 0 0,1 0 0,0 0 0,0 0 0,-1 0 0,1 0 0,0 0 0,-1 0 0,1 0 0,0 0 0,-1 0 0,1 0 0,-1 0 0,-14 7 115,9-3-97,1 1 1,-1 0-1,1 0 0,1 0 1,-1 1-1,1 0 1,0 0-1,-6 11 0,9-15-28,0-1-1,0 1 1,1-1-1,-1 1 1,1 0-1,-1-1 1,1 1-1,-1 0 1,1-1-1,0 1 0,0 0 1,0 0-1,0-1 1,0 1-1,0 0 1,1-1-1,-1 1 1,1 0-1,-1-1 1,1 1-1,-1-1 0,1 1 1,0-1-1,0 1 1,0-1-1,0 1 1,0-1-1,0 0 1,0 1-1,0-1 1,0 0-1,1 0 1,-1 0-1,0 0 0,1 0 1,-1 0-1,1 0 1,-1-1-1,1 1 1,2 1-1,7 1-150,-1-1 0,1 0 1,0 0-1,14 0 0,33 6-537,-55-7 628,1 0 0,-1 0 1,1 0-1,-1 0 0,0 1 1,1 0-1,-1 0 1,0-1-1,0 2 0,-1-1 1,1 0-1,4 5 0,-5-4 57,0 0 0,-1 0-1,0 0 1,1 0 0,-1 1 0,0-1-1,-1 0 1,1 0 0,0 1-1,-1-1 1,0 0 0,0 1-1,0-1 1,0 1 0,-1 3 0,-11 50 214,7-37 9,-2-1 1,-16 36-1,19-47-141,-1-1 0,1 1 0,-1-1 1,-1 0-1,1-1 0,-1 1 0,0-1 0,-1 0 0,-9 7 0,15-13-63,0 1 0,0 0 0,0-1 0,0 1-1,0-1 1,0 1 0,0-1 0,0 0-1,0 1 1,0-1 0,0 0 0,0 0 0,0 0-1,0 0 1,0 1 0,-1-2 0,1 1-6,1 0 0,-1 0 1,1 0-1,-1-1 0,1 1 1,-1 0-1,1 0 0,0-1 1,-1 1-1,1 0 0,0-1 0,-1 1 1,1-1-1,0 1 0,-1 0 1,1-1-1,0 1 0,0-1 1,-1 1-1,1-1 0,0 1 1,0-1-1,0 0 0,-1-2-7,1 0 0,0 0 0,0 0-1,0 0 1,0 0 0,1 0 0,-1 0 0,1 0 0,1-5-1,4-6-74,1 0-1,0 1 0,1 0 0,0 0 0,1 1 0,10-12 1,68-66-398,-77 81 424,46-42-92,-21 19 524,40-45-1,-75 77-359,1-1-1,0 1 0,-1-1 1,1 0-1,-1 1 0,1-1 1,-1 0-1,1 1 0,-1-1 1,1 0-1,-1 0 0,0 1 0,1-1 1,-1 0-1,0 0 0,0 0 1,1 1-1,-1-1 0,0 0 1,0 0-1,0-1 0,-1 2-2,1-1-1,-1 1 1,1 0 0,-1 0-1,1-1 1,-1 1-1,1 0 1,-1 0-1,1 0 1,-1 0 0,0-1-1,1 1 1,-1 0-1,1 0 1,-1 0-1,1 0 1,-1 0 0,0 1-1,1-1 1,-1 0-1,1 0 1,-1 0-1,-6 2 49,1 0 0,0 0 0,0 1-1,-7 3 1,3 0-54,0 1 1,0 0-1,1 0 0,-13 14 0,20-19-15,1 0 0,-1 0 0,1 0-1,-1 0 1,1 0 0,0 1 0,0-1-1,0 0 1,0 1 0,0-1 0,0 1-1,0 3 1,1-5-1,0 1 0,0-1 0,1 1 1,-1-1-1,0 1 0,1-1 0,-1 1 0,1-1 0,-1 1 0,1-1 0,0 1 0,0-1 1,-1 0-1,1 0 0,0 1 0,0-1 0,0 0 0,0 0 0,1 0 0,-1 0 0,0 0 0,2 1 1,3 2-38,0-1 0,0 0 0,1 0 0,-1 0 0,1-1 0,0 0 1,-1 0-1,1-1 0,8 1 0,0 0-3,0-2 0,0 0 0,21-2 0,20-9-43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11995,'0'4'1224,"3"7"-816,1 7-120,2 5 432,-1 11-264,1 9-16,-5 13-24,-2 4-40,-15 9-167,-8 2-81,-19 7 0,-10 1-160,-13-2 48,-7-5-16,-2-21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9:1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11562,'-44'58'2664,"32"-45"-1967,2 1 1,-1 0 0,-10 20 0,21-33-656,-1 0 1,0 1-1,1-1 1,-1 0-1,1 1 0,-1-1 1,1 1-1,0-1 1,-1 1-1,1-1 1,0 0-1,0 4 0,0-5-31,0 1-1,1-1 0,-1 0 0,0 1 1,0-1-1,0 1 0,1-1 0,-1 0 0,0 1 1,0-1-1,1 0 0,-1 1 0,0-1 0,1 0 1,-1 0-1,1 1 0,-1-1 0,0 0 1,1 0-1,-1 0 0,0 1 0,1-1 0,-1 0 1,1 0-1,-1 0 0,1 0 0,0 0 1,4 0-11,0 0 0,0-1 1,0 1-1,-1-1 0,11-3 1,-5 1-93,4-1 30,7-1-135,39-5 1,-55 9 169,0 1 0,0 0 0,0 0 1,1 0-1,-1 1 0,0-1 0,0 1 0,0 0 0,0 1 1,0-1-1,-1 1 0,1 0 0,6 4 0,-10-5 31,1-1 1,-1 1-1,0 0 0,0 0 0,0 0 0,0 0 0,0 1 0,0-1 0,0 0 1,0 0-1,0 1 0,0-1 0,-1 0 0,1 1 0,-1-1 0,1 1 0,-1-1 1,1 1-1,-1-1 0,0 1 0,0-1 0,1 3 0,-2-1 41,1 0-1,-1-1 0,0 1 1,1 0-1,-1-1 0,-1 1 1,1 0-1,0-1 0,0 1 1,-1-1-1,-2 4 0,-1 0 131,-1 0 0,1 0-1,-1-1 1,0 1 0,-1-1-1,1-1 1,-14 8 0,16-10-157,-1 0 1,1-1-1,-1 0 1,1 0-1,-1 0 1,1 0-1,-1-1 1,0 1-1,1-1 1,-8-1-1,10 1-25,-1-1 0,1 1 0,-1-1 0,1 1 0,0-1 0,-1 0 0,1 0 0,0 0 0,0 0 0,0 0 0,0-1 0,0 1 0,0-1 0,0 1 0,0-1 0,1 0 0,-1 0 0,0 1 0,1-1 0,0 0 0,-3-4 0,-3-17-149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3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47 14363,'-2'-32'2327,"0"18"431,-7 36-1288,8-20-1422,-15 57 300,15-55-358,0 0 1,1 0-1,-1 1 0,1-1 1,0 0-1,0 0 0,0 0 1,1 0-1,-1 0 0,1 0 1,0 0-1,2 5 1,-2-7 2,1-1 1,-1 1-1,0-1 1,0 0-1,1 1 1,-1-1-1,0 0 1,1 0-1,0 0 1,-1 0-1,1 0 1,-1 0 0,1-1-1,0 1 1,0-1-1,-1 1 1,1-1-1,0 1 1,2-1-1,41 1-120,-32-1 75,7 0-4,-9-1 25,-1 1 0,0 0 0,0 0 0,1 2 0,12 2 0,-21-4 27,0 1-1,0 0 1,0-1-1,0 1 1,0 0-1,-1 0 1,1 0-1,0 0 0,-1 1 1,1-1-1,0 0 1,-1 1-1,0-1 1,1 1-1,-1-1 1,0 1-1,0 0 1,0-1-1,0 1 0,0 0 1,0 0-1,0 0 1,-1 0-1,1 0 1,-1 0-1,1 0 1,-1 0-1,0 0 1,0 0-1,0 0 0,0 0 1,0 3-1,-1 1 4,0 0-1,0 1 1,0-1-1,-1 0 0,0 0 1,0-1-1,0 1 1,-1 0-1,0-1 0,0 0 1,-8 11-1,5-9 19,-1 0 0,0 0 0,0 0 0,-1-1 0,0 0 0,-16 9 0,5-6 39,0-1-1,0 0 1,0-1 0,-1-2-1,0 0 1,-32 4 0,45-8-55,0-1 0,1 1-1,-1-1 1,0-1 0,1 1 0,-12-4 0,16 4-49,1 0 1,-1-1-1,1 1 0,-1-1 1,1 0-1,-1 1 1,1-1-1,0 0 1,-1 0-1,1 0 1,0 0-1,0 0 0,-1 0 1,1 0-1,0-1 1,0 1-1,0 0 1,1-1-1,-1 1 1,0 0-1,0-1 1,1 1-1,-1-1 0,1 1 1,-1-1-1,1 1 1,0-1-1,0 0 1,-1 1-1,1-1 1,0 1-1,0-1 0,1-3 1,1-2-47,-1 0-1,2-1 1,-1 1 0,1 0-1,0 0 1,6-9 0,11-22-377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3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13427,'4'-8'1488,"5"0"-736,1 0-264,9 1 945,1 1-401,6 0-288,4 0-96,1 2-336,4 0-232,-2 2-568,2 1-288,-3-3 600,1-1-144,-3 1-136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3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15515,'-22'25'1021,"1"1"0,-20 30 0,36-47-949,0-1 0,0 1 1,1 0-1,0 0 0,0 0 1,1 0-1,1 1 0,0-1 1,0 1-1,0 0 0,1 14 0,1-20-68,0 0 0,1-1-1,0 1 1,0 0-1,0-1 1,0 1-1,0 0 1,1-1-1,0 0 1,0 1-1,0-1 1,0 0-1,0 0 1,0 0-1,1 0 1,0 0-1,-1 0 1,1-1-1,0 0 1,0 1-1,6 2 1,6 2-21,0 0 1,0 0-1,30 7 1,-2 0-20,-37-12 29,1 1 0,-1 0-1,0 0 1,0 0-1,0 1 1,-1 0-1,1 0 1,-1 1-1,0 0 1,6 7-1,-9-10 10,0 0 0,-1 0-1,1 1 1,-1-1 0,0 1 0,0-1-1,0 1 1,0 0 0,0-1-1,-1 1 1,1 0 0,-1 0-1,0-1 1,0 1 0,0 0-1,0 0 1,0 0 0,0-1-1,-1 1 1,1 0 0,-1-1-1,0 1 1,0 0 0,0-1-1,0 1 1,-1-1 0,1 1-1,-3 2 1,0 1 24,-1-1 0,1 0 0,-1 0 0,-1 0 0,1-1 0,-1 0 0,1 0 0,-1 0 0,0-1 0,-1 0 0,1 0 0,0 0 0,-9 1 0,-3 2 67,0-2 0,0 0-1,-33 1 1,39-4-75,-1 0 0,1-1 0,-1-1 0,1 0 0,-16-4 0,25 4-111,0 1 0,1-1 0,-1 0-1,1 0 1,-1 0 0,1 0 0,0 0 0,-1-1-1,1 1 1,0-1 0,0 1 0,0-1 0,0 0-1,0 0 1,0 0 0,0 0 0,1 0 0,-1 0 0,1-1-1,0 1 1,-1 0 0,1-1 0,0 1 0,0-1-1,1 1 1,-1-1 0,0 0 0,1 1 0,0-1-1,-1 1 1,1-5 0,2-6-119,-1 1 0,2 0 0,0-1 0,0 1 0,6-14 0,13-31-658</inkml:trace>
  <inkml:trace contextRef="#ctx0" brushRef="#br0" timeOffset="1">208 18 14971,'16'-3'1400,"7"4"-871,4 5-225,6 5 520,6 4-160,5 3-136,5 0-176,2-5-600,4-3-320,-2-13 472,-3-6-88,-14-5-96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5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7 15683,'31'-6'3704,"-37"12"-3290,0 0-1,1 0 1,-1 1 0,-6 12 0,-8 8-192,-20 23-169,-4 7-349,-2-3 1,-74 67-1,102-111-896,18-10 1167,0 0 0,-1 0 0,1 1 0,0-1 0,-1 0 0,1 0 0,0 0 0,-1-1 0,1 1 0,0 0-1,-1 0 1,1 0 0,0 0 0,-1 0 0,1 0 0,0 0 0,0 0 0,-1-1 0,1 1 0,0 0 0,-1 0-1,1 0 1,0-1 0,0 1 0,0 0 0,-1 0 0,1-1 0,0 1 0,0 0 0,0-1 0,-1 1 0,1 0 0,0 0-1,0-1 1,0 1 0,0 0 0,0-1 0,0 1 0,0 0 0,0-1 0,0 1 0,0 0 0,0-1 0,0 1-1,0 0 1,0-1 0,0 1 0,0 0 0,0-1 0,0 1 0,1-1 0,1-11-583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5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14483,'-1'0'82,"0"0"0,-1-1 1,1 1-1,-1 0 0,1 1 0,0-1 1,-1 0-1,1 0 0,-1 0 0,1 1 0,0-1 1,-1 1-1,1-1 0,0 1 0,0-1 0,-1 1 1,1 0-1,0 0 0,0 0 0,0 0 0,0-1 1,0 1-1,0 1 0,0-1 0,0 0 0,0 0 1,1 0-1,-2 2 0,-20 37 524,11-15-482,1 1 0,-9 38-1,17-54-96,0 0 0,0 1 0,1-1 0,0 1 0,1-1 0,0 0 0,1 1-1,0-1 1,4 16 0,-4-24-3,-1-1 0,0 1 1,1-1-1,-1 1 0,1-1 0,-1 0 0,1 1 0,0-1 0,0 0 1,-1 0-1,1 1 0,0-1 0,0 0 0,0 0 0,0 0 0,1 0 1,-1 0-1,0 0 0,0-1 0,0 1 0,1 0 0,-1-1 0,0 1 1,1 0-1,-1-1 0,2 1 0,-1-1 26,0-1-1,0 1 1,0 0-1,0-1 1,0 1-1,0-1 1,0 1 0,0-1-1,0 0 1,0 0-1,0 0 1,-1 0-1,1 0 1,0 0 0,-1-1-1,1 1 1,-1 0-1,3-4 1,2-2 109,-1 0 1,0-1-1,0 0 0,0 0 1,-1 0-1,0 0 1,-1-1-1,0 0 0,2-10 1,-3 12-79,0 0-1,-1-1 1,0 1 0,0-1 0,-1 0-1,0 1 1,0-1 0,-1 1 0,0-1 0,0 1-1,-4-12 1,4 17-72,0 0 0,1 1 0,-1-1 0,0 0-1,0 1 1,0-1 0,0 0 0,0 1 0,-1-1 0,1 1 0,0-1-1,-1 1 1,1 0 0,-1 0 0,1 0 0,-1 0 0,0 0 0,1 0-1,-1 0 1,0 0 0,0 1 0,-3-2 0,2 2-126,0 0 0,0 0-1,0 0 1,0 0 0,0 1 0,0-1 0,0 1 0,1 0 0,-1-1 0,0 2 0,0-1 0,0 0-1,-3 3 1,1-2-101,1 1-1,0-1 0,1 1 1,-1 0-1,0 0 0,1 1 1,-1-1-1,1 1 0,0 0 1,0-1-1,1 1 0,-1 1 1,1-1-1,0 0 0,0 1 1,0-1-1,1 1 0,-2 6 1,4 9-803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5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13003,'-10'7'689,"0"-1"0,0 1 0,-19 7 0,22-11-532,0 0-1,0 0 0,0 1 0,0 0 1,1 0-1,-1 1 0,1 0 1,0 0-1,1 1 0,-7 6 0,12-11-138,-1 0 0,0 0 0,1 0 0,-1 0 0,1-1 0,-1 1 0,1 0 0,0 0 0,-1 0 0,1 0 0,0 0 0,0 0 0,0 0 0,0 0 0,0 0 0,0 0 0,0 0 0,0 0 0,0 0 0,0 0 0,0 0 0,1 0 0,-1 0 0,1 1 0,0 0 10,0-1 0,0 1 0,0-1 0,1 1-1,-1-1 1,0 0 0,1 0 0,-1 0 0,1 1-1,-1-1 1,1-1 0,2 2 0,4 1 106,0 0 0,1 0 0,-1-1 0,15 2 0,-9-2 173,-1-1 0,1 0-1,-1-1 1,1 0 0,0-2-1,-1 1 1,1-2 0,-1 1 0,21-9-1,-33 11-247,1 0-1,-1-1 0,0 1 0,0-1 0,0 0 0,0 1 0,0-1 0,0 0 1,0 1-1,0-1 0,0 0 0,0 0 0,0 0 0,0 0 0,0 0 1,-1 0-1,1 0 0,0 0 0,-1-1 0,1 1 0,-1 0 0,1-2 1,-1 1-13,0 1 1,0-1-1,0 1 1,-1-1 0,1 1-1,-1 0 1,1-1 0,-1 1-1,1 0 1,-1-1 0,0 1-1,0 0 1,1 0-1,-1-1 1,0 1 0,-2-2-1,-6-4-220,0-1 0,-1 1 1,-20-12-1,21 14-551,-1-2 13,14 6 220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0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14571,'4'-7'354,"2"0"0,-1 1 0,0 0 0,1 0 0,0 1 1,1 0-1,-1 0 0,1 0 0,0 1 0,0 0 0,1 0 0,-1 0 0,1 1 0,8-2 0,-9 3-265,0 0 0,0 1 0,0 0 0,0 1 1,0-1-1,0 1 0,0 0 0,0 1 0,0 0 0,0 0 0,0 1 0,0-1 0,0 1 0,0 1 0,-1-1 0,11 7 1,-15-8-93,-1 0 1,1 0 0,0 0 0,0 1 0,-1-1 0,1 1-1,-1-1 1,1 1 0,-1 0 0,0-1 0,1 1 0,-1 0-1,0 0 1,0 0 0,0 0 0,-1 0 0,1 0 0,0 0-1,-1 0 1,1 1 0,-1-1 0,0 0 0,0 0 0,0 0-1,0 1 1,0-1 0,0 0 0,0 0 0,-1 0 0,1 0-1,-1 0 1,0 1 0,0-1 0,1 0 0,-1 0 0,-2 2-1,-4 8-10,-1 0 1,1 0-1,-2-1 0,-13 14 0,17-20 11,-60 61 14,42-45 37,0 2 1,-24 32-1,46-53-44,0-1 1,0 1-1,0 0 0,0-1 1,0 1-1,0 0 0,0 0 1,0-1-1,1 1 0,-1 0 1,1 0-1,-1 0 0,1 0 1,0 0-1,0 0 0,0 2 1,0-3-5,0 0 1,1 0 0,-1 0 0,1 0 0,-1 0 0,1 0 0,-1 0-1,1 0 1,0 0 0,-1 0 0,1 0 0,0-1 0,0 1 0,0 0-1,0-1 1,-1 1 0,1 0 0,0-1 0,0 1 0,2 0 0,3 1-62,0-1 0,0 0 0,0 0 1,-1 0-1,1 0 0,0-1 0,0 0 1,10-2-1,9-2-178,1-2 1,-2 0-1,1-2 0,41-19 1,0-2-109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16115,'-12'2'207,"0"1"0,0 1 0,1 0 0,-1 0 0,1 1-1,0 0 1,1 1 0,-1 1 0,1-1 0,0 2-1,-16 14 1,22-18-176,0 0 0,1 0 0,-1 0 0,1 0 0,0 1-1,0 0 1,0 0 0,0 0 0,1 0 0,0 0 0,0 0 0,0 0 0,1 1-1,0-1 1,0 1 0,0-1 0,1 1 0,0-1 0,0 1 0,0-1-1,0 1 1,1 0 0,0-1 0,1 0 0,-1 1 0,1-1 0,3 9-1,-2-8-27,1 0-1,-1 0 0,1-1 0,0 1 0,0-1 1,0 0-1,1 0 0,0 0 0,0-1 0,0 0 1,1 0-1,-1 0 0,1 0 0,0-1 0,10 4 0,-8-4 42,0 0-1,1-1 1,-1 0-1,1-1 1,0 0-1,-1 0 1,1-1-1,0 0 1,-1 0-1,1-1 0,11-2 1,-12 1 47,0 0 0,-1 0 0,1 0 0,0-1 1,-1 0-1,0 0 0,0-1 0,0 0 0,0-1 0,0 1 1,-1-1-1,0 0 0,0-1 0,0 0 0,-1 1 0,0-2 0,0 1 1,0-1-1,-1 1 0,0-1 0,0-1 0,-1 1 0,0 0 1,0-1-1,0 0 0,-1 1 0,1-13 0,-2 14-10,-1 0-1,0 0 1,0 0-1,-1 0 1,0 0 0,0 0-1,0 0 1,-1 1-1,1-1 1,-1 0 0,-1 1-1,1-1 1,-6-7-1,7 10-120,-1 1 1,0 0-1,0-1 0,-1 1 0,1 0 0,0 0 1,-1 0-1,1 0 0,-1 1 0,0-1 0,0 1 1,1-1-1,-1 1 0,0 0 0,0 0 0,0 0 0,0 1 1,0-1-1,-1 1 0,1-1 0,0 1 0,0 0 1,0 0-1,0 1 0,0-1 0,0 1 0,-5 1 0,6-2-125,0 1-1,-1 0 0,2 0 0,-1 1 0,0-1 0,0 0 0,0 0 0,0 1 0,-1 1 0,3-2 133,-1-1-1,1 0 1,0 0-1,-1 1 1,1-1-1,0 0 1,-1 1-1,1-1 1,0 0-1,0 1 1,-1-1-1,1 1 1,0-1-1,0 0 1,0 1-1,0-1 1,-1 1-1,1-1 1,0 1-1,0-1 1,0 0-1,0 1 1,0-1-1,0 1 1,0-1-1,0 1 1,0-1-1,1 1 0,-1-1 1,0 0-1,0 1 1,0-1-1,0 1 1,1-1-1,-1 0 1,0 1-1,0-1 1,1 0-1,-1 1 1,0-1-1,0 0 1,1 1-1,-1-1 1,0 0-1,1 1 1,-1-1-1,1 0 1,-1 0-1,0 0 1,1 1-1,-1-1 1,1 0-1,16 4-750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0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 14467,'37'-7'2522,"-35"10"-1122,-7 3-673,-6 5 36,-26 18-261,2 2 0,1 1 1,1 1-1,-46 63 0,74-86-859,-3 3-369,6-12 213,1-5-119,6-9 122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0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77 14163,'-3'-7'272,"-1"1"0,1 0 0,-1-1 0,0 1 0,-1 0 0,1 1 0,-1-1 0,0 1 0,-7-5 0,10 9-187,-1-1 0,0 1 0,1-1-1,-1 1 1,0 0 0,0 0-1,0 0 1,0 0 0,0 1 0,0-1-1,0 1 1,0 0 0,0 0-1,0 0 1,0 0 0,0 0 0,0 1-1,0 0 1,0-1 0,0 1 0,0 0-1,0 0 1,0 1 0,-3 1-1,-3 2 19,-1 1 0,1 0-1,0 0 1,1 1 0,-1 0-1,-13 16 1,18-19-98,1 0 1,-1 0 0,1 1 0,0 0-1,0-1 1,1 1 0,-1 0-1,1 0 1,0 1 0,0-1-1,1 0 1,0 1 0,0-1 0,0 1-1,0 6 1,1-10-3,0 0 1,0 0-1,1-1 1,-1 1-1,1 0 0,-1 0 1,1 0-1,0 0 1,-1 0-1,1-1 1,0 1-1,0 0 0,1-1 1,-1 1-1,0 0 1,0-1-1,1 0 1,-1 1-1,4 1 0,-2-1 11,0 0-1,0-1 0,1 1 1,-1-1-1,1 0 0,-1 0 0,1 0 1,0 0-1,-1-1 0,5 1 1,1-1 34,0 0 0,0-1 1,0 0-1,0 0 1,0-1-1,0 0 1,-1-1-1,11-4 1,-11 3 14,-1-1 1,1 1 0,-1-1-1,0-1 1,0 0-1,-1 0 1,0 0 0,0 0-1,7-11 1,-11 14-45,1 0 1,-2 0-1,1 0 1,0 0-1,0 0 1,-1 0-1,0 0 1,0-1-1,0 1 1,0-1-1,0 1 0,0 0 1,-1-1-1,0 1 1,0-1-1,0 0 1,0 1-1,0-1 1,-1 1-1,1 0 1,-1-1-1,0 1 0,0-1 1,-1 1-1,1 0 1,-3-4-1,3 5-29,0 1-1,0-1 1,0 1-1,-1-1 1,1 1-1,-1-1 1,1 1-1,-1 0 1,1 0-1,-1 0 1,0 0-1,0 0 1,0 0-1,1 0 1,-1 0-1,0 1 1,0-1-1,0 1 1,0 0-1,0-1 1,0 1-1,0 0 0,0 0 1,0 0-1,0 0 1,0 1-1,0-1 1,0 1-1,0-1 1,0 1-1,0-1 1,0 1-1,-3 2 1,1-1-102,0 0 0,0 1 0,0 0 0,0 0 0,0 0 0,1 0 0,-1 0 0,1 1 0,0 0 0,0-1 0,0 1 0,1 0 0,-4 6 0,5-6 22,-1-1 0,1 1 0,0-1 0,0 1 0,0 0 0,0 0 0,0-1 0,1 1 0,0 0 0,-1 0 0,2 0 0,-1-1 0,0 1 0,1 0 0,0 0 0,-1 0 0,3 3 1,11 14-386</inkml:trace>
  <inkml:trace contextRef="#ctx0" brushRef="#br0" timeOffset="1">599 400 15699,'-3'7'331,"-2"9"137,0-1 0,1 1 1,0 0-1,1 0 0,-1 18 1,4-32-412,0 1 0,0-1 0,0 1 0,0-1 0,0 1 0,1 0 0,-1-1 0,1 1 0,0-1 0,0 0 0,0 1 0,0-1 0,0 0 0,0 1 0,0-1 0,1 0 0,-1 0 0,1 0 0,0 0 0,0 0 0,0 0 0,-1-1 0,1 1 0,1-1 0,-1 1 0,0-1 0,0 0 0,1 0 0,-1 0 1,0 0-1,1 0 0,-1 0 0,1-1 0,-1 1 0,1-1 0,-1 0 0,1 1 0,-1-1 0,1-1 0,2 1 0,1 0 23,-1-1-1,1 0 1,-1 0 0,0 0 0,0-1-1,1 1 1,-1-1 0,0 0-1,0-1 1,-1 1 0,1-1 0,7-6-1,-5 4 33,-1-1-1,0 0 1,0 0-1,0 0 0,-1-1 1,0 0-1,0 0 1,4-9-1,-6 10-49,-1 1 0,1-1 0,-1 0 0,-1 1 0,1-1 0,-1 0 0,0 0 0,0 0 0,0 0 0,-1-1 0,-1-7 0,1 10-49,-1 0 1,0 0 0,0 0-1,0 0 1,-1 0-1,1 1 1,-1-1 0,0 0-1,0 1 1,0-1 0,-1 1-1,1 0 1,-1 0 0,0 0-1,1 0 1,-1 1 0,-1-1-1,-3-2 1,2 2-62,1 1 1,-1 0-1,1 0 1,-1 0 0,0 1-1,0-1 1,1 1-1,-1 1 1,0-1-1,0 1 1,0-1-1,0 1 1,0 1-1,0-1 1,0 1 0,0 0-1,0 0 1,-6 2-1,1 1 46,1-1 0,0 1 0,0 0-1,1 1 1,-1 0 0,1 1 0,0-1 0,-9 10-1,6 0-130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9:1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9682,'1'-18'5289,"1"26"-2827,3 33-1404,-11 274-15,-1-187-226,16-276 569,-9 129-1365,0-23 7,0 39-29,0 0-1,0 1 1,-1-1-1,1 1 0,-1-1 1,0 1-1,0-1 1,0 1-1,0 0 1,0-1-1,0 1 1,-2-3-1,0 6-43,2 8 18,2 8-17,0-14 32,0 0 1,0-1-1,0 1 0,0 0 1,0-1-1,0 1 0,1-1 1,-1 1-1,1-1 0,0 0 1,0 1-1,-1-1 0,2 0 0,-1 0 1,0-1-1,0 1 0,1 0 1,-1-1-1,0 1 0,1-1 1,4 2-1,2-1-54,1 0 1,-1 0-1,1-1 0,-1 0 0,12 0 0,31 3-856,-52-4 864,1 1 0,0-1 0,0 0-1,-1 1 1,1-1 0,0 0 0,0 0-1,0 0 1,-1 0 0,1 0-1,0 0 1,0 0 0,0 0 0,0 0-1,-1 0 1,1 0 0,0-1 0,0 1-1,-1 0 1,1 0 0,0-1 0,0 1-1,-1-1 1,1 1 0,0 0 0,-1-1-1,1 0 1,0 1 0,-1-1 0,1 1-1,-1-1 1,1 0 0,-1 1 0,1-1-1,-1 0 1,0 1 0,1-1 0,-1 0-1,0 0 1,0 1 0,1-1 0,-1 0-1,0 0 1,0 0 0,0 1 0,0-2-1,10-38-613,-3 16 265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1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13827,'0'-1'66,"-1"0"0,1-1 0,0 1 0,0 0 0,0 0 1,0 0-1,0 0 0,0 0 0,0-1 0,0 1 0,0 0 0,1 0 0,-1 0 0,0 0 1,1 0-1,-1 0 0,1 0 0,-1 0 0,1 0 0,0-1 0,1-1 34,0 1 0,1-1 1,-1 1-1,1 0 0,-1-1 0,7-2 0,1-1 220,1 0 0,22-7 0,-22 9-185,0 1 0,1 0 0,-1 1 0,1 0 0,0 0 0,0 2 0,19 0 0,-29 0-123,1 0 0,0 0 0,-1 0 0,1 1 0,-1 0 0,1-1 0,-1 1 0,1 0 0,-1 0 0,1 0 0,-1 0 0,0 1 0,0-1 0,1 1 0,-1-1 0,0 1 0,0 0 0,-1 0 0,1-1 0,0 1 0,0 1 0,-1-1 0,0 0 0,1 0 0,-1 1 0,0-1 0,0 0 0,0 1 0,0-1 0,-1 1 0,1-1 0,-1 1 0,1 0 0,-1-1 0,0 1 0,0 0 0,0-1 0,0 1 0,-2 3 0,1 3 0,0-1-1,-1 0 1,-1 0 0,0 0-1,0-1 1,0 1-1,-7 11 1,-38 49 30,3-5-21,44-61-20,-1 1 0,1-1 0,0 0 0,0 0 0,0 1 0,0-1 0,0 1-1,1-1 1,-1 0 0,1 1 0,-1-1 0,1 1 0,0-1 0,0 1 0,0 0 0,1-1 0,-1 1 0,0-1 0,1 0 0,0 1 0,-1-1 0,1 1-1,2 3 1,-1-4-7,0 1-1,1 0 1,-1-1-1,1 1 1,-1-1-1,1 0 1,0 1-1,0-1 1,0-1-1,0 1 1,0 0-1,1-1 1,-1 0-1,0 1 1,1-1-1,5 0 1,8 1-133,0-1 0,0 0-1,0-2 1,0 0 0,0-1 0,0 0 0,27-9 0,-36 9 122,47-10-217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1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15131,'-6'1'120,"0"0"-1,0 1 0,0-1 0,1 1 1,-1 0-1,1 1 0,-1-1 0,1 1 1,0 0-1,0 1 0,0-1 1,0 1-1,1 0 0,-8 9 0,0 0-12,1 1-1,1 0 0,-16 27 0,17-24-74,0 0 0,2 1-1,0-1 1,0 2 0,2-1 0,-5 29-1,9-40-19,1 0 0,-1 1-1,1-1 1,1 0-1,0 0 1,0 0 0,0 1-1,5 12 1,-5-16-2,2 1 1,-1-1 0,0 1-1,1-1 1,0 0-1,0 0 1,0 0-1,0 0 1,1-1 0,0 1-1,-1-1 1,1 0-1,1 0 1,3 2-1,2 0 51,0-1 0,0 0 0,0-1 0,1 0 0,-1-1 0,1 0 0,-1 0 0,1-1 0,0-1 0,0 0 0,-1 0 0,1-1 0,0 0 0,-1-1 0,18-5 0,-18 4 44,0 0 0,0 0 0,0-1 0,-1-1 0,1 0-1,-1 0 1,0 0 0,0-1 0,-1-1 0,0 1 0,0-1 0,0-1 0,-1 0 0,0 0 0,-1 0 0,6-10 0,-9 14-66,-1-1 0,0 0 0,0 0 0,-1 0 0,0 0 0,1 0 0,-1 0 0,-1 0 0,1-1 1,-1 1-1,0 0 0,0 0 0,-1-1 0,1 1 0,-1 0 0,-1 0 0,1 0 0,0 0 0,-1 0 0,0 0 0,-1 0 0,1 1 1,-1-1-1,1 1 0,-1-1 0,-1 1 0,1 0 0,-5-4 0,4 3-135,-1 1-1,0 0 1,-1-1 0,1 2-1,-1-1 1,0 1-1,1 0 1,-2 0 0,1 0-1,0 1 1,0 0 0,-1 0-1,1 1 1,-1 0-1,1 0 1,-1 0 0,0 1-1,1 0 1,-1 0 0,0 1-1,-12 2 1,5 5-833,14-8 889,0 0 0,0 0 1,0 0-1,1-1 0,-1 1 0,0 0 0,0 0 0,1 0 0,-1 0 0,0 0 0,0 0 0,1 1 0,-1-1 0,0 0 0,0 0 1,0 0-1,1 0 0,-1 0 0,0 0 0,0 0 0,0 0 0,1 0 0,-1 1 0,0-1 0,0 0 0,0 0 0,0 0 0,1 0 0,-1 1 1,0-1-1,0 0 0,0 0 0,0 0 0,0 1 0,0-1 0,1 0 0,-1 0 0,0 1 0,0-1 0,0 0 0,0 0 0,0 0 1,0 1-1,0-1 0,0 0 0,0 0 0,0 1 0,0-1 0,0 0 0,0 0 0,-1 0 0,1 1 0,0-1 0,0 0 0,0 0 1,0 1-1,0-1 0,0 0 0,0 0 0,-1 0 0,1 0 0,0 1 0,0-1 0,0 0 0,0 0 0,-1 0 0,1 0 0,59 2-1515,-9-5 722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1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14395,'6'0'234,"-2"0"-65,0 1-1,1-1 1,-1 1-1,0 0 1,0 0-1,7 2 1,-10-2-148,0-1 1,0 1 0,0 0-1,0-1 1,-1 1-1,1 0 1,0 0 0,0-1-1,-1 1 1,1 0-1,0 0 1,-1 0 0,1 0-1,-1 0 1,1 0-1,-1 0 1,1 0 0,-1 0-1,0 1 1,0-1-1,1 0 1,-1 0-1,0 0 1,0 0 0,0 0-1,0 0 1,0 1-1,-1-1 1,1 0 0,-1 1-1,-1 8 135,-1-1 0,0 0 0,-1 0 0,0 0 1,0-1-1,-1 0 0,0 1 0,-6 7 0,-54 60 488,58-68-583,-107 106 705,-14 17-1535,128-131 749,-1 1 0,1-1 0,0 0 0,0 1 1,-1-1-1,1 0 0,0 0 0,-1 0 0,1 1 0,0-1 0,-1 0 0,1 0 0,0 0 0,-1 0 0,1 0 0,-1 1 0,1-1 0,0 0 0,-1 0 0,1 0 0,-1 0 0,1 0 0,0 0 0,-1 0 0,1 0 0,0-1 0,-1 1 0,1 0 0,-1 0 0,1 0 1,0 0-1,-1 0 0,1-1 0,0 1 0,-1 0 0,1 0 0,0-1 0,-1 1 0,1 0 0,0 0 0,0-1 0,-1 1 0,1 0 0,0-1 0,0 1 0,0 0 0,0-1 0,-1 1 0,1 0 0,0-1 0,0 1 0,0-1 0,0 1 0,0 0 0,0-1 1,0 1-1,0-1 0,0 1 0,0-1 0,-5-15-412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2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31 14411,'-2'-3'56,"-1"1"1,1-1-1,-1 1 1,1 0-1,-1-1 0,0 1 1,0 1-1,0-1 1,0 0-1,0 1 0,0-1 1,0 1-1,-1 0 0,1 0 1,0 0-1,-1 0 1,1 1-1,-1 0 0,1-1 1,-1 1-1,1 0 1,-1 1-1,1-1 0,-1 1 1,1-1-1,0 1 0,-1 0 1,1 0-1,0 1 1,0-1-1,0 1 0,-1-1 1,2 1-1,-1 0 0,-3 3 1,-6 3 68,1 1 0,1 0 0,0 1-1,0 0 1,0 1 0,2 0 0,-15 23 0,17-24-82,1 0 0,0 0 0,0 1 0,1 0-1,1 0 1,-1 0 0,2 1 0,0-1 0,0 1 0,0 11 0,2-18-30,0-1 1,1 1 0,-1-1-1,1 1 1,0-1-1,0 0 1,0 1-1,1-1 1,-1 0-1,1 0 1,0 0 0,0 0-1,1 0 1,-1 0-1,1 0 1,0-1-1,0 0 1,0 1 0,4 2-1,-2-2 14,0-1 0,0 0 0,0-1 0,0 1 0,1-1-1,-1 0 1,1 0 0,0 0 0,-1-1 0,1 0 0,0 0 0,0-1 0,0 1 0,8-2 0,-2 0 71,0 0 1,0-1-1,0-1 0,0 0 1,-1-1-1,0 0 1,0 0-1,0-2 1,0 1-1,10-8 1,-14 9-12,0-1 0,-1 0 0,0 0 0,0 0 0,-1-1 0,1 0 0,-1 0 0,-1 0 0,1-1 0,-1 1 0,0-1 1,0 0-1,-1 0 0,0-1 0,0 1 0,2-10 0,-5 13-46,1 0 0,-1 0 0,0 0-1,0 0 1,0 0 0,0 0 0,0 0 0,-1 0 0,0 1 0,0-1 0,0 0 0,0 0-1,-1 1 1,0-1 0,1 0 0,-1 1 0,0 0 0,-1-1 0,1 1 0,-1 0 0,-3-3-1,1 1-60,0 1 0,0 0 0,-1 1-1,1-1 1,-1 1 0,0 0 0,0 0-1,0 1 1,0 0 0,-1 0 0,1 0-1,-9 0 1,8 1-43,0 0-1,0 1 1,0 0 0,0 0-1,0 0 1,0 1-1,1 0 1,-1 1 0,0-1-1,0 1 1,-10 5-1,13-5 36,1 0 0,-1 0 0,1 0 0,-1 1-1,1-1 1,0 1 0,0 0 0,0 0-1,0 0 1,1 0 0,-1 1 0,1-1-1,0 1 1,0-1 0,0 1 0,0 0-1,1 0 1,-1 0 0,1 0 0,-1 5-1,1-4 21,1 1 1,-1 0-1,1 0 0,1 0 0,-1-1 0,1 1 0,0 0 0,0-1 1,3 9-1,11 20-86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40 13931,'-18'20'994,"11"-13"-740,0 0-1,0 1 1,1-1-1,0 2 1,-8 13-1,13-20-218,1-1 1,-1 1-1,1-1 0,-1 1 0,1-1 1,0 1-1,-1 0 0,1-1 0,0 1 0,0 0 1,0-1-1,0 1 0,1 0 0,-1-1 1,0 1-1,1 2 0,0-2 10,1-1-1,-1 1 1,0 0 0,0 0-1,1-1 1,-1 1 0,1-1-1,-1 1 1,1-1 0,0 0-1,0 1 1,-1-1 0,1 0-1,0 0 1,4 1 0,3 1 103,0-1 0,1 0 1,-1 0-1,0-1 0,1 0 1,-1-1-1,1 0 0,-1 0 1,0-1-1,1 0 0,-1-1 0,0 0 1,16-6-1,-9 3 105,-1-1 0,1-1 0,-1 0-1,0-1 1,-1-1 0,25-20 0,-35 27-214,-1-1 1,0 0-1,0 0 1,-1 0-1,1 0 1,-1-1-1,1 1 1,-1-1-1,0 1 1,-1-1-1,1 0 1,2-6-1,-4 8-32,0 1-1,0 0 0,0 0 0,0-1 1,0 1-1,0 0 0,0-1 0,0 1 1,-1 0-1,1 0 0,0-1 1,-1 1-1,1 0 0,-1 0 0,1 0 1,-1-1-1,-1 0 0,1 0-10,-1 0 0,0 1 0,0-1 0,1 1 0,-1-1 0,0 1 0,0 0 0,-1 0 0,1 0 0,0 0 0,0 0-1,-4-1 1,-5 0-75,-1-1-1,1 2 1,-1-1-1,0 2 0,1 0 1,-16 1-1,20-1 120,1 1 0,-1 0 0,1 0 0,-1 1 0,1 0 0,-1 0 0,1 0 0,0 1 0,0 0 0,0 0 0,0 0 0,-6 5 0,9 0-33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2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26 15827,'11'-19'1763,"-7"12"-962,-8 12 350,-4 6-805,0 0 0,1 1 0,1 0 1,0 1-1,-6 18 0,10-26-349,0 0 0,1 0 0,0 0-1,-1 0 1,2 1 0,-1-1 0,1 0-1,-1 1 1,2-1 0,-1 1 0,0-1 0,1 0-1,0 0 1,1 1 0,-1-1 0,4 8 0,-3-10-16,1 0 0,0 1 0,-1-2 0,1 1 0,0 0 0,1 0 0,-1-1 0,0 0 0,1 0 1,-1 0-1,1 0 0,0 0 0,0-1 0,0 0 0,-1 1 0,1-2 0,7 2 0,9 1-136,-1-2 0,28 0 0,-29-1 48,6-1-38,-17 0 76,0 0 0,0 1 0,0 0 0,0 1 0,1-1 0,-1 2 0,10 2 0,-16-4 66,0 0-1,-1 1 1,1-1-1,0 1 1,0-1 0,-1 0-1,1 1 1,-1 0 0,1-1-1,0 1 1,-1-1 0,1 1-1,-1 0 1,1-1-1,-1 1 1,0 0 0,1 0-1,-1-1 1,0 1 0,0 0-1,1 0 1,-1 0 0,0-1-1,0 1 1,0 0-1,0 0 1,0 0 0,0 0-1,0-1 1,0 1 0,0 0-1,0 0 1,-1 0 0,1-1-1,0 1 1,0 0-1,-1 0 1,1-1 0,-1 1-1,1 0 1,-1 1 0,-23 30 246,23-32-240,-14 17 63,0-2 1,-2 0-1,0-1 0,-1-1 0,0 0 0,-1-2 1,0 0-1,-1-1 0,0-1 0,0 0 0,-1-2 0,0-1 1,-1 0-1,1-2 0,-26 3 0,41-7-156,0 0 0,0 0 0,0 0-1,0-1 1,1 0 0,-1 0 0,0 0-1,0-1 1,1 0 0,-1 0 0,-6-4 0,9 4 55,0 0 0,1 0 0,-1 0 1,0-1-1,1 1 0,-1-1 0,1 0 1,0 1-1,0-1 0,0 0 0,0 0 1,0-1-1,1 1 0,-1 0 0,1-1 1,0 1-1,0 0 0,0-1 0,1 1 1,-1-7-1,2-47-420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2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16476,'16'-11'1544,"-3"4"-1040,1 2-224,5 4 648,1 1-192,11 4-344,5-1-248,14-1-520,15-1-296,11-1-1144,4-1 1512,9-2-240,0 1-184</inkml:trace>
  <inkml:trace contextRef="#ctx0" brushRef="#br0" timeOffset="1">1235 139 13035,'19'30'1328,"-21"9"-656,-6 2-208,-14 5 625,-5 4-169,-9 1-208,-4 0-88,0-5-224,-2-6-72,6-10-248,5-2-216,5-11-480,5-6-168,6-7 616,4-4-136,5-4-128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2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15 15667,'0'0'42,"0"-1"0,0 1 0,0-1-1,0 0 1,0 1 0,0-1 0,0 1 0,0-1-1,0 1 1,0-1 0,0 1 0,0-1-1,-1 1 1,1-1 0,0 1 0,0-1 0,0 1-1,-1 0 1,1-1 0,0 1 0,-1-1-1,1 1 1,0 0 0,-1-1 0,1 1 0,-1 0-1,1-1 1,0 1 0,-1 0 0,1-1-1,-1 1 1,1 0 0,-1 0 0,1 0 0,-1 0-1,1-1 1,-1 1 0,-2 0 22,1 1-1,0-1 1,0 0 0,0 1-1,0 0 1,0-1 0,1 1 0,-1 0-1,0 0 1,-2 1 0,-5 4 131,1 0 0,-1 0 1,-9 11-1,5-2-44,0 0 0,1 2 0,-18 28 0,24-34-127,1 0 0,0 1 0,0-1 0,1 1 0,0 0 0,1 0 0,-1 16 1,3-25-8,1 0 1,0 0 0,0 0-1,0 0 1,0 0 0,0 0-1,1 0 1,-1 0 0,1 0 0,0 0-1,0 0 1,0 0 0,1 0-1,-1 0 1,1-1 0,3 6-1,-4-7 2,1 1 0,0-1 0,0 0-1,-1 0 1,1 1 0,0-1 0,0 0-1,0-1 1,0 1 0,0 0 0,0-1-1,1 1 1,-1-1 0,0 0 0,0 1-1,0-1 1,0 0 0,1 0 0,-1-1-1,0 1 1,0 0 0,0-1 0,0 1-1,4-2 1,5-3 68,0 1 1,0-2-1,0 1 0,-1-2 1,0 1-1,-1-1 0,1-1 1,-1 0-1,13-15 0,-15 16-21,-1 0 0,0 0 0,0-1-1,-1 0 1,0-1 0,-1 1 0,1-1-1,-2 0 1,1 0 0,-1 0 0,0 0 0,1-15-1,-3 21-56,-1 0 0,0 0 0,0 1 0,0-1 0,-1 0 0,1 0 0,-1 0 0,1 1 0,-1-1 0,0 0-1,0 0 1,0 1 0,0-1 0,-1 1 0,1-1 0,-1 1 0,0 0 0,1-1 0,-1 1 0,-4-3 0,3 2-22,-1 1 0,1 0 1,-1 0-1,0 0 1,0 1-1,1-1 1,-1 1-1,0 0 0,0 0 1,0 0-1,0 1 1,-1-1-1,1 1 1,-4 0-1,0 1-78,1 0-1,0 0 1,-1 0-1,1 1 1,0 1 0,0-1-1,0 1 1,1 0-1,-1 0 1,1 1 0,0 0-1,-1 0 1,2 1-1,-1-1 1,-8 10 0,11-11 18,0 0 0,0 1 0,0-1-1,1 1 1,0-1 0,-1 1 0,1 0 0,1 0 0,-1 0 0,0 0 0,1 0 0,0 0 0,0 1 0,0-1 0,1 0 0,-1 0 0,1 1 0,0-1 0,0 0 0,1 1 0,-1-1 0,1 0 0,0 1 0,0-1 0,0 0 0,1 0 0,3 8 0,16 14-366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2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13667,'-6'5'224,"1"1"1,0 0-1,0 1 0,1-1 0,0 1 1,0 0-1,0 0 0,1 0 1,0 1-1,-2 10 0,4-14-156,0 0 0,1-1-1,0 1 1,0 0-1,0-1 1,0 1 0,0 0-1,1 0 1,0-1 0,0 1-1,0-1 1,0 1 0,0-1-1,1 1 1,-1-1-1,1 0 1,0 1 0,0-1-1,1 0 1,-1 0 0,0-1-1,1 1 1,0 0 0,3 2-1,-2-2 27,1 1-1,1-1 1,-1 0-1,0-1 1,1 1 0,-1-1-1,1 0 1,0 0-1,0-1 1,0 0 0,0 0-1,0 0 1,0-1-1,0 0 1,0 0-1,0 0 1,0-1 0,9-2-1,-11 3-21,0-1 0,-1 0 0,1 0 0,-1-1 0,1 1 0,-1-1 0,0 0 1,0 0-1,0 0 0,0 0 0,0 0 0,0-1 0,-1 1 0,1-1 0,-1 0 0,1 0 0,-1 0 0,0 0 0,0 0 0,0 0 0,-1 0 0,1-1 0,-1 1 0,0-1 0,0 1 0,0-1 0,0 1 1,-1-1-1,1 0 0,-1 1 0,0-6 0,0 6-55,-1-1 1,0 1-1,1-1 1,-1 1-1,0-1 1,-1 1 0,1 0-1,-1-1 1,1 1-1,-1 0 1,0 0-1,0 0 1,0 0-1,-1 0 1,1 1-1,-1-1 1,1 1 0,-1-1-1,0 1 1,0 0-1,0 0 1,0 0-1,-5-1 1,3 0-134,0 1 0,-1 0 0,0 0-1,1 0 1,-1 1 0,0 0 0,0 0 0,1 1 0,-1-1 0,0 1 0,0 0 0,0 1 0,-8 1-1,12-2 84,1 1-1,0-1 0,-1 1 1,1-1-1,0 1 0,0-1 1,-1 1-1,1 0 1,0-1-1,0 1 0,0 0 1,0 0-1,0 0 0,0 0 1,0 0-1,0 0 0,1 0 1,-1 0-1,0 1 0,0 1 1,2 7-409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2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1 659 12515,'18'2'295,"0"-1"0,0 0 0,1-2 0,-1 0 0,0 0 0,0-2 0,33-9 0,0 1 136,821-126 2389,12 35-2005,-1-2-623,-599 58-169,294-87 0,-544 124-231,0-2 1,63-29-1,-96 40 200,0-1 1,1 1 0,-1-1-1,0 0 1,0 0-1,0 1 1,0-1-1,0 0 1,0 0-1,0 0 1,0 0-1,0 0 1,0 0-1,-1-1 1,1 1-1,0 0 1,-1 0-1,1 0 1,0-3-1,-1 3 3,0 0 0,-1 0 0,1 1-1,0-1 1,0 0 0,-1 0-1,1 0 1,-1 0 0,1 1 0,-1-1-1,1 0 1,-1 0 0,1 1 0,-1-1-1,0 0 1,1 1 0,-1-1-1,0 1 1,0-1 0,1 1 0,-1-1-1,0 1 1,0-1 0,-1 0 0,-40-11-178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9:1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10 261 13603,'-1'4'243,"1"0"0,0 0 0,0-1 0,0 1 0,0 0 0,1-1 0,-1 1 0,3 5 1,-3-8-208,0 0 1,1-1 0,-1 1 0,1 0 0,-1 0 0,1-1 0,-1 1 0,1-1-1,0 1 1,-1 0 0,1-1 0,0 1 0,-1-1 0,1 1 0,0-1 0,0 1 0,-1-1-1,1 0 1,0 1 0,0-1 0,0 0 0,0 0 0,-1 0 0,1 0 0,0 0 0,0 0-1,0 0 1,0 0 0,0 0 0,0 0 0,-1 0 0,1 0 0,0 0 0,0-1 0,0 1-1,0 0 1,-1-1 0,1 1 0,0-1 0,0 1 0,1-2 0,2 0 52,0-1 0,1 0 0,-1 0 1,0-1-1,0 0 0,-1 1 0,1-1 1,-1 0-1,0-1 0,0 1 0,0 0 1,0-1-1,-1 0 0,0 1 1,0-1-1,0 0 0,-1 0 0,1 0 1,-1-1-1,-1 1 0,1 0 0,-1 0 1,1-1-1,-1 1 0,-1 0 0,0-6 1,1 10-84,0 0 0,0 0 1,-1 0-1,1 0 1,0 1-1,0-1 1,-1 0-1,1 0 1,0 1-1,-1-1 0,1 0 1,-1 0-1,1 1 1,-1-1-1,1 1 1,-1-1-1,1 0 0,-1 1 1,0-1-1,1 1 1,-1-1-1,0 1 1,0-1-1,1 1 1,-1 0-1,0-1 0,0 1 1,1 0-1,-1 0 1,0 0-1,0 0 1,0-1-1,0 1 0,1 0 1,-1 0-1,0 0 1,0 1-1,0-1 1,1 0-1,-1 0 1,0 0-1,0 1 0,0-1 1,1 0-1,-1 1 1,0-1-1,0 0 1,1 1-1,-1-1 1,0 1-1,1-1 0,-1 1 1,1 0-1,-2 0 1,-3 4 2,0 0 1,1 0-1,0 0 0,0 0 1,-6 10-1,5-5-11,-1 0 0,2 1 0,-1-1 0,2 1 0,-1 0 0,1 0 0,1 0 0,0 1-1,1-1 1,0 0 0,1 1 0,0-1 0,2 14 0,-2-23-5,0-1 1,0 1-1,1 0 0,-1 0 1,0-1-1,1 1 0,0 0 1,-1-1-1,1 1 0,0-1 1,0 1-1,0-1 0,0 1 1,0-1-1,0 1 0,0-1 1,0 0-1,1 0 0,-1 0 0,0 0 1,1 0-1,-1 0 0,1 0 1,-1 0-1,1 0 0,0-1 1,-1 1-1,1 0 0,0-1 1,-1 0-1,1 1 0,0-1 1,0 0-1,-1 0 0,1 0 1,0 0-1,0 0 0,-1 0 1,1-1-1,0 1 0,2-1 1,2-1-60,0-1 0,-1 1 0,1-1 0,-1 0 0,1 0 0,-1-1 0,0 0 0,0 1 0,-1-2 0,8-6 0,-2-3-153,1-1 0,-2 0 0,0 0 0,-1-1 0,-1 0 0,0-1 0,-1 0 0,5-19 0,-2-8-275,-1 1 0,3-49-1,-12 61 839,1 31-334,0 0-1,0 0 1,0 0 0,0 0-1,0 0 1,0 0-1,0 0 1,0 0-1,0 0 1,0 0-1,0 0 1,0 0-1,0 0 1,0 0 0,0 0-1,0 0 1,0 0-1,-1 0 1,1 0-1,0 0 1,0 0-1,0 0 1,0 0 0,0 1-1,0-1 1,0 0-1,0 0 1,0 0-1,0 0 1,0-1-1,0 1 1,0 0 0,-1 0-1,1 0 1,0 0-1,0 0 1,0 0-1,0 0 1,0 0-1,0 0 1,0 0 0,0 0-1,0 0 1,0 0-1,0 0 1,0 0-1,0 0 1,0 0-1,0 0 1,0 0 0,0 0-1,0 0 1,-1 0-1,1-1 1,0 1-1,0 0 1,-5 19 288,-11 54-123,2 1 0,-3 88-1,17-161-162,0 1 0,0-1 1,0 1-1,0-1 0,0 1 0,0-1 0,0 1 0,0-1 0,1 1 0,-1-1 0,1 1 0,-1-1 0,1 1 0,-1-1 0,1 1 0,0-1 0,0 0 0,0 0 0,0 1 0,0-1 0,0 0 0,0 0 0,0 0 0,2 1 0,-1-1 3,1 0 0,-1-1-1,0 1 1,0-1-1,1 0 1,-1 1-1,0-1 1,1 0-1,-1 0 1,0-1-1,0 1 1,1 0-1,-1-1 1,0 0-1,0 1 1,3-2 0,13-6-35,0-1 0,-1 0 0,0-1 0,21-17 0,-16 11-131,29-15-1,-51 31 144,1-1 1,-1 1-1,1-1 1,0 1-1,-1 0 1,1-1 0,0 1-1,-1 0 1,1-1-1,0 1 1,-1 0-1,1 0 1,0 0-1,0 0 1,-1-1-1,1 1 1,0 0-1,0 0 1,-1 1 0,1-1-1,0 0 1,0 0-1,-1 0 1,1 0-1,0 1 1,-1-1-1,1 0 1,0 1-1,-1-1 1,1 0 0,0 1-1,0 0 1,0 1 1,0 0 0,0 0 0,0 0 0,-1 0 0,1 1 1,0-1-1,-1 0 0,1 5 0,-2-5 9,2 0 0,-1 0 0,0 0 0,0 0 0,0 0 1,1 0-1,-1 0 0,1 0 0,0 0 0,0 0 0,0 0 0,0 0 0,0 0 0,0-1 0,0 1 0,0 0 1,1-1-1,-1 1 0,0-1 0,1 1 0,2 1 0,-2-2-2,0-1 1,0 1-1,0-1 0,1 0 1,-1 0-1,0 0 0,0 0 0,0 0 1,0 0-1,0 0 0,1-1 1,-1 1-1,0-1 0,0 1 0,3-2 1,33-18-174,-20 10-6,-14 8 129,-1 0 0,0 1 0,1-1 0,-1 1 0,0 0 0,1 0 0,0 0 0,-1 1 0,1-1 0,-1 1 0,6 0 0,-8 0 32,1 1 0,0-1 0,-1 1 0,1 0 0,0 0 0,-1 0 0,1 0 0,-1 0 0,0 0 0,1 0 0,-1 0 0,0 1 0,0-1 0,1 0 0,-1 1-1,0-1 1,0 1 0,-1 0 0,1-1 0,0 1 0,0 0 0,-1-1 0,1 1 0,0 3 0,6 22 88,-5-19 9,0 0-1,0 1 0,1-1 0,0 0 0,1 0 1,0-1-1,0 1 0,0-1 0,1 0 0,0 0 0,6 6 1,31 26 127,19 19-129,-55-52-71,-1 1 1,1-1-1,-1 2 0,-1-1 1,0 0-1,0 1 0,4 11 1,-7-18 14,0 1 1,-1 0 0,1 0 0,-1 0 0,1 0 0,-1-1-1,0 1 1,0 0 0,0 0 0,0 0 0,0 0-1,0 0 1,-1 0 0,1 0 0,0-1 0,-1 1-1,0 0 1,-1 2 0,1-2 26,0-1 0,0 0-1,0 0 1,0 1 0,0-1 0,-1 0 0,1 0 0,0 0 0,-1-1-1,1 1 1,-1 0 0,1 0 0,-1-1 0,0 1 0,1-1 0,-4 1-1,-1 0 74,0-1-1,0 0 0,0 0 1,0 0-1,0-1 0,0 1 0,0-2 1,0 1-1,1-1 0,-8-2 1,3-1-48,0 0 1,0-1-1,1 0 1,-1 0-1,-8-8 0,16 12-118,0 0 0,-1 0 0,1 0 0,0 0-1,0 0 1,0 0 0,1-1 0,-1 1-1,0 0 1,1-1 0,0 0 0,-1 1 0,1-1-1,0 0 1,0 0 0,1 1 0,-1-1-1,1 0 1,-1 0 0,1 0 0,0 0-1,0 0 1,0 0 0,1-4 0,0 5-73,0 0 0,0-1 0,1 1 0,-1 0 0,1 0 0,-1 0 0,1 0 0,0 0 0,0 0 0,0 0 0,0 1 0,4-3 0,31-17-854,-27 16 877,22-12-338,3-2-70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2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55 283 15763,'-1'15'305,"0"-1"0,-2 1-1,-5 22 1,-1 2-135,-4 27-56,-7 111 0,20-173-102,0 0 1,0 0-1,1 0 1,0 0-1,-1 0 0,1 0 1,3 6-1,-4-10-7,0 0 0,0 1 0,0-1 0,0 1 0,1-1-1,-1 0 1,0 1 0,0-1 0,1 0 0,-1 0 0,0 1 0,0-1-1,1 0 1,-1 1 0,0-1 0,1 0 0,-1 0 0,0 0 0,1 1-1,-1-1 1,0 0 0,1 0 0,-1 0 0,1 0 0,-1 0-1,0 0 1,1 0 0,-1 0 0,1 0 0,0 0 9,0-1 0,0 1 0,0-1 0,0 0 0,0 0-1,0 1 1,0-1 0,-1 0 0,1 0 0,0 0 0,0 0 0,-1 0 0,1 0 0,-1 0 0,2-2 0,4-10 107,0-1 1,-1-1 0,0 1-1,-1-1 1,4-27-1,3-79 412,-11 117-515,1-9 50,0 1-16,0 1 1,-1-1-1,0 1 1,0 0-1,-1-1 1,-1 1-1,0 0 1,-4-13-1,4 22-28,2 9-8,5 11 6,-1-13-24,0 0 1,1 1 0,0-1-1,0-1 1,0 1 0,1-1 0,0 0-1,-1 0 1,1-1 0,0 0 0,1 0-1,-1 0 1,1-1 0,-1 1-1,1-2 1,13 3 0,-3-1-13,-1-2 1,1 0-1,0-1 1,-1 0-1,1-1 1,16-4 0,-19 2 1,0 0 1,0-1 0,-1-1 0,21-10 0,-29 13 6,0-1 0,0 1 0,0-1 1,-1-1-1,1 1 0,-1-1 1,0 0-1,0 0 0,0 0 0,-1 0 1,1-1-1,-1 1 0,0-1 1,3-6-1,-6 11 5,0 0-1,1-1 1,-1 1 0,0 0 0,0-1 0,1 1-1,-1 0 1,0-1 0,0 1 0,0-1 0,0 1-1,0 0 1,1-1 0,-1 1 0,0-1-1,0 1 1,0 0 0,0-1 0,0 1 0,0-1-1,-1 1 1,1-1 0,0 1 0,0 0 0,0-1-1,0 1 1,0 0 0,0-1 0,-1 1 0,1-1-1,0 1 1,0 0 0,-1-1 0,1 1 0,0 0-1,0 0 1,-1-1 0,1 1 0,0 0-1,-1 0 1,1-1 0,-1 1 0,1 0 0,0 0-1,-1 0 1,1 0 0,0-1 0,-1 1 0,1 0-1,-1 0 1,1 0 0,0 0 0,-1 0 0,1 0-1,-1 0 1,1 0 0,-1 0 0,1 0-1,-1 1 1,-23 7 11,11 0-10,1 1-1,1 1 0,0 0 0,0 0 1,1 1-1,0 0 0,1 1 0,1 0 1,0 0-1,0 1 0,1 0 0,1 1 1,0-1-1,1 1 0,0 1 0,-5 28 0,9-40 1,1 0-1,0 0 1,0 0-1,0 0 0,0 0 1,0 0-1,1 0 0,-1 0 1,1 0-1,0 0 0,0-1 1,0 1-1,0 0 1,0 0-1,1-1 0,-1 1 1,1 0-1,0-1 0,0 0 1,0 1-1,2 1 0,0-1 3,-1 0-1,1-1 0,0 0 0,0 0 0,0 0 1,0 0-1,0-1 0,1 1 0,-1-1 0,0 0 1,1-1-1,-1 1 0,8 0 0,2-2 15,-1 0 1,0 0-1,1-2 0,-1 1 1,0-2-1,-1 1 0,1-2 0,-1 0 1,1 0-1,-1-1 0,-1-1 0,1 0 1,-1 0-1,13-12 0,-2-1 60,0 0 0,-2-2 0,0 0 1,-1-1-1,21-35 0,-17 22 54,-2-2 0,20-49 0,-35 73-93,-1 0 0,0 0 0,-1 0-1,-1 0 1,0-1 0,-1 1 0,-1-1 0,0 0-1,-1 1 1,-2-18 0,2 30-36,0 0 0,-1 0 0,1 0 0,-1 0 0,1 0 0,-1 0 0,0 0 0,0 1 0,0-1 0,0 0 0,0 0 0,0 1 0,0-1 0,-2-1 0,2 2-2,0 1 1,0-1 0,0 1-1,0-1 1,0 1 0,0-1-1,0 1 1,0 0 0,0-1-1,0 1 1,0 0-1,0 0 1,0 0 0,0 0-1,0 0 1,0 0 0,-1 0-1,1 0 1,-1 0 0,-2 2-2,0-1 0,0 1 0,0 0 0,0 0 0,0 0 0,1 1 0,-1-1 0,1 1 0,0 0 0,-1 0 0,-2 4 0,-6 8-7,0 1 0,1 0 0,1 1 0,0 0 0,2 0 0,0 1-1,-6 21 1,-32 136-39,42-160 41,-1 5-29,1 1-1,1-1 0,1 1 0,0 33 1,2-49-19,1-1 0,-1 1 0,1 0 0,0-1 0,0 1 0,0 0-1,1-1 1,-1 1 0,1-1 0,0 0 0,0 0 0,1 0 0,0 0 0,-1 0 0,1 0 0,0-1 0,1 1 0,-1-1 0,1 0 0,-1 0 0,1 0 0,0 0 0,0-1 0,0 1 0,0-1 0,6 2 0,2-1 68,0 1 0,0-2 1,0 0-1,1 0 0,-1-1 1,14-1-1,75-9 438,-40 1-415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2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15411,'-8'7'1201,"-1"1"-905,2 0-104,1-1 8,6-4 64,9-5-96,-1-5-8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2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 15587,'15'-6'1313,"-7"16"-961,-6 11-152,-5 18 648,-3 8-216,-1 14-328,0 3-160,0 5-56,-1 0 16,3-9-64,0-6-72,5-14-248,0-8-168,-4-11-208,0-6-88,-9-12 496,-4-5-192,-3-12-105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2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98 13267,'-12'-38'1376,"2"10"-1016,3 9-192,6 7 488,2 11-224,5 1-87,3 1-209,-1 4-80,2-1-72,-1 0-72,-2 1-200,-6-5 247,1-6-23,-5-6-24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3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4 149 14507,'-1'-4'252,"0"1"1,0-1-1,1 1 0,0-1 1,0 1-1,0-1 0,0 1 0,0-1 1,1 0-1,-1 1 0,1 0 1,0-1-1,2-4 0,-2 6-133,1-1 1,0 0-1,0 1 0,1-1 1,-1 1-1,0-1 0,1 1 0,-1 0 1,1 0-1,0 0 0,0 1 0,0-1 1,0 1-1,5-2 0,23-9 167,0 2-1,1 1 0,1 2 0,33-4 1,133-1-92,-13 15-186,-156-1-26,-2 1-1,1 2 1,0 0-1,35 13 1,-60-16 11,1-1-1,-1 1 1,0 0 0,1 1 0,-1-1 0,0 1 0,0 0 0,0 0 0,-1 0 0,5 4 0,-7-5 4,0-1 1,0 0-1,-1 0 0,1 1 1,0-1-1,-1 1 0,1-1 1,-1 1-1,1-1 0,-1 1 1,0-1-1,1 1 0,-1-1 1,0 1-1,0-1 0,0 1 1,0-1-1,-1 1 0,1 0 1,0-1-1,-1 1 0,1-1 1,-1 0-1,1 1 0,-1-1 1,0 1-1,1-1 1,-1 0-1,0 1 0,0-1 1,-2 2-1,-3 4-6,0 0 0,-1-1 0,0 0 0,0 0 0,0-1 0,-1 0 0,-8 5 0,-61 25-18,52-24 21,-82 30 15,61-25-10,0 2-1,1 2 1,-53 32 0,84-41-28,12-3-39,4-7 56,0 0 0,0-1 0,0 1 0,-1 0 0,1-1 0,0 1 0,0-1-1,0 1 1,0-1 0,0 0 0,1 0 0,2 0 0,54 2-236,-31-2 62,0 1 0,0 2 0,0 0 0,0 2 0,34 10 0,-57-13 137,0 0 1,0 1-1,0-1 1,0 1-1,-1 0 0,1 0 1,-1 0-1,0 1 1,0 0-1,0 0 1,0 0-1,-1 0 1,1 0-1,3 8 0,-5-9 22,0 1 0,-1 0 1,1 0-1,-1 0 0,0 0 0,0 0 0,-1 0 0,1 0 0,-1 0 0,0 0 0,0 0 0,0 0 0,0 0 0,-1 0 0,1 0 0,-1 0 0,0 0 0,-1 0 0,1 0 0,-3 5 0,-2 1 69,0 1-1,-1-1 1,-1-1 0,0 1-1,0-1 1,0 0 0,-1-1-1,-1 0 1,1-1 0,-1 0 0,-13 7-1,-12 6 351,-1-3-1,-40 15 1,69-29-331,-95 32 669,90-32-676,0 0 0,0-1 0,0 0 0,0-1 0,0 0-1,-20-2 1,30 1-96,0 0 1,0 0-1,-1-1 0,1 1 1,0 0-1,0-1 0,0 1 0,0-1 1,0 0-1,0 0 0,0 0 0,0 0 1,0 0-1,0 0 0,1 0 1,-1-1-1,0 1 0,1-1 0,-1 1 1,1-1-1,0 1 0,-1-1 0,1 0 1,0 0-1,0 0 0,0 0 0,0 0 1,0 0-1,1 0 0,-1 0 1,0 0-1,1 0 0,0 0 0,-1 0 1,1 0-1,0 0 0,0-1 0,0 1 1,1 0-1,-1 0 0,0 0 1,2-3-1,0-4-154,1 0 0,0 1 1,1-1-1,0 0 0,0 1 1,1 0-1,0 0 0,9-11 1,12-10-453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3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16636,'-1'13'1264,"1"1"-912,0 4-152,3 14 424,1 1-224,-1 9-120,0 1-40,-2 1-296,1-1-128,-2-7-432,1-3 2184,5-12-1560,1-5 88,6-9-16</inkml:trace>
  <inkml:trace contextRef="#ctx0" brushRef="#br0" timeOffset="1">398 1 13883,'-27'57'992,"2"9"-784,4 1-96,5 2 224,3-2-48,9-9-192,2-8-112,4-13-968,1-5 928,-3-11-152,0-4-80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3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6 162 13083,'-2'-6'184,"1"0"0,0 0 0,0 0 0,1 0 0,0-1 0,0 1 0,2-13 0,-1 16-122,0 0-1,0 0 0,0 0 0,0 0 0,1 0 0,-1 0 1,1 1-1,0-1 0,0 0 0,0 1 0,0 0 1,1-1-1,-1 1 0,1 0 0,-1 0 0,1 0 1,5-3-1,5-1 128,1 0 1,0 0 0,0 1-1,0 1 1,0 1-1,17-3 1,94-6 647,-122 12-810,57-3 600,85 7 0,-115-1-456,1 1 0,-1 2 1,0 1-1,48 17 1,-69-20-143,0 0 1,0 0-1,0 1 1,0 0-1,-1 1 1,0 0-1,0 0 1,8 9-1,-13-12-25,-1 0 0,1 0 0,-1 0 0,0 0 0,0 1 0,0-1 1,-1 0-1,1 1 0,-1 0 0,0-1 0,0 1 0,0 0 0,0 0 0,0 0 0,-1-1 0,0 1 0,0 0 0,0 0 0,0 0 0,-1 0 0,1 0 1,-1-1-1,-2 8 0,-1-3-4,0 0 0,-1 0 0,1 0 0,-2 0 1,1-1-1,-1 1 0,0-1 0,0-1 1,-1 1-1,0-1 0,0-1 0,0 1 0,-14 6 1,-8 5 8,-1-2 0,-43 15 0,43-17-29,-1-2-1,0-2 1,-1-1 0,0-1-1,-40 3 1,69-9-49,0-1 1,0 0-1,0 0 1,0 0 0,1 0-1,-1-1 1,0 1-1,0-1 1,0 0 0,0 1-1,0-1 1,1-1-1,-1 1 1,0 0 0,1-1-1,-1 1 1,1-1-1,-3-2 1,4 3 54,1 0 0,-1 1-1,1-1 1,-1 0 0,1 0 0,0 0 0,-1 0 0,1 0-1,0 0 1,0 0 0,0 0 0,-1 0 0,1 0 0,0 0-1,0 0 1,0 0 0,1 0 0,-1 0 0,0-1 0,1-1-1,0 0 1,0 1-1,1-1 1,-1 1 0,0 0-1,1-1 1,0 1-1,-1 0 1,4-3 0,37-33-317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1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17516,'0'10'1316,"3"184"264,2 48-1876,-7-240-762,-1-5 707,-2-10 196,2-12-176,0-9-118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1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12043,'0'-6'776,"1"0"-1,0 0 1,0 1 0,1-1 0,3-8 0,-1 5-321,1-1-1,0 1 1,1-1-1,10-12 1,-1 5-135,0 1 0,0 0 0,23-16 0,-21 19-143,0 1 0,1 1 0,1 0 0,31-13 0,-43 21-144,0 0 0,0 1 0,1 0 0,-1 0 0,0 0 0,1 1-1,-1 0 1,1 1 0,0 0 0,-1 0 0,1 1 0,-1 0 0,0 0 0,1 0 0,-1 1-1,10 4 1,-14-5-34,0 1-1,0-1 0,0 1 0,-1 0 1,1-1-1,-1 1 0,1 1 1,-1-1-1,0 0 0,0 1 0,0-1 1,0 1-1,0-1 0,-1 1 1,1 0-1,-1 0 0,0 0 0,1 0 1,-1 0-1,-1 0 0,1 0 1,0 0-1,-1 0 0,0 0 0,1 0 1,-1 1-1,0-1 0,-1 5 1,0-1-3,-1-1 0,1 1 1,-1-1-1,0 0 0,-1 1 1,0-1-1,0 0 0,0 0 1,0-1-1,-1 1 0,0-1 1,-8 9-1,-5 2 7,-1-2 0,0 0 0,-1 0 0,0-2-1,-34 16 1,36-16-36,17-12 30,0 0 1,0 0-1,0 0 1,0 0-1,-1 0 1,1 1-1,0-1 1,0 0-1,0 0 1,0 0-1,0 0 1,0 1-1,0-1 1,0 0-1,0 0 1,0 0 0,0 1-1,0-1 1,0 0-1,0 0 1,0 0-1,0 1 1,0-1-1,0 0 1,0 0-1,0 0 1,0 0-1,0 1 1,0-1-1,0 0 1,1 0-1,-1 0 1,0 0 0,0 1-1,0-1 1,0 0-1,0 0 1,0 0-1,1 0 1,-1 0-1,0 0 1,0 1-1,4 0-44,0 1-1,0-1 1,0 0-1,1 0 1,6 0 0,8 2-70,-3 1-66,0 0 0,0 1 1,0 1-1,-1 1 0,27 15 1,-37-19 128,0 1 1,-1 0 0,1 0-1,0 0 1,-1 0 0,0 1 0,0 0-1,-1 0 1,1 0 0,-1 0 0,0 0-1,0 1 1,-1-1 0,1 1-1,-1 0 1,-1 0 0,1 0 0,-1 0-1,1 7 1,-2-3 37,0 1 0,-1 0 0,0-1 0,0 1 0,-1-1 0,0 0 0,-1 1 0,-1-1 1,1 0-1,-9 14 0,7-13 100,-1-1 0,0 0 1,-1 0-1,0 0 0,-1-1 1,0 0-1,0-1 0,-1 0 1,-12 10-1,15-15-11,0 0 0,0 0 0,0 0 0,0-1 0,0 0-1,-1 0 1,1 0 0,0-1 0,-1 0 0,0 0 0,1-1 0,-1 0-1,0 0 1,1-1 0,-1 1 0,1-1 0,-1-1 0,1 1 0,-1-1 0,1 0-1,0-1 1,-11-5 0,5 1-210,0 0-1,1 0 0,0-1 1,0-1-1,1 0 1,0 0-1,0-1 1,1 0-1,0-1 0,-9-14 1,18 24 104,-1 1 0,1 0 1,-1-1-1,1 1 0,0-1 1,-1 1-1,1 0 0,0-1 0,-1 1 1,1-1-1,0 1 0,-1-1 1,1 1-1,0-1 0,0 1 1,0-1-1,0 0 0,0 1 0,-1-1 1,1 1-1,0-1 0,0 1 1,0-1-1,0 0 0,1 1 0,-1-1 1,0 1-1,0-1 0,0 1 1,0-1-1,1 1 0,-1-1 0,0 1 1,0-1-1,1 1 0,-1-1 1,0 1-1,1-1 0,-1 1 0,0 0 1,1-1-1,-1 1 0,1-1 1,-1 1-1,1 0 0,-1 0 1,1-1-1,-1 1 0,1 0 0,-1 0 1,1 0-1,-1-1 0,1 1 1,0 0-1,15-6-547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1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13835,'7'-26'3054,"-7"27"-3026,0-1 1,0 0-1,0 0 1,0 0-1,0 0 1,0 0-1,0 0 1,1 0-1,-1 0 1,0 0-1,0 0 1,0 0-1,0 0 1,0 0-1,0 1 1,0-1-1,0 0 1,0 0-1,0 0 1,0 0-1,0 0 1,0 0-1,0 0 1,0 0-1,0 0 1,0 0-1,0 0 1,0 0-1,1 0 1,-1 0-1,0 0 1,0 0-1,0 0 1,0 0-1,0 0 1,0 0-1,0 0 1,0 0-1,0 0 1,0 0-1,0 0 1,0 0-1,0 0 1,1 0-1,-1 0 1,0 0-1,0 0 1,0 0-1,0 0 1,0 0-1,0 0 1,0 0-1,0 0 1,0 0-1,0 0 1,0 0-1,0 0 1,0 0-1,0 0 1,0-1-1,0 1 1,0 0 0,1 0-1,-1 0 1,0 0-1,0 0 1,0 0-1,0 0 1,0 0-1,2 16 1100,-1 27-305,12 226-369,-12-258-595,0-5 24,0 0 0,-1-1 0,0 1 1,0 0-1,0-1 0,0 1 1,-1 0-1,0-1 0,0 1 0,-1-1 1,-1 7-1,-2-10-171,-1-4-87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9:1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 16123,'-5'-1'264,"0"1"-1,0 0 0,0 0 1,0 1-1,0-1 0,0 1 0,1 0 1,-1 1-1,0-1 0,1 1 0,-1 0 1,1 0-1,-8 4 0,4-1-146,1 0 0,-1 1 0,1 0 0,0 0-1,0 0 1,-6 9 0,13-14-130,-1-1 0,1 0 0,-1 1 1,1-1-1,0 1 0,-1-1 0,1 1 0,0 0 0,-1-1 0,1 1 1,0-1-1,0 1 0,-1-1 0,1 1 0,0 0 0,0-1 0,0 1 1,0-1-1,0 1 0,0 0 0,0-1 0,0 1 0,0 0 0,0-1 1,0 1-1,1-1 0,-1 1 0,0 0 0,0-1 0,0 1 0,1-1 1,-1 1-1,0-1 0,1 1 0,-1-1 0,1 1 0,-1-1 0,0 1 1,1-1-1,-1 0 0,1 1 0,-1-1 0,1 1 0,-1-1 0,1 0 1,0 0-1,-1 1 0,1-1 0,-1 0 0,1 0 0,0 0 0,-1 0 1,1 0-1,-1 0 0,1 1 0,0-2 0,8 3-270,-1 0 0,1-2 0,10 1 0,-11 0 50,19-1-425,-20 0 484,1-1 0,0 2 0,-1-1 0,1 1 1,0 0-1,-1 1 0,1 0 0,-1 0 1,8 3-1,-15-5 176,1 1 1,-1-1-1,1 0 0,-1 0 1,0 0-1,1 1 1,-1-1-1,1 0 0,-1 1 1,0-1-1,1 0 0,-1 1 1,0-1-1,1 1 1,-1-1-1,0 0 0,1 1 1,-1-1-1,0 1 1,0-1-1,0 1 0,1-1 1,-1 1-1,0-1 1,0 1-1,0-1 0,0 1 1,0-1-1,0 1 0,0 0 1,-1 0 20,1 0-1,-1 0 1,1 0 0,-1 0-1,0 0 1,1 0 0,-1 0-1,0 0 1,0 0 0,0-1-1,0 1 1,-2 1 0,-34 17 583,35-18-582,-12 5 113,0 0 0,0-1 1,-1-1-1,0 0 0,1-1 1,-23 1-1,7-8-26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1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14115,'-1'2'189,"0"0"-1,0-1 1,1 1 0,-1 0-1,1 0 1,0 0 0,-1 0-1,1 0 1,0 0-1,0 0 1,0 0 0,1 0-1,-1 0 1,0 0 0,1 0-1,0 3 1,1 5 127,2 29 77,-2 1 0,-1-1 0,-2 0-1,-2 1 1,-2-1 0,-1 0 0,-14 47-1,19-82-479,-1 0-1,1 0 0,-1-1 0,1 1 1,-1-1-1,-3 4 0,4-6 34,1 0-1,-1-1 0,1 1 1,-1-1-1,1 1 1,-1 0-1,1-1 0,-1 1 1,0-1-1,1 0 1,-1 1-1,0-1 1,1 1-1,-1-1 0,0 0 1,0 0-1,1 1 1,-1-1-1,0 0 0,0 0 1,0 0-1,1 0 1,-1 0-1,0 0 0,0 0 1,0 0-1,1 0 1,-1-1-1,0 1 0,0 0 1,1 0-1,-1-1 1,0 1-1,0 0 1,1-1-1,-1 1 0,0-1 1,0 0-1,-4-3-132,1-1 0,-1 0 0,1 0 0,-7-10 0,7 9 37,-18-26-575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14931,'3'-10'210,"2"0"1,-1 1-1,1-1 0,1 1 0,-1 0 0,2 0 0,-1 1 1,1 0-1,1 0 0,-1 1 0,1 0 0,0 0 0,11-6 1,-7 5 6,0 2 0,0-1 1,1 2-1,0-1 0,0 2 1,1 0-1,-1 0 0,1 2 0,23-3 1,-25 4-110,1 1 0,0 0 0,0 1 0,0 1 0,0 0 0,-1 0 0,1 1 0,-1 1 0,0 0 0,17 9 0,-20-8-109,0 0 1,-1 0-1,0 1 0,0 0 0,0 1 0,-1 0 1,0 0-1,0 0 0,-1 1 0,0 0 0,0 0 1,-1 1-1,0-1 0,5 14 0,-9-19 4,1 0 0,-1 0 0,0 1-1,0-1 1,0 0 0,-1 1 0,1-1-1,-1 1 1,0 0 0,0-1 0,0 1 0,0-1-1,-1 1 1,1-1 0,-1 1 0,0-1 0,0 0-1,0 1 1,-2 3 0,0-2 10,-1 0 0,0-1 0,0 1 0,0-1 1,0 1-1,-1-1 0,1 0 0,-1-1 0,0 1 0,-9 4 0,-39 18 160,-2-2 0,-106 31 0,157-54-177,-1 1-130,-1 0-1,0 0 1,0-1-1,-1 0 1,-10 1-1,17-2 131,-1 0-1,1 0 1,0 0 0,0 0-1,0 0 1,0 0-1,-1 0 1,1 0 0,0 0-1,0-1 1,0 1-1,0 0 1,0 0 0,0 0-1,-1 0 1,1 0-1,0 0 1,0-1 0,0 1-1,0 0 1,0 0-1,0 0 1,0 0 0,0 0-1,0-1 1,-1 1-1,1 0 1,0 0 0,0 0-1,0 0 1,0-1-1,0 1 1,0 0 0,0 0-1,0 0 1,0 0-1,0-1 1,0 1 0,1 0-1,-1 0 1,0 0-1,0 0 1,0-1 0,0 1-1,0 0 1,0 0-1,0 0 1,0 0 0,0 0-1,0-1 1,1 1-1,-1 0 1,0 0 0,0 0-1,0 0 1,0 0-1,1 0 1,8-10-137,14-9-134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14371,'-1'0'57,"1"0"0,-1 0 0,1 0 0,-1 0 0,0 1 0,1-1 1,-1 0-1,1 0 0,0 1 0,-1-1 0,1 0 0,-1 1 0,1-1 0,-1 0 0,1 1 0,0-1 0,-1 1 0,1-1 0,0 1 0,-1-1 1,1 1-1,0-1 0,0 1 0,-1 0 0,-8 18-23,8-17 55,-20 52 197,3 0 0,2 1 1,-9 62-1,17-78-234,-54 302 93,-6 32-18,58-328-124,2-2-196,-24 68 1,32-110 174,0-1 1,0 1-1,-1-1 1,1 1 0,0-1-1,0 1 1,0-1-1,0 1 1,-1-1-1,1 1 1,0-1 0,0 1-1,-1-1 1,1 1-1,0-1 1,-1 0-1,1 1 1,0-1 0,-1 1-1,1-1 1,-1 0-1,1 0 1,-1 1 0,1-1-1,0 0 1,-2 1-1,-3-15-200,2-12-2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1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11827,'13'-20'383,"1"2"1,1 0-1,0 0 1,23-18-1,-27 27-198,1 0 0,-1 1 1,2 1-1,-1 0 0,1 0 0,0 1 0,0 1 0,20-5 0,2 2 42,1 2 0,1 2 1,60-1-1,114 14-4,-180-6-199,478 6 214,-393-16 57,-1-5 1,158-38-1,-131 12 127,53-12 279,-191 49-687,2-1 12,1 1-1,-1 0 0,0 0 1,1 0-1,-1 1 0,1 0 0,-1 0 1,0 0-1,13 4 0,-17-4-19,0 1-1,-1 0 1,1 0 0,-1 0-1,0 0 1,1 0 0,-1 0-1,0 1 1,1-1 0,-1 0-1,0 1 1,0-1-1,0 1 1,0-1 0,0 1-1,-1-1 1,1 1 0,0 0-1,-1-1 1,1 1 0,-1 0-1,0 0 1,1-1 0,-1 1-1,0 0 1,0 0 0,0-1-1,0 1 1,-1 3-1,-1 7 11,0 1-1,0-1 0,-6 15 1,5-16-15,-58 206 31,-76 291 36,30-76-227,94-379-66,-4-1-1,-32 73 0,49-122 177,-1 0 0,-1-1 1,1 1-1,0-1 0,0 1 1,-1-1-1,0 0 0,1 0 0,-1 1 1,0-1-1,0 0 0,0-1 0,0 1 1,-1 0-1,1-1 0,0 1 0,-1-1 1,1 0-1,-1 1 0,1-1 0,-1 0 1,0-1-1,1 1 0,-1 0 0,0-1 1,0 0-1,1 1 0,-1-1 0,0 0 1,-4-1-1,-18-3-300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1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12115,'0'-2'106,"0"0"0,0 0-1,1 0 1,-1 0 0,0 0 0,1 1 0,0-1 0,-1 0 0,1 0 0,0 0 0,0 0 0,0 1 0,0-1 0,0 0 0,0 1 0,1-1 0,-1 1 0,0-1 0,1 1 0,2-2 0,3-3 96,1 1 0,1-1 0,9-3 1,12-5 507,1 1 0,0 2 1,35-8-1,103-17 886,-147 32-1430,114-19-229,1 6-1,1 6 0,247 11 0,-111 8-3120,-229-11 2434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4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10 217 10682,'-2'-7'447,"0"-1"1,0 1-1,1-1 0,0 0 0,0 0 0,1 0 1,0-9-1,1 12-264,0 0 0,1 0 0,-1 0 0,1 0 0,0 1 0,0-1 0,0 0 0,1 1 0,0 0 0,-1-1 0,2 1 0,3-5 1,2 1 4,-1-1 1,1 1 0,0 1 0,0 0 0,17-10 0,-19 13-125,0 1 0,-1 0 0,1 0 0,1 1-1,-1-1 1,0 1 0,0 1 0,1 0 0,14-1 0,-19 2-55,-1 0 1,1 0-1,-1 0 0,1 1 0,0-1 1,-1 1-1,1-1 0,-1 1 0,0 0 1,1 0-1,-1 0 0,0 0 1,1 1-1,-1-1 0,0 1 0,0-1 1,0 1-1,0 0 0,0 0 1,-1 0-1,1 0 0,-1 0 0,1 0 1,-1 0-1,0 0 0,1 1 1,-1-1-1,0 0 0,0 1 0,-1-1 1,1 1-1,-1-1 0,1 1 1,-1-1-1,0 1 0,0 0 0,0-1 1,0 3-1,-1 5-3,1 0-1,-2 0 1,1 0-1,-2-1 1,1 1-1,-1-1 1,-1 1-1,-7 15 1,-1-5 9,-1-1-1,0 0 1,-28 29-1,-55 43 36,86-78-51,10-12 1,0-1 0,0 0 0,0 1 0,1-1 0,-1 0 0,0 0 0,0 1 0,0-1 0,0 0 0,0 0 0,0 0 0,1 1 0,-1-1 0,0 0 0,0 0-1,0 0 1,1 1 0,-1-1 0,0 0 0,0 0 0,0 0 0,1 0 0,-1 0 0,0 0 0,0 1 0,1-1 0,-1 0 0,0 0 0,0 0 0,1 0 0,-1 0 0,1 0 0,31-2-41,-25 2 11,112-10-1055,-86 10 883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4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50 13547,'-2'-3'67,"0"1"1,0 0 0,0 0-1,0 0 1,0 0-1,0 1 1,0-1 0,-1 0-1,1 1 1,-1 0-1,1 0 1,-1-1 0,0 2-1,1-1 1,-1 0-1,0 0 1,0 1 0,1-1-1,-1 1 1,0 0-1,0 0 1,0 0 0,1 0-1,-1 1 1,0-1-1,0 1 1,1 0-1,-1-1 1,0 1 0,1 0-1,-1 1 1,1-1-1,-1 0 1,1 1 0,-1-1-1,-2 4 1,-3 1-19,1 1 1,1-1 0,-1 1-1,1 0 1,0 1-1,1-1 1,0 1-1,0 0 1,-7 17 0,9-17-36,0 1 1,1-1 0,0 1 0,0 0 0,1 0 0,0 0-1,0-1 1,1 1 0,0 0 0,1 0 0,0 0-1,3 11 1,-3-16-2,0 0 0,0-1 0,1 1 0,-1 0 0,1-1 0,0 0 0,0 1 0,1-1 0,-1 0 0,0 0-1,1 0 1,0 0 0,0-1 0,0 1 0,0-1 0,0 0 0,0 0 0,1 0 0,-1 0 0,1 0 0,-1-1 0,1 0 0,0 1 0,-1-1-1,1-1 1,0 1 0,0 0 0,0-1 0,0 0 0,4 0 0,-1 0 69,0-1 0,0 0 0,0 0 0,0 0 0,0-1 0,0 0 0,-1 0 0,1-1 0,-1 0 0,1 0 0,-1 0 0,0-1 0,0 0 0,-1 0 0,10-9 0,-11 9-1,0-1 0,0 1 1,0-1-1,-1 0 0,0 0 1,0 0-1,0 0 0,-1-1 0,1 1 1,-1-1-1,-1 1 0,1-1 1,-1 0-1,0 0 0,0 0 1,-1 1-1,0-1 0,0 0 1,-1-7-1,0 4-64,-1 0 0,0-1 0,-1 1 0,0 1 1,-1-1-1,0 0 0,0 1 0,-1 0 0,-6-9 0,7 11-138,0 1-1,0 0 0,-1 0 0,0 0 0,0 0 1,0 1-1,-1 0 0,1 0 0,-1 0 0,0 1 1,0 0-1,0 0 0,-9-3 0,-2 4-271,8 6-127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4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 14195,'20'-11'853,"-10"4"-470,0 0 1,1 2-1,0-1 0,1 1 1,13-4-1,-22 8-348,1 1-1,0-1 0,-1 1 1,1 0-1,0 0 1,-1 0-1,1 0 1,0 0-1,-1 1 1,1 0-1,0 0 1,-1 0-1,1 0 1,-1 0-1,0 1 1,1-1-1,-1 1 1,0 0-1,0 0 1,0 1-1,5 4 1,-5-5-32,0 1 1,-1 0 0,1 0 0,-1 0 0,0 0 0,0 0 0,0 1 0,0-1 0,0 0 0,-1 1 0,1 0 0,-1-1 0,0 1 0,0 0 0,-1 0-1,1 4 1,-1-1 1,0 0 1,-1-1-1,0 1 0,0 0 0,0-1 0,-1 0 0,0 1 0,-5 10 0,-3 1 47,0 0 0,-1 0 0,-1-1 0,-1 0 0,-14 14 0,-37 28 235,24-23-25,39-36-252,0 1-1,1-1 1,-1 1-1,0-1 1,1 1 0,-1-1-1,1 1 1,-1 0-1,0-1 1,1 1 0,-1 0-1,1-1 1,0 1 0,-1 0-1,1 0 1,0 0-1,-1-1 1,1 1 0,0 0-1,0 0 1,0 0-1,-1 0 1,1 0 0,0 1-1,1-2-6,0 1 1,-1-1-1,1 1 0,0-1 0,-1 1 0,1-1 1,0 1-1,0-1 0,-1 0 0,1 0 0,0 1 1,0-1-1,0 0 0,-1 0 0,1 0 0,0 0 1,0 0-1,0 0 0,1 0 0,46-7-406,-32 4 66,-1-1 0,0-1 0,-1-1 0,1 0-1,-1-1 1,14-9 0,-1-5-193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4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12819,'0'1'39,"0"-1"0,0 1 1,0-1-1,0 0 0,0 1 1,0-1-1,0 0 1,0 1-1,0-1 0,0 1 1,0-1-1,0 0 0,0 1 1,0-1-1,0 0 0,0 1 1,1-1-1,-1 0 0,0 1 1,0-1-1,0 0 0,1 1 1,-1-1-1,0 0 0,0 0 1,1 1-1,-1-1 0,0 0 1,1 0-1,-1 0 1,0 1-1,1-1 0,-1 0 1,0 0-1,1 0 0,-1 0 1,0 0-1,1 0 0,0 0 1,17-7 721,20-24-35,-38 30-685,132-133 1315,-112 110-1102,-1 0 1,-1-1-1,-1-1 1,13-29-1,-38 72 131,-29 68-216,26-52-156,2 0 0,1 1 0,2 0 0,1 0 0,2 0 0,1 0 0,4 50 0,-2-68-9,-2-6-3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4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12555,'2'-6'322,"-1"-1"1,1 1 0,0 0 0,1 0 0,-1 0-1,1 1 1,0-1 0,0 1 0,6-7 0,38-45 1547,-47 57-1865,4-4 113,0-1-1,0 1 0,1 0 0,9-6 1,-13 10-115,-1-1 1,1 1 0,0-1 0,-1 1-1,1 0 1,0-1 0,0 1 0,-1 0 0,1 0-1,0 0 1,0 0 0,0-1 0,-1 1-1,1 0 1,0 0 0,0 0 0,0 1-1,-1-1 1,1 0 0,0 0 0,0 0-1,-1 1 1,1-1 0,0 0 0,0 1-1,-1-1 1,1 0 0,0 1 0,-1-1 0,1 1-1,0-1 1,-1 1 0,1-1 0,-1 1-1,1 0 1,-1-1 0,1 1 0,-1 0-1,0-1 1,1 1 0,-1 0 0,0 0-1,1-1 1,-1 1 0,0 0 0,0 0-1,0 1 1,9 45-40,-9-40 37,1-1 0,0 1 0,0 0 1,1 0-1,-1 0 0,2-1 0,-1 1 0,1-1 0,0 1 0,4 6 0,-5-11 11,0 0 0,0-1 0,0 1 0,0 0-1,0-1 1,1 0 0,-1 1 0,0-1 0,1 0 0,-1 0-1,0 0 1,1-1 0,0 1 0,-1 0 0,1-1 0,-1 0-1,1 1 1,0-1 0,-1 0 0,6-1 0,4-1 49,0 0 0,-1 0 0,13-4 1,88-35-1499,-122 47-1103,-4 1 1713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9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15235,'-11'61'1698,"6"-31"-1392,0-1 0,0 37-1,5-66-283,0 0-1,0 0 1,0 0-1,0 0 1,0 0-1,0 0 1,0 0-1,0 0 1,0 0-1,0 0 1,1 0-1,-1 0 1,0 0-1,0 0 1,0 0-1,0 0 1,0 0-1,0 0 1,0 1-1,0-1 1,0 0-1,0 0 1,0 0-1,0 0 1,0 0-1,0 0 1,0 0-1,0 0 1,0 0-1,0 0 1,0 0-1,0 0 1,0 0-1,0 0 1,0 0-1,0 0 1,0 0-1,0 0 1,0 0-1,0 0 1,0 1-1,4-11 450,2-15 104,-3-5 92,-3 18-459,1 0 0,4-18 0,-5 29-208,0 1 1,1 0-1,-1 0 0,0-1 1,0 1-1,0 0 0,0 0 1,0-1-1,1 1 1,-1 0-1,0 0 0,0-1 1,1 1-1,-1 0 0,0 0 1,0 0-1,0 0 0,1 0 1,-1-1-1,0 1 1,1 0-1,-1 0 0,0 0 1,0 0-1,1 0 0,-1 0 1,0 0-1,1 0 0,-1 0 1,0 0-1,0 0 1,1 0-1,-1 0 0,0 0 1,1 0-1,-1 0 0,0 0 1,0 1-1,1-1 0,-1 0 1,0 0-1,1 0 1,14 9-19,-10-6 9,4 1-3,0 0-1,0-1 1,1 0-1,0 0 1,-1-1 0,1 0-1,0-1 1,0 0-1,0-1 1,15-1-1,-20 1 16,1-1 0,-1 1-1,1-1 1,-1 0 0,1-1 0,-1 0-1,0 1 1,0-2 0,0 1-1,0 0 1,0-1 0,0 0 0,-1 0-1,1-1 1,-1 1 0,0-1-1,0 0 1,0 0 0,-1 0-1,5-6 1,-8 9 2,1 0-1,-1 1 1,1-1-1,0 0 1,-1 0 0,0 1-1,1-1 1,-1 0-1,1 0 1,-1 0-1,0 0 1,0 0-1,1 0 1,-1 1 0,0-1-1,0 0 1,0 0-1,0 0 1,0 0-1,0 0 1,0 0 0,0 0-1,-1 0 1,1 0-1,0 0 1,-1 1-1,1-1 1,0 0-1,-1 0 1,1 0 0,-1 0-1,1 1 1,-1-1-1,1 0 1,-1 1-1,0-1 1,1 0 0,-1 1-1,0-1 1,0 0-1,-1 1 4,0-1-1,0 1 1,1-1-1,-1 1 1,0 0-1,0 0 1,1 0-1,-1 0 1,0 0-1,0 0 0,1 0 1,-1 1-1,0-1 1,0 1-1,1-1 1,-1 1-1,0 0 1,1-1-1,-1 1 1,-1 2-1,-2 0 6,0 1 0,1 1 0,0-1 0,0 1-1,0-1 1,0 1 0,1 0 0,0 1 0,0-1-1,-4 10 1,6-11-34,-1 0 0,0 0 0,1 1 0,0-1 0,0 0 0,0 1 0,1-1 0,0 1 0,-1-1 0,2 1 0,-1-1 0,0 1 0,1-1 0,0 1 1,1 4-1,-1-8-42,0 1 0,0 0 0,0-1 0,0 1 0,0-1 0,0 1 0,0-1 0,0 0 0,1 1 0,-1-1 0,1 0 0,-1 0 0,1 0 0,-1 0 0,1 0 0,0 0 0,-1-1 0,1 1 0,2 0 0,0 0-19,1 0 0,0 0 1,-1-1-1,1 1 0,0-1 0,6-1 0,16-3-294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39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16 112 9562,'-11'11'978,"6"-12"380,5-1-1218,1 1-1,-1-1 1,1 0 0,-1 0-1,1 1 1,0-1 0,0 0-1,0 1 1,0-1 0,0 1-1,0-1 1,2-1 0,2-4 159,42-48 1230,-43 51-1441,0 0 0,0 1 0,0-1 0,1 1-1,-1 0 1,1 0 0,-1 1 0,1-1 0,0 1 0,10-3 0,-15 5-78,1 0 1,0 0 0,-1 0-1,1 0 1,0 0-1,0 0 1,-1 0 0,1 0-1,0 0 1,-1 0 0,1 0-1,0 1 1,-1-1-1,1 0 1,0 1 0,-1-1-1,1 0 1,0 1-1,-1-1 1,1 1 0,-1-1-1,1 1 1,-1-1-1,1 1 1,-1-1 0,1 1-1,-1 0 1,0-1-1,1 1 1,-1-1 0,0 1-1,1 0 1,-1-1-1,0 1 1,0 0 0,0 0-1,0-1 1,0 2-1,2 31 62,-2-27-64,-3 23 11,2-21-15,0 1 1,1-1 0,-1 1-1,2-1 1,-1 0 0,1 1 0,2 8-1,-2-16-3,-1 1 0,1-1 0,0 0-1,0 1 1,0-1 0,0 0-1,0 0 1,0 0 0,0 0 0,1 0-1,-1 0 1,0 0 0,1 0 0,-1 0-1,0 0 1,1-1 0,-1 1 0,1-1-1,-1 1 1,1-1 0,-1 1 0,1-1-1,0 0 1,-1 0 0,1 0 0,-1 0-1,1 0 1,-1 0 0,3-1 0,4 0 2,-1 0 0,0 0 0,0-1 0,1 0 0,6-4 1,14-7-167,-1-2 1,0-1 0,-1-1 0,34-29 0,-43 31 32,-9 4-58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11 140 14299,'0'-1'133,"0"-1"0,0 1 0,0 0 0,0 0 0,0 0 0,1 0 0,-1 0 0,0 0 0,0 0 0,1 0 0,-1 0 0,1 0 0,-1 0 0,1 0 0,0 0 0,-1 0 0,1 0 0,0 0 0,0 0 0,-1 1-1,3-2 1,19-20 127,-8 11-110,1 0 0,0 1 0,0 1-1,1 0 1,0 1 0,0 1 0,1 1 0,0 0 0,1 1 0,-1 1 0,31-4 0,-46 8-147,0 0 1,0 0 0,0 0-1,0 0 1,0 0 0,0 1-1,-1-1 1,1 0-1,0 1 1,0 0 0,0-1-1,0 1 1,0 0 0,-1 0-1,3 1 1,-3-1 0,0 0 1,-1 0-1,1 0 1,0 0-1,-1 0 1,1 1-1,-1-1 1,1 0-1,-1 0 1,1 0-1,-1 1 1,0-1-1,0 0 1,1 0-1,-1 1 1,0-1-1,0 0 1,0 0-1,0 1 1,-1-1-1,1 0 1,0 0-1,0 1 1,-1-1-1,0 2 0,-2 4 28,0 0 0,-1 0-1,0 0 1,0 0-1,0 0 1,-1-1-1,-10 11 1,-44 39 221,53-51-222,-102 78 606,114-82-513,6-3-135,80-21-158,-82 22 140,-1-1 1,1 2-1,-1-1 1,1 1-1,-1 1 1,1 0-1,17 3 1,-25-3 22,-1-1 0,1 1 0,0-1 0,-1 1 0,1 0 0,-1-1 0,1 1 0,-1 0 0,1 0 0,-1 0 0,0 0 0,0 0 0,1 0 0,-1 1 0,0-1 0,0 0 0,0 1 0,0-1 0,0 0 0,0 1 0,0 2 0,0-2 0,-1 0-1,1 1 1,-1-1 0,0 1-1,0-1 1,0 1-1,0-1 1,-1 1-1,1-1 1,-1 0 0,1 1-1,-1-1 1,-1 3-1,-2 5 9,-1 0-1,-1 0 1,0-1-1,0 1 0,-10 10 1,-15 15 257,-1-2 0,-2-1-1,-1-1 1,-1-2 0,-42 25 0,54-43-279,18-9 207,16-7-34,1 1-155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3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14955,'3'30'1224,"-3"3"-855,-10-3-145,-2 6 400,2 1-264,-1-2-88,-2-2-8,3-8-200,3-2-144,0-10-368,5-11 88,-1-1 248,3-8-64,6-16-88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3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11 15683,'1'4'1166,"-4"13"-822,1 0-1,-2 0 1,0 0 0,-1 0 0,-10 21 0,0 7 85,5-15-67,-8 42-1,18-71-366,-1 1 0,1-1 0,0 0 1,0 0-1,0 0 0,0 0 0,0 0 0,0 1 0,0-1 0,0 0 0,1 0 0,-1 0 0,0 0 0,1 0 0,-1 0 0,1 0 0,-1 0 1,1 0-1,0 0 0,-1 0 0,1 0 0,0 0 0,0 0 0,-1 0 0,1 0 0,0-1 0,0 1 0,0 0 0,0-1 0,0 1 0,0-1 0,0 1 1,0-1-1,0 1 0,0-1 0,1 0 0,-1 0 0,0 1 0,0-1 0,0 0 0,0 0 0,0 0 0,2 0 0,8-1-67,-1 1 0,0-1 0,0-1 0,11-2 0,-6 0-4,-10 4 53,0-1 0,1 0 0,-1 1 0,1 0 0,-1 0 0,0 0 0,10 3 0,-14-3 21,0 0 0,0 1-1,0-1 1,0 1-1,0-1 1,0 1-1,0-1 1,0 1-1,0 0 1,0-1 0,-1 1-1,1 0 1,0 0-1,0 0 1,-1-1-1,1 1 1,0 0 0,-1 0-1,1 0 1,-1 0-1,1 0 1,-1 0-1,0 0 1,1 0-1,-1 1 1,0-1 0,0 0-1,0 0 1,0 0-1,0 0 1,0 0-1,0 0 1,0 0-1,0 1 1,0-1 0,0 0-1,-1 0 1,1 0-1,-1 0 1,1 0-1,-1 0 1,1 0 0,-1 1-1,-8 13 44,0 0 0,0 0 1,-2-1-1,0-1 0,0 0 0,-23 21 0,21-21 36,8-8-53,-11 11 181,-36 28 0,47-40-175,0-1 0,0 0 0,0 0 0,-1 0-1,1-1 1,-1 1 0,0-1 0,0-1 0,0 1 0,0-1-1,0 0 1,-10 0 0,13-1-49,0 0 0,0-1 0,-1 0 0,1 0-1,0 0 1,0 0 0,0 0 0,0 0 0,0-1 0,1 0 0,-1 1 0,0-1-1,1 0 1,-1 0 0,1-1 0,-1 1 0,1 0 0,0-1 0,0 1 0,0-1-1,1 0 1,-1 0 0,1 1 0,-1-1 0,1 0 0,0 0 0,-1-4 0,-1-2 2,1 1 1,0-1-1,1 0 0,0 0 1,0 0-1,1 0 1,0-1-1,2-14 1,5-12-171</inkml:trace>
  <inkml:trace contextRef="#ctx0" brushRef="#br0" timeOffset="1">182 60 15027,'5'-18'1817,"2"7"-1161,1 4-312,4 2 1304,4 5-952,4 2-152,7-1-576,6 5-384,6-3 1897,5-3-1449,8-13 56,2-4 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3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18 104 14275,'-1'2'118,"-2"3"123,1 0 1,-1 0-1,1 0 0,0 0 1,-2 9-1,4-13-208,0 0 0,0 0 1,0-1-1,0 1 0,0 0 0,0 0 0,0 0 0,0 0 1,0 0-1,0 0 0,1 0 0,-1-1 0,0 1 0,1 0 1,-1 0-1,1 0 0,-1-1 0,1 1 0,-1 0 0,1 0 1,-1-1-1,1 1 0,0 0 0,-1-1 0,1 1 0,0-1 1,-1 1-1,1-1 0,0 1 0,0-1 0,0 0 0,0 1 1,-1-1-1,1 0 0,0 0 0,0 0 0,0 1 1,0-1-1,0 0 0,1 0 0,8 0 134,0 0 0,0 0-1,0-1 1,0 0 0,-1-1 0,1 0 0,0 0-1,-1-1 1,18-8 0,8-6-69,38-23 1,-51 26-84,91-55-211,-111 68 189,-1 0 0,0 1 0,0-1 0,0 0-1,0 1 1,1-1 0,-1 1 0,0-1 0,1 1 0,-1 0-1,0-1 1,1 1 0,-1 0 0,3 0 0,-4 0 6,0 0 0,1 1 1,-1-1-1,0 0 0,0 0 0,1 1 1,-1-1-1,0 0 0,0 1 1,0-1-1,1 1 0,-1-1 0,0 0 1,0 1-1,0-1 0,0 0 0,0 1 1,0-1-1,0 1 0,0-1 1,0 0-1,0 1 0,0-1 0,0 0 1,0 1-1,0-1 0,0 1 1,0-1-1,-1 0 0,1 1 0,0 0 1,-21 41 116,20-42-112,-91 144 669,51-84-112,2 3 1,-42 93 0,65-108-389,15-45-273,1-1 0,-1 1 0,1 0 0,0 0 0,0 0 0,0-1 0,0 1 0,0 0 0,1 0 1,-1 0-1,1-1 0,0 1 0,-1 0 0,4 4 0,-4-6 62,0-1 0,0 0 0,0 0 1,0 1-1,0-1 0,0 0 0,0 0 0,0 0 1,0 1-1,0-1 0,0 0 0,1 0 0,-1 0 1,0 1-1,0-1 0,0 0 0,0 0 0,1 0 0,-1 1 1,0-1-1,0 0 0,0 0 0,1 0 0,-1 0 1,0 0-1,0 0 0,0 0 0,1 0 0,-1 1 0,0-1 1,0 0-1,1 0 0,-1 0 0,0 0 0,0 0 1,1 0-1,-1 0 0,0 0 0,0 0 0,1 0 0,-1-1 1,0 1-1,0 0 0,0 0 0,1 0 0,-1 0 1,3-11-1045,-3 1 357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4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14907,'4'-3'1585,"15"0"-841,4-3-280,5 2 640,2-3-176,6 1-232,0 0-192,-1-1-944,-5 3 536,-7 1-208,-3-1-88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4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 13211,'0'-10'1488,"0"13"-784,-1 14-256,-9 15 1025,-2 5-489,-2 10-312,0 5-160,-1 4-248,4-3-264,1-9-504,1-5-232,6-17 552,2-10-120,0-14-120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4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8 133 14395,'0'-6'248,"0"-1"0,1 1 1,0 0-1,0 0 0,0-1 0,1 1 0,0 0 1,0 0-1,1 1 0,3-8 0,-3 9-58,0 0 0,0 1 0,0-1 0,1 1 0,-1 0 0,1 0 0,0 0 0,-1 0 0,1 0 0,1 1 0,-1 0 0,0 0 0,1 0 0,7-2 0,3 0 101,-1 1 0,1 0 1,0 1-1,0 1 0,26 1 0,-35 0-256,0 0-1,1 0 0,-1 1 0,0 0 0,0 1 0,0-1 0,1 1 0,-2 0 0,1 1 0,0 0 1,0-1-1,-1 2 0,1-1 0,-1 1 0,0 0 0,5 5 0,-8-7-31,-1 0 0,1 0 0,-1 0 0,1 0 0,-1 1 0,0-1 0,0 0 0,0 1 0,0-1 0,0 1 0,-1-1 0,1 1 0,-1 0 0,0-1 0,0 1 0,1-1 0,-2 6 0,0-4 2,0 1-1,0-1 1,-1 0-1,1 1 0,-1-1 1,0 0-1,0 0 1,-1 0-1,-4 5 1,-3 3 9,-1 0 0,-1-1 1,0 0-1,-23 15 1,8-8 81,-55 26 0,82-44-95,-1 0 0,1 0 1,0 0-1,0 0 0,-1 0 1,1 0-1,0 0 0,0 0 1,-1 0-1,1 0 0,0 1 1,0-1-1,-1 0 0,1 0 0,0 0 1,0 0-1,0 0 0,-1 1 1,1-1-1,0 0 0,0 0 1,0 0-1,0 1 0,-1-1 1,1 0-1,0 0 0,0 1 0,0-1 1,0 0-1,0 0 0,0 0 1,0 1-1,0-1 0,0 0 1,0 0-1,0 1 0,0-1 0,0 0 1,0 1-1,0-1 0,0 0 1,0 0-1,0 1 0,0-1 1,0 0-1,0 0 0,0 0 1,1 1-1,-1-1 0,0 0 0,0 0 1,0 1-1,0-1 0,12 7 16,-11-7-15,19 9-60,0 2 1,-1 0-1,33 25 0,-47-33 33,0 1-1,-1 0 1,1 0-1,-1 0 1,0 1-1,0-1 1,-1 1-1,1 0 1,-1 0 0,0 0-1,-1 1 1,1-1-1,-1 1 1,0-1-1,0 1 1,-1 0-1,0 0 1,0 0 0,1 9-1,-3-10 28,0 0 1,0-1-1,0 1 1,-1 0-1,0-1 0,0 1 1,0-1-1,0 0 0,-1 0 1,1 0-1,-1 0 1,0 0-1,0 0 0,-1-1 1,1 0-1,-1 1 0,0-1 1,-4 3-1,-8 4 101,0 0 0,0-1-1,-23 9 1,22-11-90,1-1 1,-1 0-1,-1-1 0,1-1 1,-1-1-1,-27 3 0,45-6-40,0 0-1,0 0 0,0 0 0,-1 0 0,1 0 1,0 0-1,0 0 0,0 0 0,-1 0 0,1 0 0,0 0 1,0 0-1,0 0 0,-1 0 0,1 0 0,0 0 0,0 0 1,0 0-1,-1 0 0,1 0 0,0 0 0,0 0 0,0 0 1,-1 0-1,1 0 0,0-1 0,0 1 0,0 0 0,0 0 1,0 0-1,-1 0 0,1 0 0,0 0 0,0-1 1,0 1-1,0 0 0,0 0 0,0 0 0,-1-1 0,1 1 1,0 0-1,0 0 0,0-1 0,8-6-25,17-5 134,6-3-398,7-3-65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4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25 267 16452,'0'14'1488,"-5"6"-1032,0 3-184,-1 2 456,2-1-264,1-4-496,1-3-312,4-9 1904,-1-7-1560,2-10 25,-1-5-33</inkml:trace>
  <inkml:trace contextRef="#ctx0" brushRef="#br0" timeOffset="1">28 6 15587,'4'-5'2417,"-3"5"-2065,2 4 1184,0 0-704,0 3-1048,0 3 456,-3 6-304,0 0-104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49 15595,'-7'13'868,"-28"50"1523,32-57-2327,0 1 0,1 0 0,0 1 0,0-1 0,1 0 0,0 0 0,-1 12-1,2-17-51,0-1-1,0 0 0,0 0 0,0 1 0,0-1 0,0 0 0,0 0 0,1 1 0,-1-1 0,0 0 0,1 0 0,-1 0 0,1 1 1,-1-1-1,1 0 0,0 0 0,-1 0 0,1 0 0,1 1 0,-1-1 10,0-1-1,0 0 1,-1 1-1,1-1 1,0 0-1,0 0 1,0 0 0,-1 0-1,1 0 1,0 0-1,0 0 1,0 0 0,0 0-1,0 0 1,-1 0-1,1 0 1,0 0-1,0-1 1,0 1 0,-1 0-1,2-1 1,3-2 78,-1 1 1,0-1 0,0 0-1,0-1 1,0 1-1,0-1 1,5-6-1,-2 2 83,-2-1 0,1 0 0,-1 0-1,0 0 1,-1 0 0,4-13 0,-6 18-124,-1-1 1,0 0-1,0 0 1,0 1 0,-1-1-1,0 0 1,1 0-1,-2 0 1,1 0 0,-1 0-1,1 0 1,-1 0-1,-1 1 1,1-1 0,-3-5-1,3 8-121,-1 0 1,1 0-1,-1 0 0,0 0 0,1 0 0,-1 0 0,0 1 1,0-1-1,0 1 0,0-1 0,0 1 0,-1 0 0,1 0 0,0 0 1,0 0-1,-1 0 0,1 0 0,-1 1 0,1-1 0,-1 1 1,1 0-1,-1 0 0,1 0 0,-1 0 0,1 0 0,-1 0 1,1 1-1,-1-1 0,1 1 0,0 0 0,-1-1 0,-3 3 0,-1 6-354,4 3-110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9:1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93 215 14595,'-5'2'171,"-1"0"0,1 0 0,0 1 0,0 0 0,0 0 0,0 0 0,0 1 0,1 0 0,-1-1 0,1 2-1,0-1 1,0 0 0,1 1 0,-1 0 0,1 0 0,0 0 0,-3 8 0,4-9-141,0 0 0,0 1-1,1-1 1,0 0 0,0 1 0,0-1 0,0 1-1,1-1 1,0 1 0,0 6 0,0-9-38,1 1 0,-1 0 1,1-1-1,0 1 1,0 0-1,0-1 0,0 1 1,0-1-1,1 1 0,-1-1 1,1 0-1,-1 0 1,1 0-1,0 0 0,0 0 1,0 0-1,4 3 0,-4-3 4,1 0 0,0 0-1,0-1 1,0 1 0,0-1-1,0 0 1,0 0 0,0 0-1,0 0 1,1 0 0,-1-1-1,0 1 1,0-1 0,1 0-1,-1 0 1,0 0 0,1 0-1,-1-1 1,0 1-1,0-1 1,0 0 0,1 0-1,-1 0 1,0-1 0,0 1-1,0-1 1,-1 1 0,1-1-1,0 0 1,-1 0 0,1 0-1,4-5 1,1-2-7,1-1-1,-1 0 1,-1 0-1,0-1 1,-1 0 0,0 0-1,7-17 1,-2 0 8,-1 0 0,-2-1 1,-1 0-1,-1 0 0,-1-1 1,1-40-1,-9 43 47,3 26-42,0 1 0,-1 0 1,1-1-1,0 1 0,0-1 0,0 1 1,0 0-1,0-1 0,-1 1 0,1-1 1,0 1-1,0 0 0,-1-1 0,1 1 1,0 0-1,0-1 0,-1 1 1,1 0-1,0 0 0,-1-1 0,1 1 1,-1 0-1,1 0 0,0 0 0,-1-1 1,1 1-1,-1 0 0,1 0 0,0 0 1,-1 0-1,1 0 0,-1 0 0,1 0 1,-1 0-1,1 0 0,0 0 0,-1 0 1,1 0-1,-1 0 0,1 0 0,0 0 1,-1 0-1,1 1 0,-1-1 0,1 0 1,0 0-1,-1 0 0,1 1 0,0-1 1,-1 0-1,1 1 0,0-1 0,-1 0 1,1 1-1,0-1 0,0 0 0,-1 1 1,1-1-1,0 0 0,0 1 0,-8 8 34,1 0 0,1 1 0,0-1 0,0 1-1,1 0 1,-6 16 0,4-5 18,0 0 0,-5 31 0,9-40-38,2 0 1,-1 0-1,2 0 1,0 0-1,1 16 1,0-26-38,-1 1 1,1 0 0,0 0 0,-1-1 0,1 1-1,0 0 1,1-1 0,-1 1 0,0-1-1,1 0 1,0 1 0,2 2 0,-3-4-21,1 1 0,0-1 0,-1 0-1,1 0 1,0 0 0,-1 0 0,1-1 0,0 1 0,0 0 0,0-1 0,0 1 0,0-1 0,0 0 0,0 0 0,0 0 0,-1 0 0,1 0 0,0 0 0,0 0 0,2-1 0,2 0-126,0-1 1,0 0-1,-1-1 0,1 1 1,-1-1-1,0 0 0,0 0 1,9-8-1,-9 7 37,-1 1 0,1-1-1,0 1 1,0 0 0,0 1 0,1-1 0,-1 1-1,1 0 1,7-2 0,-12 4 146,0 0 1,0 0-1,-1 0 0,1 0 0,0 1 0,0-1 1,0 0-1,-1 0 0,1 0 0,0 1 1,0-1-1,-1 0 0,1 1 0,0-1 1,0 1-1,-1-1 0,1 1 0,-1-1 1,1 1-1,0 0 0,-1-1 0,1 2 0,12 21 506,-11-21-456,-1 1 1,0 0-1,1 0 0,-1-1 0,1 1 0,0-1 0,0 0 0,0 1 0,4 2 0,-3-3-39,1-1 0,-1 1 0,1-1 0,0 0 0,-1-1 0,1 1 0,0-1 0,0 1 0,-1-1 0,1 0 0,0-1 0,0 1 0,-1-1 1,6-1-1,7-2-314,29-12 1,-36 13 161,28-16-557,-32 15 485,1 0-1,0 1 0,1 0 1,-1 0-1,0 0 0,1 1 1,0 0-1,0 0 0,-1 1 1,1-1-1,9 1 0,-15 1 193,0 1-1,0-1 0,0 0 1,0 1-1,0-1 0,0 1 1,0-1-1,0 1 1,0 0-1,0 0 0,0-1 1,-1 1-1,1 0 0,0 0 1,0 0-1,-1 0 0,1-1 1,0 1-1,0 2 0,11 26 648,1 1 567,-11-28-1118,1 0 1,-1 0-1,0 0 1,1 0-1,-1-1 1,1 1-1,-1-1 0,1 0 1,0 1-1,0-1 1,0-1-1,-1 1 1,5 1-1,45 3 244,-24-3-216,-9 0-112,-1 1 1,1 1-1,-1 1 1,1 1 0,-1 0-1,-1 2 1,1 0-1,-2 0 1,1 2-1,-1 0 1,27 22-1,-40-29 4,0 0 0,0 0 0,-1-1 0,1 1 0,-1 1 0,1-1 0,-1 0 0,0 1 0,0-1 0,-1 1 0,1-1 0,-1 1 0,0 0-1,0 0 1,0 0 0,0-1 0,0 6 0,-2-5 68,1 0 0,-1 0 0,0 0 0,0 0 0,0 0 0,0 0 0,-1 0 0,0 0 0,1-1 0,-1 1 0,-1-1 0,1 1 0,0-1 0,-1 0 0,0 0-1,-3 4 1,1-2 0,0-1 0,1 1 0,-1-1 0,-1 0 0,1-1 0,-1 1-1,1-1 1,-1 0 0,0 0 0,0-1 0,0 1 0,0-2 0,-1 1 0,1-1-1,-1 1 1,1-2 0,-1 1 0,1-1 0,-1 0 0,1 0 0,-1-1-1,1 0 1,-1 0 0,1 0 0,0-1 0,-1 0 0,1 0 0,0-1 0,0 0-1,1 0 1,-1 0 0,0-1 0,1 1 0,0-1 0,0-1 0,-9-8-1,10 8-123,0 0 0,0 1 0,1-1 0,-1-1 0,1 1 0,0 0 0,0-1 0,1 0 0,-4-10 0,5 13 27,1 0 0,-1 1 0,1-1 0,0 0 0,0 0 0,0 1 0,0-1 0,0 0 0,0 1 0,1-1 0,-1 0 1,1 1-1,0-1 0,0 0 0,0 1 0,0-1 0,0 1 0,1 0 0,-1-1 0,1 1 0,-1 0 0,1 0 0,0 0 0,3-3 1,8-4 8,0 1 1,0 1 0,1 0 0,0 0 0,1 2 0,29-9-1,-15 5 0,-13 4-47,8-2-28,-1 0-1,0-2 0,0-1 1,-1-1-1,0 0 0,26-20 1,-10-7-47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4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10 14355,'22'-10'2557,"-45"27"-20,5-5-2191,-100 79 1091,98-73-1353,0 0-1,1 2 1,-23 32-1,37-46-70,1 1 1,0-1 0,1 1-1,0 0 1,0 0-1,0 0 1,-2 11-1,4-16-10,1-1-1,0 1 1,-1 0-1,1 0 0,0-1 1,0 1-1,0 0 1,1 0-1,-1-1 1,0 1-1,0 0 1,1 0-1,-1-1 0,1 1 1,0 0-1,-1-1 1,1 1-1,0-1 1,0 1-1,0-1 1,0 1-1,0-1 0,1 0 1,-1 0-1,0 1 1,0-1-1,1 0 1,-1 0-1,1 0 1,-1 0-1,1-1 0,0 1 1,-1 0-1,1-1 1,-1 1-1,4 0 1,4 1 8,1-1-1,-1 0 1,1-1 0,-1 0 0,1 0 0,-1-1 0,1 0-1,-1-1 1,12-3 0,82-29-79,-99 32 54,9-3-73,52-22-539,-59 24 557,0 0-1,-1-1 0,1 1 1,-1-1-1,1 0 1,-1 0-1,8-10 1,-10 4-185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4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68 16508,'36'-6'1976,"11"-1"-1272,14-3-272,0 0 840,5 0-343,-3 0-121,-8 3-520,-8 0-368,-20 7-728,-24 0 1880,0 4-1120,-19 5-24,-20 1-64</inkml:trace>
  <inkml:trace contextRef="#ctx0" brushRef="#br0" timeOffset="1">0 166 12379,'11'1'1720,"9"-1"-1024,15-6-224,7-2 1457,8-2-1185,2 0-144,1 0-712,-2 0 328,0 4-168,-6 2-40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4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26 11402,'2'-6'1290,"1"-11"727,-4 14-440,-2 10 926,-20 62-1252,-23 121-1,30-115-879,10-48-267,-29 128 415,-19 194 1,51-253-498,3-86-28,1 1 0,0-1 0,1 1 0,0-1 1,1 0-1,6 17 0,-8-26-4,-1 1 1,1 0-1,0 0 0,0-1 1,0 1-1,0 0 0,1-1 1,-1 1-1,0-1 1,1 0-1,-1 1 0,1-1 1,2 2-1,-3-3-27,0 1 1,0-1-1,0 0 1,0 0-1,0 1 0,0-1 1,-1 0-1,1 0 1,0 0-1,0 0 1,0 0-1,0 0 0,0-1 1,0 1-1,0 0 1,0 0-1,-1-1 0,1 1 1,0 0-1,1-1 1,1-1-76,-1 0 1,0 0 0,0 0 0,0 0 0,0-1 0,0 1-1,0 0 1,0-1 0,-1 1 0,1-1 0,-1 0 0,0 1-1,0-1 1,0 0 0,1-3 0,2-17-369,3-47 0,-5 12-195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4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12643,'9'-23'1384,"-1"3"-976,0 5-176,0 5 640,4 10-384,-1 0-71,5 9-249,3 1-112,2 1-80,3 2-48,1-4-241,-1-3 289,1-9-40,-4-4-56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4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10026,'1'2'100,"-1"-1"0,1 0-1,0 0 1,0 0 0,0 0 0,0 0-1,0 0 1,0 0 0,1-1-1,-1 1 1,0 0 0,0-1 0,1 1-1,-1-1 1,0 1 0,1-1 0,-1 1-1,0-1 1,1 0 0,-1 0-1,0 0 1,3 0 0,1 1 217,198 31 3264,-135-26-3161,0-2 0,102-8 0,-143 1-332,0-1-1,-1-1 0,0-2 0,0 0 1,-1-2-1,42-20 0,-121 102 335,32-41-414,1 1-1,2 1 1,1 0 0,2 1 0,2 1 0,-14 48 0,15-28-37,1 0 1,3 1-1,-2 92 1,10-118 0,-5 89-1108,3-102 846,0-1 1,-1 1-1,0-1 0,-13 29 0,11-29-10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0:4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10730,'3'2'1481,"24"-4"-649,10-6-272,16-3 1624,10-3-1271,10-4-345,3 0-240,3 1-40,0-1-56,-9 7-152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3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1334 15259,'-10'6'975,"14"-13"-296,18-19-130,22-14 69,76-54 0,-57 46-320,11-8-25,292-228 554,43-34-463,54-44-237,-328 257-212,-170 135-1822,32-29 1596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3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 14051,'24'-12'868,"-23"12"-854,-1 0-1,1 0 0,-1 0 1,1-1-1,-1 1 1,0 0-1,1 0 0,-1 0 1,1 1-1,-1-1 0,1 0 1,-1 0-1,0 0 1,1 0-1,-1 0 0,1 0 1,-1 1-1,0-1 1,1 0-1,-1 0 0,1 1 1,-1-1-1,0 0 1,1 0-1,-1 1 0,0-1 1,0 0-1,1 1 1,-1-1-1,0 0 0,0 1 1,1-1-1,-1 1 0,0-1 1,0 0-1,0 1 1,0-1-1,0 1 0,0-1 1,0 1-1,0-1 1,0 0-1,0 1 0,0-1 1,0 1-1,0-1 1,0 1-1,0-1 0,0 0 1,0 2-1,-5 28 224,4-24-133,-53 481 2221,26 4-1169,6-90-564,19-363-557,-6 197 197,9-198-201,3 1 0,1-2 1,1 1-1,13 45 0,-14-70-191,1 1 0,0-1 1,1 0-1,0-1 0,10 16 0,-11-20 20,-5-7 137,0 0-1,-1 0 1,1 0-1,0 0 1,0 0 0,0 0-1,0 1 1,0-1-1,0 0 1,0 0 0,0 0-1,0 0 1,0 0 0,0 0-1,0 0 1,0 0-1,0 0 1,0 1 0,0-1-1,-1 0 1,1 0-1,0 0 1,0 0 0,0 0-1,0 0 1,0 0-1,0 0 1,0 0 0,0 0-1,0 0 1,-1 0-1,1 0 1,0 0 0,0 0-1,0 0 1,0 0 0,0 0-1,0 0 1,0 0-1,-1 0 1,1 0 0,0 0-1,0 0 1,0 0-1,0 0 1,0 0 0,0 0-1,0 0 1,0 0-1,0-1 1,-1 1 0,1 0-1,0 0 1,0 0-1,0 0 1,0 0 0,0 0-1,0 0 1,0 0 0,0 0-1,0 0 1,0-1-1,0 1 1,0 0 0,0 0-1,0 0 1,0 0-1,-15-11-277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3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77 12259,'1'-22'1056,"-2"13"-488,2-1-1,-1 1 1,4-17 0,-4 26-519,0 0-1,0 0 1,0 0 0,0 0 0,0 0-1,0 0 1,0 0 0,0 0 0,0 1-1,0-1 1,0 0 0,0 0-1,1 0 1,-1 0 0,0 0 0,0 0-1,0 0 1,0 0 0,0 0 0,0 0-1,0 0 1,0 0 0,0 0-1,0 0 1,0 0 0,0 0 0,0 0-1,1 0 1,-1 0 0,0 0 0,0 0-1,0 0 1,0 0 0,0 0-1,0 0 1,0 0 0,0 0 0,0 0-1,0 0 1,1 0 0,-1 0 0,0 0-1,0 0 1,0 0 0,0 0-1,0 0 1,0 0 0,0 0 0,2 13 430,-17 264 1516,4-156-1803,6-55-106,-1-4-3,4 99-1,3-156-62,-1 0-1,1 0 1,0 0-1,0 0 1,0-1 0,0 1-1,3 5 1,-3-9-14,-1-1 1,1 1-1,-1 0 1,0-1-1,1 1 1,0-1-1,-1 1 1,1 0-1,-1-1 0,1 1 1,0-1-1,-1 0 1,1 1-1,0-1 1,-1 0-1,1 1 1,0-1-1,0 0 1,-1 0-1,1 1 1,0-1-1,0 0 1,0 0-1,-1 0 1,1 0-1,0 0 1,0 0-1,0 0 1,-1-1-1,1 1 1,0 0-1,0 0 1,-1 0-1,1-1 1,0 1-1,-1-1 1,1 1-1,0 0 0,-1-1 1,1 1-1,0-1 1,-1 1-1,1-1 1,-1 0-1,2 0 1,11-11 87,0-1 0,-1 0 1,-1-1-1,0 0 0,9-16 0,8-9 92,231-324 846,-246 344-1017,0 3-205,-2-1-1,0 0 1,-1-1-1,11-26 0,-21 43 184,0 1-1,1-1 0,-1 1 1,0-1-1,0 1 0,1-1 0,-1 1 1,0-1-1,0 1 0,0-1 1,0 1-1,0-1 0,0 1 0,1-1 1,-1 1-1,0-1 0,0 1 1,-1-1-1,1 1 0,0-1 1,0 1-1,0-1 0,0 1 0,0-1 1,-1 1-1,1-1 0,0 1 1,0-1-1,-1 1 0,1 0 0,0-1 1,0 1-1,-1-1 0,1 1 1,-1 0-1,1-1 0,0 1 0,-1 0 1,1-1-1,-1 1 0,1 0 1,-1 0-1,1-1 0,-1 1 1,1 0-1,-1 0 0,1 0 0,-1 0 1,1 0-1,-1 0 0,1 0 1,-1 0-1,1 0 0,-1 0 0,1 0 1,-1 0-1,1 0 0,-1 0 1,-22 9-301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14427,'1'2'62,"0"-1"0,0-1-1,0 1 1,0 0 0,0 0 0,0 0-1,1 0 1,-1-1 0,0 1 0,0-1 0,1 1-1,-1-1 1,0 1 0,1-1 0,-1 0-1,0 1 1,1-1 0,-1 0 0,1 0-1,-1 0 1,0 0 0,1 0 0,-1-1 0,1 1-1,-1 0 1,0-1 0,1 1 0,-1-1-1,0 1 1,0-1 0,1 1 0,-1-1-1,0 0 1,0 0 0,0 0 0,0 0 0,0 0-1,0 0 1,0 0 0,1-1 0,21-24 858,0-2 1,29-48 0,5-6-409,-41 65-431,-9 16-23,-3 12-12,3 59-72,33 136 1,-30-164-85,3 3-86,-13-44 194,0-1-1,0 0 1,0 0 0,0 0 0,0 0 0,0 0 0,0 1 0,0-1 0,0 0 0,0 0 0,0 0 0,0 0 0,0 1 0,0-1 0,0 0-1,0 0 1,0 0 0,0 0 0,0 0 0,0 1 0,1-1 0,-1 0 0,0 0 0,0 0 0,0 0 0,0 0 0,0 0 0,1 0 0,-1 0 0,0 1-1,0-1 1,0 0 0,0 0 0,0 0 0,1 0 0,-1 0 0,0 0 0,0 0 0,0 0 0,0 0 0,1 0 0,-1 0 0,0 0 0,0 0-1,0 0 1,0 0 0,1 0 0,-1 0 0,0-1 0,0 1 0,0 0 0,0 0 0,0 0 0,1 0 0,-1 0 0,0 0 0,0 0 0,0 0-1,0-1 1,6-14-55,0-22 16,-2 13 34,-2 0-1,-1 0 1,-1 0 0,-1 0-1,-1 0 1,-1 0 0,-7-24-1,10 48 6,0 0-1,0 0 1,1 0 0,-1-1-1,0 1 1,0 0 0,0 0-1,0 0 1,1-1 0,-1 1-1,0 0 1,0 0-1,0 0 1,1 0 0,-1-1-1,0 1 1,0 0 0,1 0-1,-1 0 1,0 0-1,0 0 1,0 0 0,1 0-1,-1 0 1,0 0 0,0 0-1,1 0 1,-1 0 0,0 0-1,0 0 1,1 0-1,-1 0 1,0 0 0,0 0-1,1 0 1,-1 1 0,22 1-22,8 0 11,-10-4-118,1-1-1,-1 0 0,0-2 1,0 0-1,-1-2 0,1 0 0,-1-1 1,-1 0-1,1-2 0,-2 0 1,20-15-1,-23 14-243,0 0-1,-1-1 1,0 0-1,-1-1 1,0 0 0,-1-1-1,0 0 1,-2-1-1,1 0 1,-2 0-1,0-1 1,-1 0 0,7-22-1,-11 27-74,-1-1 1,2-22-1,-3 29 445,-1 1 1,0 0-1,0 0 0,-1 0 1,0-1-1,1 1 1,-1 0-1,-1 0 1,1 0-1,0 0 0,-4-5 1,5 8 41,-1 0 1,1 1-1,-1-1 1,1 0-1,-1 0 1,1 0-1,-1 1 0,0-1 1,1 0-1,-1 1 1,0-1-1,0 0 1,0 1-1,1-1 1,-1 1-1,0 0 1,0-1-1,0 1 1,0 0-1,0-1 0,0 1 1,0 0-1,0 0 1,-1 0-1,0 0 24,0 0-1,1 1 1,-1-1-1,1 1 1,-1 0-1,1-1 0,-1 1 1,1 0-1,-1 0 1,1 0-1,0 0 1,0 0-1,-2 2 1,-3 3 303,0 1 1,1 0 0,0 1-1,-6 10 1,2-1-180,1 1 0,0 0 0,1 1 0,1-1 0,1 1 1,0 1-1,2-1 0,0 0 0,1 1 0,1 0 0,1-1 0,1 1 0,0-1 0,2 1 0,0-1 1,1 1-1,1-1 0,1-1 0,8 21 0,-8-26-149,22 45 99,-25-52-63,1 0 0,-1-1 0,1 0-1,1 0 1,-1 0 0,0 0 0,7 5-1,-10-10-55,-1 1 0,0-1 0,0 0-1,1 0 1,-1 1 0,0-1-1,1 0 1,-1 0 0,1 0 0,-1 1-1,0-1 1,1 0 0,-1 0-1,0 0 1,1 0 0,-1 0 0,1 0-1,-1 0 1,0 0 0,1 0-1,-1 0 1,1 0 0,-1 0 0,0 0-1,1 0 1,-1 0 0,1 0-1,-1 0 1,0 0 0,1-1 0,-1 1-1,0 0 1,1-1 0,4-14 386,-5-26 124,-1 39-488,0-15 37,0 1 0,-2-1 0,0 1 0,-1 0 0,0 0 0,-2 0 0,0 0 0,0 1 1,-16-25-1,25 44-95,1 0 0,-1-1 0,1 1 1,-1-1-1,1 0 0,0 0 0,0 0 1,0 0-1,1-1 0,-1 0 0,6 2 1,0 0 3,-1-1 0,1-1 0,0 0 0,0 0 0,13 0 0,-8-2-3,0 0-1,0-1 0,0 0 1,0-1-1,0-1 1,-1 0-1,27-10 0,-2-9-47,-38 22 61,0-1 1,1 0-1,-1 0 0,0 0 1,0 0-1,0 0 1,0 0-1,1 0 0,-1 0 1,-1 0-1,1 0 0,0-1 1,0 1-1,0 0 1,-1-1-1,1 1 0,0-1 1,-1 1-1,0 0 0,1-1 1,-1 1-1,0-1 0,0 0 1,0-2-1,0 4 4,0-1 0,0 1 0,-1-1-1,1 1 1,0 0 0,-1-1 0,1 1 0,0 0 0,-1-1-1,1 1 1,-1 0 0,1-1 0,0 1 0,-1 0-1,1 0 1,-1-1 0,1 1 0,-1 0 0,1 0 0,-1 0-1,1 0 1,-1 0 0,1 0 0,-1 0 0,1 0 0,-1 0-1,1 0 1,-1 0 0,1 0 0,-1 0 0,1 0-1,-1 0 1,1 1 0,-1-1 0,-17 7-33,12-3 44,1 0 0,0 0 0,0 0 0,0 1 0,0 0 0,1 0 0,0 0 0,0 0 0,1 1 0,-1-1 0,1 1 0,0 0 0,1 0 0,-1 0 0,1 0 1,0 1-1,1-1 0,-1 1 0,2-1 0,-1 1 0,0-1 0,1 1 0,1 8 0,0-13-3,-1 0 0,1 0 0,-1 0 1,1-1-1,0 1 0,0 0 0,0 0 1,0-1-1,0 1 0,0-1 0,1 1 1,-1-1-1,0 0 0,1 1 0,-1-1 1,1 0-1,-1 0 0,1 0 0,0 0 1,-1 0-1,1 0 0,0-1 0,0 1 1,0 0-1,-1-1 0,1 0 0,0 1 1,0-1-1,0 0 0,0 0 0,0 0 1,0 0-1,0 0 0,0-1 1,2 1-1,5-2 2,0 0 0,-1 0 0,1-1 1,0 1-1,-1-2 0,10-4 0,5-7 15,0 0-1,0-2 1,-2 0-1,0-1 0,28-32 1,-35 28-5,-16 23 33,-6 11 16,6-7-43,0-1 0,0 1 0,0 0-1,1 0 1,0 0 0,0 0 0,0 0 0,0 0 0,1 0 0,0 0-1,0 0 1,0 1 0,1-1 0,-1 0 0,1 0 0,1 0 0,2 8-1,-2-9-79,0 0 0,0 0 0,0-1-1,1 1 1,-1-1 0,1 0 0,0 1-1,0-1 1,0-1 0,0 1 0,0 0-1,1-1 1,0 0 0,-1 1 0,1-1 0,0-1-1,0 1 1,0-1 0,0 1 0,0-1-1,0 0 1,5 0 0,-4 0-7,-1-1-1,1 0 1,0 0 0,-1 0-1,1-1 1,-1 0 0,1 0 0,6-2-1,11-5-316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1:0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43 14603,'6'-43'2523,"-29"96"493,20-44-2914,1-4-86,0 0 1,1 0-1,-1 0 1,1 1-1,0-1 1,1 0-1,-1 0 1,1 1-1,0-1 1,0 0-1,1 8 1,0-12-16,0 0 0,0 0 0,0 0 0,0 0 0,0 0 0,0 0 0,0 0 0,0 0 0,0 0 0,0-1 1,1 1-1,-1 0 0,0-1 0,0 1 0,1-1 0,-1 1 0,0-1 0,1 0 0,-1 1 0,1-1 0,1 0 0,33 1-12,-32-1 11,10-1-3,4 1-8,34 2-1,-49-2 6,1 0 1,0 1 0,0 0 0,-1 0 0,1 0-1,0 0 1,-1 0 0,1 1 0,-1-1 0,0 1-1,0 0 1,1 0 0,-1 1 0,5 4 0,-7-5 3,0 0 0,0-1 1,0 1-1,0 0 0,0 0 0,0 0 1,0 0-1,-1 0 0,1 0 1,-1 0-1,0 0 0,0 0 1,1 0-1,-1 0 0,0 0 0,-1 0 1,1 0-1,0 0 0,-1 0 1,1 0-1,-1 0 0,1 0 1,-1 0-1,0 0 0,0 0 0,0 0 1,0 0-1,0-1 0,0 1 1,-1 0-1,1-1 0,-2 2 0,-5 6 27,0-1 0,-1 0 0,0 0 0,-12 7 0,-2 1 208,-38 20-1,53-32-165,0 0 0,0-1 0,-1 0 0,1 0 0,-1-1 0,0 0 0,1 0 0,-1-1 0,-9 0 0,15-1-77,0-1 1,0 1-1,0 0 1,1-1-1,-1 0 1,0 0-1,1 0 1,-1 0-1,0 0 1,1 0-1,0-1 1,-1 1-1,1-1 1,0 1-1,-1-1 1,1 0-1,0 0 1,0 0-1,1 0 1,-1-1-1,0 1 1,1 0-1,-1-1 1,1 1-1,0-1 1,0 0-1,0 1 1,0-1-1,0 0 1,0-2-1,-2-10 80,1 1 0,1-1 0,0 0 0,2-21 0,-1 36-69,2-48-69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19700,'2'8'1264,"-2"-3"-1512,1 3 1465,-4-7-953,-2-1-48,0-3 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3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 12779,'1'-14'1355,"-3"12"122,-8 26 378,-6 28-1481,3 0 0,2 0-1,2 1 1,2 1-1,3-1 1,4 94 0,1-132-350,0 0-1,2 0 1,-1 0 0,2-1 0,8 24 0,-10-34-15,-1 0 0,1 0 0,0-1 0,0 1 0,1-1 0,-1 1-1,1-1 1,-1 0 0,1 0 0,0 0 0,0 0 0,1-1 0,-1 1 0,1-1 0,-1 0 0,1 0 0,-1 0 0,1 0 0,0-1 0,0 0 0,0 0 0,0 0 0,0 0-1,8 1 1,-1-3 5,0 1-1,0-1 0,-1-1 0,1 0 0,0-1 0,-1 0 1,0 0-1,0-1 0,0 0 0,0-1 0,-1 0 1,11-8-1,9-7 31,-2-1 0,36-36 0,-56 49-36,1 0-4,-6 8-6,-2 6-2,-1-2 3,0 1 1,1-1 0,0 1-1,0-1 1,0 1-1,0-1 1,1 1 0,0-1-1,0 1 1,0-1-1,3 7 1,-3-9 2,1 1 0,-1-1 1,0 0-1,1 0 0,-1 0 0,1 0 1,0 0-1,0-1 0,-1 1 0,1 0 1,0-1-1,0 1 0,1-1 0,-1 0 1,0 0-1,0 0 0,1 0 0,-1 0 0,1 0 1,-1-1-1,0 1 0,5 0 0,3-1 11,0 0-1,-1 0 0,1 0 0,0-2 0,-1 1 0,1-1 0,13-4 0,5-5 51,29-14 0,-6 1-32,-49 23-35,0 0 1,0 1-1,-1-1 1,1 0 0,0 0-1,0 1 1,0-1-1,0 1 1,0 0-1,-1 0 1,1-1-1,0 1 1,0 0 0,0 1-1,0-1 1,0 0-1,0 0 1,0 1-1,0-1 1,0 1-1,-1 0 1,1 0-1,0-1 1,0 1 0,-1 0-1,1 0 1,-1 1-1,1-1 1,-1 0-1,1 0 1,-1 1-1,0-1 1,2 3-1,0-1 3,0 0-1,0-1 1,0 1-1,0-1 1,0 0-1,0 0 0,0 0 1,1 0-1,-1-1 1,1 1-1,0-1 1,-1 0-1,1 0 0,0 0 1,-1 0-1,1-1 1,0 0-1,0 1 1,7-2-1,7-1-1,0 0 1,0-1-1,18-6 0,-8 2-55,-21 5 48,3 0-32,1-1 1,-1 1 0,1 1 0,0 0 0,17 1 0,-25 0 26,0 1 1,-1-1 0,1 1 0,0 0-1,-1 0 1,1 0 0,-1 0 0,1 0 0,-1 0-1,0 1 1,1-1 0,-1 1 0,0 0-1,0-1 1,0 1 0,0 0 0,0 0 0,-1 1-1,1-1 1,-1 0 0,1 0 0,-1 1-1,0-1 1,0 1 0,0-1 0,0 1 0,1 3-1,2 13 2,0-1 0,-2 1 0,0-1 0,-1 1 0,-1 20 0,-13 94 405,9-105-288,0 0 68,-1 1 1,-14 42 0,15-58-94,-1-1 0,0 0 1,-1 0-1,0 0 1,-1-1-1,0 0 1,-16 18-1,22-28-64,1 0 0,-1 0 0,0 0 0,0 0 0,0 0-1,1 0 1,-1 0 0,0 0 0,0-1 0,0 1 0,0 0 0,0-1-1,-1 1 1,1-1 0,0 1 0,0-1 0,0 0 0,0 1 0,-1-1-1,1 0 1,0 0 0,0 0 0,0 0 0,-1 0 0,1 0-1,0 0 1,0 0 0,0 0 0,-1-1 0,1 1 0,0 0 0,0-1-1,0 1 1,0-1 0,0 1 0,0-1 0,0 0 0,0 1 0,0-1-1,0 0 1,0 0 0,-2-1 0,-1-4 37,1 0-1,-1 0 1,1 0 0,0 0-1,0 0 1,-2-9 0,-16-46-89,4-1 0,2-1 0,-13-128-1,27 184 48,0-4-206,0 0 0,1-1-1,0 0 1,1 1 0,3-18-1,-3 26 159,0 0-1,0 0 0,0 0 0,0 1 1,1-1-1,-1 0 0,1 1 1,-1-1-1,1 1 0,0-1 0,0 1 1,0 0-1,1 0 0,-1 0 0,0 0 1,1 0-1,-1 1 0,1-1 1,0 1-1,-1 0 0,1-1 0,0 1 1,0 0-1,0 1 0,0-1 0,4 0 1,32-2-262,4 2-54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4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 17596,'-6'-3'262,"-1"0"0,1 1 0,-1 0 1,0 0-1,1 1 0,-1 0 0,0 0 0,0 0 0,-8 1 1,13 0-221,-1 0 0,1 0 0,-1 0 0,1 0 0,-1 1 0,1-1 0,0 1 0,-1-1 1,1 1-1,-1 0 0,1 0 0,0 0 0,0 0 0,-1 0 0,1 1 0,0-1 0,0 1 1,0-1-1,0 1 0,1 0 0,-1 0 0,0 0 0,1 0 0,-1 0 0,1 0 0,0 0 0,-2 4 1,3-4-46,-1-1 0,1 1 0,0 0 0,0 0 0,1 0 0,-1 0 0,0-1 0,1 1 0,-1 0 0,1 0 0,-1 0 0,1-1 0,0 1 1,0 0-1,-1-1 0,1 1 0,0-1 0,1 1 0,-1-1 0,0 0 0,0 1 0,1-1 0,-1 0 0,1 0 0,-1 0 0,1 0 0,-1 0 0,3 1 0,6 4-64,0-1-1,1 0 0,12 4 0,-19-8 48,69 21-281,-51-17 196,0 1 1,39 17 0,-59-22 104,0 0 0,0 0 0,0 0 0,0 0 0,0 1 0,-1-1 0,1 1 0,0-1 0,-1 1 0,1-1 0,-1 1 0,0 0 0,1 0 0,1 3 0,-3-4 10,0 0-1,0 0 1,0 0 0,0 0 0,0 0 0,0 0-1,0 0 1,-1 0 0,1 0 0,0 0 0,-1 0-1,1 0 1,0 0 0,-1-1 0,1 1 0,-1 0-1,1 0 1,-1 0 0,0 0 0,1-1 0,-1 1-1,0 0 1,1-1 0,-1 1 0,0 0 0,0-1-1,0 1 1,0-1 0,0 1 0,0-1 0,1 0-1,-1 1 1,-2-1 0,-5 4 84,0-1 0,-1-1-1,1 0 1,-1 0 0,1 0 0,-10 0-1,13-2-118,1 0-1,-1 1 0,1-2 0,-1 1 0,1 0 0,-1-1 0,1 0 0,0 0 0,-1 0 0,1-1 0,0 1 0,0-1 0,-6-3 0,9 4-15,0 0 0,0 0-1,0 0 1,1 0-1,-1 0 1,0 0 0,1 0-1,-1 0 1,0 0-1,1 0 1,-1-1-1,1 1 1,0 0 0,-1 0-1,1-1 1,0 1-1,0 0 1,0-1-1,0 1 1,0 0 0,0-1-1,0 1 1,0 0-1,0 0 1,1-1-1,-1 1 1,0 0 0,1 0-1,-1-1 1,2 0-1,7-12-358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4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 15859,'0'0'38,"0"0"1,0 0-1,0 0 0,1-1 0,-1 1 0,0 0 0,0 0 0,0 0 0,0 0 0,1-1 0,-1 1 1,0 0-1,0 0 0,0 0 0,0-1 0,0 1 0,0 0 0,0 0 0,0 0 0,0-1 0,0 1 0,1 0 1,-1 0-1,0-1 0,0 1 0,0 0 0,0 0 0,-1 0 0,1-1 0,0 1 0,0 0 0,0 0 1,0-1-1,0 1 0,0 0 0,0 0 0,0 0 0,0-1 0,0 1 0,-1 0 0,1 0 0,0 0 1,0 0-1,0-1 0,0 1 0,-1 0 0,1 0 0,-15 1 737,-21 10 385,23-6-900,1 0-1,0 1 1,1 0-1,-1 1 1,1 1 0,1-1-1,-1 2 1,1-1 0,-13 16-1,22-23-252,0 0-1,0 0 0,1 0 0,-1-1 0,0 1 1,1 0-1,-1 0 0,1 0 0,-1 0 0,1 0 1,0 1-1,-1-1 0,1 0 0,0 0 0,0 0 1,0 0-1,0 0 0,0 0 0,0 0 0,0 1 0,0-1 1,0 0-1,0 0 0,1 0 0,-1 0 0,0 0 1,1 0-1,-1 0 0,1 0 0,-1 0 0,1 0 1,0 0-1,-1 0 0,1 0 0,0 0 0,0-1 1,-1 1-1,1 0 0,0-1 0,0 1 0,0 0 1,0-1-1,0 1 0,0-1 0,1 1 0,7 3-14,0-1-1,-1 0 0,1 0 1,14 2-1,-15-4 2,52 10-91,-42-9-6,0 1-1,0 0 0,0 1 0,-1 2 1,1 0-1,20 10 0,-36-16 93,-1 1 0,0 0 0,0-1-1,1 1 1,-1 0 0,0 0 0,0-1-1,0 1 1,0 0 0,0 0 0,0 0-1,0 1 1,0-1 0,0 0 0,-1 0-1,1 0 1,0 1 0,-1-1 0,1 0-1,-1 1 1,1-1 0,-1 0 0,0 1-1,1 2 1,-2-2 10,1 0 0,-1 0 0,0-1 0,0 1 0,1 0 0,-1 0 0,0 0 0,0-1 0,-1 1 0,1-1 0,0 1 0,-1-1 0,1 1 0,-1-1 0,-1 2 0,-8 5 79,-1-1-1,1 0 0,-25 9 0,16-8 69,-32 10 0,48-17-224,-1 0 0,1 0 0,-1 0 0,1-1 0,-1 1 0,1-1 0,-1 0-1,1 0 1,-1-1 0,1 1 0,-1-1 0,1 0 0,0 0 0,-6-3 0,8 3 47,1 0 0,-1 0 0,1 0 1,0-1-1,-1 1 0,1-1 0,0 1 1,0-1-1,0 1 0,0-1 0,0 0 0,0 1 1,1-1-1,-1 0 0,1 0 0,-1-2 1,-1-15-359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4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15539,'9'4'395,"0"-1"-1,0-1 0,1 1 1,0-2-1,-1 1 0,1-1 1,0-1-1,14 0 0,-20 0-343,-1-1 0,1 1-1,-1-1 1,1 0 0,-1 1 0,1-2 0,-1 1-1,1 0 1,-1-1 0,0 1 0,0-1-1,0 0 1,0 0 0,0 0 0,0-1 0,0 1-1,-1-1 1,1 1 0,-1-1 0,0 0-1,0 0 1,0 0 0,0 0 0,0 0 0,2-6-1,-3 7-31,-1 0-1,1 0 1,0 0-1,-1 0 1,1-1 0,-1 1-1,0 0 1,0 0-1,0 0 1,0-1-1,0 1 1,0 0-1,-1 0 1,1 0-1,-1 0 1,1 0-1,-1-1 1,0 1-1,0 0 1,0 0-1,0 1 1,0-1-1,0 0 1,-1 0 0,1 0-1,-1 1 1,1-1-1,-1 1 1,1-1-1,-1 1 1,0 0-1,0-1 1,0 1-1,-2-1 1,0 1-8,1-1-1,-1 1 1,1 0 0,-1 1-1,0-1 1,1 0 0,-1 1 0,0 0-1,1 0 1,-1 0 0,0 1-1,1-1 1,-1 1 0,0 0 0,1 0-1,-1 0 1,1 0 0,-1 0-1,1 1 1,-4 2 0,2 0-10,0 0 1,0 1-1,0-1 1,1 1-1,-1 0 1,1 0-1,1 0 1,-1 1-1,1-1 1,0 1-1,0 0 1,0 0-1,1 0 0,0 0 1,0 1-1,-1 11 1,2-15 0,1 1 0,-1-1 0,1 1 0,0 0 0,0-1 0,0 1 0,1-1-1,-1 1 1,1-1 0,0 1 0,0-1 0,0 0 0,1 1 0,-1-1 0,1 0 0,0 0 0,0 0 0,0 0 0,0 0 0,0 0 0,0-1 0,1 1 0,-1-1 0,1 1 0,0-1 0,0 0 0,0 0-1,0-1 1,0 1 0,0 0 0,1-1 0,3 2 0,1-2-1,0 1 0,0-1 1,0 0-1,0-1 0,0 0 0,0 0 0,0-1 0,0 0 0,0 0 0,0-1 0,-1 0 0,1 0 1,0-1-1,-1 0 0,0 0 0,1 0 0,10-9 0,-9 6-7,1 0 0,-2-1-1,1 0 1,-1-1 0,0 0 0,-1 0-1,0 0 1,0-1 0,0 0 0,-1-1-1,-1 1 1,7-15 0,-9 9-34,-10 20 26,-11 24 41,14-21 16,1 0-1,1 0 0,0 0 1,0 0-1,0 1 1,1-1-1,0 15 0,1-20-25,1 0-1,-1 0 1,0 0-1,1 0 0,0 0 1,-1 0-1,1-1 1,0 1-1,1 0 0,-1 0 1,0-1-1,1 1 1,-1-1-1,1 1 0,0-1 1,0 0-1,0 0 1,0 0-1,0 0 0,1 0 1,-1 0-1,0 0 1,1-1-1,-1 1 0,6 1 1,-1-1-51,1 0 1,-1 0-1,1 0 1,0-1-1,-1 0 1,1-1-1,0 0 1,0 0-1,-1 0 1,1-1-1,0-1 1,-1 1-1,1-1 1,-1 0-1,1-1 1,-1 0 0,8-4-1,-5 2-137,1-1 0,-1 0-1,0-1 1,0-1 0,-1 1 0,0-1 0,0-1-1,-1 0 1,0 0 0,9-15 0,13-33-287,-3-12-139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4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14803,'-3'4'178,"0"0"1,0 0-1,0 0 0,1 1 0,-1-1 0,1 1 1,0-1-1,1 1 0,-1 0 0,1 0 1,0 0-1,-1 6 0,0-2 80,-5 28 390,1 0-1,2 0 0,2 0 0,3 58 0,1-69-530,1 0-1,2 0 0,0 0 1,2-1-1,0 0 0,2 0 0,16 32 1,-9-34-124,-8-18-26,-8-6 30,1 1 0,-1 0-1,1-1 1,-1 1 0,0-1-1,1 1 1,-1-1 0,0 1-1,0-1 1,1 1 0,-1-1-1,0 1 1,0-1 0,0 1-1,1-1 1,-1 1 0,0-1-1,0 1 1,0-1 0,0 1-1,0-1 1,0 0 0,0-18-160,0 0 0,-2 1 0,0-1 0,-5-20 0,3 19-101,1 0 1,0 0 0,2-26-1,0 45 261,1 1-1,0 0 0,0-1 1,0 1-1,0 0 1,0-1-1,0 1 0,1-1 1,-1 1-1,0 0 1,0-1-1,0 1 0,0 0 1,0-1-1,0 1 1,1 0-1,-1-1 0,0 1 1,0 0-1,0-1 1,1 1-1,-1 0 0,0 0 1,0-1-1,1 1 1,-1 0-1,0 0 0,1 0 1,-1-1-1,0 1 1,1 0-1,-1 0 0,0 0 1,1 0-1,-1 0 1,1 0-1,-1-1 0,0 1 1,1 0-1,-1 0 1,0 0-1,1 0 0,-1 1 1,1-1-1,-1 0 1,0 0-1,1 0 0,-1 0 1,0 0-1,1 0 1,-1 0-1,0 1 1,1-1-1,-1 0 0,0 0 1,1 1-1,-1-1 1,0 0-1,0 0 0,1 1 1,-1-1-1,0 1 1,25 21 172,-20-17-136,6 3 26,-1 0 0,1-1 0,0 0 0,1-1 0,0 0 0,0-1 0,0 0 0,1-1 0,-1-1 0,1 0 0,0 0 0,0-1 0,0-1 0,0 0 0,0-1 0,0-1 0,21-2 0,-15 0-22,0 0 1,-1-1-1,1-1 1,-1-1-1,0-1 0,-1 0 1,0-1-1,0-1 1,-1 0-1,0-2 1,25-20-1,-36 26-21,0 0-1,0 0 1,-1-1 0,0 0-1,0 0 1,0 0 0,-1 0-1,0 0 1,0-1 0,4-13-1,-7 18-9,1 0 0,-1 0 0,0-1 0,0 1 0,0 0-1,0 0 1,0-1 0,0 1 0,0 0 0,-1 0-1,1-1 1,-1 1 0,0 0 0,1 0 0,-3-4 0,1 4-3,0 0 1,1 0-1,-1 0 1,0 1 0,0-1-1,0 1 1,0-1 0,0 1-1,-1 0 1,1 0-1,0 0 1,0 0 0,-1 0-1,1 0 1,-1 0 0,1 1-1,-5-1 1,-2 1 9,0-1 1,1 2 0,-1-1-1,0 1 1,0 0-1,1 1 1,-1 0 0,1 1-1,-1-1 1,1 2-1,0-1 1,0 1 0,-8 5-1,0 1 52,1 0 0,0 1 0,0 1 0,1 0 0,-16 19 0,23-23-12,1 0-1,-1 1 1,1 0 0,1 0 0,0 0-1,0 1 1,0-1 0,2 1 0,-1 0-1,-3 17 1,6-22-31,1-1 1,-1 0-1,1 1 0,0-1 1,0 1-1,1-1 0,-1 1 1,1-1-1,0 1 0,0-1 1,1 0-1,-1 1 0,1-1 1,0 0-1,0 0 1,0 0-1,1-1 0,-1 1 1,1 0-1,0-1 0,0 0 1,0 1-1,1-1 0,-1 0 1,1-1-1,-1 1 0,6 2 1,0 0-45,1 0 1,-1-1 0,1 0 0,0 0-1,0-1 1,1-1 0,-1 1 0,0-2-1,1 0 1,0 0 0,-1 0 0,1-2-1,-1 1 1,1-1 0,18-5 0,-27 6 24,-1 0 0,0 0 0,1-1 1,-1 1-1,0-1 0,0 1 1,1-1-1,-1 1 0,0-1 0,0 0 1,0 1-1,0-1 0,1 0 1,-1 0-1,0 0 0,-1 0 0,1 0 1,0 0-1,0 0 0,0 0 1,-1 0-1,1-1 0,0 1 0,-1 0 1,1 0-1,-1-1 0,1-2 1,-11-19-107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4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20100,'-3'7'1289,"3"3"-1161,6-7-344,2 1 448,1-4-64,-1-12-200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13739,'-23'6'1224,"-1"9"-808,-5 11-168,-12 19 849,-4 12-449,6 17-144,5 4-48,11 1-128,7 1 0,13-3-56,6-1-24,12-14-208,5-9-184,8-14-448,4-9-104,2-15 536,-2-3-160,-1-11-112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4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14531,'-18'11'344,"2"1"-1,-1 1 1,1 1 0,1 0-1,-25 31 1,21-20-153,1 0-1,1 2 1,-16 32 0,26-45-85,1 1 0,-7 21 1,11-31-79,1 0 0,0 1 0,0-1 0,1 0 0,-1 1 0,1-1 0,0 0 1,1 1-1,-1-1 0,3 10 0,-2-13-21,0 0-1,-1-1 1,1 1 0,0 0 0,0-1 0,0 1 0,0-1-1,0 1 1,1-1 0,-1 1 0,0-1 0,1 0-1,-1 1 1,1-1 0,-1 0 0,1 0 0,0 0-1,-1-1 1,1 1 0,0 0 0,0 0 0,-1-1-1,1 1 1,0-1 0,0 0 0,0 0 0,0 1-1,0-1 1,0 0 0,-1-1 0,1 1 0,3-1-1,3 0 7,0-1-1,0 0 0,0 0 1,-1-1-1,1 0 0,10-5 1,-4 0 21,0-1 1,-1 0-1,0-1 0,-1-1 1,0 0-1,13-16 1,-17 18 15,-1 0 0,0-1 0,0 1 0,-1-2 0,-1 1 0,1-1 0,-2 0 0,1 0 0,2-14 0,-6 6 128,-1 19-174,0 0 1,0 0-1,-1-1 0,1 1 1,0 0-1,0 0 0,0 0 1,-1 0-1,1 0 1,0 0-1,0 0 0,0 0 1,-1 0-1,1 0 1,0 0-1,0 0 0,0 0 1,-1 0-1,1 0 0,0 0 1,0 0-1,0 0 1,-1 1-1,1-1 0,0 0 1,0 0-1,0 0 0,0 0 1,-1 0-1,1 0 1,0 1-1,0-1 0,0 0 1,0 0-1,0 0 1,-1 0-1,1 1 0,0-1 1,0 0-1,0 0 0,0 1 1,-3 2 11,0 1 0,1 0 1,-1 0-1,1 0 0,0 1 1,-1 4-1,-2 6-11,1 1-1,-3 18 0,7-31-6,-1 0-1,1 0 1,-1 0 0,1 1-1,0-1 1,0 0-1,1 0 1,-1 0-1,1 1 1,-1-1-1,1 0 1,0 0 0,0 0-1,1 0 1,-1 0-1,0 0 1,1-1-1,2 4 1,-2-4 1,-1-1 0,1 0 0,0-1 0,0 1 0,0 0 0,0 0 0,-1-1 0,1 1 0,0-1 1,0 0-1,0 1 0,0-1 0,0 0 0,0 0 0,0 0 0,0 0 0,0-1 0,0 1 0,0-1 0,0 1 0,0-1 0,0 1 0,3-3 1,4-1-4,0 0 1,0-1-1,12-9 1,3-5 6,-1 0 0,29-35 0,-16 18 63,-57 109 82,20-70-148,1-1 1,-1 1 0,0 0 0,1 0 0,0 0 0,0 0 0,0 1 0,0-1-1,1 5 1,-1-7 1,1 0-1,-1 0 1,1 0-1,-1-1 0,1 1 1,-1 0-1,1 0 1,0-1-1,-1 1 1,1 0-1,0-1 0,0 1 1,-1-1-1,1 1 1,0-1-1,0 1 1,0-1-1,0 1 0,0-1 1,0 0-1,-1 1 1,1-1-1,0 0 1,0 0-1,0 0 0,0 0 1,0 0-1,0 0 1,0 0-1,0 0 0,0 0 1,0-1-1,0 1 1,0 0-1,1-1 1,6-1 16,1-1 1,-1 0-1,1 0 1,-1-1 0,0 0-1,-1 0 1,12-8-1,51-44 105,-53 40-78,6-4 9,21-16-11,-44 36-43,0 0-1,0-1 1,0 1 0,0 0 0,0 0-1,0 0 1,0 0 0,0 0-1,0 0 1,1 0 0,-1 0 0,0 0-1,0 0 1,0 0 0,0 0-1,0 0 1,0 0 0,0 0 0,0 0-1,1 0 1,-1 0 0,0-1-1,0 1 1,0 0 0,0 0 0,0 1-1,0-1 1,0 0 0,1 0-1,-1 0 1,0 0 0,0 0 0,0 0-1,0 0 1,0 0 0,0 0-1,0 0 1,0 0 0,1 0 0,-1 0-1,0 0 1,0 0 0,0 0-1,0 0 1,0 1 0,0-1 0,0 0-1,0 0 1,0 0 0,0 0-1,0 0 1,0 0 0,0 0 0,0 0-1,0 1 1,0-1 0,0 0-1,0 0 1,0 0 0,0 0 0,0 0-1,0 1 1,-1 7-15,-13 40 26,9-33 12,1 0-1,0 0 1,-3 27-1,7-41-15,0 0 0,0 1 0,0-1 0,0 0 0,0 1 1,0-1-1,0 0 0,0 1 0,1-1 0,-1 0 0,0 1 0,1-1 0,-1 0 0,1 1 0,0-1 0,-1 0 1,1 0-1,0 0 0,0 0 0,0 0 0,0 0 0,1 1 0,-1-1 1,0-1 0,1 1 0,-1-1 0,0 1 0,1-1 0,-1 0 0,0 0 0,1 0 0,-1 0 0,0 0 1,1 0-1,-1 0 0,1 0 0,-1 0 0,0-1 0,0 1 0,1 0 0,-1-1 0,0 1 0,1-1 0,-1 0 0,2-1 0,7-4 31,1-1 0,-1-1 0,-1 0-1,0 0 1,0-1 0,8-11 0,44-62 58,-81 146-269,11-38-498,8-20-228,4-17 486,4-9 60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 12363,'0'0'35,"0"0"0,0-1 0,0 1 0,0 0 0,0 0 0,0-1 0,-1 1 0,1 0 0,0-1 0,0 1 0,0 0 0,-1 0 0,1 0 0,0-1 0,0 1 0,0 0 0,-1 0 0,1 0 0,0-1 0,-1 1 0,1 0 0,0 0 0,0 0 0,-1 0 0,1 0 0,0 0 0,-1 0 0,1 0 0,0 0 0,-1 0 0,1 0 0,0 0 0,0 0 0,-1 0 0,1 0 0,0 0 0,-1 0 0,1 0 0,0 0 0,-1 0 0,1 1 0,-17 11 520,-11 20 223,7 2-303,1 1 0,1 0 0,-24 67 1,-26 119 1371,59-187-1797,-7 34-1014,30-89-1465,17-53 1197,-11 23 624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0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31 13203,'4'-3'381,"-1"0"-1,0 1 1,1-1 0,-1-1-1,4-5 1,-6 9-357,-1 0-1,0 0 1,0 0-1,0 0 1,0 0-1,0 0 1,0-1-1,0 1 0,1 0 1,-1 0-1,0 0 1,0 0-1,0 0 1,0-1-1,0 1 1,0 0-1,0 0 1,0 0-1,0 0 1,0-1-1,0 1 1,0 0-1,0 0 1,0 0-1,0 0 1,0 0-1,0-1 1,0 1-1,0 0 1,0 0-1,0 0 0,0 0 1,0-1-1,0 1 1,0 0-1,-1 0 1,1 0-1,0 0 1,0 0-1,0 0 1,0-1-1,0 1 1,0 0-1,0 0 1,-1 0-1,1 0 1,0 0-1,0 0 1,-19 4 748,3 4-686,0 1-1,0 0 0,1 1 1,0 0-1,0 1 0,1 1 0,1 0 1,0 1-1,-12 17 0,-9 13-108,-46 81 0,13 0 20,59-106-2,0 1 0,2 0-1,0 1 1,-6 37 0,11-55-8,1 0-1,0 0 1,0 0 0,0 0-1,0 0 1,0-1 0,0 1-1,0 0 1,1 0 0,-1 0-1,0 0 1,1 0 0,0 0-1,-1-1 1,1 1 0,0 0-1,0-1 1,0 1 0,0 0-1,1-1 1,-1 1 0,0-1-1,2 2 1,0-2-11,-1 1-1,1-1 0,0 0 1,0 0-1,0 0 0,-1 0 1,1 0-1,0-1 0,0 1 1,0-1-1,1 0 0,-1 0 1,3 0-1,9-2-37,1 0 1,-1-1-1,0 0 0,23-10 0,6-4-116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1:0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14891,'3'0'1248,"5"0"-695,2 0-185,7 2 568,6-2-208,7 0-216,5 0-64,8-4-448,4-2-296,0-6 288,1-1-104,0-6-128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43 12403,'3'-3'127,"0"-3"106,1 0 0,0 0 0,0 0 0,8-7 0,-12 13-218,0 0 0,0-1 1,0 1-1,0 0 0,0 0 0,0 0 1,0 0-1,0 0 0,0 0 0,0-1 1,1 1-1,-1 0 0,0 0 0,0 0 0,0 0 1,0 0-1,0 0 0,0 0 0,1 0 1,-1 0-1,0 0 0,0 0 0,0-1 1,0 1-1,0 0 0,1 0 0,-1 0 1,0 0-1,0 0 0,0 0 0,0 0 0,1 0 1,-1 0-1,0 1 0,0-1 0,0 0 1,0 0-1,0 0 0,1 0 0,-1 0 1,0 0-1,0 0 0,0 0 0,0 0 1,0 0-1,0 0 0,1 1 0,-1-1 0,0 0 1,0 0-1,0 0 0,0 0 0,0 0 1,1 13 525,-7 19-14,6-30-502,-29 142 887,7 0 0,-3 163 0,25-262-1491,-14-85-1470,-11-51 1143,-25-113 2346,49 200-1351,-2-31 780,3 34-836,0 0 0,0 1 1,0-1-1,0 0 0,1 1 1,-1-1-1,0 0 0,0 0 1,1 1-1,-1-1 0,0 0 1,1 1-1,-1-1 0,0 1 1,1-1-1,-1 0 0,1 1 1,-1-1-1,1 1 0,-1-1 1,1 1-1,0 0 0,-1-1 1,1 1-1,-1-1 0,1 1 1,0 0-1,0 0 0,-1-1 1,1 1-1,0 0 0,-1 0 1,1 0-1,0 0 0,0 0 1,-1 0-1,1 0 0,0 0 1,0 0-1,0 0 0,14 3 113,0 1-1,0 0 1,17 9-1,20 5-335,-28-12 264,-1 0 0,1-2-1,0-1 1,0-1-1,43-1 1,5-7-89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30 15635,'-7'5'152,"0"0"-1,0 0 0,1 0 0,0 0 1,0 1-1,0 0 0,1 1 1,0-1-1,0 1 0,0 0 0,1 0 1,0 0-1,-4 13 0,-4 11 277,-16 63 0,28-93-413,-10 43 261,2 1 0,1 1 1,3-1-1,2 1 0,2-1 0,10 85 1,-10-130-277,1 9 41,0 0-1,1-1 0,0 1 0,0-1 1,1 0-1,0 0 0,4 8 0,-5-17 68,-2-8-58,-2-12-6,-8-24-106,-2 0-1,-1 1 1,-3 0 0,-1 2-1,-2 0 1,-37-59 0,65 109 29,-1 0 1,1-1 0,0 0-1,0 0 1,1-1-1,17 9 1,-12-8-20,-1 0-1,1 0 1,0-2-1,1 0 1,-1 0 0,18 1-1,-25-5-42,1-1 1,0 1-1,-1-2 0,1 0 0,0 0 0,-1 0 0,1-1 1,-1 0-1,0-1 0,1 0 0,-1 0 0,-1-1 0,13-7 1,-10 4-95,1-1 0,-2 0 0,1-1 0,-1 0 0,-1 0 0,1-1 0,-1 0 0,9-16 0,-4 2-16,-2 0 0,0-1 1,-1 0-1,-1 0 0,-2-1 0,-1 0 0,0 0 0,1-32 1,-7 53 280,0-1 0,0 1 0,0-1 1,-3-11-1,3 17-54,0-1 0,0 0-1,-1 1 1,1-1 0,0 1 0,0-1 0,-1 0-1,1 1 1,0-1 0,-1 1 0,1-1-1,0 1 1,-1-1 0,1 1 0,-1-1 0,1 1-1,-1-1 1,1 1 0,-1 0 0,0-1 0,0 1 7,0 0 0,1 0 1,-1 0-1,0 0 1,0 0-1,1 1 1,-1-1-1,0 0 1,0 0-1,1 1 0,-1-1 1,0 0-1,1 1 1,-1-1-1,1 1 1,-1-1-1,1 1 1,-1-1-1,0 1 0,1-1 1,0 1-1,-1 0 1,0 0-1,-3 5 120,0 0-1,1 0 1,-1 0 0,1 1-1,0-1 1,1 1-1,-3 10 1,-10 55 489,14-64-570,-5 29 228,2 1 0,1 50 0,3-70-236,1-1 0,1 1-1,1-1 1,0 1 0,1-1 0,1 0-1,9 20 1,-13-35-56,0 0-1,0 0 1,0 0 0,0 0 0,0-1 0,1 1-1,-1 0 1,1-1 0,-1 1 0,1-1-1,2 2 1,-4-3-4,0 0 0,1 1-1,-1-1 1,0 0 0,0 0-1,1 0 1,-1 0 0,0 0-1,1 0 1,-1 0 0,0 0-1,0 0 1,1 0 0,-1 0-1,0 0 1,1 0 0,-1 0-1,0 0 1,0 0 0,1 0-1,-1 0 1,0 0 0,1 0-1,-1-1 1,0 1 0,0 0-1,1 0 1,-1 0 0,0-1-1,5-14-33,-5 0 11,-1 0-1,-1 0 0,0 0 0,-1 0 0,0 0 1,-1 1-1,-1 0 0,0-1 0,-1 2 1,-12-21-1,7 19-3,4 10 14,7 5 13,0 0 0,-1 0-1,1 0 1,0 0 0,0 0-1,0 0 1,0 1 0,-1-1-1,1 0 1,0 0 0,0 0-1,0 0 1,0 0 0,0 1-1,-1-1 1,1 0 0,0 0-1,0 0 1,0 0 0,0 1-1,0-1 1,0 0 0,0 0-1,0 0 1,0 1 0,0-1-1,0 0 1,0 0 0,0 0-1,0 1 1,0-1 0,0 0 0,0 0-1,0 0 1,0 1 0,0-1-1,0 0 1,1 7-5,0 0 1,0-1-1,0 1 1,1-1-1,0 1 0,0-1 1,1 0-1,0 0 1,0 0-1,6 9 1,-2-5 2,0 0 0,1-1 0,0 0 0,1 0 0,10 8 1,-11-11 7,0-1 0,0-1 0,0 1 1,1-1-1,0-1 0,-1 1 1,1-2-1,1 1 0,-1-1 1,0-1-1,1 1 0,-1-2 0,0 1 1,1-1-1,-1-1 0,19-2 1,-21 2 5,0-1 1,0 1-1,0-1 1,-1-1-1,1 1 1,-1-1-1,1 0 1,-1-1-1,0 1 1,0-1-1,0 0 0,-1-1 1,0 1-1,1-1 1,-1 0-1,-1-1 1,1 1-1,-1-1 1,0 0-1,-1 0 1,1 0-1,-1 0 1,3-9-1,-5 13-7,0 0 0,-1 0 0,1 0-1,0-1 1,-1 1 0,0 0-1,1 0 1,-1-1 0,0 1 0,0 0-1,0-1 1,0 1 0,-1 0 0,1 0-1,-1-1 1,1 1 0,-1 0 0,0 0-1,0 0 1,0 0 0,0 0 0,0 0-1,-1 0 1,1 0 0,0 0 0,-1 0-1,1 1 1,-1-1 0,0 1 0,0-1-1,1 1 1,-4-2 0,2 2-4,0 0 1,0 0 0,0 0-1,0 0 1,0 1 0,0-1-1,0 1 1,0 0 0,0 0-1,0 0 1,0 0-1,0 1 1,0-1 0,0 1-1,0 0 1,1 0 0,-1 0-1,0 0 1,0 0-1,1 0 1,-1 1 0,0 0-1,1-1 1,-3 4 0,-1-1 5,1 1 0,1 1 1,-1-1-1,1 1 0,0-1 1,0 1-1,0 1 0,-4 11 1,6-15-3,1 0 0,0 1 0,0-1 1,0 0-1,0 1 0,0-1 0,1 0 1,0 1-1,0-1 0,0 1 0,0-1 1,0 1-1,0-1 0,1 1 0,0-1 1,0 0-1,0 0 0,0 1 0,0-1 0,2 3 1,-1-4-2,-1-1 1,1 1 0,-1-1-1,1 1 1,0-1-1,-1 0 1,1 0 0,0 0-1,0 0 1,0 0-1,0 0 1,0 0 0,0-1-1,0 1 1,0-1-1,0 1 1,0-1 0,0 0-1,0 0 1,0 0-1,0 0 1,0 0 0,0 0-1,0-1 1,0 1-1,4-2 1,2 0 4,1-1 0,-1 0 0,0 0 0,0-1 0,9-5 0,-1-3 7,0 0-1,-1 0 0,0-2 0,-1 0 0,25-32 0,-2 2-28,-37 44 12,0 1 1,0-1-1,0 0 0,0 0 1,0 0-1,0 0 1,0 1-1,0-1 1,0 0-1,0 0 0,0 0 1,0 0-1,0 0 1,0 1-1,0-1 1,1 0-1,-1 0 1,0 0-1,0 0 0,0 0 1,0 0-1,0 0 1,0 1-1,0-1 1,0 0-1,1 0 0,-1 0 1,0 0-1,0 0 1,0 0-1,0 0 1,0 0-1,1 0 0,-1 0 1,0 0-1,0 0 1,0 0-1,0 0 1,0 0-1,1 0 0,-1 0 1,0 0-1,0 0 1,0 0-1,0 0 1,0 0-1,1 0 0,-1 0 1,0 0-1,0 0 1,0 0-1,0 0 1,0 0-1,1 0 0,-1 0 1,0 0-1,0-1 1,0 1-1,0 0 1,0 0-1,0 0 1,0 0-1,0 0 0,1 0 1,-1 0-1,0-1 1,0 1-1,0 105-23,1-96 52,0-1 1,1 1-1,0 0 1,1 0-1,0-1 1,0 1-1,0-1 0,9 13 1,-11-19-72,1 1 1,-1-1-1,1 0 1,0 0-1,0 0 1,0 0-1,0 0 0,1 0 1,-1 0-1,0-1 1,1 1-1,-1-1 1,1 0-1,0 1 1,-1-1-1,1-1 1,0 1-1,0 0 0,-1-1 1,1 1-1,0-1 1,0 0-1,0 0 1,0 0-1,0 0 1,0 0-1,-1-1 1,1 1-1,0-1 1,0 0-1,2-1 0,-2 1 1,-1 0 0,1-1 0,-1 1 0,1-1 0,-1 1 0,0-1-1,0 0 1,0 0 0,0 0 0,0 0 0,0 0 0,2-5-1,9-17-342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16716,'0'0'50,"0"0"1,-1 1-1,1-1 1,0 0-1,0 0 1,0 0 0,0 0-1,0 0 1,-1 0-1,1 0 1,0 0-1,0 0 1,0 0 0,0 0-1,0 0 1,-1 0-1,1 0 1,0 0-1,0 0 1,0 0 0,0 0-1,0 0 1,-1 0-1,1 0 1,0 0-1,0 0 1,0 0 0,0 0-1,-1 0 1,1 0-1,0 0 1,0 0-1,0 0 1,0 0 0,0-1-1,0 1 1,-1 0-1,1 0 1,0 0-1,0 0 1,0 0 0,0 0-1,0-1 1,0 1-1,0 0 1,0 0-1,0 0 1,0-1 0,-9 18 665,-1 18-573,1 0 0,2 0-1,1 1 1,2-1 0,1 1 0,2 0 0,1 0 0,2 0 0,7 36 0,-7-64-138,0 0 0,0 0 0,0 0-1,1-1 1,0 1 0,1-1 0,0 0 0,0 0-1,8 10 1,-11-15-4,1 0-1,0 0 1,0 0 0,1 0-1,-1-1 1,0 1-1,1-1 1,-1 1 0,1-1-1,-1 0 1,1 0-1,-1 0 1,1 0 0,0 0-1,-1-1 1,1 1-1,0-1 1,0 0 0,0 0-1,-1 0 1,1 0-1,0 0 1,0-1 0,0 1-1,-1-1 1,1 0 0,0 1-1,-1-1 1,1-1-1,3-1 1,5-3-3,-1 0 0,0-1 0,0-1 0,-1 0 1,0 0-1,0 0 0,0-1 0,-2-1 0,1 1 0,-1-1 0,0 0 1,-1-1-1,0 0 0,7-20 0,-13 34 15,0 0 0,0 0 0,0 0 0,1 0 0,-1 0 0,1 0 0,0 0 0,-1 0 0,1-1 1,1 1-1,-1 0 0,0 0 0,1-1 0,-1 1 0,1-1 0,0 1 0,0-1 0,0 0 0,0 0 0,0 0 0,1 0 0,-1 0 0,0 0 0,1-1 0,0 1 0,-1-1 1,1 1-1,3 0 0,0-1-2,1 0 1,0 0 0,-1-1 0,1 1-1,0-1 1,0-1 0,-1 0 0,1 1-1,10-4 1,3-3-23,34-15 0,-40 15-108,0 1 0,1 0 0,0 1 1,23-4-1,-37 9 99,1-1 1,0 1-1,0 0 1,0 1-1,-1-1 0,1 0 1,0 0-1,0 1 1,-1-1-1,1 1 0,0 0 1,-1-1-1,1 1 1,0 0-1,-1 0 1,1 0-1,-1 0 0,0 0 1,1 0-1,-1 1 1,0-1-1,0 0 1,1 1-1,-1-1 0,0 0 1,-1 1-1,1 0 1,0-1-1,0 1 0,-1 0 1,1-1-1,0 4 1,2 6-41,0 0 1,-1 1 0,2 22 0,-3-21 54,1 14 28,14 90 530,-13-103-446,1-1 1,0 0-1,1 0 1,0 0-1,1 0 0,12 18 1,-4-9-124,-1 1 0,-1 0 0,-1 1 0,-1 0 1,10 40-1,-15-45-53,-1 1 0,-1 0 0,0 0 1,-2 1-1,0-1 0,-2 0 0,-4 33 0,5-50 70,0-1-1,-1 1 0,0 0 1,1-1-1,-1 1 0,0-1 1,0 1-1,-1-1 0,1 0 0,0 1 1,-1-1-1,-2 3 0,3-4 3,1-1 0,-1 0-1,1 1 1,-1-1 0,1 0-1,-1 1 1,1-1 0,-1 0-1,0 0 1,1 0 0,-1 1-1,1-1 1,-1 0 0,0 0 0,1 0-1,-1 0 1,0 0 0,1 0-1,-1 0 1,1 0 0,-2-1-1,1 1 5,-1-1 1,1 0-1,0 1 0,-1-1 0,1 0 0,0 0 0,-1 0 1,1 0-1,0 0 0,0 0 0,0 0 0,-1-2 1,-6-8 56,0-1 0,1 0 1,1 0-1,-10-24 0,-15-57 218,27 80-244,-4-14 49,0-1-1,2 0 1,1 0 0,1 0-1,2-1 1,1-37 0,1 61-90,1 0 0,-1 1 0,1-1 0,1 0 0,-1 1 0,1-1 0,-1 1 0,1-1-1,1 1 1,-1 0 0,0 0 0,6-6 0,-3 5-30,0 0-1,1 0 0,0 0 0,0 0 0,0 1 1,13-7-1,12-7-4,0-5-52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76 14355,'-2'-2'333,"-17"-14"1599,18 15-1886,1 1 0,0-1 0,0 1 0,0-1 0,-1 1 0,1-1-1,0 0 1,0 1 0,0-1 0,0 1 0,0-1 0,0 0 0,0 1 0,0-1 0,0 1 0,0-1 0,0 0-1,1 1 1,-1-1 0,0 1 0,0-1 0,1 1 0,-1-1 0,0 1 0,1-1 0,-1 1 0,0-1 0,1 1-1,-1-1 1,1 1 0,-1-1 0,0 1 0,1 0 0,-1-1 0,1 1 0,0 0 0,-1-1 0,1 1 0,8-5 321,-1 0 0,1 1 1,0 0-1,0 1 0,0 0 1,0 0-1,14-2 0,-7 3-38,0 0 1,1 1-1,26 1 0,-40 0-302,0 0-1,0 1 0,0-1 1,0 1-1,0 0 1,0-1-1,0 1 0,0 0 1,-1 1-1,1-1 1,0 0-1,-1 1 0,1 0 1,-1 0-1,1-1 1,-1 1-1,0 1 1,0-1-1,0 0 0,0 0 1,3 5-1,-3-2-15,0-1-1,-1 1 1,1-1-1,-1 1 1,0-1-1,-1 1 1,1 0-1,-1-1 1,0 1-1,0 0 1,0 0-1,-1-1 1,1 1-1,-3 5 1,-2 11-10,-1 0-1,-1-1 1,-1 0 0,-19 34-1,-54 74-57,28-46 40,37-50-28,16-32 43,0 0 1,0 0 0,0 1-1,0-1 1,0 0 0,0 0-1,0 1 1,-1-1 0,1 0 0,0 1-1,0-1 1,0 0 0,0 0-1,0 1 1,0-1 0,1 0-1,-1 0 1,0 1 0,0-1 0,0 0-1,0 0 1,0 1 0,0-1-1,0 0 1,0 0 0,1 1-1,-1-1 1,0 0 0,0 0 0,0 1-1,1-1 1,13-6-57,23-21-81,-1-3 0,-2-1 0,35-40 0,-40 40-56,1-2-39,-21 22 64,1 0 1,0 0-1,20-15 1,-29 26 155,-1-1 0,1 1 1,-1-1-1,1 1 0,-1 0 0,1-1 0,0 1 1,-1 0-1,1 0 0,0-1 0,-1 1 0,1 0 1,0 0-1,-1 0 0,1 0 0,0 0 0,-1-1 1,1 1-1,0 1 0,-1-1 0,1 0 0,0 0 1,-1 0-1,1 0 0,0 0 0,-1 1 1,1-1-1,-1 0 0,1 0 0,0 1 0,-1-1 1,1 0-1,-1 1 0,1-1 0,-1 1 0,1-1 1,-1 1-1,1-1 0,-1 1 0,1-1 0,-1 1 1,0 0-1,1-1 0,-1 1 0,0-1 0,0 1 1,1 0-1,-1 0 0,2 5-39,0 1 0,-1-1 1,0 0-1,1 8 0,-1-8 47,0 5-19,0 3 21,1-1-1,0 0 0,1 0 0,1 0 1,8 22-1,-10-32 11,-1-1 0,0 1 0,1-1 0,0 0 0,-1 0 0,1 0 0,0 0 1,0 0-1,0 0 0,1 0 0,-1 0 0,0-1 0,1 1 0,2 0 0,-2-1 3,0 0 1,1 0-1,-1-1 1,0 1-1,0-1 0,0 0 1,1 0-1,-1 0 1,0 0-1,0-1 0,0 1 1,0-1-1,1 0 1,-1 0-1,3-2 0,15-7 18,-1 0 0,-1-2 0,0 0 0,0-1 0,-1-1 0,-1-1 0,-1-1 0,0 0 0,25-33 0,-31 33-41,-10 10-34,-1 7 43,-1-1 0,1 1 0,-1 0 0,1-1 0,-1 1 0,1 0 0,0 0 0,0 0 0,-1 0 0,1 1 0,0-1 0,0 0 0,0 0-1,-1 2 1,-5 7-7,1-1-1,0 1 0,0 0 1,1 1-1,0-1 0,-4 15 1,8-20 9,-1 1 0,1 0 0,0-1 1,0 1-1,1 0 0,0 9 0,0-13 5,1 1 0,-1 0-1,1-1 1,-1 1 0,1-1-1,0 1 1,0-1 0,0 0-1,0 1 1,0-1 0,1 0-1,-1 0 1,1 0 0,-1 0-1,3 3 1,-1-4 5,-1 1-1,1 0 1,0 0 0,0-1-1,0 0 1,0 0-1,0 1 1,0-2 0,0 1-1,0 0 1,0-1 0,0 1-1,0-1 1,1 0-1,-1 0 1,0 0 0,0 0-1,0-1 1,5 0 0,1-2 8,0 1 1,0-1 0,0 0-1,0-1 1,12-7 0,-7 3 10,0-1 0,-1-1 1,0-1-1,-1 0 0,16-17 0,-23 23-15,0-1 0,0 0 0,-1 0 0,0 0 0,0-1 0,-1 1 0,1-1 0,-1 0 0,-1 0 0,1 0 0,-1-1-1,-1 1 1,1 0 0,0-9 0,-2 14-7,0 1 0,0-1 1,0 1-1,-1-1 0,1 1 0,0-1 0,0 1 0,-1-1 0,1 1 0,-1 0 0,1-1 0,-2-2 1,1 4-3,1 0 1,0-1 0,-1 1 0,1 0 0,0-1-1,-1 1 1,1 0 0,0 0 0,-1 0 0,1-1-1,-1 1 1,1 0 0,0 0 0,-1 0 0,1 0-1,-1 0 1,1 0 0,-1 0 0,1 0 0,-1 0-1,1 0 1,0 0 0,-1 0 0,1 0 0,-1 0-1,1 0 1,-1 0 0,-1 1 4,0 1 0,0-1 0,0 0 0,0 0 0,1 1 0,-1-1 0,1 1 0,-1-1 0,1 1 0,-1 0 0,1 0 0,0-1 1,0 1-1,-2 3 0,2-1-1,-1 0 0,1 1-1,0-1 1,0 0 0,0 0 0,1 1 0,-1-1 0,1 0 0,0 0 0,0 1 0,1-1 0,-1 0 0,3 8 0,-3-11-6,1 1 1,-1 0-1,1 0 0,0 0 1,0-1-1,0 1 0,0 0 0,0-1 1,0 1-1,0-1 0,1 0 1,-1 1-1,0-1 0,1 0 1,-1 0-1,1 1 0,0-1 0,-1 0 1,1-1-1,0 1 0,0 0 1,-1 0-1,1-1 0,0 1 1,0-1-1,0 0 0,0 1 0,0-1 1,-1 0-1,1 0 0,0 0 1,4-1-1,2-1-16,1 0 1,-1 0-1,0-1 0,1 0 1,-1-1-1,0 0 1,-1 0-1,1 0 0,-1-1 1,9-8-1,4-4-119,-2 0 0,23-26 0,-13 7-240,-38 53 392,0 0 0,2 0 1,0 1-1,1 0 0,0 1 1,2-1-1,0 1 0,2 0 1,0 1-1,1-1 0,0 36 1,2-53-39,0 1 1,1 0-1,-1 0 1,1 0 0,-1 0-1,1-1 1,0 1-1,0 0 1,0-1-1,0 1 1,1-1-1,-1 1 1,1-1-1,0 1 1,-1-1 0,4 3-1,-4-5-22,0 1 1,1 0-1,-1-1 0,1 1 1,-1-1-1,1 1 0,0-1 1,-1 1-1,1-1 0,-1 0 1,1 0-1,0 0 0,-1 0 0,1 0 1,-1 0-1,1-1 0,0 1 1,-1-1-1,1 1 0,-1-1 1,1 1-1,-1-1 0,1 0 1,-1 1-1,0-1 0,1 0 1,-1 0-1,0 0 0,0 0 0,2-2 1,6-5-79,-1 0 0,0-1-1,0 0 1,-1-1 0,12-19 0,8-23-407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15283,'-19'8'1569,"3"4"-1177,3 1-168,6 2 888,12-1-832,7-3-280,16-2-584,9-3-152,9-5 536,1-1-136,2 0-176</inkml:trace>
  <inkml:trace contextRef="#ctx0" brushRef="#br0" timeOffset="1">370 108 12155,'-13'10'930,"-1"0"1,0-1 0,0 0 0,-21 8 0,19-9-116,1 0 1,0 1-1,-17 13 1,32-22-805,0 0 1,1 0-1,-1 0 1,0 0-1,0 0 1,1 0-1,-1 0 1,0 0-1,1 0 1,-1 0-1,0 0 1,1 0-1,-1 0 0,0 0 1,0 1-1,1-1 1,-1 0-1,0 0 1,1 0-1,-1 0 1,0 1-1,0-1 1,1 0-1,-1 0 1,0 0-1,0 1 0,0-1 1,1 0-1,-1 0 1,0 1-1,0-1 1,0 0-1,0 1 1,0-1-1,0 0 1,0 0-1,1 1 1,-1-1-1,0 0 0,0 1 1,0-1-1,0 0 1,0 1-1,0-1 1,0 0-1,-1 1 1,1-1-1,0 0 1,0 0-1,0 1 1,0-1-1,0 0 0,0 1 1,0-1-1,-1 0 1,1 0-1,0 1 1,0-1-1,0 0 1,-1 0-1,1 1 1,0-1-1,0 0 1,-1 0-1,1 0 0,0 0 1,0 1-1,-1-1 1,30 1-179,-26-1 168,16 0-240,0 1 0,0 0 0,0 2 0,0 0 0,-1 1 0,1 1 0,22 8 0,-36-10 204,1-1 0,-1 1 0,1 0 0,-1 0 0,0 0 0,0 1 0,-1 0 0,1 0 0,-1 0 0,0 0 0,0 1 0,0 0 0,-1-1 0,1 1 1,-1 1-1,0-1 0,-1 0 0,1 1 0,-1-1 0,0 1 0,-1 0 0,1 0 0,-1 0 0,0 0 0,-1 0 0,1 12 0,-2-11 175,0 1 0,0 0 0,-1-1 0,0 1 0,0-1 0,-1 0 0,0 0-1,0 0 1,0 0 0,-1 0 0,0-1 0,-1 1 0,1-1 0,-1 0 0,0-1 0,-1 1 0,1-1 0,-13 9 0,17-13-120,-1 0 1,1 0-1,-1 0 1,0 0-1,0 0 0,1-1 1,-1 1-1,0 0 1,0-1-1,0 1 0,0-1 1,0 0-1,0 0 1,0 0-1,0 0 1,0 0-1,0 0 0,0 0 1,-3-1-1,4 0-33,-1 0 0,1 1 0,0-1-1,-1 0 1,1 0 0,0 0 0,-1 0 0,1 0 0,0 0-1,0 0 1,0-1 0,0 1 0,0 0 0,0-1-1,1 1 1,-1 0 0,0-1 0,1 1 0,-1-1 0,1 1-1,-1-1 1,1 0 0,0 1 0,-1-3 0,2-31-103,7-9-142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123 222 15323,'-38'53'2008,"-17"27"-574,51-73-1263,0 1 1,0 0-1,0 0 0,1 1 0,1-1 0,-1 0 0,1 1 1,-1 11-1,3-18-138,0 0 0,-1 0 1,1 0-1,0 0 0,0 0 1,1 0-1,-1 0 0,0 0 1,1 0-1,-1 0 0,1 0 1,-1 0-1,1 0 0,0 0 1,0-1-1,0 1 0,0 0 1,0-1-1,0 1 0,0-1 1,3 4-1,-2-4-15,0 0 1,1 0-1,-1-1 0,0 1 0,0 0 1,0-1-1,0 1 0,1-1 1,-1 0-1,0 1 0,0-1 0,1 0 1,-1-1-1,0 1 0,0 0 0,3-1 1,5-2-3,1 0 0,-1-1 1,0 0-1,-1 0 1,1-1-1,15-10 1,-2-3-16,0 0 0,-1-2 1,-1 0-1,34-43 0,-45 51-22,-1-1-1,-1 0 1,0-1-1,0 1 0,-2-1 1,0-1-1,0 1 1,-1-1-1,-1 0 0,4-29 1,-7 38 0,-1-1 0,0 1-1,0-1 1,-1 1 0,0 0 0,0-1 0,0 1 0,-1 0 0,0 0 0,0 0 0,-4-7-1,4 10 9,0-1-1,0 1 1,0 0-1,-1 0 1,0 0-1,1 0 1,-1 1-1,0-1 1,0 1-1,0 0 1,-1-1-1,1 2 0,0-1 1,-1 0-1,1 1 1,-1-1-1,0 1 1,0 0-1,-6-1 1,2 1 13,-1 1 0,0 0 0,1 0 0,-1 1 0,0 0 0,1 0 1,-1 1-1,1 0 0,0 0 0,0 1 0,-1 1 0,2-1 0,-1 1 0,-14 10 0,18-12 20,-1 1-1,1 1 0,0-1 0,1 1 0,-1-1 0,1 1 1,-1 0-1,1 0 0,0 1 0,0-1 0,1 0 0,0 1 0,-1 0 1,2 0-1,-1 0 0,0-1 0,1 1 0,0 1 0,0-1 0,0 0 1,1 0-1,0 0 0,0 0 0,0 1 0,1-1 0,1 7 1,0-7-11,0 0 0,0-1 0,0 1 0,1 0 0,0-1 0,0 0 0,0 0 0,1 1 0,-1-2 0,1 1 0,0 0 0,0-1 0,0 0 0,0 0 0,1 0 0,0 0 0,-1-1 0,1 0 0,7 3 0,11 3-189,0 0 0,41 6-1,-15-5-165,-10-2-323,42 13 1,-68-15 544,-1-1 0,0 1 0,0 1 0,0 0 0,-1 1 0,0 0 0,14 12 0,-24-18 163,-1-1-1,1 1 1,0-1-1,-1 1 1,1-1-1,0 1 1,0-1-1,-1 0 1,1 1-1,0-1 1,0 0-1,0 0 0,0 1 1,-1-1-1,1 0 1,0 0-1,0 0 1,0 0-1,0 0 1,0 0-1,-1 0 1,1-1-1,0 1 1,0 0-1,0 0 1,0-1-1,-1 1 1,1 0-1,0-1 1,1 0-1,0-1 39,0 0-1,0 0 1,0 0-1,0 0 1,0 0-1,0-1 1,-1 1 0,1-1-1,-1 1 1,2-4-1,-1 2 3,0-1 0,-1 0 0,1 0 0,-1-1-1,1-6 1,-2 10-73,0 0 0,1 0-1,-1 0 1,0 1 0,-1-1 0,1 0-1,0 0 1,0 1 0,-1-1 0,1 0-1,-1 0 1,1 1 0,-1-1-1,-2-2 1,3 3-9,-1 0 0,0 0-1,0 0 1,0 0 0,0 0-1,-1 0 1,1 1 0,0-1-1,0 0 1,0 1 0,0-1 0,-1 1-1,1-1 1,0 1 0,-1 0-1,1 0 1,0-1 0,-1 1 0,1 0-1,0 0 1,-1 0 0,1 1-1,0-1 1,-1 0 0,1 0-1,0 1 1,-3 0 0,1 0 2,0 1 1,0 0-1,0-1 1,0 1-1,0 0 1,0 0-1,0 1 1,1-1-1,-1 1 1,1-1-1,-2 4 1,2-4 6,1 0 0,-1 0-1,1 0 1,0 1 0,0-1 0,0 0 0,0 1 0,0-1 0,0 1 0,1-1-1,-1 0 1,1 1 0,-1 0 0,1 4 0,1-6 0,-1 0 1,0 0-1,1 1 0,-1-1 1,1 0-1,-1 0 0,1 1 1,0-1-1,0 0 0,-1 0 1,1 0-1,0 0 0,0 0 1,0 0-1,0 0 0,0 0 1,0-1-1,0 1 0,1 0 1,-1 0-1,0-1 0,0 1 1,0-1-1,1 1 0,-1-1 1,0 0-1,1 1 0,-1-1 1,3 0-1,3 1 2,0-1 0,0 0-1,0 0 1,1-1 0,-1 0 0,0 0-1,0-1 1,7-2 0,59-23-243,-45 16 117,-15 5 63,36-11-207,-47 16 245,0 0 1,0 1 0,0-1-1,1 1 1,-1 0-1,0 0 1,0 0-1,1 0 1,-1 0 0,0 0-1,0 1 1,0-1-1,1 0 1,-1 1 0,0 0-1,0 0 1,0 0-1,3 1 1,-4-1 23,1 1 0,-1 0 0,0-1 0,1 1 0,-1 0 0,0 0 0,0 0 0,0 0-1,0 0 1,-1 0 0,1 0 0,0 0 0,0 4 0,2 33 296,1-4 73,-4-33-356,1 0 0,-1 0 0,1 0 0,0 0 0,-1 0 0,1-1-1,0 1 1,0 0 0,0 0 0,0-1 0,1 1 0,-1-1 0,0 1 0,1-1 0,-1 1 0,1-1-1,-1 0 1,1 0 0,0 1 0,0-1 0,-1-1 0,1 1 0,0 0 0,0 0 0,0-1 0,0 1 0,0-1-1,0 1 1,0-1 0,0 0 0,0 0 0,0 0 0,0 0 0,0 0 0,0 0 0,0-1 0,0 1-1,0-1 1,4-1 0,1 0-72,0-1-1,1 0 0,-1-1 0,0 0 1,-1 0-1,1 0 0,-1-1 0,12-11 1,7-11-57,-2-4-75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199 205 14419,'-3'-13'1980,"-1"10"-377,-8 20 299,9-13-1775,-70 110 2073,-18 31-1769,89-143-440,1 1 0,-1 0 0,1 1 1,-1-1-1,1 0 0,0 0 0,0 1 0,0-1 0,0 6 0,1-9 5,0 1-1,0-1 1,0 0-1,0 1 1,0-1 0,0 0-1,1 0 1,-1 1-1,0-1 1,0 0-1,0 0 1,0 1 0,0-1-1,1 0 1,-1 0-1,0 1 1,0-1-1,0 0 1,1 0 0,-1 0-1,0 0 1,0 1-1,1-1 1,-1 0-1,0 0 1,0 0 0,1 0-1,-1 0 1,0 0-1,1 0 1,-1 0 0,0 0-1,0 0 1,1 0-1,-1 0 1,1 0-1,22-9-231,-4-4-37,0 0 0,-2-1 1,1-1-1,20-23 0,58-75-782,-91 106 993,94-134-977,-129 193 2082,-39 93 0,57-115-676,1 1 0,2 1 0,1 0 0,-6 58 0,16-63-115,1-23-162,-1-16-105,-1-7-16,-2 0 1,-2-22-1,1 30 2,0-1-1,2 0 0,-1 1 1,1-1-1,1 1 0,0-1 1,1 0-1,0 1 0,5-18 1,-6 27 20,0 0 0,0 0 0,0 0 0,1 0 0,-1 0 0,0 0 0,1 0 0,-1 1 0,1-1 1,0 0-1,-1 1 0,1-1 0,0 1 0,0 0 0,0 0 0,0 0 0,0 0 0,4-2 0,-3 2-5,1 1 0,0-1 0,0 1 0,-1 0 0,1-1 0,0 2 0,0-1 0,-1 0 0,1 1 0,6 1 0,-2 1-14,0-1 0,0 2-1,-1-1 1,1 1 0,-1 0 0,0 0 0,0 1 0,0 0 0,10 11-1,-12-10 10,0 0 0,0 0 0,0 0 0,-1 1 0,0-1 0,-1 1 0,0 0 0,0 0 0,0 1 1,-1-1-1,0 1 0,0-1 0,-1 1 0,0 0 0,0-1 0,-1 9 0,-3-5 11,-2-12 18,-4-21 6,7 6-12,-1-1-1,2 0 1,0 0 0,1 0-1,1 0 1,0 0-1,2 0 1,4-19-1,-6 34-4,-1 1-1,0 0 1,1 0 0,-1 0-1,1 0 1,0 0-1,-1 0 1,1 0-1,0 0 1,-1 0 0,1 0-1,0 0 1,0 0-1,0 0 1,0 0 0,0 1-1,0-1 1,0 0-1,0 1 1,0-1-1,1 1 1,-1-1 0,0 1-1,0 0 1,0 0-1,0-1 1,1 1-1,-1 0 1,2 0 0,3 1-6,-1 0 1,1 0 0,-1 0-1,0 1 1,9 3 0,5 1-8,2 0 2,-1-2 0,0-1 0,1 0 1,0-2-1,0 0 0,0-1 0,-1-2 1,27-4-1,-36 4 13,-1-1 1,1 0-1,0 0 1,-1-1-1,0-1 1,1 0-1,12-9 0,-17 10 2,0-1 0,0 0 0,-1 0 0,0 0 0,0-1 0,0 0 0,-1 0 0,1 0 0,-1 0 0,-1-1 0,1 1 0,2-8 0,-5 9-4,0 1 1,1 0 0,-1-1 0,-1 1-1,1-1 1,-1 0 0,0 1 0,0-1-1,0 1 1,0-1 0,-1 1 0,0-1-1,-2-7 1,2 10-4,1 0-1,-1 0 1,0 0-1,0 1 1,0-1-1,-1 0 1,1 0-1,0 1 1,-1-1-1,1 1 1,-1 0-1,1-1 1,-1 1-1,0 0 1,1 0-1,-1 0 1,0 0-1,0 0 1,0 0-1,0 0 1,0 1-1,0-1 1,0 1-1,0-1 1,0 1-1,0 0 1,0 0-1,0 0 1,0 0-1,0 0 1,0 1-1,-3 0 1,-3 1-6,1 0 0,0 0-1,0 1 1,0 0 0,0 1 0,0 0 0,1 0 0,-1 0 0,1 1 0,0 0 0,1 0 0,-1 0 0,1 1 0,0 0 0,-5 8 0,2-3 12,0 0 1,1 1-1,1 0 0,0 1 0,0 0 0,1-1 1,-5 24-1,9-30 4,0 0 1,0 0-1,0 1 0,1-1 1,0 0-1,0 0 1,1 1-1,0-1 0,0 0 1,0 0-1,4 9 1,-4-12-2,0 0 0,1 0 0,0 0 0,0 0 1,0-1-1,0 1 0,0 0 0,1-1 0,-1 0 0,1 1 1,-1-1-1,1 0 0,0 0 0,0-1 0,0 1 1,0 0-1,0-1 0,0 0 0,1 0 0,-1 0 1,0 0-1,4 0 0,2 0 7,0 0 0,-1-1 0,1-1 1,0 1-1,-1-1 0,1-1 0,-1 1 0,1-2 0,-1 1 1,0-1-1,0 0 0,0-1 0,13-8 0,-15 9-7,0 0-1,0-1 1,-1 0-1,0-1 1,0 1-1,0-1 1,0 0 0,-1 0-1,1-1 1,-1 1-1,-1-1 1,1 0-1,-1 0 1,0 0-1,-1 0 1,1-1-1,2-12 1,-5 12-19,-3 10 10,2-2 5,1 0 1,0 0-1,-1 0 0,1 0 1,0 0-1,0 0 1,0 0-1,-1 1 0,1-1 1,0 0-1,1 0 0,-1 0 1,0 0-1,0 0 1,1 2-1,0 0 6,1 0-1,0 0 1,1 0-1,-1 0 1,0 0-1,1 0 1,-1 0 0,1-1-1,0 0 1,0 1-1,0-1 1,0 0 0,1 0-1,-1-1 1,0 1-1,1-1 1,-1 0-1,1 0 1,-1 0 0,1 0-1,0 0 1,-1-1-1,6 1 1,5 0 22,0-1 0,0 0 1,0-1-1,26-5 0,-32 5-28,1-1 0,-1 0 1,1-1-1,-1 0 0,0 0 0,0-1 1,0 0-1,-1 0 0,1-1 0,-1 1 1,0-2-1,6-6 0,-7-1-87,-6 13 82,0 0-1,0 0 0,0-1 0,-1 1 1,1 0-1,0-1 0,0 1 1,0 0-1,0-1 0,-1 1 1,1 0-1,0 0 0,0-1 0,-1 1 1,1 0-1,0 0 0,-1 0 1,1-1-1,0 1 0,0 0 1,-1 0-1,1 0 0,0 0 0,-1 0 1,0 0-1,-1-1-9,0 1 0,0 0 0,0 0 0,0 0 0,0 0 0,0 0 0,0 1-1,0-1 1,0 0 0,-4 2 0,0 1 18,-1 1-1,1 0 1,0-1-1,0 2 1,1-1-1,-1 1 1,1 0-1,0 0 1,-5 7-1,8-10 13,0 0 0,0 1-1,0 0 1,0-1 0,0 1 0,1 0 0,-1 0-1,1 0 1,0 0 0,0 0 0,0 0-1,0 0 1,1 0 0,-1 1 0,1-1-1,0 0 1,0 0 0,0 1 0,0-1-1,1 0 1,-1 0 0,2 6 0,-1-7-3,0-1 1,1 1-1,-1 0 0,1 0 1,-1-1-1,1 1 1,-1-1-1,1 1 1,0-1-1,0 0 1,0 1-1,0-1 0,0 0 1,0 0-1,0-1 1,0 1-1,0 0 1,0-1-1,0 1 1,1-1-1,-1 0 0,4 1 1,3-1 13,1 0 0,-1 0 0,1-1 0,9-2 0,-2-1-70,-1-1 1,-1 0-1,1-1 1,-1 0 0,0-1-1,0-1 1,-1-1-1,0 0 1,0-1-1,13-12 1,-9-1-271,-12 9 11,-6 14 290,0 0 1,0-1-1,0 1 1,0 0 0,0 0-1,0-1 1,0 1-1,0 0 1,0 0-1,0-1 1,0 1-1,0 0 1,-1 0-1,1 0 1,0-1-1,0 1 1,0 0-1,0 0 1,0 0 0,-1-1-1,1 1 1,0 0-1,0 0 1,0 0-1,-1 0 1,1 0-1,0-1 1,0 1-1,0 0 1,-1 0-1,1 0 1,0 0-1,0 0 1,-1 0 0,1 0-1,0 0 1,0 0-1,-1 0 1,1 0-1,0 0 1,0 0-1,-1 0 1,-2 0-11,1 1-1,0 0 1,-1-1 0,1 1-1,-1 0 1,1 0 0,0 0-1,-1 1 1,1-1 0,0 0 0,-2 3-1,3-4 33,0 1-1,0 0 0,0-1 1,0 1-1,0 0 0,0 0 1,1-1-1,-1 1 0,0 0 0,1 0 1,-1 0-1,0 0 0,1 0 1,-1 0-1,1 0 0,0 0 1,-1 0-1,1 0 0,0 1 1,0-1-1,-1 0 0,1 0 1,0 0-1,0 0 0,0 0 0,1 3 1,-1-4 0,1 1-1,-1-1 1,0 1 0,1-1 0,-1 1 0,1-1-1,-1 1 1,1-1 0,-1 1 0,1-1 0,0 0-1,-1 1 1,1-1 0,-1 0 0,1 1 0,0-1-1,-1 0 1,1 0 0,0 0 0,-1 0 0,1 1-1,0-1 1,0 0 0,-1 0 0,1 0 0,0-1-1,-1 1 1,1 0 0,1 0 0,20-7 146,-21 7-149,16-8 29,0 0-1,-1-1 1,0-1-1,0 0 1,-1-1-1,0-1 1,-1 0-1,19-22 1,-14 12-111,-2 0 1,0-2 0,-1 0-1,24-48 1,-40 72 74,3-7-45,1-1-1,-1 1 1,0-1 0,-1 0-1,3-13 1,-5 21 42,0 0-1,0-1 1,0 1-1,0 0 1,0 0-1,0 0 1,0-1-1,0 1 1,0 0-1,0 0 1,0-1-1,0 1 1,0 0 0,0 0-1,0-1 1,0 1-1,0 0 1,0 0-1,0-1 1,0 1-1,0 0 1,0 0-1,0 0 1,0-1-1,-1 1 1,1 0-1,0 0 1,0 0-1,0 0 1,0-1 0,0 1-1,-1 0 1,1 0-1,0 0 1,0 0-1,0 0 1,-1-1-1,1 1 1,0 0-1,0 0 1,-1 0-1,-9 6-72,-10 18 46,7-2 130,2 1 0,1 0 1,0 0-1,2 1 0,1 0 0,1 0 0,0 1 0,2 0 0,1-1 1,1 36-1,2-52-79,0-1-1,0 1 1,1-1 0,0 1 0,1-1 0,0 1 0,0-1 0,0 0-1,1 0 1,0 0 0,0 0 0,1 0 0,7 9 0,-1-8-146,-5-11-165,-5 1 239,1 1 0,-1-1 0,0 1 0,0-1 1,0 1-1,0-1 0,0 0 0,0 1 0,-1-1 0,1 1 0,-2-3 0,-3-10-249,-1 1 0,0 0 0,-1 1 0,0 0 0,-14-17-1,-50-52-822,62 71 1001,-9-9 23,11 13 152,1-1 1,0 1-1,-7-11 1,14 13 443,7 5-138,14 7 131,-17-6-366,29 9 204,1-1 1,0-2 0,1-1 0,55 3 0,-83-10-368,-1 0 1,1 0-1,-1-1 0,14-2 0,-19 3 39,-1-1-1,1 1 1,0-1-1,0 1 1,-1-1-1,1 0 1,0 0-1,-1 0 0,1 0 1,-1 0-1,1 0 1,-1 0-1,1 0 1,-1-1-1,0 1 0,0 0 1,0-1-1,0 1 1,0-1-1,0 0 1,0 1-1,0-1 1,0 0-1,-1 1 0,2-4 1,-2 1-19,0 0-1,0 0 1,-1 0 0,1 0 0,-1 0 0,0 1 0,-2-8-1,-14-35-200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 16155,'-22'-6'1377,"15"6"-1009,4 0-144,9 1 288,8 2-104,6 0-208,2 0-56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15723,'-11'20'821,"0"2"0,2-1-1,-8 29 1,14-37-723,0-1 1,1 0-1,0 1 0,1 0 0,0-1 1,1 1-1,3 20 0,-3-30-89,1 0 0,-1 0 0,1 0 0,0 0 0,0 0-1,0-1 1,0 1 0,0 0 0,1 0 0,-1-1 0,1 1 0,0-1-1,-1 1 1,1-1 0,0 0 0,1 0 0,-1 0 0,0 0 0,1 0-1,-1 0 1,4 1 0,-2-1 7,0-1 0,0 0 0,1 0 0,-1 0 0,0 0 1,1-1-1,-1 0 0,0 0 0,1 0 0,-1 0 0,0-1 0,1 0 0,-1 0 0,6-2 0,4-2 40,0 0-1,-1-1 1,0-1-1,0 0 1,19-14-1,55-51 173,-72 59-221,0 4-1,-15 8-6,0 1 0,0 0 1,1 1-1,-1-1 0,0 0 0,0 0 0,0 0 0,0 0 0,1 0 0,-1 0 0,0 0 1,0 0-1,0 0 0,0 0 0,0 0 0,0 0 0,1 0 0,-1 0 0,0 1 0,0-1 0,0 0 1,0 0-1,0 0 0,0 0 0,0 0 0,0 0 0,1 1 0,-1-1 0,0 0 0,0 0 1,0 0-1,0 0 0,0 0 0,0 1 0,0-1 0,0 0 0,0 0 0,0 0 0,0 0 0,0 1 1,0-1-1,0 0 0,0 0 0,0 0 0,0 0 0,0 1 0,-10 28 13,6-19-5,2-3 5,0 0-1,0-1 0,1 1 0,0 0 1,0 0-1,0 9 0,1-14-3,0-1 1,0 1-1,1 0 0,-1-1 0,0 1 0,1 0 1,-1-1-1,1 1 0,0 0 0,-1-1 0,1 1 1,0-1-1,0 1 0,0-1 0,0 0 0,0 1 1,0-1-1,1 0 0,-1 0 0,0 0 0,1 0 0,-1 0 1,0 0-1,1 0 0,-1 0 0,1 0 0,0-1 1,-1 1-1,1-1 0,2 1 0,3 0 18,0 0-1,0 0 1,0-1 0,0 0-1,0-1 1,0 1-1,0-1 1,11-4 0,57-20 125,-36 10-97,-21 9-71,-6 1-25,0 1 0,0 0-1,1 1 1,18-2-1,-29 5-12,1-1-1,-1 1 1,1 0-1,-1 0 0,1 1 1,-1-1-1,1 0 1,0 1-1,-1 0 0,0-1 1,1 1-1,-1 0 1,1 0-1,-1 1 1,0-1-1,0 0 0,0 1 1,0-1-1,0 1 1,0 0-1,0-1 0,0 1 1,-1 0-1,1 0 1,-1 1-1,1-1 1,1 4-1,-2-5-62,-1 1 0,1-1 0,0 1 0,-1-1 0,1 1 0,0-1 0,0 0 0,0 1 0,0-1 0,1 0 0,-1 0 1,0 0-1,0 0 0,1 0 0,-1 0 0,1 0 0,2 1 0,-3-2 47,1 1-1,0-1 1,-1 0 0,1-1 0,0 1 0,-1 0-1,1 0 1,0-1 0,-1 1 0,1-1 0,-1 1-1,1-1 1,-1 0 0,1 0 0,-1 0 0,0 1-1,3-3 1,17-14-422,5-4-35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52 262 14411,'-16'27'1242,"-10"21"-232,24-45-887,0 0 0,1 1 0,0-1 0,0 1 0,0-1 0,0 1 0,1-1 0,-1 1 0,1-1 0,0 1 0,0 4 0,1-7-61,-1 0 0,0 0 0,0 0 1,1 1-1,-1-1 0,1 0 1,-1 0-1,1 0 0,0 0 1,-1 0-1,1 0 0,0 0 0,0 0 1,0 0-1,-1 0 0,1 0 1,0-1-1,0 1 0,0 0 0,1 0 1,0 0-1,1 0 26,0 0 0,0 0 0,0 0 0,0-1 0,0 1 0,0-1 0,1 0 0,4 0 0,3-1 88,1-1 0,-1 0 1,21-7-1,-7 0-87,0-1 1,-1-2-1,-1 0 1,0-1-1,0-2 1,-2 0-1,34-31 1,-40 33-110,-2-1 0,0 0 0,0-1 0,-1-1 0,-1 0 0,-1 0 0,0-1 0,-1 0 0,-1-1 0,-1 0 0,7-22 0,-13 35 1,0 3 10,-1 0 0,1 0-1,0 1 1,-1-1 0,1 0 0,-1 0 0,0 0 0,0 0 0,0 0 0,0 0-1,0 0 1,0 0 0,0 0 0,0 0 0,-1 0 0,1 1 0,-1-1 0,0 0-1,1 0 1,-2-2 0,1 4 7,1-1-1,-1 1 0,1 0 1,-1 0-1,1 0 1,-1-1-1,1 1 1,-1 0-1,1 0 0,-1 0 1,1 0-1,-1 0 1,0 0-1,1 0 1,-1 0-1,1 0 0,-1 0 1,1 0-1,-1 0 1,1 1-1,-1-1 1,1 0-1,-1 0 0,1 0 1,-1 1-1,1-1 1,-1 0-1,1 1 1,0-1-1,-1 0 0,1 1 1,0-1-1,-1 1 1,-14 17 9,13-15-7,-11 16 82,2 1 0,0 0-1,1 0 1,1 1 0,1 1-1,1-1 1,1 1 0,0 1-1,2-1 1,1 1 0,-1 39-1,4-56-227,0-1 0,1 1 0,0-1-1,0 1 1,0-1 0,1 1 0,-1-1-1,6 9 1,-6-11 72,0-1 0,1 0-1,-1 0 1,1 1 0,0-1 0,-1 0 0,1 0-1,0-1 1,0 1 0,0 0 0,1-1 0,-1 1-1,0-1 1,1 0 0,-1 0 0,1 0-1,-1 0 1,1 0 0,5 1 0,16-1-549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1:0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14011,'-3'7'266,"-48"109"2624,44-97-2566,1 1-1,0 0 1,1 0 0,-1 21-1,5-38-303,1 0 0,0 0 0,0 0 0,0 0 0,0 0 0,1 0 0,-1 0 0,1 0 0,0-1 0,-1 1 0,3 4 0,-2-6-16,0 1 0,0-1 0,0 0 0,0 0 0,0 1 0,0-1 0,0 0 0,0 0 0,0 0 0,1-1 0,-1 1 0,0 0 0,1 0 0,-1-1 0,1 1 0,1 0 0,5 0-24,0 0 0,-1 0 0,1-1 0,0 0 0,0-1 0,0 1 0,8-3 0,-10 2-3,1-1 0,0 2 0,0-1 0,-1 1 0,1 0 0,0 0 0,0 1 1,8 1-1,-13-1 18,0 1 0,0-1 1,0 0-1,-1 1 0,1-1 1,0 1-1,0-1 0,-1 1 1,1 0-1,-1 0 0,1 0 1,-1-1-1,0 1 0,0 1 1,0-1-1,0 0 0,0 0 1,0 0-1,-1 0 0,1 1 1,-1-1-1,0 0 0,1 1 1,-1-1-1,0 0 0,0 1 1,0-1-1,-1 0 0,0 3 1,0 2 42,0 0 0,0-1 0,-1 1 0,0-1 0,0 1 0,-1-1 0,1 0 0,-8 11 0,5-10 58,-1-1 0,0 0 0,0 0 0,0 0 0,-1-1 0,0 0 0,0-1-1,0 1 1,-1-1 0,1 0 0,-1-1 0,0 0 0,0 0 0,-10 1 0,14-3-117,0 0 0,0 0 0,0 0 1,0-1-1,-1 0 0,1 0 0,0 0 1,0 0-1,0-1 0,0 0 0,0 0 1,0 0-1,0 0 0,0 0 0,0-1 1,0 0-1,0 1 0,1-2 0,-1 1 1,1 0-1,-1-1 0,1 1 0,0-1 1,0 0-1,0 0 0,1 0 0,-1-1 0,1 1 1,-1-1-1,-2-6 0,1 0-289,1 0 0,0 0 1,1 0-1,0 0 0,1 0 0,0-1 0,1 1 0,0 0 0,0-1 1,2-10-1,3-11-1579,17-61 1,-8 46 1114,36-77-1,-49 122 976,1-1 0,-1 0-1,1 1 1,0-1 0,0 1-1,1 0 1,-1-1 0,0 1-1,1 0 1,-1 0 0,1 1-1,0-1 1,-1 0 0,1 1 0,0 0-1,0-1 1,0 1 0,0 1-1,0-1 1,0 0 0,0 1-1,1-1 1,2 1 0,9 0 447,0 0 1,0 1-1,25 5 1,-12-1-517,39 3-520,115-1 0,-124-11 115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14939,'-8'15'589,"1"2"0,0-1 0,1 1 0,-6 30-1,-6 71 1176,16-95-1339,0 1 0,4 38 0,-2-52-332,1-1-1,1 0 1,0 0-1,0 0 1,0 0-1,1 0 1,1-1-1,0 1 1,7 13-1,-9-20-60,0 1 0,0-1-1,0 0 1,0 0 0,1 1-1,-1-1 1,0-1 0,1 1-1,-1 0 1,1-1 0,0 1-1,0-1 1,-1 0-1,1 0 1,0 0 0,5 1-1,-4-1 9,1-1 0,0 0 0,0 0 0,0 0 0,0 0 0,-1-1 0,1 0 0,0 0 0,7-3 0,0-1 28,1-1 1,-1 0-1,-1-1 0,1 0 1,-1-1-1,14-12 1,3-6-46,-1-1 0,-1-1 0,-1-1 1,-2-1-1,-1-2 0,-1 0 0,-2-1 1,15-36-1,-32 66-69,7-27-269,-8 29 282,-1 0 0,0 1 1,0-1-1,0 1 0,0-1 0,1 0 1,-1 1-1,0-1 0,0 1 1,0-1-1,0 0 0,0 1 0,0-1 1,-1 0-1,1 1 0,0-1 0,0 1 1,0-1-1,-1 0 0,1 1 1,0-1-1,0 1 0,-1-1 0,1 1 1,-1-1-1,1 1 0,0-1 1,-1 1-1,1 0 0,-1-1 0,1 1 1,-1-1-1,1 1 0,-1 0 0,1-1 1,-1 1-1,0 0 0,1 0 1,-1 0-1,1-1 0,-1 1 0,0 0 1,-5 1-70,1-1 0,1 1 0,-1 0 0,0 0 0,0 1 0,0 0-1,-6 3 1,-16 9-374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13739,'13'26'1104,"8"-10"-800,5-5-304,7-8 1257,4-3-865,5-7-48,2-6-32</inkml:trace>
  <inkml:trace contextRef="#ctx0" brushRef="#br0" timeOffset="1">444 7 15515,'-13'8'533,"-75"54"1547,79-55-1866,1 1-1,-1 0 0,1 1 0,1-1 0,-1 1 0,-11 20 0,19-28-192,-1 0 0,0 0-1,1 0 1,-1 0-1,1 0 1,-1 0 0,1 0-1,-1 1 1,1-1 0,0 0-1,-1 0 1,1 0 0,0 1-1,0-1 1,0 0 0,0 0-1,0 0 1,0 1 0,1-1-1,-1 0 1,0 0 0,1 2-1,0-2-7,0 0-1,0-1 1,-1 1-1,1-1 1,0 1-1,0 0 1,0-1-1,0 0 1,0 1-1,0-1 1,0 1-1,0-1 1,0 0-1,0 0 1,0 0-1,0 0 1,0 0-1,0 0 1,2 0-1,4-1 6,0 0 1,0 0-1,0 0 0,0-1 0,0-1 0,7-2 0,-1-2-116,-1 0 0,0-1-1,0-1 1,0 1 0,-1-2 0,-1 0-1,0 0 1,0 0 0,-1-2-1,0 1 1,-1-1 0,0 0-1,7-16 1,-11 10-893,-6 14-139,-4 11-166,5-5 1156,-1 0 0,1 1-1,0-1 1,0 1-1,0-1 1,1 1-1,-1 0 1,0-1 0,1 1-1,0 0 1,0-1-1,0 1 1,0 4 0,4-1-267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8706,'-1'15'631,"-1"-1"-1,-1 0 1,0 1 0,0-1 0,-2-1 0,-6 16-1,1-4 77,-119 377 4257,125-389-4824,2-10-97,1 1 0,0-1 0,0 1 1,0-1-1,0 0 0,1 1 0,0 0 0,-1-1 0,1 1 1,1 3-1,-1-7-41,0 0 0,0 0 0,0 1 0,0-1 0,0 0 0,0 0 0,1 0 0,-1 0 0,0 1 0,0-1 0,0 0 0,0 0 0,0 0 0,1 0 0,-1 0 0,0 0 0,0 0 0,0 0 0,0 1 0,1-1 0,-1 0 0,0 0 0,0 0 0,0 0 0,1 0 0,-1 0 0,0 0 0,0 0 0,0 0 0,1 0 0,-1 0 0,0 0 0,0 0 0,0 0 0,0 0 0,1 0 0,-1-1 0,0 1 1,0 0-1,0 0 0,0 0 0,1 0 0,-1 0 0,0 0 0,0 0 0,0-1 0,0 1 0,0 0 0,1 0 0,-1 0 0,0 0 0,0 0 0,0-1 0,0 1 0,0 0 0,0 0 0,0 0 0,0-1 0,0 1 0,0 0 0,10-13-37,12-27-338,25-65 1,-22 45 39,3-3-31,-2 1-316,44-74 1,-68 132 662,1 0 0,0 0-1,0 0 1,0 0 0,0 1-1,0 0 1,1-1 0,-1 1 0,6-3-1,-8 6 20,-1-1 0,1 1 0,0-1-1,0 1 1,0 0 0,0 0 0,0 0 0,0-1 0,-1 1-1,1 0 1,0 0 0,0 0 0,0 0 0,0 0-1,0 0 1,0 1 0,0-1 0,-1 0 0,1 0-1,1 1 1,0 0 5,-1 0 0,1 0 0,-1 1-1,0-1 1,1 0 0,-1 0 0,0 1-1,0-1 1,0 1 0,0-1 0,0 1 0,0 0-1,-1-1 1,1 3 0,1 0 38,0 0 0,-1 0 0,0 0 0,0 1 0,-1-1 0,1 0-1,-1 1 1,0-1 0,0 0 0,0 1 0,0-1 0,-1 0 0,0 1 0,0-1 0,0 0 0,0 0 0,-1 0 0,0 0 0,0 0 0,0 0 0,0 0 0,0-1 0,-1 1 0,-4 5-1,1-4 27,1 0-1,0 0 0,-1 0 0,0-1 0,0 0 0,-1 0 1,1 0-1,-1-1 0,0 0 0,1 0 0,-1-1 0,-1 0 1,-12 2-1,18-3-123,0-1 0,0 0 0,-1 0 0,1 0 0,0 0 1,0 0-1,0-1 0,0 1 0,0-1 0,0 1 0,0-1 1,-4-1-1,6 1 38,-1 1 0,0-1-1,1 1 1,-1-1 0,1 1 0,-1-1 0,1 0 0,-1 1 0,1-1 0,-1 0 0,1 0-1,0 1 1,-1-1 0,1 0 0,0 0 0,0 1 0,-1-1 0,1 0 0,0 0 0,0 0-1,0 1 1,0-1 0,0 0 0,0 0 0,0 0 0,0 1 0,1-1 0,-1 0 0,0 0-1,0 0 1,1 1 0,-1-1 0,0 0 0,1 1 0,0-2 0,11-16-309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7:5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15187,'-5'33'1481,"-7"3"-881,4 3-232,0 2 680,4 1-216,4-6-280,6-5-112,2-9-344,5-8-192,3-12-560,3-7-168,-2-15 616,-3-8-152,-1-24-160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0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14915,'-7'31'1326,"2"1"-1,1-1 0,0 38 1,9 98-994,-2-90-78,1-12-227,-1 75-391,-4-136 13,0-5 91,-4-11-55,-4-24 72,8 33 199,-32-118-372,-12-54 1004,44 173-558,1 1-1,0-1 1,-1 1-1,1-1 0,0 1 1,0-1-1,0 1 1,0-1-1,0 1 0,0 0 1,0-1-1,1 1 1,-1-1-1,1-1 0,-1 3-12,1-1-1,-1 1 0,0 0 0,1-1 1,-1 1-1,1 0 0,-1-1 0,0 1 0,1 0 1,-1 0-1,1 0 0,-1-1 0,0 1 1,1 0-1,-1 0 0,1 0 0,-1 0 1,1 0-1,-1 0 0,1 0 0,-1 0 0,1 0 1,-1 0-1,1 0 0,-1 0 0,0 0 1,1 0-1,0 1 0,5 1 107,0 1 1,-1-1-1,1 1 1,-1 1-1,5 3 0,-1-1-23,8 5-153,1-1 1,0 0-1,0-2 1,24 8 0,-35-13-76,0-1 1,1 0 0,-1-1-1,1 0 1,0 0-1,-1 0 1,1-1 0,0 0-1,-1-1 1,1 0 0,0 0-1,-1 0 1,1-1-1,8-3 1,11-10-417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0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109 146 10994,'-8'8'647,"-1"2"0,1-1 0,1 1 0,0 0 0,0 1 0,1-1 0,-9 23 0,5-7 241,0 1-1,-6 37 0,14-56-732,1-1-1,0 1 1,0-1-1,1 1 1,-1 0 0,2-1-1,1 9 1,-2-14-134,0-1 0,1 1 0,-1-1 0,0 1 0,1-1 0,0 1 0,-1-1 0,1 1 1,0-1-1,0 0 0,0 0 0,0 1 0,0-1 0,0 0 0,0 0 0,0 0 0,0 0 0,1 0 0,-1 0 0,0-1 0,1 1 0,-1 0 1,0-1-1,1 1 0,-1-1 0,1 1 0,-1-1 0,1 0 0,-1 1 0,1-1 0,-1 0 0,1 0 0,-1 0 0,1 0 0,0 0 0,-1-1 0,1 1 1,-1 0-1,1-1 0,-1 1 0,3-2 0,3-1-4,1 0 1,-1 0 0,0-1-1,0 0 1,0-1-1,0 1 1,-1-1 0,0-1-1,0 1 1,0-1-1,0 0 1,-1 0-1,7-12 1,-6 9-13,0 0 0,-1 0 0,0-1 0,-1 0 0,0 0 0,-1 0 0,0 0 0,0-1 0,2-19 0,-5 28-9,0 0 0,0-1 0,0 1 0,-1 0 0,1 0 1,-1-1-1,1 1 0,-1 0 0,0 0 0,-1-3 0,2 5 2,0 0 1,0 0-1,0-1 1,0 1-1,0 0 1,-1 0-1,1-1 1,0 1-1,0 0 1,0 0-1,-1 0 0,1 0 1,0-1-1,0 1 1,-1 0-1,1 0 1,0 0-1,0 0 1,-1 0-1,1 0 0,0-1 1,0 1-1,-1 0 1,1 0-1,0 0 1,-1 0-1,1 0 1,-1 0-1,-8 11-37,6-5 31,1-1 0,0 1-1,0 0 1,1 0 0,0 0 0,0 0 0,0 0-1,1 0 1,0 0 0,0 0 0,2 10-1,-2-13 11,0-1 0,0 0 0,1 0 0,-1 1-1,1-1 1,0 0 0,0 0 0,0 0 0,0 0-1,0 0 1,0 0 0,0 0 0,1 0 0,-1 0-1,1 0 1,-1-1 0,1 1 0,0-1 0,-1 1 0,1-1-1,0 1 1,0-1 0,0 0 0,0 0 0,0 0-1,0 0 1,1-1 0,-1 1 0,0-1 0,0 1-1,1-1 1,-1 1 0,4-1 0,4-1 7,0-1 1,0 0 0,-1 0-1,1-1 1,0 0-1,-1-1 1,1 0-1,-1 0 1,0-1-1,11-8 1,7-6 22,44-41 0,-49 40-61,-1-1-1,24-31 0,-38 44-5,-2 0-1,1-1 0,-1 0 0,0 0 0,-1 0 0,0-1 1,0 1-1,-1-1 0,-1 0 0,3-14 0,-5 23 26,1-1-1,-1 0 0,0 1 0,0-1 1,0 1-1,0-1 0,0 1 0,0-1 1,0 1-1,0-1 0,-1 1 0,1-1 1,-1 1-1,1-1 0,-1 1 0,1-1 1,-1 1-1,0-1 0,0 1 0,0 0 1,0 0-1,0-1 0,0 1 0,0 0 0,0 0 1,0 0-1,0 0 0,-1 0 0,1 0 1,0 1-1,-1-1 0,1 0 0,-1 1 1,1-1-1,-1 1 0,1-1 0,-1 1 1,1 0-1,-1-1 0,1 1 0,-1 0 1,1 0-1,-1 0 0,-1 1 0,-5-1 6,1 1-1,0 1 0,0-1 1,0 1-1,1 0 1,-1 1-1,0 0 0,-8 4 1,4 1 72,1 0-1,0 0 1,0 1 0,0 0 0,1 1 0,0 0 0,1 0 0,0 1 0,1 0 0,0 0-1,1 1 1,0 0 0,1 0 0,1 1 0,-1-1 0,2 1 0,-4 18 0,6-22-13,0 1 0,0 0 0,1 0 0,0 0 0,1 0 0,0 0 0,0-1 0,1 1 0,1 0 0,5 14 0,-5-17-68,0 0 0,1 0 1,0-1-1,0 1 0,1-1 1,0 0-1,0 0 1,0-1-1,1 1 0,0-1 1,0 0-1,0-1 1,0 0-1,13 6 0,-16-8-56,1 0-1,0-1 0,0 0 1,0 1-1,0-2 1,0 1-1,7 0 0,-10-1 62,0 1-1,0-1 1,0-1-1,0 1 0,0 0 1,0 0-1,0 0 0,0 0 1,-1-1-1,1 1 1,0 0-1,0-1 0,0 1 1,0-1-1,-1 1 0,1-1 1,0 1-1,0-1 1,-1 1-1,1-1 0,-1 0 1,1 1-1,0-1 0,-1 0 1,1 0-1,-1 1 0,1-1 1,-1 0-1,0 0 1,1 0-1,-1 0 0,0 0 1,0 0-1,0 1 0,1-1 1,-1 0-1,0 0 1,0 0-1,0 0 0,0 0 1,-1 0-1,1-1 0,-13-36-318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0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17892,'-4'-5'1280,"10"5"-1024,8 7-152,15 11-144,2 2-168,5 3 128,3 3-56,11 4-136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0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16131,'14'34'1321,"0"0"-1121,-5 1-96,-1 6 640,-6 8-648,-5 4-40,-13 9-24,-4 2-16,-9 5 16,-3 1-72,-13-1-376,-8-3 376,-13-6-48,-4-5-8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0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15099,'-1'1'107,"-2"1"148,1 0 1,-1 0 0,0 1 0,1-1-1,-1 1 1,-3 5 0,6-7-235,0-1-1,-1 0 1,1 1-1,0-1 1,0 0 0,0 1-1,0-1 1,0 0 0,0 1-1,0-1 1,0 1-1,0-1 1,0 0 0,0 1-1,0-1 1,0 0 0,0 1-1,0-1 1,0 1 0,0-1-1,1 0 1,-1 1-1,0-1 1,0 0 0,0 1-1,1-1 1,0 1 42,0 0 1,0 0-1,1 0 1,-1-1-1,0 1 1,1 0-1,-1-1 1,0 1-1,1-1 1,-1 0-1,3 1 1,20 3 347,2-1 1,-1-1-1,26-1 1,78-9 248,-117 7-598,84-8 74,-30 2-1015,82 1-1,-147 6 814,37 3-578,-36-2 623,-1-1-1,1 0 1,-1 0-1,1 1 1,-1-1-1,0 1 1,1-1-1,-1 1 1,0 0-1,1 0 1,-1-1-1,0 1 1,0 0-1,0 0 1,0 0-1,0 0 1,0 0-1,0 0 1,0 1-1,0-1 1,1 2-1,-2-2 4,0-1 1,0 1-1,0-1 0,0 1 1,0-1-1,0 1 0,1-1 0,-1 1 1,-1-1-1,1 1 0,0-1 0,0 1 1,0-1-1,0 1 0,0-1 1,0 1-1,-1-1 0,1 1 0,0-1 1,0 0-1,-1 1 0,1-1 0,-1 1 1,-17 11-359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0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5 118 13531,'-4'16'1424,"5"-3"-968,10-10-72,10 0 705,9-3-393,8-3-104,12-4-72,6-2-88,13-2-448,1-4-184,3 0-424,-2-3 1264,-5-3-744,-6-3-64,-13-5-112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1:0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12259,'-11'34'1440,"-7"0"-752,1-1-312,-1-1 1529,-1 1-1289,3-4-328,3-4-88,3-3-320,0-1-176,3-2-296,-2-2-273,-1-4 593,3-3-192,0-4-40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0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15139,'5'2'471,"24"5"969,0 1 0,47 21 0,-68-26-1413,0 1 0,-1 0-1,0 1 1,1-1 0,-1 1-1,-1 1 1,1-1-1,-1 1 1,0 0 0,0 1-1,-1-1 1,0 1-1,0 0 1,-1 1 0,7 13-1,-7-9-19,-1 0 0,-1 0 0,0 1 0,0-1 0,-2 1-1,1-1 1,-1 1 0,-1 0 0,-1-1 0,1 1 0,-8 21-1,1-8-10,-1 1 0,-1-2-1,-1 1 1,-20 31-1,12-26 160,-2-1 0,0-1 0,-2-1 0,-1 0 0,-2-2 0,0-1-1,-38 27 1,44-39 51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1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36 15251,'15'-27'1075,"-7"18"-604,-6 14-122,-3 17 143,1-22-485,-15 69 615,-2 0 1,-42 105-1,17-54-291,39-110-306,-48 158 293,45-141-288,1 0 1,2 0 0,0 0-1,2 38 1,1-58-34,0-1 0,1 0 0,0 0 0,0 0 0,1 0 0,0 0 0,0 0 0,0 0 0,1-1 0,-1 1 0,5 6 0,-4-9-50,-1 0 0,1 0 0,0 0-1,0 0 1,0-1 0,1 1-1,-1-1 1,0 0 0,1 0-1,0 0 1,-1 0 0,1-1 0,0 1-1,0-1 1,0 0 0,0 0-1,0-1 1,6 1 0,0-1-50,0 0 0,-1 0 1,1-1-1,0-1 0,-1 0 1,1 0-1,-1-1 0,14-6 1,5-3-143,38-25 0,-9 1-188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1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68 12843,'0'-1'54,"0"0"0,0 0 0,1 0 0,-1 0 0,0 0 0,0-1 0,0 1 0,0 0 0,-1 0 0,1 0 0,0 0 1,0 0-1,-1 0 0,1 0 0,0 0 0,-1 0 0,1 0 0,-1 1 0,1-1 0,-1 0 0,0 0 0,1 0 0,-1 0 0,0 1 0,1-1 0,-1 0 1,0 1-1,0-1 0,0 0 0,0 1 0,0-1 0,0 1 0,0 0 0,0-1 0,0 1 0,0 0 0,0-1 0,0 1 0,0 0 0,0 0 0,0 0 1,0 0-1,0 0 0,0 0 0,0 0 0,0 0 0,0 1 0,0-1 0,-2 1 0,-3 0 92,1 1 0,-1 0 0,1 0 0,-1 0 0,1 1 0,0 0 0,0 0 0,-5 4 0,-3 5-15,2 0 1,-1 0-1,1 1 1,1 0-1,1 1 0,0 0 1,0 1-1,2 0 1,-1 0-1,2 1 1,0 0-1,1 0 1,1 0-1,0 0 1,2 1-1,-2 20 1,4-32-108,-1 0 0,2 0 0,-1 0 0,1 0 1,-1 0-1,1 0 0,1-1 0,-1 1 0,1 0 0,3 8 1,-4-12-13,1 1 0,-1 0-1,0-1 1,0 1 0,1-1 0,-1 1 0,1-1 0,0 0 0,-1 0 0,1 0 0,0 0 0,0 0 0,0 0 0,-1 0 0,1 0 0,0-1 0,0 1 0,0-1 0,0 1-1,0-1 1,0 0 0,0 0 0,1 0 0,-1 0 0,0 0 0,0-1 0,0 1 0,2-1 0,5-2 43,-1 0-1,0 0 1,0 0 0,-1-1 0,1 0-1,-1-1 1,0 0 0,0 0 0,0 0 0,-1-1-1,0 0 1,10-12 0,-4 3 127,-1 0 1,0-1-1,-1-1 1,14-28-1,-19 33-54,0-1 0,-1 0-1,0 0 1,-1 0 0,-1 0-1,2-18 1,-3 24-82,-1 1 1,-1 0-1,1-1 0,-1 1 1,0 0-1,0-1 0,-1 1 1,1 0-1,-1 0 0,-1 0 1,1 0-1,-1 1 0,0-1 1,-1 1-1,-4-7 0,6 9-79,0 1 0,-1 0 0,1 0 0,0 0-1,-1 0 1,1 1 0,-1-1 0,1 0 0,-1 1-1,0 0 1,0 0 0,0 0 0,0 0 0,1 0 0,-1 0-1,0 1 1,0 0 0,0-1 0,-1 1 0,1 0 0,0 1-1,-4 0 1,4-1-61,1 1 0,0-1 1,0 1-1,0 0 0,0 0 0,0 0 0,0 0 0,0 0 1,0 1-1,0-1 0,0 1 0,1-1 0,-1 1 0,0-1 1,1 1-1,0 0 0,-1 0 0,1 0 0,0 0 0,0 0 1,0 0-1,0 0 0,0 0 0,0 0 0,1 1 0,-1-1 1,1 0-1,0 0 0,-1 4 0,2 8-485,7-6-50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1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15467,'3'1'103,"0"0"-1,-1 0 1,1 1-1,0-1 1,0 1 0,-1 0-1,1-1 1,0 1-1,-1 0 1,0 0-1,1 1 1,-1-1-1,0 0 1,0 1-1,-1-1 1,1 1 0,0 0-1,-1 0 1,1 0-1,-1-1 1,0 1-1,0 0 1,0 4-1,3 10 14,0-1 0,-2 1 0,1 20 1,-1-6-61,-1-30-53,-1 1-1,0 0 0,0 0 0,0-1 1,1 1-1,-1 0 0,1-1 0,0 1 1,-1 0-1,1-1 0,0 1 0,0-1 1,0 1-1,1 1 0,-1-3 2,0 1-1,0-1 1,0 0-1,0 0 1,0 1-1,-1-1 1,1 0-1,0 0 1,0 0-1,0 0 1,0 0-1,0 0 1,0 0-1,0-1 1,-1 1-1,1 0 1,0 0-1,0-1 1,0 1-1,0 0 1,-1-1-1,1 1 1,0-1-1,0 1 1,-1-1-1,1 0 1,0 1-1,-1-1 1,2 0-1,29-26 87,-22 18-55,1 1 0,0 0-1,1 0 1,0 1 0,0 0 0,13-6-1,-22 13-32,0-1 0,-1 0 0,1 1-1,0-1 1,-1 1 0,1 0 0,0-1-1,0 1 1,-1 0 0,1 0 0,0 0-1,0 0 1,-1 0 0,1 1 0,0-1 0,-1 0-1,1 1 1,0 0 0,-1-1 0,1 1-1,0 0 1,-1 0 0,1 0 0,-1 0-1,1 0 1,-1 0 0,0 0 0,1 0-1,-1 0 1,0 1 0,0-1 0,0 0-1,0 1 1,0-1 0,0 1 0,-1 0-1,1-1 1,0 1 0,-1 0 0,2 3 0,0 5 1,1 1 1,-1 0 0,-1 0 0,0 0-1,-1 13 1,-1 3-97,-1 0-1,-6 26 1,9-97-1219,3 4 1020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1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12699,'-1'0'80,"0"0"0,0 0 0,0 1-1,0-1 1,0 0 0,0 1 0,-1-1 0,1 1 0,0-1 0,0 1 0,0-1 0,0 1 0,1 0 0,-1 0 0,0-1 0,0 1 0,0 0 0,1 0 0,-1 0-1,-1 2 1,-11 24 236,10-19-119,-17 41 769,2 2 1,-19 95-1,30-110-649,2 1 0,2 0 1,1 0-1,7 74 0,-4-97-186,2-1 1,0 1-1,0-1 1,2 0 0,-1 0-1,13 22 1,-16-31-97,1-1 0,0 0 0,0 0 0,1-1 1,-1 1-1,1 0 0,-1-1 0,1 0 0,0 1 1,0-1-1,0 0 0,0 0 0,4 1 0,-4-2-13,0 0-1,0-1 1,-1 1-1,1-1 1,0 0-1,0 0 1,0 0-1,0 0 1,-1 0-1,1-1 1,0 1-1,0-1 0,0 0 1,-1 0-1,1 0 1,0 0-1,-1 0 1,1 0-1,2-3 1,7-5 49,0 0 0,-1-1 0,-1 0 0,1-1 1,-2-1-1,1 1 0,12-23 0,9-9 117,-31 42-179,1 0 0,0-1 0,0 1 0,0 0 0,0 0 1,0 0-1,0 0 0,0 0 0,0 0 0,1 0 0,-1 0 0,0 0 0,1 1 0,-1-1 0,0 0 0,1 1 0,-1-1 0,2 1 0,-2 0-3,0 0 0,0 1-1,-1-1 1,1 1 0,0 0 0,0-1 0,-1 1 0,1 0-1,0-1 1,-1 1 0,1 0 0,-1 0 0,1-1 0,-1 1 0,1 0-1,-1 0 1,0 0 0,1 0 0,-1-1 0,0 1 0,0 0-1,0 0 1,0 0 0,1 0 0,-1 0 0,0 0 0,-1 0-1,1 0 1,0 1 0,0 30 41,-1-1 0,-7 40-1,-1 37-231,19-118-1438,-3-3 1317,2-5-118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1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11586,'0'1'202,"-1"0"0,1 1 0,0-1 0,0 0 0,0 1 0,0-1 0,0 1 0,0-1-1,0 0 1,0 1 0,0-1 0,1 3 0,1 3 349,-3 127 3389,-1-101-3295,1 1-1,2 0 0,7 48 0,-8-80-598,1 1 0,-1 0 1,1 0-1,0 0 0,0-1 0,1 1 0,-1 0 0,0-1 0,4 5 0,-5-6-32,1-1 1,0 1-1,0 0 0,0 0 0,0-1 0,0 1 0,0-1 0,0 1 1,0-1-1,0 1 0,0-1 0,0 1 0,0-1 0,0 0 0,1 0 0,-1 0 1,0 1-1,0-1 0,0 0 0,0 0 0,1-1 0,-1 1 0,0 0 0,0 0 1,0-1-1,0 1 0,0 0 0,2-1 0,3-2 14,0-1 0,0 1 0,0-1 0,0 0 0,-1 0 0,1-1 0,-1 0 0,5-6 0,39-50 93,-31 37-86,86-116 113,-103 139-148,-1 0 0,1 0 0,0 0 0,-1 1 0,1-1 0,0 0 0,-1 0-1,1 1 1,0-1 0,0 1 0,0-1 0,0 1 0,0-1 0,-1 1 0,1-1 0,0 1 0,1-1-1,-1 2 1,-1-1 0,1 0 0,-1 0 0,0 0 0,1 1 0,-1-1-1,0 0 1,0 0 0,1 1 0,-1-1 0,0 0 0,0 1 0,1-1-1,-1 0 1,0 1 0,0-1 0,0 1 0,1-1 0,-1 0 0,0 1-1,0-1 1,0 0 0,0 1 0,0-1 0,0 1 0,0-1 0,0 1-1,-3 38-6,3-34 7,-30 178-334,31-174 165,2-8 642,6-13-156,-2-6-300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1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152 242 10794,'39'-44'1619,"-14"17"-19,-1-1 1,38-58-1,-60 83-1411,-1 1 0,1-1-1,-1-1 1,1 1-1,-1 0 1,0 0 0,0 0-1,0-1 1,-1 1-1,1-5 1,-1 7-130,0 1 1,0-1-1,0 0 1,-1 1-1,1-1 0,0 0 1,0 1-1,0-1 1,-1 0-1,1 1 1,-1-1-1,1 0 0,0 1 1,-1-1-1,1 1 1,-1-1-1,1 1 1,-1-1-1,1 1 0,-2-1 1,1 0-5,-1 0 0,1 1 1,-1-1-1,0 1 0,1-1 0,-1 1 1,0 0-1,1 0 0,-1-1 0,0 1 1,0 0-1,-1 1 0,-10 0 12,1 2 0,-1-1 0,1 2 1,0 0-1,0 0 0,0 1 0,0 0 0,1 1 0,0 1 0,0-1 0,1 2 0,0-1 0,0 2 0,0-1 1,-15 20-1,15-16-73,1-1 1,0 1 0,1 1-1,1-1 1,0 2 0,0-1-1,1 0 1,1 1 0,0 0-1,1 1 1,1-1 0,0 1-1,-1 21 1,4-31-3,0 1 1,0-1-1,1 0 0,-1 0 0,1 0 0,0 0 1,3 9-1,-3-12 5,0-1 1,0 0 0,-1 1-1,1-1 1,0 0-1,0 0 1,0 0-1,0 0 1,0 0-1,1 0 1,-1 0-1,0 0 1,0 0 0,1 0-1,-1-1 1,0 1-1,1 0 1,-1-1-1,1 1 1,-1-1-1,1 0 1,-1 1-1,1-1 1,-1 0 0,1 0-1,-1 0 1,1 0-1,2-1 1,3 0-8,0-1 0,0 0 0,0 0 0,0-1 0,0 0 0,0 0 0,-1 0 0,0-1 0,0 0 1,0 0-1,0-1 0,8-8 0,8-9-20,30-38 0,-49 55 28,25-29 2,-2-1 1,-1-2-1,35-72 0,-89 186 14,-23 95 0,29-92-10,-106 340-161,121-387-481,7-31-61,3-10-409,-1 6 858,10-33-686,-1 15 445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1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19 13283,'0'0'52,"0"-1"0,0 1 0,0 0 0,0 0 0,0 0 0,1 0 0,-1 0 0,0 0 0,0 0 0,0 0 1,0-1-1,0 1 0,0 0 0,0 0 0,0 0 0,0 0 0,0 0 0,0-1 0,0 1 0,0 0 0,0 0 0,1 0 0,-1 0 0,0 0 0,0-1 0,0 1 0,-1 0 1,1 0-1,0 0 0,0 0 0,0 0 0,0-1 0,0 1 0,0 0 0,0 0 0,0 0 0,0 0 0,0 0 0,0 0 0,0-1 0,0 1 0,-1 0 0,1 0 1,0 0-1,0 0 0,0 0 0,0 0 0,-9 3 1171,-9 10-404,8 1-738,-1 1 1,2-1-1,0 2 0,1-1 1,0 1-1,1 0 0,1 1 1,1 0-1,0 0 0,1 0 1,-2 22-1,5-35-64,1-1-1,0 0 1,0 1 0,0-1 0,0 1-1,0-1 1,1 1 0,-1-1-1,1 0 1,0 1 0,3 5-1,-4-8-3,1 0-1,0 0 0,0 1 0,0-1 0,0-1 0,1 1 1,-1 0-1,0 0 0,0 0 0,0-1 0,1 1 0,-1 0 1,0-1-1,1 1 0,-1-1 0,0 0 0,1 1 0,-1-1 1,1 0-1,-1 0 0,0 0 0,1 0 0,-1 0 0,1 0 0,-1 0 1,1-1-1,-1 1 0,0 0 0,1-1 0,1 0 0,8-3 70,0-1 0,0 0-1,-1 0 1,0 0 0,19-15-1,45-42 382,-65 54-397,15-13 150,-1 0 0,-1-1 0,-1-2 0,-1 0-1,23-36 1,-38 48-58,-5 12-155,0 0 0,0 0-1,0 0 1,0 0 0,0 0-1,0 0 1,0 0 0,0 0-1,0 0 1,0 0 0,0 0-1,0 0 1,0 0 0,0 0-1,0 0 1,0 0 0,0 0-1,-1 0 1,1 0 0,0 0 0,0 1-1,0-1 1,0 0 0,0 0-1,0 0 1,0 0 0,0 0-1,0 0 1,0 0 0,0 0-1,0 0 1,0 0 0,0-1-1,0 1 1,-1 0 0,1 0-1,0 0 1,0 0 0,0 0-1,0 0 1,0 0 0,0 0 0,0 0-1,0 0 1,0 0 0,0 0-1,0 0 1,0 0 0,0 0-1,0 0 1,0 0 0,0 0-1,0 0 1,0 0 0,0 0-1,0 0 1,0 0 0,0-1-1,0 1 1,0 0 0,0 0-1,0 0 1,0 0 0,0 0 0,0 0-1,0 0 1,0 0 0,-16 17 166,3 0-146,2 1 0,0 0 0,-15 38 0,22-47-26,0 1 1,1 0 0,1 0 0,-1 1-1,2-1 1,-1 1 0,1-1 0,1 1-1,1 17 1,-1-26 1,0-1 1,1 0-1,-1 1 0,0-1 0,1 0 0,-1 1 1,0-1-1,1 0 0,0 1 0,-1-1 0,1 0 1,0 0-1,0 0 0,-1 0 0,1 0 1,0 0-1,0 0 0,0 0 0,0 0 0,0 0 1,1 0-1,-1-1 0,0 1 0,2 1 1,-1-2 1,1 1 0,-1-1 0,1 0 0,0 0 0,-1 0 0,1 0 1,-1 0-1,1 0 0,-1-1 0,1 1 0,-1-1 0,4-1 1,3-1-2,-1-1 0,1 0 1,-1 0-1,0-1 1,0 0-1,7-7 1,-10 8-158,0 0-1,0-1 1,0 1 0,-1-1 0,0 0 0,0-1 0,0 1 0,-1-1 0,1 1-1,-1-1 1,-1 0 0,1 0 0,-1 0 0,0-1 0,0 1 0,1-13 0,-3 10-365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1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83 346 11426,'10'-10'3231,"-29"33"-2034,6-3-850,2 1-1,-16 36 1,23-44-265,-1-1-1,2 1 0,0 0 1,0 0-1,1 0 0,0 16 1,2-28-65,0 0 1,-1 0 0,1 1-1,0-1 1,0 0-1,0 0 1,1 0 0,-1 0-1,0 1 1,0-1-1,1 0 1,-1 0 0,0 0-1,1 0 1,-1 0 0,1 0-1,0 0 1,-1 0-1,1 0 1,0 0 0,0 0-1,-1 0 1,1 0-1,2 1 1,-2-2 4,0 0 1,1 0-1,-1 1 0,0-1 1,1 0-1,-1 0 0,0-1 1,1 1-1,-1 0 0,0 0 0,1-1 1,-1 1-1,0 0 0,0-1 1,0 0-1,1 1 0,1-2 1,5-4 91,1 0 0,-2 0 1,1-1-1,9-10 0,1-4 236,0-1 0,17-30-1,-26 39-157,-2-1 0,0 0 1,-1-1-1,0 1 0,6-25 0,-12 37-169,1 1 0,-1-1 1,0 1-1,1-1 0,-1 1 0,0-1 0,0 1 0,0-1 0,0 1 1,0-1-1,-1 1 0,1-3 0,-1 4-19,1 0 1,0 0 0,0 0-1,0-1 1,-1 1-1,1 0 1,0 0-1,0 0 1,0 0-1,-1 0 1,1 0-1,0 0 1,0-1-1,-1 1 1,1 0-1,0 0 1,0 0-1,-1 0 1,1 0-1,0 0 1,0 0 0,-1 0-1,1 0 1,0 0-1,0 0 1,-1 1-1,1-1 1,0 0-1,0 0 1,-1 0-1,1 0 1,0 0-1,0 0 1,-1 0-1,1 1 1,0-1-1,0 0 1,0 0-1,-1 1 1,-1 1-4,-1 0 0,1 0 0,0 1 0,0 0 0,0-1 0,0 1 0,0 0 0,0 0 0,-1 4 0,2-4-22,0-1 0,0 1-1,0 0 1,0-1 0,1 1 0,-1 0-1,1 0 1,0-1 0,0 1 0,0 0-1,0 0 1,1 4 0,-1-6 10,1-1 1,-1 1-1,0 0 0,1 0 0,-1-1 1,1 1-1,-1-1 0,1 1 1,-1 0-1,1-1 0,-1 1 1,1-1-1,-1 1 0,1-1 1,0 1-1,-1-1 0,1 0 1,0 1-1,0-1 0,1 1-3,0-1-1,0 1 0,-1-1 1,1 0-1,0 0 1,0 0-1,0 0 0,0 0 1,-1-1-1,1 1 0,3-1 1,6-3-30,0 0 0,0-1 0,0 0 0,-1-1 0,0 0 1,0 0-1,0-1 0,13-13 0,-2 0 12,-1 0-1,24-33 1,34-60 14,-66 94 0,-1-1 0,-1 0 0,14-41 0,-23 50-18,-7 18 15,-7 16 5,-18 39-25,0-1 156,2 1 1,-39 123-1,67-180-95,-1 0-1,1 1 0,1-1 0,-1 1 0,1-1 0,0 0 0,0 1 0,1 5 0,-1-10-12,1 0-1,-1 0 0,0 0 1,1 0-1,-1 0 0,0 0 0,1-1 1,-1 1-1,1 0 0,-1 0 1,1 0-1,0-1 0,-1 1 0,1 0 1,0-1-1,-1 1 0,1 0 1,0-1-1,1 1 0,0 0-1,-1-1 0,1 0 0,-1 1 0,1-1-1,-1 0 1,1 0 0,-1 0 0,1 0 0,-1-1 0,1 1-1,-1 0 1,1-1 0,-1 1 0,1-1 0,-1 1 0,3-2-1,0 0 2,0-1-1,0 0 1,0 0-1,0 0 1,-1 0-1,1-1 0,-1 1 1,0-1-1,0 0 1,0 0-1,0 0 1,-1 0-1,2-5 1,0 2-15,0 0 0,0 1 1,1 0-1,5-6 1,-9 13-11,0-1 1,1 1-1,-1 0 0,0 0 1,0 0-1,0 0 1,0 0-1,0 0 0,0 0 1,0 1-1,0-1 1,1 2-1,8 9-71,-7-10 79,0 0 0,0 0 1,0 0-1,1-1 1,-1 1-1,0-1 0,1 0 1,-1 0-1,1 0 0,-1-1 1,1 1-1,-1-1 0,6 1 1,-1-2 1,-1 0 1,0 0 0,0 0-1,-1-1 1,1 0 0,9-4-1,4-3 10,-1-1-1,-1-1 0,26-19 0,-42 29 1,37-32 29,-37 32-27,-1-1 0,1 0-1,0 0 1,-1 0 0,1-1 0,-1 1 0,1 0 0,-1 0 0,0-1 0,0 1 0,0-1 0,0 1-1,-1-1 1,1 1 0,-1-1 0,1-3 0,-1 5-2,-1 0 1,1 0-1,0 1 1,0-1-1,-1 0 1,1 0-1,0 1 1,-1-1-1,1 0 0,-1 0 1,1 1-1,-1-1 1,1 1-1,-1-1 1,1 0-1,-1 1 0,1-1 1,-1 1-1,0-1 1,0 1-1,1 0 1,-1-1-1,0 1 1,1 0-1,-1-1 0,0 1 1,0 0-1,0 0 1,1 0-1,-1 0 1,0 0-1,0 0 0,0 0 1,1 0-1,-1 0 1,0 0-1,-1 0 1,-3 1 1,1-1 1,0 1 0,-1 0 0,1 1 0,-8 2-1,5 0 6,1 0-1,-1 0 1,1 1-1,0 0 1,0 0-1,1 1 1,-1-1-1,1 1 0,1 0 1,-1 1-1,1-1 1,0 1-1,0 0 1,1 0-1,-5 14 1,6-15-12,0-1 0,0 1 0,1-1-1,0 1 1,0 0 0,1-1 0,0 1 0,0 0 0,0-1 0,0 1 0,1 0 0,0-1 0,0 1 0,1-1 0,-1 1 0,1-1 0,0 1 0,1-1 0,-1 0 0,1 0 0,0 0 0,6 6 0,-8-9-24,1 0 0,-1-1 1,1 1-1,0-1 0,0 1 1,-1-1-1,1 0 0,0 1 1,0-1-1,0 0 0,1 0 1,-1-1-1,0 1 0,0 0 1,0-1-1,0 1 0,1-1 1,-1 0-1,0 0 0,1 1 1,-1-2-1,4 1 0,5-6-137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1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12363,'-7'-4'1432,"5"3"-712,7 1-224,8 2 1513,5 1-929,11 0-184,7 0-88,14 0-128,6-2-63,3-1-153,-1 0-56,-3-1-224,-5 1-208,-9-3-520,-8 0-265,-15-4 649,-4 3-128,-13-1-88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1:0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64 15579,'-1'-2'107,"-1"1"0,1-1 0,-1 1 0,0-1 0,1 1-1,-1 0 1,0 0 0,0 0 0,0 0 0,0 0 0,0 0 0,0 0-1,0 1 1,0-1 0,0 1 0,0-1 0,0 1 0,-1 0 0,-2 0-1,2 1-39,0-1 0,0 1 0,-1 1-1,1-1 1,0 0 0,0 1 0,0-1-1,0 1 1,0 0 0,1 0 0,-5 4-1,-1 2 1,1-1-1,0 1 1,0 0-1,1 1 1,0 0-1,-9 16 1,13-20-62,-1 0 0,1-1 0,0 1 0,1 0 0,-1 1 1,1-1-1,0 0 0,0 0 0,0 1 0,1-1 1,0 0-1,0 1 0,0-1 0,1 0 0,1 6 0,-2-9 3,1 0 0,0 0 1,0-1-1,0 1 0,0 0 0,0-1 0,0 1 0,0-1 0,0 1 0,0-1 0,1 1 0,-1-1 0,1 0 0,-1 1 0,1-1 0,-1 0 0,1 0 0,0 0 0,0-1 0,-1 1 0,1 0 0,0-1 0,0 1 0,0-1 0,0 1 0,0-1 0,0 0 0,0 0 0,0 0 0,-1 0 0,1 0 0,0 0 0,0-1 1,3 0-1,1 0 35,0-1 0,0 0 0,0 0 0,0 0 0,-1-1 0,1 0 0,-1 0 0,0-1 0,9-6 1,-7 3 35,0 0 0,-1-1 1,0 1-1,0-1 0,-1 0 1,0-1-1,0 0 0,-1 1 1,0-1-1,6-19 0,-9 24-57,0 0-1,0 1 0,-1-1 1,1 0-1,-1 1 1,0-1-1,0 0 0,0 0 1,0 1-1,-1-1 0,1 0 1,-1 0-1,0 1 0,0-1 1,-1 1-1,1-1 0,-1 1 1,1-1-1,-1 1 1,0 0-1,0 0 0,-1 0 1,1 0-1,-1 0 0,1 1 1,-1-1-1,0 1 0,0-1 1,0 1-1,0 0 1,-5-2-1,3 2-31,0 0-1,0 0 1,0 0-1,0 1 1,0 0 0,-1 0-1,1 0 1,0 1 0,-1 0-1,1 0 1,-1 0-1,1 0 1,0 1 0,0 0-1,-1 0 1,-7 3 0,10-3-65,0 1 0,0-1 0,0 1-1,0-1 1,1 1 0,-1 0 0,1 0 0,-1 0 0,1 0 0,-1 1 0,1-1 0,0 0 0,0 1 0,0 0 0,1-1 0,-1 1 0,1 0 0,-1 0 0,1 0 0,0 0 0,0 0 0,0 0 0,0 0 0,1 1 0,0-1 0,-1 0-1,1 0 1,0 5 0,1-5 30,-1-1 0,0 1-1,1 0 1,0-1 0,-1 1-1,1 0 1,0-1 0,0 1-1,1-1 1,-1 0 0,0 1-1,1-1 1,0 0 0,-1 0-1,1 0 1,0 0 0,0 0-1,2 2 1,25 14-511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12147,'0'13'1448,"11"0"-696,5-1-232,13-4 1585,5 1-1217,12-2-208,4-1-32,2-5-160,-2-1-40,-4 0-312,-2-4-320,-9-3 184,-5-3-40,-6-2-48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39 13403,'-2'-30'2221,"2"29"-2168,0 1 0,0 0 0,0-1 1,-1 1-1,1-1 0,0 1 0,0-1 0,0 1 1,0 0-1,-1-1 0,1 1 0,0-1 0,-1 1 1,1 0-1,0-1 0,0 1 0,-1 0 0,1-1 1,-1 1-1,1 0 0,0 0 0,-1-1 0,0 1 3,0 0 0,1 1-1,-1-1 1,0 0-1,1 0 1,-1 1 0,0-1-1,1 0 1,-1 1-1,1-1 1,-1 0 0,1 1-1,-1-1 1,1 1-1,-1-1 1,1 1 0,-1-1-1,1 1 1,0 0-1,-1-1 1,1 2 0,-5 6 63,0 1 1,1-1 0,0 1 0,1 0 0,0 0 0,0 1 0,-1 11-1,0 7-101,-1 35 0,5-52-18,0 0 0,0 0 0,1 0 0,0 0 0,3 11 0,-3-21 3,-1 1 1,0 0-1,1 0 1,0 0-1,-1 0 0,1-1 1,0 1-1,0 0 1,0 0-1,0-1 1,0 1-1,0-1 1,1 1-1,-1-1 1,1 0-1,-1 1 1,1-1-1,-1 0 0,1 0 1,-1 0-1,1 0 1,0 0-1,0-1 1,-1 1-1,1 0 1,0-1-1,0 1 1,0-1-1,0 0 0,0 1 1,0-1-1,0 0 1,0 0-1,-1 0 1,1-1-1,0 1 1,2-1-1,5-1 33,-1-1-1,0 0 0,0-1 1,0 0-1,-1 0 1,1-1-1,-1 1 0,11-11 1,5-5 175,21-25 1,64-83 940,-108 128-1145,0 0 1,0 0-1,0-1 0,0 1 1,0 0-1,0 0 0,0 0 1,0 0-1,0 0 1,0 0-1,0-1 0,0 1 1,0 0-1,1 0 0,-1 0 1,0 0-1,0 0 1,0 0-1,0 0 0,0-1 1,0 1-1,0 0 0,1 0 1,-1 0-1,0 0 0,0 0 1,0 0-1,0 0 1,0 0-1,1 0 0,-1 0 1,0 0-1,0 0 0,0 0 1,0 0-1,0 0 1,1 0-1,-1 0 0,0 0 1,0 0-1,0 0 0,0 0 1,0 0-1,1 0 1,-1 0-1,0 0 0,0 0 1,0 0-1,0 1 0,0-1 1,0 0-1,1 0 0,-1 0 1,0 0-1,0 0 1,0 0-1,0 14 163,-9 27-142,7-31 14,-3 14-32,1-10-10,1 0 1,0 1-1,1 0 0,1-1 1,1 27-1,-1-41 0,1 1-1,0 0 1,0 0-1,0 0 1,1-1-1,-1 1 1,0 0-1,0 0 1,0 0-1,1-1 1,-1 1-1,0 0 1,1 0-1,-1-1 1,0 1-1,1 0 1,-1-1-1,1 1 1,-1 0-1,1-1 1,-1 1-1,1-1 1,0 1-1,-1-1 1,1 1-1,0-1 1,-1 0-1,1 1 1,0-1 0,0 0-1,-1 1 1,1-1-1,0 0 1,0 0-1,0 0 1,-1 0-1,1 1 1,0-1-1,0-1 1,0 1-1,-1 0 1,1 0-1,0 0 1,0 0-1,0 0 1,-1-1-1,1 1 1,1-1-1,3-1-2,-1 0 0,1-1-1,0 0 1,-1 0 0,0 0 0,6-5-1,63-67 21,5-5 50,-74 77-63,-1 0 0,0 1 0,1 0 0,0-1-1,-1 1 1,1 1 0,4-3 0,-7 4-4,0 0 1,-1 0-1,1-1 1,0 1-1,0 0 1,0 0-1,-1 0 1,1 0-1,0 0 1,0 0-1,0 0 1,0 0-1,-1 0 1,1 0-1,0 1 1,0-1-1,0 0 1,-1 0-1,1 1 1,0-1-1,0 1 1,-1-1-1,1 0 1,0 1-1,-1 0 1,1-1-1,-1 1 1,1-1-1,0 1 1,-1 0-1,1-1 1,-1 1-1,0 0 1,1-1-1,-1 1 1,0 0-1,1 0 1,-1 0 0,0 1-1,3 7 5,-2 0 0,1 1 0,-1-1-1,-1 0 1,0 1 0,-1 10 0,-10 59 18,6-51 20,3-21 59,-1 18-358,2-24 252,1-1 0,0 1 0,0 0 0,0 0 0,0 0 0,0-1 0,0 1 0,0 0 0,1 0 0,-1-1 0,0 1 0,0 0 0,0 0 0,1-1 1,-1 1-1,0 0 0,1-1 0,-1 1 0,1 0 0,-1-1 0,1 1 0,-1-1 0,1 1 0,0 0 0,0-1 9,-1 0 1,1 0 0,0 0 0,-1 0 0,1 0-1,-1 0 1,1 0 0,-1-1 0,1 1-1,-1 0 1,1 0 0,-1 0 0,1-1 0,-1 1-1,1 0 1,-1-1 0,0 1 0,1 0-1,-1-1 1,1 1 0,-1-1 0,0 1 0,1-1-1,-1 1 1,0 0 0,1-1 0,9-14-54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 14163,'-1'0'85,"0"-1"0,1 1 0,-1 0 0,0-1 1,1 1-1,-1 0 0,0 0 0,0 0 0,1-1 0,-1 1 0,0 0 0,0 0 0,1 0 1,-1 0-1,0 0 0,0 0 0,1 1 0,-1-1 0,0 0 0,1 0 0,-1 0 0,0 1 1,1-1-1,-1 0 0,0 1 0,1-1 0,-2 1 0,-24 13 765,24-13-534,-22 11 414,9-4-540,0 0 1,0 1 0,1 0 0,0 1 0,-16 15 0,30-25-189,0 1 0,-1-1 0,1 0 0,0 0 0,-1 0 0,1 1-1,0-1 1,0 0 0,-1 0 0,1 1 0,0-1 0,0 0 0,0 1 0,0-1 0,-1 0 0,1 1 0,0-1 0,0 0 0,0 1 0,0-1 0,0 0 0,0 1 0,0-1 0,0 0 0,0 1 0,0-1 0,0 1-1,0-1 1,0 0 0,0 1 0,0-1 0,0 0 0,1 1 0,-1-1 0,0 0 0,0 1 0,0-1 0,0 0 0,1 0 0,-1 1 0,0-1 0,0 0 0,1 0 0,-1 1 0,0-1 0,0 0 0,1 0-1,-1 1 1,0-1 0,1 0 0,-1 0 0,0 0 0,1 0 0,-1 0 0,0 0 0,1 0 0,-1 1 0,0-1 0,1 0 0,29 3 31,-19-2-19,7 1-5,0 1 1,-1 0-1,1 2 0,-1 0 1,27 12-1,-39-14-7,0-1-1,0 1 0,-1 0 1,1 0-1,-1 1 1,0-1-1,0 1 1,0 0-1,-1 0 1,5 6-1,-7-7 3,1 0 1,0 0-1,-1 1 0,0-1 0,1 1 0,-1-1 1,-1 1-1,1 0 0,0-1 0,-1 1 1,0 0-1,0-1 0,0 1 0,0 0 0,-1-1 1,-1 7-1,0-3 51,-1 1 1,0-1-1,-1-1 1,1 1-1,-1 0 0,0-1 1,-1 0-1,0 0 1,0 0-1,0 0 1,-1-1-1,1 0 0,-1 0 1,-1 0-1,-9 5 1,12-8-34,0 0 1,0 0 0,0-1 0,0 1-1,0-1 1,0 0 0,0 0-1,0 0 1,-1 0 0,1-1-1,0 0 1,-8 0 0,9-1-51,0 0 0,0 1 0,0-1 1,0 0-1,0-1 0,0 1 0,1-1 0,-1 1 0,0-1 1,1 0-1,-1 0 0,1 0 0,0 0 0,-1 0 1,1 0-1,0-1 0,0 1 0,1-1 0,-3-3 0,2 2-57,0-1 0,0 0 0,0 0 0,1-1 0,-1 1-1,1 0 1,1 0 0,-1-1 0,1 1 0,0 0-1,0-1 1,0 1 0,1-1 0,1-6 0,8-17-346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35 561 13619,'4'-1'228,"0"0"0,0-1 0,0 1 0,0-1 0,0 0 0,0 0 0,-1 0 0,1 0 0,-1 0 0,1-1 0,-1 0 0,0 0 0,0 0 0,0 0 0,-1 0 0,5-7 0,3-4 592,-2-1-1,13-26 1,-19 37-689,0-1 0,0 1 1,-1-1-1,0 0 1,0 1-1,0-1 1,0 0-1,-1 0 1,0 0-1,-1-8 0,1 12-106,0 0 0,0 0 0,0 0 0,-1 0 0,1 0 0,0 0 0,-1 0 0,1 0-1,-1 0 1,1 0 0,-1 1 0,0-1 0,1 0 0,-1 0 0,0 1 0,1-1 0,-1 0-1,0 1 1,0-1 0,0 1 0,-1-2 0,0 2-10,1 0 0,-1-1 0,0 1 1,0 0-1,0 0 0,1 0 0,-1 0 0,0 1 0,0-1 1,0 0-1,1 1 0,-1-1 0,0 1 0,1 0 0,-1-1 1,-2 3-1,-3 1-1,1 0 1,-1 0 0,1 1 0,0 0-1,0 0 1,1 1 0,-1 0-1,1 0 1,1 0 0,-1 0-1,1 1 1,-5 10 0,4-8-17,1-1 0,1 1 0,0 0 0,0 0 0,1 0 0,0 0 0,1 1 0,-1-1 0,2 1 0,0 9 0,0-17 2,0-1-1,0 1 0,0 0 1,0 0-1,0-1 0,0 1 1,1 0-1,-1 0 0,1-1 1,0 1-1,-1-1 1,1 1-1,0 0 0,0-1 1,0 0-1,0 1 0,0-1 1,0 1-1,0-1 1,1 0-1,-1 0 0,0 0 1,1 0-1,-1 0 0,1 0 1,-1 0-1,1 0 1,-1 0-1,1-1 0,0 1 1,-1-1-1,1 1 0,0-1 1,-1 0-1,1 0 1,0 1-1,0-1 0,1-1 1,5 1-2,0-2 0,0 1 0,0-1 0,-1 0 0,1-1 0,-1 0 0,8-4 0,14-8 12,-1-2 1,-1-1-1,0-1 1,-1-1-1,-2-1 0,0-1 1,-1-2-1,35-47 0,-48 58-2,-1 0 0,-1-1-1,7-16 1,-13 25-4,0 0 0,0 0 0,0-1 0,-1 1 0,1 0 0,-1-1 1,-1 1-1,1-1 0,-1 1 0,0-1 0,0 0 0,-2-7 0,2 12-4,0 0 0,-1-1 0,1 1-1,-1 0 1,0-1 0,1 1-1,-1 0 1,0 0 0,0-1 0,0 1-1,1 0 1,-1 0 0,0 0-1,-1 0 1,1 0 0,0 1 0,0-1-1,0 0 1,0 0 0,-1 1-1,1-1 1,0 1 0,-1-1-1,1 1 1,-1-1 0,1 1 0,0 0-1,-1 0 1,1 0 0,-1 0-1,1 0 1,0 0 0,-1 0 0,-1 0-1,-4 1-1,1 1 0,0-1-1,0 1 1,0 0 0,0 0-1,-9 6 1,-3 3 1,1 1 1,0 0 0,1 1 0,1 0-1,0 2 1,0-1 0,2 2-1,0 0 1,1 1 0,0 0-1,1 0 1,-8 21 0,17-33-1,0 0 0,0 1 0,1-1 0,-1 1 0,1-1 0,0 1-1,1-1 1,0 1 0,0 0 0,0-1 0,0 1 0,1 0 0,0-1 0,0 1 0,3 7 0,-3-9-2,1 0 1,0-1-1,0 1 1,1-1-1,-1 1 0,1-1 1,-1 0-1,1 0 0,0 0 1,0 0-1,1 0 0,-1-1 1,1 1-1,-1-1 1,1 0-1,0 0 0,-1 0 1,1-1-1,0 1 0,0-1 1,6 1-1,1 0 1,1-1 0,-1-1 0,1 1 1,-1-2-1,1 0 0,-1 0 0,1-1 0,-1 0 0,0-1 0,0-1 0,0 1 0,0-2 0,-1 1 1,1-2-1,18-12 0,-5 2 3,0-2 0,-1-1 0,-1-1 0,-1-1 0,20-25 0,-11 8-1,40-65-1,-55 78-1,-2 0-1,-1-1 0,17-53 0,-27 70 0,0 1 1,-1 0-1,0 0 1,0-1-1,-1-12 0,0 19 2,-1 1 0,1 0 1,0-1-1,0 1 0,-1 0 0,1-1 0,0 1 0,-1 0 0,1 0 0,-1-1 0,0 1 0,1 0 0,-1 0 0,0 0 1,0 0-1,0 0 0,-1-2 0,1 3 0,0 0 0,-1-1-1,1 1 1,0 0 0,0-1 0,-1 1 0,1 0 0,0 0 0,0 0 0,0 0 0,-1 0 0,1 0 0,0 1-1,0-1 1,-1 0 0,1 1 0,0-1 0,0 1 0,0-1 0,0 1 0,0-1 0,0 1 0,-2 1-1,-11 9-4,-1 0-1,2 1 0,0 1 0,0 1 0,-19 26 0,22-28-1,-21 27-5,-27 47 1,46-65 9,0 0 0,1 1 1,2 0-1,-9 30 0,16-47 7,1 0-1,0 0 0,0 0 0,0 0 0,1 0 0,0 1 0,0-1 0,0 0 0,1 0 0,0 1 1,-1-1-1,2 0 0,-1 0 0,1 0 0,0 0 0,0 0 0,5 8 0,-4-8-24,1 0-1,0-1 1,0 1-1,1-1 1,0 0-1,-1 0 1,1-1-1,0 1 1,1-1-1,-1 0 1,0-1-1,1 1 1,0-1-1,10 3 1,-11-4-114,0 1 1,-1-1-1,1-1 1,0 1 0,0 0-1,0-1 1,0 0-1,0-1 1,0 1 0,0-1-1,0 0 1,-1 0-1,1 0 1,0 0 0,7-4-1,-6 1-83,0 0 0,-1 0-1,1-1 1,-1 1 0,0-1-1,0 0 1,-1-1 0,1 1 0,-1-1-1,4-8 1,6-10-383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13227,'-16'0'3579,"2"-1"-2707,0 1-1,1 1 1,-16 2-1,17 0-574,-2-1-44,1 1 0,-1 0 0,0 1 0,1 0 0,0 2 0,-22 10-1,35-16-249,0 0 0,0 0 0,-1 0 0,1 0 0,0 0 0,0 1-1,0-1 1,-1 0 0,1 0 0,0 0 0,0 0 0,0 0 0,0 0-1,-1 0 1,1 0 0,0 0 0,0 1 0,0-1 0,0 0 0,0 0-1,0 0 1,-1 0 0,1 1 0,0-1 0,0 0 0,0 0 0,0 0 0,0 0-1,0 1 1,0-1 0,0 0 0,0 0 0,0 0 0,0 1 0,0-1-1,0 0 1,0 0 0,0 0 0,0 0 0,0 1 0,0-1 0,0 0-1,0 0 1,0 0 0,0 1 0,0-1 0,0 0 0,1 0 0,-1 0-1,0 0 1,0 1 0,0-1 0,0 0 0,0 0 0,16 3 14,26-3-126,-40 0 103,26-2-98,5 0-169,37 3 0,-61-1 176,0 1 0,0 1 0,1-1 0,-2 2 0,1-1 0,0 1-1,0 0 1,14 9 0,-21-11 90,-1-1 0,1 1 1,-1 0-1,0 0 0,1 0 0,-1 0 0,0 0 0,0 0 0,0 0 0,0 0 1,0 0-1,0 1 0,0-1 0,0 0 0,0 1 0,-1-1 0,1 0 1,0 1-1,-1-1 0,0 1 0,1-1 0,-1 1 0,0-1 0,1 1 0,-1 0 1,0-1-1,0 1 0,0-1 0,-1 1 0,1-1 0,0 1 0,0-1 1,-1 1-1,1-1 0,-1 1 0,0-1 0,1 1 0,-1-1 0,0 0 0,0 1 1,0-1-1,0 0 0,0 0 0,0 0 0,-2 2 0,-3 4 63,-1-1 0,0 0 0,0-1-1,-1 1 1,1-2 0,-15 8 0,14-8-60,0 0 1,0-1 0,-1 0-1,0 0 1,0-1-1,1 0 1,-1 0 0,0-1-1,-1 0 1,-16-1-1,25 0-36,0 0 0,0 0-1,0 0 1,0-1 0,0 1-1,0 0 1,0-1-1,0 1 1,0-1 0,0 1-1,0-1 1,0 1-1,0-1 1,0 0 0,1 1-1,-1-1 1,0 0-1,0 0 1,1 0 0,-1 1-1,0-1 1,1 0-1,-1 0 1,1 0 0,-1 0-1,1 0 1,0 0-1,-1 0 1,1 0 0,0 0-1,0 0 1,0-1-1,0 1 1,0 0 0,0 0-1,0 0 1,0-1 0,1-3-40,0 0 0,0 1-1,1-1 1,0 1 0,-1-1 0,1 1 0,5-7 0,18-25-473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20 14699,'2'-4'426,"11"-12"1072,-9 17-884,-4 10-115,-33 119 2609,3-17-2259,23-76-623,1 0 0,0 46 0,6-63-317,1 1 0,0-1 0,2 0 1,0 0-1,11 34 0,-33-84-1401,5 2 1093,-15-35-57,27 58 450,1 0 1,-1-1-1,1 1 1,0-1-1,0 1 1,0-1-1,1 1 1,0-1 0,1-8-1,-1 13-6,0 0 1,1 0-1,-1 0 0,1 0 0,0 0 1,-1 0-1,1 0 0,0 0 1,0 0-1,-1 0 0,1 0 0,0 0 1,0 1-1,0-1 0,0 0 0,0 1 1,0-1-1,0 1 0,0-1 0,1 1 1,-1-1-1,0 1 0,0 0 0,0-1 1,0 1-1,1 0 0,-1 0 1,0 0-1,0 0 0,0 0 0,2 0 1,47 6-1152,-37-4 671,5 1 20,-1-1 0,1 0 0,0-2 0,-1 0 0,1-1 0,-1-1 0,1 0 0,33-10-1,-40 6 953,-11 2 858,-2 3-1211,1 1-1,0 0 1,0 0 0,0 0 0,0 0 0,-1 0 0,1 0 0,0 0 0,0 0 0,0 0-1,-1 1 1,1-1 0,0 0 0,0 1 0,-2 0 0,-6 3 424,1 1 0,-1 0 1,-13 10-1,20-14-500,0 1 1,0-1-1,0 1 1,0-1-1,1 1 0,-1 0 1,1 0-1,-1-1 1,1 1-1,-1 0 1,1 0-1,0 1 1,0-1-1,0 0 0,0 0 1,1 0-1,-1 1 1,1-1-1,-1 0 1,1 1-1,-1 3 1,2-5-55,0 1 0,-1-1 0,1 0-1,0 1 1,0-1 0,0 1 0,0-1 0,0 0 0,0 0 0,0 0 0,0 1 0,1-1 0,-1 0 0,0-1 0,1 1 0,-1 0 0,1 0 0,2 1 0,34 11-261,-27-9 184,-4-2-2,0 1-1,0 0 0,0 0 0,10 8 1,-16-11 75,0 1 0,0-1-1,0 1 1,0-1 0,-1 1 0,1 0 0,0-1 0,0 1 0,-1 0-1,1 0 1,0 0 0,-1-1 0,1 1 0,-1 0 0,1 0 0,-1 0-1,1 0 1,-1 0 0,0 0 0,0 0 0,1 0 0,-1 0 0,0 0-1,0 0 1,0 0 0,0 0 0,0 0 0,0 0 0,0 0 0,0 0-1,-1 0 1,1 0 0,0 0 0,-1 0 0,1 0 0,0 0 0,-1 0-1,1 0 1,-1-1 0,0 1 0,1 0 0,-1 0 0,0 0 0,-1 1-1,-9 8 52,-1-1 0,0 0 0,0 0 0,-1-1 0,-1-1-1,1 0 1,-29 9 0,41-15-84,0-1-1,0 1 1,-1-1-1,1 0 1,0 0-1,0 1 1,0-1-1,0 0 1,-1 0 0,1 0-1,0 0 1,0 0-1,0-1 1,-1 1-1,1 0 1,0 0-1,-2-2 1,2 2-14,1 0 1,0-1-1,-1 1 1,1-1-1,0 1 1,-1-1-1,1 0 1,0 1-1,-1-1 1,1 1-1,0-1 0,0 1 1,0-1-1,0 0 1,0 1-1,-1-1 1,1 0-1,0 1 1,0-1-1,0 1 1,1-1-1,-1 0 1,0 0-1,2-5-142,-1 1 0,1 0 0,0-1-1,1 1 1,5-9 0,11-14-451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16091,'0'10'266,"-1"-1"0,0 1 0,-1-1 0,0 1 0,-1-1 0,0 0 0,0 0 0,-8 16-1,-4 11 404,-29 113 1097,39-124-1526,0 0 0,2 1 0,1 0 0,1 26 0,1-48-215,0 1 0,0 0 0,1-1 0,-1 1 0,1-1 0,0 1 0,1-1 0,-1 0 0,1 1 0,-1-1 0,1 0 0,0 0 0,1 0 0,4 6 0,-7-10-25,0 0 0,0 0 0,0 0 0,0 0 0,0 1 0,0-1 0,1 0-1,-1 0 1,0 0 0,0 0 0,0 0 0,0 0 0,0 0 0,1 0 0,-1 1 0,0-1 0,0 0 0,0 0 0,1 0 0,-1 0-1,0 0 1,0 0 0,0 0 0,0 0 0,1 0 0,-1 0 0,0 0 0,0 0 0,0 0 0,1 0 0,-1 0 0,0 0-1,0-1 1,0 1 0,0 0 0,1 0 0,-1 0 0,0 0 0,2-8-30,-4-12-14,-2 1 50,0 1 1,-2 0 0,0 1-1,-1 0 1,-1 0 0,0 0-1,-1 1 1,-18-24 0,40 59 168,-1-11-436,0 1-1,1-1 1,0-1 0,0-1 0,1 0 0,0 0 0,0-1 0,0-1 0,0 0 0,26 2 0,-27-5-150,0 0-1,0 0 1,0-2-1,0 1 1,0-2 0,0 0-1,-1 0 1,1-1-1,0-1 1,-1 0-1,0-1 1,16-8-1,-22 9 1854,-12 7-625,-12 8 15,5-3-507,0 2-1,1 0 1,0 0-1,1 1 0,0 0 1,0 1-1,2 0 0,-14 21 1,22-32-289,0 1 0,0 0 0,1-1 0,-1 1 0,0-1 0,1 1 0,-1 0 0,1 0-1,-1-1 1,1 1 0,0 0 0,0 0 0,0 0 0,0-1 0,0 1 0,0 0 0,0 0 0,1-1 0,-1 1 0,0 0 0,1 0 0,0-1 0,-1 1 0,1 0 0,0-1 0,2 3 0,-2-2-13,1-1 0,0 0 0,0 0-1,0 1 1,0-1 0,0 0 0,1-1 0,-1 1 0,0 0-1,0-1 1,1 1 0,-1-1 0,0 0 0,1 1 0,-1-1-1,0 0 1,1-1 0,-1 1 0,0 0 0,5-2 0,6-1-20,1-1 1,-1 0 0,0-2-1,0 1 1,0-1 0,-1-1-1,0 0 1,0-1 0,-1 0-1,0-1 1,0 0 0,-1-1-1,-1 0 1,1-1 0,9-14-1,-19 24-5,1 1 0,-1-1 0,1 0 0,-1 0 0,1 1 0,-1-1-1,1 0 1,-1 0 0,0 0 0,0 0 0,1 1 0,-1-1 0,0 0-1,0 0 1,0 0 0,0 0 0,0 0 0,0-1 0,0 2 0,-1-1 0,1 1 0,-1 0 0,1 0 0,-1 0 0,1 0 1,-1 0-1,1 0 0,-1 0 0,1 0 0,-1 0 0,1 0 0,0 0 1,-1 0-1,1 0 0,-1 0 0,1 1 0,-1-1 0,1 0 0,-1 0 0,1 0 1,0 1-1,-1-1 0,1 1 0,-31 21-20,28-19 30,0 0 0,1 0 0,-1 0 0,1 1 0,0-1 0,0 1 0,0-1 0,1 1 0,-3 6 0,4-9-5,0-1 0,0 1 0,0-1 0,0 1 0,0 0 0,0-1 0,0 1 0,0-1 0,0 1 0,0 0 0,0-1 0,0 1 0,0-1 0,0 1 0,1 0 0,-1-1 0,0 1 0,1-1 0,-1 1 0,0-1 0,1 1 0,-1-1 0,0 1 0,1-1 0,-1 0 0,1 1 0,1 0 3,-1 0 0,1-1 0,0 1 0,-1-1 0,1 0 0,0 0 0,0 1 0,-1-1 0,1 0 0,0 0 0,0 0 0,-1-1 0,1 1 0,2-1 0,17-4-22,1-1 0,29-13 1,-36 13-37,-1 0 0,1 1-1,0 1 1,0 0 0,0 1 0,1 0 0,20 0 0,-36 3 48,1 0-1,0 0 1,0 0 0,0 0 0,0 0 0,-1 0 0,1 0 0,0 0 0,0 0 0,0 1 0,-1-1-1,1 0 1,0 1 0,0-1 0,-1 0 0,1 1 0,0-1 0,0 1 0,-1-1 0,1 1 0,-1-1 0,1 1-1,0 0 1,-1-1 0,1 1 0,-1 0 0,1-1 0,-1 2 0,1 0 5,-1 0 0,0 0 0,0 0 0,0 0-1,0 0 1,0 0 0,-1 0 0,1 0 0,-1 2 0,0-2 12,0 0 1,1 0-1,0 0 1,-1 0-1,1 0 0,0 0 1,0 0-1,0 0 0,1 3 1,-1-4-8,1-1 1,-1 0 0,1 1-1,-1-1 1,1 0 0,0 0 0,-1 1-1,1-1 1,0 0 0,-1 0-1,1 0 1,-1 0 0,1 0 0,0 0-1,-1 0 1,1 0 0,0 0-1,-1 0 1,1 0 0,0 0-1,-1 0 1,1-1 0,-1 1 0,1 0-1,-1 0 1,2-1 0,21-8 60,-20 7-53,0 1-5,9-4-14,0 0 1,0 1-1,0 1 0,1-1 0,14 0 1,-24 3 0,-1 1 1,1 0-1,-1 0 0,1 0 1,-1 0-1,1 1 1,-1-1-1,1 1 1,-1-1-1,0 1 0,1 0 1,-1 0-1,0 0 1,0 0-1,0 0 0,1 1 1,-1-1-1,0 1 1,-1-1-1,1 1 1,0 0-1,0-1 0,-1 1 1,1 0-1,-1 0 1,0 0-1,1 0 0,-1 1 1,0-1-1,0 0 1,0 1-1,-1-1 1,2 5-1,-2-6-7,0-1 0,0 1 0,0 0 0,1 0 0,-1 0 0,0-1 0,1 1 0,-1 0 0,0 0 0,1-1 0,-1 1 0,1 0 0,-1-1 0,1 1 0,-1 0 0,1-1 0,-1 1 0,1-1 0,0 1 0,-1-1 0,1 1 0,0-1 0,-1 0 0,1 1 0,0-1 0,0 0 0,-1 1 0,1-1 0,0 0 0,0 0 0,0 0 0,0 0 0,-1 0 0,1 0 0,0 0 0,0 0 0,0 0 0,-1 0 0,1 0 0,0-1 0,0 1 0,0 0 0,0-1 0,12-4-90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44 266 11851,'4'-3'336,"-1"0"1,1 0-1,-1 0 1,0 0 0,0 0-1,0-1 1,0 1 0,-1-1-1,0 0 1,1 1-1,-1-1 1,-1 0 0,1-1-1,0 1 1,-1 0 0,0 0-1,0-1 1,0-8 0,-1 13-275,1-1 0,-1 0 1,0 1-1,-1-1 1,1 1-1,0-1 1,0 1-1,0-1 0,0 1 1,0-1-1,-1 0 1,1 1-1,0-1 1,0 1-1,-1-1 1,1 1-1,0 0 0,-1-1 1,1 1-1,0-1 1,-1 1-1,1 0 1,-1-1-1,1 1 0,-1 0 1,1-1-1,-1 1 1,0 0-1,0-1 16,0 1-1,0 0 1,0 0-1,0 0 1,0 0-1,0 1 1,0-1-1,0 0 1,-1 0-1,1 1 1,0-1 0,0 0-1,-1 2 1,-3 0 75,1 1 0,0 0 0,-1 0 1,1 0-1,-5 6 0,5-4-108,0 1-1,0 0 0,0 0 1,1 0-1,-1 0 1,-3 13-1,6-18-43,1 1 0,-1 0 0,1 0 0,0 0 0,-1-1-1,1 1 1,0 0 0,0 0 0,0 0 0,1 0 0,-1-1 0,0 1-1,1 3 1,0-4 0,0 0-1,-1 0 0,1 0 0,0 0 1,-1 0-1,1-1 0,0 1 1,0 0-1,0 0 0,0-1 1,0 1-1,0-1 0,0 1 0,0-1 1,0 1-1,0-1 0,0 1 1,0-1-1,0 0 0,0 0 1,0 1-1,0-1 0,1 0 0,0 0 1,5 0-2,0-1 0,0 0 0,0 0-1,0 0 1,0-1 0,0 0 0,-1 0 0,1-1 0,-1 0 0,0 0 0,0 0 0,7-5 0,1-2 20,-1 0 1,-1 0 0,1-1-1,10-13 1,-9 8 30,-2 0 1,0 0-1,11-21 1,-19 30-26,-1 1 1,0-1-1,0 1 0,0-1 1,-1 0-1,0 0 1,-1 0-1,1-1 0,-1 1 1,0 0-1,-1-14 1,0 20-21,0 0 1,0 0 0,0 0 0,-1 0 0,1 0 0,0 0 0,0 0 0,-1 1 0,1-1 0,0 0-1,-1 0 1,1 0 0,-1 0 0,1 1 0,-1-1 0,1 0 0,-1 1 0,0-1 0,1 0 0,-2 0-1,2 1-1,-1 0-1,0 0 1,1-1-1,-1 1 0,0 0 1,1 0-1,-1 0 0,0 0 1,1 0-1,-1 1 0,0-1 1,1 0-1,-1 0 1,1 0-1,-1 0 0,0 1 1,1-1-1,-1 0 0,1 1 1,-1-1-1,0 1 0,-2 1 3,-1 1 0,1 0-1,0 0 1,0 0 0,0 1-1,-4 6 1,-1 3-4,1 0 0,1 0 0,-9 24 0,13-31-2,1 0 0,-1 0 0,1 0 0,0 0 0,1 1 0,-1-1 0,1 0 0,0 0 0,1 0 0,0 0 0,2 11 0,-2-14 0,0-1 1,0 1-1,1-1 1,-1 1-1,1-1 0,0 1 1,-1-1-1,1 0 0,0 0 1,0 0-1,0 0 1,1 0-1,-1-1 0,0 1 1,1 0-1,-1-1 1,1 0-1,-1 0 0,1 1 1,0-2-1,0 1 1,-1 0-1,1 0 0,0-1 1,0 0-1,0 1 1,0-1-1,-1 0 0,6-1 1,4 0 0,-1 0 0,1-1 0,-1-1 0,0 0 1,0 0-1,12-6 0,8-5 26,41-28 1,-72 42-29,0 0 0,0 0 0,0 0 0,1-1 0,-1 1 0,0 0 1,0 0-1,0 0 0,1 0 0,-1-1 0,0 1 0,0 0 0,0 0 0,1 0 1,-1 0-1,0 0 0,0 0 0,1 0 0,-1 0 0,0 0 0,0 0 0,1 0 1,-1-1-1,0 1 0,0 0 0,1 1 0,-1-1 0,0 0 0,0 0 0,0 0 1,1 0-1,-1 0 0,0 0 0,0 0 0,1 0 0,-1 0 0,0 0 0,0 1 1,0-1-1,1 0 0,-1 0 0,0 0 0,0 0 0,0 1 0,0-1 0,1 0 1,-1 0-1,0 0 0,0 1 0,0-1 0,0 0 0,0 0 0,0 1 0,0-1 1,0 0-1,1 0 0,-1 1 0,0-1 0,0 0 0,0 0 0,0 0 0,0 1 1,0-1-1,0 0 0,-1 0 0,1 1 0,-5 27-39,3-24 35,1-1-1,0 1 1,0 0-1,1 0 0,-1 0 1,1 7-1,1-10 7,-1 0-1,1 0 0,0 0 1,0 0-1,-1 0 0,1 0 1,0 0-1,0-1 0,0 1 1,0 0-1,0 0 0,0-1 1,0 1-1,1 0 0,-1-1 1,0 1-1,0-1 0,0 0 1,0 1-1,1-1 0,-1 0 1,0 0-1,1 0 0,-1 0 1,2 0-1,35-2-195,-33 1-6,0 0 1,0 0 0,0 0 0,0-1-1,-1 0 1,1 0 0,0 0 0,5-3 0,-8 3 42,0 0 0,0 1 0,0-1 0,0 0 1,0 0-1,0 0 0,-1-1 0,1 1 0,0 0 1,-1-1-1,0 1 0,0-1 0,0 1 0,0-1 1,0 1-1,0-1 0,0-5 0,1-21-671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13891,'1'10'227,"0"0"1,0 0-1,1 0 1,0-1-1,1 1 1,0 0-1,1-1 1,0 0-1,0 0 1,1 0-1,0 0 1,10 13-1,-6-13-321,-1 1-1,2-2 1,-1 0 0,1 0-1,0 0 1,1-1 0,0-1-1,0 0 1,19 8 0,-26-13 38,2 1-118,1 1 0,-1 0 0,1 0-1,-1 1 1,9 6 0,-13-8 174,0 0 0,0 1-1,0-1 1,0 1 0,0-1 0,-1 1-1,1 0 1,-1 0 0,0-1 0,0 1 0,0 0-1,0 0 1,0 0 0,-1 1 0,1 4-1,2 20 550,-1 1 0,-1-1 0,-2 1 0,-1-1 0,-9 47 0,8-60-385,-1-1 0,0 0-1,-1 0 1,0-1 0,-1 1 0,-1-1 0,0 0 0,-1-1 0,0 0 0,-1 0 0,0-1-1,-20 19 1,28-29-147,-1 1 1,1-1-1,0 0 0,0 0 0,0 0 0,-1 0 0,1 0 0,0 0 0,-1-1 1,1 1-1,-1 0 0,1-1 0,-1 1 0,0-1 0,1 1 0,-1-1 0,1 0 1,-1 0-1,0 0 0,1 0 0,-1 0 0,0 0 0,1 0 0,-1 0 0,1-1 1,-4 0-1,4 0-8,0-1 0,0 1 0,0 0 0,0-1 0,0 1 0,0-1 0,0 0 0,0 1 0,0-1 0,1 0 1,-1 0-1,1 1 0,-1-1 0,1 0 0,0 0 0,-1 0 0,1 0 0,0 0 0,0 1 0,1-1 0,-1 0 0,0 0 0,1-3 0,2-8-32,1 0-1,0 0 0,0 0 0,1 0 0,1 1 0,0-1 0,1 1 0,0 1 0,1 0 0,0 0 1,14-14-1,14-11-152,67-53 1,-88 77 154,18-14-33,67-58-72,-88 72 113,0 0-1,0-1 0,-1 0 1,-1-1-1,11-18 0,-20 30 13,0 0-1,0 0 0,0 0 1,0 0-1,0 0 0,0 0 1,-1 0-1,1 0 1,-1 0-1,1 0 0,-1-1 1,0 1-1,0 0 0,0-3 1,0 4 2,-1 1 0,1-1 0,0 1 0,-1-1 1,1 1-1,0-1 0,-1 1 0,1-1 0,-1 1 0,1-1 1,-1 1-1,1 0 0,-1-1 0,1 1 0,-1 0 0,1-1 1,-1 1-1,1 0 0,-1 0 0,0 0 0,1-1 0,-1 1 1,1 0-1,-1 0 0,0 0 0,1 0 0,-1 0 0,0 0 1,1 0-1,-2 0 0,-3 1 21,0 0 0,1 0 0,-1 1 0,0 0 0,0-1 0,1 1 0,-1 1 0,1-1 0,-8 6 0,0 1 81,0 2 0,1-1 0,0 1 0,1 1 0,-15 21-1,21-27-44,1 0 0,-1 0-1,1 1 1,1-1-1,-1 1 1,-2 10 0,5-13-24,-1-1 1,1 1-1,0-1 1,0 1-1,0-1 0,0 1 1,0 0-1,1-1 1,0 1-1,0-1 1,0 0-1,0 1 1,3 5-1,-2-5-29,1 0 0,0-1 0,1 1 0,-1 0 0,1-1-1,-1 0 1,1 0 0,0 0 0,0 0 0,1-1 0,-1 0-1,0 0 1,1 0 0,-1 0 0,1 0 0,0-1 0,0 0 0,4 1-1,2-1-152,0 1 0,0-1 0,-1-1 0,1 0-1,0 0 1,0-1 0,13-3 0,0-5-118,-12-3-106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16083,'-18'-15'1553,"29"-1"-889,12 2-200,22 6 632,5 3-200,8 5-279,4 3-305,1 3-48,-6 1-56,-9-1-160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1:0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13955,'-4'7'277,"-4"7"81,1 0-1,0 1 0,1 0 1,1 0-1,-5 18 1,9-30-333,1 0 0,-1 1 0,1-1 0,0 1 0,0-1 0,0 1 0,0-1 0,1 0 1,-1 1-1,1-1 0,0 1 0,0-1 0,0 0 0,0 0 0,1 0 0,-1 1 0,1-1 0,0-1 0,0 1 0,0 0 1,0 0-1,1-1 0,-1 1 0,1-1 0,-1 0 0,1 0 0,0 0 0,0 0 0,0 0 0,3 1 0,2 1 83,0-1-1,1 0 0,-1-1 0,1 0 0,-1 0 1,1-1-1,0 0 0,-1-1 0,14 0 1,-18-1-12,0 1 0,0-1 0,0 1 0,1-1 0,-1-1 0,-1 1 1,1-1-1,0 1 0,7-5 0,-10 5-30,1-1 0,0 1-1,-1-1 1,1 1 0,-1-1 0,1 1 0,-1-1-1,0 0 1,1 0 0,-1 0 0,0 0 0,0 0 0,-1 0-1,1 0 1,0 0 0,-1 0 0,1-1 0,-1 1 0,1-3-1,-2 2-13,1 0-1,0 0 1,-1-1-1,1 1 1,-1 0-1,0 0 1,0 0-1,0 0 1,-1 0-1,1 0 1,-1 0-1,0 0 1,1 1-1,-1-1 1,0 1-1,-1-1 1,1 1-1,0 0 1,-1-1-1,1 1 1,-1 0-1,0 1 1,1-1-1,-1 0 1,-4-1-1,1 1-148,1-1 0,-1 1 0,1 0 0,-1 0 0,1 1-1,-1 0 1,0 0 0,0 0 0,0 1 0,0-1 0,0 2-1,0-1 1,-8 2 0,13-2 66,-1 1 0,1-1 0,-1 1 1,1-1-1,0 1 0,-1 0 0,1-1 0,0 1 0,0 0 0,0 0 0,-1 0 0,1 0 1,0 0-1,0 0 0,0 0 0,0 1 0,1-1 0,-2 2 0,-6 11-357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42 14059,'9'-10'922,"16"-18"221,-19 25-174,-13 16 811,-57 98-146,-166 251-675,224-354-958,4-4-21,-1 0-1,0-1 1,0 1-1,0 0 1,0-1-1,0 0 1,-1 1-1,0-1 1,1-1-1,-1 1 1,0 0-1,-7 2 1,10-5 20,1 0 1,-1 0 0,1 0-1,-1-1 1,1 1-1,-1 0 1,0 0 0,1-1-1,-1 1 1,1 0 0,0-1-1,-1 1 1,1 0 0,-1-1-1,1 1 1,-1-1 0,1 1-1,0 0 1,-1-1 0,1 1-1,0-1 1,0 0 0,-1 1-1,1-1 1,0 1 0,0-1-1,0 1 1,0-1 0,0 1-1,-1-1 1,1 0 0,0 1-1,0-1 1,0 1 0,1-1-1,-1 0 1,0 1-1,0-1 1,0 1 0,0-1-1,1 0 1,-1 1 0,2-24-89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 13947,'1'-1'127,"1"-1"1,0 1-1,-1 0 0,1 0 0,0 0 1,0 0-1,0 0 0,0 0 1,0 1-1,0-1 0,0 1 0,0-1 1,0 1-1,2 0 0,-2 0-67,-1 0 0,0 1 0,0-1 0,0 1 0,0-1 0,1 1 0,-1-1 0,0 1 0,0 0 0,0-1 0,0 1 0,0 0 0,0 0 0,0 0 0,-1 0 0,1 0 0,0 0 0,0 0 0,-1 0 0,1 0 0,-1 0 0,1 0 0,-1 0 0,2 3 0,6 23 454,0 1 1,-2 0 0,4 42 0,0-4-300,-4-32-158,15 71 173,-18-92-314,1 0 0,1-1-1,0 1 1,1-1-1,13 20 1,-4-17-697,-8-11 226,-6-12 52,-4-3 79</inkml:trace>
  <inkml:trace contextRef="#ctx0" brushRef="#br0" timeOffset="1">10 279 14043,'-8'-5'1496,"6"2"-848,5-1-207,10 4 799,1 1-272,11 2-288,0-2-112,8 2-472,-3 1-312,2-2 264,-3 1-80,-4-3-112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12707,'2'0'202,"-1"-1"-1,1 1 1,-1-1 0,1 1 0,-1-1 0,1 1 0,-1 0 0,1-1 0,-1 1 0,1 0 0,0 0-1,-1 0 1,1 1 0,-1-1 0,1 0 0,-1 1 0,1-1 0,-1 1 0,1-1 0,-1 1-1,1-1 1,-1 1 0,0 0 0,1 0 0,0 1 0,0 0-79,1 1 0,-2-1 0,1 1-1,0-1 1,0 1 0,-1 0 0,0 0 0,1-1 0,-1 1 0,0 0 0,-1 0 0,2 4 0,-1 0-26,0-1 1,0 1 0,-1 0 0,0-1 0,0 1 0,0 0 0,-1-1-1,0 1 1,-1-1 0,1 1 0,-1-1 0,-3 8 0,5-14-86,0 0 0,0 0 1,0 0-1,0 0 0,0 0 0,0 0 1,0 0-1,0 0 0,0-1 0,0 1 1,0 0-1,0 0 0,0 0 0,0 0 1,0 0-1,0 0 0,0 0 0,-1 0 1,1 0-1,0 0 0,0 0 0,0-1 1,0 1-1,0 0 0,0 0 0,0 0 1,0 0-1,0 0 0,0 0 1,0 0-1,0 0 0,0 0 0,0 0 1,0 0-1,-1 0 0,1 0 0,0 0 1,0 0-1,0 0 0,0 0 0,0 0 1,0 0-1,0 0 0,0 0 0,0 0 1,0 0-1,-1 0 0,1 0 0,0 0 1,0 0-1,0 0 0,0 0 0,0 0 1,0 0-1,0 0 0,0 0 0,0 0 1,0 0-1,0 0 0,-1 0 0,1 0 1,0 0-1,0 0 0,0 1 0,0-10 281,6-17 159,16-46-1,-5 20-377,-6 14-58,-1 0 1,-2-1-1,-1 0 1,1-59-1,-8 98-17,0-1-1,1 1 0,-1 0 0,0-1 1,0 1-1,0 0 0,0-1 1,0 1-1,1 0 0,-1-1 1,0 1-1,0 0 0,0-1 1,1 1-1,-1 0 0,0 0 0,1-1 1,-1 1-1,0 0 0,0 0 1,1 0-1,-1-1 0,0 1 1,1 0-1,-1 0 0,0 0 1,1 0-1,-1 0 0,1 0 1,0 0-1,16-2-74,-2 1 47,-10-2 27,1 1 1,-1-1 0,0 0-1,0-1 1,0 1-1,0-1 1,0 0-1,-1 0 1,0-1-1,0 1 1,0-1 0,-1 0-1,1 0 1,-1 0-1,0 0 1,-1-1-1,1 1 1,-1-1 0,0 0-1,0 1 1,-1-1-1,0 0 1,0 0-1,0-11 1,-6-9-30,3 12 36,-1 16-43,-7 25-58,7-18 92,-11 33 4,3 1 0,1 0 0,2 1 0,-4 72 0,11-85 6,1-1 0,2 0 0,1 1 0,1-1 1,2-1-1,0 1 0,19 48 0,-24-77-3,-1 1 0,1-1 0,0 1 0,-1-1 0,1 1 0,0-1 0,0 1 0,0-1 0,0 0 0,0 1 0,0-1 0,0 0 0,1 0 0,-1 0 0,0 0 0,1 0-1,-1 0 1,4 1 0,-4-2 2,0 0 0,1 0 0,-1 0-1,0 0 1,1 0 0,-1 0-1,0-1 1,1 1 0,-1 0 0,0-1-1,1 1 1,-1-1 0,0 1-1,0-1 1,0 0 0,0 0 0,0 1-1,1-1 1,-1 0 0,0 0-1,-1 0 1,1 0 0,1-2 0,5-6 50,0 0 0,0-1 0,-1 0 0,0 0 0,-1-1 0,0 1 0,-1-1 0,0 0 0,3-19 0,-2 6 67,-1-1 1,-2 1 0,0-38 0,-2 50-50,-1-1 1,-5-22-1,5 30-62,0 1 0,0-1 0,-1 1 0,0-1 0,0 1 0,0 0 0,0 0-1,-1 0 1,1 0 0,-5-5 0,6 9-11,1 0 0,0-1 0,-1 1 0,1 0 0,0-1 0,-1 1 0,1 0 0,0-1 0,-1 1 0,1 0 0,-1 0-1,1-1 1,-1 1 0,1 0 0,-1 0 0,1 0 0,-1 0 0,1-1 0,-1 1 0,1 0 0,-1 0 0,1 0 0,-1 0 0,1 0 0,-1 0 0,1 1 0,-1-1 0,1 0-1,-1 0 1,1 0 0,-1 0 0,1 1 0,-1-1 0,1 0 0,-1 0 0,1 1 0,0-1 0,-1 0 0,1 1 0,-1-1 0,1 0 0,0 1 0,-1-1 0,1 1 0,0-1-1,0 1 1,-1-1 0,1 0 0,0 1 0,0-1 0,0 1 0,0-1 0,-1 1 0,1 0 0,-6 29-17,5-24 13,1 0 1,0-1-1,0 1 0,1 0 1,-1 0-1,1-1 0,1 1 1,-1 0-1,1-1 0,0 1 0,0-1 1,0 0-1,1 1 0,0-1 1,0-1-1,0 1 0,1 0 0,0-1 1,0 1-1,0-1 0,0 0 1,0-1-1,1 1 0,0-1 1,0 0-1,0 0 0,0 0 0,0-1 1,0 1-1,1-1 0,-1-1 1,1 1-1,0-1 0,-1 0 1,1 0-1,0-1 0,0 1 0,-1-1 1,1-1-1,0 1 0,0-1 1,-1 0-1,1 0 0,6-3 0,-3 1 5,-1 0 0,0-1 0,0 0 0,0-1 0,0 0 0,-1 0 0,0-1 0,0 0 0,0 0 0,10-13 0,-13 15 1,0 0-1,-1-1 1,0 1 0,0-1-1,0 0 1,-1 1 0,1-1-1,-1-1 1,0 1 0,-1 0 0,1 0-1,-1-1 1,0 1 0,0-1-1,-1 1 1,0-1 0,0 1-1,-1-10 1,1 14-3,0 0 0,0 1 0,0-1-1,0 0 1,0 1 0,0-1 0,0 1 0,-1-1-1,1 0 1,0 1 0,0-1 0,-1 1 0,1-1-1,0 1 1,-1-1 0,1 1 0,0-1 0,-1 1-1,1-1 1,-1 1 0,1-1 0,-1 1 0,1-1-1,-1 1 1,1 0 0,-1-1 0,1 1 0,-1 0-1,1 0 1,-1-1 0,0 1 0,1 0 0,-1 0-1,1 0 1,-1 0 0,0 0 0,1 0 0,-1 0-1,0 0 1,1 0 0,-1 0 0,1 0 0,-1 0-1,0 0 1,1 1 0,-1-1 0,1 0 0,-1 0-1,0 1 1,1-1 0,-1 0 0,1 1 0,-1-1-1,0 1 1,-2 2-4,0 0 0,-1 0 0,1 0 0,0 0 0,1 1 0,-5 6 0,0 2-4,1 0-1,1 1 1,0 0 0,0 0 0,1 1 0,-3 20-1,6-28 7,0 2-1,0-1 1,1 0-1,0 0 0,0 0 1,1 0-1,-1 0 0,2 0 1,-1 0-1,1 0 1,0 0-1,0-1 0,1 1 1,5 9-1,-6-13 3,0 0-1,1-1 1,-1 1-1,1-1 1,-1 1 0,1-1-1,0 0 1,0 0-1,0 0 1,0-1 0,0 1-1,1-1 1,-1 1-1,0-1 1,1 0 0,-1-1-1,1 1 1,-1 0-1,1-1 1,-1 0 0,1 0-1,-1 0 1,1 0-1,-1-1 1,1 1 0,-1-1-1,5-1 1,1-1-4,0 0 1,0 0 0,0-1-1,-1 0 1,0 0 0,1-1-1,-2 0 1,1-1 0,7-6-1,-6 4-21,-1 0 0,-1-1-1,1 0 1,-2 0 0,1 0-1,-1-1 1,0 0-1,7-19 1,-12 21-113,-8 13 60,-7 15-34,8-8 73,1 1-1,-6 19 1,10-27 37,0 0 1,0 0-1,0 0 1,0 0-1,1 0 1,0 0-1,0 0 1,1 0-1,-1 0 0,2 6 1,-1-9 3,0-1 1,0 1-1,-1 0 0,1-1 1,0 1-1,0-1 0,1 1 1,-1-1-1,0 0 0,0 1 1,1-1-1,-1 0 0,1 0 1,-1 0-1,1 0 1,-1 0-1,1 0 0,0-1 1,2 2-1,41 8-4,-13-4-523,-29-5 311,-2 0 112,0 0 1,0-1 0,0 1-1,1-1 1,-1 1-1,0-1 1,0 1 0,0-1-1,0 0 1,1 0 0,-1 0-1,0 1 1,0-1 0,0 0-1,1 0 1,-1-1-1,0 1 1,0 0 0,2-1-1,-2-11-453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2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17260,'5'-7'1656,"-3"10"-1152,1 0-248,-2 2 1104,3 0-703,-1-1-1217,-3 2 624,-5 0-168,-1-4-113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3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162 394 9490,'-21'17'918,"-62"55"2729,76-65-3277,0 0 1,0 1 0,1 0-1,0 1 1,1-1 0,-1 1-1,2 0 1,-6 12-1,40-56 1215,1-4-705,73-68-1,47-23 62,28-25-441,-169 146-650,0-1-1,-1-1 1,0 1-1,-1-1 1,10-18 0,-17 29 109,-1-1 1,0 1 0,0-1 0,0 1 0,1-1-1,-1 0 1,0 1 0,0-1 0,0 1 0,0-1 0,0 0-1,0 1 1,0-1 0,0 1 0,-1-1 0,1 0 0,0 1-1,0-1 1,0 1 0,-1-1 0,1 1 0,0-1-1,0 1 1,-1-1 0,1 1 0,-1-1 0,1 1 0,0-1-1,-1 1 1,0-1 0,1 0 15,-5-4-301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3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16187,'0'1'1495,"5"2"-486,17 6-42,31 6-387,-40-11-526,1-2 1,0 0 0,1 0 0,-1-2 0,0 1-1,0-2 1,0 0 0,0 0 0,1-2-1,-2 0 1,1 0 0,22-9 0,-35 11-49,-1 1 0,1 0 0,-1 0 0,1 0 1,-1 0-1,1-1 0,-1 1 0,1 0 0,-1 0 0,1 0 1,-1 0-1,1 0 0,-1 0 0,1 0 0,-1 0 0,1 0 0,-1 1 1,1-1-1,-1 0 0,1 0 0,-1 0 0,1 1 0,-1-1 1,0 0-1,1 0 0,-1 1 0,1-1 0,-1 0 0,0 1 1,1-1-1,-1 0 0,0 1 0,1-1 0,-1 1 0,0-1 0,0 1 1,1-1-1,-1 1 0,0-1 0,0 1 0,0-1 0,0 0 1,1 1-1,-1-1 0,0 1 0,0 0 0,1 32 87,-1-24-78,-10 171-778,7-152 599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3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12995,'-3'-11'1925,"13"32"-1132,32 90 463,82 195-281,-38-122-659,81 189-56,-123-235-755,-39-117 226,-1 0 0,-1 0-1,-1 0 1,-1 37-1,-6-26-46,-6-11-91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13163,'4'16'1112,"18"10"-704,8 4-136,14-2 552,8 1-87,14-7-25,3-7-8,8-17 88,-1-13-24,-4-16-32,-6-8-40,-15-11-127,-6-6-169,-21-11-448,-14-8-400,-16-1 440,-9 2-112,-8 8-169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3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46 16524,'0'-2'121,"-1"-1"0,1 1 0,-1 0 0,0-1 0,1 1 0,-1 0 0,0 0 1,0 0-1,0-1 0,0 1 0,-1 0 0,1 0 0,-1 1 0,1-1 0,-1 0 1,0 0-1,1 1 0,-5-3 0,4 3-69,0 0 0,0 0-1,1 1 1,-1-1 0,0 1 0,0 0 0,0-1 0,0 1 0,0 0-1,0 0 1,0 0 0,0 0 0,0 1 0,0-1 0,0 0 0,0 1-1,1 0 1,-1-1 0,0 1 0,0 0 0,1 0 0,-4 2 0,-5 4 13,1 0 1,1 0 0,-1 1 0,1 0-1,0 1 1,1-1 0,0 1 0,1 1-1,0 0 1,0 0 0,1 0 0,-8 21-1,13-30-67,-1 1-1,1-1 1,0 0-1,0 1 1,-1-1-1,1 1 1,0-1 0,0 1-1,0-1 1,0 0-1,1 1 1,-1-1-1,0 1 1,1-1-1,-1 0 1,0 1-1,1-1 1,0 0-1,-1 0 1,1 1-1,0-1 1,0 0-1,-1 0 1,1 0-1,0 0 1,0 0-1,0 0 1,1 0-1,-1 0 1,0 0-1,0 0 1,0-1-1,1 1 1,-1 0-1,0-1 1,0 1-1,1-1 1,1 1-1,8 2-11,0-1-1,0 0 1,0-1-1,13 1 1,-1-1-10,-14 1 17,1-1 0,0 1 1,-1 1-1,1-1 0,-1 2 0,0-1 0,0 1 0,15 10 1,-20-12 4,-1 1 1,0-1 0,0 1 0,0 0 0,0 0 0,0 0 0,-1 0 0,1 1 0,-1-1 0,0 1-1,0-1 1,0 1 0,-1 0 0,1 0 0,-1 0 0,0 0 0,0 0 0,0 0 0,-1 0-1,1 0 1,-1 0 0,0 0 0,-1 7 0,0-4 35,0 0-1,-1 0 1,0 0 0,-1 0-1,1 0 1,-1-1-1,0 1 1,-1-1 0,0 0-1,0 0 1,0 0-1,-1 0 1,0-1 0,0 0-1,0 0 1,0 0 0,-1-1-1,0 1 1,0-1-1,0-1 1,-1 1 0,1-1-1,-10 3 1,14-5-68,0-1 0,0 1 0,0-1 0,0 1 0,0-1 0,0 0 0,0 0 1,0 0-1,0 0 0,0-1 0,0 1 0,0 0 0,0-1 0,1 1 0,-1-1 0,0 0 0,0 1 0,0-1 0,1 0 1,-1 0-1,0 0 0,1-1 0,-1 1 0,1 0 0,-1-1 0,1 1 0,-1-1 0,1 1 0,0-1 0,0 1 0,0-1 1,0 0-1,0 0 0,0 1 0,1-1 0,-1 0 0,0-2 0,-1-3-282,1 0 0,0 0 0,0 0 0,1 0 0,0 0 0,0 0 0,0 1 0,1-1 0,2-11 0,10-17-471,3 2-292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3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0 643 13307,'11'0'249,"0"-1"0,0 0 1,0-1-1,0-1 0,0 1 0,-1-1 1,1-1-1,-1 0 0,0-1 0,0 0 1,0 0-1,-1-1 0,0 0 0,0-1 1,-1 0-1,1 0 0,-1-1 0,-1 0 1,0 0-1,0-1 0,0 0 0,-1 0 1,-1-1-1,1 0 0,-2 1 0,1-2 1,-1 1-1,3-17 0,-6 24-183,0-1 0,-1 1 0,1 0 1,-1-1-1,0 1 0,0 0 0,-1-1 0,1 1 0,-1 0 0,1-1 0,-3-4 0,3 7-45,-1 0-1,1 0 0,-1 0 0,0 0 0,1 0 0,-1 1 0,0-1 1,1 0-1,-1 0 0,0 1 0,0-1 0,0 1 0,1-1 0,-1 1 1,0-1-1,0 1 0,0-1 0,0 1 0,0 0 0,0-1 0,0 1 0,0 0 1,0 0-1,0 0 0,0 0 0,0 0 0,0 0 0,0 0 0,0 0 1,-1 0-1,1 1 0,0-1 0,0 0 0,1 1 0,-1-1 0,0 0 0,0 1 1,0-1-1,0 1 0,-1 1 0,-6 3 13,1 0 0,0 0 0,1 0 0,-1 1 0,1 0 0,0 1 0,1-1 0,0 1 0,0 0 0,-7 14 0,2-2 17,0 0 1,2 1 0,-7 24 0,12-35-57,1 1 0,0-1 0,0 0 0,1 1 0,1-1 0,-1 1 0,2-1 0,-1 1 0,3 10 0,-3-17 4,1-1 0,0 1 0,0 0 0,0-1 0,0 1 0,0-1 0,0 0 0,1 1 1,-1-1-1,1 0 0,-1 0 0,1 0 0,0 0 0,0 0 0,0 0 0,0-1 0,0 1 1,0 0-1,1-1 0,-1 0 0,1 0 0,-1 0 0,1 0 0,-1 0 0,1 0 0,-1 0 1,1-1-1,0 1 0,-1-1 0,1 0 0,0 0 0,-1 0 0,1 0 0,0 0 0,5-2 1,0 0 0,0 0 0,0 0 1,0-1-1,-1 0 0,1 0 1,-1-1-1,1 0 1,-1-1-1,-1 1 0,1-1 1,0-1-1,-1 1 1,0-1-1,8-11 0,2-2 17,-1-2 0,-1 0-1,17-35 1,-11 11 32,-2-1 1,-2 0-1,-2-1 1,-2-1-1,-2 0 1,-2 0-1,2-79 1,-10 119-41,1 3-3,-1-1-1,0 1 1,0-1 0,0 1-1,0 0 1,-1-1-1,0 1 1,0 0-1,-1 0 1,-3-8 0,5 12-7,0 0 1,0 1 0,-1-1-1,1 0 1,-1 0 0,1 1-1,-1-1 1,1 1 0,-1-1-1,1 0 1,-1 1 0,0-1-1,1 1 1,-1-1 0,0 1 0,1-1-1,-1 1 1,0 0 0,0-1-1,1 1 1,-1 0 0,0 0-1,0 0 1,0-1 0,1 1-1,-2 0 1,0 1-2,1-1 0,-1 0 0,1 1 1,0-1-1,-1 1 0,1 0 0,0 0 0,-1-1 0,1 1 0,0 0 0,0 0 0,0 0 1,-2 2-1,-2 3-6,-1 1 1,1 0 0,1 0 0,-5 8-1,-3 10 1,1 1 0,2 0 0,1 0 0,0 1 0,2 0 0,1 0-1,2 0 1,0 1 0,2 0 0,1-1 0,5 45 0,-3-60-4,0-1 1,1 0-1,0-1 1,0 1-1,2 0 1,-1-1-1,1 0 1,0 0-1,1 0 1,0-1-1,9 11 1,-11-16-3,0 0 0,0 0 0,1 0 0,-1-1 0,1 0 0,-1 1 0,1-2 0,0 1 0,0 0 0,0-1 0,1 0 0,-1 0 0,1-1 0,-1 1 0,1-1 0,-1-1 0,1 1 0,-1-1 0,1 1 0,0-2 0,-1 1 0,1-1 0,0 0 0,5-1 0,-5 0-151,-1 0 1,0 0-1,0 0 0,0 0 1,0-1-1,0 0 1,-1 0-1,1 0 1,-1-1-1,0 1 0,0-1 1,0 0-1,0 0 1,-1-1-1,4-4 0,-1-2-113,1 0 1,-2-1-1,1 0 0,-2 0 0,5-17 0,5-21-574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4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16051,'17'-10'1419,"-17"22"-972,-2 8-393,-19 176-23,1-20-1912,20-170 1733,0-4 117,0-1 0,1 1-1,-1-1 1,0 0 0,-1 1-1,1-1 1,0 1 0,0-1-1,-1 0 1,1 1 0,0-1-1,-1 0 1,1 0 0,-1 1-1,0-1 1,-1 2 0,-2-4-447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12347,'-9'-38'5443,"6"66"-2595,0 79-2237,-18 364 706,16-423-1215,2-27-62,1 1-1,1-1 1,1 1 0,0 0 0,7 37-1,-7-59-37,0 1-1,0-1 1,0 1 0,0-1-1,0 1 1,0-1-1,0 1 1,0-1-1,0 1 1,1-1 0,-1 1-1,0-1 1,0 1-1,1-1 1,-1 1-1,0-1 1,0 0 0,1 1-1,-1-1 1,0 1-1,1-1 1,-1 0-1,1 1 1,-1-1 0,0 0-1,1 0 1,-1 1-1,1-1 1,-1 0-1,1 0 1,-1 0 0,1 0-1,-1 1 1,1-1-1,-1 0 1,1 0-1,-1 0 1,1 0 0,-1 0-1,1 0 1,-1 0-1,1 0 1,-1-1-1,1 1 1,-1 0 0,1 0-1,-1 0 1,1 0-1,-1-1 1,1 1 0,-1 0-1,0 0 1,2-1-1,1-2 8,0 0-1,0 0 0,0 0 0,0-1 1,4-6-1,17-30 42,28-64 0,-36 67-35,1 2 0,2 0 0,25-34 0,-42 67-18,-1 0 1,0 0-1,1 1 0,0-1 0,-1 0 1,1 1-1,0-1 0,0 1 1,0-1-1,-1 1 0,2 0 0,-1 0 1,0 0-1,0 0 0,0 0 0,0 1 1,1-1-1,-1 0 0,4 1 1,-4 0-5,-1 0 1,1 1 0,0-1 0,0 1 0,0 0-1,-1 0 1,1 0 0,0 0 0,-1 0 0,1 0-1,-1 0 1,1 0 0,-1 0 0,1 1 0,-1-1-1,0 1 1,0-1 0,0 1 0,0-1 0,0 1-1,0 0 1,0 0 0,0-1 0,0 4 0,2 2-6,-1 1 0,0-1 0,-1 1 1,0 0-1,0 0 0,0-1 1,-1 1-1,0 0 0,-1 0 0,0 0 1,0-1-1,0 1 0,-1 0 1,0-1-1,-1 1 0,0-1 1,0 0-1,-8 13 0,3-6 3,0-1 0,-1-1 0,0 0 0,-1 0 0,-1 0 0,0-1 0,0-1 0,-23 16 0,-4-5-330,35-20 239,0 0 1,1 0-1,-1 0 0,0 0 1,0 0-1,0-1 0,0 1 0,0-1 1,-1 0-1,1 0 0,-4-1 1,6 1 36,0 0 0,0-1 1,0 1-1,1-1 0,-1 1 1,0 0-1,0-1 1,1 0-1,-1 1 0,0-1 1,1 1-1,-1-1 0,1 0 1,-1 1-1,1-1 1,-1 0-1,1 0 0,-1 1 1,1-1-1,0 0 0,-1 0 1,1 0-1,0 1 1,0-1-1,-1 0 0,1 0 1,0 0-1,0 0 0,0 0 1,0 0-1,0 1 1,0-1-1,1-2 0,7-29-792,-8 32 844,15-33-752,11-5-155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3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88 12603,'17'-17'1287,"-9"11"-721,-1-1 0,0 0 1,-1-1-1,0 0 1,0 0-1,9-16 0,-15 24-542,0 0-1,0 0 1,0 0-1,0 0 1,0-1-1,0 1 1,0 0-1,0 0 0,0 0 1,0 0-1,0 0 1,0 0-1,0 0 1,0 0-1,0 0 1,0 0-1,0-1 0,0 1 1,0 0-1,0 0 1,0 0-1,0 0 1,-1 0-1,1 0 1,0 0-1,0 0 0,0 0 1,0 0-1,0 0 1,0 0-1,0 0 1,0-1-1,0 1 1,0 0-1,0 0 0,0 0 1,0 0-1,-1 0 1,1 0-1,0 0 1,0 0-1,0 0 1,0 0-1,0 0 0,0 0 1,0 0-1,0 0 1,0 0-1,0 0 1,-1 0-1,1 0 1,0 0-1,0 0 0,0 0 1,0 0-1,0 0 1,0 0-1,0 0 1,0 1-1,0-1 1,0 0-1,0 0 0,-1 0 1,1 0-1,0 0 1,0 0-1,0 0 1,0 0-1,0 0 1,-8 5 502,-5 7-364,0 1 0,1 0 0,1 1 0,0 0 0,0 0 0,2 2 0,0-1 0,-10 24 1,18-38-166,0 1 1,1 0 0,-1-1-1,1 1 1,-1 0 0,1 0 0,0-1-1,-1 1 1,1 0 0,0 0-1,0-1 1,0 1 0,0 0-1,1 0 1,-1 0 0,0-1 0,2 4-1,-1-4 0,0 0 0,-1 0 0,1 0 0,0 0 0,0 0 0,0 0 0,0 0 0,1 0 0,-1 0 0,0 0 0,0-1 0,0 1 0,1-1 0,-1 1 0,0-1 0,1 1 0,2 0 1,6 0-16,1 0 0,-1-1 0,1 0 0,0 0 0,10-3 0,6 1-14,-13 1 25,1 1 0,20 4 0,-31-4 4,0 1 1,1 0 0,-1 0 0,0 1 0,0-1 0,0 1 0,0 0-1,0 0 1,-1 0 0,1 0 0,-1 1 0,6 5 0,-7-7-1,-1 1 0,0 0 1,0 0-1,0 0 1,0 0-1,0 0 0,-1 0 1,1 0-1,0 0 1,-1 0-1,0 0 0,1 0 1,-1 0-1,0 0 1,0 0-1,0 0 0,0 1 1,-1-1-1,1 0 1,-1 0-1,1 0 0,-1 0 1,1 0-1,-1 0 1,0 0-1,0 0 0,0-1 1,-2 4-1,-4 5-3,1-1 0,-1 0 0,-15 16 0,10-14-21,0 0 1,-14 11-1,22-19-47,1-1 0,-1 1 0,0-1 1,-1 0-1,1 0 0,0 0 0,-1 0 0,1-1 0,-1 0 1,1 0-1,-9 1 0,12-2 53,-1 0 0,1 0 0,0 0 0,0-1 1,0 1-1,0 0 0,0-1 0,0 1 0,0-1 0,0 1 0,0-1 0,0 1 0,0-1 1,0 0-1,0 1 0,0-1 0,1 0 0,-1 0 0,0 0 0,0 0 0,1 0 0,-1 1 1,1-1-1,-1 0 0,1 0 0,-1-1 0,1 1 0,0 0 0,-1 0 0,1 0 0,0-2 1,-1-3 17,0-1 0,0 1 1,1-1-1,1-6 0,-1 12-26,5-45-268,8-9-94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3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45 13635,'9'-36'1683,"-8"28"-776,-7 27 406,-3 9-1096,2 0-1,1 1 0,1 0 0,1 0 1,1 0-1,2 1 0,1-1 1,2 0-1,1 1 0,1-1 0,1 0 1,1-1-1,2 1 0,1-1 0,1-1 1,2 0-1,21 39 0,-1-18-64,-18-28-69,15 27 0,-34-53-170,1 0-1,-1 0 1,0 0 0,0 1 0,-7-6 0,-5-5-28,-172-181-232,183 191 421,0-1-1,1 0 0,0 0 1,0 0-1,-4-9 0,8 15-55,0 0 0,1 0 0,-1 0 0,1-1 0,-1 1 0,1 0-1,-1 0 1,1-1 0,0 1 0,0 0 0,0-1 0,0 1 0,0 0 0,0-1-1,0 1 1,0 0 0,0-1 0,0 1 0,1 0 0,-1 0 0,1-1-1,-1 1 1,1 0 0,-1 0 0,1 0 0,0-1 0,-1 1 0,1 0 0,0 0-1,0 0 1,0 0 0,0 0 0,0 1 0,0-1 0,0 0 0,0 0-1,0 1 1,0-1 0,1 0 0,-1 1 0,0-1 0,3 0 0,15-4-11,1 1 0,0 1 0,0 0 1,0 2-1,23 0 0,-19 1-251,0-1 0,-1-1 0,32-6 1,-32 0 14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13 17924,'-1'-1'78,"0"0"-1,1 0 1,-1 0 0,0 0 0,1 1 0,-1-1-1,0 0 1,0 0 0,0 1 0,1-1 0,-1 1-1,0-1 1,0 1 0,0-1 0,0 1 0,0-1-1,0 1 1,0 0 0,0 0 0,0-1 0,-1 1-1,0 0 1,0 0 2,-1 1 0,1-1 0,-1 0 0,1 1 0,0 0 0,-1-1 0,1 1 1,0 0-1,-4 2 0,-2 2 184,0 1 0,0 0 1,-14 13-1,8-5-82,2 0 0,-15 19 1,23-27-179,0 0 1,0 1-1,0-1 1,1 1-1,0 0 1,0 0-1,1 0 1,-3 14-1,5-20-7,-1 0-1,1 0 0,0-1 1,0 1-1,0 0 1,1 0-1,-1 0 1,0 0-1,0 0 1,0 0-1,1 0 1,-1-1-1,0 1 0,1 0 1,-1 0-1,1 0 1,-1-1-1,1 1 1,-1 0-1,1-1 1,0 1-1,-1 0 1,1-1-1,0 1 0,-1-1 1,1 1-1,0-1 1,0 1-1,-1-1 1,1 1-1,0-1 1,0 0-1,0 0 1,0 1-1,0-1 1,0 0-1,-1 0 0,1 0 1,0 0-1,0 0 1,0 0-1,0 0 1,0 0-1,1-1 1,9 0-27,-1 0 1,1-1-1,12-4 1,-1 0-15,-10 5 22,1 0 1,0 1-1,0 0 1,0 0-1,0 2 0,-1-1 1,23 7-1,-31-6 19,0-1-1,0 1 0,0-1 1,0 1-1,0 1 0,0-1 1,0 0-1,-1 1 1,1 0-1,-1 0 0,5 5 1,-7-5 0,1-1 1,-1 1 0,1-1 0,-1 1 0,0 0 0,0-1-1,0 1 1,0 0 0,0 0 0,-1 0 0,0 0-1,1 0 1,-1 0 0,0 0 0,0 0 0,-1 0 0,1 0-1,-2 5 1,0-3 4,0 0 0,0 0 0,0 0 0,-1 0-1,0 0 1,0-1 0,0 0 0,0 1 0,-1-1-1,1 0 1,-1-1 0,0 1 0,-1-1 0,1 0 0,-8 5-1,-1-1 16,-1 1 0,1-2 0,-2 0 0,-17 5 0,29-9-8,0-1 0,0-1 0,0 1 0,0 0 0,0-1 0,0 1 0,0-1 0,0 0 0,-1 0 0,1 0 0,0-1 0,0 1 0,0-1 0,0 0 0,-5-1 0,7 1 26,0 0 0,-1 0 1,1 1-1,0-1 0,0 0 0,0 0 0,1 0 0,-1 0 0,0 0 0,0-1 1,0 1-1,1 0 0,-1 0 0,1 0 0,-2-3 0,2 1-11,-1 0 0,0-1 0,1 1 0,0 0 0,0-1 0,0 1 0,0 0 0,1-5 0,9-41 102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3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13955,'1'0'54,"-1"0"1,0 0-1,1 0 0,-1 0 0,0 0 1,1 0-1,-1 1 0,0-1 1,1 0-1,-1 0 0,0 0 0,1 1 1,-1-1-1,0 0 0,1 0 1,-1 1-1,0-1 0,0 0 0,0 1 1,1-1-1,-1 0 0,0 1 1,0-1-1,0 0 0,0 1 0,0-1 1,1 0-1,-1 1 0,0-1 1,0 1-1,0-1 0,0 0 0,0 1 1,0-1-1,0 0 0,0 1 1,0-1-1,-1 1 0,0 25 313,0-15 28,0 33 494,1 1 1,3 0-1,1 0 0,22 85 0,-18-97-733,2-1 0,2 0 0,1-1 0,1-1 0,1 0 0,2-1 0,27 36-1,-43-64-151,20 23 63,-20-23-60,0 0-1,0 0 1,1 0-1,-1 0 1,0 0 0,1 0-1,-1 0 1,1 0-1,-1 0 1,1-1-1,0 1 1,-1-1 0,1 1-1,2 0 1,-3-2-5,-1 1 0,0 0 0,1 0 1,-1 0-1,0 0 0,1-1 0,-1 1 0,0 0 1,0 0-1,1 0 0,-1-1 0,0 1 0,0 0 1,1-1-1,-1 1 0,0 0 0,0-1 0,0 1 1,1 0-1,-1-1 0,0 1 0,0 0 0,0-1 1,0 1-1,0 0 0,0-1 0,0 1 0,0-1 1,0 1-1,0 0 0,0-1 0,0 1 0,0 0 1,0-1-1,0 1 0,0 0 0,0-1 0,0 1 1,-1-1-1,1 1 0,0 0 0,0 0 0,0-1 1,-1 1-1,-8-22 26,9 21-24,-28-48 13,-1 1 1,-3 2-1,-2 0 1,-52-53 0,73 87-267,28 28-133,-6-10 100,-1 0 1,1 0 0,0-1-1,0-1 1,1 1-1,-1-2 1,1 1 0,0-1-1,0-1 1,0 0-1,1 0 1,-1-1 0,0 0-1,14-1 1,-17 0 124,0-1 1,0 1-1,0-1 1,-1-1-1,1 1 1,0-1-1,-1 0 0,1-1 1,-1 0-1,0 0 1,0 0-1,0 0 1,0-1-1,-1 0 1,1 0-1,-1-1 0,0 0 1,0 0-1,-1 0 1,0 0-1,1-1 1,4-8-1,-1-20 828,-9 25 254,-7 25 208,0 4-793,1 2 1,1-1 0,1 1-1,1 0 1,1 0 0,1 0-1,1 0 1,2 26 0,-1-45-315,1 0-1,-1 0 1,0-1 0,1 1 0,0 0 0,0-1 0,0 1 0,0-1 0,0 1-1,0-1 1,1 1 0,-1-1 0,1 0 0,-1 0 0,4 3 0,-4-4-13,0 0 0,1 0 0,-1 0 0,1-1 0,-1 1 0,1-1 0,-1 1-1,1-1 1,0 1 0,-1-1 0,1 0 0,0 0 0,-1 0 0,1 0 0,0 0 0,-1 0 0,1 0 0,-1-1 0,1 1 0,0-1 0,-1 1 0,1-1 0,-1 1 0,1-1 0,-1 0 0,3-1 0,5-3 23,-1-1 1,1-1-1,-1 1 1,0-1-1,0 0 1,-1-1-1,0 0 1,0 0-1,8-14 1,4-11 126,20-46-1,-17 34-9,-22 45-151,0 0 0,0 0 0,0 0 0,0 0 0,0-1 0,0 1 0,0 0 0,0 0 0,0 0 0,0 0 0,0 0 0,0-1 0,0 1 0,0 0 0,0 0 0,0 0 0,0 0 0,0 0 0,0 0 0,0-1 0,0 1 0,0 0 0,0 0 0,0 0 0,0 0 0,1 0 0,-1 0 0,0 0 0,0-1 0,0 1 0,0 0 0,0 0 0,0 0 0,0 0 0,1 0 0,-1 0 0,0 0 0,0 0 0,0 0 0,0 0 0,0 0 0,0 0 1,1 0-1,-1 0 0,0 0 0,0 0 0,0 0 0,0 0 0,0 0 0,1 0 0,-1 0 0,0 0 0,0 0 0,0 0 0,0 0 0,0 0 0,0 0 0,1 0 0,-1 1 0,0-1 0,0 0 0,2 13 41,-3 31-42,0-34 19,1-6-15,0 0 0,0-1-1,0 1 1,1 0 0,-1-1-1,1 1 1,1 4 0,-1-7-4,-1-1 1,0 1-1,1 0 1,-1 0-1,1 0 1,-1-1-1,1 1 1,0 0-1,-1-1 1,1 1-1,0 0 1,-1-1 0,1 1-1,0-1 1,0 1-1,0-1 1,-1 0-1,1 1 1,0-1-1,0 0 1,0 1-1,0-1 1,0 0-1,0 0 1,0 0-1,0 0 1,0 0-1,-1 0 1,1 0-1,0 0 1,0 0-1,0 0 1,0-1-1,0 1 1,1-1-1,4-1 5,0 0 1,0-1-1,0 0 1,0 0-1,-1-1 1,1 0-1,6-5 0,36-36 15,-39 36-40,16-16-102,-12 11-164,0 1-1,1 1 1,26-19-1,-39 30 247,0 0 0,-1 1 0,1-1-1,0 1 1,0-1 0,-1 1 0,1-1-1,0 1 1,0 0 0,0-1 0,0 1-1,-1 0 1,1 0 0,0-1 0,0 1-1,0 0 1,0 0 0,0 0 0,0 0-1,0 0 1,0 0 0,0 1 0,-1-1-1,1 0 1,0 0 0,1 1 0,-1 0-73,0 0 0,0 1 1,-1-1-1,1 0 0,-1 0 0,1 1 1,-1-1-1,1 0 0,-1 1 0,0-1 1,1 1-1,-1 1 0,0-2 31,0 0 0,0 0-1,0 0 1,0 0-1,0 0 1,0 1-1,0-1 1,1 0 0,-1 0-1,0 0 1,1 0-1,-1 0 1,1 0 0,-1 0-1,1 0 1,-1 0-1,1-1 1,0 1-1,-1 0 1,1 0 0,0 0-1,0-1 1,0 1-1,0 0 1,0-1 0,0 1-1,1 0 1,0-1 41,0-1 1,0 0-1,0 0 0,-1 1 1,1-1-1,0 0 1,-1 0-1,1-1 1,-1 1-1,1 0 0,-1 0 1,0-1-1,1 1 1,-1-1-1,0 1 0,0-1 1,0 1-1,0-1 1,1-2-1,3-4-124,13-17-166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4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23 227 13547,'-2'4'380,"-14"43"1114,15-44-1376,0 1 1,0-1-1,1 0 0,-1 0 1,1 1-1,0-1 0,0 0 1,0 1-1,0-1 0,0 0 1,2 6-1,-1-8-90,-1-1-1,0 1 1,0 0 0,1-1 0,-1 1-1,0-1 1,1 0 0,-1 1 0,1-1 0,-1 1-1,1-1 1,-1 0 0,1 1 0,-1-1-1,1 0 1,-1 1 0,1-1 0,-1 0-1,1 0 1,-1 0 0,1 1 0,0-1-1,-1 0 1,1 0 0,-1 0 0,1 0-1,-1 0 1,1 0 0,0 0 0,-1 0-1,1 0 1,-1-1 0,1 1 0,0 0-1,-1 0 1,1 0 0,-1-1 0,1 1 0,-1 0-1,1-1 1,20-14 382,-4-1-236,-1 0-1,-1-2 1,-1 0-1,0-1 1,-2 0-1,0-1 1,-1 0-1,-1-1 1,0 0-1,-2 0 1,10-41-1,-15 31 21,-3 31-193,0-1 0,0 1 0,0-1 0,0 1-1,0 0 1,0-1 0,0 1 0,0 0 0,0-1 0,0 1 0,0-1 0,0 1 0,0 0 0,0-1-1,0 1 1,-1-1 0,1 1 0,0 0 0,0-1 0,0 1 0,-1 0 0,1-1 0,0 1 0,0 0-1,-1 0 1,1-1 0,0 1 0,-1 0 0,1 0 0,0-1 0,0 1 0,-1 0 0,1 0 0,-1 0-1,1 0 1,0-1 0,-1 1 0,1 0 0,0 0 0,-1 0 0,1 0 0,-1 0 0,1 0 0,0 0 0,-1 0-1,1 0 1,-1 0 0,1 0 0,0 0 0,-1 1 0,1-1 0,0 0 0,-1 0 0,1 0 0,-1 0-1,1 1 1,0-1 0,0 0 0,-1 0 0,1 1 0,0-1 0,-1 0 0,1 0 0,0 1 0,0-1-1,-1 0 1,1 1 0,0 0 0,-4 3-4,0 1 0,0-1 0,1 1 0,0 0 0,0 0 0,0 0 0,1 0 0,-1 1 0,-2 10 0,1-1 25,0 1 0,-2 23 0,6-36-16,-1 1 1,1-1-1,0 1 0,0-1 0,0 1 0,1-1 1,-1 1-1,1-1 0,0 0 0,0 1 1,0-1-1,0 0 0,3 5 0,-3-6-2,1-1 0,-1 0 0,0 1 0,1-1 0,-1 0 0,1 1-1,0-1 1,-1 0 0,1 0 0,0-1 0,0 1 0,0 0 0,0 0 0,-1-1-1,1 1 1,0-1 0,0 0 0,0 0 0,0 1 0,0-1 0,0 0 0,0-1 0,0 1-1,0 0 1,2-1 0,5-1 3,0 0 0,0-1 0,0 0 0,-1 0-1,1-1 1,-1 0 0,0-1 0,10-6 0,57-49 64,-64 50-64,-13 16-20,0 0-1,0 0 0,1 0 1,0 0-1,0 0 0,0 0 1,1 11-1,0-14 21,0 0 0,0 0 1,0 0-1,0 0 0,0 1 0,1-1 0,-1 0 0,1 0 1,0 0-1,0 0 0,0 0 0,0 0 0,1 0 0,-1 0 0,1 0 1,0-1-1,0 1 0,0-1 0,0 1 0,0-1 0,0 0 1,1 0-1,4 3 0,-3-3-13,0-1-1,1 1 1,-1-1 0,1 0 0,-1-1-1,1 1 1,-1-1 0,1 0 0,0 0 0,-1-1-1,1 1 1,-1-1 0,1 0 0,-1 0-1,0 0 1,1-1 0,-1 0 0,0 1-1,0-2 1,0 1 0,0 0 0,0-1 0,-1 0-1,1 1 1,-1-2 0,4-3 0,-3 4-95,-1-1 0,1 1 1,-1-1-1,0 0 1,-1-1-1,1 1 0,-1 0 1,0-1-1,0 1 0,0-1 1,0 0-1,-1 1 1,0-1-1,0 0 0,0 0 1,-1 0-1,1 0 0,-1 0 1,0 0-1,-1 0 1,1 0-1,-1 0 0,-2-9 1,-15-20-396,-7-3-175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4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12259,'9'13'1080,"2"3"-872,2-3 1824,4-3-1328,6 0-199,2 0 71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4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354 11803,'-1'26'1206,"1"0"1,2 0 0,0 0 0,2 0 0,0 0-1,11 33 1,-6-26-938,-2 1-1,5 63 0,-10-68-229,-2 0-1,-1-1 1,-2 1-1,0 0 1,-2-1-1,-1 0 1,-15 40-1,19-63-13,0 0 0,-1 0 0,0 0 0,1 0 0,-6 5 0,8-9-19,-1-1 0,1 1 1,-1-1-1,1 1 0,-1-1 0,0 1 1,1-1-1,-1 0 0,1 1 0,-1-1 0,0 0 1,1 1-1,-1-1 0,0 0 0,1 0 0,-1 1 1,0-1-1,0 0 0,-1 0 0,2 0-1,-1-1 0,0 1 0,0-1 0,1 1 0,-1 0 0,0-1 0,0 1-1,1-1 1,-1 0 0,1 1 0,-1-1 0,0 1 0,1-1 0,-1 0 0,1 0-1,0 1 1,-1-1 0,1 0 0,-1 0 0,1 0 0,0 0 0,-3-9 6,0 1 0,1-1 0,0 0 0,0 0 0,1 0 0,1 0 1,0 1-1,1-13 0,13-82-61,-13 101 48,12-55-70,2 1 1,3 0 0,2 2-1,3 0 1,2 1 0,3 1-1,37-54 1,-51 87 47,-10 15 17,0 0 0,0-1 0,-1 1 0,1-1 0,-2 0 0,1 0-1,0 0 1,-1 0 0,1-7 0,-3 12 6,1 1 0,-1 0 0,0 0-1,0-1 1,0 1 0,0 0 0,0-1-1,0 1 1,0 0 0,0-1 0,0 1 0,0 0-1,-1 0 1,1-1 0,0 1 0,0 0 0,0-1-1,0 1 1,0 0 0,0 0 0,-1-1 0,1 1-1,0 0 1,0 0 0,0 0 0,-1-1-1,1 1 1,0 0 0,0 0 0,-1 0 0,1 0-1,0-1 1,0 1 0,-1 0 0,1 0 0,0 0-1,-1 0 1,1 0 0,0 0 0,0 0 0,-1 0-1,1 0 1,0 0 0,-1 0 0,1 0-1,0 0 1,-1 0 0,1 0 0,0 0 0,0 0-1,-1 0 1,1 0 0,0 0 0,-1 1 0,1-1-1,0 0 1,0 0 0,0 0 0,-1 0 0,1 1-1,0-1 1,0 0 0,-1 0 0,1 1-1,0-1 1,-20 15-47,8-3 38,0 0-1,1 0 0,1 1 1,0 0-1,-12 23 0,18-30 18,0 0-1,1 1 1,0 0-1,1-1 1,-1 1-1,1 0 1,1 0-1,-1 1 1,1-1-1,1 0 1,-1 0-1,1 1 1,0-1-1,1 0 1,1 8-1,-1-12-3,0 0 0,0 0 0,1 0-1,-1 0 1,1-1 0,0 1 0,0-1 0,0 1-1,0-1 1,0 0 0,1 1 0,-1-1 0,0 0-1,1-1 1,0 1 0,-1 0 0,1-1 0,0 1-1,0-1 1,4 1 0,-2 0-85,-1-1-1,1 0 1,1 0 0,-1 0 0,0 0-1,0-1 1,0 0 0,0 0 0,0 0-1,0-1 1,9-2 0,-13 3 89,0 0-1,-1 0 1,1 0 0,0 0-1,0-1 1,-1 1-1,1 0 1,0 0 0,-1-1-1,1 1 1,0-1 0,-1 1-1,1-1 1,0 1 0,-1-1-1,1 1 1,-1-1-1,1 1 1,-1-1 0,1 0-1,-1 1 1,0-1 0,1 0-1,-1 1 1,0-1 0,1 0-1,-1 0 1,0 1 0,0-1-1,0 0 1,0 0-1,1 1 1,-1-1 0,0 0-1,-1 0 1,1 1 0,0-1-1,0 0 1,0 0 0,0 1-1,0-1 1,-1 0-1,1 0 1,0 1 0,-1-1-1,1 0 1,-1 0 0,-12-13-169</inkml:trace>
  <inkml:trace contextRef="#ctx0" brushRef="#br0" timeOffset="1">0 0 15043,'15'5'1304,"21"-4"-927,5 0-137,14 1 304,2-1-416,6-1 112,-3-1 24,-7-3-192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4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83 120 17036,'2'-7'394,"-2"5"-318,0 0 0,1 1-1,-1-1 1,1 0 0,-1 1 0,1-1-1,0 0 1,-1 1 0,1-1 0,0 1-1,0-1 1,0 1 0,0 0 0,1-1-1,-1 1 1,0 0 0,0 0 0,3-2-1,-4 3-66,0 0 0,0 0 0,1 0-1,-1 0 1,0 0 0,0 0 0,0 1 0,0-1-1,1 0 1,-1 0 0,0 0 0,0 0-1,0 0 1,0 0 0,0 0 0,1 0-1,-1 1 1,0-1 0,0 0 0,0 0 0,0 0-1,0 0 1,0 0 0,0 1 0,0-1-1,1 0 1,-1 0 0,0 0 0,0 0 0,0 1-1,0-1 1,0 0 0,0 0 0,0 0-1,0 0 1,0 1 0,0-1 0,0 0-1,0 0 1,0 0 0,0 1 0,0-1 0,-1 0-1,1 0 1,-1 28 367,-2 0 0,0 0 0,-2-1 0,-13 41 0,9-34-235,-57 175-300,126-392-4046,26-124 2673,-78 286 1765,-8 21-220,1 0 1,-1 1-1,0-1 0,0 0 0,1 0 1,-1 0-1,0 0 0,0 0 1,0 0-1,1 1 0,-1-1 0,0 0 1,0 0-1,0 0 0,1 1 0,-1-1 1,0 0-1,0 0 0,0 1 1,0-1-1,0 0 0,0 0 0,1 1 1,-1-1-1,0 0 0,0 0 0,0 1 1,0-1-1,0 0 0,0 0 1,0 1-1,0-1 0,0 0 0,0 1 1,0-1-1,-1 0 0,3 47 600,8 150 998,-6-169-1374,1 0 0,1-1 0,1 0 0,2 0 0,12 26 0,-11-31-142,11 26-323,-36-63-238,-5-14 397,0-2-1,2 0 1,-26-65 0,43 94 78,0 0 1,0 0-1,0 0 1,1 0-1,-1 0 1,1 0-1,0 0 0,-1 0 1,1 0-1,0 0 1,0 0-1,0-1 1,0 1-1,1 0 1,-1 0-1,1 0 1,-1 0-1,1 0 1,0 0-1,0 0 1,-1 1-1,1-1 1,1 0-1,-1 0 1,0 0-1,2-1 0,1 0 16,1-1-1,-1 1 0,1 0 0,0 0 0,0 1 1,0-1-1,0 1 0,10-2 0,6-3-10,0 2-1,1 0 1,-1 1 0,36-1-1,-50 4-12,0 1 0,0 0-1,0 1 1,0 0 0,0 0-1,0 0 1,0 1 0,-1 0-1,1 0 1,0 1 0,-1 0 0,1 0-1,-1 0 1,0 1 0,0 0-1,-1 0 1,1 0 0,5 7-1,-8-7 24,0 0 0,-1 1-1,0-1 1,1 1-1,-2-1 1,1 1-1,0 0 1,-1-1-1,0 1 1,0 0-1,-1 0 1,1 0 0,-1 0-1,0 0 1,0 0-1,-1 0 1,1 0-1,-1 0 1,0 0-1,-1-1 1,1 1-1,-1 0 1,0-1 0,0 1-1,-3 4 1,5-9-12,0 0 0,0 1-1,0-1 1,0 0 0,0 0 0,0 1 0,0-1 0,-1 0 0,1 1 0,0-1 0,0 0 0,0 0 0,-1 1 0,1-1 0,0 0 0,0 0 0,-1 0 0,1 1 0,0-1 0,0 0 0,-1 0 0,1 0-1,0 0 1,-1 1 0,1-1 0,0 0 0,-1 0 0,1 0 0,0 0 0,0 0 0,-1 0 0,1 0 0,0 0 0,-1 0 0,1 0 0,0 0 0,-1 0 0,1 0 0,0 0 0,-1-1 0,1 1 0,0 0 0,-1 0-1,1 0 1,0 0 0,0 0 0,-1-1 0,1 1 0,0 0 0,0 0 0,-1-1 0,1 1 0,0 0 0,0 0 0,0-1 0,-1 1 0,1 0 0,0-1 0,0 1 0,-7-22 467,4-14-272,0 0 0,3 0 0,5-56 0,-5 87-219,1 1 0,0-1 0,-1 1 0,2 0 0,-1 0 0,0-1 0,1 1 0,3-6 0,-4 9-14,0-1 0,0 1 1,0 0-1,1 0 0,-1 0 1,0 0-1,1 0 0,-1 0 0,1 0 1,-1 1-1,1-1 0,0 0 1,-1 1-1,1-1 0,-1 1 1,1 0-1,0-1 0,0 1 0,-1 0 1,1 0-1,0 0 0,-1 0 1,1 0-1,2 1 0,1 0 69,0 0 0,0 0 0,0-1 0,0 0 0,0 0 0,0 0-1,0-1 1,0 1 0,0-1 0,0-1 0,0 1 0,0-1 0,-1 1 0,1-1 0,-1-1-1,1 1 1,-1-1 0,8-5 0,19-22 32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4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13867,'-7'20'497,"1"2"0,0-1 0,2 1 0,0 0 0,2 0 0,0 0-1,2 0 1,0 0 0,2 1 0,0-1 0,1 0 0,10 33 0,-11-48-427,0 0-1,1-1 0,0 1 1,0-1-1,0 0 1,1 0-1,0 0 1,5 7-1,-7-11-65,0 0-1,0 0 0,0 0 1,0 0-1,1 0 0,-1-1 0,1 1 1,-1-1-1,1 0 0,-1 0 1,1 0-1,0 0 0,-1 0 0,1 0 1,0-1-1,0 1 0,0-1 0,-1 0 1,1 0-1,0 0 0,0 0 1,0 0-1,3-1 0,14-6-191,-16 6 110,0-1-1,0 1 1,0 0-1,0 0 1,0 0-1,7 0 1,-10 1 57,0 1 1,0-1 0,0 0-1,0 0 1,0 1 0,0-1-1,0 0 1,0 1 0,-1-1-1,1 1 1,0-1-1,0 1 1,0-1 0,-1 1-1,1 0 1,0-1 0,-1 1-1,1 0 1,0 0 0,-1 0-1,1-1 1,-1 1-1,1 0 1,-1 0 0,0 0-1,1 0 1,-1 0 0,0 0-1,0 0 1,0 0 0,1 0-1,-1 0 1,0 1 0,0 6 56,0 0 0,-1 0 0,1 1 0,-1-1 0,-1-1 0,0 1 0,0 0 1,0 0-1,-1-1 0,0 1 0,-5 7 0,5-9 94,0 0-1,-1 0 1,0 0-1,0-1 1,0 0-1,0 1 1,-1-2-1,0 1 1,0 0-1,0-1 1,-1 0 0,0 0-1,-9 5 1,12-8-123,0 0 0,1 0 0,-1-1 0,0 1 1,1 0-1,-1-1 0,0 1 0,0-1 0,0 0 0,1 0 1,-1 0-1,0-1 0,0 1 0,0-1 0,1 1 0,-1-1 1,0 0-1,1 0 0,-1 0 0,1 0 0,-1-1 0,1 1 1,-1-1-1,1 1 0,0-1 0,-3-3 0,3 3-17,0-1 0,0 0 0,0 0 0,0 0-1,1 0 1,-1 0 0,1 0 0,0-1 0,0 1-1,0 0 1,0-1 0,1 1 0,-1-1 0,1 1-1,0-1 1,0 1 0,0 0 0,1-1 0,-1 1-1,1-1 1,1-4 0,8-19-219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4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62 167 12619,'-9'-9'450,"1"1"-15,0-1-1,0 1 0,1-1 1,-6-11-1,12 19-359,0 0 0,0-1 0,0 1 0,1-1 0,-1 1 0,0-1 0,1 1 0,-1-1 0,1 1 0,-1-1 0,1 0 0,0 1 0,0-1-1,0 0 1,0 1 0,0-1 0,0 0 0,0 1 0,0-1 0,1 1 0,-1-1 0,0 0 0,1 1 0,0-1 0,-1 1 0,1-1 0,0 1 0,0-1 0,0 1 0,0 0 0,0-1 0,0 1 0,0 0 0,0 0 0,2-2 0,6-2-1,1-1-1,-1 1 1,1 1 0,0 0-1,0 0 1,0 1 0,1 0 0,11-1-1,10-1-135,45 0 0,-60 5 16,-1 0 0,1 1 0,-1 0 0,1 2 1,-1 0-1,1 0 0,23 10 0,-36-11 33,1-1 0,-1 2 0,1-1 0,-1 0-1,0 1 1,0 0 0,0 0 0,0 0 0,0 1 0,-1-1 0,1 1 0,-1 0 0,0 0-1,0 0 1,0 0 0,-1 0 0,0 1 0,1-1 0,-2 1 0,1-1 0,0 1-1,-1 0 1,0 0 0,0 0 0,0 0 0,-1 0 0,0 0 0,0 0 0,0 5-1,-2 1 49,0 0-1,-1 0 0,0-1 0,-1 1 0,0-1 0,0 0 0,-1 0 0,-1 0 0,0-1 0,0 1 0,-10 10 0,-1 0 241,-1 0-1,-2-1 1,-32 24-1,41-34-105,-1-1-1,0 0 1,0-1-1,-1 0 1,0-1-1,-21 7 1,28-12-154,0 1 0,0-1 0,0 0 0,0 0 0,-1-1 0,1 1 0,0-2 0,-1 1 0,1-1 0,0 0 0,0 0 0,0 0 0,0-1 0,0 0 0,0 0 0,0-1 0,-6-3 0,7 4-161,0-1 0,0 0 0,0-1 0,1 1 0,-1-1-1,1 0 1,0 0 0,0 0 0,0 0 0,1-1 0,-1 1 0,1-1 0,0 0-1,1 0 1,-5-9 0,7 13 119,0 0-1,0 1 0,0-1 0,-1 0 1,1 1-1,0-1 0,0 0 1,0 0-1,0 1 0,0-1 0,1 0 1,-1 1-1,0-1 0,0 0 1,0 1-1,0-1 0,1 0 0,12-9-590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4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6 603 16155,'-1'1'62,"0"0"0,1 0 0,-1 1 0,1-1 0,-1 0 0,1 1 0,0-1 0,-1 1 0,1-1 0,0 1 0,0-1 0,0 0 0,0 1 0,0-1 0,0 1 0,0-1 0,1 1 0,-1-1 0,0 0 0,1 1 0,-1-1 0,1 0 0,0 1 0,-1-1 0,1 0 0,0 0 0,0 0 0,0 0 0,0 1 0,0-1 0,0 0 0,0 0 0,0-1 0,0 1-1,0 0 1,0 0 0,1-1 0,-1 1 0,0 0 0,1-1 0,-1 1 0,0-1 0,1 0 0,-1 1 0,1-1 0,-1 0 0,0 0 0,2 0 0,4 0 41,-1 0 0,1 0 0,-1-1-1,1 1 1,-1-2 0,1 1 0,-1-1 0,0 0-1,0 0 1,0 0 0,0-1 0,0 0 0,10-7-1,1-2-29,-1-1 0,0 0-1,15-16 1,-21 18-13,-1 0 1,0 0 0,-1-1-1,13-22 1,-18 29-32,0-1 0,-1 1 0,0-1 1,0 1-1,0-1 0,-1 1 0,0-1 1,0 0-1,0 0 0,-1 0 0,1 0 1,-1 1-1,-1-1 0,-1-9 0,2 14-21,0 0 0,0 1-1,0-1 1,-1 0 0,1 0 0,0 1-1,-1-1 1,1 0 0,0 1 0,-1-1-1,1 0 1,-1 1 0,1-1-1,-1 0 1,1 1 0,-1-1 0,1 1-1,-1-1 1,1 1 0,-1 0-1,0-1 1,1 1 0,-1-1 0,0 1-1,-1-1 1,1 1 0,0 0 0,-1 1 0,1-1 0,0 0 0,0 0 0,-1 0 0,1 1 0,0-1 0,0 1 0,0-1 0,0 1 1,0-1-1,-1 1 0,0 1 0,-4 2 4,1 1 1,-1 0 0,1 1 0,-6 7 0,2-1-10,2-1 1,-1 2-1,1-1 0,1 1 1,0 0-1,1 1 1,1-1-1,0 1 1,0 0-1,2 0 0,0 0 1,0 0-1,1 23 1,1-34-4,1 0-1,-1 0 1,1 0 0,-1 0 0,1 0-1,0 0 1,0 0 0,1 0 0,-1 0 0,0-1-1,1 1 1,0 0 0,-1-1 0,1 0 0,0 1-1,0-1 1,3 2 0,-3-2-1,1-1 1,-1 0 0,0 1-1,1-1 1,-1-1-1,1 1 1,-1 0-1,1 0 1,-1-1 0,1 0-1,-1 1 1,1-1-1,0 0 1,-1 0-1,1-1 1,-1 1 0,1 0-1,-1-1 1,1 0-1,-1 1 1,3-2-1,6-3 2,0 0 0,-1-1 0,0 0 0,0 0 0,-1-1 0,0 0 0,0-1-1,-1 0 1,0 0 0,0-1 0,11-16 0,-4 3-26,-1-1 1,0-1-1,18-47 0,-37 88-4,1 0-1,1 0 0,1 1 0,0-1 1,1 1-1,1 20 0,0-37 34,0 0 0,0 1 0,0-1-1,0 0 1,0 0 0,1 1 0,-1-1 0,0 0-1,0 0 1,1 1 0,-1-1 0,1 0 0,-1 0-1,1 0 1,0 0 0,0 1 0,-1-1 0,1 0-1,0 0 1,0-1 0,0 1 0,1 1 0,0-1 0,-1-1 0,0 0 0,0 0 0,0 0 0,0-1 0,0 1 0,1 0 0,-1 0 0,0-1 0,0 1 0,0 0 1,0-1-1,0 1 0,0-1 0,0 0 0,0 1 0,0-1 0,0 0 0,0 1 0,-1-1 0,1 0 0,0 0 0,0 0 1,-1 0-1,2-1 0,15-21 33,0-1-1,23-48 1,-18 31-35,33-62 31,61-163 0,-112 255-27,-2 8-3,-1-1 1,1 1-1,-1-1 0,0 1 1,0-1-1,0 1 0,-1-1 1,1 0-1,-1 1 1,0-8-1,0 11-3,0 0 1,0 0-1,0 0 1,0-1-1,0 1 0,0 0 1,0 0-1,0 0 0,-1 0 1,1-1-1,0 1 0,0 0 1,0 0-1,0 0 0,0 0 1,0 0-1,-1 0 1,1-1-1,0 1 0,0 0 1,0 0-1,0 0 0,-1 0 1,1 0-1,0 0 0,0 0 1,0 0-1,0 0 1,-1 0-1,1 0 0,0 0 1,0 0-1,0 0 0,-1 0 1,1 0-1,0 0 0,0 0 1,0 0-1,-1 0 0,1 0 1,0 0-1,0 0 1,0 0-1,0 0 0,-1 0 1,1 1-1,0-1 0,0 0 1,0 0-1,0 0 0,0 0 1,0 0-1,-1 0 0,1 1 1,0-1-1,0 0 1,0 0-1,0 0 0,0 0 1,0 1-1,0-1 0,0 0 1,0 0-1,0 0 0,0 1 1,0-1-1,-11 15 16,-3 13 6,0 1 0,2 0 0,1 1 0,1 1 0,1 0 0,2 0 1,2 0-1,0 1 0,2 0 0,2 46 0,2-61-30,0 0 1,1-1 0,1 1-1,0-1 1,1 0-1,1 0 1,1 0 0,0 0-1,1-1 1,10 17-1,-17-31-1,1 0 0,-1 0 0,1 0 0,-1-1 0,1 1 0,0 0 0,-1 0 0,1 0 0,0-1 0,0 1 0,0 0 0,-1-1 0,1 1 0,0-1 0,0 1 0,2 0 0,-3-1-3,0 0 0,1-1 0,-1 1 0,0 0 0,1 0-1,-1 0 1,0-1 0,1 1 0,-1 0 0,0-1-1,0 1 1,1 0 0,-1-1 0,0 1 0,0 0 0,0-1-1,0 1 1,0 0 0,1-1 0,-1 1 0,0-1 0,0 1-1,0 0 1,0-1 0,0 1 0,0 0 0,0-1-1,0 0 1,0-5-93,-1 1-1,1-1 0,-1 0 1,0 1-1,-2-8 0,-15-33-601,-3 1 0,-1 1 0,-34-50 0,14 24 1145,42 70-401,0 0 0,-1-1 0,1 1 0,0-1 0,-1 1 0,1-1 0,0 1 0,0 0 0,0-1 0,-1 1 0,1-1 0,0 0 0,0 1 0,0-1 0,0 1 0,0-1 0,0 1 0,0-1 1,0 1-1,0-1 0,0 1 0,0-1 0,0 1 0,0-1 0,0 1 0,1-1 0,-1 1 0,0-1 0,0 1 0,1-1 0,-1 1 0,0-1 0,0 1 0,1 0 0,-1-1 0,1 1 0,-1-1 0,0 1 0,1 0 0,-1-1 0,1 1 0,-1 0 0,1 0 0,-1-1 0,1 1 0,-1 0 0,1 0 0,-1 0 0,1 0 0,-1 0 0,1-1 0,-1 1 0,1 0 0,-1 0 0,1 0 0,-1 0 0,1 1 0,-1-1 0,2 0 0,42 5 741,-32-3-697,111 7-1744,-122-10 1273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4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18540,'-16'12'1648,"8"1"-1448,2-6 1297,6 1-569,3-3-520,-2 0 72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15251,'3'-1'238,"1"0"1,-1 1-1,1-1 0,-1 1 0,1 0 0,4 0 0,-7 0-155,91-4 575,100-18-1,70-3-329,-104 29-188,185 28 0,-126-8-111,509 12-15,2-48 50,498 11-82,-276-7 39,-3-57-3,-246 27-10,-749 53-615,28-12 501,-1-2-45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48 121 14483,'-9'46'555,"-24"168"774,29-177-988,3 1 0,0 0 0,9 64 1,-7-100-298,0 8 155,1 0 0,0 0 0,5 12 1,-7-21-152,0 0 1,1 1 0,-1-1 0,1 0 0,-1 0 0,1 1-1,-1-1 1,1 0 0,0 0 0,-1 0 0,1 0 0,0 0-1,0 0 1,0 0 0,0 0 0,0 0 0,0-1 0,0 1-1,0 0 1,0-1 0,1 1 0,-1 0 0,0-1 0,0 0-1,0 1 1,1-1 0,-1 0 0,0 1 0,1-1 0,-1 0-1,0 0 1,1 0 0,-1 0 0,3-1 0,5-3 160,1-1 1,-1 0 0,0-1 0,0 0 0,-1 0-1,0-1 1,0 0 0,8-9 0,3-3 85,82-80 800,167-215 1,-251 292-1097,0 0 0,-2-1 1,0-1-1,17-40 0,-31 62-73,0 0 1,0 1-1,-1-1 0,1 0 1,0 0-1,-1 0 0,1 0 1,-1 1-1,0-1 0,0 0 1,0-3-1,0 5 30,-1 0 0,1 0 0,-1 0-1,1 0 1,-1 0 0,1 0 0,-1 1 0,1-1-1,-1 0 1,1 0 0,-1 0 0,1 1-1,0-1 1,-1 0 0,1 0 0,-1 1 0,1-1-1,0 0 1,-1 1 0,1-1 0,0 0 0,-1 1-1,1-1 1,0 1 0,-1 0 0,-27 37-1125,14-13 507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121 438 15419,'3'-1'2056,"-8"8"-1120,-15 15-566,14-17-144,-5 8-163,0 1 1,1 0 0,0 1 0,1 0-1,-9 21 1,14-27-69,0 0 0,1 1 1,0-1-1,0 1 0,1 0 0,0 0 0,1-1 1,0 1-1,1 0 0,1 15 0,-1-23 13,0 0-1,0 0 1,1 0 0,-1 0-1,1 0 1,-1 0-1,1 0 1,0 0 0,0 0-1,0 0 1,0-1-1,0 1 1,0 0 0,1-1-1,-1 1 1,0-1-1,3 3 1,-3-4 8,1 1 1,-1 0-1,1-1 0,-1 1 0,1-1 1,-1 1-1,1-1 0,0 0 0,-1 0 0,1 1 1,-1-1-1,1 0 0,0-1 0,-1 1 1,1 0-1,0 0 0,1-1 0,4-2 67,0 1 0,-1-1 0,1-1 1,-1 1-1,1-1 0,-1 0 0,11-10 0,6-8 282,-1 0 1,-1-1 0,28-41-1,-37 46-131,0-1-1,-1-1 1,-1 0-1,-1 0 1,12-40-1,-20 56-197,0 0 1,0 0-1,-1-1 0,0 1 1,0 0-1,-1-7 0,1 11-32,0-1-1,0 0 1,0 0-1,0 0 1,0 0-1,0 1 0,0-1 1,-1 0-1,1 0 1,0 0-1,-1 1 1,1-1-1,0 0 1,-1 1-1,1-1 1,-1 0-1,0 1 1,1-1-1,-1 0 1,1 1-1,-1-1 1,0 1-1,1-1 1,-1 1-1,0-1 1,0 1-1,1 0 0,-1-1 1,0 1-1,0 0 1,0 0-1,1 0 1,-1-1-1,0 1 1,0 0-1,-1 0 1,2 0-5,-1 0 0,1 0 0,0 0 0,0 0 0,-1 0 0,1 0 0,0 0 0,-1 0 0,1 1 0,0-1 1,-1 0-1,1 0 0,0 0 0,0 0 0,-1 0 0,1 0 0,0 1 0,0-1 0,-1 0 0,1 0 0,0 1 0,0-1 0,0 0 1,-1 0-1,1 0 0,0 1 0,0-1 0,0 0 0,0 1 0,-1-1 0,1 0 0,0 0 0,0 1 0,0-1 0,0 0 0,0 1 0,0-1 1,0 0-1,0 1 0,0-1 0,0 0 0,0 1 0,0-1 0,0 0 0,0 0 0,1 1 0,-1-1 0,0 0 0,0 1 0,1 0-1,-1 0 0,1 0 0,0 0-1,-1 0 1,1 0 0,0 0-1,0 0 1,-1 0 0,1 0 0,0 0-1,0-1 1,2 2 0,2 0-2,1 0 1,-1 0 0,0-1-1,1 0 1,-1 0-1,1-1 1,-1 1 0,1-1-1,-1 0 1,7-1 0,55-11-24,-44 6 15,0-1 1,0-1 0,-1-1 0,0-1 0,-1-1-1,0-1 1,-1-1 0,0-1 0,-1 0 0,-1-2-1,0 0 1,-1-1 0,-1 0 0,0-2-1,-2 0 1,15-24 0,-22 32 4,-2-1-1,8-18 1,-12 26 3,0 0 0,0 0-1,0 0 1,0 0 0,-1 0 0,0 0 0,0-1 0,0 1-1,0 0 1,0 0 0,-2-6 0,2 9 3,-1 0 0,1 0 0,0 0 0,0 1 0,-1-1 0,1 0 0,-1 0-1,1 0 1,-1 1 0,1-1 0,-1 0 0,1 1 0,-1-1 0,1 0 0,-1 1 0,0-1 0,1 1 0,-1-1 0,0 1 0,0-1 0,1 1 0,-1-1 0,0 1-1,0 0 1,0 0 0,0-1 0,-1 1 0,0 0-2,0 0 1,0 0-1,0 1 0,0-1 1,0 1-1,0-1 0,0 1 1,0 0-1,0 0 0,0-1 0,-2 3 1,-6 4-15,0 0 1,0 0-1,-9 10 1,19-16 15,-23 20-13,2 2 1,0 1-1,1 0 1,2 1-1,1 1 1,0 1-1,2 0 1,1 1-1,-16 49 1,28-71 11,0 1 0,1 0 0,0-1 0,0 1 1,0 0-1,1 0 0,0-1 0,0 1 0,1 0 0,0 0 0,3 10 0,-3-11-45,1-2-1,1 1 1,-1 0-1,1 0 0,0-1 1,0 1-1,0-1 1,0 0-1,1 0 0,0 0 1,0-1-1,0 1 1,0-1-1,1 0 0,6 4 1,-2-2-172,0-1 1,0 0 0,1 0 0,-1-1-1,1 0 1,0-1 0,0 0 0,0-1-1,0 0 1,0 0 0,16-2 0,3-4-376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16267,'-31'53'1152,"2"1"-1,-30 79 0,55-123-1050,-57 145 676,49-119-531,1 0 1,-7 49-1,18-82-217,-1-1-1,1 1 1,-1-1 0,1 1 0,0 0-1,0-1 1,0 1 0,1-1 0,-1 1-1,1-1 1,-1 1 0,1-1 0,0 1 0,0-1-1,0 0 1,0 1 0,0-1 0,3 4-1,-2-5-2,0 1 1,-1-1-1,1 0 0,0 0 0,0-1 0,0 1 0,0 0 0,0-1 1,0 1-1,0-1 0,0 1 0,0-1 0,1 0 0,-1 0 0,0 0 0,0 0 1,0 0-1,0-1 0,0 1 0,0-1 0,0 1 0,0-1 0,3-1 0,13-5 90,-1-1-1,1 0 0,-1-1 0,0-1 0,-1-1 0,21-18 0,84-84 356,-90 82-486,0-1 1,-3-2 0,0-1-1,25-44 1,-52 78 3,18-41-358,-18 40 352,-1 0 1,1-1-1,0 1 1,-1-1-1,0 1 0,0 0 1,0-1-1,0 1 0,0 0 1,0-1-1,0 1 1,-1-1-1,1 1 0,-1 0 1,0 0-1,0-1 1,-1-2-1,-10-5-183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14667,'5'16'1248,"7"1"-912,2-6-224,5 1 289,-2-2 1831,7-7-1912,4-3 64,3-6 24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 13155,'1'0'134,"0"0"1,0-1-1,0 1 1,0-1-1,0 0 1,0 1-1,-1-1 1,1 0-1,0 1 1,0-1-1,-1 0 1,1 0-1,0 0 1,0-1-1,-1 2-54,0-1 0,-1 1 0,1 0 0,0 0 0,0-1 0,-1 1 0,1 0 0,-1 0 0,1 0 0,0 0 0,-1-1 0,1 1 0,0 0 0,-1 0 0,1 0 1,0 0-1,-1 0 0,1 0 0,-1 0 0,1 0 0,0 0 0,-1 0 0,1 0 0,-1 0 0,1 1 0,-37 5 1616,25-3-1581,1 1 0,-1 0-1,1 0 1,0 1 0,0 1 0,0 0-1,1 0 1,-11 9 0,21-15-112,0 0 0,-1 1 1,1-1-1,0 0 1,0 0-1,0 0 1,-1 1-1,1-1 1,0 0-1,0 0 0,0 0 1,0 1-1,0-1 1,-1 0-1,1 0 1,0 1-1,0-1 1,0 0-1,0 1 0,0-1 1,0 0-1,0 0 1,0 1-1,0-1 1,0 0-1,0 0 1,0 1-1,0-1 0,0 0 1,0 1-1,0-1 1,0 0-1,1 1 1,9 3 54,22-1-21,-23-3-20,4 1-19,1 1-1,-1 0 1,0 1 0,0 0-1,0 1 1,16 7 0,-25-9-2,0 0 1,-1 0 0,1 0-1,0 1 1,-1-1-1,0 1 1,1 0 0,-1 0-1,-1 0 1,5 6-1,-6-7 7,1 1 0,-1-1 0,0 1 0,0 0 0,0-1 0,0 1 0,-1 0 0,1 0 0,-1 0-1,1 0 1,-1-1 0,0 1 0,0 0 0,0 0 0,-1 0 0,1 0 0,-2 3 0,0-1 49,0 0 0,-1 0 0,1 0 0,-1-1 0,0 1 1,0-1-1,-1 0 0,0 1 0,1-2 0,-1 1 0,0 0 0,-1-1 1,1 0-1,-1 0 0,1 0 0,-1 0 0,0-1 0,-6 2 1,5-1-37,1-1 1,0 0 0,-1 0 0,1-1 0,0 0-1,-1 0 1,0 0 0,1 0 0,-1-1 0,0 0 0,1 0-1,-1-1 1,1 0 0,-1 0 0,0 0 0,1 0-1,-8-4 1,10 3-40,0 0-1,0 0 1,1 0 0,-1-1-1,1 1 1,-1-1-1,1 0 1,0 0 0,0 1-1,0-1 1,0-1-1,1 1 1,-1 0-1,1 0 1,0-1 0,0 1-1,-1-4 1,-2-18-143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64 181 13083,'-1'1'93,"1"-1"1,-1 1 0,1-1-1,-1 1 1,1-1-1,-1 1 1,1-1-1,-1 1 1,1-1 0,0 1-1,-1-1 1,1 1-1,0 0 1,0-1-1,-1 1 1,1 0 0,0-1-1,0 1 1,0 0-1,0-1 1,0 1-1,0 1 1,0-2-8,0 1 1,1-1-1,-1 1 1,0-1-1,1 1 1,-1-1-1,1 0 1,-1 1-1,1-1 0,-1 0 1,1 1-1,-1-1 1,1 0-1,-1 0 1,1 1-1,-1-1 1,1 0-1,-1 0 1,1 0-1,0 0 0,3 1 188,0-1-1,0 1 0,1-1 0,-1 0 0,0-1 1,5 0-1,-1-1-80,-1-1 0,1 0 0,-1-1 0,0 1 0,0-1 0,0-1 0,0 1 1,-1-1-1,0 0 0,0-1 0,10-11 0,-12 13-151,0-1 1,0 0-1,-1 0 1,1 0-1,-1 0 1,0-1-1,-1 1 1,1-1-1,-1 0 1,0 0-1,-1 0 1,0 0-1,1 0 0,-2 0 1,1-12-1,-1 17-38,0-1-1,0 0 0,0 0 0,0 1 1,-1-1-1,1 0 0,-1 1 0,1-1 1,-1 0-1,0 1 0,1-1 0,-1 1 1,0-1-1,0 1 0,0-1 0,0 1 1,0 0-1,-1 0 0,1-1 0,0 1 1,0 0-1,-1 0 0,1 0 0,-1 0 1,1 0-1,-1 1 0,1-1 0,-1 0 1,0 1-1,1-1 0,-1 1 0,0 0 1,0-1-1,1 1 0,-1 0 0,0 0 1,1 0-1,-1 0 0,0 0 1,-3 1-1,-2 1-1,1-1 0,-1 1 0,0 1 0,0-1 0,1 1 0,0 0 0,-1 1 0,-9 7 0,2-1-13,2 1-1,-1 0 0,2 2 0,-1-1 0,-10 17 0,19-25 9,-1 1-1,1-1 1,0 1-1,1 0 1,-1 0 0,1 0-1,0 1 1,0-1-1,1 0 1,0 1-1,0-1 1,0 1-1,0-1 1,1 1 0,0-1-1,0 1 1,1 0-1,-1-1 1,3 8-1,-1-9-2,0 0 0,0 0 0,0-1-1,1 1 1,-1 0 0,1-1 0,0 0-1,0 1 1,0-1 0,1 0 0,-1-1 0,1 1-1,-1-1 1,1 1 0,0-1 0,0 0-1,0 0 1,0-1 0,1 1 0,-1-1-1,0 0 1,1 0 0,-1-1 0,9 1-1,-4 0-13,-1-1 0,1 0 0,0 0 0,-1-1 0,1-1 0,-1 1 0,1-1-1,-1 0 1,1-1 0,-1 0 0,15-8 0,-14 5 24,0-1 0,0 1 0,-1-2 0,0 1 0,0-1 0,-1 0 0,0-1 0,0 1 0,-1-1 0,0-1 0,0 1 0,-1-1 0,6-16 0,-10 14 59,-6 11-1,3 2-56,0 0 0,0 0 0,1 0 0,-1 1 1,1-1-1,-1 0 0,1 1 0,-1-1 0,0 3 1,-4 4-6,0 1 0,1 1 0,0-1 0,0 1 0,1-1 0,0 1 0,1 0 0,0 1 0,1-1 1,-3 19-1,5-28-1,0 0 1,0 0-1,0 0 1,0 0-1,0 0 1,1 1-1,-1-1 1,0 0-1,0 0 1,1 0-1,-1 0 1,1 0 0,-1 0-1,1 0 1,-1 0-1,1 0 1,0 0-1,-1 0 1,1-1-1,0 1 1,0 0-1,0 0 1,-1-1-1,1 1 1,1 0-1,0 0 3,1 0-1,-1-1 0,0 1 1,0-1-1,0 0 1,1 1-1,-1-1 0,0 0 1,0 0-1,0-1 0,1 1 1,1-1-1,8-2 10,1-1 0,-2 0 1,18-8-1,-28 11-12,92-49 25,-66 33-61,0 2 1,1 1-1,51-17 1,-78 31 32,0-1-1,0 1 1,0 0 0,0-1 0,0 1 0,0 0 0,0 0-1,0 0 1,0 0 0,0 0 0,0 0 0,0 0 0,0 0 0,0 0-1,-1 0 1,1 1 0,0-1 0,0 0 0,0 1 0,1 0 0,-1-1 2,-1 1 0,0 0 0,1-1 0,-1 1 0,0 0 1,1-1-1,-1 1 0,0 0 0,0-1 0,0 1 1,1 0-1,-1-1 0,0 1 0,0 0 0,0 0 1,0-1-1,0 1 0,0 0 0,-1-1 0,1 1 1,0 1-1,-3 6 19,0 0 1,0 0 0,-8 13-1,4-8 42,7-12-60,-2 2 33,1 0-1,0 0 1,0 0 0,0 1 0,0-1 0,0 5-1,1-8-24,0 1 0,0-1 0,0 0 0,0 1 0,0-1 0,0 0-1,0 1 1,0-1 0,0 0 0,0 1 0,0-1 0,1 0 0,-1 1 0,0-1 0,0 0-1,0 0 1,1 1 0,-1-1 0,0 0 0,0 0 0,1 1 0,-1-1 0,0 0 0,0 0-1,1 0 1,-1 1 0,17-2 202,-1-5-118,-1-1-1,0-1 1,0 0-1,17-12 1,36-19 56,-61 35-149,0 2-1,0-1 0,0 1 1,0 0-1,0 0 0,1 1 1,-1 0-1,8 0 0,-13 1 1,0 0-1,-1 0 1,1 1-1,0-1 1,-1 1-1,1-1 1,-1 1-1,1 0 1,-1 0-1,1 0 1,-1 0-1,0 0 1,1 0-1,-1 0 1,0 0-1,0 0 1,0 0-1,0 1 1,0-1-1,0 1 1,0-1-1,0 0 1,0 1 0,-1-1-1,1 1 1,-1 0-1,1-1 1,-1 1-1,1 0 1,-1-1-1,0 1 1,0 1-1,1 0-23,-1 0 0,0-1 0,0 1 0,0 0-1,0 0 1,0 0 0,0-1 0,-1 1 0,1 0 0,-1-1 0,0 1-1,0 0 1,0-1 0,0 1 0,0-1 0,-1 1 0,1-1 0,-4 4-1,5-6 22,0 0-1,0 0 0,0 0 0,-1 1 0,1-1 0,0 0 0,-1 0 0,1 0 1,0 0-1,0 0 0,-1 0 0,1 0 0,0 0 0,-1 0 0,1 0 0,0 0 1,0 0-1,-1 0 0,1 0 0,0 0 0,0 0 0,-1 0 0,1 0 0,0 0 1,-1 0-1,1-1 0,0 1 0,0 0 0,-1 0 0,1 0 0,0 0 0,0-1 1,0 1-1,-1 0 0,-1-8-95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19388,'-8'13'1280,"3"-11"-1216,5 3-208,6-2-120,4-2 336,3-1-192,4 1-88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4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 15059,'19'-8'984,"-19"10"-880,-6 9-64,-8 9 233,0 7-121,-2 9-128,0 2-8,0 8 16,3-3-24,5-1-8,2-6 24,3-9-56,3-4-104,6-15-249,2-5 193,5-20 112,2-7-56,3-9-40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16179,'2'12'477,"-1"0"-1,-1-1 0,0 1 0,-1 0 0,-3 23 1,-19 60 1058,10-51-936,9-27-432,-3 7 32,2 0 0,0 0 0,-1 40 0,5-63-188,1 0-1,0 0 1,0 0-1,0 0 1,1 1 0,-1-1-1,0 0 1,0 0 0,0 0-1,1 0 1,-1 0-1,1 0 1,-1 0 0,1 0-1,-1 0 1,1 0-1,0 0 1,-1 0 0,1 0-1,0 0 1,0-1-1,0 1 1,0 0 0,1 1-1,0-2 7,0 1-1,0-1 0,0 1 1,0-1-1,0 1 1,-1-1-1,1 0 0,0 0 1,0 0-1,0 0 1,0-1-1,0 1 0,3-1 1,4-2 51,1 0 0,0-1 0,-1 0 0,16-10 0,24-19 271,-1-2 0,-2-3 1,-2-1-1,47-54 0,-78 79-206,-1 0 0,0-1 0,16-28 0,-28 43-138,1-1-1,-1 1 0,0 0 1,1-1-1,-1 1 0,0-1 1,1 1-1,-1-1 1,0 1-1,0-1 0,0 1 1,1-1-1,-1 1 0,0-1 1,0 1-1,0-1 0,0 1 1,0-1-1,0 1 0,0-1 1,0 1-1,0-1 0,0 0 1,0 1-1,0-1 0,-1 1 1,1-1-1,0 1 1,0-1-1,0 1 0,-1-1 1,1 1-1,-1-1 0,-16-2 142,6 2-168,-4-2-48</inkml:trace>
  <inkml:trace contextRef="#ctx0" brushRef="#br0" timeOffset="1">182 348 18620,'2'22'1616,"5"-4"-1192,4-4-192,8-1 457,4-5-377,4-3-856,0-4-337,3-4 657,0-5-224,-2-1-168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29 13555,'1'-1'151,"0"0"0,0 0 0,0 0 0,0 0 0,0 0 0,0-1 0,0 1 0,-1 0-1,1 0 1,0-1 0,-1 1 0,1 0 0,0-3 0,-1 3-101,-1 1-1,1-1 1,0 1-1,0-1 1,-1 1-1,1-1 1,0 1-1,-1-1 1,1 1-1,-1 0 1,1-1-1,0 1 1,-1-1-1,1 1 1,-1 0-1,1-1 1,-1 1-1,1 0 1,-1 0-1,1 0 1,-1-1-1,1 1 1,-1 0-1,0 0 1,1 0-1,-1 0 1,1 0-1,-1 0 1,1 0-1,-1 0 1,0 0-1,1 0 1,-1 0-1,1 0 1,-1 1-1,1-1 1,-1 0-1,-10 2 289,0 0 0,0 1 0,1 0 0,0 0-1,-1 1 1,2 0 0,-1 1 0,0 0 0,-9 7 0,5-2-117,1 0 1,-1 0-1,2 1 1,0 1-1,-12 15 1,20-23-148,1 1 1,0 0-1,0 0 0,-4 9 1,7-13-66,-1-1 0,1 1 0,0-1 0,-1 1 0,1-1 0,0 1 0,0 0 0,-1-1 0,1 1 0,0 0 0,0-1 0,0 1 0,0-1 0,0 1 1,0 0-1,0-1 0,0 1 0,0 0 0,0-1 0,0 1 0,0 0 0,1-1 0,-1 1 0,0 0 0,0-1 0,1 1 0,-1-1 0,0 1 0,1-1 0,-1 1 0,0-1 0,1 1 0,-1-1 0,1 1 0,-1-1 1,1 1-1,-1-1 0,1 0 0,0 1 0,-1-1 0,1 0 0,-1 1 0,1-1 0,0 0 0,-1 0 0,1 0 0,-1 0 0,1 1 0,0-1 0,1 0 0,4-1 12,1 1 1,-1-1-1,1 0 0,-1 0 0,0-1 0,1 0 0,6-3 0,47-24 10,-44 21-9,57-33 30,-45 24-80,2 1-1,51-20 0,-79 35 23,0 0 1,0 1-1,1-1 0,-1 1 0,0-1 0,0 1 0,0 0 0,1 0 0,-1 0 0,0 0 0,0 0 1,4 1-1,-5-1 4,-1 0 0,1 1 0,-1-1 0,0 0 0,1 0 0,-1 1 0,0-1 0,1 0 0,-1 0 0,0 1 0,1-1 0,-1 1 1,0-1-1,0 0 0,1 1 0,-1-1 0,0 0 0,0 1 0,0-1 0,0 1 0,1-1 0,-1 1 0,0 0 0,-4 16-19,-43 69 148,46-86-121,1 0 0,0 1 1,-1-1-1,1 0 0,0 1 0,0-1 0,-1 1 0,1-1 1,0 1-1,0-1 0,0 1 0,-1-1 0,1 1 1,0-1-1,0 1 0,0-1 0,0 1 0,0-1 1,0 1-1,0-1 0,0 1 0,0-1 0,1 1 1,-1-1-1,0 0 0,0 1 0,0-1 0,0 1 0,1-1 1,-1 1-1,0-1 0,0 1 0,1-1 0,0 1 1,0-1 4,0 0 0,0 1 0,1-1 0,-1 0 0,0 0 0,0 0 0,1 0 0,-1 0 0,0-1 0,0 1 0,1 0 0,-1 0 0,1-1 0,42-19 163,15-13-65,52-26-234,-109 58 106,1-1-1,0 1 0,0 0 0,-1 0 1,1 1-1,0-1 0,0 0 0,0 1 0,0 0 1,0 0-1,4 0 0,-6 0 13,0 1-1,0-1 1,0 1-1,0-1 1,0 1-1,0-1 1,0 1-1,-1 0 1,1 0-1,0-1 1,0 1-1,-1 0 1,1 0-1,0 0 1,-1 0 0,1-1-1,-1 1 1,1 0-1,-1 0 1,0 0-1,1 0 1,-1 0-1,0 0 1,0 1-1,0-1 1,0 0-1,1 0 1,-1 0-1,-1 0 1,1 0-1,0 0 1,0 0 0,0 0-1,-1 1 1,-3 21 1,3-19 41,0 1 0,0 0 0,1-1 0,-1 1 1,1 0-1,1 9 0,-1-14-25,0 1 0,0 0 1,1-1-1,-1 1 1,0-1-1,1 1 0,-1-1 1,0 1-1,1-1 1,-1 1-1,1-1 0,-1 1 1,1-1-1,-1 1 1,1-1-1,-1 0 0,1 1 1,-1-1-1,1 0 0,0 1 1,-1-1-1,1 0 1,0 0-1,-1 0 0,1 1 1,0-1-1,-1 0 1,1 0-1,0 0 0,-1 0 1,1 0-1,-1 0 1,1-1-1,0 1 0,-1 0 1,2 0-1,25-10 174,-25 10-172,50-26 175,-37 17-180,1 1 0,0 1 0,1 0 0,-1 1 0,19-4 0,-34 10-11,1-1-1,0 1 1,-1 0 0,1 0-1,-1 0 1,1 0-1,-1 0 1,1 0 0,0 0-1,-1 0 1,1 0-1,-1 1 1,1-1 0,-1 1-1,1-1 1,-1 1-1,1 0 1,-1-1 0,0 1-1,1 0 1,0 1-1,-1-1 4,0 1 0,0-1 0,0 0 0,-1 1 0,1-1 0,-1 1 0,1-1 0,-1 1-1,1-1 1,-1 1 0,0-1 0,0 1 0,0-1 0,0 1 0,0-1 0,0 1 0,0 2 0,-3 6 57,1 0 0,-1-1 1,-1 1-1,1 0 0,-7 9 1,10-19-63,0 0 0,0-1 0,0 1 0,0 0 0,0 0 0,0 0 0,0 0 0,0 0 0,0 0 0,0 0 1,0 0-1,0-1 0,0 1 0,0 0 0,0 0 0,0 0 0,0 0 0,0 0 0,0 0 0,0 0 0,0 0 0,-1 0 1,1 0-1,0 0 0,0-1 0,0 1 0,0 0 0,0 0 0,0 0 0,0 0 0,0 0 0,0 0 0,-1 0 1,1 0-1,0 0 0,0 0 0,0 0 0,0 0 0,0 0 0,0 0 0,0 0 0,0 0 0,-1 0 0,1 0 0,0 0 1,0 0-1,0 0 0,0 0 0,0 0 0,0 1 0,0-1 0,0 0 0,0 0 0,-1 0 0,1 0 0,0 0 0,0 0 1,0 0-1,-1-10 155,1 5-243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 17908,'-2'6'583,"0"1"1,0 0-1,-1-1 1,0 0-1,0 1 0,-4 5 1,3-6-205,1 0 1,0 0-1,0 0 0,0 1 1,-3 12-1,6-19-363,0 1-1,0-1 1,0 1 0,0-1 0,0 1-1,-1-1 1,1 0 0,0 1 0,0-1 0,1 1-1,-1-1 1,0 1 0,0-1 0,0 1-1,0-1 1,0 1 0,0-1 0,1 0-1,-1 1 1,0-1 0,0 1 0,1-1 0,-1 0-1,0 1 1,1-1 0,-1 0 0,0 1-1,1-1 1,-1 0 0,1 1 0,17 0 107,21-15-213,-35 13 112,67-34-118,-55 26 62,2 0 1,-1 0 0,1 2-1,0 1 1,1 0 0,21-4 0,-39 10 30,0 0 0,0-1 1,0 1-1,-1 0 0,1 0 1,0 0-1,0 0 0,0 0 1,0 0-1,0 0 0,-1 0 1,1 0-1,0 1 0,0-1 1,0 0-1,0 1 0,-1-1 1,1 0-1,0 1 0,0-1 1,-1 1-1,1-1 0,0 1 1,-1-1-1,1 1 1,0 0-1,-1-1 0,1 2 1,0-1 0,-1 0 0,0 1 0,0-1 1,0 1-1,0-1 0,0 0 1,0 1-1,0-1 0,0 1 0,0-1 1,-1 1-1,1-1 0,-1 0 1,1 1-1,-1 0 0,-4 8 26,0-1 0,0 1 0,-8 9 0,12-19-22,1 1 6,-1 0 0,0-1 1,0 1-1,1 0 0,-1 0 1,1 0-1,-1 0 0,1 0 0,-1 0 1,1 0-1,-1 0 0,1 0 1,0 0-1,0 0 0,-1 1 0,2-1-6,-1-1 1,1 0-1,-1 0 0,1 0 0,-1 0 0,0 0 0,1 0 0,-1 0 1,1 0-1,-1 0 0,1 0 0,-1 0 0,1 0 0,-1 0 0,0 0 0,1-1 1,-1 1-1,1 0 0,-1 0 0,0 0 0,1-1 0,-1 1 0,1-1 0,37-23-72,-33 20 28,21-14-99,48-30-292,-65 43 329,1 0 0,0 0 0,0 1 0,0 0 0,18-3 0,-27 6 99,1 1 0,-1-1 0,0 1 0,0 0 0,0 0 0,0 0 0,0 0 0,0 0 0,0 0 0,1 0 0,-1 0 0,0 0 0,0 0 0,0 0 0,0 1 0,0-1 0,0 0 0,0 1 0,0-1 0,0 1 0,0-1 0,0 1 0,0 0 0,0-1 0,0 1 0,0 0 0,-1 0 0,1 0 0,0 0 0,0-1 0,-1 1 0,1 0 0,-1 0 0,1 0 0,-1 0 0,1 0 0,-1 1 0,0-1 0,1 0 0,-1 0 0,0 0 0,0 0 0,0 0 0,0 0 0,0 0 0,0 1 0,0-1 0,0 0 0,0 0 0,0 0 0,-1 2 0,-1 4 49,1 0 0,-1 0-1,-1 0 1,1 0 0,-1 0 0,-6 9 0,-17 27 69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8:5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31 115 18452,'1'1'112,"0"0"0,0 0 0,0-1 1,0 1-1,0-1 0,0 1 0,0-1 0,0 1 0,0-1 0,1 0 1,-1 1-1,0-1 0,0 0 0,0 0 0,0 0 0,1 0 0,-1 0 1,0 0-1,0 0 0,0 0 0,1-1 0,-1 1 0,2-1 0,29-10 539,-29 11-540,6-4-55,1 0 1,-1 0 0,1-1 0,-1 0-1,-1 0 1,1-1 0,-1-1 0,0 1-1,0-1 1,-1 0 0,0-1-1,7-9 1,-14 17-56,1-1 0,-1 0 0,1 0-1,-1 0 1,1 0 0,-1 0 0,0 0 0,1 1-1,-1-1 1,0 0 0,0 0 0,0 0 0,1 0-1,-1 0 1,0 0 0,-1-1 0,1 1 0,0 1 0,0-1 0,0 1 0,-1 0 0,1-1 0,0 1 0,-1-1 0,1 1 0,0 0 0,-1-1 0,1 1 0,0 0 0,-1 0 0,1-1 0,0 1 0,-1 0 0,1 0 0,-1-1-1,1 1 1,-1 0 0,1 0 0,-1 0 0,0 0 0,-2-1 5,0 1 0,0 0-1,0 0 1,0 0-1,0 1 1,0-1 0,0 1-1,0 0 1,-4 1 0,-7 4 15,0 1 0,0 1 0,0 0 0,1 1 1,0 0-1,1 1 0,0 0 0,0 1 0,1 1 1,-9 12-1,17-20-5,0 0 1,1 0-1,-1 0 1,1 0-1,0 0 0,0 0 1,-2 8-1,4-11-10,0 0-1,-1 0 1,1 0-1,0 1 1,0-1-1,0 0 0,0 0 1,0 0-1,0 0 1,0 0-1,0 1 1,1-1-1,-1 0 1,0 0-1,1 0 1,-1 0-1,1 0 1,-1 0-1,1 0 1,-1 0-1,1 0 0,0 0 1,-1 0-1,1 0 1,0 0-1,0 0 1,0-1-1,0 1 1,0 0-1,0-1 1,0 1-1,0-1 1,0 1-1,0-1 1,1 1-1,6 1 10,-1 0 0,1-1 0,-1 0 0,1-1 0,-1 1 0,1-1 0,-1-1-1,1 1 1,-1-2 0,13-2 0,9-4-1,34-14 1,-62 22-15,53-24 5,-38 16 42,-1 0 0,2 2 0,-1 0 0,21-4 0,-37 10-37,1 0-1,-1-1 0,0 1 0,1 0 0,-1 0 0,0 0 0,1 0 0,-1 0 0,0 0 0,1 0 1,-1 0-1,0 0 0,1 0 0,-1 0 0,0 0 0,1 0 0,-1 1 0,0-1 0,1 0 0,-1 0 1,0 0-1,1 0 0,-1 1 0,0-1 0,1 0 0,-1 0 0,0 0 0,0 1 0,1-1 0,-1 0 1,0 1-1,0-1 0,0 0 0,0 0 0,1 1 0,-1-1 0,0 0 0,0 1 0,0-1 0,0 0 1,0 1-1,0-1 0,0 0 0,0 1 0,0-1 0,0 1 0,0-1 0,0 0 0,0 1 0,-5 19 313,3-16-201,1-3-94,1 0 0,-1 1 0,1-1 0,-1 0 0,1 0 0,-1 0 0,1 1 0,0-1 0,0 0 0,0 0 0,0 1 0,0-1-1,0 0 1,0 1 0,0-1 0,0 0 0,0 0 0,1 1 0,-1-1 0,1 0 0,-1 0 0,1 0 0,-1 0 0,1 1 0,0-1 0,-1 0 0,3 2 0,-1-3-10,0 1 0,0 0 0,0-1 1,0 0-1,0 1 0,0-1 0,0 0 0,0 0 0,0 0 1,0 0-1,0 0 0,0 0 0,0-1 0,0 1 0,0-1 1,3-1-1,58-23 14,-22 7-220,-41 18 185,0 0 0,0 0 0,0 0 0,0-1 0,0 1 0,0 0 0,1 0 0,-1 0 0,0 0 0,0 0 0,0 0 0,0 0 0,0 0 0,0 0 0,1 0 0,-1 0 0,0-1 0,0 1 0,0 0 0,0 0 0,0 0 0,1 0 0,-1 0 0,0 0 0,0 0 0,0 0 0,0 0 0,0 0 0,1 0 0,-1 0 0,0 0 0,0 1 0,0-1 0,0 0 0,0 0 0,1 0 0,-1 0 0,0 0 0,0 0 0,0 0 0,0 0 0,0 0 0,0 0 0,0 1 0,1-1 0,-1 0 0,0 0 0,0 0 0,0 0 0,0 0 0,0 0 0,0 1 0,0-1 0,0 0 0,-5 10-307,-12 10-468,-4 1 365,13-13 194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9:0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6290 370 11362,'-24'-1'472,"0"0"0,1-2 0,-1-1 0,1-1 0,-1-1 0,1-1-1,1-1 1,0-1 0,0-1 0,-24-15 0,20 11-189,-2 1 1,1 1-1,-2 2 0,0 0 1,-43-8-1,-156-13-247,148 23-10,-1115-111-235,-7 63 187,-458 123-446,1651-66 469,-576 70 50,498-55-19,1 4 0,1 4-1,1 4 1,-131 63-1,181-74-6,1 2 0,1 1 0,-41 34 0,62-45-15,1 0 1,0 1-1,1 0 0,0 0 1,0 1-1,1 0 1,1 1-1,0 0 1,0 0-1,1 0 0,1 1 1,-7 24-1,10-28-11,1 0 1,1-1-1,-1 1 0,1 0 0,1-1 0,0 1 1,0 0-1,1-1 0,0 0 0,0 1 1,1-1-1,0 0 0,0 0 0,1 0 0,0 0 1,1-1-1,-1 0 0,8 8 0,3 4-13,1-2-1,1 0 0,1-1 1,0 0-1,27 16 0,11 4-15,1-4-1,2-2 0,121 44 1,-59-35 44,138 24 0,310 23 186,6-36-12,850 6 25,2-72-177,-1002 7 69,552-25 229,-647 0-249,-272 24-23,0-3 0,-1-2 0,86-35 0,-121 41 2,-1-2 0,0 0 0,0-2 0,-1 0 0,-1-1 0,0-1 0,22-22 0,-34 30-18,-1-1-1,0 0 0,0 0 1,-1 0-1,0-1 0,0 0 0,-1 1 1,5-19-1,-7 20-12,0-1-1,-1 1 0,0 0 1,-1-1-1,0 0 1,0 1-1,0-1 1,-1 1-1,0-1 1,-1 1-1,0 0 1,-4-14-1,-1 6 4,-1 0 1,0 1-1,-1-1 1,-1 2-1,0-1 0,0 1 1,-1 1-1,-1 0 0,-15-12 1,-19-12 11,-62-38 0,10 14-219,-160-70 0,-121-18-871,-2 37 504,173 74 189,203 37 341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9:3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66 12723,'-16'12'1250,"12"-9"-956,0 0 1,0 0-1,0 0 0,-1-1 1,-6 4-1,3-6 1177,10-4-615,10-8-253,5 1-381,1 0-1,0 1 1,1 0-1,0 2 0,26-8 1,-33 12-190,0 0 0,1 2 0,0-1 0,-1 2 0,1 0 0,0 0 0,0 1 0,0 1 0,23 3 0,-30-2-28,0 1 1,-1-1 0,1 1 0,-1 0 0,1 0-1,-1 1 1,0 0 0,0 0 0,0 0-1,-1 0 1,0 1 0,6 7 0,-7-8-1,1 1 0,-1-1 0,1 0 0,0 0 0,0-1-1,1 1 1,-1-1 0,1 1 0,-1-1 0,1-1 0,0 1 0,0-1 0,0 0 0,1 0 0,-1 0 0,10 1 0,-7-2 6,0-1 1,1 0-1,-1 0 0,0-1 0,0 0 1,9-2-1,-15 3-66,0-1 1,0 1-1,0-1 0,-1 0 1,1 0-1,0 0 0,0 0 1,-1 0-1,1 0 1,0 0-1,-1 0 0,0-1 1,1 1-1,-1-1 1,0 1-1,1-1 0,-1 1 1,0-1-1,0 0 0,0 0 1,0 1-1,-1-1 1,1 0-1,0 0 0,-1 0 1,1 0-1,-1 0 1,0 0-1,0 0 0,0-3 1,-2-20-70,2 24 124,0 1 1,0-1-1,-1 0 1,1 0-1,0 0 0,0 1 1,-1-1-1,1 0 1,0 0-1,-1 1 0,1-1 1,-1 0-1,1 1 1,-1-1-1,1 1 0,-1-1 1,0 0-1,1 1 1,-1-1-1,0 1 0,1 0 1,-1-1-1,0 1 1,1 0-1,-1-1 1,0 1-1,-1-1 0,-9 2-192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9:3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26 108 12051,'-1'0'88,"0"1"0,1 0 0,-1-1 0,1 1 1,-1-1-1,0 1 0,1 0 0,-1-1 0,0 0 1,0 1-1,1-1 0,-1 1 0,0-1 0,0 0 1,0 0-1,0 0 0,1 1 0,-1-1 1,0 0-1,0 0 0,0 0 0,0 0 0,0 0 1,1 0-1,-1-1 0,0 1 0,0 0 0,0 0 1,0-1-1,0 0 5,1 0 0,0 0 1,0 0-1,-1 0 0,1 0 1,0 0-1,0 0 0,0 0 0,0 0 1,1 0-1,-1-1 0,0 1 1,0 0-1,1 0 0,-1 0 0,0 0 1,1 0-1,-1 0 0,1 1 0,-1-1 1,1 0-1,0 0 0,1-1 1,5-8 411,0 0 1,1 1-1,17-17 1,-22 23-457,0 1 1,0-1-1,0 1 1,0 0-1,0 0 0,1 0 1,-1 0-1,1 1 1,-1-1-1,1 1 0,-1 0 1,1 0-1,0 0 0,0 1 1,-1-1-1,7 1 1,-8 0-46,0 1 1,-1-1 0,1 1-1,0 0 1,-1-1 0,1 1-1,0 0 1,-1 0 0,1 0-1,-1 1 1,0-1 0,1 0-1,-1 0 1,0 1 0,0-1-1,0 1 1,0-1 0,0 1-1,0-1 1,1 3 0,13 37-36,-13-34 28,6 23-19,-6-18 7,1-1 1,1 1-1,0-1 0,6 11 1,-10-21 12,0 0 0,1 0 0,-1 0 0,1-1 0,0 1-1,-1 0 1,1 0 0,-1-1 0,1 1 0,0 0 0,0-1 0,-1 1 0,1-1 0,0 1 0,0-1 0,0 1 0,0-1 0,0 1 0,0-1 0,-1 0-1,1 0 1,0 1 0,0-1 0,0 0 0,2 0 0,-1 0 2,0-1 0,0 1 0,0-1 0,0 0 0,0 0 0,-1 0 0,1 0-1,0 0 1,0 0 0,-1 0 0,4-3 0,3-4-40,0 0-1,0-1 1,8-14 0,-14 20 2,69-108-1472,-59 93 1183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9:3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9 107 13659,'-2'-5'227,"1"0"1,-1 1-1,1-1 1,0 0-1,0 0 0,1 0 1,0 0-1,-1 1 1,2-8-1,0 10-155,-1 0 0,1 1 1,0-1-1,0 0 0,-1 0 0,2 0 0,-1 0 1,0 1-1,0-1 0,0 0 0,1 1 1,-1-1-1,1 1 0,-1 0 0,1-1 0,0 1 1,-1 0-1,1 0 0,0 0 0,0 0 0,0 1 1,0-1-1,0 0 0,0 1 0,2-1 0,17-4 66,0 1 0,1 0 0,39 0 0,69 8 334,-70-1-398,-42-3-67,22 1 40,-39-1-43,0 0 1,1 0-1,-1 0 0,1 0 1,-1 1-1,1-1 0,-1 0 1,0 1-1,1-1 1,-1 1-1,0 0 0,1-1 1,-1 1-1,0 0 0,0 0 1,0 0-1,0 0 1,0 0-1,2 2 0,-3-2 11,1 0 0,-1 0-1,0 1 1,0-1 0,1 0-1,-1 0 1,0 1 0,0-1-1,0 0 1,-1 1 0,1-1-1,0 0 1,0 0 0,-1 1-1,1-1 1,-1 0 0,0 2-1,-14 23 144,10-17-83,-32 53 121,4 2 1,2 1 0,3 2 0,3 1 0,3 1 0,-21 113 0,39-162-211,2-1 0,0 1 0,1 0 0,3 38 0,-1-56-38,-1 0 1,1 0-1,-1 0 0,1 0 1,0 0-1,0 0 1,0 0-1,0-1 1,0 1-1,0 0 0,0-1 1,3 3-1,-4-4 13,1 1 0,-1-1-1,0 0 1,0 0 0,1 1 0,-1-1-1,0 0 1,1 0 0,-1 0-1,0 0 1,1 1 0,-1-1 0,0 0-1,1 0 1,-1 0 0,0 0-1,1 0 1,-1 0 0,1 0-1,-1 0 1,0 0 0,1 0 0,-1 0-1,0 0 1,1-1 0,0 1-45,-1-1 1,1 1 0,-1-1-1,1 1 1,-1-1 0,1 0-1,-1 1 1,0-1-1,1 1 1,-1-1 0,0 0-1,0 0 1,1 1 0,-1-1-1,0 0 1,0 1-1,0-3 1,0-4-136,0-1-1,0 1 0,-1-1 1,0 1-1,-4-15 0,-6-24-616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9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10538,'9'7'1321,"7"6"-649,1 1-288,9 0 1680,2 1-1496,11-4-192,2-4-48,8-8-280,4-6-208,5-15 152,3-4-40,-5-8-64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9:3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40 14427,'-20'14'272,"0"0"-1,1 0 1,1 2 0,0 1-1,1 0 1,1 1 0,1 0-1,-17 27 1,17-21-142,1 1-1,1 0 1,1 1 0,1 0-1,1 1 1,-9 45 0,16-60-106,2-1-1,-1 1 1,2 0 0,0 0 0,0-1 0,1 1 0,0 0-1,1-1 1,6 21 0,-7-26-21,1-1 0,1 1 0,-1-1 0,1 0 0,0 0 0,0 0 0,1 0 0,-1 0 0,1 0 0,0-1 0,1 0 0,-1 0 0,1 0 0,-1 0 0,1-1 0,0 0 0,0 0 0,1 0 0,-1-1 0,1 0 0,6 2 0,-6-2 10,0-1-1,1 0 1,-1 0 0,1-1 0,-1 0-1,1 0 1,-1 0 0,1-1 0,-1 0-1,0 0 1,1-1 0,-1 0 0,0 0-1,0 0 1,0-1 0,0 0 0,0 0-1,-1 0 1,1-1 0,-1 0 0,0 0-1,0 0 1,-1-1 0,7-6 0,0-2 116,0-1-1,-1 0 1,-1-1 0,0 0 0,-1-1 0,0 0 0,9-32-1,-9 21 164,-1-1-1,-1 0 1,3-48-1,-8 61-177,-1 1 1,-1-1-1,0 1 0,0-1 1,-2 1-1,0 0 0,0 0 0,-1 0 1,-6-14-1,8 24-174,-1 0-1,1 1 1,0-1-1,-1 1 1,0 0-1,0 0 1,0-1-1,0 2 1,0-1-1,-1 0 1,1 1-1,-1-1 1,1 1-1,-1 0 1,0 1-1,0-1 1,0 0-1,0 1 1,0 0-1,0 0 1,-1 0-1,1 1 1,0-1-1,-1 1 1,1 0 0,0 0-1,0 1 1,-1-1-1,1 1 1,0 0-1,0 0 1,0 1-1,0-1 1,0 1-1,0-1 1,0 1-1,0 1 1,1-1-1,-1 0 1,1 1-1,0 0 1,-5 4-1,7-5-48,-1 0 0,0 0-1,1 0 1,-1 1 0,1-1 0,0 0-1,0 1 1,-2 3 0,3-5 70,0 0 0,0 0 0,-1 0 0,1 0 0,0 0 0,0 0 0,0 0 0,0 0 0,0 0 1,0 1-1,0-1 0,1 0 0,-1 0 0,0 0 0,0 0 0,1 0 0,-1 0 0,1 0 0,-1 0 1,1 0-1,-1 0 0,1-1 0,0 1 0,0 1 0,19 9-614</inkml:trace>
  <inkml:trace contextRef="#ctx0" brushRef="#br0" timeOffset="1">623 0 13611,'7'7'1224,"-14"26"-768,-7 10-152,-6 18 360,-3 10-23,-3 5-57,0 2-56,5-4-200,-1-2-88,8-11-104,1-8-128,6-17-384,2-11-200,5-24 464,-1-1-88,7-29-88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4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13619,'4'1'112,"-1"0"0,0 0 0,0 0 0,0 0 0,0 1 0,-1-1 0,1 1 0,0 0 0,0-1 1,-1 1-1,3 3 0,18 11 138,-14-13-213,0 0 1,0 0 0,0-1-1,0 0 1,1 0-1,-1-1 1,17 0-1,-22-2-18,0 1 0,0 0-1,-1-1 1,1 0-1,0 0 1,-1 0 0,1 0-1,-1 0 1,1-1-1,3-2 1,-6 3 2,1 0 0,0 0 1,-1 0-1,0-1 0,1 1 1,-1-1-1,0 1 0,0-1 1,0 1-1,0-1 0,0 0 0,0 0 1,0 1-1,-1-1 0,1 0 1,-1 0-1,1 0 0,-1 0 1,0 0-1,1-3 0,-1 4 2,0-1-1,0 1 1,0-1-1,-1 1 1,1-1-1,0 1 0,-1 0 1,1-1-1,-1 1 1,1-1-1,-1 1 1,0 0-1,1-1 1,-1 1-1,0 0 1,0 0-1,0 0 1,0-1-1,0 1 1,0 0-1,0 0 1,-1 0-1,1 1 1,0-1-1,-1 0 1,1 0-1,0 1 0,-1-1 1,1 1-1,-1-1 1,1 1-1,0 0 1,-1-1-1,1 1 1,-1 0-1,1 0 1,-1 0-1,-1 0 1,-2 0 13,1 0 0,0 1 0,-1-1 0,1 1 1,0-1-1,-1 2 0,1-1 0,0 0 0,0 1 1,0-1-1,0 1 0,-4 3 0,4-3-24,1 1 0,0 0 0,0 0 0,0 0 1,1 0-1,-1 0 0,1 0 0,0 1 0,0-1 0,0 1 0,0 0 0,0 0 0,1-1 0,-1 1 0,1 0 0,-1 8 1,2-10-11,0 1 1,0-1-1,0 1 1,1-1-1,-1 1 1,1-1-1,-1 1 1,1-1-1,0 0 1,0 1-1,0-1 1,0 0-1,0 0 1,1 0-1,-1 0 1,0 0 0,1 0-1,0 0 1,-1 0-1,1-1 1,0 1-1,0 0 1,0-1-1,0 0 1,0 1-1,1-1 1,-1 0-1,0 0 1,3 0-1,7 3-14,0-1-1,0 0 0,0-1 0,0-1 0,0 0 0,0 0 0,1-1 0,-1-1 1,0 0-1,0-1 0,23-6 0,-11 2-45,-1-2 0,0-1 0,0 0 0,41-25 0,-64 33 57,1 0 0,0 0 0,0 1 0,0-1-1,0 0 1,0 1 0,0-1 0,0 1 0,0 0 0,0-1-1,0 1 1,0 0 0,0-1 0,0 1 0,2 0-1,-8 13 162,-1 0-90,1-4-21,1 0 0,1 0 0,-1 1 0,2 0 0,-4 18 0,6-27-50,0 1 0,-1 0 1,1-1-1,0 1 0,1 0 0,-1 0 1,0-1-1,0 1 0,1 0 1,-1 0-1,1-1 0,-1 1 0,1-1 1,0 1-1,0 0 0,0-1 0,-1 0 1,1 1-1,1-1 0,-1 1 0,0-1 1,0 0-1,0 0 0,1 0 0,-1 0 1,1 0-1,-1 0 0,1 0 0,-1 0 1,1 0-1,-1-1 0,1 1 1,0-1-1,-1 1 0,1-1 0,0 0 1,0 1-1,-1-1 0,1 0 0,0 0 1,3-1-1,3 1-81,1 0 0,0-1 0,0 0-1,-1-1 1,1 0 0,-1 0 0,9-4 0,55-29-585,-54 25 446,0 1 0,1 1-1,20-7 1,-38 15 226,0 0 0,0-1 0,-1 1 0,1 0 0,0 0 0,0 0-1,0 0 1,0-1 0,-1 1 0,1 0 0,0 1 0,0-1 0,0 0 0,0 0-1,-1 0 1,1 0 0,0 1 0,0-1 0,0 0 0,-1 1 0,1-1-1,0 0 1,0 1 0,-1-1 0,1 1 0,0-1 0,-1 1 0,1 0 0,-1-1-1,1 1 1,-1 0 0,1-1 0,-1 1 0,1 0 0,-1 0 0,1-1 0,-1 1-1,0 0 1,0 0 0,1 0 0,-1-1 0,0 2 0,0-1 0,1 1 1,-1-1-1,0 0 1,1 0-1,-1 0 1,1 0-1,0 0 1,-1 0-1,1 0 1,0 0-1,0 0 1,-1 0-1,1 0 0,0 0 1,0-1-1,0 1 1,2 1-1,-2-3-6,0 1 0,0-1 0,1 1 0,-1-1 0,0 0 0,0 1 0,0-1-1,0 0 1,0 0 0,0 0 0,0 0 0,0 1 0,0-2 0,0 1-1,0 0 1,0 0 0,-1 0 0,1 0 0,1-3 0,-2 4-2,7-14-52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9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40 12459,'0'-2'77,"-1"0"0,0-1 0,0 1 0,0 0 0,0 0 0,-1 0 0,1 0 1,0 0-1,-1 0 0,1 1 0,-1-1 0,0 0 0,0 1 0,1-1 0,-1 1 1,0 0-1,0 0 0,-1-1 0,1 1 0,0 1 0,0-1 0,0 0 0,-1 0 0,1 1 1,0-1-1,0 1 0,-1 0 0,1 0 0,-1 0 0,1 0 0,0 0 0,-1 0 1,1 1-1,0-1 0,-1 1 0,1-1 0,0 1 0,0 0 0,-4 2 0,-3 2 114,0-1-1,0 2 1,1-1-1,-1 2 1,1-1-1,1 1 1,-1 0-1,1 0 1,-9 12 0,7-7-48,1 0 0,0 1 0,1 0 0,0 0 0,-10 27 0,16-35-125,0 0 0,-1 0 0,1 1 0,1-1 0,-1 0 0,1 0 1,0 1-1,0-1 0,1 0 0,1 7 0,-2-10-13,1 0 0,-1-1 0,1 1-1,-1-1 1,1 1 0,0-1 0,0 1 0,-1-1-1,1 0 1,0 1 0,0-1 0,1 0-1,-1 1 1,0-1 0,0 0 0,1 0 0,-1 0-1,0 0 1,1-1 0,-1 1 0,1 0 0,-1 0-1,1-1 1,-1 1 0,1-1 0,0 1 0,-1-1-1,1 0 1,0 0 0,-1 0 0,1 0 0,0 0-1,-1 0 1,1 0 0,2-1 0,2 0 31,0-1 1,0 0 0,0 0 0,-1-1 0,1 1 0,-1-1-1,1 0 1,-1-1 0,0 0 0,0 1 0,0-1 0,-1-1-1,1 1 1,-1-1 0,0 0 0,-1 0 0,1 0 0,3-6-1,-2 2 43,-1 0 0,1 0 0,-2 0-1,1 0 1,-1 0 0,0-1-1,-1 1 1,0-1 0,-1 0 0,1-18-1,-3 25-57,1 0 0,0-1-1,-1 1 1,1 0-1,-1 0 1,0-1 0,0 1-1,-1 0 1,1 0-1,-1 0 1,1 0 0,-1 0-1,-3-3 1,4 4-34,-1 1 0,1 0 0,0 0 1,-1 0-1,1 0 0,0 0 0,-1 0 1,0 0-1,1 1 0,-1-1 0,1 1 0,-1-1 1,0 1-1,1-1 0,-1 1 0,0 0 1,0 0-1,1 0 0,-1 0 0,0 0 0,0 0 1,1 0-1,-1 1 0,0-1 0,1 0 1,-1 1-1,-2 1 0,-3 1-106,1 1 0,0 0 0,-1 0-1,1 0 1,1 1 0,-1 0 0,1 0 0,0 1 0,0 0-1,0 0 1,1 0 0,0 0 0,0 0 0,0 1 0,-2 8 0,0 0-97,0-1 0,1 2 0,0-1 0,2 1 0,0-1 0,-1 20 0,5 10-290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9:3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29 100 13355,'-7'66'1245,"3"-40"-866,1 1 0,1-1-1,2 1 1,3 37 0,-3-61-340,1-1 0,-1 1 0,1 0-1,0 0 1,0-1 0,0 1 0,0-1 0,0 1 0,0-1-1,1 1 1,-1-1 0,1 0 0,0 1 0,-1-1 0,1 0-1,0 0 1,3 2 0,-3-3-16,0 0 0,0 0 0,1 0 0,-1 0 0,0-1 1,1 1-1,-1-1 0,1 1 0,-1-1 0,1 0 0,-1 0 0,1 0 0,-1 0 0,1 0 0,3-1 1,3-2 11,0 0 1,0 0-1,0-1 1,0 0-1,-1 0 1,0-1-1,0 0 1,12-11-1,-6 4 56,-1 0-1,0-1 0,-2-1 1,1 0-1,-2-1 0,13-21 1,-18 27-27,0-1 1,-1 1 0,1-1 0,-2 0 0,0-1-1,0 1 1,-1-1 0,0 1 0,-1-1 0,0 1-1,-1-23 1,0 30-38,-1-1-1,1 0 1,-1 0-1,0 1 1,-1-1 0,1 1-1,0-1 1,-1 1-1,0-1 1,0 1-1,0 0 1,0 0 0,-1 0-1,1 0 1,-1 0-1,1 0 1,-1 1-1,0-1 1,0 1 0,-6-3-1,5 3-8,-1 0-1,1 0 1,-1 1-1,0-1 1,1 1-1,-1 1 1,0-1-1,0 0 1,1 1 0,-1 0-1,0 0 1,0 1-1,0-1 1,1 1-1,-1 0 1,-5 2-1,-1 1-28,0 1-1,0 0 0,0 0 0,1 1 1,0 1-1,0-1 0,1 2 1,-14 13-1,16-15-172,0 1-1,1 1 1,0-1-1,0 1 1,1 1 0,0-1-1,0 0 1,1 1-1,0 0 1,-4 18 0,7-24 130,0-1 1,1 1 0,0 0 0,-1 0 0,1 0-1,0 0 1,0 0 0,1-1 0,-1 1 0,1 0-1,-1 0 1,1 0 0,0-1 0,0 1 0,0 0 0,2 2-1,11 4-532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0:0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13491,'-6'8'216,"1"0"-1,0 1 1,0-1-1,1 1 1,0 0 0,1 1-1,0-1 1,0 0 0,1 1-1,-1 10 1,-6 20 445,-254 803 455,221-726-1836,39-121 474,2-9 162,0-26-143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0:0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3 415 14795,'-1'-11'934,"1"11"-901,0-1 0,-1 0 0,1 0 0,0 1-1,0-1 1,0 0 0,0 0 0,0 1 0,0-1 0,0 0 0,0 0-1,0 1 1,0-1 0,0 0 0,0 1 0,1-1 0,-1 0 0,0 0-1,1 1 1,-1-1 0,0 0 0,1 1 0,-1-1 0,1 1-1,-1-1 1,1 0 0,-1 1 0,1-1 0,-1 1 0,2-1 0,30-22 128,-1-1 1,0-2 0,-2 0 0,30-37-1,92-128 339,-149 189-484,16-21 184,-18 22-196,1 1 0,-1 0 0,0 0 0,0 0 0,0 0 0,0-1 1,0 1-1,0 0 0,0 0 0,0 0 0,0-1 0,0 1 0,0 0 0,1 0 0,-1 0 0,0 0 0,0 0 0,0 0 1,0-1-1,0 1 0,1 0 0,-1 0 0,0 0 0,0 0 0,0 0 0,0 0 0,1 0 0,-1 0 0,0 0 0,0 0 1,0 0-1,1 0 0,-1 0 0,0 0 0,0 0 0,0 0 0,1 0 0,-1 0 0,0 0 0,0 0 0,0 0 1,0 0-1,1 0 0,-1 0 0,0 0 0,0 0 0,0 0 0,0 0 0,1 1 0,-1-1 0,0 0 0,0 0 0,0 0 1,0 0-1,0 0 0,1 1 0,-1-1 0,0 0 0,0 0 0,0 0 0,0 0 0,0 1 0,0-1 0,0 0 1,-1 16 152,-44 136 289,16-62-359,10-31-487,4 1-1,-16 117 1,31-177 399,0 30-265,0-29 252,0 0 0,0 0 0,0 0 0,1 0 1,-1 0-1,0 0 0,0 0 0,1 0 1,-1 0-1,1 0 0,-1 0 0,1 0 1,-1 0-1,1 0 0,-1-1 0,1 1 0,0 0 1,0 0-1,-1-1 0,2 2 0,13-2-340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0:0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 17012,'0'-4'1056,"-1"5"-340,0 13-23,-1 25-286,23 160 196,-21-197-597,0 0 0,0 0 0,1 1 1,-1-1-1,1 0 0,0 0 0,0 0 0,0 0 0,0-1 0,0 1 0,0 0 1,0 0-1,0 0 0,1-1 0,-1 1 0,1-1 0,-1 1 0,1-1 0,0 0 1,-1 1-1,1-1 0,0 0 0,0 0 0,0 0 0,0 0 0,0-1 0,0 1 0,4 0 1,3 0 8,1-1 1,-1 0 0,0-1-1,0 0 1,16-4 0,-15 3-10,1 0 1,-1 1 0,15 0 0,-20 1-8,1 1 0,-1-1 0,0 1 0,0 1 0,1-1 0,-1 1 0,0 0-1,0 0 1,-1 0 0,1 1 0,0 0 0,-1 0 0,0 0 0,1 0 0,-1 1 0,0 0 0,5 6 0,-5-4 10,0 0 0,0 1 0,0 0 0,-1-1 0,1 1 0,-2 1 0,1-1 0,-1 0 0,0 1 0,-1-1 0,2 13 0,-3-11 30,0 0 0,0-1-1,-1 1 1,0 0 0,0-1-1,-1 1 1,0-1-1,0 0 1,-1 1 0,-5 9-1,5-12 20,0-1 1,0 0-1,0 0 0,-1 0 0,0 0 0,0-1 1,0 0-1,0 0 0,-1 0 0,0 0 0,0 0 1,0-1-1,0 0 0,0 0 0,-9 3 0,0-2 55,0 0 0,0-1 0,0-1 1,-1 0-1,1-1 0,-1 0 0,1-2 0,-15-1 0,9 0-97,2-1 1,-1-1 0,0-1 0,1 0-1,-29-13 1,46 18-45,0-1 0,0 1-1,0 0 1,0-1 0,0 1 0,0-1 0,0 0 0,0 1-1,0-1 1,0 0 0,1 0 0,-1 1 0,0-1 0,0 0-1,1 0 1,-2-1 0,2 1 0,0 1 1,1 0-1,-1-1 0,0 1 1,0-1-1,0 1 0,1 0 1,-1-1-1,0 1 0,1 0 1,-1-1-1,0 1 0,0 0 0,1 0 1,-1-1-1,1 1 0,-1 0 1,0 0-1,1 0 0,-1-1 1,1 1-1,-1 0 0,0 0 1,1 0-1,-1 0 0,1 0 0,-1 0 1,1 0-1,47-4-1590,-38 3 1356,75-4-836,-35-1 469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0:0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73 15371,'-1'-2'159,"0"0"-1,0 0 1,0 0-1,0 0 1,0 0-1,0 0 0,-1 0 1,1 0-1,-1 0 1,1 0-1,-1 1 1,0-1-1,1 1 1,-4-3-1,3 3 17,0 0 1,0-1-1,0 1 0,1-1 0,-1 0 1,1 1-1,-1-1 0,1 0 0,-1 0 1,1 0-1,0 0 0,0 0 0,-2-4 1,3 5-144,0 1 0,0 0 0,0-1 0,0 1 0,0-1 0,0 1 1,0 0-1,0-1 0,0 1 0,0 0 0,1-1 0,-1 1 0,0-1 1,0 1-1,0 0 0,0-1 0,1 1 0,-1 0 0,0-1 0,0 1 0,0 0 1,1-1-1,-1 1 0,0 0 0,1 0 0,-1-1 0,0 1 0,1 0 1,-1 0-1,0 0 0,1-1 0,17-2 382,15 4-128,-29-1-269,0 1-1,-1 0 1,1-1-1,-1 1 1,1 1-1,-1-1 1,0 0-1,0 1 1,1-1-1,-1 1 1,0 0-1,0 0 1,0 1-1,-1-1 1,1 0-1,0 1 1,-1 0-1,0-1 1,0 1-1,1 0 1,1 4-1,-3-3-7,1 1-1,-1-1 0,0 1 1,0-1-1,-1 1 1,1 0-1,-1-1 1,0 1-1,0 0 1,-1-1-1,1 1 1,-1 0-1,0-1 0,0 1 1,-1-1-1,-1 6 1,-12 24 52,-2-1 0,-38 58 0,-8 13 127,60-99-169,1 1 0,0-1 0,-1 0 0,2 1 0,-3 9 0,4-14-14,0 0-1,-1 0 0,1-1 0,0 1 1,0 0-1,0 0 0,1 0 0,-1 0 0,0 0 1,0-1-1,0 1 0,1 0 0,-1 0 1,0 0-1,1-1 0,-1 1 0,0 0 1,1 0-1,-1-1 0,1 1 0,0 0 1,-1-1-1,1 1 0,-1-1 0,1 1 0,0-1 1,0 1-1,-1-1 0,1 1 0,0-1 1,0 1-1,-1-1 0,1 0 0,0 0 1,0 1-1,0-1 0,0 0 0,-1 0 0,1 0 1,0 0-1,0 0 0,0 0 0,0 0 1,1-1-1,12 1-15,1-2 1,-1 0-1,0 0 1,22-8-1,55-23-692,-80 29 561,18-7-475,52-23-117,-73 30 672,0-1 0,0 0 0,0 0 0,-1-1 0,0 0 0,0 0 0,7-9 0,9-17-278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0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 14883,'-50'143'2977,"44"-123"-2741,2 1 0,0 0 0,1 0 0,1 0 0,2 22 0,0-39-211,0-1 0,0 0 0,1 0 0,0 1 0,-1-1 0,1 0 0,0 0 0,3 5 0,-4-8-20,1 1 1,-1 0-1,1 0 0,-1-1 1,1 1-1,0 0 1,-1-1-1,1 1 0,0-1 1,-1 1-1,1 0 1,0-1-1,0 0 0,0 1 1,-1-1-1,1 0 0,0 1 1,0-1-1,0 0 1,0 0-1,0 1 0,0-1 1,0 0-1,-1 0 1,1 0-1,0 0 0,0-1 1,0 1-1,0 0 0,0 0 1,0 0-1,0-1 1,-1 1-1,1 0 0,0-1 1,0 1-1,1-2 1,6-3 16,0 0 1,-1-1 0,1 0 0,-1 0-1,-1-1 1,1 1 0,5-10 0,42-60 158,-43 60-126,47-86 294,-22 37 104,-36 65-446,0 0 1,0 0 0,0-1-1,0 1 1,0 0 0,0 0 0,0 0-1,0 0 1,0 0 0,0-1-1,0 1 1,0 0 0,0 0-1,0 0 1,0 0 0,0 0-1,0-1 1,0 1 0,0 0-1,1 0 1,-1 0 0,0 0-1,0 0 1,0 0 0,0 0-1,0 0 1,0-1 0,0 1-1,1 0 1,-1 0 0,0 0-1,0 0 1,0 0 0,0 0-1,0 0 1,1 0 0,-1 0-1,0 0 1,0 0 0,0 0-1,0 0 1,0 0 0,1 0 0,-1 0-1,0 0 1,0 0 0,0 0-1,0 0 1,0 0 0,1 0-1,-1 0 1,0 0 0,0 0-1,0 0 1,0 1 0,0-1-1,1 0 1,0 13 207,-4 31-93,2-32-55,-1 6-42,1 0-1,1 0 1,1 1-1,1-1 1,3 18 0,-3-31-23,-1 1 0,0-1 0,1 0 0,0 0 0,0 0 0,1 0 0,-1 0 0,1-1 0,0 1 1,0-1-1,1 0 0,-1 1 0,1-2 0,0 1 0,0 0 0,0-1 0,1 0 0,-1 0 0,1 0 0,0 0 1,7 2-1,-2-1 2,1-1 1,0-1-1,0 0 1,0-1-1,0 0 0,1 0 1,-1-1-1,14-2 1,-16 1-4,0 0 0,-1-1 0,1 0 0,0 0 0,0-1 0,-1 0 0,1-1 0,-1 0 1,0 0-1,11-9 0,-15 10 4,-1-1 1,1 0-1,-1 1 1,0-2-1,-1 1 1,1 0-1,-1 0 1,1-1-1,-1 1 1,-1-1-1,1 0 1,-1 1-1,0-1 1,0 0-1,0 0 1,0 0 0,-1 0-1,0 0 1,0 0-1,-2-8 1,0-3 47,0 1 0,-1-1 0,-1 0 0,-1 1 0,-7-17 0,8 22-4,-1 1 0,0-1 0,-7-8 0,11 15-39,-1 1-1,0-1 1,0 1-1,0 0 1,0 0-1,0 0 1,-1 0-1,1 0 1,-1 0-1,1 1 1,-1-1-1,0 1 1,1 0-1,-1-1 1,-4 0 0,6 2-27,1 0 0,-1 0 0,0-1 0,1 1 0,-1 0 1,0 0-1,1 0 0,-1 0 0,0 0 0,0 0 0,1 0 1,-1 1-1,0-1 0,1 0 0,-1 0 0,0 0 1,1 1-1,-1-1 0,1 0 0,-1 1 0,0-1 0,1 0 1,-1 1-1,1-1 0,-1 1 0,1-1 0,-1 1 0,1-1 1,-1 1-1,1-1 0,0 1 0,-1 0 0,1-1 1,0 1-1,-1 0 0,1-1 0,0 1 0,0 0 0,0-1 1,0 1-1,-1 0 0,1-1 0,0 1 0,0 0 0,0-1 1,0 1-1,1 0 0,-1-1 0,0 1 0,0 0 1,0-1-1,1 2 0,0 2-101,0 1 0,0-1 1,1 0-1,-1-1 0,1 1 1,0 0-1,0 0 0,3 3 0,14 11-207,5-2-110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0:0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14651,'0'23'1456,"0"-7"-943,0-3-217,0-3 576,3-3-512,0-8-80,2-8 0,1-17-280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0:0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8 252 16628,'-1'-5'127,"-1"-1"0,1 1 1,0 0-1,0-1 0,0 1 1,1-1-1,0 1 0,0-1 1,0 1-1,1 0 1,0-1-1,0 1 0,0-1 1,1 1-1,0 0 0,0 0 1,0 0-1,0 0 0,1 0 1,0 1-1,6-9 0,1 1 114,1 1-1,0 1 1,0 0-1,1 0 1,0 1-1,1 0 0,0 1 1,0 1-1,17-7 1,-18 8-143,0 2 1,0 0-1,0 0 1,0 1-1,0 1 1,1 0-1,-1 0 1,1 1-1,-1 1 1,1 0-1,18 3 1,-27-2-94,0-1 0,0 1 1,-1 0-1,1 0 0,0 1 1,-1-1-1,1 1 0,-1 0 1,0-1-1,0 2 0,1-1 1,-1 0-1,0 1 1,-1-1-1,1 1 0,0 0 1,-1 0-1,0 0 0,0 0 1,0 0-1,0 0 0,0 1 1,0-1-1,-1 1 0,0-1 1,1 1-1,-2 0 0,1 0 1,0-1-1,-1 1 0,1 0 1,-1 0-1,0 0 1,-1 3-1,0 6 19,-1-1 0,0 0 0,-1 0 0,-1 0 0,0-1 0,0 1 0,-1-1 1,-1 0-1,-9 15 0,-8 5 174,-1-1 0,-51 49 0,0-1 433,75-78-628,0 0 0,0 0-1,0 0 1,-1 1 0,1-1-1,0 0 1,0 0 0,0 0-1,0 0 1,0 0 0,0 0 0,0 0-1,-1 0 1,1 0 0,0 0-1,0 0 1,0 0 0,0 0-1,0 0 1,0 1 0,0-1-1,0 0 1,0 0 0,0 0 0,0 0-1,0 0 1,-1 0 0,1 0-1,0 0 1,0 1 0,0-1-1,0 0 1,0 0 0,0 0-1,0 0 1,0 0 0,0 0-1,0 0 1,0 1 0,0-1 0,0 0-1,0 0 1,1 0 0,-1 0-1,0 0 1,0 0 0,0 0-1,0 1 1,0-1 0,0 0-1,0 0 1,0 0 0,0 0 0,0 0-1,0 0 1,0 0 0,1 0-1,-1 0 1,0 0 0,0 0-1,0 1 1,0-1 0,0 0-1,8-2 61,-8 2-62,82-27 29,18-6-505,-71 26-92,0 1 0,0 1 1,1 2-1,38 0 0,-39 7 14,-13 5-92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0:0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15843,'3'4'1617,"11"-4"-849,7 0-288,12-1 744,6-3-192,10-2-287,4-1-97,4-3-368,-2-2-256,-4-2-608,-2-2-288,-9-2 679,-8 0-167,-11 0-160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4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15355,'-9'-3'1345,"9"7"-1081,4-1-208,3 0 520,11 4 424,5 0-848,8 5-32,2-2-24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0:0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111 140 18116,'17'-17'2399,"-6"5"-2022,1 1 0,0 0 0,1 0 0,0 2 0,1-1 0,27-13 0,-29 17-250,1 1 0,-1 0 0,1 0 0,1 2 0,-1-1 0,0 2 0,1 0 0,21-1 0,-31 3-127,0 0 0,0 0 0,1 0-1,-1 1 1,0 0 0,0-1 0,0 2 0,0-1-1,-1 0 1,1 1 0,0 0 0,0-1 0,-1 2-1,1-1 1,-1 0 0,0 1 0,0-1 0,1 1-1,-2 0 1,1 0 0,0 0 0,-1 1 0,1-1-1,-1 0 1,0 1 0,0 0 0,0-1 0,-1 1-1,1 0 1,-1 0 0,0 0 0,0 0 0,-1 0-1,1 0 1,-1 0 0,0 0 0,0 0 0,0 1-1,-1 3 1,-1 4 7,-1 0-1,0 0 1,-1 0-1,-1-1 1,0 1-1,0-1 1,-1 0-1,0-1 1,-11 14-1,0-2 78,0-2-1,-2 0 0,-24 20 1,42-39-76,-35 27 152,35-27-150,-1 1 1,0-1-1,0 0 1,0 0 0,0 0-1,0 0 1,0 0-1,0 0 1,-1-1 0,1 1-1,0-1 1,0 1 0,-1-1-1,1 0 1,-4 0-1,6 0-11,0 0 0,0-1 0,0 1-1,0 0 1,0 0 0,-1 0 0,1 0 0,0 0-1,0-1 1,0 1 0,0 0 0,0 0-1,0 0 1,0 0 0,0-1 0,0 1 0,-1 0-1,1 0 1,0 0 0,0-1 0,0 1-1,0 0 1,0 0 0,0 0 0,0-1 0,0 1-1,0 0 1,0 0 0,0 0 0,1 0-1,-1-1 1,0 1 0,0 0 0,0 0 0,0 0-1,0-1 1,0 1 0,0 0 0,0 0-1,1 0 1,-1 0 0,0 0 0,0-1 0,0 1-1,0 0 1,0 0 0,1 0 0,-1 0-1,0 0 1,0 0 0,1 0 0,9-9-96,-2 3-3,1 0 0,0 1 0,0 1 0,1-1 0,-1 2 0,1-1 0,0 1 0,0 1 0,0-1 0,1 2 0,-1-1 0,14 1 0,-15 1-2,1 0-1,-1 1 1,0 0-1,1 0 0,-1 1 1,0 1-1,0-1 0,0 1 1,-1 1-1,1-1 1,-1 2-1,0-1 0,15 11 1,-20-13 85,0 1 0,-1-1 1,1 1-1,-1-1 0,0 1 1,0 0-1,0 0 0,0 0 1,0 0-1,-1 0 0,0 0 1,1 0-1,-1 0 0,0 1 1,0-1-1,-1 1 0,1-1 1,-1 0-1,1 1 0,-1-1 1,-1 5-1,1-3 53,-1 0 0,-1 0 0,1 0 0,-1 0 0,0 0 0,0-1 0,0 1 0,-1-1 0,1 1 0,-1-1 0,0 0 0,-1 0 0,-6 7 0,-12 9 214,-1-1 1,0-1-1,-2-1 1,0-1-1,0-1 0,-1-1 1,-1-2-1,-1-1 1,0-1-1,0-1 0,-34 6 1,52-13-323,-1-1 0,0 0 1,0-1-1,0 0 0,0-1 1,0 0-1,0-1 0,1 0 1,-1-1-1,-16-6 0,23 8-40,1-1 1,-1 0-1,0 0 0,0-1 0,1 1 0,-1-1 0,1 1 0,0-1 0,0 0 0,0 0 1,0-1-1,1 1 0,-1-1 0,1 1 0,0-1 0,0 0 0,0 0 0,0 0 1,1 0-1,0 0 0,0 0 0,0 0 0,0 0 0,0-1 0,1 1 0,0 0 1,0 0-1,0-1 0,1-5 0,4-16-714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3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1825 1 12819,'-93'52'1599,"-160"121"1,135-87-1082,-328 256 700,409-309-1147,-247 225 412,17 17-232,205-205-278,8-11-220,3 3 1,-65 100 0,110-151-58,4-6 170,-1-1 0,1 1-1,-1-1 1,0 0 0,0 0-1,-5 4 1,8-8 126,0 0 1,0 0-1,0 1 1,0-1-1,-1 0 1,1 0-1,0 0 0,0 0 1,0 0-1,0 1 1,0-1-1,-1 0 1,1 0-1,0 0 1,0 0-1,0 0 1,-1 0-1,1 0 0,0 0 1,0 0-1,0 0 1,-1 0-1,1 0 1,0 0-1,0 0 1,0 0-1,-1 0 1,1 0-1,0 0 0,0 0 1,0 0-1,-1 0 1,1 0-1,0 0 1,0 0-1,0-1 1,0 1-1,-1 0 1,1 0-1,0 0 0,0 0 1,0 0-1,0-1 1,-6-14-455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3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364 124 13971,'-3'-13'572,"-2"1"0,1 1 0,-13-22 1,15 29-435,-1-1 1,1 1-1,-1 0 1,0 0-1,-1 0 1,1 0-1,-1 1 0,1-1 1,-1 1-1,0 0 1,-1 0-1,-5-3 1,7 5-97,0 1-1,0-1 1,0 0 0,0 1 0,-1 0-1,1 0 1,0 0 0,0 0-1,0 1 1,0-1 0,0 1 0,0 0-1,0-1 1,0 1 0,0 1 0,0-1-1,0 0 1,0 1 0,-3 2-1,-6 4 7,1 1-1,-21 19 0,24-20-20,-9 7-33,-41 41 6,53-49-16,-1-1 0,1 1-1,0-1 1,1 1 0,0 1-1,0-1 1,-3 9 0,6-15-4,1 0 0,-1 1 0,1-1 0,0 0 0,-1 0 0,1 1 0,0-1 0,0 0 0,0 0 0,0 1 0,0-1 0,1 0 0,-1 0 0,0 1 0,0-1 0,1 0 0,-1 0 0,1 0 0,-1 1 0,1-1 0,-1 0 0,2 2 0,0-2-19,0 1-1,0 0 1,0-1-1,0 1 0,0-1 1,0 0-1,0 0 1,1 0-1,-1 0 0,0 0 1,4 0-1,7 2-165,1-1-1,0 0 1,21-1-1,-23 0 65,-2-1 56,-1 1 0,0 0 0,0 0 0,0 1 0,17 6-1,-23-7 80,0 1 0,1-1-1,-1 1 1,-1 0 0,1 0-1,0 0 1,0 0 0,-1 1-1,1-1 1,-1 1 0,0-1-1,0 1 1,0 0 0,0 0-1,0 0 1,-1 0 0,1 0-1,1 6 1,0 3 7,0 1 0,-1 0-1,-1-1 1,0 1 0,0 0 0,-2 0-1,1-1 1,-2 1 0,0 0-1,-4 17 1,-2-3 71,-1 0-1,-1 0 0,-21 40 1,21-49 40,-1 0 0,0-1 0,-1-1 1,-25 27-1,33-37-102,-2-1 1,1 0-1,0-1 0,-1 1 1,0-1-1,0 0 0,0-1 1,-1 1-1,1-1 0,-1-1 1,0 1-1,0-1 1,0 0-1,0-1 0,0 1 1,-14 0-1,21-2-39,-1 0 0,0 0 0,0 0 1,0 0-1,0 0 0,0 0 0,1 0 0,-1-1 0,0 1 0,0 0 0,0 0 0,1-1 1,-1 1-1,0 0 0,0-1 0,0 1 0,1-1 0,-1 1 0,0-1 0,1 1 1,-1-1-1,1 1 0,-1-1 0,0 0 0,1 1 0,-1-1 0,1 0 0,0 0 0,-1 1 1,1-1-1,-1 0 0,1 0 0,0 0 0,0 1 0,0-1 0,-1 0 0,1 0 1,0 0-1,0 0 0,0 0 0,0 1 0,0-1 0,1 0 0,-1 0 0,0 0 0,0 0 1,0 1-1,1-3 0,1-1-97,0-1 1,0 1-1,0 0 1,0-1-1,1 1 1,0 0-1,3-4 1,14-10-294,9 1 23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3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40 15587,'5'-5'355,"-3"4"-288,-1 1 0,0-1 0,0 0 0,0 0 0,0 0 0,0 0 0,0 0 0,0-1 0,0 1 0,0 0 0,0 0 0,-1-1 0,1 1 0,0 0 0,-1-1 0,1 1 0,-1 0 0,1-1 0,-1 1-1,0-1 1,0 1 0,0-3 0,0 4-36,0 0 0,-1-1 0,1 1 0,0-1 0,-1 1 0,1 0 0,-1-1 1,1 1-1,0 0 0,-1 0 0,1-1 0,-1 1 0,1 0 0,-1 0 0,1 0 0,-1 0 0,1-1 0,-1 1 0,1 0 0,-1 0 0,1 0 0,-1 0 0,1 0 0,-1 0 0,1 0 0,-1 0 0,1 1 0,-1-1 0,1 0 0,-1 0 0,1 0 0,-1 0 0,1 1 0,-1-1 0,1 0 0,0 1 0,-1-1 0,0 1 0,-18 12 588,9-1-525,1-1 0,1 2 1,0-1-1,0 1 0,2 0 1,-1 0-1,2 1 0,0 0 1,-6 25-1,3 0-81,1 0 0,-2 56-1,9-18-568,18 147 0,-17-222 470,-1 0 0,0 1 0,1-1-1,-1 0 1,0 0 0,-1 0 0,1 1 0,0-1-1,-1 0 1,1 0 0,-2 3 0,2-5 59,0 0 0,0 1-1,0-1 1,-1 0 0,1 0 0,0 1 0,0-1 0,-1 0-1,1 0 1,0 0 0,-1 1 0,1-1 0,0 0 0,0 0 0,-1 0-1,1 0 1,0 0 0,-1 0 0,1 0 0,0 0 0,-1 1 0,1-1-1,0 0 1,-1 0 0,1-1 0,0 1 0,-1 0 0,-14-8-435,4-2 259,0 0 1,2-1-1,-1 0 0,-12-19 1,-29-55 371,38 63-11,-22-46 681,31 61-642,1-1-1,1 1 0,-1-1 0,1 0 0,1 0 0,-1 0 0,0-9 1,2 16-161,0 1-1,1-1 1,-1 0 0,0 0 0,0 0 0,0 1 0,0-1 0,1 0 0,-1 0-1,0 1 1,0-1 0,1 0 0,-1 1 0,1-1 0,-1 0 0,1 1-1,-1-1 1,1 0 0,-1 1 0,1-1 0,0 1 0,-1-1 0,1 1 0,0-1-1,-1 1 1,1 0 0,0-1 0,-1 1 0,1 0 0,0 0 0,0-1 0,0 1-1,-1 0 1,1 0 0,1 0 0,34 3 466,-26-2-404,20 3-62,0-2 1,0-1-1,1-2 1,-1 0 0,0-2-1,42-10 1,-33 2-51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14155,'0'2'273,"-1"0"1,0-1-1,0 1 1,0 0-1,-1 0 0,1-1 1,0 1-1,-1 0 1,-2 2-1,-2 2 294,-3 7-144,0 1 1,0 0 0,-11 26-1,17-33-413,0 0 0,1 0 0,0 0-1,0 1 1,0-1 0,1 0 0,0 1-1,1-1 1,0 1 0,0 9-1,0-17-8,1 1-1,-1 0 0,0 0 1,0-1-1,0 1 0,1 0 0,-1-1 1,0 1-1,1-1 0,-1 1 1,0 0-1,1-1 0,-1 1 0,1-1 1,-1 1-1,1-1 0,-1 1 0,1-1 1,-1 1-1,1-1 0,0 0 1,-1 1-1,1-1 0,-1 0 0,1 1 1,0-1-1,-1 0 0,1 0 1,0 0-1,0 0 0,-1 0 0,1 1 1,0-1-1,-1 0 0,1-1 0,0 1 1,0 0-1,-1 0 0,1 0 1,0 0-1,-1 0 0,1-1 0,0 1 1,-1 0-1,1-1 0,-1 1 0,1 0 1,0-1-1,0 0 0,4-1 2,-1-1-1,1 0 0,-1 0 0,0-1 1,5-4-1,14-19 14,-1 0 1,-2-2 0,20-37 0,-32 53-3,-16 46-4,3-14-9,0 2 2,-20 83 4,23-92-17,0 1 0,1 0-1,0 0 1,1 1-1,3 21 1,-3-34 3,0 1 0,0 0 0,1 0 0,-1-1 0,1 1 0,-1 0 0,1-1 0,0 1 0,-1-1 0,1 1 0,0-1 0,0 1 0,0-1 0,1 1 0,-1-1 0,0 0 0,2 2 0,-1-2-15,-1-1-1,0 1 1,1-1-1,-1 1 1,0-1 0,1 0-1,-1 1 1,0-1-1,1 0 1,-1 0-1,1 0 1,-1 0 0,1 0-1,-1 0 1,0-1-1,1 1 1,1-1 0,3-1-81,0-1 0,0 0 0,0 0-1,-1-1 1,1 1 0,-1-1 0,0 0 0,6-6 0,17-19-198,38-54 0,-15 11-68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14539,'-6'10'466,"-4"8"-61,0 0 0,1 1-1,1 0 1,1 1 0,0 0 0,-4 25-1,11-44-361,-1 1 0,1 0 0,0 0 0,0-1 0,0 1 0,0 0 0,0 0 0,0-1 0,0 1 0,0 0 0,1 0 0,-1-1 0,1 1-1,-1 0 1,1-1 0,0 1 0,0 0 0,-1-1 0,1 1 0,0-1 0,1 0 0,-1 1 0,2 1 0,-1-2-56,0 0 1,0-1 0,1 1 0,-1 0-1,0-1 1,1 0 0,-1 1 0,0-1-1,1 0 1,-1 0 0,1 0 0,-1-1-1,0 1 1,1 0 0,-1-1 0,0 0-1,3 0 1,37-15-882,17-4-240,-54 19 996,0 0 0,0 0 0,1 0-1,-1 1 1,0-1 0,0 1 0,1 0 0,8 2 0,-11-1 118,0 1 1,0-1-1,0 0 1,-1 1 0,1 0-1,0 0 1,-1-1 0,0 2-1,1-1 1,-1 0-1,0 0 1,0 1 0,0-1-1,0 1 1,-1-1 0,1 1-1,-1 0 1,1 0-1,-1 0 1,0 0 0,0 0-1,1 5 1,0 2 182,0 1-1,0 0 1,-1 0 0,0 0 0,-1 14-1,-1-14 142,-1-1-1,0 1 0,0 0 0,-1-1 1,0 0-1,-1 1 0,0-1 0,-1-1 1,0 1-1,-11 16 0,13-22-230,1-1-1,-1 0 1,1 0 0,-1 0-1,0 0 1,0 0-1,0-1 1,0 0 0,-1 1-1,1-1 1,-1 0 0,0 0-1,1-1 1,-1 1-1,0-1 1,0 0 0,0 0-1,0 0 1,0 0 0,0-1-1,0 0 1,0 0 0,0 0-1,0 0 1,0 0-1,0-1 1,0 0 0,0 0-1,0 0 1,0 0 0,-6-4-1,10 5-108,-29-15-1026,28 14 873,0 1 0,0-1 0,0 1 0,0-1 1,0 0-1,0 1 0,0-1 0,0 0 0,1 1 1,-1-1-1,0 0 0,0 0 0,1 0 0,-1 0 1,1 0-1,-1 0 0,1 0 0,-1 0 0,1 0 1,-1 0-1,1 0 0,0 0 0,0 0 0,-1-2 1,2 2 115,-1 1 1,0-1 0,1 1 0,-1 0-1,1-1 1,-1 1 0,0 0-1,1-1 1,-1 1 0,1 0-1,-1 0 1,1-1 0,-1 1 0,1 0-1,-1 0 1,1 0 0,0 0-1,-1 0 1,1 0 0,-1 0 0,1 0-1,0 0 1,3-1-296,10-2-699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13667,'10'25'1400,"-10"12"-784,-8 4-216,-4 9 609,4 5-177,1-2-240,-1-3-368,8-13-24,2-6-48,6-23-152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16916,'-6'0'1200,"-1"17"-1008,1 8-72,3 15 312,0 6-128,3 11-176,0 6-32,2 3-32,-1 0-16,2-3-32,0-3-48,0-5-240,-3-7-128,0-10-328,-2-10-776,1-12 1199,1-3-255,3-9-168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29 117 13763,'2'-1'124,"0"0"-1,0-1 1,0 1-1,0 0 1,0 0 0,1 0-1,-1 0 1,0 1 0,0-1-1,1 1 1,-1-1 0,0 1-1,4 0 1,-1 1 25,-1 0 1,0 0-1,0 0 1,0 1-1,0 0 1,5 2-1,-7-2-68,0-1-48,0 0 1,0 0-1,-1-1 0,1 1 1,0 0-1,0-1 1,0 1-1,0-1 0,0 1 1,0-1-1,0 0 1,0 0-1,0 0 0,0 0 1,0 0-1,0 0 1,0-1-1,0 1 0,0-1 1,0 1-1,0-1 1,0 0-1,0 0 0,-1 0 1,1 0-1,2-1 1,-2 0 38,0-1 0,0 1 0,0 0 0,-1-1 0,1 1 1,0-1-1,-1 0 0,0 1 0,0-1 0,0 0 1,0 0-1,0 0 0,0 0 0,-1 0 0,1-5 1,-1 5 4,0-1 1,0 1 0,0 0 0,0-1-1,0 1 1,-1 0 0,0-1 0,0 1 0,0 0-1,0 0 1,0 0 0,-1 0 0,1 0 0,-3-4-1,3 5-41,-1 1 1,1-1-1,-1 1 0,1 0 0,-1 0 0,1-1 0,-1 1 0,0 0 0,0 0 0,1 0 0,-1 1 0,0-1 0,0 0 0,0 1 0,0-1 0,0 1 0,0-1 0,0 1 0,0 0 0,0 0 1,0 0-1,0 0 0,0 0 0,0 1 0,-3 0 0,0 1-11,0-1 0,0 1 0,1 1 0,-1-1 1,1 1-1,0-1 0,0 1 0,0 0 0,0 1 1,0-1-1,1 1 0,-1-1 0,1 1 0,0 0 0,0 1 1,-4 7-1,1 1-19,0-1 1,0 1 0,2 0 0,0 0-1,-3 14 1,5-16-3,0-1 0,0 1 0,2 0-1,-1-1 1,1 1 0,1 0 0,0-1 0,3 17 0,-3-24-15,0 0 0,0 1 0,0-1 0,1 0 0,-1 0 0,1 0 0,-1-1 0,1 1 0,0 0 0,0-1 0,1 1 0,-1-1 0,0 0 0,1 1 0,-1-1 0,1 0 0,0-1 0,0 1 0,-1 0 0,1-1 0,0 1 0,0-1 0,1 0 0,-1 0 0,0-1 0,0 1 0,1 0 0,-1-1 0,0 0 0,0 0 0,4 0-1,6-1-114,-1 0-1,0-1 0,0 0 0,0-1 0,-1-1 0,1 1 0,17-10 0,0-2-89,44-29-1,-12 1-111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1180 585 14267,'-4'-1'218,"0"-1"-1,0 1 1,0 0-1,0 0 1,0 0-1,-1 1 1,1 0 0,0 0-1,0 0 1,-1 0-1,1 0 1,0 1 0,0 0-1,0 0 1,0 0-1,0 1 1,0-1-1,-5 3 1,-7 3 624,1 1 1,-29 20-1,42-27-786,-30 24 841,30-23-839,0 0 1,0 0-1,0 0 0,1 0 1,-1 1-1,0-1 0,1 0 1,0 1-1,-1-1 0,1 1 1,-1 4-1,1-6-50,1-1 0,0 1 0,0-1 0,0 1 0,0-1 0,0 1 0,0 0 0,0-1 0,0 1 0,0-1 0,0 1 0,1-1 0,-1 1 0,0-1 0,0 1 0,0-1 0,1 1 0,-1-1 0,0 1 1,1-1-1,-1 1 0,0-1 0,1 1 0,-1-1 0,1 0 0,-1 1 0,1 0 0,17 4 56,24-8-143,-39 2 70,44-7-216,-33 4 51,-1 2 0,1-1 0,0 2 0,0 0 0,28 2 0,-40-1 141,0 0 1,0 0-1,0 1 1,-1-1-1,1 1 1,0 0 0,0 0-1,0-1 1,-1 1-1,1 0 1,0 1-1,-1-1 1,1 0 0,-1 0-1,1 1 1,-1-1-1,0 1 1,0-1-1,2 3 1,-2-1 4,1 0 0,-1 0-1,0 0 1,0 0 0,-1 0 0,1 0 0,0 0 0,-1 0-1,0 0 1,0 0 0,0 4 0,-1 3 44,-1 0 1,0 0 0,-1 0-1,1 0 1,-2 0-1,-6 13 1,0-4 169,-1 0 0,-1 0 0,0-1 1,-22 23-1,28-34-134,-1 0 1,0 0 0,0-1-1,-1 0 1,1 0-1,-1-1 1,-1 1 0,1-2-1,-1 1 1,0-2 0,0 1-1,-13 3 1,18-6-76,1-1 1,-1 0-1,0 0 1,1 0-1,-1 0 1,0 0-1,1-1 1,-1 1-1,0-1 1,1 0-1,-1-1 1,1 1-1,-1 0 1,1-1-1,-5-3 1,1 0 8,-1-1-1,1 0 1,1 0 0,-1-1 0,-6-9-1,-23-33-143</inkml:trace>
  <inkml:trace contextRef="#ctx0" brushRef="#br0" timeOffset="1">1 19 14147,'4'-6'712,"2"-1"-512,-3 1-136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1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28 12555,'5'-6'468,"-2"3"-268,0 0 0,0 0 0,0 0-1,1 1 1,-1-1 0,5-2 0,-8 6-172,0-1 0,0 0 0,1 0 0,-1 0 0,0 0 1,0 1-1,0-1 0,1 0 0,-1 0 0,0 0 0,0 1 0,0-1 1,0 0-1,0 0 0,0 1 0,0-1 0,1 0 0,-1 0 0,0 1 1,0-1-1,0 0 0,0 0 0,0 1 0,0-1 0,0 0 0,0 1 1,0-1-1,0 0 0,0 0 0,-1 1 0,1-1 0,0 0 0,0 0 0,0 1 1,0-1-1,0 0 0,0 0 0,-1 0 0,1 1 0,-67 169 1348,35-95-1093,-83 190 580,112-254-809,9-18-67,12-21-64,8-17-67,210-330-444,-218 354 683,-13 18-16,-8 13 4,-29 63 62,-27 87-1,48-123-107,3-1-1,0 1 1,3 0 0,-3 64 0,-6-123 205,-72-144-3,85 165-238,1 1-1,0 0 1,0 0 0,0 0 0,0 0 0,0 0-1,0-1 1,0 1 0,0 0 0,0 0-1,0 0 1,0-1 0,0 1 0,-1 0-1,1 0 1,0 0 0,0 0 0,0-1-1,1 1 1,-1 0 0,0 0 0,0 0-1,0-1 1,0 1 0,0 0 0,0 0 0,0 0-1,0 0 1,0-1 0,0 1 0,0 0-1,0 0 1,1 0 0,-1 0 0,0-1-1,0 1 1,0 0 0,0 0 0,1 0-1,9-1 23,18 7-5,-22-5-20,9 2-152,1 0-1,-1-2 0,1 0 0,21-1 1,-30-1 81,1 0 1,-1 0-1,0 0 1,1-1-1,-1 0 1,0 0 0,0-1-1,0 0 1,-1 0-1,1 0 1,7-6-1,10-13-213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4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16436,'-13'2'319,"0"0"0,0 1 0,1 0 0,-1 1 0,1 1 1,-1 0-1,2 0 0,-23 14 0,33-18-334,0-1 1,0 1-1,1-1 0,-1 1 1,0 0-1,0-1 0,1 1 1,-1 0-1,0 0 0,1-1 1,-1 1-1,1 0 0,-1 0 1,1 0-1,0 0 0,-1 0 0,1 0 1,0-1-1,-1 1 0,1 0 1,0 0-1,0 0 0,0 0 1,0 0-1,0 1 0,0-1-39,1 0-1,0 0 1,-1 0 0,1 0-1,0 0 1,0 0-1,-1 0 1,1 0 0,0 0-1,0-1 1,0 1-1,0 0 1,0-1-1,0 1 1,0-1 0,0 1-1,2 0 1,7 2-449,0 0 0,0-1 1,15 2-1,-23-4 460,58 7-1814,-26-4 629,49 11 0,-81-14 1233,1 1-1,0 0 1,0 0 0,-1 0 0,1 0-1,-1 0 1,1 0 0,-1 1 0,0-1-1,5 4 1,-7-4 28,1 0 0,-1 0 0,1 0 0,-1 0 0,1-1 0,-1 1 1,0 0-1,1 0 0,-1 0 0,0 0 0,0 0 0,0 0 0,0 0 0,0 0 0,0 0 0,0 0 0,0 0 0,0 0 0,0 0 0,0 0 0,-1 0 1,1-1-1,0 1 0,-1 0 0,1 0 0,0 0 0,-1 0 0,0 0 0,1-1 0,-1 1 0,1 0 0,-1 0 0,0-1 0,-1 2 0,-13 12 574,-1-1 0,0 0 0,-1-1 0,0-1 0,-30 13 0,9-2 135,28-17-570,-3 4 80,-1-2-1,0 0 1,-25 9 0,39-16-232,0 0 1,-1 0 0,1 1-1,-1-1 1,1 0-1,0 0 1,-1 0-1,1 0 1,-1 1 0,1-1-1,0 0 1,-1 0-1,1 0 1,-1 0-1,1 0 1,-1 0 0,1 0-1,0 0 1,-1 0-1,1-1 1,-1 1-1,1 0 1,-1 0-1,1 0 1,0 0 0,-1-1-1,1 1 1,0 0-1,-1 0 1,1-1-1,0 1 1,-1 0 0,1 0-1,0-1 1,-1 1-1,1 0 1,0-1-1,0 1 1,-1-1-1,1 1 1,0 0 0,0-1-1,0 1 1,0-1-1,-1 1 1,1 0-1,0-1 1,0 1 0,0-1-1,0 1 1,0-1-1,0 1 1,0 0-1,0-1 1,0 1-1,1-1 1,7-23 590,10-6-431,9-4 37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2779 1809 12715,'-17'0'593,"0"-2"0,0 0 0,1-1 0,-1 0 0,1-2 0,0 0 0,0 0 0,1-2 1,-1 0-1,-22-14 0,-183-135 966,63 42-1386,-27-11-118,-155-106 1,-94-69 21,109 76 51,-379-215 772,529 335-1474,171 102 455,-22-17-440,26 19 545,-1-1 0,1 1 0,-1 0 0,1-1 0,0 1 0,-1-1 1,1 0-1,0 1 0,-1-1 0,1 1 0,0-1 0,-1 1 0,1-1 0,0 0 1,0 1-1,0-1 0,0 0 0,0 1 0,0-1 0,0 1 0,0-1 0,0 0 0,0 1 1,0-1-1,0 0 0,0 1 0,0-1 0,1 0 0,-1 1 0,0-1 0,0 1 0,1-1 1,-1 1-1,0-1 0,1 1 0,-1-1 0,1 1 0,-1-1 0,1 1 0,-1-1 0,1 1 1,0-1-1,18-9-408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0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2579 526 12315,'2'-4'71,"1"0"0,-1-1 0,0 1 0,-1-1 0,1 0 1,-1 1-1,0-1 0,0 0 0,0 0 0,-1 0 0,1 0 1,-1 0-1,0 0 0,-1 1 0,1-1 0,-1 0 0,0 0 1,0 0-1,-1 0 0,1 1 0,-1-1 0,0 1 0,0-1 1,-5-5-1,-9-15 78,-1 1 1,0 1 0,-2 0 0,-43-38-1,28 32 5,-1 2 0,-61-37 1,58 44-90,-1 2 0,0 2 0,-1 1 0,-1 2 0,0 2 0,-1 2 0,-67-7 0,-5 8-52,-182 10 0,194 4-11,0 5-1,-151 36 0,183-28 0,1 2 0,1 3 0,2 4 0,-90 49-1,-116 101-9,229-144 7,2 2 0,1 1 0,-68 83 0,97-105-3,0 0 0,1 1 0,0 1 0,2-1-1,0 1 1,0 1 0,2 0 0,-8 30 0,12-37 0,1-1 0,0 1 0,0 0 1,1 0-1,1 0 0,0 0 0,0-1 0,1 1 1,0 0-1,1-1 0,0 1 0,1-1 0,0 0 0,0 0 1,1-1-1,9 13 0,-3-7-5,1 0 1,1-1-1,1 0 1,0-1-1,0-1 1,1 0-1,1-1 1,0-1-1,0 0 1,21 8-1,5 0-6,1-1 0,1-3 0,48 10 0,15-3-59,220 14 0,111-37-38,-295-7 83,-2-7 1,231-54-1,-267 41 39,-1-4-1,-2-5 1,-1-4-1,100-60 0,15-27 36,-168 97-36,-2-3-1,57-53 1,-94 79-4,-1 1-1,0-1 1,-1 0 0,8-12 0,-13 18-5,-1 1 0,0-1 0,1 1 0,-1-1 1,0 0-1,-1 1 0,1-1 0,0 0 0,-1 0 0,1 0 1,-1 1-1,0-1 0,0 0 0,0 0 0,0 0 1,0 0-1,-1 0 0,0 1 0,1-1 0,-1 0 1,0 0-1,-2-3 0,0 1-9,-1 0 1,0 0-1,0 0 1,0 0-1,0 1 1,-1 0-1,-6-6 1,-42-25-100,35 24 61,-51-29-268,-1 4 1,-2 2-1,-115-36 1,91 41 95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 15035,'-2'-13'1489,"-6"21"-993,1 18-248,-4 26 1608,1 14-1440,1 17-408,2 4-152,3 1-208,1-4-64,3-11-152,1-8-48,1-19-144,-2-12 15,-7-21-519,-5-12 856,-7-22-16,-3-15-88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2 330 11146,'-1'-17'436,"0"-1"0,1 1 0,1-1 0,3-17 0,-2 26-189,0 1-1,1-1 1,0 1-1,0-1 1,1 1-1,0 0 1,0 0-1,1 0 1,10-12-1,-3 8-90,-1 0 0,2 1-1,0 0 1,0 1-1,1 0 1,0 1-1,1 1 1,0 0 0,0 1-1,1 0 1,-1 2-1,30-7 1,-33 9-148,1 1 1,-1 1 0,0 0-1,1 1 1,-1 0 0,1 1-1,23 4 1,-28-3-3,1 1 0,-1 0 0,0 0 0,0 0 0,0 1 1,-1 0-1,1 1 0,-1 0 0,0 0 0,-1 0 0,1 1 0,6 7 0,-9-8 18,0 0-1,-1-1 0,1 1 0,-1 0 0,0 1 0,0-1 0,-1 0 0,0 1 0,0 0 0,0-1 0,-1 1 0,1 0 0,-1 0 0,0 10 0,-1-7 44,-1 0 0,0 0 1,-1 0-1,1 0 0,-2 0 1,1 0-1,-1-1 0,-8 15 0,-5 6 202,-2-1-1,-1 0 1,-2-2-1,-25 27 1,45-52-259,-30 31 225,20-21-532,0 0-1,0 1 0,-16 26 1,62-59-1452,-4 2 1087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36 11194,'3'6'227,"0"0"0,-1 1-1,0-1 1,0 1 0,-1 0 0,1 0-1,-2-1 1,1 1 0,-1 0-1,0 0 1,-1 12 0,-3 4 370,0 0-1,-10 24 1,7-19 16,1-6-282,-1-3-66,2 2 0,0-1 0,1 1 0,2-1 1,-2 38-1,5-56-248,-1 0-1,0 0 1,0-1-1,1 1 1,-1 0 0,1-1-1,0 1 1,-1 0-1,1-1 1,0 1 0,0-1-1,0 1 1,1 1-1,-1-3-12,-1 1 0,1-1-1,-1 0 1,1 1-1,0-1 1,-1 0-1,1 0 1,0 1-1,-1-1 1,1 0 0,0 0-1,0 0 1,-1 0-1,1 0 1,0 0-1,-1 0 1,1 0 0,0 0-1,-1 0 1,1 0-1,0-1 1,-1 1-1,1 0 1,0 0 0,-1-1-1,1 1 1,0 0-1,-1-1 1,1 1-1,-1-1 1,1 1 0,-1-1-1,1 1 1,-1-1-1,1 1 1,-1-1-1,1 1 1,-1-1-1,0 0 1,1 0 0,7-10 4,0 0 0,-1-1 0,-1 1 0,1-2 0,-2 1 0,0 0 0,4-16 0,1-7 14,7-55 1,-14 77-23,-1-1 1,-1 1-1,0 0 0,-1-1 1,-1 1-1,0 0 0,-5-26 1,6 39-4,0-1 0,0 0 0,0 0 1,0 0-1,0 1 0,-1-1 0,1 0 1,0 0-1,0 1 0,-1-1 0,1 0 1,-1 1-1,1-1 0,-1 0 1,1 1-1,-1-1 0,1 0 0,-1 1 1,1-1-1,-1 1 0,0-1 0,1 1 1,-1 0-1,0-1 0,1 1 0,-1-1 1,0 1-1,0 0 0,0 0 0,1 0 1,-1-1-1,0 1 0,-1 0 0,1 1-1,0-1-1,0 1 0,0 0 0,0-1 1,0 1-1,1 0 0,-1 0 0,0 0 1,1 0-1,-1 0 0,0 0 0,1 0 1,-1 0-1,1 0 0,0 0 0,-1 0 1,1 0-1,0 0 0,-1 0 0,1 0 0,0 0 1,0 2-1,0 1 4,-1 0-1,1 0 1,0 0 0,0 0-1,1 0 1,-1 0 0,1 0-1,0 0 1,0 0 0,0-1-1,1 1 1,-1 0 0,1 0-1,0-1 1,0 1 0,0-1-1,1 0 1,-1 0 0,1 1-1,0-2 1,0 1 0,0 0-1,0 0 1,0-1 0,6 4-1,-4-4-8,-1 0-1,1 0 0,0 0 1,0 0-1,0-1 0,0 0 1,0 0-1,0 0 0,1-1 1,-1 1-1,0-1 0,0 0 1,0-1-1,1 0 0,-1 1 1,0-2-1,0 1 0,0 0 1,9-5-1,1-3-120,-1 0-1,0-1 1,-1 0 0,0-1-1,-1 0 1,0-1 0,-1-1-1,0 0 1,-1 0 0,0-1 0,-1 0-1,9-19 1,-13 22 163,-10 20 164,-10 24 264,6-10-139,1 0-1,1 1 1,1 0 0,1 1 0,1-1-1,1 1 1,1 42 0,2-64-278,1 1 1,-1-1-1,1 1 1,0-1-1,0 1 1,0-1-1,0 0 1,1 1-1,2 4 1,-3-7-31,0 0 1,0 0-1,0 0 1,0 0-1,0 0 1,0 0-1,0 0 1,0-1-1,0 1 1,1 0-1,-1 0 1,0-1-1,1 1 0,-1-1 1,0 1-1,1-1 1,-1 0-1,1 0 1,-1 1-1,1-1 1,-1 0-1,0 0 1,1 0-1,-1-1 1,1 1-1,-1 0 1,2-1-1,5-1-1,0-1-1,-1 0 0,0 0 1,0-1-1,0 0 1,0 0-1,0-1 1,10-9-1,48-51-179,-54 53 130,108-129-1125,-110 136 867,-7 12 191,-6 16 81,4-23 17,-9 34 41,1-8 113,2 0-1,1-1 1,1 2 0,1-1-1,0 27 1,3-50-141,0-1 1,0 1-1,1-1 0,-1 1 1,0-1-1,1 1 0,0-1 0,-1 0 1,1 1-1,0-1 0,1 0 1,-1 0-1,0 1 0,0-1 1,1 0-1,3 3 0,-5-4-20,1-1-1,0 0 0,0 1 0,-1-1 1,1 1-1,0-1 0,0 0 0,0 0 0,0 0 1,-1 1-1,1-1 0,0 0 0,0 0 1,0 0-1,0 0 0,0 0 0,-1 0 1,1-1-1,1 1 0,0-1-29,1 0-1,-1 0 1,0 0-1,0 0 1,0 0-1,0-1 1,0 1 0,0-1-1,2-2 1,9-12-82,0 0 1,15-25 0,2-6-150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15611,'-13'14'1345,"7"7"-985,0-1-152,6-1 720,5-3-840,8-5-176,2-4 112,10-5-48,3-1-128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15435,'-23'17'1660,"0"-1"-1,-35 17 1,66-35-1763,0-1 0,0 1 0,0 1 1,16-2-1,-5 1-153,-4 0 97,0 0-1,0 2 0,0 0 1,-1 0-1,1 1 1,0 1-1,25 6 0,-36-7 188,-1 0 0,1 0 0,0 1-1,-1-1 1,1 1 0,-1 0 0,1 0-1,-1 0 1,0 0 0,0 1 0,0-1-1,0 1 1,0 0 0,-1 0 0,1 0-1,-1 0 1,0 0 0,0 0 0,0 1-1,0-1 1,0 1 0,-1-1 0,0 1-1,0 0 1,0-1 0,0 1 0,0 0 0,-1 0-1,1 0 1,-1 0 0,0 0 0,-1 0-1,1 0 1,-1 4 0,-2 3 203,1-1 1,-2 1-1,1-1 1,-1 0 0,-1 0-1,0 0 1,-10 14-1,3-7 217,0-1 0,-1 0 0,-18 16 1,27-27-379,-1-2 0,1 1 0,-1 0 0,0-1 1,0 0-1,0 0 0,-1 0 0,-5 1 1,9-3-72,0 0 1,1-1 0,-1 0 0,0 1 0,1-1 0,-1 0-1,0 0 1,1 0 0,-1 0 0,0 0 0,0 0 0,1-1-1,-1 1 1,0-1 0,1 1 0,-1-1 0,0 1 0,1-1-1,-1 0 1,1 0 0,-1 0 0,1 0 0,0 0 0,-1 0 0,1 0-1,0 0 1,0-1 0,0 1 0,0 0 0,0-1 0,-2-1-1,-9-29-67,5-9-109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14819,'1'27'3912,"0"4"-3235,7 64 239,-6-57-758,1 0 1,11 46-1,-13-81-150,0 0 0,0-1-1,0 1 1,0 0 0,0-1 0,0 1-1,4 4 1,-5-7-6,1 1 0,-1 0 0,1-1 0,-1 0-1,1 1 1,0-1 0,-1 1 0,1-1 0,-1 0 0,1 1 0,0-1 0,-1 0 0,1 0-1,0 1 1,0-1 0,-1 0 0,1 0 0,0 0 0,-1 0 0,1 0 0,0 0 0,0 0-1,-1 0 1,1 0 0,0-1 0,-1 1 0,1 0 0,0 0 0,-1-1 0,1 1-1,0 0 1,-1-1 0,1 1 0,-1 0 0,1-1 0,-1 1 0,1-1 0,-1 1 0,2-1-1,10-13 4,-1 1 0,0-1-1,0-1 1,-1 0 0,11-23-1,-1 3-2,5-9 0,13-20-46,-38 63 43,0 1-1,1-1 1,-1 0-1,1 1 1,-1-1-1,1 0 1,-1 1-1,1-1 1,-1 1-1,1-1 1,0 1-1,-1-1 1,1 1-1,0-1 1,-1 1-1,1-1 1,0 1-1,0 0 1,1-1-1,-2 1 2,1 1 0,-1-1 0,0 0-1,1 0 1,-1 1 0,0-1 0,1 0 0,-1 1 0,0-1-1,1 0 1,-1 1 0,0-1 0,0 1 0,0-1 0,1 0-1,-1 1 1,0-1 0,0 1 0,0-1 0,0 1 0,0-1-1,0 0 1,0 1 0,0 0 0,0 37 29,-23 150 215,23-187-239,0 0 0,0 0 1,-1 1-1,1-1 0,0 0 0,0 0 0,0 0 0,0 1 0,0-1 0,1 0 0,-1 0 0,0 0 1,1 0-1,-1 1 0,0-1 0,2 1 0,-2-2-3,1 0 0,-1 0 1,0 0-1,1 0 0,-1 0 0,1 0 0,-1 0 0,1-1 1,-1 1-1,1 0 0,-1 0 0,0 0 0,1-1 1,-1 1-1,1 0 0,-1 0 0,0-1 0,1 1 0,-1 0 1,0-1-1,1 1 0,-1-1 0,0 1 0,0 0 0,1-1 1,-1 0-1,25-40 27,-23 36-38,14-25-64,20-35-199,-32 58 160,0 0 1,1 1-1,0 0 1,0 0-1,0 1 1,11-9-1,-15 13 94,-1 1 1,0 0-1,1-1 0,-1 1 0,0-1 1,1 1-1,-1 0 0,1-1 1,-1 1-1,1 0 0,-1 0 0,1-1 1,-1 1-1,1 0 0,-1 0 1,1 0-1,-1 0 0,1 0 0,-1 0 1,1 0-1,0 0 0,-1 0 1,1 0-1,-1 0 0,1 0 0,-1 0 1,1 0-1,-1 0 0,1 0 1,-1 1-1,1-1 0,-1 0 0,1 0 1,-1 1-1,1-1 0,-1 0 1,0 1-1,1-1 0,-1 0 0,1 1 1,-1-1-1,0 1 0,1-1 1,-1 0-1,0 1 0,1-1 1,-1 1-1,0-1 0,0 1 0,0-1 1,0 1-1,1 0 0,1 30-461,-12 55-429,7-63 211,5-39 465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14899,'-1'1'127,"0"-1"-1,0 1 0,0 0 1,0-1-1,0 1 0,0 0 1,1 0-1,-1 0 0,0 0 1,1 0-1,-1 0 0,1 0 1,-1 0-1,1 0 0,-1 0 1,1 0-1,0 0 0,-1 3 1,-6 25 393,-1 48 1377,2 132 1,7-153-1291,-1-46-526,-1-2-35,1 0 0,1 0 0,-1 0 0,3 9 0,-3-17-57,0 0-1,0 1 1,0-1 0,0 0 0,0 1 0,1-1 0,-1 0-1,0 1 1,0-1 0,0 0 0,0 1 0,0-1-1,0 0 1,1 1 0,-1-1 0,0 0 0,0 0 0,1 1-1,-1-1 1,0 0 0,0 0 0,1 0 0,-1 1-1,0-1 1,0 0 0,1 0 0,-1 0 0,0 0-1,1 0 1,-1 1 0,0-1 0,1 0 0,7-8-281,2-16 87,-4-13-17,-3-8-58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13939,'9'-9'582,"0"1"-1,1 0 1,0 0 0,11-5 0,-17 10-429,0 1 0,1 0 0,-1 0 0,1 0 0,-1 0 0,1 1 0,-1 0 0,1 0 0,0 0 0,0 1 0,0-1 1,-1 1-1,8 1 0,-10-1-104,-1 1 0,1-1 1,0 1-1,0-1 0,-1 1 1,1 0-1,0-1 0,-1 1 1,1 0-1,0 0 0,-1 0 1,0 0-1,1 1 0,-1-1 1,0 0-1,1 1 0,-1-1 1,2 3-1,-2-1 1,1 1 0,-1-1 0,1 1 0,-1-1 0,0 1 1,0 0-1,-1-1 0,1 7 0,0 4 10,-2 1 1,0-1-1,-5 25 0,-20 60 132,9-38-96,15-42-89,2-19-8,0 0 1,0 0 0,0 0 0,0 1 0,0-1 0,0 0-1,0 0 1,0 0 0,1 0 0,-1 1 0,0-1-1,0 0 1,0 0 0,0 0 0,0 0 0,0 1 0,0-1-1,0 0 1,0 0 0,1 0 0,-1 0 0,0 0 0,0 0-1,0 0 1,0 1 0,0-1 0,1 0 0,-1 0-1,0 0 1,0 0 0,0 0 0,0 0 0,1 0 0,-1 0-1,0 0 1,0 0 0,0 0 0,1 0 0,-1 0-1,0 0 1,0 0 0,2-1-2,0 0 0,0 0 0,0-1 0,-1 1 0,1-1 0,-1 1 0,1-1 0,-1 1 0,1-1 0,-1 0 0,2-3 0,23-37-13,24-52 0,-40 73 27,-1-1 1,-1-1-1,-1 0 1,6-35-1,-12 51-7,1-2 16,-1 12 4,-1 0-25,0 0 1,1 0 0,-1-1-1,1 1 1,0 0 0,0 0-1,0-1 1,0 1 0,3 3-1,-2-3 1,0 0-1,1-1 1,-1 1-1,1-1 0,0 0 1,0 1-1,0-1 0,0-1 1,0 1-1,0 0 0,0-1 1,1 1-1,-1-1 0,7 1 1,-3-1-1,-1 0 1,1-1 0,0 1 0,0-1-1,0-1 1,0 0 0,8-1 0,4-3 7,-1-1 1,1-1 0,-1 0-1,26-15 1,-25 12-4,1-1 0,-1-1 1,-1 0-1,0-1 0,-1-2 0,18-17 0,-34 31-5,0-1-1,1 1 1,-1 0-1,-1-1 1,1 1-1,0-1 1,0 1-1,0-1 1,-1 1-1,1-1 1,0-2-1,-1 4 0,0-1 0,0 1 0,0-1 0,0 1 0,0-1 0,-1 1 0,1-1 0,0 1 0,0-1 0,0 1 0,0-1 0,0 1 0,-1-1 1,1 1-1,0-1 0,0 1 0,-1 0 0,1-1 0,0 1 0,-1-1 0,1 1 0,-1 0 0,1-1 0,-1 1 0,-1-1-1,0 0-1,0 0 1,-1 1 0,1-1-1,0 1 1,0 0 0,-1 0 0,1-1-1,0 2 1,0-1 0,-1 0 0,1 0-1,0 1 1,0-1 0,-3 2-1,-7 2 9,0 0 0,1 1 0,0 0 0,0 1 0,1 0 0,0 1 0,-14 12 0,10-7 35,1 0 1,1 1 0,-1 1 0,-13 20 0,20-24-5,1-1 0,0 1 1,0 0-1,1 0 0,0 0 1,1 0-1,-2 12 0,4-19-32,1-1 0,0 1 0,-1-1 0,1 1 0,0-1 0,0 1 0,1 0 0,-1-1 0,1 1 0,-1-1 0,1 1 0,0-1 0,0 0 0,0 1 0,1 1 0,0-2-17,-1 0-1,1-1 0,-1 0 0,1 1 0,0-1 0,-1 0 0,1 0 1,0 0-1,0 0 0,0 0 0,0 0 0,0 0 0,0-1 0,0 1 1,0-1-1,0 0 0,0 1 0,0-1 0,0 0 0,1 0 0,1-1 1,6 1 41,-1-2 1,0 1-1,0-1 1,0-1 0,0 1-1,14-7 1,53-30 608,-48 23-810,28-15 219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4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25 15195,'-1'-1'976,"-3"5"-214,-7 19 263,-13 34 42,10-13-1002,-14 81-1,24-100-257,2 0 0,1 0 0,0 0 0,7 49 0,-6-73 171,0 0 1,0 1-1,1-1 0,-1 1 0,0-1 0,1 0 1,-1 1-1,1-1 0,-1 0 0,1 0 1,-1 1-1,1-1 0,0 0 0,0 0 0,1 2 1,-2-3 12,1 0 0,-1 0 1,1 0-1,-1 0 1,1 0-1,-1 0 1,0 0-1,1 0 1,-1 0-1,1 0 1,-1 0-1,1 0 1,-1 0-1,0 0 1,1 0-1,-1 0 1,1 0-1,-1-1 1,0 1-1,1 0 1,-1 0-1,0-1 1,1 1-1,-1 0 1,0 0-1,1-1 1,-1 1-1,0 0 0,1-1 1,-1 0-1,3-3-2,0 0 0,0 0-1,-1 0 1,0-1 0,0 1-1,3-9 1,2-18 455,0-1 0,3-63 0,-10 91-385,0 4-48,0-1 0,0 1 0,0 0 0,0-1 0,0 1 0,0-1 0,1 1 0,-1 0 0,0-1 0,0 1 0,0-1 0,0 1 0,1 0 0,-1-1 0,0 1 0,0 0 0,1-1 0,-1 1 0,0 0 0,1 0 0,-1-1 0,0 1 0,1 0 0,-1 0 0,0-1 0,1 1 0,-1 0 0,1 0 0,-1 0 0,0 0 0,1 0 0,-1 0 0,1 0 0,-1-1 0,1 1 0,-1 0 0,0 0 0,1 1 0,-1-1 0,1 0 0,-1 0 0,0 0 0,1 0 0,-1 0 0,1 0 0,-1 0 0,0 1 0,1-1 0,25 13-6,-14-6 2,2-2-16,1-1 0,-1 0 1,0-1-1,1-1 0,0 0 0,0-1 1,0-1-1,-1 0 0,1-1 1,0-1-1,0 0 0,21-6 0,-28 6 10,0-1 0,0 1 0,-1-2 0,1 1 0,-1-1 0,0 0 0,0 0 0,0-1 0,-1 0 0,1 0 0,-1 0 0,0-1 0,-1 0 0,1 0 0,-1-1 0,-1 1 0,1-1 0,-1 0 0,0 0 0,-1-1 0,0 1 0,0-1 0,0 0-1,1-9 1,-3 11-6,0 0-1,-1 0 0,1 0 1,-1 0-1,-1 0 0,1 0 1,-1 0-1,0 0 0,-1 0 1,1 0-1,-1 0 0,0 1 1,0-1-1,-1 1 0,0-1 0,-6-9 1,6 12 1,1 1 0,-1-1 0,1 1 0,-1-1 0,0 1 0,0 0 0,0 0 0,0 0 0,-1 0 0,1 0 1,0 1-1,-1-1 0,1 1 0,-1 0 0,1 0 0,-1 1 0,0-1 0,1 1 0,-1 0 0,0-1 0,1 2 0,-1-1 0,0 0 0,1 1 0,-1-1 1,0 1-1,1 0 0,-7 3 0,3 0 0,0-1-1,1 1 1,-1 1 0,1-1 0,0 1-1,0 0 1,1 0 0,-1 1 0,1 0-1,1 0 1,-1 0 0,1 0 0,0 1-1,0 0 1,1 0 0,0 0 0,0 0-1,-3 13 1,3-10-2,0 1-1,1 0 0,0 0 0,1-1 1,0 1-1,1 0 0,0 1 0,1-1 1,0-1-1,1 1 0,0 0 0,5 17 1,-3-20-139,1 1 0,-1-1 0,1 0 0,0 0 0,1-1 0,0 0 0,0 0 0,1 0 0,-1-1 0,1 1 0,1-2 0,-1 1 1,1-1-1,0 0 0,0-1 0,1 0 0,-1 0 0,1-1 0,0 0 0,0 0 0,0-1 0,0 0 0,1-1 0,10 0 0,2 0-471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 16396,'-14'13'732,"0"1"1,2 0 0,-21 30 0,27-35-513,1-1-1,1 1 0,-1 0 1,1 0-1,1 1 1,0-1-1,0 1 0,-2 19 1,4-27-184,1 0-1,0 1 1,0-1 0,0 0-1,0 0 1,0 0 0,1 0 0,-1 0-1,1 0 1,-1 0 0,1 1 0,0-1-1,-1-1 1,1 1 0,0 0-1,1 0 1,-1 0 0,0 0 0,0-1-1,1 1 1,-1 0 0,3 1 0,-2-2-24,1 1 1,0-1-1,0 1 1,-1-1-1,1 0 1,0 0 0,0-1-1,0 1 1,0 0-1,0-1 1,0 0-1,1 0 1,-1 0 0,0 0-1,3-1 1,7-1-57,-1 0 1,0-1 0,1-1-1,-1 0 1,0-1-1,-1 0 1,1 0 0,-1-2-1,16-10 1,-12 6-64,0-1 1,-1-1 0,0 0-1,-1-1 1,20-26 0,-10 0-179,-22 38 264,0-1-1,0 1 1,0 0-1,0-1 0,-1 1 1,1 0-1,-1-1 1,1 1-1,-1-1 1,0 1-1,0-1 0,0 1 1,0-1-1,-1 1 1,0-5-1,0 6 19,1 1-1,0-1 1,-1 0 0,1 1-1,-1-1 1,0 1 0,1-1 0,-1 0-1,1 1 1,-1-1 0,0 1-1,1 0 1,-1-1 0,0 1-1,0-1 1,1 1 0,-1 0-1,0 0 1,0-1 0,1 1-1,-1 0 1,0 0 0,0 0-1,0 0 1,1 0 0,-1 0 0,0 0-1,0 0 1,0 0 0,0 1-1,1-1 1,-1 0 0,0 0-1,0 1 1,1-1 0,-1 0-1,0 1 1,1-1 0,-2 1-1,-26 18 50,19-12 24,1 1 0,0 0-1,0 0 1,1 1-1,0-1 1,1 2 0,-1-1-1,2 1 1,0 0 0,0 0-1,0 0 1,1 1-1,1 0 1,-4 21 0,6-31-59,1 1 1,0-1-1,0 1 1,0-1 0,0 1-1,0-1 1,0 1-1,0-1 1,1 1 0,-1-1-1,0 0 1,1 1-1,-1-1 1,1 1 0,0-1-1,-1 0 1,1 0 0,0 1-1,0-1 1,0 0-1,0 0 1,0 0 0,0 0-1,0 0 1,0 0-1,0 0 1,1 0 0,-1 0-1,0-1 1,0 1-1,1 0 1,-1-1 0,1 1-1,-1-1 1,0 0-1,1 1 1,-1-1 0,1 0-1,-1 0 1,1 0-1,-1 0 1,1 0 0,-1 0-1,3-1 1,6 0-27,-1-1 1,1 0-1,0 0 1,-1-1-1,12-5 0,0-2-132,0 0 0,-1-1-1,31-24 1,51-49-892,-54 42 215,-56 77 788,8-35 37,-19 61 577,17-55-493,1 0 0,0 0 0,0 0 1,1 1-1,0-1 0,0 0 0,0 0 0,2 8 0,-1-13-61,-1 0-1,0 1 0,1-1 0,-1 0 0,1 1 0,-1-1 1,1 0-1,0 0 0,0 1 0,0-1 0,-1 0 1,1 0-1,0 0 0,0 0 0,0 0 0,0 0 0,1 0 1,-1-1-1,0 1 0,0 0 0,3 0 0,-1 0 0,-1 0 0,1-1 0,0 1 0,0-1 0,0 0 0,0 0 0,0 0 0,-1 0 0,1 0 0,4-1 0,2-2-21,0 1 0,1-2 0,-2 1 0,1-1 0,14-8 0,1-6-280,0 0 1,33-34-1,3-3-874,-59 54 1096,1-1 1,-1 1-1,0 0 1,1 0 0,-1 0-1,1 0 1,-1 0-1,1 1 1,-1-1 0,1 0-1,0 1 1,-1-1-1,1 1 1,2-1 0,-3 2 37,-1-1 1,1 0 0,0 1 0,-1-1 0,1 1 0,-1-1 0,1 1 0,-1 0 0,1-1 0,-1 1 0,1-1 0,-1 1-1,1 0 1,-1-1 0,0 1 0,1 0 0,-1 0 0,0-1 0,0 1 0,0 0 0,1 0 0,-1-1 0,0 1 0,0 0-1,0 0 1,0 0 0,0-1 0,0 1 0,-1 0 0,1 0 0,0 1 0,-3 25-5,-1 24 175,4-48-147,0-1 0,0 1 1,0-1-1,1 1 1,-1-1-1,1 1 0,-1-1 1,1 1-1,0-1 1,0 1-1,0-1 0,1 0 1,-1 0-1,3 5 1,-3-7-5,0 1 1,-1-1-1,1 1 1,0-1-1,-1 1 1,1-1-1,0 1 1,0-1-1,0 0 1,0 1-1,-1-1 1,1 0-1,0 0 0,2 1 1,16-3-11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2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8 290 16444,'-7'117'866,"7"-92"-656,1 1-1,1-1 0,9 46 1,-10-69-184,-1 1 0,1-1 1,0 1-1,-1-1 0,1 0 0,0 1 1,1-1-1,-1 0 0,0 0 0,1 0 1,-1 0-1,1 0 0,0 0 1,3 3-1,-4-5-8,0 1 0,1 0-1,0-1 1,-1 0 0,1 1 0,-1-1 0,1 0 0,-1 1-1,1-1 1,0 0 0,-1 0 0,1-1 0,-1 1 0,1 0 0,-1 0-1,1-1 1,0 1 0,-1-1 0,1 1 0,-1-1 0,0 0 0,1 0-1,-1 1 1,2-3 0,10-5 70,-2-1 0,1 0-1,-1 0 1,-1-2 0,0 1 0,17-24-1,45-79 372,-67 104-416,86-154 638,-69 118-387,28-81 1,-48 122-325,-1 0-1,0-1 1,0 1 0,-1-1 0,1-8-1,-1 13 21,0 0-1,0 0 0,0 0 0,0-1 0,0 1 0,0 0 0,0 0 0,0 0 0,0 0 0,0 0 0,0 0 1,0 0-1,0-1 0,0 1 0,0 0 0,0 0 0,0 0 0,0 0 0,0 0 0,0 0 0,0 0 1,0 0-1,0 0 0,0-1 0,0 1 0,0 0 0,0 0 0,-1 0 0,1 0 0,0 0 0,0 0 0,0 0 1,0 0-1,0 0 0,0 0 0,0 0 0,0 0 0,0 0 0,-1 0 0,1 0 0,0 0 0,0 0 0,0 0 1,0 0-1,0 0 0,0 0 0,0 0 0,-1 0 0,1 0 0,0 0 0,0 0 0,0 0 0,0 0 1,0 0-1,0 0 0,0 0 0,0 0 0,0 0 0,-1 0 0,1 0 0,0 0 0,-10 16-1104,-7 27 218,10-17 301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2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100 169 14107,'6'-3'272,"0"0"-1,0-1 1,0 0 0,0 0-1,-1 0 1,0-1 0,0 0-1,0 0 1,0 0 0,-1-1-1,0 0 1,0 1 0,0-1-1,-1-1 1,0 1 0,0 0-1,-1-1 1,0 0 0,0 1-1,0-1 1,-1 0 0,0 0-1,0-9 1,-1 15-240,0 0-1,0-1 0,0 1 1,0 0-1,0 0 1,0 0-1,-1 0 1,1 0-1,0-1 1,-1 1-1,1 0 1,-1 0-1,1 0 1,-1 0-1,0 0 1,1 0-1,-1 1 1,0-1-1,0 0 1,0 0-1,1 0 0,-1 1 1,-2-2-1,1 1-7,0 1 1,1-1-1,-1 1 0,0 0 0,1 0 0,-1 0 0,0 0 0,0 0 0,1 0 0,-1 0 0,0 0 0,0 1 0,1-1 0,-3 1 0,-3 2 11,0 0 0,0 1 0,1-1 0,-1 1 0,1 0 0,-9 8-1,4-1-18,0 0-1,1 0 0,1 1 1,-12 19-1,16-24-27,1 1-1,0 0 1,0 0 0,1 0 0,0 1 0,0-1-1,1 1 1,-2 17 0,4-25 8,-1 0-1,1 0 1,0 1-1,0-1 1,0 0-1,1 1 1,-1-1-1,0 0 1,0 1-1,1-1 1,-1 0-1,1 0 1,-1 0-1,1 1 1,-1-1-1,1 0 1,0 0-1,-1 0 1,1 0-1,0 0 1,0 0 0,0 0-1,0 0 1,0 0-1,0-1 1,0 1-1,0 0 1,0 0-1,1-1 1,-1 1-1,0-1 1,0 1-1,1-1 1,-1 0-1,0 0 1,0 1-1,1-1 1,-1 0-1,0 0 1,1 0-1,-1 0 1,0 0-1,2-1 1,8 0-18,0-1 0,-1 0 1,0-1-1,14-5 0,-17 6 8,22-8-52,1-1 13,1 1 1,45-8-1,-67 17 33,0 0 0,0 0 0,0 1 0,1 0 0,-1 0 0,0 1 0,0 0 1,0 1-1,0 0 0,0 1 0,0-1 0,-1 2 0,12 5 0,-20-9 30,0 0 0,0 0-1,0 0 1,0 0 0,1 1-1,-1-1 1,0 0 0,0 0-1,0 0 1,1 0 0,-1 0-1,0 0 1,0 0 0,0 0-1,1 1 1,-1-1 0,0 0 0,0 0-1,1 0 1,-1 0 0,0 0-1,0 0 1,0 0 0,1 0-1,-1 0 1,0 0 0,0-1-1,1 1 1,-1 0 0,0 0-1,0 0 1,0 0 0,1 0 0,-1 0-1,0 0 1,0-1 0,0 1-1,1 0 1,-1 0 0,0 0-1,0 0 1,0-1 0,0 1-1,0 0 1,1 0 0,-1 0-1,0-1 1,0 1 0,-1-17 356,-14-28 171,13 38-423,-13-30 268,8 21-295,1 0-1,-6-24 1,12 40-107,0-1 0,0 1 1,0-1-1,0 1 0,1 0 0,-1-1 1,0 1-1,0 0 0,0-1 0,0 1 0,1 0 1,-1-1-1,0 1 0,0 0 0,1-1 1,-1 1-1,0 0 0,0-1 0,1 1 0,-1 0 1,0 0-1,1 0 0,-1-1 0,1 1 1,-1 0-1,0 0 0,1 0 0,-1 0 0,0 0 1,1 0-1,-1 0 0,1 0 0,-1 0 1,0 0-1,1 0 0,-1 0 0,1 0 0,-1 0 1,0 0-1,1 0 0,-1 0 0,0 0 0,1 0 1,0 1-1,29 5-891,-17-3 510,66 7-487,-32-4 277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2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222 155 18116,'-5'-2'166,"1"0"0,-1 0 0,1 0 1,-1 0-1,0 1 0,0 0 0,0 0 0,0 0 0,0 1 0,0-1 1,0 1-1,0 1 0,0-1 0,0 1 0,-6 1 0,4 0-70,0 0 1,0 1-1,0-1 0,0 2 0,1-1 0,-1 1 0,1 0 0,0 0 0,-10 10 0,10-9-83,1 1 0,-1-1 1,1 1-1,1 0 0,-1 0 0,1 1 0,0 0 1,0-1-1,1 1 0,0 0 0,0 1 1,1-1-1,0 0 0,0 1 0,1-1 1,0 1-1,0 0 0,1-1 0,0 1 0,1 13 1,-1-19-13,1 0 0,-1 0 0,1 0 0,-1 0 0,1-1 0,0 1 0,0 0 1,0 0-1,0-1 0,0 1 0,0-1 0,0 1 0,0-1 0,1 1 0,-1-1 0,0 0 1,1 0-1,0 1 0,-1-1 0,3 1 0,-1-1-2,-1-1 0,1 1 0,-1 0-1,1-1 1,0 0 0,-1 1 0,1-1 0,0 0 0,-1-1-1,1 1 1,0 0 0,4-2 0,2-1-4,-1 0 1,1 0-1,-1-1 1,0 0-1,-1-1 1,1 0-1,11-9 1,-7 3 11,-1 0 1,0 0-1,-1-1 0,-1 0 1,1-1-1,12-26 1,-23 46-29,0 0 0,0 1 0,0-1 0,1 0 0,0 0 0,1 0 0,2 14 0,-3-19 23,1-1 0,0 1 0,0-1 0,0 0 0,0 0 0,0 1 0,0-1 0,0 0 0,0 0 0,1 0 0,-1 0 0,0 0 0,1-1 0,-1 1 0,0 0 0,1 0 0,-1-1 1,1 1-1,-1-1 0,1 0 0,-1 1 0,1-1 0,0 0 0,-1 0 0,1 0 0,-1 0 0,1 0 0,-1 0 0,1 0 0,2-1 0,8-1 21,0 0 1,21-7-1,-25 7-14,18-6-4,-8 2-63,0 1 1,1 1 0,34-4-1,-48 7 12,-1 1 0,1 0 0,-1 0-1,1 1 1,0 0 0,-1-1 0,1 1 0,-1 1 0,0-1-1,1 1 1,-1 0 0,0 0 0,0 0 0,0 0 0,0 1-1,0-1 1,-1 1 0,1 0 0,-1 0 0,6 7-1,-6-6-93,-1-1-1,1 0 0,-1 0 1,1-1-1,0 1 0,0 0 1,0-1-1,5 3 1,-7-4 69,1-1 0,-1 1 1,1-1-1,-1 0 1,0 1-1,1-1 1,-1 0-1,0 0 1,1 0-1,-1 0 1,1 0-1,-1-1 1,0 1-1,1 0 1,-1-1-1,0 1 1,1-1-1,-1 1 1,0-1-1,1 1 1,-1-1-1,0 0 1,0 0-1,0 0 0,0 1 1,2-3-1,17-18-1291,0-1-1,-1-1 1,-2 0-1,17-30 1,-14 23 338,-22 33 3158,-13 18 1057,-17 32 1,29-49-2993,1 1-3,0-1 1,0 1-1,0-1 1,0 1 0,1-1-1,0 1 1,0 0-1,-1 9 1,2-14-184,0 1 1,0-1-1,0 0 0,0 0 0,0 1 1,0-1-1,0 0 0,0 1 1,0-1-1,0 0 0,0 0 0,1 1 1,-1-1-1,0 0 0,0 0 0,0 1 1,0-1-1,0 0 0,1 0 1,-1 1-1,0-1 0,0 0 0,0 0 1,0 0-1,1 1 0,-1-1 1,0 0-1,0 0 0,1 0 0,-1 0 1,0 0-1,0 0 0,1 1 0,-1-1 1,0 0-1,1 0 0,-1 0 1,0 0-1,0 0 0,1 0 0,-1 0 1,15-8 174,10-15-194,10-18-116,-2-1-1,-2-2 1,-2-1-1,25-52 1,-86 157 615,28-49-421,-1 0 0,1 1-1,1 0 1,0-1-1,1 1 1,-1 17-1,3-26-65,0 0-1,0-1 1,0 1-1,0 0 1,0 0-1,1 0 1,0-1-1,-1 1 1,1 0-1,0-1 1,0 1-1,1-1 1,-1 1-1,0-1 1,1 1-1,-1-1 1,1 0 0,0 0-1,0 0 1,0 0-1,0 0 1,0 0-1,1 0 1,-1-1-1,0 1 1,1-1-1,-1 0 1,1 0-1,-1 0 1,1 0-1,0 0 1,5 1-1,0-1-59,1 1 0,-1-1 0,1-1 0,-1 0 0,1 0 0,-1-1 0,1 0 0,11-2 0,-4-2-129,0 0 1,0-1-1,19-11 1,-34 18 194,0 0 1,0 0-1,0 0 0,0 0 1,0 1-1,0-1 0,-1 0 0,1 0 1,0 0-1,-1 1 0,1-1 1,-1 0-1,1 1 0,-1-1 0,0 1 1,1 2-1,2 4 64,-2-6-61,0 0-1,1 0 1,-1 0-1,1 0 1,-1-1 0,1 1-1,0 0 1,0-1-1,0 1 1,0-1-1,0 0 1,0 1-1,0-1 1,4 2-1,0-2-9,-1 1 0,1-1 0,-1 0 0,1 0 0,0-1 0,6 1 0,8-2-147,-1-1 0,34-8 1,-48 9 81,33-7-316,-22 3 81,1 1 0,0 1-1,0 1 1,33-1 0,-48 3 279,0 1 1,-1-1 0,1 0-1,0 1 1,-1-1-1,1 1 1,0 0-1,-1-1 1,1 1-1,-1 0 1,1 0-1,-1 0 1,0 0-1,1 0 1,-1 0-1,0 1 1,0-1-1,1 0 1,-1 1-1,0-1 1,0 1-1,-1-1 1,1 1-1,0-1 1,0 1 0,-1-1-1,1 4 1,1 4 81,0 0 1,-1 0-1,0 0 1,0 11-1,-1-1-12,8 59 172,-3-36-3,-2-1-1,-1 1 1,-2-1 0,-8 60-1,7-96-131,0-1 0,-1 1 0,1 0 0,-1 0 0,0-1 1,0 1-1,0-1 0,-1 1 0,-4 5 0,7-10-64,-1 1 0,1 0 0,-1-1 0,1 1 0,-1-1 0,0 1 0,1-1 0,-1 1 0,0-1 1,0 0-1,1 1 0,-1-1 0,0 0 0,0 1 0,1-1 0,-1 0 0,0 0 0,0 0 0,0 0 0,1 0 0,-1 0 1,0 0-1,0 0 0,-1 0 0,1-1-2,-1 0-1,0 0 1,0 0 0,1 0 0,-1-1 0,1 1-1,-1 0 1,1-1 0,0 1 0,0-1 0,-1 1-1,1-1 1,0 0 0,0 1 0,0-3 0,-8-14 27,1 0-1,1-1 1,0 0 0,2 0 0,-5-27 0,4 11-95,3 1 1,0-45 0,3 68-26,1-1 0,0 1 1,0 0-1,1 0 0,1 0 0,-1 0 1,7-12-1,-7 17-50,1 1 0,0 0 0,0 0 0,1-1 0,-1 2 0,1-1 0,0 0 0,1 1 0,-1 0 0,1 0 0,0 0 0,0 1 0,0-1 0,10-4 1,8-1-17,2 0 1,44-10 0,-51 14-22,35-8-236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30 14115,'0'0'81,"1"-1"0,-1 0 0,0 0 0,1 1 1,-1-1-1,0 0 0,1 0 0,-1 1 0,0-1 0,0 0 0,0 0 0,0 0 1,0 0-1,0 1 0,0-1 0,0 0 0,0 0 0,0 0 0,0 0 0,-1 1 1,1-1-1,0 0 0,0 0 0,-1 1 0,1-1 0,-1 0 0,1 1 0,-1-1 0,1 0 1,-1 1-1,1-1 0,-1 0 0,1 1 0,-1-1 0,0 1 0,1-1 0,-1 1 1,0 0-1,0-1 0,1 1 0,-1-1 0,0 1 0,0 0 0,1 0 0,-1 0 0,0-1 1,0 1-1,0 0 0,1 0 0,-1 0 0,0 0 0,0 0 0,0 1 0,0-1 1,1 0-1,-1 0 0,-1 1 0,-5 0 270,0 1 0,0-1 0,0 2 0,1-1 0,-12 6 0,8-2-141,1 0 0,-1 0 1,-10 10-1,17-14-188,0 1-1,1-1 1,-1 1 0,1 0 0,0-1-1,0 1 1,0 0 0,0 1-1,0-1 1,1 0 0,-1 0 0,1 1-1,0-1 1,-1 6 0,2-8-26,0 0 1,0 0-1,0 0 0,1 0 1,-1 0-1,0 0 1,1 0-1,-1 0 1,1 0-1,-1 0 0,1 0 1,-1 0-1,1-1 1,0 1-1,-1 0 1,1 0-1,0 0 0,0-1 1,-1 1-1,1-1 1,0 1-1,0 0 1,0-1-1,0 0 0,0 1 1,0-1-1,0 1 1,0-1-1,0 0 1,0 0-1,0 0 0,1 1 1,38 3-271,-36-3 244,42-2-376,-36 0 195,1 0-1,0 1 0,0 0 0,0 1 0,0 1 1,20 4-1,-31-6 192,1 1 0,0-1 0,-1 0 0,1 1 1,0-1-1,-1 0 0,1 1 0,0-1 0,-1 1 0,1-1 0,-1 1 0,1-1 0,-1 1 1,1 0-1,-1-1 0,0 1 0,1 0 0,-1-1 0,0 1 0,1 0 0,-1-1 1,0 1-1,0 0 0,0 0 0,1-1 0,-1 1 0,0 0 0,0 0 0,0-1 1,0 1-1,0 0 0,-1 0 0,1-1 0,0 1 0,0 0 0,0 0 0,-1-1 1,1 1-1,0 0 0,-1-1 0,1 1 0,-1 0 0,1-1 0,-1 2 0,-2 2-31,0 0 0,0 0-1,-1 0 1,1-1-1,-7 6 1,-6 2 94,1 0 0,-1-2 1,-1 0-1,1-1 0,-1 0 0,-1-1 0,-35 8 0,18-8 246,1-2 1,-1-1-1,-53-1 0,-13-6 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2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17300,'23'-3'1488,"16"-2"-1024,5 0-248,21 1-816,4 1 1016,4 0-232,3 2-296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2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16716,'2'4'297,"0"0"1,0 0-1,-1 1 0,1-1 1,-1 1-1,0-1 1,0 1-1,0-1 1,-1 1-1,1 8 1,0 5 329,5 32 90,-5-33-614,1 0 0,1 0-1,0 0 1,10 28 0,-13-45-95,0 1 0,0-1 1,0 0-1,0 1 0,0-1 0,0 1 0,0-1 1,1 1-1,-1-1 0,0 1 0,0-1 0,1 0 1,-1 1-1,0-1 0,0 0 0,1 1 0,-1-1 1,0 0-1,1 1 0,-1-1 0,1 0 1,-1 1-1,0-1 0,1 0 0,-1 0 0,1 0 1,-1 0-1,1 1 0,-1-1 0,1 0 0,0 0 1,7-12 220,-1-24 98,-5 7-116,-1 1 0,-2-1 0,-5-38 0,9 70-331,-1 1 1,1-1-1,0 0 1,0 0-1,0 0 0,1 0 1,-1-1-1,7 4 1,42 25-1320,-40-26 999,0 0 1,0-1 0,0-1-1,1 0 1,-1-1 0,1 0 0,24-1-1,-28 0-18,1-2 0,-1 0 0,0 0 0,1 0-1,-1-1 1,0 0 0,0-1 0,0 0 0,0-1 0,-1 0-1,12-6 1,-18 9 367,-1-1-1,1 1 0,-1 0 1,1 0-1,-1-1 0,0 1 1,1-1-1,-1 1 0,0-1 1,0 0-1,0 1 1,0-1-1,0 0 0,-1 0 1,2-2-1,-2 3 127,0 1-1,0-1 1,0 1 0,0 0 0,0-1-1,0 1 1,0-1 0,0 1 0,0-1-1,-1 1 1,1-1 0,0 1-1,0-1 1,0 1 0,0-1 0,-1 1-1,1 0 1,0-1 0,-1 1-1,1-1 1,0 1 0,-1 0 0,1-1-1,-1 0 65,0 1-1,0-1 0,-1 1 0,1 0 1,0-1-1,0 1 0,0 0 0,0-1 1,0 1-1,-1 0 0,1 0 1,0 0-1,-2 0 0,-2 1 147,0 0 0,0 0-1,0 0 1,1 1 0,-1 0 0,1 0-1,-1 0 1,1 0 0,-1 1 0,1-1 0,0 1-1,0 0 1,0 1 0,1-1 0,-1 0-1,1 1 1,0 0 0,0 0 0,0 0-1,0 0 1,1 1 0,0-1 0,0 1 0,0-1-1,-2 6 1,4-9-214,0 0 0,0 0 0,0 0 0,0 1 0,-1-1 1,1 0-1,1 0 0,-1 0 0,0 0 0,0 0 0,0 1 0,1-1 0,-1 0 0,0 0 0,1 0 0,-1 0 0,1 0 1,-1 0-1,1 0 0,0 0 0,-1 0 0,1 0 0,0 0 0,0-1 0,0 1 0,1 1 0,0-1-2,0 0-1,0 0 1,0-1 0,1 1-1,-1 0 1,0-1-1,1 0 1,-1 1 0,1-1-1,-1 0 1,0 0-1,3-1 1,5 0 1,-1-1 0,0 0-1,0 0 1,0-1 0,14-6 0,-15 5-27,-1 0-1,0-1 1,0 1 0,0-1 0,0-1 0,-1 1 0,0-1 0,0-1-1,-1 1 1,0-1 0,0 0 0,0 0 0,6-14 0,-12 29-66,0-1 0,0 1 1,1-1-1,0 1 0,0-1 1,0 1-1,1-1 0,1 1 1,2 10-1,-3-16 63,0 0 0,0 0 0,0 0 1,0 0-1,0 0 0,0 0 0,1 0 0,-1 0 1,1 0-1,-1-1 0,1 1 0,-1 0 0,1-1 0,0 0 1,0 1-1,0-1 0,0 0 0,0 0 0,3 1 1,-2-1 0,0-1 0,0 1 1,1-1-1,-1 0 1,0 1-1,0-2 1,1 1-1,-1 0 0,0-1 1,0 1-1,0-1 1,4-1-1,3-2 4,-1 0 0,1-1 0,-1 0 0,0-1 0,-1 1 0,1-2 1,11-10-1,-7 2-1,-1 1 0,0-2 0,-1 0 1,-1 0-1,-1-1 0,0 0 0,-1 0 0,9-28 1,0-13-73,14-82 0,-27 123 12,-1-1 0,-1 1 0,-1-29 0,-4 28-23,2 17 77,1 1 1,0 0-1,0 0 0,0 0 0,0 0 0,0 0 0,0 0 0,0 0 1,0-1-1,0 1 0,0 0 0,-1 0 0,1 0 0,0 0 1,0 0-1,0 0 0,0 0 0,0 0 0,0 0 0,-1 0 0,1 0 1,0 0-1,0 0 0,0 0 0,0 0 0,0 0 0,-1 0 1,1 0-1,0 0 0,0 0 0,0 0 0,0 0 0,0 0 0,0 0 1,-1 0-1,1 0 0,0 0 0,0 0 0,0 0 0,0 0 1,0 1-1,0-1 0,0 0 0,-1 0 0,1 0 0,0 0 0,0 0 1,0 0-1,0 0 0,0 1 0,0-1 0,0 0 0,0 0 1,-2 4-20,0 0 0,0 1 1,0-1-1,1 0 0,-2 8 0,-12 52 237,-9 110-1,22-142-87,1-1-1,2 0 1,1 1 0,1-1-1,14 53 1,-17-79-130,2 0 0,-1 0 0,1 0 0,0 0 0,0 0 0,0 0 0,0 0 0,1-1 0,0 1 0,0-1 0,0 0 0,6 6 0,-9-10 1,0 0 0,1 0-1,-1 0 1,0 1-1,0-1 1,0 0 0,1 0-1,-1 0 1,0 0-1,0 0 1,0 0 0,1 0-1,-1 0 1,0 0-1,0 0 1,0 0 0,1 0-1,-1 0 1,0 0-1,0 0 1,1 0-1,-1 0 1,0 0 0,0 0-1,0 0 1,1 0-1,-1 0 1,0 0 0,0 0-1,0 0 1,0-1-1,1 1 1,-1 0 0,0 0-1,0 0 1,0 0-1,0 0 1,1-1 0,-1 1-1,0 0 1,0 0-1,0 0 1,0-1 0,0 1-1,0 0 1,0 0-1,0 0 1,1-1 0,-1 1-1,0 0 1,0 0-1,0 0 1,0-1 0,0 1-1,0 0 1,0 0-1,0 0 1,0-1 0,-1 1-1,1 0 1,0 0-1,0-1 1,0 1 0,0 0-1,0 0 1,0 0-1,0 0 1,-1-1-1,-2-20-27,-9-20 66,-1 1 1,-3 0 0,-37-70-1,32 86 36,21 24-72,0 0 1,0 0 0,0 0-1,0 0 1,0 0 0,-1-1 0,1 1-1,0 0 1,0 0 0,0 0-1,0 0 1,-1 0 0,1 0-1,0 0 1,0 0 0,0-1-1,0 1 1,-1 0 0,1 0-1,0 0 1,0 0 0,0 0-1,-1 0 1,1 0 0,0 0-1,0 0 1,0 0 0,-1 0-1,1 0 1,0 1 0,0-1-1,0 0 1,0 0 0,-1 0-1,1 0 1,0 0 0,0 0-1,2 15 69,1-8-63,0-1 0,0 0 1,0 0-1,0 0 0,1-1 0,0 1 1,1-1-1,-1 0 0,1 0 0,0-1 1,0 1-1,0-1 0,1 0 0,8 5 1,-5-4-6,1-1-1,0 0 1,0 0 0,0-1 0,0 0 0,1-1 0,-1 0 0,22 1 0,-20-3-1,0-1 1,0 1 0,-1-2-1,1 0 1,0 0 0,0-1-1,21-9 1,-26 9 5,0 0 1,0-1-1,0 0 1,0 0-1,-1-1 1,0 0-1,0 0 1,0 0-1,-1-1 0,1 0 1,-1 0-1,5-8 1,-8 10 34,1 0 1,-1 0 0,0 0 0,0-1-1,0 1 1,-1 0 0,0-1-1,1 0 1,-2 1 0,1-1-1,0-7 1,-1 12-34,0 0-1,0-1 1,0 1-1,0 0 1,0 0-1,0-1 1,0 1 0,0 0-1,0 0 1,0-1-1,0 1 1,0 0 0,0 0-1,0-1 1,0 1-1,-1 0 1,1 0 0,0 0-1,0-1 1,0 1-1,0 0 1,-1 0-1,1 0 1,0-1 0,0 1-1,0 0 1,0 0-1,-1 0 1,1 0 0,0 0-1,0 0 1,-1-1-1,1 1 1,0 0-1,0 0 1,-1 0 0,1 0-1,0 0 1,0 0-1,-1 0 1,1 0 0,0 0-1,-1 0 1,-11 8 171,-9 15-47,16-15-110,0 1 0,1-1 0,0 1 0,0 0 0,1 0 0,0 0 0,1 0 0,-3 15 1,5-20-15,-1 0 0,1-1 0,0 1 0,0 0 0,1 0 0,-1 0 0,1-1 0,0 1 0,0 0 0,0 0 0,0-1 0,1 1 1,-1-1-1,1 1 0,0-1 0,0 0 0,0 0 0,0 0 0,1 0 0,-1 0 0,1 0 0,0-1 0,0 1 0,3 1 0,2 1-75,0-1-1,1 0 0,-1-1 0,1 0 0,0 0 0,0-1 0,0 0 0,0-1 0,0 1 0,0-2 0,0 0 0,1 0 0,-1 0 0,0-1 0,0 0 0,0-1 0,0 0 0,0-1 0,14-6 1,-8-4-168,-9-5-105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2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204 211 15139,'-6'-2'157,"1"0"-1,-1 1 1,0 0-1,1 0 1,-1 0 0,0 1-1,0 0 1,0 0-1,0 0 1,1 1-1,-1 0 1,0 0-1,0 0 1,1 1-1,-1 0 1,1 0 0,-1 0-1,1 1 1,0-1-1,-6 6 1,4-4-81,1 1 0,-1 0 0,1 0 0,1 0 1,-1 1-1,1 0 0,0 0 0,0 0 0,1 1 1,0 0-1,0 0 0,0 0 0,1 0 0,-3 11 1,5-16-66,1-1 1,-1 1 0,1-1-1,0 1 1,-1 0 0,1 0 0,0-1-1,0 1 1,1 0 0,-1-1-1,0 1 1,0 0 0,1-1 0,0 3-1,-1-3-3,1-1-1,-1 1 0,1 0 1,0 0-1,-1-1 1,1 1-1,0 0 0,-1-1 1,1 1-1,0-1 1,0 1-1,-1-1 0,1 1 1,0-1-1,0 1 1,0-1-1,0 0 0,0 1 1,1-1-1,1 0 7,1 1 1,-1-1-1,1-1 0,-1 1 0,1 0 0,-1-1 1,1 0-1,-1 0 0,0 0 0,1 0 0,-1 0 0,6-4 1,7-5-2,0 0-1,-1-1 1,-1-1 0,0-1 0,0 0 0,16-20 0,-3-1 157,38-64-1,-56 85-39,-2 0 0,0-1-1,0 0 1,-1 0 0,-1 0 0,5-22-1,-10 36-122,0 0 0,-1 0 0,1 0 0,0 0-1,0 0 1,0 0 0,0 0 0,0 0 0,0 0 0,-1 0-1,1 0 1,0 0 0,0 0 0,0 0 0,0 0 0,0 0-1,0 0 1,0 0 0,-1 0 0,1 0 0,0 0 0,0 0 0,0 0-1,0 0 1,0 0 0,0 0 0,0 0 0,-1 0 0,1 0-1,0 0 1,0 0 0,0-1 0,0 1 0,0 0 0,0 0-1,0 0 1,0 0 0,0 0 0,0 0 0,0 0 0,0 0-1,0-1 1,-1 1 0,1 0 0,0 0 0,0 0 0,0 0-1,0 0 1,0 0 0,0-1 0,0 1 0,0 0 0,0 0-1,1 0 1,-1 0 0,0 0 0,0 0 0,0 0 0,0-1 0,0 1-1,-8 10 207,-6 24-143,2 0 1,1 0-1,1 1 1,3 1-1,0-1 1,2 1-1,0 50 1,5-76-97,1 0 0,0-1 0,0 1 1,1 0-1,0 0 0,0-1 0,1 1 0,1-1 1,7 15-1,-10-21 14,1 0 1,-1-1-1,1 1 0,0-1 1,0 0-1,0 1 0,1-1 1,-1 0-1,0 0 0,1 0 1,-1-1-1,1 1 1,0-1-1,-1 1 0,1-1 1,0 0-1,0 0 0,0 0 1,0 0-1,0-1 0,0 1 1,0-1-1,0 0 0,0 0 1,1 0-1,-1 0 1,0 0-1,0-1 0,0 1 1,0-1-1,0 0 0,0 0 1,0 0-1,4-2 0,0-1 1,0 0 0,1-1 0,-1 1 0,-1-1 0,1-1 0,-1 1 0,0-1 0,0 0 0,-1 0 0,1-1 0,-1 0 0,-1 0 0,1 0 0,3-9 0,-2 3 47,0-1 1,-1 1 0,-1-1-1,0-1 1,0 1-1,-2 0 1,2-21-1,-4 31-11,0 1-1,0-1 1,0 0 0,-1 0-1,0 0 1,-1-6 0,2 10-20,0-1 1,-1 1-1,1-1 1,0 1-1,0-1 1,0 1-1,-1 0 1,1-1-1,0 1 1,-1-1-1,1 1 0,0 0 1,-1-1-1,1 1 1,-1 0-1,1-1 1,0 1-1,-1 0 1,1 0-1,-1 0 1,1-1-1,-2 1 1,2 0-2,-1 0 1,0 0-1,0 1 1,0-1-1,1 0 1,-1 0-1,0 1 1,0-1 0,1 1-1,-1-1 1,0 1-1,1-1 1,-1 1-1,0-1 1,1 1-1,-1-1 1,1 1-1,-1 0 1,0 0-1,-6 8 30,1 1 0,0 0 0,1 0-1,0 1 1,0-1 0,1 1 0,1 0-1,0 0 1,0 0 0,1 0-1,1 1 1,-1-1 0,2 14 0,0-24-43,0 0 1,0 1-1,0-1 1,0 1 0,0-1-1,1 0 1,-1 1-1,1-1 1,-1 0 0,1 1-1,-1-1 1,1 0-1,0 0 1,-1 0 0,1 1-1,0-1 1,0 0-1,0 0 1,0 0 0,0 0-1,0 0 1,0-1-1,0 1 1,1 0 0,1 1-1,0-2-48,0 1-1,-1 0 1,1-1-1,0 0 0,0 1 1,0-1-1,0 0 1,0-1-1,0 1 0,0 0 1,5-2-1,4-2-113,1 0 0,-1-1-1,0 0 1,17-11 0,8-8-223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2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16516,'-45'50'2136,"-14"19"-90,58-68-2018,0 0 1,0 0 0,0 0-1,0 0 1,1 0 0,-1 0-1,1 1 1,-1-1 0,1 0-1,-1 0 1,1 1 0,0-1-1,-1 0 1,1 1-1,0 1 1,0-2-35,0 0 1,1-1-1,-1 1 0,0-1 1,0 1-1,1-1 0,-1 0 1,0 1-1,1-1 0,-1 1 1,1-1-1,-1 1 0,0-1 1,1 0-1,-1 1 0,1-1 0,-1 0 1,1 0-1,-1 1 0,1-1 1,-1 0-1,1 0 0,-1 0 1,1 0-1,0 1 0,6-1-170,0 1-1,-1-1 1,1 0-1,13-3 1,-7 2 41,-10 1 97,13-2-232,0 1 0,0 1 0,0 1 0,18 3 0,-31-4 288,0 0-1,0 1 1,0 0-1,0 0 1,0 0-1,0 0 1,0 0-1,0 0 1,0 1-1,-1 0 1,1-1-1,-1 1 1,1 0-1,-1 0 1,1 0-1,-1 1 1,0-1-1,0 0 1,0 1-1,-1-1 1,1 1-1,-1 0 1,1 0-1,-1-1 1,0 1-1,0 0 1,0 0-1,1 5 1,-2-5 86,0 0 0,0-1 0,-1 1 0,1 0 1,-1-1-1,1 1 0,-1 0 0,0-1 0,0 1 0,0-1 0,0 1 1,-1-1-1,1 0 0,-1 0 0,1 1 0,-1-1 0,0 0 1,0 0-1,0 0 0,0-1 0,0 1 0,0 0 0,-5 2 1,-1 1 211,0-1 0,-1 0 0,0 0 0,1 0 0,-16 3 1,-5-2-270,-1-1 1,0-2 0,-45-1 0,53-1-178,-2 0-162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16428,'6'23'863,"-1"0"1,5 40 0,0 6-189,-9-60-629,11 53 344,39 119 0,-49-175-375,1-1-1,-1 1 0,1-1 0,0 1 0,0-1 0,1 0 0,-1 0 1,1-1-1,0 1 0,8 5 0,-11-8-4,1-1 0,0 0 0,1 0 0,-1 0 0,0 0 0,0 0 0,0-1 0,1 1 0,-1-1 0,0 1 0,0-1-1,1 0 1,-1 0 0,0 0 0,1 0 0,-1 0 0,0-1 0,1 1 0,-1-1 0,0 1 0,0-1 0,1 0 0,-1 0 0,0 0 0,0 0 0,0 0 0,0 0 0,0-1 0,0 1 0,1-3-1,6-3 24,-1-1 0,-1 0 0,1 0 0,-1-1 0,-1 0-1,7-10 1,31-65 135,-40 75-149,62-139 262,-54 118-299,-2 0 0,-2-1-1,5-32 1,-12 60-156,0-1 1,-1 1-1,0 0 1,0-1-1,0 1 0,0-1 1,-1-4-1,1 8 128,0-1 0,0 1 0,-1 0 0,1 0 0,0 0-1,0 0 1,0-1 0,0 1 0,0 0 0,0 0 0,0 0-1,0 0 1,-1-1 0,1 1 0,0 0 0,0 0 0,0 0-1,0 0 1,-1 0 0,1 0 0,0 0 0,0 0-1,0-1 1,0 1 0,-1 0 0,1 0 0,0 0 0,0 0-1,0 0 1,-1 0 0,1 0 0,0 0 0,0 0 0,0 0-1,-1 0 1,1 0 0,0 0 0,0 1 0,-12 10-1070,2 2 394,-1 2-201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4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19172,'-4'3'1736,"4"-2"-1399,1-1-321,1 0 560,5-1-368,3-4-96,3 0-144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12 318 15571,'13'-22'1079,"-1"-1"-1,14-33 0,-23 46-814,1 1 1,-2-1-1,1 0 0,-1-1 0,-1 1 0,0 0 0,0-1 0,-2-16 0,1 25-233,0 0-1,0 1 1,0-1-1,0 1 1,0-1-1,-1 1 1,1-1-1,-1 0 1,1 1-1,-1-1 1,0 1-1,1 0 1,-1-1-1,0 1 0,0 0 1,0-1-1,0 1 1,-2-1-1,2 1-11,1 1 0,-1 0 0,0 0 0,0-1 0,0 1 0,0 0-1,1 0 1,-1 0 0,0 0 0,0 0 0,0 0 0,1 0-1,-1 1 1,0-1 0,0 0 0,0 0 0,1 1 0,-1-1 0,0 0-1,0 1 1,1-1 0,-1 1 0,0-1 0,0 2 0,-3 1 28,0 1 1,0 0-1,0 0 1,1 0-1,-1 0 0,1 1 1,0-1-1,-4 10 1,5-9-42,0 0-1,1 0 1,-1 1 0,1-1 0,0 0-1,0 0 1,1 1 0,0-1-1,-1 0 1,3 10 0,-2-13-16,0 0 1,1 0-1,0 0 0,-1 0 1,1 0-1,0 0 0,0 0 1,0-1-1,0 1 0,0 0 1,1-1-1,-1 1 1,1-1-1,-1 1 0,1-1 1,-1 1-1,1-1 0,0 0 1,-1 0-1,1 0 0,0 0 1,0 0-1,0 0 0,0-1 1,0 1-1,0-1 0,0 1 1,0-1-1,0 0 0,2 1 1,28 0-549,58-5-1,-57 2-27,56 2-1,-63 4 375,-19-3 240,0 0-1,0 0 0,1-1 1,7 0-1,-14 0 2,-1 0 0,1 0 0,-1 0-1,1 0 1,-1 0 0,1 0-1,-1 0 1,0-1 0,1 1 0,-1 0-1,1 0 1,-1-1 0,1 1 0,-1 0-1,0 0 1,1-1 0,-1 1 0,0 0-1,1-1 1,-1 1 0,0-1 0,0 1-1,1 0 1,-1-1 0,0 1-1,0-1 1,0 1 0,1-1 0,-1 1-1,0-1 1,0 1 0,0-1 0,0 1-1,0 0 1,0-1 0,0 1 0,0-1-1,0 1 1,0-1 0,0 1 0,-1-1-1,1 1 1,0-1 0,0 1-1,-1-1 1,-10-21 996,-1 4-344,-1 1 0,-17-15-1,15 16-563,-25-35 0,40 51-171,0-1 1,-1 1-1,1-1 1,0 1 0,0-1-1,-1 1 1,1-1 0,0 0-1,0 1 1,0-1-1,0 1 1,0-1 0,0 1-1,0-1 1,0 0 0,0 1-1,0-1 1,0 1-1,0-1 1,0 1 0,0-1-1,0 1 1,1-1-1,-1 1 1,1-2 0,14-10-786,31-6 52,-31 13 547,33-11-425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14683,'0'0'94,"1"-1"-1,-1 0 1,1 0 0,-1 1-1,1-1 1,0 1 0,-1-1-1,1 1 1,0-1 0,-1 1 0,1-1-1,0 1 1,0-1 0,-1 1-1,1 0 1,0-1 0,0 1-1,0 0 1,-1 0 0,3-1-1,-3 2-32,1-1 0,-1 0 0,1 0-1,0 1 1,-1-1 0,1 0 0,-1 1-1,1-1 1,-1 1 0,1-1 0,-1 0 0,0 1-1,1-1 1,-1 1 0,1-1 0,-1 1 0,0 0-1,1-1 1,-1 1 0,0 0 0,2 5 250,0 0 1,-1-1 0,0 1 0,1 10-1,0 140 1631,0 2-934,-3-156-990,1 0-1,1-1 0,-1 1 0,0 0 1,0 0-1,1 0 0,-1 0 0,1-1 1,-1 1-1,1 0 0,0 0 0,0-1 1,0 1-1,0 0 0,1 1 0,-1-3-11,-1 1-1,1-1 1,0 0 0,-1 0-1,1 1 1,0-1-1,-1 0 1,1 0-1,0 0 1,-1 0-1,1 1 1,0-1-1,-1 0 1,1 0 0,0-1-1,0 1 1,-1 0-1,1 0 1,0 0-1,-1 0 1,1 0-1,0-1 1,-1 1 0,1 0-1,-1-1 1,2 0-1,4-3-9,1-1-1,-1-1 0,0 1 1,-1-1-1,7-8 0,-5 6-55,0 0-31,1 1 1,0-1 0,0 1-1,9-6 1,-15 12 59,0 0 1,0 0-1,0 0 1,0 0 0,0 0-1,0 0 1,0 1-1,0-1 1,0 1 0,0-1-1,0 1 1,3 0 0,-4 0 9,1 0 1,-1 1 0,0-1 0,0 0 0,0 1 0,0-1 0,0 1 0,0 0 0,0-1 0,0 1 0,0 0 0,0-1 0,0 1 0,0 0 0,-1 0 0,1 0 0,0-1 0,-1 1 0,1 0 0,0 0 0,-1 0 0,1 0 0,-1 1 0,1 0 0,1 5 46,-1 0 0,1 0 0,-1 0-1,-1 0 1,0 0 0,0 1 0,0-1 0,-1 0 0,0 0 0,0 0 0,0 0 0,-1 0 0,0-1 0,-1 1 0,0 0 0,0-1 0,0 0 0,-6 8 0,6-8 67,-1 0-1,-1-1 1,1 1-1,-1-1 1,0 0 0,0-1-1,0 1 1,-10 5-1,11-7-64,1-1 0,-1-1 0,0 1 0,0 0 0,0-1 0,0 0 0,0 0 0,0 0 0,0-1 0,0 1 0,0-1-1,0 0 1,-1 0 0,-6-1 0,8 0-129,0 0 0,0 0-1,0 0 1,0 0 0,0 0-1,1 0 1,-1-1-1,0 1 1,1-1 0,-1 0-1,1 0 1,0 0 0,-1 0-1,1 0 1,0-1 0,0 1-1,1-1 1,-1 1 0,0-1-1,1 0 1,-1 1-1,1-1 1,0 0 0,0 0-1,0 0 1,1 0 0,-1 0-1,1 0 1,-1 0 0,1 0-1,0 0 1,0-1 0,0 1-1,2-4 1,6-15-734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15427,'0'28'1669,"-3"29"-1,1-40-1159,1 0 0,0 0 0,2 0 0,0 0 0,6 33 0,-7-49-491,0 0-1,0 0 1,1 1-1,-1-1 1,1 0-1,-1 0 1,0 1-1,1-1 1,0 0-1,-1 0 1,1 0-1,0 0 1,0 0-1,0 0 1,-1 0-1,1 0 1,0 0-1,0 0 1,0-1-1,1 1 1,-1 0-1,0-1 1,0 1-1,0-1 1,0 1-1,1-1 1,0 1 0,0-1-9,-1-1 0,1 1 1,-1 0-1,1-1 1,-1 0-1,0 1 1,1-1-1,-1 0 1,0 0-1,0 1 1,0-1-1,1 0 0,-1 0 1,0-1-1,0 1 1,0 0-1,0 0 1,-1 0-1,1-1 1,0 1-1,-1 0 0,1-1 1,0 1-1,0-3 1,2-4-22,-1-1 0,0 0 0,0 1 0,-1-1-1,0 0 1,0 0 0,-1 0 0,0 0 0,-1 0 0,0 0 0,0 0 0,-1 0 0,0 0 0,-1 1 0,0-1 0,0 1 0,-7-12-1,6 14-254,5 10-26,11 11-56,-5-11 185,-1 0 1,1 0-1,0 0 1,1-1-1,-1 0 1,0-1-1,1 0 1,0 0-1,0 0 0,-1-1 1,1 0-1,13-1 1,-9 0 89,1-1 1,-1 0-1,1-1 0,-1-1 1,0 0-1,0 0 0,14-7 1,9-7-282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14235,'-14'21'1522,"-16"37"0,26-49-1168,0 1-1,1-1 0,0 1 0,1 0 1,0 0-1,-1 17 0,2-26-302,1 1-1,0-1 1,0 1-1,0-1 1,0 1-1,0-1 1,1 1-1,-1-1 1,0 1-1,1-1 1,-1 0-1,1 1 0,0-1 1,-1 0-1,1 1 1,0-1-1,1 2 1,-2-3-32,1 1 1,0-1 0,0 1-1,-1-1 1,1 0-1,0 1 1,0-1-1,-1 0 1,1 0 0,0 0-1,0 0 1,0 1-1,-1-1 1,1 0-1,0 0 1,0-1 0,0 1-1,0 0 1,-1 0-1,1 0 1,0 0 0,1-1-1,2-1-12,1 0-1,-1-1 1,0 1 0,0-1-1,0 0 1,0 0 0,-1 0 0,7-7-1,-6 4-35,0 0-1,0 0 0,0 0 1,-1 0-1,0 0 0,0-1 1,0 1-1,-1-1 1,0 0-1,-1 0 0,1 0 1,-1 0-1,0-9 0,-3 10-137,-3 12 122,-2 14 64,-3 47 251,10-60-212,0 1 1,0-1 0,1 0 0,-1 0 0,1 0 0,1 0-1,3 11 1,-5-17-45,1 0 1,-1 1-1,1-1 0,-1 0 0,1 0 0,-1 0 0,1 0 1,0 1-1,-1-1 0,1 0 0,0 0 0,0-1 0,0 1 1,0 0-1,0 0 0,0 0 0,0-1 0,0 1 0,0 0 1,0-1-1,1 1 0,-1-1 0,0 1 0,2-1 0,-1 0-1,0 0-1,0 0 0,0 0 0,0-1 0,-1 1 0,1-1 0,0 1 0,0-1 0,0 0 0,-1 0 1,1 0-1,0 0 0,-1 0 0,3-2 0,3-3-33,0 0-1,0-1 1,-1 0 0,0 0 0,8-12-1,-5 4-249,0 0 0,-1 0-1,0 0 1,-2-1-1,10-31 1,-19 61-57,1-7 410,0 1-1,0-1 0,1 1 1,0-1-1,0 1 1,1 0-1,0 0 1,1-1-1,-1 1 1,1 0-1,3 7 0,-4-14-64,1 0-1,-1 0 0,1 0 0,-1 0 0,1 0 0,-1 0 0,1 0 0,0 0 0,0-1 0,-1 1 0,1 0 0,0 0 1,0-1-1,0 1 0,0 0 0,0-1 0,0 1 0,0-1 0,0 1 0,0-1 0,0 0 0,0 0 0,0 1 0,0-1 1,0 0-1,0 0 0,0 0 0,0 0 0,1 0 0,-1 0 0,0 0 0,0 0 0,0-1 0,0 1 0,0 0 1,0-1-1,0 1 0,0-1 0,0 1 0,0-1 0,0 1 0,0-1 0,1-1 0,4-2-33,0 0 0,-1 0-1,1-1 1,-1 1 0,5-8 0,14-19-300,14-14-764,-36 47 818,-1 7 240,-2 15 248,1-22-196,-1 9 161,1-1 0,0 0 0,3 18 0,-3-27-164,0 1 0,1 0 0,-1 0 0,1-1 0,-1 1 1,1-1-1,0 1 0,-1-1 0,1 1 0,0-1 0,0 1 1,0-1-1,2 2 0,-2-3-20,-1 1 1,1-1-1,0 1 0,0-1 1,0 0-1,0 1 0,0-1 1,-1 0-1,1 0 0,0 0 1,0 0-1,0 0 1,0 0-1,0 0 0,0 0 1,0 0-1,0 0 0,-1 0 1,1 0-1,0-1 0,0 1 1,0 0-1,0-1 0,0 1 1,-1-1-1,2 0 1,12-13 53,1-11-80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57 178 15659,'-3'3'262,"-2"3"43,-1 0 0,1 0 0,0 0 0,0 1 0,1-1 0,0 1 0,0 0 0,0 1 0,1-1 0,0 1 0,-1 8 1,3-16-306,1 1 1,0-1 0,0 1 0,0-1 0,0 1-1,0-1 1,0 1 0,0-1 0,0 1 0,0-1-1,0 1 1,0-1 0,0 1 0,0-1 0,0 1-1,0-1 1,0 1 0,1-1 0,-1 1 0,0-1-1,0 1 1,1-1 0,-1 0 0,0 1-1,1-1 1,-1 1 0,0-1 0,1 0 0,-1 1-1,0-1 1,2 1 0,-1-1-2,0 0 0,0 0 0,0 0-1,0 0 1,0 0 0,1 0 0,-1-1 0,0 1-1,0 0 1,0 0 0,0-1 0,0 1 0,2-2-1,29-19-25,-14 4 37,0 0 1,-1-2-1,-2 0 1,1 0-1,-2-1 1,-1-1-1,-1-1 1,17-37 0,-28 55-12,1 0 0,-1-1 1,0 1-1,-1-1 0,1-6 1,-1 11 0,1-1 0,-1 1 0,0-1 0,0 1 0,0-1 0,0 1 0,0-1 0,0 1 0,-1-1 0,1 1 0,0-1 0,0 1 0,0-1 1,0 1-1,-1-1 0,1 1 0,0-1 0,0 1 0,-1-1 0,1 1 0,0-1 0,-1 1 0,1 0 0,-1-1 0,1 1 0,0 0 0,-1-1 0,1 1 0,-1 0 0,1 0 0,-1-1 0,1 1 0,-1 0 0,1 0 0,-1 0 0,1 0 1,-1-1-1,1 1 0,-1 0 0,1 0 0,-1 0 0,0 0 0,1 0 0,-1 0 0,1 1 0,-1-1 0,1 0 0,-1 0 0,1 0 0,-1 0 0,1 1 0,-2-1 0,-1 2 8,0 0-1,0 0 1,0 0 0,0 0-1,0 0 1,1 0 0,-1 1-1,1-1 1,-1 1-1,1 0 1,0 0 0,0 0-1,0 0 1,-2 4-1,-2 6 54,0 0 0,-4 17-1,7-20-16,0 0 0,1 0 0,1 0-1,-1 0 1,2 1 0,-1-1 0,2 0-1,-1 1 1,5 19 0,-5-27-36,1 0 0,0 1 0,0-1 0,0 0 0,0 0 0,1 0 0,-1-1 0,1 1 0,-1 0 0,1 0 0,0-1 0,0 1 0,0-1 0,1 0 1,-1 0-1,1 0 0,-1 0 0,1 0 0,-1 0 0,1 0 0,0-1 0,0 0 0,0 1 0,0-1 0,0 0 0,0 0 0,0-1 0,0 1 0,1-1 0,-1 1 0,0-1 0,0 0 0,0 0 0,1-1 0,3 0 0,2-1-58,-1 0 1,1 0-1,-1-1 0,0-1 0,0 1 1,0-1-1,0 0 0,-1-1 0,1 0 1,-1 0-1,0-1 0,-1 0 0,1 0 1,-1 0-1,-1-1 0,1 0 0,-1 0 1,0 0-1,0-1 0,-1 0 0,0 0 1,3-9-1,-6 2-56,-1 15 108,-1-1 0,1 1 0,0 0 0,0 0 0,0 0 0,0 0 0,0 0 0,0 0 0,-1-1 0,1 1 0,0 0 0,0 0 0,0 0 0,0 0 0,-1 0 0,1 0 0,0 0 0,0 0 0,0 0 0,0 0 0,-1 0 0,1 0 0,0 0 0,0 0 0,0 0 0,0 0 0,-1 0 0,1 0 0,0 0 0,0 0 0,0 0 0,0 0 0,-1 0 0,1 1 0,0-1 0,0 0 0,0 0 0,0 0 0,-1 0 0,0 2 42,-1-1 0,0 1-1,0 0 1,0-1 0,1 1 0,-1 0 0,1 0 0,-2 3 0,1-2 23,0 1-1,1-1 0,-1 1 1,1 0-1,0 0 0,0 0 0,0-1 1,0 1-1,1 0 0,-1 0 1,1 0-1,0 0 0,0 0 1,1 0-1,0 5 0,0-7-45,0 1-1,0-1 0,0 0 1,1 0-1,-1 0 0,0 0 1,1 0-1,-1 0 0,1 0 1,0-1-1,0 1 0,0 0 0,0-1 1,0 0-1,0 1 0,0-1 1,0 0-1,0 0 0,0 0 1,1 0-1,-1-1 0,0 1 1,1 0-1,-1-1 0,1 0 1,2 1-1,32 1-145,0-2 0,1-1 0,39-7 0,25-1-221,-89 5 964,-13 4-596,1 0 0,-1-1-1,0 1 1,0 0 0,0-1 0,0 1-1,0 0 1,0-1 0,0 1 0,0 0-1,0-1 1,0 1 0,0 0 0,0-1-1,0 1 1,0 0 0,0-1 0,0 1-1,0 0 1,0-1 0,0 1 0,0 0-1,-1-1 1,1 1 0,0-1 0,-21-21 877,12 13-605,-9-11 228,10 12-358,0-1 1,0 0-1,0-1 0,-11-20 0,19 30-180,0 0 0,0-1 0,0 1-1,0 0 1,-1-1 0,1 1 0,0 0 0,0-1 0,0 1 0,0-1 0,0 1-1,0 0 1,0-1 0,0 1 0,0 0 0,0-1 0,0 1 0,0 0 0,0-1-1,1 1 1,-1 0 0,0-1 0,0 1 0,0 0 0,0-1 0,1 1 0,-1 0 0,0-1-1,1 1 1,12-6 118,26 3 424,-27 3-746,19-2 137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15051,'0'1'87,"-1"-1"-1,1 0 1,-1 0-1,1 0 1,-1 1-1,1-1 1,-1 0-1,1 1 1,-1-1-1,1 0 1,-1 1-1,1-1 1,0 1-1,-1-1 1,1 1-1,0-1 1,0 1-1,-1-1 1,1 1-1,0-1 0,0 1 1,-1-1-1,1 1 1,0-1-1,0 1 1,0-1-1,0 1 1,0-1-1,0 1 1,0-1-1,0 1 1,0 0-1,0-1 1,0 1-1,1 0 1,3 28 628,-3-21-407,49 304 944,-49-306-1230,0-1-1,1 1 0,-1-1 0,1 1 0,3 4 0,-5-9-18,0-1 0,0 0 0,1 1 0,-1-1-1,0 0 1,0 1 0,1-1 0,-1 0 0,0 1-1,0-1 1,1 0 0,-1 0 0,0 1-1,1-1 1,-1 0 0,0 0 0,1 1 0,-1-1-1,0 0 1,1 0 0,-1 0 0,1 0 0,-1 0-1,0 0 1,1 0 0,-1 0 0,1 0 0,0 0-1,0 0 2,0-1 0,0 0 0,0 1 0,0-1 0,0 0 0,0 0 0,-1 0 0,1 0 0,0 0 0,0 0 0,-1 0 0,1 0 0,-1 0 0,1 0 0,0-2 0,37-101-92,-12 28-69,-12 37 14,-9 23 6,1 0-1,0 0 0,1 1 0,1 0 0,0 0 0,16-21 0,-22 34 106,0 1 1,-1-1-1,1 0 0,0 1 1,0-1-1,-1 1 1,1 0-1,0-1 0,1 1 1,-1 0-1,0 0 0,0 0 1,0 1-1,1-1 1,-1 0-1,0 1 0,1 0 1,-1-1-1,0 1 1,1 0-1,-1 0 0,0 0 1,1 1-1,-1-1 1,0 0-1,1 1 0,-1 0 1,0-1-1,0 1 0,1 0 1,-1 0-1,0 1 1,0-1-1,0 0 0,3 3 1,-1 0 27,0-1-1,0 1 1,-1 0 0,1 0-1,-1 0 1,0 0 0,0 1-1,0-1 1,-1 1 0,0 0-1,1-1 1,-2 1 0,1 0-1,-1 1 1,2 5 0,-3-4 117,0 1 1,0-1 0,-1 1-1,0 0 1,0-1-1,-1 1 1,1-1-1,-2 0 1,1 0 0,-1 1-1,0-2 1,-1 1-1,0 0 1,0-1-1,0 1 1,-1-1-1,1 0 1,-1-1 0,-12 11-1,13-13-74,0 0 1,0 0-1,0 0 0,-1 0 0,1 0 1,-1-1-1,0 0 0,0 0 0,0 0 1,0-1-1,0 1 0,0-1 0,0-1 1,0 1-1,0-1 0,0 1 0,-1-1 1,1-1-1,0 1 0,0-1 0,0 0 1,0 0-1,0-1 0,0 1 0,0-1 1,0 0-1,0 0 0,1-1 0,-9-5 1,4 1-244,1 0 1,0-1-1,0 0 0,0-1 1,1 1-1,0-1 1,-7-13-1,10 15-13,0-1-1,0 0 1,1 1-1,0-1 1,1-1-1,-1 1 1,1 0-1,1-1 1,0 1-1,-1-12 1,2 17 126,0 0 1,1 0-1,-1 0 1,1 0-1,-1 0 1,1 0-1,2-5 1,14-14-723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98 14243,'-9'27'1654,"-5"28"0,12-45-1355,1 0 1,0 1-1,0-1 0,1 0 1,0 1-1,2 10 1,-2-20-283,0-1 0,0 0 0,0 1 0,0-1-1,0 0 1,0 1 0,0-1 0,0 0 0,0 1 0,0-1 0,0 0 0,1 0 0,-1 1 0,0-1 0,0 0-1,0 1 1,0-1 0,1 0 0,-1 0 0,0 1 0,0-1 0,0 0 0,1 0 0,-1 1 0,0-1 0,1 0-1,-1 0 1,0 0 0,0 0 0,1 1 0,7-8 310,3-16-35,-7 12-291,-1-1 1,0 0-1,-1 0 1,0 0 0,-1 0-1,-1 0 1,0-1-1,0 1 1,-1 0 0,-4-19-1,-1 18-114,0 11 3,5 3 112,1 0 0,-1 0 0,0-1-1,1 1 1,0 0 0,-1 0 0,1 0 0,-1 0 0,1 0 0,0 0 0,0-1 0,-1 1 0,1 0-1,0 0 1,0 0 0,0 0 0,0 0 0,0 0 0,0 0 0,1 0 0,-1 1 0,1 2 35,-1 0 0,1-1 0,-1 0 0,1 1 1,0-1-1,1 1 0,-1-1 0,1 0 0,-1 0 0,1 0 1,0 0-1,0 0 0,0 0 0,0 0 0,1-1 0,-1 1 1,1-1-1,0 1 0,0-1 0,0 0 0,0 0 0,0 0 1,0-1-1,0 1 0,4 0 0,-2 0-3,0-1 1,0-1-1,0 1 0,1-1 1,-1 0-1,0 0 0,0 0 1,0-1-1,0 0 0,0 0 1,0 0-1,0-1 0,0 1 1,-1-1-1,1-1 0,0 1 1,4-3-1,-2 0-38,1-1 0,-1 1-1,-1-1 1,1 0 0,-1 0 0,0-1-1,0 0 1,-1 0 0,0-1 0,0 1-1,-1-1 1,0 0 0,0 0 0,-1 0 0,0-1-1,3-16 1,-5 24-2,-1 1 1,0-1-1,0 0 0,0 0 0,0 0 1,0 0-1,0 0 0,0 0 0,0 0 1,0 0-1,0 0 0,-1 0 0,1 0 1,0 0-1,-1 0 0,0-1 1,1 2 2,0 0 1,0 0 0,-1 0-1,1 0 1,0 0 0,-1-1 0,1 1-1,0 0 1,0 0 0,-1 0 0,1 0-1,0 0 1,-1 0 0,1 0 0,0 0-1,-1 0 1,1 0 0,0 0 0,-1 0-1,1 1 1,0-1 0,-1 0 0,1 0-1,0 0 1,0 0 0,-1 0 0,1 1-1,0-1 1,0 0 0,-1 0 0,-1 2 6,0 0 1,0 0 0,0 0-1,0 0 1,1 0 0,-1 0-1,0 0 1,1 1 0,0-1-1,-2 4 1,0 2 43,1-1 0,0 1 0,1-1 0,-1 1-1,2 0 1,-1 0 0,1 0 0,0-1 0,2 16 0,-1-20-31,-1 0-1,1 0 1,0-1 0,0 1 0,0 0-1,0-1 1,0 1 0,1-1 0,-1 1 0,1-1-1,0 1 1,-1-1 0,1 0 0,0 0-1,0 0 1,1 0 0,-1 0 0,0-1 0,1 1-1,-1-1 1,1 1 0,-1-1 0,1 0-1,-1 0 1,1 0 0,0 0 0,0-1 0,0 1-1,-1-1 1,5 1 0,2-1-35,0-1 0,0 0-1,0 0 1,0 0 0,0-1 0,0-1-1,-1 0 1,1 0 0,-1 0 0,1-1 0,-1 0-1,0-1 1,-1 0 0,1 0 0,8-9 0,4-3-319,-2-1 0,0-1 0,-1 0 0,16-26-1,-35 55 462,0 0 0,0 0 0,1 0 0,0 12 0,1-16 3,0 1-1,0-1 0,1 0 0,0 0 0,3 9 1,-4-13-124,1 0 0,0 0 0,0 0 0,0 0 0,0 0 0,0 0 0,0 0 0,0 0 0,1-1 0,-1 1 0,1 0 0,-1-1 0,1 1 0,-1-1 0,1 0 0,4 2 0,-4-2-14,0 0-1,0-1 1,0 0 0,0 1-1,0-1 1,0 0 0,0 0-1,0 0 1,0-1 0,0 1 0,0 0-1,0-1 1,-1 1 0,1-1-1,0 0 1,0 1 0,0-1 0,0 0-1,-1 0 1,1 0 0,0 0-1,-1-1 1,1 1 0,-1 0 0,1-1-1,-1 1 1,0-1 0,1 0-1,0-2 1,12-12-222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16612,'0'32'1464,"8"-4"-1224,7 0-464,2-3 296,4-7 8,7-3-48,3-5-216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16924,'-7'10'656,"0"-1"0,-1-1 0,-14 14 0,13-14-150,1 0 1,0 0-1,-9 13 1,16-20-507,1-1 0,0 0 0,0 0 1,0 1-1,-1-1 0,1 0 0,0 1 0,0-1 0,0 0 1,0 1-1,0-1 0,0 0 0,0 0 0,0 1 0,0-1 1,0 0-1,0 1 0,0-1 0,0 0 0,0 1 0,0-1 1,0 0-1,0 1 0,0-1 0,0 0 0,0 1 0,0-1 1,0 0-1,1 0 0,-1 1 0,0-1 0,0 0 0,0 0 1,1 1-1,-1-1 0,0 0 0,0 0 0,1 0 0,-1 1 1,0-1-1,0 0 0,1 0 0,-1 0 0,0 0 0,1 0 0,-1 1 1,0-1-1,1 0 0,-1 0 0,0 0 0,0 0 0,1 0 1,-1 0-1,0 0 0,1 0 0,-1 0 0,1 0 0,25 0-624,-18-1 453,-3 1 75,13 0-495,35 5 0,-49-5 541,1 1 0,-1 0 0,1 0 0,-1 1 0,0-1 0,1 1 0,-1 0 0,0 0 0,0 0 0,0 1-1,0-1 1,-1 1 0,5 4 0,-7-6 67,0 1-1,0-1 1,0 0-1,0 1 1,0-1 0,0 0-1,0 1 1,-1-1-1,1 1 1,0 0-1,-1-1 1,1 1-1,-1-1 1,0 1-1,0 0 1,1-1-1,-1 1 1,0 0-1,0-1 1,-1 1-1,1 0 1,0-1-1,-1 1 1,1 0 0,0-1-1,-1 1 1,0-1-1,1 1 1,-1-1-1,0 1 1,0-1-1,0 0 1,0 1-1,0-1 1,0 0-1,0 0 1,-1 1-1,-1 0 1,-1 2 49,-1-1 0,0 1 1,0-1-1,0 0 0,0 0 0,-1 0 1,1-1-1,-1 0 0,-8 2 0,5-2-46,-1-1-1,1 0 1,-1-1-1,0 0 1,0 0-1,1-1 1,-13-3-1,-3-2-31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 13299,'-1'-2'264,"1"0"1,-1 0-1,0 0 1,0 0-1,0 0 1,0 0-1,0 1 1,-3-4-1,-2 5 1168,1 12-46,3 2-1136,1 0-1,0-1 0,0 1 1,1 0-1,1 0 1,1-1-1,-1 1 0,2-1 1,0 1-1,1-1 1,0 0-1,1 0 0,9 17 1,-12-27-242,0 0-1,0 0 1,0 0 0,0-1 0,0 1 0,1-1-1,-1 1 1,1-1 0,0 0 0,-1 0 0,1 0 0,0 0-1,0-1 1,1 1 0,-1-1 0,0 0 0,6 2-1,-5-2-1,1-1-1,0 0 1,0 0-1,0 0 0,0 0 1,0-1-1,-1 0 1,1 0-1,0 0 0,-1-1 1,7-2-1,4-3-3,-1-1-1,1 0 0,-2-2 0,1 1 1,-1-2-1,14-14 0,-9 7-37,25-22-241,-43 40 270,0 0-1,1 0 1,-1-1 0,0 1 0,0 0-1,1 0 1,-1 0 0,0-1-1,1 1 1,-1 0 0,0 0 0,1 0-1,-1 0 1,0 0 0,1 0-1,-1 0 1,0-1 0,1 1 0,-1 0-1,0 0 1,1 0 0,-1 0-1,1 1 1,-1-1 0,0 0 0,1 0-1,-1 0 1,0 0 0,1 0-1,-1 0 1,0 0 0,1 1 0,-1-1-1,0 0 1,0 0 0,1 0-1,-1 1 1,0-1 0,0 0 0,1 1-1,-1-1 1,0 0 0,0 0-1,0 1 1,1-1 0,-1 0 0,0 1-1,0-1 1,0 0 0,0 1-1,0-1 1,0 0 0,0 1 0,0-1-1,0 1 1,0-1 0,0 0-1,0 1 1,0-1 0,0 0 0,0 1-1,-1 29-121,1-25 113,0 2 4,-1-2 37,1-1 1,0 0 0,0 1 0,0-1 0,1 0 0,1 6 0,-2-9-14,0 0 0,1-1 0,-1 1 0,1 0 0,-1 0 0,1 0 0,-1-1 0,1 1 0,-1 0 0,1-1 0,0 1 0,0 0 0,-1-1 0,1 1 0,0-1 0,0 1 0,-1-1 0,1 1 0,0-1 0,0 0 0,0 1 0,0-1 0,0 0 0,0 0 0,0 0 0,-1 1 0,1-1 0,0 0 0,0 0 0,0-1 0,0 1 0,0 0 0,0 0 0,1-1 0,10-2 51,0-1 1,-1 0-1,0-1 1,0 0-1,0 0 1,0-2-1,16-12 1,32-17-297,-54 33 161,1 1 0,0-1-1,-1 1 1,1 0 0,0 1 0,0 0 0,9-2 0,-14 3 57,1 1 0,-1-1 0,1 0 0,0 0 0,-1 0-1,1 1 1,-1-1 0,1 1 0,-1-1 0,0 1 0,1 0 0,-1-1 0,0 1 0,1 0 0,-1 0 0,0 0 0,0 0-1,0 0 1,1 0 0,-1 0 0,0 1 0,-1-1 0,1 0 0,0 0 0,0 1 0,0-1 0,-1 1 0,1-1 0,-1 1 0,1-1-1,-1 1 1,0-1 0,1 2 0,2 28 223,-3-30-224,1 1-1,-1-1 1,0 1 0,0-1 0,0 1-1,-1-1 1,1 0 0,0 1-1,0-1 1,-1 1 0,1-1 0,-1 1-1,1-1 1,-1 0 0,0 0-1,0 1 1,-1 1 0,1-3-46,-1-1 1,1 0-1,0 1 0,0-1 1,0 0-1,-1 0 0,1 0 1,0 0-1,0 0 0,0 0 1,1 0-1,-1 0 1,0 0-1,0 0 0,1-1 1,-2-1-1,1 2-32,-10-18-270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2:0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12355,'2'-1'283,"3"-3"372,0 1 0,0 0-1,-1-1 1,7-6-1,-11 10-583,1 0-1,-1 1 1,0-1 0,1 0-1,-1 1 1,0-1-1,0 0 1,1 1-1,-1-1 1,0 0-1,0 1 1,1-1 0,-1 1-1,0-1 1,0 0-1,0 1 1,0-1-1,0 1 1,1-1-1,-1 1 1,0-1 0,0 1-1,0-1 1,0 0-1,0 1 1,0-1-1,-1 1 1,1 0-1,1 19 174,1 104 52,1-38-864,-17 166 0,14-247 327,0-5 198,0 1-1,0-1 0,0 1 1,0 0-1,0-1 1,0 1-1,0-1 1,0 1-1,0-1 1,0 1-1,0-1 1,-1 1-1,1-1 0,0 1 1,0-1-1,0 1 1,-1-1-1,1 1 1,0-1-1,-1 1 1,1-1-1,0 1 1,-1-1-1,0 1 0,-5-4-432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17276,'9'15'1664,"-2"0"-1280,4-1-200,2-1 608,12 0-1168,-1-2 1937,13 4-1473,3-2 8,3-1-40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121 185 16259,'-7'3'224,"0"1"0,-1-1 0,1 1 0,0 0 0,1 1 0,-1 0 0,1 0 0,0 0-1,0 1 1,1-1 0,-1 2 0,1-1 0,1 0 0,-1 1 0,1 0 0,0 0 0,1 0-1,0 1 1,0-1 0,0 1 0,1 0 0,0-1 0,1 1 0,-2 10 0,3-16-204,0 0-1,0-1 1,0 1 0,0-1 0,0 1 0,0 0 0,0-1 0,1 1-1,-1-1 1,0 1 0,1-1 0,-1 1 0,1-1 0,0 1 0,-1-1-1,1 1 1,0-1 0,0 0 0,0 1 0,0-1 0,0 0 0,0 0 0,1 0-1,-1 0 1,0 0 0,0 0 0,1 0 0,-1 0 0,1 0 0,-1-1-1,1 1 1,-1 0 0,1-1 0,-1 0 0,1 1 0,-1-1 0,1 0-1,0 0 1,-1 0 0,1 0 0,0 0 0,2 0 0,3-1-5,-1-1-1,1 1 1,-1-1 0,0 0-1,0-1 1,1 0 0,-1 0 0,-1 0-1,8-6 1,2-2 2,-1-1 0,-1-1 0,0 0 0,-1-1-1,-1-1 1,0 1 0,17-31 0,-18 24-14,0 1 0,-2-1 0,0 0 0,-1-1 0,8-43 1,-15 61-7,1 0 1,-1-1 0,0 1 0,0 0-1,0 0 1,-1 0 0,0 0 0,-1-8 0,1 12 1,1-1 1,0 1 0,0-1-1,0 1 1,0 0 0,-1-1 0,1 1-1,0-1 1,0 1 0,-1 0-1,1-1 1,0 1 0,0 0-1,-1 0 1,1-1 0,0 1 0,-1 0-1,1 0 1,-1-1 0,1 1-1,0 0 1,-1 0 0,1 0-1,-1 0 1,1-1 0,0 1-1,-1 0 1,1 0 0,-1 0 0,0 0-1,0 1 2,-1 0 0,1-1 0,0 1-1,0 0 1,-1 0 0,1 0 0,0 0 0,0 0-1,0 0 1,0 0 0,0 0 0,0 0 0,0 0-1,-1 2 1,-6 12 45,1-1 0,0 1 0,1 0 0,0 1 0,2-1 0,0 1 0,0 0 0,1 0-1,1 1 1,1-1 0,1 0 0,0 1 0,4 28 0,-4-42-65,1 0-1,0 0 1,0 0 0,0 1-1,0-1 1,1 0-1,-1-1 1,1 1 0,0 0-1,-1 0 1,1-1 0,0 1-1,1-1 1,-1 0 0,0 1-1,1-1 1,-1 0-1,1 0 1,0-1 0,0 1-1,3 1 1,2 0-74,1 0-1,-1-1 1,1 0-1,0-1 1,-1 0-1,15 0 1,15 0-179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14 305 16516,'-2'3'211,"0"0"1,1-1 0,0 1-1,-1 0 1,1 0 0,0 0 0,0 0-1,0 0 1,1 0 0,-1 3 0,1-5-163,0 0 1,0 0-1,0 0 1,1 0-1,-1 0 1,0 0-1,1 0 1,-1 0-1,0 0 1,1 0 0,-1-1-1,1 1 1,-1 0-1,1 0 1,0 0-1,-1-1 1,1 1-1,0 0 1,-1-1-1,1 1 1,0-1-1,0 1 1,0-1 0,0 1-1,-1-1 1,1 1-1,0-1 1,0 0-1,0 0 1,0 1-1,0-1 1,0 0-1,0 0 1,0 0-1,0 0 1,0 0 0,1 0-1,3 0 40,0-1-1,0 1 1,0-1-1,0 0 1,0 0-1,0-1 1,0 0-1,-1 0 1,1 0-1,-1 0 1,9-6-1,2-2-14,-1-1-1,15-14 1,-12 9 18,-1 0-1,-1-1 1,21-30 0,-30 38-40,-1 0 1,0-1 0,0 1-1,0-1 1,-2 0-1,1-1 1,-1 1-1,0-1 1,1-16-1,-4 23-27,1 1 0,-1 0 0,0 0 0,0-1 0,-1 1 0,1 0-1,-1 0 1,0-1 0,0 1 0,0 0 0,0 0 0,0 0 0,0 0 0,-1 0 0,0 0 0,1 1-1,-1-1 1,0 0 0,-1 1 0,1 0 0,-4-4 0,3 4-8,0 0 1,0 1-1,0-1 0,0 1 0,-1 0 1,1 0-1,0 0 0,0 0 1,-1 1-1,1 0 0,0-1 0,-1 1 1,1 0-1,-1 0 0,1 1 1,0-1-1,-1 1 0,1 0 1,0 0-1,0 0 0,-4 2 0,-3 1-4,1 1 0,1 0 0,-1 0 0,1 1 0,0 0 0,0 1 0,1 0 0,0 0 0,0 1 0,0 0 0,1 0 0,1 0 0,-1 1 1,-4 9-1,3-3 2,0-1 0,1 2 0,1-1 0,0 1 0,1-1 0,1 1 0,0 1 0,0 16 0,2-29-15,1-1 0,0 1 0,0 0 0,1-1 0,-1 1 0,1 0 1,0-1-1,0 1 0,0-1 0,0 1 0,1-1 0,-1 1 0,1-1 0,0 0 0,0 0 0,0 0 0,4 5 0,-2-5-45,-1-1-1,1 1 0,-1-1 1,1 0-1,0 0 1,0 0-1,0 0 0,0-1 1,0 1-1,1-1 1,-1 0-1,0-1 1,1 1-1,7 0 0,13-3-669,0 0 0,0-1 0,-1-1-1,1-2 1,45-16 0,-30 8-132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12867,'2'1'1528,"-3"18"-744,-9 8-312,-6 12 1393,-4 2-993,-4 7-344,-2 2-72,-1-6-144,2-4-72,-2-11-216,3-5-200,-1-14 928,7-5-680,-2-10 32,1-9 40</inkml:trace>
  <inkml:trace contextRef="#ctx0" brushRef="#br0" timeOffset="1">16 37 16259,'26'28'1737,"2"2"-969,0-2-328,3 0 1032,5 2-503,-3-4-561,-4-3-400,-5-3 120,2 0-80,-5-3-192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4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7 101 14603,'0'0'41,"0"1"1,0-1-1,-1 0 0,1 0 1,0 0-1,0 0 0,0 0 0,0 0 1,-1 0-1,1 0 0,0 0 1,0 0-1,0 0 0,-1 0 0,1 0 1,0 0-1,0 0 0,0 0 0,0 0 1,-1 0-1,1 0 0,0-1 1,0 1-1,0 0 0,0 0 0,-1 0 1,1 0-1,0 0 0,0 0 1,0 0-1,0-1 0,0 1 0,0 0 1,-1 0-1,1 0 0,0 0 1,0-1-1,0 1 0,0 0 0,0 0 1,0 0-1,0 0 0,0-1 1,0 1-1,0 0 0,0 0 0,0 0 1,0-1-1,0 1 0,0 0 1,0 0-1,0 0 0,9-12 961,21-11-428,-27 22-441,9-8-55,1 0 0,-1 2 0,2-1 1,-1 2-1,30-11 0,-40 16-80,0 0 0,1 0 0,-1 0 0,1 1 0,-1 0 0,1-1 0,0 1 0,-1 0 0,1 1 0,-1-1 0,1 1 0,-1-1 0,1 1 0,-1 0 0,1 0 0,-1 1 0,0-1 0,1 1 0,-1-1 0,0 1 0,0 0 0,0 0 0,-1 1 0,1-1 0,0 1 0,-1-1 0,0 1 0,1 0 0,-1 0 0,3 6 0,1 3 1,0 0-1,-2 1 1,5 15 0,-5-14-3,1-1 1,8 19-1,-12-30 11,0-1 0,0 1 0,0-1 0,0 0 0,1 1 0,-1-1 0,0 0 0,1 1 0,-1-1 0,1 0 0,-1 0 0,1 0 0,0-1 0,-1 1 0,1 0 0,0-1 0,0 1 0,-1-1 0,1 1 0,0-1 0,0 0 0,0 1 0,0-1 0,-1 0 0,1-1 0,0 1 0,3-1 0,6-1 93,0 0 0,-1-1 0,18-7 0,-2 1 75,21 3 134,-39 5-280,1 1 1,0-1 0,15-5 0,-22 6-62,-1-1 0,1 0 1,-1 1-1,1-1 1,-1 0-1,0 0 1,1 0-1,-1 0 0,0 0 1,0 0-1,0-1 1,1 1-1,-1 0 0,-1-1 1,1 1-1,0 0 1,0-1-1,0 1 1,0-4-1,1 0 0,-1 0 1,0-1-1,0 1 0,-1-1 1,1-6-1,-2-33-128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4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14539,'0'7'220,"-2"0"-1,1 0 1,-1-1-1,0 1 0,-1 0 1,1 0-1,-1-1 1,-6 10-1,1-1 147,-12 23 70,-2-1 1,-29 39-1,-60 62 176,-7 11-1612,109-140 344,9-10 636,-1 1-1,1 0 1,0 0-1,-1 0 1,1-1-1,0 1 1,0 0-1,-1-1 1,1 1-1,0 0 1,0-1-1,-1 1 1,1 0-1,0-1 1,0 1-1,0 0 1,0-1-1,-1 1 1,1-1-1,0 1 1,0 0-1,0-1 1,0 1-1,0-1 1,0 1 0,0 0-1,0-2 1,-1-14-429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4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197 163 13267,'-1'-10'522,"1"0"0,1 0 1,-1 0-1,2 0 0,-1 0 0,2 0 1,-1 1-1,1-1 0,0 1 0,1 0 1,0-1-1,10-13 0,-14 22-469,1-1-1,0 1 0,-1-1 1,1 1-1,0 0 0,0 0 1,0 0-1,0-1 1,0 1-1,0 0 0,0 0 1,0 0-1,0 0 0,1 1 1,-1-1-1,0 0 0,0 0 1,1 1-1,-1-1 0,1 1 1,-1-1-1,1 1 1,-1 0-1,1-1 0,-1 1 1,0 0-1,1 0 0,-1 0 1,1 0-1,2 1 0,-2 0-30,0 0 0,0 0 1,0 1-1,0-1 0,0 1 0,0-1 0,0 1 0,-1 0 0,1 0 0,-1-1 0,1 1 0,-1 0 0,0 0 0,0 1 0,1-1 0,-2 0 1,1 0-1,0 0 0,0 3 0,2 5-16,-1 1 1,-1-1 0,0 1 0,0-1-1,-1 1 1,-1-1 0,0 1-1,0-1 1,-1 0 0,0 1-1,0-1 1,-1 0 0,-1 0-1,0 0 1,0-1 0,-10 16 0,-9 11 35,-1-1 1,-51 57 0,51-65 3,13-14-37,-10 11 23,1 1 0,-22 36 0,37-54-34,1 0-1,0 1 1,1-1-1,0 1 1,0 0-1,1 0 1,0 0-1,0 1 1,1-1-1,0 0 1,0 1-1,1-1 1,0 0-1,1 9 1,-1-15 0,1 0 0,-1 0 0,1-1 1,-1 1-1,1 0 0,-1-1 0,1 1 0,0 0 0,0-1 1,0 1-1,0-1 0,0 1 0,0-1 0,0 0 1,1 1-1,-1-1 0,0 0 0,1 0 0,-1 0 1,3 2-1,-1-2 4,0 0 0,0 0 0,0 0 0,1-1 0,-1 1 0,0-1 0,0 0-1,0 0 1,1 0 0,5-1 0,3-1 31,0 0 0,-1-2 0,1 1 0,-1-1 0,14-7 0,-6 1-134,0 0 0,18-14 0,-30 19-118,0-1 0,0 0 0,-1 0 0,0 0 0,0-1 0,-1 0 0,9-13 0,-4 2-252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4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14123,'-3'9'4004,"-13"7"-3163,9-10-384,-1 3-227,1 1 0,-1 0 0,1 0 0,-5 12 0,8-15-179,1-1-1,0 1 1,1-1-1,0 1 1,0 0-1,0 0 1,1 0-1,-1 10 1,1-16-46,1-1 0,0 1-1,0-1 1,0 1 0,0 0 0,0-1 0,0 1 0,0 0 0,0-1-1,1 1 1,-1-1 0,0 1 0,0 0 0,0-1 0,1 1 0,-1-1 0,0 1-1,1-1 1,-1 1 0,0-1 0,1 1 0,-1-1 0,0 1 0,1-1-1,-1 1 1,1-1 0,-1 0 0,1 1 0,0 0 0,1-1 12,-1 0 0,0 0 0,0-1 0,0 1 0,0 0 0,0 0 0,1 0 0,-1-1 0,0 1 0,0-1 0,0 1 0,0-1 0,0 1 0,1-2 0,5-3 166,-1 1 0,0-2 0,9-8 0,-11 9-31,0 0-1,-1 0 0,1 0 0,-1 0 0,-1 0 0,1-1 0,-1 0 1,0 1-1,2-9 0,-4 13-132,1 0 0,-1-1 0,0 1 1,0-1-1,1 1 0,-1-1 0,0 1 1,0 0-1,-1-1 0,1 1 0,0-1 0,0 1 1,-1-1-1,1 1 0,-1 0 0,1-1 1,-1 1-1,1 0 0,-1 0 0,0-1 1,0 1-1,0 0 0,1 0 0,-1 0 0,0 0 1,0 0-1,-1 0 0,1 0 0,0 0 1,0 0-1,0 1 0,-1-1 0,1 0 0,0 1 1,-1-1-1,1 1 0,0 0 0,-1-1 1,1 1-1,-1 0 0,1 0 0,0 0 0,-1 0 1,-1 0-1,1 0-89,-1 0-1,0 0 1,1 0 0,-1 0-1,1 1 1,-1-1 0,1 1-1,0 0 1,-1 0 0,1 0-1,0 0 1,-1 0 0,1 0-1,0 1 1,0-1 0,-3 3-1,2-1-156,-1 1-1,1 0 0,0 0 0,0 0 0,1 0 1,-1 0-1,1 0 0,-2 5 0,-1 3-244,2 0-1,-1 0 1,2-1 0,-1 2 0,2-1-1,-1 13 1,2 2-240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3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 14859,'-6'2'241,"1"0"0,-1 0-1,1 1 1,-1 0 0,1 0 0,0 0-1,0 0 1,0 1 0,1 0 0,-1 0-1,1 0 1,0 1 0,0-1 0,0 1-1,1 0 1,0 0 0,0 0 0,0 0-1,0 1 1,-3 9 0,6-14-236,0-1 0,0 0 0,0 0 0,0 1 0,-1-1 0,1 0 0,0 1-1,0-1 1,0 0 0,0 1 0,0-1 0,0 0 0,0 0 0,0 1 0,0-1 0,0 0 0,0 1 0,0-1 0,0 0 0,0 1 0,0-1 0,0 0 0,0 0 0,0 1 0,1-1 0,-1 0-1,0 1 1,0-1 0,0 0 0,0 0 0,1 1 0,-1-1 0,0 0 0,0 0 0,0 0 0,1 1 0,-1-1 0,0 0 0,0 0 0,1 0 0,13-5 147,11-15 84,-23 18-220,4-4 130,1 0 0,-1-1 1,0 0-1,0 0 0,-1 0 1,0-1-1,7-15 1,-11 23-132,-1-1 0,0 1 1,0 0-1,0-1 0,0 1 1,0-1-1,0 1 0,0-1 1,0 1-1,0 0 0,0-1 1,0 1-1,0-1 0,0 1 1,0-1-1,0 1 1,0 0-1,-1-1 0,1 1 1,0-1-1,0 1 0,0 0 1,-1-1-1,1 1 0,0 0 1,0-1-1,-1 1 0,1 0 1,0-1-1,-1 1 0,-15-4-136,12 4-216,1 0 0,-1 0 1,0 1-1,0 0 0,1-1 0,-7 3 1,11-1-654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11 13219,'5'-2'581,"14"-7"376,-19 10-926,0-1 1,0 0 0,0 0-1,0 0 1,0 0 0,0 0 0,0 1-1,0-1 1,0 0 0,0 0-1,0 0 1,0 0 0,0 0 0,0 0-1,0 1 1,0-1 0,0 0 0,0 0-1,0 0 1,0 0 0,0 0-1,0 0 1,0 0 0,0 1 0,0-1-1,1 0 1,-1 0 0,0 0-1,0 0 1,0 0 0,0 0 0,0 0-1,0 0 1,0 0 0,1 0 0,-1 0-1,0 0 1,0 1 0,0-1-1,0 0 1,0 0 0,0 0 0,1 0-1,-1 0 1,0 0 0,0 0-1,-132 175 2508,16-19-2056,-208 225 320,318-378-1475,5-9 321,6-10-178,58-120-1171,-31 66 1099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2:1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11947,'-9'3'1461,"9"-1"-334,17 3-364,14 0-414,1-1 0,-1-2-1,37-1 1,-46-2-374,0-1-1,-1-1 0,0-1 1,0-1-1,31-10 1,-46 12-119,1 0 0,-1 1 1,0-2-1,0 1 0,-1-1 1,7-5-1,-6 1-251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37 14211,'10'-8'477,"18"-12"400,-26 19-825,-1 0 0,1 0 0,-1 0 0,1 0 0,-1 0 0,1 1 1,0-1-1,-1 1 0,1-1 0,0 1 0,-1 0 0,1-1 0,0 1 0,2 0 0,-3 1 10,0 0-1,0 0 0,0 0 1,-1 1-1,1-1 1,0 0-1,-1 0 0,1 0 1,-1 0-1,0 1 1,1-1-1,-1 0 0,0 0 1,0 1-1,0-1 1,1 0-1,-1 0 0,-1 1 1,1-1-1,0 0 1,-1 2-1,1 0 11,-14 130 1257,2-47-934,10-66-329,-20 270 772,21-237-757,2-1 0,3 0 0,15 82-1,-22-146-706,-1 1 0,-9-18-1,-3-7-91,-49-111-1428,-6-15 2555,71 161-353,-1 0 0,1 0 0,-1 1 0,1-1-1,0 0 1,-1 0 0,1 0 0,0 0 0,-1 0 0,1 0 0,0 0-1,0 0 1,0 1 0,0-1 0,0 0 0,0 0 0,0 0 0,0 0-1,0 0 1,1 0 0,-1 0 0,0 0 0,1-1 0,1 2 28,-1-1 0,1 1 0,-1 0 0,1 0 1,-1 1-1,1-1 0,-1 0 0,1 0 0,-1 1 0,1-1 1,-1 1-1,0-1 0,1 1 0,1 1 0,26 10 319,86 29 642,-103-37-1406,1-1 1,0 0-1,0-2 0,1 1 1,-1-1-1,0-1 0,14-2 1,-24 2 284,0-1 0,0 1 1,1-1-1,-2 0 1,1 0-1,0 0 0,0-1 1,0 1-1,0-1 1,-1 0-1,1 1 0,-1-1 1,1 0-1,-1 0 0,0-1 1,4-4-1,13-21-731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12619,'0'0'78,"0"0"-1,0 0 1,0 0 0,0 0 0,0 0 0,0 0 0,1 0 0,-1 0 0,0 0 0,0 0 0,0-1-1,0 1 1,0 0 0,0 0 0,1 0 0,-1 0 0,0 0 0,0 0 0,0 0 0,0 0 0,0 0-1,1 0 1,-1 0 0,0 0 0,0 0 0,0 0 0,0 1 0,0-1 0,0 0 0,1 0-1,-1 0 1,0 0 0,0 0 0,0 0 0,0 0 0,0 0 0,0 0 0,0 0 0,0 0 0,1 1-1,-1-1 1,0 0 0,0 0 0,0 0 0,0 0 0,0 0 0,0 0 0,0 0 0,0 1-1,0-1 1,1 12 1629,-6 19-811,4-27-610,-7 41 56,2 1 0,2 1 0,2-1 0,1 0 1,12 84-1,-10-124-328,-1-4-1,0 1-1,0-1 1,0 0-1,1 0 1,-1 1-1,1-1 1,-1 0-1,1 0 0,0 0 1,0 0-1,0 0 1,0 0-1,0 0 1,3 2-1,-4-4-1,1 0-1,-1 0 1,0 0 0,1-1-1,-1 1 1,1 0 0,-1 0-1,0-1 1,1 1 0,-1 0-1,0-1 1,1 1 0,-1-1-1,0 1 1,0 0 0,1-1-1,-1 1 1,0-1 0,0 1-1,0-1 1,0 1 0,1 0-1,-1-1 1,0 1 0,0-1-1,0 1 1,0-1 0,0 0-1,2-18 130,-2 18-134,3-32 39,-2 0 1,-1 0-1,-2 0 1,-1 0-1,-2 0 1,-1 1-1,-15-45 1,21 75-52,-1 0 0,1 1 1,-1-1-1,0 0 0,1 1 0,-1-1 1,0 1-1,0 0 0,0-1 1,0 1-1,-1 0 0,1-1 0,0 1 1,-3-1-1,4 2 5,0-1 0,0 1-1,-1 0 1,1 0 0,0 0 0,0 0 0,0 0 0,-1 0-1,1 0 1,0 0 0,0 0 0,-1 0 0,1 0 0,0 0 0,0 1-1,0-1 1,-1 0 0,1 0 0,0 0 0,0 0 0,-1 0-1,1 0 1,0 0 0,0 1 0,0-1 0,0 0 0,-1 0 0,1 0-1,0 0 1,0 1 0,0-1 0,0 0 0,0 1 0,-4 15-13,4-6 7,1 1 0,0-1 0,0 1 0,1-1 0,1 0 0,-1 0 0,2 0 0,5 13-1,-7-18 5,1 1 0,0-1 0,0 1 0,0-1 0,1 0 0,0 0 0,0 0 0,0-1 0,1 1-1,-1-1 1,1 0 0,0 0 0,0-1 0,1 1 0,6 2 0,-10-5-4,0 0 1,0 0-1,-1-1 1,1 1 0,0-1-1,0 1 1,0-1-1,0 0 1,0 1-1,0-1 1,0 0 0,-1 0-1,1-1 1,0 1-1,0 0 1,0-1-1,0 1 1,0-1-1,0 1 1,-1-1 0,1 0-1,0 0 1,-1 0-1,1 0 1,0 0-1,-1 0 1,1 0-1,-1-1 1,0 1 0,1-1-1,0-1 1,1-2-19,0 1 0,-1-1 0,0 0 0,0 0 0,0-1 0,0 1 0,-1 0 0,0-1 0,1-8 0,0-10-63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12315,'0'-1'75,"0"0"0,0 1 1,0-1-1,0 0 0,0 1 1,0-1-1,0 0 0,0 0 1,0 1-1,1-1 0,-1 0 1,0 1-1,0-1 0,1 0 1,-1 1-1,0-1 0,1 0 1,-1 1-1,1-1 0,-1 1 1,1-1-1,-1 1 1,1-1-1,0 0 0,-1 2-29,1-1-1,-1 0 1,1 0 0,-1 0-1,1 0 1,-1 1 0,1-1-1,-1 0 1,0 0-1,1 1 1,-1-1 0,1 0-1,-1 1 1,0-1-1,0 1 1,1-1 0,-1 0-1,0 1 1,1-1 0,-1 1-1,0-1 1,0 1-1,0-1 1,0 0 0,1 1-1,-1-1 1,0 1 0,0-1-1,0 1 1,0-1-1,0 1 1,0-1 0,0 1-1,0-1 1,0 1-1,-1 0 1,2 38 824,-3 0-1,-1-1 0,-10 48 1,2-13-240,5-36-344,3-26-186,1 1 0,0 0-1,1 0 1,0 0 0,1 0-1,0 0 1,4 23 0,-4-35-97,0 0 0,0 1 0,0-1 0,1 0 0,-1 1 0,0-1 1,0 0-1,0 1 0,1-1 0,-1 0 0,0 1 0,0-1 0,0 0 0,1 1 0,-1-1 0,0 0 0,1 0 1,-1 0-1,0 1 0,1-1 0,-1 0 0,0 0 0,1 0 0,-1 0 0,0 1 0,1-1 0,-1 0 1,0 0-1,1 0 0,-1 0 0,1 0 0,0 0 0,14-7 36,13-18-18,-26 22-7,4-3-11,1 1 0,-1-1 0,1 1 1,0 0-1,8-4 0,-14 8-3,0 1 0,0-1-1,0 1 1,1-1 0,-1 1-1,0-1 1,0 1 0,0 0 0,0 0-1,0 0 1,0 0 0,0 0 0,1 0-1,-1 0 1,0 0 0,0 0 0,0 0-1,0 0 1,0 1 0,0-1 0,0 1-1,1-1 1,-1 0 0,0 1 0,0 0-1,-1-1 1,1 1 0,0 0-1,0-1 1,0 1 0,0 0 0,-1 0-1,1 0 1,0 0 0,0 0 0,-1 0-1,1 0 1,-1 0 0,1 0 0,-1 0-1,0 0 1,1 0 0,-1 0 0,0 0-1,0 0 1,1 0 0,-1 2 0,2 6-1,0 0 0,-1 1 1,0-1-1,0 1 1,-1-1-1,0 1 0,-1-1 1,0 1-1,-1-1 1,0 1-1,-3 11 0,3-17 19,0 1 0,0-1 0,0 1 0,0-1 0,-1 0 0,0 0 1,0 0-1,0 0 0,0 0 0,-1-1 0,1 0 0,-1 1 0,0-1 0,0 0 0,0-1 0,0 1 0,-1-1 0,1 0 0,0 0 0,-1 0 0,0-1 0,1 1 0,-8 0 0,3-1-31,0 0-1,-1-1 1,1 0-1,0 0 1,-15-3 0,21 3-75,0-1 0,1 0 1,0 0-1,-1 1 0,1-1 0,-1-1 1,1 1-1,0 0 0,0 0 0,-1-1 1,-1-2-1,3 3-22,0 0 0,0 0 1,1 0-1,-1 0 0,0 0 0,1 0 1,-1 0-1,1-1 0,-1 1 0,1 0 0,0 0 1,0-1-1,-1 1 0,1 0 0,0 0 1,0-1-1,0 1 0,0 0 0,0-1 1,1 1-1,-1 0 0,0 0 0,1-3 0,0 2 20,0 0-1,0 1 0,0-1 0,0 0 0,0 0 0,0 1 0,0-1 0,1 1 0,-1-1 0,1 1 0,-1-1 0,1 1 0,0 0 0,-1 0 0,3-1 1,18-9-771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14915,'8'3'255,"0"0"-1,0 0 1,0-1 0,0 0-1,1-1 1,-1 0 0,1 0-1,-1-1 1,1 0 0,-1 0-1,1-1 1,-1 0 0,0 0-1,1-1 1,-1 0 0,0-1-1,13-5 1,-16 6-183,0 0 0,-1-1 1,1 0-1,0 1 0,-1-1 0,0-1 0,1 1 0,-1-1 1,0 0-1,-1 0 0,1 0 0,-1 0 0,0 0 1,0-1-1,0 0 0,0 1 0,-1-1 0,0 0 1,0 0-1,0-1 0,-1 1 0,0 0 0,0 0 1,0-1-1,-1 1 0,1-1 0,-1 1 0,-1-8 1,1 11-53,0-1 1,0 1-1,-1 0 1,1 0 0,-1 0-1,1 0 1,-1 0-1,0 0 1,0 0-1,0 0 1,0 0 0,0 0-1,0 0 1,0 1-1,-1-1 1,1 0-1,0 1 1,-1-1 0,0 1-1,1-1 1,-1 1-1,0 0 1,0 0 0,0 0-1,1 0 1,-1 0-1,0 0 1,-1 0-1,1 1 1,0-1 0,0 1-1,0-1 1,0 1-1,0 0 1,0 0 0,-1 0-1,-3 1 1,1-1-5,-1 2 0,0-1 1,0 1-1,0 0 1,1 0-1,-1 0 0,1 1 1,0 0-1,-1 0 0,1 0 1,1 1-1,-9 7 0,5-3-11,1 0 0,0 1 0,0 0-1,1 0 1,-8 18 0,12-24-9,0 1 1,1-1 0,-1 1-1,1 0 1,0 0 0,0 0-1,0-1 1,1 1 0,-1 0-1,1 0 1,0 0 0,0 0-1,0 0 1,1 0 0,-1 0-1,1 0 1,0 0 0,0 0-1,2 4 1,-1-6-1,0 0 1,0 1 0,0-1-1,0 0 1,0 0 0,0-1-1,1 1 1,-1 0 0,1-1-1,-1 1 1,1-1-1,-1 0 1,1 0 0,0 0-1,0 0 1,0 0 0,-1-1-1,1 1 1,0-1 0,0 0-1,0 0 1,0 0-1,0 0 1,0 0 0,5-2-1,5 0-6,0-1 0,0 0 0,-1-1 0,18-8 0,-3-1 24,-1-2 0,41-29 0,-67 43-13,0 1 1,1 0 0,-1-1-1,0 1 1,0 0-1,1 0 1,-1-1-1,0 1 1,1 0 0,-1 0-1,0 0 1,1-1-1,-1 1 1,0 0 0,1 0-1,-1 0 1,0 0-1,1 0 1,-1 0 0,0 0-1,1 0 1,-1 0-1,1 0 1,-1 0-1,0 0 1,1 0 0,-1 0-1,0 0 1,1 0-1,0 0 1,-3 12 27,-16 27-6,13-28-19,4-10-3,-20 53 2,20-50-3,-1 0-1,1 1 1,0-1-1,1 0 1,-1 1-1,1-1 1,0 1-1,0-1 1,0 1-1,2 5 1,-2-9 0,0-1-1,0 1 1,1 0 0,-1 0 0,0-1 0,1 1-1,-1 0 1,0-1 0,1 1 0,-1-1 0,1 1-1,-1 0 1,1-1 0,-1 1 0,1-1 0,0 1-1,-1-1 1,1 0 0,0 1 0,-1-1 0,1 0-1,0 1 1,-1-1 0,3 1 0,-1-1-1,0 0 1,0 0-1,0 0 0,0 0 1,0 0-1,0-1 0,0 1 1,0 0-1,3-2 0,1 0 0,1-1 0,0 0 0,-1 0 0,10-8-1,-1-1-61,-1-1-1,0-1 0,-1 0 0,0-1 1,-1 0-1,-1-1 0,0 0 1,-2-1-1,13-27 0,-2-4-542,-3 0 0,17-70 0,-30 101 401,18-86-1011,-37 146 1926,3 28-478,4 1 0,2 0 0,9 143-1,8-128 137,-10-84-150,-1-9-117,-4-14-1,-11-26 57,-24-52 0,31 81-169,-1 0-1,0 1 0,-1 1 1,-1-1-1,0 2 0,-17-17 1,26 29 6,1 1 1,0 0 0,-1 0-1,1 0 1,-1 0 0,1 0-1,-1 0 1,1 0 0,-4-1-1,4 2 4,1 0 0,-1 0-1,1 0 1,0 0-1,-1 0 1,1 0-1,-1 0 1,1 0-1,-1 0 1,1 0 0,-1 0-1,1 0 1,-1 0-1,1 0 1,0 1-1,-1-1 1,1 0-1,-1 0 1,1 0 0,-1 1-1,1-1 1,0 0-1,-1 1 1,0 0 0,1 0 0,0 0 0,0 0 0,-1 0 0,1 0 0,0 0 0,0 0 0,0 0 0,0 0 0,0 0 0,0 0 0,0 0 0,0 0 0,1 0 0,-1 0 0,0 0 0,1 0 0,-1 0 0,0-1 0,1 1 0,-1 0 0,1 0 0,0 0 0,-1 0 0,1-1 0,0 1 0,-1 0 0,1 0 0,0-1 0,1 1 0,2 3 11,1 0 1,0 0-1,0-1 0,0 0 1,1 0-1,-1-1 0,1 1 0,0-1 1,-1 0-1,1-1 0,0 1 1,0-1-1,0 0 0,8-1 0,-7 1-6,1-1 0,-1 0 0,0-1-1,1 0 1,-1 0 0,1 0 0,-1-1-1,0 0 1,0-1 0,0 0-1,8-4 1,-13 6-55,0 0 0,0-1 0,0 1 0,0-1-1,-1 1 1,1-1 0,0 0 0,-1 0 0,1 0 0,-1 0-1,0 0 1,0 0 0,0 0 0,0 0 0,0 0 0,0-1-1,0 1 1,0-5 0,0 3 3,-1 0 0,0-1 0,0 1 0,-1 0 1,1 0-1,-1-1 0,0 1 0,0 0 0,-3-7 0,-10-19-258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13027,'-12'9'1208,"19"2"-832,8 1-136,13-2 440,7 0-488,8-6 16,3-1-24,1-3-120</inkml:trace>
  <inkml:trace contextRef="#ctx0" brushRef="#br0" timeOffset="1">446 68 17140,'-35'31'2120,"27"-25"-1809,1 0-1,-1 0 1,1 1-1,0 0 1,1 1-1,0-1 0,0 1 1,0 0-1,-5 11 1,11-18-309,0 0 1,0 0-1,-1 0 1,1 0 0,0 0-1,0 0 1,0 0-1,0 1 1,0-1-1,0 0 1,0 0 0,1 0-1,-1 0 1,0 0-1,1 0 1,-1 0-1,0 0 1,1 0 0,-1 0-1,1 0 1,0 0-1,-1 0 1,1 0-1,0-1 1,-1 1 0,1 0-1,0 0 1,0-1-1,0 1 1,0 0-1,0-1 1,0 1-1,1 0 1,5 3-184,1-1 0,0 0 0,13 4-1,-1-1-48,9 7-364,48 29 1,-66-35 513,0 0 0,-1 1 0,-1 0 0,1 0 0,-1 1 0,0 0 0,10 15 0,-18-23 87,0 0 1,-1 1 0,1-1-1,0 1 1,0-1 0,0 1-1,-1-1 1,1 1 0,-1-1-1,1 1 1,-1 0 0,0-1-1,0 1 1,0 0 0,0-1-1,0 1 1,0 0 0,0-1-1,0 1 1,-1 0 0,1-1-1,-1 1 1,0 2 0,0-2 27,-1 0 1,0 1 0,0-1-1,0 0 1,0 0 0,0 0-1,0 0 1,0-1-1,-1 1 1,1 0 0,0-1-1,-5 2 1,-4 1 52,1 0-1,0-1 1,-1 0-1,0-1 1,0 0-1,-12 1 1,19-3-97,-1 1 0,1-1 0,0 0 0,0 0 0,0-1 0,-1 1 0,1-1 0,0 0 0,0 0 0,0 0 0,0-1 0,0 1 0,0-1 0,1 0 0,-1 0 0,0-1 0,1 1-1,0-1 1,-1 1 0,-2-5 0,-8-23-71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18924,'21'15'1776,"1"-11"-1239,-2-4-201,6-3 648,5-3-720,-3-6 24,-1-7-160,-3-3-272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16091,'-15'22'2313,"5"-9"-2041,-13 24 100,1 1 0,2 1 0,2 1-1,2 1 1,-22 84 0,34-108-368,0 0-1,2 1 0,-1 31 1,3-45-3,0 1 1,1 0 0,-1 0-1,1 0 1,1 0-1,-1-1 1,1 1-1,2 6 1,-3-9 0,1 0 1,-1 0-1,1 0 0,-1 0 1,1 0-1,-1 0 0,1-1 0,0 1 1,0-1-1,0 1 0,0-1 1,0 0-1,0 1 0,0-1 1,1 0-1,-1 0 0,4 0 0,1 1 1,0-2-1,0 1 0,1-1 0,-1 0 0,0 0 1,0-1-1,0 0 0,0 0 0,0-1 0,7-3 1,14-5-94,29-14 1,-40 16-11,-2 1-6,22-9-519,0-1 0,-2-2 0,57-40 0,-89 56 394,0 0 0,0 0-1,0-1 1,0 1 0,-1-1 0,1 0 0,-1 1 0,3-7-1,-5 9 125,1 0 1,-1 0-1,0 0 0,1 1 0,-1-1 0,0 0 0,0 0 0,0 0 0,0 0 0,0 0 0,0 1 0,0-1 0,0 0 0,0 0 0,0 0 1,-1 0-1,1 1 0,0-1 0,-1-1 0,0 1 57,0 0 0,1 1 0,-1-1 0,0 0 1,0 1-1,0-1 0,0 1 0,0-1 0,0 1 0,0 0 1,0-1-1,0 1 0,0 0 0,0 0 0,0 0 0,0 0 0,0 0 1,0 0-1,0 0 0,-2 0 0,0 0 66,0 1 1,1-1-1,-1 1 0,0-1 0,1 1 0,-1 0 1,1 0-1,-1 0 0,1 0 0,-1 1 1,1-1-1,0 1 0,-1-1 0,1 1 1,-3 3-1,2-1 132,-1 0 0,1 0 1,0 1-1,0-1 0,1 1 1,-1 0-1,-2 7 0,1 2 208,0-1-1,1 1 1,1-1-1,0 1 0,0 18 1,2-24-283,0 0 0,1 0 1,0 0-1,0 0 0,1-1 1,0 1-1,1-1 0,-1 1 0,1-1 1,1 0-1,0 0 0,0 0 1,7 9-1,-9-13-33,0-1 0,0 1 0,1-1 0,-1 1 1,1-1-1,0 0 0,-1 0 0,1 0 0,0-1 0,0 1 1,1-1-1,-1 0 0,0 1 0,0-1 0,1-1 0,-1 1 1,0 0-1,1-1 0,-1 0 0,0 1 0,1-1 0,-1-1 1,1 1-1,-1 0 0,1-1 0,-1 0 0,0 0 0,0 0 1,1 0-1,-1 0 0,0-1 0,5-3 0,0 0 79,0-1 0,-1 0-1,0 0 1,0-1 0,0 0-1,-1 0 1,0 0 0,0-1-1,-1 0 1,0 0 0,-1 0-1,0-1 1,0 1 0,0-1 0,-1 0-1,-1 0 1,1-1 0,-2 1-1,1 0 1,-1-1 0,-1 1-1,0-1 1,0 1 0,0-1-1,-1 1 1,-1-1 0,0 1-1,-5-16 1,5 21-71,0 0 0,-1 0 1,1 1-1,-1-1 0,0 0 0,0 1 0,0 0 1,0 0-1,0 0 0,-1 0 0,0 1 0,1-1 1,-1 1-1,0 0 0,0 0 0,-6-2 0,6 2-43,1 1 0,0 0-1,0 1 1,-1-1 0,1 1-1,0-1 1,-1 1 0,1 0-1,0 0 1,-1 0 0,1 1-1,0-1 1,-1 1 0,1 0-1,0 0 1,0 0 0,0 0-1,-1 0 1,1 1 0,0-1-1,-5 5 1,8-6-34,-1 1 0,1-1 1,-1 0-1,0 1 0,1-1 1,-1 0-1,1 1 0,-1-1 1,1 1-1,0-1 0,-1 1 0,1-1 1,-1 1-1,1-1 0,0 1 1,-1-1-1,1 1 0,0 0 1,0-1-1,0 1 0,-1-1 0,1 1 1,0 0-1,0-1 0,0 1 1,0 0-1,0-1 0,0 1 0,0 0 1,0-1-1,0 1 0,1-1 1,-1 1-1,0 0 0,0-1 1,0 1-1,1-1 0,-1 1 0,0 0 1,1-1-1,-1 1 0,0-1 1,1 1-1,-1-1 0,1 1 1,0 0-1,1 0-115,0 0 1,0 0-1,1 0 0,-1 0 1,0 0-1,1 0 1,-1 0-1,1-1 0,-1 1 1,1-1-1,3 1 1,5-2-97,0 0 0,0 0 1,0-1-1,19-5 1,17-9-571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15651,'-28'8'1607,"-40"20"0,60-25-1336,0 2 0,1-1 0,-1 1 0,1 0-1,0 1 1,0 0 0,0 0 0,1 0 0,-6 8 0,11-14-258,1 1-1,-1-1 1,1 0 0,0 1-1,-1-1 1,1 0 0,0 1 0,-1-1-1,1 1 1,0-1 0,-1 1-1,1-1 1,0 0 0,0 1-1,-1-1 1,1 1 0,0-1 0,0 1-1,0-1 1,0 1 0,0-1-1,0 1 1,0-1 0,0 1-1,0-1 1,0 1 0,0-1 0,0 1-1,0-1 1,0 1 0,1-1-1,-1 1 1,0-1 0,0 1-1,0-1 1,1 1 0,-1-1 0,0 1-1,1-1 1,-1 0 0,0 1-1,1-1 1,-1 0 0,0 1-1,1-1 1,-1 0 0,1 1 0,-1-1-1,1 0 1,-1 0 0,1 1-1,-1-1 1,1 0 0,-1 0-1,1 0 1,0 0 0,35 1 60,-28-2-62,9 1-45,18-1-274,44 4 1,-69-2 187,0 0 1,-1 1-1,1 1 0,0-1 1,-1 2-1,0-1 0,1 1 1,-1 0-1,10 7 0,-17-9 86,0-1-1,1 1 0,-1 0 0,0 0 0,0 0 0,0 0 1,0 0-1,-1 0 0,1 0 0,-1 0 0,1 1 0,-1-1 1,0 1-1,1-1 0,-1 1 0,-1 0 0,1-1 0,0 1 1,0 4-1,-1-3 33,0 0 0,-1 0 0,1 0 0,-1 0 0,0 0 0,0 0 0,-1 0 0,1 0 0,-1-1 0,1 1 0,-1-1 0,-3 5 0,-3 3 74,0-1-1,-1 0 0,0-1 1,-1 1-1,0-2 1,0 1-1,-15 8 1,21-14-26,0-1 0,-1 0-1,1 0 1,0 0 0,-1 0 0,1-1 0,-1 0 0,0 0 0,1 0 0,-1 0 0,0-1 0,1 0 0,-10 0-1,12-1-6,0 1 0,-1-1 0,1 0 0,0 1 0,0-1 0,-1 0 0,1-1 0,0 1 0,0 0 0,0-1 0,0 1 0,0-1 0,1 1 0,-1-1 0,0 0 0,1 0 0,-1 0 0,1 0 0,0 0 0,0 0 0,-1 0 0,1 0 0,1-1 0,-1 1-1,0 0 1,0-1 0,0-4 0,-3-27 167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13739,'5'0'262,"0"1"1,0 0 0,0 0-1,0 0 1,-1 1-1,1-1 1,-1 1-1,1 0 1,6 4-1,-7-3-7,1-1 1,-1 1-1,1-1 0,-1-1 1,1 1-1,0-1 0,9 2 1,-13-3-243,-1 0 1,1 0-1,0 0 1,-1 0-1,1 0 0,0 0 1,-1 0-1,1 0 1,0 0-1,-1 0 1,1 0-1,0-1 1,-1 1-1,1 0 1,-1-1-1,1 1 1,-1 0-1,1-1 1,0 1-1,-1-1 1,1 1-1,-1 0 1,0-1-1,1 1 1,-1-1-1,1 0 0,-1 1 1,0-1-1,1 1 1,-1-1-1,0 0 1,0 1-1,1-1 1,-1 1-1,0-1 1,0 0-1,0 1 1,0-1-1,0 0 1,0 1-1,0-1 1,0 0-1,0 1 1,0-1-1,0 0 1,-1 1-1,1-1 0,0 0 1,0 1-1,-1-1 1,1 1-1,0-1 1,-1 0-1,1 1 1,0-1-1,-1 1 1,1-1-1,-1 1 1,1 0-1,-1-1 1,1 1-1,-1-1 1,1 1-1,-1 0 1,0-1-1,0 1 0,-2-2 22,1 1-1,-1 0 1,0 0-1,0 0 1,1 0-1,-1 1 1,0-1-1,0 1 0,0-1 1,0 1-1,0 0 1,0 0-1,0 1 1,0-1-1,0 1 0,1-1 1,-1 1-1,0 0 1,0 0-1,-2 1 1,1 0-7,0 0 1,0 1 0,0-1-1,0 1 1,0 0 0,1 0-1,0 1 1,0-1 0,0 0-1,0 1 1,0 0 0,-2 4-1,3-5-20,1 0-1,-1-1 1,1 2-1,0-1 1,0 0-1,0 0 1,0 0-1,0 0 0,1 1 1,-1-1-1,1 0 1,0 1-1,0-1 1,0 0-1,1 1 0,0 2 1,0-3-9,0-1 1,0 1-1,0-1 0,1 0 1,-1 0-1,1 1 0,-1-1 1,1 0-1,0 0 0,0-1 1,-1 1-1,1 0 1,1-1-1,-1 1 0,0-1 1,0 1-1,1-1 0,-1 0 1,0 0-1,1 0 0,-1 0 1,1-1-1,2 1 0,5 1 2,-1-1 0,0 0 0,0-1 0,1 0 0,-1 0 0,0-1 0,0-1 0,0 1 0,0-1 0,12-5 0,12-5-8,41-21-1,-61 27-6,2-2-12,-12 6 12,1 0 1,0 0-1,-1 0 1,1 0-1,0 1 1,0-1-1,0 1 1,0 0-1,1 1 1,-1-1-1,6 0 1,-9 1 9,0 1 0,-1-1 0,1 0 0,0 1 0,0-1 1,-1 1-1,1-1 0,0 1 0,-1-1 0,1 1 0,-1-1 1,1 1-1,0-1 0,-1 1 0,1 0 0,-1-1 0,1 1 1,-1 0-1,0 0 0,1-1 0,-1 1 0,0 0 0,0 0 0,1-1 1,-1 1-1,0 0 0,0 1 0,3 31 38,0-4 240,-3-29-254,0 1 0,1-1 0,-1 1 0,0 0 0,0-1 0,1 1 0,-1-1 0,1 1-1,-1-1 1,0 1 0,1-1 0,-1 1 0,1-1 0,-1 1 0,1-1 0,0 0 0,-1 1 0,1-1 0,-1 0 0,1 1 0,0-1 0,-1 0 0,1 0 0,0 0 0,-1 0 0,2 1 0,-1-1 19,1-1-1,0 1 1,0 0 0,0 0-1,0-1 1,0 1-1,-1-1 1,1 0 0,2-1-1,37-25 156,-36 23-258,-1 0-148,0 1 0,1 0 0,0-1 1,0 1-1,0 1 0,0-1 0,0 1 1,0 0-1,1 0 0,-1 0 0,1 1 1,-1 0-1,8-1 0,-3 3-472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16 11402,'-5'-2'244,"0"0"-1,0 1 0,0 0 0,0 0 0,0 1 1,0-1-1,0 1 0,0 0 0,0 0 0,0 1 1,0 0-1,0 0 0,0 0 0,0 0 0,1 1 0,-1-1 1,0 1-1,1 1 0,-5 2 0,-3 1 53,1 1-1,0 0 0,1 0 0,0 1 1,0 1-1,-11 11 0,16-14-102,0 1-1,0 0 0,-5 10 1,9-15-152,0 0-1,0-1 1,1 1 0,-1 0-1,0-1 1,1 1 0,0 0-1,-1 0 1,1-1 0,0 3-1,0-3-21,0 0 0,1-1 0,-1 1 0,0 0 0,0-1-1,0 1 1,1-1 0,-1 1 0,0 0 0,1-1-1,-1 1 1,0-1 0,1 1 0,-1-1 0,1 1 0,-1-1-1,1 1 1,-1-1 0,1 0 0,-1 1 0,1-1 0,0 0-1,-1 1 1,1-1 0,-1 0 0,1 0 0,1 1 0,3-1-34,1 1-1,-1-1 1,1 0 0,-1 0 0,1 0 0,-1-1 0,0 0 0,1 0 0,-1 0 0,0-1 0,6-2-1,61-28-540,-61 26 468,88-51-818,-38 21 184,-46 29 583,-10 8 239,-16 21 385,5-13-359,-287 522 5064,245-425-5057,43-93-230,1 1 1,0 0-1,1 0 1,0 1-1,0 25 1,3-40 77,0 0 0,1 0 0,-1 0 0,0 0 0,0 0 0,1 0 0,-1 0 1,0 0-1,1 0 0,-1 0 0,0 0 0,1 0 0,-1 0 0,0 0 0,1-1 0,-1 1 1,0 0-1,0 0 0,1 0 0,-1-1 0,0 1 0,0 0 0,1 0 0,-1-1 1,0 1-1,0 0 0,0 0 0,0-1 0,1 1 0,-1 0 0,0-1 0,44-64-1709,51-102 0,-33 54 486,62-91-700,-51 86 1180,-57 92 699,-11 15 88,2 0-1,-1 0 1,1 1 0,1 0-1,0 0 1,0 1 0,17-15-1,-33 44 1060,-8 4-261,2 0 0,-22 51 0,31-65-643,1 0 0,1 1 0,0 0 0,0 0 0,1 0 0,1 0 0,0 0-1,0 0 1,1 0 0,2 15 0,-2-24-152,0-1-1,0 1 0,1 0 1,-1-1-1,1 1 1,-1 0-1,1-1 1,-1 1-1,1-1 0,0 1 1,0-1-1,0 1 1,0-1-1,0 1 1,0-1-1,0 0 0,1 0 1,-1 0-1,0 0 1,1 0-1,1 2 1,-1-3-9,1 1 0,-1-1 0,0 1 1,0-1-1,0 0 0,1 0 0,-1 0 1,0 0-1,0 0 0,0 0 1,1-1-1,-1 1 0,0-1 0,3-1 1,6-2 12,0-1 1,0-1-1,-1 0 0,19-15 1,-4 1-26,0-2 1,-1 0-1,-2-1 0,0-2 1,-1 0-1,-2-1 0,24-42 1,-37 51-49,-9 9-21,2 8 58,-1 1 1,1-1-1,0 0 0,0 0 0,0 0 0,-1 1 0,1-1 1,0 1-1,0-1 0,0 1 0,0-1 0,0 1 1,0 0-1,0-1 0,0 1 0,0 0 0,0 0 0,1 0 1,-1 0-1,-1 2 0,-8 7 75,2 2 0,-1-1 1,1 2-1,-12 24 0,16-28-21,1 0-1,0 0 0,0 0 0,0 0 0,1 0 0,1 0 0,-1 0 1,1 17-1,1-25-56,0 0 1,0 1-1,0-1 1,0 0-1,0 1 1,1-1 0,-1 1-1,0-1 1,1 0-1,-1 1 1,1-1-1,-1 0 1,1 0-1,0 0 1,-1 1-1,1-1 1,0 0 0,0 0-1,0 0 1,0 0-1,0 0 1,0 0-1,0-1 1,0 1-1,0 0 1,1 0-1,-1-1 1,0 1 0,0-1-1,1 1 1,-1-1-1,0 1 1,1-1-1,-1 0 1,0 0-1,1 0 1,-1 0-1,1 0 1,-1 0 0,0 0-1,1 0 1,-1 0-1,0-1 1,1 1-1,2-1 1,6-2-347,-1-1 0,1 0 1,-1 0-1,16-10 0,73-54-2441,-68 45 2214,15-10-503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2:1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87 12387,'-10'-16'850,"8"12"-634,-1 0 0,1 0 0,-1 0 0,1 0 0,0 0 1,1-1-1,-1 1 0,1-1 0,-2-6 0,4 11-170,-1-1-1,0 1 1,1-1 0,-1 0-1,0 1 1,1-1 0,-1 1-1,1-1 1,-1 1-1,1-1 1,-1 1 0,1-1-1,-1 1 1,1 0 0,-1-1-1,1 1 1,0 0 0,-1-1-1,1 1 1,-1 0 0,1 0-1,0 0 1,-1 0 0,1-1-1,0 1 1,0 0-1,-1 0 1,1 0 0,1 1-1,27-2 281,-22 1-219,108 5 274,-77-2-470,0-1 1,0-2-1,-1-2 1,70-12-1,-88 9-37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1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159 326 14931,'-1'1'186,"-1"1"-1,1-1 0,-1 1 1,1-1-1,-1 1 0,0-1 1,0 0-1,1 0 1,-1 0-1,0 0 0,0 0 1,-4 1-1,-7 4 259,4 0-5,-10 4 678,-27 22 0,42-29-1026,0 1-1,0-1 1,0 1-1,1-1 1,-1 1 0,1 0-1,0 1 1,0-1-1,0 0 1,1 1-1,0 0 1,-3 7-1,4-11-94,1 0 0,0 0 0,0 0 0,-1 0 0,1 0 0,0-1 0,0 1 0,0 0 0,0 0 0,0 0 0,0 0 0,1 0 0,-1 0 0,0 0 0,0 0 0,1 0 0,-1 0 0,0 0 0,1 0 0,-1-1 0,1 1 0,-1 0 0,1 0 0,0 0 0,-1-1 0,1 1 0,0 0 0,-1-1 0,1 1 0,0-1 0,0 1 0,0-1 0,0 1 0,-1-1 0,1 1 0,0-1 0,0 0 0,0 1 0,0-1 0,0 0 0,0 0 0,0 0 0,0 0 0,0 0 0,0 0 0,0 0 0,0 0 0,1 0 0,3-1-56,1 1 1,-1-1 0,1 0 0,-1 0-1,1-1 1,-1 1 0,7-4-1,-3 0-10,0 0-1,0-1 0,0 0 0,-1-1 1,0 0-1,0 0 0,0-1 0,-1 0 1,-1 0-1,1 0 0,-1-1 0,-1 0 1,1 0-1,-1-1 0,-1 0 0,0 1 1,0-1-1,3-19 0,-7 29 67,0-1-1,1 0 1,-1 1-1,0-1 1,0 0-1,0 1 1,0-1-1,0 0 1,0 1-1,0-1 1,0 0-1,0 1 1,0-1-1,0 0 1,0 1-1,-1-1 1,1 0-1,0 1 1,0-1-1,-1 0 1,1 1-1,0-1 1,-1 1-1,1-1 1,-1 0-1,1 1 1,-1-1-1,1 1 1,-1 0-1,1-1 1,-2 0-1,1 1 4,0 0 1,0 0-1,0 0 0,0 0 1,0 0-1,1 0 1,-1 1-1,0-1 0,0 0 1,0 1-1,0-1 0,0 0 1,1 1-1,-1-1 0,0 1 1,0-1-1,1 1 0,-1 0 1,-1 0-1,2 0 4,-1-1-1,0 0 1,1 1-1,-1-1 1,0 1 0,1 0-1,-1-1 1,1 1-1,-1-1 1,1 1-1,-1 0 1,1-1 0,0 1-1,-1 0 1,1 0-1,0-1 1,-1 1-1,1 0 1,0 0 0,0 0-1,0-1 1,0 1-1,0 0 1,0 0-1,0 0 1,0-1 0,0 1-1,0 0 1,0 0-1,0 0 1,1-1-1,-1 1 1,0 0 0,1 0-1,-1-1 1,0 1-1,1 0 1,-1-1-1,1 1 1,-1 0 0,1-1-1,-1 1 1,1-1-1,0 1 1,-1-1-1,1 1 1,0-1 0,-1 1-1,1-1 1,0 0-1,-1 1 1,1-1-1,0 0 1,0 0 0,0 1-1,-1-1 1,1 0-1,1 0 1,5 1-2,0 0 0,0-1 1,0 0-1,0 0 0,0-1 0,-1 0 1,1 0-1,0-1 0,11-3 0,4-3-122,34-17-1,-20 5-41,-2-1 1,-1-2-1,0-1 0,-2-1 1,-1-2-1,-1-1 0,-1-1 1,42-59-1,-145 223 755,71-126-527,-59 109 854,54-96-634,0-1 0,1 1 0,-9 39 0,17-59-264,-1 1 0,1 0 0,-1-1 0,1 1-1,0 0 1,0-1 0,1 1 0,-1 0 0,0-1 0,1 1-1,0 0 1,1 3 0,-2-5-31,1 0 0,0-1 0,-1 1 0,1 0 0,0-1 0,-1 1 0,1 0 0,0-1 0,0 1 0,-1-1 0,1 1 0,0-1 1,0 1-1,0-1 0,0 0 0,0 1 0,0-1 0,0 0 0,0 0 0,0 0 0,0 0 0,-1 1 0,1-1 0,0-1 0,0 1 0,0 0 0,0 0 0,0 0 0,0 0 0,0-1 0,0 1 0,0 0 0,0-1 0,0 1 0,1-2 0,1 0-44,1 0 0,-1 0 0,0 0-1,1 0 1,-1-1 0,0 1 0,-1-1-1,1 0 1,0 0 0,-1 0 0,0-1-1,0 1 1,0 0 0,0-1 0,3-6-1,0-6-107,1-1-1,3-23 1,-3 14 297,29 51 1135,-25-21-1199,0 0 1,1-1-1,-1-1 1,1 1-1,-1-2 0,1 1 1,-1-1-1,1-1 1,0 0-1,-1-1 1,1 0-1,13-3 1,6-2-50,0-2 1,0-1-1,27-13 1,-34 13-30,35-21 1,-51 26 3,-1 0 1,0 0 0,0 0 0,-1-1 0,1 0 0,-1 0-1,0-1 1,-1 1 0,8-12 0,-11 17 2,-1-1 0,1 0 1,-1 0-1,1 0 0,-1 0 0,0 0 0,1 1 1,-1-1-1,0 0 0,1 0 0,-1 0 0,0 0 0,0 0 1,0 0-1,0 0 0,0 0 0,0 0 0,0 0 1,0 0-1,-1 0 0,1 0 0,0 0 0,-1-1 1,0 1-1,0 0 1,0 0 0,1 1 0,-1-1 0,0 1-1,0-1 1,0 1 0,0-1 0,0 1 0,0 0-1,0-1 1,0 1 0,0 0 0,0 0-1,0 0 1,0 0 0,0 0 0,-1 0 0,-5 0 13,0 1 0,0 0 0,0 0 0,1 0 0,-11 5 0,3 0 77,-1 0 1,1 2-1,1 0 1,-1 0-1,1 1 1,-21 20-1,27-23-27,1 0 0,-1 1-1,1 0 1,1 0 0,0 1-1,0 0 1,0 0 0,1 0 0,0 0-1,0 1 1,1-1 0,1 1 0,-3 10-1,4-16-72,1 0 0,0-1-1,0 1 1,0 0-1,0-1 1,0 1 0,0 0-1,1-1 1,-1 1 0,1 0-1,0-1 1,-1 1-1,1-1 1,1 1 0,-1-1-1,0 0 1,1 1 0,-1-1-1,1 0 1,-1 0 0,1 0-1,0 0 1,0 0-1,0 0 1,4 2 0,-1-1-56,0 0 0,1-1 0,-1 0 1,1 0-1,-1 0 0,1 0 0,0-1 0,0 0 1,-1-1-1,11 1 0,14-2-232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88 16075,'0'-1'70,"-1"1"-1,1-1 1,0 0-1,0 1 0,-1-1 1,1 0-1,-1 1 1,1-1-1,-1 1 0,1-1 1,-1 1-1,1-1 1,-1 1-1,1-1 0,-1 1 1,1-1-1,-2 0 1,2 2-55,-1-1 0,1 0 1,0 0-1,0 0 0,-1 0 1,1 0-1,0 0 0,-1 1 0,1-1 1,0 0-1,0 0 0,-1 0 1,1 0-1,0 1 0,0-1 1,0 0-1,0 0 0,-1 1 1,1-1-1,0 0 0,0 1 1,0-1-1,0 0 0,0 0 1,0 1-1,-1-1 0,1 1 1,-3 28 190,1 131 15,23 181-1,-20-337 224,0-5-140,2-13 5,1-23 1,4-113 178,-13-160 0,4 293-514,1 12 13,0 1-1,0 0 1,-1-1-1,0 1 0,0 0 1,0 0-1,-2-5 1,3 9 11,0 0 0,0 0 0,0 0 0,0 0 0,0 0 0,0 0 0,0 0 0,0 0 0,0 0 0,0 0 0,0 0 0,0 0 0,0 0 0,0 0 0,0 0 0,0 1 0,0-1 0,0 0 0,0 0 0,0 0 0,0 0 1,0 0-1,0 0 0,0 0 0,0 0 0,0 0 0,-1 0 0,1 0 0,0 0 0,0 0 0,0 0 0,0 0 0,0 0 0,0 0 0,0 0 0,0 0 0,0 0 0,0 0 0,0 0 0,0 0 0,0 0 0,0 0 0,0 0 0,0 0 0,-1 0 0,1 0 0,0 0 0,0 0 0,-1 12-39,2 16-16,0-23 47,0-1 1,0 0-1,0 1 0,1-1 1,-1 0-1,1 0 0,0 0 0,0 0 1,0 0-1,1-1 0,-1 1 1,1-1-1,0 1 0,4 2 1,-5-4 5,0-1 0,1 0 0,-1 1 0,1-1 1,-1 0-1,1 0 0,0 0 0,-1 0 1,1-1-1,0 1 0,-1-1 0,1 0 0,0 1 1,0-1-1,0-1 0,-1 1 0,1 0 1,0-1-1,0 1 0,-1-1 0,1 0 1,0 0-1,3-2 0,2 0 13,0-2 0,0 1 1,0-1-1,-1 0 0,0 0 0,0-1 1,0 0-1,6-8 0,6-9 149,17-27 0,-15 20 40,-17 29-48,-4 6-111,0-4-34,0 42 46,-1-8-53,1 1-1,11 64 1,-6-75-54,1 0-1,16 41 1,-19-59-63,0 0-1,1 0 1,0 0 0,0 0-1,0 0 1,1-1-1,0 0 1,0 0 0,0 0-1,1 0 1,0-1 0,12 8-1,-16-12 88,0 0-1,0 0 0,1 0 0,-1 0 0,1-1 1,-1 1-1,0-1 0,1 1 0,-1-1 0,1 0 1,-1 0-1,1 0 0,-1 0 0,1-1 0,-1 1 1,1-1-1,-1 0 0,1 1 0,3-3 0,21-14-416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 13619,'-15'15'373,"1"0"-1,1 1 1,0 1 0,1 0 0,1 0-1,1 1 1,0 0 0,1 1 0,1 0-1,1 1 1,-5 22 0,10-36-352,1 0 0,1 1 0,-1-1 0,1 0 0,0 1 0,1-1 0,1 9 0,-2-13-21,0-1 1,0 0-1,1 1 0,-1-1 1,1 1-1,-1-1 1,1 0-1,-1 1 0,1-1 1,0 0-1,0 0 0,0 1 1,-1-1-1,1 0 0,0 0 1,1 0-1,-1 0 0,0 0 1,0-1-1,0 1 1,0 0-1,1 0 0,-1-1 1,0 1-1,1-1 0,-1 1 1,1-1-1,-1 1 0,0-1 1,1 0-1,-1 0 0,1 0 1,-1 0-1,1 0 1,-1 0-1,3 0 0,1-2 2,0 1 0,-1-1 0,1 0 1,0 0-1,0 0 0,-1 0 0,1-1 0,-1 0 0,0 0 0,0 0 0,0-1 0,0 1 0,3-5 0,5-6 93,0-1-1,12-21 0,-11 15 217,16-37 0,-25 49-121,0-1-1,-1 1 1,0-1-1,-1 0 1,0 0-1,1-18 1,-4 27 161,-1 4-115,-5 12-15,-5 20-96,10-25-182,0 0 1,1 0-1,0 0 0,1 0 0,0 0 1,3 18-1,-3-26 6,0 0 1,1 0-1,-1-1 1,1 1-1,-1 0 1,1 0-1,0 0 1,-1-1-1,1 1 1,0 0-1,0-1 1,0 1-1,1 0 1,-1-1 0,0 0-1,0 1 1,1-1-1,-1 0 1,1 0-1,-1 1 1,1-1-1,0 0 1,-1-1-1,1 1 1,0 0-1,0 0 1,0-1-1,-1 1 1,1-1-1,0 0 1,0 1-1,0-1 1,0 0-1,0 0 1,0 0-1,0 0 1,0-1-1,-1 1 1,1 0-1,0-1 1,0 1-1,2-2 1,7-2-407,1-1 0,-1 0 0,0 0 0,0-2 0,0 1 0,-1-1 0,12-11 1,62-62-1610,-76 72 1793,62-72-2741,-64 75 4420,-5 9-474,-7 11-194,-16 26 45,-23 47 1290,40-76-1845,1 0 0,0 1 0,0-1 0,1 1 1,-1 20-1,3-32-205,1 1-1,0 0 1,0-1 0,0 1 0,1 0 0,-1-1-1,0 1 1,1-1 0,-1 1 0,1-1 0,-1 1 0,1-1-1,0 1 1,-1-1 0,1 1 0,0-1 0,0 0 0,0 1-1,0-1 1,2 1 0,0 1 33,2 0-1,-1 0 1,0-1 0,0 0-1,7 3 1,-7-3-7,1 0-1,-1 0 1,1 0-1,-1 1 1,0 0 0,8 6-1,-6-2 3,-1 0-1,0 1 1,0 0-1,-1 0 0,1 0 1,-2 0-1,1 1 1,-1-1-1,-1 1 1,3 12-1,-2-6 94,-1 0 0,-1-1-1,0 1 1,-1 0 0,-3 25 0,2-36-74,0-1 1,0 1-1,0 0 1,0 0-1,0-1 1,-1 1-1,0-1 1,0 0-1,0 1 1,0-1-1,0 0 1,-1 0-1,-5 5 1,3-4-6,0 0 0,-1 0 0,0 0 0,0 0 0,0-1 0,0 0 0,-9 2 0,0 0 20,0-1 0,0-1 0,-1-1 1,1 0-1,-1-1 0,-17 0 0,31-1-72,0 0 0,1-1 0,-1 1 1,1 0-1,-1 0 0,0-1 0,1 1 0,-1-1 0,1 0 0,-1 1 0,1-1 1,-1 0-1,1 0 0,0 0 0,-1 0 0,1 0 0,0 0 0,0 0 1,0 0-1,-2-3 0,1 1 1,1 0 1,0 1-1,0-1 1,0 0-1,0 0 0,0 0 1,0 0-1,1 0 1,-1-1-1,1-3 0,0-3 5,1 0-1,0 0 0,1 1 1,-1-1-1,2 0 0,3-10 1,-1 10-62,-1 0-1,2 1 1,-1 0 0,1 0 0,1 0-1,0 1 1,0-1 0,11-8 0,74-56-2123,-48 39 711,-24 18 735,-2-1 1,0-1 0,15-19 0,-14 13 332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17444,'-4'1'153,"0"0"-1,0 0 1,0 1 0,0 0 0,0 0 0,1 0 0,-1 0 0,1 0 0,0 1-1,-1 0 1,1-1 0,0 1 0,1 0 0,-1 1 0,0-1 0,1 0-1,0 1 1,0-1 0,0 1 0,0 0 0,0 0 0,1 0 0,0-1 0,-2 8-1,1 6-104,1 0-1,0 0 0,1 0 0,3 31 1,1 8-531,-10 46-4305,7-111 4248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16227,'0'5'262,"0"1"-1,1-1 0,-1 0 0,1 1 0,0-1 0,3 8 0,-4-11-361,1 0 0,1 0 0,-1 0 0,0 0-1,0 0 1,1 0 0,-1 0 0,1-1 0,-1 1 0,1 0 0,0-1 0,0 0 0,0 1-1,-1-1 1,1 0 0,1 0 0,-1 0 0,0 0 0,4 1 0,6 0-643,0 0 1,0-1 0,1 0-1,-1-1 1,0 0 0,0-1-1,0-1 1,0 0-1,17-5 1,30-3 1283,-59 10-454,0 0 0,1-1 0,-1 1 0,0 0 0,0 0 0,1 0 0,-1 0 0,0 0 0,0 0 0,1 0 0,-1 0 0,0 0 0,0 0 0,1 0 0,-1 0 0,0 0 0,0 0 0,1 1 0,-1-1 0,0 0-1,0 0 1,1 0 0,-1 0 0,0 0 0,0 0 0,0 1 0,1-1 0,-1 0 0,0 0 0,0 0 0,0 1 0,0-1 0,1 0 0,-1 0 0,0 1 0,0-1 0,-4 11 1808,-17 14-284,16-20-1232,-18 20 588,12-13-386,1-1 0,-18 27 0,28-38-571,0 0 0,0 1 0,0-1 1,-1 0-1,1 0 0,0 0 0,0 1 1,0-1-1,0 0 0,0 0 0,0 0 1,0 1-1,0-1 0,0 0 0,0 0 1,0 0-1,0 1 0,-1-1 0,2 0 1,-1 0-1,0 1 0,0-1 0,0 0 0,0 0 1,0 0-1,0 1 0,0-1 0,0 0 1,0 0-1,0 0 0,0 1 0,0-1 1,1 0-1,-1 0 0,9 1 59,18-8-300,-19 4 177,5 0-104,0 0-1,1 1 0,20 0 0,-29 1 110,0 1-1,0 1 0,0-1 0,0 1 1,1 0-1,-1 0 0,0 0 1,0 1-1,-1 0 0,1 0 0,0 0 1,5 4-1,-9-6 48,0 1 0,0 0 1,1 0-1,-1 0 0,0 0 0,0 0 1,0 0-1,0 0 0,0 1 0,-1-1 1,1 0-1,0 0 0,0 1 0,-1-1 1,1 0-1,-1 1 0,1-1 1,-1 1-1,0-1 0,1 1 0,-1-1 1,0 0-1,0 4 0,-1-3 27,0 1-1,1 0 1,-1-1-1,0 1 1,-1-1-1,1 1 1,0-1-1,-1 1 1,1-1-1,-1 0 1,0 0 0,-2 2-1,-2 3 114,-1-1-1,0 0 1,-1 0-1,0-1 1,0 0 0,-15 7-1,22-12-125,-9 5 215,0-2 0,-20 5 1,28-7-239,1-1 1,0 1-1,-1-1 1,1 0-1,-1 1 1,1-1-1,-1 0 1,1 0-1,-1 0 1,1 0-1,0 0 1,-1-1-1,1 1 1,-1 0-1,1-1 1,-1 1-1,1-1 1,0 1-1,-1-1 1,1 0-1,0 1 1,0-1-1,-1 0 1,1 0-1,0 0 1,0 0-1,0 0 1,0 0-1,0 0 1,0 0-1,-1-2 1,2 2 31,0-1 0,0 1 0,0 0 0,-1-1 0,1 1 0,0 0 0,0 0 0,1-1-1,-1 1 1,0 0 0,0 0 0,1-1 0,-1 1 0,0 0 0,1 0 0,-1-1 0,1 1 0,0 0 0,-1 0 0,3-2 0,20-19-143,7 2-2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98 162 13595,'-6'5'507,"1"-1"1,-1 1 0,1 1-1,0-1 1,0 0-1,1 1 1,-6 9-1,-21 46 538,27-49-968,0-1-1,-6 24 1,10-33-72,-1 0-1,1 0 1,-1 0 0,1 1 0,0-1-1,0 0 1,0 0 0,0 1 0,0-1-1,0 0 1,0 0 0,1 1 0,-1-1-1,1 0 1,0 0 0,0 0 0,0 0 0,0 0-1,0 0 1,0 0 0,0 0 0,1 0-1,1 1 1,-2-2-4,1 0-1,0 0 0,-1-1 1,1 1-1,0-1 1,-1 0-1,1 1 1,0-1-1,0 0 0,-1 0 1,1 0-1,0 0 1,0 0-1,-1 0 1,1-1-1,0 1 0,-1-1 1,1 1-1,0-1 1,-1 0-1,1 1 1,1-2-1,33-22-2,-16 7 15,0 0 0,-2-1-1,0-1 1,-1 0 0,-1-1-1,-1-1 1,-1-1 0,-1 0 0,0-1-1,16-45 1,-27 63-3,0 0 0,-1-1-1,0 1 1,0 0 0,-1 0 0,0-1-1,1 1 1,-2 0 0,1-1 0,-2-9-1,1 14-3,1 0-1,-1-1 0,1 1 1,-1-1-1,0 1 0,0 0 0,1 0 1,-1-1-1,0 1 0,0 0 1,0 0-1,0 0 0,-1 0 1,1 0-1,0 0 0,-3-1 1,2 1 2,0 0 0,-1 1 0,1-1 0,-1 1 0,1-1 0,0 1 0,-1 0 0,1 0 0,-1 0 0,1 0 0,0 1 0,-1-1 0,-3 1 0,-1 2 33,0-1 1,0 1 0,0 1 0,0-1 0,0 1 0,1 0 0,0 0 0,0 1-1,0 0 1,-6 6 0,8-6 10,-1-1-1,1 1 0,0 0 1,0 1-1,0-1 1,1 1-1,0 0 0,0 0 1,0 0-1,1 0 1,-4 12-1,6-16-46,0-1 0,0 1 0,0-1 1,0 1-1,0-1 0,1 1 0,-1-1 0,0 0 0,1 1 0,-1-1 0,1 0 0,-1 1 1,1-1-1,0 0 0,-1 1 0,1-1 0,0 0 0,0 0 0,0 0 0,0 0 0,0 0 1,0 0-1,0 0 0,0 0 0,1 0 0,-1 0 0,0-1 0,0 1 0,1 0 1,-1-1-1,1 0 0,-1 1 0,0-1 0,1 1 0,2-1 0,7 2-155,0-1 0,-1 0 0,21-1 0,-19-1-31,8 1-36,-5 0-35,0 0 0,0 0 0,0 1 0,-1 1 0,16 4 0,-26-5 205,0 1 0,-1-1 0,0 0 0,1 1 0,-1 0 0,0 0-1,0 0 1,0 0 0,0 0 0,0 1 0,0-1 0,-1 1 0,1 0 0,-1-1 0,0 1 0,0 0 0,0 1 0,0-1 0,0 0-1,-1 0 1,0 1 0,1-1 0,-1 1 0,0 0 0,0 5 0,0 22 18,-2-28-5,1 1 0,-1 0 0,1 0 0,0 0 0,1-1 0,-1 1 0,1 0 0,-1 0 0,1-1 0,0 1 0,0 0 0,1-1 0,3 7 0,-5-9 28,1-1 1,0 1 0,0-1 0,0 0 0,0 0 0,0 1 0,0-1 0,0 0 0,0 0-1,0 0 1,0 0 0,0 0 0,0 0 0,0-1 0,0 1 0,0 0 0,0 0 0,0-1 0,0 1-1,-1 0 1,1-1 0,0 1 0,0-1 0,0 1 0,0-1 0,-1 0 0,1 1 0,1-2 0,21-14-112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85 13747,'1'1'89,"-1"-1"0,0 1 0,0-1 0,1 1 0,-1 0 1,0-1-1,1 1 0,-1-1 0,1 1 0,-1-1 0,1 1 0,-1-1 0,1 0 0,-1 1 1,1-1-1,-1 0 0,1 1 0,-1-1 0,1 0 0,-1 0 0,1 1 0,0-1 0,-1 0 1,1 0-1,0 0 0,-1 0 0,1 0 0,0 0 0,-1 0 0,2 0 0,-1-1 25,0 1 0,0-1 0,1 0 0,-1 0 0,0 1 0,0-1 0,0 0-1,0 0 1,0 0 0,0 0 0,-1 0 0,1-1 0,1-1 0,1-2 88,0-2-1,0 1 1,-1 0 0,1 0 0,1-9 0,-4 14-196,0 0 0,1 0 0,-1 0 0,0 0 1,0 0-1,1 0 0,-1 0 0,0 0 0,0-1 0,0 1 1,0 0-1,-1 0 0,1 0 0,0 0 0,0 0 0,-1 0 1,1 0-1,0 0 0,-1 0 0,1 0 0,-1 0 0,1 0 1,-1 0-1,0 0 0,0 0 0,1 0 0,-1 1 0,0-1 1,0 0-1,0 1 0,1-1 0,-1 0 0,0 1 0,0-1 1,0 1-1,-2-1 0,1 1-6,0 0-1,0 0 1,0 0-1,0 0 1,0 0 0,0 1-1,0-1 1,0 1-1,0-1 1,0 1 0,1 0-1,-1 0 1,0 0-1,0 0 1,1 0 0,-1 0-1,0 0 1,1 1-1,-3 1 1,0 1 5,1 0 1,-1 0-1,1 0 1,0 1-1,0-1 1,0 1-1,1-1 1,0 1-1,0 0 1,0 0-1,0 0 0,1 0 1,0 0-1,0 1 1,0-1-1,1 0 1,-1 0-1,1 1 1,1 7-1,0-12 0,-1 1-1,0-1 1,1 0-1,-1 0 1,1 0-1,-1 0 1,1 0 0,-1 0-1,1 0 1,0 0-1,0 0 1,-1 0-1,1 0 1,0 0-1,0 0 1,0-1-1,0 1 1,0 0 0,0-1-1,0 1 1,0-1-1,0 1 1,2 0-1,0-1 3,-1 1-1,1-1 0,0 0 1,0 0-1,0 0 0,-1 0 1,1 0-1,0-1 0,5 0 1,2-3-10,1 0 1,-1 0-1,0 0 1,10-7-1,-3-1-28,-13 9 10,-1 0 0,1 0 0,0 1 0,0 0 0,0-1 1,0 1-1,1 1 0,-1-1 0,0 1 0,7-2 0,-10 3 23,-1 0 0,1 0 0,-1 0 0,1 1 0,-1-1 0,1 0 0,-1 0 0,1 1 0,-1-1 1,1 0-1,-1 0 0,1 1 0,-1-1 0,0 0 0,1 1 0,-1-1 0,0 1 0,1-1 0,-1 0 0,0 1 0,1-1 0,-1 1 0,0-1 1,0 1-1,0-1 0,1 1 0,-1 0 0,4 20 200,0-3 51,-3-17-224,0 1 0,0-1 0,0 1 0,0-1 0,1 0 0,-1 0 0,0 0 0,1 0 0,-1 0 0,1 0 0,-1 0 0,1 0 0,0 0 0,-1-1 0,1 1 0,0-1 0,-1 1 0,1-1 0,0 1 0,0-1 0,-1 0 0,1 0 0,0 0 0,0 0-1,0 0 1,-1-1 0,1 1 0,2-1 0,7-2 43,0 0-1,-1 0 1,15-7-1,-16 6-32,2-1-25,-4 2-15,-1 0 0,0 1 1,1 0-1,10-3 0,-16 5-3,0 0-1,0 0 1,0 0-1,0 0 1,0 0-1,0 0 1,0 0-1,0 0 1,0 0-1,1 0 1,-1 0-1,-1 1 1,1-1-1,0 0 1,0 1-1,0-1 1,0 1-1,0-1 1,0 1-1,0 0 1,0-1-1,-1 1 1,1 0-1,0-1 1,-1 1-1,1 0 1,0 0-1,-1 0 1,1 0-1,-1 0 1,1-1-1,-1 1 1,0 0-1,1 0 1,-1 0-1,1 2 1,-1 12-36,3 17-649,-3-31 677,1-1 0,-1 1-1,0-1 1,0 1 0,0-1 0,0 0-1,1 1 1,-1-1 0,0 1 0,0-1-1,1 1 1,-1-1 0,0 0-1,1 1 1,-1-1 0,1 0 0,-1 1-1,0-1 1,1 0 0,-1 0 0,1 1-1,-1-1 1,1 0 0,-1 0 0,1 0-1,-1 0 1,0 1 0,1-1-1,-1 0 1,1 0 0,-1 0 0,1 0-1,-1 0 1,1 0 0,-1 0 0,1-1-1,-1 1 1,1 0 0,-1 0 0,1 0-1,-1 0 1,1 0 0,-1-1 0,1 1-1,-1 0 1,0-1 0,1 1-1,-1 0 1,1-1 0,20-15-219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15243,'1'7'173,"0"-1"-1,-1 1 1,0 0 0,0 0-1,0 0 1,-1 0 0,1 0-1,-3 6 1,-2 23 122,2 0-198,1 1-1,2-1 1,1 1 0,3-1 0,12 60 0,-15-90-81,1 0 0,0-1 0,0 1 0,1 0-1,0-1 1,0 1 0,0-1 0,0 0 0,8 8 0,-9-11-5,0-1 0,0 1 1,0 0-1,0-1 0,0 0 0,0 0 1,1 1-1,-1-1 0,0 0 1,1-1-1,-1 1 0,1 0 0,-1-1 1,1 1-1,-1-1 0,1 0 1,-1 0-1,1 0 0,-1 0 0,1 0 1,-1-1-1,1 1 0,-1-1 1,1 0-1,4-1 0,2-3 50,0 1 0,0-1 0,0-1-1,0 0 1,-1 0 0,0-1 0,0 0 0,7-9 0,54-69 601,-56 67-504,31-44 682,-2-2 0,38-80 0,-78 142-1565,-1 7-89,0-2 803,2 5-352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16956,'5'-19'1696,"1"8"-1112,-3 8-288,-3 16 992,-3 9-351,-3 13-521,1 5-192,2 4-200,0 2-48,3-4-200,3-3-120,2-14-320,3-5-233,0-17 665,1-7-160,-1-23-168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55 192 12843,'5'82'4317,"-5"-81"-4281,0-1 0,-1 1 0,1-1 1,0 0-1,0 1 0,0-1 1,0 1-1,0-1 0,0 1 0,1-1 1,-1 1-1,0-1 0,0 1 1,0-1-1,0 0 0,0 1 0,1-1 1,-1 1-1,0-1 0,0 0 0,1 1 1,-1-1-1,0 0 0,1 1 1,-1-1-1,0 0 0,1 1 0,-1-1 1,0 0-1,1 0 0,-1 1 1,1-1-1,-1 0 0,0 0 0,1 0 1,-1 0-1,1 1 0,-1-1 0,1 0 1,-1 0-1,1 0 0,-1 0 1,1 0-1,-1 0 0,1 0 0,-1 0 1,0 0-1,1-1 0,-1 1 0,1 0 1,-1 0-1,1 0 0,-1 0 1,0-1-1,1 1 0,-1 0 0,1 0 1,-1-1-1,0 1 0,1 0 1,-1-1-1,0 1 0,0 0 0,1-2 1,2 0 60,-1-1 0,1 0 1,-1 1-1,0-1 0,0 0 1,3-7-1,-4 7-76,0-1-1,0 0 1,-1 0-1,1 0 1,-1 0-1,0 0 1,0 0-1,0 0 1,0 0-1,-2-8 1,2 11-30,-1-1-1,1 1 1,0 0 0,-1 0 0,1 0 0,-1 0 0,1 0 0,-1 0-1,0 0 1,1 0 0,-1 0 0,0 0 0,0 0 0,0 0 0,1 1-1,-1-1 1,0 0 0,0 0 0,0 1 0,0-1 0,0 1-1,-1-1 1,1 1 0,0-1 0,0 1 0,0 0 0,0 0 0,0-1-1,-1 1 1,1 0 0,0 0 0,0 0 0,0 0 0,-1 0 0,1 0-1,0 1 1,0-1 0,0 0 0,0 1 0,-2 0 0,-1 1-14,1-1 0,0 1 1,0 0-1,0 1 0,0-1 1,0 0-1,0 1 0,1 0 1,-1 0-1,1-1 0,0 1 1,0 1-1,0-1 0,0 0 1,0 0-1,-1 4 0,0 0 7,1 0 0,-1 1 0,1-1 0,1 0 0,-1 1 0,1-1 0,0 8 0,1-11 15,0 0-1,0 0 1,1 0-1,0 0 1,-1-1 0,1 1-1,1 0 1,-1 0-1,0-1 1,1 1-1,0-1 1,0 0 0,0 1-1,0-1 1,4 4-1,-1-2 5,0-1 0,0 1 0,0-1 0,1-1-1,-1 1 1,1-1 0,0 0 0,8 3 0,9 1 12,0 0 1,1-2 0,43 4 0,-26-4 0,7-1 106,48 13 0,-84-14-83,-12-3 7,1 1 0,0-1 0,-1 0 0,1 0 0,0 1-1,-1-1 1,1 0 0,0 0 0,0 0 0,-1 0 0,1 0 0,0 0-1,0 0 1,-1 0 0,1 0 0,0 0 0,-1 0 0,1 0-1,1-1 1,-1 0 6,-1-1-1,1 1 0,-1-1 0,1 1 1,-1-1-1,0 0 0,0 1 0,1-1 1,-1 1-1,0-1 0,0 0 0,-1-1 1,-3-66 216,-2 0 1,-19-78-1,5 31-1176,19 113 808,1 2-52,-1-1 0,1 0-1,0 0 1,-1 1-1,1-1 1,0 0-1,0 0 1,0 0-1,0 0 1,1 1-1,-1-1 1,0 0 0,2-2-1,2 1-239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2:1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14971,'-1'11'417,"0"1"0,0-1 0,-5 16 0,-3 19 38,8-42-432,-1 16 46,1 0 0,0 0 0,3 23 1,-1-38-58,-1 1 0,2-1 1,-1 1-1,1 0 1,0-1-1,5 10 0,-6-12-6,0-1 0,1 0 0,0 0 0,-1 0 0,1 0 0,0 0-1,0 0 1,0 0 0,0 0 0,0-1 0,1 1 0,-1-1 0,0 0 0,1 0 0,3 2-1,-3-2 9,0-1 0,1 1 0,-1-1 0,0 0-1,0 0 1,1 0 0,-1 0 0,0-1 0,0 1-1,0-1 1,0 0 0,1 0 0,-1 0-1,0 0 1,0 0 0,-1-1 0,1 1 0,0-1-1,0 0 1,-1 0 0,1 0 0,-1 0 0,1 0-1,-1-1 1,0 1 0,0-1 0,3-4 0,3-5 128,0 0 0,-1-1 0,-1 0 0,9-25 0,-12 35 38,0 9-69,2 21-34,8 20-112,-12-44-20,0 0 0,0-1-1,1 1 1,0 0 0,-1 0 0,1-1-1,0 1 1,0-1 0,1 0 0,-1 0-1,0 1 1,1-2 0,-1 1 0,1 0-1,0 0 1,-1-1 0,1 1 0,0-1 0,0 0-1,0 0 1,0 0 0,0 0 0,0-1-1,1 1 1,-1-1 0,0 0 0,0 0-1,0 0 1,0 0 0,7-1 0,3-3-257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13723,'5'0'1448,"2"3"-952,4 3-216,4 0 777,5 1-713,0 3-328,6 3 136,2 3 40,-1 1-184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15371,'0'2'80,"0"-1"-1,0 1 1,0 0 0,0 0-1,1-1 1,-1 1-1,1 0 1,-1-1 0,1 1-1,0-1 1,-1 1-1,1 0 1,0-1-1,0 0 1,0 1 0,0-1-1,0 1 1,1-1-1,-1 0 1,0 0-1,2 1 1,-1-1-7,0 0 0,0 0 0,1 0 0,-1-1 0,0 1 0,0-1 0,1 1 0,-1-1 0,0 0 0,1 0 0,-1 0 0,0 0 0,5-1 0,2-1 37,-1-1 0,0 0 0,0 0 0,0 0 0,0-1 0,0 0 0,11-8 0,-6 2-60,-1 0-1,0-1 0,-1 0 1,16-19-1,-24 25-40,1 1 0,-1-1 0,0 1-1,-1-1 1,1 0 0,-1 0 0,0 0-1,0 0 1,0-1 0,-1 1 0,1 0-1,-1-1 1,-1 1 0,1-1 0,-1 1-1,-1-10 1,1 13-6,0 0 0,-1 0 0,1 0-1,-1 0 1,0 0 0,1 0 0,-1 0-1,0 1 1,0-1 0,-1 0 0,1 0 0,0 1-1,0-1 1,-1 0 0,1 1 0,-1-1 0,1 1-1,-1 0 1,0 0 0,0-1 0,1 1 0,-1 0-1,0 1 1,0-1 0,0 0 0,0 0 0,0 1-1,0-1 1,0 1 0,0 0 0,-1 0 0,1 0-1,0 0 1,0 0 0,0 0 0,0 0-1,0 0 1,-3 2 0,-2-1 1,0 1 0,-1 0 1,1 1-1,0-1 0,0 1 0,1 1 0,-1-1 0,1 1 1,-10 8-1,6-2 31,0 0 0,-13 19-1,12-14 7,7-10-34,0 1 1,0 0-1,1 0 0,0 1 0,0-1 0,1 1 0,0-1 0,0 1 1,0 0-1,1 0 0,0 0 0,0 0 0,1 0 0,0 0 0,0 0 1,0 0-1,1 0 0,0 0 0,1 0 0,-1 0 0,1-1 0,1 1 1,-1-1-1,6 11 0,-7-16-25,1 1 1,-1-1-1,0 1 0,1-1 1,-1 1-1,1-1 0,0 0 1,-1 1-1,1-1 1,0 0-1,0 0 0,0 0 1,0-1-1,0 1 0,0 0 1,0-1-1,0 1 0,0-1 1,0 0-1,0 1 0,0-1 1,0 0-1,4-1 1,0 0-5,0 0 0,0 0 0,0-1 0,0 0-1,0 0 1,10-5 0,29-23-139</inkml:trace>
  <inkml:trace contextRef="#ctx0" brushRef="#br0" timeOffset="1">418 22 15579,'-33'26'1465,"4"6"-1009,3-1-200,8 7 464,6-1-80,14-3-408,5-4-248,14-4-520,7-4-152,2-9-160,1-6 544,4-19-200,-1-9-201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12043,'-5'6'332,"0"0"0,0 1 1,0-1-1,1 1 0,0 0 1,0 1-1,1-1 1,0 1-1,0-1 0,1 1 1,0 0-1,1 0 0,-1 0 1,1 0-1,1 16 0,-1-10-108,2 0-1,0 1 1,1-1-1,0 0 0,1 0 1,0 0-1,2 0 0,6 15 1,-10-26-202,0 0 1,1 0 0,0-1-1,-1 1 1,1 0 0,0-1-1,0 0 1,1 1 0,-1-1-1,5 3 1,-6-4-10,0 0 0,1-1 0,-1 1 0,0 0 0,1-1 0,-1 0 0,0 1 0,1-1 0,-1 0 0,1 0 0,-1 0 1,1 0-1,-1 0 0,0 0 0,1 0 0,-1 0 0,1-1 0,-1 1 0,0 0 0,1-1 0,-1 1 0,0-1 0,1 0 0,-1 1 0,0-1 0,2-1 0,14-12 119,0-1-1,-1 0 1,0-2-1,-1 1 0,17-28 1,-16 22-155,1 1 0,1 1 1,24-22-1,-42 43 37,-1-1 0,1 0 0,0 0 0,0 0 0,0 0 0,0 0 0,0 0 0,-1 0 0,1 0 0,0 0 0,0 0 0,0 0 0,0 0 0,0 0 0,-1 0 0,1 0 0,0 0 0,0 0 0,0 0 0,0 0 0,0 0 0,-1 0 0,1 0 0,0-1 0,0 1 0,0 0 0,0 0 0,0 0 0,-1 0 0,1 0 0,0 0 0,0 0 0,0 0 0,0-1 0,0 1 0,0 0 0,0 0 0,0 0 0,0 0 0,0 0 0,0-1 0,-1 1 0,1 0 0,0 0 0,0 0 0,0 0 0,0 0 0,0-1 0,0 1 0,0 0 0,0 0 0,0 0 0,0 0 0,0 0 0,1-1 0,-1 1 1,0 0-1,0 0 0,0 0 0,0 0 0,0 0 0,0-1 0,-8 2 62</inkml:trace>
  <inkml:trace contextRef="#ctx0" brushRef="#br0" timeOffset="1">182 243 14883,'-1'33'1513,"4"-3"-913,5-1-256,5-5 616,4-4-144,3-8-544,2-4-448,4-11 216,-1-7-88,5-13-160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15123,'-12'11'1021,"0"-1"1,-24 15-1,23-17-741,0 1 1,-20 18-1,33-27-280,0 0-1,0 1 1,0-1 0,0 0-1,0 0 1,-1 0 0,1 0-1,0 0 1,0 0 0,0 0 0,0 0-1,0 1 1,0-1 0,0 0-1,0 0 1,0 0 0,0 0-1,0 0 1,0 0 0,0 1-1,0-1 1,0 0 0,0 0-1,0 0 1,0 0 0,0 0-1,1 0 1,-1 0 0,0 1-1,0-1 1,0 0 0,0 0-1,0 0 1,0 0 0,0 0-1,0 0 1,0 0 0,0 0 0,0 0-1,1 0 1,-1 0 0,0 1-1,0-1 1,0 0 0,0 0-1,0 0 1,0 0 0,0 0-1,1 0 1,-1 0 0,0 0-1,0 0 1,0 0 0,0 0-1,13 2-18,11 0-25,-8-2-20,11 0-132,34 4 1,-53-3 151,-1 0 0,0 0 1,1 1-1,-1 1 1,0-1-1,0 1 1,0 0-1,-1 0 0,10 7 1,-14-8 55,0-1 0,0 1 1,0 0-1,0 0 0,0 0 1,-1 0-1,1 0 0,0 1 1,-1-1-1,0 0 0,0 1 1,1-1-1,-1 1 0,-1-1 1,1 1-1,0 0 0,-1-1 1,1 1-1,-1 0 0,0-1 0,0 1 1,0 0-1,0-1 0,0 1 1,-1 0-1,1-1 0,-1 1 1,0 0-1,1-1 0,-1 1 1,-1-1-1,1 1 0,0-1 1,-2 3-1,-3 5 212,-1-1 0,0 1-1,0-2 1,0 1 0,-1-1 0,-18 14 0,12-11 213,-2 0 0,-22 12 0,31-19-342,-1-1 0,1 0-1,-1 0 1,1-1 0,-1 0 0,0 0 0,0-1-1,-9 1 1,15-2-105,0 0 0,0 0 0,1 0 0,-1 0 0,0 0 0,0 0 0,0 0 0,0-1 0,1 1 0,-1-1 0,0 1 0,0-1 0,1 0 0,-1 0 0,0 0 0,1 0 0,-1 0-1,1 0 1,-1 0 0,1 0 0,-1-1 0,1 1 0,0 0 0,0-1 0,0 1 0,0-1 0,0 1 0,0-1 0,0 0 0,0 0 0,1 1 0,-1-1 0,1 0 0,-1 0 0,1 0 0,0 1 0,-1-1 0,1 0 0,0-3 0,5-33-234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2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131 553 13107,'-17'1'351,"2"1"-67,0-1 0,0 0 1,0-2-1,-29-3 0,35-1 480,16 1-386,17-1-48,67 0 64,0 4 0,92 12 0,-88-5-301,366 17-1013,519-42 0,-201-75-92,-6-55 1552,-461 79 105,652-130 2111,-916 192-2615,119-18 289,-127 22-338,1 2 0,45 3 0,-69 0-84,34 7 0,-46-7-32,0 0 1,-1 1-1,1 0 0,0-1 1,0 2-1,-1-1 0,1 0 0,-1 1 1,0 0-1,0 0 0,4 4 0,-7-7 22,-1 1-1,1-1 1,-1 1-1,1-1 0,-1 0 1,1 1-1,-1-1 0,1 1 1,-1-1-1,0 1 0,1-1 1,-1 1-1,0 0 0,1-1 1,-1 1-1,0-1 0,0 1 1,1 0-1,-1-1 1,0 1-1,0 0 0,0-1 1,0 1-1,0 0 0,0-1 1,0 1-1,0 0 0,0-1 1,0 1-1,-1-1 0,1 1 1,0 0-1,0-1 0,-1 2 1,0-1 10,0-1-1,0 1 1,0-1 0,1 0 0,-1 1 0,0-1-1,0 0 1,0 0 0,0 1 0,0-1-1,0 0 1,0 0 0,0 0 0,0 0 0,0 0-1,0 0 1,0-1 0,0 1 0,0 0 0,0 0-1,-1-1 1,-26-13-56,-5-9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1 566 13027,'0'0'41,"0"0"-1,0-1 1,0 1 0,0-1 0,0 1-1,-1-1 1,2 1 0,-1-1 0,0 1-1,0-1 1,0 1 0,0-1 0,0 1-1,0-1 1,0 1 0,0-1 0,1 1-1,-1-1 1,0 1 0,0 0 0,1-1 0,-1 1-1,0-1 1,1 1 0,-1 0 0,0-1-1,1 1 1,-1 0 0,1-1 0,-1 1-1,0 0 1,1 0 0,0-1 0,21-9 32,-15 7 75,705-279 2709,26 69-2563,-559 173-1045,-160 36 521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0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14091,'1'-3'253,"9"-21"798,-7 20-716,-2 14-108,-9 86 762,1-16-833,2 1-1,10 128 1,-4-203-152,0 1-1,0-1 1,0 0-1,1 0 1,0 0-1,0-1 1,4 8-1,-5-12-1,-1 0 0,1 0 0,0 0-1,-1 0 1,1 0 0,0 0 0,0 0 0,0-1-1,0 1 1,0 0 0,0-1 0,0 1 0,0 0-1,0-1 1,0 1 0,0-1 0,0 0 0,1 1 0,0-1 0,0 0 1,-1 0-1,1 0 1,0-1-1,-1 1 1,1 0-1,-1-1 1,1 1-1,-1-1 1,1 0-1,-1 1 1,1-1-1,-1 0 1,1 0-1,-1 0 1,2-2-1,4-3 16,-1 0-1,0 0 1,-1 0-1,1-1 1,-1 0-1,-1 0 1,6-10-1,23-60 171,-27 62-148,14-36 139,-3 0 0,-2-2 0,-2 0-1,-2 0 1,3-60 0,-14 77 30,0 36-206,0 0 0,-1 0 0,1 0 0,0 0 1,0 0-1,0 0 0,0 1 0,0-1 0,0 0 0,0 0 0,-1 0 0,1 0 0,0 0 0,0 0 1,0 0-1,0 0 0,0 0 0,-1 0 0,1 0 0,0 0 0,0 0 0,0 0 0,0 0 0,-1 0 0,1 0 1,0 0-1,0 0 0,0 0 0,0 0 0,0 0 0,-1 0 0,1 0 0,0 0 0,0 0 0,0 0 1,0 0-1,0 0 0,-1 0 0,1-1 0,0 1 0,0 0 0,0 0 0,0 0 0,0 0 0,0 0 0,0 0 1,0-1-1,0 1 0,-1 0 0,1 0 0,0 0 0,0 0 0,0 0 0,0-1 0,0 1 0,0 0 1,0 0-1,0 0 0,0-1 0,-7 17 38,-1 23-20,1 0 1,2 1 0,2-1-1,1 1 1,2 0-1,2-1 1,2 1 0,1-1-1,14 49 1,-16-73-22,1 0 1,1 0-1,1 0 0,0 0 1,1-1-1,11 17 1,-46-82-600,-102-183-1004,133 238 1534,0 1 0,1-1 0,-1 0 0,1 0 1,0 0-1,0-1 0,0 1 0,0-1 0,0 0 1,1 0-1,0 0 0,6 2 0,1 1-133,0-1 1,0-1-1,0 0 0,15 2 1,15-1-97,5-3-118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199 436 13395,'-2'-1'87,"0"-1"0,0 1 0,0 1 0,-1-1 0,1 0-1,0 0 1,0 1 0,-1-1 0,1 1 0,0 0 0,0 0 0,-1 0 0,1 0 0,0 0 0,-1 0 0,1 1 0,0-1 0,-1 1 0,1-1 0,-3 2-1,-5 2 200,-1 1 0,-16 10-1,26-14-233,-11 5 160,2 1 1,-1 1-1,1 0 1,0 0-1,-10 12 1,17-18-178,1 1-1,0 0 1,-1-1 0,1 1-1,0 0 1,1 0 0,-1 0 0,0 1-1,1-1 1,0 0 0,-1 0 0,1 1-1,1-1 1,-1 1 0,0-1-1,1 1 1,0-1 0,0 1 0,0-1-1,0 1 1,0-1 0,1 1 0,1 6-1,-1-8-11,0 0 0,1 0 0,-1 0 1,0 1-1,1-2 0,-1 1 0,1 0 0,-1 0 0,1 0 0,0-1 0,0 1 0,0-1 0,0 0 0,0 1 0,0-1 1,3 1-1,0 0 21,0 0 0,0-1 0,0 0 1,0 0-1,1 0 0,-1 0 1,7-1-1,0-1 75,1 0 0,0 0 0,-1-1 1,1-1-1,18-7 0,-22 7-18,0-1 1,-1 0-1,0-1 1,0 0-1,0 0 1,0-1-1,-1 0 1,0 0-1,0-1 1,-1 0-1,10-13 1,-13 16-56,0 0 0,0-1 1,-1 0-1,1 0 0,-1 1 0,0-1 0,-1 0 0,1-1 1,-1 1-1,0 0 0,-1 0 0,1 0 0,-1-1 1,0 1-1,0 0 0,0-1 0,-1 1 0,0 0 1,0 0-1,0 0 0,-1 0 0,-3-8 0,3 10-59,1 0 0,-1 0-1,0 0 1,-1 0 0,1 0 0,0 1-1,-5-4 1,7 5-15,-1 0-1,1 1 1,-1-1 0,0 1 0,0-1-1,1 1 1,-1-1 0,0 1-1,0-1 1,1 1 0,-1 0 0,0-1-1,0 1 1,0 0 0,0 0-1,1 0 1,-1 0 0,0 0 0,0 0-1,0 0 1,0 0 0,0 0-1,1 0 1,-1 0 0,0 0 0,0 0-1,0 1 1,0-1 0,1 0 0,-1 1-1,0-1 1,0 1 0,1-1-1,-2 1 1,2 0-13,-1-1 1,1 0-1,0 0 0,-1 0 0,1 1 0,0-1 0,0 0 1,-1 0-1,1 0 0,0 1 0,0-1 0,0 0 1,-1 1-1,1-1 0,0 0 0,0 1 0,0-1 0,0 0 1,0 1-1,0-1 0,0 0 0,-1 1 0,1-1 1,0 0-1,0 1 0,0-1 0,0 0 0,0 1 0,1-1 1,-1 0-1,0 1 0,0-1 0,0 0 0,0 1 1,0-1-1,0 0 0,0 1 0,1-1 0,-1 0 1,0 0-1,0 1 0,1-1 0,-1 0 0,0 0 0,0 1 1,1-1-1,-1 0 0,0 0 0,0 0 0,1 1 1,-1-1-1,0 0 0,1 0 0,-1 0 0,0 0 0,1 0 1,0 0-1,0 1-78,0-1-1,1 0 1,-1 0-1,1 1 1,-1-1 0,0 0-1,1-1 1,-1 1 0,1 0-1,-1 0 1,1 0 0,-1-1-1,0 1 1,1-1 0,1 0-1,6-6-357,0 0 0,-1 0 0,0 0-1,0-1 1,-1-1 0,0 1 0,0-1 0,10-19-1,1-5-5,17-44 0,-25 53 873,0-1-1,-2 0 1,0-1 0,-2 0-1,4-34 1,-12 45 981,-4 22-78,-6 27-312,2 4-671,1 1 1,2 1 0,2-1 0,1 1-1,3 0 1,4 55 0,-3-88-271,1 0 0,1-1 0,-1 1 0,1 0 0,1-1 0,-1 1 0,6 8 0,-8-13-32,1 0 0,1-1 0,-1 1 0,0-1 0,0 1 0,0-1 0,1 0 0,-1 1 0,1-1 0,-1 0 0,1 0 0,-1 0 0,1 0 0,0 0 0,0 0 0,-1-1-1,1 1 1,0 0 0,0-1 0,0 1 0,0-1 0,0 0 0,0 0 0,-1 0 0,1 0 0,0 0 0,0 0 0,0 0 0,0-1 0,3 0 0,5-3-1,-1-1 0,0 0 0,0 0 0,0-1 0,-1 0 0,0 0 0,0-1 1,0 0-1,10-13 0,10-9 8,-27 29-14,-1-1 0,1 0 0,0 1 0,-1-1-1,1 1 1,0-1 0,-1 1 0,1-1 0,0 1 0,0-1-1,0 1 1,-1 0 0,1 0 0,0-1 0,0 1-1,0 0 1,0 0 0,1 0 0,-2 0-1,1 0 1,-1 0 0,1 1-1,-1-1 1,0 0-1,1 0 1,-1 1-1,0-1 1,1 1-1,-1-1 1,0 0-1,1 1 1,-1-1-1,0 1 1,0-1-1,1 0 1,-1 1-1,0-1 1,0 1-1,0-1 1,0 1-1,0-1 1,0 1-1,0 0 1,-1 39 12,-1-28-15,2-5-40,0 0 1,0-1-1,0 1 0,1 0 0,0 0 0,0 0 0,1 0 0,-1 0 0,4 7 0,-3-12 18,-1 0 0,0 0-1,0 0 1,1 0 0,-1 0-1,1 0 1,0-1 0,-1 1 0,1-1-1,0 1 1,0-1 0,0 0-1,0 1 1,0-1 0,0 0-1,1 0 1,-1-1 0,0 1 0,0 0-1,1-1 1,-1 1 0,0-1-1,1 0 1,-1 0 0,1 0 0,-1 0-1,0 0 1,1-1 0,-1 1-1,3-1 1,2-1-66,0-1-1,0 1 1,0-1 0,0 0 0,-1-1-1,1 0 1,-1 0 0,0 0-1,0-1 1,-1 0 0,0 0-1,1 0 1,7-11 0,20-25-322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12923,'1'2'109,"0"0"0,-1 0-1,1 0 1,0-1 0,0 1 0,0 0 0,1 0 0,-1-1 0,0 1 0,1-1 0,-1 1 0,1-1-1,-1 0 1,1 1 0,2 0 0,-3-1-47,1-1 0,-1 0-1,1 1 1,-1-1 0,1 0 0,-1 0 0,1 0-1,-1 0 1,1 0 0,-1 0 0,1-1-1,-1 1 1,1 0 0,-1-1 0,0 1 0,1-1-1,-1 1 1,0-1 0,1 0 0,-1 0 0,0 1-1,3-3 1,6-6 222,0 1 1,-1-2-1,0 1 0,0-1 1,-1-1-1,0 0 1,-1 0-1,0 0 0,-1-1 1,0 0-1,-1 0 0,0 0 1,4-22-1,-9 34-281,1 0-1,-1-1 1,0 1 0,0 0 0,0 0-1,0 0 1,0 0 0,0 0 0,0 0-1,0 0 1,0 0 0,0 0 0,0 0-1,0-1 1,0 1 0,0 0 0,0 0-1,0 0 1,0 0 0,0 0 0,0 0-1,0 0 1,0 0 0,0 0 0,0-1-1,0 1 1,0 0 0,0 0 0,0 0-1,0 0 1,-1 0 0,1 0 0,0 0-1,0 0 1,0 0 0,0 0 0,0 0-1,0 0 1,0 0 0,0 0 0,0-1-1,0 1 1,0 0 0,0 0 0,-1 0-1,1 0 1,0 0 0,0 0 0,0 0-1,0 0 1,0 0 0,0 0-1,0 0 1,0 0 0,0 0 0,-1 0-1,1 0 1,0 0 0,0 0 0,0 0-1,0 0 1,0 1 0,0-1 0,0 0-1,0 0 1,0 0 0,-1 0 0,-4 4 26,-1 5-19,1 0 0,0 0 0,0 0 0,1 0 0,0 1 0,-4 16 0,3-7-9,1 0-1,-3 33 1,7-50-4,0 1 0,0-1 0,0 0-1,0 0 1,0 0 0,0 0 0,1 0 0,-1 0 0,1 0-1,-1 0 1,1 0 0,0 0 0,0 0 0,0 0 0,0 0-1,0 0 1,0 0 0,1-1 0,-1 1 0,4 2 0,-4-3-2,1 0-1,-1-1 1,1 1 0,-1 0 0,1-1 0,0 0 0,-1 1-1,1-1 1,0 0 0,0 0 0,-1 0 0,1 0 0,0 0 0,-1 0-1,1 0 1,0-1 0,-1 1 0,1-1 0,0 1 0,-1-1-1,1 0 1,-1 1 0,1-1 0,-1 0 0,1 0 0,-1 0-1,2-1 1,3-3 13,-1 0 1,1 1-1,-1-2 0,0 1 0,0-1 0,0 1 0,-1-1 1,0-1-1,0 1 0,-1 0 0,1-1 0,-1 0 0,-1 0 0,1 0 1,-1 0-1,-1 0 0,1 0 0,-1-1 0,0-8 0,-1-12 259,-1 0 0,-1 1 0,-10-49-1,7 50-43,5 24-204,-1 0 1,1 0 0,-1 0-1,1 0 1,0 0 0,0 0 0,0-1-1,0 1 1,0 0 0,0 0-1,1 0 1,-1 0 0,1 0-1,-1 0 1,1 0 0,0 0 0,0 0-1,0 0 1,0 0 0,0 0-1,2-1 1,-1 1-26,1 1 0,-1-1 0,1 1 0,-1 0 0,1 0 0,-1 0 0,1 1 0,0-1 0,0 0 0,-1 1 0,1 0 0,0 0 0,0 0 0,0 0 0,3 1 0,4-1-121,118 1-374,-70-7 352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14371,'-16'32'1528,"5"8"-1120,0 10-151,3 5 639,6 2-416,1-1-24,7-3-296,1-6-192,2-14-424,-4-7-104,0-20 424,-14-26-432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2:1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101 187 15139,'-12'11'547,"1"0"0,0 1 0,1 1 0,-15 22-1,20-27-486,1 0 0,0-1 0,1 1-1,0 0 1,0 1 0,1-1 0,0 0-1,0 1 1,1-1 0,-1 13 0,2-20-60,0 0-1,-1 0 1,1 0 0,0 0 0,0 0 0,0 0 0,0 0 0,0 0 0,0 0 0,1 0 0,-1 0-1,0-1 1,0 1 0,1 0 0,-1 0 0,1 0 0,-1 0 0,1 0 0,-1 0 0,1-1 0,-1 1-1,1 0 1,0 0 0,-1-1 0,1 1 0,0 0 0,0-1 0,-1 1 0,1-1 0,0 1 0,0-1-1,0 1 1,0-1 0,0 0 0,0 1 0,0-1 0,-1 0 0,1 0 0,0 0 0,0 1 0,0-1-1,0 0 1,0-1 0,0 1 0,2 0 0,0-1 8,0 0 0,0 0 0,1 0 0,-1-1 0,0 1 0,0-1 0,-1 1 0,1-1 0,0 0-1,-1 0 1,1-1 0,2-2 0,7-10 46,-2 0-1,0-1 0,0 0 1,-1 0-1,-1-1 0,9-28 1,24-110 439,-41 153-479,10-75 699,-16 114-712,2 1 0,1 0-1,2 1 1,5 52 0,-3-75-145,1-1-1,1 1 1,0-1 0,8 23 0,-11-37 134,0-1 1,0 1 0,0 0 0,1-1 0,-1 1 0,0 0 0,0-1 0,1 1 0,-1-1-1,0 1 1,1 0 0,-1-1 0,1 1 0,-1-1 0,1 1 0,-1-1 0,1 0 0,-1 1-1,1-1 1,0 1 0,-1-1 0,1 0 0,-1 1 0,1-1 0,0 0 0,-1 0 0,1 0 0,0 1-1,-1-1 1,2 0 0,0-1 11,-1 1-1,0-1 1,1 1-1,-1-1 1,0 0-1,1 0 1,-1 0-1,0 1 1,0-1-1,0 0 0,0-1 1,0 1-1,2-2 1,4-7 96,-1 0 1,9-18-1,-13 25-87,10-24 156,-6 14 17,-8 39-119,1-22-72,1 0 1,0-1 0,0 1 0,0 0-1,0 0 1,1 0 0,-1 0 0,1 0-1,0 0 1,0 0 0,1 0 0,-1-1-1,1 1 1,2 3 0,-3-5 4,0-1 0,0 0 0,1 1-1,-1-1 1,0 0 0,1 0 0,-1 0 0,1 0 0,-1 0 0,1 0 0,-1 0-1,1-1 1,0 1 0,-1-1 0,1 1 0,0-1 0,-1 1 0,1-1 0,0 0-1,0 0 1,0 0 0,-1 0 0,1 0 0,0-1 0,0 1 0,-1 0 0,1-1-1,0 1 1,-1-1 0,1 1 0,0-1 0,-1 0 0,1 0 0,1-1 0,1-1 31,1 0 1,0 0 0,-1 0-1,0-1 1,0 0 0,0 0-1,0 0 1,0 0 0,-1-1-1,0 1 1,0-1 0,0 0-1,3-9 1,2-6 216,-1 0-1,5-26 1,-8 30-43,-2 26-130,0 0 1,8 18 0,-9-26-70,4 11-49,1 1 0,0-1-1,13 18 1,-17-27-102,0-1 0,1 1 0,0-1 0,0 0 0,0 1 0,0-1 0,0 0 0,0-1 0,1 1-1,0-1 1,-1 1 0,1-1 0,0 0 0,0 0 0,8 2 0,-5-4-257,0-3-112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22 104 11458,'6'-8'283,"0"0"-1,0 0 1,1 1-1,1 0 1,-1 1-1,1 0 0,0 0 1,0 0-1,1 1 1,-1 0-1,1 1 1,0 0-1,12-3 0,-8 3 42,-1 0 0,0 1-1,1 1 1,0 0 0,-1 1 0,1 0-1,0 1 1,0 1 0,24 3-1,-34-3-273,0-1-1,0 1 0,0 0 0,0 0 1,0 0-1,0 1 0,0-1 1,-1 0-1,1 1 0,0 0 0,-1 0 1,0 0-1,1 0 0,-1 0 0,0 0 1,0 1-1,0-1 0,0 0 1,0 1-1,-1 0 0,1 0 0,-1-1 1,0 1-1,2 6 0,-2-5-22,0 1-1,-1-1 0,0 1 0,0 0 1,0-1-1,0 1 0,-1-1 1,0 1-1,0-1 0,0 1 1,-1-1-1,1 0 0,-1 1 0,0-1 1,0 0-1,-4 5 0,-5 7 30,-1 0 0,-1-1 1,0-1-1,-30 25 0,-68 43 104,107-79-158,-4 6-48,15-7-2,32-7-57,-13 1 13,-19 4 55,0 0 0,0 0 0,0 1 0,0 0 0,0 0-1,0 1 1,0 0 0,0 0 0,-1 1 0,1-1-1,-1 1 1,1 1 0,-1-1 0,0 1 0,-1 0 0,7 6-1,-5-3-9,-1 0-1,0 0 1,0 0-1,-1 1 1,0 0-1,0 0 0,-1 0 1,0 0-1,0 1 1,-1 0-1,5 17 0,-6-14 53,0-1 0,0 0 0,-1 0 0,0 1-1,-1-1 1,-1 1 0,0-1 0,0 0 0,-1 1 0,0-1-1,-5 13 1,4-17 70,0 1-1,-1-1 1,0-1 0,0 1-1,0-1 1,-1 1 0,0-1-1,0 0 1,0-1 0,-1 1-1,0-1 1,0 0 0,0-1-1,-1 0 1,1 0 0,-1 0-1,-9 3 1,3-2 68,0 0 0,0-2 0,-1 1 1,1-2-1,-1 0 0,0 0 0,-20-1 0,26-1-220,-1-1 0,1 1 0,0-2 0,-1 1 0,1-1 0,0 0 0,0-1 0,0 0 0,0 0 0,0-1 0,1 0 0,-1 0 0,-7-6 0,14 9 29,-1 0 0,1 0 1,0 0-1,0 0 0,0 0 1,0 0-1,0-1 0,0 1 0,0 0 1,0 0-1,0-1 0,1 1 1,-1-1-1,1 1 0,-1 0 0,1-1 1,-1 1-1,1-1 0,0 1 1,-1-1-1,1 1 0,0-1 1,0 0-1,0 1 0,1-1 0,-1 1 1,0-1-1,0 1 0,1-1 1,-1 1-1,1-1 0,0 1 0,-1 0 1,2-2-1,11-14-528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15403,'10'-2'239,"1"0"-1,-1 0 0,0-1 0,0-1 1,0 0-1,0 0 0,-1-1 0,0 0 1,1 0-1,-2-1 0,1 0 0,-1-1 1,0 0-1,8-8 0,-10 8-145,-1 1-1,1-1 0,-1 0 1,0-1-1,-1 1 1,0-1-1,0 0 0,0 0 1,-1 0-1,0 0 1,-1-1-1,0 1 0,0-1 1,-1 1-1,0-1 1,0 0-1,-2-12 0,1 19-73,0 1 0,0-1 0,0 0 0,0 1 0,-1-1 0,1 0 0,-1 0 0,1 1 0,-1-1 0,0 1 0,0-1 0,1 1 0,-1-1 0,0 1 0,0-1 0,-1 1 0,1 0 0,0-1 0,0 1 0,-1 0 0,1 0 0,0 0-1,-1 0 1,1 0 0,-1 0 0,-1 0 0,0 0 1,1 1 0,0 0-1,-1 0 1,1 0 0,-1 0-1,1 0 1,0 0 0,-1 1-1,1-1 1,0 1 0,-1-1-1,1 1 1,0 0 0,0 0-1,-1 0 1,1 0 0,0 1-1,-3 2 1,-6 5 3,1 0 1,0 0-1,1 1 0,0 0 1,1 1-1,0 0 0,1 0 0,-12 25 1,11-21-26,2 1 1,0 0-1,1 1 0,0-1 1,2 1-1,-4 28 1,7-41-27,0 1 0,-1-1 1,2 1-1,-1-1 0,1 1 1,-1-1-1,1 0 0,0 1 0,1-1 1,-1 0-1,1 0 0,2 6 1,-2-9-19,-1 1 0,0 0-1,1-1 1,-1 1 0,1-1 0,0 0 0,-1 1 0,1-1 0,0 0 0,0 0 0,0 0-1,0 0 1,0-1 0,0 1 0,0 0 0,0-1 0,0 1 0,0-1 0,0 0-1,0 0 1,0 0 0,0 0 0,0 0 0,0 0 0,1 0 0,-1-1 0,3 0 0,5-2-228,0-1 0,0 1 0,0-2 0,-1 1 0,0-1 0,0-1 0,0 0 1,0 0-1,7-8 0,13-12-1417,26-31-1,-54 55 1622,26-28-512,-2-1 1,-1-1-1,-1-2 1,-2 0-1,32-71 1,-52 102 749,1 0 0,-1-1 1,0 1-1,0 0 0,-1-1 1,1 1-1,-1 0 0,0-1 0,0-5 1,0 9-105,0 0 0,0-1 1,0 1-1,0-1 1,0 1-1,-1 0 0,1-1 1,0 1-1,0 0 0,0-1 1,0 1-1,-1 0 0,1-1 1,0 1-1,0 0 1,-1 0-1,1-1 0,0 1 1,-1 0-1,1 0 0,0-1 1,-1 1-1,1 0 0,0 0 1,-1 0-1,1 0 1,0-1-1,-1 1 0,0 0 1,0 0 78,-1 1 1,1-1-1,-1 0 0,1 0 1,0 1-1,-1-1 1,1 1-1,0 0 1,-1-1-1,1 1 1,0 0-1,-2 1 0,-11 9 240,2 0 0,-1 1-1,1 0 1,1 1-1,0 1 1,1 0 0,1 0-1,-12 22 1,20-33-341,-1 0-1,1 0 1,0 1 0,0-1 0,0 0 0,0 1 0,0-1-1,1 0 1,-1 6 0,1-8-33,0 0 1,1 0-1,-1 0 1,0 0-1,1 0 0,-1 0 1,0 0-1,1 0 1,-1 0-1,1 0 0,-1 0 1,1-1-1,0 1 0,-1 0 1,1 0-1,0-1 1,-1 1-1,1 0 0,0-1 1,0 1-1,0-1 1,0 1-1,-1-1 0,1 1 1,0-1-1,0 0 0,0 1 1,0-1-1,0 0 1,0 0-1,0 0 0,0 0 1,0 0-1,2 0 1,14 0 28,0-1 0,31-4 0,-31 2-43,-1 1-1,1 0 1,21 2 0,-30 1-14,-1 0 0,0 0 0,0 1 0,0 0 0,0 0 0,-1 1 0,1 0 0,-1 0 0,1 0 0,-1 1 0,0 0 0,0 0 0,0 1 0,7 8 0,-10-11 19,-1 1-1,0 0 0,0 0 1,0 0-1,0 0 1,0 0-1,-1 0 1,1 1-1,-1-1 0,0 1 1,0-1-1,0 1 1,-1-1-1,1 1 1,-1-1-1,0 1 1,0-1-1,0 1 0,0-1 1,0 1-1,-1 0 1,0-1-1,0 1 1,0-1-1,0 0 1,0 1-1,-1-1 0,0 0 1,1 0-1,-1 0 1,-3 4-1,-2 2 67,0-1 0,0 0 0,-1 0 0,0-1 0,-1 0 0,0 0 1,-13 8-1,15-11-76,0 0 1,-1 0 0,1-1 0,-1 0-1,0 0 1,0-1 0,0 0 0,0 0-1,0-1 1,-12 0 0,19 0-12,0-1 0,-1 0-1,1 0 1,0 0 0,0-1 0,0 1-1,0 0 1,0 0 0,0 0 0,0-1-1,0 1 1,1-1 0,-1 1 0,0-1 0,0 1-1,0-1 1,0 1 0,0-1 0,1 0-1,-1 1 1,0-1 0,0 0 0,1 0 0,-1 1-1,1-1 1,-1 0 0,1 0 0,-1 0-1,1 0 1,-1 0 0,1 0 0,-1-1-1,1-2-4,0 1 0,0-1-1,0 1 1,0 0 0,1-1-1,-1 1 1,1 0 0,2-6-1,11-29-278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59 452 13859,'-13'35'981,"-19"57"204,28-79-970,1 0 0,1 0 0,0 1 0,0-1 0,2 15-1,0-25-172,-1 0 0,2-1 0,-1 1 1,0 0-1,1-1 0,-1 1 0,1 0 0,0-1 0,-1 1 0,1-1 0,1 1 0,-1-1 0,0 1 0,1-1 0,-1 0 0,1 0 0,-1 0 0,1 0 0,0 0 0,0 0 0,0 0 0,4 2 0,-3-3-18,0 0 0,0 0 0,0 0 0,0-1 0,0 1 0,1-1-1,-1 0 1,0 0 0,1 0 0,-1 0 0,0 0 0,0-1 0,0 1-1,1-1 1,-1 0 0,0 0 0,0 0 0,0-1 0,3-1 0,11-6 25,-1 0 0,-1-2 0,0 0-1,0 0 1,23-24 0,-11 6 90,41-56-1,-52 62-90,0 0 0,-2-2-1,0 1 1,-2-2 0,-1 1-1,-1-2 1,-1 1 0,-1-1-1,-2-1 1,-1 1-1,-1-1 1,-1 0 0,-1-33-1,-2 53-34,-1-1-1,0 1 1,0 0-1,-1 0 1,0-1-1,0 1 1,-1 0-1,0 1 0,-5-9 1,7 13-10,-1 0 0,0 1 0,0-1 0,0 1 0,0 0 0,0-1 0,-1 1 0,1 0 0,0 0 0,-1 1 0,0-1 0,1 0 0,-1 1 0,0 0 0,0-1 1,0 1-1,0 0 0,0 1 0,0-1 0,0 0 0,0 1 0,0 0 0,-1 0 0,1 0 0,0 0 0,-6 1 0,0 1 23,-1 1-1,1 0 1,0 1-1,0 0 1,0 0-1,1 1 1,-1 0-1,1 0 1,0 1-1,1 0 1,-1 1-1,1-1 1,-7 10-1,-6 7 138,1 1 0,-30 51 0,44-67-115,1 0 0,-1 0 1,2 1-1,-1 0 1,1-1-1,-2 11 0,4-16-38,1-1-1,0 0 0,0 1 1,0-1-1,0 0 0,0 1 1,0-1-1,0 0 0,1 0 1,-1 1-1,1-1 0,0 0 1,0 0-1,0 0 0,0 1 1,0-1-1,0 0 0,0-1 1,1 1-1,-1 0 0,1 0 1,-1 0-1,1-1 0,0 1 1,0-1-1,-1 1 0,1-1 1,4 2-1,7 3-77,0-1 0,1-1 0,-1 0 0,26 4 0,-24-5-107,0 0 0,-1 1 1,1 0-1,17 9 0,-28-11 112,0 0 1,-1 0-1,1 1 0,0 0 1,-1 0-1,1 0 1,-1 0-1,0 0 1,0 1-1,0-1 0,0 1 1,-1 0-1,0 0 1,1 0-1,-2 0 1,1 0-1,0 0 0,1 7 1,0 6-347,0 0 0,0 30 0,0-3-511,-3-43 864,0 0 42,-1-1 1,1 1-1,0-1 0,0 1 0,0-1 1,0 1-1,0-1 0,0 1 0,0-1 1,0 1-1,0-1 0,0 1 0,1-1 1,-1 1-1,0-1 0,0 1 0,0-1 1,1 1-1,-1-1 0,0 1 0,0-1 1,1 0-1,-1 1 0,0-1 0,1 1 1,-1-1-1,1 0 0,-1 1 0,0-1 1,1 0-1,-1 0 0,1 1 0,-1-1 1,1 0-1,-1 0 0,1 0 1,13-8-344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78 481 13883,'-8'8'330,"1"0"1,0 0-1,0 1 1,1 0-1,0 0 1,0 1-1,1-1 1,0 1-1,1 0 1,0 1-1,1-1 1,0 1-1,1-1 1,-2 17-1,4-26-311,0 0 0,0 0-1,0 0 1,0 1 0,0-1 0,0 0 0,0 0-1,0 0 1,0 0 0,0 0 0,1 0 0,-1 0-1,0-1 1,1 1 0,-1 0 0,1 0-1,-1 0 1,1 0 0,1 1 0,-2-2-12,1 0 1,-1 1-1,1-1 1,0 0-1,-1 0 0,1 0 1,-1 0-1,1 1 1,0-1-1,-1 0 1,1 0-1,0 0 1,-1 0-1,1-1 0,0 1 1,-1 0-1,1 0 1,0 0-1,-1 0 1,1-1-1,-1 1 0,2-1 1,2-1 1,0 0 0,0-1 0,0 0 0,0 0 0,-1 0 0,6-6-1,-1-1 9,-1 0 0,0-1 0,0 0 0,-1 0 0,0-1 0,-1 0 0,0 0 0,-1 0 0,4-19 0,-8 30-15,0 0 0,0 0-1,1 1 1,-1-1 0,0 0 0,0 0 0,0 0 0,0 0 0,0 0-1,0 0 1,0 0 0,0 0 0,-1 1 0,1-1 0,0 0 0,0 0-1,-1 0 1,1 0 0,-1 0 0,1 1 0,-1-1 0,1 0-1,-1-1 1,0 2 0,0 0 0,1 0 0,-1 0-1,0 0 1,1 0 0,-1 0 0,0 0 0,1 0-1,-1 1 1,0-1 0,1 0 0,-1 0-1,0 1 1,1-1 0,-1 0 0,1 0 0,-1 1-1,1-1 1,-1 1 0,1-1 0,-1 1-1,1-1 1,-1 0 0,1 1 0,-1 0 0,1-1-1,0 1 1,-1-1 0,1 1 0,0-1-1,-1 2 1,-4 6 15,1 0 1,0 1-1,0-1 0,1 1 0,0 0 1,1 0-1,0 0 0,-2 16 0,4-19-6,-1-1-1,1 0 1,1 0-1,-1 0 0,1 0 1,0 1-1,2 8 0,-2-12-3,0 0 0,0 1 0,0-1-1,1 0 1,-1 0 0,0 0 0,1 0 0,0 0-1,-1 0 1,1 0 0,0-1 0,0 1-1,0 0 1,0-1 0,0 0 0,4 3 0,-2-3-1,0 0 1,1 0-1,-1 0 1,0 0-1,1-1 1,-1 0-1,0 0 1,1 0-1,-1 0 1,0-1-1,1 1 1,-1-1-1,0 0 1,0-1-1,1 1 1,3-3-1,7-2 15,-1-1-1,-1-1 0,16-11 1,-9 4 6,-1-1-1,-1-1 1,0 0 0,-2-2 0,0 0 0,26-40 0,-21 24 6,-2-1-1,-1-1 1,18-55-1,-31 77-23,0 0 1,-2 0-1,1-1 0,0-21 0,-6 17 11,2 19-19,-1 1-1,1 0 1,0 0-1,0-1 1,0 1-1,-1 0 1,1-1-1,0 1 1,0 0-1,0 0 1,-1 0-1,1-1 1,0 1-1,-1 0 0,1 0 1,0 0-1,0 0 1,-1 0-1,1-1 1,0 1-1,-1 0 1,1 0-1,0 0 1,-1 0-1,1 0 1,0 0-1,-1 0 1,1 0-1,0 0 1,-1 0-1,1 0 1,-3 2 2,1-1 1,0 0-1,-1 1 1,1-1-1,0 1 1,0 0-1,0 0 1,1 0-1,-1 0 1,0 0-1,1 0 1,-3 4-1,-38 66 225,2 3-1,-35 94 1,52-113-42,-20 84 1,36-112-182,1 1 1,2 0-1,1 0 0,1 0 1,2 30-1,1-50-35,0 1 0,0-1 0,1 0-1,0 0 1,1 0 0,7 16 0,-9-24 23,-1 1-1,1-1 1,0 0 0,-1 0 0,1 0 0,0 0-1,0 0 1,0 0 0,0 0 0,0 0 0,0 0 0,1 0-1,-1 0 1,0 0 0,0-1 0,0 1 0,1-1-1,-1 1 1,0-1 0,1 1 0,1-1 0,-1 0-1,1 0 0,-1-1 0,0 1 1,0-1-1,0 0 0,0 0 0,0 0 0,0 0 1,0 0-1,0 0 0,0-1 0,0 1 1,-1 0-1,1-1 0,0 0 0,-1 1 0,1-1 1,1-3-1,15-21-35,0 0 1,-2-2 0,23-52-1,-29 59 41,191-488 32,-161 396-28,8-41 45,-70 223 76,4-15-56,13-40-54,-34 112 190,-30 168 0,68-264-172,1-29-30,0-1-1,0 0 1,0 0-1,0 1 1,0-1 0,0 0-1,0 0 1,0 1-1,0-1 1,1 0-1,-1 0 1,0 1-1,0-1 1,0 0-1,0 0 1,0 1 0,1-1-1,-1 0 1,0 0-1,0 0 1,0 1-1,1-1 1,-1 0-1,0 0 1,0 0 0,0 0-1,1 1 1,-1-1-1,0 0 1,0 0-1,1 0 1,0 0-1,0-1 1,0 1-1,-1-1 1,1 1-1,0-1 1,0 1 0,-1-1-1,1 1 1,0-1-1,-1 0 1,1 0-1,0 1 1,-1-1-1,1 0 1,0-1-1,6-9 3,-1-1-1,0 0 0,-1 0 1,0-1-1,5-19 0,-3 3 13,5-40 0,-8 54 2,0 31 4,1 7-15,-3-16-4,0 0-1,1-1 0,0 1 0,0-1 0,1 0 0,0 0 0,0 0 1,0 0-1,1-1 0,0 1 0,0-1 0,0 0 0,1-1 1,8 6-1,-6-5 4,0-1 0,1 0 1,-1-1-1,1 0 0,0-1 1,-1 1-1,1-2 0,0 1 1,1-1-1,-1-1 0,10 0 1,-3 0 3,-1-1 1,0-1-1,0-1 0,0 0 1,0-1-1,0-1 1,-1 0-1,1-1 1,-2 0-1,1-1 0,-1-1 1,0 0-1,23-19 1,-14 1-30,-21 26 16,-1-1 0,1 0-1,0 0 1,-1 1 0,1-1-1,-1 0 1,1 0 0,-1 0-1,1 0 1,-1 0 0,0 0-1,1 0 1,-1 0 0,0 0-1,0 0 1,0 0 0,0 0-1,0 0 1,0 0 0,0 0-1,0 0 1,0 0 0,0 0-1,0 0 1,-1 0 0,1 0-1,0 1 1,-1-1 0,0-2-1,0 3 1,0 0 0,0-1-1,1 1 1,-1 0-1,0 0 1,0-1-1,0 1 1,0 0 0,0 0-1,0 0 1,0 0-1,0 0 1,0 0 0,0 0-1,0 1 1,0-1-1,0 0 1,0 0 0,1 1-1,-1-1 1,0 1-1,0-1 1,0 1-1,-1 0 1,-20 14-43,21-15 47,-5 6-12,0-1 1,1 1-1,-1-1 0,1 2 1,0-1-1,-5 8 0,8-11-42,0 1-1,0-1 0,1 1 1,-1 0-1,1 0 0,-1-1 1,1 1-1,0 0 0,1 0 1,-1 0-1,1 0 0,-1 0 1,2 7-1,-1-10 17,0-1 0,0 1-1,0-1 1,0 1 0,0-1-1,1 1 1,-1-1 0,0 0-1,0 1 1,0-1 0,1 1-1,-1-1 1,0 0 0,1 1-1,-1-1 1,0 1 0,1-1 0,-1 0-1,1 0 1,-1 1 0,0-1-1,1 0 1,-1 0 0,1 1-1,-1-1 1,1 0 0,-1 0-1,1 0 1,-1 0 0,1 0-1,-1 0 1,1 0 0,-1 0 0,1 0-1,-1 0 1,1 0 0,-1 0-1,0 0 1,1 0 0,-1 0-1,1 0 1,0-1 0,19-9-1259,-13 4 919,1-1 1,-1 0-1,-1 0 1,1-1-1,-1 0 1,-1 0 0,1 0-1,-1-1 1,-1 0-1,0 0 1,6-17-1,1-11-188,10-61-1,-20 96 567,1-9 36,2-4 330,-1-1 0,-1 1 1,-1-1-1,0 1 0,0-1 0,-2 1 1,-2-21-1,3 36-333,0 0-1,0 0 1,0-1 0,0 1-1,0 0 1,0-1 0,0 1-1,0 0 1,0-1 0,0 1-1,0 0 1,0 0-1,0-1 1,0 1 0,-1 0-1,1 0 1,0-1 0,0 1-1,0 0 1,0 0 0,-1-1-1,1 1 1,0 0 0,0 0-1,0-1 1,-1 1 0,1 0-1,0 0 1,0 0 0,-1 0-1,1 0 1,0-1 0,0 1-1,-1 0 1,1 0 0,0 0-1,-1 0 1,1 0 0,0 0-1,0 0 1,-1 0 0,1 0-1,-1 0 1,-7 13 925,-4 24-216,9-29-731,1-1 1,1 1 0,-1 0-1,1 0 1,1 0 0,0 0 0,0 0-1,1 12 1,8 1-108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188 159 12067,'0'3'85,"-12"39"2227,-8 58-1,18-86-2031,1-1 0,0 1 0,1 0 0,1 0 1,0 0-1,1 0 0,1 0 0,5 18 0,-2-16-328,3 12 16,0 1-1,4 30 0,-11-49 74,-1 1-1,-1-1 0,0 1 0,0 0 0,-1-1 0,0 1 0,-1-1 0,0 1 0,-5 13 0,-1-3 151,0 1 0,-2-2 0,-14 24 0,19-36-67,-1 0 1,0 0 0,0 0-1,-1 0 1,0-1-1,0 0 1,-1-1-1,0 0 1,-14 9 0,21-14-105,0 0 1,0-1 0,0 1-1,0 0 1,-1-1 0,1 1 0,0-1-1,0 0 1,-1 1 0,1-1-1,0 0 1,-1 0 0,1 0 0,0 0-1,-1 0 1,1 0 0,0 0 0,0 0-1,-1-1 1,1 1 0,0-1-1,-1 1 1,1 0 0,0-1 0,0 0-1,0 1 1,0-1 0,0 0-1,0 0 1,-1 1 0,2-1 0,-1 0-1,0 0 1,0 0 0,0 0-1,0 0 1,-1-3 0,0-1 5,-1 0 0,1-1 0,0 0 0,0 1 0,1-1 1,0 0-1,-1-9 0,0-13-124,2 0 1,1 0-1,1 0 0,11-48 1,35-109-513,-48 183 605,14-48-176,3 1 0,1 0 0,3 1 1,40-67-1,-60 113 191,0 0 1,0 0-1,1 0 1,-1 0-1,0 0 1,1 1 0,0-1-1,-1 0 1,1 1-1,0-1 1,0 1-1,0 0 1,4-2-1,-5 3 1,0 0 0,0 0 0,0 0 0,0 0 0,0 0 0,0 1 0,0-1 0,0 0-1,0 1 1,-1-1 0,1 0 0,0 1 0,0-1 0,0 1 0,0 0 0,0-1 0,-1 1 0,1 0-1,0-1 1,-1 1 0,1 0 0,0 0 0,-1 0 0,1-1 0,-1 1 0,1 0 0,-1 0-1,0 0 1,1 0 0,-1 2 0,13 30 234,-11-26-183,1 1 0,0-1 0,0 0 0,0 0 0,9 12-1,-11-17-56,1 0 0,-1 0-1,1-1 1,0 1 0,0-1 0,0 0-1,0 1 1,0-1 0,0 0-1,0 0 1,0 0 0,1 0-1,-1 0 1,0-1 0,0 1-1,1-1 1,-1 0 0,0 1 0,1-1-1,-1 0 1,1 0 0,-1 0-1,0-1 1,3 0 0,14-3-34,0-2-1,0 0 1,-1-2 0,0 0 0,18-11 0,33-13-75,-59 27 98,2 1-23,-1-1-1,1 1 1,0 1-1,20-4 1,-30 7 38,1 0 1,0-1-1,-1 1 0,1 1 1,0-1-1,-1 0 0,1 1 1,0-1-1,-1 1 0,1 0 1,-1-1-1,1 1 0,-1 1 0,1-1 1,-1 0-1,0 1 0,1-1 1,-1 1-1,0-1 0,0 1 1,0 0-1,-1 0 0,1 0 1,0 0-1,-1 0 0,3 5 1,3 5 61,-5-7-24,0-1 0,1 1 0,-1-1 0,1 0 0,0 1 0,5 4 0,-6-8-38,0 0 0,-1 0-1,1 0 1,0 0 0,0 0 0,0 0 0,0 0 0,0 0 0,0-1 0,0 1 0,0-1 0,0 0 0,0 1 0,0-1 0,0 0 0,0 0 0,0 0 0,0-1-1,4 0 1,5-2-31,-1 0-1,0 0 1,0-1 0,0-1-1,0 1 1,-1-2-1,1 1 1,10-10-1,7-7-340,29-31-1,-21 15-95,-26 27 187,1-1 1,0 2-1,12-10 0,-23 37 5,1-15 278,-10 37 587,-7 64 0,16-89-470,1 1 0,0 0 0,1-1 0,0 1-1,2 0 1,-1-1 0,2 0 0,5 15 0,8 17 35,-1-7-147,12 53 1,-25-81-36,-1 0 0,0 1 1,-1-1-1,0 1 1,-1-1-1,0 1 0,-1-1 1,0 1-1,-4 16 1,4-25 27,0 0-1,0 0 1,0 0 0,0 0 0,0 0 0,-1 0 0,1 0 0,-1-1 0,0 1 0,0 0 0,0-1 0,0 0 0,0 1 0,0-1-1,-1 0 1,1 0 0,-1 0 0,0-1 0,1 1 0,-1-1 0,0 1 0,0-1 0,0 0 0,0 0 0,0 0 0,0 0-1,0-1 1,0 1 0,0-1 0,-1 0 0,1 0 0,0 0 0,0 0 0,0-1 0,0 1 0,0-1 0,0 0 0,-1 0-1,2 0 1,-1 0 0,0 0 0,0-1 0,0 1 0,0-1 0,1 0 0,-1 0 0,-4-4 0,0-1-61,0 0 1,0-1-1,0 0 1,1 0-1,1-1 1,-1 0-1,1 0 1,1 0-1,-1 0 1,2-1 0,-1 1-1,1-1 1,1 0-1,-3-20 1,3 8-113,0-1 0,2 0 1,0 1-1,2-1 1,8-39-1,9-15-275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21 15931,'59'-21'4312,"-62"23"-4029,-15 12 617,0 0-1,-17 19 1,31-30-900,1 1 1,0 0-1,0-1 1,0 1-1,0 0 1,0 1 0,1-1-1,0 0 1,0 1-1,0-1 1,0 1-1,1 0 1,-1 0 0,1-1-1,1 1 1,-1 8-1,1-10-43,1 0 0,-1 0-1,1 0 1,0 0 0,1 0 0,-1 0-1,0 0 1,1 0 0,-1 0 0,1-1-1,3 5 1,29 28-572,-26-28 451,-1 0 1,0 0-1,0 1 0,8 12 0,-14-18 140,0 0 0,0 1 0,0-1 0,0 0 0,0 0 0,-1 1 0,1-1 0,-1 0 0,1 1 0,-1-1 1,0 1-1,0-1 0,0 0 0,0 1 0,0-1 0,-1 1 0,1-1 0,-1 0 0,1 1 0,-1-1 0,0 0 0,0 0 0,-1 3 0,-1-2-25,1 1 0,-1-1 1,0 1-1,0-1 0,0 0 1,0 0-1,-1 0 0,1-1 1,-1 1-1,1-1 0,-1 0 0,0 0 1,0 0-1,0 0 0,0-1 1,0 1-1,-1-1 0,1 0 1,-7 0-1,4 0-48,0 0 0,0-1 1,0 0-1,0 0 0,0-1 0,0 0 1,0 0-1,1-1 0,-1 0 0,0 0 0,-10-5 1,-21-18-231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56 18564,'-2'-2'80,"1"0"0,0 1 0,-1-1 0,0 0 0,1 1 0,-1-1 0,0 1 0,0 0 0,0 0 0,0-1 0,0 1 0,0 1 0,0-1 0,0 0 0,0 0 0,-1 1 0,1-1 0,0 1 0,0 0 0,-1 0 0,1 0 0,0 0 0,-1 0 0,1 0 0,0 0 0,0 1 0,-1-1 0,1 1 0,-3 1 0,-4 1 54,0 0 0,1 0 0,0 1 1,0 0-1,0 0 0,-10 8 0,8-4-71,0 1-1,0 0 1,1 1-1,0 0 1,1 0-1,0 1 0,-9 15 1,14-20-68,-1 0 0,1 0 0,1 0 0,-1 1 0,1-1 0,0 1 0,1 0 0,-1 0 0,1-1 0,1 1 0,-1 0 0,1 0 0,0 0 0,1 0 0,2 12 0,-3-18 0,0 1 0,1 0 0,-1-1-1,1 1 1,0-1 0,-1 1-1,1-1 1,0 1 0,0-1-1,0 1 1,0-1 0,0 0 0,0 0-1,0 1 1,0-1 0,1 0-1,-1 0 1,0 0 0,1 0 0,-1 0-1,1-1 1,2 2 0,-1-1-5,-1-1 1,1 0 0,-1 0 0,1 0-1,0 0 1,-1 0 0,1-1 0,-1 1 0,1-1-1,0 1 1,-1-1 0,1 0 0,1-1-1,8-4-63,0-1 0,-1 0 0,-1 0 0,15-13 0,-12 7-65,-10 11 93,-1-1 0,1 1 1,-1-1-1,1 1 0,0 0 0,0 0 0,0 0 0,0 0 0,0 1 0,0-1 0,5-1 0,-8 3 30,1 1 0,-1-1 0,1 1 1,-1-1-1,1 0 0,-1 1 0,1-1 1,-1 1-1,0-1 0,1 1 0,-1-1 1,1 1-1,-1 0 0,0-1 0,0 1 0,1-1 1,-1 1-1,0 0 0,0-1 0,0 1 1,0-1-1,0 1 0,0 0 0,0-1 0,0 1 1,0 0-1,0-1 0,0 1 0,0 0 1,0 0-1,-2 28-170,2-28 168,-44 330-290,33-272 481,-35 113 0,36-143-48,-2 0 0,-1 0-1,-1-1 1,-2-1 0,-29 40 0,39-59-66,0-1-1,-1 0 1,0 0 0,-10 7 0,16-13-51,0 0 1,-1 0 0,1 0 0,0-1 0,-1 1 0,1 0 0,-1-1-1,1 1 1,-1-1 0,1 0 0,-1 1 0,1-1 0,-1 0 0,-2 0-1,3 0-6,0-1-1,0 1 1,0 0 0,0-1-1,0 1 1,0-1-1,1 0 1,-1 1-1,0-1 1,0 0-1,1 1 1,-1-1-1,0 0 1,1 0-1,-1 0 1,1 1-1,-1-1 1,1 0-1,-1 0 1,1 0-1,0 0 1,-1 0-1,1 0 1,0 0-1,0-2 1,-3-9-38,2-1 0,0 0 0,0 1 0,2-1-1,-1 0 1,1 1 0,1-1 0,4-15 0,5-14-173,19-44 0,-9 32 72,2 1 0,3 2 0,2 0 0,3 2 1,1 1-1,72-81 0,-91 116 161,0-1-1,0 2 1,2 0 0,-1 1-1,1 0 1,1 1 0,26-12-1,-40 21-16,0 0 0,0 1-1,0-1 1,0 0-1,0 1 1,0 0-1,0-1 1,0 1 0,4 0-1,-6 0-3,1 0 0,0 0 0,-1 0 0,1 1 0,-1-1 0,1 0-1,-1 0 1,1 1 0,-1-1 0,1 0 0,-1 0 0,1 1 0,-1-1-1,1 1 1,-1-1 0,0 0 0,1 1 0,-1-1 0,0 1 0,1-1 0,-1 1-1,0-1 1,1 1 0,-1 2 5,1 0-1,-1-1 1,0 1-1,0 0 1,0-1-1,0 1 1,0 0-1,-1-1 1,1 1-1,-1-1 1,0 1-1,0-1 1,-1 4-1,-7 13 83,0-1 0,-13 20 0,-12 22 287,34-59-364,-1 0 0,1-1-1,-1 1 1,1 0 0,0 0-1,-1 0 1,1 0 0,0-1 0,-1 1-1,1 0 1,0 0 0,0 0-1,0 0 1,0 0 0,0 0 0,0 0-1,0 0 1,0 0 0,0-1-1,1 1 1,-1 2 0,1-3-4,0 0-1,-1 0 1,1 1-1,-1-1 1,1 0 0,0 0-1,-1 0 1,1 0-1,0 0 1,-1 0 0,1 0-1,-1 0 1,1 0-1,0 0 1,-1-1 0,1 1-1,-1 0 1,1 0 0,0 0-1,-1-1 1,1 1-1,0-1 1,5-2 37,0-1 1,0 1-1,0-2 1,5-4-1,1-3 29,-2-1 1,0 0-1,0-1 0,-2 0 0,1-1 0,-2 1 0,0-2 0,-1 1 0,0-1 0,-1 0 0,4-21 0,-1-11 197,-1-1 1,0-72-1,-8 115-258,2-17 48,-1 23-66,0 0 1,1 0-1,-1 1 0,0-1 1,0 0-1,0 0 1,0 0-1,0 0 1,1 0-1,-1 0 0,0 0 1,0 0-1,0 1 1,0-1-1,1 0 1,-1 0-1,0 0 0,0 0 1,0 0-1,0 0 1,1 0-1,-1 0 1,0 0-1,0 0 0,0 0 1,1 0-1,-1 0 1,0 0-1,0 0 1,0 0-1,0-1 0,1 1 1,-1 0-1,0 0 1,0 0-1,0 0 1,0 0-1,1 0 0,-1 0 1,0 0-1,0-1 1,0 1-1,0 0 1,0 0-1,0 0 0,0 0 1,1 0-1,-1-1 1,0 1-1,0 0 1,0 0-1,0 0 1,0-1-1,0 1 0,0 0 1,0 0-1,0 0 1,0 0-1,0-1 1,0 1-1,0 0 0,5 8-206,1 0 1,0 0-1,1 0 0,0 0 0,0-1 0,0-1 0,1 1 0,0-1 0,0 0 0,1-1 0,0 0 0,0 0 1,0-1-1,0 0 0,1-1 0,13 4 0,20-3-402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12 14659,'-3'-2'142,"0"1"-1,0-1 1,0 1-1,0 0 1,0 0-1,0 0 1,0 0-1,0 1 1,0-1-1,-1 1 1,1 0-1,0 0 1,0 0-1,0 0 1,-1 1-1,1-1 1,0 1-1,0 0 1,0 0-1,0 0 1,0 0-1,-3 2 1,-4 1 184,1 1 0,0 0 0,0 1 1,0 0-1,-11 10 0,9-6-74,1 1 0,0 0 0,1 0 0,0 1-1,0 1 1,-6 13 0,11-19-176,0 1 1,1-1-1,0 1 0,0 0 0,1 0 0,0 0 1,1 0-1,0 1 0,0-1 0,0 0 0,1 0 1,1 11-1,0-16-60,-1 0 1,1 0-1,-1 0 1,1 0-1,0 0 0,0 0 1,1 0-1,-1 0 1,0 0-1,1-1 0,0 1 1,0 0-1,-1-1 1,2 0-1,-1 1 1,0-1-1,0 0 0,4 2 1,-3-2-8,1 0 0,-1 0 1,1-1-1,0 0 1,-1 0-1,1 0 0,0 0 1,0-1-1,0 1 0,0-1 1,0 0-1,7-1 0,0 0-7,0-1 0,0-1 0,-1 0 0,1-1 0,-1 1 0,0-2-1,0 0 1,0 0 0,12-9 0,-6 2 3,-1-1 0,0 0 0,-1-1 0,-1-1 0,16-22 0,-22 27-28,0-1 1,-1 1-1,0-1 0,-1-1 0,0 1 1,-1-1-1,0 1 0,-1-1 0,3-21 1,-7 16-79,0 17 97,1 0 0,0 0 0,0 0 0,0 0 0,-1 0 1,1 0-1,0 0 0,0 0 0,0 0 0,0 0 0,-1 0 0,1 0 0,0 0 0,0 0 0,0 0 0,-1 0 1,1 0-1,0 0 0,0 0 0,0 0 0,-1 0 0,1 0 0,0 0 0,0 0 0,0 0 0,-1 0 0,1 0 1,0 0-1,0 0 0,0 1 0,0-1 0,-1 0 0,1 0 0,0 0 0,0 0 0,0 1 0,0-1 1,0 0-1,-2 3-22,0-1 1,0 1-1,0-1 1,0 1 0,1 0-1,0 0 1,-2 5-1,0 4-136,0 0-1,1 0 0,1 0 0,0 0 0,1 0 1,0 0-1,1 0 0,3 21 0,-3-29 61,0 0 0,0-1 0,0 1 0,1-1 0,-1 1 0,1-1 0,0 0 0,0 0 0,0 0 0,0 0 0,1 0 0,-1 0 0,6 4 1,-6-5 46,1-1 0,0 1 1,0-1-1,-1 0 0,1 0 1,0 0-1,0 0 0,0-1 1,0 1-1,0-1 0,0 0 1,0 0-1,0 0 0,0 0 1,0 0-1,0-1 0,0 1 1,0-1-1,5-1 0,29-13-486,6-9-7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5:1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117 294 14803,'9'-23'1302,"-9"23"-1282,0 0 0,0-1 0,1 1 0,-1 0 0,0-1 0,0 1 0,0 0 0,0-1 0,0 1 0,0-1 0,0 1 0,0 0 0,0-1 0,0 1 0,0 0 0,0-1 0,0 1 0,0 0 0,0-1 0,0 1 0,-1-1 0,1 1 0,0 0 0,0 0 0,0-1 0,0 1 0,-1 0 0,1-1 0,0 1 1,0 0-1,-1 0 0,1-1 0,0 1 0,-1 0 0,1 0 0,0-1 0,-1 1 0,1 0 0,0 0 0,-1 0 0,1 0 0,0 0 0,-1 0 0,1 0 0,0-1 0,-1 1 0,1 0 0,-1 0 0,1 0 0,0 0 0,-1 1 0,1-1 0,0 0 0,-1 0 0,1 0 0,-1 0 0,1 0 0,0 0 0,-1 0 0,1 1 0,0-1 0,0 0 0,-1 0 0,1 1 0,-1-1 0,-4 3 210,-1 0-1,0 0 0,1 1 0,0 0 0,0 0 0,0 0 0,0 1 0,1-1 0,0 1 0,0 0 1,-6 9-1,2-1 102,0 0 0,2 0 0,-12 29 1,17-37-259,-1 0 0,1 1 1,0-1-1,0 0 0,0 1 1,1-1-1,0 0 0,0 1 1,1 10-1,0-15-61,-1 0 1,0 0-1,1 0 1,-1 0 0,1 0-1,-1 0 1,1 0-1,-1 0 1,1 0-1,0 0 1,-1 0-1,1 0 1,0 0-1,0-1 1,0 1-1,0 0 1,-1-1-1,1 1 1,0 0 0,2 0-1,0 0-8,-1-1 1,0 0-1,0 0 0,1 0 0,-1 0 1,0 0-1,0 0 0,1 0 0,-1-1 1,0 1-1,0-1 0,0 0 0,0 1 1,4-3-1,10-5-8,-1-1 0,0-1 0,-1 0 0,0 0 0,-1-2-1,16-15 1,1-6-29,34-46 0,-44 52-20,0-2-1,-2 0 0,-2 0 1,0-2-1,15-45 1,-29 71 42,-1 3 5,0 0 0,0-1 1,-1 1-1,1 0 0,0-1 1,-1 1-1,1-1 0,-1 1 1,0-1-1,0 1 0,0-1 1,0 1-1,0-1 0,-1 1 1,1-1-1,-1 1 0,0 0 1,-1-4-1,2 6 6,-1-1-1,1 1 1,-1-1 0,1 1 0,-1-1-1,0 1 1,1 0 0,-1-1 0,1 1-1,-1 0 1,0 0 0,1 0-1,-1-1 1,0 1 0,0 0 0,1 0-1,-1 0 1,0 0 0,1 0 0,-1 0-1,0 0 1,0 0 0,1 0-1,-1 1 1,0-1 0,1 0 0,-1 0-1,0 1 1,1-1 0,-1 0-1,1 1 1,-1-1 0,0 1 0,1-1-1,-1 0 1,1 1 0,-1 0 0,1-1-1,-1 1 1,1-1 0,-1 2-1,-22 28 88,16-16-37,1 0 0,0 1 0,1-1 0,1 1 0,0 0 1,1 1-1,0-1 0,2 0 0,-1 30 0,3-32-147,0 0 1,0-1-1,1 1 0,1 0 0,0-1 1,1 0-1,0 0 0,1 0 1,0 0-1,1 0 0,0-1 0,11 14 1,-14-21 44,0 0 1,1-1 0,-1 1 0,1-1 0,0 0 0,0 0-1,0 0 1,0-1 0,0 0 0,8 4 0,11-3-335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402 118 13075,'1'-3'121,"0"0"0,0 1 0,-1-1 0,0 0 0,1 0 1,-1 0-1,0 1 0,0-1 0,-1 0 0,1 0 0,0 1 0,-1-1 0,0 0 1,0 0-1,1 1 0,-2-1 0,-1-4 0,1 4 10,-1 0 0,0 0 0,1 0-1,-1 0 1,0 0 0,0 1 0,-1-1 0,1 1-1,0 0 1,-1 0 0,-4-2 0,-3 0 43,-1 0 0,0 0 1,0 1-1,0 1 0,0 0 0,-1 0 0,-15 1 1,19 2-162,0-1-1,0 1 1,0 1 0,-1 0 0,2 0 0,-1 1 0,0 0 0,0 1 0,1 0 0,0 0 0,0 0 0,0 1 0,0 1 0,1-1 0,0 1 0,0 0 0,0 1 0,1 0 0,0 0 0,0 0-1,-6 12 1,2-4-25,2 1 0,0 0-1,1 1 1,0-1 0,2 2 0,0-1-1,0 0 1,2 1 0,0 0-1,0 21 1,3-34 2,0 0 1,0 1 0,1-1-1,-1 0 1,1 0-1,0 0 1,1 0-1,-1 0 1,4 6 0,-5-9 8,1-1 0,0 0 1,0 0-1,0 1 0,0-1 1,0 0-1,0 0 0,0 0 1,0 0-1,0 0 1,0 0-1,1-1 0,-1 1 1,0 0-1,1-1 0,-1 1 1,0 0-1,1-1 0,-1 0 1,1 1-1,-1-1 0,1 0 1,-1 0-1,1 0 1,-1 0-1,1 0 0,-1 0 1,1 0-1,-1 0 0,1-1 1,-1 1-1,0 0 0,1-1 1,-1 0-1,1 1 0,-1-1 1,2-1-1,9-4 18,-1-1 0,1-1 0,-1 0 1,0 0-1,-1-1 0,12-13 0,55-69 258,-71 84-242,41-52 780,65-106 0,-123 191-671,1 0 0,1 1 0,1 0 0,2 1 0,-5 42 0,10-62-147,1 1 1,-1 0-1,2 0 0,-1 0 0,1-1 0,4 17 1,-4-22 2,0 0-1,0-1 1,0 1 0,0-1 0,0 0 0,0 1-1,1-1 1,-1 0 0,1 0 0,-1 0 0,1 0-1,0 0 1,0 0 0,0 0 0,0-1 0,0 1 0,0-1-1,1 1 1,-1-1 0,0 0 0,1 0 0,-1 0-1,1 0 1,-1 0 0,1-1 0,0 1 0,3-1 0,1 0-3,-1 0 1,1-1-1,0 0 1,-1 0-1,1-1 1,0 0-1,-1 0 1,0 0-1,1-1 1,-1 0-1,0 0 1,10-8 0,7-6 12,35-32 0,-54 46-4,27-28 199,49-65 0,-46 54 95,-52 141 194,18-97-495,0 0-1,0-1 0,-1 1 0,2 0 0,-1 0 0,0 0 0,0 0 1,0 0-1,1 0 0,-1 0 0,1 0 0,0-1 0,-1 1 1,1 0-1,0 0 0,0-1 0,0 1 0,0 0 0,1-1 0,-1 0 1,0 1-1,2 1 0,-1-2 0,1 0 1,-1 0-1,0 0 0,0 0 1,1-1-1,-1 1 1,1-1-1,-1 1 0,1-1 1,-1 0-1,1 0 0,-1 0 1,1 0-1,3-1 1,9-2-13,-1-1 0,0 0 0,0-1 0,19-10 0,47-27-39,-45 23 35,47-20 0,-81 38 14,1 1-1,-1-1 1,1 1-1,-1-1 1,1 1 0,-1 0-1,1 0 1,0-1 0,-1 1-1,1 0 1,-1 0-1,1 1 1,-1-1 0,3 1-1,-3-1 5,0 0 1,-1 1-1,1-1 0,0 1 0,-1-1 1,1 1-1,0-1 0,-1 1 0,1-1 0,-1 1 1,1 0-1,-1-1 0,0 1 0,1 0 0,-1-1 1,1 1-1,-1 0 0,0-1 0,0 1 1,1 1-1,0 4-21,-1 1 1,0-1-1,0 0 1,-1 0-1,1 0 1,-3 7-1,1 9-231,2-21 234,1 18-383,-1-19 395,0 1 0,1-1 1,-1 1-1,0-1 0,0 1 1,1-1-1,-1 1 0,0-1 1,1 1-1,-1-1 0,1 1 1,-1-1-1,0 0 0,1 1 1,-1-1-1,1 0 0,-1 1 1,1-1-1,-1 0 0,1 0 1,-1 1-1,1-1 0,0 0 1,-1 0-1,1 0 0,-1 0 1,1 0-1,-1 0 0,1 0 1,0 0-1,0 0 0,14-3-164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2:1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23 15755,'-1'-1'126,"0"0"-1,1-1 0,-1 1 0,0 0 1,0-1-1,0 1 0,0 0 0,0 0 1,0 0-1,0 0 0,0 0 0,-1 0 1,1 0-1,0 0 0,-1 1 0,1-1 1,0 0-1,-1 1 0,-2-1 0,1 0 40,-1 0 0,0 1 1,1 0-1,-1 0 0,0 0 0,0 0 0,1 0 0,-5 2 0,-2 0 0,1 1 0,-1 0 1,1 0-1,0 1 0,-13 7 1,16-7-161,-1 0-1,1 1 1,0 0 0,0 0 0,-7 8 0,12-12-14,1 0 1,-1 0-1,0-1 0,1 1 1,-1 0-1,0 0 0,1 0 1,-1-1-1,1 1 0,-1 0 1,1 0-1,0 0 0,-1 0 1,1 0-1,0 0 0,0 0 1,0 0-1,0 0 0,0 0 1,0 0-1,0 0 0,0 0 1,0 0-1,0 0 0,0 0 1,1 0-1,-1 0 0,0 0 1,1 0-1,-1 0 0,0 0 1,1 0-1,0 0 0,-1 0 1,1-1-1,-1 1 0,1 0 1,0 0-1,0-1 0,-1 1 1,1 0-1,0-1 0,0 1 1,0-1-1,0 1 0,0-1 1,0 0-1,0 1 0,0-1 1,0 0-1,1 1 0,12 2-138,1 0-1,-1 0 0,1-1 0,-1-1 0,1-1 1,25-2-1,-21 1 45,-3 0 42,-13 1 35,1-1 0,-1 1 0,0 0 0,1 0 0,-1 0-1,1 0 1,5 2 0,-8-2 26,-1 1-1,1-1 1,0 1 0,0 0-1,-1-1 1,1 1-1,0-1 1,-1 1-1,1 0 1,-1 0 0,1-1-1,-1 1 1,1 0-1,-1 0 1,0-1-1,1 1 1,-1 0 0,0 0-1,1 0 1,-1 0-1,0 0 1,0 0-1,0 0 1,0-1 0,0 1-1,0 0 1,0 0-1,0 0 1,0 0-1,-1 0 1,1 0 0,0 0-1,-1 1 1,-1 4 42,0 0 0,-1 0 0,1 0 0,-1-1 0,0 1 0,-1-1 0,1 0 0,-1 1 0,0-2 0,-1 1 0,1 0 0,-7 4 0,8-6-83,-1 1 0,0-1 0,-1 0 0,1-1 0,0 1 0,-1-1 0,0 1 0,1-2-1,-1 1 1,0 0 0,0-1 0,0 0 0,0 0 0,0 0 0,-7-1 0,11 0 29,0 0 1,1 0-1,-1 0 1,0 0-1,1 0 1,-1 0-1,1 0 1,-1 0-1,0 0 0,1-1 1,-1 1-1,1 0 1,-1-1-1,1 1 1,-1 0-1,1-1 1,-1 1-1,1 0 0,-1-1 1,1 1-1,-1-1 1,1 1-1,0-1 1,-1 1-1,1-1 0,0 1 1,-1-1-1,1 0 1,0 1-1,0-1 1,-1 1-1,1-2 1,3-6-244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1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5 15483,'0'-1'76,"-1"1"-1,0-1 1,1 1-1,-1-1 1,0 1-1,1 0 1,-1-1-1,0 1 1,0 0-1,1 0 1,-1-1-1,0 1 0,0 0 1,1 0-1,-1 0 1,0 0-1,0 0 1,0 0-1,1 0 1,-1 0-1,0 1 1,0-1-1,1 0 1,-1 0-1,0 1 1,0-1-1,0 1 1,-24 12 56,20-10 105,-17 11 115,0 1-1,0 1 0,2 1 0,0 2 0,1-1 0,1 2 0,-20 28 0,34-42-300,-1 1 0,1 0 0,1 0 0,-6 14-1,8-19-45,1-1 0,0 1 0,-1-1 0,1 1 0,0-1 0,0 1-1,0 0 1,0-1 0,0 1 0,0-1 0,0 1 0,1-1 0,0 3 0,-1-3-9,1 0 1,-1 0-1,1-1 1,-1 1 0,1 0-1,0-1 1,-1 1 0,1 0-1,0-1 1,0 1 0,-1-1-1,1 1 1,0-1 0,0 1-1,0-1 1,0 0 0,0 0-1,-1 1 1,1-1 0,0 0-1,0 0 1,0 0 0,0 0-1,2 0 1,4 0-56,1-1 1,0 0-1,-1 0 0,1-1 1,-1 0-1,14-5 0,46-24-293,-42 18 224,-1 1 4,-13 6 61,0 1 0,0 0 0,0 1 0,1 0 0,0 0 0,17-2 0,-28 6 59,1-1 1,0 1-1,-1 0 1,1 0-1,0 0 0,-1 0 1,1 0-1,0 1 1,-1-1-1,1 0 1,0 1-1,-1-1 1,1 1-1,-1 0 1,1-1-1,-1 1 1,1 0-1,-1 0 1,0 0-1,1 0 1,-1 0-1,2 2 1,-2 0 6,1-1 1,-1 0-1,0 1 0,0 0 1,0-1-1,0 1 0,0 0 1,0-1-1,-1 1 0,1 0 1,-1 0-1,0 3 0,0 9 38,-2 1-1,0-1 0,-7 28 1,-8 16 137,-2 0 0,-39 82 0,-76 101 297,131-237-466,-48 70 128,47-69-128,-1-1 1,0 1 0,0-1 0,-1 0-1,0 0 1,1 0 0,-1-1-1,-1 0 1,-9 5 0,15-9-13,-1 1 1,1-1 0,-1 1-1,1-1 1,-1 0-1,1 1 1,-1-1-1,1 0 1,-1 0 0,1 0-1,-1 0 1,0 0-1,1-1 1,-1 1-1,1 0 1,-1-1 0,1 1-1,-1-1 1,1 0-1,0 1 1,-1-1 0,1 0-1,0 0 1,-1 0-1,1 0 1,0 0-1,0 0 1,0 0 0,0 0-1,0 0 1,0-1-1,0 1 1,0 0-1,-1-3 1,0-2-17,-1 0 0,1 1-1,0-1 1,1 0 0,-1 0 0,1 0-1,-1-12 1,3-1-21,0 1 0,0-1 0,2 1 0,0 0 0,1-1-1,1 1 1,1 1 0,1-1 0,0 1 0,1 0 0,12-18 0,3-1-4,1 1 0,2 1 1,54-54-1,-23 33 35,70-51 1,71-37 62,-188 136-44,7-4 72,-1 0 0,-1-1 0,1-1 0,-2-1 0,24-26 0,-38 40-76,0-1 1,1 1 0,-1 0 0,0-1-1,1 1 1,-1 0 0,0-1-1,1 1 1,-1 0 0,0-1-1,0 1 1,0 0 0,1-1 0,-1 1-1,0-1 1,0 1 0,0-1-1,0 1 1,0 0 0,0-1-1,0 1 1,0-1 0,0 1 0,0-1-1,0 1 1,0-1 0,0 1-1,0 0 1,0-1 0,0 1-1,0-1 1,-1 0 0,-13 3 182,-20 15 16,16-4-187,1 0 0,0 1 0,1 1 1,0 0-1,2 1 0,0 1 0,0 0 1,2 1-1,-21 38 0,31-52-23,1 0-1,-1 0 0,1 0 1,0 0-1,0 0 0,0 1 1,0-1-1,1 0 0,0 0 1,0 1-1,0-1 1,1 5-1,-1-8 3,0 0 1,1 0-1,-1 0 1,1 0-1,-1 0 1,1 0-1,-1 0 0,1 0 1,-1 0-1,1-1 1,0 1-1,-1 0 1,1 0-1,0 0 1,0-1-1,0 1 0,0 0 1,0-1-1,1 2 1,0-2 0,1 1-1,-1-1 1,0 0 0,0 1-1,0-1 1,1 0 0,-1 0 0,0 0-1,0-1 1,0 1 0,0 0 0,1-1-1,2-1 1,16-6-12,-1-2-1,0 0 1,0-2-1,-1 0 1,24-21-1,-20 16 21,25-19 20,-19 13 8,48-29 1,-75 52-33,-1-1 0,0 0 0,1 0 1,-1 1-1,0-1 0,1 1 0,-1-1 1,1 1-1,-1-1 0,1 1 0,-1 0 1,1 0-1,-1 0 0,3 0 0,-4 0-1,1 0 0,-1 1 0,1-1 0,-1 0 0,0 0 0,1 1 0,-1-1 0,1 0 0,-1 1 0,0-1 0,0 0 0,1 1 0,-1-1 0,0 1 0,0-1 0,1 0 0,-1 1 0,0-1 0,0 1 0,0-1 0,0 1 0,0-1 0,1 1 0,-1-1 0,0 1 0,0-1 0,0 1 0,-1 0 0,1 5 7,-2 0 0,1 1 0,-1-1 0,-4 11 0,4-11-4,-4 11 8,2-11-8,2 1 1,-1 0 0,1-1-1,0 1 1,0 0 0,1 0-1,0 0 1,0 1 0,0-1-1,2 10 1,-1-16-3,0 0 0,0 0 0,1 0 1,-1 0-1,0-1 0,1 1 0,-1 0 0,1 0 0,-1-1 1,1 1-1,-1 0 0,1-1 0,0 1 0,-1 0 0,1-1 1,0 1-1,0-1 0,-1 1 0,1-1 0,0 0 0,0 1 1,1-1-1,0 1 1,1-1 0,-1 1 1,1-1-1,-1 0 0,0 0 0,1 0 1,-1 0-1,4-1 0,4-2 0,0 1 0,19-9-1,-28 10-2,103-52-72,-6 2-64,-87 48 132,-8 8 48,-11 20 157,-2 2 82,10-26-270,-1-1 1,1 1-1,0 0 1,0 0-1,0-1 1,0 1-1,-1 0 1,1 0-1,0-1 1,0 1-1,1 0 1,-1 0-1,0-1 1,0 1-1,0 0 1,0 0-1,1-1 1,-1 1-1,0 0 1,1 0-1,-1-1 1,0 1-1,1 0 1,0 0-1,1 0 5,-1 0 1,1-1-1,-1 1 0,1 0 1,-1-1-1,1 1 0,0-1 1,-1 0-1,1 0 0,0 1 1,0-1-1,-1 0 0,1 0 1,0 0-1,1-1 0,29-6 92,-28 6-92,25-9-36,37-18 0,-47 19-78,0 0 0,0 2-1,1 0 1,0 1 0,37-6 0,-56 12 89,0 0 0,0 0 0,0 0 1,0 0-1,0 0 0,0 1 0,0-1 0,0 0 0,-1 0 0,1 1 1,0-1-1,0 1 0,0-1 0,0 1 0,0-1 0,0 1 0,0-1 1,-1 1-1,1 0 0,0-1 0,-1 1 0,1 0 0,0 0 0,-1-1 0,1 1 1,-1 0-1,1 0 0,-1 0 0,1 0 0,-1 0 0,0 0 0,1 0 1,-1 0-1,0 0 0,0 0 0,0 0 0,0 0 0,0 0 0,0 1 1,0 8-3,0 0 0,-1 0 0,-3 15 0,0 8-605,7-25-125,-3-8 726,0 0-1,1 0 0,-1 0 1,0 0-1,0 0 0,1 0 1,-1 0-1,0 0 0,0 0 1,1 0-1,-1 0 0,0 0 1,0 0-1,1 0 0,-1 0 1,0 0-1,0 0 0,1-1 1,-1 1-1,0 0 0,0 0 1,0 0-1,1 0 1,-1-1-1,0 1 0,0 0 1,0 0-1,0 0 0,0-1 1,1 1-1,-1 0 0,0 0 1,0-1-1,6-8-317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1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12523,'29'7'3189,"-24"-5"-2720,0 0 0,0-1-1,1 0 1,-1 0-1,6 0 1,4-1-238,0-1 0,-1 0 0,1-1 1,0-1-1,23-7 0,-28 7-194,-1 0 0,0-1-1,0 0 1,0-1 0,-1 0 0,1 0 0,-1-1-1,0 0 1,9-10 0,-15 15-30,-1 0-1,0 0 1,0 0 0,0-1-1,0 1 1,0 0 0,0-1-1,-1 1 1,1-1 0,0 1-1,-1-1 1,1 1 0,-1-1-1,0 1 1,1-3 0,-1 4-3,0-1 1,0 0 0,0 1-1,-1-1 1,1 0 0,0 1-1,0-1 1,-1 0 0,1 1 0,0-1-1,-1 1 1,1-1 0,-1 1-1,1-1 1,0 1 0,-1-1-1,1 1 1,-1-1 0,1 1-1,-1 0 1,0-1 0,1 1-1,-1 0 1,0-1 0,-3 0 12,0 0 0,1 0 1,-1 0-1,0 1 0,1 0 1,-1-1-1,0 1 1,0 1-1,1-1 0,-1 0 1,-5 2-1,-5 2 52,1 1 0,0 0 0,1 1 0,-1 0 0,1 1 0,-16 11 0,21-13-29,1 0 0,0 0 0,0 0 0,0 0 0,0 1 0,1 0 0,0 0 0,1 1 0,-1-1 0,1 1 0,1 0 0,-6 13 0,8-18-60,0 0 0,1 0 1,-1 0-1,1 0 0,-1 0 0,1 0 1,0 1-1,0-1 0,0 0 0,0 0 0,0 0 1,0 0-1,0 0 0,1 0 0,-1 0 1,1 1-1,0-1 0,-1-1 0,1 1 0,0 0 1,0 0-1,0 0 0,1 0 0,-1-1 1,0 1-1,1 0 0,-1-1 0,1 1 0,-1-1 1,1 0-1,0 1 0,0-1 0,-1 0 1,1 0-1,0 0 0,0 0 0,0-1 0,0 1 1,0 0-1,0-1 0,0 0 0,5 1 0,3 0-98,0 0-1,0-1 1,1 0-1,-1-1 1,0 0-1,1 0 0,16-6 1,25-11-273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1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 16003,'1'-1'46,"-1"1"-1,0 0 0,1 0 0,-1 0 0,0-1 0,1 1 0,-1 0 1,0 0-1,0-1 0,1 1 0,-1 0 0,0-1 0,0 1 0,1 0 1,-1-1-1,0 1 0,0 0 0,0-1 0,0 1 0,0 0 1,0-1-1,1 1 0,-1-1 0,0 1 0,0 0 0,0-1 0,0 1 1,0 0-1,0-1 0,-1 1 0,1-1 0,0 1 0,0 0 0,0-1 1,0 1-1,0 0 0,-1-1 0,1 1 0,0-1 0,-19-1 837,-27 11 629,24-3-1123,1 1-1,1 1 1,0 0 0,0 2 0,1 0 0,-22 16 0,40-26-395,1 1-1,-1-1 1,1 0 0,-1 1-1,1-1 1,-1 1 0,1-1-1,-1 1 1,1-1 0,-1 1-1,1-1 1,0 1 0,-1-1-1,1 1 1,0 0 0,-1-1-1,1 1 1,0 0 0,0-1-1,0 1 1,-1-1 0,1 1 0,0 0-1,0 0 1,0-1 0,0 1-1,0 0 1,1-1 0,-1 2-1,1-1-28,-1 0-1,1 0 0,0 0 0,0 0 1,0 0-1,0 0 0,0 0 1,0-1-1,0 1 0,0 0 1,0 0-1,1-1 0,1 2 0,6 1-260,0 0 0,0-1 0,9 2-1,-16-4 247,75 9-1750,-59-8 1526,-1 0 0,0 1 0,0 1 1,0 0-1,0 1 0,25 11 0,-40-15 315,-1 1 1,1 0-1,-1-1 0,1 1 0,-1 0 0,0 0 0,1 0 0,-1 0 0,0 0 0,0 0 0,0 0 0,0 0 1,0 1-1,0-1 0,0 0 0,0 1 0,0-1 0,-1 0 0,1 1 0,-1-1 0,2 4 0,-2-3 31,0-1 0,-1 1 0,1 0 0,0-1 0,-1 1 0,1 0 0,-1-1 0,0 1 0,1-1-1,-1 1 1,0-1 0,0 1 0,0-1 0,0 1 0,0-1 0,-2 2 0,-5 4 216,1-1 0,-1 0-1,0 0 1,-1-1 0,-13 7 0,10-7-154,0 0-1,-1 0 0,1-2 1,-1 1-1,-23 2 1,27-5-187,1-1 0,0 0 1,0 0-1,0-1 0,0 0 1,0 0-1,0-1 0,0 0 1,0 0-1,-11-5 0,-1-4-189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1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79 14603,'7'-14'1270,"-5"11"-1022,0-1 0,0 1 1,0-1-1,0 0 0,0 0 0,-1 0 1,0 0-1,0 0 0,0 0 0,0 0 1,-1 0-1,1-6 0,-2 10-189,1-1 0,0 1 1,-1-1-1,1 0 0,-1 1 0,1-1 0,0 1 0,-1-1 1,1 1-1,-1-1 0,0 1 0,1 0 0,-1-1 0,1 1 1,-1 0-1,0-1 0,1 1 0,-1 0 0,0 0 0,1 0 1,-1-1-1,0 1 0,1 0 0,-1 0 0,0 0 1,1 0-1,-1 0 0,0 0 0,1 0 0,-1 1 0,0-1 1,1 0-1,-2 1 0,-23 8 734,7 0-727,1 2 1,0 1-1,1 0 1,0 1-1,1 0 1,0 1 0,1 1-1,1 0 1,-18 28-1,30-41-95,-1 0 0,1 0 1,0 0-1,0 1 0,0-1 0,0 0 0,0 1 0,1-1 0,-1 0 1,1 1-1,-1-1 0,1 1 0,0-1 0,0 1 0,0-1 0,0 1 0,1-1 1,0 5-1,0-5-18,0 0 0,1-1 1,-1 1-1,0 0 0,1 0 0,-1-1 1,1 1-1,0-1 0,-1 0 0,1 1 1,0-1-1,0 0 0,0 0 1,0 0-1,0 0 0,0 0 0,0 0 1,0-1-1,0 1 0,3-1 0,27 7-569,32 8-216,-59-14 786,-1 0-1,0 1 0,0 0 0,-1 0 0,1 0 0,0 0 0,-1 1 0,1-1 0,-1 1 0,0 0 0,6 6 0,-8-7 53,1 0-1,-1 1 1,0-1-1,0 0 1,0 1-1,-1-1 0,1 0 1,-1 1-1,1-1 1,-1 1-1,0-1 1,0 1-1,0-1 0,0 1 1,0-1-1,-1 1 1,1-1-1,-1 1 0,1-1 1,-1 0-1,0 1 1,0-1-1,0 0 1,0 1-1,0-1 0,-1 0 1,1 0-1,-1 0 1,-2 2-1,-4 5 165,0 1-1,-1-1 0,-1-1 1,-14 11-1,14-12 87,-1 1-1,0-2 1,-22 11 0,31-16-230,-1 0 1,1 0 0,0-1-1,-1 1 1,1-1-1,-1 1 1,1-1 0,-1 0-1,1 0 1,-1 0-1,1 0 1,-4-1 0,5 0-43,0 1 1,0-1 0,0 1 0,-1-1 0,1 0-1,0 1 1,0-1 0,1 0 0,-1 0 0,0 0 0,0 0-1,0 0 1,0 0 0,1 0 0,-1 0 0,0 0 0,1 0-1,-1 0 1,1 0 0,0 0 0,-1-1 0,1 1-1,0 0 1,-1 0 0,1-1 0,0 0 0,0-4 86,0 1 0,0-1 1,1 1-1,0-1 0,-1 1 0,2-1 1,-1 1-1,1 0 0,0 0 0,0-1 1,0 1-1,1 1 0,6-10 0,11-14-101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1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94 14235,'3'0'117,"19"0"771,0-1 1,30-5-1,-46 5-714,-1 0 1,0 0-1,0 0 0,-1-1 0,1 0 0,0 0 1,0 0-1,-1 0 0,1-1 0,-1 0 1,0 0-1,0 0 0,0 0 0,0-1 0,-1 1 1,5-7-1,-7 10-152,0-1 0,-1 0 0,1 1 0,-1-1 1,1 0-1,-1 0 0,1 0 0,-1 1 0,0-1 0,1 0 0,-1 0 0,0 0 0,0 0 1,0 0-1,1 0 0,-1 0 0,0 0 0,0 1 0,0-1 0,-1 0 0,1 0 0,0 0 1,0 0-1,0 0 0,-1 0 0,1 0 0,0 0 0,-1 1 0,1-1 0,-1 0 1,1 0-1,-1 0 0,1 1 0,-1-1 0,1 0 0,-1 1 0,0-1 0,0 1 0,1-1 1,-1 0-1,0 1 0,0 0 0,0-1 0,1 1 0,-1-1 0,0 1 0,0 0 1,0 0-1,-1-1 0,-3 0 24,-1 0 0,1 0 0,0 0 0,0 1 0,-1-1 1,1 1-1,-8 1 0,3 1 1,-1 0 0,1 1 0,0 0 0,-1 1 0,-17 9 0,22-10-42,1 0 1,-1 1 0,1-1 0,-1 1 0,1 0 0,1 1 0,-1-1 0,1 1 0,-1 0 0,-6 11 0,10-15-8,0 0 1,1 1 0,-1-1 0,0 1 0,1-1-1,-1 1 1,1-1 0,-1 1 0,1 0-1,-1-1 1,1 1 0,0-1 0,0 1-1,0 0 1,0-1 0,0 1 0,0 0 0,1-1-1,-1 1 1,0-1 0,1 1 0,-1 0-1,1-1 1,1 2 0,-1-1-3,1 0 1,0 0-1,0 0 0,0 0 1,0-1-1,0 1 1,1-1-1,-1 1 0,0-1 1,1 0-1,-1 0 0,1 0 1,3 1-1,6 0-10,1 0 1,-1 0-1,0-1 0,0-1 0,18 0 1,-8-3 17,0-1 1,-1-1-1,0 0 1,0-2 0,0 0-1,-1-2 1,0 0-1,18-12 1,-37 21-2,-1 0 1,0 0-1,0-1 1,0 1-1,1 0 0,-1 0 1,0 0-1,0 0 1,0 0-1,0 0 1,1 0-1,-1 0 0,0 0 1,0 0-1,1 0 1,-1 0-1,0 0 1,0 0-1,0 0 0,1 0 1,-1 0-1,0 0 1,0 0-1,0 0 0,1 0 1,-1 0-1,0 0 1,0 0-1,0 1 1,0-1-1,1 0 0,-1 0 1,0 0-1,0 0 1,0 0-1,0 1 0,0-1 1,1 0-1,-1 0 1,0 0-1,0 0 1,0 1-1,0-1 0,0 0 1,0 0-1,0 0 1,0 1-1,0-1 1,0 0-1,0 0 0,0 0 1,0 1-1,0-1 1,0 0-1,0 0 0,0 1 1,-1 15 131,1-11-85,0-3-39,0-1 0,0 0 0,1 0 0,-1 1 0,0-1-1,1 0 1,-1 0 0,1 1 0,-1-1 0,1 0 0,0 0 0,0 0 0,-1 0 0,1 0 0,0 0-1,0 0 1,0 0 0,0 0 0,2 1 0,0 0 5,1-1 0,-1 1-1,0-1 1,1 0 0,-1 0-1,1 0 1,4 1 0,5-1 2,0 0-1,0 0 1,14-2 0,6-3-121,-1-1 0,0-2 0,0-1 0,52-20 0,-83 28 104,-1-1-1,0 1 1,1 0-1,-1 0 1,0 0 0,1 0-1,-1-1 1,0 1-1,1 0 1,-1 0-1,1 0 1,-1 0 0,0 0-1,1 0 1,-1 0-1,1 0 1,-1 0 0,0 0-1,1 0 1,-1 0-1,1 0 1,-1 0-1,0 0 1,1 0 0,-1 1-1,0-1 1,1 0-1,-1 0 1,0 0 0,1 1-1,-1-1 1,0 0-1,1 0 1,-1 1-1,0-1 1,1 1 0,-1 15 150,0-15-170,-1 0 0,1 0-1,0 0 1,0 0 0,-1 0-1,1 1 1,0-1-1,0 0 1,0 0 0,0 0-1,1 0 1,-1 0-1,0 0 1,0 1 0,1-1-1,-1 0 1,1 0-1,-1 0 1,1 0 0,-1 0-1,1 0 1,-1 0 0,1 0-1,0-1 1,0 1-1,-1 0 1,2 1 0,3-1 64,-1-1 0,1 1 0,-1-1 0,1 0 0,0 0 0,-1 0 0,1-1 0,-1 1 0,1-1 0,-1 0 0,1-1 0,-1 1 0,7-4 0,2 1-225,20-7 138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1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13 17684,'-1'-1'113,"0"0"1,1 0-1,-1 0 1,0 0-1,0 0 1,0 0-1,-1 1 1,1-1-1,0 0 1,0 0-1,0 1 1,0-1-1,-1 1 1,1 0-1,0-1 1,-1 1-1,1 0 1,0-1-1,-1 1 1,1 0-1,0 0 1,-1 0 0,0 1-1,-34 4 940,25-2-939,-1 0 0,1 1 0,-1 1 0,1 0 0,1 1 0,-1 0 0,1 0 0,0 1 0,1 0 0,-11 11 1,19-17-147,-1 0 0,1 0 1,0 1-1,0-1 0,0 1 1,0-1-1,0 1 0,0-1 1,0 1-1,1-1 0,-1 1 1,1 0-1,-1-1 0,1 1 1,-1 0-1,1-1 0,0 4 1,0-4-28,0 0-1,1 0 1,-1 1 0,1-1 0,-1 0-1,1 0 1,-1 0 0,1 0 0,0 0 0,-1 0-1,1 0 1,0-1 0,0 1 0,0 0 0,-1 0-1,1-1 1,0 1 0,0 0 0,2 0-1,4 2-269,0 0 0,0-1-1,1 0 1,-1 0 0,1-1-1,9 2 1,57 0-1278,-45-2 1410,31 4-1,-59-5 225,0 0 0,1 0-1,-1 0 1,0 0 0,0 0-1,0 0 1,0 1 0,0-1 0,0 1-1,0-1 1,0 0 0,0 1-1,0 0 1,0-1 0,0 1 0,0 0-1,0-1 1,0 1 0,0 0-1,1 2 1,-2-3 11,0 1 0,0 0-1,0 0 1,0-1 0,0 1 0,0 0 0,-1 0-1,1-1 1,0 1 0,0 0 0,-1 0 0,1-1-1,0 1 1,-1 0 0,1-1 0,0 1-1,-1-1 1,1 1 0,-1 0 0,1-1 0,-1 1-1,0 0 1,-5 4 241,0 0 0,0-1 0,-1 1 0,-9 4 0,-5 2 61,0 0 0,0-2 1,-1 0-1,-1-2 0,-37 8 1,46-14-701,14-1 352,-1 0 0,1 0 0,0 0 1,0 0-1,0 0 0,-1 0 1,1 0-1,0 0 0,0 0 0,-1 0 1,1 0-1,0 0 0,0 0 1,0 0-1,-1 0 0,1 0 0,0 0 1,0 0-1,0 0 0,-1 0 1,1 0-1,0-1 0,0 1 0,0 0 1,0 0-1,-1 0 0,1 0 1,0 0-1,0 0 0,0-1 0,0 1 1,0 0-1,0 0 0,-1 0 1,1-1-1,0 1 0,0 0 0,0 0 1,0 0-1,0 0 0,0-1 1,0 1-1,0 0 0,0 0 0,0-1 1,0 1-1,0 0 0,0 0 1,0 0-1,0-1 0,5-4-283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1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14291,'20'-6'6024,"57"-32"-4533,-60 28-1388,-1 0 0,25-24 0,-37 31-91,0-1-1,0 0 0,0 0 1,-1 0-1,0 0 0,1-1 0,-2 1 1,1-1-1,0 0 0,-1 0 1,0 0-1,0 0 0,-1 0 0,3-9 1,-4 13-11,0 0-1,0 0 1,0 0 0,0 0 0,0-1 0,0 1-1,0 0 1,0 0 0,-1 0 0,1 0 0,0 0 0,-1 0-1,1 0 1,0 0 0,-1-1 0,0 1 0,1 1-1,-1-1 1,1 0 0,-1 0 0,0 0 0,0 0-1,0 0 1,1 1 0,-1-1 0,0 0 0,0 1 0,0-1-1,0 0 1,0 1 0,0-1 0,0 1 0,-1 0-1,1-1 1,0 1 0,0 0 0,0 0 0,0 0-1,0 0 1,0 0 0,-1 0 0,1 0 0,-1 0 0,-4 1-8,0-1 0,0 1 0,0 1 0,0-1 0,1 1 1,-11 5-1,7-2-2,-1 0 0,1 1 0,0 0 0,1 1 0,-1 0 0,1 0 0,1 0 0,0 1 0,0 1 0,0-1 0,-7 13 0,12-17-21,-1 1 0,1-1 0,0 0 0,0 1 0,1-1 0,-1 1 0,1 0 0,0 0-1,0-1 1,1 1 0,0 0 0,-1 0 0,1 0 0,1 0 0,-1 0 0,1-1 0,0 1 0,0 0 0,0 0 0,1-1 0,0 1 0,0-1 0,0 1 0,0-1-1,0 0 1,1 0 0,3 4 0,1-1-87,-1 0-1,2-1 0,-1 0 1,1 0-1,-1 0 0,2-1 1,-1 0-1,0-1 1,18 7-1,12 1-201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1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46 17908,'1'-1'80,"-1"0"0,0-1 0,1 1 0,-1 0 0,0-1 1,0 1-1,0-1 0,1 1 0,-2 0 0,1-1 0,0 1 0,0-1 0,0 1 0,-1 0 1,1-1-1,0 1 0,-1 0 0,1-1 0,-1 1 0,0 0 0,1 0 0,-1 0 0,0-1 1,-1 0-1,0 1-1,0-1-1,0 1 1,0 0 0,-1 0 0,1 0-1,0 0 1,0 0 0,-1 1 0,1-1 0,-1 1-1,1-1 1,-1 1 0,-3 0 0,-5 0-21,0 1 0,1 0 0,-1 1 1,0 0-1,0 1 0,1 0 0,0 1 0,0 0 1,0 1-1,0-1 0,0 2 0,1 0 0,0 0 0,0 0 1,1 1-1,0 1 0,0-1 0,-13 18 0,19-23-76,1 0-1,-1 0 0,1 1 0,0-1 1,0 0-1,0 1 0,0-1 0,0 1 1,0 0-1,0 2 0,1-3-4,0-1-1,0 0 1,0 0 0,0 1-1,1-1 1,-1 0-1,0 0 1,0 1 0,1-1-1,-1 0 1,1 0 0,-1 0-1,1 0 1,0 0 0,-1 0-1,2 2 1,2 0-40,-1-1-1,1 1 1,-1 0 0,1-1 0,0 0 0,0 0 0,0 0-1,0-1 1,0 1 0,0-1 0,5 1 0,47 9-377,-41-9 385,1 0 0,-1 2 0,0-1 0,-1 2-1,1 0 1,23 12 0,-37-16 58,0 0 1,1 0-1,-1 1 0,1-1 0,-1 0 0,0 1 0,0-1 1,0 1-1,0-1 0,0 1 0,0-1 0,0 1 1,0 0-1,-1-1 0,1 1 0,-1 0 0,1 0 0,-1-1 1,0 1-1,0 0 0,0 0 0,1 0 0,-2 0 0,1-1 1,0 1-1,0 0 0,-1 0 0,1 0 0,-1-1 0,1 1 1,-1 0-1,0-1 0,1 1 0,-3 2 0,-2 5 64,0 0-1,-1 1 0,-1-2 1,-9 11-1,16-19-65,-11 13 83,-71 76 615,70-77-595,0-1 1,-1-1-1,0 0 1,-1-1-1,-17 10 1,31-19-122,0 0 1,-1 1-1,1-1 1,-1 0-1,1 1 1,-1-1-1,1 0 1,-1 1-1,1-1 1,-1 0-1,1 0 1,-1 0-1,1 1 1,-1-1-1,1 0 1,-1 0-1,0 0 1,1 0-1,-1 0 1,1 0-1,-1 0 1,1 0-1,-1 0 1,1 0-1,-1 0 1,0-1-1,1 1 1,-1 0-1,1 0 1,-1-1-1,1 1 1,-1 0-1,1 0 0,0-1 1,-1 1-1,1-1 1,-1 1-1,1 0 1,0-1-1,-1 0 1,1-1-99,-1-1 0,1 1 0,0 0 0,0-1-1,1 1 1,-1 0 0,0-1 0,1 1 0,-1 0 0,3-4 0,8-25-328,19-34 0,0 6-150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1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15171,'-1'10'221,"-1"-1"1,0-1-1,0 1 0,-1 0 0,0 0 0,-1-1 0,0 0 0,0 0 0,-9 13 1,-10 22 435,9-10-340,1 0 0,1 1 0,3 0 0,0 0 0,2 1 0,2 1 0,1-1 0,2 70-1,3-98-296,-1 0 0,1-1 0,0 1 0,1 0 0,-1-1-1,6 12 1,-7-17-15,0-1 1,0 1-1,0-1 0,1 1 1,-1-1-1,0 1 0,0-1 1,0 0-1,1 1 0,-1-1 1,0 1-1,1-1 0,-1 0 1,0 1-1,1-1 0,-1 0 0,1 1 1,-1-1-1,0 0 0,1 0 1,-1 1-1,1-1 0,-1 0 1,1 0-1,-1 0 0,1 0 1,-1 1-1,1-1 0,-1 0 0,1 0 1,-1 0-1,1 0 0,-1 0 1,1 0-1,-1 0 0,1 0 1,-1-1-1,1 1 0,-1 0 1,0 0-1,1 0 0,-1 0 1,1-1-1,-1 1 0,1 0 0,-1-1 1,0 1-1,1 0 0,-1-1 1,1 1-1,-1 0 0,1-1 1,13-22 166,3-17-42,-1-1 1,-3 0 0,-1-1-1,13-85 1,-26 106-171,-1 13-4,1 8 41,1 0 1,0 0 0,0 0 0,0 0 0,0-1 0,0 1 0,0 0 0,0 0 0,0 0 0,0 0 0,0 0 0,0 0-1,0 0 1,-1 0 0,1 0 0,0 0 0,0 0 0,0 0 0,0 0 0,0 0 0,0 0 0,0-1 0,-1 1-1,1 0 1,0 0 0,0 0 0,0 0 0,0 0 0,0 0 0,0 1 0,0-1 0,0 0 0,-1 0 0,1 0 0,0 0-1,0 0 1,0 0 0,0 0 0,0 0 0,0 0 0,0 0 0,0 0 0,-1 0 0,1 0 0,0 0 0,0 0 0,0 1-1,0-1 1,-1 1-3,1 0-1,-1 1 1,0-1-1,1 0 1,-1 1-1,1-1 1,0 0-1,0 1 1,-1-1-1,1 1 0,0-1 1,0 1-1,0-1 1,0 0-1,0 1 1,1-1-1,-1 1 1,0-1-1,1 1 1,0 0-1,11 30-78,-7-23 68,1 0 0,0 0 0,0 0 0,1-1-1,0 0 1,0 0 0,9 7 0,-13-12 18,1 0-1,0 0 1,-1-1 0,1 1-1,0-1 1,0 0 0,0 0-1,1 0 1,-1 0 0,0-1-1,1 0 1,-1 0 0,1 0 0,-1 0-1,1-1 1,0 1 0,-1-1-1,8-1 1,-8 0 6,0-1 1,-1 1-1,0-1 1,1 0-1,-1 1 1,0-2-1,0 1 0,0 0 1,0 0-1,0-1 1,-1 0-1,5-4 0,28-44 15,-15 22-67,9-9-155,36-36 1,-64 69 127,-8 4 65,-9 4 40,4 0 4,1 0 1,-1 1 0,1 1-1,0 0 1,0 1-1,0 0 1,1 0 0,0 1-1,-14 12 1,21-16-34,0-1 1,0 1 0,0 1-1,0-1 1,0 0-1,0 1 1,1-1 0,0 1-1,0 0 1,0 0-1,0 0 1,1 0-1,-1 0 1,1 0 0,0 0-1,0 1 1,1-1-1,-1 0 1,1 1-1,0-1 1,0 0 0,0 1-1,1-1 1,-1 0-1,1 0 1,0 1 0,1-1-1,-1 0 1,4 7-1,-3-7-46,0-1-1,0 1 0,1-1 1,-1 0-1,1 0 1,-1 0-1,1-1 0,0 1 1,0 0-1,0-1 1,1 0-1,-1 0 0,1 0 1,-1 0-1,1-1 1,-1 1-1,1-1 0,0 0 1,0 0-1,0 0 0,-1 0 1,1-1-1,0 0 1,0 0-1,0 0 0,0 0 1,7-2-1,0 1 60,-1-2 0,1 0-1,0 0 1,-1-1 0,0 0 0,0 0-1,0-2 1,16-10 0,15-14-193,1-6-16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13779,'-89'163'2928,"78"-140"-2557,1 1-1,2 1 0,0-1 1,1 1-1,-3 29 0,9-43-257,1-1 1,0 0-1,0 1 0,1-1 0,4 21 0,-4-27-94,0 0 0,1-1 0,-1 1 0,1-1 0,-1 1 0,1-1 0,0 0 0,5 6 0,-6-8-17,0 1-1,1-1 0,-1 0 1,1 0-1,-1 0 0,1 0 1,-1 0-1,1 0 0,0 0 0,0 0 1,-1-1-1,1 1 0,0-1 1,0 1-1,-1-1 0,1 0 1,0 0-1,3 0 0,-2 0 0,-1-1-1,0 1 0,0-1 1,0 0-1,1 0 0,-1 0 1,0 0-1,0 0 1,-1 0-1,1-1 0,0 1 1,0-1-1,0 1 1,-1-1-1,1 1 0,-1-1 1,0 0-1,1 0 0,-1 0 1,0 0-1,0 0 1,1-4-1,3-4 9,-2 0 0,1 0 0,2-15 1,-5 19-7,1 0 1,0 0 0,-1 0 0,0 0 1,-1-1-1,1 1 0,-1 0 0,0-1 1,-2-11-1,1 29-20,2-9 15,-1 0 0,0 0-1,1 0 1,-1 0 0,1 0-1,0 0 1,-1 0-1,1 0 1,2 3 0,1-1 1,-1 0 0,1 0 0,-1 0 0,1-1 0,0 0 0,1 0 0,-1 0 0,0 0 0,1 0 0,0-1 0,-1 0 0,10 3 0,-6-3-11,1 0 0,0-1 1,-1 0-1,1 0 0,0-1 0,17-2 0,-8 0-43,0-2 0,0 0 1,-1-1-1,0-1 0,0 0 0,27-16 0,-33 16-14,1 1 53,-17 20 263,2-7-134,1 0 1,-1-1 0,1 1 0,0 0 0,1 0-1,0 0 1,0 0 0,1 1 0,0 9 0,0-15-99,0 0 1,1-1-1,-1 1 1,1 0-1,-1 0 1,1 0-1,0 0 0,0-1 1,0 1-1,0 0 1,1-1-1,-1 1 1,1-1-1,0 0 1,-1 1-1,1-1 1,0 0-1,0 0 1,1 0-1,-1 0 0,0 0 1,1-1-1,-1 1 1,1-1-1,-1 0 1,1 1-1,0-1 1,5 1-1,-6-1 21,0-1 0,1 0 0,-1 0 0,0 0 0,1 0 1,-1 0-1,0 0 0,1-1 0,-1 1 0,0-1 0,0 1 0,1-1 0,-1 0 0,0 0 0,0 0 0,0 0 0,0 0 0,3-3 0,-2 1 10,1 0 0,-1 0 0,0-1 0,0 1-1,0-1 1,-1 0 0,1 0 0,2-7 0,6-18 73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2:1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13443,'0'0'49,"0"0"1,0 0-1,0-1 1,0 1-1,0 0 1,0-1-1,0 1 1,0 0-1,1 0 1,-1-1-1,0 1 0,0 0 1,0 0-1,0-1 1,0 1-1,0 0 1,0 0-1,1 0 1,-1-1-1,0 1 1,0 0-1,0 0 1,1 0-1,-1-1 1,0 1-1,0 0 1,0 0-1,1 0 0,-1 0 1,0 0-1,0 0 1,1-1-1,-1 1 1,0 0-1,1 0 1,12 3 782,10 11-128,-16-7-644,-1 0 0,0 0 1,-1 0-1,1 1 1,-2 0-1,1 0 0,-1 1 1,0-1-1,-1 1 1,0 0-1,0 0 1,2 14-1,-1 2 34,-1 0 0,-1 1 0,-3 35 0,-3-5 391,-3-1-1,-3 1 0,-22 73 1,102-243 2263,-66 108-2763,0 0 0,0 0 0,1 1 0,0-1 0,0 1 0,0 1 0,1-1-1,-1 0 1,11-5 0,-14 9 5,0 0-1,0 0 1,0 0-1,1 1 1,-1-1-1,0 0 1,0 1-1,0 0 1,0 0 0,1-1-1,-1 1 1,0 1-1,0-1 1,0 0-1,1 0 1,-1 1-1,0-1 1,0 1-1,0 0 1,0 0-1,0-1 1,0 1 0,0 1-1,0-1 1,0 0-1,-1 0 1,1 1-1,0-1 1,-1 1-1,1-1 1,-1 1-1,1 0 1,-1 0 0,2 3-1,2 2-12,-1 1 0,0 0 0,0 1 0,-1-1 1,0 0-1,0 1 0,-1 0 0,3 14 0,-3 6 0,0 38 0,3-72 200,2-6-102,3-29 26,-2-1 0,-2 0 0,2-45 0,-6 66-106,-2 21 2,0-1 1,0 0 0,0 0 0,0 0-1,0 1 1,1-1 0,-1 0-1,0 0 1,0 0 0,0 0-1,0 0 1,0 1 0,1-1-1,-1 0 1,0 0 0,0 0-1,0 0 1,1 0 0,-1 0-1,0 0 1,0 0 0,0 0-1,1 0 1,-1 0 0,0 0-1,0 0 1,0 0 0,1 0-1,-1 0 1,0 0 0,0 0-1,0 0 1,1 0 0,-1 0 0,0 0-1,0 0 1,0 0 0,1 0-1,-1 0 1,0 0 0,0-1-1,0 1 1,0 0 0,1 0-1,-1 0 1,0 0 0,0 0-1,0-1 1,0 1 0,0 0-1,0 0 1,0 0 0,1-1-1,-1 1 1,0 0 0,0 0-1,0 0 1,0-1 0,0 1-1,0 0 1,0 0 0,0 0 0,0-1-1,0 1 1,0 0 0,0 0-1,0 0 1,0-1 0,13 18-130,-9-11 53,-1-2 23,1 0 0,0-1 0,0 1-1,0-1 1,0 1 0,0-1 0,0-1 0,1 1 0,5 2-1,-8-4 47,0-1-1,-1 1 1,1-1-1,0 0 1,0 0-1,-1 0 1,1 0-1,0 0 1,0 0-1,-1 0 1,1 0-1,0-1 0,0 1 1,-1 0-1,1-1 1,0 0-1,-1 1 1,1-1-1,-1 0 1,1 0-1,-1 0 1,1 0-1,-1 0 1,1 0-1,-1-1 1,0 1-1,0 0 1,0-1-1,0 1 0,2-3 1,8-15 59,12-30-1,-17 37-100,-10 37-27,0-7 49,1 0 0,0 1 1,1-1-1,2 1 1,0 0-1,0 0 1,5 20-1,-5-37 24,0 1-1,1-1 1,0 0 0,-1 1-1,1-1 1,0 0-1,0 0 1,0 0 0,1 0-1,-1 0 1,0 0 0,1 0-1,-1 0 1,1 0-1,0 0 1,0-1 0,-1 1-1,1-1 1,0 1-1,3 0 1,-3-1 0,1 0 1,-1-1-1,1 1 0,0-1 0,-1 0 1,1 0-1,-1 0 0,1 0 1,0 0-1,-1-1 0,1 1 0,-1-1 1,1 1-1,-1-1 0,5-2 0,2-1 1,0-1 0,0-1 0,0 0 0,-1 0 0,0 0 0,0-1 0,0 0 0,7-10 0,-14 16 5,10-12 2,16-25 1,-25 34-5,0-1-1,1 1 0,-2 0 1,1 0-1,0-1 0,-1 1 1,0-1-1,0 0 1,0 1-1,-1-1 0,0-6 1,0 10 1,1 0 0,-1 0 0,0 1 1,-1-1-1,1 0 0,0 0 0,0 0 1,0 0-1,0 0 0,-1 0 0,1 1 1,0-1-1,-1 0 0,1 0 0,-1 0 0,1 1 1,-1-1-1,1 0 0,-1 1 0,0-1 1,1 0-1,-1 1 0,0-1 0,1 1 1,-1-1-1,0 1 0,0-1 0,1 1 0,-1 0 1,0-1-1,0 1 0,0 0 0,0-1 1,0 1-1,0 0 0,1 0 0,-2 0 1,0 0-2,0 0 0,0 1 0,1-1 0,-1 1 0,1-1 0,-1 1 0,0-1 0,1 1 0,-1 0 0,1 0 0,0 0 0,-1 0 0,1 0 0,0 0 0,-1 0 0,1 0 1,0 0-1,0 1 0,-1 1 0,-1 2-5,1 0 1,-1 1 0,1-1 0,1 1 0,-1 0-1,1 0 1,0 0 0,0-1 0,1 1-1,0 0 1,0 0 0,0 0 0,0 0-1,1 0 1,0 0 0,1 0 0,-1-1-1,4 8 1,-4-8-27,1-1 1,-1 0-1,1-1 0,0 1 0,0 0 1,0 0-1,1-1 0,-1 0 0,1 1 1,0-1-1,0 0 0,0 0 0,0 0 1,1-1-1,-1 1 0,1-1 0,0 0 1,-1 0-1,1 0 0,0 0 0,0-1 1,0 0-1,0 1 0,0-1 0,1-1 1,5 1-1,-9 0 76,1-1-1,-1 0 1,1-1 0,-1 1 0,1 0 0,-1 0 0,1 0-1,-1-1 1,0 1 0,1-1 0,-1 1 0,1-1-1,-1 0 1,0 0 0,0 1 0,1-1 0,-1 0-1,0 0 1,0 0 0,0 0 0,0 0 0,0 0-1,0-1 1,0 1 0,0 0 0,-1 0 0,1-1 0,0 1-1,0-3 1,3-18 86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14995,'-6'13'1208,"6"1"-967,7 2-97,9-1 256,1 0-248,10-4 800,2-2-824,4-5-16,3-1-32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37 12675,'-5'14'396,"1"-1"1,0 1 0,0 0 0,2 0-1,0 1 1,0-1 0,1 0-1,1 17 1,4 9-41,12 61 0,-7-60-466,3 65-1,-12-97 137,0 0 0,0 0 0,-1-1 0,-1 1 0,1 0 0,-1-1 0,-1 1 1,0-1-1,0 0 0,-8 14 0,10-19 34,-1 0 0,0 0 0,0 0 0,0-1 0,-1 1 0,1-1 0,-1 1 0,1-1 0,-1 0 0,0 0 0,0 0 0,0 0 0,0-1 0,0 1 0,0-1 0,-1 0 1,1 1-1,0-2 0,-1 1 0,1 0 0,-1-1 0,1 1 0,0-1 0,-1 0 0,1 0 0,-1-1 0,1 1 0,-1-1 0,1 1 0,-4-2 0,3 0-49,0 1-1,0-1 1,1 0 0,-1 0 0,1 0-1,-1 0 1,1-1 0,0 0-1,0 1 1,0-1 0,0 0-1,0 0 1,1-1 0,-1 1 0,1-1-1,0 1 1,0-1 0,0 1-1,1-1 1,-1 0 0,1 0 0,0 0-1,-1-6 1,0-2-188,0 0 0,1-1 0,0 1 0,1-1 0,0 1 0,3-20 0,0 19 38,0 0-1,0-1 0,1 2 0,1-1 0,0 0 0,1 1 0,0 0 0,1 0 0,0 1 0,1 0 0,1 0 0,-1 1 0,15-14 0,1 4 67,0 1 0,1 1 0,1 1 0,50-24 0,-66 36 130,3-1-123,0-1 1,-1 0 0,18-14 0,-27 20 155,-1-1 0,0 0 0,0 0-1,0 0 1,0 0 0,0 0 0,-1 0-1,1-1 1,-1 1 0,1-1 0,-1 1 0,0-1-1,0 1 1,0-1 0,0 0 0,0 1-1,-1-1 1,1 0 0,-1 0 0,0 1-1,1-1 1,-2 0 0,1 0 0,0-3-1,-1 4 45,1 1 0,0 0 0,0 0 0,-1 0 0,1 0 0,0 0 0,-1 0-1,1 0 1,-1 0 0,1 0 0,-1 0 0,0 0 0,1 0 0,-1 0 0,0 0-1,0 0 1,0 0 0,0 1 0,1-1 0,-1 0 0,0 1 0,0-1 0,0 1 0,0-1-1,-1 1 1,1-1 0,-2 1 0,2 0-92,-1 0-1,0 0 1,1 0 0,-1 0-1,1 1 1,-1-1-1,1 1 1,-1-1 0,1 1-1,-1-1 1,1 1-1,0 0 1,-1 0 0,1 0-1,0 0 1,0 0 0,-1 0-1,1 0 1,-1 2-1,-7 7-34,1 1 1,0 1-1,1-1 0,0 1 0,-9 21 0,13-25-6,0 0 1,1-1 0,0 1 0,0 0-1,0 0 1,1 0 0,0 0 0,1 0-1,0 1 1,2 14 0,-2-21-17,1 1 1,0 0-1,-1 0 0,1-1 1,1 1-1,-1-1 1,0 1-1,0-1 1,1 1-1,0-1 0,-1 0 1,1 1-1,0-1 1,0 0-1,0 0 0,0-1 1,4 4-1,-2-3-40,0 0 0,1 0 0,-1-1 0,0 1-1,1-1 1,-1 0 0,0 0 0,1-1 0,-1 1-1,6-1 1,5-1-139,0 0 0,0-1-1,0-1 1,0 0 0,22-8 0,-5-1-191,44-23 0,-23 6-123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9 15059,'-7'-2'345,"-1"0"-1,1 0 1,-1 1-1,1 0 1,-1 0-1,1 1 1,-1 0-1,-14 2 1,0 2 628,-37 9 0,20 4-116,38-17-833,0 1 0,0-1 0,-1 1 0,1 0-1,0 0 1,1 0 0,-1-1 0,0 1 0,0 0-1,0 0 1,0 0 0,1 0 0,-2 2 0,2-2-21,0-1 0,0 1-1,0-1 1,0 1 0,0-1 0,0 1 0,1-1 0,-1 1 0,0-1 0,0 1 0,0 0 0,0-1 0,1 1-1,-1-1 1,0 0 0,1 1 0,-1-1 0,0 1 0,1-1 0,-1 1 0,0-1 0,1 0 0,-1 1 0,1-1 0,-1 0-1,1 1 1,-1-1 0,1 0 0,-1 0 0,1 1 0,0-1 0,10 5-206,0-1-1,1-1 1,-1 0 0,1 0-1,0-1 1,16 1 0,-15-2-87,-1 0 0,0 1 0,1 1 1,-1 0-1,19 8 0,-30-11 282,1 0-1,-1 1 1,0-1 0,0 1 0,0-1-1,0 1 1,0 0 0,0-1 0,0 1-1,0 0 1,-1 0 0,1 0 0,0 0 0,0 0-1,-1 0 1,1 0 0,0 0 0,-1 0-1,1 0 1,-1 0 0,0 0 0,1 0-1,-1 0 1,0 0 0,1 0 0,-1 1-1,0 0 1,-1 0 34,1 0 1,-1 1-1,1-1 0,-1 0 0,0 0 0,0 0 1,0 0-1,0 0 0,-1-1 0,1 1 0,0 0 1,-1 0-1,-2 1 0,-4 5 159,-2 0-1,1-1 1,-1 0-1,-13 7 1,9-7-72,1-1 0,-1-1 0,0 0 1,0-1-1,-1 0 0,0-1 0,1-1 0,-22 1 1,-20-3 64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95 139 15171,'-3'1'84,"0"-1"0,0 1 0,0-1 1,0 1-1,1 0 0,-1 0 0,0 0 0,0 1 0,1-1 0,-1 0 0,1 1 0,-1 0 0,1 0 0,-1 0 0,1 0 0,0 0 0,0 0 0,0 1 1,0-1-1,1 0 0,-1 1 0,1 0 0,-2 3 0,-4 6 75,1 1-1,1-1 1,-7 26 0,10-31-130,1 0 1,0 0-1,0 0 0,0 0 1,1 0-1,0 0 0,0 0 1,3 13-1,-3-17-12,1 0-1,0-1 0,0 1 1,0-1-1,0 0 1,0 1-1,0-1 0,0 0 1,1 0-1,0 0 1,-1 0-1,1 0 1,0 0-1,0 0 0,0 0 1,0-1-1,0 1 1,0-1-1,0 0 1,0 1-1,1-1 0,-1 0 1,1 0-1,-1 0 1,1-1-1,-1 1 1,5 0-1,2-1 22,-1 0 0,1 0 0,-1-1 0,1 0 1,0-1-1,-1 0 0,0 0 0,0-1 0,1 0 0,-2 0 0,1-1 0,10-6 1,2-2 61,0-1 0,-2-1 0,25-23 0,-19 14 37,-2-1-1,0-1 0,33-50 1,-48 61-72,-11 15-1,-13 23-41,9-9-27,1 1 0,0-1 0,2 1 0,0 1 1,-4 17-1,8-26 8,-1 0 0,1-1 0,1 1 0,-1 0 0,1 0 0,1 0 0,-1-1 0,1 1 0,1 0 0,-1 0 0,1-1 0,1 1 0,3 8 0,-4-13 16,-1-1 0,1 1 0,0 0 0,0-1 0,0 0 0,0 1-1,0-1 1,1 0 0,-1 0 0,1 0 0,-1-1 0,1 1 0,0 0 0,0-1 0,-1 0 0,1 0 0,0 0 0,0 0 0,0 0-1,0 0 1,0-1 0,1 1 0,-1-1 0,0 0 0,0 0 0,0 0 0,0-1 0,0 1 0,0-1 0,0 0 0,4-1 0,1 0 71,0-1-1,1-1 1,-2 0 0,1 0 0,0 0 0,-1-1 0,0 0 0,0 0 0,0-1 0,7-8 0,-3 1 33,0-2 1,0 1 0,-1-2-1,-1 1 1,-1-1 0,0 0-1,-1-1 1,0 0 0,-2 0-1,0-1 1,-1 1 0,-1-1-1,0 0 1,-1 0-1,-1 0 1,-2-23 0,0 37-141,1 1 1,-1-1 0,0 0 0,0 1-1,0 0 1,-1-1 0,-2-4-1,4 7 3,0 1-1,0-1 0,-1 1 0,1-1 0,0 1 1,-1-1-1,1 1 0,0-1 0,-1 1 1,1 0-1,0-1 0,-1 1 0,1-1 0,-1 1 1,1 0-1,-1 0 0,1-1 0,-1 1 0,1 0 1,-1 0-1,1-1 0,-1 1 0,1 0 1,-1 0-1,1 0 0,-1 0 0,1 0 0,-1 0 1,1 0-1,-1 0 0,1 0 0,-1 0 0,0 0 1,1 0-1,-1 1 0,1-1 0,-1 0 1,1 0-1,-1 0 0,1 1 0,-1-1 0,1 0 1,0 1-1,-1-1 0,1 0 0,-1 1 0,1-1 1,0 0-1,-1 1 0,1-1 0,0 1 1,-1-1-1,1 1 0,0-1 0,0 1 0,-1 0 1,-2 5-287,0 1 1,0 0-1,0 0 1,1 0-1,0 0 1,0 0 0,0 0-1,1 0 1,1 0-1,-1 1 1,1-1-1,0 0 1,1 1-1,-1-1 1,2 0 0,2 12-1,9 13-637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14715,'-1'4'297,"1"0"1,1 0-1,-1 0 0,0 0 0,1 0 0,0 0 1,0 0-1,3 7 0,-3-10-226,0 1 0,0-1 0,0 0 0,0 1 0,0-1 0,0 0-1,0 0 1,1 0 0,-1 0 0,0 0 0,1 0 0,-1 0 0,1-1 0,-1 1 0,1 0 0,-1-1 0,1 1 0,-1-1 0,1 0-1,0 1 1,-1-1 0,1 0 0,2 0 0,11-1 29,0 0-1,-1-1 1,1 0-1,-1-1 1,0-1-1,0 0 1,23-11-1,3-4-55,46-29-1,-76 42-32,-6 4 7,0 0 0,-1-1 0,1 1 0,0-1 0,-1 1 0,1-1 1,-1 0-1,0-1 0,5-5 0,-6 8 34,-1 0 0,1 0 0,0 0 0,0 0-1,0 1 1,0-1 0,0 1 0,0-1 0,0 1 0,0 0 0,0 0 0,4 0 0,22-3 12,-12-2-83,1 0 0,-1-1 0,0 0 0,-1-1 0,0-1 0,0-1-1,0 0 1,-1-1 0,-1 0 0,1-1 0,-2-1 0,13-14 0,-11 9-102,0 0 0,-2-2-1,0 1 1,-1-2 0,-1 1 0,0-2-1,-2 1 1,0-1 0,4-22-1,-9 33 40,-1 0 0,0-1 0,0 1 0,-1-1 0,-1-14 0,0 24 75,0 0 0,0 1 0,0-1 0,0 0-1,0 0 1,0 0 0,-1 0 0,1 1 0,0-1-1,-1 0 1,1 0 0,0 0 0,-1 1 0,1-1-1,-1 0 1,0 0 0,1 0 5,-1 1 1,1 0 0,0 0-1,0 0 1,-1 0-1,1 0 1,0 0 0,-1 0-1,1 0 1,0 0-1,-1 0 1,1 0 0,0 0-1,-1 0 1,1 0-1,0 1 1,-1-1-1,1 0 1,0 0 0,0 0-1,-1 0 1,1 1-1,0-1 1,0 0 0,-1 0-1,1 0 1,0 1-1,-1-1 1,-18 29 59,6 1 76,0 0 0,2 1 0,1 1-1,2-1 1,1 2 0,2-1 0,1 1 0,1-1 0,2 1-1,6 64 1,22 21-23,-38-134-199,-1 0 1,-1 1-1,0 0 0,-1 1 1,-24-19-1,15 14 290,-26-29 1,48 47-180,0 0 1,1 0 0,-1 0-1,0 0 1,1 0-1,-1 1 1,0-1 0,1 0-1,-1-1 1,1 1 0,-1 0-1,1 0 1,0 0-1,-1 0 1,1 0 0,0 0-1,0 0 1,0-2-1,0 3-3,0-1-1,1 1 0,-1-1 0,0 0 1,1 1-1,-1-1 0,0 1 0,1-1 1,-1 1-1,1-1 0,-1 1 0,1 0 1,-1-1-1,1 1 0,-1 0 0,1-1 1,-1 1-1,1 0 0,0 0 0,-1-1 1,1 1-1,-1 0 0,2 0 0,4-1 71,0 0 0,1 0 1,-1 1-1,1 0 0,6 1 0,54 8 216,-33-4-743,56 0 1,-89-5 494,1 0 1,0 0-1,0 0 1,0 0-1,0 0 1,-1-1-1,1 1 1,0-1-1,0 1 1,0-1-1,-1 0 0,1 0 1,2-1-1,-3 1-53,0 0-1,-1 0 0,1 0 1,0 0-1,-1-1 0,1 1 1,-1 0-1,1 0 0,-1-1 1,1 1-1,-1 0 0,0 0 1,0-1-1,1 1 0,-1 0 0,0-1 1,0 1-1,-1 0 0,1-1 1,0 1-1,-1-2 0,-7-29-42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11987,'0'13'896,"11"12"-696,12 2-168,13 4-328,4 4 360,13 1-144,4-1-88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11570,'0'0'39,"0"0"0,0 0 0,0 0 0,0 0 0,0 0 0,1 0 0,-1 0 0,0 0 0,0 0 0,0 0 0,0 0 0,0 0 0,0 0 0,1 0 0,-1 0 0,0 1 0,0-1 0,0 0 0,0 0-1,0 0 1,0 0 0,0 0 0,1 0 0,-1 0 0,0 0 0,0 0 0,0 1 0,0-1 0,0 0 0,0 0 0,0 0 0,0 0 0,0 0 0,0 0 0,0 0 0,0 1 0,0-1 0,0 0 0,0 0 0,0 0-1,0 0 1,0 0 0,0 1 0,0-1 0,0 0 0,0 0 0,0 0 0,0 0 0,0 1 0,-9 2 977,-16 2 354,22-5-987,-15 3 501,-41 7 741,54-9-1558,1 0 0,0 1 0,0-1 0,0 1 1,0 0-1,0 0 0,0 0 0,1 0 0,-1 1 1,-5 5-1,9-8-91,-1 0 0,1 1 1,0-1-1,-1 1 0,1-1 0,0 1 0,0-1 1,0 1-1,-1-1 0,1 1 0,0-1 1,0 1-1,0-1 0,0 1 0,0-1 1,0 1-1,0 0 0,0-1 0,0 1 1,0-1-1,0 1 0,0-1 0,1 1 0,-1-1 1,0 1-1,0-1 0,0 1 0,1-1 1,-1 1-1,0-1 0,1 1 0,-1-1 1,0 0-1,1 1 0,-1-1 0,0 0 0,1 1 1,-1-1-1,1 0 0,-1 1 0,1-1 1,-1 0-1,1 0 0,-1 1 0,1-1 1,0 0-1,30 12-1073,-27-11 945,28 8-723,-20-7 637,-1 1 0,1 0 1,0 1-1,-1 0 0,0 1 1,0 1-1,0 0 1,16 12-1,-26-17 252,0-1 1,0 1-1,0 0 0,0-1 0,-1 1 1,1 0-1,0 0 0,-1 0 1,1 0-1,0 0 0,-1 0 1,1 0-1,-1 0 0,0 0 0,1 0 1,-1 0-1,0 0 0,0 0 1,1 0-1,-1 0 0,0 0 0,0 1 1,0-1-1,0 0 0,-1 0 1,1 1-1,-1 0 29,0 0-1,0-1 1,0 1 0,0-1 0,0 0 0,-1 1-1,1-1 1,0 0 0,-1 0 0,1 0-1,-1 1 1,1-2 0,-1 1 0,-2 1 0,-6 2 223,0 0 0,0 0 1,0-1-1,-13 1 0,-38 3 807,55-7-997,1 0-1,-1 0 1,1-1-1,0 0 1,-1 0 0,1 0-1,0 0 1,0-1-1,-5-2 1,9 4-79,0-1 1,0 1-1,0-1 1,0 1-1,1-1 1,-1 0-1,0 1 1,0-1-1,1 0 1,-1 0-1,0 1 1,1-1-1,-1 0 1,1 0-1,-1 0 1,1 0-1,0 0 1,-1 0-1,1 0 1,0 0-1,0 0 1,0 0-1,-1 0 1,1 0-1,0 0 1,0 0-1,0 0 1,1 0-1,-1 0 1,0 0-1,0 0 1,0 0-1,1 0 1,-1 1-1,1-1 1,-1 0-1,0 0 1,1 0-1,0 0 1,-1 0-1,1 1 1,-1-1-1,1 0 1,0 0-1,0 1 1,-1-1-1,2 0 1,18-14-129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123 497 15579,'-23'11'1263,"8"-5"-711,0 1 1,-18 13-1,30-19-434,1 1 1,-1 0-1,0 1 1,1-1-1,-1 0 1,1 1 0,0-1-1,0 1 1,0 0-1,0 0 1,0 0-1,1 0 1,-1 0-1,1 0 1,0 0-1,-2 6 1,3-8-81,0 1 1,-1-1 0,1 0-1,0 0 1,0 1-1,0-1 1,1 0 0,-1 0-1,0 1 1,0-1-1,1 0 1,-1 0 0,0 0-1,1 0 1,-1 1 0,1-1-1,0 0 1,-1 0-1,1 0 1,0 0 0,0 0-1,-1 0 1,1-1-1,1 2 1,1-1 5,-1 1 1,0-1-1,1 0 0,-1 0 1,1 0-1,0 0 0,-1 0 0,1-1 1,0 1-1,4-1 0,3 1 13,-1-1 0,1-1-1,0 0 1,-1 0-1,14-4 1,-9 0-52,0 0 0,-1-1 0,0 0 0,0-1 0,-1-1 0,1 0 0,-2 0 0,1-1 0,-1-1 0,-1 0 0,0-1-1,0 0 1,-1 0 0,0-1 0,-1 0 0,0 0 0,6-15 0,-5 7-66,0-1 0,-2 0 0,0 0 0,-1 0 0,-1-1 0,-1 0 0,-1 0 1,-1 0-1,-1 0 0,-3-37 0,1 48 14,-1 0 0,0 0 1,0 0-1,-1 0 0,-1 0 1,1 1-1,-2-1 0,0 1 1,-9-16-1,11 22 37,0 1-1,0-1 0,0 0 1,-1 1-1,1 0 0,-1 0 1,0 0-1,0 0 1,0 0-1,0 1 0,0 0 1,-1 0-1,1 0 0,-1 0 1,1 1-1,-1 0 1,1 0-1,-1 0 0,0 0 1,0 1-1,0-1 0,1 1 1,-1 1-1,-9 0 0,4 2 46,0-1-1,0 1 1,0 1-1,0 0 0,0 0 1,1 1-1,0 1 0,0-1 1,0 1-1,0 1 1,1-1-1,0 2 0,1-1 1,0 1-1,0 0 0,-10 16 1,13-19-19,0 1-1,1 0 1,0 0 0,0 0 0,0 0 0,1 0-1,0 1 1,0-1 0,1 1 0,0 0 0,0-1 0,0 1-1,1 0 1,0-1 0,0 1 0,1 0 0,0 0-1,0-1 1,0 1 0,1-1 0,0 1 0,0-1-1,1 0 1,0 1 0,0-1 0,0-1 0,5 8-1,2-2-141,0 0 1,0-1-1,1 0 0,0 0 0,12 8 0,66 35-926,-67-41 663,-1 0-1,0 2 1,-1 0 0,0 1 0,24 24 0,-40-34 409,-1 0-1,1 0 1,-1 0-1,0 1 1,0-1-1,-1 1 1,1 0-1,-1 0 1,0-1-1,-1 1 1,0 0 0,0 1-1,0-1 1,0 0-1,-1 0 1,0 0-1,-1 0 1,1 1-1,-1-1 1,0 0-1,-1 0 1,1 0-1,-1 0 1,0-1-1,-1 1 1,0 0 0,1-1-1,-2 0 1,1 1-1,-1-1 1,1 0-1,-1-1 1,-7 7-1,11-11-7,-1 1 0,1-1 0,-1 1 0,1-1 1,-1 1-1,1-1 0,-1 1 0,1-1 0,-1 1 0,1-1 0,-1 0 0,0 0 0,1 1 0,-1-1 0,0 0 0,1 0 0,-1 1 0,0-1 0,0 0 0,1 0 0,-1 0 0,0 0 0,1 0 1,-1 0-1,0 0 0,0 0 0,0-1 0,-4-6 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239 419 12659,'1'-2'334,"0"-1"1,-1 0-1,1 0 1,-1 0-1,1 1 1,-1-1-1,0 0 1,-1-6-1,1 8-209,-1 0-1,1-1 1,-1 1-1,0 0 1,1 0 0,-1-1-1,0 1 1,0 0 0,0 0-1,1 0 1,-1 0-1,0 0 1,-1 0 0,1 0-1,0 0 1,0 1 0,0-1-1,0 0 1,-1 1-1,1-1 1,-2 0 0,-2-1 52,0 1 0,-1-1 1,1 1-1,-1 0 1,1 1-1,-1-1 1,1 1-1,-1 0 1,0 0-1,1 1 1,-8 1-1,4 0-79,0 1 0,0 0-1,1 0 1,-1 0 0,1 1 0,-15 10 0,16-9-93,1-1-1,0 1 1,0 1 0,0-1 0,1 1 0,0 0-1,0 0 1,-5 8 0,8-10 9,0 0-1,0 0 1,0 1 0,0-1-1,1 0 1,0 1 0,0-1-1,0 1 1,0-1-1,1 1 1,-1-1 0,1 1-1,1-1 1,0 7 0,-1-9-9,1 1 1,-1-1-1,1 1 0,0-1 1,0 0-1,0 1 1,0-1-1,0 0 1,0 0-1,0 0 1,1 0-1,-1 0 1,1 0-1,0 0 1,0-1-1,-1 1 1,1 0-1,4 1 1,-2-1-1,-1 0 0,1-1 0,0 0 0,0 1 0,-1-1 0,1-1 1,0 1-1,0-1 0,0 1 0,7-2 0,1 0 2,-1 0-1,1-1 1,-1-1-1,0 0 0,0-1 1,0 0-1,12-6 1,-11 3-10,-1 0 1,0 0-1,0-1 1,0-1-1,-1 0 1,0 0 0,-1-1-1,0 0 1,0-1-1,-1 0 1,10-19-1,-18 30-2,1-1-1,-1 0 0,1 1 1,-1-1-1,0 0 1,1 1-1,-1-1 0,0 0 1,0 0-1,0 1 0,0-1 1,1 0-1,-1 0 1,0 1-1,0-1 0,0 0 1,-1 0-1,1 1 0,0-1 1,0 0-1,0 1 1,0-1-1,-1-1 0,0 2 2,1 0-1,-1 0 0,1 0 1,-1 0-1,1 0 0,-1 0 1,1 0-1,-1 0 1,1 1-1,-1-1 0,1 0 1,-1 0-1,1 1 0,-1-1 1,1 0-1,-1 0 0,1 1 1,-1-1-1,1 0 1,0 1-1,-1-1 0,1 1 1,0-1-1,-1 1 0,1-1 1,0 0-1,0 1 0,-1-1 1,1 1-1,0 0 1,-4 6-22,0-1 1,1 1 0,0 0-1,-4 13 1,6-17 29,0 0 0,0 0 0,0 0 0,1 0 0,0 0 0,-1 0 0,1 0 0,0 0 0,1 0 0,-1 0 0,0 0 0,1 0 0,0 0 0,1 5 0,-1-7 5,0 0 0,0 0 1,0 0-1,0 0 0,0 0 0,0 0 0,0 0 1,0 0-1,0 0 0,0-1 0,1 1 1,-1 0-1,0-1 0,1 1 0,-1-1 0,0 1 1,1-1-1,-1 0 0,1 0 0,-1 0 1,0 1-1,1-1 0,-1 0 0,1-1 0,-1 1 1,0 0-1,3-1 0,3 0 29,0-1 0,-1 0 0,0 0 0,11-6 0,0-2 7,0-1 0,-1-1-1,0 0 1,-1-1 0,-1 0 0,0-1 0,-1-1 0,20-29-1,-5 2-36,-2-1 0,25-59 0,-44 89-17,-2 3-13,0 0 0,0-1 0,-1 0 0,-1 0 0,0 0 0,0 0 1,2-18-1,-8 25-38,-2 9 30,-6 13-14,-28 58 4,-33 92 0,56-123 63,2 1-1,2 1 0,-9 76 1,20-119-21,-2 52 22,3-53-21,0 1 0,0-1 0,1 1 0,-1-1 0,1 0 0,0 1 0,0-1 0,0 0 0,0 0 0,1 1 0,-1-1 0,1 0 0,2 3 0,-3-5-1,0 0 0,-1-1 1,1 1-1,0 0 0,0-1 0,0 1 1,-1-1-1,1 1 0,0-1 1,0 0-1,0 1 0,0-1 0,0 0 1,0 0-1,0 1 0,0-1 1,0 0-1,0 0 0,0 0 0,0 0 1,0 0-1,0-1 0,0 1 1,0 0-1,0 0 0,0-1 0,0 1 1,0 0-1,-1-1 0,1 1 1,0-1-1,0 1 0,0-1 0,0 1 1,-1-1-1,2-1 0,3-2 7,0-1-1,-1 0 0,0 0 1,5-6-1,-8 10-6,38-60 79,-2-3 1,53-127-1,-63 131-65,-23 49-17,105-245-165,-104 242 88,-7 28-15,-32 128-79,-17 89 211,44-177 63,2 1 0,3 104-1,4-152-28,2-16-42,1-20-4,-2-70 69,-9-107 0,8 182-215,-2 24 104,0-1-1,1 0 0,-1 1 0,0-1 1,1 0-1,-1 1 0,0-1 0,1 1 1,-1-1-1,0 1 0,1-1 1,-1 1-1,1-1 0,-1 1 0,1-1 1,-1 1-1,1-1 0,1 0 0,0 1-36,0 0-1,1 0 0,-1 0 0,0 0 0,1 0 1,-1 0-1,0 1 0,1-1 0,-1 1 0,0-1 1,0 1-1,0 0 0,1 0 0,2 2 1,19 8-693,-1-2 0,1 0 0,1-2 0,-1-1 0,1-1 0,1-1 0,-1-1 0,46 0 0,-67-4 812,1 0 0,-1 0 0,0 0 0,1 0 0,-1-1 0,0 0 0,6-3 0,-9 5-3,0-1 1,0 1-1,-1-1 0,1 1 1,-1-1-1,1 1 0,0-1 1,-1 1-1,1-1 0,-1 0 1,1 1-1,-1-1 0,1 0 1,-1 1-1,0-1 0,1 0 1,-1 0-1,0-1 0,0 1 14,0 1-1,0-1 0,0 0 0,-1 0 1,1 1-1,0-1 0,0 0 1,-1 1-1,1-1 0,-1 0 0,1 1 1,-1-1-1,1 0 0,-1 1 1,1-1-1,-1 1 0,0-1 0,1 1 1,-1-1-1,0 1 0,1 0 1,-1-1-1,-1 0 0,-3-1 128,0 1 0,1-1 0,-1 1 1,0-1-1,0 1 0,-1 1 0,1-1 0,0 1 0,0 0 0,0 0 0,0 0 0,0 1 0,-1 0 0,1 0 0,0 0 1,-5 2-1,1 0-115,0 0 1,1 1-1,0 0 1,-1 1-1,1-1 1,1 2-1,-1-1 1,-7 8-1,13-12-82,0 1-1,1-1 1,-1 1-1,1-1 1,0 1-1,-1-1 1,1 1-1,0 0 0,0 0 1,0 0-1,0 0 1,0-1-1,1 1 1,-1 0-1,1 0 1,-1 1-1,0 3 1,2-5-22,-1 1 0,0-1 0,1 1 0,-1-1 0,1 1 0,0-1 0,-1 0 0,1 1 0,0-1 1,0 0-1,0 1 0,0-1 0,0 0 0,0 0 0,0 0 0,0 0 0,0 0 0,3 1 0,6 4-174,1-1 0,-1 0-1,1-1 1,1 0 0,12 3-1,-6-2-150,2 1-25,35 12-603,-52-16 890,0-1 1,1 1-1,-1 0 0,0 0 0,0 0 1,0 0-1,0 1 0,0-1 1,0 1-1,-1 0 0,1 0 0,2 3 1,-5-5 72,0 0 1,1-1-1,-1 1 1,0-1-1,0 1 1,1 0-1,-1-1 1,0 1 0,0 0-1,0-1 1,0 1-1,0 0 1,0-1-1,0 1 1,0 0-1,0-1 1,0 1-1,0 0 1,0-1-1,0 1 1,0 0 0,-1-1-1,1 1 1,0 0-1,-1-1 1,1 2-1,-1-1 18,-1 0-1,1 0 1,0 0-1,0 0 1,-1 0-1,1 0 1,0 0-1,-1-1 1,1 1-1,-4 1 0,-3 0 90,-1 0 0,0 0-1,-10 0 1,17-1-94,-7 0-93,-1 0 0,0-1 0,1 0 0,-1 0 0,0-1 0,1 0 0,-10-3 0,11 0-109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 14659,'-7'-1'1817,"8"4"-913,9-3-344,11 0 1120,0-5-496,12 1-295,4-2-249,5-1-600,1 1-440,-4-2 376,-5 6-104,-8 2-88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1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13747,'1'-1'57,"-1"1"-1,1-1 1,-1 1-1,1-1 1,-1 1 0,1-1-1,-1 1 1,1 0 0,0-1-1,-1 1 1,1 0-1,-1-1 1,1 1 0,0 0-1,0 0 1,-1 0-1,1 0 1,0-1 0,-1 1-1,1 0 1,0 0 0,-1 0-1,1 1 1,0-1-1,0 0 1,-1 0 0,1 0-1,0 0 1,-1 1 0,1-1-1,0 0 1,-1 1-1,1-1 1,-1 0 0,1 1-1,-1-1 1,1 1 0,0-1-1,-1 1 1,0-1-1,1 1 1,-1-1 0,1 1-1,-1-1 1,0 1-1,1 0 1,-1-1 0,0 1-1,1 0 1,-1-1 0,0 1-1,0 0 1,0-1-1,0 1 1,0 0 0,0 0-1,2 10 94,0 0 0,-1-1 0,0 14 0,0-6-48,0-11-102,0 0 0,0-1 0,0 1 0,1-1 0,0 1 0,0-1 0,4 8 0,-5-13-1,0 0 0,0 1 0,0-1 0,1 0 0,-1 0 0,0 0-1,0 0 1,1 0 0,-1 0 0,1 0 0,-1 0 0,0-1 0,1 1 0,0-1-1,-1 1 1,1-1 0,-1 1 0,1-1 0,0 0 0,-1 0 0,1 1 0,-1-1 0,1-1-1,0 1 1,-1 0 0,1 0 0,0-1 0,-1 1 0,1 0 0,-1-1 0,1 0-1,-1 1 1,1-1 0,1-1 0,11-5 8,0-1 1,-1 0-1,25-20 0,-11 8 4,-12 12-29,-15 8 18,0 0 0,1 0 0,-1 0 0,0 0 0,0 0 0,1 0 0,-1 0 0,0 0 0,0 0 0,1 0 0,-1 0 0,0 0 0,0 0 0,0 0 0,1 0 0,-1 0 0,0 0 0,0 0 0,1 0 0,-1 0 0,0 1 0,0-1 0,0 0 1,0 0-1,1 0 0,-1 0 0,0 1 0,0-1 0,0 0 0,0 0 0,1 1 0,-1 1-1,0 0 0,1 1 0,-1-1 0,0 1 0,0-1 0,0 1 0,-1-1 0,0 4 1,-1 18-90,2-23 81,0-1 0,0 1 0,0 0 0,0-1 0,0 1 0,0 0 0,0-1 0,1 1 0,-1 0 0,0-1-1,0 1 1,1-1 0,-1 1 0,0 0 0,1-1 0,-1 1 0,0-1 0,1 1 0,-1-1 0,1 1 0,-1-1 0,1 1 0,-1-1 0,1 0-1,0 1 1,0-1-11,1 1-1,-1-1 1,0 0-1,0 0 0,0 0 1,0 0-1,0-1 1,0 1-1,1 0 0,-1 0 1,0-1-1,0 1 1,0-1-1,0 1 0,0-1 1,0 1-1,0-1 1,0 1-1,0-1 0,-1 0 1,2-1-1,18-18-68,2-11-51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2:1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17772,'-7'-3'1728,"4"4"-240,7-1-1640,5 0 385,1 2-241,0-1-121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56 13867,'-1'1'179,"0"1"0,-1-1 0,1 0 0,0 1 0,0-1 0,-1 0 0,1 1-1,1 0 1,-1-1 0,0 1 0,0 0 0,0-1 0,1 1 0,-1 0 0,1 0 0,-1 3 0,0-1 321,-4 12 37,1 0 0,-2 18 0,5-28-457,0 0 0,1 0 1,0 0-1,0 0 1,1-1-1,0 1 1,0 0-1,0 0 1,3 8-1,-3-12-58,-1-1 0,1 1-1,0 0 1,0-1 0,0 1-1,0-1 1,0 0 0,0 1-1,0-1 1,1 0 0,-1 1-1,0-1 1,1 0 0,-1 0-1,1 0 1,-1 0 0,1-1-1,-1 1 1,1 0 0,0-1-1,3 2 1,-2-2 0,1 0 0,0 0 0,-1 0 0,1 0 0,0 0 0,-1-1 0,1 0 0,-1 1 0,1-1 0,4-2 0,2-2 6,0 0 1,0 0 0,0-1 0,-1 0 0,0-1 0,10-9-1,-10 7-6,0 0-1,-1-1 1,0 0-1,11-18 0,-16 22-23,0 1-1,0-1 1,-1 0-1,0 0 1,0 0-1,0 0 0,-1 0 1,0 0-1,0 0 1,0-1-1,-1-7 0,0 12 0,0 1 0,0 0 0,0 0 0,0 0-1,0 0 1,0 0 0,-1 0 0,1 0 0,0 0 0,-1 0-1,1 0 1,0 0 0,-1 0 0,1 1 0,-1-1-1,0 0 1,1 0 0,-1 0 0,0 1 0,1-1-1,-1 0 1,0 0 0,0 1 0,0-1 0,0 1-1,0-1 1,1 1 0,-1-1 0,0 1 0,0 0-1,-2-1 1,2 1-1,0 0 0,0 0 0,0 0 0,0 1 0,0-1 0,0 0 0,0 0 0,0 1 0,0-1 0,0 1 0,0-1 0,0 1-1,0-1 1,0 1 0,0 0 0,1 0 0,-1-1 0,0 1 0,0 0 0,1 0 0,-1 0 0,1 0 0,-1-1 0,0 1 0,1 0 0,0 0 0,-1 0-1,0 2 1,0 1 25,-1 1-1,1-1 1,0 0-1,0 1 0,1-1 1,-1 1-1,1-1 0,0 1 1,0-1-1,0 1 1,1-1-1,0 0 0,0 1 1,0-1-1,0 0 0,1 1 1,-1-1-1,1 0 1,0 0-1,0 0 0,1 0 1,-1-1-1,1 1 0,0-1 1,0 1-1,0-1 1,0 0-1,1 0 0,-1-1 1,1 1-1,0 0 0,5 2 1,-2-2 46,0 1 0,0-1 0,1 0 1,-1-1-1,1 0 0,0 0 0,-1-1 0,1 0 0,0 0 1,0-1-1,0 0 0,0 0 0,0 0 0,-1-1 1,1-1-1,0 1 0,12-6 0,-12 4-7,0-1-1,-1 0 1,0-1 0,0 0-1,0 0 1,0-1 0,11-11-1,-16 14-48,1 0 0,-1 1-1,0-1 1,0 0 0,0 0-1,0-1 1,0 1 0,-1 0-1,1 0 1,-1-1 0,0 1-1,0-1 1,0 1 0,-1-1 0,1 0-1,-1 1 1,0-1 0,0 0-1,0 1 1,-1-8 0,1 10-10,0 1 1,0-1-1,-1 1 1,1-1-1,0 1 0,0-1 1,0 1-1,-1-1 1,1 1-1,0-1 1,-1 1-1,1-1 1,0 1-1,-1-1 1,1 1-1,-1-1 1,1 1-1,0 0 1,-1-1-1,1 1 1,-1 0-1,1-1 0,-1 1 1,0 0-1,1 0 1,-1-1-1,1 1 1,-1 0-1,1 0 1,-1 0-1,0 0 1,1 0-1,-1 0 1,1 0-1,-1 0 1,1 0-1,-1 0 1,0 0-1,1 0 0,-1 1 1,1-1-1,-1 0 1,1 0-1,-2 1 1,1-1 0,0 1 1,0 0-1,0 0 0,0-1 1,0 1-1,0 0 1,0 0-1,0 0 1,0 0-1,0 0 0,0 0 1,0 0-1,1 0 1,-1 1-1,1-1 0,-1 0 1,1 0-1,-1 2 1,0-2-9,1 0 1,0-1-1,-1 1 1,1 0-1,0-1 1,0 1-1,0 0 1,0-1-1,0 1 1,0 0-1,0-1 1,0 1 0,0 0-1,0 0 1,0-1-1,0 1 1,0 0-1,0-1 1,1 1-1,-1 0 1,0-1-1,1 1 1,-1 0-1,0-1 1,1 1-1,-1-1 1,1 1 0,-1-1-1,1 1 1,-1-1-1,1 1 1,-1-1-1,1 1 1,-1-1-1,1 0 1,0 1-1,-1-1 1,1 0-1,0 1 1,-1-1-1,1 0 1,0 0-1,-1 0 1,1 0 0,0 0-1,-1 0 1,1 0-1,0 0 1,-1 0-1,1 0 1,0 0-1,0 0 1,-1 0-1,1 0 1,1-1-1,1 0-234,1-1 0,-1 1-1,1 0 1,-1-1 0,0 0-1,0 0 1,0 0-1,0 0 1,4-4 0,-1-2-37,0 1 0,0-1 0,5-10-1,4-10-443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100 381 15707,'-1'-1'287,"0"0"0,0 0 1,-1 1-1,1-1 0,0 1 0,0-1 0,0 1 0,0-1 0,-1 1 0,1 0 0,0 0 0,0 0 0,-1-1 0,1 1 0,0 0 0,0 0 1,-3 1-1,0-1-126,0 1 0,0 0 0,0 0 0,1 0 0,-1 1 1,-5 2-1,6-3-177,0 1-1,0-1 1,1 1 0,-1 0 0,0 0-1,1 0 1,0 0 0,-1 0 0,1 0 0,0 1-1,0-1 1,0 1 0,0-1 0,1 1-1,-1 0 1,1 0 0,0-1 0,0 1-1,0 0 1,-1 5 0,2-7 15,0 0 1,0 0-1,0 0 1,0-1-1,0 1 1,0 0-1,0 0 1,1 0-1,-1-1 1,0 1-1,1 0 0,-1 0 1,1-1-1,-1 1 1,0 0-1,1-1 1,0 1-1,-1-1 1,1 1-1,-1-1 1,1 1-1,0-1 0,-1 1 1,1-1-1,0 1 1,-1-1-1,1 0 1,0 1-1,0-1 1,-1 0-1,1 0 1,0 0-1,0 1 1,0-1-1,-1 0 0,1 0 1,0 0-1,0 0 1,0 0-1,0-1 1,1 1-1,3-1 3,0 1-1,0-1 1,0 0-1,0 0 1,5-3 0,1 0 11,-1-1 1,0-1-1,11-6 1,-18 10-14,0-1 1,1 1-1,-1 0 0,-1-1 1,1 0-1,0 1 0,-1-1 1,1 0-1,-1-1 0,0 1 1,0 0-1,3-8 0,-5 11-1,0 0 1,0 0-1,0 0 0,1 0 0,-1 0 0,0 0 1,0 0-1,0 0 0,0 0 0,0-1 0,0 1 1,0 0-1,0 0 0,0 0 0,0 0 0,0 0 0,0 0 1,0 0-1,0-1 0,0 1 0,0 0 0,0 0 1,0 0-1,0 0 0,0 0 0,0 0 0,0-1 0,0 1 1,0 0-1,0 0 0,0 0 0,0 0 0,0 0 1,0 0-1,0 0 0,0 0 0,-1-1 0,1 1 0,0 0 1,0 0-1,0 0 0,0 0 0,0 0 0,0 0 1,0 0-1,0 0 0,-1 0 0,1 0 0,0 0 0,0 0 1,0 0-1,0 0 0,0 0 0,-8 5-36,-7 11-38,14-14 51,0 0-1,0-1 0,0 1 1,1-1-1,-1 1 1,1 0-1,0 0 1,-1-1-1,1 1 0,0 0 1,0 0-1,0-1 1,0 1-1,0 0 0,0 0 1,1-1-1,-1 1 1,1 0-1,0 2 0,0-3-32,0 0-1,0 1 0,0-1 0,0 0 1,0 0-1,1 0 0,-1 0 0,0 0 1,1 0-1,-1 0 0,1 0 0,-1-1 1,1 1-1,-1 0 0,1-1 0,2 1 1,5 1-260,0-1 1,1-1 0,-1 1-1,1-2 1,15-1 0,-9 0-87,0-2 0,0 1 1,-1-2-1,1 0 0,23-12 1,-30 13 387,0-1 1,0 0 0,-1-1 0,0 0 0,0 0 0,0 0 0,-1-1 0,0 0 0,0-1 0,6-9 0,-12 16 55,0 0 0,0 0 1,-1-1-1,1 1 1,-1 0-1,1 0 1,-1 0-1,1-1 0,-1 1 1,0 0-1,0 0 1,1-3-1,-1 4-20,0 0 1,0-1-1,0 1 1,-1 0-1,1-1 1,0 1-1,0 0 1,0 0-1,0-1 1,0 1-1,-1 0 1,1 0-1,0 0 1,0-1-1,0 1 1,-1 0-1,1 0 1,0 0-1,0-1 1,-1 1-1,1 0 1,0 0-1,0 0 1,-1 0-1,1 0 1,0 0-1,0 0 1,-1 0-1,1 0 1,0 0-1,-1 0 1,1 0-1,0 0 1,-2 0 35,0 0 0,0 0 0,1 1 1,-1-1-1,0 1 0,1 0 0,-1-1 0,0 1 1,1 0-1,-1 0 0,1 0 0,0 0 1,-1 0-1,1 0 0,0 0 0,-2 2 0,0 2 42,-1 0 0,1-1 0,0 1 0,0 1 0,1-1-1,-1 0 1,1 1 0,0-1 0,1 1 0,0 0 0,-2 10-1,3-14-64,0 1-1,0-1 0,0 0 0,0 0 0,0 0 1,1 0-1,-1 0 0,1 0 0,-1 1 1,1-1-1,0 0 0,0 0 0,-1-1 0,2 1 1,-1 0-1,0 0 0,0 0 0,1-1 1,-1 1-1,0 0 0,1-1 0,0 0 0,-1 1 1,1-1-1,0 0 0,0 0 0,0 0 1,0 0-1,0 0 0,0 0 0,0 0 0,0-1 1,0 1-1,0-1 0,2 1 0,3-1 13,-1 1-1,0-1 1,1 0-1,-1-1 1,0 0 0,1 0-1,-1 0 1,0 0-1,0-1 1,0 0-1,0-1 1,0 1-1,0-1 1,-1 0-1,1-1 1,-1 1-1,0-1 1,0 0 0,0 0-1,6-8 1,-1 1-6,0-1 0,-1 0 1,0-1-1,-1 0 0,0 0 1,-1-1-1,8-21 0,-8 16-30,-1-1-1,-1 0 1,-1 1-1,-1-2 1,0 1-1,-2 0 1,0 0-1,-4-38 1,2 54-12,1 0 0,-1 0 0,0 0 0,0 0 0,-1 0 0,1 0 0,-1 0 1,0 1-1,0-1 0,0 1 0,0-1 0,-1 1 0,-3-4 0,4 5 0,1 1 0,-1 0 0,1 0 0,-1 0 0,0 0-1,1 1 1,-1-1 0,0 0 0,0 1 0,0-1 0,0 1 0,0-1-1,1 1 1,-1 0 0,0 0 0,0 0 0,0 0 0,0 0 0,0 1-1,0-1 1,0 0 0,1 1 0,-1 0 0,0-1 0,0 1 0,0 0-1,1 0 1,-1 0 0,-3 2 0,-4 4-1,0 0 1,0 1 0,1-1-1,0 2 1,0-1-1,1 1 1,0 1-1,-8 15 1,6-9 6,0 0 0,2 1 0,0 0 0,-8 29 1,13-39-17,1 0 0,0 0 1,0 0-1,0 0 0,1 0 1,0 0-1,1 0 0,-1 0 1,1 0-1,1 0 0,-1 0 1,1-1-1,0 1 0,6 11 1,-3-9-83,0-1 0,1 0 1,0-1-1,1 1 0,-1-1 0,1 0 1,1-1-1,-1 1 0,17 9 0,5 1-178,-15-9 70,-1 1 1,0 0-1,14 12 1,-24-18 218,1 0 1,-1 1 0,0-1-1,0 1 1,-1 0 0,1 0-1,-1 0 1,0 0 0,0 0-1,0 1 1,-1-1 0,1 1-1,-1-1 1,0 1 0,1 5-1,-2-5 73,3 14 239,2-16-410,3-11-353,18-26 47,-12 12 54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15995,'-11'0'567,"0"0"0,0 1 1,0 0-1,0 1 0,0 0 0,1 1 0,-1 0 0,1 1 0,0 0 0,-18 9 0,24-10-492,-1-1 0,1 1 0,0 0 0,0 0 0,1 1-1,-1-1 1,1 1 0,-1-1 0,1 1 0,-3 6 0,5-9-77,0 0-1,0 1 1,1-1 0,-1 1-1,1-1 1,0 1-1,-1 0 1,1-1 0,0 1-1,0-1 1,0 1-1,0-1 1,0 1-1,0 0 1,0-1 0,0 1-1,1-1 1,-1 1-1,1-1 1,-1 1 0,1-1-1,0 1 1,-1-1-1,1 1 1,0-1-1,0 0 1,0 0 0,0 1-1,0-1 1,0 0-1,0 0 1,1 0 0,-1 0-1,0 0 1,2 0-1,11 8-196,-1-2 0,2 0-1,-1-1 1,1 0 0,0-1 0,17 3-1,-17-4-9,0 0-1,-1 1 1,1 0-1,-1 1 0,0 1 1,20 12-1,-34-18 211,1-1 0,-1 0 0,1 0 0,-1 1 0,0-1 0,1 0 0,-1 1 0,1-1-1,-1 1 1,0-1 0,1 1 0,-1-1 0,0 0 0,0 1 0,1-1 0,-1 1 0,0-1 0,0 1 0,0-1 0,0 1-1,0-1 1,0 1 0,0 0 0,0-1 0,0 1 0,0-1 0,0 1 0,0-1 0,0 1 0,0-1 0,0 1-1,0-1 1,0 1 0,-1-1 0,1 1 0,0-1 0,0 1 0,-1-1 0,1 0 0,0 1 0,-1-1 0,1 1-1,0-1 1,-1 0 0,1 1 0,-1-1 0,1 0 0,0 1 0,-1-1 0,1 0 0,-1 0 0,0 1 0,-30 13 232,29-13-211,-102 30 644,89-27-673,0-1 0,0-1 0,0-1 0,0 0 0,-16-1 0,29 0-26,1 0-1,-1-1 1,1 1-1,-1 0 0,1-1 1,-1 1-1,1-1 0,-1 1 1,1-1-1,-1 0 1,1 1-1,0-1 0,0 0 1,-3-2-1,4 3 23,-1-1 0,1 0 0,-1 0 1,1 0-1,0 0 0,-1 0 0,1 0 0,0 1 0,-1-1 1,1 0-1,0 0 0,0 0 0,0 0 0,0 0 0,0 0 1,0 0-1,0 0 0,0 0 0,1 0 0,-1 0 0,0 0 1,0 0-1,1 1 0,-1-1 0,1 0 0,-1 0 0,1 0 1,0 0-1,17-23-235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6:2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16516,'-19'94'2259,"1"-7"-1418,8-14-135,4 1 1,3 0-1,2 0 0,12 82 1,-8-133-604,4 60 308,-15-98-192,-72-304-1299,91 335 990,0-1 0,14 16 0,-18-24 109,0-1 0,0 1-1,1-1 1,-1 0-1,1-1 1,1 0-1,-1 0 1,1 0-1,-1-1 1,1-1-1,0 0 1,1 0-1,-1 0 1,19 1-1,-24-3-9,1-1 0,0 0-1,-1 0 1,1 0 0,0 0-1,-1-1 1,1 0-1,-1 0 1,1 0 0,-1-1-1,1 1 1,-1-1 0,0 0-1,0 0 1,0-1-1,0 1 1,0-1 0,0 0-1,-1 0 1,1 0 0,-1 0-1,0-1 1,0 1 0,0-1-1,0 0 1,-1 0-1,0 0 1,0 0 0,0-1-1,0 1 1,0 0 0,1-6-1,6-39 38,-9 46-44,0-1 0,1 1-1,-1 0 1,-1 0-1,1 0 1,0 0-1,-1 0 1,0 0 0,1-1-1,-1 1 1,0 1-1,-1-1 1,-1-4-1,3 7-1,0-1 0,0 1 0,0 0 0,-1-1 0,1 1 0,0 0 0,0-1 0,-1 1 0,1 0 0,0-1 0,-1 1 0,1 0 0,0-1 0,-1 1 0,1 0 0,0 0 0,-1-1 0,1 1 0,0 0 0,-1 0 0,1 0 0,-1 0 0,1 0 0,0 0 0,-1-1 0,1 1 0,-1 0 0,1 0 0,-1 0 0,1 0 0,0 1 0,-1-1 0,1 0 0,-1 0 0,1 0 0,-1 0 0,1 0 0,0 0 0,-1 1 0,0 0 1,-1 1 0,1-1 0,0 0 0,0 1 0,0-1 0,1 1 0,-1 0 0,0-1 0,0 1 0,0 2 0,-7 42 30,7-37-25,1-1 0,0 0-1,1 0 1,0 0 0,0 1 0,1-1 0,5 15 0,-5-20-3,-1 0-1,0 0 0,1 0 0,0 0 1,0 0-1,0 0 0,0-1 0,0 1 1,0-1-1,1 1 0,-1-1 1,1 0-1,0 0 0,0 0 0,0-1 1,0 1-1,0 0 0,0-1 1,0 0-1,0 0 0,0 0 0,4 1 1,1-2-18,-1 1 0,1-1 0,-1 0 0,1-1 0,-1 0 0,0 0 1,1 0-1,-1-1 0,0 0 0,0-1 0,0 1 0,0-1 0,12-8 0,-12 7-61,0-1 0,0 0-1,-1 0 1,0 0 0,0-1 0,0 0-1,-1 0 1,1 0 0,-2-1-1,1 0 1,-1 0 0,6-11-1,-14 26 158,1 1 0,0 1 0,0-1 0,1 0 0,0 1 0,0 13 0,2-20-49,0 0-1,0-1 0,0 1 1,1 0-1,-1 0 0,1-1 1,-1 1-1,1 0 0,0-1 1,0 1-1,1-1 0,-1 1 0,0-1 1,1 1-1,-1-1 0,1 0 1,0 0-1,0 0 0,0 0 1,0 0-1,0 0 0,0-1 1,0 1-1,1-1 0,-1 1 0,1-1 1,-1 0-1,5 2 0,1-1-18,0 0-1,0 0 0,0-1 1,0 0-1,1-1 1,-1 1-1,0-2 0,1 1 1,-1-1-1,0 0 0,0-1 1,0 0-1,0 0 0,11-5 1,9-6-175,0 0 0,38-25 0,-43 24 40,-23 13 127,0 1 0,0 0 0,1 0 0,-1 0 0,0 0 0,0 0 0,1-1 0,-1 1 0,0 0 0,0 0 0,1 0 0,-1 0 0,0 0 0,1 0 0,-1 0 0,0 0 0,0 0 0,1 0 0,-1 0 0,0 0 0,1 0 0,-1 0 0,0 0 0,0 0 0,1 0 0,-1 1 1,0-1-1,1 0 0,-1 0 0,0 0 0,0 0 0,0 1 0,1-1 0,5 11 326,-6-9-300,0-1 1,1 0-1,-1 1 0,1-1 0,0 0 0,-1 1 1,1-1-1,0 0 0,0 0 0,0 0 1,0 0-1,0 0 0,0 0 0,2 2 0,1-2-9,-1 0-1,1 0 0,0 0 0,0 0 0,0 0 0,0-1 0,0 0 0,0 0 1,1 0-1,-1 0 0,5-2 0,47-11-275,-47 10 186,25-8-243,-24 7 146,0 1-1,0 0 1,1 0-1,-1 1 1,1 0-1,16-1 1,-27 4 164,1-1 0,0 0 0,0 0 0,-1 0 0,1 1 0,0-1 0,-1 0 0,1 1 1,0-1-1,-1 1 0,1-1 0,0 0 0,-1 1 0,1 0 0,-1-1 0,1 1 0,-1-1 0,1 1 0,-1 0 0,1-1 1,-1 1-1,0 0 0,1 1 0,6 22 304,0-3 37,-5-17-299,1 0 0,-1 1-1,1-1 1,0-1 0,1 1-1,-1 0 1,1-1 0,0 1-1,0-1 1,0 0 0,0-1 0,0 1-1,0-1 1,1 1 0,0-1-1,4 1 1,2 0-183,0 0-1,-1-1 1,1-1 0,0 0 0,0 0-1,14-1 1,-6-2-127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0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15443,'3'-13'842,"-2"7"-565,1 0 0,-1 0 0,-1 0 0,1-10 0,-4 19 694,0 9-664,0 18 60,2 31 0,-1-3-243,-2 39-78,4 0 1,16 129 0,-15-222-46,0 4 2,0 0 0,0-1 1,1 1-1,0 0 0,4 8 0,-5-15 5,0 1 0,-1-1-1,1 0 1,0 0 0,0 0-1,0 1 1,0-1 0,0 0-1,0 0 1,0 0 0,0 0-1,0 0 1,0-1 0,0 1-1,1 0 1,-1 0 0,0-1-1,1 1 1,-1-1 0,0 1-1,1-1 1,-1 0 0,1 1 0,-1-1-1,1 0 1,-1 0 0,1 0-1,-1 0 1,0 0 0,1-1-1,-1 1 1,1 0 0,-1-1-1,2 0 1,2 0 34,0-2-1,0 1 1,0 0-1,0-1 1,-1 0-1,1 0 1,-1 0 0,0-1-1,7-7 1,31-43 271,-36 46-265,39-57 526,53-106-1,-75 124-435,-2-2-1,-2-1 1,15-61 0,-35 104-1027,-5 12 405,-6 9 186,-1 4-35,-1 4-105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0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12995,'5'0'239,"-1"0"0,0-1 0,1 1 0,-1-1 0,0 0 0,0 0 1,1 0-1,-1-1 0,0 0 0,0 1 0,-1-1 0,1-1 0,0 1 0,-1 0 0,7-6 1,7-7 498,25-28 0,-37 38-570,8-9 163,45-52 820,-52 57-999,1 0 1,-2 1-1,1-2 1,-1 1-1,7-18 1,-11 18 68,-8 13-70,-9 15 0,-2 10-84,-20 39 0,32-55-79,0 1-1,1-1 0,0 1 1,2 0-1,-5 24 0,8-36 5,0-1 0,-1 1 1,1-1-1,0 1 0,0 0 0,0-1 0,0 1 0,0 0 0,0-1 0,0 1 1,1-1-1,-1 1 0,1 0 0,-1-1 0,1 1 0,-1-1 0,1 1 0,0-1 0,0 0 1,0 1-1,0-1 0,0 0 0,0 0 0,0 1 0,0-1 0,0 0 0,1 0 1,-1 0-1,0 0 0,1 0 0,-1-1 0,1 1 0,-1 0 0,1-1 0,-1 1 0,1-1 1,-1 1-1,1-1 0,0 0 0,2 0 0,5 0-34,1 0-1,0-1 1,0 0-1,-1-1 1,15-4 0,-17 4 27,52-14-87,-21 5 114,1 1 1,58-6-1,-96 16 20,-1 0 0,1 0 0,-1 0 0,1 0 0,-1 0 0,1 0 0,-1-1 0,1 1 0,-1 0 1,1 0-1,-1 0 0,0-1 0,1 1 0,-1 0 0,1-1 0,-1 1 0,0 0 0,1-1 0,-1 1 0,0 0 0,1-1 0,-1 1 0,0-1 1,1 1-1,-1-1 0,0 1 0,0-1 0,1 0 0,-2-18 617,-16-23 95,14 34-596,-25-51 443,-11-28-425,39 86-172,0 1-1,0 0 0,0 0 0,0-1 0,0 1 0,0 0 0,0 0 0,0-1 0,0 1 0,0 0 1,0-1-1,0 1 0,0 0 0,0-1 0,0 1 0,0 0 0,0 0 0,0-1 0,0 1 0,0 0 0,0 0 1,0-1-1,1 1 0,-1 0 0,0 0 0,0-1 0,0 1 0,1 0 0,-1 0 0,0 0 0,0-1 1,0 1-1,1 0 0,-1 0 0,0 0 0,0 0 0,1-1 0,-1 1 0,0 0 0,1 0 0,-1 0 0,0 0 1,0 0-1,1 0 0,-1 0 0,0 0 0,1 0 0,-1 0 0,0 0 0,0 0 0,1 0 0,-1 0 1,1 0-1,15 4-377,160 45-3517,-140-40 3172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0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66 14235,'1'-1'123,"0"-1"0,0 1 0,0 0 0,0-1 0,0 1 0,-1 0 0,1-1 0,0 1 0,-1-1 0,1 1 0,-1-1 0,1 1 0,-1-1 0,0 0 0,1 1 0,-1-1 0,0 1 0,0-1 0,0 0 0,-1 1 0,1-1 0,0 1 0,0-1 0,-2-3 0,1 4-8,0-1 0,-1 0-1,1 0 1,0 1 0,-1-1-1,0 1 1,1-1-1,-1 1 1,0 0 0,1 0-1,-1 0 1,0-1 0,0 2-1,0-1 1,0 0-1,0 0 1,0 1 0,0-1-1,-3 0 1,-2 1-29,0-1 0,1 1 0,-1 0 0,0 1 0,0-1 0,0 1 0,0 1 0,1-1 0,-1 1 0,1 0 0,-1 1 0,1-1 0,0 1 0,0 1 0,0-1 0,0 1 0,-8 7 0,5-3-90,-1 0-1,2 0 1,-1 1-1,1 0 1,1 1-1,0-1 1,0 1-1,1 1 0,-6 13 1,9-19 0,1 0 1,0 1-1,1-1 0,0 1 1,-1-1-1,2 1 1,-1-1-1,1 1 0,-1-1 1,2 1-1,-1 0 0,1 5 1,0-9-1,0 1 1,0 0 0,0-1-1,0 1 1,0-1 0,0 0-1,1 1 1,-1-1-1,1 0 1,0 0 0,0 0-1,0 0 1,0 0 0,0-1-1,0 1 1,0 0 0,0-1-1,1 0 1,-1 1-1,0-1 1,1 0 0,-1 0-1,1 0 1,0-1 0,-1 1-1,1-1 1,3 1-1,6 0-2,-1-1 0,1 0-1,0-1 1,-1 0 0,1-1-1,-1 0 1,0 0 0,1-2-1,-1 1 1,0-1 0,-1-1-1,1 0 1,-1-1 0,11-7-1,-5 2 23,1-1 0,-1 0-1,-1-2 1,-1 0 0,0 0 0,0-1-1,14-23 1,-13 7 44,-15 31-60,0 0 1,0 0 0,0 0 0,0 0-1,0-1 1,1 1 0,-1 0 0,0 0-1,0 0 1,0 0 0,0-1 0,0 1 0,0 0-1,0 0 1,0 0 0,0-1 0,0 1-1,0 0 1,0 0 0,0 0 0,0-1-1,0 1 1,0 0 0,0 0 0,0 0-1,-1 0 1,1-1 0,0 1 0,0 0-1,0 0 1,0 0 0,0 0 0,0-1 0,0 1-1,-1 0 1,1 0 0,0 0 0,0 0-1,0 0 1,-1-1 0,-13 12 20,3 1 0,1 1 0,-1 0 0,2 1 0,0 0 0,1 1 0,0 0 0,-7 21 0,14-35-17,1 0 0,-1 0 0,1 0 0,-1 0 0,1 1 0,0-1 0,-1 0 0,1 0 0,0 0 0,0 1 0,0-1 0,0 0 0,0 1 0,0-1 0,0 0 0,0 0 0,0 1 0,1-1 0,-1 0 0,1 0 0,-1 0-1,1 0 1,-1 1 0,1-1 0,-1 0 0,1 0 0,0 0 0,0 0 0,1 1 0,0-1 2,0 0 0,0 0 0,0-1 0,0 1 0,1 0 0,-1-1 0,0 0-1,0 1 1,1-1 0,-1 0 0,0 0 0,1 0 0,-1 0 0,0-1 0,4 0 0,13-5-1,0 0 1,-1-1 0,0 0 0,0-2-1,-1 0 1,29-21 0,-19 12-97,34-15 0,-60 32 83,0 1-1,0-1 0,0 1 1,0-1-1,0 1 0,0 0 1,0-1-1,0 1 1,0 0-1,0 0 0,0 0 1,0 0-1,0 0 0,0 0 1,0 0-1,0 0 0,2 1 1,-3-1 5,1 1 1,0-1-1,-1 0 1,1 1-1,-1-1 0,1 1 1,-1-1-1,0 1 1,1-1-1,-1 1 1,1 0-1,-1-1 0,0 1 1,0-1-1,1 1 1,-1 0-1,0-1 1,0 1-1,0 0 0,1 1 1,-1 4 21,0 1 0,-1 0 1,1-1-1,-4 13 0,1 2 101,3-20-110,0 0 0,0 0 0,1 0 0,-1 0 0,0 0 0,0 1 0,0-1 0,1 0 0,-1 0 0,1 0 0,-1 0-1,1 0 1,-1-1 0,1 1 0,-1 0 0,1 0 0,0 0 0,-1 0 0,1-1 0,0 1 0,0 0 0,0 0 0,0-1 0,0 1 0,0-1 0,-1 1 0,1-1 0,0 1 0,0-1 0,1 0 0,-1 1 0,0-1 0,0 0 0,0 0 0,0 0 0,0 0 0,0 0 0,0 0 0,0 0-1,0 0 1,2-1 0,7 0 21,-1-1-1,0 0 1,17-6 0,-16 4-17,4 0 3,2-2-21,1 1 0,-1 1 1,1 0-1,-1 1 0,1 1 0,21 0 0,-35 2-32,-1 0-1,0 1 0,1 0 0,-1-1 1,0 1-1,0 0 0,1 0 1,-1 0-1,0 1 0,0-1 0,0 0 1,0 1-1,0-1 0,-1 1 1,1 0-1,0 0 0,-1-1 0,1 1 1,-1 0-1,0 0 0,1 0 1,-1 1-1,0-1 0,0 0 0,-1 0 1,1 1-1,0-1 0,-1 0 1,1 1-1,-1-1 0,0 1 0,0-1 1,0 4-1,-1-5-108,-1 0-53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39 106 15667,'-1'-3'391,"-4"-13"723,2 11-733,1 8-14,-9 62 93,2 1 1,4 0-1,3 69 1,1-123-460,3 30-6,-2-41 4,0 1 0,0-1 0,1 1 0,-1-1 0,0 1 0,1-1 0,0 1 0,-1-1 0,1 0 0,0 1 0,-1-1 0,1 0 0,0 1 0,0-1 0,0 0-1,0 0 1,0 0 0,0 0 0,1 0 0,1 2 0,-2-3 0,0 0 0,0 0 0,0 0 0,0 0 0,0 0 0,0 0 0,0-1 0,0 1 0,0 0 0,0-1 0,0 1 0,0 0 0,0-1 0,0 1 1,0-1-1,0 1 0,0-1 0,-1 0 0,1 1 0,0-1 0,0 0 0,-1 0 0,1 1 0,0-1 0,-1 0 0,1 0 0,-1 0 0,1 0 0,-1 0 0,1 0 0,-1-1 0,16-35 8,-6 3 73,-1 0-1,-2-1 1,3-41 0,-4-108 755,-6 170-680,-1-1 0,-1 1 0,-3-15 0,0 20 110,1 15-105,0 15-32,3-6-124,1-1 1,0 1-1,1-1 0,1 1 0,6 23 0,-7-34-18,0 0-1,1 0 1,-1-1-1,1 1 1,0 0-1,0-1 1,1 1-1,-1-1 1,1 0-1,5 6 1,-6-8 6,1 1 0,-1 0 1,0-1-1,1 0 1,-1 0-1,1 0 1,0 0-1,-1 0 1,1 0-1,0 0 1,-1-1-1,1 0 0,0 1 1,0-1-1,0 0 1,-1 0-1,6-1 1,-1-1-11,0 0 0,0 0-1,0-1 1,0 1 0,0-2 0,0 1 0,-1-1 0,0 0 0,1 0 0,-2 0 0,1-1 0,0 0 0,7-10 0,-2 3 11,-1-1 1,-1 0-1,0 0 1,-1-1-1,8-18 1,-14 29 9,-1 0 1,0-1 0,0 1 0,0 0-1,-1-1 1,1-6 0,-1 9-3,0 1-1,0 0 1,0 0 0,1 0 0,-1 0-1,0 0 1,0-1 0,0 1 0,0 0-1,0 0 1,0 0 0,0 0 0,0-1-1,-1 1 1,1 0 0,0 0 0,0 0-1,0 0 1,0 0 0,0-1-1,0 1 1,0 0 0,0 0 0,0 0-1,0 0 1,0 0 0,-1-1 0,1 1-1,0 0 1,0 0 0,0 0 0,0 0-1,0 0 1,-1 0 0,1 0 0,0 0-1,0 0 1,0 0 0,0 0 0,0 0-1,-1 0 1,1-1 0,0 1 0,0 0-1,-11 13 43,-1 11-36,2-1 1,0 2-1,2 0 0,0 0 0,-3 28 0,9-46-2,0 0 0,1 1 1,0-1-1,1 1 0,0-1 0,0 0 0,2 12 1,-1-15-21,0 0 1,1 1-1,-1-1 1,1 0-1,0 0 1,0 0-1,0 0 1,1-1-1,0 1 1,-1 0-1,1-1 1,0 0-1,6 5 1,3 3-399,-1 1 0,-1 1 0,0-1 0,0 1 0,10 21 0,3 3-1310,-22-35 1652,0 0 0,0-1 0,0 1 0,1 0 1,-1-1-1,0 1 0,1-1 0,-1 1 0,0-1 0,1 0 1,0 0-1,-1 0 0,1 0 0,0 0 0,0 0 0,-1 0 1,4 1-1,12-1-591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 10322,'-2'4'424,"0"-1"0,0 1-1,0 0 1,1 1-1,0-1 1,0 0 0,0 0-1,0 8 1,1-11-351,0 0-1,0 1 1,0-1 0,1 0-1,-1 0 1,0 0 0,1 1-1,-1-1 1,1 0 0,-1 0-1,1 0 1,0 0 0,0 0-1,-1 0 1,1 0 0,0 0-1,0 0 1,0-1 0,0 1-1,0 0 1,0 0 0,0-1-1,0 1 1,0-1 0,0 1-1,0-1 1,1 1 0,-1-1-1,0 0 1,0 1 0,0-1-1,1 0 1,-1 0 0,3 0-1,2 0 162,-1 0-1,1 0 1,0-1 0,0 0-1,0 0 1,0-1 0,0 1-1,0-1 1,-1-1-1,1 1 1,7-5 0,-10 5-128,0 1 1,-1-1-1,1 0 1,0 1 0,-1-1-1,1-1 1,-1 1-1,0 0 1,0-1-1,0 1 1,0-1 0,0 1-1,0-1 1,-1 0-1,1 0 1,-1 0-1,0 0 1,0 0 0,0 0-1,0 0 1,-1 0-1,1 0 1,-1-4-1,0 6-92,0 0-1,0 0 1,0 0-1,-1 0 0,1 0 1,0 0-1,-1 0 0,1 0 1,-1 0-1,1 0 1,-1 0-1,1 1 0,-1-1 1,0 0-1,1 0 1,-1 0-1,0 1 0,0-1 1,0 0-1,0 1 0,1-1 1,-1 1-1,0-1 1,0 1-1,0 0 0,0-1 1,0 1-1,0 0 1,0-1-1,0 1 0,0 0 1,0 0-1,0 0 1,-1 0-1,1 0 0,0 0 1,0 0-1,0 1 0,0-1 1,-1 1-1,-4 0 5,1 0 0,-1 0-1,1 1 1,-1 0 0,-9 5-1,5-1-18,0 0 1,1 1-1,0 0 0,0 0 0,0 1 0,-11 14 0,16-17-7,0 0 0,0 1 0,1-1 1,-1 1-1,1 0 0,1 0 0,-1 0 0,1 0 0,0 1 0,0-1 0,1 1 0,-2 10 0,3-15 3,0 0-1,0-1 1,0 1 0,0-1-1,0 1 1,0 0 0,1-1-1,-1 1 1,1-1 0,-1 1 0,1-1-1,-1 1 1,1-1 0,0 1-1,0-1 1,-1 1 0,1-1 0,0 0-1,1 0 1,-1 1 0,0-1-1,0 0 1,2 1 0,-1-1-24,1 0 0,-1 0 0,1 0 0,-1 0 0,1-1 0,0 1 0,-1-1-1,1 1 1,0-1 0,-1 0 0,1 0 0,5-1 0,1 0-204,0-1 0,1 0 0,-1-1 0,0 0 0,0-1-1,16-8 1,-15 5 21,-1 0 0,1 0 0,-2-1 0,1 0-1,-1-1 1,0 0 0,0 0 0,6-11 0,7-13-459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43 347 12211,'-19'125'3178,"-5"202"0,27-378-2565,14-75 1,-9 78-444,36-208 252,-27 179-228,35-98 0,-48 165-163,-3 6-15,0 0 1,0 0-1,0 0 1,1 0-1,0 1 1,-1-1-1,2 1 0,-1-1 1,0 1-1,0 0 1,1 0-1,0 0 1,4-4-1,-6 6-11,-1 1 1,1 0-1,-1 0 0,0 0 0,1-1 1,-1 1-1,0 0 0,1 0 0,-1 0 0,1 0 1,-1 0-1,1 0 0,-1 0 0,0 0 1,1 0-1,-1 0 0,1 0 0,-1 0 1,1 0-1,-1 0 0,0 0 0,1 0 0,-1 0 1,1 1-1,-1-1 0,0 0 0,1 0 1,-1 0-1,1 1 0,-1-1 0,1 1 1,6 15 82,-4 22-2,-4-2-56,-2 0 1,-2 0 0,-1 0 0,-2-1 0,-1 0 0,-19 46 0,28-81-32,-1 0 1,1 1-1,0-1 1,-1 0-1,1 1 1,0-1-1,0 1 1,-1-1-1,1 0 1,0 1-1,0-1 1,0 1-1,0-1 1,0 1-1,0-1 1,0 1-1,0-1 1,0 0-1,0 1 1,0-1-1,0 1 1,0-1-1,0 1 1,0-1-1,0 1 1,0-1-1,0 0 1,1 1-1,-1-1 1,0 1-1,0-1 1,1 1-1,12-7-136,-2-1 36,-6 5 38,1-1 1,-1 2-1,1-1 1,-1 1-1,1 0 1,0 0-1,-1 0 0,1 1 1,0 0-1,0 0 1,8 1-1,-12-1 48,1 1 0,-1-1 0,0 1 0,0-1-1,0 1 1,0 0 0,0 0 0,0-1 0,0 2 0,0-1 0,0 0-1,0 0 1,0 1 0,-1-1 0,1 0 0,0 1 0,-1 0 0,1-1-1,-1 1 1,0 0 0,0 0 0,0 0 0,0 0 0,0 0 0,0 0-1,0 0 1,0 0 0,-1 0 0,1 0 0,-1 1 0,0-1 0,1 0-1,-1 3 1,-1-2 82,1 0-1,-1 0 1,0 0-1,0 0 1,0 0 0,0 0-1,-1 0 1,1 0-1,-1 0 1,0-1-1,1 1 1,-1-1-1,-1 1 1,1-1-1,0 0 1,0 0 0,-1 0-1,1 0 1,-1 0-1,-5 3 1,2-1 179,-1-1 1,0 0-1,0 0 0,0 0 1,0 0-1,0-1 1,-14 2-1,16-4-208,0 0-1,1 0 1,-1 0-1,1-1 1,-1 0 0,1 1-1,-1-2 1,-5-1 0,9 3-83,0 0 0,0-1 0,0 1 0,0-1 0,0 1 0,0-1 0,0 1 0,0-1 1,0 0-1,0 1 0,0-1 0,0 0 0,1 0 0,-1 0 0,0 0 0,0 0 1,1 0-1,-1 0 0,1 0 0,-1 0 0,1 0 0,-1 0 0,1 0 0,0 0 1,-1 0-1,1 0 0,0 0 0,0 0 0,0-1 0,0 1 0,0 0 0,0 0 0,0 0 1,0 0-1,1 0 0,-1 0 0,1-3 0,5-3-408,3 2-164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2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15123,'1'5'261,"-1"1"0,0-1 0,0 1 0,0-1 0,-1 0 0,1 0 0,-1 1 0,0-1 0,-1 0 0,0 0 0,-2 6 0,-2 8 175,-3 15-98,1 1 0,-3 37-1,10-56-592,0 1-1,1 0 0,1 0 0,0 0 0,1-1 0,7 25 0,-10-39-1126,-1-8 1125,-1-4-302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16716,'0'-4'2160,"1"3"-1352,1 1-456,2 0 2561,9 0-2425,0-2-424,7 1-824,1-2-376,2-1 888,2-1-233,0 4-119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 18004,'-2'-2'89,"0"2"0,0-1 0,-1 0 0,1 0 1,0 1-1,-1-1 0,1 1 0,-1 0 0,1 0 0,0 0 1,-1 0-1,1 0 0,-1 0 0,1 1 0,0-1 0,-1 1 0,1-1 1,0 1-1,-1 0 0,1 0 0,0 0 0,0 0 0,0 1 0,0-1 1,-3 3-1,-4 3 54,0 0 1,0 0-1,1 1 1,-8 10-1,-2 4-47,0 1 0,2 1 1,-19 36-1,27-44-84,1 0 1,0 0-1,1 0 1,1 1-1,1 0 1,-5 33-1,9-46-9,-1 0 0,1 0 0,0-1 0,1 1 0,-1 0-1,0 0 1,1 0 0,0 0 0,0-1 0,0 1 0,1 0-1,-1-1 1,1 1 0,0-1 0,0 0 0,0 1 0,0-1 0,0 0-1,1 0 1,-1 0 0,1-1 0,0 1 0,0-1 0,0 1 0,0-1-1,5 3 1,2-1 3,-1 0 0,1-1 0,0 0 0,0 0-1,1-1 1,-1-1 0,0 0 0,18 0 0,29-4-5,-52 3 2,-1-1 0,0 0 1,0 0-1,0 0 0,0 0 0,0-1 1,0 1-1,-1-1 0,1 0 0,0 0 0,4-5 1,-7 7 1,-1 0 1,0-1-1,0 1 1,0-1 0,0 1-1,0 0 1,1-1 0,-1 1-1,0-1 1,0 1-1,0-1 1,0 1 0,0 0-1,0-1 1,0 1 0,-1-1-1,1 1 1,0 0-1,0-1 1,0 1 0,0-1-1,0 1 1,-1 0 0,1-1-1,0 1 1,0 0-1,-1-1 1,1 1 0,0 0-1,-1-1 1,1 1 0,0 0-1,-1 0 1,1-1-1,0 1 1,-1 0 0,1 0-1,0 0 1,-1 0 0,1-1-1,-1 1 1,1 0-1,0 0 1,-1 0 0,1 0-1,-1 0 1,-21-7 167,0 4 60,-42-2 1,156-26-1303,-33 9 132,-44 20 600,-10 7 80,-10 21 291,4-23 21,-6 18 170,4-14-123,0 0-1,1 0 1,0 0 0,0 1 0,0-1 0,1 1 0,1-1-1,-1 14 1,1-20-102,0-1-1,0 1 0,1-1 1,-1 1-1,0 0 0,0-1 1,0 1-1,1-1 1,-1 1-1,0-1 0,1 1 1,-1-1-1,0 1 1,1-1-1,-1 1 0,1-1 1,-1 1-1,1-1 0,-1 0 1,1 1-1,-1-1 1,1 0-1,-1 1 0,1-1 1,0 0-1,-1 0 0,1 1 1,-1-1-1,1 0 1,0 0-1,-1 0 0,1 0 1,-1 0-1,1 0 0,0 0 1,-1 0-1,1 0 1,0 0-1,-1-1 0,1 1 1,-1 0-1,1 0 1,0 0-1,-1-1 0,1 1 1,-1 0-1,1-1 0,0 0 1,3-1-186,1 0 0,-1-1 1,0 0-1,8-6 0,3-7-207,0 0-1,-1-1 1,12-18 0,-2-1-142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14051,'-7'18'1509,"-15"28"0,13-27-266,-13 35 0,20-49-1088,1 0 1,0 0-1,0 1 1,0-1-1,0 1 1,1-1-1,0 1 1,0-1-1,1 0 1,-1 1-1,3 8 1,-2-12-147,-1-1 1,1 1 0,-1-1-1,1 1 1,0-1 0,0 0-1,0 1 1,0-1 0,0 0-1,0 1 1,0-1 0,0 0-1,0 0 1,0 0 0,1 0-1,-1 0 1,3 1 0,-3-2-4,0 0 0,-1 1 0,1-1 1,0 0-1,0 0 0,-1 0 0,1 0 0,0 0 1,0 0-1,-1 0 0,1-1 0,0 1 0,-1 0 0,1 0 1,0-1-1,0 1 0,-1 0 0,1-1 0,-1 1 1,1 0-1,0-1 0,-1 1 0,1-1 0,-1 1 1,1-1-1,-1 1 0,1-1 0,-1 0 0,1 1 1,-1-1-1,0 0 0,1 1 0,-1-1 0,0 0 0,0 1 1,1-1-1,-1 0 0,0 0 0,0 1 0,0-2 1,3-11 203,-1 0 1,0 0-1,-1 0 1,0 0-1,-1 0 1,-2-14-1,1-34 857,1 61-1067,0-1-1,0 0 1,0 0 0,1 1-1,-1-1 1,0 0-1,0 0 1,1 1-1,-1-1 1,1 0 0,-1 1-1,1-1 1,-1 1-1,1-1 1,-1 1 0,1-1-1,-1 1 1,1-1-1,0 1 1,-1-1 0,1 1-1,0-1 1,-1 1-1,1 0 1,0 0-1,-1-1 1,1 1 0,0 0-1,0 0 1,-1 0-1,1 0 1,0 0 0,0 0-1,0 0 1,-1 0-1,2 0 1,35 6-799,-24-3 568,92 16 609,-67-11-591</inkml:trace>
  <inkml:trace contextRef="#ctx0" brushRef="#br0" timeOffset="1">369 219 16980,'-3'7'1736,"3"0"-1216,0-8 16,3-7-112,0 1-112,-1-1-424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17516,'302'-14'4285,"-179"12"-3895,281-7 95,214-8-364,-6-21-428,-467 23 131,149-10-629,-284 25 469,0 1 0,19 4 0,-27-5-94,-4 0 406,1-1 0,0 1 0,0-1 1,-1 0-1,1 0 0,0 1 0,0-1 0,0 0 0,0 0 0,0 0 1,0 0-1,0 0 0,0 0 0,0-1 0,1 1 0,-1 0 0,-1-2 1,0-2-44,-13-17-208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119 283 14715,'-5'2'110,"-1"-1"-1,1 1 1,0 0-1,-1 0 1,1 0-1,0 0 1,0 1-1,0 0 1,1 0-1,-1 1 1,1-1 0,0 1-1,0 0 1,0 0-1,0 1 1,1-1-1,-1 1 1,-3 7-1,3-6-83,0 0 0,1 0 0,0 1 0,0 0 0,1-1 0,-1 1 0,2 0 0,-1 0 0,1 1-1,0-1 1,0 0 0,1 0 0,0 0 0,1 9 0,-1-15-23,0 0-1,0 0 1,0 1 0,1-1-1,-1 0 1,0-1 0,1 1-1,-1 0 1,1 0 0,-1 0-1,1 0 1,0 0 0,-1 0-1,1 0 1,0-1 0,-1 1-1,1 0 1,0-1 0,0 1-1,0 0 1,0-1 0,0 1-1,1 0 1,0-1-1,-1 0 0,1 1 0,0-1 0,0 0 1,0 0-1,-1 0 0,1 0 0,0 0 0,0-1 0,0 1 0,0 0 0,2-2 0,3-1 0,0 0 0,0 0-1,0-1 1,0 0 0,8-7-1,3-4 18,-2-1-1,1 0 0,-2-1 0,0-1 0,19-32 1,53-108 661,-77 140-446,-2 0 0,0 0 0,0-1 0,-2 0 0,7-36 0,-13 55-207,0-1 0,1 0 0,-1 0 0,0 0 0,0 1 0,0-1 0,0 0 0,0 0 0,-1 0 0,1 1 0,0-1 0,0 0 0,0 0 0,-1 0 0,1 1 0,-1-2 0,1 2-13,-1 0 1,1-1-1,-1 1 0,1 0 0,0 0 1,-1 0-1,1 0 0,0 0 1,-1 0-1,1 0 0,-1 0 1,1 0-1,0 0 0,-1 0 1,1 1-1,0-1 0,-1 0 1,1 0-1,-1 0 0,1 0 1,0 1-1,0-1 0,-1 0 1,1 0-1,0 0 0,-1 1 0,1-1 1,0 0-1,0 1 0,-1-1 1,1 0-1,0 1 0,0-1 1,-7 9 81,0 0 0,1 0 0,0 0 0,1 1 0,0 0 0,-5 16 0,-20 68 44,25-76-136,1 1 0,0 0 0,2 0 0,-1 35-1,3-48-2,0-1-1,1 0 1,0 0 0,0 0-1,0 1 1,1-1-1,0 0 1,0 0-1,5 8 1,-5-10-1,0 0 0,0-1 0,0 1 0,1-1 0,-1 0 0,1 0 0,-1 0 0,1 0 1,0 0-1,-1 0 0,1-1 0,0 1 0,0-1 0,1 0 0,-1 0 0,0 0 0,5 0 1,-1 0-23,1 0 1,0-1 0,-1 0-1,1-1 1,-1 0 0,1 0 0,-1 0-1,1-1 1,-1 0 0,0 0-1,0-1 1,0 0 0,0-1 0,-1 1-1,1-1 1,8-7 0,-8 6-29,0-1 1,0 0 0,-1 0 0,0-1 0,0 0-1,0 0 1,-1 0 0,0-1 0,0 1 0,-1-1-1,0-1 1,-1 1 0,4-13 0,-6 19 39,-1 1 1,1 0-1,-1-1 1,0 1-1,0 0 1,0-1-1,0 1 1,0 0-1,0-1 1,0 1-1,0 0 1,0-1 0,-1 1-1,0-2 1,1 2 6,0 1-1,-1 0 1,1-1 0,0 1 0,-1 0 0,1 0 0,0-1 0,-1 1 0,1 0 0,0 0-1,-1-1 1,1 1 0,-1 0 0,1 0 0,0 0 0,-1 0 0,1 0 0,-1-1 0,1 1-1,-1 0 1,1 0 0,-1 0 0,1 0 0,0 0 0,-1 0 0,1 1 0,-1-1 0,-2 1 6,0 0 1,1 0-1,-1 0 1,1 0 0,0 1-1,-1-1 1,1 1 0,0-1-1,0 1 1,0 0 0,-3 4-1,-23 33 184,27-37-169,-1 1 0,1-1 0,0 1 1,0 0-1,0-1 0,0 1 0,0 0 0,1 0 0,-1 0 0,1 0 0,0 0 0,0 0 0,0 5 0,1-7-7,0 1-1,-1-1 0,1 1 0,0-1 0,0 0 0,1 1 1,-1-1-1,0 0 0,0 0 0,1 0 0,-1 0 0,0 0 1,1 0-1,-1 0 0,1 0 0,-1-1 0,1 1 0,-1 0 0,1-1 1,0 1-1,-1-1 0,1 0 0,0 0 0,-1 1 0,1-1 1,0 0-1,2-1 0,10 2 4,0-2 1,16-2-1,-23 3-30,106-18-292,-74 11 64,1 1 0,-1 1 0,1 3 0,50 3 0,-80-1 253,0 0 0,-1 0 0,1-1 0,-1 0 0,1 0 0,-1-1 0,16-5 0,63-31-60,-18 7-455,-56 26 264,-1 1 0,1 0 1,28-4-1,-39 7 188,0 1 0,0-1 0,0 1 0,0 0 0,-1 0 0,1 0 0,0 1 0,0-1 0,0 1 0,0-1 0,-1 1 0,1 0 0,0 0 0,-1 1 0,1-1 0,0 0 0,-1 1 0,0-1 0,1 1 0,-1 0 0,0 0 0,0 0 0,0 0 0,0 0 0,0 0 0,2 5 0,0 2-5,0 1 0,-1-1 0,-1 1 0,1-1 0,-2 1 1,1 0-1,-1 0 0,-1 11 0,-6 82 462,3-73-265,-3 43 278,1-5 245,-2 0 1,-33 130-1,37-188-570,0-1-1,-1 1 0,-1-1 1,1 0-1,-12 16 0,15-23-51,-1 0 0,1 0-1,-1 0 1,1 0 0,-1-1-1,0 1 1,0 0 0,1-1-1,-1 1 1,0-1 0,0 0 0,-1 0-1,1 0 1,0 0 0,0 0-1,0 0 1,-1 0 0,1-1 0,-1 1-1,1-1 1,0 0 0,-1 0-1,1 0 1,0 0 0,-1 0-1,1 0 1,-1-1 0,1 1 0,0-1-1,-1 1 1,-1-2 0,-1-1 12,1 0 0,0 0 1,0 0-1,0-1 0,0 0 0,1 1 1,-1-1-1,1 0 0,0-1 0,0 1 1,1-1-1,-1 1 0,1-1 0,0 0 1,-2-7-1,-3-9 56,1-1 0,-4-26 0,5 9-66,1 0-1,1-57 1,4 71-72,1 1-1,1-1 1,1 1 0,15-46 0,-18 64-9,2 0 0,-1 1-1,0 0 1,1 0 0,0-1 0,0 1 0,1 1 0,0-1 0,-1 1 0,1-1 0,1 1 0,-1 0 0,1 0 0,-1 1 0,1 0 0,0-1 0,10-3 0,-1 2 107,0 1 0,1 0 1,-1 1-1,1 1 1,-1 0-1,16 1 0,9-1-125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 16123,'0'-1'59,"0"1"-1,0-1 0,0 1 1,0-1-1,0 1 0,0-1 1,0 1-1,0-1 0,0 1 1,0-1-1,0 0 0,-1 1 1,1-1-1,0 1 0,0 0 1,0-1-1,-1 1 0,1-1 1,0 1-1,-1-1 0,1 1 1,0 0-1,-1-1 0,1 1 1,-1 0-1,1-1 0,-1 1 1,1 0-1,-1-1 0,1 1 1,0 0-1,-1 0 0,0 0 0,1-1 1,-2 1-1,0 0 85,0 0 1,0 1-1,0-1 1,0 0-1,0 1 0,0-1 1,0 1-1,0 0 0,-4 1 1,-3 3 268,0 0 0,1 1 0,-11 8 0,14-10-381,1 0 1,0 0 0,0 0 0,0 0 0,-6 10 0,10-13-56,-1 0 1,1 0-1,-1 0 1,1 0-1,-1 0 1,1 0-1,0 0 1,0 0-1,-1 0 1,1 0 0,0 0-1,0 0 1,0 0-1,0 0 1,0 1-1,0-1 1,1 0-1,-1 0 1,0 0 0,1 0-1,-1 0 1,0 0-1,1 0 1,-1 0-1,1 0 1,0 0-1,-1 0 1,1 0-1,0-1 1,-1 1 0,1 0-1,0 0 1,0-1-1,0 1 1,0 0-1,0-1 1,1 2-1,6 2-168,1 0 0,-1-1 0,1 0 0,15 4 0,-18-6 134,0 1 0,0-1 1,0 1-1,0 0 1,0 1-1,0 0 0,-1 0 1,1 0-1,-1 0 0,0 1 1,8 7-1,-12-11 54,-1 1 1,1-1-1,-1 1 0,1 0 1,-1 0-1,1-1 0,-1 1 1,1 0-1,-1 0 0,0-1 1,0 1-1,1 0 0,-1 0 1,0 0-1,0-1 0,0 1 1,0 0-1,0 0 0,0 0 1,0 0-1,0 0 0,0-1 1,0 1-1,-1 0 0,1 0 1,0 0-1,0-1 0,-1 1 1,1 0-1,-1 0 0,1-1 1,-1 1-1,1 0 0,-1-1 1,1 1-1,-1 0 0,1-1 1,-1 1-1,0-1 0,0 1 1,-3 2-59,0 0-1,0-1 1,0 0 0,0 0 0,0 0 0,-6 1 0,-3 1 5,0-1 0,0 0 0,-18 0 0,-16-1-86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16059,'34'-3'1169,"13"-4"-945,5 0-40,14 0 120,4 0 40,0-1-112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2 237 14339,'0'101'2907,"-2"-63"-2036,5 55 0,-2-82-791,1 0-1,0-1 1,1 1-1,0-1 1,0 1-1,1-1 0,0 0 1,1-1-1,9 16 1,-13-24-50,0 1 1,0-1-1,1 1 0,-1-1 1,0 0-1,1 1 1,-1-1-1,0 0 0,1 0 1,0 0-1,-1 0 0,3 1 1,-4-2-5,1 0 1,0 1-1,-1-1 0,1 0 1,0 0-1,-1 0 0,1 0 1,0 0-1,0 0 1,-1 0-1,1 0 0,0-1 1,-1 1-1,1 0 1,0 0-1,-1 0 0,1-1 1,-1 1-1,1 0 0,0-1 1,-1 1-1,2-1 1,-1-1 37,1 0 0,-1 0 0,1 0 0,-1 0 0,0-1 0,1 1 0,-1 0 0,0-1 0,-1 1 0,1-1 0,0 1 0,-1-1 0,1 1 0,-1-1 0,0-3 0,1-9 56,-2 0 0,0 0 0,0 0 0,-1 0 0,-1 0 0,-1 0 0,0 1 1,-1 0-1,0-1 0,-1 2 0,-1-1 0,0 1 0,-1 0 0,-11-15 0,34 34-1475,1 0 0,33 6-1,-34-9 830,1-2-1,-1 0 1,0 0 0,1-2-1,22-3 1,-29 3-16,0-1 0,-1 0 0,1 0 0,-1-1 0,0 0 0,0-1 1,0 0-1,0 0 0,0-1 0,13-10 0,-20 14 565,0 0 0,0 0 0,0 0 0,0 0 0,0 0 1,0 0-1,0 0 0,0 0 0,-1-1 0,1 1 0,0 0 0,-1 0 0,1-1 0,-1 1 1,1 0-1,-1-1 0,0 1 0,0-1 0,1 1 0,-1-2 0,0 3 20,-1-1 0,1 1 1,0 0-1,0-1 0,0 1 0,0 0 0,0-1 0,-1 1 0,1 0 0,0 0 0,0-1 0,-1 1 0,1 0 0,0 0 1,-1-1-1,1 1 0,0 0 0,0 0 0,-1 0 0,1-1 0,0 1 0,-1 0 0,1 0 0,0 0 0,-1 0 0,0 0 1,-16 3 725,10 0-404,1 0 1,-1 1 0,1 0-1,0 1 1,0-1-1,0 1 1,1 0 0,-9 10-1,10-11-282,1 0-1,0 0 1,0 1-1,0-1 0,1 1 1,-1 0-1,1-1 1,0 1-1,0 0 1,1 0-1,-1 1 1,1-1-1,0 7 1,0-11-68,1 0 0,0 0-1,1 0 1,-1 1 0,0-1 0,0 0 0,0 0 0,1 0 0,-1 0 0,1 0 0,-1 1 0,1-1 0,-1 0 0,1 0 0,-1 0 0,1 0 0,0 0 0,0-1-1,0 1 1,-1 0 0,1 0 0,0 0 0,1 0 0,0 0 2,1 0 0,-1 0 0,0 0-1,1-1 1,-1 1 0,0-1 0,1 1 0,-1-1-1,0 0 1,5 0 0,3-1 9,0-1 0,0 1-1,-1-2 1,16-5 0,-14 4-18,0-1 0,-1 0-1,1 0 1,-1-1 0,0-1 0,-1 0 0,0 0 0,0-1-1,0 0 1,-1 0 0,-1-1 0,1 0 0,-1-1 0,-1 0-1,7-11 1,-13 21-10,0 0 0,1-1 0,-1 1-1,0 0 1,1-1 0,-1 1 0,0 0 0,0-1 0,0 1-1,1 0 1,-1-1 0,0 1 0,0-1 0,0 1-1,0 0 1,0-1 0,1 1 0,-1-1 0,0 1-1,0 0 1,0-1 0,0 1 0,0-1 0,0 1 0,-1 0-1,1-1 1,0 1 0,0-1 0,0 1 0,0 0-1,-1-1 1,-5 14-92,5-9 84,1-1 1,-1 0-1,1 1 0,0-1 0,0 1 1,0-1-1,1 1 0,-1-1 1,1 0-1,0 1 0,0-1 0,0 0 1,0 0-1,0 0 0,1 1 0,-1-1 1,4 3-1,-4-4 13,1 0 0,0 0 0,0 0 0,0 0 0,0 0-1,1-1 1,-1 1 0,0-1 0,1 0 0,-1 1 0,1-1 0,-1 0 0,1-1 0,-1 1 0,1 0 0,0-1-1,-1 1 1,1-1 0,0 0 0,0 0 0,-1 0 0,1 0 0,3-1 0,4-1 28,0-1 1,0 0-1,0 0 1,0-1-1,-1 0 1,0 0-1,0-1 1,0-1-1,0 0 1,-1 0-1,0 0 1,0-1-1,0 0 1,-1-1-1,0 1 1,-1-2-1,6-8 1,2-4 101,-2-1 0,0-1 0,-1 0 0,-1 0 0,12-46 0,-19 57-66,-1 0 0,1 0-1,-2 0 1,1-14 0,-4 13 27,-3 15-36,-4 19-42,-1 22-29,2 1 0,-2 47-1,8-66 22,2 1 0,1-1 0,1 0 0,1 0 0,7 28 0,-8-45-2,1 1 0,0-1 0,7 15 1,-9-21-2,0 0 0,1 0 0,-1 0 0,0 0 0,1 0 0,-1-1 0,1 1 0,-1 0 0,1-1 0,0 1 1,0-1-1,0 0 0,0 1 0,0-1 0,0 0 0,0 0 0,0-1 0,4 2 0,-5-2 4,-1 0-1,1 0 1,0 0 0,0 0-1,0 0 1,0 0-1,0 0 1,0-1-1,-1 1 1,1 0 0,0-1-1,0 1 1,0 0-1,-1-1 1,1 1 0,0-1-1,0 1 1,-1-1-1,1 0 1,0 1-1,-1-1 1,1 0 0,-1 1-1,1-1 1,-1 0-1,1 1 1,-1-1 0,0 0-1,1 0 1,-1 0-1,0 0 1,1 1-1,-1-1 1,0 0 0,0 0-1,0 0 1,0-1-1,2-36 256,-2 37-259,-2-16 93,0-1 0,-1 0 0,-1 1-1,0 0 1,-2 0 0,0 0 0,-11-23 0,20 45-107,1 0 0,0-1 0,0 0 0,0 1 0,0-2-1,1 1 1,0 0 0,0-1 0,0 0 0,0 0 0,6 3 0,5 1-9,0-1 0,30 9 0,-26-11-8,1 0-1,-1-1 1,1-2-1,36 0 1,-43-2 7,0-1 0,0 0 0,0 0 1,0-2-1,0 0 0,-1 0 0,24-12 0,-34 15 16,-1-1-1,1 1 1,-1-1-1,1 0 0,-1 0 1,0 0-1,1 0 0,-1 0 1,-1-1-1,1 1 0,3-4 1,-5 5 3,0 0 0,1 0-1,-1 0 1,0 0 0,0 0 0,1 0 0,-1 0 0,0 0 0,0 0 0,0 0 0,0 0 0,0 0 0,-1 0 0,1 0 0,0 0-1,0 0 1,-1 0 0,1 0 0,0 0 0,-1 0 0,1 0 0,-1 1 0,1-1 0,-1 0 0,0 0 0,1 0 0,-1 1-1,0-1 1,1 0 0,-1 1 0,0-1 0,0 1 0,0-1 0,1 1 0,-1-1 0,-2 0 0,-2-1 2,0 0 0,-1 1 0,1-1 0,-1 1 1,1 1-1,-1-1 0,1 1 0,-1 0 0,0 0 0,1 0 0,-1 1 1,1 0-1,-1 0 0,1 0 0,-1 1 0,1-1 0,0 1 1,-9 5-1,9-5-1,0 1 1,0 0-1,0 0 0,1 1 1,-1-1-1,1 1 1,0 0-1,-6 6 1,9-7-2,-1-1 0,0 1 0,1-1-1,-1 1 1,1 0 0,0 0 0,-1-1 0,2 1 0,-1 0 0,0 0 0,0 0 0,1 0 0,0 0 0,0 0 0,-1 0 0,2 4 0,-1-5-28,1 1-1,0-1 1,-1 1 0,1-1-1,0 1 1,0-1 0,1 1-1,-1-1 1,0 0-1,1 0 1,0 0 0,-1 0-1,1 0 1,0 0 0,0 0-1,0 0 1,0-1 0,0 1-1,0-1 1,1 1 0,4 1-1,3 1-24,0 0 0,0-1 1,0 0-1,14 1 0,26 4-110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155 259 12515,'0'-3'282,"0"0"0,-1-1-1,1 1 1,-1 0 0,1 0 0,-1-1 0,0 1 0,-1 0 0,-2-5 0,3 7-192,1 0 1,-1 0-1,0 0 1,0 0-1,0 0 1,0 1-1,0-1 1,-1 0 0,1 1-1,0-1 1,0 1-1,0-1 1,0 1-1,-1-1 1,1 1-1,0 0 1,-1 0-1,1 0 1,0 0-1,0 0 1,-1 0-1,1 0 1,0 0-1,0 0 1,-1 1-1,1-1 1,0 0-1,0 1 1,-1-1-1,0 2 1,-5 1 98,0 0-1,0 1 1,1 0 0,-1 0 0,1 1 0,0 0-1,0 0 1,1 0 0,-8 9 0,9-10-159,0 1 0,1-1 0,-1 1 0,1 0 0,0 0 0,0 1 0,1-1 0,-1 1 1,1-1-1,0 1 0,1 0 0,-2 9 0,3-14-29,0 1 0,0-1-1,0 0 1,0 1 0,0-1 0,0 0-1,0 0 1,0 1 0,1-1 0,-1 0-1,1 0 1,-1 0 0,1 1 0,-1-1-1,1 0 1,0 0 0,-1 0 0,1 0-1,0 0 1,0 0 0,0 0 0,0 0-1,0-1 1,0 1 0,0 0 0,0 0-1,0-1 1,0 1 0,0-1 0,1 1-1,-1-1 1,0 1 0,0-1 0,0 0-1,1 0 1,-1 0 0,0 1 0,2-1-1,2 0 2,0-1-1,0 1 0,0-1 0,0 0 0,0 0 1,0 0-1,0-1 0,9-4 0,5-4 1,-1-1 0,0-1 0,0-1 0,-1-1 0,-1 0-1,-1-1 1,0-1 0,23-30 0,-15 12 20,-1 0 0,-1-1-1,26-63 1,-42 85-11,-5 14-5,-7 17-3,-3 14-4,2-1 1,-5 47-1,11-63-1,1 1 1,0 0-1,2-1 1,0 1-1,0 0 0,1-1 1,6 19-1,-7-31 1,0 1 0,0-1 0,0 1 0,1-1-1,-1 1 1,1-1 0,0 0 0,0 0 0,0 0-1,0 0 1,1 0 0,-1 0 0,1 0 0,0-1-1,0 0 1,0 1 0,0-1 0,0 0 0,0 0-1,0-1 1,1 1 0,-1-1 0,1 0 0,-1 1-1,1-2 1,0 1 0,-1 0 0,1-1 0,0 1-1,0-1 1,-1 0 0,1-1 0,0 1 0,-1 0-1,1-1 1,0 0 0,-1 0 0,1 0 0,5-3-1,-2 0-3,0 0-1,0-1 0,0 0 0,0 0 0,-1-1 0,0 1 0,0-1 0,0-1 0,-1 1 1,0-1-1,5-8 0,-3 3-38,0 0 0,-1 0 0,0-1 1,-1 0-1,6-25 0,-10 19-77,-1 19 117,0-1-1,0 1 0,0 0 0,0 0 0,0-1 0,0 1 0,0 0 0,-1 0 1,1-1-1,0 1 0,0 0 0,0 0 0,-1-1 0,1 1 0,0 0 0,0 0 1,0 0-1,-1-1 0,1 1 0,0 0 0,0 0 0,-1 0 0,1 0 0,0 0 1,-1-1-1,1 1 0,0 0 0,0 0 0,-1 0 0,1 0 0,-2 1-5,1-1 0,-1 1 0,1-1 0,-1 1 0,1 0 0,0 0 0,-1 0 0,1 0 0,0 0 0,-1 0 0,1 0 0,0 0 0,0 0 0,0 0 0,0 1 0,0-1 0,0 3 0,-11 14 25,2 1 0,-11 24 0,17-33 29,0 1-1,1-1 1,0 1-1,1-1 0,0 1 1,-1 16-1,3-25-36,0 0 0,1 1 0,-1-1-1,0 0 1,1 1 0,-1-1 0,1 0-1,0 0 1,0 0 0,-1 0 0,1 0-1,1 0 1,-1 0 0,0 0 0,0 0 0,1 0-1,-1 0 1,1-1 0,0 1 0,-1-1-1,1 1 1,0-1 0,0 1 0,0-1-1,0 0 1,0 0 0,0 0 0,0 0-1,0-1 1,1 1 0,-1-1 0,0 1 0,0-1-1,1 0 1,-1 1 0,0-1 0,3-1-1,5 1-65,-1 0 0,1-1-1,-1 0 1,1-1 0,-1 0 0,1 0-1,15-7 1,18-14-54,3-8-53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13923,'-35'28'2309,"-37"32"803,65-54-2898,1 1 0,0 0 0,0 0 0,1 0-1,0 1 1,0 0 0,-6 16 0,10-22-195,0 0 1,0 0-1,0 1 0,0-1 0,0 1 0,1-1 1,0 0-1,-1 1 0,1-1 0,0 1 0,0-1 1,0 1-1,0-1 0,1 1 0,-1-1 1,1 1-1,-1-1 0,1 1 0,0-1 0,0 0 1,0 1-1,0-1 0,0 0 0,1 0 0,-1 0 1,1 0-1,-1 0 0,1 0 0,0 0 0,0-1 1,0 1-1,0 0 0,0-1 0,0 0 1,0 1-1,0-1 0,5 2 0,7 1-38,0 0 0,0 0-1,1-1 1,-1-1 0,19 1 0,-20-2-4,34 3-106,-20-3-11,-1 2-1,0 0 0,31 9 0,-56-11 134,0-1 0,1 0 0,-1 1 0,0-1 0,0 0 0,0 1 0,0 0 0,0-1-1,0 1 1,0 0 0,0-1 0,0 1 0,0 0 0,0 0 0,0 0 0,0 0 0,-1 0 0,1 0 0,0 0 0,-1 0 0,1 0-1,0 1 1,-1-1 11,0 0-1,0 0 0,0 0 0,-1 0 1,1 0-1,0 0 0,-1 0 0,1 0 1,0 0-1,-1 0 0,1 0 1,-1 0-1,1-1 0,-1 1 0,0 0 1,1 0-1,-1 0 0,0-1 0,0 1 1,1-1-1,-1 1 0,0 0 0,0-1 1,0 1-1,0-1 0,-2 1 0,-22 10 3,0-1-1,-2-1 0,1-1 1,-1-1-1,0-2 0,0 0 1,-53 0-1,67-5-140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2:2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8 154 16051,'-1'-1'68,"1"0"0,-1 0 0,0 0 0,0 0 0,1 0 0,-1 0 0,1-1 0,-1 1 0,1 0 0,-1 0 0,1 0 0,0-1 0,0 1 0,0 0 0,-1 0 0,1-1 0,0 1 0,1 0 0,-1-1 0,0 1 0,0 0 0,0 0 0,1-1 0,-1 1 0,1 0 0,-1 0 0,1 0 0,-1 0 0,1-1 0,0 1 0,-1 0-1,1 0 1,0 0 0,0 0 0,0 1 0,0-1 0,2-2 0,4-3 204,0 0-1,0 0 1,16-8-1,0 1-34,0 1 0,0 2 1,49-15-1,-56 20-219,1 1 0,-1 1 1,1 1-1,0 0 0,0 2 1,0-1-1,17 4 0,-30-3-16,0 0 0,-1 1 0,1 0 0,0 0 0,0 0 0,-1 1 0,1-1 1,-1 1-1,1 0 0,-1-1 0,0 2 0,0-1 0,0 0 0,5 6 0,-6-6 0,0 1 1,-1-1-1,1 1 1,-1-1 0,1 1-1,-1 0 1,0 0-1,0 0 1,-1 0-1,1 0 1,-1 0-1,1-1 1,-1 1-1,0 0 1,0 0-1,0 0 1,0 0-1,-1 0 1,-1 6-1,-1 3 14,-1 0 0,0 0-1,-1 0 1,0-1-1,-1 0 1,-1 0-1,-10 15 1,-63 66 115,50-59-104,29-32-44,0 0-1,0 0 1,0 0 0,0 0-1,0 1 1,0-1 0,1 0-1,-1 1 1,0-1 0,1 0-1,-1 1 1,1-1 0,0 1-1,-1 1 1,1-3-8,0 1 1,0 0-1,0 0 0,1-1 1,-1 1-1,0 0 0,0 0 1,0-1-1,1 1 0,-1 0 1,1-1-1,-1 1 1,0 0-1,1-1 0,-1 1 1,1-1-1,-1 1 0,1-1 1,1 2-1,2 1-135,1-1-1,0 0 1,0 1 0,0-2-1,0 1 1,7 1-1,7 3-175,-2 0 16,41 17-525,-53-20 790,-1-1 0,0 0-1,1 1 1,-1 0 0,0 0-1,-1 0 1,1 1 0,-1-1-1,7 9 1,-9-10 81,0 0-1,0 0 1,0 0 0,-1 1 0,1-1-1,-1 0 1,1 1 0,-1-1-1,0 1 1,0-1 0,0 0 0,0 1-1,0-1 1,-1 1 0,1-1-1,-1 0 1,1 1 0,-1-1 0,0 0-1,0 0 1,0 0 0,0 1-1,0-1 1,-1 0 0,1 0 0,-1-1-1,1 1 1,-3 2 0,-3 4 295,-1 0 0,0-1 0,0 0 0,-18 11 0,17-12-29,-1 0-1,0-1 1,-1-1-1,1 0 1,-1 0-1,1-1 1,-1 0-1,0-1 1,0 0-1,-22 1 1,25-3-255,-1-1 0,1 0 0,0 0 0,-1 0 0,1-1 0,0 0 0,0-1 0,0 0 0,0 0 0,1-1 0,-1 0 0,1 0 1,0-1-1,0 0 0,-7-6 0,12 9-171,0 1-1,1-1 1,-1 0 0,0 0 0,1 0 0,-1 0 0,1 0 0,0-1-1,-1 1 1,1 0 0,0-1 0,-1-4 0,2 6 80,0 0 0,0 0 0,0 0 0,0 0 0,0 0 0,0 0 0,0 0 0,1 0 0,-1 0 0,0 0 1,1 0-1,-1 0 0,1 0 0,-1 0 0,1 0 0,-1 0 0,1 0 0,-1 0 0,1 0 0,0 1 0,0-1 0,-1 0 0,1 1 0,0-1 0,0 0 0,0 1 0,0-1 0,0 1 0,0-1 0,0 1 1,1-1-1,16-6-640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1:0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11578,'3'8'4557,"-2"15"-4781,-1-18 630,-14 239 76,4-144-396,-43 880 657,49-865-639,-38 537 531,37-605-563,-4 84 292,9-135-420,0 0 0,1 0 0,0 0 0,0 0 1,0 0-1,2-3 0,6-25 25,-2-17-66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1:0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632 206 8234,'12'-18'1347,"-10"15"-1007,0-1 0,0 1 0,0-1 0,1 1 0,0 0 0,-1 0 0,1 0-1,0 0 1,0 0 0,4-2 0,-6 5-301,0 0 0,0 0 0,-1 0 0,1 0 0,0-1 0,0 1 0,0 0 0,0 0 0,-1 1 0,1-1 0,0 0 0,0 0 0,0 0 0,-1 0 0,1 1 0,0-1 0,0 0 0,-1 1 0,1-1 0,0 1 0,0-1 0,-1 1 0,1-1 0,0 1 0,17 18 255,-15-15-196,-2-3-90,16 18 143,0 0 1,2 0-1,27 20 1,-39-34-139,-1-1 1,0 0-1,1-1 1,0 1-1,0-1 1,0 0 0,0-1-1,0 0 1,1 0-1,-1-1 1,0 1-1,1-2 1,0 1 0,-1-1-1,1 0 1,10-2-1,0-2 14,0-2 0,0 0 0,0-1 0,-1-1 0,23-14 0,8-3 18,-7 7-29,0 1 0,1 3 0,0 1-1,1 2 1,1 1 0,0 3 0,0 2 0,72 0 0,401-24-36,-349 10 30,1 8-1,221 13 1,68 23 28,2-24 13,837-69 31,-91 36-101,-1186 32 17,-9-1 3,-1 1-1,0 0 1,0 1 0,1 0 0,-1 0 0,0 1-1,19 6 1,-28-7 0,0-1 0,0 0 0,-1 1 0,1-1 0,0 1 0,0 0 0,-1-1 0,1 1 0,0-1 0,-1 1 0,1 0 0,0 0 0,-1-1 0,1 1 0,-1 0-1,1 0 1,-1 0 0,0-1 0,1 1 0,-1 0 0,0 0 0,1 0 0,-1 1 0,0 0 2,0 0-1,0 0 1,-1 0-1,1 0 0,0-1 1,-1 1-1,0 0 1,1 0-1,-1 0 1,-1 3-1,-4 4 13,0-1 0,0 1 0,-11 10 0,11-13-2,-1 4 11,0 0-1,0 0 1,0 1 0,2 0-1,-1 0 1,2 1 0,-7 19 0,2 5-7,-6 46 1,-16 137-28,-43 253 44,15-115-27,50-273-6,4 0 1,7 109-1,23 103 25,4 43-28,-12-147 111,-10-149-69,1 0-1,20 57 1,-21-80-28,2 0 1,0-1-1,22 34 0,-31-53-5,0 1-1,0-1 1,0 0-1,-1 1 1,1-1 0,0 0-1,0 1 1,0-1-1,-1 0 1,1 1-1,0-1 1,-1 0-1,1 0 1,0 1-1,-1-1 1,1 0 0,0 0-1,-1 1 1,1-1-1,0 0 1,-1 0-1,1 0 1,-1 0-1,1 0 1,0 0-1,-1 0 1,1 0 0,-1 0-1,1 0 1,0 0-1,-1 0 1,0 0-1,-24 4 51,15-3-50,-16 6-19,1 0 0,-30 13 0,30-10-6,-45 14-13,-2-3 1,0-4 0,-1-2 0,-108 7 0,48-12 20,0-6 1,0-6-1,0-6 1,-164-30-1,122 9 11,-193-6 1,-180 25-16,-5 29 12,105-1 18,-285 20-4,542-25-60,-476 0-499,498-21 303,-324-60 0,331 21 327,46 11-28,-10 8 211,110 26-123,4-1-413,26-4-10,11-6 176,12-10-59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2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12451,'1'0'104,"0"0"0,0 0 0,0 0 0,0 0 0,0 1 0,1-1-1,-1 0 1,0 1 0,0-1 0,0 1 0,-1-1 0,1 1 0,0 0 0,0-1 0,0 1 0,0 0 0,0 0 0,-1 0 0,1-1 0,0 1 0,-1 0 0,1 0 0,-1 0 0,2 2 0,7 27 884,-8-24-640,14 77 991,5 105 1,3 26-670,-18-200-365,0-20-21,1-25 78,1-211 1013,-8 169-1169,3 60-162,-2 13-43,0 0 0,0 0 0,0-1 0,1 1 0,-1 0 0,0 0 0,0 0 0,0 0 0,0 0 0,0 0 0,0 0 0,0 0 0,0 0 0,1 0 0,-1-1 0,0 1 0,0 0 0,0 0 0,0 0 0,0 0 0,0 0 0,1 0 0,-1 0 0,0 0 0,0 0-1,0 0 1,0 0 0,0 0 0,1 0 0,-1 0 0,0 0 0,0 0 0,0 0 0,0 1 0,0-1 0,0 0 0,1 0 0,-1 0 0,0 0 0,0 0 0,0 0 0,0 0 0,15 19 44,-6-7-66,-3-4 11,0 0-1,1 0 1,0-1 0,1-1 0,0 1 0,0-1 0,0 0-1,1-1 1,13 7 0,-17-10-6,1 0 0,-1 0 0,1-1 0,0 1-1,0-1 1,0 0 0,0-1 0,0 0 0,0 0 0,0 0 0,0 0-1,0-1 1,0 0 0,0-1 0,-1 1 0,1-1 0,7-3 0,3-4-358,-1 0 0,0 0 0,0-2 0,18-16 0,-14 11-1062,30-19-1,-44 32 1434,-1 0 0,1 0 0,-1-1 0,0 1 0,0-1 0,0 0 0,0 0 1,-1 0-1,1-1 0,-1 1 0,0-1 0,4-9 0,-6 10 236,0 0 1,1 0-1,-2-1 1,1 1-1,0 0 1,-1 0-1,0 0 1,0-1-1,0 1 1,-1 0 0,1 0-1,-1 0 1,0-1-1,0 1 1,0 0-1,-1 0 1,-2-4-1,4 6-171,-1 1 0,0-1 0,1 1-1,-1 0 1,0-1 0,0 1 0,0 0 0,0 0-1,0-1 1,0 1 0,0 0 0,0 0 0,0 0-1,0 0 1,-1 0 0,1 1 0,0-1-1,-1 0 1,1 0 0,-1 1 0,1-1 0,-3 0-1,2 1-32,0 1 1,0-1-1,0 0 0,0 1 0,0-1 0,0 1 0,0-1 0,0 1 0,0 0 0,1 0 0,-1 0 0,0 0 0,1 0 0,-1 0 0,-1 2 0,-4 4-27,0 0 0,0 1-1,1-1 1,1 1 0,-1 0-1,-4 10 1,-1 5-25,1-1 1,1 2-1,1-1 1,-7 40-1,13-51-11,0 0 0,0 0 0,2 0 0,-1 1 0,2-1 0,0 0 0,0 0 0,1 1 0,0-1 0,1 0 0,6 15 0,-8-24-59,1 0 0,-1 0 0,1 0 0,0 0 0,-1 0 1,1 0-1,1 0 0,-1-1 0,0 1 0,1-1 1,-1 0-1,1 0 0,0 1 0,-1-2 0,1 1 1,0 0-1,0-1 0,0 1 0,1-1 0,-1 0 1,0 0-1,0 0 0,1 0 0,-1-1 0,1 1 0,-1-1 1,0 0-1,1 0 0,-1 0 0,1 0 0,-1-1 1,0 0-1,1 1 0,-1-1 0,4-2 0,5-1-550,0-1 0,0-1 0,-1 0 0,1 0-1,-1-1 1,-1-1 0,1 1 0,10-12 0,55-63-1823,-39 38 1352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2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215 171 11114,'-1'-2'90,"-1"1"-1,1 0 0,0 1 0,-1-1 0,1 0 1,-1 0-1,1 1 0,-1-1 0,0 0 0,1 1 0,-1 0 1,0-1-1,1 1 0,-1 0 0,0 0 0,1 0 1,-1 0-1,0 0 0,1 0 0,-1 1 0,0-1 1,1 1-1,-1-1 0,0 1 0,1-1 0,-1 1 1,1 0-1,-1 0 0,-1 1 0,-4 2 178,0 1 0,1 0 0,0 0 0,0 0-1,-6 7 1,-2 5 176,0 1 0,1 0-1,0 1 1,2 0 0,-12 27 0,17-33-326,0 1 0,1 0 1,1 1-1,1-1 1,0 1-1,0-1 0,1 1 1,1 28-1,1-41-102,0 1-1,0-1 1,1 0 0,-1 1-1,0-1 1,1 1 0,0-1-1,0 0 1,0 1 0,0-1-1,0 0 1,0 0 0,0 0-1,0 0 1,1 0-1,0 0 1,-1 0 0,1-1-1,0 1 1,-1 0 0,1-1-1,4 3 1,-3-3-5,0 0 1,1 0-1,-1 0 0,0-1 1,1 1-1,-1-1 0,0 0 0,1 0 1,-1 0-1,0 0 0,1-1 1,-1 1-1,0-1 0,1 0 1,-1 0-1,5-2 0,4-2 6,0-1-1,0-1 1,-1 0-1,1-1 1,-2 0-1,1 0 1,-1-1-1,0-1 1,-1 0-1,9-12 1,-6 6 52,0-1 0,-1 0 0,-1-1 0,0 0 0,13-39 0,-22 55-43,0-1-1,0 0 1,-1 0 0,1 0 0,-1 0-1,0 0 1,0 0 0,0-5 0,0 8-22,0 0 0,0 0 0,0 0 0,0-1 0,0 1 1,0 0-1,0 0 0,0 0 0,-1 0 0,1 0 0,0-1 1,0 1-1,0 0 0,0 0 0,0 0 0,0 0 0,0 0 1,0 0-1,0 0 0,0 0 0,0-1 0,0 1 0,-1 0 1,1 0-1,0 0 0,0 0 0,0 0 0,0 0 0,0 0 1,0 0-1,0 0 0,-1 0 0,1 0 0,0 0 0,0 0 1,0 0-1,0 0 0,0 0 0,-1 0 0,1 0 0,0 0 1,0 0-1,0 0 0,0 0 0,0 0 0,0 0 0,-1 0 1,1 0-1,0 0 0,0 0 0,0 0 0,-10 15 110,4 0-88,1-1-1,0 1 1,1 1-1,1-1 1,0 1 0,1-1-1,1 1 1,1 31-1,0-45-22,0 1 0,0 0-1,1-1 1,-1 1 0,1-1-1,0 1 1,0-1 0,0 1-1,0-1 1,0 1 0,0-1-1,0 0 1,1 0 0,-1 1-1,1-1 1,0 0 0,0 0-1,0-1 1,0 1-1,0 0 1,0-1 0,0 1-1,0-1 1,0 1 0,1-1-1,-1 0 1,1 0 0,-1 0-1,1-1 1,-1 1 0,1-1-1,0 1 1,-1-1 0,1 0-1,0 0 1,-1 0 0,1 0-1,-1 0 1,1 0-1,0-1 1,2-1 0,6-2 4,0 0 0,-1-1 1,1 0-1,-1-1 0,-1 0 0,1-1 0,-1 0 1,0 0-1,13-16 0,3-5 40,35-50-1,-31 35 87,-1-2-1,-3-2 0,35-86 1,-60 132-128,11-40 190,-11 41-190,1-1 1,-1 0-1,0 1 0,0-1 1,0 1-1,0-1 1,0 0-1,1 1 1,-1-1-1,0 0 1,-1 1-1,1-1 1,0 0-1,0 1 0,0-1 1,0 1-1,0-1 1,-1 0-1,1 1 1,0-1-1,0 1 1,-1-1-1,1 1 0,0-1 1,-1 1-1,1-1 1,-1 1-1,1-1 1,-1 1-1,1-1 1,-1 1-1,1 0 1,-1-1-1,1 1 0,-1 0 1,1 0-1,-1-1 1,0 1-1,1 0 1,-1 0-1,1 0 1,-1 0-1,0-1 0,1 1 1,-1 0-1,0 0 1,1 0-1,-1 1 1,0-1-1,1 0 1,-1 0-1,1 0 0,-1 0 1,0 1-1,1-1 1,-1 0-1,0 1 1,-7 2 13,0 1 0,0 0-1,0 1 1,1 0 0,0 0 0,0 0 0,-9 10 0,3-2-20,2 0-1,-19 26 1,22-26 6,0 1 0,1 0 0,1 0 0,0 1 0,1-1 0,0 1 1,1 0-1,1 1 0,1-1 0,0 1 0,0 23 0,2-29 5,1 0-1,0 1 1,0-1 0,1 0-1,0 0 1,1 0-1,0 0 1,0-1 0,1 1-1,0-1 1,1 0 0,0 0-1,1 0 1,0 0 0,0-1-1,1 0 1,0-1-1,9 9 1,-13-14 1,0 0 0,-1 0 0,1 0 0,0 0 0,0 0 0,0-1 0,0 1 0,0-1-1,1 0 1,-1 0 0,0 0 0,1-1 0,-1 1 0,0-1 0,1 1 0,-1-1 0,7-1 0,-5 0 5,-1 0 1,1-1 0,0 0-1,-1 0 1,0 0-1,1 0 1,-1-1-1,0 1 1,0-1-1,0 0 1,6-6 0,43-40-182,44-43-76,-84 78 234,-1-1 0,0 0 0,-1-1 0,16-30-1,-25 43 11,0-1 1,-1 1-1,0 0 0,0 0 0,0-1 0,0 1 0,-1-1 0,1 1 0,-1-1 0,0 1 0,0-1 0,0 1 0,0 0 0,-2-6 0,2 8-2,0 1 1,-1-1-1,1 0 1,0 0-1,-1 1 1,1-1-1,-1 0 1,1 1-1,-1-1 1,1 0-1,-1 1 1,1-1-1,-1 1 1,0-1-1,1 1 1,-1-1-1,0 1 1,0-1-1,1 1 1,-1 0-1,0 0 1,0-1-1,-1 1 1,0 0-2,0 0 0,0 0 0,-1 0 0,1 0 0,0 1 0,0-1 0,0 1 0,0-1 0,0 1 1,0 0-1,0 0 0,0 0 0,-2 1 0,-6 4-5,0 1 1,1 0 0,0 1-1,0 0 1,1 0-1,0 1 1,1 0 0,-12 16-1,9-8 1,0 1-1,0-1 1,2 1-1,-9 26 1,15-37 2,0 0 1,1 0-1,-1 0 0,1 0 1,0 14-1,1-20 3,0 1 0,0-1 0,0 0 0,0 1 0,1-1 0,-1 1 0,0-1 0,1 1 0,-1-1-1,1 0 1,-1 1 0,1-1 0,0 0 0,-1 0 0,1 1 0,0-1 0,0 0 0,0 0 0,0 0 0,0 0-1,0 0 1,0 0 0,0 0 0,1-1 0,-1 1 0,0 0 0,0 0 0,1-1 0,-1 1 0,0-1 0,1 0-1,-1 1 1,1-1 0,-1 0 0,3 1 0,2-2-1,1 1 1,-1-1-1,0 0 0,0 0 1,1-1-1,-1 1 0,0-1 1,-1-1-1,10-4 0,53-34-38,-49 28 21,26-20-10,-32 23 2,1-1 0,1 2 0,-1 0 0,28-12-1,-41 20 25,0 1-1,-1 0 1,1 0-1,0-1 1,0 1-1,0 0 0,0 0 1,0 0-1,0 0 1,-1 0-1,1 0 1,0 0-1,0 0 0,0 0 1,0 1-1,0-1 1,0 0-1,-1 0 1,1 1-1,0-1 1,0 1-1,0-1 0,-1 1 1,1-1-1,0 1 1,-1-1-1,1 1 1,0-1-1,-1 1 0,1 0 1,-1 0-1,1-1 1,-1 1-1,1 0 1,-1 0-1,1-1 1,-1 1-1,0 0 0,0 0 1,1 0-1,-1 1 1,2 5 0,-1 1 0,0-1 0,-1 0 0,0 10 1,0-3 4,1-9 7,-1-1 0,1 1-1,0 0 1,0 0 0,2 6 0,-2-10-8,-1 0 1,0 0 0,1-1-1,-1 1 1,1 0 0,-1 0-1,1-1 1,0 1 0,-1 0-1,1-1 1,-1 1 0,1-1-1,0 1 1,0-1 0,-1 1-1,1-1 1,0 1 0,0-1-1,-1 0 1,1 0 0,0 1-1,0-1 1,0 0 0,0 0-1,0 0 1,-1 0 0,1 0-1,0 0 1,0 0 0,0 0-1,0 0 1,0 0 0,0 0-1,-1-1 1,1 1 0,1-1-1,8-3-29,-1-1-1,1 0 0,-1 0 1,-1-1-1,1 0 0,10-11 1,-12 11-167,1-1 1,0 1 0,0 0-1,0 1 1,1 0 0,0 0-1,15-5 1,-23 10 149,0-1 0,0 1 1,0 0-1,0 0 0,0-1 0,0 1 0,0 0 1,0 0-1,0 0 0,0 0 0,0 0 0,0 0 1,0 1-1,0-1 0,0 0 0,0 0 0,0 1 1,0-1-1,0 1 0,0-1 0,0 1 1,0-1-1,0 1 0,-1-1 0,3 2 0,-2 0-8,0 0 0,0-1 1,-1 1-1,1 0 0,0 0 0,-1 0 0,1 0 0,-1 0 0,1 0 0,-1 0 0,0-1 0,0 5 0,-1 8-56,0-1 0,-1 0 0,-5 17 0,5-21 104,-14 56-114,16-65 116,0 1 0,0-1 0,0 0 1,0 0-1,0 0 0,0 1 0,0-1 1,0 0-1,0 0 0,0 0 0,0 0 1,0 1-1,0-1 0,0 0 0,0 0 1,-1 0-1,1 0 0,0 1 0,0-1 1,0 0-1,0 0 0,0 0 0,-1 0 1,1 0-1,0 0 0,0 1 0,0-1 1,0 0-1,-1 0 0,1 0 0,0 0 1,0 0-1,0 0 0,-1 0 0,1 0 1,0 0-1,0 0 0,0 0 0,-1 0 1,1 0-1,0 0 0,0 0 0,0 0 1,-1 0-1,1 0 0,0 0 0,0 0 1,0-1-1,0 1 0,-1 0 0,1 0 1,0 0-1,0 0 0,0 0 0,0 0 1,-1-1-1,1 1 0,0 0 0,0 0 1,0 0-1,-5-15-114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2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12275,'206'-50'3269,"-108"23"-2005,115-26 7,2 10 0,283-22 1,-184 50-1347,143-12-206,-334 14 92,200-47 0,-263 43 131,85-37 0,-145 54 44,0 0 0,0 0 1,0 0-1,0 0 0,-1 0 0,1 0 0,0 0 0,0 0 0,0-1 0,0 1 1,-1 0-1,1 0 0,0 0 0,0 0 0,0 0 0,0 0 0,0-1 0,0 1 1,0 0-1,-1 0 0,1 0 0,0 0 0,0-1 0,0 1 0,0 0 0,0 0 1,0 0-1,0 0 0,0-1 0,0 1 0,0 0 0,0 0 0,0 0 0,0 0 1,0-1-1,0 1 0,0 0 0,0 0 0,0 0 0,0-1 0,0 1 0,0 0 1,1 0-1,-1 0 0,0 0 0,0 0 0,0-1 0,0 1 0,0 0 0,0 0 1,0 0-1,1 0 0,-1 0 0,0 0 0,0-1 0,0 1 0,-47-2-339,14 0 137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2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17812,'10'7'1160,"-1"16"-1016,-6 7-48,-5 12 312,-1 11-216,3 7-120,0 2-32,2-4-184,-2-5-152,1-11-312,2-8-144,-4-15 552,-7-7-160,-9-14-152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2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3 195 13427,'-1'-14'445,"0"0"-1,1 0 1,1 0 0,0 0 0,3-14 0,-3 24-316,1-1 0,-1 1 0,1 0 1,-1 0-1,1 0 0,1 0 1,-1 0-1,0 1 0,1-1 0,0 1 1,0-1-1,0 1 0,0 0 1,1 0-1,-1 0 0,1 1 0,-1-1 1,1 1-1,8-4 0,0 1 20,1 1 0,0 0 0,0 1 0,0 0 0,1 1 0,-1 0 0,1 1 0,-1 1 0,1 0 0,-1 1 0,1 0 0,-1 1 0,1 0 0,-1 1 0,16 6 0,-26-8-140,-1 1 1,1-1-1,0 0 1,0 1 0,-1-1-1,1 1 1,-1 0 0,0 0-1,1 0 1,-1 0 0,0 0-1,0 0 1,0 1 0,0-1-1,-1 1 1,1-1 0,1 5-1,-2-5-1,-1 1 0,1-1-1,-1 0 1,0 0 0,0 1-1,0-1 1,0 0 0,0 0-1,0 1 1,-1-1 0,1 0-1,-1 0 1,0 0 0,1 1-1,-1-1 1,0 0 0,0 0-1,-1 0 1,1 0 0,0-1-1,-1 1 1,1 0 0,-1 0-1,-1 1 1,-30 22 177,12-10-243,21-15 44,-1 0 1,1 1 0,0-1-1,0 1 1,0-1-1,0 0 1,0 1 0,0-1-1,0 0 1,0 1 0,0-1-1,0 1 1,0-1 0,1 0-1,-1 1 1,0-1 0,0 0-1,0 1 1,0-1 0,0 0-1,1 1 1,-1-1 0,0 0-1,0 0 1,1 1 0,-1-1-1,0 0 1,0 0-1,1 1 1,-1-1 0,0 0-1,1 1 1,10 7-193,4 3 65,-1-1 1,0 2-1,-1 0 0,0 0 1,-1 1-1,-1 1 1,12 16-1,-20-24 161,1-1-1,-1 1 1,0 0 0,0 0-1,-1 1 1,0-1 0,0 0-1,-1 1 1,0-1 0,0 1-1,0 0 1,-1-1 0,1 1 0,-2-1-1,1 1 1,-1 0 0,0-1-1,0 1 1,-1-1 0,0 1-1,0-1 1,-4 8 0,1-6 120,0 1-1,0-1 1,-1 0 0,0 0 0,0 0 0,-1-1 0,0 0 0,0 0 0,-1-1 0,1 0 0,-1 0-1,-1-1 1,1 0 0,-1-1 0,0 0 0,0 0 0,0 0 0,-1-2 0,1 1 0,-19 2 0,27-5-139,-1 1 1,0-1-1,0 0 1,0 0-1,1 0 1,-1 0-1,0 0 0,0 0 1,0 0-1,1-1 1,-1 1-1,0-1 1,1 1-1,-1-1 1,0 0-1,1 0 1,-1 1-1,1-1 1,-1 0-1,1-1 1,-1 1-1,1 0 1,0 0-1,-1 0 1,1-1-1,0 1 1,0-1-1,0 1 1,0-1-1,0 1 1,0-1-1,1 0 1,-1 1-1,1-1 1,-1 0-1,1 1 0,-1-1 1,1 0-1,0 0 1,0 0-1,0 1 1,0-1-1,0 0 1,1-3-1,1-5 8,0 0-1,1 0 0,1 1 0,7-17 1,8-13-144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2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13771,'1'0'91,"0"0"-1,0 1 1,0-1 0,0 0-1,0 0 1,0 0 0,0 1-1,0-1 1,0 1 0,0-1-1,0 1 1,-1-1 0,1 1-1,0-1 1,0 1 0,-1-1-1,1 1 1,0 0 0,-1 0 0,1-1-1,0 1 1,-1 0 0,1 0-1,-1 0 1,0 0 0,1 0-1,-1-1 1,0 1 0,1 0-1,-1 0 1,0 0 0,0 0-1,0 0 1,0 0 0,0 0-1,0 1 1,2 48 1360,-3-38-1063,1 2-137,0 49 805,10 78-1,-10-137-1028,1 0-1,0 0 1,0 0 0,0 0-1,0-1 1,1 1 0,0 0-1,-1-1 1,1 1-1,3 3 1,-4-7-20,-1 1 0,1-1 1,-1 1-1,1-1 0,-1 1 0,1-1 0,0 1 1,-1-1-1,1 1 0,0-1 0,-1 0 0,1 0 1,0 1-1,0-1 0,-1 0 0,1 0 0,0 0 1,0 0-1,-1 0 0,1 0 0,1 0 0,0 0 1,-1-1 0,0 1-1,1-1 1,-1 0 0,0 1 0,1-1-1,-1 0 1,0 0 0,0 0 0,0 0-1,0 0 1,0 0 0,0 0 0,0-1-1,1-1 1,3-5 25,0-1 1,-1 1-1,0-1 1,-1 0-1,0 0 0,0-1 1,2-15-1,5-72 153,-9 88-167,-1 0-7,2-9 19,-1 0 0,-1 0 0,-3-20 0,-1 26-2,1 18 6,1 24-7,2-23-29,0 0 0,1 0 1,1-1-1,-1 1 0,1 0 0,0 0 0,0-1 0,1 0 0,0 1 1,0-1-1,1 0 0,6 8 0,-9-12 1,1 1 1,0-1-1,0-1 1,0 1-1,0 0 1,0-1-1,1 1 1,-1-1-1,0 1 1,1-1-1,-1 0 1,1 0-1,0 0 1,-1 0-1,1-1 1,-1 1-1,1-1 0,0 1 1,0-1-1,-1 0 1,1 0-1,0 0 1,-1-1-1,1 1 1,0-1-1,-1 1 1,1-1-1,0 0 1,-1 0-1,1 0 1,-1 0-1,0-1 1,1 1-1,2-3 0,4-2-4,0-1-1,-1 1 0,0-2 0,-1 1 0,1-1 0,-1-1 0,-1 1 0,0-1 0,0 0 0,6-12 0,-16 30-16,1 1 0,1-1 0,0 1 0,0 0 0,1-1 0,0 1 1,0 0-1,2 14 0,-1-21 25,0 0 1,1 0 0,-1 0-1,1 0 1,0 0 0,0 0 0,0 0-1,0 0 1,0 0 0,0 0-1,1 0 1,0 0 0,-1-1-1,1 1 1,0-1 0,0 1-1,1-1 1,3 3 0,-4-4 2,0 1 0,0-1 1,1-1-1,-1 1 1,0 0-1,1 0 0,-1-1 1,1 0-1,-1 1 0,1-1 1,-1 0-1,1 0 1,-1 0-1,1-1 0,-1 1 1,1-1-1,-1 1 1,0-1-1,1 0 0,-1 0 1,0 0-1,1 0 0,-1 0 1,3-2-1,1-1 7,0-1 0,1 1 0,-2-1 0,1-1 0,0 1 0,-1-1 0,0 0 0,7-11 0,2-6 10,12-27 0,-18 32-48,-5 54-187,-3-22 186,0 0 0,1 0 0,6 24 0,-7-35-23,1 0 0,-1-1 0,1 1 0,0-1 0,0 1 0,0-1 0,0 1 0,0-1 0,1 1 0,-1-1 0,1 0 0,-1 0 0,1 0 0,0 0 0,0 0 0,0 0 0,0 0 0,0-1 0,0 1 0,1-1 0,-1 1 0,0-1 0,1 0 0,-1 0 0,1 0 0,0 0 0,2 0 0,-2-1 18,-1 0 1,0-1 0,0 1-1,1 0 1,-1-1 0,0 0 0,0 1-1,0-1 1,0 0 0,0 0 0,0 0-1,0-1 1,0 1 0,0 0 0,-1-1-1,1 1 1,2-3 0,16-18-317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 15475,'-1'-3'1494,"0"7"-381,-5 17 243,-3 33-188,3 15-838,3 1 1,2 0-1,4-1 1,3 1-1,20 89 1,-62-265-710,1 10 61,-11-36 19,46 132 301,-1-1 1,1 1-1,0-1 1,0 0-1,-1 1 0,1-1 1,0 0-1,0 1 1,0-1-1,0 0 1,0 1-1,0-1 1,0 0-1,0 1 1,0-1-1,0 0 1,0 1-1,0-1 1,0 0-1,0 1 1,1-1-1,-1 1 1,0-1-1,1 0 1,-1 1-1,0-1 0,1 1 1,-1-1-1,0 1 1,1-1-1,-1 1 1,1-1-1,-1 1 1,1-1-1,-1 1 1,1 0-1,0-1 1,-1 1-1,1 0 1,-1 0-1,2-1 1,2 1 13,0-1 1,0 1 0,0 0 0,0 0-1,0 1 1,4 0 0,8 1 16,3-2-80,0-1 0,1 0 0,-1-2-1,0 0 1,0-1 0,-1-1 0,30-12-1,-34 11-42,0 0 0,-1-1 0,0-1 0,0 0 0,-1-1 0,0-1 0,-1 0 0,0 0 0,0-1 0,10-14 0,-18 22 70,-1 0-1,0 0 1,0 0 0,0 0-1,0-1 1,0 1 0,0-1-1,-1 1 1,0-1-1,0 0 1,0 0 0,0 1-1,0-1 1,-1-6 0,0 9 22,0 1 1,0 0-1,0 0 1,0-1-1,0 1 1,0 0-1,0 0 1,0 0-1,0-1 1,0 1-1,0 0 1,0 0-1,-1-1 1,1 1-1,0 0 1,0 0-1,0 0 1,0 0-1,-1-1 1,1 1-1,0 0 1,0 0-1,0 0 1,-1 0-1,1 0 1,0-1-1,0 1 1,0 0-1,-1 0 1,1 0-1,0 0 1,0 0-1,-1 0 1,1 0-1,0 0 1,0 0-1,-1 0 0,1 0 1,0 0-1,0 0 1,-1 0-1,1 0 1,0 0-1,0 0 1,-1 1-1,1-1 1,0 0-1,0 0 1,0 0-1,-1 0 1,1 0-1,0 1 1,0-1-1,0 0 1,0 0-1,-1 0 1,1 0-1,0 1 1,0-1-1,0 0 1,0 0-1,0 0 1,0 1-1,-1-1 1,-12 16 163,3 0-17,1 1 1,1 1 0,1-1-1,0 1 1,1 1 0,1-1-1,1 1 1,-3 28-1,4-18 46,2 0 0,0 0 1,3 0-1,8 56 0,8-18 31,-16-60-210,1-1 0,-1 0-1,1 0 1,1 0 0,-1 0-1,1-1 1,7 9 0,-11-14-15,0 0 1,0-1-1,0 1 1,0-1-1,0 1 1,0 0 0,0-1-1,0 1 1,0-1-1,0 1 1,0 0-1,0-1 1,0 1-1,0-1 1,0 1 0,1 0-1,-1-1 1,0 1-1,0 0 1,0-1-1,1 1 1,-1 0-1,0-1 1,0 1 0,1 0-1,-1 0 1,0-1-1,1 1 1,-1 0-1,0 0 1,1 0-1,-1-1 1,0 1 0,1 0-1,-1 0 1,1 0-1,-1 0 1,0 0-1,1 0 1,-1 0-1,1 0 1,-1 0 0,0 0-1,1 0 1,-1 0-1,1 0 1,-1 0-1,0 0 1,1 0-1,-1 0 1,0 0 0,1 0-1,-1 1 1,1-1-1,-1 0 1,0 0-1,0 1 1,1-1-1,-1 0 1,0 0 0,1 1-1,-1-1 1,0 0-1,0 1 1,1-1-1,-1 0 1,0 1-1,0 0 1,-1-33 56,-2 8-128,-2 1 1,0 0-1,-2 0 1,0 0-1,-2 1 0,0 0 1,-1 0-1,-2 1 0,-13-20 1,11 26-76,14 15 138,0-1 0,-1 1 0,1 0 1,0-1-1,-1 1 0,1-1 1,0 1-1,-1 0 0,1-1 0,-1 1 1,1 0-1,-1 0 0,1-1 1,-1 1-1,1 0 0,-1 0 0,1 0 1,-1-1-1,1 1 0,-1 0 1,1 0-1,-1 0 0,1 0 0,-1 0 1,1 0-1,-1 0 0,1 0 1,-1 0-1,1 0 0,-1 1 1,1-1-1,-2 0 0,2 1 2,0-1 0,0 1 0,0-1 0,0 1 0,0 0 0,0-1-1,0 1 1,0-1 0,0 1 0,0 0 0,0-1 0,0 1 0,0-1 0,0 1 0,1-1 0,-1 1 0,0-1-1,0 1 1,1-1 0,-1 1 0,0-1 0,1 1 0,-1-1 0,0 1 0,1-1 0,-1 1 0,1-1-1,-1 0 1,1 1 0,-1-1 0,1 1 0,17 11-184,-7-6-53,0 0-1,1-1 1,0 0-1,0-1 1,0-1 0,0 0-1,1 0 1,0-1-1,-1-1 1,17 0-1,-17-1 2,0 0-1,0-1 0,0 0 1,0-1-1,-1-1 0,1 1 1,-1-2-1,0 0 0,1 0 1,-2-1-1,12-7 1,-19 10 279,0 0 0,0 0 1,-1-1-1,1 1 1,-1-1-1,4-4 0,-5 6 38,0-1-1,0 1 1,-1 0 0,1 0-1,0 0 1,-1-1-1,1 1 1,-1 0-1,0-1 1,1 1-1,-1 0 1,0-1 0,0 1-1,0 0 1,0-1-1,0 1 1,0-1-1,-1-2 1,1 4-45,0 0-1,0 0 1,0-1 0,0 1-1,0 0 1,-1 0 0,1-1-1,0 1 1,0 0-1,0 0 1,-1 0 0,1-1-1,0 1 1,0 0 0,-1 0-1,1 0 1,0 0 0,-1-1-1,1 1 1,0 0 0,0 0-1,-1 0 1,1 0 0,0 0-1,-1 0 1,1 0 0,0 0-1,0 0 1,-1 0 0,1 0-1,0 0 1,-1 0 0,1 0-1,0 0 1,-1 0 0,1 1-1,0-1 1,0 0 0,-1 0-1,1 0 1,0 0 0,0 0-1,-1 1 1,1-1 0,0 0-1,0 0 1,-1 1 0,-10 9 560,5-2-528,1 0 1,0 0-1,1 1 1,0-1-1,0 1 1,0 0-1,2 0 1,-1 1-1,1-1 1,0 0-1,1 1 1,0 0-1,0-1 1,1 1-1,1-1 0,0 1 1,0-1-1,0 1 1,1-1-1,1 1 1,6 16-1,-7-23-54,0 0-1,0 0 1,0 0-1,0 0 1,0-1-1,0 1 1,1-1-1,-1 1 1,1-1-1,0 0 1,0 0-1,0 0 1,0 0-1,0-1 1,0 1-1,0-1 1,1 0-1,-1 0 1,1 0-1,-1 0 1,0 0-1,1-1 1,-1 0-1,1 0 1,-1 0-1,1 0 1,-1 0-1,1-1 1,-1 1-1,1-1 1,-1 0-1,1 0 1,-1 0-1,0-1 1,0 1-1,0-1 1,4-2-1,-3 2 27,0 0 1,-1 0-1,1-1 0,-1 0 0,1 1 1,-1-1-1,0-1 0,0 1 0,-1 0 1,1-1-1,0 1 0,-1-1 0,0 0 0,0 0 1,0 0-1,-1 0 0,1 0 0,-1 0 1,0 0-1,0 0 0,0-1 0,-1 1 0,1 0 1,-1-1-1,0 1 0,0 0 0,-1-1 1,1 1-1,-1 0 0,-2-6 0,1 4-8,-2 1 0,1-1-1,-1 0 1,1 1-1,-1 0 1,-1 0 0,1 0-1,-1 1 1,0-1 0,0 1-1,0 0 1,-1 1 0,1-1-1,-1 1 1,-7-3 0,-29-21-795,33 17 582,4 0-84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15659,'-18'92'2225,"11"-61"-1692,-4 38 1,10-57-418,-1 9 181,2 33 1,0-49-242,0 0 0,1 0 0,-1-1 0,1 1 1,1 0-1,-1 0 0,0-1 0,1 1 1,0-1-1,0 0 0,1 1 0,4 6 0,-5-9-31,-1-1-1,1 1 0,0-1 0,-1 1 0,1-1 1,0 0-1,0 1 0,0-1 0,0 0 0,0 0 1,0-1-1,0 1 0,0 0 0,0-1 0,1 1 1,-1-1-1,0 0 0,0 1 0,0-1 0,3-1 1,0 1 7,0-1 0,-1 0 0,1-1 0,-1 1 1,1-1-1,-1 0 0,0 0 0,1 0 0,3-4 1,5-3 32,-2 0 0,1-1 0,-2-1 0,1 0 0,10-14 0,3-10 187,-2-1 0,25-52 1,-45 82-204,1 14 1,-1 0-1,1 0 0,1 0 1,0-1-1,0 1 1,0-1-1,1 0 0,5 7 1,-7-12-45,0-1 0,0 1 1,0-1-1,-1 0 1,1 0-1,0 0 1,0 0-1,1 0 0,-1-1 1,0 1-1,0-1 1,0 0-1,0 0 1,0 0-1,0 0 1,1-1-1,-1 1 0,0-1 1,0 0-1,0 0 1,5-2-1,7-4 19,-1 0-1,-1-1 0,17-11 1,0-1 15,-28 19-37,0 0 0,0-1-1,0 1 1,0 0 0,0 0 0,0 0 0,1 1 0,-1-1 0,0 0 0,1 1 0,-1-1 0,1 1 0,-1 0 0,1 0 0,-1 0 0,0 0 0,5 1 0,-5 0-9,0 1 0,0-1 1,0 1-1,0-1 0,0 1 1,0 0-1,-1-1 0,1 1 0,-1 0 1,0 0-1,1 0 0,-1 0 1,0 0-1,0 0 0,0 1 1,0-1-1,0 3 0,2 6-157,-2-8 20,-1-1 0,1 1 0,0-1 0,0 0 0,0 1 0,0-1 0,0 0 0,2 3 0,-4-41-1558,-5 6 1086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2:2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241 100 12539,'1'-1'176,"0"0"1,-1 0 0,1 1-1,-1-1 1,1 0 0,-1 0-1,1 0 1,-1 0-1,0 0 1,0-1 0,1 1-1,-1 0 1,0 0 0,0 0-1,0 0 1,0 0 0,0 0-1,0 0 1,0 0 0,-1 0-1,1 0 1,0 0-1,-1 0 1,1 0 0,0 0-1,-1 0 1,0 0 0,1 0-1,-1 0 1,1 0 0,-1 0-1,0 1 1,1-1 0,-1 0-1,0 0 1,0 1 0,0-1-1,0 0 1,0 1-1,0-1 1,0 1 0,0 0-1,-1-1 1,-2-2 74,-1 1-1,0 0 1,0 0-1,0 1 1,0-1-1,-1 1 1,-9-1-1,5 2-200,1 1 0,-1 0 0,1 0 0,0 1 0,0 0-1,0 1 1,0-1 0,-16 9 0,19-8-49,0 0 0,-1 1 0,1 0 0,1 0 0,-1 1 0,0-1 0,1 1 0,0 0 0,0 1 0,1-1 0,0 1 0,-4 6 0,7-10 1,0-1 0,0 0-1,0 1 1,1-1 0,-1 0 0,1 1 0,-1-1 0,1 1 0,0-1 0,-1 1-1,1-1 1,0 1 0,0-1 0,0 1 0,0-1 0,0 1 0,0-1-1,1 1 1,-1-1 0,0 1 0,1-1 0,0 3 0,1-3 0,-1 1-1,0-1 1,1 1 0,-1-1 0,1 0 0,-1 0 0,1 0-1,-1 1 1,1-1 0,0-1 0,0 1 0,0 0-1,-1 0 1,1-1 0,2 1 0,5 1 12,-1-1 0,1 0 0,0 0 0,-1-1-1,1 0 1,17-2 0,-12-2-2,1 0-1,0-1 1,-1 0-1,0-1 0,0 0 1,0-2-1,-1 1 1,0-2-1,-1 0 0,0 0 1,0-1-1,-1 0 1,0-1-1,-1-1 1,12-16-1,-12 5-21,-13 17-3,-8 10 4,7-1 4,0 0 0,0 1 0,1 0 1,-1-1-1,1 1 0,0 0 0,0 1 0,0-1 1,1 1-1,-1-1 0,1 1 0,0 0 0,0-1 1,1 1-1,-1 0 0,0 8 0,2-11 5,-1 1 0,1-1 0,0 1 0,0-1 1,0 1-1,1-1 0,-1 1 0,0-1 0,1 1 0,0-1 0,0 0 0,-1 1 0,1-1 0,0 0 0,1 1 1,-1-1-1,0 0 0,1 0 0,-1 0 0,1 0 0,0-1 0,-1 1 0,1 0 0,0-1 0,0 1 0,0-1 0,0 1 1,1-1-1,-1 0 0,0 0 0,0 0 0,1 0 0,-1-1 0,1 1 0,3 0 0,1 0-1,0 0 0,1-1 0,-1 0 0,1 0 0,-1 0-1,1-1 1,-1-1 0,0 1 0,0-1 0,1 0 0,-1-1 0,0 1-1,12-8 1,-11 5-15,-1 1 0,0-1 0,0 0 0,0-1 0,-1 1 0,1-2-1,-1 1 1,-1 0 0,1-1 0,-1 0 0,7-15 0,-11 22 11,-1-1 0,1 1 0,-1-1 0,1 1 0,-1-1 0,0 0 0,1 1 0,-1-1 0,0 0 0,0 1 0,0-1 0,1 0 1,-1 0-1,0 1 0,0-1 0,0 0 0,0 1 0,0-1 0,0 0 0,0 0 0,0 1 0,-1-1 0,1 0 0,0 1 0,0-1 0,0 0 0,-1 0 0,1 1 0,0-1 0,-1 1 0,1-1 1,-1 0-1,1 1 0,-1-1 0,0 1 2,0 0 1,-1 0-1,1 0 1,0 0 0,0 0-1,0 0 1,0 0-1,0 1 1,0-1 0,0 0-1,0 1 1,0-1-1,0 1 1,0-1 0,0 1-1,0-1 1,0 1-1,0 0 1,1 0 0,-1-1-1,0 1 1,0 0-1,1 0 1,-2 1-1,0 0 1,0 1 0,0-1-1,0 1 1,0 0-1,1 0 1,-1 0-1,1 0 1,0 0 0,0 0-1,0 0 1,0 0-1,0 0 1,0 1-1,1-1 1,0 0 0,0 6-1,0-7 5,0 0 0,1 1 1,0-1-1,-1 1 0,1-1 0,0 0 0,0 0 0,0 1 1,1-1-1,-1 0 0,0 0 0,1 0 0,0 0 0,-1-1 1,1 1-1,0 0 0,0-1 0,0 1 0,0-1 0,0 1 1,0-1-1,0 0 0,4 1 0,2 1-10,1 0-1,0 0 0,0-1 1,0 0-1,0-1 0,0 0 1,0-1-1,0 0 0,1 0 1,-1-1-1,0 0 1,0 0-1,0-1 0,0 0 1,0-1-1,-1 0 0,1-1 1,-1 1-1,0-2 1,0 1-1,0-1 0,0 0 1,-1-1-1,0 1 0,0-2 1,-1 1-1,1-1 1,-1 0-1,-1 0 0,1 0 1,-1-1-1,-1 0 0,7-13 1,-10 18 16,-1 1 0,1-1 0,0 1 0,-1-1 0,0 1 0,0-1 0,1 0 1,-1 1-1,-1-1 0,0-4 0,1 7-5,0-1 1,0 1 0,0 0-1,0-1 1,0 1 0,-1-1-1,1 1 1,0-1 0,0 1-1,0 0 1,-1-1-1,1 1 1,0 0 0,-1-1-1,1 1 1,0 0 0,-1-1-1,1 1 1,0 0-1,-1 0 1,1-1 0,-1 1-1,1 0 1,-1 0 0,0 0 1,0 0 1,0 0 0,0 0-1,1 0 1,-1 0-1,0 1 1,0-1 0,0 0-1,0 1 1,1-1 0,-1 0-1,0 1 1,0-1 0,1 1-1,-1 0 1,0-1 0,-1 2-1,0 1-39,-1-1 1,1 1-1,0 0 0,0 0 0,0 1 1,0-1-1,0 0 0,1 1 1,-1-1-1,1 1 0,0-1 0,0 1 1,0 0-1,1 0 0,-1-1 0,1 1 1,0 0-1,0 0 0,0-1 1,1 1-1,-1 0 0,1-1 0,0 1 1,0 0-1,0-1 0,0 1 0,1-1 1,-1 1-1,1-1 0,0 0 0,0 0 1,0 0-1,1 0 0,-1 0 1,1 0-1,-1 0 0,1-1 0,0 0 1,0 1-1,7 2 0,-3-1-247,1 0-1,0 0 1,0-1 0,1-1-1,-1 0 1,9 2-1,5-3-399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16508,'-1'-6'1584,"2"7"-1408,7 4 392,0-2-544,8-3 32,1 3-152,2-3-72</inkml:trace>
  <inkml:trace contextRef="#ctx0" brushRef="#br0" timeOffset="1">318 1 14059,'-1'20'1958,"-5"29"0,3-29-855,-1 29 1,8 1-608,1-1 0,3 1 0,24 83 0,6 32-837,-35-141 169,-3-18 4,1 0-1,-1 0 1,2 0-1,-1 0 1,1 0-1,2 7 1,-4-13 151,1 0 1,-1 0 0,0 0-1,0 0 1,0 0 0,0 0 0,0 0-1,0 1 1,0-1 0,0 0-1,0 0 1,0 0 0,0 0-1,0 0 1,1 0 0,-1 0-1,0 0 1,0 0 0,0 0-1,0 0 1,0 0 0,0 0-1,0 0 1,0 0 0,1 0 0,-1 0-1,0 0 1,0 0 0,0 0-1,0 0 1,0 0 0,0 0-1,0 0 1,0 0 0,1 0-1,-1 0 1,0 0 0,0 0-1,0 0 1,0 0 0,0 0 0,0 0-1,0 0 1,0 0 0,0 0-1,1-1 1,-1 1 0,0 0-1,0 0 1,0 0 0,0 0-1,0 0 1,0 0 0,0 0-1,0-1 1,6-9-301,3-13 11,3-11-139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78 194 15371,'0'2'190,"-1"1"0,0-1 0,0 0-1,0 1 1,0-1 0,-1 0 0,1 0-1,0 0 1,-1 0 0,0 0-1,1 0 1,-3 1 0,-5 7 464,1 0-291,1 1-1,1 0 1,0 0-1,-7 18 1,11-23-299,0 0 1,0 0 0,1 0-1,-1 1 1,1-1-1,1 0 1,-1 1-1,1-1 1,0 1 0,2 11-1,-1-16-54,-1 0 1,0 0-1,1-1 0,0 1 0,-1 0 0,1 0 0,0 0 1,0 0-1,0-1 0,0 1 0,0 0 0,0-1 0,1 1 1,-1-1-1,0 1 0,1-1 0,-1 0 0,1 0 0,0 1 1,-1-1-1,1 0 0,0-1 0,0 1 0,0 0 1,0 0-1,-1-1 0,1 1 0,0-1 0,0 1 0,0-1 1,0 0-1,0 0 0,0 0 0,0 0 0,0 0 0,0-1 1,0 1-1,2-1 0,5-1-4,-1-1 0,0 1 1,1-2-1,-1 1 0,0-1 0,-1 0 1,11-8-1,6-7 7,-1-1-1,-1-1 1,35-44 0,-56 64-10,0 0 0,0 0 0,0 0 0,-1 0 0,1-1-1,1 1 1,-1 0 0,0 1 0,0-1 0,0 0 0,0 0 0,1 0 0,-1 1 0,0-1 0,1 1 0,1-1 0,-2 1 0,0 0 0,0 1 0,-1 0 0,1-1-1,0 1 1,-1-1 0,1 1 0,0 0 0,-1-1 0,1 1-1,-1 0 1,1 0 0,-1 0 0,1 0 0,-1-1-1,1 1 1,-1 0 0,0 0 0,0 0 0,1 0 0,-1 0-1,0 0 1,0 0 0,0 1 0,0 0 1,1 1 1,-1-1-1,1 0 0,-1 0 0,1 0 1,0 0-1,0 0 0,0 0 0,0 0 1,0 0-1,0 0 0,1 0 1,-1-1-1,1 1 0,-1 0 0,1-1 1,0 0-1,-1 1 0,1-1 1,3 2-1,-2-2-63,0 0 0,0 0 1,0-1-1,0 1 1,0-1-1,0 0 0,0 0 1,0 0-1,0 0 0,0 0 1,0-1-1,0 0 0,4 0 1,8-5-276,0 0 0,0-1 0,-1 0 0,20-14 0,-31 19 324,54-36-738,65-66-6615,-116 100 9414,-19 18-461,-13 18 173,21-26-1586,0 1 0,1 0 1,-1 0-1,1 0 0,1 1 1,-1 0-1,1 0 1,1 0-1,0 0 0,0 0 1,-1 10-1,2-17-165,1-1 1,0 1-1,0 0 1,0 0-1,0 0 1,0 0-1,0 0 1,0 0-1,0-1 1,1 1-1,-1 0 1,0 0-1,0 0 1,1 0-1,-1 0 1,0-1-1,1 1 1,-1 0-1,1 0 1,-1-1-1,1 1 0,-1 0 1,1-1-1,0 1 1,-1 0-1,1-1 1,0 1-1,0-1 1,-1 1-1,1-1 1,0 0-1,0 1 1,0-1-1,-1 0 1,1 1-1,0-1 1,0 0-1,0 0 1,0 0-1,0 0 1,0 0-1,-1 0 0,1 0 1,0 0-1,0 0 1,0 0-1,0 0 1,0-1-1,0 1 1,-1 0-1,1-1 1,0 1-1,1-1 1,4-2-2,0 0 0,0 0 0,-1 0 0,1-1 0,-1 0 0,5-4 0,3-5 7,-2-1 0,1 0 0,-2 0 0,0-2 0,-1 1 0,0-1 0,-1 0 0,-1-1 0,-1 1 0,0-1 0,-1-1 0,4-22 1,-9 38 5,0 0 0,1 0 0,-1 1 0,0-1-1,0 0 1,0 0 0,0 0 0,-1 0 0,1 0 0,0 0 0,-2-3 0,2 5-16,0-1 0,-1 1 0,1 0-1,0 0 1,0-1 0,0 1 0,-1 0-1,1 0 1,0 0 0,0 0-1,0-1 1,-1 1 0,1 0 0,0 0-1,0 0 1,-1 0 0,1 0-1,0 0 1,0 0 0,-1 0 0,1 0-1,0 0 1,0 0 0,-1 0 0,1 0-1,0 0 1,0 0 0,-1 0-1,1 0 1,0 0 0,-13 10 185,7-3-110,0 1 0,1 0 0,0 0 0,1 0 0,0 0 0,0 1 0,1 0 1,0 0-1,-2 9 0,2-4-16,0 0 0,1-1 0,1 1 0,0 0 0,3 22 0,-2-32-101,0 0-1,1-1 1,0 1-1,0 0 1,0-1-1,0 1 1,1-1-1,-1 1 1,1-1 0,0 0-1,0 1 1,5 4-1,-6-6-1,1-1-1,0 1 1,0-1 0,-1 0-1,1 1 1,0-1-1,0 0 1,0 0 0,0 0-1,0-1 1,0 1-1,1 0 1,-1-1 0,0 0-1,0 1 1,0-1-1,1 0 1,-1 0 0,0 0-1,0 0 1,1-1-1,-1 1 1,2-1 0,28-11-226,3-9-102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15851,'-12'5'503,"-1"0"-1,1 1 0,0 1 0,1 0 0,-1 0 0,2 1 1,-1 1-1,-12 13 0,17-17-321,-27 28 594,31-32-741,1 1 0,-1 0-1,1-1 1,0 1 0,0 0 0,0 0 0,0 0 0,0 0 0,0 0 0,0 0 0,1 0 0,-1 0 0,1 0 0,-1 0 0,1 0-1,0 5 1,0-6-47,0 0-1,1-1 0,-1 1 1,1 0-1,-1 0 1,1 0-1,-1 0 0,1-1 1,0 1-1,-1 0 0,1-1 1,0 1-1,-1 0 1,1-1-1,0 1 0,0-1 1,0 1-1,0-1 0,0 1 1,0-1-1,-1 0 1,1 1-1,0-1 0,0 0 1,2 0-1,29 3-465,-21-3 295,9 0-123,-3 1-9,-1 0 0,21 3 0,-34-3 303,0-1 0,0 1 0,0 0 0,0 0-1,0 0 1,0 0 0,0 0 0,0 1 0,-1-1 0,1 1 0,0 0 0,-1 0 0,0 0 0,1 0 0,-1 0 0,0 0 0,0 1 0,3 3 0,-5-4 59,1 1 1,0-1-1,-1 0 1,0 1-1,1-1 0,-1 1 1,0-1-1,0 0 1,0 1-1,-1-1 1,1 1-1,0-1 1,-1 0-1,0 1 0,1-1 1,-1 0-1,0 0 1,0 1-1,-1-1 1,1 0-1,0 0 0,-1 0 1,1 0-1,-1-1 1,1 1-1,-1 0 1,-3 2-1,-2 2 103,0 0 0,0-1-1,0 0 1,-1 0 0,0 0 0,-10 3 0,15-6-171,0-1 1,0 0-1,0 0 0,-1 0 1,1-1-1,0 1 1,-1-1-1,1 0 1,0 0-1,-1 0 0,1 0 1,-6-1-1,6 0 5,1 0-1,0 0 0,0 0 0,0 0 1,0 0-1,0 0 0,0-1 0,0 1 1,0-1-1,0 1 0,1-1 1,-1 0-1,0 1 0,1-1 0,0 0 1,-1 0-1,1 0 0,0 0 1,-1-3-1,-7-24-212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16396,'25'-2'1456,"3"-1"-952,-3-3-336,1-1-1360,-3 0 1608,-7 0-400,-3 0-240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16996,'0'0'73,"1"1"0,0 0 0,-1-1 0,1 1 1,-1 0-1,1 0 0,-1-1 0,1 1 0,-1 0 0,1 0 1,-1 0-1,0-1 0,1 1 0,-1 0 0,0 0 1,0 0-1,0 0 0,0 0 0,0 0 0,0 1 0,0 23-68,-1-17 159,0 25 254,-3 32-43,3 0 0,3-1 0,12 78 0,-14-138-333,1 0 0,0 0 0,1 0 0,-1 0 0,4 7 0,-5-11-33,0 1 0,0-1 0,1 1 0,-1-1 0,0 0 0,1 1 0,-1-1 0,0 0 0,1 1 0,-1-1-1,0 0 1,1 1 0,-1-1 0,1 0 0,-1 0 0,1 0 0,-1 1 0,1-1 0,-1 0 0,1 0 0,-1 0 0,1 0-1,0 0 5,0 0-1,0 0 1,0-1-1,-1 1 0,1 0 1,0-1-1,0 1 0,-1-1 1,1 1-1,0-1 1,-1 1-1,1-1 0,0 0 1,-1 1-1,1-1 0,-1 0 1,2 0-1,7-14 66,-1 0 1,0 0-1,-1-1 0,0 0 0,5-20 1,2-3 11,3-10 10,-5 15-85,0 1 0,2 0 0,37-61 0,-50 91-22,1 1 1,-1 0-1,1 0 0,0 0 0,0 0 0,-1 1 0,1-1 0,0 0 0,1 1 0,-1-1 1,0 1-1,0 0 0,1 0 0,-1 0 0,0 0 0,1 0 0,-1 0 0,5 0 0,-6 1 0,0 0 0,0 0 0,0 0-1,0 0 1,0 1 0,1-1 0,-1 0-1,0 1 1,0-1 0,0 1-1,0-1 1,0 1 0,0-1 0,0 1-1,0 0 1,0 0 0,0 0 0,1 1-7,0 0 1,-1 0 0,1 1 0,-1-1 0,0 0-1,0 1 1,0-1 0,0 1 0,0-1 0,1 3 0,-1 1 1,0 0 1,-1 0-1,1 0 1,-1 0 0,0 0-1,-1 0 1,1 0-1,-1 0 1,0-1 0,-1 1-1,1 0 1,-1 0-1,0-1 1,-1 1 0,0-1-1,1 0 1,-1 0-1,-1 0 1,1 0 0,-1 0-1,0-1 1,-8 8-1,5-5-2,-1-1 0,1 0 0,-1-1 0,0 0 0,-1 0 0,1 0-1,-1-1 1,0-1 0,0 1 0,0-2 0,0 1 0,-1-1 0,-16 2 0,24-4-34,0 0 1,-1 0 0,1 0 0,0 0 0,-1-1 0,1 1 0,0-1 0,-1 1 0,1-1 0,0 0 0,0 0 0,-1 0 0,-2-2-1,4 3 57,0-1-1,0 0 0,1 0 1,-1 0-1,0 0 0,1 0 0,-1 0 1,0 0-1,1 0 0,0 0 0,-1 0 1,1 0-1,-1-1 0,1 1 1,0 0-1,0 0 0,0 0 0,0 0 1,0-1-1,0 1 0,0 0 1,0 0-1,0 0 0,1 0 0,-1 0 1,0-1-1,1 1 0,-1 0 0,1-1 1,13-21-129,13-1-66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12291,'2'2'155,"1"-1"-1,-1 1 1,0 0 0,0-1 0,0 1 0,0 0 0,0 1 0,-1-1 0,1 0-1,0 0 1,-1 1 0,0-1 0,1 1 0,-1-1 0,0 1 0,-1-1 0,1 1-1,0 0 1,-1 0 0,1 4 0,0 6 309,-1-1-1,-1 1 1,-2 16-1,1-7 159,-9 129 1443,10-150-2045,1 0 0,0 0-1,0 0 1,0 1 0,0-1-1,0 0 1,0 0 0,1 0-1,-1 1 1,0-1-1,0 0 1,1 0 0,-1 0-1,1 0 1,-1 0 0,1 0-1,0 0 1,-1 0 0,1 0-1,0 0 1,0 0 0,0 1-1,0-2-10,-1 0 0,1 0-1,-1 0 1,0 0 0,1 0-1,-1 0 1,0 0 0,1 0-1,-1 0 1,0 0-1,1 0 1,-1 0 0,1 0-1,-1 0 1,0 0 0,1 0-1,-1-1 1,0 1 0,1 0-1,-1 0 1,0 0 0,1-1-1,-1 1 1,0 0 0,1-1-1,9-15 113,-6 4-54,-1 0-1,0 0 1,0 0 0,-1 0 0,-1-1 0,0 1 0,-1-1 0,-1-14-1,0 8 10,-2 0-1,0-1 1,-1 2-1,-11-31 1,14 45-65,1 2-7,-1 1 0,1-1 0,-1 0 0,0 0 0,1 1 0,-1-1 0,0 0 1,0 1-1,0-1 0,0 1 0,0-1 0,-1 1 0,1 0 0,-3-3 0,4 4-6,0 1 0,0-1 0,0 0 0,-1 1 1,1-1-1,0 0 0,0 0 0,0 1 0,0-1 1,0 0-1,0 1 0,-1-1 0,1 0 0,0 1 0,0-1 1,0 0-1,0 1 0,0-1 0,0 0 0,0 1 1,1-1-1,-1 0 0,0 1 0,0-1 0,0 0 0,0 0 1,0 1-1,0-1 0,1 0 0,-1 1 0,0-1 1,0 0-1,6 13-162,-2-9 71,-1-1 1,1 1 0,0-1 0,0 0-1,0 0 1,0 0 0,0-1-1,1 1 1,-1-1 0,1 0 0,0 0-1,0-1 1,-1 0 0,1 1 0,0-1-1,0-1 1,0 1 0,0-1-1,0 0 1,7-1 0,21-1-291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55 13611,'-7'0'341,"0"0"0,0 0 0,0 1 0,0 0 0,0 0 0,0 0 0,1 1 0,-1 0 0,0 1 0,1 0 0,-1 0 0,1 0 0,0 0 0,0 1-1,0 0 1,1 1 0,0-1 0,-1 1 0,-3 5 0,2-3-277,0 1 0,1 0-1,1 0 1,-1 0-1,1 0 1,1 1-1,-1 0 1,1 0 0,1 0-1,0 1 1,0-1-1,1 1 1,-1 11 0,2-18-60,1-1 0,0 0 0,0 1 0,0-1 0,0 0 0,0 1 0,0-1 0,1 0 0,-1 1 0,1-1 0,0 0 0,0 0 1,0 1-1,0-1 0,0 0 0,0 0 0,0 0 0,1 0 0,-1 0 0,1-1 0,-1 1 0,1 0 0,0-1 0,-1 1 1,1-1-1,0 1 0,0-1 0,0 0 0,1 0 0,-1 0 0,0 0 0,0 0 0,0-1 0,1 1 0,-1-1 0,4 1 0,1 0 4,0-1-1,-1 0 0,1 0 1,-1-1-1,1 1 0,-1-2 0,1 1 1,-1-1-1,0 0 0,1 0 0,-1 0 1,7-5-1,-5 2 35,0-1 1,-1 0-1,1-1 1,-1 0-1,-1 0 0,1 0 1,-1-1-1,0 0 1,-1 0-1,0-1 1,0 1-1,-1-1 0,5-14 1,-7 17 7,0 1 0,0-1 0,0 0 0,-1 1 0,0-1 0,0 0 1,-1 0-1,0 0 0,0 0 0,0 0 0,0 1 0,-1-1 0,0 0 0,-1 0 0,1 0 0,-1 1 1,0-1-1,0 1 0,-1-1 0,1 1 0,-1 0 0,-1 0 0,-5-7 0,6 9-76,-1 0 0,0 0-1,0 1 1,0-1 0,0 1 0,-1 0-1,1 0 1,-1 1 0,1-1-1,-1 1 1,-7-1 0,10 1-52,1 1 1,-1 0 0,1-1-1,-1 1 1,0 0 0,0 0-1,1 0 1,-1 0 0,0 0-1,1 0 1,-1 1 0,0-1-1,1 1 1,-1-1 0,1 1-1,-1-1 1,1 1 0,-1 0 0,1 0-1,-1 0 1,1 0 0,0 0-1,-1 0 1,1 0 0,0 0-1,0 0 1,0 1 0,0-1-1,0 0 1,0 1 0,0-1-1,0 1 1,1-1 0,-1 1-1,0 2 1,0-2-47,1 0 0,0 0 0,0 0 0,0 1 0,0-1 0,1 0 0,-1 0-1,1 0 1,-1 0 0,1 0 0,-1 0 0,1 0 0,0 0 0,0 0 0,0-1 0,0 1 0,0 0 0,1 0 0,-1-1 0,3 3 0,0 0-35,0 0-1,1-1 1,-1 1 0,1-1 0,0 0 0,-1-1 0,7 3 0,23 6-607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143 247 14715,'2'-3'230,"0"1"-1,0-1 0,0 0 1,-1 0-1,1 0 1,-1 0-1,0 0 1,2-6-1,-2 8-190,-1 1 1,0-1-1,0 0 0,0 1 0,0-1 1,0 0-1,0 1 0,0-1 0,0 0 1,0 1-1,-1-1 0,1 0 0,0 1 0,0-1 1,-1 1-1,1-1 0,0 0 0,-1 1 1,1-1-1,0 1 0,-1-1 0,1 1 1,-1-1-1,1 1 0,-1-1 0,1 1 1,-1 0-1,1-1 0,-1 1 0,1 0 1,-1-1-1,0 1 0,1 0 0,-1 0 0,0-1 1,1 1-1,-1 0 0,1 0 0,-1 0 1,0 0-1,1 0 0,-1 0 0,0 0 1,1 0-1,-1 0 0,0 0 0,1 0 1,-1 1-1,0-1 0,0 1 0,-5 0 125,1 0 0,0 1 0,0 0 0,-1 0 0,1 0 0,0 1 0,1-1-1,-1 1 1,0 0 0,1 1 0,0-1 0,0 1 0,-7 7 0,3-2-44,0 1 0,1 0 0,0 0 0,-11 23 1,15-27-79,0 1 1,1-1-1,0 1 1,0 0-1,1 0 1,0 0-1,0 0 1,1 0-1,-1 0 1,2 11 0,0-17-30,-1 1 0,0 0 0,1 0 0,-1-1 0,1 1 1,0 0-1,-1-1 0,1 1 0,0-1 0,0 1 1,0-1-1,0 1 0,0-1 0,0 1 0,1-1 1,-1 0-1,0 0 0,3 2 0,-2-2-1,0-1 0,0 1 0,1 0 0,-1-1 0,0 1 0,1-1 0,-1 0 0,0 0 0,1 0 0,-1 0 0,1 0-1,-1 0 1,0-1 0,1 1 0,-1-1 0,0 0 0,4-1 0,6-4 3,0 1-1,-1-1 0,0-1 1,-1 0-1,1-1 1,-1 0-1,16-17 1,-2-2 18,33-45 1,-49 61-20,31-46 42,-35 51-48,-1 0-1,0 0 1,0 0-1,-1 0 1,0-1 0,0 0-1,2-8 1,-4 15-8,0-1 0,0 1 0,0 0 0,0 0 0,0-1 1,0 1-1,0 0 0,0 0 0,0 0 0,0-1 0,0 1 1,0 0-1,0 0 0,0-1 0,0 1 0,0 0 0,0 0 1,0-1-1,0 1 0,0 0 0,0 0 0,0 0 0,-1-1 1,1 1-1,0 0 0,0 0 0,0 0 0,0 0 0,0-1 1,-1 1-1,1 0 0,0 0 0,0 0 0,0 0 1,-1-1-1,-8 5 5,-8 15 1,9-7-7,1 0 0,0 1 0,1 0 0,1 1 0,0 0 0,-4 14 0,7-18 2,0-1 0,0 0 0,1 1 0,0-1-1,1 1 1,0-1 0,0 1 0,1-1 0,1 0 0,2 13 0,-3-19 3,0 0 1,0 0 0,0 0 0,1 0 0,-1 0 0,1 0-1,0-1 1,0 1 0,0-1 0,0 1 0,0-1 0,0 0-1,1 0 1,2 3 0,-3-4-1,0 0-1,0 0 1,1 0 0,-1 0-1,0-1 1,0 1 0,1-1-1,-1 1 1,0-1-1,1 0 1,-1 0 0,0 0-1,1 0 1,-1 0 0,4-1-1,-1 0-2,0-1 0,0 0-1,0 0 1,0-1 0,-1 1-1,1-1 1,-1 0 0,1 0-1,-1 0 1,0-1 0,0 1-1,0-1 1,-1 0 0,1 0-1,4-8 1,7-22-10,-13 28-8,1 0-1,0-1 1,0 1-1,5-8 1,-4 39-68,-4-16 92,1-1 1,0 1 0,0-1 0,1 0 0,0 0 0,0 0 0,1 0 0,8 15 0,-10-21-1,0 0 1,0 0 0,1 0-1,-1 0 1,1 0 0,-1-1-1,1 1 1,0-1-1,-1 1 1,1-1 0,0 1-1,0-1 1,0 0 0,0 0-1,0 0 1,1 0 0,-1-1-1,0 1 1,0-1 0,0 1-1,1-1 1,-1 1-1,0-1 1,1 0 0,-1 0-1,0-1 1,1 1 0,-1 0-1,0-1 1,0 1 0,1-1-1,-1 0 1,0 1-1,0-1 1,0 0 0,0 0-1,3-3 1,2 0-3,-1 0 0,1-1 0,-1 0 0,0 0 0,-1 0 0,1-1 0,-1 0 1,0 0-1,-1 0 0,1-1 0,-1 0 0,-1 1 0,1-1 0,-1-1 0,0 1 0,-1 0 0,1-1 0,-2 1 0,2-11 0,-2 17-5,-1 0 1,0 0-1,0 0 0,0 0 0,0 0 0,0 0 0,0 0 1,0 0-1,0 0 0,0 0 0,0 0 0,-1 0 0,1 0 1,0 0-1,-2-2 0,2 3 0,0 0 0,0 0 0,-1 0 0,1 0 0,0 0 0,-1 0 1,1 0-1,0 0 0,-1 0 0,1 0 0,0 0 0,-1 0 0,1 0 0,0 0 0,-1 0 0,1 0 1,0 0-1,-1 0 0,1 0 0,0 1 0,-1-1 0,1 0 0,0 0 0,0 0 0,-1 1 0,1-1 1,0 0-1,0 0 0,0 1 0,-1-1 0,-2 3 0,1 0 0,-1 0 0,1 0 0,0 1 0,0-1 0,-3 7 0,3-4 1,0 0 0,1 1 0,0-1 0,0 0 0,1 1 1,-1-1-1,1 0 0,1 1 0,1 10 0,-1-15-17,-1-1 0,0 1 0,1 0 0,-1-1 0,1 1 0,0-1-1,0 1 1,-1-1 0,1 0 0,0 1 0,0-1 0,0 0 0,0 1 0,1-1 0,-1 0 0,0 0-1,2 1 1,-1-1-28,0-1 0,-1 1 0,1-1 0,0 0 0,-1 1 0,1-1 0,0 0 0,0 0-1,-1 0 1,1 0 0,0-1 0,0 1 0,-1 0 0,1-1 0,0 1 0,-1-1 0,1 0 0,-1 1 0,1-1-1,2-2 1,3-1-273,0-1 0,-1 0 1,1 0-1,-1-1 0,0 0 0,-1 0 0,1-1 0,-1 1 0,0-1 0,-1 0 0,7-14 0,0-3-1063,-1-2 0,9-32 0,11-59-636,-18 39 4274,-12 78-2192,0 0-1,0-1 1,0 1 0,0 0 0,0 0 0,0 0 0,0 0 0,0 0 0,1 0-1,-1-1 1,0 1 0,0 0 0,0 0 0,0 0 0,0 0 0,0 0 0,0-1-1,0 1 1,0 0 0,0 0 0,0 0 0,0 0 0,0 0 0,0-1-1,0 1 1,-1 0 0,1 0 0,0 0 0,0 0 0,0 0 0,0 0 0,0-1-1,0 1 1,0 0 0,0 0 0,0 0 0,0 0 0,-1 0 0,1 0-1,0 0 1,0 0 0,0 0 0,0 0 0,0-1 0,0 1 0,-1 0 0,1 0-1,0 0 1,0 0 0,0 0 0,-7 7 1279,-7 14-157,-1 6-804,2 1 1,0 0 0,2 1-1,2 0 1,0 0-1,2 1 1,1 0 0,2 1-1,-1 30 1,5-55-369,0-1 1,0 1-1,1-1 1,0 1-1,0-1 0,0 0 1,1 1-1,0-1 1,0 0-1,5 9 1,-6-12-17,0 0 0,1-1 0,-1 0-1,0 1 1,1-1 0,-1 0 0,1 1 0,-1-1 0,1 0 0,0 0 0,-1-1 0,1 1 0,0 0 0,0 0 0,-1-1 0,1 1 0,0-1 0,0 1 0,0-1-1,0 0 1,0 0 0,0 0 0,0 0 0,0 0 0,0 0 0,-1-1 0,1 1 0,0-1 0,0 1 0,0-1 0,0 0 0,-1 0 0,1 1 0,0-1 0,1-2 0,8-3-7,-1-1 0,1-1 1,-2 0-1,1 0 1,-1 0-1,0-2 1,9-12-1,50-76-155,-67 96 154,14-20-2,-5 9-133,-1-1 0,-1 0 0,0 0 0,-1 0 0,0-1 0,-2 0 0,7-22 0,-12 37 140,0-1 1,0 1-1,0 0 0,0-1 0,0 1 0,0-1 1,0 1-1,1-1 0,-1 1 0,-1 0 0,1-1 1,0 1-1,0-1 0,0 1 0,0-1 0,0 1 0,0 0 1,0-1-1,0 1 0,-1-1 0,1 1 0,0 0 1,0-1-1,-1 1 0,1 0 0,0-1 0,0 1 1,-1 0-1,1-1 0,0 1 0,-1 0 0,1 0 0,-1-1 1,1 1-1,0 0 0,-1 0 0,1 0 0,-1 0 1,1 0-1,0-1 0,-1 1 0,1 0 0,-1 0 1,1 0-1,-1 0 0,-13 1-157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13795,'7'29'1424,"5"-6"-904,-1-5-224,5-5 689,0-3-393,2-5-624,5-1 1024,-4-6-912,1-3-24,4-10-48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15931,'-5'14'508,"1"-1"0,1 1 0,0 1-1,-1 20 1,2-17 11,-3 15-214,2 0-1,1 0 0,2 0 0,1 0 1,1 0-1,8 37 0,-10-67-927,-4-7 93,-10-18-306,-16-32-295,16 28 785,10 19 422,-1-1-1,1 0 1,0 0-1,-4-14 1,8 22-50,0-1 0,0 1 1,-1-1-1,1 1 0,0-1 1,0 1-1,0-1 1,0 1-1,0-1 0,0 1 1,0-1-1,0 1 0,0 0 1,1-1-1,-1 1 1,0-1-1,0 1 0,0-1 1,0 1-1,1-1 1,-1 1-1,0 0 0,0-1 1,1 1-1,-1 0 0,0-1 1,1 1-1,-1 0 1,0-1-1,1 1 0,-1 0 1,1-1-1,-1 1 0,0 0 1,1 0-1,-1 0 1,1 0-1,-1-1 0,1 1 1,-1 0-1,1 0 0,-1 0 1,0 0-1,1 0 1,-1 0-1,1 0 0,-1 0 1,1 0-1,29 5 871,-20-2-693,5-1-304,0 0-1,-1-1 0,1 0 1,0-1-1,0-1 0,0-1 1,0 0-1,-1 0 0,1-2 0,-1 1 1,18-9-1,3-3-279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2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68 116 13059,'18'-36'3108,"15"-43"0,-64 142-1289,11-5-1803,3 2 1,2 0-1,3 0 1,2 1-1,-3 115 1,13-169-24,0 1-15,0 0-1,0 0 0,0 0 0,1 0 1,3 13-1,-4-21 14,0 1-1,0-1 1,1 1 0,-1-1 0,0 1-1,0-1 1,0 0 0,0 1 0,1-1 0,-1 1-1,0-1 1,1 0 0,-1 1 0,0-1-1,1 0 1,-1 1 0,0-1 0,1 0-1,-1 0 1,0 1 0,1-1 0,-1 0 0,1 0-1,-1 0 1,1 1 0,-1-1 0,1 0-1,-1 0 1,1 0 0,12-8-259,5-17-227,126-279-3882,-45 84 3915,-97 216 587,-2 3-79,0 0 0,0 0 0,1 0 0,-1 0-1,1 0 1,-1 0 0,1 0 0,-1 0-1,1 0 1,-1 1 0,1-1 0,0 0-1,0 0 1,-1 1 0,2-2 0,-1 5 73,-1 1 0,1-1 0,-1 0 1,0 0-1,0 0 0,0 1 0,-1-1 0,1 0 1,-2 4-1,2-4-46,-12 115 349,5 220 1,5-315-423,-3-20-71,-5-13-54,-169-225 719,172 222-67,9 7 239,1 5-665,-1 0 0,0 1-1,0-1 1,0 1 0,1 0-1,-1 0 1,0 0 0,4 0 0,-1 0-179,32 0-437,1-1 0,-1-3 0,0 0 0,46-13 0,-50 7 11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7:3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15203,'-17'2'745,"1"0"1,-1 2-1,1 0 0,0 0 0,0 1 0,1 1 0,-20 11 1,32-15-657,-40 20 582,40-20-639,0 0 1,0 0-1,0 0 0,0 0 1,1 1-1,-1-1 0,1 1 1,-1 0-1,1 0 0,-3 4 1,5-7-35,0 1 1,0-1-1,0 1 1,-1-1 0,1 1-1,0-1 1,0 1-1,0-1 1,0 1-1,0-1 1,0 1-1,0-1 1,0 1 0,0-1-1,0 1 1,0-1-1,0 0 1,0 1-1,1-1 1,-1 1-1,0-1 1,0 1 0,0-1-1,1 1 1,-1-1-1,0 0 1,1 1-1,-1-1 1,0 1-1,1-1 1,-1 0 0,0 1-1,1-1 1,-1 0-1,1 0 1,-1 1-1,1-1 1,-1 0-1,0 0 1,1 0 0,-1 0-1,1 1 1,-1-1-1,2 0 1,25 3-255,-24-3 217,17 0-189,10 1-242,37 5 0,-59-4 392,0-1 0,0 1 0,-1 0-1,1 1 1,0 0 0,-1 0 0,0 1-1,0 0 1,11 7 0,-17-10 83,1 0 0,-1 0-1,0 0 1,1 1 0,-1-1 0,0 0 0,0 1 0,0-1 0,0 0-1,0 1 1,0-1 0,-1 1 0,1-1 0,0 1 0,-1 0-1,1-1 1,-1 1 0,0 0 0,1-1 0,-1 1 0,0 2 0,0-2 17,-1 1 0,1-1 1,-1 0-1,0 1 0,0-1 1,0 0-1,0 0 0,0 1 1,-1-1-1,1 0 0,0 0 1,-1-1-1,-2 3 1,-4 4 82,0-1 0,-1 0 1,0 0-1,-1-1 1,-12 6-1,5-3 242,1-1 0,-1-1 0,-1-1 0,1 0 0,-27 4 0,23-10-107,4-7 60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3 144 12147,'22'-144'4071,"-19"179"-2180,-16 97-839,0-3-377,12-128-673,1 0 0,0 0 0,0 0 0,0 0-1,-1 0 1,1 1 0,0-1 0,1 0 0,-1 0 0,0 0-1,0 0 1,0 0 0,1 0 0,-1 0 0,0 0 0,1 0-1,-1 0 1,1 0 0,-1 0 0,1 0 0,0 0 0,-1 0-1,1-1 1,0 1 0,0 0 0,-1 0 0,1-1-1,0 1 1,0 0 0,0-1 0,0 1 0,0-1 0,0 1-1,0-1 1,0 0 0,1 1 0,2-1-3,1 0 0,-1-1 0,0 1 0,0-1 0,0 0 0,0 0 0,0-1 0,6-1 0,31-15-48,-12 6 3,38-12 0,-59 22 31,-1 0 0,1 1 0,-1-1 0,1 1 0,0 1 0,-1 0 0,1 0 0,0 0 0,-1 1 0,12 3 1,-14-3 7,-1 1 1,0 0-1,0 1 1,0-1-1,-1 1 1,1-1 0,-1 1-1,1 0 1,-1 0-1,0 1 1,0-1-1,0 1 1,-1-1-1,1 1 1,-1 0 0,0 0-1,0 0 1,0 0-1,-1 0 1,1 1-1,-1-1 1,1 7 0,1 3 16,-1-1 0,-1 0 0,0 1 1,-1-1-1,0 0 0,-3 18 0,0-15 84,0-1-1,-1 0 0,-1 0 1,0 0-1,-13 25 0,16-35-37,-1 0 0,0 0-1,0 0 1,0-1 0,0 1 0,-1-1-1,0 0 1,0 0 0,0 0-1,0 0 1,0-1 0,-1 0-1,0 0 1,0 0 0,0-1-1,0 1 1,0-1 0,0 0-1,-10 2 1,10-4-48,0 0-1,0-1 0,0 0 1,-1 0-1,1 0 0,0 0 0,1-1 1,-1 0-1,0 0 0,0 0 1,1 0-1,-1-1 0,1 0 1,0 0-1,0 0 0,0 0 1,-6-7-1,-6-6-404,1 0-1,-20-30 1,31 42 291,-18-32-1397,21 35 1338,0-1 1,0 1 0,1-1 0,-1 0 0,1 1-1,-1-1 1,1 0 0,-1 1 0,1-1 0,0 0 0,0 0-1,0 1 1,0-1 0,0 0 0,0 0 0,0 1-1,1-1 1,-1 0 0,2-3 0,4-4-611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3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16908,'1'-4'270,"0"0"-1,1 0 1,-1 0 0,1 0 0,-1 0 0,1 1 0,0-1 0,4-5 0,-5 9-226,-1-1 1,1 0-1,-1 1 0,1-1 1,-1 1-1,1-1 0,0 1 1,-1-1-1,1 1 0,0-1 1,-1 1-1,1 0 0,0-1 1,-1 1-1,1 0 0,0 0 1,0-1-1,0 1 0,-1 0 1,2 0-1,-1 0-9,0 1 1,0-1-1,0 0 1,0 1-1,0-1 1,0 1-1,-1 0 1,1-1-1,0 1 0,0 0 1,0-1-1,-1 1 1,1 0-1,-1 0 1,1 0-1,0-1 1,-1 1-1,1 0 1,-1 0-1,1 2 0,1 2-32,0-1 0,-1 1 0,1 0 0,-1 0 0,0 0-1,-1 0 1,1 0 0,-1 0 0,0 0 0,0 0-1,-2 9 1,-1 3 1,-1 0-1,-8 19 1,7-22 53,1 1 1,-5 26 0,8-41-56,1 1 0,0-1-1,0 1 1,0-1 0,0 0 0,0 1 0,0-1 0,0 1 0,0-1 0,0 0-1,0 1 1,0-1 0,1 0 0,-1 1 0,0-1 0,0 0 0,0 1 0,0-1-1,1 0 1,-1 1 0,0-1 0,0 0 0,1 1 0,-1-1 0,0 0 0,0 0-1,1 1 1,-1-1 0,0 0 0,1 0 0,-1 1 0,0-1 0,1 0 0,16-1 20,17-15-40,108-71-389,-108 65 286,-21 15 27,-7 9-27,-6 0 113,0 0-1,0 0 1,0 0 0,0 0 0,0 0-1,-1-1 1,1 1 0,-1 0 0,1 0 0,-2 3-1,-3 8 14,1 0-1,1 0 0,0 0 1,1 1-1,1-1 1,0 1-1,1 18 0,0-28 4,0 0 0,1 0 0,-1-1 0,1 1 0,0 0 0,0 0 0,1 0-1,-1 0 1,1-1 0,-1 1 0,1-1 0,1 1 0,-1-1 0,0 0 0,1 0 0,-1 0 0,1 0-1,0 0 1,0-1 0,0 1 0,0-1 0,1 0 0,-1 0 0,1 0 0,-1 0 0,1 0 0,0-1 0,6 2-1,0-1-4,-1-1 0,1-1 0,-1 0 0,1 0 0,-1 0 0,0-1 0,1-1 0,-1 0 0,0 0 0,0 0 0,0-1 0,0-1 0,11-5 0,-8 3-28,-1 0 0,0-1 0,-1 0 0,1-1 0,-1 0 0,-1-1-1,0 0 1,0 0 0,10-14 0,-18 23 16,-1-1 1,1 0-1,0 0 1,-1 1-1,1-1 0,-1 0 1,1 0-1,-1 0 0,1 1 1,-1-1-1,0 0 1,1 0-1,-1 0 0,0 0 1,0 0-1,1 0 0,-1 0 1,0 0-1,0 0 0,0 0 1,0 0-1,0 0 1,-1 1-1,1-1 0,0 0 1,0 0-1,-1 0 0,1 0 1,-1-1-1,0 2 2,0-1-1,0 1 1,0 0-1,0 0 1,1 0 0,-1-1-1,0 1 1,0 0-1,0 0 1,0 1-1,0-1 1,0 0-1,0 0 1,0 0-1,0 1 1,0-1 0,0 0-1,1 1 1,-1-1-1,0 1 1,0-1-1,0 1 1,1-1-1,-1 1 1,0-1 0,0 1-1,1 0 1,-2 1-1,-5 5-7,0 0 0,0 1 0,0 0 0,1 1 0,0-1 1,1 1-1,-5 11 0,7-14 22,1-1 0,0 0 0,0 1 0,0-1 0,1 1 1,0-1-1,0 1 0,0-1 0,1 1 0,-1 0 1,1 0-1,1-1 0,-1 1 0,3 8 0,-3-12-3,1 0-1,0 0 1,0 0 0,0-1-1,0 1 1,0 0-1,0-1 1,1 1 0,-1-1-1,0 1 1,1-1-1,-1 1 1,1-1 0,-1 0-1,1 0 1,0 0-1,0 0 1,-1 0-1,1 0 1,0 0 0,0-1-1,0 1 1,0 0-1,0-1 1,0 0 0,0 0-1,0 1 1,0-1-1,0 0 1,0-1 0,0 1-1,0 0 1,0 0-1,0-1 1,2 0-1,6-2-8,0 0 0,0 0 0,0-1-1,-1-1 1,13-7 0,-7 2-28,0 0 0,0-1 0,21-21 0,-29 25 38,0-1 0,-1 1 0,0-1 0,0-1 0,-1 1 0,0-1 0,0 0 0,4-11 0,-7 3 162,-2 17-147,0-1 0,0 1 0,0 0 1,0-1-1,0 1 0,-1-1 0,1 1 0,0-1 1,0 1-1,-1-1 0,1 1 0,0 0 0,-1-1 0,1 1 1,0 0-1,-1-1 0,1 1 0,0 0 0,-1-1 1,1 1-1,-1 0 0,1 0 0,-1 0 0,1-1 1,-1 1-1,1 0 0,-1 0 0,4-3 122,0 0 0,0-1 0,0 1-1,0-1 1,4-7 0,-7 10-135,0-1 0,0 0 0,0 1 0,0-1 0,0 0 1,0 1-1,-1-1 0,1 0 0,0 1 0,-1-1 0,0 1 0,1-1 0,-1 0 0,0 1 0,0 0 1,0-1-1,1 1 0,-2-1 0,1 1 0,0 0 0,0 0 0,0 0 0,-1-1 0,1 1 0,0 1 1,-1-1-1,1 0 0,-1 0 0,1 0 0,-1 1 0,1-1 0,-1 1 0,-3-1 0,3 2-24,1 4-12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16371,'-7'5'1681,"2"-1"-1041,4-4-248,1 3 1416,-2 3-1199,2 2-193,2 2-72,2 2-232,3-2-184,0-2-528,2-3-281,5-15 705,2-8-160,0-9-80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3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 13411,'1'-5'777,"-1"1"-172,1-1-1,-1 1 1,1-1-1,1 1 1,-1-1-1,1 1 1,2-7-1,-4 11-586,0 0 0,0 0 1,0 1-1,0-1 0,0 0 0,0 0 0,0 0 0,0 0 0,0 0 1,0 0-1,0 0 0,0 0 0,0 0 0,0 0 0,0 0 0,0 0 1,0 0-1,0 0 0,0 1 0,0-1 0,0 0 0,0 0 1,0 0-1,1 0 0,-1 0 0,0 0 0,0 0 0,0 0 0,0 0 1,0 0-1,0 0 0,0 0 0,0 0 0,0 0 0,0 0 1,0 0-1,0 0 0,0 0 0,0 0 0,0 0 0,0 0 0,0 0 1,1 0-1,-1 0 0,0 0 0,0 0 0,0 0 0,0 0 1,0 0-1,0 0 0,0 0 0,0 0 0,0 0 0,0 0 0,0 0 1,0 0-1,0 0 0,0 0 0,0 0 0,1 0 0,-1 0 0,0 0 1,0 0-1,0 11 487,-4 13-217,-1 1-183,-29 157 238,30-156-300,2 1 0,1 0 1,1 0-1,7 47 0,-7-73-33,0 1 0,0-1 0,0 0 0,0 0 0,1 0 1,-1 0-1,0 0 0,1 0 0,-1 0 0,1 0 0,-1 0 0,1 0 0,-1 0 0,1 0 0,1 2 0,-2-3-2,1-1 1,-1 1-1,1 0 1,-1 0-1,0 0 1,1 0-1,-1-1 1,0 1-1,1 0 1,-1 0-1,0-1 1,1 1-1,-1 0 1,0-1-1,0 1 1,1 0-1,-1-1 1,0 1-1,0 0 1,0-1-1,1 1 1,-1-1-1,0 1 1,0 0-1,0-1 1,0 0-1,10-39 282,1-80-29,-10 104-338,-2-1 0,0 0 0,0 0 0,-2 0 0,-4-17 0,6 31 43,0 1 0,1-1 1,-1 1-1,0-1 0,-1 1 0,1-1 0,0 1 1,-1 0-1,1 0 0,-1-1 0,0 1 0,1 0 0,-4-2 1,11 5-682,2-1 900,-3 0-179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3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13 470 14803,'-1'0'165,"0"0"0,0 0 0,1 1 0,-1-1-1,0 0 1,1 1 0,-1-1 0,1 1 0,-1-1 0,1 1 0,-1-1 0,1 1-1,-1 0 1,1-1 0,-1 1 0,1-1 0,-1 1 0,1 0 0,0-1-1,0 1 1,-1 0 0,1 0 0,0-1 0,0 1 0,0 0 0,0 1-1,0-1-72,0-1 0,1 1 0,-1-1 0,1 1 0,0-1 0,-1 0-1,1 1 1,-1-1 0,1 1 0,0-1 0,-1 0 0,1 0-1,0 1 1,-1-1 0,1 0 0,0 0 0,-1 0 0,1 0 0,0 0-1,0 0 1,-1 0 0,1 0 0,0 0 0,-1 0 0,1 0-1,0-1 1,-1 1 0,2 0 0,23-7 243,-1-1 1,0-1-1,27-14 0,-12 6-194,85-31 83,-123 48-222,0 0 0,0 0 1,0-1-1,-1 1 1,1 0-1,0-1 0,-1 1 1,1-1-1,0 1 0,-1-1 1,1 0-1,0 1 1,-1-1-1,1 1 0,-1-1 1,1 0-1,-1 0 0,1 1 1,-1-1-1,0 0 1,1 0-1,-1 1 0,0-1 1,0 0-1,0 0 0,1 0 1,-1 0-1,0 1 0,0-1 1,0 0-1,0 0 1,0 0-1,-1 0 0,1 0 1,0 1-1,0-1 0,0 0 1,-1 0-1,1 0 1,0 1-1,-1-1 0,1 0 1,-2 0-1,2-1-2,-1 1 0,0 0 0,0 0 1,0 0-1,0 0 0,0 0 0,0 1 0,0-1 0,-1 0 0,1 0 0,0 1 1,0-1-1,0 1 0,-1-1 0,1 1 0,0-1 0,-1 1 0,1 0 0,-1 0 1,1 0-1,0 0 0,-1 0 0,1 0 0,-1 0 0,1 0 0,0 0 0,-1 0 1,-1 1-1,-2 2-6,-1 0 1,1 0-1,0 0 1,0 1-1,1-1 0,-1 1 1,1 1-1,-1-1 1,1 0-1,-5 8 1,-2 5-16,-18 32 0,20-32 20,1 1-1,1 0 0,-6 25 1,10-34-1,1 0 0,1 0 0,0 0 0,0 1 0,1-1 0,0 0 0,0 0-1,1 1 1,3 9 0,-4-17-15,0 0 1,1 0-1,-1 0 0,1 0 0,0 0 0,0 0 0,0 0 0,0-1 0,0 1 1,0 0-1,0 0 0,1-1 0,-1 1 0,0-1 0,1 0 0,0 1 0,-1-1 1,1 0-1,0 0 0,-1 0 0,1 0 0,2 1 0,-1-1-63,1-1-1,-1 1 1,1-1 0,-1 1-1,1-1 1,-1-1 0,1 1-1,-1 0 1,0-1 0,1 1-1,-1-1 1,4-1 0,8-4-463,0-1 1,0 0-1,-1-1 1,20-14-1,13-12-502,-2-2-1,-1-1 0,-2-3 0,45-55 0,-82 89 1162,-2 3-9,-1 0 0,0 1 1,0-1-1,0 0 0,0 0 1,0 0-1,-1 0 1,2-5-1,-3 8-84,0 0 1,0-1-1,0 1 0,0 0 1,1-1-1,-1 1 0,0 0 0,0-1 1,0 1-1,-1 0 0,1-1 1,0 1-1,0 0 0,0 0 1,0-1-1,0 1 0,0 0 1,0-1-1,0 1 0,-1 0 1,1 0-1,0-1 0,0 1 0,0 0 1,-1 0-1,1-1 0,0 1 1,0 0-1,-1 0 0,1 0 1,0 0-1,0-1 0,-1 1 1,1 0-1,0 0 0,-1 0 1,1 0-1,0 0 0,0 0 0,-1 0 1,1 0-1,0 0 0,-1 0 1,1 0-1,0 0 0,-1 0 1,1 0-1,0 0 0,0 0 1,-1 0-1,1 0 0,0 0 1,-1 0-1,1 1 0,0-1 0,0 0 1,-1 0-1,1 0 0,0 0 1,-1 1-1,-22 10 857,10-1-539,1 0 0,0 1 0,0 1 0,1 0 0,-12 17 0,18-23-271,1 0 1,0 1 0,0 0-1,1-1 1,-1 1 0,2 1-1,-1-1 1,1 0 0,0 1-1,0-1 1,1 1 0,0-1-1,0 11 1,1-16-55,0 1-1,0-1 1,1 0-1,-1 0 1,0 1-1,1-1 1,0 0 0,-1 0-1,1 0 1,0 1-1,0-1 1,0 0-1,0 0 1,1-1 0,-1 1-1,0 0 1,1 0-1,0 0 1,-1-1-1,1 1 1,0-1 0,0 0-1,0 1 1,0-1-1,0 0 1,0 0-1,0 0 1,0 0 0,0-1-1,0 1 1,0 0-1,1-1 1,-1 0-1,0 1 1,1-1 0,2 0-1,4-1 5,0 1 0,-1-1 0,1-1 0,0 0-1,-1 0 1,1-1 0,-1 0 0,10-5 0,0-1 0,0-1-1,-1-1 1,-1-1 0,0 0-1,0-1 1,-1-1 0,-1 0-1,0-1 1,-1-1 0,-1 0 0,0-1-1,18-35 1,-29 49-22,1 0 0,-1-1 1,0 1-1,0 0 0,-1 0 0,1-1 1,-1 1-1,1-5 0,-1 8 2,0 0-1,0 0 1,0 0-1,0-1 0,0 1 1,0 0-1,0 0 1,0-1-1,0 1 1,0 0-1,0 0 0,0 0 1,0-1-1,-1 1 1,1 0-1,0 0 0,0 0 1,0 0-1,0-1 1,0 1-1,0 0 1,0 0-1,-1 0 0,1 0 1,0-1-1,0 1 1,0 0-1,0 0 1,-1 0-1,1 0 0,0 0 1,0 0-1,0 0 1,-1 0-1,1 0 1,0 0-1,0-1 0,0 1 1,-1 0-1,1 0 1,0 0-1,-15 13-2,10-6 41,0 0 0,0 0 0,1 0-1,0 1 1,0-1 0,1 1 0,0 0 0,0 0-1,1 0 1,0 0 0,1 0 0,0 1 0,0-1-1,0 12 1,2-18-35,-1-1-1,0 0 1,1 0-1,-1 0 1,1 0 0,0 1-1,-1-1 1,1 0-1,0 0 1,0 0 0,0 0-1,-1-1 1,1 1-1,0 0 1,0 0-1,0 0 1,1-1 0,-1 1-1,0 0 1,0-1-1,0 1 1,0-1 0,0 0-1,1 1 1,-1-1-1,0 0 1,0 0-1,1 1 1,1-1 0,7 0-114,0 0 0,-1 0-1,11-2 1,-1 1-150,-17 1 244,-1 0 1,1 0-1,0 0 0,-1 0 0,1 1 1,-1-1-1,1 0 0,-1 1 1,1-1-1,-1 1 0,1 0 1,-1-1-1,0 1 0,1 0 1,-1 0-1,0 0 0,1 0 0,-1 0 1,0 0-1,0 0 0,0 0 1,0 1-1,0-1 0,0 0 1,-1 1-1,1-1 0,0 1 0,0-1 1,-1 1-1,1-1 0,-1 1 1,1 2-1,1 1 58,-2-5-31,0 1-1,0-1 0,1 1 0,-1-1 1,1 1-1,-1-1 0,0 1 0,1-1 0,-1 1 1,1-1-1,-1 0 0,1 1 0,-1-1 1,1 0-1,-1 1 0,1-1 0,0 0 0,-1 0 1,1 0-1,-1 1 0,1-1 0,0 0 1,-1 0-1,1 0 0,-1 0 0,1 0 0,0 0 1,-1 0-1,1 0 0,-1 0 0,1-1 1,0 1-1,-1 0 0,1 0 0,-1 0 0,1-1 1,-1 1-1,2-1 0,23-13 167,-23 12-158,30-19 10,-1-2-1,-1-1 1,-2-2 0,0 0-1,-2-2 1,0-1 0,-2-1 0,24-40-1,7-38-28,-49 95 4,-2 1 0,1-1 1,-1 0-1,-1 0 0,-1 0 0,3-25 1,-5 37-4,0 1 1,0-1 0,0 0-1,0 0 1,0 1 0,0-1-1,0 0 1,0 0 0,0 1-1,0-1 1,0 0 0,-1 1-1,1-1 1,0 0 0,0 1-1,-1-1 1,1 0 0,0 1-1,-1-1 1,1 0 0,-1 1-1,1-1 1,-1 1 0,1-1-1,-1 1 1,1-1 0,-1 1-1,0-1 1,0 0 0,-1 1-1,1 0 1,0 1-1,-1-1 1,1 0 0,0 0-1,-1 0 1,1 1-1,0-1 1,0 1-1,-1-1 1,1 1 0,0-1-1,0 1 1,-2 1-1,-6 5 3,0 0 0,-13 14 0,21-20-3,-126 143 189,109-119-106,0 1 1,2 0 0,1 1-1,-14 36 1,26-58-61,1 1 0,0 0-1,1-1 1,0 1 0,0 0 0,0 0 0,0 0 0,1 0 0,0 0 0,0 0 0,1 6 0,0-8-14,0-1-1,1 1 1,-1-1 0,1 1 0,-1-1 0,1 0 0,0 1 0,0-1 0,0 0 0,1 0 0,-1 0 0,1-1 0,0 1 0,-1-1 0,1 1 0,0-1 0,1 0 0,4 3 0,1-1-3,-1 0 1,1 0-1,0-1 0,1 0 0,-1 0 0,0-1 1,1-1-1,-1 1 0,1-2 0,-1 1 0,13-2 1,-7 0 11,-1-1-1,0-1 1,0-1 0,0 0 0,0 0 0,24-13 0,-13 3 24,-1 0 0,-1-2 0,0-1-1,-1 0 1,-1-2 0,-1 0 0,22-28 0,-41 46-40,0 1-1,-1-1 1,1 0-1,0 1 1,-1-1-1,1 0 1,-1 0 0,1 1-1,-1-1 1,1 0-1,-1 0 1,0 0-1,1 0 1,-1 1 0,0-1-1,0 0 1,0 0-1,1 0 1,-1 0 0,0 0-1,0 0 1,0-1-1,-1 2 1,1-1-1,-1 1 0,0 0 0,1-1 1,-1 1-1,1 0 0,-1-1 1,1 1-1,-1 0 0,0 0 0,1-1 1,-1 1-1,0 0 0,1 0 1,-1 0-1,0 0 0,1 0 0,-1 0 1,0 0-1,1 0 0,-1 0 1,0 1-1,-7 0 1,1 0-1,0 1 1,0 0 0,-9 4 0,1 1-6,0 1 0,0 1 0,-23 18 1,33-23-1,0 0 1,1 0 0,-1 0 0,1 1 0,0-1 0,1 1 0,-1 0 0,1 0 0,0 1-1,0-1 1,0 1 0,1-1 0,-3 12 0,4-15 0,1 0 0,0 0 0,-1 0 0,1 0 0,0 0 0,0 0 0,1 0 0,-1 0 0,0 0 1,1-1-1,-1 1 0,1 0 0,-1 0 0,1 0 0,0 0 0,0 0 0,0-1 0,0 1 0,3 3 0,-2-3-51,1 0-1,-1 0 1,1 0 0,0 0-1,0 0 1,0 0 0,0-1-1,0 0 1,0 1 0,6 0 0,4 1-398,0-1 1,1 0 0,-1-1 0,22-1-1,-12-1-91,35-7 0,-23 0-163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142 204 16355,'3'77'2317,"6"59"-925,14 9-1493,-23-143 6,1 0 0,-1 1 0,0-1 0,0 0 0,0 0 0,0 0 0,0 0 0,0 0 0,-1 0 0,1 0 0,-1 0 0,1 0 0,-1 0 0,0 0 0,0 0 0,0 0 0,0 0 0,-2 3 0,1-4-35,1-1 0,0 1 0,-1 0 0,1-1 1,-1 1-1,1-1 0,-1 1 0,1-1 0,-1 1 0,0-1 0,1 0 0,-1 0 0,1 0 0,-1 0 0,1 0 1,-1 0-1,0-1 0,1 1 0,-1 0 0,1-1 0,-1 1 0,1-1 0,-1 0 0,1 1 0,-2-2 1,-4-1-353,0-1 1,0 0 0,0-1 0,0 1 0,1-1-1,0-1 1,0 1 0,0-1 0,-7-9 0,7 6 283,0 0 1,0-1-1,1 1 0,0-1 1,0 0-1,-4-18 1,6 17 462,0-1 0,1 0 0,0 0 0,1 0 0,0 0 0,1 0 0,0-1 0,1 1 0,1 0 0,0 0 0,0 0 0,1 1 0,7-19 0,-2 15 156,1 0 0,0 0 1,0 1-1,2 1 0,0-1 1,0 2-1,1 0 0,1 0 0,0 1 1,15-11-1,0 4 59,-1 1 1,2 2-1,0 0 1,42-14-1,-55 24-298,-1-1 0,1 2 0,0 0 1,1 1-1,-1 0 0,0 2 0,1 0 0,32 2 0,-47-1-169,1 0 0,-1 0 0,0 1 0,0-1 0,1 1-1,-1 0 1,0-1 0,0 1 0,0 0 0,0 0 0,0 0 0,0 0 0,0 1 0,0-1-1,-1 0 1,1 1 0,0 0 0,-1-1 0,1 1 0,-1 0 0,0 0 0,1-1-1,-1 1 1,0 0 0,0 0 0,0 1 0,-1-1 0,1 0 0,0 0 0,-1 0 0,1 0-1,-1 1 1,0-1 0,0 0 0,0 0 0,0 1 0,0-1 0,0 0 0,0 0-1,-1 1 1,0-1 0,1 0 0,-2 3 0,-2 5 8,0 0 0,-1 0 0,0-1 0,-1 1 0,0-1 0,0 0 0,-15 15 0,-61 54 112,71-69-110,-25 22-307,-78 49 0,135-89-991,10-5 900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13531,'-27'67'2827,"16"-40"-767,-11 33 0,22-59-2007,0 0 1,-1 0 0,1 0 0,0 0 0,0 0-1,-1 1 1,1-1 0,0 0 0,0 0-1,0 0 1,0 0 0,0 0 0,1 0-1,-1 0 1,0 0 0,0 0 0,1 0 0,0 2-1,-1-3-36,0 0 0,1 0 0,-1 1 0,1-1 0,-1 0-1,1 0 1,-1 0 0,1 1 0,-1-1 0,1 0 0,-1 0-1,1 0 1,-1 0 0,1 0 0,-1 0 0,1 0 0,-1 0-1,1 0 1,-1 0 0,1 0 0,-1 0 0,0 0 0,1-1 0,-1 1-1,1 0 1,0-1 0,2 0-9,0-1 1,0 0-1,0 0 0,0 0 0,0 0 1,-1 0-1,1 0 0,-1-1 0,5-5 1,-5 3-13,1-1 1,-1 1-1,1-1 1,-2 0 0,1 0-1,-1 0 1,0 0-1,0 0 1,0 0 0,-1-9-1,0 11-17,0 0-1,0 0 1,0-1-1,-1 1 1,0 0-1,0 0 1,0 0-1,0 0 1,-1 0-1,1 0 1,-1 0-1,0 1 1,0-1-1,0 1 1,-1-1-1,-2-2 1,-3 2-230,9 11-6,9 12-254,-4-13 236,1 0 0,0 0 0,0 0 0,0-1 0,1 0 0,0-1 0,0 0 0,0 0 0,1 0 1,-1-1-1,15 3 0,-14-3-6,1-1 0,0-1 0,0 0 1,0 0-1,0-1 0,1 0 0,-1-1 0,0 0 1,0 0-1,12-4 0,-20 4 282,0 0 0,0 0 0,0 1 0,0-1 0,0-1 1,0 1-1,0 0 0,-1 0 0,1-1 0,-1 1 0,1-1 0,-1 1 0,3-5 0,-4 6 24,1 0 0,-1-1 0,0 1 0,0 0 0,0-1 0,0 1 0,0-1 0,1 1 0,-1-1 0,0 1 0,0 0-1,0-1 1,0 1 0,0-1 0,0 1 0,0-1 0,0 1 0,-1 0 0,1-1 0,0 1 0,0-1 0,0 1 0,0 0 0,0-1 0,-1 0 0,0 1 33,0-1 1,0 0-1,1 1 1,-1-1-1,0 1 1,0-1-1,0 1 1,0-1 0,0 1-1,0 0 1,0 0-1,0-1 1,0 1-1,0 0 1,-2 0-1,0 0 92,-1 0 0,1 1-1,-1-1 1,1 1-1,-1 0 1,1 0 0,0 0-1,-1 0 1,1 0 0,0 1-1,0-1 1,0 1-1,0 0 1,0 0 0,0 0-1,1 1 1,-1-1 0,1 0-1,-1 1 1,1 0-1,-4 5 1,5-6-99,0 0 0,-1 0 0,1 0 0,0 0 0,0 0 0,0 0 0,1 0 0,-1 0 0,0 1 0,1-1 0,0 0 0,-1 0 0,1 1 0,0-1 0,0 0 0,0 1 0,0-1 0,1 0 0,-1 0 0,1 1 0,-1-1 0,1 0 0,0 0 0,0 0 0,0 0 0,0 0 0,0 0 0,0 0 0,0 0-1,1 0 1,-1 0 0,1-1 0,3 4 0,1-1-7,0-1-1,0 1 1,1-1-1,0 0 1,0 0-1,0-1 0,0 0 1,0 0-1,0-1 1,0 0-1,1 0 0,-1-1 1,0 1-1,13-3 1,-7 1-26,0 0-1,0-2 1,-1 1 0,1-2 0,0 0-1,-1 0 1,16-9 0,-25 12-64,0 0 1,-1-1-1,1 1 1,-1-1-1,0 0 0,0 1 1,1-1-1,-1 0 0,0 0 1,0-1-1,-1 1 1,1 0-1,0-1 0,-1 1 1,0-1-1,1 1 1,-1-1-1,0 1 0,0-1 1,-1 0-1,1 0 0,0-4 1,-1 4-28,0 0 1,-1 0-1,1 0 1,-1 0-1,0 0 1,0 0-1,0 1 1,0-1-1,-1 0 1,1 1-1,-1-1 1,1 1-1,-1-1 1,0 1-1,0 0 1,0-1-1,0 1 0,-1 0 1,1 1-1,0-1 1,-5-2-1,-18-9-452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15779,'0'0'1697,"6"0"-1185,8-3-208,5 0 864,5-3-600,3 2-184,3 0-544,3 0-376,-4-1 928,0 0-464,-12 2-104,-1 0-56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13651,'-3'93'2177,"0"28"-300,4-103-1545,0 0-1,1 0 1,1 0-1,9 27 1,-11-42-267,0 0 0,0 0 0,0 1 1,1-1-1,-1 0 0,1 0 0,0-1 1,0 1-1,0 0 0,1-1 0,-1 1 1,0-1-1,1 0 0,0 1 0,-1-1 1,1 0-1,0-1 0,6 4 0,-6-5-28,0 1 1,-1 0-1,1-1 0,0 0 1,0 0-1,-1 0 0,1 0 0,0 0 1,0-1-1,-1 1 0,1-1 0,0 1 1,0-1-1,-1 0 0,1 0 1,-1-1-1,1 1 0,-1 0 0,0-1 1,1 1-1,-1-1 0,0 0 0,0 0 1,2-2-1,8-9 96,-1 0 0,0-1 1,-1 0-1,0-1 0,9-19 0,34-85 361,-43 92-395,2-5-3,-10 24-185,0 0-1,1 1 1,0-1-1,1 1 1,-1 0-1,1 0 1,9-12-1,-13 19 77,0 0-1,0 0 1,0 0-1,0 0 0,0 0 1,0 1-1,0-1 1,0 0-1,0 0 1,0 0-1,0 0 1,0 0-1,0 0 1,1 1-1,-1-1 1,0 0-1,0 0 1,0 0-1,0 0 0,0 0 1,0 0-1,0 1 1,0-1-1,0 0 1,0 0-1,0 0 1,1 0-1,-1 0 1,0 0-1,0 0 1,0 0-1,0 0 1,0 0-1,0 0 1,0 0-1,1 0 0,-1 1 1,0-1-1,0 0 1,0 0-1,0 0 1,0 0-1,1 0 1,-1 0-1,0 0 1,0 0-1,0-1 1,0 1-1,0 0 1,0 0-1,1 0 0,-1 0 1,0 0-1,0 0 1,0 0-1,0 0 1,0 0-1,0 0 1,1 0-1,-3 11-14,-4 4-271,-4 5-104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15 12059,'3'0'263,"-1"-1"0,1 1 0,0-1 0,0 0 0,-1 0 0,1 0 0,-1 0 0,1 0 0,-1 0 0,4-3 1,-31 2 2701,15 3-2757,0 0 0,0 0 0,0 1 0,1 0-1,-1 1 1,0 0 0,1 1 0,0 0-1,-1 1 1,2-1 0,-1 2 0,0-1-1,1 1 1,0 0 0,1 1 0,-9 9-1,7-7-185,1 0-1,0 1 1,1 0-1,0 1 0,0 0 1,1 0-1,1 0 1,0 0-1,0 1 0,1 0 1,1 0-1,-4 21 1,7-32-22,-1 0 1,1 0 0,0 0 0,0 0 0,0 0 0,0 0 0,0-1-1,0 1 1,0 0 0,0 0 0,0 0 0,0 0 0,0 0 0,0 0-1,1 0 1,-1-1 0,0 1 0,1 0 0,-1 0 0,1 0 0,-1-1-1,1 1 1,-1 0 0,1 0 0,1 1 0,-1-2 0,0 0 0,0 0 0,0 0 0,0 0 0,0 0 0,0 0 0,0 0 0,0-1 0,0 1-1,0 0 1,0 0 0,0-1 0,0 1 0,0-1 0,0 1 0,-1-1 0,1 1 0,1-2 0,5-2 5,-1-1-1,1-1 1,-1 1-1,7-10 1,0-2 25,0-1 0,-1-1 0,-1 0 0,-1 0 0,15-41 0,-25 58-65,0 4-9,-3 22-21,2-25 65,-1 1 1,0-1-1,0 0 0,0 1 1,1 0-1,-1-1 0,0 1 1,0 0-1,0 0 0,0 0 1,-2 0-1,0 2-4,0-1-1,0 1 1,0 0-1,0 0 1,0 1-1,1-1 1,-1 1 0,1-1-1,0 1 1,0 0-1,0 1 1,0-1-1,0 0 1,1 1 0,-1-1-1,1 1 1,-3 7-1,-3 6 15,1 0 0,-8 31 0,1 16 19,13-57-22,1-1 0,0 1 0,0 0 1,0-1-1,1 1 0,-1 0 0,4 10 1,-3-15-8,-1-1 1,0 0 0,1 0 0,-1 1-1,1-1 1,-1 0 0,1 0-1,0 0 1,-1 0 0,1 0 0,0 0-1,0 0 1,0 0 0,0 0 0,0 0-1,0 0 1,0-1 0,0 1-1,0 0 1,0-1 0,0 1 0,0-1-1,1 1 1,1 0 0,0-1 2,-1 0-1,0 0 1,0 0 0,1-1 0,-1 1 0,0-1-1,0 1 1,0-1 0,0 0 0,0 0 0,1 0-1,-1 0 1,2-2 0,4-3 11,1 0-1,-1-1 1,0-1-1,13-14 1,2-6 169,-1-1 1,-1 0-1,-2-2 0,-1-1 0,-1 0 0,14-39 1,-37 85-60,-4 6 2,-8 29-1,13-28-132,-9 39-48,13-55 47,0 1 0,1 0 1,-1-1-1,1 1 0,1 0 0,-1 0 1,1-1-1,1 7 0,-1-11-1,-1 1 0,0-1 1,0 0-1,1 0 0,-1 0 0,1 0 0,-1 1 0,1-1 1,0 0-1,-1 0 0,1 0 0,0 0 0,0 0 1,0-1-1,0 1 0,-1 0 0,1 0 0,0 0 0,0-1 1,1 1-1,0 0 0,-1-1-5,0 0 0,0 0-1,1 0 1,-1 0 0,0 0 0,0 0 0,0 0-1,0 0 1,0-1 0,1 1 0,-1 0 0,0-1-1,0 1 1,0-1 0,0 1 0,0-1 0,2-1 0,4-4-84,-1 0 1,1 0 0,-1-1 0,8-11 0,-11 15 57,45-72-520,-40 59 457,1 1-1,1 0 1,1 0 0,0 1 0,0 0 0,19-16 0,-29 30 100,-1-1 0,0 1 0,1 0 0,-1-1 0,0 1 1,1 0-1,-1-1 0,1 1 0,-1 0 0,0-1 0,1 1 0,-1 0 0,1 0 0,-1 0 0,1-1 1,-1 1-1,1 0 0,-1 0 0,1 0 0,-1 0 0,1 0 0,-1 0 0,1 0 0,-1 0 0,1 0 1,-1 0-1,1 0 0,-1 1 0,1-1 0,-1 0 0,1 0 0,-1 0 0,1 1 0,-1-1 0,1 0 0,-1 0 1,0 1-1,1-1 0,-1 0 0,1 1 0,-1-1 0,0 1 0,0-1 0,1 0 0,-1 1 0,0-1 1,1 1-1,-1-1 0,0 1 0,0-1 0,0 1 0,0-1 0,0 1 0,1-1 0,-1 1 0,0-1 1,0 1-1,0 0 0,1 36 0,-1-31 0,0 26-11,1 40 75,-1-72-61,0 1 1,0-1-1,0 1 0,0-1 0,0 0 0,0 1 0,0-1 0,0 1 1,0-1-1,0 0 0,0 1 0,1-1 0,-1 1 0,0-1 0,0 0 1,1 1-1,-1-1 0,0 0 0,0 1 0,1-1 0,-1 0 0,0 0 1,1 1-1,-1-1 0,0 0 0,1 0 0,-1 1 0,0-1 1,1 0-1,0 0 0,12-5 28,14-19 12,-24 21-35,16-16 14,41-38 80,-60 56-100,1 1-1,-1-1 0,1 0 1,-1 1-1,1-1 0,0 1 1,-1-1-1,1 1 0,0 0 1,-1-1-1,1 1 0,0 0 1,-1-1-1,1 1 0,0 0 1,0 0-1,-1-1 0,1 1 1,0 0-1,0 0 0,-1 0 1,1 0-1,0 0 0,0 0 1,-1 0-1,1 1 1,0-1-1,0 0 0,-1 0 1,1 1-1,0-1 0,0 0 1,-1 1-1,1-1 0,-1 0 1,1 1-1,0-1 0,-1 1 1,1-1-1,-1 1 0,1-1 1,-1 1-1,1 0 0,-1-1 1,1 1-1,-1 0 0,0-1 1,1 1-1,-1 0 0,0-1 1,0 1-1,1 0 0,-1 0 1,0 0-1,2 8 2,0-1-1,-1 1 1,1 16 0,-2-15 20,1-1-28,-1-3-3,0-1 0,1 1 0,-1-1-1,3 10 1,-3-15-22,1 1 0,-1-1 0,0 1 0,0-1 0,0 1 0,1-1 0,-1 1 0,0-1 0,1 1 0,-1-1 0,0 1 0,1-1 0,-1 0 0,1 1-1,-1-1 1,0 1 0,1-1 0,-1 0 0,1 1 0,-1-1 0,1 0 0,0 0 0,-1 0 0,1 1 0,-1-1 0,1 0 0,-1 0 0,1 0 0,-1 0 0,1 0 0,0 0 0,-1 0 0,1 0 0,-1 0 0,1 0 0,-1 0 0,1 0 0,0-1-1,-1 1 1,1 0 0,-1 0 0,1-1 0,-1 1 0,1 0 0,-1-1 0,1 1 0,-1 0 0,0-1 0,1 1 0,-1 0 0,1-1 0,0 0 0,4-4-91,-1 0 0,1 0 0,-1-1 0,5-5 0,-7 7 43,15-20-368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9642,'0'3'158,"0"-1"-1,0 0 1,0 1 0,1-1-1,-1 1 1,1-1 0,-1 0-1,1 1 1,0-1-1,0 0 1,0 0 0,0 1-1,1-1 1,-1 0 0,1 0-1,-1 0 1,1-1 0,-1 1-1,1 0 1,0-1-1,0 1 1,0-1 0,0 1-1,4 1 1,0-1 9,1 0 0,0 0 0,-1-1-1,1 0 1,0 0 0,0-1 0,13 0 0,-1-1-588,1-1 1,-1 0 0,20-6-1,-30 6 390,-1-1 0,1 0 0,-1 0 0,1-1 0,-1 0-1,0 0 1,-1-1 0,14-10 0,-20 14 94,0 0 0,0 1 0,0-1 0,0 0 0,0 0 0,0 0 0,0 0 0,-1 0 0,1 0 0,0 0 0,-1 0 0,1-1 0,-1 1 0,1 0 0,-1 0 0,1 0 0,-1-1 0,1 0 0,-2 1 0,1 1 1,0-1 0,0 1-1,-1-1 1,1 1-1,0-1 1,-1 1-1,1-1 1,0 1-1,-1-1 1,1 1 0,-1 0-1,1-1 1,-1 1-1,1 0 1,-1-1-1,1 1 1,-1 0-1,1 0 1,-1-1 0,1 1-1,-1 0 1,1 0-1,-1 0 1,0 0-1,0 0 1,-4-1 171,1 1 0,-1 0 1,1 0-1,-1 0 0,0 1 1,1-1-1,-1 1 0,-6 3 1,0 0 10,1 1 0,0 0 0,1 1 1,-1 0-1,-9 8 0,16-12-180,-1 1 0,1 0-1,0 0 1,0 1 0,0-1 0,0 1-1,0-1 1,1 1 0,0 0 0,-1 0 0,1 0-1,1 0 1,-1 0 0,1 1 0,-2 5-1,3-9-49,0 0-1,0 0 1,0-1-1,0 1 0,0 0 1,0-1-1,0 1 1,0 0-1,0 0 0,1-1 1,-1 1-1,0 0 0,0-1 1,1 1-1,-1 0 1,0-1-1,1 1 0,-1-1 1,1 1-1,-1 0 1,1-1-1,-1 1 0,1-1 1,-1 1-1,1-1 1,0 1-1,1 0 4,0 0 1,0-1-1,0 1 0,-1-1 0,1 0 1,0 1-1,0-1 0,0 0 0,0 0 1,2 0-1,2-1-3,0 0 1,0 0-1,0 0 1,0-1-1,0 0 1,6-3-1,-4 1-27,0-1 0,0 0 0,-1-1 0,0 1 0,0-2 0,0 1 0,8-12 0,-12 15-21,0-1 0,0 0 0,0 0 0,-1 0 1,0 0-1,0-1 0,0 1 0,0-1 0,-1 1 1,0-1-1,0 1 0,0-1 0,0 0 0,-1 0 0,1 1 1,-2-9-1,1 12 16,0 0 0,0-1 0,-1 1 0,1 0 0,-1-1 0,1 1 0,-1 0-1,1-1 1,-1 1 0,0 0 0,1 0 0,-1 0 0,0 0 0,0 0 0,0 0 0,0 0 0,0 0 0,0 0 0,0 0 0,0 0 0,-1 0 0,1 1 0,0-1 0,0 1 0,-1-1 0,1 1 0,0-1 0,-1 1 0,1 0 0,0-1 0,-1 1 0,1 0 0,0 0 0,-1 0 0,1 0 0,-1 0-1,-1 1 1,2-1-26,0 0-1,0 0 1,0 1-1,0-1 0,-1 0 1,1 1-1,0-1 0,0 1 1,0-1-1,0 1 0,0 0 1,0-1-1,0 1 0,0 0 1,1 0-1,-1-1 0,0 1 1,0 0-1,0 0 1,1 0-1,-1 0 0,1 0 1,-1 0-1,1 0 0,-1 0 1,1 0-1,-1 1 0,1-1 1,0 0-1,0 0 0,0 0 1,-1 0-1,1 1 0,0-1 1,1 0-1,-1 0 1,0 0-1,0 0 0,0 1 1,1 0-1,0 0-15,0-1 0,0 1 0,1-1 1,-1 1-1,0-1 0,1 0 0,-1 1 0,1-1 1,-1 0-1,1 0 0,-1 0 0,1 0 0,0 0 1,0-1-1,-1 1 0,1 0 0,0-1 0,0 0 1,0 1-1,0-1 0,0 0 0,-1 0 0,1 0 1,0 0-1,4 0 0,20-4-484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14595,'-12'21'971,"2"1"0,0 0 0,1 1-1,-10 43 1,17-54-788,0 0-1,1 0 1,0 0 0,1 0-1,0 0 1,1 0-1,1 0 1,-1 0 0,2 0-1,0 0 1,7 17 0,-10-28-187,0 0 0,0 0 0,1 0 1,-1 0-1,0 0 0,1 0 0,-1 0 1,1 0-1,-1 0 0,1 0 1,0-1-1,-1 1 0,1 0 0,0 0 1,0-1-1,-1 1 0,1 0 0,0-1 1,1 1-1,-1-1 2,-1 0-1,1 0 1,-1-1 0,1 1-1,-1 0 1,1 0-1,-1-1 1,1 1 0,-1-1-1,0 1 1,1 0 0,-1-1-1,1 1 1,-1-1 0,0 1-1,0-1 1,1 1 0,-1-1-1,0 1 1,0-1 0,1 1-1,-1-1 1,0 0 0,0 0-1,9-49-40,-9 44 50,4-19-70,0 0 0,2 0-1,13-35 1,-16 51 17,1 0 0,0 0 0,0 1 0,1-1 0,0 1 0,1 0 0,0 0 0,0 1 0,0 0 0,1 0 0,0 0 0,10-6 0,-13 10 26,0 1 0,0 1 0,0-1-1,0 1 1,1-1 0,-1 1-1,0 0 1,1 1 0,-1-1 0,0 1-1,1 0 1,-1 0 0,1 0-1,-1 1 1,6 0 0,-8 0 19,0-1 1,0 1-1,0 0 0,0-1 1,0 1-1,0 0 0,0 0 1,0 0-1,0 0 1,-1 0-1,1 1 0,0-1 1,-1 1-1,1-1 1,-1 1-1,1-1 0,-1 1 1,0 0-1,0 0 1,0-1-1,0 1 0,0 0 1,0 0-1,0 0 0,-1 0 1,1 0-1,-1 0 1,1 1-1,-1-1 0,0 0 1,0 0-1,0 0 1,0 3-1,-1-1 29,0-1 1,0 1-1,0-1 1,-1 1-1,1-1 1,-1 0-1,0 0 1,0 1-1,0-1 1,0-1-1,-1 1 1,1 0-1,-1-1 1,1 1-1,-1-1 1,0 0-1,0 1 1,0-1-1,-1-1 1,1 1-1,0 0 1,-7 1-1,-3 2 109,1-1 0,-1 0-1,0-1 1,0-1-1,-14 2 1,23-4-167,0 0-1,0 0 1,0 0-1,0 0 1,0-1 0,0 1-1,0-1 1,1 0-1,-1 0 1,-7-4 0,10 5-17,0-1 0,0 0 1,-1 0-1,1 0 0,0 0 1,0 0-1,0 0 0,0 0 1,1 0-1,-1 0 0,0-1 1,0 1-1,1 0 1,-1 0-1,0-1 0,1 1 1,0 0-1,-1-1 0,1 1 1,0-1-1,-1 1 0,1-1 1,0 1-1,0 0 0,0-1 1,1 1-1,-1-1 0,0 1 1,0-1-1,1 1 1,-1 0-1,2-3 0,9-20-346,6-4-134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14851,'-6'13'951,"-11"19"251,2 1 0,1 0 0,-13 47 0,20-50-912,1 0-1,2 0 1,0 0 0,2 46 0,3-62-248,1 0 0,0 0 0,0-1 1,1 1-1,6 14 0,-6-20-69,1 0 0,-1-1 1,1 0-1,1 0 0,-1 0 1,1 0-1,0-1 0,1 1 0,9 7 1,-13-12-15,0 0 0,0-1 0,0 1 1,0-1-1,0 0 0,0 0 0,1 0 0,-1 0 1,3 1-1,-5-2 27,1 0 1,-1 0 0,0 0-1,1 0 1,-1 0-1,0 0 1,1 0-1,-1 0 1,1 0 0,-1 0-1,0 0 1,1 0-1,-1 0 1,0-1 0,1 1-1,-1 0 1,1 0-1,-1 0 1,0-1 0,0 1-1,1 0 1,-1 0-1,1-1 1,2-14-209,-5 5 214,-1 0 1,1 0 0,-1 1 0,-1-1-1,0 1 1,0 0 0,-1 0 0,0 0 0,-10-11-1,-14-30 585,28 49-566,1 1 0,-1-1 1,1 0-1,-1 1 1,1-1-1,0 0 1,0 1-1,-1-1 0,1 0 1,0 1-1,0-1 1,-1 0-1,1 0 1,0 1-1,0-1 0,0 0 1,0 0-1,0 1 1,0-1-1,1 0 0,-1 0 1,0 1-1,0-1 1,0 0-1,1 0 1,-1 1-1,0-1 0,1 0 1,-1 1-1,1-1 1,-1 1-1,0-1 1,1 0-1,-1 1 0,1-1 1,0 1-1,-1-1 1,1 1-1,-1-1 0,1 1 1,0 0-1,-1-1 1,1 1-1,0 0 1,0 0-1,-1-1 0,1 1 1,0 0-1,0 0 1,0 0-1,7-1-204,0 1-1,1 0 1,-1 0-1,10 2 1,2 0 52,40-4-220,-25-2-9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16412,'-17'1'1880,"15"0"-1096,4-2-344,15 0 1129,3-2-553,6-2-672,2 0-640,5-8 304,2-7-136,-7-10-136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74 195 15827,'7'-14'1959,"-2"6"-1749,-1 0 0,0 0 0,-1-1 0,0 0 0,0 1-1,-1-1 1,2-12 0,-3 14-185,0 1 0,-1-1-1,0 0 1,0 1 0,0-1 0,-1 1 0,0-1-1,0 1 1,0-1 0,-5-11 0,6 17-24,-1 0 0,1 1 1,0-1-1,-1 0 1,1 0-1,0 0 0,-1 0 1,1 1-1,-1-1 0,1 0 1,-1 1-1,0-1 1,1 0-1,-1 1 0,0-1 1,1 1-1,-1-1 1,0 1-1,0-1 0,1 1 1,-1-1-1,0 1 1,0 0-1,0-1 0,0 1 1,0 0-1,1 0 0,-1 0 1,0 0-1,0 0 1,0 0-1,0 0 0,0 0 1,0 0-1,0 0 1,1 0-1,-1 0 0,0 1 1,0-1-1,0 0 1,0 1-1,1-1 0,-1 1 1,0-1-1,-1 1 0,-1 2 4,0 0 0,0 0 0,0 0-1,0 0 1,1 0 0,-1 0 0,1 1-1,-3 6 1,-3 6 15,2 0-1,0 1 0,1 0 1,-4 24-1,7-29-7,0-1 0,1 1 0,1 0 0,0 0 0,1 0-1,0 0 1,3 16 0,-3-25-8,0 1-1,0 0 1,1-1-1,-1 1 1,1-1-1,-1 1 0,1-1 1,0 0-1,0 0 1,1 0-1,-1 0 1,1 0-1,-1 0 1,1-1-1,0 1 0,0-1 1,0 1-1,0-1 1,1-1-1,-1 1 1,1 0-1,-1-1 1,1 1-1,-1-1 0,1 0 1,0 0-1,-1-1 1,1 1-1,0-1 1,0 0-1,0 0 1,-1 0-1,6-1 0,2 0 3,0-1-1,-1 0 0,1-1 1,0 0-1,-1-1 1,0 0-1,0-1 0,0 0 1,-1-1-1,14-9 0,-2-3 36,-1-2-1,0-1 1,-1 0-1,-2-1 1,28-46-1,-45 68-37,0 0 0,0 0 0,0 0 0,0 0 1,0 1-1,1-1 0,-1 0 0,0 0 0,0 0 0,0 0 0,0 0 0,0 0 0,0 0 1,0 0-1,0 0 0,0 0 0,0 0 0,0 0 0,0 0 0,0 0 0,0 0 0,0 0 1,0 0-1,0 0 0,0 0 0,0 0 0,0 0 0,0 0 0,0 0 0,1 0 0,-1 0 0,0 0 1,0 0-1,0 0 0,0 0 0,0 0 0,0 0 0,0 0 0,0 0 0,0 0 0,0 0 1,0 0-1,0 0 0,0 0 0,0 0 0,0 0 0,1 0 0,-1 0 0,0 0 0,0 0 1,0 0-1,0 0 0,0 0 0,0 0 0,0 0 0,0 0 0,0 0 0,0 0 0,0 0 0,0 0 1,0 0-1,0 0 0,0 0 0,0-1 0,0 1 0,0 0 0,1 10 174,-2 22 138,0-12-69,1-17-193,0 0 0,0 1 0,1-1 1,-1 1-1,1-1 0,-1 0 1,1 1-1,0-1 0,1 0 0,-1 0 1,0 0-1,1 0 0,4 6 0,-5-8-26,1 1-1,0 0 0,0-1 0,0 1 0,0-1 0,0 0 0,0 1 1,0-1-1,0 0 0,1 0 0,-1-1 0,0 1 0,1 0 1,-1-1-1,0 1 0,1-1 0,-1 0 0,1 0 0,-1 0 0,5-1 1,8-1-40,-1-1 0,1 0 1,0-1-1,22-10 1,-22 7-179,2 2 0,33-8 1,-50 13 182,1-1 0,0 1 0,0 0 0,0 0 0,0 0 0,0 0 0,0-1 0,0 1-1,-1 1 1,1-1 0,0 0 0,0 0 0,0 0 0,0 0 0,0 0 0,0 1 0,0-1 0,-1 1 0,1-1 0,0 0 0,0 1 0,0-1 0,-1 1 0,1-1 0,0 1 0,-1 0 0,1-1 0,0 1 0,-1 0 0,1 0 0,-1-1 0,1 1 0,-1 0 0,0 0 0,1 0 0,-1 0 0,1 4 40,-1-1 0,1 1 1,-1-1-1,-1 1 0,1-1 0,-2 7 1,1-7 53,1 0 0,-1 1 1,1-1-1,0 0 0,0 0 1,1 7-1,-1-10-72,1 0-1,-1-1 0,1 1 1,-1 0-1,1-1 0,-1 1 1,1 0-1,0-1 0,-1 1 1,1-1-1,0 1 0,-1-1 1,1 1-1,0-1 0,-1 1 1,1-1-1,0 0 0,0 0 1,0 1-1,-1-1 0,1 0 1,0 0-1,0 0 0,0 0 1,0 0-1,0 0 1,-1 0-1,1 0 0,0 0 1,0 0-1,0 0 0,0-1 1,-1 1-1,1 0 0,0-1 1,1 0-1,2 0-84,0-1 0,1 0-1,-1 0 1,0 0 0,5-4 0,-6 4 80,0-1 0,0 0 0,0 0 0,-1 0 0,1 0 0,-1 0 0,0 0 0,0-1 0,0 1 1,0-1-1,-1 1 0,3-7 0,-2 0 15,0 0-1,0-1 1,0-16 0,-1-21-149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16964,'0'1'1744,"4"5"-1136,3-2-248,3-1 784,2 0-575,2-1-954,-1-1-351,-1-2 592,-1-4-256,-4-2-168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14083,'-1'23'1282,"-1"0"0,-11 43 1,0-1 259,-1 69 458,13-113-1780,0-1 1,2 1-1,1-1 0,6 33 0,-7-49-202,1 1 1,-1 0-1,1-1 1,0 1-1,0-1 1,0 0-1,0 0 1,1 0-1,-1 0 0,1 0 1,0 0-1,6 5 1,-7-8-12,0 0-1,0 1 1,0-1 0,0 0 0,0 0-1,0-1 1,1 1 0,-1 0 0,0-1-1,0 1 1,1-1 0,-1 0 0,0 0 0,1 0-1,-1 0 1,0 0 0,1 0 0,-1 0-1,0-1 1,0 1 0,1-1 0,-1 0-1,0 0 1,0 0 0,0 0 0,0 0-1,0 0 1,3-2 0,8-7 29,0 0 0,0 0 0,-1-2 0,0 1-1,19-27 1,45-72 68,-73 104-102,29-42-24,-7 10-599,0-1 1,21-50-1,-42 72 794,-5 16-180,1 1 0,0 0 0,0 0 0,0 0 0,0-1 0,-1 1 1,1 0-1,0 0 0,0 0 0,0-1 0,0 1 0,-1 0 0,1 0 0,0 0 1,0 0-1,-1 0 0,1 0 0,0 0 0,0-1 0,-1 1 0,1 0 1,0 0-1,0 0 0,-1 0 0,1 0 0,0 0 0,0 0 0,-1 0 0,1 0 1,0 0-1,0 1 0,-1-1 0,1 0 0,0 0 0,0 0 0,-1 0 1,1 0-1,0 0 0,0 0 0,0 1 0,-1-1 0,1 0 0,0 0 0,0 0 1,0 0-1,-1 1 0,1-1 0,0 0 0,0 1 0,-11 8-368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8:4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13195,'2'5'204,"0"-1"1,1 1 0,0-1-1,0 0 1,0 0 0,0 0-1,0-1 1,1 1 0,4 3-1,-5-5-109,-1-1 0,1 1-1,0-1 1,-1 0 0,1 0-1,0 0 1,0 0 0,0 0-1,0-1 1,0 1-1,0-1 1,0 0 0,0 0-1,0 0 1,0 0 0,0 0-1,3-1 1,3-2-128,-1 1-1,1-1 1,-1-1 0,0 1-1,0-1 1,0-1 0,-1 1-1,1-2 1,-1 1 0,9-9-1,-7 5-219,-1 0 0,1 0 0,-2-1 0,1 0 0,-1 0 0,10-21 0,-16 28 229,1 0 0,-1 0-1,0 0 1,-1 0 0,1 0-1,0 0 1,-1 0 0,0 0-1,1 0 1,-1 0 0,-1-5 0,1 8 41,0-1 1,0 1 0,0 0-1,0-1 1,0 1-1,-1-1 1,1 1 0,0-1-1,0 1 1,-1 0 0,1-1-1,0 1 1,0 0 0,-1-1-1,1 1 1,0 0 0,-1-1-1,1 1 1,-1 0 0,1 0-1,0-1 1,-1 1-1,1 0 1,-1 0 0,1 0-1,0 0 1,-2-1 0,1 1 40,-1 1 1,1-1 0,-1 0-1,1 0 1,-1 1 0,1-1 0,-1 1-1,1 0 1,-1-1 0,1 1-1,0 0 1,-1 0 0,0 1-1,-6 4 255,0 1-1,0 0 0,1 0 0,0 1 1,0-1-1,1 2 0,0-1 0,0 1 0,1 0 1,0 0-1,1 0 0,0 1 0,0 0 1,1 0-1,1 0 0,-3 14 0,5-22-281,-1-1 0,1 1 0,0 0 0,0-1 0,0 1 0,0 0-1,0-1 1,1 1 0,-1 0 0,0-1 0,1 1 0,-1-1 0,1 1 0,-1 0 0,1-1 0,0 0 0,0 1-1,0-1 1,0 1 0,0-1 0,0 0 0,0 0 0,0 1 0,0-1 0,1 0 0,-1 0 0,0 0-1,1-1 1,-1 1 0,1 0 0,-1 0 0,1-1 0,-1 1 0,1-1 0,-1 1 0,1-1 0,0 0-1,-1 1 1,1-1 0,0 0 0,3-1 0,3 1-64,0-1 0,0 0 0,0 0 1,0-1-1,0 0 0,-1-1 0,12-4 0,4-5-180,0-1 1,23-17-1,-25 15-60,2 0 0,24-11-1,-46 26 280,-1 0-1,0 0 0,1-1 0,-1 1 1,0 0-1,1 0 0,-1 0 0,0-1 0,1 1 1,-1 0-1,0 0 0,1 0 0,-1 0 1,1 0-1,-1 0 0,0 0 0,1 0 1,-1 0-1,1 0 0,-1 0 0,1 0 0,-1 0 1,0 0-1,1 0 0,-1 0 0,0 0 1,1 0-1,-1 1 0,1-1 0,-1 0 0,0 0 1,1 0-1,-1 1 0,0-1 0,1 0 1,-1 1-1,0-1 0,0 0 0,1 1 0,-1-1 1,0 0-1,0 1 0,0-1 0,1 0 1,-1 1-1,0-1 0,0 0 0,0 1 1,0-1-1,0 1 0,0-1 0,0 0 0,0 1 1,0-1-1,0 1 0,0-1 0,0 1 1,0-1-1,0 0 0,0 1 0,0-1 0,0 0 1,0 1-1,-1 0 0,-10 34 535,8-27-349,1-3-56,1 1 0,0-1 0,0 1 0,0-1 0,0 9-1,1-12-111,0-1 0,0 0 0,0 0-1,0 0 1,0 0 0,1 0 0,-1 0-1,0 0 1,1 0 0,-1 0 0,1 0-1,-1 0 1,1 0 0,-1 0 0,1 0 0,0-1-1,-1 1 1,1 0 0,0 0 0,0 0-1,-1-1 1,1 1 0,0-1 0,0 1-1,0 0 1,0-1 0,0 0 0,0 1-1,0-1 1,0 1 0,0-1 0,0 0-1,0 0 1,0 0 0,0 0 0,2 0-1,5 0-43,0 0-1,-1-1 0,1 0 1,-1-1-1,0 1 0,13-6 1,45-22-715,-18 8-1,-45 20 703,4-2-136,0 1 0,1 0 0,-1 0 0,11-1 0,-16 3 169,0 0 0,-1-1-1,1 1 1,0 0 0,0 0 0,0 0-1,0 1 1,0-1 0,-1 0 0,1 0-1,0 0 1,0 0 0,0 1 0,0-1-1,-1 0 1,1 1 0,0-1 0,0 1-1,-1-1 1,1 1 0,0-1 0,-1 1-1,1 0 1,-1-1 0,1 1 0,-1 0-1,1-1 1,-1 1 0,1 0 0,-1 0-1,1-1 1,-1 1 0,0 0 0,0 0-1,1 0 1,-1-1 0,0 1 0,0 0-1,0 0 1,0 0 0,0 0 0,0 1-1,-1 16 377,1-13-188,-1 0-1,1 0 1,0 0 0,1 0 0,-1-1-1,1 1 1,1 5 0,-1-9-152,-1 1 0,1-1 0,0 0 0,0 1 0,0-1 0,0 0 0,0 0 0,0 0 0,0 0 0,0 1 0,0-2 0,1 1 0,-1 0 0,0 0 1,0 0-1,1-1 0,-1 1 0,1 0 0,-1-1 0,1 0 0,-1 1 0,1-1 0,-1 0 0,1 1 0,-1-1 0,1 0 0,1-1 0,7 1-133,0-1 0,-1-1 0,0 0 0,1 0 0,-1-1 0,0 0 0,0-1 0,0 0 0,-1 0 0,10-7 0,-8 5-204,1 0 0,0 1 0,1 0-1,-1 1 1,15-3 0,-26 6 302,1 1 0,-1 0 0,0 0 1,1 0-1,-1 0 0,1 0 0,-1 0 0,1 0 0,-1 0 0,1 0 0,-1 0 1,1 0-1,-1 0 0,1 0 0,-1 0 0,1 0 0,-1 1 0,1-1 0,-1 0 0,1 0 1,-1 0-1,1 1 0,-1-1 0,0 0 0,1 1 0,-1-1 0,0 0 0,1 1 0,-1-1 1,0 0-1,1 1 0,-1 0 0,1 17 566,-1-17-524,0 0-1,-1 0 0,1 0 0,0 0 1,0 0-1,0 0 0,0 0 0,0 0 1,0 0-1,0 0 0,0 0 0,0 0 0,1 0 1,-1 0-1,0 0 0,1 0 0,-1 0 1,1 0-1,-1 0 0,1 0 0,-1-1 0,1 1 1,-1 0-1,1 0 0,0 0 0,-1-1 1,1 1-1,0 0 0,0-1 0,1 2 1,5-1-153,-1-1 0,1 1 0,0-1 0,0 0 0,0-1 0,-1 0 0,1 0 1,0 0-1,-1-1 0,8-2 0,-4 1-305,-1 1-1,1 0 1,16-1 0,-25 3 429,-1 0 0,1 0 0,0 0 0,-1 0 0,1 0 1,-1 1-1,1-1 0,0 0 0,-1 0 0,1 1 0,-1-1 0,1 0 0,-1 1 1,1-1-1,-1 0 0,1 1 0,-1-1 0,1 1 0,-1-1 0,1 1 0,-1-1 1,0 1-1,1-1 0,-1 1 0,0-1 0,0 1 0,1 0 0,-1-1 0,0 1 1,0-1-1,0 1 0,0 0 0,0-1 0,0 1 0,0 0 0,0-1 0,0 1 0,0-1 1,0 1-1,0 0 0,0-1 0,0 2 0,-1-1 38,1 0 0,0 0 0,0 0 0,0 0 1,0-1-1,0 1 0,0 0 0,0 0 0,1 0 0,-1 0 0,0 0 0,0 0 0,1 0 0,-1 0 0,1 0 1,-1 0-1,1 0 0,-1 0 0,1-1 0,-1 1 0,1 0 0,0 0 0,-1-1 0,1 1 0,0 0 0,0-1 0,0 1 1,1 0-1,4 1-20,0-1 0,0 0 0,1 0 0,-1-1 0,0 0 0,0 0 0,1 0 0,-1-1 0,0 1 1,0-2-1,9-1 0,11-5-654,31-14 0,-42 16 321,33-15-975,-48 21 1285,0 0 0,0 0 0,1 0 0,-1 0 0,0 0 0,0 0 0,0 0 0,0 0 0,0 0 0,0 0 0,0 0 0,0 0 0,0 0 0,1 0 0,-1 0 0,0 0 0,0 0 0,0 0-1,0 0 1,0 0 0,0 0 0,0 0 0,0 0 0,0 0 0,0 1 0,0-1 0,0 0 0,1 0 0,-1 0 0,0 0 0,0 0 0,0 0 0,0 0 0,0 0 0,0 0 0,0 0 0,0 1-1,0-1 1,0 0 0,0 0 0,0 0 0,0 0 0,0 0 0,0 0 0,0 0 0,0 0 0,0 1 0,0-1 0,0 0 0,0 0 0,0 0 0,0 0 0,-1 0 0,-1 11 628,1-9-510,0 0 0,1 0 0,-1 0 0,1 0 0,-1-1 0,1 1 0,0 0 0,0 0 0,0 0 1,0 0-1,0 0 0,0 0 0,0 0 0,2 4 0,-1-5-78,0 0 0,0 0-1,1 0 1,-1 0 0,1 0 0,-1 0 0,1 0-1,0 0 1,-1-1 0,1 1 0,0 0-1,-1-1 1,1 0 0,0 1 0,3-1-1,32 1-338,-26-1 118,3-1-1,-8 1-7,0-1 1,0 2-1,0-1 0,8 2 1,-12-2 183,-1 0-1,0 0 1,0 1 0,0-1 0,0 1 0,1-1-1,-1 1 1,0-1 0,0 1 0,0 0 0,0-1-1,0 1 1,0 0 0,-1 0 0,1 0 0,0 0-1,0 0 1,-1 0 0,1 0 0,0 0 0,-1 0-1,1 0 1,-1 0 0,1 0 0,-1 0 0,0 0-1,1 2 1,-1-1 79,1 0 0,-1 0 1,1 0-1,-1 0 0,1 0 0,0 0 0,0 0 0,0 0 0,0-1 0,0 1 0,1 0 0,-1-1 0,0 1 1,1-1-1,-1 1 0,1-1 0,0 0 0,-1 1 0,1-1 0,0 0 0,0 0 0,-1 0 0,1 0 0,0-1 1,0 1-1,3 0 0,-2 0-91,0-1 1,1 1-1,-1-1 1,0 0-1,1 0 0,-1 0 1,0-1-1,0 1 1,1-1-1,-1 0 1,0 0-1,0 0 1,0 0-1,0 0 1,0-1-1,4-2 0,-6 3-109,-2-4-73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14507,'0'7'1216,"2"10"-1040,-2 10-72,-2 5 505,0 5-497,-1 2-48,3-2-24,2-1-8,3-5 0,1 2-32,1-3 0,-1 0-24,-2 2-240,2 2 352,-7-2-104,-6-1-8,-6-9-56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 12947,'-7'7'936,"9"-1"-760,6 1-80,8-4 536,4 0-336,10-4-40,5-4 16,8-2 56,2-3 16,3-3 1,-2-1-33,-6 0-96,-4-1-160,-11 4-400,-6-2 2312,-13-2-1856,-5 1 104,-17 0 48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2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134 164 12211,'8'-2'1984,"-11"2"-395,-16 9-229,7 2-1054,0 0 0,1 0 0,0 1 1,-18 27-1,23-29-197,0 0 0,0 0 0,1 0 0,1 1 1,-1 0-1,2 0 0,-5 20 0,8-29-88,-1-1 0,1 1 0,0 0 0,0 0-1,0 0 1,0 0 0,0 0 0,0 0 0,0 0 0,1 0 0,-1 0-1,1 0 1,-1-1 0,1 1 0,0 0 0,0 0 0,0 0 0,0-1-1,0 1 1,0-1 0,2 3 0,-1-3-7,-1 0 1,1 0 0,0-1-1,-1 1 1,1 0-1,0-1 1,0 1-1,0-1 1,-1 1-1,1-1 1,0 0 0,0 0-1,0 0 1,0 0-1,0 0 1,0 0-1,0-1 1,-1 1-1,1-1 1,0 1-1,3-2 1,8-3 10,0-1 0,-1-1 1,0 0-1,0 0 0,-1-1 0,0-1 0,17-16 0,-1-2 15,36-49-1,-42 47-10,23-40 1,-38 59 23,0-1 1,-1 0-1,-1 0 1,1-1-1,-2 1 1,0-1-1,3-20 1,-6 32-44,0-1 1,1 1-1,-1-1 0,0 1 1,0-1-1,0 1 0,0-1 1,0 1-1,0-1 0,0 0 1,0 1-1,0-1 1,0 1-1,0-1 0,0 1 1,0-1-1,0 0 0,-1 1 1,1-1-1,0 1 0,0-1 1,-1 1-1,1-1 0,0 1 1,-1-1-1,1 1 1,0 0-1,-1-1 0,1 1 1,-1-1-1,1 1 0,0 0 1,-1-1-1,1 1 0,-1 0 1,0 0-1,1-1 0,-1 1 1,1 0-1,-1 0 1,1 0-1,-1 0 0,1 0 1,-1-1-1,0 1 0,1 0 1,-1 0-1,1 1 0,-1-1 1,1 0-1,-1 0 1,0 0-1,1 0 0,-1 1 1,-2 0 39,-1 0 1,1 1 0,1-1-1,-1 1 1,0 0-1,0 0 1,1 0 0,-4 4-1,-2 3 12,1 0 0,1 0-1,-1 1 1,2-1-1,-1 1 1,2 1 0,-1-1-1,1 1 1,1 0-1,0 0 1,0 0 0,-2 23-1,5-24-207,-1 1 0,1 0-1,1-1 1,0 1 0,0-1 0,1 1-1,0-1 1,1 1 0,0-1 0,1 0-1,0-1 1,0 1 0,12 17-1,-15-26 111,-1 1-1,1-1 1,0 1-1,0-1 1,0 0-1,1 0 1,-1 1-1,0-1 0,0 0 1,1 0-1,-1 0 1,0 0-1,1-1 1,-1 1-1,1 0 1,-1 0-1,1-1 1,0 1-1,-1-1 0,1 0 1,3 1-1,12-8-483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12715,'-15'-16'992,"12"11"-752,3 0-112,7 5 488,4 0-240,8 0-72,4 2-64,3 1-96,5 1 0,-1 0-48,0 2-160,-2 0 104,-1 1-32,-3 6-40,-4-2-24</inkml:trace>
  <inkml:trace contextRef="#ctx0" brushRef="#br0" timeOffset="1">365 217 9914,'7'53'1327,"-5"-37"-944,0-1 0,1 1 0,0 0 1,2-1-1,6 18 0,-10-31-349,0 0 0,0 0 0,0 0 0,1 0 0,-1 0 0,1 0 0,-1 0 0,1 0 0,-1-1 0,1 1 0,0-1 0,0 1 0,0-1 0,0 0 0,0 0 0,0 0 0,0 0 0,4 1 0,-2-1 0,0 0 0,1-1 0,-1 1 0,0-1-1,0 0 1,1-1 0,-1 1 0,0-1 0,7-1 0,5-3 51,-1 0 1,1-1 0,-1-1 0,16-10 0,-7 2 55,-18 10-90,-1 2 0,1-1-1,0 1 1,0-1 0,0 1-1,0 1 1,1 0 0,11-3-1,-18 5-39,1 0 0,-1 0-1,1 0 1,-1 0 0,1 0-1,0 0 1,-1 0 0,1 1-1,-1-1 1,1 0 0,-1 0-1,1 1 1,-1-1 0,1 0-1,-1 1 1,1-1 0,-1 0-1,1 1 1,-1-1 0,0 1-1,1-1 1,-1 1 0,0-1-1,1 1 1,-1-1 0,0 1-1,0-1 1,0 1 0,1-1-1,-1 1 1,0 0 0,0-1-1,0 1 1,0 0 0,1 24 268,-1-19-202,-1 8 67,0 18 158,1-31-280,0 1-1,0 0 0,0-1 1,0 1-1,1-1 1,-1 1-1,0-1 1,1 1-1,-1-1 1,1 0-1,0 1 1,-1-1-1,1 0 1,1 3-1,-1-4 7,0 1 0,0-1 0,0 0-1,-1 1 1,1-1 0,0 0 0,0 1 0,0-1 0,0 0-1,0 0 1,0 0 0,0 0 0,0 0 0,-1 0 0,1 0-1,0 0 1,0 0 0,0 0 0,0-1 0,0 1 0,0 0 0,0-1-1,-1 1 1,1 0 0,0-1 0,0 1 0,0-2 0,26-18 1361,-18 12-1455,11-6 422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103 232 11666,'-7'3'464,"0"0"0,0 1 0,0 0 0,1 1 0,0 0 0,0 0-1,0 0 1,0 0 0,1 1 0,-9 12 0,11-14-363,0 0 0,0 0 0,0 1 1,0-1-1,1 1 0,0-1 0,0 1 0,-2 7 1,4-11-91,0 0 1,0 0 0,0 0-1,0 0 1,-1 0 0,1 0-1,1 1 1,-1-1 0,0 0-1,0 0 1,0 0 0,0 0-1,1 0 1,-1 0 0,1 0-1,-1 0 1,1 0 0,-1 0-1,1 0 1,-1 0 0,1 0-1,0 0 1,0 0 0,-1-1-1,1 1 1,0 0 0,0-1-1,0 1 1,0 0 0,0-1-1,0 1 1,0-1 0,0 1-1,0-1 1,0 0 0,0 1-1,0-1 1,0 0 0,0 0-1,0 0 1,0 0 0,1 0 0,1 0-1,6 0-2,0 0-1,1-1 1,-1 0-1,0-1 1,0 0-1,0 0 0,0-1 1,0 0-1,0 0 1,-1-1-1,0 0 1,0-1-1,15-11 1,-6 3 1,0-1-1,-1 0 1,-1-1 0,26-34 0,-28 32 32,-2-1 1,18-36-1,-24 44-23,-1-1 0,0 1 1,-1-1-1,0 0 1,-1 0-1,0 0 0,1-13 1,-3 22-15,0-1 1,-1 1-1,1 0 0,0-1 1,-1 1-1,1 0 1,-1 0-1,1-1 1,-1 1-1,0 0 0,-1-2 1,1 3-4,1 1 0,0 0 1,-1-1-1,1 1 0,0-1 0,-1 1 1,1 0-1,-1-1 0,1 1 0,-1 0 0,1 0 1,0-1-1,-1 1 0,1 0 0,-1 0 1,1 0-1,-1-1 0,1 1 0,-1 0 1,0 0-1,0 0 0,0 0 2,0 0 0,0 1 0,0-1 0,0 0 1,0 1-1,0-1 0,0 1 0,0-1 0,0 1 0,0 0 0,0-1 0,0 1 0,0 0 1,-1 1-1,-3 4 10,-1 1 0,1 0 0,0 0 1,1 0-1,-1 1 0,2-1 0,-5 12 1,-17 61 45,22-70-47,1 1-1,0-1 0,1 1 0,0-1 1,0 1-1,3 20 0,-2-29-10,0 1-1,1-1 1,-1 0-1,1 1 1,0-1-1,-1 0 1,1 1 0,0-1-1,0 0 1,1 0-1,-1 0 1,0 0 0,1 0-1,-1 0 1,1 0-1,0-1 1,0 1-1,-1-1 1,1 1 0,0-1-1,0 1 1,0-1-1,1 0 1,-1 0-1,0 0 1,0 0 0,1-1-1,-1 1 1,0-1-1,1 1 1,-1-1 0,1 0-1,-1 0 1,0 0-1,1 0 1,2 0-1,2-1 3,1 0-1,-1-1 0,1 0 0,-1 0 0,0-1 0,0 1 0,0-2 0,0 1 0,0-1 0,-1 0 0,7-5 1,-3 1-14,0 0 1,0-1 0,-1 0-1,0-1 1,12-18 0,-21 28 7,0-1-1,0 1 1,0 0 0,0 0 0,0 0 0,1 0 0,-1 0-1,0-1 1,0 1 0,0 0 0,0 0 0,0 0 0,0 0-1,0 0 1,0 0 0,0-1 0,0 1 0,0 0 0,0 0-1,1 0 1,-1 0 0,0 0 0,0 0 0,0 0 0,0 0-1,0 0 1,0 0 0,0 0 0,1-1 0,-1 1 0,0 0-1,0 0 1,0 0 0,0 0 0,0 0 0,1 0 0,-1 0-1,0 0 1,0 0 0,0 0 0,0 0 0,0 0 0,1 0-1,-1 1 1,0-1 0,0 0 0,0 0 0,0 0 0,0 0-1,0 0 1,0 0 0,1 0 0,-1 0 0,0 0 0,0 0-1,0 0 1,0 1 0,0-1 0,3 13-70,-4 25-4,1-33 54,0 0 13,-1-1 1,1 0 0,0 0 0,0 1 0,0-1 0,1 0 0,-1 0 0,3 8 0,-3-11 7,1-1 1,-1 1 0,0-1-1,1 1 1,-1-1 0,1 1-1,-1-1 1,1 1-1,-1-1 1,1 1 0,-1-1-1,1 0 1,-1 1-1,1-1 1,-1 0 0,1 1-1,0-1 1,-1 0 0,1 0-1,0 1 1,0-1-1,1 0 2,0 0 0,0 0 0,0 0 0,0-1-1,0 1 1,0 0 0,-1-1 0,1 1-1,0-1 1,3-1 0,13-7 12,30-21 0,7-3-122,-55 33 104,1 0-1,-1-1 1,0 1-1,1 0 1,-1 0-1,0 0 1,1 0-1,-1 0 1,0-1-1,1 1 0,-1 0 1,0 0-1,1 0 1,-1 0-1,1 0 1,-1 0-1,0 0 1,1 0-1,-1 0 1,0 0-1,1 0 1,-1 0-1,1 1 0,-1-1 1,0 0-1,1 0 1,-1 0-1,0 0 1,1 1-1,-1-1 1,3 13-111,-10 26-2,3-26 89,4-9 18,-1 1 13,0 0 1,1 0 0,0 0 0,0 0-1,0 0 1,1 5 0,-1-9 0,1 0 1,-1 0 0,0 0-1,1 0 1,-1 0 0,1 0-1,-1 0 1,1 0 0,0 0-1,-1 0 1,1 0-1,0 0 1,-1-1 0,1 1-1,0 0 1,0-1 0,0 1-1,0 0 1,0-1 0,0 1-1,0-1 1,0 1 0,0-1-1,0 0 1,0 0-1,0 1 1,0-1 0,0 0-1,0 0 1,0 0 0,0 0-1,1 0 1,0 0 0,6-2-54,-1 0 1,0 0 0,1 0 0,-1-1 0,0 0 0,-1 0 0,1-1 0,0 0 0,-1 0-1,0-1 1,9-8 0,8-7-48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13131,'-10'1'586,"-1"0"0,1 1 0,0 0 0,0 1 0,0 0 0,0 1 0,-12 6 0,17-7-502,0 0 1,0 0 0,0 0-1,0 1 1,1-1 0,-1 1 0,1 0-1,0 1 1,0-1 0,1 1 0,-1-1-1,1 1 1,0 0 0,-4 8-1,7-12-86,0 0 0,0 0 0,0 0-1,-1-1 1,1 1 0,0 0-1,0 0 1,0 0 0,0-1 0,1 1-1,-1 0 1,0 0 0,0 0-1,0-1 1,1 1 0,-1 0 0,0 0-1,1-1 1,-1 1 0,0 0-1,1-1 1,-1 1 0,1 0 0,-1-1-1,1 1 1,0-1 0,-1 1-1,1-1 1,0 1 0,-1-1 0,1 1-1,0-1 1,-1 0 0,1 1-1,0-1 1,0 0 0,0 1 0,37 8-46,-29-8 46,7 2-16,4 0 0,-1 1 1,0 1-1,-1 0 0,1 1 1,19 11-1,-37-17 20,0 0-1,-1 0 1,1 0-1,-1 1 0,1-1 1,0 0-1,-1 1 1,1-1-1,-1 0 0,1 1 1,-1-1-1,1 1 1,-1-1-1,1 0 0,-1 1 1,1-1-1,-1 1 0,0 0 1,1-1-1,-1 1 1,0-1-1,1 1 0,-1 0 1,0-1-1,0 1 1,0 0-1,0-1 0,1 1 1,-1-1-1,0 1 1,0 0-1,0-1 0,0 1 1,-1 0-1,1-1 1,0 1-1,0 0 0,0-1 1,0 1-1,-1 0 1,1-1-1,0 1 0,-1-1 1,1 1-1,0 0 1,-1-1-1,1 1 0,-1-1 1,1 1-1,0-1 1,-1 0-1,0 1 0,1-1 1,-1 1-1,1-1 1,-1 0-1,-1 1 0,-4 3 105,-1 0 0,0-1 0,-14 5 0,19-7-64,-17 6 72,0 0-1,-1-1 0,0-1 1,0-1-1,0-1 0,0-1 1,-23 0-1,42-2-157,1 1-1,-1-1 1,0 0 0,1 0-1,-1-1 1,1 1 0,-1 0-1,0 0 1,1 0 0,-1 0-1,1 0 1,-1-1 0,1 1-1,-1 0 1,1 0 0,-1-1 0,1 1-1,-1 0 1,1-1 0,-1 1-1,1-1 1,-1 1 0,1-1-1,0 1 1,-1-1 0,1 0-9,0 0 0,0 0 1,0 1-1,0-1 0,0 0 1,0 1-1,0-1 0,1 0 0,-1 1 1,0-1-1,1 0 0,-1 1 1,0-1-1,1 0 0,-1 1 1,1-1-1,-1 1 0,1-1 1,28-23-1423,-27 22 1378,62-47-1466,-25 18 699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12811,'25'-83'2579,"-28"130"407,0-25-2741,-3 9-85,1 0 1,2 1-1,1 44 1,2-74-158,1 0 0,-1 1 0,0-1 0,1 1 0,0-1 0,0 0 0,0 1 0,0-1 0,0 0 0,0 0 1,0 0-1,1 0 0,-1 0 0,1 0 0,-1 0 0,1 0 0,2 1 0,2 2-4,0-1 0,1 0 1,0 0-1,7 2 0,-10-4 5,1-1 0,-1 1 0,0 0 0,0 1 0,0-1 0,-1 0 0,1 1 0,-1 0 0,1 0 0,-1 0 0,0 0 0,0 1-1,3 4 1,18-62 231,-19 39-204,9-20 17,-13 35-48,1 1 1,-1-1-1,0 1 1,0 0-1,0-1 1,0 1-1,0 0 1,0 0-1,0-1 1,0 1-1,0 0 1,0 0-1,0 0 1,0 0-1,-1 1 1,2 1-1,4 4 5,-2-5 6,0 0 0,-1 1 0,1-2 0,0 1-1,0 0 1,0-1 0,1 0 0,-1 0 0,0 0 0,1 0-1,-1-1 1,0 1 0,1-1 0,-1 0 0,0-1 0,1 1 0,-1-1-1,5-1 1,5-1 44,-1-1-1,0 0 1,0-1-1,18-9 1,-19 8 7,-1-1-1,1 0 1,-2-1 0,1 0 0,-1 0-1,14-16 1,-29 31-16,1 0 0,-1 0 1,2 0-1,-7 15 0,8-17-40,1 0-1,-1 0 1,1 0 0,0-1-1,0 1 1,0 0 0,1 0-1,0 1 1,0-1 0,1 8-1,-1-12-2,1 0-1,-1 0 1,0 1-1,1-1 1,-1 0-1,1 0 1,-1 0-1,1 0 1,0 0-1,-1 0 1,1 0-1,0 0 1,0 0-1,0 0 1,-1 0-1,1-1 1,0 1-1,0 0 1,0-1-1,0 1 1,1 0-1,0 0 1,0-1 0,0 1 1,1-1 0,-1 0-1,0 0 1,0 0-1,0 0 1,1 0 0,-1 0-1,0 0 1,0-1-1,3 0 1,3-2-13,-1 0 0,1 0 1,-1 0-1,0-1 0,11-9 0,-8 5-59,-1 0 0,1-2 0,-2 1 0,0-1 0,0 0 0,-1-1 0,0 1 0,0-2 0,-1 1 0,-1-1 0,0 1 0,-1-1 0,0-1 0,4-21 0,-9 21 1,-4 21 83,-5 20 65,9-21-64,0 0 1,0 0-1,0 1 1,1-1-1,0 0 1,0 1 0,1-1-1,0 0 1,0 0-1,1 0 1,0 1-1,0-1 1,4 8-1,-4-10-8,1-1-1,0 0 0,0 0 1,0 0-1,0 0 0,0-1 1,1 1-1,-1-1 0,1 0 0,0 0 1,0 0-1,0 0 0,1-1 1,-1 0-1,1 1 0,-1-2 1,1 1-1,0 0 0,-1-1 0,11 1 1,-15-2-18,1 0 0,0 1 0,-1-1 0,1 0-1,0 0 1,0 0 0,-1 0 0,1 0 0,0 0 0,0-1 0,-1 1 0,1 0 0,0 0 0,-1 0 0,1-1 0,0 1 0,-1 0 0,1-1 0,0 1 0,-1 0 0,1-1 0,-1 1 0,1-1 0,-1 1 0,2-2 0,-2 1 10,1 0 0,-1-1 0,1 1 0,-1-1 0,0 1 0,1 0 0,-1-1 0,0 1 0,0-1 0,0 1 0,0-1 0,0-1 0,-2-9 73,-1 0 1,-7-21-1,4 12-142,-4-25 65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17364,'-6'-1'1976,"4"1"-1728,2 1 536,0 1-432,0 1-1544,5 0 1184,3 1-320,2 0-128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15899,'0'0'31,"1"0"-1,-1 0 1,0 0 0,0 0-1,0 0 1,0 0-1,1 0 1,-1 0-1,0 0 1,0 0-1,0 0 1,1 0 0,-1 0-1,0 0 1,0 0-1,0 0 1,0 0-1,0 1 1,1-1-1,-1 0 1,0 0-1,0 0 1,0 0 0,0 0-1,0 0 1,1 0-1,-1 1 1,0-1-1,0 0 1,0 0-1,0 0 1,0 0 0,0 0-1,0 1 1,0-1-1,0 0 1,0 0-1,1 0 1,-1 0-1,0 1 1,0-1-1,0 0 1,0 0 0,0 0-1,0 1 1,0 14 484,-6 18-160,6-30-183,-16 79 519,-5 19-28,-8 118-1,28-211-619,1 1-1,0-1 1,1 0 0,0 0-1,0 0 1,2 8 0,-2-15-48,-1 1 0,0-1 0,1 0 0,-1 0 0,1 0 0,0 1-1,-1-1 1,1 0 0,0 0 0,0 0 0,0 0 0,-1 0 0,1-1 0,0 1 0,0 0 0,0 0 0,1 0 0,0 0 0,0-1-34,-1 0 1,1 1-1,-1-1 1,1 0-1,-1 0 1,1 0-1,-1 0 0,1-1 1,-1 1-1,1 0 1,-1-1-1,1 1 1,-1-1-1,0 1 1,1-1-1,-1 0 1,0 1-1,1-1 0,1-2 1,9-6-178,0 0-1,-1-2 1,0 1 0,0-1 0,13-19-1,7-9-204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140 197 12403,'-51'41'3989,"38"-31"-3138,1-1 0,-17 18 0,25-23-755,1 0 1,-1 1 0,1-1-1,0 1 1,0 0-1,1 0 1,-1 0-1,1 0 1,0 1-1,-2 9 1,4-14-83,-1 1 1,1-1-1,0 1 1,0-1-1,-1 1 1,1-1-1,0 1 1,0-1-1,1 1 1,-1-1-1,0 1 1,0-1-1,1 1 0,-1-1 1,1 1-1,-1-1 1,1 0-1,0 1 1,-1-1-1,1 0 1,0 1-1,1 1 1,0-2-6,0 0 1,-1 0-1,1 0 0,0 0 1,0-1-1,0 1 1,0 0-1,0-1 1,-1 1-1,1-1 1,0 0-1,0 0 0,0 1 1,4-2-1,5 0-19,0 0 0,0-1 0,0-1 0,20-7 0,17-11-112,-35 14 55,0 0 0,1 2 0,-1 0 0,28-6 0,-39 11 60,0 0 1,0 0-1,0 0 1,0 0-1,-1 0 1,1 1-1,0-1 1,0 1 0,0-1-1,-1 1 1,1 0-1,0 0 1,-1 0-1,1 0 1,-1 0-1,1 0 1,-1 0 0,1 0-1,-1 1 1,0-1-1,2 3 1,-1-2 9,-1 0 0,1-1 0,-1 1 0,1 0 0,0-1 0,0 0 0,0 1 0,0-1 0,0 0 0,0 0 0,0 0 0,0 0 0,0 0 0,0-1 0,0 1 0,0-1 0,1 1 0,-1-1 0,3 0 0,9-2-34,-1 0-1,1-1 1,0-1 0,-1-1-1,25-11 1,-2 2-242,-5 1-85,-4 2-169,30-8 0,-50 18 384,1-1 0,-1 1 0,0 0-1,1 0 1,-1 0 0,1 1 0,-1 1 0,0-1 0,11 3 0,-16-2 110,0-1 1,-1 1 0,1-1 0,0 1 0,0 0-1,-1 0 1,1 0 0,-1 0 0,1 0 0,-1 0-1,1 0 1,-1 0 0,1 1 0,-1-1-1,0 0 1,0 1 0,0 0 0,0-1 0,0 1-1,0-1 1,0 1 0,1 3 0,-1 1 62,0 1 0,0-1 0,0 1 0,-1 0 1,0 7-1,0 7 316,0-21-332,0 0 0,0 1 0,0-1 0,0 1 0,0-1 0,0 1 0,0-1 0,1 1 0,-1-1 0,0 0-1,0 1 1,0-1 0,0 1 0,1-1 0,-1 1 0,0-1 0,0 0 0,1 1 0,-1-1 0,0 0 0,1 1 0,-1-1 0,0 0 0,1 0-1,-1 1 1,0-1 0,1 0 0,-1 0 0,1 1 0,-1-1 0,0 0 0,1 0 0,-1 0 0,2 0 0,17-5 139,22-23-220,-38 26 72,26-22 259,31-35 1,10-7-3836,-93 107 4511,12-25-350,4-7 14,0 0-1,0 1 1,1 0-1,1 0 1,0 0-1,-7 19 1,12-29-590,0 0 1,0 1 0,0-1 0,-1 0-1,1 0 1,0 1 0,0-1 0,0 0-1,0 1 1,0-1 0,0 0 0,0 1-1,0-1 1,0 0 0,0 1 0,0-1 0,0 0-1,0 1 1,0-1 0,1 0 0,-1 1-1,0-1 1,0 0 0,0 1 0,0-1-1,1 0 1,-1 0 0,0 1 0,0-1-1,0 0 1,1 0 0,-1 0 0,0 1-1,0-1 1,1 0 0,12-3 17,12-13-362,183-182-2529,-83 73 3504,-133 135-210,0 0 0,1 1-1,0 0 1,0 1 0,2-1-1,-1 1 1,1 0 0,-5 21 0,6-19-333,1 1 0,1-1 1,-2 25-1,4-32-32,0 0-1,0 0 1,1 0-1,0 0 1,0 0-1,1 0 1,0 0-1,4 10 1,-4-13-89,0 0-1,0-1 1,0 1 0,0 0 0,1-1-1,-1 0 1,1 0 0,0 0 0,0 0 0,0 0-1,0 0 1,1-1 0,-1 1 0,1-1-1,-1 0 1,1 0 0,0-1 0,0 1-1,0-1 1,0 0 0,0 1 0,0-2 0,0 1-1,0-1 1,0 1 0,0-1 0,1 0-1,-1 0 1,0-1 0,8-1 0,-2-3-44,0 0 0,-1 0 0,0-1 0,0 0 0,0 0 0,14-15 1,16-19-210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15547,'1'-4'164,"0"0"0,-1 0 0,1 0 0,1 0-1,-1 0 1,0 0 0,1 0 0,0 0 0,0 0-1,0 1 1,0-1 0,1 1 0,0-1 0,-1 1-1,7-5 1,2-2 160,1 0-1,-1 1 1,15-8 0,-19 13-184,1-1 0,0 1 0,0 0 0,0 1 0,0 0 0,1 0 0,12-2 0,-19 5-125,0 0 1,1-1 0,-1 1 0,0 0 0,1 0 0,-1 0 0,1 1 0,-1-1 0,0 1 0,0-1 0,1 1 0,-1 0 0,0 0 0,0 0 0,0 0 0,0 0 0,0 0-1,0 0 1,0 1 0,0-1 0,0 1 0,-1-1 0,1 1 0,-1 0 0,1 0 0,-1 0 0,1 0 0,-1 0 0,0 0 0,0 0 0,0 0 0,0 3 0,3 9-2,0 1 0,-1 0 0,-1 1 0,-1-1 0,0 23 0,-1-21-2,1 0 0,0 0 0,7 29 0,-8-44-6,1 0 0,-1-1 1,0 1-1,1 0 0,-1-1 1,1 1-1,0 0 1,0-1-1,-1 1 0,1-1 1,0 1-1,0-1 0,0 0 1,1 1-1,-1-1 1,0 0-1,0 0 0,1 1 1,-1-1-1,1 0 0,-1-1 1,1 1-1,-1 0 1,1 0-1,-1-1 0,1 1 1,0 0-1,0-1 0,-1 0 1,1 1-1,0-1 1,-1 0-1,1 0 0,0 0 1,0 0-1,-1 0 0,1-1 1,0 1-1,0 0 1,-1-1-1,1 1 0,0-1 1,1-1-1,7-3 45,1 0 0,-2-1 1,1 0-1,0-1 0,9-9 0,-14 12-28,87-81 414,-23 20-95,-69 65-334,1-1-1,0 0 0,-1 0 1,1 0-1,0 1 1,0-1-1,-1 0 1,1 1-1,0-1 1,0 1-1,0-1 0,0 1 1,0 0-1,0-1 1,0 1-1,0 0 1,0-1-1,0 1 1,1 0-1,-1 13-982,-1-12 859,0 0-1,-1 0 1,1 0 0,0 0 0,0-1-1,0 1 1,0 0 0,0 0-1,0 0 1,0 0 0,0 0-1,0-1 1,0 1 0,0 0-1,1 0 1,-1 0 0,0 0-1,1-1 1,-1 1 0,0 0-1,1 0 1,-1-1 0,1 1-1,0 1 1,4-2-584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3 407 16283,'0'0'48,"-1"0"0,1 0-1,0 1 1,0-1-1,0 0 1,-1 1-1,1-1 1,0 0 0,0 0-1,0 1 1,0-1-1,0 0 1,0 1-1,0-1 1,0 0 0,0 1-1,0-1 1,0 1-1,0-1 1,0 0-1,0 1 1,0-1 0,0 0-1,0 0 1,0 1-1,1-1 1,-1 0-1,0 1 1,0-1 0,0 0-1,1 1 1,-1-1-1,0 0 1,0 0-1,0 1 1,1-1 0,-1 0-1,14-9 823,-9 4-843,436-359 3658,-386 324-3660,-55 40-26,0 1 0,0-1 0,0 0 1,0 0-1,0 0 0,0 0 0,0 0 0,0 0 0,1 0 0,-1 0 0,0 0 0,0 0 0,0 0 0,0 0 1,0 0-1,0 1 0,0-1 0,0 0 0,0 0 0,0 0 0,0 0 0,0 0 0,0 0 0,0 0 0,0 0 1,0 0-1,0 0 0,0 0 0,0 0 0,0 0 0,0 0 0,1 0 0,-1 0 0,0 0 0,0 0 0,0 0 1,0 0-1,0 0 0,0 0 0,0 0 0,0 0 0,0 0 0,0 0 0,0 0 0,0 0 0,0 0 0,1 0 0,-1 0 1,0 0-1,0 0 0,0 0 0,0 0 0,0 0 0,0 0 0,-4 8-29,3-7 21,-25 43-132,-33 81 0,51-105 73,1 0-1,1 1 1,1 0-1,1 0 1,0 0-1,0 41 0,4-59 83,0 0-1,0 0 0,0 0 1,0 0-1,1 0 0,0 0 1,-1 0-1,1 0 0,0 0 1,0-1-1,1 1 0,-1 0 1,3 3-1,-3-5 15,-1-1 0,1 1 1,-1-1-1,1 1 0,0-1 0,0 1 1,-1-1-1,1 1 0,0-1 0,0 0 1,0 1-1,-1-1 0,1 0 0,0 0 1,0 0-1,0 1 0,0-1 0,1 0 1,0-1-31,0 1 1,0 0 0,0-1 0,0 0 0,0 1 0,0-1 0,0 0 0,0 0-1,0 0 1,2-2 0,20-16 56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12155,'-7'10'1696,"5"-1"-848,2-5-352,17-4 1921,8-2-1553,8-3-304,5-1-96,5-3-504,2 1-312,-2 1-336,-5-2 576,-3 2-128,-4 0-128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2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12171,'2'3'214,"0"1"0,0-1 1,0 0-1,1 0 1,0 0-1,-1 0 0,1 0 1,0-1-1,1 1 0,-1-1 1,0 0-1,1 0 1,-1 0-1,1 0 0,-1-1 1,1 1-1,7 0 1,-5-1-13,0 0 0,0-1 1,0 0-1,0 0 1,1-1-1,-1 1 0,0-1 1,0-1-1,0 1 1,8-4-1,3-2 122,-1-1 0,0-1 0,-1 0 0,0-1 0,0 0 0,25-24 0,-40 33-318,25-27 436,-24 27-419,0 0-1,0-1 0,0 1 0,0 0 0,-1-1 0,1 1 0,0-1 0,-1 1 0,1-1 0,-1 0 1,0 1-1,0-1 0,1 1 0,-1-1 0,0 0 0,0 1 0,0-1 0,-1 0 0,1 1 0,-1-3 1,1 3-17,-1 0 0,0 1 1,0-1-1,0 0 1,0 0-1,0 0 1,0 1-1,0-1 1,0 1-1,0-1 0,0 1 1,0-1-1,0 1 1,-1-1-1,1 1 1,0 0-1,0 0 0,0-1 1,-1 1-1,1 0 1,0 0-1,0 0 1,0 1-1,-1-1 0,1 0 1,0 0-1,0 1 1,0-1-1,-2 1 1,-36 13 34,31-9-32,0 1 0,1-1 0,-1 1-1,1 1 1,1-1 0,-1 1 0,1 0-1,0 1 1,1 0 0,-1 0 0,2 0-1,-1 0 1,1 1 0,0-1 0,1 1 0,0 0-1,-2 10 1,4-12 2,-1 0 0,2 0 0,-1 0 0,1 0 0,0 0 0,0 0 0,1 0 0,0-1 0,0 1 0,4 11 0,-4-13-3,1-1 1,0 1 0,1-1-1,-1 1 1,1-1-1,0 0 1,0 0 0,1 0-1,-1-1 1,1 1-1,-1-1 1,1 0 0,0 0-1,0 0 1,9 4-1,-8-5-4,1 0 0,0 0 0,0 0 0,0-1-1,0 0 1,0 0 0,0 0 0,0-1 0,0 0 0,0 0-1,0 0 1,0-1 0,0 0 0,0 0 0,0-1-1,0 0 1,0 0 0,10-5 0,0-1 9,-1-1 1,1 0-1,-2-1 1,0-1-1,17-16 1,-11 9-4,-2-2 1,0-1 0,-2 0 0,0-1 0,-1 0-1,16-33 1,-24 39-13,0 1 0,-1-1 0,0 0 0,-2-1 0,0 1 0,0-1 0,-2 0 1,0 0-1,-1 0 0,0 0 0,-3-19 0,1 31-5,1 0 1,-1 0 0,-1 0 0,1 1-1,-1-1 1,0 0 0,0 1-1,0-1 1,0 1 0,-6-8-1,6 10 5,1 1 0,0 0-1,-1-1 1,1 1-1,-1 0 1,0 0-1,1 0 1,-1 0-1,0 0 1,1 0 0,-1 0-1,0 1 1,0-1-1,0 1 1,0-1-1,0 1 1,0 0-1,0-1 1,0 1 0,0 0-1,0 0 1,0 1-1,0-1 1,1 0-1,-1 1 1,0-1-1,0 1 1,0 0 0,-3 1-1,0 1-6,-1 0-1,1 1 1,0 0 0,0 0-1,1 0 1,-1 0-1,1 1 1,0-1 0,0 1-1,0 0 1,1 1 0,0-1-1,0 0 1,0 1-1,1 0 1,-4 11 0,0 3-207,1 0 1,1 0-1,-2 39 1,4-45 85,2 1 1,0-1-1,0 0 1,2 0 0,-1 0-1,2 0 1,0-1 0,0 1-1,7 15 1,12 9-278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 16420,'9'-2'365,"0"1"0,1 0 0,-1 0 0,0 0 0,1 2 0,-1-1 0,0 1 0,1 0 0,-1 1 0,0 0 0,10 4 0,-17-6-327,-1 0 0,0 1 0,0-1 0,1 1 0,-1-1 0,0 1-1,0 0 1,0-1 0,0 1 0,0 0 0,0 0 0,0 0-1,0 0 1,0 0 0,0 0 0,0 0 0,0 0 0,-1 0-1,1 0 1,0 0 0,-1 0 0,1 1 0,-1-1 0,1 3 0,-1-3-21,0 1 1,-1 0-1,1-1 1,-1 1-1,1 0 1,-1-1-1,0 1 1,1-1-1,-1 1 1,0-1-1,0 1 1,0-1 0,0 1-1,0-1 1,-1 0-1,0 1 1,-7 6-12,-1 0 1,1-1 0,-21 10-1,-4 0 64,-48 17 0,82-34-70,31 3 88,115 2-216,-128-3 66,0 1-1,0 0 0,0 1 1,-1 1-1,32 14 0,-46-18 50,0 0 0,-1 1 0,1-1 0,0 1 0,-1 0-1,0 0 1,1-1 0,-1 2 0,0-1 0,0 0 0,0 0 0,0 1 0,0-1-1,-1 1 1,1-1 0,1 5 0,-2-4 7,-1-1-1,0 0 1,0 1 0,1-1-1,-1 1 1,-1-1 0,1 0-1,0 1 1,-1-1 0,1 0-1,-1 1 1,1-1 0,-1 0-1,0 0 1,0 1 0,0-1-1,-1 0 1,1 0 0,0 0-1,-1 0 1,-2 2 0,-8 10 31,-1-1 0,-1 0 0,0-1 0,-24 15 0,-67 34 206,99-58-203,-36 16-59,39-17 17,0-1 0,0-1 0,0 1 0,0 0 0,0-1 0,0 1 0,0-1 0,0 0 0,0 0 0,0 0 0,-6-2 0,8 2 50,0-1 0,0 1 1,0-1-1,1 1 0,-1-1 1,0 1-1,0-1 0,0 0 0,1 1 1,-1-1-1,0 0 0,1 0 0,-1 1 1,0-1-1,1 0 0,-1 0 1,1 0-1,-1 0 0,1 0 0,0 0 1,-1 0-1,1 0 0,0 0 0,0 0 1,0 0-1,0 0 0,0 0 1,0 0-1,0 0 0,0-1 0,0-3-17,1 0-1,0 1 1,0-1-1,0 0 0,3-5 1,11-21 117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8 15195,'26'-7'1409,"-26"12"-873,-16 7-168,-18 9 624,-8 5-248,-7 10-104,2 1 8,0 2-184,4 0-95,10-6-121,7-3-80,15-13-304,8-7-264,8-14-513,7-9-159,5-13 784,2-6-256,2-9-176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0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38 15139,'-7'-3'179,"0"0"0,-1 0 0,1 1 0,-1 0 0,1 1-1,-1 0 1,1 0 0,-1 0 0,0 1 0,0 0 0,1 1 0,-1-1-1,0 2 1,1-1 0,-1 1 0,1 0 0,-1 0 0,1 1 0,-13 7 0,10-5-29,0 0 1,0 1 0,1 1 0,0 0 0,0 0 0,0 0 0,1 1 0,0 1 0,1-1 0,0 1 0,0 1 0,0-1 0,-4 11 0,10-17-132,0-1 0,0 1 0,0-1 0,0 0 0,0 1 1,1 0-1,-1-1 0,1 1 0,0-1 0,0 1 0,0 0 0,0-1 1,0 1-1,0 0 0,2 4 0,-1-6-14,0 1 0,0 0 0,0-1 0,0 1-1,0 0 1,0-1 0,0 0 0,1 1 0,-1-1 0,0 0 0,1 0 0,-1 1 0,1-1 0,0 0-1,-1-1 1,1 1 0,0 0 0,0 0 0,-1-1 0,1 1 0,0-1 0,3 1 0,3 0-19,-1-1-1,1 0 1,0 0 0,-1 0 0,1-1 0,-1-1 0,1 1 0,-1-1 0,0 0 0,1-1 0,-1 1 0,0-2 0,-1 1 0,1-1 0,-1 0 0,1 0 0,7-7 0,-10 8-5,0-1 1,0 0 0,0 1-1,0-1 1,-1-1-1,1 1 1,-1 0-1,0-1 1,-1 1-1,1-1 1,-1 0 0,0 0-1,0 0 1,0 0-1,-1-1 1,0 1-1,0 0 1,0 0-1,-1-1 1,1 1 0,-1-1-1,-1 1 1,1 0-1,-1-1 1,-1-5-1,1 8 8,0 0 0,0-1 0,0 1 0,-1 0 0,1 0 0,-1 0 0,1 0 0,-1 0 0,0 1 0,-1-1 0,1 0-1,0 1 1,-1 0 0,1-1 0,-1 1 0,0 0 0,0 0 0,1 1 0,-1-1 0,-1 0 0,1 1 0,0 0 0,0 0-1,0 0 1,-1 0 0,1 0 0,0 1 0,-1-1 0,1 1 0,-1 0 0,1 0 0,-1 1 0,-2-1 0,0 1-26,1 0 0,0 1 0,0-1 0,0 1 0,0 0 0,0 0 0,0 1 0,1-1 0,-1 1 0,1 0 0,-1 0 0,1 1 0,0-1 0,1 1 0,-1 0 0,0 0 0,1 0 0,0 1 0,0-1 0,-4 9 0,5-8 29,1-1 1,-1 1-1,1 0 0,0-1 1,1 1-1,-1 0 0,1 0 1,0 0-1,0-1 0,0 1 1,1 0-1,-1 0 0,1-1 1,0 1-1,1 0 1,-1-1-1,1 1 0,0-1 1,0 1-1,1-1 0,-1 0 1,1 0-1,0 0 0,0 0 1,6 5-1,19 14-136</inkml:trace>
  <inkml:trace contextRef="#ctx0" brushRef="#br0" timeOffset="1">483 403 14115,'-4'3'194,"-18"19"1228,-32 38 0,49-54-1214,0 0-1,1 0 1,0 1 0,0-1 0,0 1 0,1 0 0,0 0 0,1 1-1,-1-1 1,2 1 0,-1-1 0,0 9 0,2-14-168,0 0 0,0 0 0,0 0 0,0 0 0,0-1 0,1 1 0,-1 0 0,1 0 0,-1 0 1,1-1-1,0 1 0,0 0 0,0-1 0,0 1 0,0-1 0,0 1 0,0-1 0,3 3 0,-2-2-17,1 0 1,0 0-1,0 0 0,0-1 1,0 1-1,1-1 0,-1 0 1,0 0-1,6 1 0,1 0-30,1 0 0,0-2 0,0 1-1,0-1 1,17-3 0,-12 1-12,1-2 0,-1 0 1,-1 0-1,22-10 0,-29 10 27,0 0 0,-1 0-1,1 0 1,-1-1 0,1 0 0,-1-1-1,-1 1 1,1-1 0,9-13 0,-14 17 6,0 0 1,-1 0-1,1 0 1,-1 0-1,0 0 1,0-1-1,0 1 1,0 0-1,0-1 1,0 1-1,-1-1 1,1 1-1,-1-1 1,0 1-1,0-1 1,0 1-1,0-1 1,0 0-1,-1-4 1,0 5 4,0-1 0,-1 1 0,1 0 0,0-1 1,-1 1-1,0 0 0,1 0 0,-1 0 0,0 0 0,0 1 0,0-1 1,0 0-1,0 1 0,-1-1 0,-3-1 0,-4-1-35,0 0-1,0 1 0,0 0 1,0 0-1,-1 1 0,1 1 1,0 0-1,-15 0 1,20 0-54,1 1 0,-1 0 0,0 1 0,0-1 0,0 1 0,1 0 0,-1 0 0,0 0 0,1 1 0,-1 0 0,1 0 0,0 0 1,-7 4-1,6 0-240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0 12435,'-7'1'257,"-1"0"1,1 1 0,0 0 0,1 0 0,-1 1-1,0 0 1,1 0 0,-1 0 0,1 1-1,0 0 1,-9 7 0,-3 5 148,0 1-1,-15 20 1,21-25-391,-44 59 316,2 2 0,-65 120 0,100-162-338,-11 14-434,30-45 427,0-1 0,1 1 0,-1 0 1,0 0-1,0 0 0,0-1 0,0 1 0,0 0 0,0 0 1,-1 0-1,1-1 0,0 1 0,0 0 0,0 0 0,0 0 0,0-1 1,0 1-1,0 0 0,0 0 0,0 0 0,0-1 0,-1 1 0,1 0 1,0 0-1,0 0 0,0 0 0,0 0 0,-1-1 0,1 1 0,0 0 1,0 0-1,0 0 0,-1 0 0,1 0 0,0 0 0,0 0 0,0 0 1,-1 0-1,1 0 0,0 0 0,0 0 0,0 0 0,-1 0 0,1 0 1,0 0-1,0 0 0,-1 0 0,1 0 0,0 0 0,0 0 1,0 0-1,-1 0 0,1 0 0,0 0 0,0 0 0,0 0 0,0 1 1,-1-1-1,1 0 0,0 0 0,0 0 0,0 0 0,0 1 0,0-1 1,-1 0-1,1 0 0,0 1 0,0-23-150,0 19 120,2-34-226,3-12-108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 13923,'-1'0'117,"0"0"1,-1 0-1,1 0 1,0 1-1,0-1 1,0 0-1,0 0 1,-1 1-1,1-1 1,0 0-1,0 1 1,0-1-1,0 1 0,0-1 1,0 1-1,0 0 1,0 0-1,0-1 1,0 1-1,0 0 1,1 0-1,-2 2 1,-18 22 854,19-23-856,-5 6 23,1 1 0,-1 0-1,1 0 1,1 1 0,0-1-1,0 1 1,1 0 0,-2 10-1,5-19-136,-1 0-1,1-1 0,0 1 0,0-1 0,0 1 1,0-1-1,0 1 0,0-1 0,0 1 0,1-1 1,-1 1-1,0 0 0,0-1 0,0 1 1,0-1-1,1 1 0,-1-1 0,0 0 0,1 1 1,-1-1-1,0 1 0,1-1 0,-1 1 0,0-1 1,1 0-1,-1 1 0,1-1 0,-1 0 0,1 1 1,1-1 2,-1 1 0,1-1 0,-1 0 0,1 1 0,-1-1 0,1 0 0,0 0 0,-1 0 0,1-1 0,2 1 1,38-15 76,-40 14-77,10-4 36,0-1 0,-1 0 0,15-10 0,-22 13-12,-1 0 1,1 1 0,-1-1 0,0-1 0,0 1 0,0 0 0,0-1 0,-1 0 0,1 1 0,-1-1-1,0 0 1,0 0 0,2-6 0,-4 8-14,1 1-1,-1-1 0,0 1 1,1 0-1,-1-1 0,0 1 1,0-1-1,0 1 0,0-1 1,0 1-1,0 0 0,-1-1 0,1 1 1,0-1-1,-1 1 0,1 0 1,-1-1-1,0 1 0,1 0 1,-1 0-1,0-1 0,0 1 1,-1-2-1,0 2 5,0-1-1,-1 1 0,1-1 1,0 1-1,-1 0 1,1 0-1,0 0 1,-1 0-1,1 1 1,-1-1-1,0 1 0,-2-1 1,-5 0 17,0 1-1,1 0 1,-1 1 0,1 0-1,0 0 1,-13 4 0,10 0-27,0-1 0,1 1 0,-1 1 0,1 0 1,1 0-1,-20 16 0,27-19-50,0 0 1,0 0-1,0 0 1,0 0-1,0 1 1,1-1-1,0 1 0,0 0 1,0-1-1,-3 8 1,4-8-24,1-1 1,0 1-1,-1-1 1,1 1 0,0-1-1,0 1 1,0-1-1,0 1 1,1-1-1,-1 1 1,1-1-1,0 0 1,-1 1-1,1-1 1,0 0 0,0 1-1,1-1 1,-1 0-1,3 4 1,10 12-215,1-1-107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1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11723,'0'5'226,"1"0"1,-1 0 0,0 1 0,0-1 0,-1 0 0,1 0 0,-1 1-1,0-1 1,-1 0 0,-3 9 0,-3 6 601,-17 25 0,5-7 151,16-30-745,-18 43 698,22-48-867,-1-1 0,0 1-1,0-1 1,1 1 0,-1 0-1,1-1 1,0 1 0,0 0-1,0-1 1,0 1 0,0 0-1,1-1 1,-1 1 0,1-1-1,0 1 1,1 4 0,0-6-22,-1 1 0,1-1 0,-1 1 0,1-1 0,0 0 0,-1 0 0,1 0 0,0 0 0,0 0 1,0 0-1,0 0 0,0-1 0,0 1 0,0-1 0,0 1 0,0-1 0,0 0 0,0 0 0,0 0 0,0 0 0,0 0 1,0 0-1,0-1 0,3 0 0,5-1 93,0 0-1,-1-1 1,18-7 0,-10 2 44,0-1 0,-1 0 0,0-2 0,22-17 0,-32 24-133,0-1 1,-1-1 0,0 1-1,0-1 1,0 0 0,0 0 0,-1 0-1,0-1 1,0 1 0,-1-1-1,0 0 1,0 0 0,-1 0-1,2-8 1,-3 13-31,-1-1 1,0 1-1,1 0 1,-1 0-1,0-1 0,0 1 1,-1 0-1,1 0 1,0 0-1,-1-1 0,0 1 1,1 0-1,-1 0 1,0 0-1,0 0 0,0 0 1,0 0-1,0 0 1,-1 1-1,-2-5 0,1 4-52,1 0 0,-1 0 0,0 0 0,0 1 0,0-1 0,-1 1 0,1-1 0,0 1 0,0 0 0,-1 0 0,1 1 0,-5-1 0,-2 0 46,1 0 0,-1 1 0,0 1 0,1 0 0,-1 0 0,1 0 0,-1 2 0,-17 5 0,22-6 2,0 1-1,0-1 1,0 1-1,1 0 0,-1 0 1,1 0-1,0 0 1,0 1-1,-6 6 0,-2 14-78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9:1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2 241 10986,'-1'4'1127,"8"0"-861,13-1-109,367-2 1471,-301-3-1438,1037-46 1154,-5-83 306,-1030 114-1304,-87 17-304,0-1 0,0 1 0,0 0 0,0-1 1,0 1-1,0-1 0,0 0 0,0 1 0,0-1 0,0 0 0,0 1 0,0-1 0,-1 0 0,1 0 0,0 0 0,0 0 0,-1 0 0,1 0 0,-1 0 0,2-2 0,4-22 1212,-5 12-937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4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1872 13795,'11'-22'621,"0"1"0,1 0 1,28-35-1,55-51 314,-57 66-552,258-303 710,-34 37-785,136-171-122,-278 306-133,-95 131-33,-2 0 1,24-62-1,-30 56 19,-13 31-410,2 1 0,11-25 0,-43 87-2639,16-30 2238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4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32 15051,'31'-28'1794,"-26"25"-1358,-3 4-12,-16 19 372,-309 430 56,322-450-852,-15 23-17,5-8-90,1 0 1,0 0-1,1 1 0,-12 27 1,49-85-608,37-60 55,46-78-46,-81 126 704,32-79-1,-52 103 150,-10 30-145,1-1 0,-1 1 0,0 0 0,0 0 0,0 0 0,0-1 0,0 1 0,0 0 0,0 0-1,0-1 1,0 1 0,0 0 0,0 0 0,0 0 0,0-1 0,0 1 0,0 0 0,0 0 0,0-1 0,0 1 0,0 0-1,0 0 1,-1 0 0,1-1 0,0 1 0,0 0 0,0 0 0,0 0 0,0 0 0,-1-1 0,1 1 0,0 0 0,0 0-1,0 0 1,0 0 0,-1 0 0,1-1 0,0 1 0,0 0 0,0 0 0,-1 0 0,1 0 0,0 0 0,0 0 0,-1 0-1,1 0 1,0 0 0,0 0 0,0 0 0,-1 0 0,1 0 0,0 0 0,0 0 0,-1 0 0,1 0 0,0 0 0,0 0 0,0 0-1,-1 1 1,-12 6 82,3 4-50,1 0-1,-1 0 0,2 0 1,-1 2-1,2-1 0,0 1 0,-7 15 1,-3 13-25,-13 47 0,23-64-13,1 0 0,-3 25-1,8-41 2,0 0 0,1 0 0,0 0 0,0 0 0,1 0-1,0-1 1,0 1 0,1 0 0,0 0 0,4 10 0,-6-16 1,1-1 0,0 1 0,0-1 0,-1 0 0,1 1 1,0-1-1,0 0 0,0 0 0,0 0 0,1 1 0,-1-1 1,0 0-1,0 0 0,1-1 0,0 2 0,-1-2 0,0 1 0,0-1-1,0 0 1,0 0 0,0 0 0,0 0 0,0 0-1,0 0 1,-1 0 0,1 0 0,0 0-1,0 0 1,0 0 0,0-1 0,0 1 0,0 0-1,-1-1 1,1 1 0,1-1 0,1-1-1,0-1 0,0 1 0,-1-1 0,0 1 1,1-1-1,-1 0 0,0 0 0,0 0 1,0 0-1,-1 0 0,1 0 0,1-4 0,3-13 24,0 0-1,-1 0 1,-1-1-1,-1 1 1,-1-1-1,-1 0 1,0 0-1,-4-22 1,-3 18 52,1 19-22,2 13 3,3 0-58,-1 0 0,1 0 0,1 0-1,-1-1 1,1 1 0,1 0 0,-1 0 0,1-1-1,0 1 1,1-1 0,-1 0 0,1 1 0,0-1-1,1 0 1,0-1 0,0 1 0,0-1 0,0 0 0,1 0-1,0 0 1,0 0 0,8 5 0,-9-7-1,1 0 0,-1 0 0,1 0 0,0 0 0,0-1 0,0 0 0,0 0 0,0 0 0,0-1 0,0 0 0,1 0 0,-1 0 0,0-1 0,1 1 0,-1-1 1,1-1-1,-1 1 0,0-1 0,1 0 0,-1 0 0,0 0 0,0-1 0,0 0 0,0 0 0,0 0 0,0 0 0,0-1 0,7-5 0,-8 4 18,1 1-1,-1-1 1,0 0-1,0 0 1,0 0 0,-1 0-1,1-1 1,-1 0-1,0 0 1,0 0 0,-1 0-1,0 0 1,1 0-1,-2 0 1,3-11-1,-4 16-10,1 0-1,-1-1 1,0 1-1,0 0 0,0 0 1,0-1-1,0 1 0,0 0 1,0-1-1,0 1 1,0 0-1,0-1 0,0 1 1,0 0-1,0 0 0,0-1 1,0 1-1,0 0 0,0-1 1,-1 1-1,1 0 1,0 0-1,0-1 0,0 1 1,0 0-1,-1 0 0,1-1 1,0 1-1,0 0 1,0 0-1,-1 0 0,1-1 1,-7 8 50,-6 16 6,2 16-60,11-37-4,-1 1-1,1-1 1,-1 1-1,1-1 0,0 1 1,0-1-1,0 1 1,1 0-1,-1-1 1,1 1-1,-1-1 1,1 1-1,1 2 0,-2-4 5,0-1 0,1 0 0,-1 1 0,0-1 0,1 1 0,-1-1 0,0 0 0,1 1 0,-1-1 0,0 0 0,1 0-1,-1 1 1,1-1 0,-1 0 0,0 0 0,1 1 0,-1-1 0,1 0 0,-1 0 0,1 0 0,-1 0 0,1 0-1,-1 0 1,1 0 0,-1 0 0,1 0 0,-1 0 0,1 0 0,0 0 0,14-10-11,9-18 45,-24 27-30,16-27 120,-13 22-53,1-1-1,0 1 0,0-1 1,0 1-1,8-7 0,-12 13-65,0-1-1,0 1 0,0 0 1,0 0-1,0 0 1,0 0-1,0 0 0,1 0 1,-1 0-1,0 0 1,0 0-1,0 0 0,0 0 1,0 0-1,0 0 1,0 0-1,0 0 0,0 0 1,1 0-1,-1 0 1,0 0-1,0 0 0,0 0 1,0 0-1,0 0 1,0 0-1,0 0 0,0 0 1,0 0-1,1 0 1,-1 0-1,0 0 0,0 0 1,0 0-1,0 0 1,0 1-1,0-1 0,0 0 1,0 0-1,0 0 1,0 0-1,0 0 0,0 0 1,0 0-1,0 0 1,0 0-1,1 0 0,-1 1 1,0-1-1,0 0 1,0 0-1,0 0 0,1 10 93,0 10 20,-2-1-58,1 47-58,0-61-60,1-1 0,-1 1 0,1-1 0,0 1 0,1-1 0,-1 1 0,1-1 0,-1 0 0,1 0 0,1 0 0,3 6 0,-5-9 41,-1 0 0,1 0 0,0-1 0,-1 1 0,1-1 0,0 1 1,0 0-1,-1-1 0,1 1 0,0-1 0,0 0 0,0 1 0,0-1 1,0 0-1,-1 1 0,1-1 0,0 0 0,0 0 0,0 0 0,0 0 1,0 0-1,0 0 0,0 0 0,0 0 0,0 0 0,0 0 0,0-1 1,0 1-1,1-1 0,0 0-8,1-1 0,-1 1-1,0-1 1,1 1 0,-1-1 0,0 0 0,0 0-1,0 0 1,2-3 0,15-26-286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4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46 333 14275,'-11'54'842,"-18"114"923,26-138-1654,1-1 0,1 1 0,7 52 0,-3-64-252,-2-12 43,0 1-1,0-1 1,0 1-1,-1-1 1,-1 12-1,-2-11-85,0-10 91,-1-13 90,3-14 83,2 0 0,1 0 0,6-33 0,24-87 186,-25 121-192,1-4 13,39-151 352,-35 145-222,2 0 0,28-56 1,-39 89-155,1 0 0,0 1 1,0-1-1,0 1 0,0 0 0,1 0 1,10-8-1,-14 12-60,0 0 0,0 0 1,1 1-1,-1-1 0,0 0 0,1 1 1,-1-1-1,0 0 0,1 1 0,-1 0 1,0-1-1,1 1 0,-1 0 0,1 0 1,-1 0-1,1 0 0,-1 0 0,1 0 1,-1 0-1,1 0 0,-1 0 0,0 1 1,1-1-1,-1 1 0,1-1 0,-1 1 0,0 0 1,0-1-1,1 1 0,-1 0 0,0 0 1,0 0-1,0 0 0,0 0 0,0 0 1,0 0-1,0 0 0,0 0 0,0 0 1,0 1-1,-1-1 0,2 2 0,-1-1-13,0 0 0,0 1 0,0-1 0,-1 0-1,1 0 1,-1 1 0,1-1 0,-1 0 0,0 1-1,1-1 1,-1 0 0,0 1 0,-1-1 0,0 4-1,-12 33-80,1-3 71,8-3 5,1-1-1,1 0 0,4 46 1,-2-74 29,-1 0 1,1 1 0,-1-1 0,-1 0-1,1 0 1,0 0 0,-1 0 0,0 0-1,0 0 1,0 0 0,-1 0-1,1-1 1,-1 1 0,0-1 0,0 0-1,0 0 1,-4 3 0,-5 5 157,0-1-1,-1-1 1,-18 11 0,27-18-134,1-1 1,0 1-1,0-1 1,-1 0-1,1 1 1,-1-2-1,0 1 1,1 0-1,-1-1 1,1 1-1,-7-1 1,9 0-56,0-1 0,0 1 0,0 0-1,0 0 1,0-1 0,0 1 0,0-1 0,0 1 0,0-1 0,0 1 0,0-1 0,0 0 0,0 1 0,0-1 0,0 0 0,0 0 0,1 0 0,-1 0 0,0 1 0,1-1 0,-1 0 0,1 0 0,-1 0 0,1-1 0,-1 1 0,1 0 0,-1 0 0,1 0 0,0 0 0,0 0 0,0 0 0,0 0 0,0-1 0,0 1 0,0 0 0,0 0 0,0 0 0,0 0 0,1-2 0,0 0-14,-1 0 0,1-1 0,0 1 1,0 0-1,0 0 0,1 0 0,-1 0 0,1 0 0,0 0 0,-1 1 0,5-6 0,15-12-214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3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35 366 11867,'-23'11'2064,"12"-9"1698,21-16-2564,135-114-672,-131 114-525,90-93-30,-84 85 73,-1-2 0,29-46 1,-58 113 85,9-38-137,-51 170 88,44-142-223,2 0-1,2 0 0,-2 49 0,24-106-2713,-5 8 2308,5-4-120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4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14291,'0'2'99,"0"0"1,0 0-1,0 0 0,1-1 0,-1 1 1,1 0-1,-1-1 0,1 1 1,0 0-1,-1-1 0,1 1 0,0-1 1,0 1-1,0-1 0,0 1 0,0-1 1,1 0-1,-1 0 0,0 1 1,1-1-1,-1 0 0,0 0 0,1 0 1,0-1-1,-1 1 0,1 0 0,-1 0 1,1-1-1,0 1 0,0-1 1,-1 0-1,1 1 0,0-1 0,0 0 1,-1 0-1,1 0 0,0 0 0,0 0 1,-1-1-1,1 1 0,0 0 1,-1-1-1,4 0 0,3-2 71,-1 0 0,1 0-1,0-1 1,-1 0 0,0 0 0,0-1-1,0 1 1,6-7 0,-6 4-54,0 1 1,-1-1-1,0 0 1,-1 0-1,0-1 0,0 1 1,0-1-1,-1 0 0,0-1 1,5-15-1,-9 23-105,0 0 0,1 0 0,-1 0 0,0 0 0,0 0 0,0 0 0,0 0-1,0 0 1,0 0 0,0 0 0,0 1 0,0-1 0,0 0 0,0 0 0,-1 0 0,1 0-1,0 0 1,-1 0 0,1 0 0,0 0 0,-2-1 0,1 2-5,1-1 0,-1 1 1,0-1-1,0 1 0,1 0 0,-1-1 0,0 1 1,0 0-1,0 0 0,0 0 0,0-1 0,1 1 1,-1 0-1,0 0 0,0 0 0,0 1 0,0-1 1,-1 0-1,-2 1-3,-1 0 0,1 1 0,0 0 0,0-1 0,0 1 0,0 0 0,-6 5 0,3-1-7,1 0 0,0 1 0,0-1 0,0 1 1,-5 9-1,9-12-10,0-1 0,-1 1 0,1 1 0,0-1 0,1 0 0,-1 0 1,1 1-1,0-1 0,0 1 0,0-1 0,1 8 0,0-12 7,0 1-1,0 0 0,0 0 0,0 0 1,0 0-1,0-1 0,0 1 0,1 0 1,-1 0-1,0 0 0,0-1 1,1 1-1,-1 0 0,1-1 0,-1 1 1,1 0-1,-1-1 0,1 1 0,-1 0 1,1-1-1,0 1 0,-1-1 1,1 1-1,0-1 0,1 1 0,-1 0-8,1-1-1,0 0 1,-1 1-1,1-1 1,0 0-1,0 0 1,-1 0-1,1 0 1,0 0-1,0 0 1,2-1-1,4-2-67,1 1 0,-1-2-1,12-5 1,17-13-142,-25 14 129,1 1 0,18-8 0,-31 14 94,1 1 1,0 0-1,0-1 1,0 1-1,0 0 1,0 0 0,-1-1-1,1 1 1,0 0-1,0 0 1,0 0-1,0 0 1,0 0-1,0 1 1,0-1 0,0 0-1,-1 0 1,1 0-1,0 1 1,0-1-1,0 1 1,0-1 0,-1 0-1,1 1 1,0-1-1,0 1 1,-1 0-1,1-1 1,0 1-1,-1 0 1,1-1 0,-1 1-1,1 0 1,-1-1-1,1 1 1,-1 0-1,0 0 1,1 0-1,-1 0 1,1 1 0,1 6-18,0 0 1,-1-1 0,0 1 0,0 9 0,3 12-8,-4-27 16,1 0 0,-1 0 0,1-1 1,0 1-1,0 0 0,0-1 0,0 1 0,0 0 0,0-1 0,0 1 1,0-1-1,0 0 0,1 1 0,-1-1 0,0 0 0,1 0 0,0 0 1,-1 0-1,1 0 0,-1 0 0,4 1 0,-2-2-34,0 1 0,0-1 0,0 0 0,0 0 0,0 0 0,0 0 0,1 0 0,-1 0 0,0-1 0,0 0 0,5-1 0,6-4-141,-1 0 0,0-1 0,0 0 0,14-12 1,-13 9-150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4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48 220 14523,'-1'1'124,"-1"-1"-1,0 1 0,0-1 1,0 1-1,0 0 1,1 0-1,-1 0 1,0 0-1,1 0 1,-1 0-1,1 0 0,-1 0 1,1 1-1,0-1 1,-1 1-1,1-1 1,0 1-1,0-1 0,0 1 1,0 0-1,0 0 1,1-1-1,-1 1 1,0 4-1,-3 2 43,2 1 0,0 0-1,-3 18 1,5-24-152,0 0 0,0 0 1,0 1-1,0-1 0,0 0 0,1 1 1,-1-1-1,1 0 0,0 0 0,0 0 0,0 0 1,0 0-1,1 0 0,-1 0 0,1 0 1,0 0-1,0 0 0,2 2 0,-3-4-10,1 0 0,0 0 0,-1 0 0,1 0-1,0 0 1,-1 0 0,1-1 0,0 1 0,0-1 0,0 1 0,0-1-1,0 1 1,-1-1 0,1 0 0,0 0 0,0 0 0,0 0 0,0-1-1,0 1 1,0 0 0,0-1 0,0 1 0,-1-1 0,1 0 0,0 1-1,0-1 1,-1 0 0,1 0 0,0 0 0,-1-1 0,1 1-1,1-2 1,5-3 22,-1-1-1,0 1 0,0-1 1,-1-1-1,0 1 0,0-1 1,-1 0-1,0-1 0,0 1 1,-1-1-1,7-17 0,-12 23 47,-2 6-46,-3 6-5,4-3-5,0-1-1,0 0 1,1 1-1,-1-1 1,1 1-1,1 0 1,-1-1-1,1 1 1,0 0-1,0-1 1,2 9-1,-2-12-5,0 0 0,1 0-1,-1 0 1,1-1-1,-1 1 1,1 0 0,0 0-1,0-1 1,0 1-1,0 0 1,0-1 0,0 1-1,1-1 1,-1 0-1,0 1 1,1-1 0,-1 0-1,1 0 1,-1 0-1,1 0 1,0 0 0,-1 0-1,1 0 1,0 0-1,0-1 1,0 1 0,-1-1-1,1 1 1,0-1-1,0 0 1,0 0 0,0 0-1,0 0 1,0 0-1,0 0 1,3-1 0,1-1 18,0 1 1,0-1 0,0 0 0,-1 0 0,1-1 0,0 0-1,-1 0 1,0 0 0,0-1 0,0 0 0,6-6 0,-4 5-3,-2-1 1,1 0-1,-1-1 0,0 0 1,0 1-1,-1-2 1,0 1-1,3-8 1,-4 4-7,-6 9-4,2 2-15,1 0-1,-1 1 0,0-1 0,1 1 0,-1-1 0,1 1 0,-1-1 1,1 1-1,0-1 0,-1 1 0,1 0 0,-1-1 0,1 1 0,0 0 1,0-1-1,-1 1 0,1 0 0,0-1 0,0 1 0,0 0 1,0 1-1,-1-1 0,1 0 0,-1 1 0,1-1 0,0 0 0,0 1 0,-1-1-1,1 1 1,0-1 0,0 0 0,1 1 0,-1-1 0,0 0 0,0 1 0,1-1 0,-1 0 0,1 1 0,-1-1 0,1 0 0,-1 1 0,1-1 0,0 0 0,0 0 0,0 0 0,-1 0 0,1 0 0,0 0 0,0 0 0,0 0 0,1 0 0,-1 0 0,0-1 0,0 1 0,0 0 0,1-1 0,-1 1 0,0-1 0,1 1 0,-1-1 0,0 0 0,1 1 0,-1-1 0,3 0-1,1 0 9,0-1-1,0 1 0,0-1 1,0 0-1,0 0 0,0-1 0,0 1 1,-1-1-1,1 0 0,7-5 0,-2 0 29,0 0-1,14-13 0,-21 17-27,0 0 0,-1 1-1,1-1 1,-1 0 0,1 0 0,-1-1-1,0 1 1,-1 0 0,1-1 0,0 1 0,-1-1-1,1-4 1,-1 7-8,-1 1 1,0 0-1,0-1 0,0 1 1,0 0-1,0-1 0,0 1 1,0 0-1,0-1 0,0 1 1,0-1-1,0 1 0,0 0 0,0-1 1,0 1-1,-1 0 0,1-1 1,0 1-1,0 0 0,0-1 1,0 1-1,-1 0 0,1-1 1,0 1-1,0 0 0,-1 0 1,1-1-1,0 1 0,0 0 0,-1 0 1,1-1-1,0 1 0,-1 0 1,1 0-1,0 0 0,-1 0 1,1 0-1,0-1 0,-1 1 1,1 0-1,0 0 0,-1 0 1,1 0-1,-1 0 0,1 0 1,0 0-1,-1 0 0,1 0 0,0 0 1,-1 1-1,1-1 0,0 0 1,-1 0-1,1 0 0,0 0 1,-1 0-1,1 1 0,0-1 1,-1 0-1,1 0 0,0 0 1,-1 1-1,-19 13-7,19-13 7,0 0 0,0 0 0,1 0 0,-1 0-1,0 0 1,0 0 0,1 1 0,-1-1 0,1 0-1,-1 0 1,1 0 0,-1 1 0,1-1 0,0 0-1,0 1 1,0-1 0,0 0 0,0 1 0,0-1-1,0 0 1,0 1 0,0-1 0,1 2 0,0-1-11,0-1 0,0 0 0,0 0 0,0 1 0,0-1 1,1 0-1,-1 0 0,0 0 0,1 0 0,-1 0 0,0-1 1,1 1-1,-1 0 0,1 0 0,0-1 0,1 1 0,9 2-212,0-1-1,1 0 0,23 0 0,-29-2 35,34 6-751,-35-5 711,-1 1 0,1-1 1,-1 0-1,1-1 1,-1 0-1,1 1 0,-1-2 1,1 1-1,-1-1 0,1 0 1,-1 0-1,1 0 1,9-4-1,-4-1-98,0-1-1,-1 0 1,1 0-1,-1-1 1,-1 0 0,0 0-1,0-2 1,0 1-1,-1-1 1,-1 0 0,8-12-1,-9 10 654,1 1-1,-2-2 1,1 1-1,-2 0 1,0-1-1,0 0 1,-1 0-1,-1 0 1,0-1-1,0-16 1,-4 17 581,-1 14 32,-4 20 86,4-2-798,2 0-1,0 0 1,2 0-1,0 0 1,6 34-1,29 94-328,-31-130 83,-3-7-26,-1-7 2,0 1 1,0-1-1,0 1 1,0-1-1,1 1 0,-1-1 1,3 4-1,-2-14-298,-2-6 196,-3 2 100,-1-1 0,0 1 0,-1 0 0,0 0 0,-1 1 0,0-1 0,-1 1 0,0 1 0,-1-1 0,-11-10 0,7 5 286,0 1 0,-18-31 0,30 45-230,-1-1 1,1 1 0,0 0-1,0 0 1,0-1 0,0 1-1,0 0 1,0-1 0,-1 1-1,1 0 1,0-1-1,0 1 1,0 0 0,0-1-1,0 1 1,0 0 0,0-1-1,0 1 1,0 0 0,0-1-1,0 1 1,1 0 0,-1 0-1,0-1 1,0 1 0,0 0-1,0-1 1,0 1 0,1 0-1,-1 0 1,0-1 0,0 1-1,13-4 196,20 5-295,-26-1-77,19-1-549,-25 1 691,0-1 0,-1 1-1,1 0 1,0-1 0,0 1 0,0-1-1,0 1 1,-1-1 0,1 1 0,0-1-1,0 1 1,-1-1 0,1 0 0,0 1-1,-1-1 1,1 0 0,-1 0 0,1 1-1,-1-1 1,1 0 0,-1 0-1,0 0 1,1 0 0,-1 0 0,0-1-1,1-14-314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4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12635,'-9'5'1128,"14"3"-776,6 4-144,12-1 696,4 1-704,9 2-80,6-3-32,2 1-64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4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12555,'1'0'82,"0"0"-1,0 1 1,0-1 0,0 0 0,0 0 0,0 1 0,0-1-1,0 1 1,0-1 0,0 1 0,0-1 0,-1 1 0,1 0-1,0-1 1,0 1 0,0 0 0,-1-1 0,2 2 0,-2-1-37,0 0 1,0-1 0,0 1-1,0-1 1,0 1 0,0-1-1,0 1 1,0-1 0,0 1-1,0-1 1,-1 1-1,1 0 1,0-1 0,0 1-1,0-1 1,-1 0 0,1 1-1,0-1 1,-1 1 0,1-1-1,0 1 1,-1-1 0,1 0-1,-1 1 1,-3 3 78,-1 0 0,0-1 0,0 0 0,-9 5 0,-2 0 45,-25 18-1,36-22-153,0 0 1,0 0-1,0 0 0,0 1 1,1 0-1,0 0 0,0 0 1,-4 6-1,8-10-15,-1 0 0,1 0 0,-1-1-1,1 1 1,0 0 0,0 0 0,-1 0 0,1 0-1,0 0 1,0-1 0,0 1 0,0 0 0,0 0-1,0 0 1,0 0 0,0 0 0,0 0 0,0 0-1,1-1 1,-1 1 0,0 0 0,1 0 0,0 1-1,0-1 1,0 1 1,0-1-1,0 0 0,1 0 0,-1 0 0,0 0 0,1 0 0,-1 0 0,1-1 0,-1 1 0,1 0 0,1 0 0,8 1-1,0 1 0,0-2 0,15 1 0,-11 0-7,5 0-1,22 4 268,-41-6-249,-1 0 0,0 0 0,0 1 0,0-1 0,0 0 0,0 0 0,0 0 0,0 0 0,0 0 0,1 0 0,-1 0 1,0 0-1,0 0 0,0 1 0,0-1 0,0 0 0,0 0 0,0 0 0,0 0 0,0 0 0,0 0 0,0 0 0,0 1 1,0-1-1,0 0 0,0 0 0,0 0 0,0 0 0,0 0 0,0 0 0,0 1 0,0-1 0,0 0 0,0 0 0,0 0 1,0 0-1,0 0 0,0 0 0,0 1 0,0-1 0,0 0 0,0 0 0,0 0 0,0 0 0,-1 0 0,1 0 0,0 0 1,0 0-1,0 1 0,0-1 0,0 0 0,0 0 0,0 0 0,-1 0 0,1 0 0,0 0 0,0 0 0,0 0 0,0 0 1,0 0-1,0 0 0,-1 0 0,1 0 0,-8 5 322,-34 9 823,-83 17 1,113-28-1189,-7-2-834,20-5 317,12-2 424,17-4-250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4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151 352 15219,'0'-1'50,"-1"1"0,1 0 0,0 0-1,0-1 1,0 1 0,-1 0 0,1-1 0,0 1-1,0 0 1,-1 0 0,1-1 0,0 1 0,0 0-1,-1 0 1,1 0 0,0-1 0,-1 1-1,1 0 1,0 0 0,-1 0 0,1 0 0,0 0-1,-1 0 1,1 0 0,-1 0 0,1 0 0,0 0-1,-1 0 1,0 0 0,-16 3 433,-15 9 344,21-6-559,0 0 0,1 0 0,-12 10 0,18-14-236,1 1-1,0 0 1,0 0 0,0 0-1,0 0 1,0 1 0,1-1-1,0 1 1,0-1 0,0 1-1,0 0 1,-2 6 0,4-9-28,-1-1 1,1 1 0,0 0-1,0-1 1,0 1 0,0-1-1,0 1 1,0 0-1,0-1 1,0 1 0,0 0-1,0-1 1,0 1 0,0-1-1,1 1 1,-1 0-1,0-1 1,0 1 0,1-1-1,-1 1 1,0-1 0,1 1-1,-1-1 1,0 1-1,1-1 1,-1 1 0,1-1-1,-1 1 1,1-1 0,-1 0-1,1 1 1,-1-1-1,1 0 1,-1 0 0,1 1-1,-1-1 1,1 0 0,0 0-1,-1 0 1,1 1-1,-1-1 1,1 0 0,0 0-1,-1 0 1,1 0-1,0 0 1,-1 0 0,1-1-1,0 1 1,3 0 3,1-1 0,-1 1 0,0-1 0,0 0 0,0-1 0,5-1 0,2-3 3,1-1 0,-1 0 1,0-1-1,-1 0 0,0-1 0,0 0 1,0 0-1,-2-1 0,1 0 1,-1-1-1,-1 0 0,0 0 1,8-16-1,-5 7 1,-2 0 0,0-1 0,0-1 0,-2 1 0,-1-1 0,-1 0 0,2-25 0,-5 37-15,-1-1 0,0 1-1,-1-1 1,0 1 0,0 0 0,-4-13-1,4 21 2,1 0 0,0 1-1,-1-1 1,0 1 0,1-1-1,-1 1 1,0-1 0,0 1-1,1-1 1,-1 1-1,0 0 1,-1-1 0,1 1-1,0 0 1,0 0 0,0 0-1,-1 0 1,1 0 0,-1 0-1,1 0 1,-1 0 0,1 1-1,-1-1 1,1 0 0,-1 1-1,1-1 1,-1 1 0,0 0-1,1 0 1,-1-1 0,0 1-1,1 0 1,-1 1 0,0-1-1,1 0 1,-1 0 0,0 1-1,1-1 1,-1 1 0,1-1-1,-1 1 1,0 0 0,1-1-1,0 1 1,-4 2 0,-4 3-7,1 0 1,-1 0 0,1 1 0,0 0 0,1 1-1,-1 0 1,1 0 0,1 0 0,-8 13 0,6-8 2,1 0 1,0 1-1,1 0 1,0 0-1,-7 29 1,12-38-29,0 0-1,1 0 1,-1-1 0,1 1 0,0 0 0,1 0-1,-1 0 1,1 0 0,0-1 0,1 1 0,-1 0-1,1-1 1,-1 1 0,1-1 0,1 1 0,-1-1-1,4 5 1,5 5-345,1 0 0,0-2 0,21 19 0,-18-19-133,-2 1-1,17 19 0,-29-30 472,0 0 0,1 0 0,-1-1 0,1 1 0,-1 0-1,1-1 1,0 1 0,0-1 0,0 0 0,0 1 0,0-1 0,0 0 0,0 0 0,0 0 0,0 0 0,0-1 0,1 1 0,-1-1 0,0 1 0,0-1 0,1 0 0,1 0 0,14-1-137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4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67 358 12875,'0'0'19,"-20"9"2152,-26 16 0,46-25-2159,0 0 0,0 1 0,0-1 0,0 0 0,0 0 0,0 0 0,0 0 0,0 0 1,0 0-1,0 1 0,0-1 0,0 0 0,0 0 0,0 0 0,0 0 0,0 0 0,0 0 0,0 0 1,0 1-1,0-1 0,0 0 0,1 0 0,-1 0 0,0 0 0,0 0 0,0 0 0,0 0 0,0 0 1,0 0-1,0 1 0,0-1 0,0 0 0,1 0 0,-1 0 0,0 0 0,0 0 0,0 0 0,0 0 1,0 0-1,0 0 0,1 0 0,-1 0 0,0 0 0,0 0 0,0 0 0,0 0 0,0 0 0,0 0 1,0 0-1,1 0 0,-1 0 0,0 0 0,0 0 0,0 0 0,0 0 0,0-1 0,0 1 0,0 0 1,1 0-1,-1 0 0,0 0 0,10 0 62,3-4-46,0 0 1,0-1-1,-1-1 1,0 0-1,0 0 1,0-1-1,0-1 1,-1 0-1,-1 0 1,13-13-1,-40 31 86,9-1-57,0 0 1,1 0-1,-10 19 1,15-25-41,0 1 0,0-1 0,1 0 0,-1 1 0,1 0 0,0-1 0,0 1 0,0 0 0,1-1 0,-1 1 0,1 0 0,0 0 0,0 0 0,0 0 0,1 5 0,0-8-10,-1 0 0,0 0 0,1 0 0,-1 0-1,1 0 1,-1 0 0,1 0 0,0 0-1,-1 0 1,1 0 0,0-1 0,0 1 0,-1 0-1,1 0 1,0-1 0,0 1 0,0 0 0,0-1-1,0 1 1,0-1 0,0 1 0,2 0-1,0-1 2,0 0 0,-1 1 0,1-1 1,0 0-1,-1 0 0,1 0 0,0-1 0,-1 1 0,5-2 0,1-1-2,0 0 1,1 0 0,-1-1-1,-1 0 1,10-6-1,-4 1-14,-1-1 0,0-1 0,-1 0 0,-1 0 0,1-1 0,-2-1 0,0 1 0,13-25 0,-16 25-15,0 0-1,-1-1 1,0 1-1,-1-1 0,0 0 1,-2 0-1,1-1 0,-1 1 1,-1 0-1,-1-20 0,0 32 23,0-1-1,0 1 0,0-1 0,0 1 1,-1-1-1,1 1 0,0-1 0,-1 1 0,0-1 1,1 1-1,-2-2 0,2 2 3,0 1 0,-1 0 1,1 0-1,0 0 0,0-1 0,-1 1 0,1 0 0,0 0 0,0 0 0,-1 0 1,1 0-1,0 0 0,0-1 0,-1 1 0,1 0 0,0 0 0,0 0 0,-1 0 1,1 0-1,0 0 0,-1 0 0,1 0 0,0 0 0,0 0 0,-1 0 0,1 1 1,0-1-1,-1 0 0,1 0 0,0 0 0,0 0 0,-1 0 0,1 0 0,0 1 1,-2 0 8,0 1 0,0 0 1,1 0-1,-1 0 0,1 0 1,-1 0-1,1 0 1,0 0-1,0 0 0,0 0 1,-1 4-1,-7 28-98,1 0 0,-4 51 0,4-23-156,-5 11-64,-8 63 174,19-113 185,1 1 0,0-1 0,6 41 1,-5-63-47,0 0 0,0 0 0,0 0 0,0 0 0,1 0 0,-1 0 0,0 0 0,0-1 0,1 1 0,-1 0 0,1 0 0,-1 0 0,1 0 0,-1 0 0,1-1 0,-1 1 0,1 0 0,0 0 0,-1-1 0,2 2 0,-1-2 0,-1 0 0,1 0 1,0 0-1,-1 0 0,1 0 1,0 0-1,-1 0 1,1 0-1,0 0 0,-1 0 1,1-1-1,-1 1 1,1 0-1,0 0 0,-1-1 1,1 1-1,-1 0 1,1-1-1,-1 1 0,1 0 1,-1-1-1,2 0 1,2-3 21,0 0 0,0-1 1,-1 0-1,1 0 1,3-8-1,30-60 6,45-133 1,2-85-1337,-72 230 821,-13 54 463,-4 14 39,-7 16 25,3 3-33,0 1 1,2 1-1,1-1 1,-2 31-1,6-40-9,1 0-1,1 0 1,1 0-1,0 0 1,1 0-1,1 0 1,8 25-1,-11-41 5,1-1 1,-1 0-1,0 1 0,1-1 0,0 0 0,-1 0 0,1 1 0,0-1 1,-1 0-1,1 0 0,0 0 0,0 0 0,0 0 0,0 0 0,0 0 0,0 0 1,0 0-1,0-1 0,0 1 0,2 1 0,-2-2 3,0 0 0,1 0 1,-1 0-1,0 0 0,0 0 0,0 0 0,0-1 0,1 1 0,-1 0 1,0 0-1,0-1 0,0 1 0,0-1 0,0 1 0,0-1 0,0 0 1,0 1-1,2-2 0,4-5 59,0-1-1,0 0 1,0 0 0,7-12 0,-7 10-20,11-17 74,-11 16-74,0 0 1,17-19-1,-22 28-39,0 0 1,0 0-1,0 0 1,1 1-1,-1-1 1,0 0-1,1 1 1,-1 0-1,1-1 1,-1 1-1,1 0 1,0 0-1,0 1 1,-1-1-1,1 0 0,0 1 1,0 0-1,4 0 1,10 1 82,-1 0 0,1-1 0,0-1 0,28-4 0,-38 3-60,1 0 0,0-1 0,-1 0 0,1 0 0,-1 0-1,0-1 1,0 0 0,-1 0 0,1-1 0,-1 0-1,0 0 1,6-7 0,-3 3 21,-1-1 0,0-1-1,-1 0 1,0 0 0,10-22-1,-14 27-34,-1 0 0,1-1-1,-1 1 1,-1 0-1,1-1 1,-1 0 0,0 1-1,0-1 1,-1 1-1,0-1 1,-1 0 0,1 1-1,-3-9 1,3 13-16,0 1 0,0 0 0,-1 0 0,1-1-1,-1 1 1,1 0 0,-1 0 0,0 0 0,1 0 0,-1 0 0,0 0 0,0 0 0,1 0 0,-1 0 0,0 0-1,0 0 1,0 0 0,0 0 0,-1 1 0,1-1 0,0 0 0,0 1 0,0-1 0,0 1 0,-1 0 0,1-1 0,0 1-1,-1 0 1,1 0 0,0 0 0,0-1 0,-1 1 0,1 1 0,0-1 0,-1 0 0,1 0 0,0 0 0,0 1-1,-1-1 1,1 1 0,-1 0 0,-5 1-1,1 1-1,0 1 0,0-1 1,0 1-1,0 0 1,-8 8-1,-9 9 4,1 1 0,2 1 0,-20 29 0,30-38 12,0 1 0,1 1-1,1-1 1,0 1 0,1 1 0,-8 32-1,14-46 18,0 0-1,0 0 0,1 0 1,-1-1-1,1 1 0,0 0 1,0 0-1,0 0 0,0 0 1,0 0-1,1 0 0,0 0 1,-1 0-1,1 0 0,0 0 1,0 0-1,1-1 0,-1 1 1,0-1-1,1 1 0,0-1 1,-1 1-1,1-1 0,0 0 1,0 1-1,1-1 0,-1 0 1,0-1-1,1 1 1,-1 0-1,1-1 0,-1 1 1,1-1-1,0 0 0,0 0 1,-1 0-1,1 0 0,4 0 1,33 8 151,5-4 66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4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14579,'-3'3'2033,"3"3"1527,5-5-3040,0-1-55,4-5-305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5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61 12507,'-4'-5'76,"1"0"0,-1 1 1,0-1-1,0 1 0,-1 0 1,1 0-1,-1 1 0,0-1 1,0 1-1,0 0 0,0 0 1,0 1-1,-1 0 0,0 0 0,1 0 1,-1 0-1,0 1 0,0 0 1,1 0-1,-1 1 0,0 0 1,0 0-1,0 0 0,0 0 1,-8 3-1,5-2-18,-1 2-1,1-1 1,-1 1 0,1 1 0,0-1-1,0 2 1,0-1 0,1 1-1,0 0 1,0 1 0,0 0-1,0 0 1,1 1 0,-12 14 0,12-10-33,-1 0 0,2 1 0,-1 0 0,2 1 1,-1-1-1,2 1 0,0 0 0,0 1 0,1-1 1,1 0-1,0 1 0,0 20 0,2-23-28,1 0 0,-1 1 1,2-1-1,0 0 0,0 0 0,1 0 0,0 0 0,1-1 0,0 1 0,0-1 0,2 0 1,-1 0-1,1 0 0,0-1 0,11 12 0,-14-18 7,-1 0-1,1 0 1,0-1 0,0 1 0,0-1-1,0 0 1,1 0 0,-1 0 0,1 0-1,-1-1 1,1 1 0,-1-1-1,1 0 1,0 0 0,0 0 0,6 0-1,-7-1 27,0-1 0,0 1 0,1-1 0,-1 1 0,-1-1 0,1 0 0,0-1 0,0 1 0,0 0 0,0-1 0,-1 1 0,1-1 0,-1 0 0,1 0 0,-1 0 0,0 0 0,0 0 0,0-1 0,0 1 0,0 0 0,2-5 0,0 0 68,0 0 1,-1-1-1,0 0 0,0 0 1,0 0-1,-1 0 0,0 0 1,0-12-1,-1 17-70,0 0 1,-1-1-1,0 1 0,0-1 0,0 1 0,0-1 0,-1 1 1,1-1-1,-1 1 0,0-1 0,0 1 0,0 0 1,-1-1-1,1 1 0,-1 0 0,0 0 0,1 0 1,-1 0-1,-1 1 0,1-1 0,0 0 0,-5-3 0,6 5-22,0 0 0,0 1 0,-1-1-1,1 0 1,-1 1 0,1-1-1,0 1 1,-1-1 0,1 1-1,-1 0 1,1 0 0,-1 0 0,1-1-1,-1 1 1,1 1 0,-1-1-1,1 0 1,-1 0 0,1 0-1,-1 1 1,1-1 0,-1 1-1,1-1 1,0 1 0,-1 0 0,1-1-1,0 1 1,-1 0 0,1 0-1,0 0 1,0 0 0,0 0-1,0 0 1,0 0 0,0 1-1,0-1 1,0 0 0,-1 3 0,0-1-8,1 0 0,-1 1 1,0-1-1,1 1 0,-1-1 1,1 1-1,0 0 0,1 0 1,-1-1-1,1 1 0,-1 0 1,1 0-1,0 0 1,1 5-1,-1-6-1,1 0-1,0-1 1,0 1 0,0 0-1,0 0 1,0-1 0,1 1 0,-1-1-1,1 1 1,-1-1 0,1 0 0,0 1-1,0-1 1,0 0 0,0 0-1,1 0 1,-1-1 0,4 3 0,-3-2-2,1-1 0,0 1 0,0-1 1,0 0-1,0 0 0,0-1 0,0 1 1,0-1-1,0 0 0,0 0 1,7-1-1,0-1 6,0 0 0,0-1 0,-1 0 0,1-1-1,-1 0 1,0-1 0,-1 0 0,18-12 0,19-22 97,-53 68 36,1-14-106,-2 3-5,1 1 1,1-1 0,0 1-1,2 0 1,-5 36 0,9-54-28,0-1 1,0 1-1,0 0 1,0-1-1,0 1 1,0-1-1,0 1 1,0 0 0,0-1-1,0 1 1,0-1-1,1 1 1,-1 0-1,0-1 1,0 1-1,1-1 1,-1 1 0,0-1-1,1 1 1,-1-1-1,0 1 1,2 0-1,-2-1 40,0 0 0,1 0-1,-1 0 1,1 0 0,-1 0 0,1 0-1,-1 0 1,1-1 0,-1 1 0,1 0-1,-1 0 1,0 0 0,1 0-1,-1-1 1,1 1 0,-1 0 0,0-1-1,1 1 1,-1 0 0,0-1-1,1 0 1,18-25 795,-5-12-620,1-10 78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5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13811,'-3'11'1416,"-4"8"-1008,-1 7-120,-1 4 497,2 7-241,0 2-48,4 5-144,3 2-80,0-2-176,0 1-152,1-6-296,2-5-104,-2-7-128,2-2-89,-1-11 393,2-7-152,-1-6-112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5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13707,'0'3'262,"0"1"1,0-1-1,0 0 1,0 0-1,1 0 0,0 1 1,-1-1-1,1 0 0,3 6 1,-3-8-234,0 0 1,0 0-1,0 0 1,0 1-1,0-1 1,0-1-1,0 1 1,1 0-1,-1 0 1,0 0-1,1-1 1,-1 1-1,0-1 0,1 1 1,-1-1-1,1 1 1,-1-1-1,1 0 1,-1 0-1,1 0 1,-1 0-1,1 0 1,-1 0-1,3 0 1,2-1-2,0-1 0,1 1 1,-1-1-1,-1 0 0,1 0 0,0-1 1,0 1-1,-1-1 0,0-1 1,1 1-1,-1-1 0,0 0 0,-1 0 1,1 0-1,-1-1 0,0 1 1,4-6-1,-3 3-2,-1 1 0,0-1 0,0 1 0,0-1 0,-1 0 1,0 0-1,0-1 0,-1 1 0,0-1 0,0 1 0,0-1 0,-1 0 0,0-9 1,-1 16-24,0 0 1,0 0-1,0 0 1,0 0 0,0-1-1,0 1 1,0 0 0,0 0-1,0 0 1,-1 0 0,1 0-1,0-1 1,-1 1 0,1 0-1,-1 0 1,1 0-1,-1 0 1,0 0 0,1 0-1,-1 0 1,0 1 0,0-1-1,0 0 1,1 0 0,-1 1-1,0-1 1,0 0 0,0 1-1,0-1 1,0 1-1,0-1 1,0 1 0,-1-1-1,1 1 1,0 0 0,0 0-1,0-1 1,0 1 0,-3 0-1,2 1 0,-1-1 0,0 1 0,0 0 1,1 0-1,-1 0 0,1 0 0,-1 0 0,1 0 0,-1 1 0,1-1 0,0 1 0,0 0 0,-1 0 0,1 0 0,-2 3 0,-2 3-2,1 0-1,0 0 1,1 1-1,0-1 1,0 1-1,1 0 1,0 0-1,1 1 1,0-1-1,0 1 1,0 13-1,1-13-3,0 0 0,1 1-1,1-1 1,0 0 0,0 0-1,1 1 1,1-1 0,-1 0-1,1-1 1,7 16 0,-8-21 6,1 0 0,-1 0 0,1 0 1,-1-1-1,1 1 0,0 0 0,1-1 1,-1 0-1,0 0 0,1 0 0,0 0 1,0 0-1,0-1 0,0 0 0,0 0 1,0 0-1,1 0 0,-1 0 0,0-1 1,1 0-1,0 0 0,-1 0 0,1-1 1,-1 1-1,1-1 0,0 0 0,-1-1 1,1 1-1,0-1 0,-1 0 0,1 0 1,-1 0-1,1-1 0,-1 1 0,0-1 1,1 0-1,-1-1 0,0 1 0,0-1 1,5-4-1,3-3 38,-1 0 0,0-1 0,0 0 0,-1-1 0,0 0 0,-1-1 0,12-24-1,-11 20 3,-2-1 0,0-1 0,-1 0 0,-1 0 0,6-31 0,-11 39-50,-2 16-29,-3 19-3,4-21 37,-1 61-16,1-59 11,1 0 0,0 1 0,0-1 0,0 0 0,0 0-1,1 0 1,0 0 0,0 0 0,5 8 0,-7-12-7,0 0 0,1-1 0,-1 1 0,0 0 0,1-1 0,-1 1-1,1-1 1,-1 1 0,1-1 0,-1 1 0,1-1 0,0 1 0,-1-1 0,1 1 0,0-1 0,-1 0 0,1 1 0,0-1 0,-1 0 0,1 1-1,0-1 1,-1 0 0,1 0 0,0 0 0,0 0 0,0 0 0,-1 0 0,1 0 0,0 0 0,0 0 0,-1 0 0,1 0 0,0 0 0,-1-1-1,1 1 1,0 0 0,0-1 0,-1 1 0,1 0 0,0-1 0,-1 1 0,1-1 0,-1 1 0,1-1 0,-1 1 0,1-1 0,0 0 0,3-3-28,-1-1 1,0 1 0,0-1 0,-1 1-1,4-9 1,6-20-156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3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15627,'13'-7'1180,"-13"7"-1160,0 0 1,0 0-1,0 0 0,0 0 1,1 0-1,-1 0 0,0 0 1,0 0-1,0 0 0,0 0 1,0 0-1,0 0 0,1 0 1,-1 0-1,0 0 1,0 0-1,0 0 0,0 0 1,0 0-1,0 0 0,0 1 1,1-1-1,-1 0 0,0 0 1,0 0-1,0 0 0,0 0 1,0 0-1,0 0 0,0 0 1,0 0-1,0 0 0,0 1 1,0-1-1,1 0 0,-1 0 1,0 0-1,0 0 0,0 0 1,0 0-1,0 1 1,0-1-1,0 0 0,0 0 1,0 0-1,0 0 0,-8 24 1170,3-14-1008,-4 13 160,4-14-310,1 1-1,0 0 0,1 0 1,0 0-1,0 0 0,1 1 1,-1 17-1,3-26-36,0 0 0,1 0 0,-1-1 0,1 1-1,-1 0 1,1 0 0,0 0 0,0-1 0,0 1-1,0 0 1,0-1 0,0 1 0,0-1 0,1 1 0,-1-1-1,1 0 1,-1 0 0,1 1 0,-1-1 0,1 0 0,-1 0-1,1 0 1,0-1 0,0 1 0,-1 0 0,3 0-1,8 3-31,0-1 0,-1-1 0,15 2 0,-4-1-19,-9 0 18,0 0 0,-1 1 1,1 0-1,-1 1 0,12 6 0,-21-10 28,-1 1 0,1 0 0,-1-1 1,0 1-1,0 0 0,0 0 0,0 0 0,0 0 0,0 1 0,0-1 0,-1 0 0,3 5 1,-3-5 6,-1 0 0,1 0 0,-1 0 1,0 0-1,1 0 0,-1 0 1,0 0-1,0 1 0,-1-1 1,1 0-1,0 0 0,-1 0 1,1 0-1,-1 0 0,1 0 1,-1 0-1,0 0 0,0-1 0,0 1 1,-1 2-1,-4 4 29,0 0 1,-1 0-1,0-1 1,0 0-1,-1 0 1,0 0-1,0-1 1,0 0-1,-18 9 0,7-6 58,-1 0 0,1-1-1,-36 9 1,47-15-48,0 0-1,0 0 1,-1-1 0,1-1 0,0 1 0,-1-1-1,-16-2 1,23 1-64,0 1 0,-1-1 0,1 0-1,0 1 1,0-1 0,0 0 0,0 0-1,0-1 1,0 1 0,0 0 0,0-1-1,0 1 1,1-1 0,-1 0 0,0 1-1,1-1 1,0 0 0,-1 0 0,1 0-1,0 0 1,0 0 0,0 0 0,0-1 0,0 1-1,1 0 1,-1 0 0,1-1 0,-1 1-1,1 0 1,0-1 0,0 1 0,0-4-1,1-4-56,0 0 0,0 0-1,1 0 1,5-16 0,5-11-210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5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10802,'-10'14'1241,"7"13"-737,0-1-232,6-2 1328,5-1-984,7-8-424,4-4 24,4-5-152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5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77 165 13043,'-15'24'924,"1"-2"-60,-17 38 1,28-53-701,0 0 0,0 1 0,1 0 0,0-1 0,1 1 0,-1 0 0,2 0 0,-1 0 0,1 12 0,0-18-130,1 0 0,-1-1 1,0 1-1,0 0 0,1 0 1,-1-1-1,1 1 1,-1 0-1,1-1 0,0 1 1,0 0-1,0-1 0,0 1 1,0-1-1,0 0 0,0 1 1,0-1-1,0 0 1,1 0-1,-1 1 0,0-1 1,1 0-1,-1 0 0,1-1 1,0 1-1,-1 0 0,4 1 1,-2-2-7,0 1 0,1-1 0,-1 0 0,0 0 0,0 0 0,0-1 0,0 1 0,0-1 0,0 1 0,0-1 0,0 0 0,0 0 0,0-1 1,0 1-1,4-3 0,5-4 18,0 0 1,-1-2-1,0 1 1,0-1 0,-1-1-1,0 0 1,-1 0-1,14-22 1,-13 16-23,0-1 0,-1 0 0,-1 0 0,-1-1 0,9-35-1,-14 44-44,0 1-1,-1-1 0,0 0 1,-1 1-1,0-1 0,-2-17 1,2 25 11,0-1 0,-1 1 0,1 0 0,-1 0 0,0-1 0,0 1 0,0 0 0,0 0 0,0 0 0,0 0 0,0 0 0,-1 0 0,1 0 0,0 1 0,-1-1 0,0 0 0,0 1 0,1-1 0,-1 1 0,0 0 0,0-1 0,0 1 0,0 0 0,0 0 0,-1 1 0,1-1 0,0 0 0,0 1 0,-1-1 0,1 1 0,0-1 0,0 1 0,-1 0 0,-2 0 0,-2 1-9,-1 0 1,0 1-1,1 0 0,-1 0 1,1 0-1,-1 1 0,1 0 1,0 1-1,0 0 0,1 0 1,-1 0-1,-7 7 0,4-3 21,0 1 0,1 0 1,0 0-1,0 1 0,1 0 0,-11 19 0,18-27-6,0 0 0,0 0-1,0-1 1,0 1 0,0 0 0,0 0-1,1 1 1,-1-1 0,1 0 0,-1 0-1,1 0 1,0 0 0,0 0 0,0 0-1,0 1 1,0-1 0,0 0 0,1 0 0,-1 0-1,1 0 1,0 0 0,-1 0 0,1 0-1,0 0 1,0 0 0,0 0 0,0 0-1,1 0 1,-1-1 0,0 1 0,1-1 0,-1 1-1,1-1 1,0 1 0,-1-1 0,1 0-1,2 2 1,9 4-200,-1-1 0,1 0 0,0-1 0,24 6 0,-13-4-270,-9-2 100,0 1-1,-1 1 1,1 0-1,-1 1 1,0 0-1,-1 1 1,17 15 0,-16-12-17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5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162 123 11090,'-7'10'429,"1"0"0,0 1 0,0 0 0,1 0 0,1 0 0,0 1 0,0-1 0,1 1 0,1 0 0,0 0 0,0 0 0,1 14 0,2 11-214,2 1 0,11 58 1,-7-61-207,-2 1 1,1 68-1,-7-98-10,1 1 0,-1-1 0,-1 0 0,1 0 0,-1 1 0,0-1 0,-1 0-1,0-1 1,1 1 0,-2 0 0,-6 9 0,8-12 1,0-1-1,1 0 0,-1 0 1,0 0-1,0-1 0,0 1 1,0 0-1,-1-1 1,1 1-1,0-1 0,-1 0 1,1 0-1,-1 0 1,1 0-1,-1 0 0,0-1 1,1 1-1,-1-1 0,0 1 1,1-1-1,-1 0 1,0 0-1,1 0 0,-1-1 1,0 1-1,1-1 1,-1 1-1,0-1 0,1 0 1,-5-2-1,5 2-11,0 0 0,0 0-1,0 0 1,-1-1 0,1 1 0,0-1-1,1 1 1,-1-1 0,0 0-1,0 0 1,1 0 0,-1 0 0,1 0-1,0 0 1,-1 0 0,1 0 0,0-1-1,0 1 1,0-3 0,0 0-16,0 1 0,1-1 1,-1 0-1,1 0 0,0 1 0,1-1 1,-1 0-1,1 1 0,2-8 0,3-5-55,0 0-1,1 0 0,1 1 0,11-18 0,154-209 99,-70 106 804,-91 119-578,-11 16 39,-5 6-172,-6 9-16,-1 5 0,2 1-1,-13 39 0,18-48-72,2 0 1,-1 1-1,2-1 1,-1 1-1,1-1 1,1 1-1,1 18 1,-1-27-14,0 0 0,1 0 1,-1 0-1,0 1 0,1-1 0,0 0 1,-1 0-1,1-1 0,0 1 1,0 0-1,0 0 0,0 0 0,0 0 1,1-1-1,-1 1 0,0-1 0,1 1 1,0-1-1,-1 1 0,1-1 0,0 0 1,-1 0-1,1 0 0,0 0 0,0 0 1,0 0-1,0 0 0,0-1 1,0 1-1,0-1 0,0 1 0,0-1 1,0 0-1,0 0 0,0 0 0,0 0 1,1 0-1,-1 0 0,0-1 0,0 1 1,0-1-1,0 1 0,0-1 0,0 0 1,2-1-1,6-3 8,-1 0-1,0 0 1,0-1 0,0 0-1,-1-1 1,0 0 0,0 0-1,-1-1 1,9-10-1,3-7 9,29-49-1,-47 72-21,31-59-8,-29 55-3,-1 0 0,0 0 1,0 0-1,0 0 0,-1 0 1,0-1-1,0 1 0,-1-9 1,-2 8-54,-3 10 27,-2 11 12,4-3 23,0 0-1,1 0 1,1 0-1,-1 0 0,2 17 1,0-22 7,0 0 1,1 0-1,0 1 1,0-1-1,1 0 1,-1 0-1,1 0 1,1-1-1,-1 1 1,1 0-1,5 7 1,-7-11 0,1 0-1,-1-1 1,1 1-1,0 0 1,0-1-1,0 1 1,-1-1-1,2 1 1,-1-1-1,0 0 1,0 0-1,0 0 1,1 0-1,-1 0 1,0 0-1,1-1 1,-1 1-1,0-1 1,1 0-1,-1 0 1,1 0-1,-1 0 1,1 0-1,-1 0 1,1 0-1,-1-1 1,0 0 0,1 1-1,-1-1 1,0 0-1,1 0 1,-1 0-1,3-2 1,4-3 14,0 0 1,0 0-1,-1 0 0,0-1 1,0 0-1,11-14 1,-7 8-40,-1-1 0,0 0 0,-1-1 0,-1 0 0,0-1 0,-1 1 0,9-27 0,-16 36-155,-4 11 85,-5 16 8,5-5 69,1 1 0,1-1 1,0 19-1,1-30 17,0 0 0,0 0-1,1 0 1,0 0 0,0 0-1,0 0 1,0-1 0,1 1-1,0 0 1,0-1 0,0 0 0,0 1-1,1-1 1,6 8 0,-8-11 2,1 1 1,1-1 0,-1 1-1,0-1 1,0 0 0,0 0-1,1 0 1,-1 0-1,0 0 1,1-1 0,-1 1-1,1-1 1,-1 0 0,1 1-1,-1-1 1,1 0 0,-1 0-1,1-1 1,-1 1 0,1-1-1,-1 1 1,1-1 0,-1 0-1,0 1 1,1-1 0,-1 0-1,0-1 1,0 1 0,4-3-1,4-3 26,0 0-1,0-1 1,-1 0-1,13-15 1,-12 12-24,-1 0 1,0-1 0,13-24-1,-23 38-1,1-1-1,-1 1 0,0-1 0,1 1 0,-1 0 0,1-1 1,0 1-1,-1 0 0,1-1 0,0 1 0,0 0 0,0-1 1,0 1-1,1 0 0,-1-1 0,0 1 0,1 0 0,-1-1 1,1 1-1,-1-1 0,1 1 0,0-1 0,0 1 0,-1-1 1,1 1-1,0-1 0,0 0 0,1 0 0,-1 1 0,0-1 1,0 0-1,0 0 0,1 0 0,-1 0 0,1 0 0,-1-1 1,1 1-1,-1 0 0,1-1 0,-1 1 0,1-1 0,0 1 1,-1-1-1,1 0 0,0 0 0,-1 1 0,1-1 0,0 0 1,-1-1-1,1 1 0,0 0 0,-1 0 0,1-1 0,-1 1 1,4-2-1,4-1 57,1-1 1,-1 0-1,0 0 0,0-1 1,-1 0-1,1-1 0,-1 0 1,0 0-1,7-8 0,-9 8-37,0 0 0,0 0 0,-1-1 0,0 1 0,0-1 0,-1 0 0,0 0 0,0-1 0,-1 1 0,0-1 0,3-11 0,-7 4-43,1 15 14,0 0 0,0 0 0,0-1-1,-1 1 1,1 0 0,0 0 0,0-1 0,0 1-1,-1 0 1,1 0 0,0 0 0,-1-1 0,1 1-1,0 0 1,0 0 0,-1 0 0,1 0-1,0 0 1,-1 0 0,1 0 0,0 0 0,-1 0-1,1-1 1,0 1 0,-1 0 0,1 1 0,-1-1-3,0 0 1,0 1 0,0-1 0,0 0 0,1 1 0,-1-1 0,0 1 0,0-1-1,1 1 1,-1 0 0,0-1 0,1 1 0,-1 0 0,0-1 0,1 1-1,-1 0 1,1 0 0,0 0 0,-1-1 0,1 1 0,0 0 0,-1 0 0,1 0-1,0 0 1,0 0 0,-1 1 0,1-1 1,0 1-1,0-1 1,0 1-1,0-1 1,0 0-1,0 1 1,0-1-1,1 0 1,-1 1 0,0-1-1,1 0 1,-1 0-1,1 1 1,-1-1-1,1 0 1,0 0-1,-1 0 1,1 0 0,0 1-1,0-1 1,0 0-1,0-1 1,0 1-1,0 0 1,0 0-1,0 0 1,0 0 0,0-1-1,0 1 1,1-1-1,-1 1 1,0-1-1,1 1 1,-1-1-1,0 0 1,1 1 0,-1-1-1,0 0 1,1 0-1,-1 0 1,2-1-1,4 2-7,-1-2 0,0 1 0,1-1 0,-1 0 0,0 0 0,0-1 0,11-4 0,-5-1-12,0 0 1,0 0-1,-1-1 1,-1-1-1,19-18 1,-32 32 23,-1-1 1,1 1-1,0 1 1,0-1-1,1 0 0,-1 1 1,-1 9-1,-12 44 95,15-55-91,0 1-5,0 1 1,0-1-1,0 0 1,1 0-1,-1 1 1,1-1-1,0 0 1,1 0-1,0 1 1,1 5-1,-2-10-18,0-1 0,0 1 0,0-1 0,0 1 1,1-1-1,-1 1 0,0-1 0,0 1 0,1-1 0,-1 0 0,0 1 0,1-1 0,-1 1 0,0-1 0,1 0 0,-1 1 0,1-1 0,-1 0 0,0 0 0,1 1 1,-1-1-1,1 0 0,-1 0 0,1 0 0,-1 1 0,1-1 0,-1 0 0,1 0 0,0 0 0,14-8-317,11-21 49,-26 28 281,20-27-247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5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12843,'-7'23'1336,"0"3"-1000,1-1-120,3-1 1016,7 0 985,5-2-1945,5-4 160,4-3 136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5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173 277 14403,'-9'5'360,"-19"9"504,-30 20 0,50-29-718,0 1-1,0 0 0,1 1 0,0 0 0,0 0 1,1 0-1,-11 17 0,15-23-124,1 1-1,0 0 1,0-1 0,0 1-1,1 0 1,-1 0-1,0 0 1,1 0 0,-1 0-1,1 0 1,0 0-1,-1 0 1,1 0 0,0 0-1,0 0 1,0 0-1,1 0 1,-1 0 0,0-1-1,1 1 1,-1 0-1,1 0 1,0 0 0,0 0-1,1 3 1,0-3-17,0 0 0,0 0 0,0-1 0,0 1 0,0 0 0,0-1 0,1 0-1,-1 1 1,0-1 0,1 0 0,-1 0 0,1 0 0,-1-1 0,1 1 0,-1-1 0,1 1 0,0-1 0,-1 0 0,5 0 0,2-1 15,-1 0 1,1 0-1,0-1 1,-1-1-1,1 1 1,-1-1-1,0-1 1,0 1-1,0-1 0,0-1 1,-1 1-1,1-2 1,-1 1-1,0-1 1,-1 0-1,7-7 1,1-2 33,0-1 1,-1-1 0,-1 0 0,-1-1 0,15-31-1,-14 24-3,-2 0 0,7-28 0,-14 41-46,0 1 1,-1-1-1,-1 1 1,0-1-1,0 0 1,-1 1-1,-3-17 1,3 25-5,-1-1-1,1 1 1,-1 0 0,0-1 0,-1 1 0,1 0-1,0 0 1,-1 0 0,0 0 0,0 0 0,-4-5 0,4 6 0,1 0 1,-1 1-1,0 0 1,0-1-1,0 1 1,0 0-1,0 0 1,0 0-1,-1 0 1,1 0-1,0 1 1,0-1-1,-1 1 1,1-1-1,0 1 1,-1 0-1,1 0 1,0 0-1,-3 1 1,-3 0-1,0 1 0,0 0 0,0 1 0,1 0 0,-1 0 0,1 1 0,0 0 1,0 0-1,0 0 0,1 1 0,-1 0 0,1 0 0,0 1 0,-8 9 0,8-7 3,-1-1-1,1 1 1,1 1-1,-1-1 0,1 1 1,1-1-1,0 1 1,0 1-1,0-1 1,1 0-1,-2 17 0,4-22-1,1-1-1,0 1 1,0-1-1,0 1 1,1-1 0,-1 1-1,1-1 1,0 1-1,0-1 1,0 1-1,1-1 1,-1 0-1,1 0 1,0 1-1,0-1 1,0-1-1,0 1 1,0 0-1,0 0 1,1-1-1,0 1 1,-1-1-1,1 0 1,0 0-1,0 0 1,0 0-1,0 0 1,6 1-1,7 4-15,0-2-1,1 0 1,-1-1 0,28 2-1,-38-5 6,28 3-31,-15-3-9,32 7 0,-47-7 45,0 0 1,0 0-1,-1 0 1,1 1-1,0-1 0,0 1 1,-1 0-1,1 0 1,-1 0-1,0 1 1,1-1-1,-1 1 1,4 5-1,-5-5 23,0 0 1,-1 0-1,0 0 1,0 1-1,0-1 1,0 0-1,0 0 1,0 1-1,-1-1 1,0 1-1,1-1 0,-1 0 1,-1 1-1,1-1 1,0 1-1,-1-1 1,-2 7-1,0 0-335,0 1 1,-1-1-1,-6 11 0,45-92-1811,-17 29 1414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04:5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12851,'1'3'1474,"-2"12"-983,-4 17 44,-7 29 991,-5 66 0,15-101-1479,2 1 0,0-1 0,2 1 0,1 0 0,8 30 0,-8-46-193,-2-8 27,0 0 0,0 1 0,0-1 0,-1 1 1,1-1-1,-1 1 0,0-1 0,0 5 0,0-8 86,0 1 0,-1-1 0,1 0 0,0 0 0,0 0 0,-1 1 0,1-1 0,0 0 0,0 0 0,-1 0 0,1 0 0,0 0 0,-1 0 0,1 0 0,0 0 0,0 1 0,-1-1 0,1 0 0,0 0 0,-1 0 0,1 0 0,0-1 0,-1 1 0,1 0 0,0 0-1,0 0 1,-1 0 0,1 0 0,0 0 0,-1 0 0,1 0 0,0-1 0,0 1 0,-1 0 0,1 0 0,0 0 0,0 0 0,0-1 0,-1 1 0,1 0 0,0 0 0,0-1 0,-12-9-638,0-2 544,1-1 0,1 0 1,0 0-1,1-1 0,0-1 0,1 1 0,1-2 1,1 1-1,0-1 0,0 0 0,2 0 0,-4-19 1,8 33 163,-1 0 0,1 0 1,0 0-1,0 0 0,-1 0 1,1 0-1,0 0 0,1 0 0,-1 0 1,0 0-1,1 0 0,-1 0 1,1 0-1,-1 0 0,1 0 1,0 0-1,0 0 0,0 0 1,0 1-1,0-1 0,0 0 1,1 1-1,-1-1 0,0 1 1,1-1-1,-1 1 0,1 0 1,0 0-1,-1 0 0,1 0 0,0 0 1,0 0-1,0 0 0,0 0 1,0 1-1,0-1 0,2 0 1,5 0 83,1 0 0,-1 1 0,0 0 0,0 0 0,1 1 0,-1 0-1,9 3 1,76 18 327,-52-10-372,0-3-1,71 7 1,-36-16-30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45 157 14339,'8'-36'1283,"-1"8"407,-9 61-691,-12 70-823,-9 114-72,23-214 122,1-5-47,3-12 75,3-26 107,-2-9-116,-3 0 0,-2 1-1,-2-1 1,-14-81 0,14 123-247,2 5 0,0 0-1,0-1 1,-1 1-1,1 0 1,-1 0 0,0 0-1,0 0 1,1-1-1,-2 1 1,1 0 0,0 0-1,-3-3 1,4 5 1,0 0 0,0 0 0,0 0-1,0 0 1,0 0 0,0 0 0,-1-1 0,1 1 0,0 0 0,0 0 0,0 0 0,0 0 0,0 0 0,0 0-1,0 0 1,0 0 0,-1 0 0,1 0 0,0 0 0,0 0 0,0 0 0,0 0 0,0 0 0,0 0 0,0 0-1,0 0 1,-1 0 0,1 0 0,0 0 0,0 0 0,0 1 0,0-1 0,0 0 0,0 0 0,0 0 0,0 0-1,0 0 1,-1 0 0,1 0 0,0 0 0,0 0 0,0 0 0,0 0 0,0 1 0,0-1 0,0 0 0,0 0-1,0 0 1,0 0 0,0 0 0,-2 10-33,1 8-23,1-14 40,0 1 0,1 0 0,0-1 0,0 1 0,0-1 1,0 1-1,1-1 0,0 0 0,-1 0 0,2 1 0,-1-1 0,0 0 0,1-1 0,0 1 0,4 4 0,-5-6 10,0-1 0,0 1-1,0 0 1,0-1 0,1 1 0,-1-1-1,1 0 1,-1 0 0,1 0 0,-1 0-1,1 0 1,0-1 0,-1 1 0,1-1-1,0 0 1,0 1 0,-1-1 0,1-1-1,0 1 1,0 0 0,-1-1 0,1 1-1,0-1 1,-1 0 0,1 0 0,4-2-1,2-2 17,-1 0 0,0-1 0,1 0 0,-2 0 0,1-1-1,-1 0 1,0-1 0,6-8 0,-6 7 76,0 0 0,0 0 0,-1-1 0,-1 0 0,8-18 0,-26 73-63,2 0 0,1 0 0,3 0 0,-2 72 0,9-109-31,1-1 0,0 1 0,0-1 0,0 0 0,1 1-1,0-1 1,0 0 0,7 14 0,-8-20-10,0 1 0,0-1 1,0 0-1,0 1 0,0-1 1,0 0-1,1 1 0,-1-1 1,0 0-1,1 0 0,-1 0 1,1 0-1,-1 0 0,1 0 1,-1-1-1,1 1 0,2 0 1,-2-1-31,1 0-1,-1 0 1,0 0 0,0 0 0,0 0 0,1-1 0,-1 1 0,0-1 0,0 0 0,0 1-1,0-1 1,0 0 0,0 0 0,0-1 0,0 1 0,-1 0 0,4-3 0,2-3-111,0 0 1,0-1-1,-1 0 1,0 0-1,0 0 1,-1-1-1,0 0 1,6-17 0,9-18-300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4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11 111 11490,'3'4'222,"0"-1"-1,0 1 0,0-1 0,1 0 1,0 0-1,-1 0 0,1-1 0,0 1 0,0-1 1,1 0-1,-1 0 0,0 0 0,1-1 0,-1 1 1,8 0-1,-9-2-138,0 0 1,-1 1-1,1-2 1,0 1-1,0 0 1,0-1-1,-1 1 0,1-1 1,0 0-1,-1 0 1,1 0-1,0 0 1,-1 0-1,0 0 1,1-1-1,-1 1 0,0-1 1,1 0-1,-1 0 1,0 0-1,0 0 1,-1 0-1,1 0 1,0 0-1,-1-1 0,1 1 1,0-3-1,1-2 86,0 0 0,-1 1-1,0-1 1,-1 0-1,1-1 1,-2 1 0,2-13-1,-2 17-111,-1 0-1,1 1 1,0-1-1,-1 0 1,1 0-1,-1 1 1,0-1-1,0 0 1,0 1-1,-2-4 1,3 5-32,-1 0 0,0 0 0,0 0 1,1 0-1,-1 0 0,0 0 0,0 1 1,0-1-1,0 0 0,0 1 0,0-1 0,0 1 1,0-1-1,0 1 0,-1 0 0,1-1 0,0 1 1,0 0-1,0 0 0,0-1 0,-1 1 0,1 0 1,0 0-1,-2 1 0,-1 0 0,0 0 0,1 0 0,-1 0 0,1 1-1,-1-1 1,1 1 0,0 0 0,0 0 0,0 0 0,0 1 0,0-1 0,0 1 0,0-1-1,1 1 1,-1 0 0,-2 5 0,-3 4 4,0 0 1,1 1-1,-5 13 0,4-9-1,1 2 0,-6 25 0,11-36-32,1 0-1,0 0 1,0 0-1,0 0 1,1-1-1,1 1 1,-1 0 0,4 13-1,-4-18-23,1-1 0,-1 1-1,1-1 1,0 0 0,0 1 0,0-1 0,0 0-1,1 0 1,-1 0 0,0 0 0,1 0 0,-1 0-1,1 0 1,0 0 0,0-1 0,0 1 0,0-1-1,0 1 1,0-1 0,0 0 0,0 1 0,1-1-1,-1-1 1,0 1 0,1 0 0,-1 0 0,1-1 0,-1 1-1,0-1 1,1 0 0,-1 0 0,1 0 0,-1 0-1,1 0 1,4-2 0,0 1-168,1-1 1,-1 0 0,0-1-1,0 0 1,0 0-1,0 0 1,0-1 0,-1 0-1,1-1 1,9-8-1,-4 0-71,-1 0 0,0-1 0,-2 0-1,1-1 1,-2 0 0,0-1 0,8-20 0,5-17-387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68 108 12883,'-7'43'2270,"-1"-6"-1442,7 122 628,3-104-1299,-10 91 1,6-133-121,0 11 138,-2 0 1,-1-1 0,-13 42 0,11-55 175,3-13 33,1-19 25,6-20-269,1 1-1,3-1 0,17-60 1,-9 45-249,2 0-1,3 1 1,2 1 0,58-102 0,-74 148 87,0 1 0,0 0 0,1 1 0,0-1 0,0 1 0,10-7 0,-16 12 20,0 1 0,1 0-1,-1 0 1,1 0 0,-1 0 0,1 1 0,-1-1 0,1 0 0,-1 0 0,1 1 0,0-1-1,-1 1 1,1 0 0,0-1 0,-1 1 0,1 0 0,0 0 0,0 0 0,-1 0 0,1 0-1,0 1 1,0-1 0,-1 0 0,1 1 0,0 0 0,-1-1 0,1 1 0,-1 0 0,1-1-1,-1 1 1,1 0 0,-1 0 0,1 0 0,-1 1 0,0-1 0,0 0 0,0 0 0,1 1-1,-1-1 1,0 1 0,-1-1 0,1 1 0,0-1 0,0 2 0,2 4 3,0-1-1,-1 1 1,0-1 0,0 1 0,-1-1 0,0 1 0,0 0-1,-1 0 1,0 0 0,0 0 0,0-1 0,-2 11-1,-2 4 111,-1-1 0,-12 34 0,17-54-110,0 1 0,0-1 0,0 0 0,0 1 0,0-1 0,0 0 0,0 1 0,0-1 0,0 0 0,0 1 0,1-1 0,-1 0-1,0 1 1,0-1 0,0 0 0,1 1 0,-1-1 0,0 0 0,0 0 0,1 1 0,-1-1 0,0 0 0,1 0 0,-1 1 0,0-1 0,1 0 0,-1 0 0,0 0 0,1 0 0,-1 1 0,0-1 0,1 0 0,0 0 0,19 6-152,-3-1 23,-13-3 101,0 1-1,1 0 1,-1 0-1,-1 0 1,1 0 0,0 1-1,-1-1 1,0 1-1,0 0 1,0 0-1,0 1 1,0-1-1,-1 0 1,0 1 0,3 8-1,-4-10 47,0 0 0,0-1-1,-1 1 1,1 0 0,-1-1 0,0 1-1,1 0 1,-1 0 0,0-1 0,-1 1 0,1 0-1,0-1 1,-1 1 0,0 0 0,1-1-1,-1 1 1,0 0 0,0-1 0,-1 1-1,1-1 1,0 0 0,-1 1 0,0-1 0,1 0-1,-1 0 1,0 0 0,0 0 0,0 0-1,0-1 1,-3 3 0,-2-1 106,-1 0 0,1 0 0,-1 0 0,0-1 0,1 0 0,-1 0 0,0-1 0,0 0 0,-12 0 0,15-1-103,0 0 1,-1 0-1,1-1 0,0 1 0,0-1 1,-1 0-1,1 0 0,0-1 1,0 0-1,0 0 0,0 0 1,1 0-1,-1-1 0,1 0 1,-6-4-1,9 6-66,0 1 1,1-1 0,-1 0-1,0 0 1,1 1-1,-1-1 1,0 0 0,1 0-1,-1 0 1,1 0-1,0 0 1,-1 0 0,1 0-1,0 0 1,-1 0-1,1 0 1,0 0-1,0 0 1,0 0 0,0 0-1,0 0 1,0 0-1,0 0 1,0 0 0,1-2-1,0 1-131,0 0-1,0 0 1,1 0 0,-1 0-1,0 0 1,1 0-1,-1 1 1,1-1 0,0 0-1,3-2 1,5-3-528,1 1 0,-1 0-1,16-6 1,6-1-166,2-2-58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37 11715,'6'-9'1543,"-10"10"529,-13 16 422,12-8-2258,0 0 0,0 0-1,1 0 1,0 0 0,0 1 0,-3 16 0,6-23-243,1-1-1,-1 1 1,1 0 0,0 0-1,0-1 1,0 1 0,0 0-1,0 0 1,1 0-1,-1-1 1,1 1 0,0 0-1,0-1 1,0 1 0,0-1-1,0 1 1,0-1 0,1 1-1,-1-1 1,1 0 0,0 0-1,-1 0 1,1 0 0,0 0-1,1 0 1,-1 0 0,0-1-1,0 1 1,3 1 0,6 3-78,0 0 0,0 1 0,-1 0 1,0 1-1,0 0 0,-1 0 0,10 12 0,-16-16 76,0 0 0,0 1-1,-1-1 1,1 1-1,-1-1 1,0 1 0,0 0-1,0 0 1,-1 0 0,0 0-1,0 0 1,0 0 0,-1 0-1,0 0 1,0 1 0,0-1-1,0 0 1,-1 0 0,0 0-1,-2 7 1,2-7 97,0-1-1,-1 0 1,0 1-1,0-1 1,0 0-1,0 0 1,-1 1 0,1-2-1,-1 1 1,0 0-1,0-1 1,-1 1-1,1-1 1,-6 4 0,9-7-75,-1 0 0,1 0 1,0 0-1,-1 0 0,1 0 1,-1 0-1,1 0 0,0 0 1,-1 0-1,1 0 1,-1 0-1,1 0 0,0 0 1,-1 0-1,1 0 0,0 0 1,-1 0-1,1-1 1,0 1-1,-1 0 0,1 0 1,0-1-1,-1 1 0,1 0 1,0 0-1,-1-1 0,1 1 1,0 0-1,0-1 1,0 1-1,-1 0 0,1-1 1,0 1-1,0 0 0,0-1 1,0 1-1,-1 0 0,1-1 1,0 1-1,0-1 1,0 1-1,0 0 0,0-1 1,0 1-1,0-1 0,0 1 1,0 0-1,1-1 0,-1-24 53,8-45-376,2 0 1,29-98-1,-37 161 290,0 1-1,0 0 0,1 0 0,6-10 0,-9 16 18,0-1 0,1 1 0,-1-1 0,0 1 0,0 0 0,1-1 0,-1 1 0,0-1 0,1 1 0,-1 0 0,1 0 0,-1-1 0,0 1 0,1 0 1,-1 0-1,1-1 0,-1 1 0,1 0 0,-1 0 0,1 0 0,-1 0 0,1 0 0,-1-1 0,1 1 0,-1 0 0,1 0 0,0 0 0,0 1-1,-1 0 1,1 0-1,0 0 0,0 0 1,0-1-1,-1 1 0,1 0 1,-1 0-1,1 0 0,-1 0 1,1 0-1,-1 1 0,1-1 1,-1 0-1,0 0 0,1 0 1,-1 2-1,2 6-18,-2-5 18,1 0 0,0 0 0,1 0 0,-1 0 0,1 0 0,3 7 0,-4-10 4,0 0 1,0 0 0,-1 0 0,1 0-1,0-1 1,0 1 0,0 0-1,0-1 1,0 1 0,0-1 0,0 1-1,1-1 1,-1 1 0,0-1-1,0 0 1,0 1 0,0-1 0,0 0-1,1 0 1,-1 0 0,0 0 0,0 0-1,0 0 1,0-1 0,1 1-1,-1 0 1,0 0 0,0-1 0,0 1-1,1-1 1,5-2 14,-1 0 1,1 0-1,-1-1 0,0 0 1,-1 0-1,1 0 0,-1-1 1,9-9-1,-11 11 15,0 1-1,-1-1 1,0 0 0,1 0-1,-1-1 1,0 1 0,0 0-1,-1-1 1,1 1 0,-1-1-1,0 1 1,0-1 0,0 0-1,0 1 1,0-1 0,-1 0 0,0-5-1,0 9-21,0-1 0,0 1 0,0-1 0,0 1 0,0-1 0,0 1 0,0 0 0,0-1 0,0 1 0,0-1 0,-1 1 0,1-1 0,0 1 0,0-1 0,-1 1 0,1 0 0,0-1 0,-1 1 0,1 0 0,0-1 0,-1 1 0,1 0 1,0-1-1,-1 1 0,1 0 0,-1 0 0,1 0 0,-1-1 0,1 1 0,0 0 0,-1 0 0,1 0 0,-1 0 0,1 0 0,-1 0 0,0 0-11,1 0 0,0 0 0,-1 0 0,1 0 0,0 0 0,0 1 1,-1-1-1,1 0 0,0 0 0,0 0 0,-1 1 0,1-1 0,0 0 0,0 0 1,0 1-1,-1-1 0,1 0 0,0 0 0,0 1 0,0-1 0,0 0 0,0 1 0,0-1 1,0 0-1,0 1 0,-1-1 0,1 0 0,0 1 0,0-1 0,0 0 0,1 1 1,-1-1-1,0 0 0,0 0 0,0 1 0,0-1 0,0 0 0,0 1 0,0-1 1,0 0-1,1 1 0,-1-1 0,0 0 0,0 0 0,1 1 0,0 1-92,1 0 1,0 0-1,0 1 0,0-1 0,0-1 1,0 1-1,0 0 0,0 0 0,1-1 0,-1 1 1,1-1-1,-1 0 0,1 0 0,-1 0 0,1 0 1,0 0-1,0-1 0,-1 1 0,6 0 0,-1-1-68,1 1 0,-1-1 1,0-1-1,1 1 0,-1-1 0,12-3 0,11-6-357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1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14427,'-18'39'820,"6"-16"-316,2 0-1,-15 48 1,23-62-457,0-1 0,1 0 0,0 0 0,1 1 1,-1-1-1,2 1 0,-1-1 0,1 0 0,1 1 0,-1-1 0,1 0 0,1 0 0,3 9 0,19 32-40,-17-35-9,0 1 0,-1 0 0,9 30 0,-15-40 2,0-1 1,0 1 0,0 0-1,-1 0 1,0 0-1,0 0 1,0-1-1,-1 1 1,0 0 0,1 0-1,-2 0 1,1-1-1,0 1 1,-1 0 0,0-1-1,0 0 1,-5 8-1,2-5 30,-1 0-1,0-1 0,0 1 0,0-1 0,-1 0 0,0 0 1,0-1-1,-1 0 0,-12 6 0,16-9 7,0 0 0,0-1-1,0 0 1,0 0 0,0 0 0,0 0-1,0 0 1,0-1 0,0 0 0,-5 0-1,6 0-7,1-1 0,-1 1-1,1-1 1,-1 0 0,1 0-1,-1 0 1,1 0 0,0 0-1,0 0 1,0-1 0,-1 1-1,1-1 1,1 1 0,-1-1-1,0 0 1,0 0 0,-2-4-1,1 3-11,1-1-1,0 0 0,0-1 0,0 1 1,0 0-1,1-1 0,0 1 0,-1-1 0,2 1 1,-1-1-1,1 1 0,-1-1 0,1 0 1,0 1-1,1-1 0,-1 0 0,1 1 1,0-1-1,0 1 0,0-1 0,1 1 1,2-6-1,1 1-30,-1 0 1,1 1-1,1 0 0,-1 0 1,1 0-1,1 0 0,-1 1 1,1 0-1,15-10 0,17-10-11,59-28-1,-66 40 114,-2-2-1,0-1 0,-1-2 1,36-31-1,-57 43-8,0 0 0,-1-1 0,10-15 0,-15 22-57,-1 0 1,0 0-1,1 0 0,-1 0 1,0 0-1,0 0 0,0 0 1,-1 0-1,1 0 0,0 0 1,-1-1-1,1 1 0,-1 0 1,0 0-1,0-1 1,0 1-1,0 0 0,0 0 1,-1-1-1,1 1 0,0 0 1,-1 0-1,0-1 0,-1-2 1,1 4-10,0 0 0,-1 0 1,1 0-1,-1 0 1,1 0-1,-1 0 0,0 0 1,1 1-1,-1-1 1,0 0-1,1 1 0,-1 0 1,0-1-1,0 1 1,1 0-1,-1 0 0,0 0 1,0 0-1,0 0 1,1 0-1,-1 1 0,0-1 1,0 0-1,1 1 1,-1 0-1,0-1 1,-2 3-1,-3 0 5,-1 0 0,2 0 1,-1 1-1,0 1 0,-7 5 0,7-4-16,1 0 0,0 0 0,0 1 0,1 0 0,0 0-1,0 0 1,0 0 0,1 1 0,-6 14 0,9-19-16,0-1 0,1 1-1,-1-1 1,0 1 0,1-1 0,0 1 0,-1 0 0,1-1-1,0 1 1,0 0 0,1-1 0,-1 1 0,1-1 0,-1 1-1,1 0 1,0-1 0,0 1 0,0-1 0,0 0 0,0 1-1,0-1 1,1 0 0,-1 0 0,1 0 0,0 0 0,-1 0-1,1 0 1,0 0 0,0 0 0,0-1 0,0 1 0,1-1-1,-1 0 1,0 1 0,4 0 0,3 1 7,1 0 0,-1 0 0,1-1 0,0 0-1,-1-1 1,1 0 0,0-1 0,0 0 0,0 0 0,0-1 0,-1 0 0,1-1 0,0 0 0,-1-1 0,11-3 0,26-13-106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3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14571,'4'-3'2097,"-1"3"-1729,0 1 816,3 1-440,4-2-240,1 2-112,8-2-160,3 2-120,5-2-96,3-2 0,3 0-240,3 2-256,-5-5 416,2-2-64,-6-6-56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82 178 12595,'-11'9'892,"1"0"1,1 0 0,-16 20-1,22-26-735,0 1 1,0 0-1,1 0 1,-1 0-1,1 0 0,0 0 1,0 0-1,1 1 0,0-1 1,-1 1-1,1-1 0,0 1 1,1-1-1,-1 7 0,1-10-142,0 0 0,0-1 0,1 1-1,-1 0 1,0 0 0,0 0 0,0-1-1,1 1 1,-1 0 0,0 0-1,1-1 1,-1 1 0,1 0 0,-1-1-1,1 1 1,-1 0 0,1-1 0,-1 1-1,1-1 1,0 1 0,-1-1 0,1 1-1,0-1 1,-1 0 0,2 1 0,0 0-17,0-1 0,0 1 0,0-1 0,0 0 0,-1 0 0,1 0 0,0 0 0,0 0 0,0 0 0,3-1 0,2-1-76,0-1 0,0 1 0,0-1 0,10-6 0,-3 0-114,-1-2 1,0 1-1,21-23 0,5-5-406,-39 38 594,0 0 1,0 0 0,1 0 0,-1 0 0,0 0 0,0 0-1,0 0 1,0 0 0,1 0 0,-1-1 0,0 1 0,0 0-1,0 0 1,1 1 0,-1-1 0,0 0 0,0 0-1,0 0 1,0 0 0,1 0 0,-1 0 0,0 0 0,0 0-1,0 0 1,0 0 0,0 0 0,1 0 0,-1 0 0,0 1-1,0-1 1,0 0 0,0 0 0,0 0 0,0 0-1,0 0 1,1 1 0,-1-1 0,0 0 0,0 0 0,0 0-1,0 0 1,0 1 0,0-1 0,0 0 0,0 0-1,0 0 1,0 0 0,0 1 0,0-1 0,0 0 0,0 0-1,0 0 1,0 0 0,0 1 0,0-1 0,0 0 0,0 0-1,0 0 1,0 0 0,-1 1 0,1-1 0,0 13-15,-17 60 239,6-29-21,2 1-1,2 0 0,-2 56 1,9-98-203,2 30-340,1-27 86,3-23 49,6-32 101,51-188 43,-44 181 217,1 0 0,31-58 0,-47 106-103,-3 5-22,0 1-1,1-1 0,-1 1 1,1-1-1,-1 1 0,1-1 1,0 1-1,0 0 0,0 0 1,0 0-1,0 0 0,2-1 0,-3 2-19,-1 1 0,0 0 0,0 0 0,0 0 0,0 0 0,0 0 0,0 0 0,1 0 0,-1 0 0,0 0 0,0 0 0,0 0 0,0 0 0,0 0 0,1 0 0,-1 0 0,0 0 0,0 0 0,0 0 0,0 0 0,0 0 0,1 0 0,-1 0 0,0 0 0,0 0 0,0 0 0,0 0 0,0 0 0,1 0 0,-1 0 0,0 0 0,0 0 0,0 0 0,0 0 0,0 1 0,0-1 0,0 0 0,1 0 0,-1 0 0,0 0 0,0 0 0,0 0 0,0 1 0,0-1 0,0 0 0,0 0 0,0 0 0,1 11 200,-5 13-26,-13 50-43,17-73-154,0-1 0,0 1 0,0 0 0,0 0 0,0 0 0,0 0 0,0 0 1,0-1-1,1 1 0,-1 0 0,0 0 0,1 0 0,-1-1 0,0 1 0,1 0 1,-1 0-1,1-1 0,-1 1 0,1 0 0,-1-1 0,1 1 0,0 0 0,-1-1 0,1 1 1,0-1-1,-1 1 0,1-1 0,0 0 0,0 1 0,-1-1 0,1 0 0,0 1 0,0-1 1,1 0-1,34 3-558,-25-3 404,21 0-259,48 3-458,-72-2 833,-1 0 0,1 1 0,0 0 0,-1 0 0,0 1 0,1-1 0,12 8 0,-19-9 86,1 0 0,-1-1 0,1 1-1,-1 0 1,1 0 0,-1 0 0,0 0 0,1 0 0,-1 1 0,0-1-1,0 0 1,0 1 0,0-1 0,0 0 0,0 1 0,0-1 0,-1 1-1,1-1 1,0 1 0,-1 0 0,1-1 0,-1 1 0,0 0-1,1-1 1,-1 1 0,0 0 0,0-1 0,0 1 0,0 0 0,-1 0-1,1-1 1,0 1 0,-1 0 0,1-1 0,-1 1 0,1-1 0,-1 1-1,0-1 1,0 1 0,0-1 0,0 1 0,0-1 0,0 0 0,0 1-1,0-1 1,0 0 0,-2 2 0,-4 3 233,0 0 0,-1-1 0,1 1 0,-1-1 0,0-1 0,0 1 0,-13 4 0,9-5 20,-1 0 1,0-1 0,0-1-1,-15 1 1,24-2-293,-1-1 0,0 1 0,0-2 0,0 1 1,0 0-1,0-1 0,0 0 0,0 0 0,1 0 0,-1-1 0,0 0 0,1 1 1,-8-6-1,11 7-43,0-1 1,0 0-1,0 1 0,1-1 1,-1 0-1,0 0 1,1 1-1,-1-1 1,1 0-1,-1 0 1,1 0-1,-1 0 0,1 0 1,-1 0-1,1 1 1,0-1-1,-1 0 1,1 0-1,0 0 0,0 0 1,0 0-1,0 0 1,0-1-1,0 1 1,0 0-1,0 0 0,0 0 1,1 0-1,-1 0 1,0 1-1,1-1 1,-1 0-1,1 0 0,0-2 1,1 1-52,0-1-1,0 0 1,0 0-1,1 1 1,-1-1 0,1 1-1,0-1 1,5-2 0,18-10-615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62 15139,'3'-1'247,"0"0"0,0-1 0,0 1 0,0-1 0,0 0 0,0 0 0,-1 0 0,4-4 0,-4 5-131,-1 0 1,0 0-1,0-1 1,-1 1-1,1 0 0,0-1 1,0 1-1,-1 0 1,1-1-1,0 1 1,-1-1-1,0 1 0,1-1 1,-1 0-1,0 1 1,0-1-1,0 1 1,0-1-1,0 1 0,0-3 1,0 3-102,0 1 1,-1-1-1,1 1 1,0-1-1,0 1 1,-1-1-1,1 1 1,0-1-1,-1 1 1,1-1-1,0 1 1,-1 0-1,1-1 1,-1 1-1,1-1 1,-1 1-1,1 0 1,-1 0-1,1-1 1,-1 1-1,1 0 0,-1 0 1,1-1-1,-1 1 1,1 0-1,-1 0 1,0 0-1,1 0 1,-1 0-1,1 0 1,-1 0-1,1 0 1,-1 0-1,0 0 1,1 0-1,-1 0 1,1 1-1,-1-1 1,1 0-1,-1 0 1,1 1-1,-1-1 1,1 0-1,-1 1 1,-24 14 27,20-10-43,0 0-1,1 0 1,-1 1 0,1 0 0,1 0-1,-1 0 1,1 0 0,0 0-1,0 1 1,0 0 0,1-1-1,0 1 1,-1 14 0,2-18 37,1 0 1,-1 0-1,1 0 0,0 0 1,0 0-1,0 0 1,1 0-1,-1 0 0,1-1 1,-1 1-1,1 0 1,0 0-1,0 0 0,0 0 1,1-1-1,-1 1 0,1 0 1,-1-1-1,1 0 1,0 1-1,0-1 0,0 0 1,0 0-1,1 0 1,-1 0-1,0 0 0,1 0 1,-1-1-1,1 1 0,0-1 1,-1 0-1,1 0 1,0 0-1,5 1 0,-3-1 15,0 0 1,-1-1-1,1 0 0,0 0 0,-1 0 0,1 0 0,0-1 0,-1 0 1,1 0-1,5-2 0,20-8 232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14779,'5'-9'320,"1"1"0,0 0-1,1 0 1,0 1 0,0-1 0,0 2-1,1-1 1,0 1 0,14-9 0,-16 12-218,-1 0 0,1 0 0,0 1 0,0-1 0,0 1 0,0 1 1,1-1-1,-1 1 0,0 0 0,1 0 0,-1 1 0,1 0 0,-1 0 1,0 0-1,13 3 0,-17-2-92,0-1 1,0 1-1,1 0 0,-1-1 1,0 1-1,0 0 0,0 0 1,-1 0-1,1 0 1,0 1-1,0-1 0,-1 1 1,1-1-1,-1 1 0,1-1 1,-1 1-1,1 0 1,-1-1-1,0 1 0,2 3 1,-3-2-9,1 0 0,0 0 1,-1-1-1,0 1 1,0 0-1,0 0 0,0 0 1,0 0-1,0 0 1,-1-1-1,1 1 0,-1 0 1,-2 4-1,-1 3 0,-1 1-1,0-2 1,-1 1-1,0-1 0,0 0 1,-15 15-1,3-7 122,0-1-1,-23 15 0,4-4 194,36-26-296,0 0 0,0-1-1,0 1 1,0 0 0,0 0 0,1-1 0,-1 1-1,0 0 1,0 0 0,1 0 0,-1 0 0,1 0-1,-1 0 1,1 0 0,-1 0 0,1 0-1,-1 1 1,1-1-8,0-1 1,0 1-1,1-1 0,-1 1 0,0-1 1,0 1-1,1-1 0,-1 0 0,0 1 0,1-1 1,-1 1-1,0-1 0,1 0 0,-1 0 0,0 1 1,1-1-1,-1 0 0,1 1 0,-1-1 1,0 0-1,1 0 0,-1 0 0,1 0 0,-1 1 1,1-1-1,0 0 0,7 1 82,0 0 1,0 0-1,13-1 1,-14-1-95,72 3 179,-30 0-473,76-7 0,-124 5 256,22-6-546,-22 6 574,-1 0 1,1 0-1,-1 0 0,0 0 1,1 0-1,-1-1 0,0 1 1,0 0-1,1 0 0,-1-1 1,0 1-1,1 0 0,-1 0 1,0-1-1,0 1 0,0 0 1,1-1-1,-1 1 0,0 0 1,0-1-1,0 1 0,0 0 1,1-1-1,-1 1 0,0 0 1,0-1-1,0 1 0,0 0 1,0-1-1,0 1 0,0-1 1,0 1-1,0 0 0,0-1 1,0 1-1,0 0 0,-1-1 1,1 1-1,0 0 0,0-1 1,0 1-1,0 0 1,-1-1-1,1 1 0,0 0 1,0-1-1,-1 1 0,1 0 1,0 0-1,0-1 0,-1 1 1,1 0-1,0 0 0,-1 0 1,1-1-1,0 1 0,-1 0 1,1 0-1,-1 0 0,-20-14-370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18 276 12283,'-16'4'1352,"15"0"-672,4-1-216,11 2 1209,7-3-825,15 1-680,2-1 1960,12 1-1800,1-1 176,2 1-56</inkml:trace>
  <inkml:trace contextRef="#ctx0" brushRef="#br0" timeOffset="1">560 373 17060,'-5'7'1512,"5"2"-1232,6-6-376,3-3 216,4-4 56,2-2-72,6-4-200</inkml:trace>
  <inkml:trace contextRef="#ctx0" brushRef="#br0" timeOffset="2">988 1 14803,'-21'38'1312,"6"-2"-1064,7-2-272,2 1 281,6-1-425,3 1 248,0-8-120,1-1-145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13979,'1'-12'352,"0"1"0,1 0 0,0-1 1,1 1-1,0 0 0,1 0 0,8-16 0,-9 22-211,0 0 0,1 0 0,-1 0 0,1 0 0,1 1 0,-1-1 0,0 1 0,1 0 0,0 1-1,0-1 1,0 1 0,0 0 0,1 0 0,-1 1 0,1-1 0,6-1 0,0 1-25,1 0 0,-1 1 0,1 0 0,-1 1 0,1 1 0,-1-1 0,21 4 0,-27-3-85,-1 1 0,1 0-1,0 0 1,-1 1 0,1 0 0,-1 0 0,1 0 0,-1 0-1,0 1 1,0 0 0,0 0 0,0 0 0,0 1 0,-1 0-1,0-1 1,0 2 0,0-1 0,5 7 0,-7-9-31,-1 1 0,0-1 0,1 1 0,-1 0 0,0-1 0,-1 1 0,1 0 0,0 0 0,-1 0 1,0-1-1,1 1 0,-1 0 0,0 0 0,0 0 0,-1 0 0,1 0 0,-1-1 0,1 1 0,-1 0 0,0 0 0,0-1 1,0 1-1,-3 4 0,-2 2-1,-1 1 1,0-1 0,0-1 0,-16 14-1,-10 13-158,33-35 143,-1 1-1,1-1 1,0 1-1,0 0 1,-1-1-1,1 1 1,0-1-1,0 1 1,0 0-1,0-1 1,0 1-1,0-1 1,-1 1-1,1 0 1,1-1 0,-1 1-1,0-1 1,0 1-1,0 0 1,0-1-1,0 1 1,1-1-1,-1 1 1,0 0-1,0-1 1,1 1-1,-1-1 1,0 1-1,1-1 1,-1 1-1,1-1 1,-1 1-1,0-1 1,1 0 0,-1 1-1,1-1 1,-1 0-1,1 1 1,1-1-1,26 14-538,-23-11 442,5 1-63,74 35-1095,-74-33 1112,0 0 0,0 1-1,0 0 1,-1 0 0,14 15 0,-21-20 163,0 0 0,0 0-1,-1 0 1,1 0 0,-1 0-1,1 0 1,-1 0 0,0 0-1,0 1 1,0-1 0,0 1-1,0-1 1,0 0 0,-1 1-1,1 0 1,-1-1 0,0 1-1,0-1 1,0 1 0,0-1-1,0 1 1,0-1 0,-1 1-1,1-1 1,-1 1-1,0-1 1,0 1 0,0-1-1,0 0 1,0 1 0,0-1-1,-1 0 1,1 0 0,-1 0-1,1 0 1,-1 0 0,-2 2-1,-4 3 197,0 0 0,-1-1-1,0 0 1,0 0 0,0-1-1,-1-1 1,-18 8 0,12-7 223,-1 0 0,0 0 1,0-2-1,-36 3 0,47-5-422,-1-1 0,0 0 0,1-1-1,-1 0 1,0 0 0,1 0 0,-1 0 0,1-1-1,-1 0 1,1-1 0,0 0 0,0 1-1,0-2 1,0 1 0,1-1 0,-6-4-1,0-5-172,8-2-136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15155,'2'13'1032,"-2"18"-848,-2 8-87,-3 14 311,0 6-168,-1 7-104,2 1-16,1-7-40,0-5-24,3-15-136,1-10-64,6-21-184,2-9-176,2-25-729,2-13-871,2-18 1624,0-9-320,5-6-137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12891,'4'4'1192,"-5"21"-720,-4 6-168,-2 16 544,0 6-143,1 6-209,2 0-24,4-3-168,1-5-48,2-9-288,2-6-184,-5-20 2064,-3-11-1752,-6-18 152,-4-14 72</inkml:trace>
  <inkml:trace contextRef="#ctx0" brushRef="#br0" timeOffset="1">2 141 14339,'-1'10'1240,"11"5"-752,5 3-167,10 5 383,5 3-72,11-2-240,10 1-256,3-8-1864,2-7 1704,-2-16-337,0-8-167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13091,'-16'11'1336,"5"12"-728,-2 4-200,4 11 897,4 3-681,2 8-144,1 0-40,7-1-272,5-2-200,-2-7-408,2-3-200,-2-16 488,-4-7-88,-4-25-120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15619,'3'-3'177,"0"1"1,0 0-1,0 0 0,0 0 0,0 0 0,1 1 0,-1-1 0,1 1 1,-1 0-1,7-1 0,41-5 328,-33 5-78,10-1-3,115-8 782,-124 10-1116,1 2 0,0 0 0,0 1 0,-1 1 0,21 6 0,-36-8-86,0 0 0,0 0-1,-1 1 1,1 0 0,-1-1 0,1 1 0,-1 0 0,0 1 0,1-1 0,-1 1-1,0-1 1,-1 1 0,1 0 0,0 0 0,-1 0 0,0 0 0,4 7 0,-5-7-2,0 0 1,0 0-1,0 1 1,-1-1 0,1 0-1,-1 1 1,0-1-1,0 0 1,0 1-1,0-1 1,0 1 0,-1-1-1,0 0 1,0 1-1,0-1 1,0 0 0,0 0-1,0 0 1,-1 0-1,0 0 1,-1 3-1,-6 6 43,0 0 0,-19 19-1,-9 10 54,36-40-122,1-1-1,-1 1 0,1 0 1,-1 0-1,1 0 0,-1 0 0,1 0 1,-1 0-1,1 0 0,0 0 0,0 0 1,-1 0-1,1 0 0,0 0 0,0 0 1,0 0-1,0 0 0,0 1 1,0-1-1,1 0 0,-1 0 0,0 0 1,0 0-1,1 0 0,-1 0 0,1 0 1,-1 0-1,1 0 0,-1-1 0,1 1 1,-1 0-1,1 0 0,0 0 0,1 1 1,3 2-293,1 0 0,-1 1 1,1-2-1,10 6 1,6 5-451,-18-12 671,-1 1 0,1 0 1,-1 1-1,0-1 0,0 0 0,0 1 0,0 0 0,-1 0 0,0 0 0,1 0 1,-1 0-1,-1 0 0,1 0 0,-1 1 0,1-1 0,0 8 0,-2-6 82,0 1-1,0-1 1,0 1-1,-1 0 1,0-1-1,0 1 0,0-1 1,-1 0-1,0 1 1,-5 9-1,2-6 181,0 0 0,-1-1 0,0 1 0,0-1 0,-1-1 1,0 1-1,-1-1 0,0 0 0,0-1 0,-1 0 0,0 0 0,0-1 0,-15 8 0,16-11 29,-1 0 1,1 0-1,-1-1 0,0 0 1,1 0-1,-1-1 0,0 0 1,0-1-1,-12-1 1,18 1-209,0 0 0,-1 0 0,1-1 0,0 0 0,0 1 0,0-1 0,0 0 1,0-1-1,0 1 0,0 0 0,0-1 0,0 0 0,1 1 0,-1-1 0,0 0 1,1-1-1,0 1 0,-1 0 0,1-1 0,0 1 0,0-1 0,1 1 0,-1-1 1,0 0-1,1 0 0,0 0 0,0 0 0,-2-5 0,2-4-295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11570,'-25'54'828,"-20"68"-1,41-108-730,0 0-1,0 0 0,2 1 0,-3 27 0,5-38-42,0 1 0,0 0 0,0-1 0,1 1 0,-1 0 0,1-1 0,0 1 0,0-1 1,1 1-1,0-1 0,-1 0 0,1 1 0,1-1 0,-1 0 0,0 0 0,1-1 0,0 1 0,0 0 0,5 3 0,-5-5 44,0 0 0,0 0-1,1-1 1,-1 0 0,0 1-1,1-1 1,-1 0 0,1-1-1,0 1 1,-1-1 0,1 1 0,-1-1-1,1 0 1,0-1 0,-1 1-1,1 0 1,0-1 0,-1 0-1,1 0 1,4-2 0,3-1 181,0-1 0,0 0 0,0 0 0,19-14 1,-10 4 530,0-2-1,21-20 1,-18 12-446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3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12883,'-1'7'575,"-1"0"0,1 0-1,-1-1 1,-1 1 0,1 0 0,-1-1 0,0 1 0,-1-1 0,-5 8 0,-4 10-358,-14 27-15,-43 65 0,56-96-412,0-1-1,-1-1 1,-1 0-1,-1-2 1,-1 0-1,-22 16 1,38-30 185,0 0 1,0-1-1,-1 0 1,1 1-1,0-1 1,-1 0-1,1 0 0,-1 0 1,0 0-1,1-1 1,-1 1-1,0-1 1,1 0-1,-1 1 1,0-1-1,1-1 1,-1 1-1,0 0 1,-2-1-1,-8-6-340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15043,'0'16'1457,"-1"2"-1065,1 7-160,0 0 592,3 5-432,3 2-88,2-3-72,1-4-200,2-4-384,1-4-144,1-9 376,1 1-64,-4-8-96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1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14139,'4'-5'267,"1"0"0,0 0-1,0 0 1,0 1 0,0 0 0,1 0 0,-1 0 0,1 1-1,0 0 1,0 0 0,8-2 0,4-1 371,0 0 1,32-4-1,-22 5-161,52 0 1,-68 5-402,1 1 0,0 0 0,0 0 1,-1 2-1,1-1 0,16 7 0,-26-8-66,1 1-1,-1-1 0,0 1 0,1-1 0,-1 1 0,0 0 0,0 0 0,0 1 0,-1-1 0,1 1 0,0-1 1,-1 1-1,0 0 0,0 0 0,0 0 0,0 0 0,0 0 0,0 1 0,-1-1 0,0 0 0,1 1 0,-1-1 1,-1 1-1,1-1 0,0 1 0,-1 6 0,0-5 0,0 0 0,-1 0 0,0 1-1,0-1 1,-1 0 0,0 0 0,1 0 0,-2 0 0,1 0 0,0-1 0,-1 1 0,0-1-1,0 1 1,0-1 0,-1 0 0,0 0 0,-5 4 0,0 0 33,-1 0 0,0-1 0,0 0 1,-1-1-1,1 0 0,-1-1 0,-22 8 0,43-15-52,0 1 0,0 0 0,0 1-1,0 0 1,0 0 0,1 1 0,-1 1 0,-1 0-1,1 0 1,17 6 0,-14-3-11,1 1 0,-1 0 0,0 0-1,-1 2 1,1-1 0,-1 2 0,12 10 0,-22-17 17,-1-1 1,0 0 0,1 1-1,-1-1 1,0 1-1,0-1 1,1 1-1,-1 0 1,0-1 0,-1 1-1,1 0 1,0 0-1,0 0 1,-1-1-1,1 1 1,-1 0 0,0 0-1,1 4 1,-2-4 4,1-1 1,-1 1-1,1 0 0,-1-1 1,1 1-1,-1 0 0,0-1 1,0 1-1,0-1 1,0 1-1,0-1 0,0 1 1,0-1-1,-1 0 1,1 0-1,0 0 0,-1 0 1,1 1-1,-1-2 0,-2 2 1,-11 6 93,-1-1 1,0-1-1,0-1 1,0 0-1,-1-1 1,0-1-1,0 0 1,0-1-1,0-1 1,0-1-1,-18-2 0,33 2-103,-1 0-1,0 0 0,1-1 1,-1 0-1,0 1 0,1-1 0,-1 0 1,1 0-1,-1-1 0,1 1 1,0 0-1,-1-1 0,-1-1 1,3 2-25,0 0 0,0 0 0,0 0 0,1 0 0,-1-1 0,1 1 0,-1 0 0,1 0 0,-1 0 1,1 0-1,0 0 0,-1-1 0,1 1 0,0 0 0,0 0 0,0-1 0,0 1 0,0 0 1,0 0-1,0-1 0,0 1 0,1 0 0,-1 0 0,0 0 0,1-1 0,-1 1 0,1 0 1,-1 0-1,1 0 0,1-2 0,2-2-52,0-1 0,0 1 0,1 0 0,0 0 0,-1 0 0,9-5 0,14-9-338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0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2 179 15187,'-1'-2'1401,"12"-3"-857,15-1-192,23-4 624,10-4-208,12-5-240,5-2-144,4-2-208,-1 2-136,-13 1-368,-10 2-224,-23 8-264,-13 2 976,-20 6-400,-7 2-120,-13 9-32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0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9618,'9'7'976,"20"-6"-632,6-2-152,16-5 545,2-2-241,7-2-1745,-1-2 1305,1 3-256,-6 2-120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0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 15179,'-1'-1'70,"1"1"0,-1-1-1,1 0 1,-1 1 0,1-1 0,-1 1-1,1-1 1,-1 1 0,1 0-1,-1-1 1,0 1 0,1-1 0,-1 1-1,0 0 1,1 0 0,-1-1 0,0 1-1,0 0 1,1 0 0,-1 0-1,0 0 1,0 0 0,1 0 0,-1 0-1,0 0 1,1 0 0,-1 0 0,-1 1-1,-20 6 252,13-2-142,0 1 0,0 0-1,1 0 1,0 1 0,0 0 0,0 0-1,1 1 1,0 0 0,-7 12-1,1-1-183,1 2 0,0-1 0,-8 25 0,14-33-5,2 1-1,0 1 0,0-1 0,1 1 0,1-1 0,-2 24 0,4-33 6,0-1-1,0 0 1,0 1 0,0-1 0,1 0 0,-1 1-1,1-1 1,0 0 0,0 1 0,0-1 0,0 0-1,1 0 1,-1 0 0,1 0 0,0 0 0,0-1-1,0 1 1,0 0 0,0-1 0,1 1 0,-1-1 0,1 0-1,-1 0 1,1 0 0,0 0 0,0 0 0,0-1-1,0 1 1,0-1 0,0 0 0,0 0 0,5 1-1,1-1 20,0 0-1,0-1 0,1 0 0,-1 0 0,0-1 1,0 0-1,0-1 0,0 0 0,-1-1 0,1 1 1,0-1-1,-1-1 0,0 0 0,0 0 1,12-9-1,-11 8 79,0-2 0,-1 1 0,0-1 0,0-1 0,0 1 0,-1-1 0,0-1 0,-1 1-1,0-1 1,0 0 0,-1-1 0,8-17 0,-11 21-75,0 0-1,0-1 1,-1 1-1,0 0 1,0 0-1,0-1 0,-1 1 1,0-1-1,0 1 1,0-1-1,-1 1 1,0 0-1,-1-1 0,1 1 1,-1 0-1,0 0 1,-1 0-1,1 0 1,-1 0-1,0 1 1,-1-1-1,1 1 0,-1 0 1,0 0-1,-1 0 1,1 0-1,-1 1 1,0 0-1,0 0 0,0 0 1,0 1-1,-1-1 1,0 1-1,1 1 1,-1-1-1,-7-2 0,1 3-251,1 0-1,0 0 1,-1 1-1,-13 0 1,10 1 16,-1-1-245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13099,'-11'0'1416,"7"-2"-984,9 1-160,11-2 672,13-1-319,14-1-105,11-3-216,9-4-72,2 2-152,1-3-120,-6 2-368,-4 1-144,-19 1 440,-14 4-136</inkml:trace>
  <inkml:trace contextRef="#ctx0" brushRef="#br0" timeOffset="1">81 180 12115,'0'10'1128,"16"-9"-680,7-4-168,20-2 488,4-3-224,10 0-144,2 2-120,3-1-400,-2 1 1377,-3-1-1169,-2 0 48,-10-2 48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0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44 10482,'-15'0'467,"0"-1"-1,1 2 0,-1 0 1,1 1-1,-1 1 0,-27 8 1,33-8-233,-1 1 1,1 0-1,0 0 1,0 1-1,0 0 1,0 1-1,1 0 1,0 0-1,0 1 1,-11 12-1,17-17-217,1 0 1,-1 0-1,0 0 0,1 0 0,0 0 1,-1 1-1,1-1 0,0 0 0,0 1 0,0-1 1,1 0-1,-1 1 0,0 0 0,1-1 1,0 1-1,0-1 0,-1 1 0,1-1 1,1 1-1,-1-1 0,0 1 0,1 0 0,-1-1 1,1 0-1,0 1 0,0-1 0,0 1 1,0-1-1,0 0 0,0 0 0,1 1 1,-1-1-1,1 0 0,0 0 0,-1 0 0,4 2 1,3 2-15,0 0 1,1 0 0,-1-1-1,1 0 1,0-1 0,1 0-1,-1 0 1,1-1 0,0 0 0,-1-1-1,14 2 1,-3-1-4,0-2 0,0 0 0,0-1 0,38-6 0,-48 5 25,1-1 0,-1-1 1,0 0-1,0-1 0,0 0 1,0 0-1,-1-1 0,16-10 1,-21 13-4,-1-1 1,1 0 0,-1 0-1,0 0 1,0-1 0,0 1-1,0-1 1,0 0 0,-1 1-1,0-1 1,1 0 0,-2-1-1,1 1 1,0 0 0,-1 0-1,0-1 1,0 1 0,0-1-1,0 1 1,-1-1 0,0 1-1,0-1 1,-1-4 0,1 3 8,-2 0 0,1 0 0,-1 1 0,1-1-1,-2 0 1,1 1 0,-1-1 0,0 1 0,0 0 0,0 0 0,0 0 0,-1 0 0,0 0 0,0 1 0,-1 0 0,1 0 0,-10-7 0,8 7-52,-1 0 1,1 1 0,-1 0 0,0 0-1,0 0 1,0 0 0,0 1 0,0 1-1,-1-1 1,1 1 0,-1 0 0,1 1-1,-15 0 1,19 1 10,0-1-1,0 0 0,0 1 1,1-1-1,-1 1 1,0 0-1,1 0 0,-1 0 1,1 0-1,-1 1 1,1-1-1,-1 1 0,1-1 1,0 1-1,0 0 1,0 0-1,0 0 0,0 0 1,-2 3-1,-6 22-106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2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12411,'0'4'992,"11"-5"-680,8-2-104,8-4 392,6-2-112,9-1-112,4 0-40,7-1-56,-2 1-56,2 1-160,-4 2-128,-5 1-272,-2 2-112,-8 0 344,-5-1-104,-9 0-88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11787,'0'5'1152,"2"-2"-600,3-3-152,11-6 752,7-2-272,10-7-223,7-2-41,13 0-112,3-4-96,6 2-304,-2 6-160,-4 6-424,-8 4-152,-9 6 480,-9 3-160,-11-2-137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2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12947,'0'0'1112,"7"2"-680,2 1-144,5 2 888,4-1-599,0 2-233,2 2-24,-4 4-24,-3 2-48,-10 9-112,-7 6-48,-17 6-160,-6 4-144,-13 1-1369,-6-1 1425,-7-12-176,3-7-120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3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 11442,'0'-1'68,"0"0"-1,0 0 0,0 0 1,0 0-1,0 0 0,-1 0 0,1 0 1,0 0-1,-1 0 0,1 0 1,-1 1-1,1-1 0,-1 0 0,1 0 1,-1 0-1,0 0 0,1 1 0,-1-1 1,0 0-1,0 1 0,0-1 1,1 1-1,-1-1 0,0 0 0,0 1 1,0 0-1,0-1 0,0 1 1,0 0-1,0-1 0,0 1 0,0 0 1,0 0-1,0 0 0,0 0 0,0 0 1,0 0-1,0 0 0,0 0 1,0 0-1,0 1 0,0-1 0,0 0 1,0 1-1,0-1 0,0 0 1,0 1-1,1-1 0,-1 1 0,0 0 1,0-1-1,0 1 0,0 1 1,-5 2 105,1 0 1,1 1 0,-1-1-1,1 1 1,0 1 0,0-1-1,-4 6 1,3 0-127,0-1 0,1 1 0,0 0 0,0 0 0,-3 19 0,6-26-44,1-1 0,-1 1 0,1 0-1,0-1 1,0 1 0,0 0 0,0 0 0,0-1-1,1 1 1,0 0 0,0-1 0,0 1 0,0-1-1,0 1 1,1-1 0,0 1 0,-1-1 0,1 0 0,0 0-1,1 0 1,3 4 0,-4-5 16,0-1 0,0 0 0,0 1 0,0-1 0,0 0 1,0 0-1,1 0 0,-1 0 0,1 0 0,-1-1 0,0 1 0,1-1 0,-1 0 0,1 1 0,-1-1 1,4-1-1,-1 1 30,0-1 0,-1 0 1,1 0-1,0-1 0,-1 1 1,1-1-1,-1 0 0,5-3 1,2-2 118,0-1-1,-1 0 1,0 0 0,0-1-1,11-14 1,-14 15-18,-1 0 0,0-1 0,0 1 0,5-13 1,-9 17-98,0 0 0,-1 0 0,1-1 0,-1 1 0,0 0 0,0-1 1,-1 1-1,1-1 0,-1 1 0,0-1 0,0 1 0,-1-7 1,1 10-47,-1 0 1,1-1 0,0 1 0,-1 0-1,1 0 1,-1-1 0,1 1 0,-1 0-1,0 0 1,1 0 0,-1-1 0,0 1-1,0 0 1,0 0 0,0 0 0,0 1-1,0-1 1,0 0 0,0 0 0,0 0-1,0 1 1,0-1 0,0 0 0,-1 1-1,1-1 1,0 1 0,-1 0 0,1-1-1,0 1 1,-1 0 0,1 0 0,0 0-1,-1 0 1,1 0 0,0 0 0,-1 0-1,1 0 1,0 1 0,-1-1 0,1 0-1,0 1 1,-2 0 0,-5 2-31,1 0 1,0 0-1,0 0 0,1 1 1,-1 0-1,-7 7 0,5-4-137,0 2-1,0-1 0,1 1 1,0 1-1,1 0 1,-12 20-1,15-22 101,0 0 1,0 0-1,1 0 0,0 0 1,1 1-1,0-1 0,0 1 1,1-1-1,0 1 1,0 12-1,5 7-212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2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14083,'2'0'1120,"-4"7"-808,-1 8-104,-7 16 408,-3 14-167,1 11-161,-1 5-24,1 5-56,4-1-40,2-7-88,2-3-24,1-15-16,1-7-40,1-17-200,-3-9-208,-2-13 368,-4-10-104,0-18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13611,'8'-9'1264,"12"3"-720,7-2-136,13-5 633,6-3-145,11-1-152,5 1-64,4-1-184,0 3-48,-10 1-248,-5 4-176,-12 5-440,-10 5-232,-21 5-1488,-9 1 1792,-21 7-305,-8 4-255</inkml:trace>
  <inkml:trace contextRef="#ctx0" brushRef="#br0" timeOffset="1">63 242 10730,'0'7'1369,"16"-4"-609,6-3-264,9-3 1232,5 1-880,6-1-199,2 3-113,-4 0-536,0 2-232,-10-1 232,-2-1-104,-13 3-128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 12579,'-2'11'340,"0"2"-72,0 1 0,1 0 1,1-1-1,-1 1 0,4 18 0,-3-29-224,1-1 0,-1 1 0,1-1 0,0 1 0,-1-1 0,1 0 0,0 1 0,1-1 0,-1 0 0,0 0 0,1 0 0,-1 0 0,1 0 0,0 0 0,-1 0 0,1 0 0,0-1 0,0 1 0,0-1 0,0 1 0,1-1 0,-1 0 0,0 0 0,0 0 0,1 0 0,-1 0 1,1-1-1,-1 1 0,1-1 0,-1 1 0,1-1 0,-1 0 0,1 0 0,-1 0 0,1 0 0,2-1 0,5-1 73,0 0 0,0 0 0,0-1 0,0-1 0,-1 1 0,1-2 0,-1 1 0,0-1 0,0 0 0,-1-1 0,14-11 0,-7 4 130,-1-1 0,0-1 0,-1 0 0,23-33 0,-32 41-152,0 0-1,0 0 1,0 0 0,-1-1-1,3-10 1,-7 9 100,-4 9-44,-8 11-33,8-3-110,1 0 0,-1 0 0,1 1-1,1-1 1,0 1 0,0 0 0,-1 10-1,3-15-8,0 0-1,0 0 1,0 0-1,1 0 0,0 0 1,0 1-1,0-1 1,0 0-1,1 0 0,-1 0 1,1 0-1,0 1 1,0-1-1,1 0 0,-1-1 1,1 1-1,4 7 1,-4-9-4,1 0 1,0 0 0,-1 0 0,1 0-1,0 0 1,0 0 0,0-1-1,0 0 1,0 1 0,1-1 0,-1 0-1,0-1 1,1 1 0,-1 0 0,4-1-1,9 1-5,31-3 0,-27 1 4,2-1 8,-12 1-4,0 0 0,0 1 0,10 1 0,-17-1 7,0 1 0,-1-1-1,1 1 1,-1 0 0,1-1-1,-1 1 1,1 0-1,-1 1 1,0-1 0,1 0-1,-1 1 1,0-1 0,0 1-1,0 0 1,0-1 0,2 4-1,-4-5 3,0 0-1,0 0 1,1 0-1,-1 0 0,0 1 1,0-1-1,0 0 1,0 0-1,1 0 1,-1 0-1,0 0 1,0 0-1,0 0 1,0 0-1,1 0 0,-1 0 1,0 0-1,0 1 1,0-1-1,1 0 1,-1 0-1,0 0 1,0-1-1,0 1 0,1 0 1,-1 0-1,0 0 1,0 0-1,0 0 1,1 0-1,-1 0 1,0 0-1,0 0 1,0 0-1,1 0 0,-1-1 1,0 1-1,0 0 1,0 0-1,0 0 1,0 0-1,0 0 1,1-1-1,-1 1 0,0 0 1,0 0-1,0 0 1,0-1-1,0 1 1,0 0-1,0 0 1,0 0-1,0-1 1,0 1-1,5-14 184,-4 12-145,4-15 80,0 0 0,2 1 0,0-1 0,0 1 1,2 1-1,0 0 0,14-19 0,-21 32-179,-1 1 1,1-1-1,-1 0 0,0 0 0,0 0 0,0 0 1,0 0-1,0 0 0,0-1 0,-1 1 0,1 0 0,-1 0 1,1-1-1,-1 1 0,0 0 0,0-4 0,-2-12-194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13963,'-4'-11'1160,"13"9"-880,4 2-120,10 6 304,1 1 785,10 6-1073,2 3 48,0 3-64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327 116 15995,'25'-15'1873,"-5"1"-1281,-7 7-288,-5 7 1232,-6 19-872,-2 9-183,-9 11-305,-1 5-144,0 8-328,0-3-217,0-2-367,0-5-136,-3-18 688,0-5-184,-3-17-152</inkml:trace>
  <inkml:trace contextRef="#ctx0" brushRef="#br0" timeOffset="1">1 117 16171,'1'-3'114,"0"0"-1,0 0 0,1 0 1,0 0-1,-1 0 0,1 0 1,0 1-1,0-1 0,1 1 1,-1-1-1,0 1 0,1 0 0,0 0 1,-1 0-1,1 0 0,0 0 1,0 1-1,3-2 0,10-4 144,1 0-1,16-5 0,6 1-61,0 1 0,0 2 0,1 2-1,-1 1 1,1 2 0,1 2-1,-1 2 1,0 1 0,46 10-1,-75-10-185,0 0 0,0 1-1,-1 1 1,1 0-1,-1 0 1,0 1 0,-1 0-1,16 11 1,-22-13-8,0 0 1,0 0-1,0 0 0,0 0 1,0 1-1,0-1 1,-1 1-1,0 0 0,0 0 1,0 0-1,0 0 0,0 0 1,-1 0-1,0 0 1,0 1-1,0-1 0,0 0 1,-1 1-1,0-1 1,0 1-1,0-1 0,0 0 1,-1 1-1,-1 7 1,-2 2 18,-1 1 0,0-1 0,-1 0 0,0 0 0,-1 0 1,-1-1-1,0 0 0,-1-1 0,0 0 0,-22 22 0,5-10 96,0-1 0,-2-1 0,-50 30 0,55-38 6,1-2 0,-43 15 0,56-23-125,-1-1 0,0 0 0,0-1 0,0 0 0,0-1-1,0 0 1,0 0 0,-1-1 0,-15-2 0,23 1-30,0 0 1,0 0-1,-1 0 0,1 0 1,0 0-1,0 0 1,1-1-1,-1 0 0,0 1 1,0-1-1,1 0 1,-1 0-1,1-1 0,-1 1 1,1 0-1,0-1 1,-3-5-1,2 2 8,0 0-1,0 0 1,1 0 0,0 0-1,0-1 1,0 1 0,0-11-1,-4-37-208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8 235 16548,'-3'18'1093,"1"1"1,-1 20-1,3-26-1068,1 0 1,0 0-1,1 0 0,6 25 0,-8-36-24,1 1-1,0-1 0,0 1 1,0-1-1,0 0 0,0 0 1,1 1-1,-1-1 1,0 0-1,1 0 0,0 0 1,-1-1-1,1 1 1,0 0-1,0-1 0,0 1 1,0-1-1,0 1 1,1-1-1,-1 0 0,0 0 1,1 0-1,-1 0 0,0-1 1,1 1-1,-1 0 1,1-1-1,-1 0 0,1 0 1,-1 0-1,1 0 1,4 0-1,-1-2 5,1 1-1,-1-1 1,1 0 0,-1-1 0,0 1 0,1-1-1,-1-1 1,-1 1 0,1-1 0,8-6-1,6-8 32,24-27 0,-5 5 9,-39 40-44,0 0-1,0 0 1,0 0-1,0 0 0,1-1 1,-1 1-1,0 0 1,0 0-1,0 0 1,0 0-1,0 0 0,0-1 1,1 1-1,-1 0 1,0 0-1,0 0 1,0 0-1,0 0 0,1 0 1,-1 0-1,0 0 1,0 0-1,0 0 1,0 0-1,1 0 0,-1 0 1,0 0-1,0 0 1,0 0-1,0 0 1,1 0-1,-1 0 0,0 0 1,0 0-1,0 0 1,1 0-1,-1 0 1,0 0-1,0 0 0,0 0 1,0 0-1,0 0 1,1 1-1,-1-1 1,0 0-1,0 0 0,0 0 1,0 0-1,0 0 1,0 1-1,1-1 1,-1 0-1,0 0 0,0 0 1,0 0-1,0 1 1,0-1-1,0 0 1,0 0-1,0 0 0,0 0 1,0 1-1,0-1 1,0 0-1,0 0 1,0 0-1,0 1 0,-1 10-1,0-4 0,0 0-1,-1 1 1,2-1-1,-1 0 1,1 1-1,0 9 0,0-15 3,1-1-1,-1 0 0,0 1 1,0-1-1,1 0 0,-1 0 1,1 0-1,-1 1 0,1-1 1,0 0-1,-1 0 0,1 0 1,0 0-1,0 0 0,0 0 1,-1 0-1,1 0 0,0-1 1,0 1-1,1 0 0,-1 0 0,0-1 1,0 1-1,0-1 0,0 1 1,0-1-1,1 1 0,-1-1 1,0 0-1,0 0 0,1 1 1,-1-1-1,0 0 0,1 0 1,-1 0-1,0 0 0,3-1 1,5 0 2,0-1 1,1 0-1,-1-1 0,0 0 1,0 0-1,-1-1 1,17-9-1,56-44 39,-39 26-33,-29 25-13,-13 6 4,1 0 0,-1 0 0,0 0-1,0 0 1,0 0 0,1 0 0,-1 0-1,0 0 1,0 0 0,0 1 0,0-1-1,1 0 1,-1 0 0,0 0-1,0 0 1,0 0 0,0 1 0,0-1-1,1 0 1,-1 0 0,0 0 0,0 0-1,0 1 1,0-1 0,0 0 0,0 0-1,0 0 1,0 1 0,0-1-1,0 0 1,0 0 0,0 0 0,0 1-1,0-1 1,-6 26-22,3-14 15,1-6 5,1 1 1,1 0 0,-1-1-1,1 1 1,0-1 0,1 1-1,2 12 1,-3-17 3,0-1 0,1 1 0,-1 0 1,1-1-1,0 1 0,0-1 0,-1 1 0,1-1 1,0 0-1,0 1 0,0-1 0,1 0 0,-1 0 1,0 0-1,0 1 0,1-1 0,-1-1 0,1 1 0,-1 0 1,0 0-1,1 0 0,0-1 0,-1 1 0,1-1 1,-1 1-1,1-1 0,0 0 0,-1 1 0,1-1 1,0 0-1,-1 0 0,1 0 0,0 0 0,-1-1 0,4 0 1,2 0 6,0-1 0,-1 0 0,1-1 0,-1 1 0,0-1 0,1 0 0,-1-1 0,-1 0 0,1 0 0,9-8 0,3-5 38,26-31-1,-32 33-38,-6 12-46,-5 12 14,-8 25-8,3-17 7,4-12 23,-1 0 1,0-1-1,1 1 0,0 0 1,0-1-1,1 1 0,-1 0 1,1-1-1,0 1 0,0 0 1,0-1-1,4 7 0,-4-10 3,-1 1-1,1-1 1,0 0-1,0 1 1,1-1-1,-1 0 1,0 0 0,0 0-1,0 0 1,1 0-1,-1 0 1,1 0-1,-1-1 1,1 1-1,2 1 1,-1-2-2,0 1 0,0-1 1,0 0-1,0 0 0,0 0 1,0 0-1,0 0 0,0-1 1,0 1-1,0-1 0,3-1 1,12-4-10,0-2-1,-1 0 1,0-1 0,0 0 0,22-18 0,-9 3-19,49-48 0,-56 49 10,-1-1 0,-2-1 0,-1 0 0,0-1 1,26-54-1,-43 75 19,0 0 0,0 0 0,-1 0 1,0-1-1,0 1 0,0 0 0,0-1 0,-1-5 1,0 10-1,0 0 1,0 0-1,0 0 0,-1 0 1,1 0-1,0 0 1,0 0-1,-1 0 1,1 1-1,-1-1 0,1 0 1,-1 0-1,1 0 1,-1 0-1,1 0 1,-1 1-1,0-1 1,1 0-1,-2 0 0,1 0 1,0 1 0,-1 0 0,1-1 0,0 1 0,0 0 0,0 0 0,-1-1 0,1 1 1,0 0-1,0 0 0,0 1 0,-1-1 0,1 0 0,0 0 0,0 1 0,0-1 0,-1 0 0,1 1 0,0-1 0,-1 1 0,-5 3 14,0 1 0,0-1 0,0 1 0,0 0 0,1 1 1,0-1-1,0 1 0,1 0 0,-8 11 0,1 0 45,1 0-1,-15 33 0,22-41-38,0 1 0,2-1 0,-1 1 0,1-1 0,0 1 0,1 0 0,0 0 0,1 15-1,2 4 7,10 44-1,1 17-434,-13-90 397,0 0-1,0 0 1,0 0-1,0 1 1,0-1-1,0 0 0,0 0 1,0 0-1,1 1 1,-1-1-1,0 0 1,0 0-1,0 0 1,0 1-1,0-1 0,0 0 1,0 0-1,0 0 1,-1 1-1,1-1 1,0 0-1,0 0 1,0 0-1,0 1 0,0-1 1,0 0-1,0 0 1,0 0-1,0 0 1,-1 1-1,1-1 0,0 0 1,0 0-1,0 0 1,0 0-1,-1 0 1,1 0-1,0 1 1,0-1-1,0 0 0,0 0 1,-1 0-1,1 0 1,0 0-1,0 0 1,0 0-1,-1 0 1,1 0-1,0 0 0,0 0 1,0 0-1,-1 0 1,1 0-1,0 0 1,0 0-1,0 0 1,-1 0-1,1 0 0,0 0 1,0 0-1,0 0 1,-1-1-1,-9-7-563,-8-17-161,1 0 0,-13-27-1,7 11 290,17 31 384,-2-2 192,0-1-1,1-1 1,0 1 0,1-1 0,-7-27-1,12 40-97,1 0-1,0 0 0,0 0 0,0 0 1,0 0-1,0 0 0,0 0 1,0 0-1,0 0 0,0 0 1,0 0-1,0 0 0,1 1 0,-1-1 1,0 0-1,1 0 0,-1 0 1,1 0-1,-1 0 0,1 0 1,-1 1-1,1-1 0,-1 0 0,1 0 1,0 1-1,0-1 0,-1 1 1,1-1-1,0 0 0,0 1 0,0-1 1,-1 1-1,1 0 0,0-1 1,0 1-1,0 0 0,0-1 1,0 1-1,1 0 0,5-1 98,0 1-1,0-1 1,0 2 0,12 0-1,-9 0-12,119 17 471,-93-11-734,0-1-1,1-2 1,0-2-1,62-3 1,-68-5-27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12899,'2'12'1176,"11"8"-792,8 0-176,15 1 592,8 2 1201,12-3-1673,5-4 192,0-3-24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103 247 18332,'1'-2'111,"0"1"0,0 0 0,0 0 0,0 0 0,1 0 0,-1 0 0,0 0 1,1 1-1,-1-1 0,0 0 0,1 0 0,-1 1 0,1-1 0,-1 1 0,1 0 0,1-1 0,4-1 116,-2 0-94,14-5 156,1-2 0,-1 0 0,-1 0 0,23-17 0,-36 23-293,-1-1 0,0 0-1,0 0 1,0 0 0,0 0 0,-1-1 0,1 0 0,-1 1-1,3-7 1,-5 7-1,0 1-1,1-1 1,-1 0-1,-1 0 1,1 1-1,0-1 1,-1 0-1,0 0 1,0 0-1,0 0 1,0 1-1,-1-1 1,0 0-1,1 0 1,-3-3-1,2 3-1,0 1-1,0 0 1,-1 0-1,1 0 1,-1 0-1,0 0 0,0 0 1,0 1-1,0-1 1,0 1-1,-1-1 1,1 1-1,-1 0 1,0 0-1,1 0 1,-1 0-1,0 0 0,0 1 1,0-1-1,0 1 1,-1 0-1,1 0 1,0 0-1,-1 0 1,1 0-1,0 1 0,-1 0 1,1 0-1,0 0 1,-1 0-1,1 0 1,-5 1-1,-2 1-3,0 0 0,0 0-1,0 1 1,0 0 0,1 0 0,-1 2 0,1-1-1,0 1 1,-13 9 0,12-7 4,2 1 1,-1 0 0,1 0-1,0 1 1,1 0-1,0 0 1,0 1-1,1 0 1,0 0 0,1 0-1,-5 14 1,9-20 3,-1-1 1,1 1-1,0 0 1,0 0-1,1 0 0,-1 0 1,1 0-1,0 0 1,0 0-1,0 0 1,0 0-1,1 0 0,-1 0 1,1 0-1,0 0 1,0 0-1,1 0 1,-1-1-1,1 1 1,0-1-1,0 1 0,0-1 1,1 1-1,-1-1 1,1 0-1,-1 0 1,1 0-1,0-1 1,0 1-1,0-1 0,1 1 1,-1-1-1,1 0 1,6 3-1,-1-1-3,-1-1 0,1 0 0,0 0 0,0 0 0,0-2 0,0 1 0,0-1 0,1 0 0,-1-1 0,0 0 0,1 0 0,9-2 0,-6-1 2,-1 0 0,0-1 0,0 0 0,0-1 0,0 0 1,-1-1-1,0 0 0,11-8 0,2-5 6,0-1 1,-1-2-1,-1 0 0,-1-1 0,-2-1 1,24-37-1,-37 53 4,-4 6-2,0-1-1,0 0 1,0 0 0,0 0-1,-1 0 1,1-1-1,-1 1 1,1-4 0,-21 34 68,16-21-65,1 1 1,-1 0 0,1 0-1,1 0 1,-1 0-1,1 0 1,0 1 0,1-1-1,0 8 1,1-12-7,-1-1 0,1 1 0,-1 0 0,1-1 0,0 1 0,0 0 0,0-1-1,0 1 1,1-1 0,-1 0 0,1 1 0,-1-1 0,1 0 0,0 0 0,0 0 0,0 0 0,0 0 0,0-1 0,0 1 0,1 0-1,-1-1 1,1 0 0,-1 1 0,1-1 0,-1 0 0,6 1 0,5 1-7,-1-1 0,1 0 0,0 0 0,1-1 0,-1-1 0,0 0 0,0-1 0,0-1 0,0 0 0,0 0 0,12-5 0,19-8-61,72-34 0,-100 42 49,-16 7 18,0 0 0,0 0 0,-1 0 0,1 0 0,0 1 1,0-1-1,0 0 0,0 0 0,0 0 0,0 0 0,0 1 0,0-1 0,0 0 1,0 0-1,0 0 0,0 1 0,0-1 0,0 0 0,0 0 0,0 0 0,0 0 0,0 1 1,0-1-1,0 0 0,0 0 0,0 0 0,0 1 0,0-1 0,0 0 0,0 0 1,0 0-1,1 0 0,-1 0 0,0 1 0,0-1 0,0 0 0,0 0 0,0 0 0,0 0 1,1 0-1,-1 0 0,0 0 0,0 1 0,0-1 0,0 0 0,1 0 0,-1 0 1,0 0-1,0 0 0,0 0 0,1 0 0,-1 0 0,0 0 0,0 0 0,0 0 0,0 0 1,1 0-1,-1 0 0,0 0 0,0 0 0,0 0 0,1 0 0,-1-1 0,-10 22 49,5-12-28,5-8-17,-1 0 0,1 0 0,-1 0 0,1 0 0,0 0 1,0 0-1,-1 1 0,1-1 0,0 0 0,0 0 0,0 0 0,0 0 0,0 1 0,0-1 0,1 0 0,-1 0 0,0 0 0,0 0 0,1 1 0,-1-1 0,1 0 0,-1 0 0,1 0 0,0 0 0,-1 0 0,2 1 1,0 0 1,0-1-1,0 0 1,0 0 0,0 0 0,0-1 0,0 1 0,0 0 0,0-1 0,0 1 0,1-1 0,-1 0 0,0 0 0,3 0 0,9 0 0,0-2 0,0 1-1,19-7 1,-31 8-10,85-29-211,-65 20 29,0 2 0,0 0 0,36-6 0,-58 13 179,1 0-1,0 0 1,-1 0-1,1 0 1,0 0-1,0 0 0,-1 0 1,1 0-1,0 0 1,-1 0-1,1 0 0,0 0 1,-1 0-1,1 1 1,0-1-1,-1 0 1,1 0-1,0 1 0,-1-1 1,1 0-1,0 1 1,-1-1-1,1 1 1,-1-1-1,1 1 0,-1-1 1,1 1-1,-1-1 1,0 1-1,1 0 1,-1-1-1,1 1 0,-1 0 1,0-1-1,0 1 1,1 0-1,-1-1 1,0 1-1,0 0 0,0-1 1,0 1-1,0 0 1,0-1-1,0 1 0,0 0 1,0 0-1,0-1 1,0 1-1,-1 0 1,1-1-1,0 1 0,0 0 1,-1-1-1,0 2 1,-2 8 16,-1-1 1,0 0 0,-6 11-1,3-7-224,7-13 203,0 0 0,0 0 0,0 0-1,0 1 1,0-1 0,0 0 0,0 0 0,0 0 0,0 0 0,0 0 0,0 0 0,0 1-1,0-1 1,0 0 0,0 0 0,-1 0 0,1 0 0,0 0 0,0 0 0,0 0 0,0 0-1,0 1 1,0-1 0,0 0 0,0 0 0,0 0 0,-1 0 0,1 0 0,0 0-1,0 0 1,0 0 0,0 0 0,0 0 0,0 0 0,0 0 0,-1 0 0,1 0 0,0 0-1,0 0 1,0 0 0,0 0 0,0 0 0,0 0 0,-1 0 0,1 0 0,0 0 0,0 0-1,0 0 1,0 0 0,0 0 0,0 0 0,0 0 0,-1 0 0,1 0 0,0 0-1,-3-8-87,2-10-112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16139,'10'13'1185,"-3"1"-945,7 3-160,5 2 520,5 1-376,14-6-24,3 0-48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112 194 16972,'-1'0'54,"1"0"1,0 1-1,0-1 0,-1 0 1,1 0-1,0 1 1,0-1-1,-1 0 1,1 1-1,0-1 1,0 0-1,0 1 1,-1-1-1,1 0 1,0 1-1,0-1 1,0 0-1,0 1 1,0-1-1,0 0 0,0 1 1,0-1-1,0 1 1,0-1-1,0 0 1,0 1-1,0-1 1,0 0-1,0 1 1,0-1-1,1 0 1,-1 1-1,0 0 1,13-7 803,16-17-356,-24 17-481,1-1-1,-1 0 1,0-1-1,0 1 1,-1-1-1,0 0 1,-1 0 0,5-12-1,-7 16-22,0 1 0,0 0 1,0 0-1,-1-1 0,1 1 0,-1-1 0,0 1 0,0 0 0,0-1 1,0 1-1,0-1 0,-1 1 0,0 0 0,1-1 0,-1 1 1,-1 0-1,1 0 0,0 0 0,-1 0 0,1 0 0,-1 0 1,0 0-1,0 0 0,-3-3 0,3 5-2,0-1 1,0 1-1,-1-1 1,1 1-1,0 0 1,-1 0-1,1 0 1,-1 0-1,1 0 1,-1 1-1,1-1 1,-1 1-1,0 0 1,1 0-1,-1 0 1,1 0-1,-1 0 1,0 0-1,1 1 1,-1-1-1,1 1 0,-1-1 1,1 1-1,-1 0 1,1 0-1,0 1 1,-1-1-1,1 0 1,-3 3-1,-3 2 1,1-1-1,0 1 0,0 0 1,0 1-1,1 0 1,0 0-1,-6 9 0,6-6 8,0 0-1,1 0 0,0 0 0,1 1 1,0-1-1,0 1 0,1 0 1,-2 21-1,4-28-11,1 0 0,0-1 0,0 1 0,0 0 0,0 0 0,0-1 0,1 1 0,0 0 0,0-1 0,0 1 0,0-1 0,1 1 0,-1-1 0,1 0 0,0 1 0,0-1 0,0 0 0,0 0 0,0 0 1,1 0-1,-1-1 0,1 1 0,0-1 0,0 1 0,0-1 0,0 0 0,0 0 0,1-1 0,-1 1 0,5 1 0,-1-1-41,0 0 0,1 0 1,-1-1-1,0 0 0,1-1 0,-1 0 0,0 0 0,1 0 1,-1-1-1,0 0 0,1-1 0,-1 1 0,0-1 1,0-1-1,0 1 0,-1-1 0,9-5 0,12-7-49,-2-2-1,45-36 0,-27 19 406,-26 25 9,-17 9-302,1-1-1,-1 1 1,0 0-1,1 0 0,-1 0 1,0 0-1,1 0 1,-1 0-1,0 0 0,1 0 1,-1 0-1,0 0 1,0 1-1,1-1 1,-1 0-1,0 0 0,1 0 1,-1 0-1,0 0 1,1 0-1,-1 1 1,0-1-1,0 0 0,1 0 1,-1 1-1,0-1 1,1 0-1,-1 3 56,1-1 0,0 0-1,-1 0 1,1 1 0,-1-1 0,0 0 0,0 1-1,0-1 1,0 4 0,2 23 146,-1-25-204,0-1 0,1 0 0,-1 0 0,1 0 1,-1 0-1,1-1 0,0 1 0,1 0 0,-1-1 0,0 1 1,1-1-1,-1 0 0,6 4 0,-2-3-18,0 0-1,0 0 1,0 0 0,0-1 0,0 0-1,11 2 1,4-1-121,0-1-1,0-1 1,30-2 0,-28 0-90,0-1 1,0-1-1,0-1 0,0-1 1,-1-2-1,1 0 1,21-11-1,-44 19 234,0-1 0,-1 0 0,1 0 0,0 0 0,0 0 0,-1 1 0,1-1 0,0 0 0,-1 0 0,1 1 0,0-1 0,0 0 0,-1 1 0,1-1 0,0 0 1,0 1-1,0-1 0,0 0 0,-1 1 0,1-1 0,0 0 0,0 1 0,0-1 0,0 0 0,0 1 0,0-1 0,0 1 0,0-1 0,0 0 0,0 1 0,0-1 0,0 0 0,0 1 0,0-1 0,0 0 0,1 1 0,-1-1 0,0 0 0,0 1 0,0-1 0,0 0 0,1 1 0,-1-1 0,0 0 0,0 1 0,1-1 0,-1 0 0,0 0 0,1 1 0,-1-1 0,0 0 0,1 0 0,0 1 0,1 0 28,0 1 0,0-1 1,0 0-1,0 0 0,0 0 0,0 0 1,1 0-1,2 1 0,26 1-27,1 0-1,0-3 1,-1 0 0,1-2-1,34-7 1,-23 4-167,-25 3 80,105-8-577,-122 10 657,0 0-1,-1 0 1,1 0-1,-1 0 1,1-1-1,0 1 1,-1 0-1,1 0 1,-1 0-1,1 0 1,0 1-1,-1-1 1,1 0-1,0 0 1,-1 0-1,1 0 1,-1 1-1,1-1 1,-1 0-1,1 0 1,-1 1-1,1-1 1,-1 0-1,1 1 0,-1-1 1,1 1-1,-1-1 1,1 1-1,-1-1 1,0 1-1,1-1 1,-1 1-1,0-1 1,1 1-1,-1-1 1,0 1-1,0-1 1,0 1-1,1 0 1,-1-1-1,0 1 1,0-1-1,0 1 1,0 0-1,0-1 1,0 1-1,0 0 1,0-1-1,0 1 1,-1-1-1,1 1 0,0 0 1,0-1-1,0 1 1,-1 0-1,0 19-51,1-20-14,0 1 0,1-1 0,-1 1 1,0 0-1,0-1 0,1 1 1,-1-1-1,0 1 0,1 0 1,-1-1-1,0 1 0,1-1 1,-1 1-1,1-1 0,-1 1 1,1-1-1,-1 0 0,1 1 1,-1-1-1,1 0 0,-1 1 1,1-1-1,0 0 0,-1 0 1,1 1-1,0-1 0,-1 0 1,1 0-1,-1 0 0,1 0 1,0 0-1,-1 0 0,1 0 1,0 0-1,-1 0 0,1 0 1,0 0-1,0-1 0,13-5-478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3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 11875,'-4'15'557,"-8"44"428,11-54-876,1 0 0,-1 0 0,1 0-1,1 0 1,-1 0 0,1 0 0,-1 0 0,1 0 0,3 6 0,-4-10-61,0 0 0,1 0 0,-1 0-1,1 0 1,-1 0 0,1 0 0,0 0 0,-1 0 0,1 0 0,0 0 0,0 0 0,0 0 0,-1 0 0,1-1 0,0 1 0,0 0 0,0-1-1,0 1 1,1-1 0,-1 1 0,0-1 0,0 1 0,0-1 0,2 1 0,0-1 37,-1 0 0,0-1 0,1 1-1,-1 0 1,0-1 0,0 0 0,0 1 0,1-1 0,-1 0 0,0 0 0,0 0-1,2-2 1,3-1 193,-1-1-1,0 0 0,0 0 0,0-1 1,-1 0-1,9-11 0,-12 13-149,1-1 0,-1 1 0,0-1 0,0 0 0,0 1 0,-1-1 0,1 0 0,-1 0 0,-1 0 0,1 0 0,-1-7 0,0 9-102,0 1 0,0 0 0,0 0 0,0 0-1,-1 0 1,1 0 0,-1 0 0,0 0 0,0 0-1,1 0 1,-1 0 0,0 1 0,-1-1 0,1 0-1,0 1 1,0-1 0,-1 0 0,1 1 0,-1 0 0,1-1-1,-1 1 1,0 0 0,1 0 0,-1 0 0,0 0-1,0 0 1,0 0 0,0 0 0,0 1 0,-2-2 0,-1 1-37,0 1 0,0-1 1,0 1-1,-1 0 1,1 0-1,0 0 1,0 0-1,0 1 1,-10 3-1,13-4 53,-1 1 0,1 0 0,0 0 0,-1 0 0,1 0 0,0 0 0,0 1 0,-1-1 0,1 1 0,0 0 0,1-1 0,-1 1 0,0 0 0,0 0 0,1 0 0,-1 0 0,1 0 0,0 1 0,-1-1 0,1 0 0,-1 4 0,1 6 92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2 334 13883,'0'0'20,"0"0"0,0 0 0,0 0 0,-1 0 0,1 0 0,0 0 0,0 0 0,0 0 0,0 0 0,0 0 0,0 0 0,0 0 0,0 0 0,0 0 0,0 0 0,0 1 0,0-1 0,0 0 0,-1 0 0,1 0 0,0 0 0,0 0 0,0 0 0,0 0 0,0 0 0,0 0 0,0 1-1,0-1 1,0 0 0,0 0 0,0 0 0,0 0 0,0 0 0,0 0 0,0 0 0,0 0 0,0 1 0,1-1 0,-1 0 0,0 0 0,0 0 0,0 0 0,0 0 0,0 0 0,0 0 0,0 0 0,0 0 0,0 0 0,0 1 0,0-1 0,0 0 0,0 0 0,1 0 0,-1 0 0,0 0 0,0 0 0,0 0 0,0 0 0,0 0 0,0 0 0,0 0 0,1 0 0,10 0 386,14-4-39,-6-4-240,0 0-1,-1 0 0,0-2 0,-1-1 0,0 0 0,-1-1 0,0 0 0,-1-2 1,0 0-1,-1 0 0,0-1 0,-2-1 0,21-32 0,-29 41-106,0-1 0,-1 0 1,0 0-1,0 0 0,0 0 0,-1-1 0,-1 1 0,2-13 1,-3 19-18,0 0 0,0 0 0,0 0 0,0 0 0,0 0 0,-1 0 0,1 0 0,-1-1 0,0 1 0,1 1 0,-1-1 0,0 0 0,0 0 0,0 0 0,0 0 0,-3-2 1,3 3-3,-1-1 1,0 1 0,0 0-1,0 0 1,0 0 0,0 0-1,0 1 1,0-1 0,0 0-1,0 1 1,0-1 0,0 1-1,-1 0 1,1 0 0,0 0-1,0 0 1,0 0 0,0 0-1,-4 2 1,-1 0-1,0 0 1,0 0-1,1 1 0,0 0 1,-1 0-1,1 1 0,0 0 1,1 0-1,-1 0 0,1 1 1,0 0-1,0 0 1,-6 8-1,2-3-3,1 1 0,0 0 0,1 0 0,1 0 0,-1 1 0,-5 17 0,10-24-1,1 1 0,-1 0 0,1 0 0,0 0 0,0 0-1,0-1 1,1 1 0,1 11 0,-1-15 2,1 0 1,-1 1-1,1-1 0,0 0 0,-1 0 1,1 0-1,0 0 0,0 0 0,1 0 1,-1 0-1,0-1 0,0 1 0,1 0 1,-1-1-1,1 1 0,0-1 1,-1 1-1,1-1 0,0 0 0,0 0 1,0 1-1,0-1 0,0-1 0,0 1 1,0 0-1,3 0 0,6 1-4,-1 0-1,1-1 1,-1-1-1,1 1 1,-1-2-1,1 1 1,-1-2-1,1 1 1,15-6-1,12-4 3,42-20-1,-72 28 7,46-23 24,-40 18 6,1 1 1,0 0-1,0 1 1,20-5-1,-34 11-16,0 0 0,0 0 1,0 0-1,0 0 0,0 0 0,0 0 1,0 0-1,0 0 0,0 0 0,0 1 1,0-1-1,0 0 0,0 1 1,0-1-1,0 1 0,0-1 0,-1 1 1,1-1-1,0 1 0,0 0 0,0-1 1,-1 1-1,1 0 0,0 0 0,-1-1 1,1 1-1,-1 0 0,1 0 0,-1 0 1,1 0-1,-1 0 0,0 0 0,1 0 1,-1 1-1,2 5 143,0 0 0,-1 1 0,1 12 0,-1-8 56,-1-7-127,1-1 0,0 0 0,0 0 0,0 1 0,0-1 0,1 0 0,-1 0 0,1-1 0,4 7 0,-5-8-58,1-1 0,-1 0-1,1 1 1,-1-1 0,1 0 0,0 0 0,-1 0-1,1 0 1,0 0 0,0 0 0,-1-1-1,1 1 1,0-1 0,0 1 0,0-1-1,0 0 1,0 1 0,0-1 0,0 0-1,0 0 1,0-1 0,0 1 0,2-1 0,17-3 51,-1-1 1,-1-1 0,33-15 0,-27 11-10,31-9 1,-54 18-87,0 1-1,1-1 0,-1 0 0,0 1 0,1 0 1,-1-1-1,1 1 0,-1 0 0,1 0 0,-1 1 1,1-1-1,-1 0 0,5 2 0,-7-1-1,1-1 0,0 1 0,0 0 0,-1 0 0,1 0 0,0 0 0,-1 0 0,1 0 0,-1 0 0,1 0 0,-1 0 0,0 0 0,1 0 0,-1 0 0,0 0 0,0 0 0,0 1 0,0-1 0,0 0 0,0 0-1,0 0 1,0 0 0,0 0 0,-1 0 0,1 0 0,0 0 0,-1 1 0,1-1 0,-1 1 0,0 2-169,-2 8-897,3-11 1059,1-1 0,-1 0 1,0 0-1,0 1 0,0-1 1,0 0-1,1 0 0,-1 0 1,0 1-1,0-1 0,0 0 0,1 0 1,-1 0-1,0 1 0,0-1 1,1 0-1,-1 0 0,0 0 1,1 0-1,-1 0 0,0 0 1,0 0-1,1 0 0,-1 0 0,0 1 1,1-1-1,-1 0 0,0-1 1,1 1-1,-1 0 0,0 0 1,0 0-1,1 0 0,-1 0 1,0 0-1,1 0 0,-1 0 0,0 0 1,0-1-1,1 1 0,-1 0 1,16-5-458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13715,'-4'1'315,"-1"-1"-1,1 1 1,-1 0 0,1 1 0,0-1-1,0 1 1,-1 0 0,1 0-1,0 0 1,-6 5 0,-1 1 450,0 0 1,-12 13-1,19-16-594,-1-1-1,1 1 0,0 0 0,0 1 0,1-1 0,-1 0 0,1 1 0,-4 11 0,6-15-147,1-1 0,0 1 1,-1-1-1,1 0 0,0 1 0,0-1 1,0 1-1,0-1 0,0 0 0,1 1 0,-1-1 1,0 1-1,0-1 0,1 0 0,-1 1 1,1-1-1,0 0 0,0 2 0,1-1-9,-1-1 0,1 1 0,-1-1 0,1 1 0,0-1 0,-1 0 1,1 0-1,0 0 0,0 0 0,0 0 0,0 0 0,0-1 0,0 1 0,0 0 0,4-1 0,16 3 16,0-1 0,0-2 0,39-3 0,-39 1-16,1 1-1,-1 1 0,38 5 0,-55-4-4,0 1 1,-1-1-1,1 1 0,-1 0 0,7 3 0,-4-1 87,-6-6-65,1 1 1,0-1-1,-1 1 0,0-1 0,1 0 1,-1 1-1,0-1 0,0 0 1,0 0-1,0 0 0,0 0 0,0-3 1,-1 5-26,32-95 60,-32 94-78,1 0 1,-1 0-1,0 0 0,1 1 1,-1-1-1,1 0 0,-1 0 1,1 1-1,-1-1 1,1 0-1,0 1 0,-1-1 1,1 1-1,0-1 0,0 1 1,-1-1-1,1 1 1,0-1-1,0 1 0,0 0 1,-1-1-1,1 1 0,0 0 1,0 0-1,0 0 1,0 0-1,0 0 0,0-1 1,-1 2-1,1-1 0,0 0 1,0 0-1,0 0 0,0 0 1,0 1-1,0-1 1,0 1-1,4 1-31,0 0 0,0 1 0,-1 0 0,1 0 0,3 4 0,0-1 1,8 6 13,1 0-1,0-2 1,1 0-1,0-1 0,1-1 1,0-1-1,37 10 1,-47-15 30,0 0 1,0-1-1,1 0 1,-1-1-1,0 0 1,0 0 0,1-1-1,-1 0 1,0 0-1,0-1 1,0-1-1,0 1 1,0-1 0,-1-1-1,1 0 1,-1 0-1,0 0 1,0-1-1,11-9 1,-15 10 7,0 0 0,1-1 0,-2 1 0,6-9 0,-8 12-6,0 0 0,0 0 0,-1 0 0,1 0-1,0 0 1,-1 0 0,1-1 0,-1 1 0,1 0 0,-1 0 0,0-1 0,0 1 0,0 0-1,1-1 1,-1 1 0,0 0 0,-1-1 0,1 1 0,0 0 0,0 0 0,0-1-1,-1 1 1,1 0 0,-1 0 0,0-3 0,0 4 0,1-1 0,-1 0 0,0 1 0,1-1 0,-1 1 0,0-1 0,1 1 0,-1 0-1,0-1 1,0 1 0,1 0 0,-1-1 0,0 1 0,0 0 0,0 0 0,1 0 0,-1 0 0,0 0 0,0 0 0,0 0 0,1 0 0,-1 0 0,0 0 0,0 0 0,0 0 0,1 0 0,-1 1-1,0-1 1,0 0 0,0 1 0,1-1 0,-1 1 0,0-1 0,1 1 0,-1-1 0,0 1 0,1-1 0,-1 1 0,1-1 0,-1 1 0,1 0 0,-1 1 0,-1-1 2,1 1 0,0-1 1,0 1-1,-1-1 0,1 1 0,0 0 1,1-1-1,-1 1 0,0 0 0,0 0 1,1-1-1,-1 1 0,1 0 0,0 0 1,-1 0-1,1 0 0,0 0 0,1 4 1,-1-5-2,1 1 1,0 0-1,1 0 1,-1 0-1,0-1 1,0 1-1,1 0 1,-1-1-1,1 1 1,0-1-1,-1 0 1,1 0-1,0 1 1,0-1-1,-1 0 1,1 0-1,0-1 1,0 1-1,0 0 1,0-1-1,1 1 1,-1-1-1,4 1 1,6 0 4,1 0 0,23-2 1,-24 0-2,81-8-45,-66 5-8,1 1 0,0 2 0,35 1 1,-59 1 43,0-1 1,0 1-1,0 0 1,0 1-1,0-1 1,-1 1 0,1-1-1,0 1 1,-1 0-1,0 0 1,1 1-1,-1-1 1,0 1-1,3 3 1,8 5 77,-11-9-62,0 0-1,0-1 1,0 0 0,0 0-1,0 0 1,0 0-1,0 0 1,1 0-1,-1-1 1,0 0-1,1 1 1,-1-1-1,0 0 1,0-1-1,5 0 1,51-12 75,-55 12-90,53-18-42,-39 12-82,0 1 0,1 1 0,-1 1 0,1 0 0,29-2 1,-47 6 116,0 0 1,0 0 0,0 0 0,0 0-1,1 0 1,-1 0 0,0 0 0,0 1 0,0-1-1,0 0 1,0 1 0,0-1 0,0 0-1,0 1 1,0-1 0,0 1 0,0 0 0,-1-1-1,1 1 1,0 0 0,0-1 0,0 1-1,-1 0 1,1 0 0,0 0 0,-1 0 0,2 1-1,-2 1-17,1 0 0,-1 0 0,1 0 0,-1 0 0,0 0-1,0 0 1,0 5 0,0 15-39,1-22 41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16588,'7'15'1624,"-6"6"-1192,-1 14-192,-4 5 680,3 10-392,-2 0-112,4 5-216,3-7-55,2-9-81,7-6-40,-3-14-40,2-6-121,-7-15-463,0-6-248,-7-18 704,-6-9-160,-5-12-104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14859,'21'0'1561,"11"0"-801,5 2-232,9-2 608,2 0-160,4 0-160,0-4-159,-6-1-473,-5 1-328,-15 0-641,-9-1 657,-17 2-136,-6 1-96</inkml:trace>
  <inkml:trace contextRef="#ctx0" brushRef="#br0" timeOffset="1">0 193 14195,'4'21'1448,"14"-14"-808,7-4-199,16-4 607,4-6-144,6-3-208,2-2-112,-3 2-512,-6-3-360,-11 3 296,-6 0-88,-12 0-104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4 250 14891,'-4'16'1280,"13"-8"-863,5-2-185,13-6 520,3-3-224,9-3-664,6-4 288,-1 0-112,3-3-48</inkml:trace>
  <inkml:trace contextRef="#ctx0" brushRef="#br0" timeOffset="1">755 0 14955,'12'6'1529,"-19"13"-881,-13 2-256,-16 11 1064,0 2-632,-7 4-312,3-1-80,1-6-168,3-1-167,8-12-466,5-4-271,10-13-568,4-5 968,4-12-224,0-5-152</inkml:trace>
  <inkml:trace contextRef="#ctx0" brushRef="#br0" timeOffset="2">462 58 13619,'15'11'1368,"3"4"-992,5 5-208,2 3 632,8 2-367,0 0-225,3-5-552,-1-2-257,0-9 489,0-5-128,-5-8-56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72 14171,'-31'97'2782,"-12"46"-1075,32-93-1275,2 1-1,-4 80 1,23-165-279,10-59-434,20-82-543,-29 139 471,0 1 1,29-57-1,-36 83 261,1 1 1,0-1-1,0 1 0,1 1 1,10-12-1,-14 17 79,0 0 0,0 1 0,-1-1 0,1 1-1,0-1 1,0 1 0,0 0 0,0 0 0,1 0 0,-1 0 0,0 0 0,0 1 0,1-1-1,-1 1 1,0-1 0,1 1 0,-1 0 0,0 0 0,1 0 0,-1 0 0,0 0 0,1 0-1,-1 1 1,0-1 0,1 1 0,3 1 0,-1 1 47,-1-1 0,1 1 0,-1 1 0,1-1 0,-1 1 1,0-1-1,-1 1 0,1 0 0,0 0 0,-1 1 0,0-1 0,0 1 0,-1 0 0,1 0 0,-1 0 1,0 0-1,2 9 0,-2-10 6,-1 1-1,0-1 1,0 1 0,-1-1 0,1 1 0,-1 0-1,0 0 1,0-1 0,-1 1 0,1 0 0,-1-1-1,0 1 1,-1-1 0,1 1 0,-1-1 0,0 1-1,0-1 1,0 0 0,0 0 0,-5 6 0,1-4 120,-1 0 0,0 0 0,0 0 1,0-1-1,0 0 0,-1-1 1,-14 7-1,16-8-248,0 0 1,-1-1-1,1 0 0,0-1 1,-1 0-1,1 0 0,-1 0 1,0 0-1,1-1 1,-1 0-1,-7-1 0,13 1 67,0 0-1,1 0 0,-1-1 1,0 1-1,0 0 0,0 0 1,1 0-1,-1 0 0,0-1 1,0 1-1,1 0 0,-1-1 0,0 1 1,1-1-1,-1 1 0,0 0 1,1-1-1,-1 0 0,1 1 1,-1-1-1,1 1 0,-1-1 1,1 0-1,-1 1 0,1-1 1,-1 0-1,1 1 0,0-1 1,0 0-1,-1-1 0,2-9-439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3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194 385 15827,'-2'-5'232,"-1"1"-1,0 0 0,-1 0 0,1 0 1,-1 1-1,0-1 0,0 1 0,0 0 0,0 0 1,0 0-1,-1 1 0,1-1 0,-1 1 1,0 0-1,0 0 0,0 1 0,0 0 0,-8-2 1,8 2-120,0 1 0,-1-1 0,1 1 1,0 0-1,0 0 0,-1 1 0,1-1 0,0 1 1,-1 0-1,1 1 0,0-1 0,0 1 1,0 0-1,1 1 0,-1-1 0,0 1 1,-7 5-1,11-7-105,1-1 1,-1 1-1,0-1 1,1 1-1,-1-1 0,1 1 1,-1-1-1,1 1 1,-1 0-1,1-1 1,0 1-1,-1 0 1,1-1-1,0 1 0,-1 0 1,1-1-1,0 1 1,0 0-1,0 0 1,-1 1-1,2-2-3,-1 1-1,0-1 1,0 1-1,1-1 1,-1 0-1,0 1 1,1-1-1,-1 1 1,0-1-1,1 0 1,-1 1 0,1-1-1,-1 0 1,0 1-1,1-1 1,-1 0-1,1 0 1,-1 1-1,1-1 1,-1 0-1,2 0 1,2 1 4,0 0 0,0 0 0,0-1 0,0 0-1,0 0 1,6 0 0,20-5-24,31-10-1,-41 9-13,1 1 0,0 1 0,0 1 0,27-1 0,-45 4 23,-1 0-1,1 0 1,-1 0-1,1 1 0,0-1 1,-1 1-1,1 0 0,-1 0 1,0 0-1,1 0 0,-1 0 1,0 0-1,0 1 1,1-1-1,-1 1 0,0-1 1,3 4-1,-1 1-12,0-1 0,-1 1 0,0 0 0,0 0 0,3 7 0,-3-5 12,1-1 0,-1 0 0,1 0 0,5 7 0,-8-13 7,0 1-1,1-1 1,-1 0 0,0 0 0,0 0-1,1 0 1,-1 0 0,0 0 0,1 0-1,-1 0 1,1 0 0,-1-1-1,1 1 1,0-1 0,-1 1 0,1-1-1,0 0 1,-1 1 0,4-1-1,-2 0 3,1-1-1,-1 1 0,0-1 0,0 0 1,0 0-1,0 0 0,0 0 0,0-1 0,5-2 1,1-2 2,-1 0 0,0 0 0,-1-1 0,0 0 0,12-14 0,-5 0-44,0-1 1,-2 0-1,0-1 1,-2 0-1,0 0 1,-2-1-1,0 0 1,-2-1-1,-1 0 0,-1 0 1,0 0-1,-2-28 1,-2 52 36,-2-31-142,2 31 133,0 0 0,0 0 0,0 0 0,0 0 0,0 0 0,-1 0 0,1 0 0,0 0 0,-1 0 1,1 0-1,-1 0 0,1 0 0,-1 0 0,0 0 0,1 0 0,-1 0 0,0 1 0,1-1 0,-1 0 0,0 0 0,0 1 0,0-1 0,0 0 0,-1 0 1,1 1 5,0 0 0,0 1 1,0-1-1,0 0 0,0 1 1,0-1-1,0 0 1,0 1-1,0-1 0,0 1 1,0-1-1,0 1 0,1 0 1,-1-1-1,0 1 1,0 0-1,1 0 0,-1-1 1,0 1-1,1 0 1,-1 0-1,1 0 0,-1 0 1,1 0-1,0 0 0,-1 0 1,1 0-1,0 0 1,0 0-1,-1 1 0,-5 34-16,5-26 23,0 1-1,2-1 1,-1 1-1,1-1 1,1 0-1,0 0 0,0 0 1,1 0-1,0 0 1,1 0-1,7 14 0,7 6-2,1 0-1,25 30 0,18 29-207,-62-89 188,0 1-1,1-1 1,-1 1 0,0-1-1,1 1 1,-1-1 0,0 1-1,1-1 1,-1 1 0,0-1-1,0 1 1,0 0 0,0-1-1,0 1 1,0-1 0,0 1-1,0 0 1,0-1 0,0 1-1,0 0 1,0-1 0,0 1-1,0-1 1,-1 2 0,1-2-12,0 0 1,-1 1-1,1-1 0,-1 0 1,0 0-1,1 1 0,-1-1 1,1 0-1,-1 0 1,1 0-1,-1 1 0,1-1 1,-1 0-1,0 0 1,1 0-1,-1 0 0,1 0 1,-1 0-1,-1-1 0,-30-8-999,15 0 773,1 0-1,0-1 0,1 0 1,0-1-1,0-1 1,-21-24-1,15 13 498,0-2 0,2 0 0,-18-32 0,36 54-159,-16-30 513,17 32-566,0 1 1,-1-1-1,1 1 1,0-1-1,0 0 1,-1 1-1,1-1 1,0 1-1,0-1 1,0 0-1,0 1 1,0-1-1,0 1 1,0-1-1,0 0 1,0 1-1,0-1 1,0 0-1,0 1 1,0-1-1,0 1 1,1-1-1,-1 0 1,0 1-1,0-1 1,1 1-1,-1-1 1,0 1-1,1-1 1,-1 1-1,1-1 1,-1 1-1,1 0 1,-1-1-1,0 1 1,1-1-1,0 1 1,-1 0-1,1-1 1,-1 1-1,1 0 1,-1 0-1,1 0 1,0-1-1,-1 1 1,1 0-1,-1 0 1,2 0-1,10 1 127,0 0 0,0 1 0,0 1-1,0-1 1,16 8 0,17 3-9,-28-9-193,0-1-1,1 0 1,-1-1 0,1 0-1,-1-2 1,1 0-1,-1-1 1,33-6 0,-10-6-67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4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15443,'-2'3'121,"-35"80"1425,34-73-1438,-1-1-1,2 1 1,-1 0-1,2 1 1,-1-1-1,1 17 0,0-25-92,1-1-1,0 1 1,0-1-1,0 1 0,0-1 1,0 1-1,1-1 0,-1 0 1,0 1-1,1-1 1,-1 1-1,1-1 0,-1 1 1,1-1-1,0 0 0,-1 1 1,1-1-1,0 0 1,0 0-1,0 0 0,0 0 1,0 0-1,0 0 1,0 0-1,0 0 0,1 0 1,-1 0-1,0 0 0,1-1 1,-1 1-1,0 0 1,1-1-1,-1 0 0,1 1 1,-1-1-1,1 0 0,-1 1 1,1-1-1,-1 0 1,3 0-1,1-1 11,0 0 1,0 0 0,-1-1-1,1 1 1,0-1-1,-1 0 1,1 0-1,-1 0 1,0-1 0,0 0-1,5-4 1,4-5 73,-1-2 0,-1 0 0,0 0 0,0-1 0,-2 0 0,0-1 0,-1 0 0,0 0 0,5-20 1,-15 49-99,0 1 1,1 0-1,1 0 1,0-1-1,1 1 1,0 0-1,1 0 1,4 13-1,-5-24-2,0 1-1,0-1 0,1 1 1,-1-1-1,1 0 1,-1 0-1,1 1 0,0-1 1,1-1-1,-1 1 1,0 0-1,1 0 0,-1-1 1,1 1-1,0-1 1,0 0-1,0 0 0,0 0 1,0-1-1,1 1 1,-1 0-1,0-1 0,1 0 1,-1 0-1,1 0 1,-1-1-1,1 1 0,0-1 1,-1 1-1,1-1 1,-1 0-1,1-1 0,0 1 1,-1-1-1,7-1 1,-4 1-53,0-1 1,-1 0-1,1 0 1,0 0 0,-1-1-1,1 0 1,-1 0-1,0 0 1,0-1 0,0 1-1,0-1 1,6-8 0,-3 3 6,0-1 1,0 0-1,-2-1 1,1 0 0,5-13-1,14-35-122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4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16524,'-12'25'1078,"-13"40"0,22-57-897,1 0-1,0 0 0,1 1 0,-1-1 1,2 1-1,-1-1 0,1 1 1,0-1-1,2 10 0,-2-16-163,1 0 1,-1-1-1,1 1 0,0 0 1,0 0-1,-1 0 0,1-1 1,0 1-1,0 0 0,1-1 1,-1 1-1,0-1 0,0 0 1,1 1-1,-1-1 0,1 0 1,-1 0-1,1 0 0,0 0 0,-1 0 1,1 0-1,0 0 0,0 0 1,0-1-1,-1 1 0,1-1 1,0 1-1,0-1 0,3 0 1,6 1-172,0-1 0,0-1 0,0 0 0,14-3 0,9-1-327,-30 5 409,1 1 0,-1-1 0,1 1 0,-1 0 0,0 0 0,1 0 0,-1 0 0,0 1 0,0-1 0,0 1 0,0 1 0,6 3 0,-8-5 83,-1 0 1,0 0-1,0 0 1,0 0-1,1 1 0,-1-1 1,0 0-1,0 1 1,-1-1-1,1 0 0,0 1 1,0-1-1,-1 1 1,1-1-1,-1 1 0,1 0 1,-1-1-1,0 1 1,1 0-1,-1-1 0,0 1 1,0-1-1,0 1 1,0 0-1,-1-1 1,1 1-1,0 0 0,-1-1 1,1 1-1,-1-1 1,0 1-1,1-1 0,-1 1 1,0-1-1,0 1 1,0-1-1,-2 2 0,-1 2 98,-1 0-1,1 0 1,-1-1-1,0 0 1,-1 0-1,1 0 1,-1-1-1,0 0 0,0 0 1,0 0-1,0-1 1,-7 2-1,-3 1 128,-1-1 0,0-1 0,-24 2 0,32-5-230,-24 1-105,31-1 43,1 0 1,-1 0 0,1 0 0,-1 0-1,1-1 1,-1 1 0,1-1-1,-1 1 1,1-1 0,-1 0-1,1 1 1,0-1 0,-1 0 0,1 0-1,0 0 1,-2-2 0,3 3 40,-1-1 0,1 0 0,0 1 0,0-1 0,-1 0 0,1 0 0,0 1 0,0-1 0,0 0 0,0 0 0,0 0 0,0 1 0,0-1 0,0 0 0,0 0 0,1 1 0,-1-1 0,0 0 0,0 0 0,1 1 0,-1-1 0,0 0 0,1 1 0,-1-1 0,1 0 0,-1 1 0,1-1 0,-1 1 0,1-1 0,-1 1 0,1-1 0,-1 1 1,1-1-1,1 0 0,-2 1-3,18-16-350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113 224 17212,'1'-1'91,"-1"1"0,1 0 0,0-1 0,0 1 0,-1-1 0,1 1 0,0-1 0,-1 1 0,1-1 1,0 0-1,-1 1 0,1-1 0,-1 0 0,1 0 0,-1 1 0,1-1 0,-1 0 0,0 0 0,1 1 0,-1-1 1,0 0-1,0 0 0,1 0 0,-1 0 0,0 0 0,0 0 0,0 1 0,0-1 0,0 0 0,0 0 0,-1 0 0,1 0 1,0 0-1,0 1 0,0-1 0,-1 0 0,1 0 0,-1 0 0,1 1 0,0-1 0,-1 0 0,0 0 0,1 1 1,-1-1-1,0 0 0,0-1-22,-1 1 1,0-1-1,1 1 0,-1-1 1,0 1-1,0 0 1,1 0-1,-1 0 1,0 0-1,0 0 0,0 0 1,-1 1-1,1-1 1,0 1-1,0-1 1,0 1-1,0 0 0,-3 0 1,0 1-88,0 0 1,1 0 0,-1 1-1,1 0 1,0 0-1,-1 0 1,1 0-1,0 1 1,0-1-1,0 1 1,1 0 0,-7 6-1,7 1-129,10-7 27,15-9-53,0-4 133,-1-1 0,0-1 0,0-1 0,-2-1 0,1-1 0,-2 0 0,0-1 0,25-30 0,-41 44 49,-1 1 0,0-1-1,0 1 1,0-1 0,0 0 0,0 1-1,0-1 1,0 0 0,-1 0 0,1 1-1,-1-1 1,1 0 0,-1-3 0,0 3 0,0 1 1,0 0 0,0 0-1,0 0 1,-1 0 0,1 0-1,0 0 1,-1 0 0,1 0-1,-1 0 1,1 0 0,-1 0-1,0 0 1,1 0 0,-1 1-1,0-1 1,1 0 0,-2-1-1,-1 1 7,0-1 0,0 0 0,0 1-1,0-1 1,0 1 0,0 0 0,0 0-1,-1 0 1,1 0 0,0 1 0,-1-1-1,1 1 1,0 0 0,-4 0 0,-2 1-12,1 1 1,-1-1 0,1 1 0,-1 1-1,1 0 1,0 0 0,0 0-1,0 1 1,1 0 0,-1 1 0,1-1-1,-12 11 1,10-6-2,0-1 0,0 2 0,1-1 1,0 1-1,0 0 0,1 1 0,1-1 0,-7 14 0,12-22-4,0 0 0,0 0 0,1-1 0,-1 1 0,0 0 0,1 0 0,-1 0 0,1 0 1,0 0-1,-1 0 0,1 0 0,0 0 0,0 0 0,0 0 0,1 0 0,-1 0 0,0 0 0,1 0 0,-1-1 0,1 1 0,0 0 0,0 0 0,1 3 0,0-3 1,0-1-1,0 1 1,0 0 0,0-1-1,1 0 1,-1 0-1,0 1 1,1-1 0,-1-1-1,0 1 1,1 0-1,-1 0 1,1-1-1,-1 0 1,1 1 0,-1-1-1,1 0 1,2 0-1,22-2 10,-1-1-1,0-1 0,37-10 0,-40 8-6,0 0 0,0 2 1,0 1-1,40 0 0,-61 3-2,0 0-1,1 0 1,-1 0-1,0 1 0,0-1 1,1 1-1,-1-1 0,0 1 1,0 0-1,0 0 1,0 0-1,0 0 0,0 0 1,0 1-1,0-1 0,0 1 1,-1-1-1,1 1 0,-1-1 1,1 1-1,-1 0 1,1 0-1,-1 0 0,0 0 1,0 0-1,1 2 0,-1-1 3,0 0 0,-1 0-1,1 0 1,-1 0 0,0 0-1,0 0 1,0 0 0,0 0-1,0 0 1,0 0 0,-1 0-1,0 0 1,0 0 0,0 0-1,0 0 1,0 0 0,0-1-1,-3 5 1,4-7 2,0 0 1,0 0-1,0 0 1,0 0-1,0-1 0,0 1 1,0 0-1,0 0 0,0 0 1,0 0-1,-1 0 1,1 0-1,0-1 0,0 1 1,0 0-1,0 0 0,0 0 1,0 0-1,0 0 0,0 0 1,0 0-1,-1 0 1,1 0-1,0-1 0,0 1 1,0 0-1,0 0 0,0 0 1,0 0-1,-1 0 0,1 0 1,0 0-1,0 0 1,0 0-1,0 0 0,0 0 1,-1 0-1,1 0 0,0 0 1,0 0-1,0 0 1,0 0-1,0 0 0,-1 0 1,1 0-1,0 1 0,0-1 1,0 0-1,0 0 0,0 0 1,0 0-1,0 0 1,-1 0-1,1 0 0,0 0 1,0 0-1,0 1 0,0-1 1,0 0-1,0 0 0,0 0 1,0 0-1,0 0 1,0 0-1,0 1 0,0-1 1,-2-11 97,5-11-12,0 1-1,2 0 1,0 0 0,1 0 0,1 1-1,19-36 1,-25 53-132,0 1 0,0-1 0,0 1 0,1 0 0,-1-1 0,1 1 0,0 0 0,0 0 0,0 0 0,0 0 0,0 1 0,0-1 0,0 0 0,0 1 0,1 0 0,-1-1 0,0 1 0,1 0 0,-1 0 0,1 0 0,0 1 0,-1-1 0,1 0 0,0 1 0,-1 0 0,1 0 0,0 0 0,-1 0 0,1 0 0,0 0 0,-1 1 0,4 0 0,-5 0 2,-1-1 0,1 0 0,-1 0 0,1 0-1,-1 0 1,1 0 0,-1 1 0,1-1 0,-1 0 0,1 0-1,-1 0 1,1 0 0,0 0 0,-1-1 0,1 1 0,-1 0-1,1 0 1,-1 0 0,1 0 0,-1 0 0,1-1 0,-1 1-1,1 0 1,-1-1 0,0 1 0,1 0 0,-1-1-1,1 1 1,-1 0 0,0-1 0,1 1 0,-1-1 0,0 1-1,1 0 1,-1-1 0,0 1 0,0-1 0,1 1 0,-1-2-1,-2-8-523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4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13835,'-3'2'153,"0"-1"0,1 1 0,-1 0 1,0-1-1,1 1 0,0 0 0,-1 1 0,1-1 1,0 0-1,0 1 0,0-1 0,0 1 0,1-1 0,-3 6 1,-16 41 360,19-47-492,-3 9 7,0 1 0,1 0-1,0 0 1,1 0 0,1 0 0,0 0 0,0 16-1,2-25-32,-1 0 0,0 0 0,1-1 0,-1 1 0,1 0 0,0 0 0,0 0 0,0-1 0,0 1 0,1 0 0,-1-1 0,1 0 0,-1 1 0,1-1 0,0 0 0,0 1 0,0-1 0,0 0 0,0-1 0,1 1 1,-1 0-1,0-1 0,1 1 0,0-1 0,-1 0 0,1 1 0,0-1 0,-1-1 0,1 1 0,0 0 0,0-1 0,0 1 0,0-1 0,0 0 0,4 0 0,93-4-154,-99 4 162,1 0 0,-1 0-1,0-1 1,1 1-1,-1 1 1,0-1 0,1 0-1,-1 0 1,0 0 0,1 1-1,-1-1 1,0 1 0,1-1-1,-1 1 1,0-1 0,0 1-1,0 0 1,0-1 0,0 1-1,0 0 1,0 0-1,0 0 1,0 0 0,0 0-1,0 0 1,0 0 0,0 0-1,-1 1 1,1-1 0,-1 0-1,1 0 1,-1 1 0,1-1-1,-1 0 1,0 0 0,1 1-1,-1-1 1,0 0-1,0 1 1,0-1 0,0 1-1,0-1 1,0 0 0,-1 1-1,1 0 1,-1 5 61,-1 0-1,0-1 1,0 0 0,0 1 0,0-1-1,-1 0 1,-7 12 0,0-6 89,0-1 0,-1 1 0,0-1 1,-1-1-1,0 0 0,0-1 0,-1 0 1,0-1-1,-1-1 0,0 0 1,-16 6-1,27-12-186,0 1 0,0-1 0,-1 0-1,1 0 1,0 0 0,-1 0 0,1-1 0,-1 0 0,1 1 0,0-1 0,-1-1 0,1 1 0,-1 0 0,1-1 0,-1 1 0,1-1-1,0 0 1,-1 0 0,1-1 0,0 1 0,0-1 0,0 1 0,0-1 0,0 0 0,0 0 0,1 0 0,-1-1 0,1 1 0,-1-1-1,1 1 1,0-1 0,0 0 0,0 0 0,0 0 0,1 0 0,-1 0 0,-1-6 0,-10-34-212,4-9-96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4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15595,'8'-1'1233,"5"-1"-953,6 2-144,9 0 88,8 0-160,16 4 8,4 1-112,8 3-96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4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15755,'-47'2'1381,"-72"8"593,106-8-1729,0 0 0,1 1 0,0 1 0,0 0 0,0 1 0,-22 11-1,33-16-235,0 1-1,0-1 1,0 1-1,0-1 0,0 1 1,1 0-1,-1-1 1,0 1-1,0 0 0,1-1 1,-1 1-1,0 0 1,1 0-1,-1 0 0,1-1 1,-1 1-1,1 0 0,-1 0 1,1 0-1,0 0 1,0 0-1,-1 0 0,1 0 1,0 0-1,0 1 1,0 0-8,1-1 1,-1 0 0,1 0-1,-1 1 1,1-1 0,0 0 0,0 0-1,-1 0 1,1 0 0,0 0 0,0 0-1,0 0 1,0 0 0,0 0-1,1 0 1,0 0 0,9 5-36,0 0-1,0-1 1,16 6 0,-18-8 26,0 0-12,3 1-25,0 0 1,-1 1 0,0 1-1,1-1 1,-2 2-1,1-1 1,-1 2-1,15 13 1,-23-20 35,-1 0 1,0 0-1,0 1 0,0-1 0,0 0 1,0 1-1,0-1 0,0 1 1,0 0-1,-1-1 0,1 1 0,-1-1 1,1 1-1,-1 0 0,0 0 0,1-1 1,-1 1-1,0 0 0,0 0 1,0-1-1,0 1 0,-1 3 0,0-2 4,-1-1-1,1 1 0,0-1 0,-1 1 0,0-1 0,1 0 1,-1 1-1,0-1 0,0 0 0,0 0 0,-1 0 0,-3 2 0,-5 3 15,-1-1 0,0 0 0,0-1 0,-25 8 0,32-11 5,-54 12-29,55-14-71,-1 1 0,1 0-1,-1-1 1,1 0 0,-1 0 0,1-1-1,-1 1 1,1-1 0,-1 0 0,-6-2-1,9 2 72,1 0 0,0 1 0,0-1 0,0 0 0,1 0 0,-1 0 0,0 1 0,0-1 0,0 0 0,1 0 0,-1 0 0,0 0 0,1-1 0,-1 1 0,1 0 0,-1 0 0,1 0 0,-1 0 0,1-1 0,0 1 0,0 0 0,0 0 0,0-1 0,0 1 0,0 0 0,0-2 0,6-22-253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162 246 13867,'-14'15'1135,"-25"22"1,26-26-698,0 1 0,-18 22 0,24-24-282,-1 1 0,2-1 0,-1 1 1,1 1-1,-4 12 0,8-21-128,1 0-1,0 0 1,0 1 0,0-1-1,1 0 1,-1 0 0,1 0-1,-1 0 1,1 1 0,0-1-1,0 0 1,1 0-1,-1 0 1,1 1 0,-1-1-1,1 0 1,0 0 0,0 0-1,1 0 1,-1 0 0,1 0-1,-1 0 1,1-1 0,0 1-1,3 3 1,-2-4-17,0 0 0,0 0-1,0 0 1,1 0 0,-1-1-1,1 1 1,-1-1 0,1 0 0,0 0-1,-1 0 1,1-1 0,0 0-1,0 1 1,-1-1 0,1 0 0,0-1-1,0 1 1,-1-1 0,1 1-1,0-1 1,-1 0 0,1 0 0,6-4-1,2 0 3,0 0 1,-1-2-1,1 1 0,-1-1 0,16-15 0,-5 2 46,-1-2 0,-2 0 0,0-1 0,-1-1 0,-2-1 0,0 0-1,-2-1 1,-1-1 0,-1 0 0,-1 0 0,12-48 0,-21 65-23,0-1 1,0 1-1,-1-1 0,-1 0 0,0-10 1,0 18-30,0 1 0,0 0 1,0-1-1,-1 1 0,1 0 1,-1-1-1,0 1 0,0 0 1,0 0-1,0 0 1,0 0-1,0 0 0,0 0 1,-1 0-1,1 0 0,-1 0 1,1 0-1,-1 1 0,0-1 1,0 1-1,1-1 0,-1 1 1,0 0-1,0 0 0,0 0 1,-1 0-1,1 0 0,-3-1 1,-1 1 0,0 1 0,-1-1 1,1 1-1,0 0 0,0 1 1,-1-1-1,1 1 0,0 1 1,0-1-1,0 1 0,0 0 0,0 0 1,0 1-1,1 0 0,-7 3 1,2 0 12,0 1-1,1-1 1,0 2 0,0-1 0,1 1 0,-1 1 0,-8 11 0,16-19-16,0 1 0,0-1 0,-1 1 0,1 0 1,0 0-1,0-1 0,1 1 0,-1 0 0,0 0 0,1 0 1,-1 0-1,1 0 0,-1 0 0,1 0 0,0 0 1,0 0-1,0 0 0,0 0 0,1 2 0,-1-2-17,1 0 0,0-1 0,0 1 0,0 0 0,0-1 0,0 1 0,0-1 0,0 1 1,1-1-1,-1 0 0,1 1 0,-1-1 0,1 0 0,-1 0 0,1 0 0,2 1 0,9 3-174,-1-1 1,1 0-1,-1-1 1,25 2-1,-20-2-80,-7-1 129,-1 0-1,0 0 0,1 1 1,-1 0-1,0 0 1,-1 1-1,1 1 1,11 6-1,-16-8 106,-1 0 0,1 1 0,0-1 0,-1 1 0,1 0 0,-1 0 0,0 0 0,-1 0 0,1 0 0,-1 1-1,1-1 1,-1 1 0,-1 0 0,1-1 0,-1 1 0,1 0 0,0 9 0,-1-6 59,-1 0 0,0 1-1,0-1 1,-2 13 0,2-18-14,-1 0-1,0 1 1,0-1 0,0 0 0,0 0-1,0 1 1,-1-1 0,0 0-1,1 0 1,-1 0 0,0-1 0,0 1-1,-4 3 1,-7 6 122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4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95 14147,'0'-1'101,"-14"-41"1566,13 40-1587,0 1 1,0-1-1,1 0 0,-1 1 1,0-1-1,0 1 0,0-1 1,-1 1-1,1 0 0,0-1 1,-1 1-1,1 0 0,0 0 1,-1 0-1,1 0 0,-1 0 1,0 0-1,1 0 0,-1 1 1,0-1-1,-3 0 0,4 1-49,0 0-1,-1 0 0,1 1 0,0-1 0,0 1 1,-1-1-1,1 1 0,0-1 0,0 1 0,0-1 1,0 1-1,0 0 0,0 0 0,0 0 0,0 0 1,0 0-1,0-1 0,0 2 0,0-1 0,1 0 1,-1 0-1,0 0 0,1 0 0,-1 0 0,1 1 1,0-1-1,-1 0 0,1 0 0,-1 2 0,0 3 12,-1 0 0,1 1 0,0-1 0,0 11-1,3-24 205,1 1 0,0 0-1,0-1 1,0 1 0,8-9-1,-8 9-93,5-3-8,-7 9-123,0-1 1,-1 1-1,1-1 0,0 0 0,-1 1 1,1-1-1,0 0 0,-1 1 0,1-1 1,-1 0-1,1 0 0,-1 0 1,0 0-1,1 1 0,-1-1 0,0 0 1,1 0-1,-1-2 0,-1 3-14,1 0 0,0 0 0,-1 1 0,1-1 0,-1 0-1,1 0 1,0 0 0,-1 0 0,1 0 0,-1 0 0,1 1 0,0-1 0,-1 0 0,1 0 0,0 1-1,-1-1 1,1 0 0,0 0 0,-1 1 0,1-1 0,0 0 0,-1 1 0,1 0 0,-13 22 42,2 0 1,0 1 0,2 0 0,1 1 0,0 0 0,-3 28 0,10-48-44,0 0 0,1-1 0,-1 1 0,1 0 0,0 0 0,0-1 0,1 1 0,-1 0 0,1 0 0,0-1 0,4 9 0,-4-11-2,0 0 0,0 0 0,0-1 0,1 1 0,-1-1 0,1 1 0,-1-1 0,1 1 0,-1-1-1,1 0 1,0 0 0,0 0 0,-1 0 0,1 0 0,0 0 0,0 0 0,0-1 0,0 1 0,0-1-1,0 1 1,0-1 0,0 0 0,0 0 0,1 0 0,-1 0 0,0 0 0,0 0 0,0-1 0,0 1-1,2-2 1,6 0 12,-1-1 0,1-1 0,-1 0-1,0 0 1,-1-1 0,1 0 0,-1 0-1,0-1 1,0 0 0,-1 0 0,1-1-1,6-8 1,0-2 8,0 0 1,-1 0-1,-1-2 1,15-27-1,-26 44-21,24-55 52,-23 54-53,-1-1 1,1 0-1,-1 0 0,0 0 0,0 0 1,-1 0-1,1 0 0,-1 0 1,0 0-1,0 0 0,-1-8 0,0 12-1,1 0-1,0 0 0,0 0 0,0 0 0,0-1 0,0 1 0,0 0 1,0 0-1,0 0 0,-1 0 0,1 0 0,0 0 0,0-1 0,0 1 1,0 0-1,-1 0 0,1 0 0,0 0 0,0 0 0,0 0 0,0 0 1,-1 0-1,1 0 0,0 0 0,0 0 0,0 0 0,-1 0 0,1 0 1,0 0-1,0 0 0,0 0 0,0 0 0,-1 0 0,1 0 0,0 0 1,0 0-1,0 0 0,0 0 0,-1 0 0,1 0 0,0 1 0,0-1 1,0 0-1,-1 0 0,-7 7 8,0 5-5,1 0 1,1 0-1,-1 1 1,2-1-1,0 1 1,0 1-1,1-1 1,1 1-1,0-1 1,1 1-1,0 19 0,2-31 4,0 0 0,0 0 0,0 0 0,0 0 0,1 0 0,-1 0 0,1 0 0,-1 0 0,1 0 0,0 0 0,0 0 0,0-1 0,0 1 0,0 0 0,1 1 0,-1-2-32,0 0 0,0-1-1,0 1 1,0 0 0,0-1 0,0 1 0,0-1 0,0 1 0,0-1-1,0 1 1,0-1 0,1 0 0,-1 0 0,0 0 0,0 1 0,0-1-1,0 0 1,1 0 0,0-1 0,2 1-44,-1-1 1,1 0-1,-1-1 0,1 1 1,-1 0-1,1-1 0,-1 0 1,0 0-1,0 0 0,0 0 0,0 0 1,0-1-1,-1 0 0,4-3 1,14-22-159,-2-3-60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4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166 337 14851,'-48'111'2506,"5"-13"-1186,36-80-1130,-5 13 52,0-1 1,-31 53 0,42-91 125,6-5-271,0 1 0,0-1 1,1 1-1,10-16 0,0 2-8,285-435 12,-292 448-106,6-9-6,26-34-16,-37 51 25,1-1-1,0 1 1,1 0 0,-1 0 0,1 1 0,11-7-1,-17 10 4,0 1 0,1 0 0,-1 0 0,0 0 0,0 0 0,0 0 0,1-1 0,-1 1 0,0 0 0,0 0 0,1 0 0,-1 0 0,0 0 0,0 0 0,1 0 0,-1 0 0,0 0 0,0 0 0,1 0 0,-1 0 0,0 0 0,0 0 0,1 0-1,-1 0 1,0 0 0,0 0 0,1 0 0,-1 1 0,0-1 0,0 0 0,0 0 0,1 0 0,-1 0 0,0 0 0,0 1 0,0-1 0,1 0 0,-1 0 0,1 12 22,-7 11 12,-5 4 57,-2-1-1,-19 31 0,-17 32 225,48-86-295,0 1 1,0-1-1,-1 0 1,2 0-1,-1 0 1,0 1-1,1-1 1,-1 7-1,1-9-16,1 0 1,-1 0-1,0 1 0,1-1 0,-1 0 0,0 0 0,1 0 0,-1 1 0,1-1 1,0 0-1,-1 0 0,1 0 0,0 0 0,0 0 0,0 0 0,0-1 0,0 1 1,0 0-1,0 0 0,0 0 0,0-1 0,0 1 0,0-1 0,0 1 0,2 0 1,31 10-68,-21-7-9,-1 0-1,1 0 1,-1 2 0,0-1 0,11 9-1,-20-12 60,0-1-1,-1 2 0,1-1 0,-1 0 1,1 0-1,-1 1 0,0 0 0,0-1 1,-1 1-1,1 0 0,0 0 1,-1 0-1,1 0 0,-1 0 0,0 0 1,0 0-1,-1 0 0,1 0 1,0 1-1,-1-1 0,0 0 0,0 1 1,0-1-1,0 0 0,-2 6 0,1-5 39,0 0-1,-1 1 0,0-1 1,1 0-1,-2 0 0,1 0 0,0 0 1,-1-1-1,0 1 0,0-1 1,0 1-1,0-1 0,0 0 0,-1 0 1,0 0-1,1-1 0,-1 1 1,0-1-1,0 0 0,-8 3 0,-3 1 126,0-1-1,0-1 1,0 0-1,-28 3 0,27-5-140,0-1-1,0 0 1,0-1-1,-25-4 1,37 4-54,0-1 1,0 0 0,0 0 0,0 0-1,1 0 1,-1-1 0,0 1 0,0-1-1,1 0 1,-1 0 0,1 0 0,0-1-1,0 1 1,0-1 0,0 0 0,0 0-1,0 0 1,1 0 0,-1 0 0,1-1-1,0 1 1,0-1 0,-2-5 0,-3-24-322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4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80 123 13275,'23'-35'1442,"-6"8"264,28-33 0,-62 83-842,1 1-1,-18 36 1,33-59-836,-63 131 177,57-117-198,1 1-1,1 0 0,1 1 1,1-1-1,0 1 0,-1 25 1,3-39-6,1 0-1,1-1 1,-1 1 0,0 0 0,1 0 0,-1 0-1,1 0 1,0 0 0,0 0 0,0-1 0,0 1-1,1 0 1,-1-1 0,1 1 0,1 2-1,-1-4 0,-1 1 0,1-1 0,0 1 0,0-1 0,0 0 0,0 0 0,0 0 0,0 0-1,0 0 1,0 0 0,0-1 0,0 1 0,0-1 0,1 1 0,3-1 0,1 0-1,0 0 0,0-1 0,0 0 0,0-1 0,-1 1 0,1-1 0,0 0 0,-1-1 1,1 0-1,-1 0 0,7-4 0,8-7 6,-1-1-1,0 0 1,-1-2 0,0 0 0,-2-1-1,0 0 1,-1-2 0,0 0 0,-2-1 0,-1 0-1,15-30 1,-25 44-6,-2 5 1,0 1-1,0-1 1,0 1-1,-1-1 1,1 1-1,0-1 0,-1 1 1,1-1-1,-1 0 1,0 1-1,1-1 1,-1 0-1,0 0 1,0 1-1,0-1 0,0 0 1,0 1-1,-1-1 1,0-2-1,1 3 1,0 1 0,0 0-1,-1 0 1,1 0 0,0 0 0,0-1 0,-1 1-1,1 0 1,0 0 0,0 0 0,-1 0-1,1 0 1,0 0 0,0 0 0,-1 0 0,1 0-1,0 0 1,-1 0 0,1 0 0,0 0-1,0 0 1,-1 0 0,1 0 0,0 0-1,-1 0 1,1 0 0,0 0 0,0 0 0,-1 0-1,1 1 1,0-1 0,0 0 0,-1 0-1,1 0 1,0 0 0,0 1 0,0-1 0,-1 0-1,1 0 1,0 1 0,-10 10-6,9-9 4,-7 9-8,0 1 1,1 1 0,0-1-1,1 1 1,1 0-1,-8 27 1,12-34 6,-1 0 0,2 0-1,-1 0 1,1 0 0,-1 0-1,2 1 1,-1-1 0,2 8 0,-1-11 1,0 1 0,0-1 0,0 0 1,1 0-1,-1 0 0,1 0 0,-1-1 0,1 1 1,0 0-1,0-1 0,0 1 0,1-1 1,-1 0-1,1 1 0,-1-1 0,5 2 0,-3-2 1,1 0 0,-1 0 0,1 0 0,0-1 0,0 0 0,0 0 0,0 0 0,-1 0 0,1-1 0,0 0 0,0 0 0,0 0-1,0-1 1,0 1 0,0-1 0,0-1 0,9-2 0,-3 0 8,0-1 1,-1 0-1,1 0 0,-1-1 1,0 0-1,14-12 0,-17 11 14,0 1 0,0-1-1,0-1 1,-1 1 0,0-1-1,0 0 1,-1-1-1,0 1 1,-1-1 0,0 0-1,0 0 1,3-15 0,-6 8 30,-1 15-48,0 1-1,0 0 1,-1-1-1,1 1 0,0 0 1,0 0-1,0-1 0,0 1 1,0 0-1,-1 0 1,1-1-1,0 1 0,0 0 1,-1 0-1,1-1 0,0 1 1,0 0-1,-1 0 1,1 0-1,0 0 0,0 0 1,-1-1-1,1 1 1,0 0-1,-1 0 0,1 0 1,-1 0-1,0 0 2,0 1-1,-1-1 1,1 0 0,0 1-1,0-1 1,-1 1 0,1 0-1,0-1 1,0 1-1,0 0 1,0 0 0,0 0-1,0 0 1,0 0 0,0 0-1,0 0 1,-1 2 0,-5 7 5,1-1 0,0 2 0,0-1-1,-5 15 1,9-21-9,1 1 0,-1-1-1,1 1 1,0 0-1,0 0 1,0-1-1,0 1 1,1 0-1,0 0 1,0 0-1,0 0 1,2 8-1,-1-11 2,0 0 0,0 0 1,1 0-1,-1 0 0,0 0 0,1-1 0,-1 1 0,1 0 0,-1-1 0,1 1 0,0-1 0,0 1 1,0-1-1,0 0 0,0 0 0,0 0 0,0 0 0,0 0 0,0 0 0,0-1 0,1 1 0,-1-1 0,0 1 1,0-1-1,1 0 0,-1 0 0,4 0 0,3 0 3,1-1 0,0 0 1,-1-1-1,1 1 0,10-5 0,133-52 156,-153 58-158,0 0-1,1-1 0,-1 1 1,1 0-1,-1 0 1,1-1-1,0 1 0,-1 0 1,1 0-1,-1 0 1,1 0-1,-1 0 0,1 0 1,-1 0-1,1 0 1,0 0-1,-1 0 0,1 0 1,-1 0-1,1 0 1,-1 0-1,1 1 0,-1-1 1,1 0-1,-1 0 1,1 1-1,-1-1 0,1 0 1,-1 1-1,2 0 1,7 4 48,-8-6-30,1 1 1,0-1 0,-1 1 0,1-1-1,-1 0 1,1 0 0,-1 0-1,1 0 1,-1 0 0,0 0 0,0 0-1,1 0 1,-1 0 0,0 0-1,0-1 1,0 1 0,0-1 0,1-1-1,1-1 64,8-11 137,-1-1 0,0 0 1,-1-1-1,-1 0 0,-1 0 0,6-21 0,-13 37-231,1 1 0,-1-1 1,0 1-1,0-1 0,0 1 0,0 0 0,0-1 0,0 1 0,0-1 0,1 1 0,-1-1 0,0 1 0,0 0 0,1-1 0,-1 1 0,0 0 0,0-1 0,1 1 0,-1 0 0,0-1 0,1 1 0,-1 0 0,1 0 0,-1-1 0,0 1 0,1 0 0,-1 0 0,1 0 0,-1-1 1,1 1-1,-1 0 0,0 0 0,1 0 0,-1 0 0,1 0 0,-1 0 0,1 0 0,0 0 0,14 12-1488,-3-2 626,-7-7 721,0-1 0,0 0-1,0 0 1,0 0-1,0-1 1,9 2-1,14 0-496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85 14867,'-13'7'470,"0"0"1,1 0-1,0 1 0,0 1 0,1 0 0,0 1 1,0 0-1,-9 13 0,14-16-328,0 0 0,0 1 0,1-1 0,1 1 0,-1 1 1,1-1-1,1 0 0,-1 1 0,2 0 0,-1 0 0,1 0 0,0 0 0,0 16 1,2-23-130,0 1 0,0 0 0,0 0 1,1 0-1,-1 0 0,1-1 0,0 1 1,0 0-1,0 0 0,0-1 0,0 1 1,0-1-1,1 1 0,-1-1 1,1 0-1,0 1 0,0-1 0,0 0 1,0 0-1,0 0 0,0-1 0,0 1 1,4 2-1,-3-3-4,1 1 0,0-1 0,-1 0 0,1 0-1,0 0 1,-1 0 0,1-1 0,0 1 0,0-1 0,-1 0 0,1 0 0,0 0 0,0-1 0,0 1 0,-1-1-1,1 0 1,6-3 0,2-1 0,1-2-1,-1 0 1,0 0-1,-1-1 1,0 0-1,0-1 0,-1 0 1,0-1-1,-1 0 1,13-17-1,-7 6 13,0-2 0,-1 1-1,-2-2 1,16-38-1,-13 15 13,-14 43-30,0 1 0,0-1-1,-1 0 1,0 1 0,1-1 0,-1 0-1,-1 1 1,1-1 0,0 0-1,-3-6 1,3 9-4,-1 0 1,1 0-1,-1 0 0,1 0 1,-1 0-1,1 1 1,-1-1-1,0 0 0,0 0 1,1 0-1,-1 1 0,0-1 1,0 1-1,0-1 0,0 0 1,0 1-1,0 0 1,0-1-1,0 1 0,0-1 1,0 1-1,0 0 0,0 0 1,0 0-1,0 0 0,0 0 1,0 0-1,0 0 0,0 0 1,0 0-1,0 0 1,0 0-1,0 0 0,0 1 1,0-1-1,0 1 0,0-1 1,0 1-1,-1 0 0,-3 1-1,1 0 0,0 1 0,0-1-1,0 1 1,0 0 0,0 0-1,-4 5 1,2 0-2,1 0 0,0-1 1,0 2-1,1-1 0,0 0 0,0 1 1,1 0-1,0 0 0,1 0 0,0 0 0,0 0 1,1 1-1,-1 15 0,2-11-2,1 1-1,0-1 0,1 0 1,1 1-1,0-1 1,1 0-1,0-1 1,8 17-1,14 18-125,-24-46 83,-1 0 0,0 0 0,1 0 1,-1 0-1,1 0 0,-1 0 0,1-1 1,0 1-1,0-1 0,0 1 0,0-1 1,0 0-1,0 0 0,0 0 0,0 0 0,0 0 1,1 0-1,-1-1 0,0 1 0,3 0 1,-4-1 17,0-1-1,0 1 1,0 0 0,0 0 0,0-1 0,0 1 0,0 0 0,0-1-1,0 1 1,-1-1 0,1 1 0,0-1 0,0 1 0,-1-1 0,1 0-1,0 0 1,-1 1 0,1-1 0,0 0 0,-1 0 0,1 0 0,-1 1-1,1-1 1,-1 0 0,0 0 0,1 0 0,-1 0 0,0 0 0,0 0-1,0 0 1,1-1 0,-1-34-335,-5-2-93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4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14363,'-20'21'1600,"7"-1"-1087,13-8-233,4-2 1224,13-2-1128,6-6-32,2-12-216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191 167 15523,'0'-1'121,"-1"-1"-1,1 1 1,-1-1-1,0 1 1,0-1-1,1 1 1,-1-1-1,0 1 1,0 0-1,0-1 1,-1 1-1,1 0 1,0 0-1,0 0 0,-1 0 1,1 0-1,0 0 1,-1 0-1,1 1 1,-3-2-1,1 1 7,0 1-1,0 0 0,0-1 0,0 1 1,0 0-1,1 0 0,-1 0 1,0 1-1,0-1 0,-5 2 1,-1 1-5,0 0 0,1 1 0,-1 0 0,1 0 0,0 1 1,-11 8-1,14-9-116,0 1 1,0-1 0,0 1-1,1 0 1,-1 0 0,1 0-1,0 1 1,1-1 0,0 1-1,0 0 1,0 0 0,0 1-1,1-1 1,-3 13 0,5-18-8,0-1 1,0 1-1,0 0 1,0-1-1,0 1 1,0 0-1,0-1 1,0 1-1,0 0 1,0 0-1,1-1 1,-1 1-1,0-1 1,0 1-1,1 0 1,-1-1-1,1 1 1,-1-1-1,0 1 1,1 0-1,-1-1 1,1 1-1,-1-1 1,1 0-1,0 1 1,0 0-1,0-1 0,1 1 1,-1-1-1,1 0 0,-1 1 1,1-1-1,-1 0 0,1 0 1,-1 0-1,1 0 0,-1 0 1,3-1-1,3 0 1,0-1-1,-1 0 1,1 0-1,9-5 1,3-4 19,0-1 0,-1-1 0,0 0 0,-1-1 0,17-19 0,-11 9 92,-2-1 0,34-49 1,-24 18 89,-47 87-129,2 0-1,-10 34 1,23-63-72,-3 12 0,0 1 1,1 1-1,0-1 1,0 25-1,3-36 0,0-1 1,0 1-1,0-1 0,1 1 0,0-1 1,0 1-1,0-1 0,0 0 1,0 1-1,1-1 0,2 5 1,-2-6-1,0 0 1,-1 0 0,1-1-1,0 1 1,0 0 0,0-1-1,0 0 1,0 1 0,1-1-1,-1 0 1,0 0 0,1 0-1,-1 0 1,0 0 0,1-1 0,-1 1-1,1-1 1,2 1 0,3-1 4,-1-1 0,1 1 1,0-1-1,-1 0 1,0-1-1,1 0 1,-1 0-1,0 0 1,0-1-1,0 0 0,0-1 1,-1 1-1,1-1 1,-1-1-1,9-6 1,-6 3 9,0-1 0,0 1 0,0-1 0,-1-1 0,-1 1 0,0-1 0,0-1 0,9-18 0,-13 18-3,-5 10-11,-8 15-2,8-9 3,1-1 0,-1 1-1,1 0 1,0-1 0,0 1-1,0 0 1,1 0 0,0 0-1,0 0 1,0 0 0,0-1 0,1 1-1,0 0 1,2 8 0,-2-10 3,1 0 0,-1 0 0,1 0 0,0 0 0,-1-1 0,1 1 0,0-1 0,1 1 1,-1-1-1,0 0 0,1 0 0,-1 0 0,1 0 0,-1 0 0,1-1 0,0 1 0,0-1 1,0 1-1,0-1 0,0 0 0,0 0 0,0-1 0,5 1 0,3 0 13,-1 0 1,1-1-1,-1 0 0,0-1 0,1-1 0,-1 1 0,0-1 0,0-1 1,0 0-1,13-6 0,-15 5 10,0 1 1,0-1-1,0-1 0,-1 0 1,0 0-1,0 0 0,0-1 1,0 0-1,-1 0 0,0-1 1,-1 1-1,8-13 0,-7 3 88,-6 15-111,0 1 0,0 0 0,0 0-1,0-1 1,0 1 0,0 0 0,0 0-1,0-1 1,0 1 0,0 0 0,0 0-1,0-1 1,0 1 0,0 0 0,0 0-1,-1 0 1,1-1 0,0 1 0,0 0-1,0 0 1,0 0 0,0-1 0,-1 1-1,1 0 1,0 0 0,0 0 0,0 0 0,-1 0-1,1 0 1,0-1 0,0 1 0,-1 0-1,0 0 5,-1 0 1,1 1-1,0-1 0,-1 0 0,1 1 0,0-1 0,-1 1 0,1-1 0,0 1 0,0 0 0,-1-1 0,1 1 0,0 0 0,0 0 1,0 0-1,0 0 0,0 0 0,-1 1 0,-2 3 7,1 0-1,-1 0 1,1 0-1,0 0 1,0 1 0,1-1-1,-1 1 1,1 0 0,0 0-1,1 0 1,0 0 0,-1 8 0,1-12-28,1 0 1,0 0 0,0 0 0,0 0 0,0 0 0,0 0 0,0 0 0,1 0 0,-1 0 0,0 0 0,1-1 0,0 1 0,0 0 0,-1 0 0,1 0 0,0-1 0,0 1 0,0 0 0,1-1 0,-1 1 0,0-1 0,1 1 0,-1-1 0,1 0-1,-1 0 1,1 1 0,0-1 0,-1 0 0,1-1 0,0 1 0,0 0 0,0 0 0,-1-1 0,1 1 0,0-1 0,0 1 0,0-1 0,0 0 0,0 0 0,0 0 0,3 0 0,-2 0 58,0-1 0,0 1 1,0-1-1,0 0 0,0 0 1,0 0-1,0 0 0,0-1 1,0 1-1,0-1 0,-1 0 1,1 1-1,0-1 0,-1 0 0,0-1 1,1 1-1,-1 0 0,0-1 1,0 1-1,3-6 0,10-19 20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 15475,'-1'0'84,"0"-1"-1,0 1 1,0-1-1,0 1 1,0 0 0,0-1-1,0 1 1,0 0-1,0 0 1,0 0-1,-1 0 1,1 0-1,0 0 1,0 0-1,0 0 1,0 0-1,0 0 1,-1 1-1,1-1-42,1 1 0,-1-1-1,1 1 1,-1-1-1,1 1 1,0-1-1,-1 1 1,1-1-1,-1 1 1,1-1-1,0 1 1,-1-1 0,1 1-1,0 0 1,0-1-1,0 1 1,-1-1-1,1 1 1,0 0-1,0-1 1,0 2-1,0 2 26,0-1 0,1 0-1,-1 1 1,1-1-1,0 0 1,0 1 0,0-1-1,0 0 1,1 0-1,2 4 1,3 2-208,0 0 1,1 0-1,0-1 0,0 0 0,1 0 1,0-1-1,0 0 0,1-1 1,0 0-1,0 0 0,1-1 0,13 5 1,2-1-652,0-1 1,1-1 0,0-1-1,28 3 1,-63-9 2020,-1 1-1,1 0 1,-1 1 0,-15 5-1,9-2-679,-1 0 1,1 1-1,-1 1 0,2 0 0,-18 12 0,31-19-538,1 1-1,-1-1 1,0 0-1,1 1 1,-1-1-1,1 1 1,-1-1-1,1 1 1,-1-1-1,1 1 1,0-1-1,-1 1 1,1-1-1,0 1 1,-1-1-1,1 1 1,0 0-1,-1-1 0,1 1 1,0-1-1,0 1 1,0 0-1,0-1 1,0 1-1,0 0 1,0-1-1,0 1 1,0 0-1,0 1 1,1-1-17,0 0 0,-1 0 0,1-1 1,0 1-1,0 0 0,0 0 0,0 0 1,0-1-1,0 1 0,1 0 0,-1-1 0,0 1 1,0-1-1,2 1 0,11 3-207,-1-1-1,20 2 1,-21-4 66,-6 0 61,50 12-641,-52-12 664,0 0 0,0 0-1,0 1 1,-1 0-1,1 0 1,-1 0-1,1 0 1,-1 0-1,0 1 1,0-1-1,5 5 1,-8-6 55,1 0 0,0 0 0,-1 1 0,1-1 0,-1 0 1,0 0-1,1 0 0,-1 0 0,0 0 0,0 0 0,1 1 0,-1-1 0,0 0 0,0 0 0,0 0 1,0 0-1,-1 1 0,1-1 0,0 0 0,0 0 0,-1 0 0,1 0 0,-1 0 0,1 0 0,-1 0 1,1 0-1,-1 0 0,0 0 0,1 0 0,-1 0 0,0 0 0,0 0 0,0 0 0,0-1 1,1 1-1,-1 0 0,-2 0 0,-4 4 35,0 0 1,0-1-1,-15 6 1,21-10-27,-17 8 101,-29 7 0,40-13-154,0 0 0,0-1 0,0 0 0,0 0 0,0-1-1,0 0 1,-11-1 0,18 1 36,0 0 1,0 0-1,1 0 0,-1-1 0,0 1 1,0 0-1,0 0 0,0 0 0,0 0 1,0 0-1,1-1 0,-1 1 0,0 0 1,0 0-1,0 0 0,0 0 0,0-1 0,0 1 1,0 0-1,0 0 0,0 0 0,0-1 1,0 1-1,0 0 0,0 0 0,0 0 1,0-1-1,0 1 0,0 0 0,0 0 1,0 0-1,0 0 0,0-1 0,0 1 0,0 0 1,0 0-1,0 0 0,0 0 0,-1-1 1,1 1-1,0 0 0,0 0 0,0 0 1,0 0-1,0 0 0,0-1 0,-1 1 1,1 0-1,0 0 0,0 0 0,0 0 1,0 0-1,-1 0 0,1 0 0,0 0 0,0 0 1,0 0-1,-1 0 0,1 0 0,15-7-500,15-1 104,0 2-1,1 1 1,35-2-1,-29 5 1165,65-15 0,-74 9-74,-1 0 0,41-20 0,-58 24-466,-1-1-1,0 0 0,-1 0 0,0-1 0,1 0 1,-2-1-1,1 0 0,-1 0 0,0 0 1,10-15-1,-16 20-182,0 1 0,0-1 1,0 1-1,0 0 0,0-1 0,-1 0 1,1 1-1,0-1 0,-1 1 1,0-1-1,1 0 0,-1 1 0,0-1 1,0 0-1,0 1 0,0-1 1,0 0-1,0 0 0,0 1 0,0-1 1,-2-2-1,1 2-10,0 1 0,0 0 0,0 0 0,0 0 0,0 0 0,0 0 0,0 0-1,-1 0 1,1 0 0,0 0 0,-1 1 0,1-1 0,-1 0 0,1 1 0,-1-1 0,1 1 0,-1 0 0,-2-1 0,-3 0 2,-1 1 1,1 0-1,0 0 1,-1 0 0,1 1-1,0 0 1,-1 1-1,-11 3 1,7 0-13,1 0 1,-1 1-1,1 1 1,-18 13-1,24-17-7,1 0 0,0 1 1,0-1-1,1 1 0,-1 0 0,1 0 0,0 1 1,0-1-1,0 1 0,1-1 0,-1 1 0,1 0 1,0 0-1,-1 6 0,3-9-12,-1-1 1,1 1-1,0 0 0,0-1 0,0 1 1,0 0-1,0-1 0,0 1 0,1-1 1,-1 1-1,0 0 0,1-1 1,-1 1-1,1-1 0,0 1 0,0-1 1,-1 0-1,1 1 0,0-1 0,0 0 1,2 2-1,-1-1-37,1 0-1,-1 0 1,1 0-1,0 0 1,0 0-1,0-1 1,0 1-1,0-1 1,6 2 0,5-1-339,-1 1 0,0-2 0,27 1 0,-16-3-405,0 0 0,1-2 0,-1-1 0,-1-1 0,1 0 0,29-13 0,-42 15 710,-1-1 1,0-1-1,0 0 1,0-1-1,-1 0 1,1 0-1,-1-1 1,-1 0-1,0 0 1,0-1-1,0 0 1,-1-1-1,0 1 0,0-2 1,9-17-1,-15 25 247,0-1-1,0 1 1,0-1-1,0 0 1,-1 0-1,1 1 1,-1-1-1,0 0 1,0 0-1,0-4 1,0 6-94,0 0 0,-1 0 0,1 1 0,0-1 0,-1 0 0,1 0 0,0 0 0,-1 1 0,1-1 0,-1 0 0,1 1 0,-1-1 0,1 0 0,-1 1 0,0-1 0,1 0 0,-1 1 1,0-1-1,1 1 0,-1 0 0,0-1 0,0 1 0,1-1 0,-1 1 0,0 0 0,0 0 0,0-1 0,0 1 0,1 0 0,-1 0 0,0 0 0,0 0 0,0 0 0,0 0 0,0 0 0,1 0 0,-2 1 0,-4 0 137,1 1-1,-1-1 0,1 1 0,0 0 0,0 1 1,0-1-1,0 1 0,1 0 0,-1 0 1,-7 7-1,9-6-151,-1-1-1,0 0 1,1 1 0,0 0 0,0-1 0,0 1-1,0 0 1,1 1 0,0-1 0,0 0-1,0 1 1,-2 7 0,4-10-65,0-1 1,0 1-1,0-1 0,0 1 0,0-1 1,0 1-1,1-1 0,-1 1 1,1-1-1,-1 1 0,1-1 0,0 1 1,-1-1-1,1 0 0,0 1 0,0-1 1,0 0-1,0 0 0,0 0 1,0 1-1,0-1 0,1 0 0,-1-1 1,0 1-1,0 0 0,1 0 1,-1 0-1,1-1 0,-1 1 0,3 0 1,6 3-205,1-1-1,0 0 1,14 2 0,-9-2-68,7 1-50,22 6-344,-42-10 639,-1 1 1,1 0-1,0 1 0,0-1 0,-1 0 0,1 1 1,-1-1-1,1 1 0,-1 0 0,0 0 1,5 4-1,-7-6 47,0 1 0,1 0 1,-1-1-1,0 1 0,1 0 1,-1 0-1,0-1 0,0 1 1,0 0-1,1 0 0,-1-1 1,0 1-1,0 0 0,0 0 1,0-1-1,0 1 1,-1 0-1,1 0 0,0-1 1,0 1-1,0 0 0,-1 0 1,1-1-1,0 1 0,-1 0 1,1-1-1,0 1 0,-1 0 1,1-1-1,-1 1 0,1-1 1,-1 1-1,0-1 0,1 1 1,-1-1-1,0 1 0,-27 16 402,27-16-397,-11 4 61,0 0-1,-1 0 1,1-1 0,-1-1 0,0 0-1,0-1 1,0 0 0,-18 0 0,10-3-71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4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12187,'14'-11'1240,"7"3"-640,0 1-248,3 2 832,5 0-448,3 2-215,3 1-81,4 2-296,0-2-296,-2 2 152,-3 0-24,-1 0-96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28 16868,'0'-1'129,"0"0"0,1 1 0,-1-1 0,0 0 0,1 0 0,-1 1 0,0-1 0,1 0 0,-1 0 0,1 1 0,-1-1 0,1 0 0,-1 1 0,1-1 0,0 1 0,-1-1 0,1 1 0,0-1 0,0 1 1,-1-1-1,1 1 0,0 0 0,0-1 0,1 1 0,22-7 709,-22 7-563,10-2 122,0 0 0,-1 1 0,1 0 0,18 2 1,-25-1-363,0 1 1,-1 0 0,1-1 0,-1 2 0,1-1 0,-1 0 0,1 1-1,-1 0 1,0 0 0,0 0 0,0 1 0,0-1 0,0 1 0,5 4-1,-8-5-28,1 0-1,-1 1 0,1-1 0,-1 0 1,0 1-1,0-1 0,0 1 1,0-1-1,0 1 0,0 0 0,-1-1 1,1 1-1,-1 0 0,0-1 0,0 1 1,0 0-1,0-1 0,0 1 0,-1 0 1,1-1-1,-1 1 0,0 0 0,0-1 1,-2 6-1,-1 1-3,-1-1 0,1 1 0,-2-1 0,1 1 0,-11 10 0,-12 9-1,0-1 0,-49 35 0,-25 23 37,100-83-36,1-1-1,-1 1 1,0 0-1,1-1 0,0 1 1,-1 0-1,1 0 0,0 0 1,0 0-1,-1 4 0,2-5 0,0-1 0,0 1 0,0 0 0,0 0 0,0 0 0,0-1 0,0 1 0,0 0-1,0 0 1,1-1 0,-1 1 0,0 0 0,1 0 0,-1-1 0,0 1 0,1 0-1,-1-1 1,1 1 0,-1 0 0,1-1 0,-1 1 0,1-1 0,-1 1 0,1-1 0,0 1-1,-1-1 1,1 1 0,0-1 0,-1 1 0,1-1 0,0 0 0,0 0 0,-1 1 0,3-1-1,6 3 12,1-1 0,-1 0-1,1-1 1,-1 0-1,1 0 1,0-1-1,12-1 1,72-12-14,-80 11-27,0 0-54,46-10-290,-54 10 122,0 0 1,0 0 0,0 0-1,-1-1 1,1 1-1,-1-1 1,8-6 0,-13 9 199,1 0 1,0-1-1,-1 1 1,1-1 0,-1 1-1,1-1 1,-1 1-1,0-1 1,1 0 0,-1 1-1,1-1 1,-1 1-1,0-1 1,0 0-1,1 1 1,-1-1 0,0 0-1,0 0 1,0 1-1,0-1 1,0 0 0,0 1-1,0-1 1,0 0-1,0 1 1,0-2 0,-1 0-27,1 1 1,-1 0 0,0-1 0,0 1 0,0 0-1,0-1 1,0 1 0,0 0 0,0 0 0,0 0-1,-2-2 1,-16-10-717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74 13835,'-21'1'1552,"12"4"-872,9-1-215,11-1 1055,8-2-576,13 1-264,5-1-240,6-1-728,3-1-288,2-5 552,-2 5-176,-4-5-128</inkml:trace>
  <inkml:trace contextRef="#ctx0" brushRef="#br0" timeOffset="1">647 1 16123,'-1'10'1705,"-18"7"-993,-4 2-240,-2 1 992,-1 3-495,1 3-377,5-4-192,7-1-296,6-6-224,12-3-384,3-7-328,12-5 2040,2-2-1344,4-11-40,-3-2 40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15419,'-1'5'280,"1"1"0,1-1 1,-1 1-1,1-1 0,0 0 0,0 1 0,1-1 0,-1 0 0,1 0 0,5 10 0,-5-13-224,0 0 0,0 0 0,0 1-1,0-1 1,0 0 0,0 0 0,1-1-1,-1 1 1,0 0 0,1-1 0,0 0-1,-1 1 1,1-1 0,0 0 0,0 0-1,0-1 1,0 1 0,-1-1 0,1 1-1,0-1 1,5 0 0,0 0-27,-1-1 1,1 0-1,0 0 1,0 0-1,0-1 0,-1-1 1,1 1-1,9-6 1,-14 7-23,0 0 1,0-1-1,0 1 1,0-1-1,0 0 1,0 0-1,-1 0 1,1 0-1,-1-1 1,1 1-1,-1-1 1,0 0-1,0 1 1,0-1-1,-1 0 1,1 0-1,-1 0 1,1 0-1,-1 0 1,0 0-1,0-1 1,0-4-1,0 8-5,-1-1 1,0 0-1,0 0 0,0 1 0,0-1 0,0 0 0,-1 0 0,1 0 1,0 1-1,0-1 0,0 0 0,-1 0 0,1 1 0,0-1 0,-1 0 1,1 1-1,0-1 0,-1 0 0,1 1 0,-1-1 0,1 0 0,-1 1 1,0-1-1,1 1 0,-1-1 0,1 1 0,-1 0 0,0-1 0,1 1 1,-1-1-1,0 1 0,0 0 0,1 0 0,-1-1 0,0 1 0,0 0 1,0 0-1,1 0 0,-1 0 0,0 0 0,0 0 0,1 0 0,-1 0 0,0 0 1,0 0-1,0 1 0,1-1 0,-1 0 0,0 1 0,-1 0 0,-3 0 10,0 1 1,0 0-1,0 0 0,0 1 0,0 0 0,-4 3 0,3-1 14,1 0 1,-1 0-1,1 0 0,1 1 1,-1 0-1,1 0 1,0 1-1,0-1 1,1 1-1,0 0 0,0-1 1,-2 9-1,4-12-14,1-1-1,-1 0 0,1 1 1,-1-1-1,1 1 0,0-1 1,0 1-1,0-1 0,0 1 0,0-1 1,1 0-1,-1 1 0,1-1 1,-1 1-1,1-1 0,0 0 1,0 0-1,0 1 0,0-1 1,0 0-1,1 0 0,-1 0 1,1 0-1,-1 0 0,1 0 0,0-1 1,0 1-1,0-1 0,0 1 1,0-1-1,0 1 0,0-1 1,0 0-1,0 0 0,1 0 1,-1 0-1,0-1 0,1 1 1,3 0-1,9 1 6,0 0 0,-1-1 0,1-1 1,0 0-1,0-1 0,0 0 0,0-1 0,-1-1 1,1-1-1,27-10 0,-12 2 0,-1-1 1,0-1-1,-1-2 1,28-21-1,-33 21-10,0-2 0,-2-1 0,28-31 1,-41 42-8,-1-1 1,0 0 0,0-1-1,-1 0 1,0 0 0,-1 0 0,0-1-1,-1 1 1,0-1 0,-1 0 0,3-16-1,-6 24-1,1 0 0,-1 0 1,0-1-1,0 1 0,0 0 0,-1 0 0,1 0 0,-1 0 0,1 0 0,-1 0 1,0 0-1,-3-5 0,3 6-1,0 1 1,0-1-1,-1 1 0,1-1 1,0 1-1,-1 0 1,1 0-1,-1-1 0,1 1 1,-1 0-1,0 1 1,1-1-1,-1 0 1,0 0-1,0 1 0,0-1 1,1 1-1,-1-1 1,0 1-1,0 0 0,0 0 1,-3 0-1,-4 1 14,1 0 0,0 0 0,1 1 0,-1 0 0,0 1 0,0 0 0,1 0 0,0 0 0,-1 1 0,1 0 0,1 1 0,-1-1 0,-8 9 0,1-1 45,1 1 0,1-1 0,0 2 1,1 0-1,-11 17 0,18-24-15,0 1-1,0-1 1,0 1-1,1 0 1,0 0 0,0 0-1,1 1 1,0-1-1,-1 14 1,3-18-25,0 0 0,0 0 0,1 1 0,-1-1 0,1 0 0,0 0-1,0 0 1,1 0 0,-1 0 0,1 0 0,0 0 0,0 0 0,0 0 0,0-1 0,1 1 0,-1-1 0,1 0 0,0 0-1,0 0 1,0 0 0,5 3 0,1-1-108,-1 0-1,1-1 1,0 0-1,0-1 1,0 0-1,0 0 1,1-1-1,-1 0 1,1-1-1,0 0 1,-1-1-1,1 1 1,0-2-1,0 0 1,-1 0-1,1 0 1,9-4-1,6-5-231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18996,'-9'2'1280,"12"-2"-1584,7 0 832,6-4-248,4 1-120,4-3-104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 14131,'-2'-1'2038,"-2"6"-1245,-2 7 69,3-1-591,0 0-1,0-1 1,1 1 0,0 0-1,1 0 1,0 0 0,1 18 0,1-28-264,-1 0 0,0 0 0,0 0 0,1 1 0,-1-1 0,1 0 0,-1 0 0,1 0 0,0 0 0,-1 0 0,1 0 0,0 0 0,0 0 0,0 0 0,0-1 0,0 1 1,0 0-1,0 0 0,0-1 0,0 1 0,0-1 0,0 1 0,0-1 0,0 1 0,0-1 0,0 1 0,1-1 0,-1 0 0,0 0 0,0 0 0,1 0 0,-1 0 0,0 0 0,0 0 1,0 0-1,1 0 0,1-1 0,5-1 9,0 0 0,0 0 0,0-1 0,9-3 0,-13 4-6,18-9 39,-1 0 0,32-23 0,-16 10 4,-37 23-51,0 1-1,1 0 0,-1 0 0,0 0 0,0 0 1,1 0-1,-1-1 0,0 1 0,0 0 0,1 0 1,-1 0-1,0 0 0,0 0 0,1 0 0,-1 0 1,0 0-1,1 0 0,-1 0 0,0 0 0,0 0 1,1 0-1,-1 0 0,0 0 0,1 0 0,-1 0 1,0 0-1,0 1 0,1-1 0,-1 0 0,0 0 1,0 0-1,1 0 0,-1 1 0,0-1 0,6 11 12,-6-9-12,1-1 0,-1 0 0,1 1-1,-1-1 1,1 0 0,-1 0 0,1 0 0,0 1 0,0-1 0,-1 0 0,1 0 0,0 0 0,0 0 0,0 0 0,0 0 0,0-1 0,1 1 0,-1 0 0,1 0 0,5 1 7,0-2 1,0 1-1,0-1 1,0 0-1,0 0 1,0 0 0,-1-1-1,1 0 1,0-1-1,0 0 1,11-4-1,9-5 40,35-20 0,-60 30-45,40-25 63,-31 18-47,0 1 0,22-11 0,-33 18-20,1 0 1,-1 0-1,0 0 1,0 0-1,1 0 1,-1 0-1,0 0 0,0 0 1,1 0-1,-1 0 1,0 0-1,0 0 1,1 0-1,-1 0 1,0 0-1,0 0 0,1 0 1,-1 0-1,0 0 1,0 0-1,1 0 1,-1 0-1,0 0 1,0 0-1,1 1 1,-1-1-1,0 0 0,0 0 1,0 0-1,1 0 1,-1 1-1,0-1 1,0 0-1,0 0 1,0 0-1,0 1 1,1-1-1,1 14-19,-7 15-3,-3 0-5,5-16 9,-1-1 0,2 1 0,-1 0 0,2-1 0,-1 27 0,2-39 12,0 1-1,0-1 0,0 1 1,0-1-1,0 1 0,0-1 1,0 0-1,0 1 0,0-1 1,0 1-1,0-1 0,0 0 1,1 1-1,-1-1 0,0 1 1,0-1-1,0 0 0,0 1 1,1-1-1,-1 0 0,0 1 1,1-1-1,-1 0 0,0 1 1,0-1-1,1 0 0,-1 0 0,0 1 1,1-1-1,-1 0 0,1 0 1,-1 0-1,0 0 0,1 1 1,-1-1-1,1 0 0,0 0 1,0 0 43,0-1 0,1 1-1,-1-1 1,0 0 0,0 1 0,1-1 0,-1 0 0,0 0 0,0 1 0,0-1 0,2-2 0,25-31 325,-11 1-285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12699,'-2'25'944,"2"1"-600,7-4-400,4-1 440,7-4-224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163 234 12339,'-21'10'1595,"1"2"1,-33 25 0,46-32-1356,1 0 0,0 1 0,0 0 0,0 0 0,1 0 0,-1 1 0,2 0 0,-1 0 0,1 0 0,-6 14 0,9-20-206,1 1 0,-1-1 1,1 1-1,-1-1 1,1 1-1,0-1 1,0 1-1,-1-1 0,1 1 1,0-1-1,1 1 1,-1-1-1,0 1 1,0-1-1,1 1 1,-1-1-1,1 1 0,-1-1 1,1 1-1,-1-1 1,1 0-1,0 1 1,1 1-1,0-1-10,0-1 0,0 1 0,0-1 0,0 0-1,0 0 1,1 0 0,-1 0 0,0 0 0,1 0 0,-1 0 0,0-1 0,1 1 0,2 0 0,8-1-1,1 1 1,-1-2-1,0 1 1,16-4-1,-9 0-14,0-1-1,-1 0 1,1-2-1,-1 0 0,0-1 1,-1-1-1,35-22 1,-42 23-17,0 0 0,0 0 1,-1-2-1,0 1 1,-1-1-1,0 0 0,0-1 1,-1 0-1,0-1 0,-1 1 1,-1-1-1,10-25 0,-15 36 2,-1-1-1,1 1 0,-1-1 0,1 0 0,-1 0 0,0 1 0,0-1 0,1 0 0,-1 1 0,0-1 0,-1 0 0,1 0 0,0 1 0,-1-1 0,0-2 0,1 4 5,0 0-1,0 0 1,0 0 0,0-1 0,-1 1 0,1 0 0,0 0-1,0 0 1,0 0 0,-1-1 0,1 1 0,0 0 0,0 0-1,-1 0 1,1 0 0,0 0 0,0 0 0,-1 0-1,1 0 1,0 0 0,0 0 0,-1 0 0,1 0 0,0 0-1,0 0 1,-1 0 0,1 0 0,0 0 0,0 0 0,-1 0-1,1 0 1,0 0 0,-15 12-47,10-4 43,-1 0 1,2 0-1,-1 0 0,1 1 0,0 0 0,1 0 0,0 0 0,0 0 0,1 0 0,0 1 0,0-1 0,1 1 0,1-1 0,0 13 0,0-20 5,0 1 0,1-1-1,-1 0 1,1 0 0,-1 0 0,1 0-1,0 0 1,-1 0 0,1 0 0,0 0 0,0 0-1,1-1 1,-1 1 0,0 0 0,1-1-1,-1 1 1,1-1 0,-1 1 0,4 1-1,-3-1 2,1-1-1,0 0 0,0 0 1,-1 0-1,1 0 0,0-1 1,0 1-1,0-1 0,0 0 1,0 0-1,0 0 0,5 0 0,2-2 1,0 0-1,-1-1 1,1 0-1,0 0 0,-1-1 1,0 0-1,11-7 0,-2-1 7,0-1-1,-1 0 1,0-2-1,-1 0 1,27-34-1,-18 15 5,-1 0-1,22-45 1,-40 69-15,-1 0 0,-1-1 0,7-19 0,-11 23 2,-4 6-3,-5 10-15,-1 5 11,2 0 0,0 0-1,0 0 1,2 1-1,-6 17 1,-20 82 66,30-102-39,0 1-1,0 0 1,2-1 0,-1 1 0,1 0-1,3 19 1,-2-27-22,0-1 0,0 1-1,1-1 1,-1 0 0,1 0 0,0 1-1,0-1 1,0-1 0,5 8 0,-5-9-25,0 0 1,0 0-1,0-1 0,0 1 1,0 0-1,0-1 0,1 0 1,-1 1-1,0-1 1,1 0-1,-1 0 0,1 0 1,0 0-1,-1-1 1,1 1-1,0-1 0,4 1 1,-7-1-17,1 0 0,0 0 0,0 0 0,-1 0 0,1 0 0,0 0 0,0 0 0,-1 0 0,1 0 0,0 0 0,0 0 0,-1 0 0,1-1 0,0 1 0,0 0 0,-1-1 0,1 1 0,0 0 0,-1-1 0,1 1 0,0-1 0,-1 1 0,1-1 0,-1 1 0,1-1 0,-1 1 0,1-1 0,-1 0 0,1 1 0,-1-1 0,0 0 0,1 1 0,-1-1 0,0 0 0,1 1 0,-1-1 0,0 0 0,0 0 0,0 1 0,0-1 0,0 0 0,0 0 0,0 0 0,0 1 0,0-1 0,0 0 0,0 0 0,0 1 0,-1-1 0,1-1 0,-2-3-249,0 0 0,0 0 0,0 0-1,-1 0 1,-4-8 0,-57-66-1545,44 57 2891,-32-47-1,52 69-999,0 0 1,0-1-1,-1 1 0,1 0 1,0 0-1,0-1 0,0 1 1,0 0-1,-1 0 0,1-1 1,0 1-1,0 0 0,0-1 0,0 1 1,0 0-1,0-1 0,0 1 1,0 0-1,0 0 0,0-1 1,0 1-1,0 0 0,0-1 0,0 1 1,0 0-1,0-1 0,0 1 1,0 0-1,0-1 0,0 1 1,0 0-1,1-1 0,-1 1 0,0 0 1,13 0 887,24 12-352,-29-8-413,9 2-139,1-1 1,0-1-1,0 0 1,0-1-1,19 0 1,17-4-35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15 207 11642,'-12'15'1382,"12"-14"-1371,0-1 0,-1 0-1,1 0 1,0 0 0,0 0 0,0 0-1,0 0 1,0 0 0,0 0 0,0 1-1,-1-1 1,1 0 0,0 0 0,0 0-1,0 0 1,0 0 0,0 1 0,0-1-1,0 0 1,0 0 0,0 0 0,0 0-1,0 0 1,0 1 0,0-1 0,0 0-1,0 0 1,0 0 0,0 0 0,0 1-1,0-1 1,0 0 0,0 0 0,0 0-1,0 0 1,0 0 0,1 1 0,-1-1-1,0 0 1,0 0 0,0 0 0,0 0-1,0 0 1,0 0 0,0 0 0,1 1-1,-1-1 1,0 0 0,0 0 0,0 0-1,0 0 1,0 0 0,1 0 0,-1 0-1,0 0 1,0 0 0,0 0 0,0 0-1,0 0 1,1 0 0,-1 0 0,0 0-1,0 0 1,0 0 0,0 0 0,1 0-1,8-1 341,1 0-1,-1-1 0,14-4 0,10-3 524,250-51-429,2 13 0,370-15 0,-522 58-730,258-20-959,-323 12 950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59 325 15531,'0'0'68,"-1"0"-1,1-1 1,-1 1-1,1 0 1,-1 0-1,1-1 1,0 1-1,-1 0 1,1 0-1,-1 0 1,1 0-1,-1 0 1,1-1-1,-1 1 1,1 0-1,-1 0 0,1 0 1,-1 0-1,1 1 1,-1-1-1,1 0 1,-1 0-1,1 0 1,-1 0-1,1 0 1,-1 1-1,0-1 1,-12 14 841,-4 22 257,14-28-1075,0 1 0,1 0 0,0-1 0,0 1 0,1 0 0,0 0 0,1 0 0,0 0 1,1 11-1,0-16-87,0-1 1,-1 0-1,1 0 1,0 0-1,0 0 1,1 0-1,-1 0 1,0 0-1,1 0 1,0 0-1,0 0 1,0-1-1,0 1 1,0-1-1,0 0 1,1 1-1,-1-1 1,1 0-1,0 0 1,0-1 0,-1 1-1,1-1 1,0 1-1,0-1 1,0 0-1,1 0 1,-1 0-1,5 0 1,-1 0 2,-1 0 0,1-1 0,-1 0 0,1 0 1,0-1-1,-1 0 0,1 0 0,-1-1 0,1 0 1,-1 0-1,0 0 0,0-1 0,0 1 0,0-2 1,0 1-1,-1-1 0,1 1 0,6-8 0,-7 7 4,0-1 0,0 0-1,0-1 1,-1 1 0,0-1 0,0 0-1,0 0 1,-1 0 0,0 0-1,0-1 1,0 1 0,-1-1 0,0 0-1,-1 1 1,1-1 0,-1 0-1,0-9 1,-1 15-10,0 1 0,1-1-1,-1 0 1,0 0 0,0 0-1,0 0 1,-1 1 0,1-1-1,0 0 1,0 0 0,0 0-1,0 0 1,-1 1 0,1-1 0,0 0-1,-1 0 1,1 1 0,-1-1-1,1 0 1,-1 0 0,1 1-1,-1-1 1,0 1 0,1-1 0,-1 0-1,0 1 1,1-1 0,-1 1-1,0 0 1,1-1 0,-1 1-1,0 0 1,-1-1 0,1 1-1,0 0 0,0 0 1,1 1-1,-1-1 0,0 0 1,0 1-1,0-1 0,1 0 1,-1 1-1,0-1 0,0 1 0,1-1 1,-1 1-1,0-1 0,1 1 1,-1 0-1,1-1 0,-1 1 1,1 0-1,-1 0 0,1-1 0,-1 1 1,1 0-1,0 0 0,0 0 1,-1-1-1,1 1 0,0 0 1,0 0-1,0 0 0,0 1 0,-1 0 2,1 1-1,-1 0 1,1 0-1,0 0 1,0-1-1,1 1 0,-1 0 1,0 0-1,1-1 1,0 1-1,0 0 1,-1-1-1,2 1 0,-1 0 1,0-1-1,0 0 1,4 5-1,-2-3 5,1-1 0,-1 0 0,1 1 0,0-1-1,0-1 1,0 1 0,0-1 0,0 1 0,8 2 0,2-1 9,0 0 0,0 0 0,1-2 1,-1 0-1,1 0 0,14-1 0,-12-1 6,-1-1 0,1-1-1,-1-1 1,23-5 0,-31 6-10,-1-1-1,0 0 1,0 0 0,0 0 0,0 0 0,0-1 0,-1-1-1,1 1 1,-1-1 0,0 0 0,8-9 0,-12 12-9,-1 1 0,1-1 0,-1 0 0,0 0 0,1 0 0,-1 0 0,0 0 0,0 0 0,0 0 0,-1 0 0,1-1 0,0 1 0,-1 0 0,1 0 0,-1-1 0,0 1 0,0 0 0,0-1 0,0 1 0,0 0 0,0 0 0,-1-1 0,1 1 0,-1 0 0,0 0 1,1-1-1,-1 1 0,0 0 0,0 0 0,-1 0 0,0-2 0,-1 1-1,0 0-1,1 1 1,-1-1 0,0 1 0,0 0 0,0 0 0,-1 0 0,1 0-1,0 1 1,-1-1 0,1 1 0,-1 0 0,1 0 0,-1 0 0,0 0-1,1 1 1,-1 0 0,-6-1 0,2 2-5,0 0-1,0 0 1,0 1 0,0 0 0,0 0-1,-12 6 1,17-7 4,1 0-1,0 0 1,-1 0-1,1 0 1,0 1 0,-1-1-1,1 1 1,0-1-1,0 1 1,0 0-1,0 0 1,1 0 0,-1 0-1,0 0 1,1 0-1,0 1 1,-1-1-1,1 0 1,0 1 0,0-1-1,0 1 1,1-1-1,-2 6 1,2-6 0,1 0 0,-1 0-1,0-1 1,1 1 0,0 0 0,-1 0 0,1 0-1,0-1 1,0 1 0,0 0 0,0-1 0,0 1 0,1-1-1,-1 1 1,0-1 0,1 1 0,-1-1 0,1 0-1,-1 0 1,1 0 0,-1 0 0,1 0 0,0 0-1,2 1 1,7 2-3,0 0 0,22 5 0,-23-7 1,103 23-27,-49-12-20,69 23 0,-132-36 56,-1 1 0,1-1 0,-1 0 0,1 0 0,-1 0 0,1 0 0,-1 0-1,1 0 1,-1 0 0,1 0 0,-1 0 0,1 0 0,0 0 0,-1 0 0,1 0 0,-1-1 0,1 1 0,-1 0-1,1 0 1,-1-1 0,0 1 0,1 0 0,-1-1 0,1 1 0,-1 0 0,0-1 0,1 1 0,-1 0 0,1-1-1,-1 1 1,0-1 0,0 1 0,1-1 0,-1 1 0,0-1 0,0 1 0,0-1 0,1 1 0,-1-1 0,0 1-1,0-1 1,0 1 0,0-1 0,0 1 0,0-1 0,0 1 0,0-1 0,0 1 0,0-1 0,-1 0 0,-4-39 197,3 28-149,1-1-20,-4-62-44,5 69-15,0 0 0,0 0 0,1 0 0,0 0 0,0 0 0,1 0 1,-1 0-1,1 1 0,6-12 0,-7 15 12,1 1 0,-1-1 0,1 0-1,0 0 1,0 1 0,0-1 0,0 1 0,0-1 0,0 1 0,0 0 0,1 0-1,-1 0 1,0 0 0,1 0 0,-1 1 0,5-1 0,45-3-102,-34 3 94,9 0-4,0-2 1,0-1-1,0-2 0,45-14 1,-60 15 21,1 1 0,-2-1 0,1-1 0,-1-1 0,0 1 0,0-2 0,0 1 0,-1-1 0,0-1 0,-1 0 0,0 0 0,8-13 0,-13 16 9,-1 0 1,0 0 0,0 0-1,0-1 1,-1 1 0,0-1-1,-1 0 1,2-7 0,-3 12-4,1 0 0,-1 0 0,0 0 0,0 0 0,0 0 1,0 0-1,0 0 0,0 0 0,0 0 0,0 0 1,-1 1-1,1-1 0,-1 0 0,0 0 0,1 0 0,-1 0 1,0 1-1,0-1 0,0 0 0,0 1 0,0-1 1,-1 0-1,1 1 0,0 0 0,-1-1 0,1 1 0,-1 0 1,0 0-1,1 0 0,-1 0 0,0 0 0,-1-1 1,0 2 0,1-1 0,-1 1 0,0 0 0,1 0 0,-1 1 0,1-1 0,-1 0 0,1 1 1,-1 0-1,1-1 0,-1 1 0,1 0 0,0 0 0,-1 0 0,1 1 0,0-1 0,0 1 1,0-1-1,0 1 0,0 0 0,0-1 0,-1 3 0,-6 6 24,0-1 0,-13 22 0,5-3 24,1 0 0,1 1 0,2 0 0,1 1 0,1 1 0,2 0 0,1 0 0,1 0 0,2 1 1,1 0-1,1 1 0,2-1 0,1 0 0,2 0 0,7 39 0,-3-40-129,0-5-233,2 35-1,-8-56 84,-2-5 55,-3-11-40,-5-18 56,-1-22 136,3-1 0,-2-56 0,9 99 47,1 8-24,0 0 0,0 0-1,0 0 1,0 0 0,0 0 0,0-1-1,0 1 1,0 0 0,1 0 0,-1 0-1,0 0 1,1 0 0,-1 0 0,0 0 0,1 0-1,-1 0 1,1 0 0,0 0 0,-1 0-1,1 1 1,0-1 0,0 0 0,-1 0-1,1 1 1,0-1 0,0 0 0,0 1-1,0-1 1,0 1 0,0-1 0,0 1-1,0-1 1,0 1 0,0 0 0,0-1-1,2 1 1,4-1-96,0 1 0,-1 0 0,1 0 0,14 3 0,-3-1-322,8 0-731,0-2-1,0 0 0,0-2 0,36-6 0,-53 6 920,0 0 0,-1-1-1,1 1 1,0-2-1,-1 1 1,0-1 0,0-1-1,0 1 1,0-1-1,-1 0 1,1-1-1,-2 0 1,1 0 0,0-1-1,-1 0 1,6-8-1,-10 11 505,0-1 0,0 1 0,0-1 0,0 1 1,-1-1-1,0 0 0,1-6 0,-1 10-210,-1 0 0,0 0 0,0 1 1,0-1-1,0 0 0,0 0 0,0 0 1,0 1-1,0-1 0,0 0 0,0 0 0,0 1 1,0-1-1,-1 0 0,1 0 0,0 1 1,0-1-1,-1 0 0,1 1 0,-1-1 1,1 0-1,0 1 0,-1-1 0,1 0 0,-1 1 1,0-1-1,1 1 0,-1-1 0,1 1 1,-1-1-1,0 1 0,1 0 0,-1-1 1,0 1-1,0 0 0,1 0 0,-1-1 0,0 1 1,0 0-1,1 0 0,-1 0 0,0 0 1,0 0-1,1 0 0,-1 0 0,0 0 1,0 0-1,1 0 0,-1 0 0,0 1 0,0-1 1,1 0-1,-1 1 0,0-1 0,0 1 1,-6 2 106,-1 0 1,2 1 0,-1 0 0,0 0 0,1 0-1,0 1 1,0 0 0,0 0 0,0 1 0,1 0-1,0 0 1,-4 7 0,4-7-90,0 2 0,0-1 0,1 0 0,0 1-1,1 0 1,0 0 0,0 0 0,1 0 0,0 0 0,-2 17 0,4-23-76,-1-1 0,1 0 1,0 1-1,1-1 1,-1 1-1,0-1 0,0 1 1,1-1-1,-1 1 1,0-1-1,1 0 0,0 1 1,-1-1-1,1 0 1,0 1-1,0-1 0,-1 0 1,1 0-1,0 0 1,0 0-1,0 0 0,0 0 1,1 0-1,-1 0 1,0 0-1,0 0 0,1 0 1,-1-1-1,0 1 1,1-1-1,-1 1 1,0-1-1,1 1 0,-1-1 1,1 0-1,-1 0 1,1 0-1,-1 0 0,1 0 1,-1 0-1,1 0 1,-1 0-1,1 0 0,1-1 1,4 0 1,0-1 0,0 0 0,0 0 0,-1 0 0,1-1 1,0 0-1,-1 0 0,7-4 0,-4 0 1,0 0-1,-1-1 1,0 0-1,0 0 1,-1-1-1,0 0 1,0 0-1,-1 0 1,0-1-1,-1 0 1,0 0-1,-1-1 1,0 1-1,0-1 1,-1 0-1,-1 0 1,3-20-1,-5 30-12,0 0 0,0 0-1,0 0 1,0 0-1,0 0 1,0 0 0,-1 0-1,1 0 1,0 1-1,0-1 1,-1 0 0,1 0-1,0 0 1,-1 0-1,0-1 1,-2 4-16,2 8 0,2-7 14,-1 1 1,1-1 0,-1 1-1,1-1 1,0 0 0,0 1-1,0-1 1,1 0 0,-1 0-1,1 1 1,0-1 0,0-1-1,0 1 1,0 0-1,0 0 1,1-1 0,-1 1-1,1-1 1,-1 0 0,1 0-1,0 0 1,0 0 0,0 0-1,0 0 1,0-1 0,1 0-1,-1 0 1,0 0 0,1 0-1,-1 0 1,5 0 0,4 1 0,-1-1 0,0-1 1,0 0-1,0 0 1,1-1-1,-1-1 1,0 0-1,21-6 1,-16 2 6,0-1 1,0-1-1,0 0 1,-1-1-1,-1-1 1,1 0-1,-1-1 1,17-17-1,-21 18 8,0-1-1,0-1 1,-1 1-1,-1-2 1,0 1-1,0-1 1,-2 0-1,1-1 0,-2 1 1,6-21-1,-10 31-8,0-1-1,0 1 1,-1-1-1,0 0 0,1 1 1,-1-1-1,-1 0 1,1 1-1,0-1 0,-1 1 1,-1-6-1,1 8-4,1 0 0,-1 0 1,0 0-1,1 0 0,-1 0 0,0 0 0,1 0 0,-1 1 0,0-1 0,0 0 0,0 0 1,0 1-1,0-1 0,0 1 0,0-1 0,0 1 0,0-1 0,0 1 0,0 0 0,0-1 1,0 1-1,0 0 0,0 0 0,0 0 0,0 0 0,0 0 0,0 0 0,-1 0 1,1 0-1,0 0 0,0 0 0,0 1 0,0-1 0,0 1 0,0-1 0,0 0 0,0 1 1,0-1-1,-1 2 0,-9 4-2,0 0 1,1 1-1,1 0 0,-1 1 1,1 0-1,0 0 1,-14 19-1,3-3 20,-30 52 1,43-65-36,1 2 1,-1-1-1,2 1 0,0 0 1,1 0-1,-6 24 1,10-34-24,-1 0 1,1 1 0,0-1 0,0 0 0,0 0 0,0 1 0,0-1-1,1 0 1,0 0 0,-1 1 0,1-1 0,0 0 0,1 0 0,-1 0-1,0 0 1,1 0 0,0-1 0,0 1 0,0 0 0,0-1 0,0 1-1,0-1 1,0 0 0,1 0 0,0 0 0,-1 0 0,1 0 0,0 0 0,0-1-1,0 1 1,0-1 0,0 0 0,5 2 0,-2-2-11,0 1 0,0-1-1,0-1 1,8 1 0,29-3-286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2:5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267 306 14963,'-4'3'368,"0"1"-1,1-1 0,-1 1 1,1 0-1,-1 0 1,1 0-1,1 0 0,-5 8 1,-15 38 890,21-47-1150,-5 15 22,0 0 1,2 0-1,0 0 0,1 1 0,1 0 0,0 0 1,2-1-1,0 1 0,1 0 0,6 28 1,-2-8-257,0 75 1,-5-101 66,-1 0 1,0 0 0,-1 0 0,-1-1-1,0 1 1,0-1 0,-1 0 0,-1 0-1,-11 21 1,13-29 34,1 0 0,-1 0 0,0-1-1,0 0 1,0 1 0,0-1 0,-1 0 0,1-1 0,-1 1 0,0 0 0,0-1-1,0 0 1,0 0 0,0 0 0,-6 1 0,7-2 20,0-1 1,1 1-1,-1-1 1,0 0-1,0 0 1,0 0-1,0 0 1,1-1-1,-1 1 1,0-1-1,0 1 1,1-1-1,-1 0 1,0 0-1,1 0 1,-1 0-1,1-1 1,-1 1-1,1-1 1,0 0-1,0 1 1,0-1-1,0 0 1,0 0-1,-3-4 1,1 0-4,0 0 1,0-1 0,1 1-1,0-1 1,0 0 0,0 0 0,1 0-1,0-1 1,1 1 0,0 0-1,0-1 1,0 1 0,1-1 0,0 1-1,0-1 1,1 1 0,0-1-1,1 1 1,-1 0 0,4-10-1,4-7-110,0 1-1,1 0 0,1 0 0,26-38 0,-5 15-115,2 2 0,46-45-1,89-75-724,-33 33 592,-101 97 407,-14 15 124,-2-1-1,0-1 1,24-35 0,-37 41 198,-6 15-350,0 0 0,-1 0 0,1 0 0,0 0 0,0 0 0,-1-1 0,1 1 0,0 0 0,0 0 0,-1 0 0,1 0 0,0 0-1,0 0 1,-1 0 0,1 0 0,0 0 0,0 0 0,-1 0 0,1 0 0,0 0 0,-1 0 0,1 0 0,0 0 0,0 0 0,-1 0 0,1 1-1,0-1 1,0 0 0,0 0 0,-1 0 0,1 0 0,0 1 0,-29 19 654,10-1-409,1 0 0,0 1 0,2 1 0,1 1 0,0 0 0,-21 48 0,26-49-137,2 0-1,0 1 1,2 0-1,0 0 1,2 1-1,0 0 0,1 0 1,1 32-1,3-47-97,-1 0-1,1 0 0,1 1 1,0-1-1,0 0 1,0 0-1,1-1 0,4 9 1,-5-13-41,-1 1 1,1-1-1,0-1 1,0 1-1,0 0 1,0 0-1,1-1 1,-1 1 0,1-1-1,0 0 1,-1 0-1,1 0 1,0 0-1,0 0 1,0 0-1,1-1 1,-1 0-1,0 0 1,0 0 0,1 0-1,3 1 1,-6-2-3,-1 0 1,1 0-1,-1 0 1,1 0-1,-1 1 1,1-1 0,-1 0-1,1 0 1,0 0-1,-1 0 1,1 0-1,-1-1 1,1 1 0,-1 0-1,1 0 1,-1 0-1,1 0 1,-1-1-1,1 1 1,-1 0-1,1 0 1,-1-1 0,1 1-1,-1 0 1,0-1-1,1 1 1,-1-1-1,1 1 1,-1 0 0,0-1-1,1 1 1,-1-1-1,0-1-15,0 1 0,0 0-1,0 0 1,0-1 0,0 1-1,0 0 1,-1 0 0,1-1 0,0 1-1,-1 0 1,1 0 0,-1 0-1,0-2 1,-25-32-590,-40-30-96,48 49 745,0 0 0,2-1-1,0-1 1,0-1 0,2 0 0,-15-26 0,28 43 0,0 0 0,0 0 0,0 0 1,1 0-1,-1 0 0,0 0 0,1 0 0,-1 0 1,1 0-1,0 0 0,0 0 0,0 0 1,0 0-1,0 0 0,0 0 0,1-3 1,0 4-5,0-1 1,-1 1-1,1 0 1,0 0-1,0-1 1,0 1-1,0 0 1,0 0-1,0 0 1,0 0-1,0 0 1,0 1 0,1-1-1,-1 0 1,0 0-1,0 1 1,1-1-1,1 0 1,6-1 57,0 0 1,0 1-1,0 0 1,1 0-1,15 2 1,-19-1-70,40 1 400,-3 0 1,0-1 0,0-2 0,52-9 0,-22-6-74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4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77 13499,'8'3'1088,"-14"8"-680,-8 4-128,-5 3 280,-3 5-144,-2 6-31,-3 1 23,1 5-112,3-3-120,3 0-120,3-2-48,4-4-96,1-3-216,4-12 272,1-2-32,2-13-48</inkml:trace>
  <inkml:trace contextRef="#ctx0" brushRef="#br0" timeOffset="1">97 4 16556,'-1'0'45,"1"-1"0,-1 1 0,0-1 0,1 1 0,-1 0 0,0 0 1,0-1-1,1 1 0,-1 0 0,0 0 0,0 0 0,1 0 0,-1 0 1,0 0-1,0 0 0,0 0 0,1 0 0,-1 0 0,0 0 1,0 1-1,1-1 0,-1 0 0,0 0 0,1 1 0,-1-1 0,-1 1 1,0 1-1,0-1 0,0 1 0,0 0 0,0 0 0,0 0 0,1 0 0,-1 0 0,-1 3 0,0 1-52,0 0 0,0 1-1,0-1 1,1 1 0,-4 11 0,6-16 31,0-1 0,0 1-1,0 0 1,0 0 0,0 0 0,0 0 0,0 0-1,1 0 1,-1-1 0,1 1 0,-1 0-1,1 0 1,0-1 0,0 1 0,0 0-1,-1-1 1,2 1 0,-1-1 0,0 1-1,0-1 1,0 1 0,1-1 0,-1 0 0,1 0-1,-1 0 1,1 0 0,-1 0 0,1 0-1,0 0 1,-1 0 0,1 0 0,0-1-1,0 1 1,-1-1 0,1 1 0,0-1-1,0 0 1,0 0 0,0 0 0,0 0-1,-1 0 1,1 0 0,0 0 0,0-1 0,0 1-1,0-1 1,-1 1 0,1-1 0,0 0-1,-1 0 1,1 0 0,0 0 0,-1 0-1,1 0 1,-1 0 0,1 0 0,-1 0-1,0-1 1,1 1 0,-1-1 0,0 1 0,0-1-1,0 1 1,0-1 0,1-2 0,-2 3 0,1 0 0,-1 0 0,1 0 0,-1 0 0,1 0 0,-1 0 0,1 0 0,-1 0 1,0 0-1,0 0 0,1 0 0,-1-1 0,0 1 0,0 0 0,0 0 0,0 0 0,-1 0 1,1 0-1,0 0 0,0-1 0,-1 1 0,1 0 0,0 0 0,-1 0 0,1 0 1,-1 0-1,0 0 0,1 0 0,-1 1 0,0-1 0,1 0 0,-1 0 0,0 0 0,0 1 1,0-1-1,0 0 0,0 1 0,0-1 0,0 0 0,0 1 0,0 0 0,0-1 0,0 1 1,0 0-1,0-1 0,0 1 0,0 0 0,0 0 0,0 0 0,-2 0 0,-2-1-167,0 1 0,1 0-1,-1 0 1,0 0 0,0 1-1,0-1 1,1 1 0,-1 1-1,0-1 1,-7 3 0,10-2 41,-1-1 0,1 0 0,-1 0-1,1 1 1,0 0 0,0-1 0,0 1 0,0 0 0,0 0 0,0 0 0,0 0 0,1 0 0,-1 1-1,1-1 1,-1 1 0,1-1 0,-2 5 0,2 10-519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14435,'1'0'159,"-1"1"1,1-1-1,0 1 1,-1-1-1,1 1 0,0-1 1,-1 1-1,1 0 1,-1-1-1,1 1 0,-1 0 1,1 0-1,-1-1 1,0 1-1,1 0 0,-1 0 1,0-1-1,0 1 1,1 2-1,5 21 1287,-5-19-1188,10 44 903,5 68-1,-11-5-4137,-5-111 2956,0-1 0,0 0 0,-1 0 1,1 0-1,0 0 0,0 1 0,0-1 0,0 0 1,0 0-1,0 0 0,0 0 0,0 1 1,0-1-1,-1 0 0,1 0 0,0 0 1,0 0-1,0 0 0,0 1 0,-1-1 0,1 0 1,0 0-1,0 0 0,0 0 0,0 0 1,-1 0-1,1 0 0,0 0 0,0 0 1,0 0-1,-1 0 0,1 0 0,0 0 0,0 0 1,0 0-1,-1 0 0,1 0 0,0 0 1,0 0-1,0 0 0,0 0 0,-1 0 1,1 0-1,0 0 0,0-1 0,-1 1 0,-6-6-581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13779,'0'1'103,"0"1"-1,0-1 1,0 0-1,0 1 1,0-1-1,0 1 1,0-1-1,1 1 1,-1-1 0,0 0-1,1 1 1,-1-1-1,1 1 1,0-1-1,-1 0 1,1 0 0,0 1-1,0-1 1,0 0-1,0 0 1,0 0-1,0 0 1,0 0 0,0 0-1,1 0 1,-1-1-1,0 1 1,0 0-1,1-1 1,-1 1 0,0-1-1,1 1 1,-1-1-1,1 0 1,-1 1-1,1-1 1,1 0 0,3 1 157,0 0 1,0-1 0,0 0 0,0 0 0,0-1-1,0 1 1,11-4 0,-8 1-65,-1 0-1,1-1 1,-1 0 0,0 0 0,0-1 0,0 0 0,-1 0-1,1-1 1,9-9 0,-7 4-50,0 0 0,-1-1 0,-1 0 0,0 0 0,9-19 0,-3-1-38,-1-1-1,-2-1 0,-1 0 1,6-40-1,-13 60-113,-1-1 1,0 1-1,-1-1 0,0-17 0,1 50-74,1-1 0,1 0 0,1 0 0,12 30 0,36 63-1182,-21-49 501,-19-37 371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44 16548,'-3'-1'106,"0"0"1,0 1 0,0-1 0,0 1 0,0-1 0,0 1 0,0 0 0,0 0-1,0 0 1,0 1 0,0-1 0,0 1 0,0 0 0,1 0 0,-1 0 0,0 0 0,0 0-1,0 0 1,-3 3 0,2-1-28,0 1-1,0 0 0,0 0 0,1 0 1,-1 0-1,1 0 0,0 1 1,0-1-1,0 1 0,-1 6 1,-3 5-47,2 0 1,0 0-1,0 1 1,2 0 0,0 0-1,0 17 1,3-27-20,0 1 1,0-1-1,1 0 1,0 0-1,0 0 0,1 0 1,5 13-1,-7-18 1,1-1 1,-1 1-1,1-1 0,0 0 0,0 1 0,0-1 0,0 0 0,0 0 0,0 1 0,0-1 0,0 0 0,1 0 0,-1 0 0,0-1 1,0 1-1,1 0 0,1 0 0,-1 0 6,-1-1 1,1 0 0,0 0-1,-1 0 1,1 0-1,0 0 1,-1 0 0,1-1-1,0 1 1,-1-1-1,1 1 1,-1-1 0,1 1-1,-1-1 1,1 0-1,-1 0 1,1 0 0,-1 0-1,0 0 1,2-1-1,4-4 99,-1-1 0,0 1 0,0-1 0,0 0-1,-1 0 1,0-1 0,-1 0 0,0 0 0,0 0 0,0 0-1,3-15 1,-2 7 93,-1-1-1,-1 0 1,0 0-1,-1 0 1,-1-21 0,-1 27-62,-1 0 1,-3-18 0,3 27-136,1-1-1,-1 1 0,1 0 1,-1 0-1,0 0 1,0-1-1,0 1 1,0 0-1,0 0 1,0 0-1,0 0 1,-1 0-1,1 1 0,-1-1 1,0 0-1,1 1 1,-1-1-1,0 1 1,-3-2-1,4 2-31,1 1 0,-1 0 0,0 0 0,0 0 0,0-1 0,0 1 0,0 0 0,0 0 0,0 0 0,1 0 0,-1 0 0,0 1 0,0-1 0,0 0 0,0 0-1,0 1 1,1-1 0,-1 0 0,0 1 0,0-1 0,0 1 0,1-1 0,-1 1 0,0-1 0,1 1 0,-1-1 0,0 1 0,1 0 0,-1-1 0,1 1 0,-1 0 0,1 0 0,-1-1 0,1 1 0,0 0 0,-1 0 0,1 0 0,0 1 0,-1 0-87,0 0 0,0 0 1,1 1-1,0-1 0,-1 0 1,1 0-1,0 1 0,0-1 1,0 0-1,0 1 0,0-1 1,1 0-1,-1 0 0,1 1 1,0 1-1,1-2 62,0 0 1,-1 0-1,1 0 1,0 0-1,0 0 1,0-1-1,0 1 1,1-1 0,-1 0-1,0 1 1,1-1-1,-1 0 1,0 0-1,1 0 1,-1-1-1,1 1 1,0-1-1,-1 1 1,1-1-1,-1 0 1,1 0-1,0 0 1,-1 0-1,1 0 1,3-1-1,27-5-485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52 15243,'-5'1'143,"0"0"0,1 0 1,-1 1-1,0-1 0,1 1 0,-1 0 0,1 0 0,0 1 0,0 0 0,0-1 0,0 1 0,0 1 1,1-1-1,-1 0 0,1 1 0,0 0 0,0-1 0,0 1 0,1 1 0,-1-1 0,1 0 1,-3 9-1,5-12-123,-1 0 1,1 0 0,0 0 0,0-1 0,0 1 0,-1 0 0,1 0 0,0 0-1,0 0 1,1 0 0,-1 0 0,0 0 0,0 0 0,0-1 0,1 1-1,-1 0 1,0 0 0,1 0 0,-1 0 0,0-1 0,1 1 0,0 0 0,-1 0-1,1-1 1,-1 1 0,2 0 0,-1 0 6,1 0 1,0 0-1,-1 0 0,1 0 0,0-1 1,0 1-1,0-1 0,-1 0 0,1 1 1,0-1-1,0 0 0,2 0 1,5 0 50,0-1 1,0 0-1,0-1 1,13-4 0,-2-1 158,1-1-1,-1-1 1,0 0 0,-1-2 0,0-1 0,-1 0 0,0-1 0,27-26 0,-33 24 150,-12 15-382,0 0 0,0 0 0,0 0 0,0 0 0,0 0 0,0 0 0,0 0 0,0 0 0,-1 0 0,1-1 0,0 1 0,0 0 0,0 0 0,0 0 0,0 0 0,0 0 0,0 0 0,0 0 0,0 0 0,0 0 0,0 0 0,0 0 0,0-1 0,0 1 0,0 0 0,0 0 1,0 0-1,-1 0 0,1 0 0,0 0 0,0 0 0,0 0 0,0 0 0,0 0 0,0 0 0,0 0 0,0 0 0,0 0 0,-1 0 0,1 0 0,0 0 0,0 0 0,0 0 0,0 0 0,0 0 0,0 0 0,0 0 0,0 0 0,0 0 0,-1 0 0,1 0 0,0 0 0,0 0 1,0 0-1,0 0 0,0 1 0,0-1 0,0 0 0,0 0 0,0 0 0,0 0 0,0 0 0,0 0 0,0 0 0,0 0 0,-1 0 0,1 0 0,-3 2 18,0 0 0,-1 0-1,1 1 1,0-1 0,0 1-1,-3 3 1,0 1-39,1 0-1,-1 1 1,1 0-1,1 0 1,0 1-1,0-1 1,0 1-1,1-1 1,-2 12 0,5-17 8,-1-1 1,1 1 0,-1 0 0,1-1 0,0 1 0,0 0 0,1-1 0,-1 1 0,0 0 0,1-1 0,0 1 0,0 0 0,0-1 0,2 5 0,-2-5 2,1 0 1,-1 0 0,1-1 0,0 1 0,-1-1 0,1 1 0,0-1 0,0 0 0,0 0 0,0 0 0,0 0 0,1 0 0,-1 0 0,0 0 0,0-1-1,0 1 1,1-1 0,-1 0 0,0 0 0,4 0 0,1 0 5,1 0-1,0-1 1,-1-1 0,1 1-1,-1-1 1,0 0 0,1-1-1,-1 0 1,0 0-1,-1 0 1,1-1 0,-1 0-1,1 0 1,-1-1 0,0 0-1,-1 0 1,1 0 0,-1-1-1,0 0 1,7-10-1,-10 9-161,-7 10 51,-10 12-48,12-11 128,0 0 0,1 0 0,0 0 0,0 0 0,0 0 0,0 0 0,-2 9 0,4-12 28,0 0-1,0 0 1,0 0 0,0 0-1,0 0 1,0 0-1,0 1 1,0-1 0,0 0-1,0 0 1,1 0-1,-1 0 1,0 0 0,1 0-1,-1 0 1,1 0 0,-1 0-1,1 0 1,0 0-1,-1 0 1,1 0 0,0 0-1,0 0 1,-1-1 0,1 1-1,0 0 1,0-1-1,0 1 1,0 0 0,0-1-1,0 1 1,0-1-1,0 0 1,0 1 0,0-1-1,2 1 1,21 3-7,-1-1 1,0-1-1,1-1 1,-1-1-1,0-1 1,42-7-1,-63 8 21,-1 0 0,1-1 0,-1 1 0,1 0 0,0 0 1,-1-1-1,1 1 0,-1-1 0,1 1 0,-1-1 0,1 1 0,-1-1 0,1 0 0,-1 0 0,0 0 1,1 0-1,-1 0 0,0 0 0,0 0 0,0 0 0,0-1 0,0 1 0,0 0 0,0-1 0,1-2 1,-2 2 26,0-1 1,0 1-1,0-1 1,-1 1 0,1-1-1,-1 1 1,0 0 0,1-1-1,-1 1 1,0 0-1,0-1 1,-1 1 0,1 0-1,0 0 1,-1 0 0,-2-3-1,-85-107 1188,88 112-1245,1 0-1,0 0 1,-1 0-1,1-1 1,0 1-1,0 0 1,-1-1-1,1 1 1,0 0-1,0-1 1,-1 1-1,1 0 1,0-1-1,0 1 1,0 0-1,0-1 1,-1 1-1,1-1 1,0 1 0,0 0-1,0-1 1,0 1-1,0-1 1,0 1-1,0 0 1,0-1-1,0 1 1,0-1-1,1 1 1,-1 0-1,0-1 1,0 1-1,0-1 1,0 1-1,1 0 1,-1-1-1,16 0-838,22 11 48,-4 0 389,18-1-119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12 19052,'-2'-2'138,"0"1"0,-1-1 0,1 1 0,0 0 0,-1 0 0,1 0 0,-1 1 0,1-1 0,-1 0 0,0 1 0,1 0 0,-1 0 0,0-1 0,1 2 0,-1-1 0,1 0 0,-5 1-1,-46 12 954,40-9-1038,1 0 0,0 1 0,-1 1 0,2 0-1,-1 0 1,1 1 0,-16 13 0,27-20-55,0 0-1,0 0 1,0 0 0,0 0-1,-1 0 1,1 1 0,0-1 0,0 0-1,0 0 1,0 0 0,0 0-1,0 0 1,-1 1 0,1-1 0,0 0-1,0 0 1,0 0 0,0 1-1,0-1 1,0 0 0,0 0-1,0 0 1,0 1 0,0-1 0,0 0-1,0 0 1,0 0 0,0 1-1,0-1 1,0 0 0,0 0 0,0 0-1,0 1 1,0-1 0,1 0-1,-1 0 1,0 0 0,0 0 0,0 1-1,0-1 1,0 0 0,0 0-1,1 0 1,-1 0 0,12 5-145,16-3-163,-28-2 307,5 0-42,129 8-1410,-116-5 1112,-1-1 0,0 2 0,0 0 0,0 2 0,26 10 0,-42-15 322,0-1 0,0 0 0,-1 1 0,1-1 0,0 0 0,0 1 0,-1-1 0,1 1 0,0-1 0,-1 1 0,1-1 0,-1 1 0,1-1 0,0 1 0,-1 0 0,1-1 0,-1 1 0,0 0 0,1 0 0,-1-1 0,1 1 0,-1 0 0,0 0 0,0 0 0,1 0 0,-2 0 11,1 0 0,0 0-1,-1 0 1,1 0-1,-1 0 1,1 0 0,-1-1-1,1 1 1,-1 0 0,0 0-1,1-1 1,-1 1-1,0-1 1,0 1 0,0 0-1,1-1 1,-1 1 0,-1-1-1,-7 5 33,-1-1-1,1 0 1,-12 2 0,17-5-9,-16 5 41,-7 3-91,-33 5 0,44-15-350,14-3 255,9-5 40,15-7-78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13875,'-11'42'1782,"-1"3"-333,2 0 0,-5 47 0,14-78-1365,1 0 0,-1 0 0,2-1-1,0 1 1,1 0 0,0 0 0,1-1 0,1 1-1,0-1 1,1 0 0,7 14 0,0-9 11,-11-21 9,-6-10-72,-75-154-634,133 182-680,-38-11 933,0-1-1,0 0 0,1-1 0,0 0 1,-1-1-1,1-1 0,0-1 0,-1 0 1,1-1-1,0 0 0,-1-2 0,0 1 1,0-2-1,15-8 1792,-30 13-1370,-10 4 721,3 1-435,1 0 0,-1 0 0,2 1 0,-1 0 0,1 0 0,-1 0 0,-6 13 0,10-16-301,0 0 1,0 0 0,0 1-1,1-1 1,-1 0 0,1 1 0,0-1-1,0 1 1,0 0 0,0-1-1,1 1 1,-1 0 0,1-1 0,0 1-1,0 0 1,0-1 0,1 1-1,-1 0 1,2 4 0,0-6-36,-1 0 0,0 0 0,0-1 0,1 1-1,-1-1 1,1 0 0,0 1 0,-1-1 0,1 0 0,0 0 0,-1 0 0,1 0 0,0 0 0,0 0 0,0 0 0,0-1 0,0 1 0,0-1 0,0 0 0,0 1-1,0-1 1,0 0 0,1 0 0,-1 0 0,2-1 0,3 1 19,0-1-1,0 0 1,-1 0 0,1-1-1,0 0 1,8-3 0,-8 1 17,0 1 0,0-2 0,0 1 0,-1-1 0,1 0 0,8-9 0,-12 10-37,0 1 1,0 0-1,0-1 0,-1 1 0,1-1 1,-1 0-1,0 0 0,0 0 0,0 0 1,-1 0-1,0 0 0,1 0 1,0-7-1,-2 10-22,0 1 1,0 0-1,0-1 1,0 1-1,0 0 1,0-1-1,0 1 1,0 0-1,0-1 1,0 1-1,0 0 1,0-1-1,0 1 1,0 0-1,0-1 1,0 1-1,0 0 1,-1-1-1,1 1 1,0 0-1,0-1 1,0 1-1,0 0 1,-1 0-1,1-1 1,0 1-1,0 0 1,-1 0-1,1-1 1,0 1-1,-1 0 1,1 0-1,0 0 1,0 0-1,-1-1 1,0 1-4,1 0 0,-1 1 0,1-1 0,-1 0 0,1 0 0,0 0 0,-1 1 0,1-1 0,-1 0 0,1 0 1,0 1-1,-1-1 0,1 0 0,0 1 0,-1-1 0,1 0 0,0 1 0,-1-1 0,1 1 0,0-1 0,0 0 0,0 1 0,-1-1 1,1 1-1,0 0 0,-1 1-30,0 0 0,0 0-1,1 0 1,-1 0 0,1 0 0,-1 0 0,1 0 0,0 0 0,0 0 0,-1 0 0,2 0 0,-1 0-1,0 1 1,0-1 0,1 0 0,-1 0 0,1 0 0,-1 0 0,1 0 0,0 0 0,0-1-1,0 1 1,0 0 0,0 0 0,0 0 0,1-1 0,-1 1 0,1-1 0,-1 1 0,1-1 0,-1 0-1,1 1 1,0-1 0,-1 0 0,1 0 0,0 0 0,0 0 0,0 0 0,4 0 0,-1 1-167,1-1 0,-1-1 1,1 1-1,0-1 0,-1 0 1,1 0-1,0 0 0,-1-1 1,1 0-1,0 0 0,-1 0 1,1-1-1,-1 0 0,7-3 0,-3 0-105,0-1 0,-1 0-1,1-1 1,-1 0-1,-1 0 1,1-1-1,-1 0 1,0 0 0,-1-1-1,0 0 1,0 0-1,7-17 1,-5 9 368,-2 0 0,0 0 0,0 0 0,-2-1 0,0 0 1,2-31-1,-5 48 6,-1-1-1,0 1 1,0-1 0,0 1 0,0 0-1,0-1 1,0 1 0,0 0 0,0-1 0,-1 1-1,1 0 1,0-1 0,-1 1 0,1 0 0,-1-1-1,-1-1 1,2 3-20,-1 0-1,1 0 1,-1 0-1,1 0 1,-1 0-1,1 0 0,-1 0 1,1 0-1,-1 0 1,1 0-1,-1 0 1,1 0-1,-1 0 1,1 1-1,-1-1 1,1 0-1,-1 0 1,1 0-1,0 1 0,-1-1 1,1 0-1,-1 1 1,1-1-1,0 0 1,-1 1-1,1-1 1,0 0-1,-1 2 1,-4 4 341,0 0 1,1 1 0,-1-1 0,-3 10 0,1-1 64,1 0 0,-6 24 0,10-33-391,1 0 1,0-1 0,0 1 0,1 0 0,-1 0 0,1 0 0,0-1 0,1 1 0,0 0 0,1 8-1,-1-12-76,0 0 1,0 0-1,0 0 0,0 0 0,0-1 0,0 1 0,0 0 0,1-1 0,-1 1 0,0 0 0,1-1 0,-1 0 0,1 1 0,0-1 0,0 0 0,-1 0 0,4 1 0,1 1-208,0-1 0,0-1-1,0 1 1,9 0 0,-12-2 30,1 1 0,0-1 1,0 1-1,-1 0 0,1 0 0,-1 0 0,1 0 0,-1 1 0,1-1 0,-1 1 1,0 0-1,0 0 0,4 3 0,-6-4 178,0 0-1,-1 0 1,1 0-1,0 1 1,-1-1-1,1 0 1,-1 0 0,0 0-1,0 1 1,1-1-1,-1 0 1,0 0-1,0 1 1,0-1 0,0 0-1,0 0 1,0 1-1,0-1 1,-1 0 0,1 0-1,0 1 1,-1-1-1,1 0 1,-1 0-1,1 0 1,-1 0 0,0 0-1,1 0 1,-1 0-1,0 0 1,0 0-1,0 0 1,0 0 0,0 0-1,-2 1 1,-3 3 298,0 1 1,0-2 0,-1 1 0,-7 4-1,5-5 165,0 0 0,1 0 0,-11 2 0,16-5-348,0 0-1,0 0 1,0-1-1,0 1 1,0-1-1,1 0 1,-1 1-1,0-1 1,0-1-1,0 1 1,0 0-1,0-1 1,0 0-1,-4-1 1,7 2-101,0 0 0,-1 0 0,1-1 0,-1 1 0,1 0 0,0-1 0,-1 1 1,1 0-1,0-1 0,-1 1 0,1 0 0,0-1 0,0 1 0,-1-1 0,1 1 1,0-1-1,0 1 0,0 0 0,-1-1 0,1 1 0,0-1 0,0 1 1,0-1-1,0 1 0,0-1 0,0 1 0,0-1 0,0 1 0,0-1 0,0 1 1,0-1-1,1 1 0,-1-1 0,0 1 0,0 0 0,0-1 0,1 1 1,-1-1-1,1 0 0,13-16-2,6-1-148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42 368 16764,'-2'29'1768,"-9"-3"-1104,-4-3-272,7 4 792,2-1-327,6-8-545,3-2-312,11-10-808,5-2-449,2-7 953,1-4-264,-1-11-272</inkml:trace>
  <inkml:trace contextRef="#ctx0" brushRef="#br0" timeOffset="1">247 0 14755,'-13'16'1608,"1"11"-807,1 7-273,-1 12 1016,2 3-440,3 7-303,3 3-57,8-5-216,0-4-160,6-7-344,0-8-160,2-12-496,-1-5-232,-2-11 679,0-2-183,1-5-160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35 109 15227,'4'2'290,"0"-1"0,0 1 0,0-1 0,0 0 0,0 0 0,1-1 0,-1 1 0,0-1 0,0 0 0,1 0 0,-1 0 0,0-1 0,0 1 0,5-2 0,-8 1-228,1 1 1,0-1 0,-1 1-1,1-1 1,0 0-1,-1 0 1,1 0-1,-1 0 1,0 0-1,1 0 1,-1 0 0,0 0-1,1 0 1,-1-1-1,0 1 1,0 0-1,0-1 1,0 1-1,0-1 1,0 1 0,-1-1-1,1 0 1,0 1-1,-1-1 1,0 0-1,1 1 1,-1-1-1,0 0 1,0 0-1,0 1 1,0-1 0,0 0-1,0 0 1,0 1-1,0-1 1,-2-2-1,2 2-44,0 0 0,-1 0-1,0 0 1,0 0-1,1 0 1,-1 0 0,0 0-1,-1 0 1,1 1 0,0-1-1,0 0 1,-1 1-1,1-1 1,-1 1 0,1-1-1,-1 1 1,0 0 0,0 0-1,1 0 1,-1 0-1,0 0 1,0 0 0,0 0-1,0 0 1,0 1 0,0-1-1,0 1 1,0 0 0,-1 0-1,1-1 1,0 1-1,0 0 1,0 1 0,0-1-1,-4 1 1,3 0-21,-1-1 1,0 1 0,1 0-1,-1 1 1,1-1-1,-1 0 1,1 1-1,0 0 1,0 0-1,0 0 1,0 0-1,0 0 1,0 1-1,0-1 1,1 1-1,-1 0 1,1 0 0,0 0-1,0 0 1,-2 4-1,3-5 3,0 0-1,0 0 1,0 0 0,1 1-1,-1-1 1,1 0-1,-1 1 1,1-1 0,0 0-1,0 1 1,0-1 0,0 1-1,0-1 1,1 0-1,-1 1 1,1-1 0,-1 0-1,1 1 1,0-1 0,0 0-1,1 2 1,1-1-1,-1 0 0,1 0 0,-1 0 0,1-1 0,0 1 0,0-1 0,0 0 1,0 0-1,0 0 0,1 0 0,-1-1 0,4 2 0,10 2-53,-1 0 1,0-2-1,1 0 1,29 2-1,-26-4-10,-11 1 3,0-1 1,1-1-1,-1 0 1,0 0-1,0-1 1,13-2-1,-22 3 63,1 0 0,-1 0 1,0-1-1,0 1 0,0 0 0,0 0 0,0 0 0,1 0 1,-1 0-1,0 0 0,0 0 0,0 0 0,0 0 0,0 0 1,0 0-1,1 0 0,-1-1 0,0 1 0,0 0 0,0 0 1,0 0-1,0 0 0,0 0 0,0 0 0,0 0 1,0-1-1,0 1 0,0 0 0,0 0 0,0 0 0,0 0 1,1 0-1,-1-1 0,0 1 0,0 0 0,0 0 0,-1 0 1,1 0-1,0 0 0,0-1 0,0 1 0,0 0 1,0 0-1,0 0 0,0 0 0,0 0 0,0-1 0,0 1 1,-9-8 169,-15-6 360,22 13-437,-19-13 746,17 7-314,16 4-251,52 7 28,-48-2-512,-1-1 0,1-1 1,0 0-1,0 0 1,-1-2-1,18-3 0,-30 4 152,0 1-1,0-1 1,-1 0 0,1 0-1,0 0 1,-1-1-1,1 1 1,0-1 0,-1 1-1,0-1 1,1 0-1,-1 0 1,0 0 0,0 0-1,0 0 1,0 0-1,0-1 1,-1 1 0,1-1-1,-1 1 1,1-1-1,-1 0 1,0 1 0,0-1-1,0 0 1,-1 0-1,1 0 1,-1 0 0,1 0-1,-1 0 1,0 0-1,0 1 1,-1-6 0,-11-37-601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18404,'7'-1'1504,"10"1"-1152,3 0-256,9 0 2017,4 0-1617,1 1-40,2 1 16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16099,'0'0'38,"0"0"-1,1 0 1,-1 0-1,0 0 0,1 0 1,-1 0-1,0 0 0,0 1 1,1-1-1,-1 0 0,0 0 1,0 0-1,1 0 1,-1 0-1,0 1 0,0-1 1,1 0-1,-1 0 0,0 0 1,0 1-1,1-1 0,-1 0 1,0 0-1,0 1 0,0-1 1,0 0-1,0 1 1,1-1-1,-1 0 0,0 0 1,0 1-1,0-1 0,0 0 1,0 1-1,0-1 0,0 0 1,0 1-1,0-1 1,0 0-1,0 1 0,0-1 1,-4 19 72,2-13 67,-13 54 623,-6 64 0,18-103-755,2 0-1,0 0 1,1 0-1,1 0 1,1 0 0,10 38-1,-11-54-11,0 0 0,1 0-1,0-1 1,0 1 0,0-1-1,1 1 1,0-1 0,-1 0-1,1 0 1,1 0 0,-1 0-1,1-1 1,-1 1 0,1-1-1,0 0 1,0 0 0,1 0-1,-1-1 1,0 1 0,1-1-1,0 0 1,-1 0 0,1-1-1,0 1 1,0-1 0,0 0-1,0-1 1,0 1 0,9-1-1,-6-1 49,1 0-1,-1 0 1,1-1-1,-1 0 0,0 0 1,1-1-1,-1 0 1,-1-1-1,1 1 0,0-2 1,-1 1-1,0-1 1,0 0-1,0 0 0,11-13 1,-8 7 8,-1 1 1,-1-1-1,0-1 1,0 0 0,-1 0-1,-1 0 1,0-1-1,-1 0 1,5-14-1,-8 20-68,-1 1 1,0 0-1,0 0 0,0-1 0,-1 1 0,0 0 0,-1-7 1,1 12-24,0 1 0,0-1 0,0 1 1,0 0-1,0-1 0,0 1 1,0-1-1,0 1 0,0-1 0,0 1 1,0 0-1,0-1 0,0 1 1,0-1-1,-1 1 0,1 0 1,0-1-1,0 1 0,0 0 0,-1-1 1,1 1-1,0 0 0,-1-1 1,1 1-1,0 0 0,-1-1 0,1 1 1,0 0-1,-1 0 0,1 0 1,-1-1-1,1 1 0,0 0 0,-1 0 1,1 0-1,-1 0 0,1 0 1,0 0-1,-1 0 0,1 0 0,-1 0 1,1 0-1,-1 0 0,1 0 1,0 0-1,-1 0 0,1 0 0,-1 0 1,1 0-1,-1 1 0,-1 0-12,1 0-1,-1 0 0,1 0 0,-1 0 1,1 1-1,-1-1 0,1 0 0,0 1 1,-2 3-1,-1 2-11,0 1 0,1 0 0,0 0 1,1 0-1,0 1 0,0-1 0,1 0 0,-1 1 1,2 0-1,0-1 0,0 1 0,0-1 0,1 1 1,0-1-1,1 1 0,2 9 0,-3-14 54,1-1 0,-1 1 0,1 0 0,-1-1 0,1 1-1,0-1 1,0 0 0,0 1 0,1-1 0,-1 0 0,1 0 0,0-1 0,0 1 0,0 0 0,0-1-1,0 0 1,1 0 0,-1 0 0,0 0 0,1 0 0,0-1 0,-1 1 0,1-1 0,0 0 0,0 0-1,0-1 1,0 1 0,0-1 0,0 0 0,-1 0 0,1 0 0,0 0 0,0-1 0,0 0 0,0 0-1,7-2 1,-6 1 70,1 1 0,-1-2 0,0 1 0,0 0 1,0-1-1,0 0 0,0-1 0,-1 1 0,1-1 0,-1 1 0,8-10 0,-6 6 15,-1-1 0,0 0 1,0-1-1,0 1 0,-1-1 0,5-14 1,-3-1-64,0-1 1,-1 0 0,-2 0 0,2-39 0,-5 61-77,1-22-899,-1 1-1,-1-1 1,-6-37-1,7 60 345,0-1-136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4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10770,'-12'39'1159,"8"-30"-748,0 1 0,2 0 0,-1-1 0,1 1 0,0 1 0,1-1 0,0 17 0,1-27-359,0 1 1,0 0-1,0 0 1,0 0-1,0-1 1,1 1-1,-1 0 1,0 0-1,1 0 1,-1-1-1,0 1 1,1 0-1,-1 0 1,1-1-1,-1 1 1,1 0-1,-1-1 1,1 1-1,0-1 1,-1 1-1,1-1 1,0 1-1,-1-1 1,1 1-1,0-1 1,0 0-1,0 1 1,1-1 24,0 1-1,0-1 1,0 0 0,0 0-1,0 0 1,0-1-1,0 1 1,0 0 0,0-1-1,0 1 1,2-2 0,2 0 118,1-1 1,-1 0-1,0-1 1,0 1-1,10-9 1,-10 6-13,-1 0 0,0 0 0,0-1 0,-1 0-1,0 1 1,0-1 0,-1 0 0,5-13 0,-7 17-139,0 0 0,0 0 0,-1 0 0,1-1 0,-1 1 0,0 0 0,0-1 0,0 1 0,0 0 0,-1-5 0,0 6-35,1 0 0,-1 1 1,1-1-1,-1 1 0,0-1 1,0 1-1,0-1 0,0 1 0,0-1 1,0 1-1,0 0 0,0 0 0,-1 0 1,1-1-1,0 1 0,-1 1 0,1-1 1,-1 0-1,1 0 0,-1 0 1,-1 0-1,0 1-129,1-1-1,0 1 1,0 0 0,0 0 0,0 0 0,0 0 0,0 0-1,-1 0 1,1 0 0,0 1 0,0-1 0,0 1-1,0 0 1,0-1 0,0 1 0,0 0 0,0 0-1,0 0 1,1 1 0,-1-1 0,0 0 0,1 1 0,-1-1-1,1 1 1,-1-1 0,1 1 0,0 0 0,0 0-1,0-1 1,-1 1 0,2 0 0,-3 4 0,0 10-665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10 193 14843,'6'2'355,"-1"-1"0,0 1 0,1-1 0,-1 0 0,1 0 0,0 0 0,-1-1 0,1 0 0,-1 0 0,1-1 0,0 1 0,-1-1 0,1 0 0,-1-1 0,7-2 0,-5 1-134,0 0 0,-1-1 0,1 0-1,-1 0 1,0-1 0,0 0 0,0 0 0,-1 0-1,1-1 1,-1 1 0,-1-1 0,8-11 0,-10 14-195,0 0 1,-1 0-1,1 0 1,-1 0-1,1 0 1,-1 0-1,0 0 1,0 0-1,0-1 1,-1 1-1,1 0 0,-1-1 1,0 1-1,0 0 1,0-1-1,0 1 1,0-1-1,-1 1 1,0 0-1,1 0 1,-1-1-1,-1 1 1,1 0-1,0 0 1,-1 0-1,1 0 1,-1 0-1,0 0 1,0 1-1,-4-5 1,4 5-30,0 0 0,-1 0 0,0 0 0,1 1 0,-1-1 0,0 1 0,1-1 0,-1 1 0,0 0 0,0 0 0,0 0 0,0 0 0,0 1 0,-1-1 0,1 1 0,0 0 0,0 0 0,-5 1 0,3-1-8,-1 2 0,1-1 0,-1 1 1,1-1-1,0 1 0,-1 1 0,1-1 0,0 1 1,1 0-1,-6 4 0,4-3-7,1 1 1,-1 0-1,1 0 1,1 0-1,-1 0 1,1 1-1,0 0 1,-4 6-1,6-8 6,1-1 1,-1 1-1,1 0 0,-1-1 1,1 1-1,0 0 1,0 0-1,1 0 0,-1 0 1,1 0-1,0 0 0,0 0 1,0 0-1,1 4 0,0-5-60,0 0 0,0 1 0,1-1 0,-1 0 0,1 0 0,-1 0-1,1 0 1,0-1 0,0 1 0,0 0 0,1-1 0,-1 0 0,1 1 0,-1-1-1,1 0 1,0 0 0,0 0 0,0-1 0,0 1 0,0-1 0,0 1-1,0-1 1,0 0 0,0 0 0,1-1 0,4 2 0,2-1-94,0 0 0,0-1 0,0 0 1,0-1-1,0 0 0,0 0 0,19-5 0,16-11-406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91 151 15651,'-16'19'1003,"1"1"0,-16 28-1,26-40-831,1 0 0,1-1 0,0 1-1,0 1 1,0-1 0,1 0 0,0 1-1,1-1 1,0 1 0,0 9 0,1-16-139,0 1 0,0-1 0,0 1 0,1-1 0,-1 0 0,1 1 0,0-1 0,0 0 0,0 1 0,0-1 0,0 0 0,0 0 0,0 0 0,1 0 0,-1 0 0,1 0 0,0 0 0,0 0 0,-1-1 0,1 1 0,0-1 0,0 1 0,0-1 0,1 0 0,-1 0 0,0 0 0,0 0 1,1 0-1,3 1 0,-2-1-19,0-1 0,0 1 0,1-1 0,-1 1-1,0-1 1,0-1 0,1 1 0,-1 0 0,0-1 0,0 0 0,1 0 0,-1-1 0,0 1 0,0-1 0,-1 1 0,7-5 0,-2 0-6,-1 0-1,0-1 0,0 1 0,0-2 1,-1 1-1,0-1 0,0 0 0,-1 0 1,0 0-1,-1-1 0,0 0 0,0 0 1,-1 0-1,4-13 0,-3 3-52,0 0 1,-1 0-1,-1-1 0,-1 1 0,-1-1 0,-2-23 1,1 36 10,0 1 0,0-1 0,0 1 0,-1 0 1,0-1-1,-1 1 0,1 0 0,-8-11 1,9 15 19,0 1 1,0-1 0,0 1 0,-1-1 0,1 1 0,0-1 0,-1 1 0,0-1 0,1 1 0,-1 0 0,0 0 0,1 0 0,-1 0 0,0 0 0,0 1 0,0-1 0,0 0 0,0 1 0,0-1 0,0 1 0,0 0 0,0 0 0,0 0 0,0 0 0,0 0 0,0 0 0,0 0 0,0 1 0,0-1 0,0 1 0,0 0-1,-4 1 1,2 0-5,-1 1 0,1 0 0,0 0 0,-1 0 0,1 0 0,1 0 0,-1 1 0,0 0-1,1 0 1,0 0 0,0 0 0,0 1 0,0-1 0,1 1 0,-1-1 0,1 1 0,0 0-1,-2 10 1,3-10-16,0 1-1,0-1 0,0 1 0,1-1 0,0 1 0,0-1 0,0 1 1,1 0-1,0-1 0,0 1 0,0-1 0,1 0 0,-1 1 1,1-1-1,1 0 0,-1 0 0,5 7 0,3 1-296,1-1-1,24 20 1,-20-19-2,-1 0 0,14 17 0,-25-25 278,0-1 0,0 0 0,0 1 1,0 0-1,-1-1 0,0 1 0,0 0 0,0 0 1,-1 0-1,0 0 0,0 1 0,1 6 1,-2-8-2,0-3 51,0 0 1,0 0-1,-1-1 1,1 1 0,0 0-1,0 0 1,0 0 0,1-1-1,-1 1 1,0 0 0,0 0-1,0 0 1,1-1 0,-1 1-1,0 0 1,1 0 0,-1-1-1,0 1 1,1 0 0,-1-1-1,1 1 1,-1 0 0,1-1-1,0 1 1,-1-1 0,1 1-1,0-1 1,-1 1 0,2 0-1,8-1-20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15859,'-30'18'1375,"12"-8"-617,-27 20 0,41-27-657,1 0 0,-1 0 0,0 0 1,1 1-1,0-1 0,0 1 0,0 0 0,0 0 1,1 1-1,-1-1 0,1 0 0,-2 6 1,4-7-110,-1-1 1,1 0 0,0 1 0,0-1-1,0 1 1,0-1 0,1 0 0,-1 1 0,1-1-1,-1 0 1,1 1 0,0-1 0,0 0-1,0 0 1,0 0 0,0 0 0,0 0-1,1 0 1,-1 0 0,1 0 0,-1 0-1,1 0 1,0-1 0,0 1 0,-1-1 0,1 1-1,4 1 1,6 5-181,1-1 0,1 0 0,17 6 0,-16-7 84,-10-3 43,0-2 38,-1 1 0,0 0 0,0 0 0,0 1 0,5 3 0,-9-6 23,1 0 0,-1 0 1,0 1-1,1-1 0,-1 0 0,0 1 0,0-1 0,0 0 0,1 1 1,-1-1-1,0 0 0,0 1 0,0-1 0,0 0 0,1 1 0,-1-1 1,0 1-1,0-1 0,0 0 0,0 1 0,0-1 0,0 1 0,0-1 1,0 0-1,0 1 0,-1 0 0,1 0 2,-1-1 0,0 1 0,1 0 0,-1 0 0,0 0 0,0-1 0,1 1 0,-1 0 0,0-1 0,0 1 1,0 0-1,0-1 0,0 0 0,-2 1 0,-32 11-689,34-12 648,-1 1 1,1-1-1,-1 0 1,1 0 0,0 1-1,-1-1 1,1 0-1,-1 0 1,1 0 0,0-1-1,-1 1 1,1 0 0,0 0-1,-1-1 1,1 1-1,0-1 1,-1 1 0,1-1-1,0 0 1,0 1 0,0-1-1,-1 0 1,0-1-1,1-6-249,6 0-86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13739,'20'-7'959,"0"0"1,-1-1-1,0 0 1,0-2-1,-1 0 1,31-23-1,-43 28-870,1-1 0,-1 1-1,0-1 1,0-1-1,0 1 1,-1-1 0,0 1-1,-1-2 1,1 1-1,-1 0 1,0-1 0,-1 0-1,0 0 1,0 0-1,-1 0 1,0 0 0,-1 0-1,1-1 1,-1-11-1,-1 18-92,0 1 0,0-1 0,1 1 0,-2-1 0,1 1 0,0 0 0,0-1 0,0 1 0,-1-1 0,1 1 0,-1 0 0,1-1 0,-1 1 0,1 0 0,-1-1 0,0 1 0,0 0 0,1 0-1,-1 0 1,0 0 0,0 0 0,0 0 0,0 0 0,-1 0 0,1 0 0,0 0 0,0 0 0,0 1 0,-1-1 0,1 0 0,0 1 0,-1-1 0,1 1 0,-1 0 0,1-1 0,0 1 0,-1 0-1,1 0 1,-4 0 0,1 1-3,-1-1-1,0 1 0,1 1 1,-1-1-1,0 1 0,1-1 1,0 1-1,-1 1 0,1-1 0,-7 5 1,2 1 15,0 0 0,0 0 0,1 1 0,1 0 0,-1 0 0,1 0 0,-8 16 0,12-19 8,0-1-1,0 1 0,1 0 0,-1 0 0,1 0 0,1 0 0,-1 0 0,1 0 0,0 0 0,1 1 0,-1-1 0,1 0 0,0 1 0,1-1 0,2 10 0,-2-13-4,0 1 0,1-1 0,-1 1 0,1-1 0,0 0 0,0 0 0,1 0 0,-1 0 0,1 0 0,-1-1 0,1 1 0,0-1 0,0 1 0,0-1 0,0 0 0,0 0 0,0-1 0,1 1 0,-1-1 0,1 1 0,-1-1 0,1 0 0,-1 0 0,1-1 0,4 1 0,2 0 0,0 0 1,0-1-1,0 0 0,0-1 1,0 0-1,0 0 0,0-1 1,13-5-1,-8 1-6,0-1 0,0 0 0,0-1 0,-1-1 0,-1 0-1,0-1 1,0-1 0,-1 0 0,0-1 0,17-20 0,-13 11-13,-1 0 0,-1-1 0,-1-1 0,0 0 0,17-49 0,-25 56 5,0 1 0,3-24 0,-7 35 0,0 1 0,-1 0 0,0 0-1,1 0 1,-1 0 0,0 0 0,-1-1 0,1 1 0,-1 0-1,1 0 1,-1 0 0,0 0 0,0 0 0,0 0-1,0 0 1,-1 0 0,1 1 0,-1-1 0,-3-4 0,3 6 0,1 0 0,-1 0 0,1 0 1,-1 1-1,1-1 0,-1 0 0,1 1 1,-1-1-1,0 1 0,1-1 0,-1 1 1,0 0-1,0 0 0,1 0 0,-1 0 1,0 0-1,1 0 0,-1 0 0,0 1 1,1-1-1,-1 1 0,0-1 0,1 1 1,-1 0-1,1-1 0,-3 2 0,-2 1 0,1 1-1,0-1 0,0 1 1,0 0-1,0 0 0,-5 6 0,0 4 2,0 0 0,1 0-1,0 1 1,1 0 0,1 0-1,0 1 1,1 0 0,1 0-1,1 0 1,0 1 0,1 0-1,1-1 1,0 1 0,1 0-1,1 0 1,1 0 0,0 0-1,1 0 1,6 24 0,-5-34-41,-1 1 0,1-1 0,1 0-1,-1 0 1,1-1 0,0 1 0,1-1 0,-1 0 0,1 0 0,0 0 0,1-1 0,0 1 0,-1-2 0,2 1 0,-1 0 0,0-1-1,1 0 1,0-1 0,0 0 0,0 0 0,0 0 0,10 2 0,33 6-166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90 18148,'-9'-2'1728,"11"2"-1120,8-5-232,14 1 969,3 0-449,8-1-696,6 0-360,1-8 224,-2-9-64,0-8-120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12251,'0'-2'338,"7"-19"1543,-7 20-1803,0 0 0,0 0 0,1 1 0,-1-1 1,1 0-1,-1 1 0,1-1 0,-1 0 1,1 1-1,-1-1 0,1 0 0,0 1 1,-1-1-1,1 1 0,0-1 0,-1 1 0,1 0 1,0-1-1,0 1 0,-1 0 0,1-1 1,1 1-1,-1 0 34,-1 1 0,1-1 0,0 1 0,-1-1-1,1 1 1,0 0 0,-1-1 0,1 1 0,-1 0 0,1 0 0,-1-1 0,1 1 0,-1 0 0,0 0 0,1-1 0,-1 1 0,0 0 0,1 0 0,-1 0 0,0 0-1,0 0 1,0 0 0,0-1 0,0 1 0,0 0 0,0 2 0,0-1 173,1 28 260,-2 0 0,0 0 0,-2 0 0,-10 41 0,5-22-335,1-13-94,3-17-65,1-1 0,0 1 1,2-1-1,0 1 0,3 34 0,-2-51-42,0-1 0,0 1 0,1-1 0,-1 1 1,0-1-1,1 1 0,-1-1 0,1 0 0,0 1 0,0-1 0,-1 0 0,1 0 0,0 1 0,0-1 0,0 0 0,0 0 0,0 0 0,1 0 0,-1 0 0,0 0 0,0-1 1,1 1-1,1 1 0,-1-2 4,0 1 0,1-1 0,-1 0 0,1 0 0,-1 0 0,0 0 0,1 0 0,-1 0 0,1-1 0,-1 1 0,0-1 0,1 1 0,1-2 0,7-3 41,-1 0 0,1 0 0,-1-1 0,16-13 0,7-9 108,-2-1 1,53-61-1,41-79-431,-111 148-608,-1 1 0,16-37 0,-54 82-2444,5 1 2255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1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12771,'-2'12'508,"1"-3"-87,-1 0-1,1 0 0,0 0 0,1 14 0,0-22-305,1 1 0,-1 0 0,0-1 0,0 1 0,1-1 0,-1 1-1,1-1 1,-1 1 0,1-1 0,-1 1 0,1-1 0,0 0 0,0 1-1,0-1 1,0 0 0,0 1 0,0-1 0,0 0 0,0 0 0,0 0-1,1 0 1,-1 0 0,0 0 0,1-1 0,-1 1 0,1 0 0,-1-1-1,1 1 1,-1-1 0,1 1 0,-1-1 0,3 1 0,3-1 136,0 0 0,0 0 0,1-1 1,-1 0-1,0 0 0,0 0 0,0-1 1,0 0-1,0-1 0,9-4 0,-5 1-82,-1 1 0,1-2 1,-2 1-1,1-1 0,14-14 0,-13 12-213,-11 18-246,-2 9 169,2-16 119,0 0-1,0-1 0,0 1 1,0 0-1,1 0 1,-1-1-1,0 1 0,1 0 1,-1-1-1,1 1 1,0 0-1,0-1 0,-1 1 1,1-1-1,0 1 1,0-1-1,0 1 0,1-1 1,-1 0-1,0 1 1,0-1-1,1 0 0,1 1 1,0-1 7,0 1 0,0-1 0,0 0 1,0 0-1,0 0 0,1-1 0,-1 1 0,0-1 0,1 0 1,-1 0-1,6-1 0,4 0 35,1-2 0,-1 0 0,1-1 0,24-10 0,-25 8-16,0-1 0,-1-1-1,1 0 1,14-13 0,-28 22-36,1 0-1,0 0 1,0 0 0,-1 1 0,1-1 0,0 0-1,0 0 1,0 1 0,0-1 0,1 0 0,-1 0-1,0 1 1,0-1 0,1 0 0,-1 0 0,1 0-1,-1 1 1,1-1 0,-1 0 0,1 0-1,0 0 1,0 0 0,-1 0 0,1 0 0,0 0-1,0-1 1,0 1 0,0 0 0,0 0 0,0-1-1,0 1 1,0 0 0,0-1 0,1 1 0,-1-1-1,0 0 1,0 1 0,2-1 0,8 0-55,1-1-1,-1 0 1,0-1 0,1 0 0,-1-1 0,15-6-1,-16 5-74,1 1 0,0 0-1,0 1 1,0 0 0,0 0-1,15 1 1,-25 1 133,-1 0 0,1 0 1,0 0-1,0 0 0,0 0 0,0 0 1,-1 0-1,1 1 0,0-1 0,0 0 1,0 0-1,-1 1 0,1-1 0,0 1 1,-1-1-1,1 1 0,0-1 1,-1 1-1,1-1 0,0 1 0,-1-1 1,1 1-1,-1 0 0,1-1 0,-1 1 1,0 0-1,1 0 0,-1-1 0,0 1 1,1 0-1,-1 0 0,0 0 0,0-1 1,0 1-1,1 0 0,-1 0 0,0 0 1,0 0-1,0-1 0,-1 1 1,1 0-1,0 0 0,0 0 0,0-1 1,-1 2-1,1 0 35,0 0 1,0-1 0,0 1-1,0 0 1,0 0-1,0-1 1,0 1 0,1 0-1,0 2 1,0-3-19,-1-1 0,1 0 1,-1 0-1,0 0 0,1 1 0,-1-1 1,1 0-1,-1 0 0,1 0 1,-1 0-1,1 0 0,-1 0 0,1 0 1,-1 0-1,1 0 0,-1 0 0,1 0 1,-1-1-1,1 1 0,-1 0 1,0 0-1,1 0 0,-1 0 0,1-1 1,-1 1-1,1 0 0,-1-1 0,0 1 1,1-1-1,18-11-30,-13 8-15,9-5-525,0 1 0,0 0 0,1 1 0,0 0 0,0 2-1,0 0 1,1 0 0,-1 2 0,33-3 0,-16 1 121,-10 0 263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2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7 17380,'-23'-3'932,"-1"1"1,0 1-1,-27 2 1,41 0-783,0 0-1,1 0 1,-1 1-1,1 1 1,0-1 0,0 2-1,0-1 1,0 1-1,0 0 1,-11 9 0,19-13-149,0 1 1,0-1 0,0 1 0,1-1-1,-1 1 1,0 0 0,1-1-1,-1 1 1,0 0 0,1-1 0,-1 1-1,1 0 1,-1 0 0,1 0 0,-1-1-1,1 1 1,0 0 0,-1 0 0,1 0-1,0 0 1,0 0 0,0 0 0,0 0-1,0 0 1,0 1 0,0 0-17,1-1 1,-1 0-1,1 0 0,0 1 1,0-1-1,0 0 0,-1 0 1,1 0-1,0 0 0,0 0 1,0 0-1,1 0 0,-1 0 1,0-1-1,2 2 0,6 3-182,1-1-1,0 0 1,15 4-1,-22-7 144,33 9-506,-18-5 146,0 0 0,-1 1 0,29 13 0,-45-18 403,0-1 0,0 1 0,0 0 0,0-1 0,0 1 0,0 0 1,0 0-1,0-1 0,0 1 0,0 0 0,0 0 0,-1 0 1,1 0-1,0 0 0,-1 0 0,1 0 0,0 2 0,-1-2 21,0-1 0,0 1 0,0 0 0,0-1-1,0 1 1,0 0 0,-1-1 0,1 1 0,0 0 0,0 0-1,0-1 1,-1 1 0,1-1 0,0 1 0,-1 0 0,1-1-1,-1 1 1,1-1 0,-1 1 0,1-1 0,-1 2 0,-2 0 59,-1 0 1,1 0 0,0 0 0,-1 0 0,1 0 0,-1-1-1,1 1 1,-8 1 0,-20 3 105,-1-2 0,1 0 0,-1-3 0,0 0 0,-42-5 0,39 0-207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9218,'-15'-14'2695,"11"15"-1172,8 11-937,10 14-556,0-1 0,21 25 1,5 9-38,137 201 26,-111-168-20,82 104-2,28 41-3,-145-187 7,-2 2 0,36 87 0,28 119 4,-65-174-5,80 275 14,-32-98 17,-37-124-31,-7 2-1,-6 1 1,-5 1-1,-7 1 1,-6 0-1,-7 0 1,-16 145-1,1-173 13,-36 138-1,-48 104 17,30-114-68,58-209-16,5-22 42,3-11 9,0-8-7,2-21-17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1 786 8754,'3'3'2144,"3"-8"-858,10-13-229,-11 13-838,80-95 649,-4-4 0,-5-4 0,-5-2 0,65-136 0,-103 166-806,-26 68-72,-3 11-22,0 21-38,-2-12 61,16 72-415,3 0 0,50 121 0,-49-146 238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4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17 157 14603,'3'-8'315,"0"1"-1,1-1 1,0 1-1,0-1 1,1 1-1,-1 0 1,2 1-1,-1-1 1,1 1-1,0 0 1,0 0-1,1 1 1,13-9-1,-6 5-120,0 1-1,1 1 1,-1 1-1,2 0 0,-1 0 1,21-3-1,-33 8-178,1 0 0,-1 1-1,1-1 1,-1 1 0,0 0-1,1 0 1,-1 0-1,1 1 1,-1-1 0,0 1-1,6 1 1,-8-2-14,-1 1 1,1-1-1,-1 0 1,1 1-1,-1-1 0,1 0 1,-1 1-1,1-1 1,-1 1-1,1-1 1,-1 1-1,0-1 0,1 1 1,-1-1-1,0 1 1,1-1-1,-1 1 0,0 0 1,0-1-1,0 1 1,0-1-1,1 1 1,-1 0-1,0-1 0,0 1 1,0 1-3,-1 0-1,1 0 1,-1 0 0,1 0-1,-1 0 1,0-1 0,0 1 0,0 0-1,0-1 1,0 1 0,0 0 0,-2 1-1,-10 11-10,0-1-1,-1 0 1,-1-2-1,0 1 1,-32 17-1,-29 22 24,68-44-3,0-1 0,1 1 0,0 1 0,0-1-1,1 1 1,-10 16 0,14-21-5,0 0 1,0 1-1,1-1 1,-1 0-1,1 0 0,0 1 1,0-1-1,0 1 0,1-1 1,-1 1-1,1-1 1,0 1-1,0-1 0,0 1 1,0-1-1,1 1 0,-1-1 1,1 1-1,0-1 1,0 1-1,0-1 0,1 0 1,-1 0-1,1 1 0,-1-1 1,1 0-1,0 0 1,0-1-1,1 1 0,-1 0 1,1-1-1,-1 1 0,1-1 1,0 0-1,0 0 1,3 2-1,2 1-28,1 0 0,0-1 0,0 0 1,0 0-1,1-1 0,-1 0 0,1-1 0,0 0 0,0 0 0,-1-1 1,20 0-1,-20-2-119,-1 0 1,0 0 0,0-1-1,0 0 1,0-1-1,0 1 1,-1-1 0,1-1-1,-1 0 1,0 0-1,8-5 1,-1-2-154,0-1 0,-1 0 1,-1-1-1,12-15 0,-1 0-276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238 123 12755,'-7'-3'126,"0"1"1,0 0 0,0 0-1,0 1 1,0 0 0,-1 0-1,1 0 1,0 1 0,-1 0-1,-11 2 1,13 0-88,1-1-1,0 1 1,-1 0-1,1 1 1,0-1-1,0 1 1,0 0-1,0 0 1,1 1-1,0-1 1,-1 1-1,1 0 1,0 0-1,-4 6 1,-1 3 17,1-1 0,0 1 1,1 0-1,0 0 0,1 1 1,1 0-1,-7 25 0,10-31-50,0 0-1,0 0 1,1 1-1,0-1 0,1 1 1,0-1-1,0 1 1,1-1-1,0 0 1,0 1-1,1-1 1,0 0-1,1 0 0,6 15 1,-8-21 3,0 0 0,1 1 0,-1-1 0,0 0 0,1-1 0,0 1 0,-1 0 0,1 0 0,0-1 0,0 1 0,0-1 0,0 1 0,0-1 0,0 0 0,0 0 0,0 0 0,1 0 0,-1 0 0,0-1 0,1 1 0,-1-1 0,1 1 0,-1-1 0,0 0 0,1 0 0,-1 0 0,1 0 0,-1 0 0,1-1 0,-1 1 0,0-1 0,1 0 0,-1 1 1,0-1-1,1 0 0,2-2 0,4-2 51,-1 0 1,0 0-1,0-1 0,-1 0 1,1-1-1,-1 1 1,11-14-1,-6 2 100,0 0 0,-1-1 0,0-1 0,-2 1-1,0-1 1,-2-1 0,0 1 0,-1-2 0,-1 1-1,4-36 1,-10 22 104,-4 18-104,5 16-153,0 1 0,0 0 0,0-1 0,0 1 0,-1 0 0,1-1 0,0 1 0,0 0 0,-1-1 0,1 1 0,0 0 0,-1 0 0,1-1 0,0 1 0,-1 0 0,1 0 0,0 0 0,-1 0 0,1-1 0,0 1 0,-1 0 0,1 0 0,-1 0-1,1 0 1,0 0 0,-1 0 0,1 0 0,0 0 0,-1 0 0,0 0 0,0 1 2,0 0-1,0-1 1,-1 1-1,1 0 1,0 0-1,0 0 1,0 0-1,0 0 1,0 0-1,0 0 1,1 0-1,-1 1 1,0-1-1,1 0 1,-1 0-1,0 1 1,1-1-1,-1 1 1,1-1-1,0 2 1,-8 32 2,8-31-3,-4 20 0,2-1 1,0 30-1,2-47-10,0 1 0,1 0 0,0-1 0,0 1-1,0 0 1,1-1 0,0 1 0,0-1 0,1 0 0,0 0-1,0 0 1,6 9 0,-8-13 1,0-1 0,0 0-1,0 1 1,1-1 0,-1 0 0,1 0-1,-1 0 1,0 0 0,1 0 0,0 0 0,-1 0-1,1 0 1,0-1 0,-1 1 0,1-1 0,0 1-1,-1-1 1,1 0 0,0 0 0,2 1 0,-1-2 1,-1 1 1,1-1-1,0 0 0,0 1 1,-1-1-1,1 0 1,-1-1-1,1 1 1,-1 0-1,1-1 1,3-2-1,2-4 5,0 1 1,0-1-1,-1-1 0,0 0 0,8-13 0,2-8 42,0 0 1,-3-1-1,0-1 1,-2 0-1,8-38 1,-27 99-30,2-1-1,1 1 1,-2 45 0,6-73-19,0 1 1,0-1 0,0 1-1,0-1 1,0 1 0,0-1-1,1 0 1,-1 1 0,0-1-1,1 1 1,-1-1 0,1 1-1,0-1 1,-1 0 0,1 1-1,0-1 1,0 0 0,0 0-1,0 0 1,0 1 0,0-1-1,0 0 1,2 1 0,-1-2-1,-1 1 1,1-1-1,0 0 1,-1 0-1,1 0 1,0 0-1,-1 0 1,1-1-1,0 1 1,-1 0-1,1-1 1,0 1-1,-1-1 1,1 0-1,-1 1 1,1-1-1,-1 0 1,1 0 0,-1 0-1,0 0 1,2-2-1,14-11 20,-1 0 0,-1-1 0,0-1 0,19-27 1,44-74 134,-75 112-147,3-6 63,-10 15-30,-12 18-15,6-2-14,-14 35 0,21-48-11,1 1 0,0-1 0,0 1-1,1 0 1,0-1 0,0 1 0,1 0-1,0 11 1,0-18-7,0 1-1,0-1 0,1 1 1,-1-1-1,0 0 1,1 1-1,-1-1 0,1 0 1,-1 1-1,1-1 1,0 0-1,-1 0 0,1 0 1,0 0-1,0 0 1,0 0-1,0 0 0,0 0 1,0 0-1,0 0 1,0 0-1,2 1 0,-1-2 2,0 1-1,0-1 0,-1 0 1,1 1-1,0-1 0,0 0 0,0 0 1,0 0-1,0 0 0,0-1 1,0 1-1,0 0 0,-1-1 1,3 0-1,5-3 21,0 0 1,-1 0-1,0-1 1,0 0 0,11-8-1,18-17-51,2-2-10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49 203 14099,'-4'5'151,"-1"0"-1,1 0 1,0 0 0,0 0-1,0 1 1,1-1-1,0 1 1,0 0 0,0 0-1,1 0 1,0 0-1,0 1 1,1-1 0,0 0-1,-1 9 1,1-3-68,1 0 0,0 0 0,1 0 1,0 0-1,1-1 0,0 1 0,7 17 0,-8-26-61,0 1-1,0-1 0,1 0 0,0 1 0,-1-1 1,1 0-1,1 0 0,-1 0 0,0 0 1,1-1-1,-1 1 0,6 4 0,-6-6 1,0 0-1,0 0 0,0 0 0,0 0 1,0-1-1,0 1 0,0-1 0,0 1 0,0-1 1,0 0-1,0 1 0,0-1 0,0 0 1,0-1-1,0 1 0,1 0 0,-1 0 1,0-1-1,0 1 0,0-1 0,0 0 0,0 0 1,-1 0-1,3-1 0,4-3 62,0 0-1,-1-1 1,0 0 0,0 0-1,-1 0 1,1-1 0,-1 0-1,6-11 1,2-2 244,20-44 1,-22 37-75,-1 0-1,12-48 1,-20 63-205,-1 0 1,0 0 0,0 0 0,-1 0 0,-1 0 0,0-1 0,-1 1 0,0 0 0,-3-12 0,3 21-41,0 1-1,1-1 1,-1 0-1,0 1 0,0-1 1,-1 1-1,1-1 1,0 1-1,-1 0 1,1 0-1,-1 0 1,0-1-1,0 1 1,0 1-1,0-1 1,-4-3-1,4 4-5,0 1 0,0-1 0,0 0 0,0 0 0,0 1 0,-1 0 0,1-1 0,0 1 0,0 0 0,-1 0 0,1 0 0,0 0 0,0 1 0,0-1 0,-1 0 0,-2 2 0,-1 1-6,-1 0 0,0 0 1,1 0-1,-1 1 0,1 0 0,0 1 0,1-1 0,-1 1 0,1 0 1,-9 11-1,7-7-13,0 1 0,1 0 0,-6 13 1,10-19 3,0 0 0,1 0 1,-1 1-1,1-1 1,0 0-1,0 0 0,0 1 1,1-1-1,0 1 0,0-1 1,0 6-1,0-9 6,1 0 0,-1-1 1,0 1-1,1 0 0,-1 0 0,1 0 0,-1-1 0,1 1 1,-1 0-1,1-1 0,0 1 0,-1 0 0,1-1 0,0 1 1,-1-1-1,1 1 0,0-1 0,0 1 0,0-1 0,-1 0 0,1 1 1,0-1-1,0 0 0,0 0 0,0 0 0,0 1 0,0-1 1,-1 0-1,1 0 0,0 0 0,0 0 0,1-1 0,33-4-154,-29 3 128,1 1 7,6-2-30,0 0 0,1 1 0,-1 0 0,23 1 0,-33 1 51,0 1-1,0-1 1,0 1-1,1-1 1,-1 1-1,0 0 1,0 0-1,0 0 1,0 1-1,0-1 1,-1 1 0,1 0-1,0 0 1,-1-1-1,1 2 1,-1-1-1,1 0 1,-1 0-1,0 1 1,0-1-1,0 1 1,-1 0-1,1 0 1,0-1-1,0 5 1,1 2-38,0 0 0,-1 1 0,0 0 0,-1-1 0,0 1 0,0 14 0,-1-11-170,1 1-1,3 17 0,-2-26 53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218 278 12563,'-1'-3'78,"0"1"0,0-1 0,0 0 0,-1 1 0,1-1 0,-1 1 0,1 0 0,-1-1 0,0 1 0,0 0 0,0 0 0,0 0 0,0 0 0,-1 1 0,1-1 0,-1 0 0,1 1 0,-1 0 0,1 0 0,-1-1 0,0 2 0,1-1 0,-1 0 0,0 0 0,0 1 0,0 0 0,0-1 0,1 1 1,-1 0-1,-4 1 0,1 0-24,0 0 0,1 0 0,-1 1 1,1 0-1,-1 0 0,1 1 0,0-1 1,0 1-1,0 0 0,0 0 0,0 1 1,1-1-1,0 1 0,-6 6 0,2 0-28,0-1-1,1 1 0,0 1 1,1-1-1,-10 22 0,14-26-21,0 0 0,0 0 0,1 0-1,-1 0 1,1 1 0,1-1 0,-1 0 0,1 0 0,0 1-1,0-1 1,1 0 0,0 0 0,2 9 0,-2-13-3,-1 0 0,1 0 0,0 0 0,-1 0 0,1 0 0,0 0 0,0 0 0,0 0-1,1 0 1,-1-1 0,0 1 0,1-1 0,-1 1 0,1-1 0,-1 1 0,1-1 0,0 0 0,-1 1 0,1-1 0,0 0 0,0-1 0,0 1 0,0 0 0,0 0 0,0-1 0,0 1 0,0-1 0,0 0 0,0 1 0,0-1 0,0 0 0,0 0 0,1 0 0,-1-1 0,0 1 0,0 0 0,0-1 0,0 0 0,0 1 0,3-2 0,3-2 14,1 0 1,-1 0 0,0-1-1,0 0 1,-1 0 0,0-1 0,1 1-1,6-10 1,4-5 62,-2-1 0,0 0 0,-1-2 0,-1 1 1,16-39-1,-15 27 87,-2-1 0,-2-1 0,11-50 1,-20 75-102,-1 1 1,0-1-1,0 0 1,-1-15-1,0 26-61,0 0 0,0-1-1,0 1 1,0 0-1,0 0 1,0 0-1,0-1 1,0 1-1,0 0 1,0 0 0,0 0-1,0-1 1,0 1-1,0 0 1,0 0-1,0-1 1,0 1-1,0 0 1,0 0 0,0 0-1,-1-1 1,1 1-1,0 0 1,0 0-1,0 0 1,0 0-1,0-1 1,-1 1 0,1 0-1,0 0 1,0 0-1,0 0 1,0 0-1,-1 0 1,1 0-1,0-1 1,0 1 0,-1 0-1,1 0 1,0 0-1,0 0 1,0 0-1,-1 0 1,-5 8 47,-2 16-41,2 0 0,0 0-1,1 1 1,-1 32 0,3-29-2,-6 79-5,9-94-1,0 0 1,1 0-1,0-1 0,1 1 1,1 0-1,4 14 1,-6-25-15,-1 0 0,1 0-1,-1 0 1,1-1 0,0 1 0,0 0 0,0 0 0,0-1 0,0 1 0,0 0 0,0-1-1,1 1 1,-1-1 0,0 0 0,1 1 0,-1-1 0,1 0 0,0 0 0,-1 0-1,1 0 1,0 0 0,0 0 0,0-1 0,0 1 0,-1 0 0,1-1 0,0 0-1,0 1 1,0-1 0,0 0 0,0 0 0,0 0 0,0 0 0,0-1 0,0 1 0,0 0-1,0-1 1,0 1 0,2-2 0,5-2-120,-1 0 0,0-1 0,0 1 0,0-2-1,0 1 1,-1-1 0,7-7 0,7-10-692,0-2 1,-2 0-1,0-1 0,-2-1 0,-1-1 1,21-48-1,-33 68 683,-1 0 1,0-1-1,0 1 0,2-16 1,-5 23 141,1 1 1,-1 0-1,0 0 0,0-1 1,0 1-1,0 0 1,0 0-1,0 0 0,0-1 1,0 1-1,0 0 1,0 0-1,0-1 0,0 1 1,0 0-1,0 0 1,0-1-1,0 1 0,0 0 1,0 0-1,0-1 1,-1 1-1,1 0 0,0 0 1,0 0-1,0-1 1,0 1-1,0 0 0,-1 0 1,1 0-1,0 0 1,0-1-1,0 1 0,0 0 1,-1 0-1,1 0 1,0 0-1,0 0 0,-1 0 1,1-1-1,0 1 0,0 0 1,0 0-1,-1 0 1,-8 6 230,-4 10 385,1 0 0,0 1 0,2 1 0,0-1 0,-9 24 0,16-34-486,-2 2 22,-1 3 60,1 0 1,0 0-1,0 0 1,1 1 0,-3 19-1,7-31-195,-1 0 0,1 0 0,0 0-1,0 0 1,0-1 0,0 1 0,0 0-1,0 0 1,0 0 0,0 0 0,0 0 0,1-1-1,-1 1 1,0 0 0,0 0 0,1 0-1,-1-1 1,1 1 0,-1 0 0,0 0 0,1-1-1,0 2 1,0-2-1,0 1 1,0-1-1,-1 0 0,1 0 0,0 1 1,0-1-1,0 0 0,-1 0 0,1 0 1,0 0-1,0 0 0,-1 0 0,1 0 1,0-1-1,0 1 0,0 0 0,-1 0 1,1-1-1,1 1 0,4-3 36,-1 0 0,0-1 0,1 1 0,-1-1 0,5-4 0,9-12 80,-1 0 0,-1 0 0,-1-2 0,-1 0 0,-1-1-1,0 0 1,-2-1 0,16-44 0,-20 40 61,-9 17-5,-7 13-61,-7 15-8,4 3-96,0 0-1,2 0 1,0 1 0,1 0-1,1 0 1,2 1 0,0 0-1,-3 28 1,8-46-33,0 1-1,0 0 1,0-1 0,1 1 0,-1 0-1,1-1 1,0 1 0,0-1 0,1 1-1,0-1 1,-1 1 0,5 5 0,-5-8-4,1 0 0,-1 0 0,1 0 0,0-1 0,-1 1 0,1 0 0,0-1 0,0 1 0,0-1 0,0 0 0,1 1 0,-1-1 0,0 0 0,0 0 0,1-1 0,-1 1 0,1 0 0,-1-1 0,1 1 0,-1-1 0,1 0 0,-1 0 0,0 0 0,5-1 0,1 0-156,1-1-1,-1-1 1,1 0-1,-1 0 1,0 0-1,0-1 0,-1-1 1,1 1-1,-1-1 1,0 0-1,0-1 1,0 1-1,9-12 1,1-3-242,1-1 0,-2 0 0,16-29 0,2-8-431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11570,'-35'55'2023,"23"-39"-1499,2 1 0,-1 0 0,2 0 0,1 1 0,-7 19 0,14-37-508,1 1 0,0-1-1,0 1 1,-1 0 0,1-1 0,0 1 0,0-1 0,0 1-1,0 0 1,0-1 0,-1 1 0,1 0 0,1-1 0,-1 1 0,0 0-1,0-1 1,0 1 0,0 0 0,0-1 0,0 1 0,1-1-1,-1 1 1,0 0 0,1-1 0,-1 1 0,0-1 0,1 1-1,-1-1 1,0 1 0,1-1 0,-1 1 0,1-1 0,-1 1-1,1-1 1,-1 0 0,1 1 0,0-1 0,-1 0 0,1 1-1,-1-1 1,1 0 0,0 0 0,-1 0 0,1 1 0,0-1 0,-1 0-1,1 0 1,0 0 0,0 0 0,6-1-16,0 1 1,-1-1-1,1 0 0,9-3 1,7-1 10,-20 5-10,0 0 0,0 0-1,1 0 1,-1 0-1,0 1 1,0 0-1,0-1 1,0 1 0,0 0-1,0 0 1,0 1-1,0-1 1,0 0-1,0 1 1,0 0 0,-1 0-1,1 0 1,-1 0-1,1 0 1,-1 0 0,0 1-1,0-1 1,0 1-1,0-1 1,0 1-1,-1 0 1,1 0 0,-1 0-1,0 0 1,0 0-1,0 0 1,0 0-1,0 0 1,-1 0 0,1 5-1,0 2 14,-1 0 0,0 0 0,0 0 0,-1 0 0,0 0-1,-1 0 1,0-1 0,0 1 0,-1 0 0,-6 11 0,4-10 19,0-1 0,-1 0 0,-14 17-1,17-23-50,0-1-1,0 1 0,-1-1 0,1 0 0,-1 0 0,0 0 1,0 0-1,0-1 0,0 1 0,-1-1 0,1 0 0,-5 1 0,-4-4-2,5-7-60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9834,'6'-22'789,"1"0"-1,1 1 1,12-23-1,-14 32-343,0 0 1,1 1-1,1 0 0,0 0 0,0 1 1,17-15-1,-23 23-389,-1 1 1,1-1 0,-1 1 0,1 0-1,0 0 1,0 0 0,-1 0-1,1 0 1,0 0 0,0 1-1,0-1 1,0 0 0,0 1-1,4-1 1,-5 1-44,0 1-1,0-1 1,0 0 0,0 1-1,-1-1 1,1 1 0,0-1-1,0 1 1,0-1 0,-1 1-1,1-1 1,0 1 0,-1 0-1,1 0 1,-1-1-1,1 1 1,0 0 0,-1 0-1,0-1 1,1 1 0,-1 0-1,1 0 1,-1 0 0,0 0-1,0 0 1,0 0 0,1 0-1,-1 0 1,0-1-1,0 1 1,0 0 0,0 0-1,-1 2 1,0 12 5,0 0-1,-1-1 1,0 1-1,-2-1 1,-9 28-1,8-27-20,1-1 0,0 1 1,0 0-1,2 0 0,-2 19 0,4-33 0,0 0 0,0 1 0,0-1-1,0 0 1,0 0 0,0 1 0,1-1 0,-1 0 0,0 1-1,1-1 1,-1 0 0,0 0 0,1 0 0,0 1 0,-1-1-1,1 0 1,0 0 0,-1 0 0,1 0 0,0 0 0,0 0-1,0 0 1,2 1 0,-2-1-1,1-1 0,0 1 0,-1-1 0,1 0 0,0 0-1,-1 0 1,1 1 0,0-2 0,-1 1 0,1 0 0,-1 0 0,1 0 0,0-1 0,-1 1-1,4-2 1,5-2-14,-1-1 0,1 0-1,-1 0 1,12-10 0,6-7 15,-1-2 1,-1 0-1,-1-2 1,-1-1-1,-2 0 1,34-58-1,-59 122 27,3-27-22,1-4 2,-2 19 0,1 0-1,4 31 1,-3-51 3,1 1 0,-1-1 0,1 1 0,1-1 0,-1 0-1,1 0 1,0 0 0,0 0 0,0 0 0,1 0 0,-1 0 0,1-1 0,1 1 0,-1-1 0,1 0 0,7 7 0,-9-9 19,0-1-1,0 0 1,0 0-1,0 0 1,1 0 0,-1-1-1,0 1 1,1-1-1,-1 1 1,0-1 0,1 0-1,-1 0 1,0 0-1,1 0 1,-1 0-1,1 0 1,-1-1 0,0 1-1,1-1 1,-1 1-1,0-1 1,0 0 0,1 0-1,-1 0 1,0-1-1,0 1 1,0 0 0,2-3-1,3-1 76,-1-1-1,0 0 1,0 0-1,-1 0 1,1 0-1,7-14 1,-7 9-25,0 0 0,-1 0 0,0-1 1,-1 1-1,0-1 0,-1 0 0,-1 0 0,1 0 1,-2 0-1,0-1 0,0 1 0,-1 0 0,-2-14 1,2 24-85,-1 0 0,1 0 0,-1 0 0,0 0 0,1 0 0,-1 0 0,0 0 1,0 0-1,0 0 0,-3-3 0,4 4-3,-1 0 0,0 1 1,1-1-1,-1 1 0,0-1 0,1 1 1,-1-1-1,0 1 0,0-1 0,0 1 1,1 0-1,-1 0 0,0-1 0,0 1 1,0 0-1,0 0 0,1 0 0,-1 0 1,-2 0-1,2 0-7,-1 1 0,0-1 1,0 1-1,1 0 0,-1 0 0,0 0 1,1 0-1,-1 0 0,1 0 0,-1 0 0,1 0 1,0 1-1,-1-1 0,1 0 0,0 1 1,0-1-1,0 1 0,0 0 0,0-1 1,0 1-1,0 0 0,1 0 0,-1 1 0,-1 1 3,1-1-1,0 0 0,0 1 0,1 0 0,-1-1 0,1 1 0,0-1 0,0 1 1,0 0-1,0-1 0,0 1 0,2 6 0,-1-9 13,-1 0 0,1 0 0,-1 0 0,0 0 0,1-1 0,-1 1 0,1 0-1,0 0 1,-1 0 0,1-1 0,0 1 0,-1 0 0,1-1 0,0 1 0,0-1 0,0 1 0,0-1 0,-1 1 0,3 0 0,-1-1 0,-1 0 0,1 1 1,0-1-1,0 0 0,-1 0 1,1 0-1,0-1 0,0 1 1,-1 0-1,1-1 0,0 1 0,-1-1 1,1 1-1,2-3 0,10-3-15,-9 3 10,1 0 1,-1 1-1,1 0 0,-1 0 1,12-2-1,-15 4 6,0 0 1,0 0-1,0 0 0,0 0 1,0 0-1,0 1 0,0-1 1,0 1-1,0-1 0,0 1 1,-1 0-1,1 0 0,0 0 1,0 0-1,-1 0 0,1 0 1,0 0-1,-1 0 0,0 1 1,1-1-1,-1 1 0,2 2 1,17 27-18,-17-25 17,1 0-1,-1 0 1,1 0 0,1-1 0,5 8 0,-8-12 2,0 1 1,0-1-1,0 0 1,0 0-1,0 1 1,0-1-1,0-1 1,0 1-1,0 0 1,1 0-1,-1-1 1,0 1-1,0-1 1,1 0-1,-1 0 1,0 1-1,1-2 1,-1 1-1,0 0 1,4-1-1,15-5-5,-1 0 1,0-2-1,0 0 0,-1-2 0,26-16 0,-19 12-1,-1 0 0,29-10 1,-52 23 6,0 0 0,0 1 1,0-1-1,0 1 0,0-1 0,0 1 1,0 0-1,0 0 0,0 0 1,0 0-1,0 0 0,0 0 0,0 0 1,0 1-1,0-1 0,0 1 1,0-1-1,0 1 0,0 0 0,0 0 1,0 0-1,-1 0 0,1 0 1,0 0-1,-1 0 0,1 1 1,-1-1-1,1 1 0,-1-1 0,3 4 1,-3-4 4,0 0 0,0 0 1,0 0-1,0 0 1,0 0-1,0 0 1,1-1-1,-1 1 0,0 0 1,1-1-1,-1 1 1,1-1-1,-1 1 0,1-1 1,1 1-1,-2-1-2,0 0 1,0 0-1,0-1 0,0 1 0,0 0 0,0 0 0,-1-1 1,1 1-1,0 0 0,0-1 0,0 1 0,0-1 0,-1 1 1,1-1-1,0 1 0,0-1 0,-1 0 0,2 0 0,0-2-40,0 0 0,-1 0 0,1 1 0,-1-1 0,0 0 0,0 0-1,0 0 1,0 0 0,0-1 0,0 1 0,-1 0 0,1-5 0,-2-6-41,0 1 0,-5-28 0,-2-3-55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12011,'12'16'1008,"2"-2"-864,9-2-48,3-2 264,4-2-352,3-1-288,0-2 280,0-2-80,-3-2-48</inkml:trace>
  <inkml:trace contextRef="#ctx0" brushRef="#br0" timeOffset="1">316 241 9530,'-36'86'3420,"26"-66"-2744,2 0 0,0 1 1,1 0-1,0 0 0,-4 33 1,11-53-649,0 0 0,-1 0 0,1 1 0,0-1 0,0 0 1,1 0-1,-1 0 0,0 1 0,0-1 0,0 0 0,1 0 0,-1 0 1,2 2-1,-2-2-15,0-1 1,0 0-1,1 0 1,-1 1-1,0-1 1,1 0-1,-1 0 1,0 1-1,1-1 1,-1 0-1,0 0 1,1 0-1,-1 0 1,0 0-1,1 0 1,-1 1-1,1-1 1,-1 0-1,0 0 1,1 0-1,-1 0 1,1 0-1,-1-1 1,0 1-1,1 0 1,-1 0-1,1 0 1,2-2 23,0 1 1,0-1 0,0 1-1,-1-1 1,1 0 0,-1 0-1,1-1 1,4-4 0,13-18 68,-2 0 1,0-1 0,-1-1 0,23-52 0,-16 19 127,24-83-1,-44 129-189,-1 0 0,0-1 0,1-24 0,-7 25 3,3 14-47,-1 0 1,1 0 0,0 0-1,0-1 1,0 1 0,-1 0 0,1 0-1,0 0 1,0 0 0,-1 0-1,1 0 1,0 0 0,0 0 0,-1 0-1,1 0 1,0 0 0,0 0-1,-1 0 1,1 0 0,0 0 0,-1 0-1,1 0 1,0 0 0,0 0-1,-1 0 1,1 0 0,0 1 0,0-1-1,0 0 1,-1 0 0,1 0-1,0 0 1,0 0 0,0 1 0,-1-1-1,1 0 1,0 0 0,0 0-1,0 1 1,0-1 0,0 0 0,-1 0-1,1 1 1,0-1 0,-6 11-3,1-1 1,1 1-1,-1 0 0,1 0 1,1 0-1,-4 24 0,1-8-5,-1 7-87,1 1 0,2 0-1,1 0 1,1 0 0,2 1 0,2-1-1,1 0 1,8 35 0,-4-35-27,-2-7-46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10466,'5'-21'971,"-1"7"1450,-2 38-874,1 124-178,2 41-723,-5-188-637,6 33 133,-6-33-137,0 0-1,1-1 0,-1 1 0,0 0 0,0 0 0,1-1 0,-1 1 0,0 0 0,1-1 0,-1 1 1,1 0-1,-1-1 0,1 1 0,-1-1 0,1 1 0,-1-1 0,1 1 0,-1-1 0,1 1 1,0-1-1,-1 0 0,1 1 0,0-1 0,-1 0 0,1 1 0,0-1 0,0 0 0,-1 0 0,1 0 1,0 0-1,0 0 0,-1 0 0,1 0 0,0 0 0,0 0 0,-1 0 0,1 0 0,0 0 0,0 0 1,-1-1-1,2 1 0,1-2 3,1-1 0,-1 1 1,1-1-1,-1 1 0,0-1 0,0 0 1,0 0-1,0-1 0,-1 1 0,4-5 1,21-42 35,-23 42-34,73-166 129,-58 130-123,-19 43-14,0 1-1,0-1 0,0 1 1,0-1-1,0 1 1,1-1-1,-1 1 0,0-1 1,0 1-1,0-1 0,1 1 1,-1-1-1,0 1 1,1-1-1,-1 1 0,1-1 1,-1 1-1,0 0 1,1-1-1,-1 1 0,1 0 1,-1-1-1,1 1 0,-1 0 1,1 0-1,-1 0 1,2-1-1,-2 2 0,1-1 0,0 1 0,-1-1 0,1 1-1,-1 0 1,1-1 0,-1 1 0,1 0 0,-1-1 0,0 1 0,1 0 0,-1 0 0,0-1-1,0 1 1,0 0 0,1 1 0,6 44-23,-7-40 17,1 7 3,0-3-2,0 0-1,0 0 0,0-1 1,1 1-1,1 0 1,0-1-1,0 1 1,1-1-1,6 12 1,-9-20 4,0 0 1,-1 0 0,1 0 0,0 0 0,0 0-1,0 0 1,0 0 0,0 0 0,0-1 0,0 1-1,0 0 1,0-1 0,0 1 0,1-1 0,-1 1-1,0-1 1,0 0 0,1 1 0,-1-1 0,0 0-1,0 0 1,1 0 0,1 0 0,-1 0 1,1-1 0,-1 0 0,1 1 1,-1-1-1,1-1 0,-1 1 0,0 0 0,0 0 0,0-1 0,0 1 1,3-3-1,4-5 10,0-1-1,0 0 1,11-18 0,-19 27-10,16-28 45,-1 0-1,-1-1 1,20-58 0,-33 84-30,0 6-9,0 17-11,-2 29-9,0-47 15,-2 30-7,1 35 0,1-61 3,1 1 0,-1-1 0,1 0 0,0 1 0,1-1 0,-1 0 0,1 0 0,0 0 0,4 6 0,-6-11 4,0 1 0,0-1 0,1 1 0,-1-1 0,0 1 0,0-1-1,1 0 1,-1 1 0,0-1 0,1 0 0,-1 1 0,1-1 0,-1 0 0,0 1 0,1-1-1,-1 0 1,1 0 0,-1 1 0,1-1 0,-1 0 0,1 0 0,-1 0 0,1 0-1,-1 0 1,1 0 0,-1 0 0,1 0 0,-1 0 0,1 0 0,0 0 0,0 0-4,0-1 1,0 1 0,0-1 0,0 0-1,-1 1 1,1-1 0,0 0-1,0 0 1,0 0 0,-1 1 0,1-1-1,1-2 1,14-33-316,-10 16 154,-1-1 0,0 1 0,2-40 0,-4 13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12859,'-3'16'1096,"2"1"-912,3 2-136,4 0 328,6-5-1224,3-3 832,3-2-152,2-3-104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120 348 12723,'-3'1'172,"0"-1"-1,0 1 1,0 0 0,-1 0 0,1 0 0,0 0-1,0 1 1,1-1 0,-1 1 0,0 0 0,0-1-1,1 1 1,-1 1 0,-3 2 0,0 2-31,0-1 0,0 1 1,-10 15-1,11-13-121,0 1 0,0-1 1,1 1-1,0 0 0,0 0 0,1 0 1,1 0-1,-1 0 0,2 1 1,0-1-1,0 1 0,1-1 1,1 22-1,0-31-18,-1 1 0,0 0 0,1 0 0,-1-1 0,1 1-1,0 0 1,-1-1 0,1 1 0,0-1 0,0 1 0,0-1 0,0 1 0,0-1 0,0 1 0,1-1 0,-1 0 0,0 0 0,1 0 0,-1 0 0,1 0 0,-1 0 0,1 0-1,0 0 1,2 0 0,-1 0 1,1-1 1,-1 1-1,1-1 0,-1 0 0,1 0 0,-1-1 0,1 1 0,-1-1 1,1 1-1,-1-1 0,6-2 0,7-4 2,0-1 0,-1 0-1,27-19 1,-18 10-43,-1-2 1,-1 0-1,0-1 0,-2-1 0,25-33 0,-35 33-157,-10 16 29,-6 14 17,2 0 127,1 0 0,-1 0 0,1 1 1,1-1-1,0 1 0,-2 16 0,4-21 33,-1 0 0,1 1-1,0-1 1,1 0 0,-1 1 0,1-1-1,0 0 1,0 1 0,0-1-1,1 0 1,0 0 0,0 0-1,6 9 1,-7-12 2,1-1 0,-1 1 0,1 0 0,-1-1 0,1 1 0,0-1 0,0 0 0,0 0 0,-1 0 0,1 0 0,1 0 0,-1 0-1,0 0 1,0 0 0,0-1 0,0 1 0,0-1 0,1 0 0,-1 0 0,0 1 0,0-1 0,1-1 0,-1 1 0,0 0 0,0-1 0,0 1 0,1-1 0,-1 1 0,0-1 0,0 0 0,0 0 0,0 0 0,0 0 0,3-3 0,4-2 63,-1 1 0,0-2 0,0 1 0,-1-1 0,0-1 0,8-10 0,0-3 98,-1 0 0,-2-1 0,0 0 1,-1-1-1,-2 0 0,8-28 0,-4 3 115,-2 0 0,6-57-1,-15 87-227,4-36 80,-6 49-134,0 1 1,0 0-1,0 0 1,-1-1 0,1 1-1,-1 0 1,0 0-1,0 0 1,-2-5 0,3 9-9,-1 0 0,1 0 0,0 0 0,0-1 1,0 1-1,0 0 0,-1 0 0,1 0 0,0 0 1,0 0-1,-1 0 0,1-1 0,0 1 0,0 0 1,0 0-1,-1 0 0,1 0 0,0 0 0,0 0 0,-1 0 1,1 0-1,0 0 0,0 0 0,-1 0 0,1 0 1,0 0-1,0 0 0,-1 0 0,1 1 0,0-1 1,0 0-1,0 0 0,-1 0 0,1 0 0,0 0 1,0 0-1,0 1 0,-1-1 0,1 0 0,0 0 0,0 0 1,0 0-1,0 1 0,0-1 0,-1 0 0,1 0 1,0 1-1,0-1 0,0 0 0,0 0 0,0 0 1,0 1-1,0-1 0,0 0 0,0 1 0,-8 16-31,-4 21 18,3 0-1,1 0 1,2 1-1,1 0 1,3 0-1,2 49 1,0-79 17,1 0 0,1 0 1,-1 0-1,2 0 0,-1 0 0,1-1 0,8 17 1,-10-22-3,1 0 0,0 0 0,0 0 0,0-1 0,0 1 0,0-1 0,1 1 0,-1-1 0,1 0 1,-1 1-1,1-1 0,0-1 0,0 1 0,0 0 0,0-1 0,0 1 0,0-1 0,1 0 1,-1 0-1,0-1 0,1 1 0,-1 0 0,6-1 0,-9 0-3,0 0-1,1 0 1,-1 0-1,0 0 1,1 0-1,-1 0 1,0 0-1,1 0 1,-1 0-1,0 0 1,1 0-1,-1 0 1,0 0-1,1 0 1,-1 0-1,0 0 1,1-1-1,-1 1 1,0 0-1,1 0 1,-1 0-1,0-1 1,0 1-1,1 0 1,-1 0-1,0-1 1,0 1-1,0 0 1,1 0-1,-1-1 1,0 1-1,0-1 1,-4-11-184,-21-16-243,18 21 323,-22-25-258,15 17 472,0-1-1,1 0 0,-14-23 1,27 39-87,0-1-1,-1 1 1,1 0 0,0-1 0,-1 1 0,1-1 0,0 1 0,0 0 0,0-1 0,0 1 0,-1-1 0,1 1 0,0-1 0,0 1 0,0-1 0,0 1 0,0-1 0,0 1 0,0-1 0,0 1 0,0 0 0,0-1 0,0 1 0,1-1 0,-1 1 0,0-1 0,0 1 0,0-1 0,0 1 0,1 0 0,-1-1 0,0 1 0,1-1 0,-1 1 0,0 0 0,1-1 0,-1 1 0,0 0 0,1-1 0,-1 1 0,0 0 0,1 0 0,-1 0 0,1-1 0,-1 1 0,1 0 0,-1 0 0,0 0 0,1 0 0,-1 0 0,1 0 0,-1 0 0,1 0 0,-1 0 0,1 0 0,0 0 0,36 2 487,-27-1-401,-2 0-101,131 7-521,-114-10 402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3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17 347 13947,'-2'2'107,"1"0"1,0 0-1,0 0 0,-1 0 0,1 0 1,0 0-1,1 0 0,-1 0 1,0 1-1,1-1 0,-1 0 1,1 0-1,0 1 0,0-1 1,0 3-1,-1-1 38,-2 38 670,3 79 1,1-102-800,1 1 0,1-1 0,1 0 0,1 0 0,1 0 0,10 23 0,-15-39-14,0 0-1,0-1 1,1 1 0,-1-1 0,1 1-1,0-1 1,0 1 0,0-1 0,0 0-1,0 0 1,1 0 0,-1 0 0,0-1-1,1 1 1,-1 0 0,6 1 0,-6-2 5,0-1 1,1 0 0,-1 1-1,0-1 1,1 0-1,-1 0 1,1 0 0,-1-1-1,0 1 1,1-1-1,-1 1 1,0-1 0,1 0-1,-1 1 1,0-1-1,0 0 1,0-1 0,0 1-1,0 0 1,0-1 0,2-1-1,5-5 29,-1 0-1,0-1 1,0 0-1,-1 0 1,0-1-1,-1 0 1,0 0-1,-1 0 1,7-16-1,-5 6 36,0 1 0,-2-1 1,0 0-1,3-32 0,-7 47-52,1-28 32,-2 31-50,1 1 0,-1 0 0,0-1-1,0 1 1,-1-1 0,1 1 0,0 0-1,0-1 1,-1 1 0,1-1 0,0 1-1,-1 0 1,0 0 0,1-1 0,-1 1-1,0 0 1,0-2 0,0 3 0,1 0-1,0 0 1,-1 0-1,1 0 1,0 1-1,0-1 1,-1 0-1,1 0 1,0 0-1,0 0 1,-1 0-1,1 0 1,0 1-1,0-1 1,-1 0-1,1 0 1,0 0-1,0 1 1,0-1-1,-1 0 1,1 0-1,0 0 1,0 1-1,0-1 1,0 0-1,0 0 1,0 1 0,0-1-1,-1 0 1,1 1-1,0-1 1,0 0-1,0 0 1,0 1-1,-3 12 1,3-7-4,0-1 1,0 1 0,0 0 0,0-1 0,1 1 0,0-1-1,0 1 1,1-1 0,-1 0 0,1 1 0,0-1-1,1 0 1,-1 0 0,1 0 0,6 8 0,-7-11 5,0 0 1,0 1-1,1-1 1,-1 0-1,1 0 1,-1 0 0,1-1-1,0 1 1,-1-1-1,1 1 1,0-1-1,0 0 1,0 0-1,0 0 1,1 0 0,-1-1-1,0 1 1,0-1-1,0 0 1,0 0-1,1 0 1,-1 0-1,0-1 1,0 1-1,0-1 1,0 0 0,0 0-1,6-2 1,-1-1 22,0-1 0,0 1 0,-1-1 0,1 0 1,-1-1-1,0 0 0,-1 0 0,1 0 0,9-15 1,-12 16-6,0 0 1,-1 0 0,1-1-1,-1 1 1,-1-1 0,1 1 0,-1-1-1,0 0 1,0 0 0,-1 0 0,0-1-1,0 1 1,0 0 0,-1 0-1,0-7 1,0 12-20,0 0 0,0 0-1,0 0 1,0-1 0,0 1 0,-1 0-1,1 0 1,0 0 0,-1 0 0,1 0-1,0 0 1,-1 0 0,0 0 0,1 0-1,-1 0 1,1 0 0,-1 0 0,0 1-1,0-1 1,1 0 0,-1 0 0,0 1-1,0-1 1,0 0 0,0 1 0,0-1-1,0 1 1,0-1 0,0 1 0,0 0-1,0-1 1,0 1 0,0 0 0,-1 0-1,1 0 1,0-1 0,0 1 0,0 0-1,0 1 1,0-1 0,0 0 0,0 0-1,0 0 1,-1 1 0,1-1 0,0 0-1,0 1 1,0-1 0,-1 2 0,-4 0-3,1 1 0,-1 0 0,1 1 0,0-1 0,0 1 0,0 0 0,-7 8 0,4-3-9,1 1-1,0-1 1,1 1-1,0 1 1,-5 11-1,9-19 8,1 0 1,-1 1-1,1-1 0,0 0 1,0 1-1,1-1 0,-1 1 0,0-1 1,1 1-1,0-1 0,0 1 1,0-1-1,1 1 0,-1-1 0,1 1 1,-1-1-1,1 0 0,0 1 1,1-1-1,-1 0 0,3 6 0,-2-7 1,0 0-1,0-1 0,1 1 0,-1 0 1,0-1-1,0 1 0,1-1 0,-1 0 1,1 0-1,-1 0 0,1 0 0,0 0 1,-1-1-1,1 1 0,0-1 0,-1 0 0,1 1 1,0-1-1,0 0 0,3-1 0,9 0-5,1-2-1,20-4 1,-22 4 3,11-3 4,-1 1-13,0 0 1,48-3-1,-67 8 11,0 0-1,0 0 1,0 0-1,0 1 0,0-1 1,0 1-1,0 0 1,0 1-1,0-1 1,-1 1-1,1 0 0,-1 0 1,1 0-1,-1 1 1,0 0-1,0 0 0,0 0 1,0 0-1,0 0 1,4 6-1,-7-7 10,0 0-1,0-1 1,0 1-1,0 0 1,0 0-1,0-1 1,0 1 0,-1 0-1,1 0 1,-1 0-1,0 0 1,1 0-1,-1 0 1,0 0-1,0 0 1,0 0 0,-1 2-1,1-4 9,-1 0-1,1 0 1,-1-1-1,1 1 1,-1-1-1,1 1 1,0 0-1,-1-1 1,1 1-1,-1-1 1,1 1-1,0-1 1,0 1-1,-1-1 1,1 1-1,0-1 1,0 1-1,0-1 1,-1 1-1,1-1 1,0 0-1,0 1 1,0-1-1,0 0 1,-5-21 152,-2-57 36,3 0 0,11-134 0,-7 209-206,0-1-25,1 0 0,-1 0-1,1 0 1,0 0 0,4-9-1,-5 13 23,0 0 0,1 0-1,0 0 1,-1 0-1,1 1 1,-1-1-1,1 0 1,0 0 0,-1 1-1,1-1 1,0 0-1,0 1 1,0-1 0,0 1-1,0-1 1,-1 1-1,1 0 1,0-1 0,0 1-1,0 0 1,0-1-1,0 1 1,0 0-1,0 0 1,0 0 0,0 0-1,0 0 1,0 0-1,0 0 1,0 0 0,0 1-1,0-1 1,0 0-1,1 1 1,3 0 5,-1 0 0,0 0 0,0-1 0,1 0 0,-1 0 0,0 0 0,1 0 0,-1-1 0,0 1 0,1-1 0,-1 0 0,0 0 0,0-1 0,0 0 0,0 1 0,0-1 0,0 0 0,-1-1 0,1 1 0,-1-1 0,1 1 0,-1-1 0,0 0 0,0 0 1,3-4-1,0-2 33,1 1 1,-2-1-1,1 0 1,-1 0-1,-1-1 1,1 0-1,-2 1 1,1-1-1,2-15 1,-6 25-27,0-1-1,1 1 1,-1-1 0,0 1 0,0-1-1,0 1 1,0-1 0,0 0-1,0 1 1,0-1 0,0 1 0,0-1-1,0 0 1,0 1 0,0-1-1,0 1 1,0-1 0,-1 1-1,1-1 1,0 1 0,0-1 0,-1 1-1,1-2 1,-1 3-1,0-1-1,0 0 1,1 0 0,-1 1-1,1-1 1,-1 0 0,0 1-1,1-1 1,-1 1 0,1-1-1,-1 1 1,0-1-1,1 1 1,0-1 0,-1 1-1,1 0 1,-1-1 0,1 1-1,0 0 1,-1-1 0,1 2-1,-13 20 14,2 1 0,1 0 0,1 1 0,-8 27 0,-19 105 169,36-154-179,-32 191 448,30-167-360,0-1-1,2 0 0,1 1 1,1-1-1,9 42 0,-10-64-101,10 32 24,-11-33-51,1 0 0,-1-1-1,1 1 1,0-1 0,-1 1 0,1-1-1,0 1 1,0-1 0,0 0-1,0 1 1,0-1 0,1 0 0,-1 0-1,0 0 1,1 0 0,-1 0-1,0 0 1,2 1 0,-2-2-5,-1 0 0,1 0 0,-1 0 0,1-1 0,-1 1 0,1 0 0,-1 0 0,0 0 0,1 0 0,-1 0 0,1-1 0,-1 1 0,0 0 0,1 0-1,-1-1 1,0 1 0,1 0 0,-1-1 0,0 1 0,0 0 0,1-1 0,-1 1 0,0 0 0,0-1 0,1 1 0,-1-1 0,0 1 0,0 0 0,0-1 0,0 1 0,0-1 0,0 1 0,0-1 0,0 0 0,3-19-764,-3 17 709,6-73-897,0 27 379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4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17 15403,'1'0'99,"0"-1"0,-1 0 0,1 1 0,-1-1 0,1 0 0,-1 0-1,0 1 1,1-1 0,-1 0 0,0 0 0,1 0 0,-1 1 0,0-1 0,0 0 0,0 0-1,1 0 1,-1 0 0,0 0 0,-1 0 0,-10 6 1355,-21 22-98,28-23-1193,-32 34 310,34-36-465,0 0 0,0 0 0,1 0 0,-1 1 0,1-1 0,0 1 0,-1-1 0,1 1-1,0-1 1,0 1 0,1 0 0,-1-1 0,1 1 0,-1 5 0,1-7-8,1 0 0,-1 1 0,1-1 0,-1 0 0,1 0 0,0 0 1,0 1-1,0-1 0,-1 0 0,1 0 0,0 0 0,0 0 0,0-1 0,1 1 0,-1 0 0,0 0 1,0-1-1,0 1 0,1 0 0,1 0 0,31 10-19,-28-10 21,26 6-8,26 8-2,-53-13 5,0-1 0,-1 1 1,0 0-1,1 1 0,-1-1 1,0 1-1,0-1 0,0 1 0,5 6 1,-8-8 0,0 1 0,0-1 0,0 1 0,0-1 0,0 1 0,0 0 0,0-1 0,0 1 0,-1 0-1,1 0 1,-1 0 0,1 0 0,-1-1 0,0 1 0,0 0 0,0 0 0,0 0 0,0 3 0,-1-1-1,0-1-1,0 1 1,0-1 0,0 1-1,-1-1 1,0 1-1,0-1 1,0 0 0,-2 3-1,-3 3 8,-1 0 0,-1-1 0,1 0 0,-1 0 0,-11 7-1,14-11-21,0-1 0,0 1 1,0-1-1,-1 0 0,1 0 0,-1-1 0,1 0 0,-1 0 0,0 0 0,-14 0 0,19-2-83,-1 0-1,0 0 1,0 0 0,0 0 0,0-1 0,1 0 0,-1 1 0,0-1 0,0 0 0,1-1-1,-1 1 1,1 0 0,-1-1 0,1 1 0,-1-1 0,1 0 0,0 0 0,0 0 0,0 0-1,0 0 1,0 0 0,1 0 0,-1-1 0,0 1 0,1-1 0,0 1 0,0-1 0,-2-5-1,-4-20-424,5-5-190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3:4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21 504 13659,'4'-4'413,"-2"2"-264,0 1 0,-1-1 0,1 1 0,0-1-1,-1 0 1,0 0 0,1 0 0,-1 0 0,0 0 0,2-4 0,-16 17 1542,9-4-1650,0 0 1,0 0-1,1 1 0,0-1 0,0 1 1,1-1-1,0 1 0,0 0 0,1 0 1,0 0-1,0 0 0,1 0 0,0 0 1,1 0-1,1 12 0,-1-18-24,-1 0-1,0 0 0,1 0 1,-1 0-1,1-1 0,0 1 1,-1 0-1,1 0 0,0-1 1,0 1-1,0-1 0,0 1 1,0-1-1,1 1 0,-1-1 1,0 0-1,1 1 1,-1-1-1,1 0 0,-1 0 1,1 0-1,-1 0 0,1 0 1,0 0-1,0-1 0,-1 1 1,1-1-1,0 1 0,0-1 1,0 0-1,0 1 0,0-1 1,-1 0-1,1 0 1,0 0-1,0 0 0,0-1 1,0 1-1,3-1 0,2-1 59,-1-1 0,1 1 0,0-1 0,-1 0 0,1-1 0,-1 0 0,0 0-1,0 0 1,6-6 0,1-2 78,-2 0 1,0 0-1,15-22 0,-22 28-129,0 0-1,-1 0 1,0 0-1,0-1 1,0 1 0,-1-1-1,0 1 1,0-1 0,-1 0-1,0 0 1,1-7-1,-2 13-28,0-1-1,0 0 0,0 1 1,0-1-1,0 1 1,0-1-1,-1 1 0,1-1 1,0 1-1,-1-1 0,1 1 1,-1-1-1,1 1 0,-1-1 1,0 1-1,0 0 0,0-1 1,0 1-1,0 0 1,0 0-1,0-1 0,0 1 1,0 0-1,0 0 0,-1 0 1,1 1-1,0-1 0,-1 0 1,1 0-1,0 1 0,-1-1 1,1 1-1,-1-1 1,1 1-1,-1 0 0,0-1 1,1 1-1,-1 0 0,1 0 1,-1 0-1,1 0 0,-1 0 1,-2 1-1,0 0-12,0 0 1,0 0-1,1 0 1,-1 0-1,0 1 0,1-1 1,-1 1-1,1 0 0,0 0 1,0 0-1,0 1 0,0-1 1,0 1-1,0 0 1,0-1-1,-3 7 0,5-8 15,0 1 0,0-1 0,0 0 0,1 0-1,-1 0 1,0 1 0,1-1 0,-1 0 0,1 1 0,0-1-1,-1 0 1,1 1 0,0-1 0,0 1 0,0-1 0,0 1-1,0-1 1,0 0 0,0 1 0,0-1 0,1 1 0,-1-1-1,0 0 1,1 1 0,-1-1 0,1 0 0,0 1 0,-1-1-1,1 0 1,0 0 0,0 0 0,0 0 0,0 0 0,0 0 0,0 0-1,0 0 1,0 0 0,0 0 0,3 1 0,-1-1 0,1 1 0,0-1 1,-1 0-1,1 0 1,0 0-1,0-1 1,0 1-1,0-1 0,0 0 1,-1 0-1,1-1 1,0 1-1,6-2 1,1-1 3,-1-1-1,1-1 1,-1 1 0,0-2 0,-1 1 0,0-1 0,0-1 0,0 0 0,0 0 0,-1 0 0,0-1 0,-1-1 0,0 1 0,0-1 0,-1 0 0,7-12 0,0-4 11,-1 0 0,-1-1 0,-1 0 1,-2 0-1,8-35 0,-10 32-6,-1 1 1,-2-1-1,0 1 0,-3-35 1,-5 40-17,5 23 9,0 0 0,0-1 0,0 1 1,-1 0-1,1 0 0,0-1 0,0 1 1,-1 0-1,1 0 0,0-1 1,0 1-1,0 0 0,-1 0 0,1 0 1,0-1-1,-1 1 0,1 0 0,0 0 1,-1 0-1,1 0 0,0 0 0,0 0 1,-1 0-1,1 0 0,0-1 1,-1 1-1,1 0 0,0 0 0,-1 1 1,1-1-1,0 0 0,-1 0 0,-1 1-1,0 1 0,0-1 0,0 1 0,1-1 1,-1 1-1,0 0 0,1 0 0,-1 0 0,1 0 0,0 0 0,0 0 0,0 0 0,0 1 0,-1 1 0,-22 57 0,2 0 0,3 2 0,-15 86 0,32-141 10,0 3 3,0-1 1,0 1-1,1 0 0,1 0 1,0-1-1,0 1 1,1 0-1,3 16 1,-4-26-10,1 1 0,-1-1 0,0 0 1,1 0-1,-1 0 0,1 0 1,-1 0-1,1 0 0,0 0 1,0 0-1,-1 0 0,1 0 0,0 0 1,0-1-1,0 1 0,0 0 1,0 0-1,0-1 0,0 1 1,0-1-1,0 1 0,0-1 0,2 1 1,-1 0-2,0-1 0,0 0 0,0 0 1,1-1-1,-1 1 0,0 0 0,0-1 1,0 1-1,0-1 0,0 0 0,0 1 1,2-3-1,4-1-28,-1 0-1,0-1 1,-1 0 0,1-1 0,10-11 0,-2-2-282,0-1 1,-1-1-1,-2 0 1,0-1-1,-1 0 1,9-28-1,-26 68 197,2-1 0,0 1-1,0 0 1,0 34 0,3-39 170,1 0 0,1 0 0,0 0 0,1 0 0,0-1 0,1 1 0,1-1-1,6 18 1,21 34 18,-8-19-50,-3 1 1,17 51 0,-33-83-23,-1-1 0,0 1 0,-1-1 0,0 1 1,-1 0-1,0 0 0,-2 0 0,1-1 0,-2 1 0,1 0 0,-2-1 1,-5 18-1,5-22 10,-1 0 0,-1 0 0,1 0 0,-1-1 0,-1 0 0,1 0 0,-8 7 1,10-11 0,-1 0 1,0-1 0,0 1 0,0-1 0,0 0 0,0 0 0,-1 0-1,1-1 1,-1 1 0,0-1 0,0 0 0,0-1 0,0 1 0,-8 0 0,12-1-9,-1-1 0,0 0 0,0 0 0,1-1 0,-1 1 0,0 0 0,0-1 0,1 1 0,-1-1 0,0 1 0,1-1 0,-1 0 0,1 1 0,-1-1 0,1 0 0,-1 0 0,1 0 0,0-1 0,-1 1 0,1 0 0,0 0 0,0-1 0,0 1 1,0 0-1,0-1 0,0 1 0,0-1 0,-1-3 0,0-2-10,-1 0 1,1-1 0,1 1 0,-1-1-1,0-11 1,1-7-31,2 0-1,0-1 1,2 1-1,0 0 1,2 0-1,1 1 1,1-1-1,2 1 1,10-24-1,19-30 10,64-100-1,-87 153 46,44-66 71,-22 35 53,36-75 0,-67 120-83,-1 0 0,-1-1 0,0 1-1,4-26 1,-10 21 74,2 17-131,0-1 0,0 1 0,-1 0 1,1-1-1,0 1 0,0 0 0,0 0 1,-1 0-1,1-1 0,0 1 1,0 0-1,-1 0 0,1 0 0,0-1 1,-1 1-1,1 0 0,0 0 0,-1 0 1,1 0-1,0 0 0,0 0 0,-1 0 1,1 0-1,0 0 0,-1 0 0,1 0 1,-1 0-1,-1 0 10,1 1 1,-1 0-1,0-1 0,1 1 1,-1 0-1,1 0 1,-1 0-1,1 0 0,-1 1 1,1-1-1,0 0 1,-3 3-1,-7 11 26,1 0 0,0 0 0,1 1 0,1 0 0,0 1 1,2 0-1,0 0 0,0 1 0,2 0 0,-4 26 0,5-23-17,1-1 0,1 1 0,1-1-1,1 1 1,0-1 0,2 0 0,1 1 0,0-1 0,9 23 0,-10-33-7,2 0 1,-1-1 0,8 10-1,-10-15-11,0-1-1,0 0 1,1 1 0,0-1-1,0-1 1,-1 1-1,2 0 1,-1-1 0,0 1-1,6 2 1,-8-4-5,-1-1 0,0 0 0,1 0 0,-1 0 0,0 1 0,1-1 0,-1 0 0,0 0 0,1 0 0,-1 0 0,1 1 0,-1-1 0,0 0 0,1 0 0,-1 0 0,1 0 0,-1 0 0,0 0 0,1 0 0,-1 0 0,1 0 0,-1 0 0,0-1 0,1 1 0,-1 0 0,0 0 0,1 0 0,-1 0 0,1-1 0,-1 1 0,0 0 0,1 0 0,-1 0 0,0-1 0,0 1 0,1 0 0,-1-1 0,0 1 0,0 0 0,1-1 0,-1 1 0,0 0 0,0-1 0,0 1 0,0 0 0,1-1 0,-1 1 0,0-1 0,0 1 0,0 0 0,0-1 0,0 1 0,0-1 0,0 1 0,0 0 0,0-1 0,0 1 0,0-1 0,0 1 0,-1 0 0,1-1 0,-8-28 28,-9-5-5,-1 1-1,-1 1 1,-40-48 0,33 45 39,1 0-1,-25-49 0,49 81-54,0 0 0,0 1-1,-1-1 1,2 0 0,-1 0-1,0 0 1,1 0 0,-1 0-1,1-4 1,0 6-2,0 0 0,0-1 0,0 1 0,1 0-1,-1-1 1,0 1 0,1 0 0,-1 0 0,1-1 0,0 1 0,-1 0-1,1 0 1,0 0 0,0 0 0,1-2 0,2 0 0,1 0 1,-1 1-1,1-1 0,-1 1 1,1 0-1,0 1 0,-1-1 0,1 1 1,0 0-1,6-1 0,55-10 764,111-37-1,-109 22-539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2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52 229 17772,'-2'-3'109,"0"10"-15,-1 13-51,1-1 0,1 1 0,0 0 0,3 21 0,-1-33-29,1-1 0,-1 0 0,1 0 0,0 0 0,0 0 0,1 0 0,5 9 0,-6-13-7,0 0 0,0-1 0,0 1 0,0 0 0,0-1 0,1 1 0,-1-1-1,1 0 1,0 0 0,0 0 0,0 0 0,0 0 0,0-1 0,0 1 0,0-1 0,0 0 0,4 1 0,-4-2-2,-1 0-1,1 0 1,0 0 0,-1 0 0,1-1 0,0 1 0,-1-1 0,1 0 0,-1 1 0,1-1 0,-1 0 0,1-1 0,-1 1 0,0 0 0,0-1-1,1 1 1,-1-1 0,2-2 0,2-1 23,0 0 1,-1-1-1,1 0 0,8-14 0,-9 11 12,0 0-1,-1 0 1,0-1-1,-1 0 0,0 0 1,0 0-1,-1 0 1,-1 0-1,1-1 0,-2 1 1,1-1-1,-1 1 1,-1 0-1,0-1 0,-4-17 1,3 20-22,0 1 1,0 0-1,-1 0 1,1 0-1,-2 0 1,1 0-1,-1 0 1,0 1-1,0 0 1,-1 0-1,1 0 1,-1 0-1,-1 1 1,1 0-1,-1 0 1,0 0-1,0 1 1,0 0 0,-1 0-1,0 0 1,1 1-1,-11-4 1,12 6-20,0 0 1,0 1 0,0-1 0,0 1-1,0 0 1,-1 0 0,1 0-1,0 1 1,0 0 0,0 0 0,0 0-1,-7 3 1,9-3-2,1 0-1,0 0 1,0 0-1,0 0 1,0 0-1,0 0 1,0 0-1,1 1 1,-1-1-1,0 1 1,1-1-1,-1 1 0,1 0 1,-1 0-1,1 0 1,0-1-1,0 1 1,0 0-1,0 0 1,0 1-1,0-1 1,0 0-1,1 0 1,-1 0-1,1 1 1,0-1-1,-1 0 1,1 0-1,0 1 1,1 2-1,-1-4 2,1 1 0,-1-1-1,1 0 1,-1 0 0,1 1 0,0-1-1,-1 0 1,1 0 0,0 0 0,0 0 0,0 0-1,0 0 1,0 0 0,0 0 0,0 0-1,0 0 1,0 0 0,0-1 0,1 1-1,-1 0 1,0-1 0,1 1 0,-1-1-1,0 0 1,1 1 0,-1-1 0,0 0-1,1 0 1,1 0 0,5 1-4,0-1 0,1 0 0,13-1 0,26-8 0,-1-2 0,75-27 0,-58 17-102,-55 19-38,-1-1 0,1 0 0,-1-1 0,10-5 0,-17 8 117,-1 1 1,1 0-1,-1 0 0,0 0 0,1-1 1,-1 1-1,0 0 0,1-1 0,-1 1 1,0 0-1,1-1 0,-1 1 0,0 0 1,0-1-1,1 1 0,-1-1 0,0 1 1,0-1-1,0 1 0,0 0 0,1-1 1,-1 1-1,0-1 0,0 1 0,0-1 1,0 1-1,0-1 0,0 1 0,0-1 1,0 1-1,-1 0 0,1-1 0,0 1 1,0-1-1,0 1 0,0-1 0,-1 1 1,1 0-1,0-1 0,0 1 0,-1-1 1,1 1-1,-18-14-422,15 12 419,-23-15-397,-5-4-119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2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56 4905,'1'-4'206,"0"0"1,1 1-1,0-1 0,-1 0 0,2 1 0,-1-1 1,0 1-1,1 0 0,-1-1 0,1 1 1,5-4-1,-6 6-79,-1 0 0,0 0 0,1 0 0,-1 0 0,1 0-1,-1 1 1,1-1 0,-1 1 0,1-1 0,0 1 0,-1-1 0,1 1 0,0 0 0,-1 0 0,1 0 0,0 0-1,-1 0 1,1 0 0,0 0 0,-1 0 0,1 1 0,0-1 0,-1 1 0,1-1 0,-1 1 0,1 0 0,-1 0-1,1 0 1,-1-1 0,1 1 0,1 2 0,-1-1-2,-1 0-1,1-1 1,-1 1-1,0 0 1,1 0 0,-1 0-1,0 0 1,0 0-1,0 1 1,0-1-1,-1 0 1,1 0-1,0 1 1,-1-1 0,0 0-1,1 1 1,-1-1-1,0 0 1,0 1-1,-1-1 1,1 0 0,0 1-1,-2 3 1,-1 6 138,-1 0 1,0 0-1,-7 14 1,6-15-62,-209 452 1719,138-305-1748,47-100-736,31-85-2567,8-23 1699,-1-1-1,-3-1 0,-1-60 0,-5 68 1859,-3 1 0,-1 0 1,-2 1-1,-14-52 0,18 88-206,-14-43 1700,14 46-1708,1-1 1,-1 1 0,0 0 0,0 0-1,0 0 1,0 0 0,0 0-1,-1 1 1,1-1 0,-1 0 0,-4-2-1,6 4-181,1 1-1,0 0 1,-1-1-1,1 1 1,0 0-1,-1-1 0,1 1 1,-1 0-1,1-1 1,-1 1-1,1 0 1,-1 0-1,1 0 1,-1 0-1,1-1 1,-1 1-1,1 0 0,-1 0 1,1 0-1,-1 0 1,1 0-1,-1 0 1,1 0-1,-1 0 1,1 0-1,-1 1 1,1-1-1,-1 0 1,1 0-1,-1 0 0,1 1 1,-1-1-1,1 0 1,-1 0-1,1 1 1,-1-1-1,1 0 1,0 1-1,-1-1 1,1 0-1,0 1 0,-1-1 1,1 1-1,0-1 1,-1 1-1,1-1 1,0 1-1,0-1 1,0 1-1,0-1 1,-1 1-1,1-1 1,0 1-1,0-1 0,0 1 1,0-1-1,0 1 1,0-1-1,0 1 1,0-1-1,1 2 1,-1 3 69,0 0 1,1-1-1,-1 1 1,1 0-1,3 7 0,2 3-51,1-1-1,1 0 1,0-1-1,1 0 1,0 0-1,22 22 0,-3-7-39,50 38-1,-34-33-29,2-2 0,1-2 0,1-2 1,78 31-1,-120-55-19,0-1 1,0 0 0,0 0-1,1-1 1,-1 1 0,0-1-1,1-1 1,8 1-1,-15-1 26,1 0 0,-1-1 0,0 1 0,1 0 0,-1 0 0,1 0 0,-1 0-1,0 0 1,1-1 0,-1 1 0,1 0 0,-1 0 0,0 0 0,1-1-1,-1 1 1,0 0 0,1-1 0,-1 1 0,0 0 0,0-1 0,1 1 0,-1 0-1,0-1 1,0 1 0,0-1 0,1 1 0,-1 0 0,0-1 0,0 1 0,0-1-1,0 1 1,0-1 0,0 1 0,0-1 0,-5-15-397,-5 3 68,0 1 1,0 0 0,-1 1-1,-24-19 1,12 10-34,-46-39-1217,-1 3-1,-144-85 1,184 125 1889,-62-41 1939,90 56-2137,0-1 0,0 1 1,0-1-1,1 1 0,-1-1 0,0 0 1,1 1-1,0-1 0,-1 0 1,1 0-1,0 0 0,0 0 1,0 0-1,0-1 0,0 1 1,1 0-1,-1 0 0,1-1 0,-1 1 1,1 0-1,0-5 0,0 4-28,1-1 0,0 1-1,0 0 1,0 0-1,0-1 1,0 1 0,1 0-1,-1 0 1,1 0-1,0 0 1,0 1-1,0-1 1,4-4 0,-2 3-49,0 0 0,1 0 0,-1 1 0,0-1 1,1 1-1,0 0 0,0 0 0,0 1 1,0 0-1,1 0 0,-1 0 0,0 0 0,1 1 1,-1-1-1,1 2 0,0-1 0,11 0 0,-14 2-16,1 1 0,0-1 0,-1 0 0,1 1 0,-1 0-1,1 0 1,-1 0 0,0 0 0,0 0 0,0 1 0,0 0-1,0-1 1,0 1 0,-1 0 0,0 0 0,1 0 0,-1 1-1,0-1 1,2 6 0,3 7-1,-1 0 0,0 0 0,4 20-1,12 73 24,9 131-1,-21-146-10,3 13 63,-35-168-881,10 24 584,-1 1-1,-2 0 1,-2 2-1,-1-1 1,-2 2 0,-1 1-1,-36-43 1,23 45 664,23 21 24,9 7-57,4 3 161,8 3-402,0-1-1,1 0 1,-1 0 0,1-1-1,20 1 1,58-3 140,-55 0-190,265-20 44,-233 11-196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2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61 183 10386,'-4'0'200,"1"0"0,-1 0 0,0 0 1,1 0-1,-1-1 0,0 1 0,1-1 0,-1 0 0,1 0 0,-5-2 0,7 2-123,-1 0 0,1 1 1,0-1-1,0 0 0,0 0 0,0 0 0,0 0 0,0 0 1,0 0-1,1 0 0,-1 0 0,0-1 0,1 1 0,-1 0 1,1 0-1,-1-1 0,1 1 0,-1 0 0,1 0 0,0-1 1,0 1-1,-1 0 0,1-1 0,0 1 0,0-1 1,1 1-1,-1 0 0,0-1 0,0 1 0,1 0 0,0-3 1,2-5 58,1 0 1,1 0 0,0 1 0,0 0 0,0 0-1,1 0 1,0 0 0,1 1 0,0 0 0,0 0-1,0 1 1,1 0 0,0 0 0,0 1 0,0 0-1,1 0 1,0 1 0,10-4 0,-17 7-130,0 1-1,-1 0 1,1-1 0,0 1 0,0 0-1,-1 0 1,1 0 0,0 0 0,0 0-1,0 0 1,-1 0 0,1 1 0,0-1-1,0 1 1,-1-1 0,1 1 0,0 0-1,-1-1 1,1 1 0,-1 0 0,1 0 0,-1 0-1,1 0 1,-1 1 0,0-1 0,0 0-1,1 1 1,-1-1 0,0 0 0,0 1-1,0-1 1,0 1 0,-1 0 0,1-1-1,0 1 1,-1 0 0,1 1 0,2 8-23,-1-1 1,-1 1 0,1-1 0,-2 22 0,0-23 3,0 33-46,0-21 49,0 1 0,1-1 0,1 1 0,8 33 0,-10-52 10,1-1-1,0 1 0,0 0 0,0 0 0,1-1 0,-1 1 0,1-1 0,-1 1 1,1-1-1,0 0 0,3 4 0,-4-5 2,1 0 0,-1 0 1,1-1-1,-1 1 0,0 0 0,1-1 0,0 1 1,-1-1-1,1 1 0,-1-1 0,1 0 1,-1 0-1,1 1 0,0-1 0,-1 0 0,1-1 1,0 1-1,-1 0 0,1 0 0,-1-1 1,1 1-1,-1-1 0,3 0 0,5-3 18,-1-1 0,1 0 0,-1 0 0,0 0 0,0-1 0,0-1 0,11-12 0,45-56 112,52-89 58,-119 185-343,3-20 142,0 0 0,0-1 0,0 1 1,0-1-1,0 1 0,0-1 0,0 1 0,0-1 1,0 1-1,1-1 0,-1 1 0,0-1 0,0 1 1,1-1-1,-1 1 0,0-1 0,1 1 0,-1-1 1,0 0-1,1 1 0,-1-1 0,1 1 0,-1-1 1,0 0-1,1 0 0,-1 1 0,1-1 0,-1 0 1,1 0-1,-1 1 0,1-1 0,0 0 0,-1 0 0,1 0 1,-1 0-1,1 0 0,-1 0 0,1 0 0,-1 0 1,1 0-1,-1 0 0,1 0 0,0 0 0,-1-1 1,1 1-1,-1 0 0,1 0 0,-1 0 0,1-1 1,-1 1-1,0 0 0,1-1 0,0 1 0,12-8-109,1-4-46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2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16251,'0'-4'184,"1"-1"-1,-1 0 0,1 0 0,0 0 0,0 0 0,0 1 0,1-1 0,-1 0 0,1 1 0,0 0 0,1-1 0,-1 1 0,7-8 1,-4 7-20,0 0 1,0 0 0,1 0-1,-1 0 1,1 1 0,0 0 0,1 0-1,10-5 1,-5 5-98,-1 0 0,1 0 0,0 1 0,0 0 0,0 1 0,0 1 0,0 0 0,0 0 0,1 1 0,-1 1 0,13 2 0,-20-2-70,1 0 1,-1 1 0,0 0 0,0 0 0,1 0 0,-1 1 0,-1 0 0,1 0 0,0 0 0,-1 0 0,1 1 0,3 4 0,-7-7 1,1 1 1,-1-1 0,0 1 0,0-1 0,0 1-1,0 0 1,0-1 0,-1 1 0,1 0 0,0-1-1,-1 1 1,1 0 0,-1 0 0,0 0 0,0 0-1,0-1 1,0 1 0,0 0 0,0 0 0,0 0-1,0 0 1,-1 0 0,1-1 0,-1 1 0,1 0 0,-1 0-1,0-1 1,0 1 0,1 0 0,-1-1 0,0 1-1,-1-1 1,1 1 0,0-1 0,0 0 0,-1 1-1,1-1 1,0 0 0,-4 2 0,-1 1 5,-1 1-1,0-1 1,0 0 0,0-1 0,-1 1 0,-9 1 0,10-2-44,0-1 1,0 1 0,0 0 0,1 1-1,-1-1 1,1 1 0,-7 6 0,12-10 24,1 1 0,-1 0 0,0-1 0,1 1 0,-1 0 0,1 0 0,-1 0 0,1 0 0,0-1 0,-1 1 0,1 0 0,0 0 0,0 0 0,-1 0 0,1 0 0,0 0 0,0 0 0,0 0 0,0 0 0,0 0 0,0-1 0,1 1 0,-1 0 0,0 0-1,0 0 1,1 0 0,-1 0 0,0 0 0,1 0 0,-1-1 0,1 1 0,-1 0 0,1 0 0,-1-1 0,1 1 0,1 1 0,3 3-64,0 0 0,0 0 0,11 7 0,-11-8 31,16 11-63,-2 1 1,0 1-1,25 30 0,-37-39 83,-2-1 0,1 2 0,-1-1 0,0 1-1,-1 0 1,0 0 0,-1 0 0,0 0 0,0 1 0,-1-1-1,0 1 1,1 11 0,-2-11 33,-1 0 1,0 1-1,-1-1 0,1 0 1,-2 1-1,0-1 0,0 0 1,-1 0-1,-6 14 0,7-19 49,0 0 0,-1-1 1,0 1-1,0-1 0,0 0 0,-1 0 0,1 0 0,-1 0 0,0-1 0,0 1 0,0-1 0,0 0 1,-1 0-1,0-1 0,1 1 0,-1-1 0,0 0 0,0-1 0,0 1 0,-8 1 0,1-1 101,1-1-1,-1 0 1,0-1 0,1 0-1,-1-1 1,1 0-1,-1-1 1,1 0 0,-1-1-1,-11-4 1,1-2-69,1 0 1,-1-2 0,-36-24-1,61 37-956,-1-1 679,0 1 0,0-1-1,1 0 1,-1 0 0,1 0-1,-1 0 1,1 0 0,-1 0 0,1-1-1,2 1 1,11-5-410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2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35 8242,'26'-35'9734,"-40"53"-8474,-40 53-456,-104 140-153,18 8-847,140-218 194,-4 6-106,0 0 0,1 0 0,-1 0-1,-2 13 1,6-20 95,0 0 0,-1 0 0,1 0 0,0 0 0,0 0-1,0 0 1,0 1 0,0-1 0,0 0 0,0 0 0,0 0 0,0 0 0,0 0-1,0 0 1,0 0 0,0 0 0,0 0 0,0 1 0,0-1 0,0 0-1,0 0 1,0 0 0,0 0 0,0 0 0,0 0 0,0 0 0,0 0 0,0 0-1,0 1 1,0-1 0,0 0 0,0 0 0,0 0 0,0 0 0,0 0-1,0 0 1,1 0 0,-1 0 0,0 0 0,0 0 0,0 0 0,0 1-1,0-1 1,0 0 0,0 0 0,0 0 0,0 0 0,0 0 0,1 0 0,-1 0-1,0 0 1,0 0 0,0 0 0,0 0 0,0 0 0,0 0 0,0 0-1,0 0 1,0 0 0,1 0 0,6-6-432,5-8-138,48-83-1147,-38 55 1244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2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12747,'-7'0'149,"-1"1"0,1 1-1,-1-1 1,1 1 0,-1 0 0,1 1 0,0 0 0,0 0 0,0 0 0,1 1 0,-1 0 0,1 1-1,0-1 1,0 1 0,0 0 0,-8 9 0,2 1 105,0 0 0,0 0 0,2 1 0,0 0 0,-12 27 0,20-40-217,1 1 0,-1-1-1,1 0 1,0 0 0,0 1 0,1-1-1,-1 0 1,1 1 0,-1-1 0,1 0-1,0 1 1,0-1 0,1 4 0,-1-6-22,1 0 1,-1 0 0,0 0-1,1-1 1,-1 1 0,1 0 0,-1 0-1,1-1 1,-1 1 0,1 0-1,-1-1 1,1 1 0,0-1-1,-1 1 1,1 0 0,0-1-1,0 0 1,-1 1 0,1-1 0,1 1-1,1 0 11,-1-1 0,0 0 1,0 0-1,1 1 0,-1-1 0,0-1 0,0 1 0,0 0 0,1 0 1,-1-1-1,3-1 0,6-2 67,-1 0 0,-1-1 0,1 0 0,-1-1 1,0 0-1,0 0 0,0-1 0,-1 0 0,0 0 0,-1-1 1,0 0-1,0-1 0,0 1 0,-1-1 0,-1-1 0,1 1 0,-2-1 1,1 0-1,4-14 0,-9 21-69,1 0 0,-1 1 0,1-1 0,-1 0 0,0 0 0,0 0 0,0 0-1,0 0 1,-1 0 0,1 1 0,-1-1 0,1 0 0,-1 0 0,-2-4 0,2 6-10,0-1 0,0 0 0,-1 1-1,1-1 1,0 1 0,-1 0 0,1-1 0,-1 1 0,1 0-1,-1 0 1,0 0 0,0 0 0,1 0 0,-1 0 0,0 0 0,-3 0-1,0 0-16,0 0 0,0 1 0,0 0 0,0 0 0,0 0 0,1 1 0,-1-1 0,0 1 0,0 0 0,1 1 0,-1-1 0,0 1 0,1 0-1,-1 0 1,-7 5 0,2 0-137,0 1 0,0-1 1,1 2-1,0 0 0,-15 18 0,21-24 64,0 1 1,0 0 0,1 0 0,-1 1 0,1-1-1,0 1 1,0-1 0,1 1 0,-1-1 0,1 1-1,0 0 1,0 0 0,1 0 0,-1 0 0,1-1-1,0 1 1,1 0 0,0 5 0,7 10-269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2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30 14987,'-3'2'215,"1"0"1,0 1-1,-1-1 0,0 0 1,1-1-1,-1 1 0,-4 2 0,-9 6-68,3 1-52,1 0 0,0 1 0,1 0 0,0 1 0,1 0 1,1 1-1,0 0 0,0 0 0,2 1 0,0 0 0,0 0 1,2 1-1,-5 17 0,9-28-88,1 1 1,-1-1 0,1 1-1,0-1 1,1 9 0,-1-13 2,0 1 0,1-1 0,-1 1 0,0-1 0,1 0 0,-1 1 0,1-1 0,-1 0 0,1 0 0,0 1 0,0-1 0,-1 0 0,1 0 0,0 0 0,0 0 0,0 0 0,0 0 0,0 0 0,1 0 0,-1 0 0,0-1 0,0 1 0,0 0 0,1-1 1,-1 1-1,0-1 0,2 1 0,1 0 22,-1-1 0,1 0 0,0 0 0,-1-1 1,1 1-1,-1-1 0,1 1 0,0-1 1,-1 0-1,0 0 0,1-1 0,-1 1 0,0-1 1,4-2-1,42-30 410,-49 33-434,16-12 211,0 0 0,-1-2-1,-1 0 1,15-20 0,-24 28-142,-1 0 1,1 0-1,-1 0 1,0 0-1,-1 0 1,0-1-1,0 0 0,-1 0 1,0 1-1,0-1 1,0-1-1,-1 1 1,0-11-1,-1 16-52,-1 0-1,1-1 1,-1 1-1,1 0 1,-1 0-1,0-1 1,0 1 0,0 0-1,-1 0 1,1 0-1,-1 0 1,1 1 0,-1-1-1,0 0 1,0 1-1,-1-1 1,1 1 0,0 0-1,-5-4 1,3 4-15,-1-1 0,0 1 0,1 0 0,-1 0 0,0 0 1,-1 1-1,1-1 0,0 1 0,0 0 0,0 1 0,-8-1 1,4 1-151,-1 1-1,0-1 1,1 2 0,0-1 0,-1 1 0,1 1 0,0 0 0,0 0 0,0 0 0,0 1 0,1 1 0,-1 0 0,-7 5 0,5 6-1422,13-11 556,7-7 451,12-10-161,8-10-89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2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5 504 13907,'-5'7'1760,"7"-2"-1104,8-3-311,4-4 1031,12-2-776,4-3-200,2 0-496,3 0-296,-2-2 288,0 3-144,-5 2-80</inkml:trace>
  <inkml:trace contextRef="#ctx0" brushRef="#br0" timeOffset="1">658 0 16684,'-13'15'450,"0"0"-1,1 1 1,1 0 0,0 0 0,2 1 0,-11 23 0,6-5-78,1 1 1,-10 46-1,20-71-325,0 1 1,2-1 0,-1 1-1,1 0 1,1 12 0,1-21-37,-1 1 0,0 0 0,1-1 1,0 1-1,0-1 0,0 1 1,0-1-1,0 1 0,1-1 0,-1 0 1,1 1-1,0-1 0,0 0 1,0 0-1,1-1 0,-1 1 0,1 0 1,-1-1-1,1 1 0,4 2 1,2-1-57,-1 0-1,0 0 1,1-1 0,0 0 0,0-1 0,-1 0 0,2-1 0,-1 1 0,0-2 0,17 1 0,-12-2-76,0 0 0,0-1-1,-1-1 1,1 0 0,0 0 0,18-9-1,3-5-119,-6-4-74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2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15819,'-19'34'1433,"-1"6"-929,-2 0-224,7 6 536,0-3-120,5-1-328,3-4-296,7-9-512,3-5-176,6-15 464,3-8-128,6-8-144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1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15307,'-1'3'116,"-1"0"0,0 0 0,1 0-1,-1 1 1,1-1 0,0 0 0,0 1 0,0-1-1,1 0 1,-1 6 0,-2 8 25,-11 36 92,3 0 0,2 1-1,-4 108 1,13-155-232,0 0 0,1 0 0,0-1 0,0 1-1,1 0 1,4 12 0,-5-17-16,0 0-1,0 0 0,0-1 1,0 1-1,0 0 1,0-1-1,1 1 1,-1 0-1,1-1 0,-1 0 1,1 1-1,-1-1 1,1 0-1,0 0 0,0 0 1,-1 0-1,1 0 1,0 0-1,0-1 0,0 1 1,0-1-1,0 1 1,0-1-1,0 0 1,0 1-1,3-1 0,3-1-86,0 0-1,0-1 1,-1 0-1,1 0 1,0 0-1,-1-1 0,1 0 1,11-8-1,26-8-450,-44 18 551,0 1 1,-1 0-1,1-1 1,0 1-1,0 0 1,-1-1-1,1 1 0,0 0 1,0 0-1,0 0 1,-1 0-1,1 0 1,0 0-1,0 0 0,0 0 1,0 0-1,-1 0 1,1 1-1,0-1 0,0 0 1,-1 0-1,1 1 1,0-1-1,0 1 1,-1-1-1,1 0 0,0 1 1,-1-1-1,1 1 1,0 0-1,0 1 28,-1-1 0,1 1 1,-1-1-1,0 1 0,1 0 0,-1-1 0,0 1 0,0 0 0,0-1 1,0 1-1,0-1 0,-1 1 0,1 0 0,-1 1 0,-1 6 215,-1-1-1,0 1 1,-1-1-1,-7 14 1,9-19-181,0 0 1,-1 1-1,1-1 1,0 0-1,-1 0 1,0-1-1,1 1 1,-1 0-1,0-1 1,-1 0 0,1 0-1,0 0 1,-1 0-1,1 0 1,-1-1-1,1 1 1,-1-1-1,0 0 1,1 0-1,-1 0 1,0-1-1,0 1 1,0-1-1,0 0 1,1 0 0,-1-1-1,0 1 1,0-1-1,0 1 1,0-1-1,1-1 1,-1 1-1,0 0 1,1-1-1,-5-2 1,1 0-449,0 0 1,1-1-1,0 0 0,-9-8 1,14 12 296,0 1 1,0-1-1,1 0 1,-1 1-1,0-1 1,0 0-1,1 0 0,-1 0 1,1 1-1,-1-1 1,1 0-1,-1 0 1,1 0-1,-1 0 0,1 0 1,0 0-1,-1 0 1,1 0-1,0 0 1,0 0-1,0 0 1,0 0-1,0 0 0,0-1 1,0 1-1,0 0 1,1 0-1,-1 0 1,0 0-1,0 0 1,1 0-1,-1 0 0,1 0 1,-1 0-1,1 1 1,-1-1-1,1 0 1,0 0-1,-1 0 0,1 1 1,0-1-1,0 0 1,1 0-1,12-8-958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4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17084,'18'-5'1512,"-1"5"-1096,2 0-192,8 3 536,3 2-200,5-1-432,5 0-400,1 0-544,2-1 664,0-3-152,3-3-96</inkml:trace>
  <inkml:trace contextRef="#ctx0" brushRef="#br0" timeOffset="1">760 33 14459,'-1'13'1176,"-16"6"-856,-4-2-136,-6 6 433,1 3-217,-4 4-184,2-1-8,5-5-192,3-3-160,7-5-312,0-3 368,4-6 8,2-2-104,1-5-24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3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603 236 15675,'-8'35'1353,"-5"6"-913,-2 3-168,-5 9 432,-3 1-88,0 5-136,-2-3-56,3-6-168,1-2-80,6-11-112,0-4-96,8-12-328,4-6-160,5-18 1376,3-7-904,6-12-40,-1-4-8</inkml:trace>
  <inkml:trace contextRef="#ctx0" brushRef="#br0" timeOffset="1">423 21 14795,'-11'1'182,"0"1"-1,-1 0 0,1 1 1,0 0-1,0 1 1,1 0-1,-1 1 1,1 0-1,0 1 0,0 0 1,1 1-1,-1-1 1,-7 10-1,-4 2 60,2 2 0,0 1-1,1 0 1,-18 29 0,31-45-207,1 1 1,0 0-1,0 1 1,1-1 0,0 0-1,0 1 1,0 0-1,1 0 1,0 0-1,0 0 1,1 0 0,0 0-1,0 14 1,1-20-27,0 0 0,0 0 1,0 0-1,0 0 1,0 0-1,1 0 0,-1 0 1,0 0-1,1 0 1,-1 0-1,1 0 0,-1 0 1,1 0-1,-1-1 0,1 1 1,0 0-1,-1 0 1,1-1-1,0 1 0,0 0 1,0-1-1,-1 1 0,1-1 1,0 1-1,0-1 1,2 1-1,-1 0 7,0-1 1,1 0-1,-1 0 1,1 0-1,-1 0 1,0 0-1,1 0 1,-1 0-1,0-1 0,1 0 1,2 0-1,4-3 35,1 0-1,-1 0 1,0-1-1,13-9 1,-6 3 8,-1-1 0,-1-1 0,0 0 0,0-1 0,-2 0 0,1-1 0,-2 0 0,0-1 0,-1 0 0,12-27 0,-20 38-45,0 0 0,0-1 0,-1 1 0,0 0 0,0-1-1,0 1 1,-1-1 0,1 0 0,-1 1 0,-1-7 0,1 9-8,-1 0 0,0 0-1,0 0 1,0 1 0,0-1 0,0 0 0,0 0 0,-1 1 0,1-1 0,-1 0 0,0 1-1,0 0 1,0-1 0,0 1 0,0 0 0,-1 0 0,1 0 0,0 0 0,-1 1-1,-2-2 1,-2 0 3,1 0-1,0 1 0,-1 0 0,0 0 0,1 1 0,-1 0 0,0 0 0,0 1 1,0 0-1,1 0 0,-1 0 0,0 1 0,0 0 0,0 0 0,1 1 1,-1 0-1,1 0 0,-1 0 0,-9 6 0,0 0-18,1 1 0,0 1 0,0 0 0,1 0 0,0 2 0,-19 19 0,24-20-97,0 0 1,1 0-1,0 1 1,0 0-1,1 0 1,1 1-1,0 0 1,-6 20-1,9-23 21,1 0 0,0 0 0,0 1 0,1-1 0,1 0 0,-1 1 0,2-1 0,-1 0 0,1 1 0,1-1 0,0 0 0,4 13 0,13 16-328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16:3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3 134 12787,'-1'52'1557,"-1"-26"-930,2 1-1,1 0 0,7 39 0,-8-64-562,1 1 1,0 0 0,0-1-1,0 1 1,0-1-1,0 1 1,0-1-1,3 5 1,-3-7-52,0 1 0,-1 0 0,1-1 1,0 1-1,-1-1 0,1 1 0,0-1 0,0 1 0,0-1 0,0 1 1,-1-1-1,1 0 0,0 0 0,0 1 0,0-1 0,0 0 0,0 0 1,0 0-1,0 0 0,0 0 0,-1 0 0,1 0 0,0 0 0,0-1 0,0 1 1,0 0-1,0 0 0,0-1 0,-1 1 0,1-1 0,1 0 0,6-3 1,-1-1 0,0 0 0,0-1 0,-1 0 0,0 0 0,0 0 0,0-1 0,6-8 0,1-5 2,21-39 0,-24 40 9,-2-1 1,9-29 0,-15 41 0,0 1 0,0-1 1,-1 0-1,0 1 0,-1-1 1,1 0-1,-2 0 0,1 0 1,-3-14-1,2 20-12,1-1 0,-1 1 1,1 0-1,-1 0 0,0 0 0,0 0 1,0 0-1,0 0 0,0 1 0,-1-1 0,1 0 1,0 0-1,-1 1 0,1-1 0,-1 1 1,0-1-1,1 1 0,-1 0 0,0 0 1,0 0-1,0 0 0,0 0 0,0 0 1,0 0-1,0 0 0,0 1 0,0-1 0,0 1 1,-1 0-1,1 0 0,0 0 0,0 0 1,0 0-1,0 0 0,-1 0 0,1 1 1,0-1-1,0 1 0,0-1 0,0 1 1,-3 1-1,-2 1 24,-1 1 0,1-1 0,0 1 0,0 1 1,1-1-1,-1 1 0,1 0 0,0 1 0,1 0 0,-6 6 0,4-3-140,1 0-1,0 0 0,-5 12 1,10-17 69,-1 0 0,1 0 0,-1 0 1,1 0-1,0 0 0,0 0 0,1 0 0,-1 0 1,1 0-1,0 0 0,1 6 0,2-1-148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2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25 15491,'24'-23'1955,"-23"23"-1939,-1 0-1,0 0 0,0-1 0,0 1 1,0 0-1,0 0 0,0 0 0,0 0 1,0 0-1,1 0 0,-1 0 0,0 0 1,0 0-1,0 0 0,0 0 0,0-1 1,0 1-1,1 0 0,-1 0 1,0 0-1,0 0 0,0 0 0,0 0 1,0 0-1,1 0 0,-1 0 0,0 0 1,0 0-1,0 0 0,0 1 0,0-1 1,1 0-1,-1 0 0,0 0 0,0 0 1,0 0-1,0 0 0,0 0 0,0 0 1,1 0-1,-1 0 0,0 0 0,0 1 1,0-1-1,0 9 548,-6 14 169,-193 500 1330,195-515-2048,-3 10 24,-18 31 1,16-40-249,6-16-90,6-16-148,89-375-2943,-85 369 3305,-4 18 76,0-4 49,1 1 0,7-17 0,-10 31-31,-1 0-1,0-1 1,0 1 0,0 0-1,0 0 1,0-1 0,0 1-1,0 0 1,0 0-1,0-1 1,0 1 0,1 0-1,-1 0 1,0 0 0,0-1-1,0 1 1,0 0 0,1 0-1,-1 0 1,0 0 0,0 0-1,0-1 1,1 1-1,-1 0 1,0 0 0,0 0-1,0 0 1,1 0 0,-1 0-1,0 0 1,0 0 0,1 0-1,-1 0 1,0 0 0,0 0-1,1 0 1,-1 0 0,1 0-1,4 9 175,0 14 36,-5-23-217,7 52 304,22 121 185,-22-146-465,0-1 0,2 0 0,0 0 0,18 31 0,-22-47-9,1 0 0,1-1-1,-1 0 1,15 13 0,-19-19-11,0-1 0,0 0 1,0 0-1,0 0 0,1 0 0,-1-1 0,1 1 1,0-1-1,-1 1 0,1-1 0,0 0 0,0 0 1,0 0-1,0 0 0,-1-1 0,1 1 0,0-1 1,0 0-1,0 0 0,0 0 0,1 0 1,3-1-1,-5 0 2,0 0 1,-1 0 0,1 0-1,0 0 1,0 0 0,-1 0-1,1-1 1,-1 1 0,1 0-1,-1-1 1,0 0 0,1 1-1,-1-1 1,0 0-1,0 1 1,0-1 0,0 0-1,0 0 1,-1 0 0,1 0-1,-1 0 1,1 0 0,-1 0-1,0 0 1,1 0 0,-1 0-1,0 0 1,0 0 0,-1 0-1,1 0 1,-1-3 0,0-5 14,-1-1 1,-1 1-1,1 0 1,-9-18-1,2 7-9,-1 1 0,-1 0 0,-1 1 0,0 0 1,-2 1-1,0 0 0,-1 2 0,0-1 0,-21-15 0,33 30-19,1 0 1,-1 0-1,1 0 0,-1 1 1,0-1-1,0 1 1,0 0-1,0 0 1,0 0-1,0 0 0,0 0 1,0 1-1,0-1 1,0 1-1,0 0 0,-1 0 1,-2 1-1,4-1 2,0 1-1,0 0 0,0 0 1,0 0-1,0 0 0,0 0 1,0 1-1,0-1 1,0 0-1,1 1 0,-1 0 1,1-1-1,-1 1 1,1 0-1,0 0 0,0-1 1,-1 1-1,1 0 0,0 0 1,1 1-1,-1-1 1,0 0-1,1 0 0,-1 4 1,-2 5-5,1 1-1,1-1 1,0 1 0,1 0 0,0 0-1,1-1 1,0 1 0,1 0 0,0-1 0,1 0-1,0 1 1,1-1 0,0 0 0,1 0-1,0-1 1,1 0 0,0 0 0,0 0-1,1 0 1,14 14 0,-12-15 31,-1 0 0,2-1 1,-1 0-1,1-1 0,0 0 0,0 0 1,1-1-1,0 0 0,0-1 0,1-1 0,-1 0 1,1 0-1,0-1 0,0 0 0,0-1 1,0-1-1,0 0 0,1 0 0,21-3 1,-32 2-6,1 0 1,-1 0 0,1-1-1,-1 0 1,1 1-1,-1-1 1,1 0 0,-1 0-1,1 0 1,-1 0 0,0 0-1,0-1 1,0 1 0,0-1-1,0 0 1,0 1 0,0-1-1,0 0 1,2-3 0,-4 3-8,1 0 0,-1 0 0,1 0 0,-1 1 0,0-1 0,0 0 0,0 0 1,0 0-1,0 0 0,0 0 0,-1 0 0,1 1 0,0-1 0,-1 0 0,0 0 0,1 0 1,-1 1-1,0-1 0,0 0 0,0 1 0,0-1 0,0 1 0,0-1 0,-1 1 0,1-1 0,0 1 1,-3-2-1,-15-15-28,-1 1 0,-1 1 0,0 1 0,-24-13 0,-99-44-374,100 54 253,0 1 0,-83-17 0,126 34 141,1 0 0,-1 0 1,1 0-1,0 0 0,-1 0 0,1 0 1,-1 0-1,1 0 0,0 0 0,-1 0 1,1-1-1,0 1 0,-1 0 1,1 0-1,0 0 0,-1 0 0,1-1 1,0 1-1,-1 0 0,1 0 0,0-1 1,-1 1-1,1 0 0,0 0 0,0-1 1,0 1-1,-1 0 0,1-1 1,0 1-1,0 0 0,0-1 0,0 1 1,-1-1-1,1 1 0,0 0 0,0-1 1,0 1-1,0 0 0,0-1 0,0 1 1,0-1-1,0 1 0,0 0 0,0-1 1,0 1-1,1-1 0,-1 1 1,0 0-1,0-1 0,0 1 0,0 0 1,1-1-1,-1 1 0,0 0 0,0-1 1,1 1-1,-1 0 0,0 0 0,0-1 1,1 1-1,-1 0 0,23-19 64,-21 18-56,48-31-240,1 2 0,2 2 1,59-22-1,-72 35 46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11618,'3'1'71,"1"-1"0,0 0 0,0 1 0,-1 0 0,1 0 0,-1 0 0,1 1 0,-1-1 0,1 1 0,-1 0 0,0 0 0,0 0 0,1 0 0,-2 0 0,1 1 0,0-1 0,0 1-1,-1 0 1,1 0 0,-1 0 0,0 0 0,0 0 0,0 0 0,2 7 0,2 5 120,0 0 1,-1 0-1,-1 1 0,4 27 0,-3-3 173,-2-1-1,-3 60 1,-15 85 278,7-107-432,-61 892 752,63-666-925,38 364 1,-27-613-49,3 0 0,24 86 1,-26-131-346,-4-18 182,-1-19 93,-7-17-32,-7-11-15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3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1 696 12323,'4'-6'191,"1"0"1,0 1 0,0-1-1,1 1 1,-1 1-1,1-1 1,0 1 0,1 0-1,-1 0 1,10-4-1,10-3 110,39-10 0,-37 12-42,67-17 279,98-16-1,101-1-198,-121 19-298,281-46-17,292-41 22,7 51-4,270 82 10,-262 1 130,685-43 656,-966 10-675,1372-76-33,-1037 39-62,-227 14-54,279-14 30,-400 35-26,-319 16-23,166 24 0,-274-23 15,-1 1 0,0 3 0,-1 1 0,53 20 0,-86-27 15,0-1 1,1 1-1,-2 0 1,1 0-1,6 6 1,-9-7 24,-1-1-1,1 1 1,-1-1 0,0 1 0,0 0 0,0-1-1,0 1 1,0 0 0,0 0 0,0 0 0,0 0-1,-1 0 1,1 0 0,-1 0 0,0 0 0,1 0-1,-1 2 1,0-4-35,0 0-1,0 1 1,0-1-1,0 0 1,0 0-1,0 0 1,0 1-1,0-1 1,0 0-1,0 0 1,0 0-1,0 1 1,0-1-1,0 0 1,0 0-1,-1 0 1,1 0-1,0 1 1,0-1-1,0 0 1,0 0-1,0 0 1,0 0-1,-1 0 1,1 1-1,0-1 1,0 0-1,0 0 1,0 0-1,-1 0 1,1 0-1,0 0 1,0 0-1,0 0 1,-1 0-1,1 0 1,0 0-1,0 1 0,0-1 1,-1 0-1,1 0 1,0-1-1,0 1 1,0 0-1,-1 0 1,1 0-1,0 0 1,0 0-1,0 0 1,0 0-1,-1 0 1,1 0-5,-1-1 0,1 1 0,-1 0 0,1-1 0,0 1 1,-1 0-1,1-1 0,0 1 0,-1 0 0,1-1 0,0 1 0,0-1 0,-1 1 1,1 0-1,0-1 0,0 1 0,0-1 0,-1 1 0,1-1 0,0 1 0,0-1 0,0 1 1,0-1-1,0 1 0,0-1 0,0 0 0,2-7 2,1 0-1,-1 0 0,2 1 1,-1-1-1,1 1 1,0 0-1,0 0 1,1 0-1,0 0 1,9-9-1,9-15 0,-23 31-11,0 0-1,0 0 1,0 0-1,0 0 1,0 0-1,0 0 1,0 0-1,0-1 1,0 1-1,0 0 1,0 0-1,0 0 1,1 0-1,-1 0 1,0 0-1,0 0 1,0 0-1,0 0 0,0 0 1,0-1-1,0 1 1,0 0-1,0 0 1,0 0-1,1 0 1,-1 0-1,0 0 1,0 0-1,0 0 1,0 0-1,0 0 1,0 0-1,0 0 1,0 0-1,1 0 1,-1 0-1,0 0 1,0 0-1,0 0 0,0 0 1,0 0-1,0 0 1,0 0-1,1 0 1,-1 0-1,0 0 1,0 0-1,0 0 1,0 0-1,0 0 1,0 0-1,0 1 1,0-1-1,0 0 1,2 9-21,-2 18-15,0-21 20,0-5 28,0 1 0,0-1-1,0 0 1,0 0 0,1 1 0,-1-1 0,0 0 0,1 0-1,-1 0 1,1 1 0,-1-1 0,2 2 0,3-4 633,1-11-120,-1-21-315,1-13 54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4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17212,'9'-10'239,"1"0"1,1 0 0,0 1-1,0 1 1,0 0 0,1 0-1,0 1 1,1 1-1,0 0 1,0 1 0,0 0-1,19-4 1,-27 8-209,-1 0 0,1 0 0,-1 0 0,1 1 0,-1 0 0,1 0 0,-1 0 1,8 2-1,-11-2-31,0 0 1,0 1-1,0-1 1,0 0-1,0 1 1,0-1 0,0 1-1,0 0 1,0-1-1,-1 1 1,1 0-1,0-1 1,0 1-1,0 0 1,-1 0 0,1 0-1,0 0 1,-1 0-1,1 0 1,-1 0-1,1 0 1,-1 0-1,0 0 1,1 0 0,-1 0-1,0 0 1,0 0-1,0 0 1,1 0-1,-1 0 1,0 1-1,-1-1 1,1 0 0,0 0-1,0 0 1,0 0-1,-1 0 1,0 2-1,-1 4 1,0 0-1,-1-1 0,0 1 1,0-1-1,0 1 1,-9 10-1,-31 36 15,15-20 9,18-21-7,-5 7 52,0 0 1,1 2-1,1 0 1,-11 23-1,21-38-38,1 0-1,0 1 0,0-1 1,0 1-1,1 0 0,0-1 1,0 1-1,1 9 1,0-11-9,1-1 0,0 1 0,0-1 0,0 1 0,0-1 1,1 0-1,-1 1 0,1-1 0,0 0 0,0 0 0,1 0 1,-1-1-1,7 7 0,-5-5-33,0-1 0,0-1-1,1 1 1,0 0 0,0-1 0,0 0 0,0 0 0,0-1-1,1 1 1,-1-1 0,1 0 0,-1-1 0,1 1-1,0-1 1,0 0 0,0-1 0,-1 1 0,1-1 0,0 0-1,0-1 1,0 1 0,0-1 0,9-3 0,-3 1-185,0-1 1,0-1-1,0 1 1,-1-2 0,1 0-1,-1 0 1,-1-1-1,1-1 1,-1 0 0,9-9-1,-9 7-323,-1-1 0,1 0 0,-2-1 1,0 0-1,0 0 0,-2-1 0,1 0 0,7-22 0,-8 15 38,-1 0-1,0 0 0,-2 0 0,0 0 1,-1-32-1,-4 41 1407,0 23 932,-3 138 1224,6-129-3027,0 0 1,2 0-1,0 0 0,1 0 1,8 21-1,-11-39-87,0 0 1,0-1-1,1 1 0,-1 0 0,1-1 0,0 1 1,-1-1-1,1 1 0,3 2 0,-4-4 6,0-1-1,0 1 1,-1-1-1,1 1 1,0-1-1,0 1 1,0-1-1,0 0 1,0 1-1,0-1 1,0 0-1,0 0 1,0 0-1,0 0 1,0 0-1,0 0 1,0 0-1,0 0 1,0 0-1,0 0 1,0 0-1,0-1 1,0 1-1,-1 0 1,1-1-1,0 1 1,0 0-1,0-1 1,0 0-1,0 1 1,-1-1-1,1 1 1,1-2-1,3-3-187,-1 0-1,1 0 0,-1-1 1,0 1-1,-1-1 0,1 0 1,-1 0-1,0 0 0,-1 0 1,3-8-1,16-69-2387,-21 83 2600,4-18-259,0 0 1,-2-1-1,0 1 0,-1-1 1,-3-34-1,2 52 316,0 0-1,0 1 1,0-1-1,0 0 1,-1 0-1,1 1 1,0-1-1,0 0 1,0 0-1,-1 1 1,1-1-1,0 0 1,-1 1-1,1-1 1,-1 0-1,1 1 1,-1-1-1,1 1 1,-1-1-1,0 0 1,1 1 23,-1 0-1,1 0 1,0 0-1,-1 1 1,1-1 0,-1 0-1,1 0 1,0 0 0,-1 1-1,1-1 1,0 0 0,-1 0-1,1 1 1,0-1 0,-1 0-1,1 1 1,0-1 0,0 0-1,-1 1 1,1-1 0,0 1-1,0-1 1,-1 1 0,0 3 310,-1 0 0,1-1 0,0 1 0,-1 0 0,0 8 1,2-11-345,0-1 0,0 1 0,0 0 0,0 0 0,1 0 0,-1-1 0,0 1 0,0 0 0,0 0 0,1-1 0,-1 1 1,0 0-1,1 0 0,-1-1 0,1 1 0,-1 0 0,1-1 0,-1 1 0,1-1 0,-1 1 0,1 0 0,0-1 0,-1 1 0,2-1 0,-1 1 5,1 0 0,0-1-1,0 1 1,-1-1-1,1 1 1,0-1 0,0 0-1,0 0 1,0 0 0,2 0-1,6-1 34,-1-1 0,1 0 0,10-4 0,-15 5-32,28-12 209,56-27 0,-85 38-196,-19 47 1079,13-39-1082,1 1 0,-1-1 0,1 0 0,0 0 0,0 1 0,1-1 0,0 1 0,0-1 0,2 12 0,-1-16-44,-1-1 0,1 1-1,-1-1 1,1 1 0,0-1-1,-1 1 1,1-1 0,0 0 0,0 1-1,0-1 1,0 0 0,0 0-1,0 1 1,0-1 0,0 0-1,1 0 1,1 1 0,0-1 0,-1 0 1,0-1-1,0 1 0,1-1 1,-1 0-1,0 1 0,1-1 1,-1 0-1,0 0 0,1-1 1,-1 1-1,0 0 1,0-1-1,1 1 0,3-3 1,5-1 3,0-1 0,-1 0 0,0-1 1,0 0-1,0 0 0,-1-1 0,0-1 1,12-11-1,-2-2 49,0-1 0,20-30 0,-25 31 14,-1 0 1,-1-1-1,-1-1 1,-1 1-1,-1-2 1,-1 1-1,-1-1 0,-1-1 1,4-39-1,-9 57-43,-1 0 0,0 0 1,-1 0-1,1 0 0,-4-12 0,4 18-36,0 0-1,0 0 1,0 0 0,-1 0-1,1 0 1,0 1 0,-1-1 0,1 0-1,0 0 1,-1 0 0,1 1-1,-1-1 1,1 0 0,-1 0 0,1 1-1,-1-1 1,0 0 0,1 1-1,-1-1 1,0 1 0,0-1 0,1 1-1,-1-1 1,0 1 0,0 0-1,0-1 1,1 1 0,-1 0 0,0 0-1,0-1 1,0 1 0,0 0 0,0 0-1,0 0 1,1 0 0,-1 0-1,0 0 1,0 0 0,0 1 0,0-1-1,0 0 1,0 0 0,1 1-1,-1-1 1,0 0 0,0 1 0,0-1-1,1 1 1,-1-1 0,0 1-1,1 0 1,-1-1 0,0 1 0,0 1-1,-6 4 1,0 1 0,1 0-1,0 0 1,0 0 0,1 1 0,0 0-1,-6 13 1,0 1 27,-13 42 1,19-47 10,1 1-1,0-1 1,1 1 0,1 0-1,0-1 1,1 1 0,3 22-1,-2-35-37,1 1-1,-1-1 1,2 1-1,-1-1 1,0 0-1,1 1 1,0-1-1,0 0 1,1 0-1,0 0 1,0 0-1,0-1 1,0 1-1,0-1 1,1 0-1,0 0 1,0 0-1,0 0 0,0-1 1,1 1-1,0-1 1,-1 0-1,1-1 1,0 1-1,0-1 1,0 0-1,6 1 1,-8-2-66,0 0 0,-1 0 0,1-1 0,0 0-1,0 1 1,0-1 0,-1 0 0,1 0 0,0-1 0,0 1 0,0-1 0,-1 1 0,1-1 0,0 0 0,-1 0 0,4-1 0,-5 1 25,0 0 0,1 0 0,-1 0 0,0-1 0,0 1 0,0 0 0,0 0 0,0-1 1,0 1-1,0-1 0,-1 1 0,1 0 0,0-1 0,-1 0 0,1 1 0,-1-1 0,1 1 0,-1-1 0,0 1 0,0-1 0,0 0 0,0 1 0,0-1 1,0 0-1,0 1 0,-1-1 0,1 1 0,0-1 0,-2-2 0,-6-18-421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4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38 16011,'-30'-14'1441,"15"11"-1001,8 3-440,17 0 872,6-4-240,16-12-376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4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30 282 16396,'-1'0'66,"0"0"1,0 0 0,0 0 0,0 0 0,0 0 0,0 0 0,0 0 0,0 1 0,0-1 0,0 0 0,0 1 0,1-1 0,-1 1 0,0-1 0,0 1 0,0-1 0,1 1 0,-1 0 0,0-1 0,1 1 0,-1 0 0,0-1 0,1 1 0,-1 0 0,1 0 0,-1 0 0,1 0 0,0-1 0,-1 1 0,1 0 0,0 0 0,-1 0 0,1 0 0,0 0 0,0 2 0,-5 34 569,5-35-628,0-1 0,-1 1 1,1-1-1,0 1 0,0-1 0,1 1 1,-1-1-1,0 1 0,0-1 0,1 1 1,-1-1-1,1 0 0,-1 1 0,1-1 1,-1 0-1,1 1 0,0-1 0,0 0 1,0 0-1,0 1 0,0-1 0,0 0 1,0 0-1,0 0 0,2 1 0,-1-2-1,-1 1 0,1-1-1,0 0 1,-1 0 0,1 0-1,0 0 1,-1 0 0,1 0-1,0 0 1,-1-1 0,1 1-1,0-1 1,-1 1 0,1-1-1,-1 0 1,1 1 0,-1-1-1,1 0 1,-1 0 0,0 0 0,1 0-1,-1 0 1,1-2 0,15-12 75,-2-2 1,0 0-1,-1 0 1,-1-1-1,0-1 1,-2 0-1,0-1 1,11-28-1,-27 63-49,2 0-1,0 0 1,1 1-1,0-1 1,1 1-1,1-1 1,0 1-1,1 0 0,1-1 1,0 1-1,6 17 1,-7-30-20,-1-1-1,1 1 1,0-1 0,0 0 0,0 1 0,0-1 0,1 0-1,-1 0 1,0 1 0,1-1 0,0 0 0,-1-1-1,1 1 1,0 0 0,0 0 0,0-1 0,0 1 0,0-1-1,1 0 1,-1 1 0,0-1 0,1 0 0,-1 0-1,0-1 1,1 1 0,-1 0 0,1-1 0,0 0 0,-1 1-1,1-1 1,-1 0 0,1 0 0,-1 0 0,1-1 0,0 1-1,-1-1 1,1 1 0,3-3 0,1 0 52,1 0 1,-1 0 0,-1-1 0,1 0-1,0-1 1,-1 1 0,0-1-1,0-1 1,0 1 0,-1-1-1,9-12 1,-10 12-14,0 0-1,0 0 1,-1 0-1,1-1 1,-2 0-1,1 1 1,-1-1-1,0 0 1,0 0-1,-1-1 1,0 1 0,0 0-1,-1-11 1,0 17-50,0 0 0,0 0 1,0 0-1,-1 0 1,1 0-1,0 0 1,0 0-1,-1 1 1,1-1-1,-1 0 0,1 0 1,0 0-1,-1 0 1,0 0-1,1 1 1,-1-1-1,0 0 1,0 0-3,1 1 1,0 0 0,-1 0-1,1 0 1,0 0 0,-1 0-1,1 0 1,-1 0 0,1 0-1,-1 0 1,1 0 0,0 0-1,-1 0 1,1 0 0,-1 0-1,1 0 1,0 0 0,-1 0 0,1 1-1,0-1 1,-1 0 0,1 0-1,0 0 1,-1 1 0,1-1-1,-1 1 1,0 0-1,-1 1 0,1-1 0,-1 1 0,1 0 0,0 0 0,-1-1-1,1 1 1,0 0 0,0 0 0,1 0 0,-1 0 0,-1 4 0,2-2-2,-1 0-1,1-1 1,-1 1-1,1-1 1,0 1-1,1 0 1,-1-1 0,1 1-1,-1-1 1,1 1-1,0-1 1,0 1 0,1-1-1,-1 0 1,1 1-1,-1-1 1,1 0 0,0 0-1,0 0 1,1-1-1,-1 1 1,1 0-1,-1-1 1,5 4 0,-3-4-1,-1 0 1,1-1 0,-1 1-1,1-1 1,0 0 0,0 0-1,-1 0 1,1 0 0,0-1 0,0 0-1,0 1 1,0-1 0,0-1-1,0 1 1,0-1 0,-1 1-1,1-1 1,0 0 0,0 0-1,-1-1 1,1 1 0,5-4 0,-2 1 9,0 1 0,-1-1 0,1-1 0,-1 0 1,0 1-1,0-2 0,0 1 0,-1-1 1,0 0-1,0 0 0,0 0 0,-1-1 0,0 0 1,0 1-1,-1-1 0,5-14 0,-8 14 10,-3 8 4,-5 11-11,7-9-9,0 0 0,0 0 0,0 0 0,1 0 0,-1 1 0,1-1 0,-1 0 0,1 0 0,0 0 0,1 0 0,-1 1 0,0-1 0,1 0 0,0 0 0,0 0 0,0 0 0,0 0 0,0 0 0,2 3 0,-1-4-1,0 0-1,0 0 1,0 0-1,0 0 1,0-1-1,0 1 1,0-1-1,1 1 1,-1-1 0,0 0-1,1 0 1,0 0-1,-1 0 1,1 0-1,-1 0 1,1-1-1,0 0 1,0 1-1,-1-1 1,1 0 0,0 0-1,3-1 1,8 0-1,0-2 0,20-5 0,-27 6-19,1-1 1,-1 1 0,1 1-1,0 0 1,0 0 0,-1 0-1,1 1 1,0 0 0,0 0-1,0 1 1,11 3 0,-15-3-198,0 0-1,1-1 1,-1 1 0,0-1 0,0 0-1,1 0 1,-1-1 0,0 1 0,0-1-1,0 0 1,7-2 0,48-21-2923,-17 5 533,-15 11 198,54-9-1,-8 7 2140,-55 8 827,11-6 2666,-29 8-3143,1 0 1,-1-1 0,0 1-1,1 0 1,-1 0 0,1-1-1,-1 1 1,0 0 0,1-1-1,-1 1 1,1 0-1,-1-1 1,0 1 0,0 0-1,1-1 1,-1 1 0,0-1-1,0 1 1,1 0-1,-1-1 1,0 1 0,0-1-1,0 1 1,0-1 0,0 1-1,0-1 1,0 1-1,0-1 1,0 1 0,0-1-1,0 1 1,0-1 0,0 1-1,0-1 1,0 1-1,0-1 1,-1 1 0,1 0-1,0-1 1,0 1 0,0-1-1,-1 1 1,1 0-1,0-1 1,-1 1 0,1-1-1,0 1 1,-1 0 0,1 0-1,0-1 1,-1 1 0,1 0-1,-1-1 1,-2-1 56,-1 0 1,1 1-1,0-1 1,-1 1-1,1-1 1,0 1-1,-1 0 1,0 0-1,1 1 0,-1-1 1,0 1-1,1 0 1,-1 0-1,0 0 1,1 0-1,-1 1 1,1-1-1,-1 1 1,0 0-1,-6 3 1,6-3-106,-1 1 0,0-1 0,0 1 0,1 1 1,-1-1-1,1 0 0,0 1 0,0 0 1,0 0-1,0 1 0,0-1 0,1 1 0,0-1 1,-6 8-1,9-10-31,-1 0 0,1 0-1,-1-1 1,1 1 0,-1 0 0,1 0 0,0 0 0,-1 0 0,1 0-1,0 0 1,-1-1 0,1 1 0,0 0 0,0 0 0,0 0 0,0 0-1,0 0 1,0 0 0,0 0 0,1 0 0,-1 0 0,0 0 0,0 0-1,1-1 1,-1 1 0,0 0 0,1 0 0,-1 0 0,1 0 0,-1-1-1,1 1 1,0 0 0,-1 0 0,1-1 0,0 1 0,-1-1 0,1 1 0,0-1-1,0 1 1,0-1 0,-1 1 0,1-1 0,0 1 0,0-1 0,0 0-1,0 0 1,0 1 0,0-1 0,0 0 0,0 0 0,0 0 0,1 0-1,4 0 3,1 0 0,-1 0 0,0 0 0,1-1 0,-1 0 0,12-3 0,-3-2 0,0 0-1,-1-1 1,0 0-1,-1-1 0,0-1 1,0 0-1,0-1 0,-1 0 1,15-18-1,-16 16 8,0-1 1,0-1-1,-2 0 1,1 0-1,-2-1 1,0 0-1,-1 0 0,8-27 1,-12 26-5,-3 16-6,0-1 1,1 1-1,-1 0 0,0 0 1,0 0-1,0 0 0,0 0 1,0 0-1,0 0 0,0 0 1,0 0-1,0-1 0,0 1 0,0 0 1,0 0-1,0 0 0,-1 0 1,1 0-1,0 0 0,0 0 1,0 0-1,0 0 0,0 0 1,0-1-1,0 1 0,0 0 1,0 0-1,0 0 0,0 0 1,0 0-1,0 0 0,0 0 1,0 0-1,-1 0 0,1 0 1,0 0-1,0 0 0,0 0 0,0 0 1,0 0-1,0 0 0,0 0 1,0 0-1,0 0 0,0 0 1,-1 0-1,1 0 0,0 0 1,0 0-1,0 0 0,0 0 1,0 0-1,0 0 0,0 0 1,0 0-1,0 0 0,-1 0 1,1 0-1,0 0 0,0 0 1,-2 2 0,1 0 1,-1 0 0,0 0 0,1 0 0,0 1 0,-1-1 0,1 0 0,-1 4 0,-7 17 9,1-1 0,-6 31 1,12-43 3,0 0 0,1 0 0,0 1 0,1-1 0,0 0 0,0 0 0,1 1 0,3 10 0,-4-19-10,1 0-1,0 1 1,-1-1 0,1 0-1,0 1 1,1-1 0,-1 0-1,0 0 1,1 0 0,-1 0-1,1 0 1,0 0 0,-1-1 0,1 1-1,0 0 1,0-1 0,0 1-1,0-1 1,4 2 0,-2-1-4,1-1 1,-1 0 0,1 0-1,-1 0 1,0-1 0,1 1 0,-1-1-1,1 0 1,-1 0 0,6-2-1,5 0-11,-1-2-1,0 1 0,0-2 0,-1 0 1,23-12-1,-35 16 11,44-27-30,-42 27 33,-1-1 0,0 1-1,0-1 1,-1 0-1,1 0 1,0 0 0,-1 0-1,1 0 1,-1 0-1,1 0 1,-1 0 0,0-1-1,0 1 1,0 0-1,0-1 1,0 1 0,0-6-1,-1 8 1,0-1 0,0 1 1,0-1-1,0 1 0,0 0 0,-1-1 0,1 1 0,0-1 0,0 1 0,0-1 0,-1 1 1,1 0-1,0-1 0,0 1 0,-1-1 0,1 1 0,0 0 0,-1-1 0,1 1 0,0 0 0,-1 0 1,1-1-1,-1 1 0,1 0 0,0 0 0,-1 0 0,1-1 0,-1 1 0,1 0 0,-1 0 1,1 0-1,-1 0 0,1 0 0,-1 0 0,1 0 0,-1 0 0,1 0 0,0 0 0,-1 0 1,1 0-1,-1 0 0,1 0 0,-1 1 0,1-1 0,-1 0 0,1 0 0,0 0 0,-1 1 0,0-1 1,-22 12 174,19-8-125,0-1 0,1 1 0,-1-1 1,1 1-1,0 0 0,0 1 1,0-1-1,0 0 0,1 1 0,-1-1 1,1 1-1,0 0 0,1 0 0,-2 5 1,3-8-35,-1 1 1,1-1 0,0 0-1,0 1 1,0-1 0,0 0-1,1 1 1,-1-1 0,0 0-1,1 1 1,0-1 0,0 0-1,-1 0 1,1 0 0,0 0 0,1 0-1,-1 0 1,0 0 0,1 0-1,-1 0 1,1 0 0,-1-1-1,1 1 1,0-1 0,-1 1-1,1-1 1,0 0 0,0 1-1,0-1 1,1 0 0,-1 0-1,4 1 1,3 0-60,0 1 1,-1-1-1,1-1 1,0 0-1,1 0 1,-1-1-1,0 0 1,9-1-1,3-2-119,1-1 0,25-8-1,-10 0-30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4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37 14819,'0'-3'204,"-1"0"1,1 0-1,-1-1 0,0 1 0,0 0 1,0 0-1,0 0 0,-3-4 1,4 6-178,0 1 0,-1 0 0,1-1 0,0 1 0,0 0 1,-1-1-1,1 1 0,0 0 0,-1 0 0,1-1 0,0 1 1,-1 0-1,1 0 0,0 0 0,-1 0 0,1-1 1,0 1-1,-1 0 0,1 0 0,0 0 0,-1 0 0,1 0 1,-1 0-1,1 0 0,0 0 0,-1 0 0,1 0 0,-1 0 1,0 1 26,0 0 1,0-1 0,0 1 0,0 0 0,0 0 0,0 0-1,0-1 1,0 1 0,1 0 0,-1 0 0,0 0 0,1 0-1,-2 3 1,-9 18 427,2 0-1,0 1 1,1 0-1,-7 36 1,-10 100 496,9 35 80,15-158-881,2 1-1,1 0 0,9 44 0,-7-68-165,0-11-16,-3-3 4,-1 0-1,1 0 1,-1 0 0,0 0 0,1-1-1,-1 1 1,0 0 0,0 0 0,0-1-1,1 1 1,-1 0 0,-1 0 0,1-2-1,-1-12-2,-1 1 0,0-1 0,-1 1 0,-1 0 0,-9-22 0,-34-69-20,38 87 23,-12-19-21,-27-38 1,36 56 11,12 19 9,0 0 1,0 0 0,0 0-1,0 0 1,0 0 0,0 0 0,0 0-1,0 0 1,0 0 0,0 0-1,-1 0 1,1 0 0,0 0-1,0 0 1,0 0 0,0-1-1,0 1 1,0 0 0,0 0 0,0 0-1,0 0 1,0 0 0,0 0-1,0 0 1,0 0 0,0 0-1,0 0 1,0 0 0,0 0 0,0 0-1,0-1 1,1 1 0,-1 0-1,0 0 1,0 0 0,0 0-1,0 0 1,0 0 0,0 0-1,0 0 1,0 0 0,0 0 0,0 0-1,0 0 1,0 0 0,0 0-1,0 0 1,0 0 0,0 0-1,0 0 1,1 0 0,-1 0-1,0 0 1,0 0 0,0 0 0,0 0-1,0 0 1,0 0 0,0 0-1,0 0 1,0 0 0,0 0-1,0 0 1,0 0 0,1 0 0,-1 0-1,0 0 1,0 0 0,10 2-13,9 5 0,17 9-463,66 17 0,-82-28 208,0-1 1,1-1-1,-1-1 0,1-1 1,21-1-1,-9-4-171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15195,'-8'9'510,"0"1"0,1 0 0,1 1 0,0-1 0,0 1 0,1 0 0,0 1 0,1-1 0,-4 15 0,8-25-476,0 0-1,-1 0 1,1 0-1,0 0 1,0 0 0,0 0-1,0 0 1,0 0-1,0 0 1,0 0 0,0 0-1,0 0 1,0 0-1,0 0 1,1 0 0,-1 0-1,0 0 1,1 0-1,-1 0 1,1 0 0,0 1-1,0-1-20,0-1 0,0 1-1,-1-1 1,1 0-1,0 1 1,0-1 0,0 0-1,0 0 1,0 0 0,-1 0-1,1 0 1,0 0 0,0 0-1,0 0 1,0 0 0,0 0-1,0 0 1,-1 0-1,3-1 1,6-3-24,0 1 1,-1-2-1,15-8 0,-15 8 56,9-5-30,1 1 1,0 0-1,20-6 1,-33 13-15,0 1 1,-1-1 0,1 1-1,0 0 1,0 1 0,0-1-1,-1 1 1,1 0 0,0 0-1,0 1 1,0-1-1,0 1 1,-1 0 0,1 0-1,0 1 1,-1-1 0,1 1-1,6 3 1,-9-3-1,0 0-1,0 0 1,0 0 0,0 0 0,-1 0-1,1 1 1,2 3 0,-3-4 13,0 0 1,0-1-1,0 1 0,0-1 0,0 1 1,0-1-1,1 0 0,-1 1 1,3 1-1,-3-3-8,0 0-1,0 1 1,0-1 0,-1 0-1,1 0 1,0 0 0,0 0-1,0 0 1,0 0 0,0 0 0,0-1-1,0 1 1,-1 0 0,1 0-1,0-1 1,0 1 0,0-1-1,-1 1 1,1 0 0,0-1-1,0 0 1,-1 1 0,1-1 0,0 1-1,-1-1 1,1 0 0,7-6-12,0 0 1,0 1 0,0 0 0,1 1-1,12-6 1,-19 10-14,1 0-1,-1 0 0,1 0 1,0 0-1,-1 1 1,1-1-1,0 1 0,0 0 1,-1 0-1,1 0 1,0 0-1,0 0 0,-1 1 1,1-1-1,0 1 1,-1 0-1,1-1 0,0 1 1,-1 0-1,1 1 1,-1-1-1,0 0 0,1 1 1,3 3-1,14 14-153,-13-13 163,-1 0 1,1 0-1,11 7 0,-14-11 27,-1 0 1,0-1-1,0 0 0,1 1 0,-1-1 1,1 0-1,-1-1 0,1 1 0,-1-1 0,1 1 1,-1-1-1,7-1 0,0-1 45,1 0 0,0-1 0,-1-1 1,1 0-1,-1 0 0,0-1 0,18-11 0,-20 10-64,1 1 1,0 0 0,1 1-1,-1 0 1,1 0-1,0 1 1,0 0 0,18-3-1,-26 7-8,1-1 0,-1 0 0,0 1 0,0 0 0,0-1-1,1 1 1,-1 0 0,0 0 0,0 0 0,0 0 0,0 0-1,0 1 1,-1-1 0,1 1 0,0-1 0,-1 1 0,1 0 0,-1-1-1,1 1 1,1 3 0,-1-2 23,0 0 1,0-1-1,1 1 0,-1-1 1,1 1-1,-1-1 0,1 0 1,5 3-1,-3-4 25,0 1 0,-1-1 0,1 0 0,0-1 1,0 1-1,0-1 0,0 0 0,0 0 0,-1 0 0,1-1 0,0 0 0,0 0 0,7-2 1,9-4 115,34-17 0,-37 16-71,5-4-23,-10 6-61,0-1 0,1 2 1,-1 0-1,18-4 0,-30 9-2,0 0-1,0 0 1,-1-1-1,1 1 0,0 0 1,0 0-1,0 0 1,0 0-1,-1 0 0,1 1 1,0-1-1,0 0 0,0 0 1,-1 0-1,1 1 1,0-1-1,0 0 0,-1 1 1,1-1-1,0 1 1,-1-1-1,1 1 0,0-1 1,-1 1-1,2 0 0,5 21-65,-7-21 76,1 1-1,-1 0 1,0-1 0,0 1-1,1-1 1,-1 1 0,1-1-1,-1 1 1,1-1 0,0 1-1,-1-1 1,1 0-1,0 1 1,0-1 0,0 0-1,0 0 1,0 1 0,0-1-1,0 0 1,1 0 0,-1 0-1,0-1 1,1 1 0,-1 0-1,0 0 1,1-1 0,2 2-1,4-2 25,0 0-1,-1-1 1,1 1-1,0-2 1,-1 1-1,1-1 1,-1 0-1,0-1 1,0 1-1,1-1 1,-2-1 0,13-7-1,-8 5-81,0 0 0,1 1-1,17-5 1,-29 9 43,1 1 0,0 0 0,-1-1 0,1 1 1,0 0-1,-1 0 0,1 0 0,0 0 0,0-1 0,-1 1 0,1 0 0,0 0 0,0 0 0,0 1 0,-1-1 0,1 0 0,0 0 0,-1 0 0,1 1 0,0-1 0,0 0 1,-1 0-1,1 1 0,0-1 0,-1 1 0,1-1 0,-1 1 0,1-1 0,-1 1 0,1-1 0,0 1 0,0 1-5,-1 0-1,1 0 1,-1 0-1,0 0 1,0 0 0,0 1-1,0-1 1,0 0-1,0 2 1,0 16-114,0-20 119,0 1-1,1-1 1,-1 1-1,0-1 1,1 1-1,-1-1 0,0 0 1,1 1-1,-1-1 1,1 0-1,-1 1 1,0-1-1,1 0 0,-1 0 1,1 1-1,-1-1 1,1 0-1,-1 0 1,1 0-1,-1 0 0,1 0 1,-1 0-1,1 0 1,-1 0-1,1 0 1,-1 0-1,1 0 1,-1 0-1,1 0 0,-1 0 1,1 0-1,-1 0 1,1 0-1,-1-1 1,1 1-1,-1 0 0,1 0 1,-1-1-1,1 1 1,9-7-84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4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10 14315,'-3'-2'88,"0"1"0,0 0 0,0 0 0,0 0-1,0 0 1,0 0 0,0 1 0,-1-1 0,1 1 0,0 0 0,0 0 0,-1 0-1,1 0 1,0 0 0,0 1 0,-4 1 0,1 0-10,0 0 1,0 0-1,1 1 0,-1 0 0,1 0 1,-1 1-1,-8 8 0,3-2-41,0 1-1,1 1 1,0 0-1,1 0 0,0 1 1,-8 15-1,14-21-23,0-1-1,0 1 0,0 0 1,1 1-1,0-1 0,0 0 1,1 1-1,0 7 0,0-14-6,1 1-1,0 0 0,0-1 0,0 1 0,1 0 1,-1-1-1,0 1 0,1-1 0,-1 1 0,1 0 1,-1-1-1,1 1 0,0-1 0,-1 1 0,1-1 1,0 0-1,0 1 0,0-1 0,0 0 0,0 0 1,1 1-1,-1-1 0,0 0 0,0 0 0,1 0 0,-1-1 1,1 1-1,-1 0 0,1 0 0,-1-1 0,1 1 1,-1-1-1,1 1 0,0-1 0,-1 0 0,1 0 1,-1 0-1,1 0 0,0 0 0,-1 0 0,3 0 1,2-1 43,0 0 0,1 0 0,-1-1 0,0 0 0,0 0 1,0-1-1,-1 1 0,1-1 0,0 0 0,-1-1 0,0 1 1,0-1-1,0 0 0,0 0 0,-1-1 0,6-5 1,-6 4 46,1 1 0,-1 0 0,0-1 0,-1 0 0,1 0 0,-1 0 0,0 0 0,-1-1 0,1 1 0,-1-1 0,-1 0 0,1 1 0,-1-1 0,1-11 0,-2 17-89,0 0-1,0 1 1,0-1-1,0 0 0,0 0 1,0 1-1,0-1 1,0 0-1,0 0 1,0 1-1,-1-1 1,1 0-1,0 0 1,0 1-1,-1-1 1,1 0-1,0 1 0,-1-1 1,1 1-1,-1-1 1,1 0-1,-1 1 1,1-1-1,-1 1 1,1-1-1,-1 1 1,1-1-1,-1 1 1,0 0-1,1-1 1,-1 1-1,0 0 0,1-1 1,-1 1-1,0 0 1,0 0-1,1 0 1,-1-1-1,0 1 1,0 0-1,1 0 1,-1 0-1,-1 1 1,0-1-73,0 1 0,0-1 0,1 1 0,-1 0 0,0 0 0,0 0 0,0 0 0,1 0 0,-1 0 0,1 1 0,-1-1 0,1 0 0,-1 1 0,1-1 0,-1 3 0,-1-1-52,2 1-1,-1 0 0,0 0 1,1 0-1,0 0 0,0 0 0,0 0 1,0 0-1,0 1 0,1-1 1,0 0-1,0 0 0,1 6 1,2 14-415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4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132 110 15507,'1'-20'1037,"-1"16"-846,1-1 0,-1 1 0,1 0 0,-2-1 0,1 1 0,0-1 0,-1 1 0,-1-8 0,1 12-152,1 0 0,0-1 0,0 1 1,-1 0-1,1-1 0,0 1 0,-1 0 1,1-1-1,0 1 0,-1 0 0,1 0 1,-1-1-1,1 1 0,0 0 0,-1 0 0,1 0 1,-1 0-1,1-1 0,0 1 0,-1 0 1,1 0-1,-1 0 0,1 0 0,-1 0 1,1 0-1,-1 0 0,1 0 0,0 0 1,-1 0-1,1 1 0,-1-1 0,1 0 1,-1 0-1,1 0 0,0 0 0,-1 1 1,1-1-1,0 0 0,-1 0 0,1 1 1,-1-1-1,1 0 0,0 1 0,0-1 1,-1 0-1,1 1 0,0 0 0,-16 17 504,16-17-508,-14 22 64,1 0-1,1 0 1,1 2-1,1-1 0,1 1 1,1 1-1,1-1 1,-4 39-1,10-57-98,0-1 1,1 1-1,0-1 0,0 0 0,1 1 1,0-1-1,0 1 0,3 8 1,-3-12 0,0-1 0,0 0 0,0 0 0,0 0 0,1 1-1,-1-1 1,1 0 0,-1-1 0,1 1 0,0 0 0,-1 0 0,1-1 0,0 1 0,0-1 0,0 0 0,1 1 0,-1-1 0,0 0 0,0 0 0,1 0 0,-1-1 0,0 1 0,1-1 0,3 1 0,3 0 8,1-1 0,-1 0 0,0-1 0,0 0 1,0-1-1,1 0 0,-1 0 0,-1-1 0,1 0 0,0-1 1,-1 1-1,14-10 0,-2 1 34,-1-1 1,-1-1 0,32-30-1,-49 45 4,-2 8-16,-6 26-4,-5 26-25,12-58-5,0 0 0,0 0 1,0 0-1,0 1 0,0-1 1,1 0-1,-1 0 0,1 0 1,0 0-1,0 0 0,0 0 1,0 0-1,1 0 0,1 3 0,-2-5 2,1 0 0,-1 0 0,0 0 0,1 1 0,-1-2 0,0 1 0,1 0 0,-1 0 0,1 0 0,0-1 0,-1 1 0,1-1 0,-1 1 0,1-1 0,0 1 0,-1-1 0,1 0 0,0 0 0,0 0-1,-1 0 1,1 0 0,0 0 0,-1-1 0,1 1 0,0-1 0,-1 1 0,1-1 0,2-1 0,4-1 6,-1-1 0,1 0-1,-1-1 1,0 0 0,0 0 0,0 0-1,-1-1 1,0 0 0,0 0 0,-1-1-1,1 1 1,-1-1 0,-1-1 0,1 1-1,-1 0 1,-1-1 0,1 0 0,-1 0 0,-1 0-1,3-10 1,-5 17-7,0 0 0,0 0-1,0 0 1,1 0 0,-1 0 0,-1 0-1,1-1 1,0 1 0,0 0 0,0 0 0,0 0-1,-1 0 1,1 0 0,-1 0 0,1 0-1,-2-2 1,2 3-1,0 0 0,-1-1 0,1 1 0,-1 0 0,1 0 0,-1 0 0,1-1 0,-1 1 0,1 0 0,0 0 0,-1 0-1,1 0 1,-1 0 0,1 0 0,-1 0 0,1 0 0,-1 0 0,1 0 0,-1 0 0,1 0 0,-1 1 0,1-1 0,0 0 0,-1 0 0,1 0-1,-1 1 1,-2 1-3,0 0 0,0 0 0,0 0-1,0 0 1,1 1 0,-1-1-1,1 1 1,-4 5 0,2-2 31,1-1 1,0 1 0,0 0-1,-4 11 1,7-17-20,0 1-1,-1 0 1,1 0-1,0-1 1,0 1-1,-1 0 1,1 0 0,0-1-1,0 1 1,0 0-1,0 0 1,0 0-1,0-1 1,0 1 0,0 0-1,0 0 1,1 0-1,-1-1 1,0 1-1,0 0 1,1 0 0,-1-1-1,0 1 1,1 0-1,-1-1 1,1 1-1,-1 0 1,1-1-1,-1 1 1,1-1 0,0 1-1,-1-1 1,1 1-1,0-1 1,-1 1-1,1-1 1,0 0 0,-1 1-1,1-1 1,0 0-1,0 0 1,-1 1-1,1-1 1,0 0 0,0 0-1,0 0 1,-1 0-1,1 0 1,1 0-1,92-3 109,-61 0-210,-1 2 0,0 1 0,1 2 0,62 11 0,-93-13 96,0 0 0,0 0 0,0 0 1,1 0-1,-1 0 0,0 0 1,0 0-1,0-1 0,0 1 0,0-1 1,1 0-1,-1 0 0,0 0 0,0 0 1,-1 0-1,1 0 0,0 0 1,0 0-1,0-1 0,-1 1 0,1-1 1,-1 1-1,1-1 0,-1 0 0,0 0 1,1 1-1,-1-1 0,0 0 0,1-3 1,5-9-8,-1 0-1,0 0 1,4-19 0,-4 14-88,-4 14 78,-1 1-32,0 0 0,1 0 0,-1 0 1,1 0-1,4-6 0,-5 9 16,1 0 0,-1-1 0,0 1 0,1 0 0,-1 0 1,1 0-1,0 0 0,-1 0 0,1 0 0,0 0 0,0 0 0,-1 1 0,1-1 0,0 1 0,3-1 0,8-2-8,-1 0 0,0-1 0,1 0 0,-2-1-1,1 0 1,0-1 0,-1 0 0,0-1-1,-1 0 1,0-1 0,0 0 0,0-1 0,-1 0-1,0-1 1,-1 1 0,0-2 0,0 1-1,-1-1 1,-1 0 0,0 0 0,7-20 0,-5 5 199,-8 25-146,1 0 0,-1 0 1,0 1-1,0-1 1,1 0-1,-1 0 0,0 0 1,0 0-1,0 0 1,0 0-1,0 1 0,0-1 1,-1 0-1,1 0 0,0 0 1,0 0-1,0 0 1,-1 1-1,1-1 0,-1 0 1,1 0-1,0 1 1,-1-1-1,1 0 0,-2-1 1,1 2-5,0 0 0,0 1 0,0-1 0,0 0 0,0 0 1,0 1-1,0-1 0,0 0 0,0 1 0,0-1 0,0 1 0,0-1 0,1 1 1,-1 0-1,0-1 0,0 1 0,1 0 0,-1-1 0,0 1 0,1 0 0,-1 0 1,1 0-1,-1 0 0,1 0 0,-1 1 0,-16 29 27,16-28-25,-10 19 6,2 0 0,1 1 0,0 1 0,2-1 0,-4 30-1,8-42-4,2-1 0,-1 1 0,1 0-1,1 0 1,0-1 0,3 14-1,-2-18-5,0 0 0,0 0 0,0 0-1,1 0 1,0 0 0,0-1 0,0 1 0,1-1-1,0 0 1,0 0 0,6 6 0,8 0-148,-13-12-89,-9-9-48,-17-17-437,-27-30 1,27 34 649,-29-42 0,50 65 79,0 0 1,0 0-1,0-1 1,-1 1-1,1 0 1,0 0-1,0 0 1,0-1-1,0 1 1,0 0-1,0-1 0,-1 1 1,1 0-1,0 0 1,0-1-1,0 1 1,0 0-1,0-1 1,0 1-1,0 0 0,0 0 1,0-1-1,0 1 1,0 0-1,0 0 1,1-1-1,-1 1 1,0 0-1,0-1 0,0 1 1,0 0-1,0 0 1,1-1-1,-1 1 1,0 0-1,0 0 1,0 0-1,1-1 1,-1 1-1,0 0 0,0 0 1,0 0-1,1 0 1,-1 0-1,0-1 1,1 1-1,-1 0 1,0 0-1,0 0 0,1 0 1,-1 0-1,0 0 1,0 0-1,1 0 1,-1 0-1,0 0 1,1 0-1,-1 0 0,0 0 1,0 0-1,1 0 1,-1 0-1,0 0 1,1 1-1,-1-1 1,22 3 294,-20-2-246,19 4 52,-13-2-510,0-1 0,0-1 1,-1 1-1,1-1 0,13 0 0,-20-1 365,0 0 0,0 0-1,-1 0 1,1-1 0,0 1-1,0 0 1,-1 0 0,1 0-1,0-1 1,0 1 0,-1 0-1,1-1 1,0 1 0,-1-1-1,1 1 1,-1-1-1,1 1 1,-1-1 0,1 1-1,-1-1 1,1 1 0,-1-1-1,1 0 1,-1 1 0,1-1-1,-1 0 1,0 1 0,0-1-1,1 0 1,-1 1 0,0-1-1,0 0 1,0 0 0,0 0-1,-2-21-678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4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17644,'-4'3'1256,"8"0"-1400,12-1 96,10-5 496,2-2-216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4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4 107 14219,'-1'-5'522,"0"-1"1,0 0-1,1-1 0,0 1 1,0 0-1,0 0 0,2-7 1,-2 10-372,1 0 0,-1 0 1,1 0-1,0 0 0,0 0 1,1 0-1,-1 0 0,0 0 1,1 1-1,0-1 0,-1 0 1,1 1-1,0-1 0,1 1 1,2-3-1,-5 5-130,1-1 0,-1 1 0,1-1-1,0 1 1,0 0 0,-1-1 0,1 1 0,0 0-1,0-1 1,-1 1 0,1 0 0,0 0 0,0 0 0,-1 0-1,1 0 1,0 0 0,0 0 0,0 0 0,-1 0 0,1 0-1,0 0 1,0 0 0,0 0 0,-1 1 0,2-1-1,0 1-2,-1 0-1,0 0 0,1 1 1,-1-1-1,0 0 0,0 0 1,0 1-1,0-1 0,0 0 1,0 1-1,1 2 0,1 2-6,0 1 0,-1 0-1,0 0 1,2 11 0,-1 6-31,-2-1 1,0 1-1,-5 35 1,2-31-14,2-28 34,0 0-1,0 0 0,0 1 0,0-1 1,0 0-1,0 0 0,0 0 0,0 0 0,0 0 1,0 1-1,0-1 0,0 0 0,0 0 1,0 0-1,0 0 0,0 0 0,0 1 1,0-1-1,0 0 0,0 0 0,0 0 1,0 0-1,1 0 0,-1 1 0,0-1 1,0 0-1,0 0 0,0 0 0,0 0 1,0 0-1,0 0 0,0 0 0,1 0 1,-1 1-1,0-1 0,0 0 0,0 0 1,0 0-1,0 0 0,1 0 0,-1 0 1,0 0-1,0 0 0,0 0 0,0 0 1,0 0-1,1 0 0,-1 0 0,0 0 1,0 0-1,0 0 0,0 0 0,0 0 1,1 0-1,-1 0 0,0 0 0,0 0 1,0-1-1,13-8 18,9-15 32,-9 8 70,-1 0 0,0-1 1,-2-1-1,0 0 0,10-25 0,-21 46-93,1-1-1,-1 1 0,1 0 0,-1 0 0,1 0 1,0 0-1,0 0 0,1 0 0,-1-1 0,0 1 1,1 0-1,0 0 0,0 0 0,0-1 0,1 5 1,-1-6-14,0 0 0,-1 0 0,1 1 0,0-1 0,0 0 1,0 0-1,0 0 0,0 0 0,0 0 0,0-1 1,0 1-1,0 0 0,0 0 0,0-1 0,0 1 0,1-1 1,-1 1-1,0-1 0,0 1 0,1-1 0,-1 0 0,0 1 1,1-1-1,-1 0 0,0 0 0,1 0 0,-1 0 1,0 0-1,1-1 0,-1 1 0,0 0 0,1-1 0,-1 1 1,0-1-1,2 0 0,7-4 38,-1-1-1,0 0 1,0 0-1,-1-1 1,0-1 0,0 1-1,0-1 1,7-11-1,-9 13-308,-5 5 218,0 0 0,0 1 0,1-1-1,-1 0 1,1 1 0,-1-1 0,0 1 0,1-1-1,-1 1 1,1-1 0,-1 1 0,1 0-1,0 0 1,-1 0 0,1 0 0,-1 0-1,2 1 1,8 0-301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4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76 14691,'0'-1'51,"0"1"0,0-1 0,0 1 1,0-1-1,-1 1 0,1-1 0,0 1 0,0-1 0,0 1 0,0-1 0,-1 1 0,1-1 0,0 1 1,0 0-1,-1-1 0,1 1 0,0-1 0,-1 1 0,1 0 0,-1-1 0,1 1 0,0 0 0,-1-1 1,1 1-1,-1 0 0,1 0 0,-1 0 0,1-1 0,-1 1 0,1 0 0,0 0 0,-1 0 0,1 0 1,-1 0-1,1 0 0,-1 0 0,1 0 0,-1 0 0,1 0 0,-1 0 0,1 0 0,-1 0 0,1 0 1,-1 1-1,1-1 0,-1 0 0,1 0 0,-1 0 0,1 1 0,-1-1 0,0 1 0,-25 15 832,14-6-518,1 0 0,-14 18 1,21-23-300,0 0 0,1 0 0,-1 0 0,1 1-1,0-1 1,1 1 0,-1 0 0,-2 10 0,5-15-52,0 0 1,0 0-1,0 0 0,-1 0 0,1 0 0,0 0 1,0 0-1,1 0 0,-1 0 0,0 0 0,0 0 1,0 0-1,1 0 0,-1 0 0,0-1 1,1 1-1,-1 0 0,1 0 0,-1 0 0,1 0 1,-1-1-1,1 1 0,0 0 0,1 1 0,0-1 11,-1 0-1,1 0 0,0 0 0,1 0 0,-1 0 1,0-1-1,0 1 0,0-1 0,0 1 1,4-1-1,6 1 44,0-2 1,0 0 0,15-2 0,-23 2-60,48-9 123,-36 6-77,-1 0 0,1 1 0,0 1 0,-1 1 0,1 0 0,0 1 0,22 3 0,-30-1 1003,-16-11-321,-2-8-542,2 0 0,0-1 1,0 0-1,2 0 0,0-1 0,1 0 0,-4-33 1,9 52-228,0 0 0,0-1 0,0 1 0,0 0 0,0-1 0,0 1 0,0 0 0,0-1 0,0 1 1,0 0-1,0 0 0,0-1 0,0 1 0,0 0 0,0-1 0,0 1 0,0 0 0,1 0 0,-1-1 0,0 1 1,0 0-1,0-1 0,0 1 0,1 0 0,-1 0 0,0 0 0,0-1 0,0 1 0,1 0 0,-1 0 0,0 0 1,0-1-1,1 1 0,-1 0 0,0 0 0,1 0 0,-1 0 0,0 0 0,1 0 0,-1 0 0,0 0 0,0 0 1,1 0-1,-1 0 0,0 0 0,1 0 0,-1 0 0,0 0 0,1 0 0,-1 0 0,0 0 0,0 0 0,1 0 1,-1 0-1,0 0 0,1 1 0,-1-1 0,22 11-918,-18-8 885,20 11-503,4 0-157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84 167 13811,'0'-2'144,"1"1"0,-1 0-1,0 0 1,0-1 0,0 1 0,0 0 0,-1 0-1,1-1 1,0 1 0,0 0 0,-1 0 0,0-2-1,1 3-88,0-1 0,0 1 0,-1 0 0,1-1-1,0 1 1,0 0 0,-1-1 0,1 1 0,0 0-1,-1 0 1,1 0 0,0-1 0,-1 1 0,1 0-1,0 0 1,-1 0 0,1 0 0,-1-1 0,1 1-1,0 0 1,-1 0 0,1 0 0,-1 0 0,1 0-1,-1 0 1,-1 1 43,1-1 1,-1 1-1,1-1 0,-1 1 0,1 0 0,-1 0 1,1-1-1,-1 1 0,1 0 0,-1 0 0,1 1 1,0-1-1,0 0 0,0 0 0,0 1 0,-2 1 1,-3 6 12,0 0 0,1 1 1,0-1-1,0 1 0,1 0 1,0 1-1,1-1 0,0 1 0,1-1 1,0 1-1,0 0 0,1 20 1,1-29-99,0 0 1,0 0 0,1 0 0,-1-1 0,1 1 0,-1 0 0,1 0-1,-1 0 1,1-1 0,0 1 0,0 0 0,0-1 0,0 1-1,0 0 1,0-1 0,1 1 0,-1-1 0,0 0 0,1 0-1,-1 1 1,1-1 0,-1 0 0,1 0 0,0 0 0,-1 0 0,1-1-1,0 1 1,0 0 0,0-1 0,-1 1 0,1-1 0,0 0-1,0 0 1,0 1 0,0-1 0,0 0 0,0-1 0,3 1-1,2-1 26,1-1 0,-1 1 0,0-1 0,1-1 0,-1 1 0,0-1-1,-1-1 1,11-5 0,-3-2 40,0 0 1,-1-1-1,0 0 0,-1-1 0,0-1 0,-1 0 0,0 0 1,-2-1-1,1 0 0,-2-1 0,0 0 0,-1 0 0,-1-1 1,0 0-1,-1 0 0,-1 0 0,-1-1 0,2-18 1,-8 13 77,2 23-152,1 0 0,0-1 0,0 1 0,0 0 0,-1-1 0,1 1 0,0 0 1,0-1-1,-1 1 0,1 0 0,0 0 0,0-1 0,-1 1 0,1 0 0,0 0 0,-1 0 0,1-1 1,-1 1-1,1 0 0,0 0 0,-1 0 0,1 0 0,0 0 0,-1 0 0,1 0 0,-1 0 0,1 0 0,-1 0 1,-1 1 1,0-1 0,0 1 0,1 0 0,-1 1 0,0-1 0,0 0 0,1 0 0,-1 1 0,1-1 1,-1 1-1,1-1 0,0 1 0,0 0 0,0-1 0,-2 4 0,-5 9-10,1 0-1,1 1 0,0 0 0,1-1 1,0 2-1,1-1 0,1 0 0,0 1 1,0 24-1,3-38 2,0 1 0,0-1 0,0 0 0,1 1-1,-1-1 1,1 0 0,-1 1 0,1-1 0,0 0 0,0 0 0,0 0 0,0 0 0,0 0 0,0 0 0,4 4-1,-4-5 1,0 0-1,1 0 0,-1-1 0,1 1 1,-1 0-1,1 0 0,-1-1 0,1 1 0,0-1 1,-1 0-1,1 1 0,0-1 0,-1 0 1,1 0-1,0 0 0,0 0 0,-1 0 0,1 0 1,0-1-1,-1 1 0,1 0 0,2-2 1,5-2-19,0 0 1,0 0-1,-1-1 1,1 0 0,-1-1-1,-1 0 1,1 0-1,-1-1 1,0 1-1,9-13 1,24-21-160,-50 73 28,9-29 149,-4 9 17,2 0 1,-1 0-1,1 0 0,-1 24 1,4-34-8,-1-1-1,1 0 1,0 0 0,0 0 0,1 1 0,-1-1 0,0 0 0,1 0 0,0 0-1,-1 0 1,1 1 0,0-1 0,0 0 0,0 0 0,0-1 0,0 1 0,1 0-1,-1 0 1,0 0 0,1-1 0,-1 1 0,1-1 0,0 1 0,0-1 0,-1 0-1,1 0 1,0 0 0,0 0 0,0 0 0,0 0 0,0 0 0,1 0-1,-1-1 1,0 1 0,0-1 0,0 0 0,4 0 0,11 0 2,0-1 0,0-1 0,-1 0 0,1-1 1,0-1-1,28-11 0,-23 7-189,0 2 1,45-8-1,-65 14 154,-1 0-1,1 0 1,0 0 0,0 0 0,0 0-1,0 0 1,0 0 0,0 0-1,0 1 1,0-1 0,0 1-1,0 0 1,3 1 0,-4-1 7,1 0 0,-1 0 0,0 0 0,0 1 0,-1-1 0,1 0 0,0 1 0,0-1 0,0 0-1,-1 1 1,1-1 0,-1 1 0,1-1 0,-1 1 0,0 0 0,0-1 0,1 2 0,-1-2 22,0 0 1,0-1-1,0 1 0,0 0 0,0 0 0,1-1 0,-1 1 0,0 0 0,1-1 0,-1 1 1,0 0-1,1-1 0,-1 1 0,1-1 0,-1 1 0,1-1 0,-1 1 0,1-1 0,0 1 1,-1-1-1,1 1 0,-1-1 0,1 0 0,0 1 0,-1-1 0,1 0 0,0 0 1,0 0-1,-1 1 0,1-1 0,0 0 0,0 0 0,-1 0 0,1 0 0,0 0 0,-1 0 1,1 0-1,0 0 0,0-1 0,-1 1 0,1 0 0,0 0 0,1-1 0,5-2 17,0 0 0,0 0 0,11-6-1,-6 2-4,6-2-8,-5 2-45,1 0 0,0 1-1,16-4 1,-27 9 23,0 0 0,0 1 0,0-1-1,0 1 1,0-1 0,0 1 0,0 0 0,0 0 0,0 0 0,0 1 0,0-1-1,0 1 1,0 0 0,0 0 0,0 0 0,-1 0 0,1 0 0,0 0 0,-1 1-1,1-1 1,3 4 0,0 1 2,0-1 0,0 0 0,0 0 0,0-1 0,9 5 0,-11-8 26,-1 1 1,1-1-1,-1 0 1,1 0-1,-1-1 1,1 1-1,0-1 1,-1 0-1,1 0 1,0 0-1,-1 0 1,1 0-1,6-2 1,48-18 76,-48 16-204,1-1-1,0 2 1,0 0-1,0 0 1,16-2 0,-27 5 63,1 0 0,0 0 0,-1 0 1,1 0-1,0 0 0,0 0 0,-1 0 1,1 0-1,0 0 0,-1 0 0,1 0 1,0 1-1,-1-1 0,1 0 0,0 0 1,-1 1-1,1-1 0,0 0 0,-1 1 1,1-1-1,-1 1 0,1-1 0,0 1 1,-1-1-1,0 1 0,1-1 0,0 2 1,-1-1-41,0 0 0,0 0 0,0 0 0,0 0 0,0 0 0,0 0-1,0 0 1,0 0 0,0 0 0,-1 0 0,1 0 0,0 0 0,-1 0 0,1 0 0,-1 0 0,0 1 0,-2 3-207,0 0-1,-1 0 0,0 0 0,-7 7 0,-6 2-493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15355,'2'-28'1477,"-2"21"-1102,1-1 1,0 1 0,0 0-1,0 0 1,3-9-1,-1 60 1743,-8 58-1631,1-35-248,7 80 1,-3-139-207,1 0 0,0-1 1,1 1-1,0-1 1,5 14-1,-6-20-27,0 1 0,-1-1-1,1 0 1,0 0 0,-1 0 0,1 0 0,0 0-1,0 0 1,0 0 0,0 0 0,0 0 0,0-1-1,0 1 1,0 0 0,0-1 0,0 1 0,2 0-1,-1-1-2,-1 0-1,1 0 0,-1 0 1,0 0-1,1 0 0,-1 0 1,1 0-1,-1-1 0,0 1 1,1-1-1,-1 1 0,0-1 1,1 1-1,-1-1 0,0 0 1,0 0-1,0 1 0,0-1 1,0 0-1,2-1 0,5-7-25,1 0 1,-1-1-1,0 0 0,-1 0 0,0-1 1,0 0-1,4-11 0,34-87-110,-44 105 129,23-62-128,-3-2-1,13-79 1,-31 133 148,-4 25-26,0 6 3,-1 6 20,-8 95 376,6 170 1,5-278-357,3 35 124,-3-42-138,0 0 0,-1 1 0,1-1 0,1 0 0,-1 0 0,0 0 0,1 0 0,-1 0 0,1 0 0,3 4 0,-5-7-18,0 0 0,0 1 0,0-1 0,1 0 0,-1 1 0,0-1 0,0 0 1,0 0-1,1 1 0,-1-1 0,0 0 0,1 0 0,-1 0 0,0 0 0,0 1 1,1-1-1,-1 0 0,0 0 0,1 0 0,-1 0 0,0 0 0,1 0 0,-1 0 0,0 0 1,1 0-1,-1 0 0,0 0 0,1 0 0,-1 0 0,0 0 0,0 0 0,1 0 1,-1 0-1,0 0 0,1 0 0,-1 0 0,0 0 0,1-1 0,-1 1 0,0 0 1,0 0-1,1 0 0,-1-1 0,0 1 0,0 0 0,1 0 0,-1-1 0,0 1 1,0 0-1,0 0 0,0-1 0,1 1 0,-1 0 0,0-1 0,0 1 0,0 0 0,0-1 1,4-18-7,-4 8-18,-1 0 0,0 0 0,-1 0 0,0 1 0,-1-1 0,0 0 0,0 1 0,-9-17 0,5 12-26,-2 1 0,1 0 0,-2 0 0,0 1 0,-12-13 0,20 23 33,0 1-1,-1-1 0,0 1 0,1 0 1,-1 0-1,0 0 0,0 0 0,0 0 1,-1 1-1,1-1 0,0 1 0,0 0 0,-1 0 1,-4-1-1,7 2 10,0 0 0,1 0 0,-1 0 0,0 0 0,0 1 0,0-1 0,0 0 0,0 0 0,0 1 0,0-1 0,0 0 0,0 1 0,0-1 0,1 1 0,-1-1 1,0 1-1,0-1 0,1 1 0,-1 0 0,-1 1 0,1 0 1,0 0 1,0 0 0,0 0-1,0 0 1,0 0 0,1 1 0,-1-1-1,1 0 1,-1 0 0,1 1-1,0-1 1,0 4 0,0-1 4,0 0 0,0 0 0,1 0 0,0 0 0,0 0 0,0 0 0,0 0 0,1 0 1,0-1-1,0 1 0,0 0 0,1-1 0,-1 0 0,1 1 0,0-1 0,0 0 0,1-1 0,-1 1 0,1 0 1,0-1-1,0 0 0,0 0 0,0 0 0,0-1 0,1 1 0,-1-1 0,1 0 0,0 0 0,0 0 0,-1-1 1,1 0-1,0 0 0,0 0 0,0-1 0,0 1 0,1-1 0,-1 0 0,0-1 0,0 1 0,0-1 0,0 0 1,0 0-1,-1-1 0,1 1 0,0-1 0,4-3 0,1-1-8,0-1-1,0 0 1,-1-1 0,0 0-1,-1 0 1,0-1-1,0 0 1,-1-1 0,12-19-1,-6 10-39,-13 19 48,0 0-1,0 0 0,0 1 0,0-1 1,0 0-1,0 0 0,0 0 0,0 0 1,0 0-1,0 0 0,0 0 0,0 1 1,0-1-1,1 0 0,-1 0 0,0 0 1,0 0-1,0 0 0,0 0 1,0 0-1,0 0 0,0 1 0,0-1 1,0 0-1,0 0 0,0 0 0,1 0 1,-1 0-1,0 0 0,0 0 0,0 0 1,0 0-1,0 0 0,0 0 0,0 0 1,1 0-1,-1 0 0,0 0 0,0 0 1,0 0-1,0 0 0,0 0 0,0 0 1,1 0-1,-1 0 0,0 0 0,0 0 1,0 0-1,0 0 0,0 0 1,0 0-1,0 0 0,1 0 0,-1 0 1,0 0-1,0 0 0,0-1 0,0 1 1,0 0-1,0 0 0,0 0 0,1 44-36,-1-32 54,-1 0 0,2 1-1,0-1 1,4 23 0,-4-33-6,0 1-1,0-1 1,-1 0 0,2 1 0,-1-1 0,0 0-1,0 0 1,1 0 0,-1 0 0,1 0 0,-1 0-1,1 0 1,0 0 0,0-1 0,0 1 0,0 0 0,0-1-1,0 0 1,0 0 0,0 1 0,1-1 0,-1-1-1,1 1 1,-1 0 0,0 0 0,1-1 0,-1 0-1,1 1 1,2-1 0,3 0 5,0-1 0,-1 1 0,1-1 0,0-1 0,-1 1 0,1-1 0,-1-1-1,0 0 1,8-3 0,11-8-93,27-17-1,12-8-257,-56 35 227,0 0-1,0 0 1,19-4-1,-26 8 97,0-1 0,0 1 0,0-1-1,0 1 1,0 0 0,0 0 0,0 0 0,0 0 0,0 0-1,0 1 1,0-1 0,0 1 0,-1-1 0,1 1 0,0-1-1,0 1 1,0 0 0,-1 0 0,1 0 0,0 0 0,-1 0-1,1 1 1,-1-1 0,1 0 0,-1 1 0,2 1-1,5 13 32,-6-14 34,-1 1-1,0-1 1,0 1-1,1-1 0,0 1 1,-1-1-1,1 0 0,3 3 1,-4-4-38,0-1 1,0 0-1,0 1 1,0-1-1,0 0 1,0 0-1,0 0 1,0 1-1,0-1 1,0 0 0,0 0-1,0 0 1,0 0-1,-1-1 1,1 1-1,0 0 1,0 0-1,0-1 1,0 1-1,0 0 1,0-1-1,0 1 1,0-1 0,0 1-1,-1-1 1,1 1-1,0-1 1,0 0-1,-1 0 1,2 0-1,11-11-226,-1-1-1,0 0 0,-1-1 1,0 0-1,9-16 0,-5 3-102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15403,'-10'44'1371,"2"-16"-743,1 1 0,2 1 0,1-1 0,1 1 0,2 57 0,4-59-463,2 1 0,0-1 1,2 0-1,19 47 1,-32-89-172,0-1 1,1 0 0,1 0 0,1 0 0,0 0 0,-1-22 0,4 36 5,0 0 0,0 0 1,0 1-1,1-1 0,-1 0 1,0 1-1,0-1 1,1 0-1,-1 1 0,1-1 1,-1 1-1,1-1 0,-1 0 1,1 1-1,-1-1 1,1 1-1,-1-1 0,1 1 1,-1 0-1,1-1 0,0 1 1,-1 0-1,1-1 1,0 1-1,-1 0 0,1 0 1,0-1-1,0 1 0,-1 0 1,1 0-1,0 0 1,1 0-1,28 1 35,-24 0-22,7 0-13,-1-1 1,1 0 0,-1 0 0,0-1 0,1-1 0,-1 0 0,21-7 0,-25 6-27,-1 0 1,1-1-1,-1 1 0,0-1 1,0-1-1,-1 1 1,1-1-1,-1-1 0,0 1 1,0-1-1,-1 0 1,10-13-1,-7 0-184,-10 19 73,-4 13 77,1 1 105,0 1 1,1 0-1,0 1 0,1-1 0,-1 30 0,4-39-18,-1 1-1,1 0 1,1-1-1,-1 1 1,1-1 0,1 1-1,-1-1 1,1 0-1,0 1 1,0-1 0,1 0-1,0 0 1,0 0-1,0-1 1,1 1 0,6 8-1,-7-12-17,0 1 0,0-1-1,0 0 1,0 0 0,0 0-1,0 0 1,0-1 0,0 1-1,1-1 1,-1 0 0,1 0-1,-1 0 1,1 0 0,-1-1-1,1 1 1,0-1 0,-1 0-1,1 0 1,0 0 0,-1-1-1,1 1 1,-1-1 0,1 0-1,-1 0 1,1 0 0,-1 0-1,1-1 1,-1 1 0,0-1-1,0 0 1,0 0 0,6-5-1,-5 4 4,0-1 0,1 0-1,-1 0 1,-1 0 0,1 0-1,-1-1 1,0 0 0,0 1-1,0-1 1,0 0-1,-1 0 1,0-1 0,0 1-1,0 0 1,-1-1 0,0 1-1,0-1 1,0 0 0,-1 1-1,0-12 1,-1 12 17,0-1-1,-1 0 1,0 1-1,0-1 1,0 1-1,0-1 1,-1 1 0,0 0-1,0 0 1,-8-8-1,9 10 19,-1 0 0,0 0 0,0 0 0,-1 0 0,1 1 0,0-1 1,-1 1-1,0 0 0,1 0 0,-1 0 0,0 0 0,0 1 0,0-1 0,0 1 0,-7-1 0,3 3 130,9 2-11,13 3-65,-4-6-332,0 0 1,0 0-1,0-1 0,0-1 1,0 1-1,0-2 0,-1 1 1,1-1-1,-1-1 1,13-5-1,-10 4 191,24-9-476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98 14883,'-2'-1'158,"0"1"0,0-1 0,0 0 0,0 0-1,0 1 1,0-1 0,0 1 0,0 0 0,0 0 0,0 0-1,0 0 1,0 0 0,0 0 0,0 0 0,0 0-1,0 1 1,0-1 0,0 1 0,0 0 0,1-1 0,-1 1-1,0 0 1,0 0 0,0 0 0,1 1 0,-4 1 0,3-1-75,0-1 0,0 1 1,0 0-1,0 0 1,0 0-1,0 0 0,0 0 1,1 0-1,-1 1 1,1-1-1,0 0 0,-1 1 1,1-1-1,0 1 0,1 0 1,-1-1-1,0 1 1,1 0-1,-1 4 0,2-5-75,0 0-1,-1 0 0,1 0 0,0-1 0,1 1 0,-1 0 1,0-1-1,0 1 0,1-1 0,-1 1 0,1-1 1,0 0-1,-1 0 0,1 0 0,0 0 0,-1 0 0,1 0 1,0 0-1,3 1 0,13 8-5,-8-1-5,-1 1-1,0-1 1,-1 2 0,0-1 0,0 1-1,-1 0 1,0 1 0,-1-1 0,-1 1 0,0 1-1,6 22 1,-3-6 0,-2 1-1,-1 0 1,-2 0-1,1 34 1,-5-43 36,0 1 0,-1-1 0,-1 1 0,-1-1 0,-12 37 0,12-45 25,-1-1 0,0 0 0,-1 0 0,0-1-1,-1 1 1,0-1 0,-1-1 0,-1 0 0,1 0 0,-18 15 0,24-23-41,0-1 1,0 1 0,0 0-1,0-1 1,-1 0 0,1 1-1,-1-1 1,1 0 0,-1 0 0,1 0-1,-1-1 1,0 1 0,1-1-1,-1 1 1,0-1 0,1 0-1,-1 0 1,0 0 0,1 0-1,-1-1 1,0 1 0,-5-2-1,6 0-16,-1 1-1,1 0 1,0-1-1,-1 0 0,1 0 1,0 0-1,0 0 1,0 0-1,0 0 1,1 0-1,-1-1 0,1 1 1,-1-1-1,1 1 1,0-1-1,-1 1 0,2-1 1,-1 0-1,0 0 1,0 1-1,1-1 0,-1-3 1,0-5-34,1 0 0,0 0 1,1 0-1,0 0 0,1 0 1,0 0-1,0 1 0,1-1 0,1 1 1,6-15-1,2 2-48,0-1 0,1 2 0,21-28 0,192-202-661,-183 208 498,-27 31 84,-16 13 157,0 0 0,0 0 0,0 0 0,0 0 0,1 0 0,-1 0 0,0 0 0,0 0 0,0 0 0,1 0-1,-1 0 1,0 0 0,0 0 0,0 0 0,0 0 0,1 0 0,-1 0 0,0 0 0,0 0 0,0 0 0,0 0 0,1 1 0,-1-1-1,0 0 1,0 0 0,0 0 0,0 0 0,0 0 0,0 0 0,1 1 0,-1-1 0,0 0 0,0 0 0,0 0 0,0 0 0,0 1-1,0-1 1,0 0 0,0 0 0,0 0 0,0 0 0,0 1 0,0-1 0,0 0 0,-5 34 7,5-32 18,-1 1-10,-1 5 38,0 1 1,0-1-1,0 1 1,1 0 0,1-1-1,-1 1 1,2 0-1,-1 0 1,3 15-1,-2-23-41,-1 0 0,1 0 0,-1 0-1,1-1 1,-1 1 0,1 0-1,0 0 1,-1 0 0,1 0 0,0-1-1,0 1 1,-1 0 0,1-1-1,0 1 1,0 0 0,0-1 0,0 1-1,0-1 1,0 1 0,0-1-1,0 0 1,0 0 0,0 1 0,0-1-1,0 0 1,0 0 0,1 0-1,-1 0 1,0 0 0,0 0 0,0 0-1,0-1 1,0 1 0,0 0 0,0 0-1,0-1 1,0 1 0,0-1-1,0 1 1,1-2 0,6-1 20,-1-2-1,0 1 1,13-11 0,1-3 10,-1-2 0,-1 0 1,0-1-1,-2-1 0,-1 0 1,0-2-1,17-36 0,-35 68-33,-1-1-1,2 0 1,-1 1-1,1 0 1,0-1 0,0 1-1,1 0 1,0 0-1,1-1 1,0 1-1,0 0 1,0-1 0,1 1-1,0-1 1,1 1-1,-1-1 1,6 8-1,-7-12-5,0-1 0,1 0 0,-1 0 0,1 0 0,-1 1 0,1-2 0,0 1 0,0 0 0,0 0 0,0 0-1,0-1 1,0 1 0,0-1 0,1 0 0,-1 0 0,1 0 0,-1 0 0,5 1 0,-3-1 1,0-1-1,0 0 1,1 0 0,-1 0 0,0 0-1,0-1 1,1 1 0,-1-1 0,0 0-1,7-3 1,6-4-32,0-1-1,0 0 0,-1-1 0,17-14 1,-24 18-16,22-20-204,16-11-207,-42 34 363,-1 0 0,1 1 1,0-1-1,0 1 1,0 0-1,0 0 0,0 1 1,6-2-1,-7 3-2,-1 0 0,0 0 0,0 0 0,1 0 1,-1 1-1,0-1 0,0 1 0,0 0 0,0 0 0,6 3 0,-7-3 20,0 0 0,0 0-1,1 0 1,-1 0 0,0-1 0,1 1 0,-1-1-1,0 1 1,1-1 0,-1 0 0,1 0 0,-1 0-1,1 0 1,-1 0 0,1-1 0,-1 1 0,0-1 0,1 1-1,-1-1 1,4-1 0,78-49-3028,-62 35 1927,1 2-1,1 1 1,28-11-1,-52 24 1212,0 0 1,0 0-1,0 0 1,0 1-1,0-1 1,0 0-1,0 0 0,-1 1 1,1-1-1,0 0 1,0 0-1,0 1 0,0-1 1,0 0-1,0 0 1,0 1-1,1-1 1,-1 0-1,0 0 0,0 1 1,0-1-1,0 0 1,0 0-1,0 1 1,0-1-1,0 0 0,1 0 1,-1 0-1,0 1 1,0-1-1,0 0 1,0 0-1,1 0 0,-1 0 1,0 1-1,0-1 1,1 0-1,-1 0 0,0 0 1,0 0-1,0 0 1,1 0-1,-1 0 1,0 0-1,0 1 0,1-1 1,-1 0-1,0 0 1,0 0-1,1 0 1,-1 0-1,0-1 0,0 1 1,1 0-1,-1 0 1,0 0-1,1 0 1,-20 26 2587,13-18-1713,3-5-480,-27 46 2489,29-47-2811,0 1 0,-1-1 0,1 1 0,0-1 1,1 1-1,-1-1 0,0 1 0,1 0 0,-1-1 0,1 1 0,0 0 0,0 0 0,0-1 0,0 1 0,1 0 0,-1-1 0,2 6 0,-1-7-85,0 0 0,-1-1 0,1 1 0,0 0 0,0 0 0,0-1 0,0 1 0,0-1 0,0 1 0,0-1 0,0 1 0,0-1 0,0 1 0,0-1 0,0 0 0,0 0 0,0 1 0,1-1 0,-1 0 0,0 0 0,0 0 0,0 0 0,0-1 0,0 1 0,0 0 0,0 0 0,1-1 0,-1 1 0,0 0 0,0-1 0,0 1 0,0-1 0,1-1 0,38-21 63,-39 22-75,27-20-105,-2 0-1,0-2 0,-2-1 1,40-51-1,-51 54-62,-11 13 44,-8 12-52,-1 5 207,0-1 0,1 1 0,0 0 0,0 0 0,1 0 0,0 1 0,1 0 0,0 0 0,0 0 0,1 1 0,0-1 0,1 1 0,0 0 0,1-1 0,0 1 0,1 0 0,0 0 0,1 0 0,2 11 0,-3-19-41,0-1-1,1 0 1,-1 1 0,1-1-1,0 0 1,0 0-1,0 0 1,0 0 0,0 1-1,0-1 1,0-1 0,1 1-1,-1 0 1,1 0-1,-1 0 1,1-1 0,0 1-1,0-1 1,0 1 0,0-1-1,0 0 1,0 0-1,0 0 1,0 0 0,0 0-1,0 0 1,1 0 0,-1-1-1,0 1 1,1-1-1,-1 0 1,3 0 0,24-5-65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63 14971,'-1'-2'118,"0"1"-1,0-1 1,0 1 0,-1-1-1,1 1 1,-1-1-1,1 1 1,-1 0 0,0 0-1,1 0 1,-1 0 0,0 0-1,0 0 1,0 0-1,0 0 1,0 1 0,0-1-1,0 1 1,0 0-1,0-1 1,0 1 0,0 0-1,0 0 1,0 0 0,0 0-1,-2 1 1,1 0-39,0 0 0,0 1 0,0-1 0,0 1 0,1 0 1,-1-1-1,0 1 0,1 0 0,0 1 0,-1-1 0,1 0 0,0 1 1,0-1-1,0 1 0,1 0 0,-3 4 0,-1 2-50,1 1 0,0 1 1,0-1-1,1 0 0,0 1 0,1 0 0,0 0 0,1 0 1,0 0-1,1-1 0,0 1 0,1 0 0,0 0 0,5 20 1,-6-29-28,1-1 1,-1 1 0,1 0 0,0-1 0,-1 1 0,1 0-1,0-1 1,0 1 0,0-1 0,0 0 0,0 1 0,1-1-1,-1 0 1,0 0 0,1 0 0,-1 1 0,0-2-1,1 1 1,-1 0 0,1 0 0,0 0 0,-1-1 0,1 1-1,0-1 1,-1 1 0,1-1 0,0 1 0,0-1 0,-1 0-1,1 0 1,0 0 0,0 0 0,-1 0 0,1-1 0,0 1-1,0 0 1,-1-1 0,1 1 0,0-1 0,-1 0-1,3-1 1,6-3 19,0-1 0,0-1-1,0 1 1,-1-2-1,0 1 1,0-1 0,-1-1-1,12-14 1,52-81 265,-67 96-259,4-6 35,-1 1-1,0-1 1,-1-1 0,5-16-1,-12 23 33,-5 10-34,-8 12-9,6 1-49,1 0 0,0 0-1,2 0 1,-1 1 0,2 0-1,0 0 1,1 0 0,0 0-1,2 0 1,0 20 0,1-30-4,0 0 0,0 0 0,0 0 1,1-1-1,-1 1 0,1-1 1,1 1-1,-1-1 0,1 0 1,0 0-1,0 0 0,0 0 1,1 0-1,-1-1 0,7 6 1,-7-7 0,0-1 0,0-1 0,0 1 0,0 0 0,0-1 0,0 1 0,1-1 0,-1 0 0,0 0 0,1 0 0,-1-1 0,1 1 0,-1-1 0,1 0 1,-1 0-1,1 0 0,-1 0 0,1 0 0,-1-1 0,1 0 0,-1 0 0,0 0 0,1 0 0,-1 0 0,0-1 0,0 1 0,4-3 0,0-1 10,1 0 0,-1 0 0,1-1 0,-1 0-1,-1 0 1,1 0 0,-1-1 0,0 0 0,-1-1 0,0 1 0,0-1-1,-1 0 1,1 0 0,-2 0 0,1-1 0,-1 1 0,2-11 0,-5 18-4,0-1 0,1 0 1,-1 1-1,0-1 1,0 0-1,-1 1 1,1-1-1,0 0 1,0 1-1,-1-1 0,1 0 1,-1 1-1,1-1 1,-2-1-1,2 3-3,-1-1 0,1 1 0,-1-1 0,1 1 0,-1 0 0,1-1 0,-1 1 0,1 0 1,-1 0-1,0 0 0,1-1 0,-1 1 0,1 0 0,-1 0 0,0 0 0,1 0 0,-1 0 0,0 0 0,1 0 0,-1 0 0,1 0 0,-1 0 0,0 0 0,1 0 0,-1 1 0,1-1 0,-1 0 0,0 0 0,1 1 0,-1-1 0,1 0 0,-1 1 0,1-1 0,-1 0 0,1 1 0,0-1 0,-1 1 0,0 0 0,-3 3 18,0 0 0,-1 1 0,2 0 0,-1 0 0,0 0 0,1 0-1,0 0 1,0 1 0,1-1 0,0 1 0,-1 0 0,2-1 0,-1 1 0,0 8 0,1-11-8,0 0 0,1 0 0,-1 1 0,1-1 0,0 0-1,0 0 1,0 0 0,1 0 0,-1 0 0,1 0 0,0 0 0,-1 0 0,1 0 0,0 0 0,1 0 0,-1 0 0,1 0 0,-1-1 0,1 1 0,0-1 0,0 1 0,0-1 0,0 0 0,0 0 0,1 1 0,-1-1 0,0-1 0,1 1 0,4 2 0,5 0 7,0 0-1,0-1 1,0 0-1,1-1 1,19 1-1,66-3-92,-90 0 66,-2 0 5,1 0 0,0-1 0,0 0 0,-1 0 0,14-4 0,-18 4 21,0 0 0,0 0 0,0 0 0,0-1 0,0 1 0,0 0 0,0-1 0,0 1 0,0-1 1,-1 0-1,1 0 0,-1 0 0,1 1 0,-1-1 0,0-1 0,0 1 0,0 0 0,0 0 0,0 0 0,1-4 1,1-6 165,-1-1 0,0 1 0,-1 0 1,-1-1-1,0 1 0,-3-24 1,-1 12-157,-1 0 0,-11-35 0,16 60-44,0-1 1,0 0 0,0 0-1,0 0 1,0 0 0,0 0-1,0 0 1,0 0 0,0 0-1,0 0 1,0 0 0,0 0-1,0 0 1,0 0 0,1 0-1,-1 0 1,0 0 0,0 0-1,0 0 1,0 0 0,0 0-1,0 0 1,0 0 0,0 0-1,0 0 1,0 0 0,0 0-1,1 0 1,-1 0 0,0 0-1,0 0 1,0 0 0,0 0-1,0 0 1,0 0 0,0 0-1,0 0 1,0 0 0,0 0-1,0 0 1,0 0 0,1 0-1,-1 0 1,0 0 0,0 0-1,0 0 1,0-1 0,0 1-1,0 0 1,0 0 0,0 0-1,0 0 1,0 0 0,0 0-1,0 0 1,0 0 0,0 0-1,0 0 1,0-1 0,0 1-1,0 0 1,0 0 0,0 0-1,0 0 1,0 0 0,0 0-1,7 4-54,-7-4-19,13 8-273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45 12691,'6'-30'1682,"-5"17"-701,-2 12-152,-1 4 340,-4 14-743,0 0 1,1 0-1,1 1 1,1-1-1,-1 22 1,0-12-239,-23 236 900,23-187-488,9 111 0,-5-183-567,6 38 213,-6-41-235,1 0 0,-1 0 0,0 0 1,0 0-1,0 0 0,1 0 0,-1 0 0,0 0 1,1 0-1,-1 0 0,1 0 0,-1 0 0,1-1 0,0 1 1,-1 0-1,1 0 0,0 0 0,-1-1 0,1 1 0,0 0 1,0-1-1,0 1 0,0-1 0,-1 1 0,1-1 0,0 0 1,0 1-1,0-1 0,0 0 0,0 1 0,2-1 1,-1-1-3,-1 1 1,1-1 0,-1 0 0,1 1 0,-1-1 0,1 0 0,-1 0 0,0-1-1,1 1 1,-1 0 0,0 0 0,0 0 0,0-1 0,0 1 0,0-1-1,0 1 1,0-1 0,-1 1 0,1-1 0,-1 1 0,2-3 0,9-40 81,-10 37-70,9-62 57,-3-2 0,-2-74 0,-3 63-264,1 70 97,3 11-20,10 17-78,-7-5 153,-3-6 20,0 0-1,0 0 1,0 0-1,0-1 1,1 1-1,-1-2 1,1 1-1,0-1 1,0 0-1,1 0 1,11 2-1,-14-4 14,1-1-1,0 1 0,-1-1 1,1-1-1,0 1 0,-1-1 0,1 0 1,0 0-1,-1 0 0,1-1 1,-1 0-1,0 0 0,1 0 1,-1-1-1,0 0 0,6-4 1,2-5 85,-1 1 0,0-2 0,-1 0 1,19-27-1,-36 66-44,1 0 0,-3 35 0,7-49-34,1-1 1,0 0-1,1 1 0,0-1 1,0 0-1,1 1 1,1-1-1,4 11 0,-7-20-24,1-1 0,-1 1 0,1-1-1,0 1 1,0-1 0,-1 1 0,1-1-1,0 0 1,0 1 0,1-1-1,-1 0 1,0 0 0,0 0 0,0 0-1,1 0 1,-1 0 0,0 0 0,1-1-1,-1 1 1,1 0 0,2 0 0,-3-1-51,1 0 1,0 0 0,0 0-1,-1 0 1,1-1 0,0 1-1,0 0 1,-1-1 0,1 1-1,0-1 1,-1 0 0,1 0-1,-1 0 1,1 1 0,-1-1-1,1-1 1,-1 1 0,1 0-1,1-2 1,2-3-70,0 0 0,-1-1 1,1 1-1,-1-1 0,-1 0 0,1 0 0,-1 0 1,0-1-1,-1 1 0,0-1 0,3-15 0,2-22-502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3:4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13883,'-3'19'790,"1"-10"-523,1 0 1,1 0-1,0 18 0,0-23-220,1 0 1,0 0 0,0 0 0,0 0 0,1 0 0,0 0-1,-1-1 1,1 1 0,1-1 0,-1 1 0,5 5-1,-2-4 39,1 0-1,-1 0 1,1-1-1,-1 0 1,1 0-1,0 0 1,1-1-1,-1 0 1,1 0-1,-1-1 1,1 0-1,0 0 1,0 0-1,0-1 1,10 1-1,-12-2 10,-1 1 0,1-1 0,0 0 0,-1 0 0,1-1 0,-1 1 0,1-1 0,-1 0 0,1 0-1,-1-1 1,0 0 0,1 1 0,-1-1 0,0 0 0,0-1 0,0 1 0,-1-1 0,1 0 0,0 0 0,-1 0 0,0 0 0,0-1-1,0 1 1,4-7 0,-6 8-39,0 0 0,1 0-1,-2 0 1,1-1-1,0 1 1,0 0 0,-1-1-1,1 1 1,-1 0 0,1-1-1,-1 1 1,0-1 0,0 1-1,0-1 1,-1 1-1,1 0 1,0-1 0,-1 1-1,0 0 1,-1-4 0,1 3-5,-1 0 1,0 0 0,-1 0 0,1 0-1,0 0 1,-1 1 0,0-1-1,0 1 1,1-1 0,-1 1 0,-1 0-1,-2-2 1,-3 0-97,1 0 0,-1 0 0,0 1 0,0 0 0,-1 1-1,1 0 1,0 0 0,-1 1 0,-15 0 0,-8 8 98,21 1 480,12-7-533,0-1 1,0 1-1,0-1 0,0 0 0,0 1 0,0-1 1,0 1-1,0-1 0,0 1 0,0-1 0,0 1 1,0-1-1,0 1 0,0-1 0,0 0 0,0 1 1,0-1-1,1 1 0,-1-1 0,0 1 0,0-1 1,1 0-1,-1 1 0,0-1 0,0 0 0,1 1 0,-1-1 1,0 0-1,1 1 0,11 8-25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15691,'-4'-6'1529,"2"12"-977,2 6-256,0 3 1008,5 1-480,2-2-616,3 2-240,3-3-520,2-3-168,4-3 544,4-3-136,1-1-136</inkml:trace>
  <inkml:trace contextRef="#ctx0" brushRef="#br0" timeOffset="1">328 140 13963,'-4'17'1600,"-7"3"-1032,-11 12-111,-1 2 791,-5 8-424,0-1-104,3-1-120,2-1-112,3-10-424,5-8-240,7-17 1729,2-5-1457,2-19 32,1-7 48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12715,'13'10'1944,"1"3"-1048,5 3-280,2 0 1849,8 4-1497,1 1-128,5 2-280,-2 0-271,-2-3-602,1 0 394,-4-10-162,-3-5-63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14283,'0'0'54,"-1"0"0,1-1-1,0 1 1,0 0 0,-1 0-1,1 0 1,0 0 0,-1 0 0,1 0-1,0 0 1,0 0 0,-1 1 0,1-1-1,0 0 1,-1 0 0,1 0 0,0 0-1,0 0 1,-1 0 0,1 0-1,0 1 1,0-1 0,0 0 0,-1 0-1,1 0 1,0 1 0,0-1 0,0 0-1,-1 0 1,1 0 0,0 1 0,0-1-1,0 0 1,0 1 0,0-1 0,0 0-1,-1 0 1,1 1 0,0-1-1,0 1 1,7 12 1343,17 10 15,-18-20-1297,0 0 1,0-1-1,0 0 1,1 0-1,-1-1 0,0 1 1,1-2-1,-1 1 1,1-1-1,-1 1 1,1-2-1,0 1 0,-1-1 1,0 0-1,1 0 1,6-3-1,-10 3-64,1 0 0,0 0 0,0-1 1,-1 1-1,1-1 0,0 0 0,-1 0 0,0 0 0,1 0 0,-1-1 1,0 1-1,0-1 0,-1 0 0,1 0 0,0 0 0,-1 0 0,0 0 0,0 0 1,0-1-1,0 1 0,0-1 0,-1 0 0,1 0 0,-1 1 0,0-1 1,0 0-1,0-4 0,-1 6-35,0 1 1,0 0-1,0 0 1,0 0-1,0-1 1,0 1-1,0 0 0,0 0 1,-1 0-1,1 0 1,0 0-1,-1-1 1,1 1-1,-1 0 1,1 0-1,-1 0 0,0 0 1,1 0-1,-1 0 1,0 0-1,0 1 1,0-1-1,0 0 1,-1-1-1,0 1-5,0 1 0,0-1 1,0 1-1,0-1 0,0 1 0,0-1 0,0 1 1,1 0-1,-1 0 0,0 0 0,0 0 1,0 1-1,-3 0 0,-1 0-9,1 1 1,-1-1-1,1 1 0,-1 1 0,1-1 1,0 1-1,0 0 0,1 0 0,-8 5 1,7-2-33,0 0 1,1 0-1,-1 1 0,1-1 1,1 1-1,-7 14 1,9-17 9,-1-1 1,1 1-1,0-1 1,0 1-1,1 0 1,-1 0-1,1-1 1,-1 1-1,1 0 1,1 0-1,-1 0 0,0-1 1,1 1-1,0 0 1,0 0-1,1 3 1,-1-5 10,0-1 1,0 1-1,1 0 1,-1-1-1,0 0 1,1 1-1,-1-1 1,0 0-1,1 1 1,0-1-1,-1 0 1,1 0-1,0 0 1,-1 0-1,1-1 1,0 1-1,0 0 1,0-1-1,0 0 1,0 1-1,0-1 1,0 0-1,0 0 1,0 0-1,0 0 1,0 0-1,3-1 1,6-1-10,0 0-1,-1-1 1,18-6 0,-21 6 19,17-6 0,-11 3-3,2 1 0,-1 0 0,26-4 0,-36 8 2,-1 1 0,1-1 0,-1 1 0,1 0-1,-1 0 1,1 1 0,-1-1 0,0 1-1,1 0 1,-1 0 0,0 0 0,1 0 0,-1 0-1,0 1 1,0-1 0,0 1 0,0 0-1,0 0 1,-1 0 0,1 0 0,4 5-1,3 6-8,-7-9 12,0 0 0,0 0 0,1 0 0,0 0 0,4 3 0,-7-6 4,0-1 0,1 1 0,-1 0 0,1 0-1,0-1 1,-1 1 0,1 0 0,0-1 0,-1 0 0,1 1-1,0-1 1,-1 0 0,1 0 0,0 0 0,-1 0 0,1 0-1,0-1 1,0 1 0,2-1 0,5-2 25,-1-1 0,1 0 0,-1-1 0,0 0 0,-1 0 0,15-12 0,-14 10-18,0 0 0,0 1 0,1 1 0,-1-1 0,12-3 0,-19 8-15,0 1-1,0-1 1,0 1-1,0-1 1,0 1 0,0 0-1,0 0 1,0-1 0,0 1-1,0 0 1,0 0 0,0 0-1,0 0 1,0 0-1,0 0 1,0 1 0,0-1-1,0 0 1,0 0 0,0 1-1,0-1 1,0 1 0,0-1-1,0 1 1,0-1-1,0 1 1,0 0 0,-1-1-1,1 1 1,0 0 0,0-1-1,0 2 1,1 2-10,0 0 1,0 0 0,-1 0-1,0 0 1,0 1-1,2 6 1,-3-8-345,1 1 0,-1-1 1,1 1-1,0-1 0,0 0 1,1 0-1,-1 1 1,4 4-1,-5-8 319,0 0 0,1 1 0,-1-1 0,1 0 0,-1 1 0,0-1 1,1 0-1,-1 0 0,1 0 0,-1 1 0,1-1 0,-1 0 0,1 0 0,-1 0 0,1 0 0,-1 0 0,1 0 1,-1 0-1,1 0 0,-1 0 0,1 0 0,0 0 0,-1 0 0,0 0 0,1-1 0,-1 1 0,1 0 1,-1 0-1,1 0 0,-1-1 0,1 1 0,-1 0 0,1-1 0,-1 1 0,0 0 0,1-1 0,-1 0 1,11-9-800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39 103 8778,'6'-75'3319,"-8"65"-781,-3 17-1067,-5 21-13,1 1-277,-6 53-1,13-70-1037,1 0 0,0 0-1,1 0 1,1 0-1,0 0 1,0 0-1,5 16 1,-5-26-104,-1 1 1,1 0-1,0-1 1,0 1-1,1 0 1,-1-1-1,0 0 1,1 1-1,0-1 1,-1 0-1,1 0 1,0 0-1,0 0 1,0 0-1,0 0 1,1 0-1,-1-1 1,3 2-1,-2-2 5,-1 0 0,1 0 0,0-1 0,0 1 0,0-1 0,-1 0 0,1 0 0,0 0 0,0 0 0,0 0 0,-1-1 0,1 1 0,0-1 0,0 1 0,2-2 0,4-3 61,1 1 0,-1-1 0,-1 0 0,1-1 1,-1 0-1,0 0 0,0-1 0,11-13 0,0-3 85,-1-2-1,28-48 0,-48 81-247,0 0-1,1 0 0,-1 1 0,2-1 1,-1 11-1,1-13 21,-1 3 8,1 0 0,0 0 1,1 0-1,-1 0 0,2 0 1,-1 0-1,6 16 0,-6-23 27,1 1-1,-1-1 0,0 1 1,1-1-1,0 1 0,-1-1 1,1 0-1,0 0 1,0 0-1,0 0 0,1 0 1,-1 0-1,0-1 0,1 1 1,-1-1-1,1 0 1,-1 1-1,1-1 0,0 0 1,-1-1-1,1 1 0,0 0 1,0-1-1,0 1 1,-1-1-1,1 0 0,0 0 1,4-1-1,2 0 39,0-1 0,0 0 0,0 0 0,0-1 0,-1 0 0,1 0 0,-1-1 0,0 0 0,0-1 0,0 0-1,-1 0 1,1-1 0,9-10 0,-8 8 53,0-1 0,-1 0 0,0 0 0,-1-1 0,0 0 0,-1-1 0,0 1-1,0-1 1,6-21 0,-9 22-45,-1 0-1,0 0 0,-1-1 1,0 1-1,-1-19 0,0 26-104,0 0-1,0 0 1,0 0-1,-1 0 1,1 0-1,-1-1 1,0 1-1,0 0 0,0 1 1,0-1-1,-1 0 1,1 0-1,-1 0 1,0 1-1,1-1 1,-1 1-1,0-1 1,-1 1-1,1 0 1,0 0-1,-1 0 1,-4-3-1,6 4-14,0 1 1,1 0-1,-1-1 0,0 1 0,0 0 1,0 0-1,0-1 0,1 1 1,-1 0-1,0 0 0,0 0 1,0 0-1,0 0 0,0 0 0,1 1 1,-1-1-1,0 0 0,0 0 1,0 1-1,1-1 0,-1 0 0,0 1 1,0-1-1,1 1 0,-1-1 1,0 1-1,1-1 0,-2 1 0,-11 22-935,6-5 328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 14827,'2'-11'1020,"2"-3"654,-3 26 77,-7 44-929,-2-1 0,-17 65 0,-1 5-91,25-123-727,0 3 51,0 1 0,1-1 0,-1 0 0,1 0-1,0 6 1,1-10-44,-1 0-1,0-1 0,0 1 1,0 0-1,0-1 0,0 1 1,1-1-1,-1 1 0,0 0 1,1-1-1,-1 1 0,0-1 1,1 1-1,-1-1 0,1 1 1,-1-1-1,1 1 0,-1-1 1,1 1-1,-1-1 0,1 0 1,-1 1-1,1-1 0,0 0 1,-1 0-1,1 1 0,-1-1 1,1 0-1,0 0 0,-1 0 1,1 0-1,0 0 1,-1 0-1,1 0 0,0 0 1,-1 0-1,1 0 0,0 0 1,-1 0-1,1 0 0,-1 0 1,1-1-1,0 1 0,-1 0 1,1 0-1,-1-1 0,1 1 1,0-1-1,12-6 91,0-1 1,0 0-1,-1 0 1,-1-1-1,1-1 1,13-16-1,-1 4 32,212-190 84,-236 212-255,1 0 0,-1-1 0,0 1-1,1 0 1,-1 0 0,0-1 0,1 1 0,-1 0 0,1-1-1,-1 1 1,0 0 0,0-1 0,1 1 0,-1 0-1,0-1 1,0 1 0,1-1 0,-1 1 0,0-1 0,0 1-1,0 0 1,0-1 0,0 1 0,0-1 0,0 1-1,1-1 1,-1 1 0,-1-1 0,1 1 0,0-1-1,0 1 1,0-1 0,0 1 0,0 0 0,0-1 0,0 1-1,-1-1 1,1 1 0,0-1 0,0 1 0,-1-1-1,-19-6-679,-2 4 180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4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17052,'8'26'1664,"5"-5"-1032,5 1-264,4-1 672,4 1-151,2-2-457,0 0-384,-2-4 1144,0-4-1072,-8-4-24,-2-3 16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0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4 598 15667,'-1'3'132,"0"-1"0,1 1 0,-1 0 0,1-1 0,0 1 0,-1-1-1,1 1 1,0 0 0,1-1 0,-1 1 0,0-1 0,2 4 0,-2-5-101,1 0 1,-1-1-1,1 1 1,-1 0-1,1 0 1,0 0-1,-1-1 1,1 1-1,0 0 1,0-1-1,-1 1 1,1-1-1,0 1 1,0-1-1,0 1 1,0-1-1,0 1 1,0-1-1,0 0 1,0 0-1,0 1 0,0-1 1,0 0-1,0 0 1,0 0-1,0 0 1,0 0-1,0 0 1,0 0-1,0-1 1,-1 1-1,1 0 1,0 0-1,1-1 1,7-2 131,0 0-1,0-1 1,0 0 0,-1 0-1,0-1 1,0 0-1,0-1 1,10-8 0,53-57 541,-41 37-399,-2 0 0,-1-2 0,43-76 1,-57 87-175,-1-1 1,-1 0 0,-1-1 0,-1 0 0,-2-1 0,-1 1 0,4-37 0,-10 58-104,1 0 1,-1 0 0,-1 0-1,1 1 1,-3-11 0,3 15-29,0 1 1,0-1-1,0 0 1,-1 0-1,1 1 1,0-1-1,0 0 1,-1 1-1,1-1 1,0 0-1,-1 1 1,1-1-1,-1 1 1,1-1-1,-1 1 1,1-1-1,-1 1 1,1-1-1,-1 1 1,1-1-1,-1 1 1,1-1-1,-1 1 1,0 0-1,1-1 1,-1 1-1,0 0 1,0 0-1,1 0 1,-1-1-1,0 1 1,1 0-1,-1 0 1,0 0-1,0 0 1,1 0-1,-1 0 1,0 0-1,1 1 1,-1-1-1,0 0 1,0 0-1,1 1 1,-1-1-1,0 0 1,1 1-1,-1-1 0,1 0 1,-1 1-1,0 0 1,-4 3-19,0-1 0,1 1 0,0 0-1,0 1 1,0-1 0,1 1 0,-1-1 0,1 1 0,-4 9 0,-21 52-123,27-63 134,-11 33-72,1 0 0,-7 51 0,14-63 61,2 0 0,0 1-1,2-1 1,5 43-1,-4-60 16,0-1-1,1 0 0,-1 1 0,1-1 1,1 0-1,0 0 0,-1-1 0,2 1 1,-1 0-1,1-1 0,-1 0 0,7 6 1,-8-9 1,-1-1 0,1 1 1,0-1-1,0 1 0,0-1 1,0 0-1,0 0 0,0 0 1,1 0-1,-1 0 0,0 0 0,1 0 1,-1-1-1,0 0 0,1 1 1,-1-1-1,0 0 0,1 0 1,-1 0-1,1 0 0,-1-1 1,0 1-1,1-1 0,-1 1 1,0-1-1,1 0 0,-1 0 1,0 0-1,0 0 0,0 0 1,0 0-1,0-1 0,0 1 0,0-1 1,2-2-1,3-2 21,-2-1 0,1 0-1,-1 0 1,0-1 0,0 1 0,-1-1-1,0 0 1,0 0 0,-1-1-1,0 1 1,-1-1 0,1 1 0,-2-1-1,1 0 1,-1 0 0,-1 0 0,0 0-1,0 1 1,-2-12 0,2 16 0,-1 1 1,0-1 0,-1 1-1,1-1 1,-1 1 0,1 0-1,-3-4 1,3 6-18,1 1 1,0-1-1,0 1 1,-1-1-1,1 1 1,0-1-1,-1 1 1,1 0-1,0-1 1,-1 1-1,1 0 1,0-1-1,-1 1 1,1 0-1,-1-1 1,1 1-1,-1 0 1,1 0-1,-1-1 1,1 1-1,-1 0 1,1 0-1,-1 0 1,1 0-1,-1 0 1,1 0-1,-1 0 1,1 0-1,-1 0 1,1 0-1,-1 0 1,1 0-1,-1 0 1,1 0-1,-1 0 1,1 1-1,-1-1 1,1 0-1,-1 0 1,1 0-1,-1 1 1,1-1-1,-1 0 1,1 1-1,0-1 1,-1 0-1,1 1 1,0-1-1,-1 1 1,1-1-1,0 1 1,-1-1-1,1 1 1,0-1-1,0 0 1,0 1-1,-1-1 1,1 1-1,0 0 1,0-1-1,0 1 1,-1 2-5,-1 0 1,1 0-1,0 0 1,1 1-1,-1-1 1,0 0-1,1 0 1,0 1-1,0-1 1,0 0-1,0 0 1,0 1-1,0-1 1,1 0-1,0 0 1,0 0-1,2 6 1,-2-7-1,0 0-1,0 0 1,0 0 0,1 0 0,-1-1 0,1 1-1,-1 0 1,1 0 0,0-1 0,-1 1 0,1-1 0,0 0-1,0 1 1,0-1 0,0 0 0,0 0 0,0 0-1,1-1 1,-1 1 0,0 0 0,0-1 0,1 1-1,-1-1 1,0 0 0,4 0 0,2 0 3,0-1 0,0-1-1,0 1 1,0-1 0,0-1 0,-1 1-1,1-1 1,-1 0 0,1-1 0,-1 0 0,0 0-1,-1-1 1,1 0 0,-1 0 0,0 0 0,0-1-1,0 0 1,-1 0 0,0 0 0,0-1-1,-1 0 1,0 0 0,0 0 0,0 0 0,-1 0-1,4-15 1,-7 28 19,-1 0 0,1-1-1,0 1 1,0-1 0,1 8-1,1 9 19,-2 7 59,6 46-1,-5-65-78,1-1 0,0 0 0,1 0-1,0 0 1,0 0 0,1 0 0,0-1-1,0 1 1,7 7 0,-10-14-27,0-1 0,0 1 0,0 0 0,0-1 0,1 0 0,-1 1 0,1-1 0,-1 0 0,1 0 0,-1 0 1,1 0-1,0 0 0,0 0 0,0 0 0,-1 0 0,1-1 0,0 1 0,0-1 0,0 1 0,4-1 0,-4 0-130,0-1 1,1 1-1,-1-1 1,1 1-1,-1-1 1,0 0-1,0 0 1,1 0-1,-1-1 1,0 1-1,0 0 1,0-1-1,-1 1 1,4-4-1,1-2-248,0 0-1,-1 0 1,1-1-1,-2 1 1,1-1-1,-1-1 1,0 1-1,3-10 1,1-22-685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0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16043,'-8'17'1681,"5"6"-1105,0 0-248,3 3 1144,3 0-720,10-5-952,2 2-368,8-7 456,3-5-144,3-3-104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0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15019,'0'0'118,"0"1"-1,0 0 1,0 0 0,-1 0-1,1-1 1,0 1 0,0 0-1,0-1 1,-1 1 0,1 0-1,0-1 1,-1 1-1,1 0 1,-1-1 0,1 1-1,-1 0 1,1-1 0,-1 1-1,1-1 1,-1 1 0,1-1-1,-1 1 1,0-1-1,-20 13 706,16-10-188,-5 3-19,-45 29 1189,52-32-1773,-1 0 0,1-1 0,0 1 1,0 0-1,0 0 0,0 1 0,1-1 0,-1 1 1,1-1-1,0 1 0,0 0 0,-2 4 0,4-7-50,0 0-1,0 0 0,0 0 0,0-1 0,0 1 0,0 0 0,0 0 1,0-1-1,1 1 0,-1 0 0,0 0 0,0-1 0,1 1 1,-1 0-1,1-1 0,-1 1 0,0 0 0,1-1 0,-1 1 1,1 0-1,0-1 0,-1 1 0,1-1 0,-1 1 0,1-1 0,0 0 1,-1 1-1,1-1 0,0 1 0,-1-1 0,1 0 0,0 0 1,0 1-1,-1-1 0,1 0 0,0 0 0,1 0 0,35 4-569,-32-4 464,18 1-233,36 3-189,-56-3 530,1-1-1,0 1 1,-1 0-1,1 0 1,-1 0-1,0 1 1,1-1-1,-1 1 1,0 0-1,0 0 1,0 0-1,5 4 1,-8-6 20,1 1 1,-1 0 0,1 0 0,0 0 0,-1-1 0,1 1 0,-1 0 0,0 0-1,1 0 1,-1 0 0,0 0 0,1 0 0,-1-1 0,0 1 0,0 0 0,0 0 0,0 0-1,0 0 1,0 0 0,0 0 0,0 0 0,-1 2 0,0-1 5,0 0-1,0 1 1,0-1 0,0 0 0,0 0 0,-1 0 0,1 0-1,-4 3 1,-2 2 27,0-1 1,0 0-1,-13 7 0,11-7-7,0-1-1,0 0 1,-1-1 0,0 0 0,0 0-1,-19 4 1,7-6-1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0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14771,'0'1'82,"0"0"1,0 1-1,0-1 0,0 0 0,1 0 0,-1 1 1,0-1-1,1 0 0,-1 0 0,0 1 0,1-1 1,0 0-1,-1 0 0,1 0 0,0 0 0,-1 0 1,1 0-1,0 0 0,0 0 0,0 0 0,0 0 1,0 0-1,0-1 0,0 1 0,0 0 0,0-1 1,0 1-1,0-1 0,1 1 0,-1-1 0,0 1 1,0-1-1,0 0 0,1 0 0,-1 1 0,0-1 1,1 0-1,-1 0 0,0 0 0,0-1 0,1 1 1,-1 0-1,2-1 0,7-1 296,-1-1 0,0-1 0,0 0 0,15-9 0,15-10 316,-1-2 0,-1-2 0,53-49 0,-30 16-171,52-67 0,-90 101-437,-2-2 1,-1 0-1,26-53 0,-70 145-177,-31 126-1,51-170 65,4-16-2,-3 11-138,0-1 0,2 1 1,-2 26-1,4-38 148,0 1 0,0-1 1,0 1-1,1-1 0,0 1 1,0-1-1,0 1 0,0-1 0,2 5 1,-2-7 28,0 1 0,0 0 0,1-1 0,-1 1 1,0-1-1,1 0 0,-1 1 0,0-1 0,1 0 1,0 0-1,-1 0 0,1 0 0,0 0 0,-1 0 0,1 0 1,0-1-1,0 1 0,2 0 0,18 0-166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6 222 14771,'2'29'913,"0"0"0,-2 0-1,-5 41 1,1-33-657,3 50-1,2-75-211,-2-4 9,2 0 0,-1 0-1,1 0 1,0-1-1,1 1 1,0 0 0,0-1-1,6 14 1,-8-21-41,0 0 0,0 0 0,0 1-1,0-1 1,0 0 0,0 0 0,0 0 0,1 0 0,-1 0 0,0 0 0,0 0 0,0 0 0,0 1 0,0-1-1,0 0 1,0 0 0,1 0 0,-1 0 0,0 0 0,0 0 0,0 0 0,0 0 0,0 0 0,1 0 0,-1 0 0,0 0-1,0 0 1,0 0 0,0 0 0,1 0 0,-1 0 0,0 0 0,0 0 0,0 0 0,0 0 0,0 0 0,1 0-1,-1 0 1,0 0 0,0 0 0,0-1 0,0 1 0,6-8 289,0-11 107,1-9-61,-2 0 0,-1-1 0,-1 1-1,-1-1 1,-4-49 0,4 82-379,1-1 1,0 0-1,-1 0 1,1 0-1,0 0 0,0-1 1,0 1-1,1-1 1,-1 0-1,1 0 1,3 2-1,5 2-10,-1 0-1,1 0 1,17 5 0,-15-8 31,0 0 0,0-1 0,0-1 1,0 0-1,1-1 0,-1-1 0,0 0 1,15-3-1,-22 3 21,0-1 0,1 1 0,-1-2 0,0 1 0,-1-1 0,1 0 0,0 0 0,-1-1 0,0 1 0,0-2 0,0 1 0,0-1 0,-1 0 1,1 0-1,-1 0 0,-1-1 0,6-7 0,-8 11-3,-1 0 1,0 0 0,0 0-1,0-1 1,-1 1-1,1 0 1,0-1-1,-1 1 1,0 0 0,1-1-1,-1 1 1,0 0-1,-1-5 1,1 6-8,0 0 1,0 0 0,-1 0-1,1 0 1,0 1-1,-1-1 1,1 0 0,-1 0-1,1 1 1,-1-1-1,1 0 1,-1 1-1,0-1 1,1 1 0,-1-1-1,0 1 1,0-1-1,1 1 1,-1-1-1,0 1 1,0 0 0,0-1-1,1 1 1,-1 0-1,0 0 1,0-1 0,0 1-1,0 0 1,0 0-1,1 0 1,-1 0-1,0 0 1,0 0 0,0 1-1,0-1 1,0 0-1,1 0 1,-1 1 0,-1 0-1,-2 0-10,0 1 1,0 0-1,0 0 0,0 0 0,0 0 0,1 1 1,-1-1-1,1 1 0,0 0 0,-1 0 1,1 0-1,1 1 0,-1-1 0,0 1 0,1-1 1,0 1-1,0 0 0,0 0 0,0 0 1,1 0-1,-1 0 0,0 9 0,1-10-3,0 0 0,1 0 0,-1 0 0,1 0 0,0 0 0,0 0 0,0 0 0,0 0 0,0 0 0,1 0 0,-1 0 0,1 0 0,0 0 0,0 0 0,0 0 0,1 0 0,-1 0 0,0 0 0,1-1 0,0 1 0,0-1 0,0 1 0,0-1 0,0 0 1,0 0-1,0 0 0,1 0 0,-1 0 0,1 0 0,0-1 0,-1 1 0,7 1 0,-3-1 6,0-1 1,0 1 0,0-2-1,1 1 1,-1-1 0,0 0-1,1 0 1,-1 0 0,0-1-1,0 0 1,1 0-1,-1-1 1,0 0 0,0 0-1,-1 0 1,1-1 0,0 0-1,-1 0 1,1 0 0,7-7-1,-1 1 61,-2-1-1,1 0 1,-1 0-1,-1-1 1,0 0-1,0-1 1,13-25-1,-8 10 112,-1-2 1,14-47-1,-22 59-97,-1 0 1,-1 0-1,-1 0 1,0 0-1,-1-1 1,-1-19-1,-1 32-53,1 0 0,-1 1 0,0-1 0,0 0 0,-1 1 0,-3-8-1,5 11-11,0 0-1,-1 0 0,1 1 0,0-1 0,-1 0 1,1 1-1,-1-1 0,1 0 0,-1 1 0,0-1 0,1 1 1,-1-1-1,0 0 0,1 1 0,-1 0 0,0-1 0,1 1 1,-1-1-1,0 1 0,0 0 0,1 0 0,-1-1 1,0 1-1,0 0 0,0 0 0,0 0 0,1 0 0,-1 0 1,0 0-1,0 0 0,0 0 0,0 0 0,1 0 0,-1 1 1,0-1-1,0 0 0,1 1 0,-1-1 0,0 0 1,0 1-1,1-1 0,-1 1 0,-1 0 0,-3 4 0,-1 0 0,1 0 0,0 1 0,0 0 1,1-1-1,-1 2 0,1-1 0,1 0 0,-5 11 0,-3 8-123,-8 33 0,14-44-59,2 0 0,0 1 0,1-1 0,0 1-1,1 0 1,1 21 0,1-28 25,0 1 0,0-1 0,1 0 0,0 0 0,0 0 0,1-1 0,0 1 0,1-1 0,-1 1 0,1-1 0,1 0 0,-1-1 0,8 9 0,9 6-479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0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83 14699,'1'-2'194,"0"0"1,0 1-1,0-1 1,0 0-1,0 0 0,-1 0 1,1 0-1,-1 0 0,1 0 1,-1 0-1,0 0 0,1 0 1,-1 0-1,0-1 0,0 1 1,-1 0-1,1 0 0,0 0 1,-1 0-1,1 0 0,-1 0 1,0 0-1,0 0 0,1 0 1,-1 1-1,0-1 0,-1 0 1,-1-2-1,2 2-73,-1 0-1,0 0 1,0 0-1,0 0 1,0 1-1,0-1 1,0 1-1,0-1 1,-1 1 0,1 0-1,0 0 1,-1 0-1,1 0 1,-1 0-1,1 1 1,-1-1-1,1 1 1,-1-1-1,0 1 1,1 0 0,-1 0-1,-4 1 1,0 1-77,-1 1 0,1-1 0,0 2 0,-1-1 0,2 1 0,-1 0 0,0 0 0,1 1 0,0 0 0,0 0 0,0 1 0,-9 11 0,-4 7-45,-31 49 0,43-63-4,1 0-1,0 1 0,0 0 0,1 0 0,0 0 0,1 1 1,1-1-1,0 1 0,0 0 0,-1 12 0,4-22 1,0-1 0,0 1-1,0-1 1,1 1-1,-1-1 1,0 1 0,0-1-1,1 0 1,-1 1-1,1-1 1,-1 1 0,1-1-1,0 0 1,0 0-1,-1 1 1,1-1 0,0 0-1,0 0 1,0 0-1,0 0 1,0 0 0,2 1-1,-1-1-5,0 0-1,1 0 1,-1 0-1,0 0 1,1-1-1,-1 1 1,1-1-1,-1 1 1,0-1-1,1 0 1,-1 0 0,4 0-1,3-2-18,0 1 0,-1-1 0,1 0 0,-1-1-1,1 0 1,12-6 0,-5-1 32,1-1-1,-2 0 1,1-1-1,-2 0 0,0-2 1,0 0-1,-1 0 1,-1-1-1,0-1 1,-1 0-1,-1 0 0,-1-1 1,0 0-1,10-28 1,-34 65 162,-1 15-133,-23 71 1,33-84-23,1 1-1,1-1 0,1 1 1,-1 38-1,4-54-6,1 0-1,0 0 1,0 0 0,1 0 0,0 0-1,0 0 1,1 0 0,5 11-1,3 0 20,21 28 0,-21-30 1,0 0 1,11 21-1,-21-35-4,0-1-1,0 0 1,0 1 0,-1-1-1,1 1 1,-1-1 0,1 1 0,-1-1-1,1 1 1,-1-1 0,0 1-1,0-1 1,0 1 0,0-1-1,0 1 1,0-1 0,0 1-1,0 0 1,-1-1 0,1 1-1,-1 1 1,0-2 13,0-1 0,0 1 0,0 0 0,0 0-1,0-1 1,0 1 0,0 0 0,0-1 0,0 1 0,0-1 0,0 0-1,-1 1 1,1-1 0,0 0 0,0 0 0,0 1 0,-1-1 0,1 0-1,0 0 1,-2-1 0,-7 0 169,0 0-1,0-1 1,0-1 0,-18-7-1,-24-11-41,1-3-1,-65-40 0,111 57-1325,11 3 335,18 3-319,-20 1 864,56-3-1037,-20-1 627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0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16163,'4'-2'266,"0"1"-1,0 0 0,0 0 0,1 0 0,-1 1 0,0-1 0,0 1 0,1 0 0,-1 0 1,0 1-1,1-1 0,-1 1 0,0 0 0,0 0 0,7 3 0,16 2 209,34-2-96,7 1-208,-67-5-161,0 0 0,0 1 1,0-1-1,0 1 0,0-1 0,0 1 0,-1-1 0,1 1 0,0-1 0,0 1 0,0 0 0,0-1 1,-1 1-1,1 0 0,0 0 0,-1-1 0,1 1 0,-1 0 0,1 0 0,-1 0 0,1 0 0,-1 0 0,1 0 1,-1 0-1,0 0 0,0 0 0,0 0 0,1 0 0,-1 0 0,0 0 0,0 0 0,0 0 0,0 0 1,-1 2-1,0 4 61,0 1 0,0-1 1,-5 13-1,4-15-35,-47 141 731,28-89-495,2 0 0,3 1 0,-11 69 0,26-99-1608,-6-37 1039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0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18004,'10'-1'1736,"4"1"-1136,5-4-280,8-2 761,3 0-337,6-1-280,3-4-264,1-2-592,-3 0-448,1-7 672,0-2-128,-3-8-121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 15835,'30'-1'5194,"-15"0"-4294,0 0 1,17 3-1,-28-2-872,0 1 0,0 0 0,-1 0 0,1 0 0,0 0 0,-1 0 0,1 1 0,-1-1 0,1 1 0,-1 0 0,0 0 0,0 1 0,4 2 0,-5-3-22,-1 0-1,1 1 1,-1-1-1,0 0 1,0 0-1,0 1 1,0-1-1,0 1 1,0-1-1,-1 0 1,1 1-1,-1 0 1,0-1-1,0 1 1,1-1-1,-2 1 1,1-1-1,0 1 1,0-1-1,-1 1 1,0-1-1,1 1 1,-1-1-1,0 1 1,-2 3-1,-4 7 15,1 0 0,-2 0 0,-10 13 0,15-21-8,-29 40 54,-28 40 40,59-83-106,-1 1 0,1-1-1,0 0 1,0 1 0,0-1-1,0 1 1,0 0 0,-1 4-1,2-6-3,0-1 0,0 1 0,1 0 1,-1-1-1,0 1 0,0 0 0,0-1 0,1 1 0,-1-1 0,0 1 0,1 0 0,-1-1 0,0 1 0,1-1 0,-1 1 0,0-1 1,1 1-1,-1-1 0,1 0 0,-1 1 0,1-1 0,0 1 0,-1-1 0,1 0 0,-1 0 0,1 1 0,0-1 0,-1 0 1,1 0-1,-1 0 0,1 1 0,0-1 0,-1 0 0,1 0 0,0 0 0,-1 0 0,2-1 0,58 0-437,-46 0 226,-1 0 0,1 1 0,23 3 0,-28-1 25,0 0 1,0 1-1,0 0 1,0 0-1,-1 1 1,1 0-1,-1 0 1,11 9-1,-16-12 163,-1 1 0,0-1 0,0 1 0,0 0 0,0 0 0,0 0 0,0 1 0,0-1 0,0 0 0,-1 1 0,1-1 0,-1 1 0,0-1 0,0 1 0,0 0 0,0-1 0,0 1 0,-1 0 0,1 0 0,-1 0 0,0-1 0,1 1 0,-1 0 0,-1 0 0,1 0 0,0 0 0,-1 0 0,1-1 0,-1 1 0,0 0 0,-2 4 0,-1 0 159,0 1 0,-1-1 0,0 0 0,-1 0 0,0 0 0,0-1 0,0 0 0,-11 8 0,-60 38 1252,73-49-1325,-15 8 295,-1 0 1,-31 13-1,45-22-401,0 1-1,-1-2 1,1 1-1,0-1 1,0 1-1,-1-2 1,1 1-1,-1-1 1,1 0 0,0 0-1,-1-1 1,1 0-1,-10-2 1,1-5-147,6-1-79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13 16492,'0'-1'45,"0"1"1,0-1 0,0 1 0,0-1 0,-1 1 0,1-1 0,0 1 0,0-1 0,0 1-1,0-1 1,-1 1 0,1-1 0,0 1 0,-1-1 0,1 1 0,0 0 0,-1-1 0,1 1 0,0 0-1,-1-1 1,1 1 0,-1 0 0,1-1 0,-1 1 0,1 0 0,-1 0 0,1-1 0,-1 1 0,1 0-1,-1 0 1,1 0 0,-1 0 0,1 0 0,-1 0 0,1 0 0,-1 0 0,1 0 0,-1 0 0,1 0-1,-1 0 1,1 0 0,-1 0 0,1 0 0,-1 1 0,0-1 0,-24 10 623,17-4-524,1 0 0,0 0 0,0 1-1,1 0 1,0 0 0,0 1 0,1-1 0,0 1 0,-8 17-1,0 3 101,-14 50 0,16-42-115,2 0 0,2 1 1,1 0-1,1 1 0,2-1 0,2 1 1,2 0-1,5 39 0,-5-72-197,-1 0 0,1-1 0,0 1 0,1-1 0,-1 1 0,1-1 0,0 1 0,0-1 0,0 0 0,1 0 0,-1 0 0,1 0 0,0-1 0,0 1 0,0-1 0,1 1 0,-1-1 0,1 0 0,0-1 0,0 1 0,0 0-1,8 3 1,17 2-289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14 11026,'0'0'47,"0"0"0,0-1 0,1 1 0,-1 0 0,0-1 0,0 1 0,0-1 0,0 1 0,0-1 0,0 1 0,0 0 0,0-1 0,0 1 0,0-1 1,0 1-1,0-1 0,-1 1 0,1 0 0,0-1 0,0 1 0,0 0 0,0-1 0,-1 1 0,1-1 0,0 1 0,0 0 0,-1 0 0,1-1 0,0 1 0,-1 0 0,1-1 0,0 1 0,-1 0 0,1 0 0,0 0 0,-1-1 0,1 1 0,-1 0 0,1 0 0,0 0 0,-1 0 0,1 0 0,-1 0 0,1 0 0,-1 0 0,1 0 0,0 0 0,-1 0 0,1 0 0,-1 0 0,1 0 0,0 0 0,-1 0 0,1 0 0,-1 0 0,1 1 0,0-1 0,-1 0 0,1 0 0,0 0 0,-1 1 0,-2 1 219,0 0 1,1 0-1,-1 0 1,1 0-1,0 1 1,-1-1-1,-1 4 1,-10 16 215,2 0 0,0 1 1,2 0-1,0 1 0,2 0 1,0 1-1,2-1 0,-4 30 1,9-48-412,1 0 0,-1 1 0,1-1 0,1 0 0,-1 1 0,1-1 0,2 9 0,-3-14-56,1 1 0,-1-1-1,1 1 1,0-1 0,-1 0 0,1 1 0,0-1 0,0 0 0,0 1 0,0-1-1,0 0 1,0 0 0,0 0 0,0 0 0,1 0 0,-1 0 0,0 0-1,1 0 1,-1-1 0,1 1 0,-1 0 0,1-1 0,-1 1 0,1-1-1,-1 0 1,1 1 0,-1-1 0,1 0 0,-1 0 0,1 0 0,0 0 0,-1 0-1,3-1 1,4-1 14,0 0 0,1 0 0,-1-1 0,-1 0 0,1 0 0,0-1 0,-1 0 0,0 0 0,0-1 0,0 0 0,0 0 0,6-8 0,4-4 171,0-1 0,26-39 1,-31 40 14,-1 0-1,13-31 1,-21 42-127,-1 0-1,1 0 1,-1 0 0,-1 0 0,1 0-1,-1 0 1,0-1 0,-1 1-1,1 0 1,-1-1 0,-1 1-1,-1-11 1,2 17-81,0 0 0,0-1 0,0 1 0,0 0-1,0 0 1,0-1 0,0 1 0,0 0 0,0 0 0,0-1-1,0 1 1,0 0 0,0 0 0,0-1 0,0 1 0,0 0-1,0 0 1,0 0 0,-1-1 0,1 1 0,0 0 0,0 0-1,0 0 1,0-1 0,-1 1 0,1 0 0,0 0 0,0 0-1,0 0 1,-1 0 0,1 0 0,0-1 0,0 1 0,0 0-1,-1 0 1,1 0 0,0 0 0,0 0 0,-1 0 0,1 0 0,0 0-1,0 0 1,-1 0 0,1 0 0,0 0 0,-1 0 0,-7 12 115,-3 21-64,9-21-57,0 0 0,1 0 0,1 0 0,0 0 0,1 0-1,0 0 1,0 0 0,5 16 0,-5-25-1,-1-1 0,1 1-1,0 0 1,0-1-1,0 1 1,1-1 0,-1 1-1,0-1 1,1 1-1,0-1 1,0 0-1,-1 0 1,1 0 0,0 0-1,1 0 1,-1 0-1,0-1 1,1 1 0,-1-1-1,0 1 1,1-1-1,0 0 1,-1 0 0,1 0-1,0 0 1,-1-1-1,1 1 1,0-1 0,0 1-1,0-1 1,0 0-1,-1 0 1,1 0-1,0-1 1,0 1 0,0-1-1,-1 0 1,1 1-1,0-1 1,3-2 0,4-1 1,-1 0 0,0-1 1,0 0-1,-1 0 0,0-1 0,0 0 1,0-1-1,0 1 0,-1-2 1,0 1-1,-1-1 0,12-16 1,-5 3 87,-1-1 0,-1 0 0,-1-1 0,7-25 0,-27 79 45,1 0-1,-8 56 1,16-78-161,0 1 1,0 0-1,1-1 1,0 1-1,0 0 1,1 0-1,1-1 1,0 1-1,0-1 1,1 1-1,0-1 1,0 0-1,9 16 1,-11-24-80,-1 0 0,1 0 1,0 0-1,-1 0 0,1 0 0,0 0 1,-1 0-1,1 0 0,0 0 0,0-1 1,0 1-1,0 0 0,0 0 1,0-1-1,0 1 0,0-1 0,0 1 1,0-1-1,0 1 0,0-1 1,0 1-1,1-1 0,-1 0 0,0 0 1,0 0-1,0 0 0,1 0 0,0 0 1,2-2-531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16203,'-2'1'177,"-1"-1"-1,1 1 0,0-1 0,-1 1 0,1 0 0,0 0 0,-1 0 0,1 0 0,0 0 0,0 0 0,0 1 0,0-1 0,-3 3 0,-24 27 351,23-23-68,-30 35 238,2 2 0,-44 76 0,-37 109-233,107-213-434,3-6-81,0-1 0,1 1 0,-6 21 0,14-33-254,3-6 166,136-216-1471,-53 78 1228,38-41 805,-141 207-151,0 0 0,1 1 0,1 1 0,1 0 0,1 0 0,-9 42 0,2 4 143,-7 88 1,15-37 227,8-104-885,1 1 1,1-1-1,0 1 0,1-1 1,6 19-1,-9-32-26,-1-3-97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5 241 13947,'-2'28'1423,"1"-22"-1158,0 0 1,1 1-1,-1-1 1,1 1-1,1-1 1,-1 0-1,1 1 1,0-1 0,1 0-1,2 7 1,-4-12-192,1 0 0,0 0 0,0 0 1,0 0-1,0 0 0,0 0 1,0-1-1,0 1 0,0 0 0,0-1 1,0 1-1,0-1 0,0 1 1,1-1-1,-1 0 0,0 1 0,0-1 1,1 0-1,-1 0 0,0 0 1,0 0-1,1 0 0,-1 0 1,0 0-1,0 0 0,0-1 0,1 1 1,-1 0-1,0-1 0,0 1 1,0-1-1,0 1 0,1-1 0,-1 0 1,1-1-1,6-2 164,0-1 0,-1 0 1,10-10-1,5-7 82,-1-2 1,0 0-1,-2-1 0,-1-1 1,-1-1-1,-2 0 0,0-1 1,-2-1-1,18-57 0,-31 83-257,-1 4-26,-5 8-19,-7 17-21,-8 24-9,1 2-1,-19 84 1,38-135-17,1 1 0,-1-1 1,1 0-1,0 1 0,-1-1 1,1 1-1,0-1 0,0 1 0,0-1 1,0 1-1,0-1 0,1 0 1,-1 1-1,0-1 0,1 1 1,-1-1-1,1 0 0,-1 1 1,1-1-1,0 0 0,-1 0 0,1 1 1,0-1-1,0 0 0,1 2 1,1-2-237,0 0-1,0 0 1,0 0 0,0 0 0,0 0 0,0-1 0,0 1 0,0-1 0,0 0-1,0 0 1,4 0 0,-5 0-12,2 0-4,0 0-1,1 0 1,-1 0-1,0-1 0,0 1 1,0-1-1,0 0 1,5-2-1,7-5-646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20 13299,'2'-20'1494,"-9"31"-626,-13 34 168,-10 37 34,3 1 1,5 1-1,3 1 0,-9 101 1,26-170-936,1-7-60,0 0 0,0 1-1,1-1 1,0 1 0,0-1 0,1 0-1,4 14 1,0-12-26,0-11 4,-4-1-50,0 0 0,-1 0 0,1 0 0,-1 0 0,1 0 0,-1 0 0,1 0 0,-1 0 0,0 0 0,1 0 0,-1 0 0,0 0 0,0-1 0,0 1 0,0-1 0,0-17-13,-2 1 1,0-1 0,-2 1-1,0 0 1,-9-25 0,6 21-22,1-1 1,-5-42 0,11 64 31,-1 0-1,1 0 1,0 1 0,0-1-1,0 0 1,0 0 0,0 1-1,0-1 1,0 0 0,0 0-1,1 1 1,-1-1 0,0 0 0,0 0-1,1 1 1,-1-1 0,0 0-1,1 1 1,-1-1 0,0 0-1,1 1 1,-1-1 0,1 0-1,-1 1 1,1-1 0,0 1-1,-1-1 1,1 1 0,-1 0 0,1-1-1,0 1 1,-1-1 0,1 1-1,0 0 1,0 0 0,-1-1-1,1 1 1,0 0 0,0 0-1,-1 0 1,1 0 0,0 0-1,1 0 1,4 1 9,1 0-1,-1 0 0,0 1 1,11 3-1,6 2-22,-17-6-79,1 0 1,-1-1-1,1 0 1,-1 0 0,1 0-1,-1-1 1,0 0-1,1-1 1,-1 1-1,0-1 1,0 0-1,12-6 1,-10 3-176,0 0 0,0-1 1,0 0-1,0 0 1,-1-1-1,0 0 0,10-14 1,-3 2-391,-2-1 0,-1 0 0,0 0-1,-1-1 1,-2-1 0,9-30 0,-11 33 508,-2 0 0,0 0 0,-1-1 1,-1 1-1,0-20 0,-6 26 1012,-3 16 56,-8 23 402,-2 16-679,2 0 0,1 1 1,3 0-1,1 1 0,3 0 0,-4 78 1,10-110-599,1 23 18,1-33-80,-1-1-1,0 1 1,0 0 0,1-1-1,-1 1 1,1 0 0,-1-1-1,1 1 1,0 0 0,0-1 0,0 1-1,0-1 1,0 1 0,0-1-1,1 2 1,-1-3-5,-1 0 1,1 1 0,-1-1-1,1 1 1,-1-1-1,1 0 1,-1 0 0,1 1-1,-1-1 1,1 0-1,-1 0 1,1 0-1,0 0 1,-1 1 0,1-1-1,-1 0 1,1 0-1,-1 0 1,1 0-1,0 0 1,-1 0 0,1-1-1,-1 1 1,1 0-1,0 0 1,-1 0-1,1-1 1,13-13-591,3-24-72,-17 37 684,30-112 777,-23 82-801,5-21 95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12563,'3'0'1232,"-1"0"-968,0 0 616,0 0-776,-2 2-144,-3 0-1280,-1 1 1176,-2 3-200,-1 3-96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16363,'3'2'1593,"-2"3"-1001,1-2-272,1-2 640,1 1-240,3-2 1169,3 0-1433,9-3-80,-1 1 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15683,'0'0'1697,"12"-3"-905,2-4-240,6-7 856,4-4-247,7-9-233,2-1-104,2-8-280,3-2-120,-5 4-160,-3 1-104,-4 6-272,-5 4-184,-7 7-488,-5 5-336,-10 4 864,-7 2-208,-9 5-201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11723,'1'7'640,"0"0"0,0 0 0,0 0 1,1 0-1,0 0 0,1 0 1,0 0-1,0-1 0,0 1 1,6 7-1,-3-5-315,0 0 1,1-1-1,0 0 0,0 0 1,1 0-1,10 7 0,-15-12-324,0-1 0,0 0 0,0 0 0,0-1 1,0 1-1,1-1 0,-1 1 0,0-1 0,1 0 0,0 0 0,-1-1 0,1 1 0,-1-1 0,1 0 0,0 0 0,-1 0 0,1 0 0,0 0 1,-1-1-1,1 0 0,-1 0 0,1 0 0,-1 0 0,1 0 0,-1-1 0,0 1 0,0-1 0,5-3 0,4-4-113,-1-1-1,1-1 1,-2 0-1,1 0 1,10-17-1,-16 22 56,2 1-139,-6 14 133,-8 21 78,6-27-23,-2 8 39,1-1 0,0 1 1,1 0-1,0-1 1,0 1-1,2 18 1,-1-28-22,0 0 0,1 0 0,-1-1 0,0 1 1,0 0-1,0 0 0,1-1 0,-1 1 0,0 0 0,0-1 1,1 1-1,-1 0 0,1-1 0,-1 1 0,1 0 0,-1-1 1,1 1-1,-1-1 0,1 1 0,-1-1 0,1 0 0,0 1 1,-1-1-1,1 1 0,0-1 0,1 1 0,-1-1 10,1 0-1,0 0 0,0 0 1,0 0-1,0 0 0,-1 0 1,1 0-1,0 0 0,0-1 1,3 0-1,2-2 34,1 0 0,-1-1 0,0 0 0,8-5 0,20-20 113,-28 22-141,1 0 0,0 1 0,0 0-1,1 0 1,0 0 0,11-4 0,-19 9-25,0 1-1,-1 0 1,1-1 0,0 1 0,-1 0 0,1 0-1,0 0 1,0-1 0,-1 1 0,1 0-1,0 0 1,-1 0 0,1 0 0,0 0 0,0 0-1,-1 1 1,1-1 0,0 0 0,0 0-1,-1 0 1,1 1 0,0-1 0,-1 0 0,1 1-1,-1-1 1,1 1 0,0-1 0,-1 1 0,1-1-1,-1 1 1,1-1 0,-1 1 0,1 0-1,7 28 18,-7-26-10,-1 0-1,1 0 0,0 0 1,-1 0-1,1 0 0,1 0 1,-1 0-1,3 5 0,-4-8-2,1 1-1,0-1 0,0 1 0,0 0 1,0-1-1,0 1 0,-1-1 0,1 0 1,0 1-1,0-1 0,0 0 0,0 1 1,0-1-1,0 0 0,0 0 0,0 0 0,1 0 1,-1 0-1,0 0 0,0 0 0,0-1 1,0 1-1,0 0 0,0 0 0,0-1 1,0 1-1,-1-1 0,1 1 0,0-1 1,0 1-1,0-1 0,1 0 0,24-15-768,31-23 0,-35 23-410,1 1 0,27-14 0,-4 9-536,-31 15 1856,-1-1-1,0-1 1,-1 0 0,23-15 0,-48 41 3348,-18 58-1973,28-73-1464,1 0 1,0 0-1,0 0 0,0 1 1,1-1-1,0 0 1,-1 6-1,2-10-45,-1 1 0,0 0-1,0-1 1,0 1 0,0-1-1,0 1 1,0-1 0,1 1-1,-1 0 1,0-1 0,0 1 0,1-1-1,-1 1 1,0-1 0,1 1-1,-1-1 1,0 0 0,1 1 0,-1-1-1,1 1 1,-1-1 0,2 1-1,-1-1-4,0 0 0,0 0 0,0 0 0,0 0 0,0 0-1,1 0 1,-1 0 0,0 0 0,0 0 0,0-1 0,0 1 0,0 0-1,0-1 1,0 1 0,0-1 0,0 1 0,1-2 0,7-4 12,0 0 0,-1-1 1,0 0-1,-1 0 0,1-1 0,9-13 1,34-55 65,-50 74-83,10-15 26,-1-1-1,-1 0 1,8-23 0,-20 50 15,-11 22 43,-10 36 0,21-55-50,0 0 0,1 0 1,1 0-1,0 0 1,1 20-1,0-30-27,0 0 1,0 1-1,0-1 0,1 0 1,-1 1-1,1-1 1,-1 0-1,1 0 0,0 1 1,0-1-1,0 0 1,0 0-1,0 0 0,1 0 1,-1 0-1,1 0 1,-1-1-1,1 1 0,0 0 1,-1-1-1,1 1 1,0-1-1,0 0 0,0 1 1,0-1-1,0 0 1,0 0-1,1 0 0,-1-1 1,0 1-1,0 0 1,1-1-1,-1 0 0,0 1 1,1-1-1,1 0 0,3 0-5,-1-1 0,0 0-1,1 0 1,-1 0 0,0-1 0,0 0-1,0 0 1,0 0 0,0-1-1,0 0 1,9-6 0,1-3-30,0-1 1,19-20 0,-3 2-40,-32 31 66,0 0-1,0-1 0,1 1 0,-1 0 0,0-1 0,1 1 1,-1 0-1,0 0 0,1-1 0,-1 1 0,0 0 0,1 0 1,-1 0-1,0-1 0,1 1 0,-1 0 0,0 0 0,1 0 0,-1 0 1,1 0-1,-1 0 0,1 0 0,-1 0 0,0 0 0,1 0 1,-1 0-1,1 0 0,-1 0 0,0 0 0,1 1 0,3 11 71,-8 34 202,2-28-138,2-14-92,0 0 0,0-1 0,0 1 0,1-1 0,-1 1 0,1 0 0,0-1 0,1 6 0,-1-8-38,-1-1 0,1 1 1,-1 0-1,1 0 0,0-1 1,-1 1-1,1-1 0,0 1 1,-1-1-1,1 1 1,0-1-1,0 1 0,-1-1 1,1 1-1,0-1 0,0 0 1,0 1-1,0-1 0,0 0 1,-1 0-1,1 0 0,0 0 1,0 0-1,0 0 1,0 0-1,0 0 0,0 0 1,0 0-1,0 0 0,-1-1 1,1 1-1,0 0 0,0-1 1,0 1-1,0 0 1,-1-1-1,1 1 0,0-1 1,0 0-1,5-3-156,0 1 0,-1-1 0,0 0 0,0 0 0,0-1-1,0 1 1,-1-1 0,0 0 0,7-11 0,-4 5-24,-1 0 0,0-1 0,-1 1-1,4-14 1,1-14-295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18324,'-4'16'1664,"3"-2"-1192,1-4-232,5-3 513,4-6-729,-3-9 176,1-5-176,-1-3-216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92 17924,'-6'-2'174,"1"1"0,0 0 1,-1 0-1,1 1 0,-1 0 0,0 0 1,1 0-1,-1 0 0,1 1 0,-1 0 1,1 0-1,0 1 0,-1 0 0,1-1 1,-6 4-1,-2 2-23,1 0 1,0 0-1,1 1 0,-21 17 1,24-16-156,11-8-23,15-11-20,-1-4-10,20-21 0,-24 22-3,0 0 0,22-15 0,-35 27 56,1 1 0,0-1 0,-1 1 0,1-1 0,0 1 1,-1-1-1,1 1 0,0 0 0,0-1 0,-1 1 0,1 0 1,0-1-1,0 1 0,0 0 0,0 0 0,0 0 1,-1 0-1,1 0 0,0 0 0,0 0 0,0 0 0,0 0 1,-1 0-1,1 0 0,0 1 0,0-1 0,0 0 1,0 1-1,-1-1 0,1 0 0,0 1 0,-1-1 0,1 1 1,0-1-1,-1 1 0,1 0 0,0-1 0,-1 1 1,1-1-1,-1 1 0,1 0 0,-1 0 0,1-1 0,-1 1 1,0 0-1,1 1 0,1 4-17,0 0-1,0 1 1,-1-1 0,2 13 0,-3-16 14,4 51 2,-2-1-1,-5 58 0,-20 111 439,13-136-267,7-51-120,1-8-19,-2 1 1,0-1-1,-9 28 1,12-53-24,0 0 0,0 1 0,1-1 0,-1 0 0,0 0 0,-1-1 0,1 1 0,0 0 0,0 0 0,-1 0 0,1-1 0,-1 1 0,0-1 0,1 1 0,-1-1 0,-3 2-1,4-3 0,0 0-1,0 0 0,0 1 1,0-1-1,0 0 0,0 0 1,-1 0-1,1 0 0,0-1 0,0 1 1,0 0-1,0 0 0,0-1 1,0 1-1,0 0 0,0-1 0,0 1 1,0-1-1,0 0 0,0 1 1,0-1-1,0 0 0,0 1 0,0-1 1,1 0-1,-1 0 0,0 0 1,0 0-1,1 0 0,-1 0 0,1 0 1,-1 0-1,0-1 0,-3-7 2,0 0 0,0 0-1,0 0 1,1-1 0,1 1-1,0-1 1,0 0 0,1 0-1,0 1 1,1-21 0,1 8-27,1 0-1,1 1 1,12-43 0,-8 43-2,0 1 0,2 0 0,0 0 0,1 1 0,1 0 0,22-28 0,-8 17-73,1 2 0,56-47 0,49-47-405,-131 122 501,0 0-1,0 0 1,0 0 0,1-1-1,-1 1 1,0 0-1,0 0 1,0-1 0,0 1-1,0 0 1,0 0 0,1 0-1,-1 0 1,0-1-1,0 1 1,0 0 0,1 0-1,-1 0 1,0 0 0,0 0-1,0 0 1,1-1-1,-1 1 1,0 0 0,0 0-1,0 0 1,1 0 0,-1 0-1,0 0 1,0 0-1,1 0 1,-1 0 0,0 0-1,0 0 1,1 0 0,-1 0-1,0 0 1,0 0-1,0 1 1,1-1 0,-1 0-1,0 0 1,0 0 0,0 0-1,1 0 1,-1 0-1,0 1 1,0-1 0,0 0-1,1 0 1,-1 0-1,0 0 1,0 1 0,0-1-1,0 0 1,0 0 0,0 0-1,0 1 1,1-1-1,-1 0 1,0 0 0,0 1-1,0-1 1,0 0 0,0 0-1,0 0 1,0 1-1,1 25 27,0-4-5,-1-20-14,0 0 0,1-1-1,0 1 1,-1 0-1,1-1 1,0 1 0,0-1-1,0 1 1,0-1-1,0 1 1,0-1-1,0 0 1,0 0 0,1 1-1,-1-1 1,1 0-1,-1 0 1,0 0 0,4 1-1,-2-1 3,0 0 1,0 0-1,0-1 0,0 1 1,1-1-1,-1 1 0,0-1 0,0 0 1,0-1-1,5 0 0,4-1 14,0-1 0,0-1 0,-1 0 0,19-9-1,2-5-10,-25 13-11,1 0-1,0 1 0,0 0 0,0 0 0,0 1 0,0 0 0,1 0 1,11-1-1,-18 4-3,0 0 0,0 0-1,0 1 1,0-1 0,0 1 0,0 0 0,0-1 0,0 1 0,0 0 0,0 0 0,-1 0-1,1 0 1,0 0 0,-1 1 0,1-1 0,-1 0 0,1 1 0,-1-1 0,2 3 0,-2-3 4,0 1 0,0-1 0,0 1 1,1-1-1,-1 0 0,0 0 1,1 1-1,-1-1 0,1 0 0,0 0 1,-1-1-1,1 1 0,0 0 1,0 0-1,-1-1 0,1 1 0,0-1 1,0 0-1,0 1 0,0-1 1,-1 0-1,5 0 0,2-3-59,0 0-1,-1 0 0,1-1 1,-1 0-1,1 0 1,-1-1-1,-1 0 1,13-11-1,0 2-251,32-29-953,-35 28 310,2 1 0,-1 0 0,35-19-1,-50 32 979,-1 0-1,0 1 1,0-1-1,0 1 1,0-1-1,1 1 1,-1-1-1,0 1 1,0 0-1,1-1 1,-1 1-1,0 0 1,1 0-1,-1 0 0,0 0 1,1 0-1,-1 0 1,0 0-1,1 1 1,-1-1-1,0 0 1,0 1-1,1-1 1,-1 1-1,0 0 1,0-1-1,0 1 1,0 0-1,0 0 0,0-1 1,0 1-1,0 0 1,0 0-1,0 0 1,0 0-1,0 0 1,-1 0-1,1 1 1,0-1-1,-1 0 1,1 0-1,0 2 1,2 5 321,-1 1 1,0 0 0,0 0 0,1 18 0,-2-19-579,10 127 693,9 71-202,-18-193-244,5 72 134,-7-78-107,0 1 0,0-1 0,-1 1 0,0-1 0,-1 0-1,1 1 1,-1-1 0,-6 13 0,8-20-28,0 1-1,-1 0 1,1 0-1,0-1 1,-1 1-1,1 0 1,-1-1-1,1 1 1,-1 0 0,1-1-1,-1 1 1,0-1-1,1 1 1,-1-1-1,0 1 1,1-1 0,-1 1-1,0-1 1,1 0-1,-1 1 1,0-1-1,0 0 1,0 0 0,1 0-1,-3 1 1,2-2 7,0 1 1,0 0-1,0-1 1,0 1 0,-1-1-1,1 1 1,0-1-1,0 0 1,0 1-1,0-1 1,0 0 0,0 0-1,1 0 1,-1 1-1,-1-2 1,-2-4 71,0 0 1,0 0 0,0-1 0,-5-11-1,3 0 5,-1-1 0,2 1 0,1-1 0,0 0 0,1 0 0,0-26 0,3 37-45,0 0 1,0 0-1,1 0 0,-1 0 0,2 1 1,-1-1-1,1 0 0,1 1 0,-1-1 1,1 1-1,0-1 0,1 1 0,0 0 1,0 1-1,1-1 0,-1 1 0,1 0 1,8-8-1,30-21 424,-23 16-219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16620,'-4'7'269,"0"0"0,1 0 0,0 0 0,0 1 0,1-1 0,0 1 0,1 0 0,-1 0 0,0 12 0,2-6-63,0 0 0,0-1-1,2 1 1,4 23 0,-4-29-180,0-1 0,0 0 0,1 0 0,0-1 0,0 1 0,0 0 0,1-1 0,0 0 0,1 0 0,-1 0 1,1 0-1,7 6 0,-9-10-5,0 0 1,0 0 0,0 0 0,1 0 0,-1 0-1,0-1 1,1 0 0,-1 1 0,1-1-1,0 0 1,-1-1 0,1 1 0,0-1 0,-1 0-1,1 0 1,0 0 0,-1 0 0,1 0 0,0-1-1,-1 0 1,1 0 0,-1 0 0,1 0 0,-1 0-1,1-1 1,4-2 0,0-1 68,-1 1 0,0-1-1,0 0 1,-1-1 0,0 0 0,0 0 0,0 0 0,0-1 0,-1 1 0,0-1-1,-1-1 1,1 1 0,3-11 0,-3 8 56,-2 0 0,1 0 1,-1-1-1,-1 1 0,0-1 0,-1 0 0,0 1 0,0-1 0,-1 0 1,-1-12-1,0 21-119,1 0 0,0 0 0,-1 0 0,1 0 0,-1 0 0,0 0 1,1 0-1,-1 0 0,0 0 0,0 0 0,0 0 0,-1 0 0,1 1 0,0-1 1,-1 1-1,1-1 0,-1 1 0,0-1 0,1 1 0,-1 0 0,-3-2 0,5 3-22,-1-1 0,0 1-1,0 0 1,1 0-1,-1 0 1,0-1 0,0 1-1,1 0 1,-1 0 0,0 0-1,0 1 1,0-1-1,1 0 1,-1 0 0,0 0-1,0 0 1,1 1 0,-1-1-1,0 0 1,1 1-1,-1-1 1,0 1 0,-1 0-13,1 0 0,0 0 1,0 1-1,0-1 0,0 0 1,1 1-1,-1-1 1,0 1-1,0-1 0,1 1 1,-1-1-1,1 1 0,-1-1 1,1 4-1,-1-3-51,1 0-1,-1 0 1,1 0-1,0 0 1,0 0-1,0 0 1,0 1 0,0-1-1,1 0 1,-1 0-1,0 0 1,1 0 0,0 0-1,-1 0 1,1 0-1,0 0 1,0 0 0,0 0-1,0-1 1,2 3-1,-1-2-51,0 0 0,0-1-1,1 1 1,-1-1 0,0 1 0,1-1-1,-1 0 1,1 0 0,-1 0 0,1 0-1,0-1 1,-1 1 0,6 0-1,3-1-139,1 0 0,-1 0-1,0-1 1,1 0 0,-1-1-1,16-5 1,23-9-516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1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14955,'-14'18'1102,"1"0"-1,-17 30 1,27-43-907,0 0 0,1 1 0,-1-1 0,1 1 0,0 0 0,1 0 0,-1 0 0,1-1 0,0 1 1,1 1-1,-1-1 0,1 0 0,0 0 0,2 8 0,-2-13-164,1 0-1,-1 1 1,0-1 0,1 0 0,-1 0-1,1 1 1,0-1 0,-1 0-1,1 0 1,0 0 0,0 0 0,0 0-1,0 0 1,0 0 0,0 0 0,0 0-1,0 0 1,0-1 0,0 1 0,1 0-1,-1-1 1,0 1 0,2 0 0,0 0 2,0-1 0,0 1 0,0-1 0,1 0 0,-1 0 0,0 0 0,0-1 0,0 1 0,6-2 1,4-2 12,0-1 1,0 0 0,18-11 0,-4 1-28,-17 8-18,-1 2 1,1-1 0,0 1-1,1 1 1,-1 0 0,1 0-1,13-2 1,-22 6-4,0 0 1,-1 0-1,1 0 0,0 0 0,0 0 0,-1 0 1,1 1-1,0-1 0,-1 1 0,1 0 1,-1-1-1,1 1 0,0 0 0,-1 0 1,0 0-1,1 0 0,-1 0 0,0 0 0,1 0 1,-1 0-1,0 1 0,0-1 0,0 0 1,0 1-1,0-1 0,1 3 0,2 4-10,-1 0 0,1 1 0,3 17 0,0-3 9,-7-21 7,1-1 0,-1 1 0,1-1 0,0 1 0,0-1 0,-1 1 0,1-1 0,0 1 0,0-1 0,0 0 0,1 1 0,-1-1 0,0 0 0,0 0 0,1 0-1,-1 0 1,1 0 0,-1 0 0,1 0 0,1 0 0,-1 0 5,1-1 1,-1 0-1,0 0 0,0 0 1,0-1-1,0 1 0,0 0 1,0-1-1,0 1 1,0-1-1,0 0 0,-1 1 1,1-1-1,0 0 0,0 0 1,2-2-1,3-2 4,1 1 0,0-1 0,-1 2 0,1-1-1,17-3 1,-24 6-53,1 0-1,0 1 1,0 0-1,0-1 1,0 1-1,-1 0 1,1 0-1,0 0 1,0 0-1,0 1 1,0-1-1,0 0 1,-1 1-1,1-1 1,0 1-1,0 0 1,-1 0-1,1-1 1,0 1-1,-1 0 1,1 0-1,-1 0 1,1 1-1,-1-1 1,0 0-1,1 1 1,-1-1-1,0 0 1,0 1 0,0 0-1,0-1 1,0 1-1,0-1 1,-1 1-1,2 2 1,0 13-241,-4-4-119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16107,'-9'0'1345,"6"10"-961,1 6-160,2 8 584,4 8-192,2 9-232,1 8-144,0 2-104,0 0 8,-1-3-128,-2-5-128,-4-8-424,0-8-184,-6-14 568,-2-9-104,-7-15-144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12755,'5'-9'372,"0"1"0,0 0 1,1 0-1,0 0 0,1 1 0,0-1 1,0 2-1,0-1 0,1 1 1,0 0-1,0 0 0,0 1 1,14-6-1,-8 5-31,0 1 1,1 0-1,0 1 0,0 0 1,0 1-1,0 1 0,30 0 1,-40 2-309,-1 0 1,0 0-1,0 0 1,1 1-1,-1 0 1,0 0-1,0 0 1,0 0-1,0 1 1,0 0-1,0-1 1,0 1 0,0 1-1,-1-1 1,1 1-1,4 4 1,-6-5-21,0 0 1,-1 1 0,1-1 0,0 1 0,-1 0 0,0-1 0,0 1 0,0 0 0,0 0 0,0 0 0,0 0-1,-1-1 1,0 1 0,1 0 0,-1 0 0,0 0 0,0 0 0,-1 0 0,1 0 0,-1 0 0,1 0 0,-1 0-1,0 0 1,-2 4 0,0 0 42,-1 1 0,0-1 1,-1 0-1,0-1 0,0 1 0,0-1 0,-1 0 0,0 0 0,0-1 0,-10 8 0,-15 15 274,31-28-329,-1 0 0,1 0-1,0 1 1,0-1 0,0 0-1,0 0 1,0 0 0,0 1-1,0-1 1,0 0 0,0 0 0,0 0-1,0 1 1,0-1 0,0 0-1,1 0 1,-1 0 0,0 0 0,0 1-1,0-1 1,0 0 0,0 0-1,0 0 1,0 0 0,0 1-1,1-1 1,-1 0 0,0 0 0,0 0-1,0 0 1,0 0 0,0 0-1,1 0 1,-1 1 0,0-1 0,0 0-1,0 0 1,0 0 0,1 0-1,-1 0 1,0 0 0,0 0-1,1 0 1,9 4-27,-9-4 25,9 4-24,0 0 0,0 0 1,-1 1-1,1 0 0,-1 0 0,-1 1 0,1 0 0,-1 1 0,0 0 0,0 0 1,-1 1-1,12 15 0,-15-17 34,0 1 1,-1-1-1,0 1 0,0-1 1,0 1-1,-1 0 0,0 0 1,0 0-1,-1 1 0,0-1 1,0 0-1,-1 1 1,1-1-1,-2 0 0,1 1 1,-1-1-1,0 0 0,-1 0 1,-2 10-1,0-7 83,-1 0 0,1 0 0,-1 0 0,-1-1 1,0 0-1,0 0 0,-1 0 0,0-1 0,-12 11 0,15-15-21,-1 0 0,1 0 0,-1 0 0,0-1 0,0 1 0,0-1 0,-1-1 1,1 1-1,-1-1 0,0 0 0,1 0 0,-1 0 0,0-1 0,0 0 0,0 0 0,0-1 0,0 0 0,-10 0 0,14-1-89,-1 1 0,0-1 0,0 1 0,1-1 0,-1 0 0,0 0 0,1 0 0,-1 0 0,1 0 0,-1-1 0,1 1 0,0-1 0,-1 0 0,1 0 0,0 0 0,0 0 0,0 0 0,1 0 0,-1 0 0,0-1 0,1 1 0,-1 0 0,1-1 0,0 1 0,0-1 0,0 0 0,0 1-1,1-1 1,-1 0 0,0-3 0,1 0-210,0 1 0,0-1-1,1 1 1,-1-1-1,1 1 1,1-1 0,-1 1-1,1 0 1,0 0-1,0 0 1,0 0 0,1 0-1,-1 0 1,6-7-1,12-10-1040,0 1-1,2 0 0,0 2 0,34-24 0,42-37-1733,-93 75 3120,2-1 365,0-1-1,0 1 0,0 0 1,1 0-1,15-8 0,-22 13-336,1 0 0,-1 1 0,1-1-1,0 1 1,0 0 0,-1-1 0,1 1 0,0 0-1,-1 0 1,1 0 0,0 0 0,0 0 0,-1 0-1,1 1 1,3 0 0,-3 0 20,0 0-1,0 0 1,0 0-1,-1 1 1,1-1-1,0 1 1,-1-1-1,1 1 1,-1-1 0,1 1-1,-1 0 1,0 0-1,0 0 1,0 0-1,2 3 1,4 15 392,0 0-1,-1 1 1,-1 0 0,-1 0 0,1 24-1,-2-18 155,14 52 0,-17-79-704,0 0-1,0 0 1,0 0-1,0 0 0,0 0 1,0 0-1,0 0 1,0 0-1,0-1 1,0 1-1,0 0 1,0 0-1,0 0 1,0 0-1,0 0 0,0 0 1,0 0-1,0 0 1,0 0-1,0 0 1,0 0-1,0 0 1,0 0-1,0 0 1,1 0-1,-1 0 0,0 0 1,0 0-1,0 0 1,0 0-1,0 0 1,0 0-1,0 0 1,0 0-1,0 0 1,0 0-1,0 0 0,0 0 1,0 0-1,0 0 1,1 0-1,-1 0 1,0 0-1,0 0 1,0 0-1,0 0 1,0 0-1,0 0 0,0 0 1,0 0-1,0 0 1,0 0-1,0 0 1,0 0-1,0 0 1,0 0-1,2-8 106,-1-28 116,-2 0 0,-5-38 0,-2-18-157,8 91-71,0 0 0,0 0-1,0 1 1,-1-1 0,1 0-1,0 1 1,0-1 0,0 0 0,0 0-1,0 1 1,0-1 0,1 0 0,-1 0-1,0 1 1,0-1 0,0 0-1,1 1 1,-1-1 0,0 0 0,1 1-1,-1-1 1,0 0 0,1 1 0,-1-1-1,1 1 1,-1-1 0,1 1 0,0-1-1,-1 1 1,1-1 0,-1 1-1,1-1 1,1 0 0,0 2-3,0-1 0,0 1 0,0-1-1,0 1 1,0-1 0,0 1 0,0 0 0,-1 0 0,1 0 0,0 0 0,2 2-1,11 7-14,-1-2-1,1 1 1,1-2-1,-1 0 1,1-1-1,20 5 1,-31-10 14,0 0 1,0 0 0,1 0 0,-1 0 0,0-1 0,1 0-1,-1 0 1,0 0 0,0-1 0,1 0 0,-1 0-1,0 0 1,0 0 0,0-1 0,0 0 0,0 0 0,0 0-1,-1-1 1,1 0 0,-1 0 0,1 0 0,-1 0-1,0-1 1,3-3 0,-5 5 2,0 0 0,-1 0 0,0 0 0,1-1 0,-1 1 0,0 0 0,0 0 0,0-1 0,-1 1 0,1 0 0,0-1 0,-1 1 0,0-1-1,1 1 1,-1-1 0,0 1 0,0 0 0,0-1 0,-1 1 0,1-1 0,-1 1 0,1-1 0,-1 1 0,0 0 0,0-1 0,-1-1 0,1 2-1,0 0 0,0 1 0,-1-1 0,1 1 1,0-1-1,-1 1 0,1-1 0,-1 1 0,0 0 0,1 0 0,-1 0 0,0 0 1,0 0-1,0 0 0,0 0 0,0 0 0,0 1 0,0-1 0,0 1 1,0 0-1,0-1 0,0 1 0,0 0 0,0 0 0,0 0 0,0 1 0,0-1 1,0 0-1,0 1 0,0-1 0,-3 2 0,1 0-2,0 1 0,-1-1 0,1 1 0,0 0 0,1 0 0,-1 0 0,0 0 0,1 1 0,0-1 0,-1 1 0,1 0 0,1 0 0,-1 0 0,1 0 0,-1 1 1,1-1-1,1 1 0,-1-1 0,1 1 0,-2 5 0,0 3-3,1-1 1,0 1 0,0 0 0,2 0 0,-1-1-1,4 23 1,-3-29 6,1 1-1,1-1 0,-1 0 1,1 1-1,0-1 0,1 0 1,0 0-1,-1 0 0,2 0 1,-1-1-1,8 10 1,-9-13-1,0 0 1,0 0 0,1 0-1,-1 0 1,1-1 0,-1 1 0,1-1-1,-1 0 1,1 1 0,0-1-1,0 0 1,0-1 0,-1 1 0,1 0-1,0-1 1,0 0 0,0 1-1,0-1 1,0 0 0,0-1 0,0 1-1,0 0 1,0-1 0,0 0-1,0 0 1,-1 0 0,1 0 0,4-2-1,5-3-2,-1-1 0,0 0 0,0-1 0,0 0 0,-1-1-1,-1 0 1,1 0 0,-1-1 0,9-14 0,1-2-9,-1-1 0,23-50 1,-29 54-5,-1-1 0,-2-1 0,0 1 0,-2-2 0,6-31 0,-13 40-13,0 16 28,0 1 1,0 0-1,0 0 0,0 0 0,0 0 0,0 0 0,0-1 1,0 1-1,0 0 0,0 0 0,0 0 0,0 0 0,0 0 1,-1 0-1,1-1 0,0 1 0,0 0 0,0 0 0,0 0 1,0 0-1,0 0 0,0 0 0,0 0 0,0-1 0,-1 1 1,1 0-1,0 0 0,0 0 0,0 0 0,0 0 0,0 0 0,0 0 1,-1 0-1,1 0 0,0 0 0,0 0 0,0 0 0,0 0 1,0 0-1,-1 0 0,1 0 0,0 0 0,0 0 0,0 0 1,-2 1-4,1 1 1,0-1 0,0 1 0,0-1 0,0 1 0,0-1 0,0 1 0,0 0-1,0-1 1,1 1 0,-1 0 0,0 2 0,-5 18 4,1-1 0,1 0-1,0 1 1,2 0 0,1 0 0,0 0 0,2 0 0,0 0 0,2 0-1,7 30 1,-9-49 3,0 1-1,0-1 0,0 0 1,0 0-1,1 0 1,0 0-1,-1 0 0,1 0 1,0 0-1,1-1 0,-1 1 1,0-1-1,1 0 0,-1 1 1,1-1-1,4 2 1,-4-3-1,-1 0 1,1 0-1,0 0 1,0-1 0,-1 1-1,1-1 1,0 0 0,0 0-1,0 0 1,-1 0-1,1 0 1,0 0 0,0-1-1,0 0 1,-1 1 0,1-1-1,0 0 1,-1 0-1,1-1 1,2-1 0,5-3 6,0-1 0,0 0 0,-1 0 0,0-1 0,-1 0 0,1-1 1,-2 0-1,1 0 0,9-18 0,1-3 14,-1-1-1,12-33 1,-20 43-18,-1 1-1,-1-2 1,-1 1 0,-1 0 0,-1-1 0,3-41 0,-24 150-119,17-84 113,-3 36 68,1 59 1,3-88-57,-1 0 1,2 0-1,-1 0 1,2 0-1,-1 0 0,1 0 1,1 0-1,-1-1 1,2 1-1,-1-1 1,8 10-1,-10-16-12,0-1 0,0 0-1,0 0 1,1 0-1,-1 0 1,0 0-1,1 0 1,0-1 0,-1 1-1,1-1 1,0 0-1,0 0 1,-1 0 0,5 1-1,-6-2-26,0 0 0,0 0 0,0 0 0,0 0 0,0 0 0,0 0 0,0 0-1,1 0 1,-1-1 0,0 1 0,0 0 0,0-1 0,0 1 0,0-1 0,0 1 0,-1-1 0,1 1 0,0-1-1,0 1 1,0-1 0,0 0 0,-1 0 0,1 1 0,0-1 0,-1 0 0,1 0 0,0 0 0,-1 0 0,1 0 0,-1 0-1,1 0 1,-1 0 0,0 0 0,0 0 0,1 0 0,-1 0 0,0 0 0,0 0 0,0 0 0,0 0 0,0 0-1,0-2 1,-1-1-154,1 1-1,0-1 1,-1 1-1,1 0 1,-1-1-1,0 1 0,0 0 1,-1 0-1,1 0 1,-1 0-1,1 0 1,-1 0-1,0 0 0,0 0 1,-4-4-1,0 1-74,-1 0-1,1 1 1,-1-1 0,0 1-1,-10-5 1,-21-9-527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14691,'11'9'1648,"12"-5"-839,7 0-281,12-2 736,7-2-168,8 0-160,3-3-199,1-3-569,-3-1-424,-6-2 272,-6 1-64,-6 3-104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16812,'-5'1'215,"1"-1"0,-1 1 1,1 0-1,-1 0 0,1 1 0,0-1 1,-1 1-1,1 0 0,0 0 1,0 0-1,1 1 0,-1 0 1,0-1-1,1 1 0,-1 0 1,1 1-1,0-1 0,0 0 1,1 1-1,-1 0 0,1 0 0,-4 7 1,3-6-194,0 1-1,0 0 1,1-1 0,0 1 0,1 0-1,-1 0 1,1 0 0,0 0 0,0 1 0,1-1-1,0 0 1,0 0 0,0 0 0,1 0-1,0 1 1,2 5 0,-3-10-12,1-1 1,-1 0-1,1 0 0,-1 1 0,1-1 1,0 0-1,0 0 0,-1 0 1,1 0-1,0 0 0,0 0 0,0 0 1,0 0-1,0 0 0,0 0 0,1 0 1,-1-1-1,0 1 0,0-1 1,0 1-1,3 0 0,-1 0 1,-1-1 0,1 0 0,0 0 0,-1 0 0,1 0 0,0 0 0,-1-1-1,1 1 1,0-1 0,3-1 0,6-2 7,-1-1 0,0-1-1,18-11 1,-25 14-15,58-41 14,-48 31-29,1 2 0,1 0 0,0 1 0,0 1 0,1 0 0,19-7 0,-34 15 11,0 0 0,0 1 0,1-1 0,-1 0 0,0 1 0,0-1 0,0 1 0,0 0 0,1 0 0,-1 0 0,0 0 0,0 0 0,0 0 0,1 1 0,-1-1 0,0 1-1,0-1 1,0 1 0,0 0 0,0 0 0,0 0 0,0 0 0,0 0 0,0 0 0,-1 1 0,1-1 0,0 1 0,-1-1 0,2 3 0,1 2 19,-1 1 0,0-1 1,0 1-1,-1 0 0,0 0 1,0 1-1,1 7 0,-2-8 25,0-1-1,0 0 1,1 0-1,0 1 0,0-1 1,0-1-1,1 1 0,0 0 1,6 8-1,-8-13-26,0 0-1,0 0 1,0 0 0,1-1-1,-1 1 1,1 0-1,-1-1 1,0 1 0,1-1-1,-1 1 1,1-1-1,-1 1 1,1-1-1,-1 0 1,1 0 0,0 0-1,-1 0 1,1 0-1,-1 0 1,1 0 0,-1-1-1,1 1 1,-1-1-1,1 1 1,-1-1 0,3-1-1,4-1 33,-1-1 0,0 0 0,11-8 0,-18 11-47,27-21-57,20-14-244,-43 34 199,-1 0-1,1 0 1,0 0 0,0 0-1,1 1 1,-1-1-1,0 1 1,0 0 0,1 1-1,6-2 1,-9 2 70,0 1 1,0-1-1,-1 0 1,1 0-1,0 1 1,-1-1-1,1 1 1,-1-1-1,1 1 1,0 0-1,-1-1 1,0 1-1,1 0 1,-1 0-1,1 0 1,-1 0-1,0 1 1,0-1-1,1 0 1,-1 0-1,1 3 1,8 7 250,-7-8-245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16876,'-3'-1'1440,"2"11"-1056,-5 10-192,5 15 568,-2 6-72,3 9-376,1 3-184,6 3-104,2 0-24,2-9-184,5-7-200,-4-13-352,-2-4-136,-9-10 648,-1-3-184,-11-8-176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 15195,'0'0'85,"-1"-1"-1,1 1 0,-1 0 1,0-1-1,1 1 0,-1-1 0,0 1 1,1 0-1,-1 0 0,0-1 1,0 1-1,1 0 0,-1 0 1,0 0-1,0 0 0,1 0 1,-1 0-1,0 0 0,0 0 1,1 0-1,-1 0 0,0 0 1,0 0-1,1 0 0,-1 1 1,-1 0-1,1 0 30,-1 0 1,1 0-1,0 0 0,0 0 1,0 1-1,0-1 1,0 0-1,0 1 0,1-1 1,-1 1-1,0-1 1,0 2-1,-2 7 255,1 0 0,-1 0 0,0 12 0,3-19-297,-1 10 73,0 0 0,1 0 0,0 0 0,2 15 0,-1-24-123,0-1 0,-1 1 1,1-1-1,1 0 1,-1 0-1,0 1 1,1-1-1,-1 0 0,4 4 1,-4-6-6,0 0 0,0 0-1,0 0 1,0 0 0,1 0 0,-1 0 0,0 0 0,0 0 0,1-1 0,-1 1 0,1-1 0,-1 1 0,1-1-1,-1 1 1,0-1 0,1 0 0,0 1 0,-1-1 0,1 0 0,-1 0 0,1 0 0,1-1 0,1 0 26,1 0 0,0 0 0,-1-1 0,1 0 0,-1 0 0,0 0 0,0-1 0,0 1 0,0-1 0,0 0 0,0 0 0,-1 0 0,1-1 0,5-7 0,2-3 101,0-1-1,13-25 1,-6 4-17,12-37 1,-28 73-110,0 7-14,1 15-13,-2-18 9,1 12-4,1-1 1,0 0-1,1 1 1,1-1-1,13 28 1,-16-38 6,1-1 1,0 0 0,0 1 0,0-1 0,0 0-1,1-1 1,-1 1 0,1-1 0,8 6-1,-9-7 6,0-1-1,0 1 1,0-1-1,1 0 1,-1 1-1,0-2 1,1 1-1,-1 0 1,1-1-1,-1 0 1,1 1-1,-1-1 1,1-1-1,-1 1 1,7-2-1,-4 0 21,0 0 0,0 0 0,0-1 0,-1 0 0,1 0 0,-1 0 0,0-1 0,0 0 0,0 0 0,0 0-1,-1 0 1,1-1 0,-1 0 0,-1 0 0,1 0 0,-1 0 0,6-11 0,-7 13-83,-1-1 1,1 1-1,0-1 0,-1 1 0,0-1 0,0 0 0,0 0 1,-1 1-1,1-1 0,-1 0 0,0 0 0,0 0 1,0 1-1,0-1 0,-1 0 0,0 0 0,1 1 1,-1-1-1,-1 0 0,1 1 0,0-1 0,-1 1 1,0-1-1,0 1 0,0 0 0,0 0 0,0 0 1,-1 0-1,1 0 0,-4-3 0,4 5-32,1 0 0,-1-1 0,0 1 0,1 0 0,-1 0 0,0 0 0,0 0-1,0 0 1,0 1 0,0-1 0,0 1 0,0-1 0,0 1 0,0-1 0,0 1 0,0 0 0,0 0 0,0 0 0,0 0-1,0 1 1,-2-1 0,-7 9-570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39 15563,'-10'9'949,"1"1"-1,0 0 0,-11 18 1,18-25-838,0 0 1,1 0 0,-1 0-1,1 1 1,-1-1 0,1 1-1,0-1 1,0 1 0,1-1-1,-1 1 1,1-1-1,0 1 1,-1 0 0,2-1-1,-1 1 1,0 0 0,1-1-1,1 5 1,-2-6-76,1-1 0,-1 1 0,1-1 0,-1 0 0,1 1 0,0-1 0,0 1 0,0-1 0,0 0 0,0 0 0,0 1 0,0-1 0,0 0 0,0 0 0,0 0 0,1 0 0,-1-1 0,0 1 0,1 0 0,-1 0 0,1-1 1,1 1-1,-1 0-3,1-1 1,0 0 0,-1 0-1,1 0 1,0 0 0,-1 0 0,1 0-1,0-1 1,-1 0 0,1 1-1,-1-1 1,3-1 0,4-3 25,0 1 0,0-1 0,-1-1 0,0 1 0,0-1 0,7-8 0,-6 6 17,-1-1 1,0-1-1,0 0 0,7-12 0,-14 20-62,1 0 1,-1 0-1,1-1 0,-1 1 1,0-1-1,0 1 1,0-1-1,0 0 0,-1 1 1,1-1-1,-1 0 1,1 1-1,-1-1 0,0 0 1,0 0-1,0 1 0,-1-1 1,1 0-1,-1 0 1,1 1-1,-1-1 0,0 1 1,0-1-1,-2-4 0,1 5-9,0 1-1,0 0 0,0-1 1,0 1-1,0 0 0,0 0 0,0 0 1,0 0-1,0 0 0,-1 1 0,1-1 1,0 1-1,-1-1 0,1 1 1,0 0-1,-1 0 0,1 0 0,0 0 1,-3 1-1,3-2-18,0 1 0,0 1 0,0-1 0,1 0 0,-1 0 0,0 1-1,0-1 1,1 1 0,-1 0 0,0-1 0,1 1 0,-1 0 0,1 0 0,-1 0 0,1 0 0,-1 0 0,1 0 0,-1 0 0,1 1 0,0-1 0,0 1 0,0-1 0,0 0 0,0 1-1,-1 2 1,2-3-34,0 0 0,0 0-1,0-1 1,0 1 0,0 0-1,0 0 1,0 0 0,0-1-1,0 1 1,1 0 0,-1 0-1,0 0 1,1-1 0,-1 1-1,0 0 1,1 0 0,-1-1-1,1 1 1,-1-1 0,1 1-1,0 0 1,-1-1 0,1 1-1,-1-1 1,1 1 0,0-1-1,0 1 1,-1-1 0,1 0-1,0 1 1,0-1 0,-1 0-1,1 0 1,0 1 0,0-1-1,0 0 1,-1 0 0,1 0-1,0 0 1,0 0 0,1 0-1,42-2-1629,-39 2 1523,82-14-1164,-35 3 543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15427,'-9'5'661,"0"-2"-1,1 1 0,-2-1 1,-12 3-1,11-4-53,0 1 1,-17 7-1,28-9-592,-9 3 329,0 1 1,0 0-1,-12 9 0,19-13-310,1 0-1,-1 0 0,1 0 0,-1 0 1,1 1-1,0-1 0,-1 1 1,1-1-1,0 1 0,0-1 1,0 1-1,0 0 0,0 0 0,1-1 1,-1 1-1,0 0 0,1 0 1,-1 0-1,1 0 0,0 0 0,0-1 1,0 1-1,0 0 0,0 0 1,0 0-1,1 3 0,-1-4-24,0 0 0,1 1-1,-1-1 1,1 0 0,0 0-1,-1 0 1,1 0 0,0 0 0,0 0-1,0 0 1,0 0 0,0 0-1,0 0 1,0 0 0,0 0 0,0-1-1,0 1 1,0 0 0,1-1-1,1 1 1,0 0 4,0 0 1,0-1-1,0 1 0,0-1 1,0 0-1,0 0 0,0 0 0,6-1 1,-3 0 4,1-1 0,0 0 0,0 0 0,-1-1 0,0 1 0,1-1 0,8-6 0,-12 6 3,1 0-1,-1 0 1,1 0 0,-1-1 0,0 1-1,0-1 1,0 0 0,-1 0 0,1 0-1,-1 0 1,0-1 0,2-4 0,-4 7-12,1 0 1,-1 1-1,0-1 1,1 0-1,-1 1 1,0-1 0,0 0-1,0 1 1,0-1-1,0 0 1,-1 1 0,1-1-1,0 0 1,-1 1-1,1-1 1,-1 0-1,0 1 1,0-1 0,1 1-1,-1-1 1,0 1-1,0 0 1,0-1 0,0 1-1,-1 0 1,1 0-1,0 0 1,-1 0-1,1 0 1,0 0 0,-1 0-1,1 0 1,-1 0-1,1 1 1,-1-1 0,-3 0-1,0-1-10,0 1-1,0 0 1,0 0-1,-1 0 1,1 1-1,0 0 1,-7 0-1,9 1-40,0-1 1,0 0-1,0 1 0,-1-1 1,1 1-1,0 0 0,0 0 0,0 0 1,0 1-1,0-1 0,1 1 0,-1-1 1,-3 4-1,6-5 10,-1 0 0,1 1 0,-1-1 0,1 0 0,0 1 0,-1-1 0,1 0 0,0 1 0,-1-1 0,1 1 0,0-1 0,-1 1 0,1-1 0,0 1 0,0-1 0,0 1 0,0-1 0,-1 1 0,1-1 0,0 1 0,0-1 0,0 1 0,0-1 0,0 1 0,0 0-1,0-1 1,0 1 0,1-1 0,-1 1 0,0-1 0,0 1 0,0-1 0,0 1 0,1-1 0,-1 1 0,0-1 0,1 0 0,-1 1 0,0-1 0,1 1 0,-1-1 0,0 0 0,1 1 0,-1-1 0,1 0 0,-1 1 0,1-1 0,-1 0 0,1 1 0,27 7-1424,-13-6 1381,1-2 0,-1 0 0,1 0 0,0-2-1,-1 0 1,0-1 0,23-6 0,3-5-204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33 15731,'0'0'35,"0"0"-1,0 0 0,0 0 1,0 0-1,0 0 0,0-1 0,0 1 1,0 0-1,0 0 0,0 0 1,0 0-1,0-1 0,0 1 1,0 0-1,0 0 0,0 0 1,0 0-1,-1 0 0,1-1 0,0 1 1,0 0-1,0 0 0,0 0 1,0 0-1,0 0 0,0 0 1,-1 0-1,1 0 0,0-1 1,0 1-1,0 0 0,0 0 0,-1 0 1,1 0-1,0 0 0,0 0 1,0 0-1,0 0 0,0 0 1,-1 0-1,1 0 0,0 0 1,0 0-1,0 0 0,0 0 0,-1 0 1,1 0-1,0 0 0,0 0 1,0 0-1,0 1 0,-1-1 1,-12 8 701,-10 12 365,17-12-770,0 0 0,0-1 0,1 2 1,0-1-1,-4 10 0,7-13-238,0-1 0,0 0 0,1 1 0,0-1 0,0 1 0,0 0 0,0-1 0,1 1 0,0 0 0,0 0 0,0-1 0,1 7 0,-1-10-74,1 0 0,-1 0 0,0 0 0,1 0 0,-1 0 0,0 0 0,1 0 0,-1 0 0,1 0 0,0 0-1,-1 0 1,1 0 0,0-1 0,-1 1 0,1 0 0,0 0 0,0-1 0,0 1 0,0 0 0,0-1-1,-1 1 1,1-1 0,0 0 0,2 1 0,-1 0 0,0-1 1,1 0-1,-1 0 0,0 0 1,1 0-1,-1 0 0,0 0 1,1-1-1,-1 1 0,4-2 1,4-1 3,-1-1 0,0-1 1,17-10-1,-6 1-36,-1-1 0,0-1 0,-1-1 0,-1 0-1,0-2 1,-1 0 0,15-25 0,-25 33-55,-13 14-17,-13 17 29,10-6 99,1-1 0,1 1 1,0 0-1,1 1 0,1 0 1,0 0-1,1 0 0,1 1 1,-4 19-1,8-33-28,-1 0 0,1 0 0,0 0 1,0 0-1,0 1 0,0-1 0,0 0 0,1 0 0,-1 0 0,1 0 0,-1 0 1,1 1-1,0-1 0,0 0 0,0 0 0,0-1 0,2 4 0,-2-4-10,0 1 0,1-1-1,-1 0 1,1 0 0,-1 0-1,1 0 1,-1-1 0,1 1-1,0 0 1,-1-1 0,1 1 0,0-1-1,0 1 1,-1-1 0,1 0-1,3 1 1,3-2-64,-1 0 1,1 0-1,-1 0 0,0-1 1,1 0-1,-1 0 0,0-1 1,12-6-1,12-9-585,-1-2 1,-1-1-1,47-45 0,-40 34 213,-33 31 1161,-3 8-62,-5 15 290,3-10-763,1-4-61,0-1-1,1 1 0,0-1 1,1 1-1,0-1 0,0 1 1,0-1-1,1 0 0,0 1 1,1-1-1,0 0 1,6 11-1,-6-13-102,-1 0 4,1 0 0,-1 0 0,0 0-1,3 10 1,-5-15-19,1 1-1,-1-1 0,0 1 1,0 0-1,0-1 0,0 1 1,0 0-1,0-1 1,0 1-1,0 0 0,0-1 1,-1 1-1,1 0 0,0-1 1,0 1-1,-1 0 0,1-1 1,0 1-1,-1-1 1,1 1-1,0 0 0,-1-1 1,1 1-1,-1-1 0,1 0 1,-1 1-1,1-1 0,-1 1 1,1-1-1,-1 0 1,1 1-1,-1-1 0,0 0 1,1 1-1,-1-1 0,0 0 1,1 0-1,-1 0 1,0 0-1,1 0 0,-1 0 1,0 1-1,1-2 0,-1 1 1,0 0-1,1 0 0,-2 0 1,-11 0 99,0-1-1,0-1 1,0 0 0,1-1 0,-1 0-1,-15-7 1,18 6-1268,0 0 0,0-1 0,1 0 1,-14-10-1,15 7 179,3-2-246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207 154 15163,'1'-7'619,"0"0"0,0 0 1,-1 0-1,0-1 0,-1-8 0,1 15-539,0 0 1,0 0-1,-1-1 0,1 1 1,0 0-1,-1 0 1,1 0-1,-1 0 0,1 0 1,-1 0-1,0 0 0,1 0 1,-1 0-1,0 1 1,0-1-1,1 0 0,-3-1 1,2 2 6,0-1 0,-1 1 0,1-1 0,0 1 0,-1 0 1,1 0-1,0 0 0,-1 0 0,1 0 0,0 0 0,-1 0 0,1 0 0,0 0 1,-1 1-1,1-1 0,0 0 0,0 1 0,-1-1 0,0 1 0,-7 4 61,1-1-1,0 1 1,0 0 0,1 1-1,-1 0 1,1 0-1,0 1 1,-10 12-1,3-2-88,1 1-1,-18 33 0,24-38-58,1 0 0,0 0 0,-3 14-1,8-24 0,0-1 0,0 1 0,0 0-1,1-1 1,-1 1 0,1 0-1,0 0 1,-1-1 0,1 1-1,1 0 1,-1 0 0,0 0 0,1-1-1,-1 1 1,1 0 0,0-1-1,0 1 1,0 0 0,0-1 0,0 0-1,1 1 1,2 3 0,-2-5-1,-1 0 1,0 0-1,1 0 1,-1 0-1,1 0 1,0-1-1,-1 1 1,1-1-1,0 1 1,-1-1 0,1 0-1,0 1 1,-1-1-1,1 0 1,0 0-1,0 0 1,-1 0-1,1-1 1,0 1-1,-1 0 1,1-1-1,0 1 1,2-2 0,4-2-3,-1 1 0,0-1 0,12-9 0,2-3-9,-2-2 0,0 0 0,-1-1-1,-1-1 1,-1-1 0,0 0 0,-2-1 0,0 0 0,-2-1 0,0-1 0,-2 0-1,13-44 1,-20 46-66,-5 15 17,-6 13-23,2 3 57,1 0 0,1 0 0,0 0 0,0 0 0,1 1 0,0 0 0,-2 11 0,0 4 4,-2 44 1,6-62 26,1 0 0,0-1 1,1 1-1,0-1 0,0 1 0,0-1 0,1 0 1,0 1-1,0-1 0,4 8 0,-4-11-2,0 0 0,0 0 0,0 0 0,0 0 0,0-1 0,1 1 0,-1-1 0,1 1 0,0-1-1,0 0 1,0 0 0,0 0 0,0 0 0,0-1 0,1 1 0,-1-1 0,0 0 0,1 0 0,-1 0 0,7 0 0,-1 0-8,0-1 1,-1-1 0,1 0-1,-1 0 1,1 0 0,-1-1-1,1-1 1,-1 1 0,0-1-1,0-1 1,0 1 0,-1-2-1,1 1 1,-1-1 0,0 0-1,0 0 1,-1 0 0,0-1-1,1-1 1,-2 1 0,1-1-1,-1 1 1,8-14 0,-15 23 5,1 0 0,0 0 0,0 0 0,0 1 0,0-1 0,1 1 0,-1-1 0,1 0 0,0 1 0,0-1 0,0 1 0,0-1 0,1 1 0,0-1 0,-1 0 0,1 1 0,0-1 0,1 0 0,-1 0 0,0 0 0,1 0 0,0 0 0,0 0 0,0 0 0,0 0 0,0-1 0,0 1 0,1-1 0,-1 1 0,1-1 0,0 0 0,0 0 0,0 0 0,0-1 0,0 1 1,0-1-1,0 0 0,0 1 0,1-1 0,-1-1 0,0 1 0,1 0 0,-1-1 0,1 0 0,-1 0 0,0 0 0,5 0 0,4-2 6,0-1 0,0 0 0,0 0 0,-1-2 1,18-7-1,51-34-42,-71 40 34,-7 5 3,0 0 1,-1 0 0,1 0 0,0 0 0,0 0 0,0 0 0,0 1 0,0-1 0,0 1 0,0-1 0,4 1 0,-6 0 5,1 0-1,0 0 1,0 1 0,-1-1 0,1 0 0,0 1 0,-1-1 0,1 1 0,0-1 0,-1 1-1,1-1 1,-1 1 0,1-1 0,-1 1 0,1 0 0,-1-1 0,0 1 0,1 0-1,-1-1 1,0 1 0,1 0 0,-1-1 0,0 1 0,0 0 0,1 0 0,-1-1 0,0 1-1,0 0 1,0 0 0,0 0 0,0-1 0,-1 2 0,1-1 4,0 0 0,0 0 0,0 0 0,0 0-1,0 0 1,0 0 0,1-1 0,-1 1 0,0 0 0,0 0 0,1 0 0,-1 0 0,0 0 0,1 0-1,-1-1 1,1 1 0,-1 0 0,1 0 0,0-1 0,-1 1 0,1 0 0,-1-1 0,1 1 0,0 0-1,1 0 1,-1-1 1,0 0 0,0 0 0,0 0 0,0 0 0,0-1 0,0 1 0,0 0-1,0 0 1,0-1 0,0 1 0,0-1 0,0 1 0,-1 0 0,1-1 0,0 0-1,0 1 1,0-1 0,1 0 0,5-6-79,0 0 1,-1 0-1,9-12 0,-10 11-240,1 0 0,0 1 0,0-1 1,1 1-1,-1 0 0,2 1 0,-1 0 0,1 0 0,16-9 0,2 3-355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124 249 15035,'-9'3'425,"1"0"1,1 0-1,-1 1 0,0 0 1,1 0-1,0 1 0,0 0 0,0 0 1,0 0-1,-8 10 0,12-12-321,0 1-1,0-1 1,0 0-1,0 1 1,1 0-1,0-1 1,0 1-1,0 0 1,0 0-1,0 0 1,1 1-1,-1-1 1,1 0-1,1 0 1,-1 1-1,0-1 1,1 1-1,0-1 1,0 0-1,0 1 1,2 7-1,-1-10-77,0 0-1,0 0 1,0 0 0,0 0 0,1 0-1,-1-1 1,0 1 0,1 0-1,0-1 1,-1 1 0,1-1 0,0 0-1,-1 1 1,1-1 0,0 0-1,0 0 1,0 0 0,0 0-1,0-1 1,0 1 0,1-1 0,-1 1-1,0-1 1,0 0 0,0 1-1,1-1 1,-1 0 0,0 0 0,4-1-1,2 0 4,1 0-1,-1 0 0,0-1 1,0 0-1,0-1 0,14-5 1,-4-2-31,-1-1 0,-1 0 0,0-1 0,-1-1 1,0 0-1,-1-1 0,-1-1 0,0 0 1,-1-1-1,0 0 0,-1-1 0,-1 0 0,-1 0 1,0-1-1,-2-1 0,0 1 0,8-37 1,-13 47-11,-1 0 0,0-1 0,-1 1 0,0 0 0,0 0-1,-2-12 1,2 18 9,-1 0 0,1 1-1,0-1 1,-1 0-1,1 0 1,-1 1 0,0-1-1,1 1 1,-1-1-1,0 0 1,0 1 0,0 0-1,0-1 1,0 1-1,0-1 1,-1 1 0,1 0-1,0 0 1,-1 0-1,1 0 1,-1 0 0,1 0-1,-1 0 1,1 0-1,-1 1 1,0-1 0,1 1-1,-1-1 1,0 1-1,1 0 1,-1-1-1,0 1 1,0 0 0,1 0-1,-4 1 1,-2 0 1,1 1 0,0 0 0,-1 0 0,1 1 0,0 0 0,0 0 0,1 0 0,-1 1 0,1 0 0,-1 0 0,1 0 0,0 0 0,1 1 0,-1 0 0,-3 6 0,-4 4 51,1 0 0,0 1 0,2 0 0,-10 20 0,14-25-2,1 0-1,0 0 1,1 0-1,0 1 1,-1 11-1,3-20-42,1 0 0,-1 0 0,1 0 0,0 0 0,0 0 0,0 0 0,1 0 0,-1 0 1,1 0-1,-1-1 0,1 1 0,0 0 0,0 0 0,0-1 0,1 1 0,-1 0 0,1-1 0,-1 1 0,1-1 0,0 0 0,0 0 0,0 1 0,0-1 0,0 0 0,4 2 0,3 0-240,0 0 1,1 0-1,18 4 0,-16-5-382,-1 0 1,-1 1-1,14 5 1,-21-7 463,0-1 1,-1 1-1,1 0 1,-1 0-1,1 0 0,-1 0 1,0 0-1,0 0 1,1 1-1,-2-1 1,1 1-1,0 0 1,0-1-1,-1 1 0,0 0 1,2 3-1,1 14-777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156 124 15587,'-1'-2'116,"-1"1"-1,0-1 0,1 1 0,-1-1 1,0 1-1,1-1 0,-1 1 0,0 0 1,0 0-1,0 0 0,0 0 0,0 0 1,-1 0-1,1 1 0,0-1 0,0 1 1,0 0-1,-1-1 0,-3 1 0,3 1 0,0-1-1,0 1 0,-1 0 0,1 0 1,0 0-1,0 1 0,0-1 0,1 1 1,-1-1-1,0 1 0,0 0 0,-2 3 0,-2 2 45,0 0 0,0 0 0,1 1-1,0 0 1,1 0 0,0 0-1,0 1 1,-4 12 0,5-12-125,2 0 1,-1 1-1,1-1 1,1 1-1,0-1 1,0 1-1,1-1 1,1 12 0,-1-18-31,0-1 0,0 0 0,0 1 0,1-1 0,-1 0 0,1 1 0,0-1 0,-1 0 0,1 1 1,0-1-1,0 0 0,1 0 0,-1 0 0,0 0 0,1 0 0,-1 0 0,1-1 0,0 1 0,-1 0 1,1-1-1,0 1 0,0-1 0,0 0 0,0 0 0,0 0 0,1 0 0,-1 0 0,0 0 1,0 0-1,1-1 0,-1 1 0,0-1 0,1 1 0,-1-1 0,0 0 0,1 0 0,-1 0 0,3-1 1,4 0 8,1-1 1,-2-1-1,1 1 1,0-2 0,-1 1-1,1-1 1,-1 0-1,0-1 1,0 0-1,-1 0 1,10-8 0,-2-1 32,0 0 0,-1-1 1,0 0-1,11-19 0,-12 17 5,-1-1 0,-1-1-1,-1 0 1,-1 0 0,0-1-1,-2 0 1,8-29 0,-15 46-39,0 0 0,1 0 0,-1 1 0,0-1 1,-1 0-1,1 0 0,-1-3 0,1 5-9,0 1-1,0-1 0,-1 1 1,1 0-1,0-1 0,0 1 1,0-1-1,-1 1 1,1 0-1,0-1 0,0 1 1,-1 0-1,1-1 0,0 1 1,0 0-1,-1 0 0,1-1 1,0 1-1,-1 0 1,1 0-1,-1 0 0,0-1 1,1 1-2,-1 0 1,0 0-1,0 0 0,1 1 1,-1-1-1,0 0 1,1 0-1,-1 0 0,0 1 1,1-1-1,-1 0 1,1 1-1,-1-1 0,0 1 1,1-1-1,-1 1 1,1-1-1,-2 2 0,-3 4 8,-1 1 0,1 0 0,1 0 0,-1 1 0,1 0-1,0 0 1,-4 14 0,-17 64 88,20-69-53,1 1-1,1-1 1,1 1-1,-1 29 1,3-42-27,1-1 0,-1 1 0,1-1 0,0 0 0,0 1 0,1-1 1,-1 0-1,1 0 0,0 0 0,3 7 0,-3-9-4,0 0 0,0 0 1,1 1-1,-1-1 0,0 0 0,0-1 1,1 1-1,0 0 0,-1-1 1,1 1-1,0-1 0,-1 0 0,1 0 1,0 0-1,0 0 0,0-1 0,4 1 1,1 0-2,1-1 1,-1 0 0,0-1 0,1 0 0,-1 0 0,0-1 0,0 0-1,0 0 1,0-1 0,-1 0 0,1 0 0,-1-1 0,1 0 0,10-8 0,-10 7-35,-2 0 0,1-1 0,0 0 0,-1 0 0,0 0 0,-1-1 0,1 0 0,-1 0 0,-1 0 0,1 0 0,-1-1 0,0 0 0,4-15 0,-7 13-76,-5 9-12,3 2 100,0 0 0,0 0 0,0 0 0,0 0 0,0 0 0,1 0 0,-1 0-1,0 0 1,1 0 0,-1 0 0,1 0 0,-1 3 0,-1 3 15,0 0-1,1 0 1,0 1 0,0-1-1,1 1 1,0-1-1,0 0 1,1 1 0,0-1-1,0 0 1,4 12 0,-4-16 3,0 0 0,1 0 0,-1-1 1,0 1-1,1-1 0,0 1 1,-1-1-1,1 1 0,0-1 1,0 0-1,0 0 0,1 0 1,-1 0-1,0 0 0,1-1 1,-1 1-1,1-1 0,0 1 0,-1-1 1,1 0-1,0 0 0,0 0 1,0-1-1,0 1 0,0-1 1,0 1-1,0-1 0,0 0 1,0 0-1,-1 0 0,7-2 1,0 1 3,-1-2 0,0 1 0,0-1 0,0 0 0,-1-1 0,1 0 0,-1 0 0,0-1 0,0 1 0,0-2 0,6-5 0,-9 7-9,0 1 1,0-1 0,0 0-1,-1 0 1,0 0-1,0 0 1,0-1-1,0 1 1,-1-1 0,1 0-1,-1 0 1,0 1-1,-1-1 1,1-1-1,-1 1 1,0 0-1,-1 0 1,1-10 0,-1 14-5,0 1-1,0-1 1,0 1 0,0-1 0,0 1 0,0-1 0,0 0 0,0 1 0,0-1 0,0 1 0,-1-1 0,1 1 0,0-1 0,0 1 0,-1-1 0,1 1 0,0-1-1,-1 1 1,1-1 0,0 1 0,-1 0 0,1-1 0,-1 1 0,1 0 0,-1-1 0,1 1 0,-1 0 0,1-1 0,-2 1 0,1 0-1,0 0 0,0 0 1,0 0-1,0 0 1,0 1-1,0-1 0,0 0 1,0 1-1,0-1 1,0 1-1,0-1 0,1 1 1,-1 0-1,-1 0 0,-3 3 2,1 0 0,1-1 1,-1 2-1,0-1 0,-2 5 0,3-3 21,0 0 0,1 0 1,0 0-1,0 1 0,1-1 1,0 1-1,0-1 0,0 1 1,1-1-1,0 1 0,0 0 1,1-1-1,-1 1 0,4 9 1,-4-13-53,1 0 1,0 0-1,0 0 1,0 0 0,0-1-1,0 1 1,0 0-1,1-1 1,0 1-1,-1-1 1,1 1-1,0-1 1,0 0 0,0 0-1,0 0 1,1 0-1,-1 0 1,0-1-1,1 1 1,0-1-1,-1 1 1,1-1-1,0 0 1,-1 0 0,1 0-1,0 0 1,0-1-1,0 1 1,0-1-1,0 1 1,0-1-1,0 0 1,0-1 0,3 1-1,-2-1-8,0 0 0,-1 0 0,1 0 0,-1 0 0,1 0 0,-1-1 0,0 1-1,1-1 1,-1 0 0,0 0 0,0-1 0,5-3 0,12-15-306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17172,'-13'-1'1320,"4"6"-1288,2 4 1712,7-2-887,3-3-193,4-1-296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78 14131,'0'0'43,"1"-1"0,-1 1 0,0 0 0,0-1 0,0 1 0,0 0 0,0 0 0,0-1 0,0 1 0,0 0 0,0-1 0,0 1 1,0 0-1,-1 0 0,1-1 0,0 1 0,0 0 0,0-1 0,0 1 0,0 0 0,-1 0 0,1-1 0,0 1 0,0 0 0,0 0 0,0 0 0,-1-1 0,1 1 0,0 0 0,0 0 0,-1 0 0,1 0 0,0 0 0,0-1 0,-1 1 0,1 0 0,0 0 1,-1 0-1,1 0 0,0 0 0,0 0 0,-1 0 0,1 0 0,0 0 0,-1 0 0,1 0 0,0 0 0,-1 0 0,1 0 0,0 0 0,0 0 0,-1 0 0,1 1 0,0-1 0,0 0 0,-1 0 0,1 0 0,0 0 0,0 1 0,-1-1 0,1 0 0,0 0 1,0 0-1,0 1 0,-1-1 0,-15 17 1240,10-7-975,0 0 1,0 1 0,2 0-1,-1 0 1,1 0 0,1 1-1,0-1 1,-1 14 0,2-16-265,1 0 1,1 0-1,-1 0 0,2 0 1,-1 1-1,1-1 0,1 0 1,-1 0-1,1 0 0,7 15 1,-8-21-30,0 0 1,1 0-1,-1 0 1,1-1-1,0 1 1,-1-1-1,1 1 1,0-1-1,1 0 1,-1 0-1,0 0 1,1 0-1,-1 0 1,1 0-1,-1-1 1,1 1-1,0-1 1,5 2-1,-4-2 7,0-1-1,0 1 0,-1-1 0,1 0 1,0 0-1,0 0 0,0-1 0,0 1 1,0-1-1,0 0 0,-1 0 0,1-1 1,3-1-1,4-2 36,-1 0 0,-1-1 0,1-1 0,-1 1 0,0-1-1,0-1 1,-1 0 0,0 0 0,7-11 0,-4 4 27,-1 0 0,-1-1 1,0-1-1,-1 1 0,-1-1 0,-1-1 0,0 1 0,-1-1 0,-1 0 0,-1 0 1,2-23-1,-5 36-50,0 0 1,-1 0 0,0 0 0,0 0-1,-2-8 1,3 13-31,0-1 0,-1 1 0,1-1 0,0 1 0,0-1 0,0 1 1,0 0-1,-1-1 0,1 1 0,0-1 0,0 1 0,-1 0 0,1-1 0,0 1 0,-1 0 0,1-1 0,0 1 0,-1 0 0,1 0 1,-1-1-1,1 1 0,0 0 0,-1 0 0,1 0 0,-2-1 0,2 2-1,-1-1-1,0 1 1,0-1 0,0 1 0,1-1 0,-1 1-1,0 0 1,1-1 0,-1 1 0,1 0-1,-1 0 1,1 0 0,-1-1 0,1 1-1,-1 0 1,1 0 0,0 0 0,-1 2-1,-4 11 4,1 1 0,0-1 0,1 1 0,1 1 0,-1 17 0,3 80 52,0-103-42,1 0-1,1 0 1,-1 0 0,2 0-1,-1 0 1,1-1 0,1 1 0,7 14-1,-9-20-55,0-1 0,0 0 0,1 0 1,-1 1-1,1-2 0,0 1 0,0 0 0,0-1 0,0 1 0,0-1 0,1 0 0,-1 0 0,1 0 0,0 0 0,-1-1 0,1 0 0,0 1 0,0-1 0,0-1 0,0 1 0,-1-1 0,1 1 0,0-1 0,5 0 0,4-2-154,-1 0-1,1-1 1,-1 0-1,0 0 1,0-1-1,-1-1 1,19-10-1,14-8-298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16676,'-7'0'300,"0"1"0,0 1 0,0-1 0,0 1 0,0 0 1,0 0-1,1 1 0,-1 0 0,1 0 0,-1 1 0,1 0 1,0 0-1,1 0 0,-9 8 0,3-1 24,0 0 1,1 1-1,0 0 0,1 1 0,-14 23 1,21-32-295,0 0 1,0 0-1,1 0 1,-1 0-1,1 1 1,0-1-1,0 1 1,0-1-1,1 1 1,-1-1-1,1 6 1,1-8-28,-1 0 1,0 0-1,1 0 0,0 0 0,-1 0 1,1 0-1,0 0 0,0 0 1,0 0-1,0 0 0,0-1 1,0 1-1,1 0 0,-1-1 0,1 1 1,-1-1-1,1 1 0,-1-1 1,1 0-1,0 0 0,0 1 1,0-1-1,0 0 0,0-1 0,3 2 1,15 4-97,0-1 1,0-1-1,24 1 1,-29-4-90,0 1 0,1 0 1,-1 1-1,0 1 0,-1 0 0,1 1 0,17 9 0,-30-14 168,0 1-1,-1 0 1,1 0-1,0 0 1,-1 0 0,1 0-1,-1 1 1,0-1-1,1 0 1,-1 1-1,0-1 1,0 1-1,1-1 1,-1 1-1,-1-1 1,1 1-1,0 0 1,0 0 0,-1-1-1,1 1 1,0 2-1,-1-2 40,0 0-1,-1 0 0,1 0 1,-1 0-1,1 0 0,-1 0 1,1 0-1,-1 0 0,0 0 1,0-1-1,0 1 1,0 0-1,0-1 0,-1 1 1,1 0-1,-3 1 0,-6 6 236,0-1-1,-1 0 0,0 0 0,-19 9 0,30-17-250,-9 4 61,1 0 0,-1 0 1,0-1-1,0 0 0,0 0 1,0-1-1,0 0 0,-1-1 0,1 0 1,-1 0-1,1-1 0,-12-2 1,16 2-247,0-1 0,1 0 1,-1 0-1,1-1 0,-1 1 1,1-1-1,0 0 0,0 0 1,-1-1-1,1 1 0,1-1 1,-1 0-1,0 0 0,1 0 1,0 0-1,-1-1 0,1 1 1,0-1-1,1 0 0,-1 0 1,1 0-1,0 0 0,0 0 1,0-1-1,0 1 0,0-6 1,-2-17-765,10 1-279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13883,'6'-8'293,"1"0"0,0 0 0,1 1 0,0 0 1,0 0-1,0 1 0,1 0 0,-1 0 0,2 1 0,-1 0 0,0 1 1,1 0-1,0 1 0,0 0 0,14-3 0,0 2-26,1 0 0,0 2 1,0 1-1,0 1 0,30 3 0,-43-2-209,0 1-1,-1 0 0,1 1 1,-1 0-1,1 1 1,-1 0-1,0 0 0,18 11 1,-26-13-50,0 1-1,0-1 1,0 0 0,0 1 0,0-1 0,-1 1 0,1 0 0,-1 0 0,0 0-1,1 0 1,-2 1 0,1-1 0,0 0 0,-1 1 0,1-1 0,-1 1-1,0 0 1,0-1 0,0 1 0,-1 0 0,1 0 0,-1 0 0,0-1-1,0 1 1,-1 0 0,1 0 0,-1 0 0,1-1 0,-1 1 0,-2 5-1,-1 2 13,-1 0 0,0 0 0,-1 0-1,0-1 1,-1 1 0,0-1 0,-9 10-1,1-4 31,-1 0-1,-35 27 0,49-41-85,-1-1 0,1 1 0,-1 0 0,1 0 0,0 0 0,0 1-1,0-1 1,0 0 0,1 1 0,-1-1 0,1 1 0,-2 3 0,2-4-9,1-1 0,0 1 0,0-1 0,0 1 0,0 0 0,0-1 0,1 1 0,-1-1 0,0 1 1,1-1-1,-1 1 0,1-1 0,-1 1 0,1-1 0,0 0 0,0 1 0,0-1 0,-1 0 0,1 1 0,0-1 0,1 0 0,-1 0 0,0 0 0,0 0 0,2 1 0,35 28-903,-28-23 797,0 1-1,0 0 1,-1 1 0,0 0-1,11 13 1,-19-21 157,0 1 0,0-1 0,-1 0 0,1 0 0,0 1 0,-1-1 0,1 1 0,-1-1 0,1 1 0,-1-1 0,0 1 0,1-1 0,-1 1 0,0-1 0,0 1 0,0-1 0,0 1 0,0-1 0,-1 1 0,1-1 0,0 1 0,-2 2 0,1-2 41,-1 1 0,1-1 0,-1 0 0,0 1 0,0-1 0,0 0-1,0 0 1,0-1 0,-1 1 0,1 0 0,-4 1 0,-6 4 315,-1-2 0,0 0-1,-25 7 1,21-7 93,0-2 0,-22 3 0,32-6-400,0 1 0,1-1 0,-1-1 0,1 1 0,-1-1 0,1-1 0,-1 1 0,1-1 0,-8-3 0,13 5-91,-1-1-1,0 0 0,1 0 0,-1 0 1,0 0-1,1 0 0,0 0 1,-1 0-1,-1-3 0,2 3 28,1 0 0,0 1 0,-1-1 0,1 0 0,0 1 0,-1-1 0,1 0 0,0 0 0,0 1 0,0-1 0,0 0 0,0 0 0,0 1 0,0-1 0,0 0-1,0 0 1,0 1 0,0-1 0,0 0 0,1 0 0,-1 1 0,0-1 0,0 0 0,1 1 0,-1-1 0,1 0 0,-1 1 0,1-2 0,12-11-225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49 17284,'14'7'1544,"-22"16"-1040,-9 7-200,-11 12 544,-5 4-223,-4 2-129,3 3-80,1-7-272,4-4-16,6-10-192,6-8-136,10-15-296,14-21-57,7-9 385,6-13-96,3-10-152</inkml:trace>
  <inkml:trace contextRef="#ctx0" brushRef="#br0" timeOffset="1">237 0 15395,'18'0'1593,"-8"20"-937,-3 11-248,-3 12 816,-1 4-216,0 4-248,2 1-135,4-5-273,0-4-64,2-7-88,2-3-88,1-9-328,-2-3-208,-2-9-496,-3-2 2160,-6-11-1424,-12-8 16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6 390 12387,'-6'-12'1920,"6"7"-1112,15 5-368,5 3 1985,10 2-1881,3 1-400,7-2 40,6-2-88,0-7-224</inkml:trace>
  <inkml:trace contextRef="#ctx0" brushRef="#br0" timeOffset="1">482 0 16540,'1'22'1608,"-1"9"-896,0 6-272,3 6 928,0 2-431,3 6-225,0 0-24,-5-1-128,-1-3-40,-7 2-120,-5-3-32,-9-1-8,-8 0-96,-7-11-336,-4-4-264,-1-10 328,-1-7-80,-1-8-120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16315,'-12'21'1215,"-1"0"0,-16 19-1,-13 20-83,34-46-974,-1 0-64,0 0 0,1 1 1,1 0-1,0 0 0,-6 24 0,12-38-96,1 0 0,0 0 0,0 0 0,0 0 0,0 0 0,0 0 0,0 0 0,0 0 0,0-1 0,0 1-1,0 0 1,0 0 0,1 0 0,-1 0 0,0 0 0,1 0 0,-1 0 0,0-1 0,1 1 0,-1 0 0,1 0 0,-1-1 0,1 1 0,0 0 0,-1-1 0,1 1 0,0 0 0,0-1 0,-1 1 0,1-1-1,0 1 1,0-1 0,0 0 0,0 1 0,-1-1 0,2 1 0,5 0-39,-1 0-1,0 0 0,1 0 1,9 0-1,5 0-23,12 4-50,1 1 0,32 11 0,-53-13 101,-1 1 0,1 0 0,0 1 0,-1 0 0,0 1 0,-1 1 0,20 16 0,-29-23 25,-1 0 1,0 0-1,1 0 0,-1 0 1,0 0-1,0 1 1,0-1-1,0 0 1,0 1-1,-1-1 0,1 1 1,0-1-1,-1 1 1,1-1-1,-1 1 1,1-1-1,-1 1 0,0 0 1,1 1-1,-2-2 8,1 0 0,0 1 0,-1-1 0,1 0 0,-1 0-1,1 0 1,-1 0 0,0 0 0,1 0 0,-1 0 0,0 0 0,0 0-1,1 0 1,-1 0 0,0-1 0,0 1 0,0 0 0,0-1 0,-2 2-1,-6 2 128,0-1 0,0 1-1,0-1 1,-18 3 0,26-6-139,-21 4 100,-1-1 0,0 0 1,0-2-1,0 0 0,0-2 1,-35-5-1,55 6-250,0-1 0,0 0 0,1 0 0,-1 0 0,0 0 0,1 0 0,-1 0 0,-3-3 0,5 3 96,1 1 0,-1-1 0,1 1 0,-1-1 0,1 1 1,-1-1-1,1 0 0,0 1 0,-1-1 0,1 1 0,0-1 0,-1 0 0,1 1 1,0-1-1,0 0 0,0 0 0,0 1 0,-1-1 0,1 0 0,0 1 0,0-1 1,0 0-1,1 0 0,-1 1 0,0-1 0,0 0 0,0 1 0,0-1 0,1 0 1,-1 1-1,0-1 0,1 0 0,-1 1 0,0-1 0,1 1 0,-1-1 0,2 0 1,8-10-611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15971,'1'0'56,"0"0"-1,-1 0 0,1 0 1,0 0-1,-1 0 0,1 0 1,-1 0-1,1 0 0,0 1 0,-1-1 1,1 0-1,-1 0 0,1 0 1,0 1-1,-1-1 0,1 0 1,-1 1-1,1-1 0,-1 0 1,1 1-1,-1-1 0,1 1 0,-1-1 1,0 1-1,1-1 0,-1 1 1,0-1-1,1 1 0,-1-1 1,0 1-1,0-1 0,1 1 0,-1 0 1,0-1-1,0 1 0,0-1 1,0 2-1,4 31 422,-3-21-56,63 413 3195,-62-419-3535,4 22 181,-6-26-240,0-1-1,1 0 1,-1 0-1,0 0 0,1 0 1,-1 0-1,1 0 1,-1 0-1,1 0 0,0 0 1,-1 0-1,1 0 1,0 0-1,0 0 0,0-1 1,-1 1-1,1 0 1,2 0-1,-3-1-16,1 0 1,-1 0-1,1-1 1,0 1-1,-1 0 0,1 0 1,-1-1-1,1 1 0,0-1 1,-1 1-1,1 0 1,-1-1-1,1 1 0,-1-1 1,0 1-1,1-1 1,-1 1-1,0-1 0,1 0 1,-1 1-1,0-1 1,1 1-1,-1-1 0,0 0 1,0 1-1,0-1 0,0 0 1,0 1-1,0-1 1,0 0-1,0 1 0,0-2 1,3-22 20,-3-5 0,-1 1 0,-1 0 0,-2 0 0,-7-30-1,19 70-101,1 0-1,14 15 1,-16-20 50,-1-1-1,1 1 1,0-1-1,1 0 1,-1-1-1,1 0 1,0 0-1,0-1 1,11 4-1,-17-7 31,1 0 1,0 0-1,-1 0 0,1-1 0,0 1 0,0-1 0,0 0 0,-1 0 0,1 0 0,0 0 0,0 0 0,0-1 0,-1 1 0,1-1 0,0 0 0,-1 0 0,1 0 0,0 0 0,-1 0 1,1-1-1,-1 1 0,0-1 0,0 1 0,1-1 0,-1 0 0,0 0 0,0 0 0,0 0 0,-1 0 0,1-1 0,-1 1 0,1 0 0,-1-1 0,2-3 0,0-1 32,0-1 0,0 1 0,-1-1-1,0 0 1,-1 0 0,1 0 0,-1-9-1,-1 14-23,1-1-1,-1 0 0,0 0 0,0 1 0,-1-1 0,1 0 0,-1 1 0,0-1 0,0 0 0,0 1 1,-1-1-1,1 1 0,-1-1 0,0 1 0,1 0 0,-6-6 0,6 8-10,0 1-1,1-1 1,-1 0-1,0 1 1,0 0 0,0-1-1,0 1 1,0-1-1,0 1 1,0 0-1,0 0 1,0-1 0,0 1-1,0 0 1,0 0-1,0 0 1,0 0-1,0 0 1,0 0 0,0 1-1,0-1 1,0 0-1,0 0 1,0 1-1,0-1 1,0 1 0,0-1-1,0 1 1,0-1-1,0 1 1,1-1-1,-1 1 1,0 0 0,0 0-1,1-1 1,-1 1-1,0 0 1,1 0-1,-1 0 1,0 1 0,-3 4-7,0 0 0,0 1 0,1-1-1,-4 9 1,3-4 4,0 1-1,1-1 1,-3 16-1,5-25 8,1 1 0,0 0-1,-1 0 1,1 0 0,0-1-1,0 1 1,0 0 0,1 0-1,-1 0 1,1-1-1,-1 1 1,1 0 0,0 0-1,0-1 1,0 1 0,1-1-1,-1 1 1,1-1-1,2 4 1,-3-5 2,0 0 0,0 0 0,1-1 0,-1 1 0,0 0 0,0-1 1,0 1-1,1-1 0,-1 0 0,0 1 0,0-1 0,1 0 0,-1 0 0,0 0 0,1 1 0,-1-2 0,0 1 0,1 0 0,-1 0 0,0 0 0,1-1 0,-1 1 0,0 0 1,0-1-1,1 1 0,-1-1 0,0 0 0,0 1 0,0-1 0,0 0 0,0 0 0,0 1 0,0-1 0,0 0 0,0 0 0,0 0 0,0 0 0,0-2 0,0 2-67,1-1-1,-1 0 1,0 1-1,0-1 1,0 0-1,0 1 1,-1-1-1,1 0 0,0 0 1,-1 0-1,1 1 1,-1-1-1,0 0 1,1 0-1,-1 0 0,0 0 1,0 0-1,0 0 1,-1 0-1,1 0 1,0 0-1,-1 0 1,1 1-1,-1-1 0,0 0 1,0 0-1,-1-2 1,-11-12-598,7 9 232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43 404 10866,'-5'0'405,"1"1"-1,0 1 0,0-1 0,0 0 0,1 1 1,-7 3-1,10-4-313,-1-1 0,0 1 0,1-1 1,-1 1-1,0-1 0,1 1 0,-1 0 1,1-1-1,-1 1 0,1 0 0,0 0 1,-1-1-1,1 1 0,0 0 0,-1 0 0,1 0 1,0-1-1,0 1 0,0 0 0,0 0 1,-1 0-1,1 0 0,1-1 0,-1 1 1,0 0-1,0 0 0,0 0 0,0 0 0,0-1 1,1 1-1,-1 0 0,0 0 0,1 0 1,-1-1-1,1 1 0,-1 0 0,1-1 1,-1 1-1,2 1 0,2 2 159,0 0-1,0 0 1,0 0 0,1 0 0,-1-1-1,1 0 1,0 0 0,0 0-1,1-1 1,-1 1 0,10 2-1,0 0 138,1-1-1,0-1 1,16 2-1,-18-4-185,-1-1 0,1 0-1,0 0 1,0-2 0,-1 1 0,1-2-1,-1 0 1,24-9 0,-32 10-161,0 0 0,0-1 0,0 1 0,0-1-1,-1-1 1,1 1 0,-1-1 0,0 1 0,0-1 0,6-8 0,-8 8-29,0 1 0,0-1 0,0 0 0,0 1 0,-1-1 0,0 0 0,0 0 0,0 0-1,0-1 1,0 1 0,-1 0 0,0 0 0,0 0 0,0 0 0,-1-9 0,0 11-6,1-1 0,0 0 1,-1 1-1,0-1 0,1 1 0,-1-1 1,0 1-1,-1-1 0,1 1 0,0-1 0,-1 1 1,1 0-1,-1 0 0,1 0 0,-1 0 1,0 0-1,0 0 0,0 0 0,0 1 1,0-1-1,-1 1 0,1-1 0,0 1 0,-1 0 1,1 0-1,-1 0 0,1 0 0,-1 0 1,-2 0-1,1 1-3,1 0 0,-1 0 0,1 0 0,-1 1 1,1-1-1,-1 1 0,1 0 0,-1 0 0,1 0 0,0 0 1,0 1-1,0-1 0,-1 1 0,1 0 0,1 0 0,-1 0 1,0 0-1,0 0 0,1 1 0,-1-1 0,1 1 0,-2 2 1,-1 3-7,0 0 0,0 0 0,1 0 0,1 0 0,-1 1-1,1-1 1,1 1 0,-1 0 0,2 0 0,-1 0 0,1 0 0,0 15 0,1-20 4,0 0 0,0 0 0,1 0-1,-1-1 1,1 1 0,0 0-1,0-1 1,0 1 0,1 0 0,-1-1-1,1 1 1,0-1 0,-1 0 0,2 1-1,-1-1 1,0 0 0,1 0-1,-1-1 1,1 1 0,0 0 0,0-1-1,0 0 1,0 0 0,0 0-1,1 0 1,-1 0 0,1 0 0,-1-1-1,1 0 1,-1 0 0,1 0 0,5 1-1,-4-2-2,0 1-1,0-1 1,0 0 0,0-1-1,0 1 1,0-1-1,0 0 1,0 0 0,0-1-1,0 1 1,-1-1-1,1 0 1,-1-1 0,1 1-1,-1-1 1,0 0 0,0 0-1,0 0 1,0 0-1,-1-1 1,5-4 0,0-2-25,0 0 0,0-1 0,-1 0 0,-1-1 0,0 0 0,8-21 0,-10 29-95,-2 14 56,0 29 27,-1-16 23,0-13 16,0 0 1,1-1-1,0 1 0,0-1 1,1 0-1,0 1 1,5 8-1,-7-16 6,0 0 0,0 0 0,1 0 0,-1 0 0,1 0 0,-1 0 0,1-1 0,-1 1 0,1 0 0,0-1 0,0 1 0,0-1 0,0 0 1,0 1-1,0-1 0,0 0 0,0 0 0,1-1 0,-1 1 0,0 0 0,1-1 0,-1 1 0,0-1 0,1 0 0,-1 0 0,0 0 0,1 0 0,-1 0 0,1 0 0,-1-1 0,0 1 0,1-1 0,3-1 0,4-2 10,-1-1-1,0 1 0,-1-2 0,1 1 1,-1-1-1,0 0 0,-1-1 0,1 0 1,-1 0-1,9-13 0,-2 2 6,0-2-1,-2 0 1,15-30-1,-17 26-52,-1 0 0,0 0 0,-2-1 1,-1 0-1,5-41 0,-9 49-42,-1 1-1,-1 0 1,-1 0 0,0 0 0,-1 0 0,0 0 0,-1 0-1,-1 0 1,-1 1 0,-7-17 0,10 27 21,0 1 1,-1 0-1,0-1 0,0 1 1,-6-6-1,8 9 45,1 0 0,-1 1 0,1-1 0,-1 1 1,1-1-1,-1 0 0,1 1 0,-1-1 0,0 1 0,1 0 0,-1-1 1,0 1-1,0-1 0,1 1 0,-1 0 0,0 0 0,0-1 0,1 1 0,-1 0 1,0 0-1,0 0 0,0 0 0,0 0 0,1 0 0,-1 0 0,0 0 1,0 0-1,1 1 0,-1-1 0,0 0 0,0 0 0,0 1 0,1-1 0,-1 0 1,0 1-1,1-1 0,-1 1 0,0-1 0,1 1 0,-1-1 0,1 1 1,-1-1-1,0 2 0,-2 3 7,0 0-1,1 1 1,0-1 0,0 1-1,0-1 1,1 1 0,0-1-1,-1 11 1,-2 50 132,4-61-122,1 31 116,1 0-1,1 0 0,2-1 1,11 41-1,-10-54-52,0-1 0,2 0 0,0 0 0,2-1 0,0 0 0,1 0 0,25 32-1,-14-30-6,-21-21-61,0 0 0,0-1 0,0 1 0,0 0 0,0-1 0,0 1 1,0 0-1,0-1 0,0 0 0,0 1 0,0-1 0,1 1 1,-1-1-1,0 0 0,0 0 0,0 0 0,1 0 0,-1 0 1,0 0-1,3 0 0,-4-1-2,1 1 1,-1-1 0,0 1-1,1-1 1,-1 1 0,1-1-1,-1 0 1,0 1 0,1-1-1,-1 1 1,0-1-1,0 0 1,1 1 0,-1-1-1,0 0 1,0 1 0,0-1-1,0 0 1,0 1 0,0-1-1,0 0 1,0 1 0,0-1-1,0 0 1,0 1-1,-1-1 1,1 0 0,0 1-1,0-1 1,-1 0 0,1 1-1,0-1 1,-1 0 0,-13-26 34,-18-23-76,-2 1-1,-2 2 1,-3 1 0,-54-50-1,74 83-76,31 22 16,7 0 88,0 0 0,1-1 0,25 7 0,-33-12-179,1 0 0,-1-1-1,1 0 1,-1-1 0,1 0-1,23-3 1,-35 2 174,1 0 1,-1 0-1,0 0 0,1 0 1,-1 0-1,0-1 0,1 1 1,-1 0-1,0-1 0,1 1 0,-1-1 1,0 0-1,0 1 0,1-1 1,-1 0-1,0 0 0,0 0 1,0 0-1,0 0 0,0 0 1,0 0-1,-1 0 0,1 0 0,0 0 1,0-1-1,-1 1 0,1 0 1,-1 0-1,1-3 0,2-17-328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13571,'3'-5'1448,"0"-2"-640,-2-1-207,2-1 767,-1 1-176,0 2-168,-2 0 417,2 5-1177,-2 4-840,0 2 2008,1 4-1408,2-1-32,2 4-8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15955,'10'16'1857,"6"-6"-1145,6-7-192,6 0 880,11-7-487,3-5-81,1-3-272,1-2-184,-2-3-472,-5-2-520,-6-4 528,-6-1-104,-10 1-72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164 214 17964,'0'-1'85,"0"0"0,-1 0 0,1 0 0,0-1 0,-1 1 0,1 0 0,-1 0 0,1 0 0,-1 0 0,1 0 0,-1 0 0,0 0 0,0 0 1,1 0-1,-1 0 0,0 0 0,0 0 0,0 0 0,0 1 0,0-1 0,0 0 0,0 1 0,0-1 0,-1 1 0,1-1 0,0 1 0,0-1 0,0 1 0,-1 0 0,1 0 0,0 0 0,0 0 0,-1-1 1,1 2-1,-2-1 0,-1 0 91,-1 0-1,0 0 1,1 0 0,-1 1 0,1 0 0,-1 0 0,1 0 0,-8 4 0,5-2-135,2 1-1,-1 1 1,0-1 0,1 1 0,0 0 0,0 0-1,0 0 1,1 1 0,-1-1 0,1 1-1,1 0 1,-1 0 0,1 1 0,0-1 0,1 1-1,-1 0 1,1 0 0,1-1 0,-1 1-1,1 0 1,0 0 0,1 1 0,0-1 0,0 0-1,2 11 1,-2-15-47,0-1 0,0 0 0,1 0 0,-1-1 0,1 1 0,0 0 0,-1 0 0,1 0 0,0 0 1,0 0-1,0-1 0,0 1 0,1 0 0,-1-1 0,0 1 0,1-1 0,-1 0 0,1 1 0,0-1 0,-1 0 0,1 0 0,0 0 0,-1 0 0,1 0 0,0 0 0,0-1 0,0 1 0,0 0 0,0-1 1,0 0-1,0 1 0,0-1 0,0 0 0,0 0 0,0 0 0,0 0 0,0-1 0,0 1 0,0-1 0,2 0 0,5-1-10,0-1 0,-1-1 1,1 1-1,-1-1 0,0-1 0,0 1 0,10-9 0,14-14 52,-2-2 1,-2 0-1,0-2 0,-2-1 0,-2-1 0,0-1 1,25-51-1,-43 74 7,-3 6-9,0 0-1,-1 0 1,1 0 0,-1 0 0,0 0 0,-1-1 0,1 1 0,1-9 0,-15 33 98,0 13-269,1 0-1,1 0 1,2 2 0,2-1 0,1 1 0,1-1-1,2 67 1,3-86-230,0 0-1,4 17 0,-5-28 304,1-1 0,0 1 0,-1 0 0,1 0 0,1-1 0,-1 1 0,0 0-1,0-1 1,1 0 0,0 1 0,-1-1 0,1 0 0,0 0 0,0 0 0,0 0 0,0 0 0,4 2 0,-5-3 40,0-1 0,0 1 0,0-1-1,0 1 1,0-1 0,1 0 0,-1 0 0,0 0 0,0 1 0,0-1 0,0 0 0,0 0 0,1-1 0,-1 1 0,0 0-1,1-1 1,22-11-492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15443,'1'18'1122,"6"42"842,-6-54-1772,0-1 0,0 0 0,1-1 0,-1 1 0,1 0 0,0 0 1,1-1-1,5 9 0,-8-12-170,0 0-1,1-1 1,-1 1 0,0-1 0,0 1 0,1-1 0,-1 1 0,1-1-1,-1 1 1,1-1 0,-1 1 0,0-1 0,1 0 0,-1 1 0,1-1 0,0 0-1,-1 1 1,1-1 0,-1 0 0,1 1 0,-1-1 0,1 0 0,0 0 0,-1 0-1,1 0 1,0 0 0,-1 0 0,1 0 0,-1 0 0,1 0 0,0 0-1,-1 0 1,1 0 0,0 0 0,-1 0 0,1-1 0,-1 1 0,1 0 0,0-1-1,-1 1 1,1 0 0,-1-1 0,1 1 0,-1 0 0,1-1 0,-1 1-1,0-1 1,1 1 0,-1-1 0,1 1 0,-1-1 0,0 1 0,1-1 0,-1 1-1,0-1 1,0 0 0,0 1 0,1-2 0,0-2 73,1 1 0,-1-1 1,0 0-1,-1 0 0,1 0 1,0 0-1,-1-7 0,-5-5 233,5 16-320,0 0 1,0 0 0,0-1 0,-1 1 0,1 0 0,0 0 0,0 0 0,-1-1 0,1 1-1,0 0 1,0 0 0,0 0 0,-1 0 0,1 0 0,0 0 0,-1-1 0,1 1-1,0 0 1,0 0 0,-1 0 0,1 0 0,0 0 0,-1 0 0,1 0 0,0 0-1,0 0 1,-1 0 0,1 1 0,-2-1 2,1 1 0,0 0 0,0 0 0,0-1 0,1 1 0,-1 0-1,0 0 1,0 0 0,0 0 0,1 1 0,-1-1 0,0 0 0,1 0 0,-1 0 0,1 0 0,0 1-1,-1-1 1,1 2 0,-1 2-9,0 0 0,0 0 0,0 0 1,1 0-1,0 0 0,0 0 0,1 0 0,-1 0 0,1 0 0,2 7 0,-2-10-2,-1 0 0,1-1-1,0 1 1,0-1 0,-1 1 0,1-1 0,0 1 0,0-1 0,0 0-1,1 1 1,-1-1 0,0 0 0,0 0 0,1 0 0,-1 0 0,1 0-1,-1 0 1,1 0 0,-1-1 0,1 1 0,-1 0 0,1-1-1,0 1 1,-1-1 0,1 0 0,0 1 0,-1-1 0,1 0 0,0 0-1,-1 0 1,1 0 0,0-1 0,0 1 0,1-1 0,9-3 5,1-1 0,-1 0 0,0 0 1,-1-2-1,0 1 0,0-2 0,0 1 1,13-14-1,9-4 1,-15 12-1,1-2-66,31-16 1,-45 28 31,0 0 0,1 1 1,-1-1-1,1 1 1,0 1-1,-1-1 1,1 1-1,0 0 1,0 0-1,0 1 1,7 0-1,-10 0 16,0 0-1,-1 1 0,1-1 1,-1 1-1,1 0 1,-1 0-1,0 0 1,1 0-1,-1 0 1,0 0-1,0 1 0,1-1 1,-1 1-1,-1 0 1,1-1-1,0 1 1,0 0-1,0 0 0,-1 0 1,1 0-1,-1 1 1,0-1-1,2 3 1,1 6-24,-1 0 0,1 0 0,-2 1 0,3 13 0,-4-17 73,0 1 0,1 0 0,0-1 0,1 1 0,0-1 1,4 9-1,-6-16-24,-1 0 1,1 0 0,0-1-1,0 1 1,0 0-1,0 0 1,0 0 0,0-1-1,0 1 1,0 0 0,0-1-1,0 1 1,0-1-1,0 1 1,0-1 0,1 0-1,-1 1 1,0-1-1,0 0 1,0 0 0,1 0-1,-1 0 1,0 0 0,0 0-1,1 0 1,-1 0-1,0-1 1,0 1 0,0 0-1,0-1 1,1 1-1,-1-1 1,0 1 0,0-1-1,0 0 1,0 1 0,0-1-1,1-1 1,6-3 50,-1-1 1,1-1-1,10-10 1,-14 13-27,8-8 26,-9 7-65,1 1 1,-1 0-1,1 0 1,0 0 0,1 1-1,-1 0 1,1-1-1,-1 1 1,1 1-1,0-1 1,0 1-1,10-4 1,-13 7-8,-1-1 1,1 0 0,-1 0 0,1 0 0,-1 1-1,1-1 1,-1 1 0,1-1 0,-1 1 0,0-1-1,1 1 1,-1 0 0,0 0 0,1 0 0,-1 0-1,0 0 1,0 0 0,0 0 0,0 0 0,0 0-1,0 1 1,0-1 0,0 0 0,-1 0-1,1 1 1,0-1 0,0 2 0,3 7-39,0 0 0,5 19 0,-6-19 8,0 4 10,-2-10 30,-1-1 1,1 1-1,0-1 1,0 0-1,0 1 1,0-1-1,1 0 1,0 0-1,-1 0 1,1 0-1,0 0 1,0 0 0,0-1-1,4 5 1,-5-7-38,-1 0 0,1 0 1,0 0-1,-1 0 1,1 0-1,-1 0 1,1 0-1,-1 0 0,1 0 1,-1 0-1,1-1 1,-1 1-1,1 0 1,-1 0-1,1 0 0,-1-1 1,1 1-1,-1 0 1,1-1-1,-1 1 1,0 0-1,1-1 0,-1 1 1,1-1-1,-1 1 1,0-1-1,1 1 1,-1 0-1,0-1 0,0 1 1,0-1-1,1 1 1,-1-1-1,0 0 1,0 1-1,0-1 0,0 1 1,0-1-1,0 0 1,7-28-271,-7 26 253,4-25-285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55 17564,'-1'-4'194,"-1"1"0,0-1 0,-1 1 0,1 0 0,-1 0 0,1 0 0,-1 0 0,0 0 0,0 1 1,0-1-1,0 1 0,-1 0 0,1 0 0,-1 0 0,-5-2 0,3 2 27,-1 0 0,1 1 0,-1 0 0,0 0-1,0 0 1,0 1 0,1 0 0,-11 1 0,2 1-73,0 1 0,1 0 1,0 1-1,-1 1 0,2 0 0,-1 1 0,-21 12 0,24-12-141,0 1-1,1 0 1,0 1-1,1 0 0,-1 0 1,2 1-1,-1 0 0,-10 15 1,19-23-9,-1 0 0,1 0 0,-1 0 0,1 0 0,-1 1 1,1-1-1,0 0 0,0 0 0,-1 0 0,1 0 0,0 0 0,0 0 0,0 1 1,0-1-1,0 0 0,1 0 0,-1 0 0,0 0 0,0 0 0,1 1 0,-1-1 1,1 0-1,-1 0 0,1 0 0,-1 0 0,1 0 0,0 0 0,-1 0 0,1-1 1,0 1-1,0 0 0,0 0 0,0 0 0,0-1 0,0 1 0,0-1 0,0 1 1,0 0-1,0-1 0,0 0 0,0 1 0,1-1 0,8 4-32,0 0 0,1-2 1,18 4-1,-15-4-21,-13-1 51,134 35-474,-122-32 425,-1 1-1,0 0 1,0 1 0,-1 1 0,0-1 0,0 2 0,0-1 0,14 16 0,-22-21 65,-1 0 1,0 0 0,0 1-1,0-1 1,-1 1 0,1-1-1,0 1 1,-1 0-1,0 0 1,0 0 0,0-1-1,0 1 1,0 0-1,0 0 1,-1 1 0,1-1-1,-1 0 1,0 0-1,0 0 1,0 0 0,0 0-1,-1 0 1,1 0-1,-1 0 1,-2 5 0,2-5 44,-1 1-1,0-1 1,-1 0 0,1 0 0,0 0 0,-1-1-1,0 1 1,1 0 0,-1-1 0,0 0 0,0 0-1,0 0 1,-1 0 0,1 0 0,0-1 0,-1 1-1,1-1 1,-1 0 0,0 0 0,1 0 0,-5 0 0,-1 0 58,0-1 1,1 0 0,-1 0 0,0-1 0,1 0 0,-1 0 0,1-1-1,-13-4 1,5 0-84,0 0-1,1-1 0,-21-13 1,35 20-141,0-1 1,1 1 0,-1-1-1,0 0 1,0 1 0,0-1-1,0 0 1,1 1 0,-1-1-1,0 0 1,1 0 0,-1 0-1,0 0 1,0-1-1,1 2 87,0 0 0,0-1-1,0 1 1,0 0-1,0 0 1,1-1 0,-1 1-1,0 0 1,0 0-1,0-1 1,0 1 0,0 0-1,1 0 1,-1-1-1,0 1 1,0 0 0,0 0-1,0 0 1,1-1-1,-1 1 1,0 0 0,0 0-1,1 0 1,-1 0-1,0 0 1,0 0 0,1-1-1,-1 1 1,0 0-1,1 0 1,-1 0 0,0 0-1,34-3-292,-27 3 172,26-3-428,7-2-37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14707,'1'0'114,"-1"0"0,1 0-1,0 0 1,0 0 0,-1 0 0,1 0-1,0 1 1,0-1 0,0 0 0,-1 1-1,1-1 1,0 0 0,-1 1 0,1-1-1,0 1 1,-1-1 0,1 1 0,0-1-1,-1 1 1,1-1 0,-1 1 0,1-1-1,-1 1 1,1 0 0,-1 0 0,0-1-1,1 1 1,-1 0 0,0-1 0,1 1-1,-1 0 1,0 0 0,0 0 0,0-1-1,0 1 1,0 1 0,3 38 1041,-4-30-919,8 183 227,-7-191-442,1-1 1,-1 1-1,0 0 0,0 0 1,1 0-1,-1-1 1,1 1-1,0 0 0,-1 0 1,1-1-1,0 1 1,0-1-1,0 1 0,1 1 1,-1-3 0,0 1-1,-1-1 1,1 0 0,0 1-1,0-1 1,-1 0 0,1 0-1,0 1 1,0-1 0,-1 0-1,1 0 1,0 0 0,0 0-1,0 0 1,-1 0 0,1 0-1,0-1 1,0 1 0,0 0-1,-1 0 1,1 0 0,0-1-1,0 1 1,-1 0 0,1-1-1,0 1 1,-1-1 0,1 1-1,-1-1 1,1 1 0,0-1-1,-1 0 1,1 1 0,-1-1-1,1 1 1,-1-2 0,7-6 81,-1 0 0,-1-1 0,1 0 0,-1 0 0,-1 0 0,0 0 1,0-1-1,-1 1 0,0-1 0,-1 0 0,0 0 0,0 0 0,-1-1 1,-1-12-1,-2 11-164,-1 15-77,3-1 121,-1 0 0,1 0 0,0 0 1,0 0-1,0 0 0,0-1 0,0 1 1,0 0-1,0 0 0,1 0 0,0 3 1,1 0 10,1-1 0,-1 1 0,1-1 0,0 0 0,0 1 0,0-1 0,1 0 0,-1-1 0,1 1 1,0-1-1,0 1 0,0-1 0,1-1 0,-1 1 0,1 0 0,-1-1 0,1 0 0,0 0 0,0-1 1,0 1-1,0-1 0,0 0 0,0 0 0,1-1 0,-1 1 0,0-1 0,0 0 0,0-1 0,1 1 1,-1-1-1,0 0 0,0-1 0,0 1 0,0-1 0,0 0 0,-1 0 0,1 0 0,0-1 0,5-3 1,22-28 195,-30 31-172,0 0 0,0 0 1,0 0-1,0 0 1,-1 0-1,0 0 0,1 0 1,-1 0-1,0-1 1,0 1-1,0-7 0,-17 49-118,15-36 94,1 1-1,-1-1 0,1 0 1,-1 0-1,1 1 1,0-1-1,0 0 0,0 0 1,1 1-1,-1-1 0,1 0 1,0 0-1,0 0 1,0 0-1,3 6 0,-3-8 9,0 1-1,0-1 1,0 0-1,1 1 1,-1-1 0,0 0-1,1 0 1,-1 0-1,1 0 1,-1 0-1,1-1 1,0 1-1,-1 0 1,1-1-1,0 1 1,-1-1-1,1 0 1,0 1-1,0-1 1,0 0-1,-1 0 1,1 0-1,0 0 1,0 0-1,-1-1 1,1 1-1,0-1 1,0 1 0,-1-1-1,4-1 1,0 0 18,1-1 0,-1 0 0,0 0 0,0 0 0,0-1 0,0 0 0,0 0 0,-1 0 0,0 0 0,0-1 0,0 0 0,4-6 0,-3 3 25,0 0 0,0-1 1,-1 1-1,0-1 0,4-15 1,-9 30-101,0 0 1,0 1 0,1-1 0,0 0-1,0 0 1,1 0 0,0 0 0,0 0-1,0 0 1,1 0 0,2 7 0,-3-11 54,-1 0 1,1 1-1,0-1 1,1 0-1,-1 0 1,0 0-1,1 0 1,-1 0-1,1 0 1,-1 0-1,1-1 1,0 1-1,0-1 1,0 1 0,0-1-1,0 1 1,0-1-1,0 0 1,0 0-1,1 0 1,-1 0-1,0-1 1,1 1-1,-1-1 1,0 1-1,1-1 1,-1 0-1,1 0 1,-1 0-1,4 0 1,9-4-133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12731,'1'0'97,"0"0"1,-1 0 0,1 0 0,0 0 0,-1 0-1,1 0 1,0 0 0,-1 0 0,1 0-1,0 0 1,-1 1 0,1-1 0,-1 0 0,1 0-1,0 1 1,-1-1 0,1 0 0,-1 1-1,1-1 1,-1 1 0,1-1 0,-1 1 0,1-1-1,-1 1 1,1-1 0,-1 1 0,0-1-1,1 1 1,-1 0 0,0-1 0,1 1-1,-1-1 1,0 1 0,0 0 0,0-1 0,0 1-1,1 0 1,-1-1 0,0 1 0,0 0-1,-1 1 1,1 37 2454,0-28-1803,-1 1-468,1 0 1,1 0 0,0 0 0,0-1 0,7 24 0,-8-33-269,1 0 1,0-1-1,0 1 1,-1 0 0,1 0-1,1 0 1,-1-1 0,0 1-1,0-1 1,1 1-1,-1-1 1,0 1 0,1-1-1,0 0 1,-1 0 0,1 1-1,2 0 1,-1-2-2,-1 1 1,0-1 0,1 1-1,-1-1 1,1 0-1,-1 0 1,0 0-1,1-1 1,-1 1 0,1-1-1,-1 1 1,0-1-1,1 0 1,-1 0-1,0 1 1,0-2 0,0 1-1,3-2 1,9-7 18,0 0 0,-1 0 1,0-2-1,-1 0 0,18-22 0,16-16 72,-45 49-100,0 0 0,0 0 0,1 0 0,-1 0-1,0 0 1,0 0 0,1 0 0,-1 0-1,1 0 1,-1 1 0,1-1 0,-1 0-1,1 1 1,-1 0 0,4-1 0,-4 1-2,0 0 0,-1 0 0,1 0 1,-1 1-1,1-1 0,0 0 1,-1 1-1,1-1 0,-1 0 0,1 1 1,-1-1-1,1 1 0,-1-1 0,1 1 1,-1-1-1,0 1 0,1-1 1,-1 1-1,0-1 0,1 1 0,-1 0 1,0-1-1,0 1 0,1-1 0,-1 1 1,0 1-1,1 5 7,0 0-1,-1 0 1,1 0-1,-1 0 1,-2 11 0,0 6-69,-1 14 218,-2 0 1,-1-1 0,-14 47-1,16-72-42,-1-1 1,0 0-1,0 0 0,-1-1 0,0 1 0,-9 9 0,10-14-28,0 0 1,-1 0-1,0-1 0,0 0 0,0 0 1,-1 0-1,1-1 0,-1 0 0,0 0 0,-10 3 1,13-6-108,1 1 0,0-1-1,-1-1 1,1 1 0,-1 0 0,1-1 0,-1 0 0,1 0 0,-1 0 0,1 0 0,-1 0 0,1-1 0,-1 0 0,1 1 0,-1-1 0,1-1 0,0 1 0,-4-2-1,2 0-63,1 0-1,0 0 0,0 0 0,0-1 1,0 1-1,0-1 0,1 0 0,-1 0 1,1 0-1,0-1 0,-3-6 0,3 4-137,-1 0 0,1-1 0,0 1 0,1-1 1,0 0-1,0 0 0,1 1 0,0-1 0,0 0 0,1 0 0,0-1 0,0 1 0,1 0 0,0 0 0,0 0 0,3-9 0,0 9 25,1 0 1,0 0-1,0 1 1,0-1-1,1 1 0,0 0 1,1 1-1,0 0 1,0 0-1,0 0 0,15-8 1,26-15-468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37 14939,'13'-24'1952,"-11"13"-998,-3 11-905,1 0 1,0 0 0,0-1-1,-1 1 1,1 0 0,0 0 0,-1 0-1,1 0 1,0 0 0,-1 0 0,1 0-1,0 0 1,0 0 0,-1 0 0,1 0-1,0 0 1,-1 0 0,1 0-1,0 0 1,-1 0 0,1 0 0,0 0-1,0 0 1,-1 0 0,1 0 0,0 1-1,0-1 1,-1 0 0,1 0-1,0 0 1,0 1 0,-1-1 0,1 0-1,0 0 1,0 1 0,-8 4 285,1 1 1,0 0-1,1 0 0,0 0 1,0 1-1,-6 8 0,-30 50 239,30-46-441,5-8-83,2-4-22,0 0-1,1 1 0,0-1 0,0 1 0,1 0 0,-5 14 0,8-21-25,0-1-1,0 0 1,0 1 0,0-1-1,0 1 1,0-1 0,0 0-1,0 1 1,0-1 0,0 0-1,0 1 1,0-1 0,0 0 0,0 1-1,0-1 1,0 0 0,1 1-1,-1-1 1,0 0 0,0 1-1,0-1 1,0 0 0,1 0-1,-1 1 1,0-1 0,0 0-1,1 0 1,-1 1 0,0-1-1,1 0 1,-1 1 0,14-2-14,14-11-77,-26 11 83,13-6-105,0 0 0,0 1 0,1 1 0,24-6 0,-35 10 46,1 0 0,0 1 0,-1-1 0,1 1 0,0 0 0,-1 0 0,1 1 0,-1-1 0,1 1 0,-1 1 0,1-1 0,-1 1 0,1 0 0,-1 0 0,0 0 0,0 1 0,5 3 0,-8-5 67,-1 1 1,1-1-1,-1 0 0,1 1 0,-1-1 0,0 1 0,1-1 1,-1 1-1,0-1 0,0 1 0,0 0 0,0 0 1,0 0-1,-1-1 0,1 1 0,-1 0 0,1 0 0,-1 0 1,1 0-1,-1 2 0,0-1 47,-1 0 1,1 0-1,-1 0 1,0 0-1,1-1 1,-1 1-1,-1 0 1,1 0-1,0-1 1,-1 1-1,1-1 0,-3 3 1,-3 3 143,1 0 0,-2-1 0,1 0 0,-1 0 0,0-1 1,-16 10-1,15-11-278,1-1 1,-1 0-1,-1 0 1,1-1-1,0 0 1,-1 0-1,-18 1 0,27-3 31,1-1 0,-1 0 0,0 0 0,0 0 0,1 0 0,-1 0 0,0 0-1,0-1 1,1 1 0,-1 0 0,0 0 0,1 0 0,-1-1 0,0 1-1,1 0 1,-1-1 0,0 1 0,1-1 0,-1 1 0,1-1 0,-1 1-1,1-1 1,-1 1 0,1-1 0,-1 1 0,1-1 0,-1 1 0,1-1 0,0 0-1,-1 1 1,1-1 0,0 0 0,0 1 0,0-1 0,-1 0 0,1 0-1,0 1 1,0-1 0,0 0 0,0 0 0,0 0 0,1-5-114,-1 1 0,1-1 1,1 1-1,2-9 0,-3 12 96,10-35-647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 17500,'0'0'36,"0"0"1,0 0-1,0 0 1,0 0-1,0-1 1,0 1-1,0 0 1,1 0-1,-1 0 1,0 0-1,0 0 1,0 0-1,0-1 1,0 1-1,0 0 0,0 0 1,1 0-1,-1 0 1,0 0-1,0 0 1,0 0-1,0 0 1,1 0-1,-1 0 1,0 0-1,0-1 1,0 1-1,0 0 1,1 0-1,-1 0 1,0 0-1,0 0 1,0 0-1,0 0 1,0 1-1,1-1 1,-1 0-1,0 0 1,0 0-1,0 0 1,0 0-1,1 0 1,-1 0-1,0 0 0,0 0 1,0 0-1,0 0 1,0 1-1,0-1 1,1 0-1,-1 0 1,0 0-1,0 0 1,0 0-1,0 0 1,0 1-1,0-1 1,0 0-1,1 17 1015,-9 28-130,7-40-702,-12 58 220,3 0-1,2 1 1,2 91-1,10-135-370,-4-20-65,0 0 0,1 1 0,-1-1 0,0 0 0,0 0 0,0 1 0,0-1-1,1 0 1,-1 0 0,0 1 0,0-1 0,1 0 0,-1 0 0,0 0 0,0 0 0,1 1 0,-1-1 0,0 0 0,1 0 0,-1 0 0,0 0 0,0 0 0,1 0 0,-1 0 0,0 0 0,1 0 0,-1 0-1,0 0 1,1 0 0,-1 0 0,1 0 0,0-1 1,1 0 1,-1-1-1,1 1 0,-1 0 0,0 0 0,1-1 1,-1 1-1,0-1 0,0 1 0,0-1 0,0 0 1,0 1-1,0-1 0,-1 0 0,2-3 0,7-24-89,-1 0-1,-1-1 0,-2 0 0,3-54 0,-8 83 79,0 1 0,0-1 0,0 1 0,0 0 0,-1-1-1,1 1 1,0-1 0,0 1 0,0 0 0,0-1 0,0 1 0,0-1 0,0 1 0,0 0 0,1-1 0,-1 1 0,0 0-1,0-1 1,0 1 0,0-1 0,0 1 0,1 0 0,-1-1 0,0 1 0,0 0 0,1-1 0,-1 1 0,0 0-1,0 0 1,1-1 0,-1 1 0,0 0 0,1 0 0,0-1 0,8 12-184,-5-6 201,0 0-4,0-1 0,0 0 0,1 0 1,0 0-1,-1 0 0,1 0 0,1-1 0,-1 0 1,0 0-1,1-1 0,-1 1 0,1-1 1,0 0-1,0-1 0,0 1 0,0-1 1,0-1-1,0 1 0,0-1 0,0 0 1,0 0-1,0-1 0,12-2 0,-11 2 14,0-1 0,0 0 0,0 0 0,-1-1 0,1 0 0,-1 0 0,1 0 0,-1-1 0,0 0 0,0 0 0,-1-1 0,1 1 0,-1-1 0,0-1 0,-1 1 0,1-1 0,-1 1 0,0-1 0,0-1 0,3-6 0,-4-2-2,-7 10-32,3 5 11,-1 0 1,1 1-1,0-1 0,0 1 0,-1-1 1,1 1-1,0 0 0,0-1 0,0 1 1,-1 0-1,1 0 0,0 0 0,0 0 1,0 0-1,1 0 0,-3 2 0,-4 6 3,0 1-1,0 1 0,1-1 1,1 1-1,0 0 1,-7 21-1,9-23 9,1 0 0,0 0 0,0 0 0,1 1 0,0-1 0,0 0 0,1 0 0,1 1 0,2 14 0,-3-22-4,0 0 0,1 0 0,-1 0 0,1 0 0,0 0 0,-1 0-1,1-1 1,0 1 0,0 0 0,0 0 0,1-1 0,-1 1 0,0 0 0,0-1-1,1 0 1,-1 1 0,1-1 0,0 0 0,-1 1 0,1-1 0,0 0-1,-1 0 1,1-1 0,0 1 0,0 0 0,0 0 0,0-1 0,0 1 0,0-1-1,0 0 1,0 0 0,0 0 0,0 0 0,0 0 0,0 0 0,0 0-1,0 0 1,0-1 0,0 1 0,0-1 0,3-1 0,8-3-1,0 0 1,0-1 0,-1-1 0,20-13-1,-28 18-4,8-7-11,0 1-51,0 0 0,0 1-1,0 1 1,22-9 0,-31 14 42,0 0 0,-1 1 0,1-1 1,0 0-1,0 1 0,0 0 0,0 0 0,0 0 0,0 0 0,0 0 0,0 0 0,0 1 0,0-1 1,0 1-1,0 0 0,0 0 0,-1 0 0,1 0 0,0 1 0,-1-1 0,1 1 0,-1 0 0,1-1 0,-1 1 1,0 0-1,0 0 0,3 4 0,1 3-16,-1-1 1,0 1-1,-1 0 1,1 0-1,3 14 0,8 17 178,-15-38-124,0-1 0,0 1 1,0-1-1,0 1 0,0-1 0,0 1 0,0-1 0,1 0 0,-1 0 0,0 0 1,1 0-1,-1 0 0,1 0 0,-1 0 0,1 0 0,-1 0 0,1-1 0,0 1 1,-1-1-1,1 1 0,0-1 0,0 0 0,-1 1 0,1-1 0,0 0 0,0 0 1,0 0-1,-1-1 0,1 1 0,0 0 0,0-1 0,-1 1 0,1-1 0,0 1 0,2-2 1,7-4 38,0 0 1,0 0-1,0-1 1,11-9 0,-5 3-46,-1 2-24,-4 2-66,2 0-1,-1 1 1,1 0 0,18-6 0,-29 13 55,0 0 0,1 0 0,-1 0 0,1 0-1,-1 0 1,1 1 0,-1 0 0,1 0 0,0 0-1,-1 0 1,1 0 0,-1 1 0,1-1 0,-1 1-1,1 0 1,-1 0 0,1 0 0,-1 1 0,0-1-1,0 1 1,0 0 0,0 0 0,6 4 0,-4 0 12,0 0 0,0 0 1,-1 0-1,1 1 1,-1-1-1,4 11 1,-5-10 67,0-1 0,0 0 1,1 1-1,0-2 0,1 1 0,-1 0 1,6 4-1,-9-9-38,0 0-1,0 0 1,0 0 0,1 0 0,-1 0-1,0-1 1,0 1 0,1 0 0,-1-1-1,0 1 1,1-1 0,-1 0-1,1 1 1,-1-1 0,1 0 0,-1 0-1,0 0 1,1 0 0,-1 0 0,1 0-1,-1 0 1,1-1 0,1 1 0,-1-2-118,1 1 0,-1 0 0,1-1 0,-1 1 0,0-1 0,1 0 1,-1 0-1,0 0 0,0 0 0,0 0 0,1-3 0,4-4-348,-1-1 0,-1 0 0,0 0-1,8-21 1,-5 4-247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14539,'-7'-4'2097,"2"-2"-1153,1 2-344,2 1 1432,7 6-919,3 3-121,8 4-336,1 4-176,8-4-232,-2 1-112,4-3-248,-3-3-152,-1-6-664,-4-8 800,-3-9-104,-5-7-104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15315,'4'0'408,"0"-1"-1,0 0 0,0 0 1,0 0-1,0 0 0,4-2 1,13-5 514,-15 7-760,0 0 0,0 0-1,0 1 1,0-1 0,0 1-1,0 0 1,0 1 0,0 0-1,0 0 1,0 0 0,0 0-1,0 1 1,-1 0 0,8 4-1,-9-3-143,1 0 0,-1 0-1,0 1 1,0-1 0,0 1-1,0 0 1,0 0 0,-1 0-1,0 1 1,0 0-1,0-1 1,-1 1 0,1 0-1,-1 0 1,3 10 0,-2 0 28,0 0 1,0 0 0,-1 0-1,-1 0 1,-1 0 0,0 0-1,-1 1 1,0-1 0,-1 0 0,-6 18-1,1-5 136,-2-1-1,-1-1 0,-1 0 1,-23 40-1,29-58-417,-1 0 1,1-1-1,-12 11 0,11-11 123,1 1-113,5 0-104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3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181 108 16500,'-2'-5'405,"-15"-52"1673,16 54-1905,-1 0 1,1-1 0,-1 1-1,0 0 1,0 0 0,0 0-1,0 0 1,0 0 0,-1 1-1,1-1 1,-1 1 0,0-1-1,-5-2 1,7 4-148,0 1 0,0 0 0,0-1 0,0 1 0,0 0 1,0 0-1,0 0 0,0 0 0,0 0 0,0 0 0,0 0 0,0 0 0,0 0 0,0 0 0,0 1 0,0-1 1,0 0-1,0 1 0,0-1 0,0 1 0,0-1 0,0 1 0,0 0 0,0-1 0,0 1 0,0 0 1,1-1-1,-1 1 0,0 0 0,1 0 0,-1 0 0,0 0 0,1 0 0,-1 1 0,-3 5 3,1-1 0,0 1 0,-4 13 0,-4 19 120,2 1-1,1-1 0,3 2 1,1-1-1,3 68 0,5-40 147,2-1 0,26 105-1,-5-89 120,-66-172-243,23 55-163,1 1 0,2-2-1,-10-39 1,23 73-9,-1 0 0,1 0 0,0 0 0,-1 0 0,1 0 0,0 0 0,0 0 0,0 0 0,0 0 0,0 0 0,0 0 0,0 0 0,0 0 0,0 0 0,0 0 0,0 0 0,1 0 0,-1 1 0,1-1 0,-1 0 0,0 0 0,1 0 0,-1 0 0,1 0 0,0 0 0,-1 1 0,1-1 0,0 0 0,-1 0 0,1 1 0,0-1 0,0 1 0,0-1 0,0 0 0,-1 1 0,1 0 0,0-1 0,0 1 0,0 0 0,0-1 0,0 1 0,1 0-1,6-1-6,-1 1 0,0 1 0,0-1 0,0 1 0,10 3-1,10 0-2,-13-4 7,-1-1 0,0 0 0,0-1 0,0-1 1,0 0-1,0-1 0,0 0 0,-1-1 0,0 0 0,0-1 0,0 0 0,0-1 0,-1 0 0,-1-1 0,19-17 0,-18 14 57,0 1 1,-1-2-1,0 0 0,-1 0 0,0 0 1,-1-1-1,-1 0 0,0-1 1,-1 0-1,0 0 0,-1 0 1,-1-1-1,5-25 0,-8 32 1,-1 1 0,0-1-1,0 0 1,0 1 0,-1-1 0,-1 1 0,-1-10-1,2 15-40,1 0 0,-1 0-1,0 0 1,1 0-1,-1 0 1,0 0 0,0 0-1,0 1 1,0-1-1,-1 0 1,1 0 0,0 1-1,-1-1 1,1 1-1,-1-1 1,0 1 0,1 0-1,-1-1 1,0 1-1,0 0 1,0 0 0,0 0-1,0 1 1,0-1-1,0 0 1,0 1-1,0-1 1,0 1 0,-4 0-1,3 0-11,0 1-1,1 0 1,-1-1-1,0 1 0,1 0 1,-1 1-1,0-1 1,1 0-1,0 1 1,-1 0-1,1-1 1,0 1-1,0 0 0,0 0 1,0 0-1,0 0 1,0 1-1,1-1 1,-3 5-1,-3 5-13,0 0 0,-8 23 0,9-18 6,0 0-1,1 1 1,1-1 0,1 1 0,0 0 0,1 0 0,1 0 0,1 1 0,3 26 0,-2-37 4,0 0 1,1 0-1,0 0 0,1 0 1,0 0-1,0 0 0,0-1 1,1 1-1,0-1 0,1 0 1,0 0-1,0-1 0,0 1 1,0-1-1,1 0 0,0-1 1,1 1-1,-1-1 0,1-1 1,0 1-1,0-1 0,14 6 1,-9-6 3,0 0 1,0-1-1,1-1 1,-1 0-1,1 0 1,-1-1-1,1-1 1,0 0-1,-1 0 1,1-2-1,0 1 1,-1-2-1,0 0 1,1 0-1,16-8 1,-22 8 4,1 0-1,-1 0 1,0-1 0,0 0-1,-1 0 1,0-1 0,1 0-1,-1 0 1,-1-1 0,1 1-1,-1-1 1,0-1 0,0 1-1,-1 0 1,0-1 0,0 0 0,0 0-1,-1 0 1,0-1 0,-1 1-1,0-1 1,0 0 0,0 1-1,-1-1 1,1-15 0,-2 20-2,0 0 0,0-1 0,0 1 0,-1 0 0,1 0 0,-1-1 0,0 1 0,0 0 1,0 0-1,0 0 0,-1 0 0,1 0 0,-1 0 0,1 0 0,-1 0 0,0 1 0,0-1 0,0 1 1,-5-4-1,5 4-2,-1 1 1,1 0-1,-1 0 1,1 0-1,-1 0 1,1 0-1,-1 1 0,1-1 1,-1 1-1,0 0 1,1 0-1,-1 0 1,0 0-1,1 0 1,-1 0-1,0 1 1,1-1-1,-1 1 1,1 0-1,-1 0 1,1 0-1,-1 0 1,1 0-1,-5 3 1,1 1-3,-1-1 1,1 1-1,0 1 1,0-1-1,1 1 0,-1 0 1,1 0-1,1 0 1,-1 1-1,1-1 1,0 1-1,1 1 1,-4 7-1,2-2 0,1-1 0,0 1 0,1 0 0,1 0-1,0 1 1,1-1 0,0 15 0,1-24-50,0 0 0,0 0 0,1 1 0,0-1 0,0 0 0,0 0 0,0 0 0,1 0-1,-1 0 1,1 0 0,0 0 0,0 0 0,1-1 0,-1 1 0,1-1 0,0 1 0,-1-1 0,2 0 0,3 4 0,-3-5-64,-1 0 1,0 0-1,1-1 0,0 1 1,-1-1-1,1 0 1,0 0-1,0 0 0,-1 0 1,1 0-1,0-1 0,0 0 1,0 0-1,0 0 1,0 0-1,0-1 0,0 1 1,-1-1-1,1 0 0,0 0 1,5-3-1,23-14-471,0-6-199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4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17604,'-12'13'568,"1"0"1,1 1 0,0 0-1,-12 23 1,-27 66 80,12-21-656,36-80-33,0 0 1,0 0 0,0 0 0,0 0 0,-1-1-1,1 1 1,0 0 0,-1-1 0,1 1 0,-3 1 0,3-2 47,1-1 1,0 0-1,0 0 1,-1 0-1,1 0 1,0 0-1,-1 0 1,1 0-1,0 0 1,0 0-1,-1 0 1,1 0-1,0 0 1,-1 0-1,1 0 1,0-1-1,0 1 1,-1 0 0,1 0-1,0 0 1,-1 0-1,1 0 1,0-1-1,0 1 1,0 0-1,-1 0 1,1 0-1,0-1 1,0 1-1,0 0 1,-1 0-1,1-1 1,0 1-1,0 0 1,0 0 0,0-1-1,0 1 1,0 0-1,0 0 1,-1-1-1,0-6 82,-1-1-1,1 1 1,0 0-1,0-10 1,1 15-171,-9-199-7511,9 200 7630,0 1 1,0-1-1,0 1 1,0-1-1,-1 1 1,1-1-1,0 1 1,0-1-1,1 0 1,-1 1-1,0-1 1,0 1 0,0-1-1,0 1 1,0-1-1,1 1 1,-1-1-1,0 1 1,0-1-1,1 1 1,-1-1-1,0 1 1,1-1-1,8 7 1258,13 25 865,-18-24-1985,5 7 40,1 1 1,1-2 0,1 1 0,0-2 0,14 13-1,-23-22-332,1 0 0,-1-1 0,1 1 0,0-1 0,0 1 0,0-1 0,0 0 0,0-1 0,0 1 0,1-1 0,-1 0 0,0 0 0,1 0 0,-1 0 0,1-1 0,-1 0 0,1 0 0,0 0 0,-1-1-1,0 1 1,1-1 0,-1 0 0,1 0 0,7-4 0,13-10-563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4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43 231 15803,'-3'30'1257,"0"10"-969,2 3-152,2 2 456,8-1-200,1-8-368,1-4-160,2-19-248,2-11-128,-4-17 360,-1-13-96,-7-10-120</inkml:trace>
  <inkml:trace contextRef="#ctx0" brushRef="#br0" timeOffset="1">16 3 15067,'-7'-3'1465,"2"12"-977,1 5-240,4 4 728,0 2-224,3-3-440,6 0-320,1-5-360,4-5 320,6-3-80,0-4-32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4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13611,'-5'126'3137,"5"-105"-2544,1 0 0,1 0 0,9 38 0,-10-56-541,0 0-1,-1 0 1,1-1-1,0 1 1,0 0-1,1 0 1,-1 0-1,1-1 1,-1 1-1,1-1 1,0 1 0,0-1-1,0 0 1,0 0-1,0 0 1,1 0-1,-1 0 1,5 3-1,-3-4-25,-1 0 0,1 0 1,0-1-1,-1 1 0,1-1 0,0 0 0,-1 0 0,1 0 0,0 0 0,-1-1 1,1 0-1,0 1 0,-1-1 0,7-3 0,-6 3-19,4-2-16,0 0 0,0 1 1,1 0-1,-1 0 0,14 0 0,-20 2 4,0 0 0,1 0 1,-1 0-1,0 1 0,0-1 0,0 1 0,1 0 0,-1-1 0,0 1 0,0 0 1,0 0-1,0 0 0,0 1 0,0-1 0,-1 0 0,1 1 0,0-1 1,-1 1-1,1 0 0,-1-1 0,1 1 0,-1 0 0,0 0 0,0 0 0,0 0 1,1 3-1,1 1 68,-1 1 0,-1 0 0,0-1 1,0 1-1,0 0 0,0 0 0,-1 0 0,0 0 1,-1 0-1,0-1 0,0 1 0,0 0 1,-1 0-1,0-1 0,0 1 0,-1-1 0,-5 11 1,3-7 144,-1 0 1,0 0 0,0-1 0,-1 0-1,0 0 1,0 0 0,-1-1 0,0 0-1,-1-1 1,-10 7 0,17-12-202,0-1 0,0 1 0,-1-1 0,1 0 1,-1 0-1,1 0 0,-1 0 0,0 0 0,1 0 1,-1-1-1,0 0 0,1 1 0,-1-1 0,0 0 0,1 0 1,-1 0-1,0-1 0,0 1 0,1 0 0,-1-1 0,0 0 1,1 0-1,-1 0 0,-3-2 0,4 1-102,-1 0 0,1 0 0,0 0-1,-1 0 1,1-1 0,0 1 0,0-1 0,1 0 0,-1 1 0,0-1-1,1 0 1,0 0 0,0 0 0,0 0 0,0 0 0,0 0-1,0-1 1,1 1 0,-1 0 0,1-4 0,3-26-445,4-2-173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4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 14675,'14'-18'1422,"-14"18"-1394,0-1 0,0 1 0,0 0 1,0 0-1,1 0 0,-1-1 0,0 1 0,0 0 1,0 0-1,0 0 0,1 0 0,-1-1 1,0 1-1,0 0 0,1 0 0,-1 0 0,0 0 1,0 0-1,0 0 0,1 0 0,-1 0 0,0 0 1,0 0-1,1 0 0,-1-1 0,0 1 1,0 1-1,1-1 0,-1 0 0,0 0 0,0 0 1,1 0-1,-1 0 0,0 0 0,1 0 0,1 9 589,-4 14 244,2-22-804,-33 146 2611,21-103-2093,2 1-1,-8 89 0,18-126-496,0 0-1,0-1 0,1 1 1,2 10-1,-3-17-72,0 0-1,0 0 1,0 0-1,0 0 1,0 0-1,1-1 1,-1 1-1,0 0 1,1 0-1,-1 0 1,0-1-1,1 1 1,-1 0-1,1 0 1,0-1-1,-1 1 1,1 0-1,-1-1 1,1 1-1,0-1 1,0 1-1,-1-1 1,1 1-1,0-1 1,0 1-1,0-1 1,-1 0-1,1 1 1,0-1-1,0 0 1,0 0-1,0 0 1,0 0-1,0 0 1,-1 0-1,1 0 1,0 0-1,0 0 1,0 0-1,0 0 1,0 0-1,0-1 1,-1 1-1,1 0 1,0-1-1,0 1 1,0-1-1,-1 1 1,2-1-1,4-3-40,-1 0-1,0-1 0,0 1 0,0-1 0,0 0 0,0 0 1,-1-1-1,0 1 0,0-1 0,2-7 0,31-66-472,-35 73 465,6-12-316,8-32 1,-13 58 358,1 1 0,1-1-1,-1 0 1,11 13 0,-12-18 21,0 0 0,0-1 0,1 1 0,-1-1 0,1 0 0,-1 0 0,1 0 0,0-1 0,-1 1 0,1-1 0,0 0 0,0 0 0,0 0 0,0 0 0,0-1 0,0 0 0,0 0 0,1 0 0,-1 0 0,0 0 0,0-1 0,0 0 0,8-2 0,-7 1 11,0 0-1,1 0 1,-1-1 0,0 0 0,0 1 0,0-2-1,-1 1 1,1 0 0,-1-1 0,0 0-1,0 0 1,0 0 0,0-1 0,-1 1 0,1-1-1,4-9 1,-5-1 29,-3 15-58,0 0-1,0 0 1,0 0-1,0 0 0,0-1 1,0 1-1,0 0 1,-1 0-1,1 0 1,0 0-1,0 0 0,0-1 1,0 1-1,0 0 1,0 0-1,-1 0 0,1 0 1,0 0-1,0 0 1,0 0-1,0 0 1,-1 0-1,1 0 0,0-1 1,0 1-1,0 0 1,0 0-1,-1 0 0,1 0 1,0 0-1,0 0 1,0 0-1,0 0 1,-1 0-1,1 1 0,0-1 1,0 0-1,-1 0 1,-1 1 3,0 0 1,1 0 0,-1 0 0,0 0 0,0 0 0,0 0 0,1 1 0,-1-1 0,1 1-1,-3 2 1,-1 4 30,0-1-1,0 1 0,1 0 0,0 0 1,0 0-1,-3 13 0,6-17-18,0-1 0,0 1 1,0-1-1,1 1 0,-1 0 0,1-1 0,0 1 0,0 0 0,0-1 0,0 1 0,1 0 0,-1-1 0,1 1 0,0-1 0,0 1 0,1-1 0,-1 1 0,3 4 0,-2-6-7,0 0-1,1 0 1,-1 0 0,1-1-1,-1 1 1,1-1 0,0 1-1,-1-1 1,1 0-1,0 0 1,0 0 0,0-1-1,0 1 1,0-1 0,0 1-1,0-1 1,4 0-1,9 0-5,30-4 0,-42 3-2,25-2-20,1 1 1,0 1 0,46 6-1,-76-5 45,0-1-1,0 1 0,0 0 0,1 0 0,-1-1 0,0 1 0,0 0 0,0 0 0,0-1 0,0 1 1,0 0-1,0 0 0,0-1 0,0 1 0,0 0 0,0-1 0,0 1 0,0 0 0,0 0 1,0-1-1,0 1 0,0 0 0,0 0 0,0-1 0,0 1 0,-1 0 0,1 0 0,0-1 1,0 1-1,0 0 0,0 0 0,-1 0 0,1-1 0,0 1 0,0 0 0,0 0 0,-1 0 0,1-1 1,0 1-1,-1 0 0,-8-12 422,-8-7 189,5 7-364,1-1 1,0 0-1,1 0 0,0-1 1,-15-29-1,25 42-285,0 1-1,0-1 1,0 1 0,-1-1-1,1 0 1,0 1 0,0-1-1,0 0 1,0 1 0,0-1-1,0 1 1,0-1 0,0 0-1,0 1 1,1-1 0,-1 0-1,0 1 1,0-1 0,1 1-1,-1-1 1,0 0 0,0 1-1,1-1 1,-1 1 0,1-1-1,-1 1 1,1-1 0,-1 1-1,0 0 1,1-1 0,0 1-1,-1-1 1,1 1 0,-1 0-1,1 0 1,-1-1 0,1 1-1,0 0 1,-1 0 0,1 0-1,-1-1 1,1 1 0,0 0-1,1 0 1,37-2-1335,-27 2 638,109-1-3700,-70-1 3211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51 14531,'-1'84'2030,"-1"-18"-1302,9 83 0,14-35-378,-4-22-237,-17-86-119,-1-8-6,-6-18-19,-9-30-8,-22-118 659,37 166-572,1-1 0,-1 1 0,1-1 0,0 1 0,0-1 0,-1 1 0,2-1 0,-1 0 0,0 1 0,1-4 0,0 5-25,-1 0 0,1 0 0,0 0 0,-1 1 0,1-1 0,0 0 0,-1 0 0,1 1 0,0-1 0,0 0 0,0 1 0,0-1 0,0 1 0,-1-1 0,1 1 0,0 0 0,0-1 0,0 1 0,0 0 0,0 0 0,0-1 0,1 1 0,-1 0 0,0 0 0,0 0 0,0 0 0,1 1 0,24-1 44,1-1-1,-1-2 0,32-6 0,-45 6-110,-1 0 1,1-2-1,-1 0 1,0 0-1,0-1 0,0 0 1,-1-1-1,15-12 0,-14 10 58,-1-1-1,0-1 0,-1 0 1,0 0-1,0-1 0,-2 0 1,1-1-1,-2 0 0,1 0 1,-2-1-1,0 0 0,-1 0 1,5-20-1,-10 19 205,0 15-213,0 0 0,0 0 0,0 0 0,-1-1 1,1 1-1,0 0 0,0 0 0,-1 0 1,1 0-1,0 0 0,0 0 0,0 0 0,-1 0 1,1 0-1,0 0 0,0 0 0,-1 0 0,1 1 1,0-1-1,0 0 0,0 0 0,-1 0 0,1 0 1,0 0-1,0 0 0,0 0 0,-1 1 1,1-1-1,0 0 0,0 0 0,0 0 0,-1 1 1,-16 22 173,10-6-152,1 0-1,0 0 1,2 1-1,-4 26 1,-2 74-24,10-96-8,0-1-1,2 1 0,0-1 0,2 0 0,0 1 0,1-1 0,2-1 0,8 22 0,-4-23-3,-11-18 9,0-1 0,1 1 0,-1-1 0,0 1 0,1-1-1,-1 1 1,0-1 0,1 1 0,-1-1 0,1 1 0,-1-1 0,1 0 0,-1 1 0,1-1 0,-1 1 0,1-1 0,-1 0 0,1 0 0,0 1 0,-1-1 0,1 0 0,-1 0 0,1 0 0,0 0 0,-1 0 0,1 0 0,-1 0-1,2 0 1,-2 0 1,1-1-1,-1 1 0,0-1 0,1 1 0,-1-1 0,0 0 0,0 1 0,1-1 0,-1 1 0,0-1 0,0 0 0,0 1 0,0-1 1,0 0-1,0 1 0,0-1 0,0 0 0,0 1 0,0-1 0,0 0 0,0 1 0,0-2 0,-5-17 17,5 18-16,-11-26 4,-1 0-1,-1 0 0,-2 1 0,0 1 1,-20-24-1,69 66-587,-17-8 236,-1-2 0,1 0 0,1-1 1,-1 0-1,1-1 0,20 2 0,-24-5 80,0-1 1,-1 0-1,1-1 0,0-1 1,0 0-1,0 0 1,0-2-1,23-6 0,-34 7 303,1 1-1,0-1 1,-1 0-1,0 0 1,1-1-1,-1 1 1,0-1-1,0 1 1,5-6-1,-8 7 10,1 0-1,0 1 0,-1-1 1,1 0-1,0 0 1,-1 0-1,1 1 1,-1-1-1,0 0 0,1 0 1,-1 0-1,0 0 1,1 0-1,-1 0 0,0 0 1,0 0-1,0 0 1,0 0-1,0 0 1,0 0-1,0 0 0,0 1 1,0-1-1,0 0 1,-1 0-1,1 0 1,0 0-1,-1 0 0,1 0 1,0 0-1,-1 0 1,1 1-1,-1-1 0,0 0 1,1 0-1,-1 1 1,0-1-1,1 0 1,-1 1-1,0-1 0,0 0 1,1 1-1,-1-1 1,-1 0-1,-1 0 48,1 1 0,-1-1-1,1 0 1,-1 1 0,1-1-1,-1 1 1,1 0 0,-1 0 0,1 0-1,-1 0 1,0 0 0,1 0-1,-1 1 1,1-1 0,-1 1 0,1 0-1,-1 0 1,1 0 0,0 0-1,-5 3 1,2-1-28,0 0 0,0 0 0,0 1-1,1-1 1,-1 1 0,1 0 0,0 1 0,-5 6 0,6-6-55,0 0 1,0 0 0,1 0-1,-1 1 1,1-1 0,0 1-1,1 0 1,-1-1-1,1 1 1,0 0 0,1 0-1,0 0 1,-1 0 0,3 11-1,-2-14-5,1 1 1,0-1-1,0 0 0,0 1 0,0-1 0,1 0 0,-1 0 0,1 0 0,0 0 1,0 0-1,0 0 0,0-1 0,1 1 0,-1-1 0,1 1 0,-1-1 0,1 0 1,0 0-1,0 0 0,0-1 0,0 1 0,0 0 0,0-1 0,0 0 0,1 0 1,4 1-1,-4-1 18,-1 0 0,1-1 0,0 1 0,-1-1-1,1 0 1,0 0 0,-1 0 0,1 0 0,0-1 0,0 1 0,-1-1 0,1 0 0,-1 0 0,1 0 0,-1-1 0,1 1 0,-1-1 0,0 0 0,0 0 0,0 0 0,0 0 0,0-1-1,3-3 1,-3 3 20,-1-1-1,0 1 0,1-1 0,-1 1 0,-1-1 0,1 0 0,0 0 0,-1 0 0,0 0 0,0 0 0,0 0 1,-1-1-1,1 1 0,-1 0 0,0 0 0,0-1 0,0 1 0,-1 0 0,0 0 0,-1-6 0,0 5-85,0 1 0,0-1 0,0 0 0,0 1 0,-1-1-1,0 1 1,0 0 0,0 0 0,-1 0 0,1 0 0,-1 1-1,0-1 1,0 1 0,0 0 0,-6-3 0,0-1 26,-3-5-176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4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15235,'0'0'46,"0"0"0,0 0 0,0 0 0,0 0 0,0 0 0,0 0-1,-1 0 1,1 0 0,0 0 0,0 0 0,0 0 0,0 0 0,0 0 0,0 0 0,0 0-1,0 0 1,0 0 0,-1 0 0,1 0 0,0 0 0,0 0 0,0 0 0,0 0-1,0 0 1,0 0 0,0 0 0,0 0 0,-1 0 0,1 0 0,0 0 0,0 0 0,0 0-1,0 0 1,0 0 0,0 0 0,0 0 0,0 0 0,0 0 0,0 0 0,0 0-1,-1 1 1,1-1 0,0 0 0,0 0 0,0 0 0,0 0 0,0 0 0,0 0 0,0 0-1,0 0 1,0 0 0,0 1 0,0-1 0,-2 10 914,0 18-112,1-25-382,1 1-357,-2 131 2027,3-115-2067,0 0-1,2 0 1,0 0 0,10 32 0,-11-48-51,-1-1 1,1 1 0,-1 0 0,1 0 0,0-1 0,1 1 0,-1-1 0,1 1 0,-1-1 0,1 0 0,0 0 0,0 0-1,0-1 1,7 5 0,-7-5 2,0-1 0,1 0 0,-1 0 0,1 0-1,-1 0 1,1 0 0,-1-1 0,1 1 0,-1-1 0,1 0-1,-1 0 1,1 0 0,0-1 0,-1 1 0,1-1 0,-1 0-1,6-2 1,7-3 42,-1-1-1,0-1 0,-1-1 0,1 0 0,-2 0 1,1-1-1,12-14 0,2-3 109,47-60-1,-74 86-169,18-23 5,-1-1 0,20-38 0,-32 48-45,-6 14 38,0 1 0,0 0 1,0 0-1,0 0 0,0 0 0,0 0 0,0 0 0,0 0 1,-1 0-1,1 0 0,0 0 0,0-1 0,0 1 0,0 0 1,0 0-1,0 0 0,0 0 0,0 0 0,0 0 0,0 0 1,0 0-1,0 0 0,0 0 0,-1 0 0,1 0 0,0 0 1,0 0-1,0 0 0,0 0 0,0 0 0,0 0 0,0 0 1,0 0-1,0 0 0,-1 0 0,1 0 0,0 0 0,0 0 1,0 0-1,0 0 0,0 0 0,0 0 0,0 0 0,0 0 1,0 0-1,-1 0 0,1 0 0,0 0 0,0 0 0,0 0 1,0 0-1,0 0 0,0 0 0,0 0 0,0 0 0,0 1 1,0-1-1,0 0 0,0 0 0,0 0 0,0 0 0,-2 2-8,0 0 0,0 0 0,0 0 0,0 0 0,1 0 0,0 0 0,-1 1 0,-1 3 0,-2 8-5,1 0 1,0 0-1,1 1 1,0 0-1,2-1 1,-1 1 0,2 16-1,0-20 10,1 1-1,0-1 1,1 0 0,0 1 0,1-1-1,0 0 1,0 0 0,2 0-1,8 17 1,-10-24 10,-1 0 1,1 0-1,0 0 0,0-1 0,0 1 0,0-1 1,1 1-1,0-1 0,-1 0 0,1-1 0,0 1 1,1-1-1,-1 1 0,0-1 0,1-1 0,-1 1 1,1-1-1,-1 1 0,1-1 0,0 0 1,-1-1-1,1 1 0,0-1 0,0 0 0,0 0 1,-1-1-1,1 1 0,0-1 0,-1 0 0,1 0 1,0-1-1,-1 0 0,1 1 0,-1-1 1,0-1-1,0 1 0,7-6 0,-1 1 43,-1-1 1,0 1-1,-1-2 0,0 0 0,-1 0 0,1 0 0,-2-1 1,1 0-1,-1 0 0,-1 0 0,0-1 0,0 0 1,-1 0-1,-1 0 0,0 0 0,2-17 0,-3 21-38,-2 0-1,1 1 1,-1-1-1,0 0 0,0 0 1,-1 1-1,0-1 1,0 0-1,0 1 0,-1-1 1,0 1-1,-1-1 1,1 1-1,-1 0 0,0 0 1,-1 0-1,1 0 1,-1 1-1,-1 0 0,1-1 1,-1 1-1,1 1 1,-1-1-1,-1 1 0,1 0 1,-1 0-1,1 0 1,-1 1-1,-11-5 0,9 5-170,-1 0 0,0 0 0,0 1 0,-11-1 0,17 2 76,-1 1 0,1-1 0,-1 1 0,1 0 0,0 1 0,-1-1 0,1 0 0,0 1 0,-1 0 0,1 0 0,0 0 0,0 0 0,0 0 0,-6 3 0,9-3 57,-1 0-1,0-1 1,0 1-1,0 0 1,1 0 0,-1 0-1,0 0 1,1 0-1,-1 0 1,1-1 0,-1 1-1,1 1 1,0-1 0,-1 1-1,2 16-449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4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15299,'-2'2'160,"1"0"1,-1 0-1,0 0 0,1 0 0,0 0 1,-1 1-1,1-1 0,0 0 0,0 1 0,0-1 1,1 1-1,-1-1 0,0 1 0,1-1 0,0 1 1,-1 3-1,2 46 1232,0-49-1167,18 147 2817,-6-54-2222,-8-57-502,15 56-1,-19-92-292,-1-1 0,1 1-1,0 0 1,1 0 0,-1-1 0,0 1-1,1-1 1,-1 1 0,4 2 0,-4-4-12,-1 0 1,1-1 0,0 1 0,0 0 0,0-1-1,0 1 1,0-1 0,0 1 0,0-1 0,0 0-1,0 1 1,0-1 0,0 0 0,0 0-1,0 0 1,0 0 0,0 0 0,0 0 0,0 0-1,1 0 1,-1 0 0,0 0 0,0 0-1,0-1 1,0 1 0,0 0 0,0-1 0,0 1-1,0-1 1,1 0 0,6-5 60,1 1 1,-1-1-1,0-1 1,0 0-1,-1 0 1,11-13-1,38-57 233,-43 58-240,19-28 75,128-170 336,-152 208-448,0 1 0,0 0 0,12-10 0,-18 17-34,0-1-1,0 1 1,0 0-1,0 0 1,0 0-1,0 0 1,0 1-1,1-1 1,-1 0-1,4 0 1,-5 1-13,0 0 0,0 0 0,0 0 0,0 1 0,0-1 0,0 0 0,0 0 0,0 1 0,0-1 0,0 1 1,0-1-1,0 1 0,0-1 0,-1 1 0,1-1 0,0 1 0,0 0 0,-1-1 0,1 1 0,0 0 0,-1 0 0,1 0 0,-1-1 0,1 1 0,0 2 1,0-1-101,0 1 0,-1-1 0,1 1 1,-1-1-1,1 1 0,-1-1 0,0 1 1,0-1-1,0 1 0,0 0 0,0-1 1,-1 1-1,1-1 0,-1 1 1,1-1-1,-1 1 0,0-1 0,0 0 1,0 1-1,0-1 0,-1 0 0,1 0 1,-1 0-1,1 0 0,-1 0 0,0 0 1,0 0-1,0 0 0,0-1 1,0 1-1,-4 1 0,-12 7-604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25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13043,'0'14'2256,"0"4"-1143,3-3-345,2 4 2192,8 5-1631,2 4-153,6 0-288,4 4-160,0-2-320,1 0-56,1-1-288,1-2-192,-4-1-624,-4-5 128,-7-6 424,-6-7-136,-5-8-128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14267,'19'0'1376,"-6"14"-896,-5 5-224,-5 9 1089,0 4-801,-1 7-336,-1-2-208,-1 5-368,-1-8 360,-5-4-104,-3-7-40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14667,'0'-6'115,"1"-1"0,0 1 0,0-1 0,0 1 0,1-1-1,0 1 1,1 0 0,-1 0 0,1 0 0,5-8 0,-2 7-54,0-1 0,0 1 0,1 0 0,0 0 0,0 1 0,16-11 0,9-2 89,1 1 1,0 1-1,2 2 0,0 1 0,0 2 0,1 1 0,1 2 1,0 2-1,0 1 0,0 2 0,1 1 0,58 4 1,-82 0-118,-1 1 0,1 0 0,-1 1 0,0 0 1,25 10-1,-35-12-26,0 1 0,0-1 0,0 1 0,0-1 0,0 1 0,-1 0 0,1 0 0,-1 1 0,1-1 0,-1 0 0,0 1 1,1-1-1,-1 1 0,-1 0 0,1 0 0,0 0 0,-1 0 0,1 0 0,-1 0 0,0 0 0,0 0 0,0 0 0,-1 1 0,1-1 0,-1 0 0,1 1 1,-1-1-1,-1 5 0,0 1 4,-1-1-1,-1 0 1,1 0 0,-1 0 0,0-1 0,-1 1 0,0-1 0,0 1-1,-1-1 1,0-1 0,-6 8 0,-9 8 57,-39 34-1,-71 44 124,122-95-196,6-4-7,0 0 0,0 1 1,0-1-1,0 0 0,0 1 0,0-1 0,1 1 0,-1 0 0,1-1 0,-1 1 0,1 0 1,-1 0-1,1 0 0,0 0 0,0 0 0,-1 4 0,2-5-10,0 0-1,0-1 1,0 1-1,1 0 1,-1 0-1,0-1 1,1 1-1,-1 0 1,1-1-1,-1 1 1,1 0-1,-1-1 1,1 1-1,-1-1 1,1 1-1,-1-1 1,1 1-1,0-1 1,-1 1-1,1-1 1,0 0-1,0 1 1,-1-1-1,1 0 1,0 0-1,0 1 1,-1-1-1,1 0 1,0 0-1,0 0 1,1 0 0,33 4-491,-29-4 382,55 3-771,-36-3 472,0 1 0,1 1 0,35 9 0,-59-11 422,0 1-1,0-1 0,-1 1 1,1 0-1,0-1 1,-1 1-1,1 0 1,-1 0-1,1 0 0,-1 0 1,1 0-1,1 3 1,-2-3 22,-1 0 0,1 0 0,-1 0 0,0 0 0,1 0 0,-1 0 0,0 0 0,0 0 0,1 0 0,-1 0 0,0 0 0,0 0 0,0 0 0,0 0 0,-1 0 0,1 0 0,0 0 0,0 0 0,-1 0 0,1 0 0,0 0 0,-1 0 0,1 0 0,-1-1 0,1 1 0,-2 1 0,-4 7 161,-1-1 0,1 1 1,-2-2-1,1 1 0,-1-1 0,0 0 0,-18 11 1,-70 35 1233,86-49-1253,1 1-12,-26 13 743,-62 22 0,87-37-775,-1 0 0,1-1-1,0 1 1,-1-2 0,0 0-1,1 0 1,-1-1 0,1 0-1,-1-1 1,0 0 0,-12-3-1,21 4-115,1-1 0,-1 1 0,1 0 0,-1-1-1,1 1 1,0-1 0,-1 0 0,1 1 0,0-1 0,-1 0-1,1 0 1,0 0 0,0 0 0,0 0 0,0 0-1,0 0 1,0 0 0,0 0 0,0-1 0,0 1 0,0 0-1,1-1 1,-1 1 0,0 0 0,1-1 0,-1 1 0,1-1-1,0 1 1,-1-1 0,1 1 0,0-1 0,0 1 0,0-1-1,0 1 1,1-3 0,0 1 18,0-1 1,0 1-1,0-1 0,1 1 0,-1 0 1,1 0-1,0 0 0,0 0 1,0 0-1,1 0 0,-1 0 0,1 0 1,-1 1-1,4-3 0,21-12-144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14379,'-3'8'202,"1"-1"0,-1-1 0,0 1-1,0 0 1,-1 0 0,0-1 0,0 0 0,0 0 0,-1 0 0,-7 6-1,8-7-120,-1 0-1,1-1 1,0 2-1,0-1 1,0 0-1,1 1 1,0 0-1,0-1 1,0 1-1,1 0 1,0 1-1,0-1 1,0 0-1,0 9 0,2-14-65,0 1 0,0 0 0,0-1 0,0 1 0,0 0 0,1-1 0,-1 1 0,0-1-1,1 1 1,0-1 0,-1 1 0,1-1 0,0 1 0,0-1 0,0 1 0,0-1 0,0 0-1,0 0 1,0 1 0,0-1 0,2 1 0,0 0-5,0 0 0,0-1 0,1 1 0,-1-1-1,0 1 1,1-1 0,-1 0 0,1 0 0,4 0 0,5 0 0,-1 0-1,1-1 1,-1-1 0,21-3-1,-18 1-2,0-1 1,-1 0-1,0-1 0,0-1 0,0 0 0,13-9 0,72-52 424,-73 49-132,-26 17-282,1 1-1,-1 0 1,0-1-1,0 1 1,1 0-1,-1-1 1,0 1-1,1 0 1,-1 0-1,0-1 1,1 1-1,-1 0 1,0 0-1,1 0 0,-1 0 1,1-1-1,-1 1 1,0 0-1,1 0 1,-1 0-1,1 0 1,-1 0-1,0 0 1,1 0-1,-1 0 1,1 0-1,-1 0 1,0 0-1,1 0 1,-1 1-1,1-1 0,-1 0 1,0 0-1,1 0 1,-1 0-1,0 1 1,1-1-1,-1 0 1,0 0-1,1 1 1,-1-1-1,0 0 1,0 1-1,1-1 1,-1 0-1,0 1 1,0-1-1,1 0 0,-1 1 1,3 27 319,1-2-255,-3-24-79,1 0 1,0 0 0,-1 0-1,1-1 1,0 1 0,0-1-1,0 1 1,0-1-1,0 0 1,0 0 0,1 0-1,-1 0 1,0 0 0,0 0-1,1-1 1,-1 1 0,1-1-1,-1 1 1,0-1 0,1 0-1,2 0 1,7 0-15,-1 0 0,1-1 0,10-3 0,24-6-74,16-4-29,-56 13 95,0 0-1,0 1 1,0 0-1,0 0 1,0 0-1,-1 1 1,1 0-1,6 1 1,-10-1 27,-1 0 0,0 0 1,1 0-1,-1 0 0,0 0 1,0 0-1,0 0 0,0 0 0,0 1 1,0-1-1,0 0 0,-1 1 1,1-1-1,0 0 0,-1 1 0,1-1 1,-1 1-1,1-1 0,-1 1 1,0-1-1,1 1 0,-1-1 0,0 1 1,0-1-1,0 1 0,-1 2 1,1-1 17,0-1 1,0 0 0,1 0-1,-1 1 1,0-1 0,1 0-1,0 0 1,-1 1 0,3 2-1,-3-4-16,1-1 0,0 1 0,0 0 1,0-1-1,-1 1 0,1-1 0,0 1 0,0-1 0,0 1 0,0-1 0,0 0 0,0 0 0,0 1 0,0-1 0,0 0 0,0 0 0,0 0 0,0 0 0,0 0 1,0 0-1,0 0 0,0 0 0,0-1 0,0 1 0,0 0 0,0-1 0,0 1 0,1-1 0,-1 1-5,0-1 0,0 1-1,0-1 1,0 1 0,0-1 0,0 0 0,0 1-1,0-1 1,0 0 0,0 0 0,0 0 0,0 1-1,0-1 1,-1 0 0,1 0 0,0 0 0,-1 0-1,1-1 1,0 0 0,5-15 17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 16940,'-2'-4'2064,"-1"-1"-1328,-3 0-312,3 0 1393,4 1-1769,4 1-1737,-7 3 649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11715,'9'-25'880,"-1"8"-816,1-4-48,-2 5 472,1-3-272,-2-4-200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11578,'-12'30'771,"1"1"0,1 0 0,2 0-1,1 1 1,-3 41 0,4-30-505,-25 336 1450,26-254-1441,2-86-128,1-37 84,-1-7-138,-2-8-4,-1-47-115,4 1 1,1-1-1,12-86 0,20-55-485,-25 175 479,1 0 0,1 1-1,2-1 1,0 1-1,20-32 1,-27 51 50,1 0 0,1 1 0,-1-1 0,1 1 0,0 0 0,1 0 0,-1 0 0,1 1 0,-1 0 0,1 0 0,1 0 0,-1 1 0,0 0 0,1 0 0,0 1 0,0 0 0,8-2 0,-6 3 21,0 0 1,0 0-1,0 1 1,0 0-1,0 0 1,1 1-1,-1 1 1,0-1-1,0 1 1,-1 1-1,1 0 1,15 7-1,-19-7-31,0-1-1,-1 1 0,1 0 0,-1 0 0,0 0 1,0 1-1,0-1 0,0 1 0,-1 0 1,1 0-1,-1 1 0,0-1 0,3 7 0,-5-8-3,1 0-1,-1 0 1,0 0-1,-1 1 0,1-1 1,0 0-1,-1 0 1,0 0-1,0 1 0,0-1 1,0 0-1,0 0 1,-1 0-1,1 1 0,-1-1 1,0 0-1,0 0 1,0 0-1,-1 0 0,1 0 1,-1-1-1,1 1 1,-3 3-1,-5 5 39,-1-1 1,1 0-1,-1 0 0,-1-1 0,0 0 0,0-1 1,-17 9-1,0-2 100,-1 0-1,-32 9 1,-9-2 56,63-21-297,1 1-1,-1-2 1,0 1 0,1-1 0,-1 1 0,0-2-1,1 1 1,-11-3 0,16 3 87,1 0 1,-1-1-1,1 1 0,-1 0 1,1-1-1,-1 1 0,1 0 1,-1-1-1,1 1 0,0-1 1,-1 1-1,1-1 0,0 1 1,-1-1-1,1 1 0,0-1 0,0 1 1,-1-1-1,1 1 0,0-1 1,0 1-1,0-1 0,0 0 1,0 1-1,0-1 0,0 1 1,0-1-1,0 0 0,0 1 1,0-1-1,0 1 0,0-1 0,0 0 1,0 1-1,1-1 0,-1 1 1,1-2-1,8-9-320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10882,'0'30'6173,"-2"-7"-5586,2 0 1,4 38-1,-2-53-529,0-1-1,0 1 0,1 0 1,-1 0-1,2-1 0,6 13 1,-8-17-37,1 1 1,0-1-1,0 0 1,0 1 0,0-1-1,0-1 1,0 1 0,1 0-1,-1-1 1,1 0-1,0 1 1,0-2 0,0 1-1,6 2 1,2-1-13,0-1-1,-1 0 1,1 0 0,0-2 0,0 1-1,0-1 1,0-1 0,0 0-1,0-1 1,-1 0 0,1-1 0,16-6-1,-10 2 4,0-1-1,0 0 1,-1-2-1,0 0 0,-1-1 1,27-23-1,-42 44 89,1 0 0,0 0 0,1-1 0,0 1 0,0-1 0,6 11 0,-6-18-107,-1 1 0,1 0-1,0-1 1,0 0-1,0 1 1,1-1 0,-1 0-1,0-1 1,1 1 0,-1-1-1,1 1 1,0-1-1,-1 0 1,1 0 0,0-1-1,0 1 1,0-1 0,-1 0-1,1 0 1,7-1-1,-3 1 100,0-2 0,0 1 0,0-1 0,0 0-1,0 0 1,-1-1 0,0 0 0,1-1-1,6-4 1,18-16-17,-1-4 32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108 285 12659,'-1'-2'122,"-1"1"1,1 0-1,-1 1 0,1-1 1,-1 0-1,0 0 1,1 1-1,-1-1 1,0 1-1,1-1 0,-1 1 1,0 0-1,0 0 1,0-1-1,1 1 1,-1 1-1,0-1 0,0 0 1,0 0-1,1 1 1,-1-1-1,0 1 1,0-1-1,-2 2 0,1 1 44,-1-1 1,1 1-1,0 0 0,1 0 0,-1 0 0,1 0 0,-1 1 0,1-1 0,0 1 0,-3 5 0,-1 4 192,1 0 0,0 0 0,-5 18 0,9-25-248,0 1 1,0-1 0,0 0-1,0 1 1,1-1 0,0 1-1,1-1 1,-1 0 0,4 11-1,-4-14-67,1-1 0,0 0-1,0 1 1,0-1 0,0 0 0,0 0-1,1 0 1,-1 0 0,0 0-1,1 0 1,0 0 0,-1 0-1,1-1 1,0 1 0,0-1 0,0 1-1,0-1 1,0 0 0,3 2-1,-1-2 12,0 0 0,-1 0 0,1 0 0,0-1 0,0 1 0,0-1 0,0 0-1,0 0 1,-1-1 0,1 1 0,5-2 0,0 0 37,0-1 0,0 0 0,-1 0 0,1-1 0,-1 0 0,0 0-1,0-1 1,0 0 0,10-10 0,-10 7-33,0-1-1,0 0 0,-1 0 1,0-1-1,-1 0 1,0 0-1,-1 0 1,0-1-1,-1 0 1,0 0-1,0 0 1,3-22-1,-8 14-31,1 18-27,0 1 1,0 0-1,0 0 0,0 0 0,0 0 0,-1 0 0,1-1 0,0 1 0,0 0 1,0 0-1,-1 0 0,1 0 0,0 0 0,0 0 0,0 0 0,-1 0 0,1 0 0,0 0 1,0 0-1,0 0 0,-1 0 0,1 0 0,0 0 0,0 0 0,-1 0 0,1 0 1,0 0-1,0 0 0,0 0 0,-1 0 0,1 0 0,0 0 0,0 0 0,0 0 1,-1 1-1,1-1 0,0 0 0,0 0 0,0 0 0,0 0 0,-1 1 0,-1 1-12,0 0 0,0 1 0,-1 0 0,2-1 0,-1 1 0,0 0 0,0 0 0,1 0 0,-2 5 0,-1 3-20,1 0 1,0 0 0,1 1-1,0-1 1,1 1 0,0-1 0,1 13-1,0-21 25,0 0-1,1 0 1,-1 0-1,0 0 1,1 0 0,0 0-1,0 0 1,0 0-1,0 0 1,0-1-1,1 1 1,-1 0-1,1-1 1,0 1-1,-1-1 1,1 0-1,1 1 1,-1-1-1,0 0 1,0 0-1,1 0 1,-1-1-1,1 1 1,-1-1 0,1 1-1,0-1 1,0 0-1,-1 0 1,1 0-1,0 0 1,5 0-1,-5-1 3,0 0 0,1 0-1,-1 0 1,0 0 0,0-1 0,0 0 0,0 0-1,0 0 1,0 0 0,0 0 0,0 0-1,-1-1 1,1 1 0,0-1 0,-1 0 0,1 0-1,-1 0 1,0 0 0,1 0 0,-1-1-1,0 1 1,0-1 0,-1 1 0,1-1 0,1-3-1,0 1-11,-1 1 0,1-1 0,-1 1 0,-1-1 0,1 1 0,-1-1 0,0 0 1,0 0-1,0 0 0,0 0 0,-1 1 0,0-1 0,0 0 0,0 0 0,-2-9 0,-3 7-111,2 13 29,2 16 10,2-20 90,0 1-1,0-1 1,0 0 0,0 1-1,1-1 1,-1 0 0,1 0 0,-1 0-1,1 0 1,0 0 0,0 0-1,0 0 1,0 0 0,0-1-1,0 1 1,1-1 0,-1 0 0,0 0-1,1 1 1,-1-1 0,1-1-1,-1 1 1,1 0 0,0-1-1,-1 1 1,1-1 0,0 0 0,-1 0-1,1 0 1,0 0 0,2-1-1,2 0 15,0 0 0,-1 0-1,1-1 1,-1 0-1,1 0 1,-1 0-1,0-1 1,0 0 0,0 0-1,-1-1 1,10-7-1,-8 4 21,0 0-1,0 0 1,-1-1 0,7-11-1,-11 16-24,0 1 0,0-1 0,-1 1 0,0-1 0,1 0 0,-1 0 0,0 1 0,0-1 0,-1 0 0,1 0 0,-1 0 0,1 0 0,-1 0 0,0 0 0,0 0 0,0 0 0,-1 0 0,0-5 0,1 7-10,0 1 1,-1-1-1,1 0 0,0 0 1,-1 1-1,1-1 0,-1 0 1,1 0-1,-1 1 0,1-1 1,-1 1-1,1-1 0,-1 0 1,0 1-1,1-1 0,-1 1 0,0-1 1,0 1-1,1 0 0,-1-1 1,0 1-1,0 0 0,0 0 1,1-1-1,-1 1 0,-1 0 1,0 0-5,0 0 1,0 1 0,1-1-1,-1 0 1,1 1-1,-1 0 1,0-1 0,1 1-1,-1 0 1,1 0-1,-1 0 1,-1 1 0,-1 1-14,1 0 1,-1 0-1,1 1 1,0-1-1,0 1 1,0 0-1,1 0 0,-1 0 1,-2 5-1,4-7-1,0 1-1,1 0 0,-1-1 0,0 1 0,1 0 1,0 0-1,0-1 0,0 1 0,0 0 0,0 0 1,0-1-1,1 1 0,-1 0 0,1 0 0,0-1 1,0 1-1,0-1 0,1 4 0,0-3-35,1 0 0,-1 0-1,1 0 1,-1 0 0,1-1-1,0 1 1,0-1 0,0 0-1,0 0 1,1 0 0,5 3-1,6 1-252,2-1-1,-1 0 0,0-1 0,28 3 1,-42-7 283,1 1 3,-1-1 1,1 1-1,0 0 0,0-1 1,-1 1-1,1 1 1,0-1-1,-1 0 0,0 0 1,4 3-1,2 1 177,-6-4-123,0 0-1,0 0 1,1 0-1,-1-1 1,0 1-1,1-1 1,-1 0-1,0 0 1,1 0-1,-1 0 1,0 0-1,1 0 1,-1 0-1,0-1 1,5-1-1,34-13 241,-25 6-244,-1 0-1,0 0 1,-1-1-1,0-1 1,-1 0-1,0-1 1,0-1-1,-1 0 1,10-15-1,11-19 74,38-71-1,-55 89-117,0 0 0,17-51-1,-33 80 17,0-1-1,1 1 1,-1 0-1,0-1 1,0 1 0,0 0-1,0-1 1,0 1-1,1 0 1,-1-1-1,0 1 1,0 0-1,0-1 1,0 1-1,0 0 1,0-1-1,0 1 1,0 0-1,0-1 1,0 1-1,-1 0 1,1-1-1,0 1 1,0 0-1,0-1 1,0 1 0,0 0-1,-1-1 1,1 1-1,0 0 1,0-1-1,-1 1 1,1 0-1,0-1 1,-13 5-39,-12 16-13,13-4 25,2-1 0,-1 2 0,2-1 0,0 1 0,1 1 0,1 0 0,0 0 0,-5 28 0,6-21-48,2 1-1,1 0 1,0 0-1,2 1 1,4 43 0,-1-55-31,1 1 0,6 23 1,-8-36 74,0 1-1,1 0 1,-1 0 0,1 0-1,0-1 1,0 1 0,0-1-1,0 1 1,0-1 0,1 0 0,0 0-1,0 0 1,0 0 0,6 4-1,-9-7 31,0 1-1,0-1 1,1 0-1,-1 0 1,0 0-1,0 0 0,0 0 1,1 1-1,-1-1 1,0 0-1,0 0 1,0 0-1,1 0 1,-1 0-1,0 0 0,0 0 1,1 0-1,-1 0 1,0 0-1,0 0 1,0 0-1,1 0 0,-1 0 1,0 0-1,0 0 1,0 0-1,1 0 1,-1 0-1,0-1 1,0 1-1,0 0 0,1 0 1,-1 0-1,0 0 1,0 0-1,0 0 1,1-1-1,-1 1 1,0 0-1,0 0 0,0 0 1,0-1-1,0 1 1,0 0-1,0 0 1,1 0-1,-1-1 0,0 1 1,0 0-1,-1-17-8,-11-20 157,-26-38 403,24 50-238,1-1 1,1 0-1,1 0 0,-10-40 1,21 64-296,-1 1 1,1 0-1,0-1 0,0 1 1,-1 0-1,1-1 0,0 1 1,1-1-1,-1 1 0,0 0 1,0-1-1,0 1 0,1 0 1,0-3-1,0 3-26,-1 1-1,0-1 0,1 1 1,-1-1-1,1 1 0,-1-1 1,1 1-1,0 0 1,-1-1-1,1 1 0,-1 0 1,1 0-1,-1-1 0,1 1 1,0 0-1,-1 0 1,1 0-1,0 0 0,-1-1 1,1 1-1,0 0 0,0 0 1,5 1-144,0 1 1,0-1-1,0 1 1,0 0-1,8 4 1,6 1-3,12 2-83,2-2-88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11154,'-28'53'1807,"12"-25"-590,15-27-1196,1-1 0,0 1 1,0-1-1,-1 0 0,1 1 0,0-1 1,0 1-1,-1-1 0,1 1 1,0-1-1,0 1 0,0-1 1,0 1-1,0-1 0,0 1 0,0-1 1,0 1-1,0-1 0,0 1 1,0-1-1,0 1 0,0-1 1,1 1-1,-1-1 0,0 1 0,0-1 1,0 0-1,1 1 0,-1-1 1,0 1-1,1-1 0,-1 0 1,0 1-1,1-1 0,-1 1 0,0-1 1,1 0-1,-1 0 0,1 1 1,-1-1-1,1 0 0,-1 0 1,0 0-1,1 1 0,-1-1 1,1 0-1,-1 0 0,1 0 0,-1 0 1,1 0-1,-1 0 0,2 0 1,28 0 242,-8-5-151,1 0-1,29-12 0,-33 10 198,0 1-1,1 0 1,36-4-1,-54 10-235,0 0-1,0 0 0,0 0 0,-1 1 1,1-1-1,0 0 0,0 1 0,-1-1 1,1 1-1,0 0 0,0 0 1,-1 0-1,1 0 0,-1 0 0,1 0 1,-1 0-1,1 0 0,-1 0 0,0 1 1,0-1-1,0 1 0,2 1 0,-1 0-31,0-1 0,0 0 0,0 0-1,1 0 1,-1 0 0,0 0-1,1 0 1,2 1 0,7 1-114,-1-1 1,1-1-1,-1 0 1,1-1-1,0 0 1,-1 0-1,1-1 1,21-3-1,-11 1-199,112-17-1418,-8 1-5,-122 18 1686,0-1 0,1 1 1,-1 1-1,0-1 1,1 0-1,-1 1 0,0 0 1,7 2-1,-10-2 76,1 0 0,-1-1-1,0 1 1,0 0-1,1 0 1,-1 0 0,0 0-1,0 0 1,0 0-1,0 0 1,0 0 0,-1 0-1,1 0 1,0 0-1,0 1 1,-1-1 0,1 0-1,-1 1 1,1-1-1,-1 0 1,0 1 0,1-1-1,-1 1 1,0-1-1,0 1 1,0-1 0,0 0-1,0 2 1,-1-1 14,1 0 0,1 0 1,-1 0-1,0 0 0,0 0 0,1 0 1,-1 0-1,1 0 0,-1 0 0,1 0 1,0 0-1,0 0 0,0-1 0,0 1 1,0 0-1,0-1 0,0 1 0,1 0 0,-1-1 1,1 0-1,-1 1 0,1-1 0,-1 0 1,1 0-1,0 0 0,-1 0 0,1 0 1,0 0-1,0 0 0,0-1 0,3 2 1,5 0 22,1 0 1,-1-1-1,1 0 1,17-1-1,-22 0-113,18 0 145,1-1 0,-1-1 0,0-1 0,44-11-1,-37 3-104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16043,'5'0'1505,"18"3"-793,9 0-248,21 1 568,10-4-176,16 1-111,7-1-137,7-3-512,3-2-392,-7-4 280,-6 3-96,-14-14-152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17772,'6'16'1096,"-4"14"-1008,0 3-56,6 14 200,0 7-216,1 3-456,1 3 2136,-9 2-1592,-4-2 112,-9-10 73</inkml:trace>
  <inkml:trace contextRef="#ctx0" brushRef="#br0" timeOffset="1">1 658 13731,'28'-10'1376,"11"-1"-984,17-4-152,10 0 609,11-1-409,1 0-56,0 3-408,0 0-272,-11 0 296,-7 3-80,-19 0-80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16540,'12'-13'1520,"24"1"-1184,30 0-136,14 2 592,29 1-448,8 1-264,-1 2 24,-5 6 24,-17 2-112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21 424 14339,'-16'0'841,"15"0"-827,1 0 0,0 0 1,0 0-1,0 0 0,0 0 0,0 1 0,0-1 0,0 0 0,-1 0 0,1 0 0,0 0 0,0 0 0,0 0 0,0-1 0,0 1 0,0 0 1,0 0-1,-1 0 0,1 0 0,0 0 0,0 0 0,0 0 0,0 0 0,0 0 0,0 0 0,0 0 0,0 0 0,-1 0 0,1 0 1,0 0-1,0-1 0,0 1 0,0 0 0,0 0 0,0 0 0,0 0 0,0 0 0,0 0 0,0 0 0,0 0 0,0-1 0,0 1 1,0 0-1,0 0 0,0 0 0,0 0 0,0 0 0,0 0 0,0 0 0,0-1 0,0 1 0,3-2 87,0 0 1,1 0-1,-1 0 0,1 0 0,-1 0 1,1 1-1,5-2 0,66-20 1017,90-16 0,92-6-146,87 1-718,376 0 0,354 51-2220,-27 1 291,-162-74 2376,-8-57 930,-825 115-1567,-5 1-244,61-2-1,-79 7 40,-29 1 135,0 1 1,0 0-1,0 0 0,0-1 1,0 1-1,0 0 1,0-1-1,0 1 1,0 0-1,0 0 0,0-1 1,0 1-1,0 0 1,0-1-1,0 1 1,-1 0-1,1 0 0,0-1 1,0 1-1,0 0 1,0 0-1,0 0 1,0-1-1,-1 1 0,1 0 1,0 0-1,0-1 1,0 1-1,-1 0 1,1 0-1,0 0 0,0 0 1,-1 0-1,1-1 1,0 1-1,0 0 1,-1 0-1,1 0 0,-1 0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10842,'5'12'4569,"-15"19"-3897,-5 9-424,-4 16-127,0 10 1263,5 10-1368,7 0-8,5-6-40,7-4-136,5-10-312,-3-8 2344,-3-20-1776,-4-12 128,-23-30 64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12659,'11'-15'347,"2"0"-1,-1 0 1,2 1 0,0 1 0,0 0 0,2 1 0,-1 1-1,1 0 1,1 1 0,0 1 0,0 1 0,27-10 0,-10 6 19,0 1 1,0 2 0,1 1-1,43-4 1,-59 10-257,0 0 0,1 2-1,-1 1 1,0 0 0,0 1 0,0 1 0,-1 1-1,1 0 1,28 12 0,-41-14-94,-1 1 0,1 1 0,0-1 0,-1 1 0,1-1 0,-1 2 0,0-1 0,-1 0 0,1 1 0,-1 0 0,1 0 0,-2 1 0,7 9 0,-8-10-14,0 0 0,0 0 1,0 0-1,-1 0 0,0 0 1,0 1-1,0-1 0,-1 0 1,1 1-1,-1-1 0,-1 0 0,1 0 1,-1 1-1,0-1 0,0 0 1,0 0-1,-3 7 0,-1-2 2,1-1 0,-1 0-1,-1 0 1,0-1 0,0 0-1,0 0 1,-1 0 0,0-1-1,-1 0 1,0 0 0,-8 5-1,-16 10-57,-54 26-1,57-32-114,58-12-1093,-13-3 1021,-1 1 1,1 1-1,-1 0 0,0 1 0,0 1 1,0 0-1,-1 1 0,0 1 1,0 0-1,16 11 0,-24-14 190,0 1 0,0-1 0,-1 1 0,0 0 0,0 1 0,0-1 0,-1 1 0,0 0 0,0 1 0,5 9 1,-7-11 66,0 0 0,-1 0 0,0 1-1,1-1 1,-2 1 0,1-1 0,-1 1 0,0-1 0,0 1 0,0-1 0,-1 1 0,0-1 0,0 1 0,0-1 0,-3 8 0,0-4 110,-1 1 0,0-1-1,0 0 1,-1 0 0,0-1-1,-1 1 1,1-1-1,-2-1 1,1 1 0,-1-1-1,-16 11 1,-8 3 730,-63 31 0,93-51-831,-2 0 15,-81 38 1045,76-35-1075,0-1 0,-1 0 1,1-1-1,-1 0 0,0-1 0,0 1 0,-12-2 0,22 0-12,-1 1 0,0-1 0,1 0 0,-1 0-1,0 0 1,1 0 0,-1 0 0,0 0 0,0-1 0,1 1 0,-1 0 0,0 0 0,1 0 0,-1-1 0,1 1 0,-1 0 0,0-1 0,1 1 0,-1 0 0,1-1 0,-1 1 0,1-1 0,-1 1 0,1-1 0,-1 1-1,1-1 1,-1 1 0,1-1 0,0 1 0,-1-1 0,1 0 0,0 1 0,0-1 0,-1 0 0,1 1 0,0-1 0,0 0 0,0 1 0,0-1 0,0 0 0,0 1 0,0-1 0,0 0 0,0 0 0,0 1 0,0-1-1,0 0 1,1 1 0,-1-1 0,0 1 0,0-1 0,1 0 0,-1 1 0,0-1 0,1 1 0,-1-1 0,2 0 0,15-27-161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62 169 16187,'2'19'1057,"-5"8"-769,-16 18-112,3 8 112,2 1-16,7-5-88,3-5-152,8-15 1856,7-9-1624,4-17-16,-1-6 97</inkml:trace>
  <inkml:trace contextRef="#ctx0" brushRef="#br0" timeOffset="1">554 0 11963,'8'4'4200,"-8"24"-3687,-1 6-305,-9 13 16,-3 8 424,0 11-392,2 7-32,-1-4 32,4-3-24,2-13-296,3 0-296,0-15 304,3-12-56,-3-20-56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16588,'11'-11'207,"0"0"0,1 1 1,1 1-1,-1 0 1,1 1-1,1 0 1,0 1-1,0 0 1,0 1-1,0 1 1,1 1-1,0 0 1,0 0-1,1 2 1,-1 0-1,0 0 1,19 2-1,-13 0-156,-1 1-1,0 1 1,0 1 0,0 1-1,0 0 1,0 2 0,-1 0-1,0 1 1,0 1 0,-1 1-1,0 1 1,29 20-1,-39-24-50,-1-1 0,-1 2 0,1-1 0,-1 1 0,0 0 0,-1 0-1,1 0 1,6 13 0,-10-16 2,-1 0-1,1 0 1,-1 0-1,0 1 1,0-1-1,0 0 1,0 1-1,-1-1 1,0 0-1,0 1 1,0-1-1,0 0 1,-1 1 0,1-1-1,-1 0 1,0 1-1,-1-1 1,1 0-1,-4 8 1,-2-1 14,0-1 1,-1 0 0,0 0-1,0 0 1,-1-1-1,0 0 1,0-1 0,-1 0-1,-1 0 1,-21 12-1,6-6-33,-1-2 0,0 0 0,-47 13 1,9-9 1393,59-15-1210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15627,'1'1'58,"0"-1"0,1 0 0,-1 0-1,0 1 1,0-1 0,0 1-1,0-1 1,0 1 0,0-1 0,0 1-1,0 0 1,0 0 0,0-1-1,0 1 1,0 0 0,0 0 0,-1 0-1,1 0 1,0 0 0,-1 0-1,1 0 1,-1 0 0,1 0 0,-1 0-1,1 1 1,-1-1 0,0 0-1,1 0 1,-1 0 0,0 0 0,0 1-1,0-1 1,0 2 0,0 8 179,-1-1-1,1 1 1,-4 12 0,1-3 198,3-15-388,-3 12 108,2 0 1,0 1-1,1-1 1,0 1 0,6 29-1,-6-46-145,0 0 1,0 0-1,0 0 0,0-1 0,1 1 0,-1 0 0,0 0 0,0 0 0,1-1 1,-1 1-1,1 0 0,-1-1 0,0 1 0,1 0 0,-1-1 0,1 1 0,-1 0 1,1-1-1,0 1 0,-1-1 0,1 1 0,0-1 0,-1 0 0,1 1 0,0-1 1,-1 1-1,1-1 0,0 0 0,0 0 0,0 1 0,-1-1 0,1 0 1,0 0-1,0 0 0,0 0 0,-1 0 0,1 0 0,0 0 0,0 0 0,0 0 1,-1-1-1,1 1 0,0 0 0,0 0 0,-1-1 0,1 1 0,0 0 0,0-1 1,3-2 16,-1 1 0,0-1 0,0 1 0,0-1 0,0 0 0,0 0 0,-1-1 0,4-4 0,3-9 32,-1 0-1,0-1 0,-1 1 0,7-30 0,12-77-292,-25 117 189,-1 7 34,1 0 1,-1 0-1,1 0 0,-1 0 0,1 0 0,-1 0 0,1 0 0,-1 0 0,0 0 0,1 0 0,-1 0 0,1 0 0,-1 1 0,1-1 0,-1 0 0,0 0 0,1 0 1,-1 1-1,1-1 0,-1 0 0,0 0 0,1 1 0,-1-1 0,0 0 0,0 1 0,1-1 0,-1 1 0,0-1 0,0 0 0,1 1 0,-1 0 0,24 24-86,-1-1 24,-11-15 65,-1-1 0,1 0-1,1-1 1,0 0 0,0-1-1,0-1 1,0 0 0,1 0-1,0-1 1,0-1 0,23 2-1,-25-4 13,0 0 0,1 0 0,-1-1-1,0-1 1,1 0 0,-1-1-1,0 0 1,0-1 0,0-1-1,0 0 1,0 0 0,-1-1 0,18-10-1,-26 13-2,0 0 0,-1 0 0,1 0-1,0-1 1,-1 1 0,0 0-1,0-1 1,0 0 0,0 1 0,0-1-1,1-3 1,-2 4-1,0 1-1,-1-1 1,1 0 0,-1 1-1,0-1 1,1 0 0,-1 1-1,0-1 1,0 0 0,0 1-1,0-1 1,-1 0 0,1 0-1,0 1 1,-1-1 0,0-2-1,-1 1-1,0 0 0,0 0 0,0 1-1,0-1 1,0 1 0,0 0 0,-1-1-1,1 1 1,-1 0 0,0 0-1,0 1 1,1-1 0,-1 1 0,0-1-1,0 1 1,-1 0 0,1 0 0,0 0-1,0 1 1,0-1 0,-6 0 0,3 1-4,-1 0 0,1 0-1,0 0 1,-1 1 0,1 0 0,0 0 0,-1 0 0,1 1 0,0 0 0,0 1 0,0-1 0,0 1 0,1 0 0,-1 0 0,-4 5 0,7-6 8,0 0-1,0 0 1,0 1-1,1-1 1,0 1 0,-1 0-1,1 0 1,0 0-1,0 0 1,0 0-1,1 0 1,-1 0 0,1 1-1,0-1 1,0 1-1,0-1 1,0 1 0,1-1-1,-1 1 1,1-1-1,0 1 1,0-1 0,0 1-1,0 0 1,1-1-1,0 1 1,1 6 0,0-6 31,0-1 0,0 1 0,0 0 0,1-1 0,-1 1-1,1-1 1,-1 0 0,1 0 0,0 0 0,1 0 0,-1 0 0,0-1 0,1 0 0,-1 1 0,1-1 0,0 0 0,0-1 0,0 1 0,0-1 0,0 0 0,0 1 0,0-2 0,6 2 0,6 0 121,1-1 1,0 0-1,0-1 0,25-4 1,22-7 113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1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126 385 15163,'1'-1'40,"-1"1"0,0 0 0,0-1 0,0 1 0,1 0 0,-1-1 0,0 1 0,0 0 0,0-1 0,0 1 0,0 0 0,0-1 0,0 1 0,0-1 0,0 1 0,0 0 0,0-1 0,0 1 0,0 0 0,0-1 0,0 1 0,0-1 0,0 1-1,0 0 1,0-1 0,0 1 0,-1 0 0,1-1 0,0 1 0,0 0 0,0-1 0,-1 1 0,1 0 0,0 0 0,0-1 0,-1 1 0,1 0 0,0 0 0,-1-1 0,-17 4 649,-20 17 176,32-15-856,0 1 1,0 0-1,0 0 1,1 0-1,0 0 0,1 1 1,-1 0-1,1 0 1,1 0-1,-1 1 1,1-1-1,0 1 0,1 0 1,-2 8-1,4-15-27,-1 0 0,1 0 0,0 0 0,0 0 0,0 0 0,0 0 0,0 0 0,0 1 0,0-1 0,0 0 0,0 0 0,0 0 0,1 0 0,-1 0 0,0 0 0,1 0 0,-1 0 0,1-1 0,-1 1 0,1 0 0,-1 0 0,1 0 0,1 1 0,-1-2-6,0 1 1,0-1-1,0 1 1,0-1-1,0 0 1,0 0-1,0 0 0,0 1 1,0-1-1,0 0 1,0 0-1,1 0 1,-1-1-1,0 1 1,0 0-1,0 0 0,0-1 1,1 1-1,3-2-41,0-1-1,0 1 0,0 0 1,0-1-1,-1 0 0,0 0 0,8-8 1,5-8-53,25-40-1,-31 41 134,-10 21 19,0-1-1,1 0 0,-1 1 0,1-1 1,0 0-1,-1 0 0,1 0 0,0-1 1,0 1-1,0 0 0,1-1 0,-1 1 1,0-1-1,4 2 0,-2-3-10,1 0 0,-1-1-1,1 1 1,-1-1 0,1 0 0,-1 0-1,0 0 1,0-1 0,0 0 0,0 0-1,0 0 1,0 0 0,0 0 0,6-6-1,7-5 52,25-29-1,-36 37-62,19-22 25,-1 0-1,-1-2 1,-1-1 0,-2-1 0,-1 0 0,28-65 0,-46 94-37,1-3 0,1-1-1,-1 1 0,0-1 1,-1 0-1,0 0 0,0 0 0,0 0 1,0 0-1,-1-7 0,0 13 2,0 0 0,0-1 0,0 1-1,0-1 1,0 1 0,0-1 0,0 1 0,0-1-1,0 1 1,0 0 0,0-1 0,0 1-1,-1-1 1,1 1 0,0 0 0,0-1 0,0 1-1,-1-1 1,1 1 0,0 0 0,-1-1 0,1 1-1,0 0 1,-1-1 0,1 1 0,0 0 0,-1 0-1,1-1 1,0 1 0,-1 0 0,1 0 0,-1 0-1,1 0 1,-1-1 0,1 1 0,0 0-1,-1 0 1,1 0 0,-1 0 0,1 0 0,-1 0-1,1 0 1,-1 0 0,1 0 0,0 0 0,-1 0-1,1 1 1,-1-1 0,1 0 0,0 0 0,-1 1-1,-2 0 1,1 0 0,-1 1 0,1 0 0,0-1 0,0 1 0,0 0 0,0 0 1,-2 3-1,-4 6 13,1 1 0,0 0 1,0 1-1,1 0 1,1 0-1,0 0 1,1 1-1,-5 27 1,5-14 21,1 1 1,1-1 0,3 48 0,2-53-77,0-1 0,0 1 0,10 26 0,-10-39-70,0-1 1,0 1-1,1 0 0,0-1 1,1 0-1,0 0 1,0 0-1,1-1 0,-1 1 1,9 6-1,-4-9-303,-7-10 57,-10-16 64,-8-4 519,-2 0 1,0 1-1,-2 2 1,-1-1-1,-27-23 1,1-1 1097,35 31-566,11 16-743,0 0-1,0 0 0,0-1 1,0 1-1,0 0 0,0 0 1,1 0-1,-1-1 0,0 1 1,0 0-1,0 0 0,0 0 1,0-1-1,0 1 0,0 0 1,1 0-1,-1 0 0,0-1 1,0 1-1,0 0 0,1 0 1,-1 0-1,0 0 0,0 0 1,0 0-1,1-1 0,-1 1 1,0 0-1,0 0 0,0 0 1,1 0-1,-1 0 0,0 0 1,0 0-1,1 0 0,-1 0 1,0 0-1,35 5 207,-25-3-456,-1 0 126,0 0 0,0-1 0,0 0-1,0-1 1,1 0 0,-1 0 0,14-3 0,5-7-144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15955,'3'3'1721,"7"-3"-1209,7-7-264,2-2 872,7-2 320,1-2-999,0-9-225,3 2-40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347 118 11899,'0'0'47,"0"-1"1,0 1 0,1 0 0,-1 0 0,0 0 0,0 0 0,1 0 0,-1 0 0,0 0-1,0 0 1,1 0 0,-1-1 0,0 1 0,0 0 0,1 0 0,-1 0 0,0 0-1,0-1 1,0 1 0,0 0 0,1 0 0,-1-1 0,0 1 0,0 0 0,0 0 0,0-1-1,0 1 1,0 0 0,0 0 0,0-1 0,1 1 0,-1 0 0,0 0 0,0-1 0,0 1-1,0 0 1,0 0 0,0-1 0,-1 1 0,1 0 0,0-1 0,0 1 0,0 0-1,0 0 1,0-1 0,0 1 0,0 0 0,0 0 0,-1 0 0,1-1 0,0 1 0,-20-7 1614,-31 3 326,29 4-1488,-1 2 1,1 0 0,-43 9 0,51-7-445,0 0 0,1 1 1,-1 0-1,1 1 0,0 0 1,1 1-1,-15 10 0,25-15-54,-1 0 0,1 0 0,-1 1 0,1-1-1,0 1 1,0-1 0,0 1 0,0 0 0,0-1-1,1 1 1,-3 6 0,4-8-2,-1 0 0,1 0 0,0-1 0,0 1 0,0 0 1,0 0-1,0 0 0,0 0 0,0-1 0,0 1 0,1 0 0,-1 0 0,0 0 0,0 0 1,1-1-1,-1 1 0,0 0 0,1 0 0,0 0 0,0 0 0,0 0 0,0 0-1,0 0 1,0 0 0,1 0 0,-1 0-1,0 0 1,1-1 0,-1 1 0,1-1-1,-1 1 1,0-1 0,1 1 0,2-1-1,7 2-22,1-1 0,-1-1-1,1 0 1,0 0 0,-1-1-1,1-1 1,-1 0 0,1 0-1,14-6 1,15-7-121,44-23-1,-64 28 99,-7 4 11,0-1 0,-1-1 0,0 0 1,19-15-1,-36 28 54,0-1 0,0 1 0,0 0-1,1 0 1,0 0 0,0 0 0,0 1 0,1-1 0,0 1 0,0 0 0,-2 7 0,3-10-13,1-1 0,-1 1 1,1-1-1,-1 1 0,1-1 0,0 1 0,0 0 0,0-1 0,0 1 0,0-1 0,1 1 0,-1-1 0,1 1 0,-1-1 0,1 1 0,0-1 0,0 1 0,0-1 0,1 0 0,-1 1 0,0-1 1,1 0-1,0 0 0,-1 0 0,1 0 0,0 0 0,0-1 0,0 1 0,3 2 0,2-2-15,0 1-1,0-1 1,0-1 0,0 1 0,0-1-1,0 0 1,0-1 0,0 0 0,1 0-1,-1 0 1,0-1 0,0 0-1,0 0 1,0-1 0,0 0 0,10-4-1,-2 0-79,0-1-1,1 0 0,-2-1 1,0-1-1,0-1 0,14-10 0,-15 7-58,1 0-1,-2 0 1,15-20-1,-21 24 74,0 0 0,0 0 0,-1 0 0,-1 0 0,1-1 0,-2 0 0,4-12 0,-6 8 95,-1 14-16,-1 0 1,1 0-1,0 0 0,0 0 0,0-1 1,0 1-1,0 0 0,0 0 0,0 0 0,0 0 1,-1 0-1,1 0 0,0 0 0,0-1 0,0 1 1,0 0-1,-1 0 0,1 0 0,0 0 1,0 0-1,0 0 0,0 0 0,0 0 0,-1 0 1,1 0-1,0 0 0,0 0 0,0 0 0,-1 0 1,1 0-1,0 0 0,0 0 0,0 0 1,0 0-1,-1 0 0,1 0 0,0 0 0,-1 1 23,-1 0-1,1 0 0,0 0 1,-1 0-1,1 0 0,0 1 1,0-1-1,0 0 0,0 0 1,0 1-1,0-1 0,1 1 1,-2 1-1,0 1 22,1 0-1,-1 1 1,1-1-1,-1 0 1,2 1 0,-1-1-1,0 1 1,1 0 0,0-1-1,0 1 1,0-1-1,0 1 1,1 0 0,0-1-1,0 1 1,0-1-1,3 6 1,-3-7-47,1 1 0,0-1 0,0 0 0,0 0 0,1-1 0,-1 1 0,1 0 0,-1-1 0,1 1 0,0-1-1,0 0 1,0 0 0,0 0 0,0 0 0,1-1 0,-1 1 0,1-1 0,-1 0 0,1 0 0,-1 0 0,1 0 0,5 0 0,0-1-100,1 0 0,0 0 0,-1-1 0,1 0 1,0-1-1,-1 0 0,0 0 0,1-1 0,-1-1 0,0 1 1,-1-1-1,10-6 0,-12 7 63,1-1 0,-1-1 0,0 1 0,0-1 0,0 0 0,-1 0 0,1-1 0,-1 1 0,-1-1 0,1 0 0,-1-1 0,0 1 0,0-1 0,-1 1 0,5-14 0,-8 20 47,0 0 0,0-1 0,0 1 0,1 0 0,-1-1-1,0 1 1,0-1 0,0 1 0,0 0 0,1-1 0,-1 1-1,0 0 1,0-1 0,0 1 0,0-1 0,0 1 0,0 0-1,0-1 1,0 1 0,0-1 0,0 1 0,0 0 0,-1-1-1,1 1 1,0-1 0,0 1 0,0 0 0,0-1 0,-1 1-1,1 0 1,0-1 0,0 1 0,-1 0 0,1-1-1,0 1 1,-1 0 0,1 0 0,0-1 0,-1 1 0,1 0-1,0 0 1,-1 0 0,1 0 0,0-1 0,-1 1 0,1 0-1,0 0 1,-1 0 0,1 0 0,-1 0 0,1 0 0,0 0-1,-1 0 1,1 0 0,-1 0 0,1 0 0,0 0 0,-1 0-1,1 0 1,-1 0 0,1 1 0,0-1 0,-1 0 0,1 0-1,0 0 1,-1 1 0,-2 0 51,1 0 1,-1 0-1,1 1 1,-1-1-1,1 1 0,0 0 1,0-1-1,-3 4 0,2-1-51,1 0-1,-1 0 0,1 0 1,0 0-1,0 0 0,1 1 1,-1-1-1,1 1 1,0-1-1,0 1 0,0-1 1,1 1-1,-1 0 0,1 0 1,1-1-1,-1 1 0,0 0 1,1-1-1,0 1 0,0-1 1,1 1-1,-1-1 0,1 1 1,0-1-1,0 0 0,0 0 1,1 0-1,-1 0 0,1 0 1,0 0-1,0-1 0,1 0 1,-1 1-1,0-1 0,1 0 1,0-1-1,0 1 0,0-1 1,0 1-1,5 1 0,35 12-83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14755,'14'0'1488,"22"0"-951,13 0-257,15 0 984,8-2-688,7 0-664,1-3 328,-4 5-272,-4 2-48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3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17340,'-8'28'1208,"-2"6"-920,-3 2-120,3 10 312,1 1-208,1 3 0,2-1-40,6-5-360,3-2-248,2-9 808,3-3-456,-6-10-64,-2-4 0</inkml:trace>
  <inkml:trace contextRef="#ctx0" brushRef="#br0" timeOffset="1">0 539 12563,'12'10'1552,"14"-10"-768,8-4-344,20-9 1481,9-1-1161,11-1-208,2-2-216,-3 1-648,-5 1-232,-12 3 416,-11 2-88,-29 3-120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3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12 128 17084,'-12'-24'1456,"25"5"-1016,13 6-192,25 3 608,15 4-200,22 3-295,9 1-217,8-3-1929,-2-3 1697,-11-8-232,-6-6-128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3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28 157 19348,'6'0'425,"-1"0"0,1-1 0,-1 0 0,1 0 0,7-3 1,-5 1-563,0-1 0,0 0 0,0 0 0,0 0 0,-1-1 1,1-1-1,-1 1 0,11-13 0,-16 16 103,0 0 1,0-1-1,0 1 0,0 0 1,-1-1-1,1 1 0,-1 0 1,0-1-1,0 0 0,0 1 1,0-1-1,0 0 0,-1 0 1,1 1-1,0-4 0,-1 4 27,-1 0-1,1 0 0,0 0 0,0 0 0,-1 0 0,1 0 0,-1 0 0,0 0 1,0 1-1,0-1 0,1 0 0,-2 1 0,1-1 0,0 0 0,0 1 0,0-1 0,-3-1 1,1 1 28,0 0 1,0-1 0,0 2 0,-1-1-1,1 0 1,-1 1 0,1-1 0,-1 1 0,1 0-1,-1 0 1,0 1 0,0-1 0,1 1-1,-1 0 1,0 0 0,0 0 0,1 0 0,-1 0-1,0 1 1,0 0 0,-6 2 0,4-1 27,1 1 1,0-1-1,-1 1 1,1 0-1,0 1 1,0-1-1,1 1 1,-1 0 0,-5 6-1,9-9-54,0 1 0,0-1 1,-1 1-1,1-1 0,0 1 0,0-1 0,1 1 0,-1-1 0,0 1 1,0 0-1,1 0 0,-1-1 0,1 1 0,0 0 0,-1 0 0,1 0 1,0-1-1,0 1 0,0 0 0,0 0 0,0 0 0,1 0 0,-1-1 1,1 1-1,-1 0 0,1 0 0,-1-1 0,1 1 0,0 0 0,0-1 1,0 1-1,0-1 0,0 1 0,2 2 0,-1-2-1,1-1 1,-1 1-1,0 0 0,1-1 1,-1 1-1,0-1 0,1 0 0,0 0 1,-1 0-1,1 0 0,0 0 1,-1-1-1,1 1 0,0-1 0,0 0 1,-1 0-1,1 0 0,0 0 1,0 0-1,0 0 0,-1-1 1,1 1-1,0-1 0,4-2 0,43-12-110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5 449 12819,'-1'2'177,"0"0"0,1 0 0,-1 0 0,1 0 0,-1 0 0,1-1 0,0 1 0,0 0 0,0 3 0,6 1 923,10-8-219,2-4-317,-1-1 0,1-1-1,-1-1 1,-1-1-1,0 0 1,0-1 0,20-18-1,92-99 212,-99 97-828,-1-2 0,-2-1 1,-1-1-1,39-76 0,-60 99-52,-4 12 103,0 0 0,0 0-1,0 0 1,0 0 0,0 0 0,0 0-1,0 0 1,0 0 0,0 0 0,0 0-1,0 0 1,0 0 0,0 0 0,0 0-1,0 0 1,0 0 0,0 0 0,0 0-1,0 0 1,0 0 0,0 0 0,0 0-1,-1 0 1,1 0 0,0 0 0,0 0-1,0 0 1,0 0 0,0 0 0,0 0-1,0 0 1,0 0 0,0 0 0,0 0-1,0 0 1,0 0 0,0 0 0,0 0-1,0 0 1,0 0 0,0 0 0,0 0-1,-1 0 1,1 0 0,0 0 0,0 0-1,0 0 1,0 0 0,0 0 0,0 0-1,0 0 1,0 0 0,0 0 0,0 0-1,0-1 1,0 1 0,0 0 0,0 0-1,0 0 1,-13 22-178,-2 13 135,2 0 1,1 1 0,2 1-1,2 0 1,1 0 0,-3 72-1,9-99 8,2 0 1,-1 0-1,1 0 0,1 1 0,0-1 1,5 14-1,-6-20-2,1-1 1,-1 1-1,1 0 1,0-1-1,1 1 1,-1-1-1,1 1 1,-1-1-1,1 0 0,0 0 1,0 0-1,0-1 1,1 1-1,-1-1 1,0 0-1,1 0 1,0 0-1,5 2 1,-2-2 7,-1 0 0,1 0 1,0-1-1,11 0 0,29-2-169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3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62 15307,'-23'31'710,"1"1"1,-28 55-1,43-73-576,1 0 0,0 1 0,1 0 0,1 0 0,0 0 0,1 0 0,0 1 1,2-1-1,-1 20 0,3-30-106,-1 0-1,0 0 1,1 0 0,0-1 0,0 1 0,0 0 0,1-1 0,0 1 0,-1-1 0,2 1 0,-1-1 0,0 0-1,1 0 1,0 0 0,0 0 0,0 0 0,0-1 0,1 1 0,0-1 0,-1 0 0,1 0 0,0 0-1,0-1 1,1 1 0,-1-1 0,0 0 0,1 0 0,0-1 0,-1 1 0,10 1 0,-5-2-23,0 0 0,0 0 0,0-1 0,-1 0 0,1-1 0,0 0 0,0 0-1,0-1 1,0 0 0,-1-1 0,1 0 0,-1 0 0,0-1 0,0 0 0,0 0 0,10-7 0,-5 0 10,-1-1 0,0 1 0,0-2 0,-2 0 0,1 0 0,-1-1 0,-1 0 0,-1-1 0,13-28 0,-15 28 17,-1 1 0,0-1 0,-1 0 0,0 0 1,-2 0-1,0-1 0,0 1 0,-1-1 0,-1 1 0,-4-30 0,3 39-16,0 0 1,-1 0-1,0 0 0,0 0 0,-1 0 1,1 1-1,-1-1 0,0 1 1,-1-1-1,1 1 0,-9-8 1,10 10-7,-1 1 0,0 0 0,0-1 1,1 1-1,-2 1 0,1-1 0,0 0 1,0 1-1,0-1 0,-1 1 0,1 0 1,-1 0-1,1 0 0,-1 1 1,1-1-1,-1 1 0,1 0 0,-1 0 1,0 0-1,1 0 0,-6 2 0,1 0-17,1 1 0,0-1-1,0 2 1,0-1-1,1 1 1,-1 0 0,1 0-1,0 0 1,0 1-1,-8 8 1,10-10-36,1 1-1,0 0 1,0-1 0,0 1-1,0 0 1,0 0 0,1 0-1,-1 1 1,1-1 0,1 1-1,-1-1 1,0 1 0,1-1-1,0 1 1,0 0 0,1 0-1,-1 5 1,1-9 35,0 0-1,0 1 1,0-1-1,1 0 1,-1 0 0,0 0-1,1 0 1,-1 0 0,1 0-1,-1 0 1,1 0-1,-1 0 1,1 0 0,0 0-1,-1-1 1,1 1 0,1 1-1,21 6-203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3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18332,'-17'10'328,"0"1"1,1 0-1,0 2 1,1-1-1,1 2 0,-19 22 1,16-16-184,1 2 1,1 0 0,1 0 0,-14 31-1,24-43-92,0 0 0,0-1 0,1 2 0,0-1-1,1 0 1,0 1 0,0-1 0,1 21 0,1-25-44,1 0 0,0 0 0,0 0 0,0 0 0,1-1 1,0 1-1,0 0 0,1-1 0,-1 1 0,1-1 0,0 0 0,0 1 1,1-2-1,0 1 0,0 0 0,8 7 0,-5-6-28,0 0-1,1-1 1,-1 0 0,2 0 0,-1-1-1,0 1 1,1-2 0,-1 1 0,1-1-1,0-1 1,0 0 0,1 0 0,-1-1-1,0 0 1,0 0 0,17-2-1,-13 0-8,-1-1 0,0 0 0,0-1-1,0-1 1,0 0 0,-1 0 0,1-1-1,-1-1 1,0 0 0,-1 0 0,18-15-1,-19 14-1,0-1-1,0 0 1,-1-1-1,-1 0 1,1 0 0,-2-1-1,1 0 1,-1 0-1,-1 0 1,0-1-1,0 0 1,4-16-1,-7 18 4,0 1-1,-1-1 0,0-1 0,0 1 1,-1 0-1,0 0 0,-1 0 1,0 0-1,-1 0 0,1 0 0,-2 0 1,1 1-1,-1-1 0,-1 1 0,1-1 1,-1 1-1,-8-11 0,7 12-31,0-1 0,-1 1 0,0 0 0,0 1 0,-1-1 0,0 1 0,0 1-1,0-1 1,-1 1 0,1 0 0,-13-5 0,9 6 2,0 0 0,-1 0 0,0 1 0,1 1 0,-1 0 0,-1 0 0,1 1-1,-15 1 1,-37 5-216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14883,'1'17'1088,"2"20"-904,-3 6-104,-6 26 841,1 14-921,0 5 16,2 0-24,3-2-168,3-4-56,3-15-233,0-11-71,-6-23 392,1-10-128,-5-16-120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15963,'18'-16'314,"0"0"-1,1 2 0,1 0 0,1 1 0,-1 0 1,41-16-1,-20 14-6,0 1 0,80-16 0,-83 23-132,60-3-1,-85 9-168,-1 1 0,1 1 0,0 0 0,-1 1 1,1 0-1,-1 1 0,0 0 0,21 8 1,-30-9-15,0-1 1,1 1 0,-1 0 0,0 0 0,0 0 0,0 1 0,-1-1 0,1 0 0,0 1 0,-1 0 0,0 0 0,1 0 0,-1 0 0,0 0 0,-1 0 0,1 0 0,-1 1 0,1-1 0,-1 1-1,2 6 1,-3-4-4,1-1-1,-1 1 0,-1 0 0,1 0 0,-1 0 1,0 0-1,0-1 0,0 1 0,-1 0 0,0-1 1,0 1-1,-4 7 0,-14 19 14,0 0-1,-2-1 1,-2-1 0,-36 37-1,-23 28 51,79-91-68,1 0 0,0 1 0,0-1 0,0 1 0,0 0 0,1-1 0,0 1 0,-2 6 0,4-10-2,0 1 1,0 0 0,0-1-1,0 1 1,0-1 0,0 1-1,0-1 1,0 1 0,1 0-1,-1-1 1,1 1 0,-1-1-1,1 1 1,-1-1 0,1 0-1,0 1 1,0-1 0,0 0 0,0 1-1,0-1 1,0 0 0,0 0-1,0 0 1,0 0 0,0 0-1,1 0 1,-1 0 0,0 0-1,1-1 1,2 2 0,17 8-320,0-2 0,36 10 0,-37-12 126,0 0 0,-1 1 0,35 18 0,-46-21 146,-1 1 1,0 1-1,1-1 1,-2 1-1,1 0 1,-1 0 0,7 9-1,-11-12 63,0-1 0,0 1 0,-1 0-1,1 0 1,-1 1 0,0-1 0,1 0 0,-1 0 0,-1 1 0,1-1-1,0 1 1,-1-1 0,0 0 0,0 1 0,0-1 0,0 1 0,0-1-1,-1 1 1,1-1 0,-1 0 0,-2 7 0,-1-2 98,-1 1 0,1-1-1,-2 0 1,1-1 0,-1 1 0,0-1 0,-1 0 0,1 0 0,-1-1 0,-13 9-1,-4 2 390,-1-1 0,-30 14-1,20-14 257,0 0 1,-50 13-1,63-23-446,0-1 0,0 0 0,-1-2 0,0-1 0,-29-1 1,44-2-329,-1 0 1,1 0 0,0-1-1,-1 0 1,1-1 0,0 0 0,-10-5-1,16 7-42,1 0-1,-1 0 1,0 0-1,0-1 1,0 1-1,1-1 1,-1 1-1,1-1 1,-1 1 0,1-1-1,-1 0 1,1 0-1,0 0 1,-1-2-1,1 2-20,1 1 1,0-1-1,0 1 0,0-1 1,0 0-1,0 1 0,0-1 0,0 1 1,0-1-1,0 1 0,1-1 1,-1 1-1,1-1 0,-1 1 1,1-1-1,0 1 0,0-1 1,-1 1-1,1 0 0,0-1 0,0 1 1,2-2-1,3-2-105,0 0 1,0 0-1,0 0 0,1 1 1,0 0-1,0 0 0,8-3 0,25-10-737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46 17772,'4'-4'668,"17"-21"718,-21 25-1361,1-1-1,-1 1 1,0 0 0,1 0-1,-1-1 1,0 1-1,0-1 1,0 1-1,0 0 1,1-1-1,-1 1 1,0 0-1,0-1 1,0 1-1,0-1 1,0 1-1,0-1 1,0 1-1,0 0 1,0-1-1,0 1 1,0-1-1,0 1 1,0 0-1,0-1 1,0 1-1,-1-1 1,1 1 0,0 0-1,0-1 1,0 1-1,-1 0 1,1-1-1,0 1 1,0 0-1,-1-1 1,1 1-1,0 0 1,-1 0-1,1-1 1,0 1-1,-1 0 1,1 0-1,0 0 1,-1-1-1,1 1 1,0 0-1,-1 0 1,1 0-1,-1 0 1,1 0 0,-1 0-1,1 0 1,0 0-1,-1 0 1,1 0-1,-1 0 1,1 0-1,0 0 1,-1 0-1,1 0 1,-1 1-1,-6-1 100,1 1-1,0 0 0,0 1 0,0-1 1,0 1-1,0 1 0,1-1 1,-1 1-1,0 0 0,-9 7 1,3-2-148,1 1 1,0 0 0,-15 18-1,24-26-8,1 0 0,-1 1-1,1-1 1,-1 1 0,1 0 0,0-1 0,0 1-1,0 0 1,0 0 0,0 0 0,0 0-1,0-1 1,1 1 0,-1 0 0,1 1-1,-1-1 1,1 0 0,0 0 0,0 0-1,0 0 1,0 0 0,0 0 0,1 3-1,0-3-28,0 0-1,1 0 0,-1 0 0,1-1 0,0 1 0,-1 0 0,1-1 1,0 1-1,0-1 0,0 0 0,0 1 0,0-1 0,1 0 0,-1 0 0,0 0 1,0-1-1,1 1 0,-1-1 0,5 1 0,22 4-511,36 2 0,24 3 112,-88-10 463,0 0 1,0 1-1,1-1 1,-1 0-1,0 0 1,0 1-1,0-1 1,1 0-1,-1 1 0,0-1 1,0 1-1,0 0 1,0-1-1,0 1 1,0 0-1,0 0 0,0 0 1,0-1-1,-1 1 1,2 1-1,-2-1 6,0 0 0,0 0-1,0-1 1,0 1 0,0 0 0,-1 0 0,1-1-1,0 1 1,0 0 0,-1-1 0,1 1-1,0 0 1,-1-1 0,1 1 0,-1-1 0,1 1-1,-1-1 1,1 1 0,-1-1 0,1 1 0,-1-1-1,1 1 1,-2 0 0,-7 5 85,-1-1 0,0 1 1,-11 3-1,18-7-78,-9 3 19,-1 1 1,1-2-1,-1 0 1,0 0-1,0-1 1,0-1-1,-16 1 1,28-2-62,0-1 1,-1-1 0,1 1-1,0 0 1,0 0 0,-1 0-1,1-1 1,0 1-1,0-1 1,0 1 0,0-1-1,0 1 1,-1-1 0,1 1-1,0-1 1,-1-1 0,2 1 19,-1 1 0,1-1 0,0 1 0,0-1 1,-1 1-1,1-1 0,0 0 0,0 1 0,0-1 1,0 0-1,-1 1 0,1-1 0,0 0 0,0 1 1,0-1-1,1 1 0,-1-1 0,0 0 0,0 1 1,0-1-1,0 0 0,0 1 0,1-1 0,-1 1 1,0-1-1,1 1 0,-1-1 0,0 1 0,1-1 1,0 0-1,12-14-184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15619,'7'1'1561,"-7"10"-1113,-19 17-176,-4 7 1488,-1 8-1432,2 12-136,2 9 0,2 2 0,8-8-120,4-8-160,6-4-384,6-10-216,4-8 304,0-12 184,-2-9-152,-3-1-152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68 17100,'0'16'1128,"-7"31"-1000,-7 13-88,1 19 368,0 3-328,0 5-144,2 3-120,5-7-272,2-7-80,4-23-184,0-8-209,-5-27 561,-2-5-240,-10-18 0</inkml:trace>
  <inkml:trace contextRef="#ctx0" brushRef="#br0" timeOffset="1">0 142 15195,'4'-5'142,"1"0"-1,-1 0 0,1 0 0,0 0 1,0 1-1,0 0 0,1 0 0,0 0 1,-1 1-1,1 0 0,8-3 0,10-3 174,40-9-1,-47 13-63,54-12 244,1 2-1,99-6 0,-132 18-458,0 3-1,0 1 1,0 2-1,0 1 1,0 2-1,41 13 1,-68-16-44,-1 1 0,1 1 1,-1 0-1,0 1 0,19 12 1,-28-16 18,0-1 1,0 1 0,0-1 0,-1 1-1,1 0 1,-1-1 0,1 1 0,-1 0-1,0 0 1,0 0 0,0 0 0,0 0-1,0 1 1,0-1 0,0 0 0,0 3-1,-1-3 17,0 0-1,-1 0 1,1 0-1,0 0 1,-1 0-1,0 0 0,1 0 1,-1 0-1,0 0 1,0 0-1,0 0 0,0 0 1,0 0-1,-1-1 1,1 1-1,-1 0 0,1-1 1,-1 1-1,1-1 1,-4 3-1,-12 8 223,0-1 0,0 0 0,-1-1 1,-1-1-1,-21 8 0,-104 26 1075,140-42-1289,-12 3-99,1 0 0,0-1 0,-1-1 1,0 0-1,0-1 0,-18-2 0,33 1 55,1 1 0,0-1 0,-1 0 0,1 0-1,-1 0 1,1 0 0,-1 0 0,1 0 0,0-1 0,-1 1 0,1 0 0,-1 0 0,1 0 0,0 0 0,-1 0 0,1-1 0,0 1 0,-1 0 0,1 0-1,-1 0 1,1-1 0,0 1 0,0 0 0,-1-1 0,1 1 0,0 0 0,-1-1 0,1 1 0,0 0 0,0-1 0,0 1 0,0-1 0,-1 1-1,1 0 1,0-1 0,0 1 0,0-1 0,0 1 0,0 0 0,0-1 0,0 1 0,0-1 0,0 1 0,0 0 0,0-1 0,0 1 0,0-1-1,0 1 1,1-1 0,-1 1 0,0 0 0,0-1 0,0 1 0,0 0 0,1-1 0,-1 1 0,0 0 0,1-1 0,17-12-348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 19236,'-4'21'1608,"4"-13"-1271,4-8-153,12-7 528,10 1-616,17-4-728,8-4-329,19-5 713,6-4-256,3 3-120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16500,'0'-2'1192,"0"16"-960,-1 12-112,-2 22 416,0 10-104,0 17-304,2 4-152,1 8-360,0-2-160,0-8-280,-1-7 648,-5-24-184,-3-11-145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16 280 14899,'-1'-1'32,"-2"-11"270,-1 0 0,2 1 0,0-1 0,0-1 0,0-15 0,3 23-230,-1 1-1,1-1 0,0 1 0,0-1 0,0 1 0,1 0 1,0 0-1,0-1 0,0 1 0,0 0 0,0 1 1,1-1-1,0 0 0,0 1 0,0-1 0,0 1 0,0 0 1,6-4-1,10-6 65,0 0 1,1 2-1,0 0 0,1 1 1,0 1-1,1 1 1,0 1-1,0 1 0,24-4 1,-9 4-167,1 2 0,-1 2 0,1 1 1,67 7-1,-80-3-61,0 1 1,-1 2 0,1 0-1,-1 2 1,-1 1-1,1 0 1,25 16-1,-34-16 0,0 0-1,-1 1 0,0 1 0,-1 0 1,0 1-1,0 1 0,-2 0 0,1 0 1,-2 1-1,0 0 0,9 18 0,-15-24 89,0 0 0,0 1 0,-1-1 0,0 1 0,-1-1 0,0 1 0,0 0 1,-1 0-1,0 0 0,-1 0 0,0 0 0,0 0 0,-1 0 0,0 0 0,0 0 0,-1 0 0,0 0 0,-1-1 0,0 1 0,0-1 0,-1 0 0,0 0 0,-1 0 0,0 0 0,0-1 0,0 0 0,-1 0 0,-11 11 0,0-2 195,0-2 0,-2 1 0,0-2 0,0-1 1,-1 0-1,0-2 0,-1 0 0,-1-1 0,1-1 0,-33 7 1,33-10-137,0-1 0,0 0 0,0-2 0,0-1 0,0 0 0,0-2 0,-1 0 0,1-2 0,0 0 0,0-1 0,-27-10 0,42 12-256,-1-1 0,1 1 0,0-2 1,0 1-1,0-1 0,0 0 0,0 0 0,-9-10 1,13 12 154,0-1-1,-1 0 1,1 0 0,1 0 0,-1-1 0,0 1-1,1 0 1,-1-1 0,1 1 0,0 0 0,0-1 0,1 0-1,-1 1 1,1-1 0,0 1 0,-1-1 0,2-5-1,7-40-676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39 11618,'10'-31'1263,"-6"24"-680,0 9-286,-1 13 358,-4 26 1070,-10 73 0,1-20-1147,-1 266 830,13-295-1324,4-1 1,2 1-1,26 100 1,-29-151-82,-5-16-4,-6-27-32,2 10-2,-83-403-290,86 412 307,-2-3-18,2-1 0,0 0 0,1-24 0,0 36 32,1-1 0,-1 1 0,0 0 0,1-1 0,-1 1-1,1 0 1,-1 0 0,1 0 0,0 0 0,0-1-1,0 1 1,0 0 0,1 0 0,-1 1 0,0-1 0,1 0-1,-1 0 1,1 1 0,0-1 0,0 1 0,-1-1 0,1 1-1,0 0 1,0 0 0,0 0 0,0 0 0,1 0 0,-1 0-1,3 0 1,7 0-10,0 0 0,0 1-1,0 0 1,0 1 0,14 3-1,17 1-4,-9-3 14,-1-2 1,0-1 0,0-2-1,0-1 1,0-2 0,38-11-1,-54 11 15,0 0-1,-1-1 1,0-1-1,0 0 1,23-18-1,-29 19-2,-1-1 0,0 0 0,0-1 0,-1 0 0,0 0 0,-1 0 0,0-1 0,-1-1 0,6-11 0,-10 18-13,0 0 1,0-1 0,-1 1-1,0-1 1,0 1 0,0-1-1,0 0 1,-1-7-1,0 11 2,0 0 0,0-1 0,0 1 0,0-1 0,0 1 0,0 0 0,-1-1 0,1 1 0,-1 0 0,1 0 0,-1-1 0,1 1 0,-1 0 0,0 0 0,0 0 0,0 0 0,1 0 0,-1 0 0,0 0 0,0 0 0,0 0 0,-1 0 0,1 0 0,0 0 0,0 1 0,0-1 0,0 1 0,-1-1 0,1 1 0,0-1 0,-1 1 0,1 0 0,-3-1-1,0 1-2,0 0 0,0 0-1,0 1 1,0 0 0,0 0-1,1 0 1,-1 0 0,0 0 0,0 1-1,1-1 1,-1 1 0,1 0-1,-1 0 1,1 1 0,0-1-1,-4 4 1,-4 3 2,1 1 0,0 1 0,-11 15 0,4-2 50,2 1 0,0 0-1,2 1 1,1 0 0,0 1-1,3 1 1,0-1-1,1 2 1,2-1 0,1 1-1,2 0 1,-1 49 0,5-64-21,0-1 0,1 0 0,1 0 0,0 0 0,1 0 1,1-1-1,-1 1 0,2-1 0,9 16 0,-12-23-39,1 0 0,-1 0 0,1-1-1,0 1 1,0-1 0,1 0 0,-1-1-1,1 1 1,0-1 0,6 4 0,-7-5-27,0-1 0,-1 1 1,1-1-1,0 0 0,1 0 1,-1-1-1,0 1 1,0-1-1,0 0 0,0 0 1,0 0-1,0 0 0,1-1 1,-1 0-1,7-1 0,-2-2-51,-1 1 1,1-1-1,0 0 0,-1-1 0,0 0 0,0-1 0,-1 1 0,13-12 0,-5 1-36,-1 0 0,22-32 1,4-15-295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20 366 12827,'-2'5'246,"-2"3"-48,1 0 0,1 0 0,-1 1 0,1 0 0,1-1 1,-1 1-1,2 0 0,-1-1 0,1 11 0,0-19-186,0 1 0,0-1-1,1 1 1,-1-1 0,0 0 0,0 1 0,0-1 0,0 1 0,0-1-1,0 1 1,1-1 0,-1 1 0,0-1 0,0 0 0,1 1-1,-1-1 1,0 0 0,1 1 0,-1-1 0,0 0 0,1 1 0,-1-1-1,0 0 1,1 0 0,-1 1 0,1-1 0,-1 0 0,1 0-1,-1 0 1,0 1 0,1-1 0,-1 0 0,1 0 0,-1 0 0,1 0-1,-1 0 1,1 0 0,-1 0 0,1 0 0,-1 0 0,1 0 0,-1-1-1,1 1 1,-1 0 0,0 0 0,1 0 0,-1 0 0,1-1-1,-1 1 1,0 0 0,1 0 0,-1-1 0,1 1 0,-1 0 0,0-1-1,0 1 1,1 0 0,-1-1 0,0 1 0,1-1 0,20-24-60,-3-5-167,-14 23 99,-1 0 0,2 1-1,-1-1 1,8-8 0,-11 22 105,0 0 0,-1 0 1,0-1-1,0 10 0,-1 5 205,1 0 0,1 0 1,1 0-1,1-1 0,10 38 0,-11-52-130,0 1 0,1-1 0,0 0 0,0 0 0,0 0 0,1-1 0,0 1 0,0-1 0,8 9-1,-8-11-33,-1-1-1,0 1 1,1-1-1,-1 0 0,1 0 1,0 0-1,0-1 0,0 1 1,0-1-1,0 0 0,0 0 1,0 0-1,0-1 0,0 1 1,0-1-1,0 0 0,5-1 1,2-1-3,0 0 0,-1 0 0,1-2 0,-1 1 1,0-1-1,0-1 0,0 0 0,-1 0 0,0-1 1,0 0-1,0 0 0,-1-1 0,1-1 0,7-8 1,0-1-14,-1-1 0,-1 0 1,-1-1-1,0 0 1,17-37-1,-16 22-63,-2 0 0,-1-1 0,-2 0 0,-1-1 0,-2 0-1,-1 0 1,0-52 0,-5 80 51,0 0 0,-1-1 0,0 1 0,0 0 0,-1 0 0,0-1 0,-1 1 0,1 1 0,-6-11 0,7 17 2,1 0 0,-1 0 0,1 0 0,-1 0 0,1 0 0,-1 0 0,0 0 0,1 1 0,-1-1 0,0 0 0,0 1 0,1-1 0,-1 0 0,0 1 0,0-1 0,0 1 0,0-1 0,0 1 0,0 0 0,0-1 0,0 1 0,0 0 0,0 0 0,0-1 0,0 1 0,-1 0 0,0 1 5,0-1 1,1 1 0,-1 0-1,1-1 1,0 1 0,-1 0 0,1 0-1,0 0 1,-1 0 0,1 0-1,0 0 1,0 1 0,0-1 0,0 0-1,-1 2 1,-3 5 60,0 0 0,1 1 0,0-1 0,-5 17 1,4-4-7,0 0 1,2 0 0,0 0 0,2 1 0,0-1 0,1 1 0,2-1 0,0 0 0,8 37 0,1-19-303,1-1 1,1-1 0,3 0-1,27 48 1,-15-39-365,-17-29 282,-1-1 0,10 24-1,-38-55 1352,-94-131 1243,48 59-1609,54 75-568,6 8-61,1 1 0,0-1 0,0 0 0,0 0 0,0 0 0,1 0 0,-1 0 1,1-1-1,-2-5 0,4 10-34,0-1 1,0 1 0,0 0 0,0 0-1,0-1 1,0 1 0,0 0-1,1 0 1,-1 0 0,0-1 0,0 1-1,0 0 1,0 0 0,0 0-1,0-1 1,1 1 0,-1 0 0,0 0-1,0 0 1,0 0 0,1 0 0,-1-1-1,0 1 1,0 0 0,0 0-1,1 0 1,-1 0 0,0 0 0,0 0-1,0 0 1,1 0 0,-1 0-1,0 0 1,0 0 0,1 0 0,-1 0-1,0 0 1,0 0 0,1 0-1,11 1 30,-11 0-19,80 16 85,-51-10 275,-1-1-1,1-1 1,51 2-1,-31-8-70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71 17252,'-16'-6'265,"-1"1"-1,0 0 1,0 1 0,0 1 0,0 1 0,-25-1 0,36 3-234,0 0 0,0 1-1,0-1 1,0 1 0,1 0 0,-1 1 0,0-1 0,1 1-1,-1 0 1,1 1 0,-1-1 0,1 1 0,0 0 0,0 0-1,0 1 1,1 0 0,-1-1 0,1 2 0,0-1-1,0 0 1,0 1 0,-4 7 0,6-9-27,0 0-1,1 0 1,-1 0 0,1 0-1,0 0 1,-1 1 0,2-1-1,-1 0 1,0 1 0,1-1 0,-1 0-1,1 1 1,0-1 0,0 0-1,0 1 1,1-1 0,-1 1-1,1-1 1,0 0 0,0 1 0,0-1-1,0 0 1,1 0 0,-1 0-1,1 0 1,0 0 0,0 0-1,0-1 1,0 1 0,5 4 0,-2-3-6,0 1 1,1-1-1,-1-1 1,1 1-1,0-1 0,0 0 1,0-1-1,1 1 1,-1-1-1,1 0 1,-1-1-1,1 0 1,0 0-1,12 1 1,-1-4-21,-1 1 0,1-2 0,0 0 0,-1-2 0,1 0 0,-1 0 0,-1-2-1,1 0 1,-1-1 0,0 0 0,-1-1 0,20-16 0,-29 20 33,0 0-17,0 0 0,1 1 0,10-6 0,-17 9 9,1 1 0,0-1 1,-1 1-1,1-1 1,0 1-1,-1 0 1,1 0-1,0-1 1,-1 1-1,1 0 0,0 0 1,0 0-1,-1 0 1,1 0-1,0 0 1,-1 0-1,1 0 1,0 0-1,0 0 0,-1 0 1,1 0-1,0 0 1,-1 0-1,1 1 1,0-1-1,0 0 0,-1 1 1,1-1-1,-1 0 1,1 1-1,0-1 1,-1 1-1,1-1 1,-1 1-1,1-1 0,-1 1 1,1 0-1,-1-1 1,0 1-1,1-1 1,-1 1-1,0 0 0,1-1 1,-1 1-1,0 0 1,1 1-1,9 49 218,-6-27-143,1 0 1,10 28 0,-13-45-70,1-1 1,0 1-1,0-1 1,0 0 0,1 0-1,0-1 1,0 1 0,0-1-1,1 0 1,0 0-1,0 0 1,9 6 0,-12-10-19,0 1 0,0 0 0,0-1 0,1 1 0,-1-1 0,0 0 0,1 0 0,-1 0 0,1 0 0,-1-1 0,1 1 0,0 0 0,-1-1 0,1 0 0,0 0 0,-1 0 0,1 0 0,0 0 0,-1 0 0,1-1 0,0 1 0,-1-1 0,1 0 0,-1 0 0,1 0 0,-1 0 0,1 0 1,-1 0-1,0-1 0,0 1 0,1-1 0,-1 0 0,0 1 0,-1-1 0,1 0 0,0 0 0,0 0 0,1-4 0,2-1-28,-2 0-1,1 0 1,-1 0 0,0 0 0,-1 0 0,1-1-1,-2 1 1,1-1 0,-1 0 0,0 0 0,0 1-1,-1-9 1,-2 0 60,0 0-1,-1 0 1,0 1-1,-2 0 1,0 0-1,0 0 1,-1 0-1,-1 1 1,0 0-1,-1 0 1,-1 1-1,0 0 1,-1 0-1,0 1 1,-1 0-1,-12-10 1,23 22-19,0 0 1,0 0-1,-1 0 0,1 0 1,0 0-1,0 0 1,0 0-1,0 0 0,0 0 1,0 0-1,0 0 1,0 0-1,0 0 0,-1 0 1,1 0-1,0 0 0,0 0 1,0 0-1,0 0 1,0 0-1,0-1 0,0 1 1,0 0-1,0 0 0,0 0 1,0 0-1,0 0 1,0 0-1,0 0 0,0 0 1,0 0-1,0-1 1,0 1-1,0 0 0,0 0 1,0 0-1,0 0 0,0 0 1,0 0-1,0 0 1,0 0-1,0 0 0,0-1 1,0 1-1,0 0 1,0 0-1,0 0 0,0 0 1,0 0-1,0 0 0,0 0 1,0 0-1,0 0 1,0 0-1,0-1 0,0 1 1,0 0-1,1 0 1,-1 0-1,0 0 0,0 0 1,0 0-1,0 0 0,0 0 1,0 0-1,0 0 1,1 0-1,7 0 117,168 34-344,-46-17-32,-64-11 147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14419,'4'10'1200,"30"-4"-792,17-3-168,35-5 281,14-3-17,23-5-32,9 0-40,4-3-296,-5 1-136,-17 2-408,-16 3-80,-44 4 376,-25 3-96,-42 3-128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11 147 14267,'-11'24'1120,"34"-23"-760,23-5-128,39-13 297,12-3-57,22-2-72,10-1-80,2 2-504,-1-2 288,-5 2-104,-11 0-40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70 170 12851,'-10'8'526,"0"1"-170,0 1 1,-12 15-1,20-22-283,0-1-1,0 1 0,1 0 1,-1 0-1,1-1 1,-1 1-1,1 0 1,0 0-1,0 0 1,1 0-1,-1 0 1,1 1-1,-1-1 1,1 0-1,0 0 1,0 4-1,1-5-25,-1 0 0,1-1 1,-1 1-1,1-1 0,0 1 0,0-1 1,0 1-1,0-1 0,0 1 0,0-1 1,0 0-1,0 1 0,0-1 0,1 0 1,-1 0-1,0 0 0,1 0 0,-1 0 0,1 0 1,-1-1-1,1 1 0,-1 0 0,1-1 1,0 1-1,-1-1 0,1 0 0,2 1 1,4 0 84,-1 0 0,0-1 1,0 0-1,1 0 0,8-2 0,-6 0-4,0 0 0,-1-1 0,1 0-1,-1-1 1,0 0 0,0-1-1,0 1 1,-1-2 0,1 1-1,-1-1 1,-1 0 0,1-1-1,-1 0 1,0 0 0,9-12-1,-11 12-55,0-1-1,0 1 1,-1-1-1,1 0 0,-2 0 1,1 0-1,-1 0 0,0-1 1,-1 1-1,0-1 0,-1 0 1,1 1-1,-2-1 0,1 0 1,-1 0-1,0 0 1,-3-14-1,2 20-66,0 0 1,1 0-1,-1 0 1,-1 0 0,1 0-1,0 1 1,-1-1-1,1 0 1,-1 1-1,0-1 1,0 1-1,0-1 1,0 1 0,0 0-1,0 0 1,-5-3-1,5 4-12,0 0 0,0 0 0,0 1-1,0-1 1,0 1 0,0-1 0,0 1 0,0-1 0,0 1-1,0 0 1,0 0 0,0 0 0,0 0 0,0 1 0,-1-1-1,1 1 1,0-1 0,0 1 0,0-1 0,0 1 0,1 0-1,-1 0 1,0 0 0,0 0 0,-2 2 0,-1 2-17,-1-1 0,1 1-1,0 1 1,0-1 0,1 1 0,0-1 0,0 1 0,-6 12 0,8-15 11,0 1 1,1 0 0,-1-1 0,1 1 0,0 0 0,0 0-1,0 0 1,0 0 0,1 0 0,-1 0 0,1 1 0,0-1-1,0 0 1,1 0 0,-1 0 0,2 6 0,0-8-19,-1 0 0,0 0 0,1-1 1,-1 1-1,1 0 0,-1-1 0,1 1 1,0-1-1,0 0 0,-1 1 0,1-1 1,0 0-1,0 0 0,0 0 0,1 0 0,-1-1 1,0 1-1,0 0 0,0-1 0,3 1 1,50 3-760,-45-4 640,7 0-55,-8 0 21,1 0-1,0 0 0,-1 1 1,1 1-1,10 2 0,-17-3 162,-1 0-1,0 0 1,1 0-1,-1 0 0,0 0 1,0 1-1,0-1 1,0 1-1,0 0 1,0-1-1,0 1 1,0 0-1,-1 0 0,1 0 1,-1 0-1,1 1 1,-1-1-1,0 0 1,0 0-1,0 1 1,0-1-1,0 1 0,0-1 1,0 4-1,-1-5 54,0 0-1,0 0 0,0 0 1,1-1-1,-1 1 0,0 0 1,1 0-1,-1 0 0,1 0 1,-1 0-1,1-1 0,-1 1 1,1 0-1,-1-1 0,1 1 1,0 0-1,0-1 0,-1 1 1,1-1-1,0 1 0,0-1 1,0 1-1,-1-1 0,1 1 1,0-1-1,0 0 0,0 0 1,0 1-1,0-1 0,0 0 1,0 0-1,0 0 0,1 0 1,4-1 168,0 1 0,-1-1 0,0-1 0,10-2 0,-14 4-236,26-10 406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12483,'7'7'324,"0"-1"0,0-1-1,1 0 1,0 0 0,0 0 0,0-1 0,1 0 0,9 3 0,77 18 459,-48-14-524,95 26 267,271 76-1174,-396-108 562,-4-1-18,1 0-1,-1 1 0,0 0 1,16 10-1,-27-14 80,0 1 0,1-1 0,-1 1 1,0-1-1,0 1 0,0 0 0,0 0 1,-1 0-1,1 0 0,0 0 0,-1 0 0,1 1 1,-1-1-1,0 0 0,0 1 0,0-1 0,0 1 1,0-1-1,0 1 0,-1 0 0,1-1 0,-1 1 1,0 0-1,0-1 0,0 1 0,0 0 0,0-1 1,-2 5-1,0 3 25,-2-1 0,1-1-1,-1 1 1,0 0 0,-1-1 0,0 0 0,0 0 0,-10 11 0,-58 54 317,67-67-284,-444 358 2879,391-320-2276,42-29-319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1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80 14451,'-46'10'1731,"41"-8"-680,32-5-304,611-73 1641,309 64-3324,-611 24-1355,-307-8 1842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2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87 10290,'-50'15'650,"-6"0"78,1 3 0,2 2-1,-55 29 1,105-48-643,1 1 0,-1-1 0,1 1 0,0 0 0,0 0 0,0-1 0,0 1 1,0 1-1,-3 3 0,5-6-70,0 0 1,0 1-1,-1-1 0,1 0 1,0 1-1,0-1 1,0 0-1,0 1 1,0-1-1,0 0 0,0 1 1,0-1-1,0 1 1,0-1-1,0 0 0,0 1 1,0-1-1,0 0 1,0 1-1,0-1 1,1 0-1,-1 1 0,0-1 1,0 0-1,0 1 1,0-1-1,1 0 1,-1 1-1,1-1 0,0 1 23,0 0 0,1 0-1,-1 0 1,1-1 0,-1 1 0,1-1-1,-1 1 1,1-1 0,-1 1-1,1-1 1,2 0 0,24 1 247,1-1 1,-1-2 0,0-1-1,52-11 1,-24 3-17,75-11 235,473-77 1062,0 24-1107,-450 62-919,219 9 0,-357 4 259,0 1 0,0 1 1,0 0-1,0 2 1,-1 0-1,24 8 0,-29-5-103,-13-3-42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3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5813 425 12643,'-97'-63'430,"-106"-50"1,135 81-427,-2 3 0,-117-32 0,26 24 3,-304-30-1,-173 45-21,334 30-6,-318 49 0,365-15-11,-394 114 0,72 46 4,404-127 15,-199 116 1,247-116 6,3 4 0,-119 103 0,194-140 2,2 1 0,2 3 1,2 2-1,2 1 0,2 2 0,3 2 1,-37 69-1,57-86-2,0 1 1,3 0 0,1 1-1,1 0 1,2 1-1,2 0 1,2 1 0,2-1-1,1 1 1,2 0-1,1-1 1,3 1 0,1-1-1,2 0 1,1 0 0,2 0-1,2-1 1,2-1-1,1 0 1,1-1 0,34 52-1,-13-31-42,3-2-1,2-1 1,2-2-1,3-2 0,2-2 1,1-2-1,3-3 1,2-2-1,76 44 1,-20-25-208,126 47 0,131 24-235,-160-74 34,391 57 0,223-47 104,-386-60 776,0-18 0,516-81 1,-686 49-127,-2-12 1,-4-11 0,312-123-1,-446 138-160,-2-6-1,-2-4 0,210-145 0,-259 151-16,-3-3 0,87-92 0,-111 99-12,-2-2 0,-2-2 1,58-104-1,-81 125-58,-2-1 0,-2-1-1,-1-1 1,-2 0 0,-1-1 0,8-57 0,-16 72-45,-1 0 0,-1 0 0,-1 0 0,-1 0 0,-1-1 0,-2 1 0,0 1 0,-1-1 0,-1 1 0,-1 0 0,-1 0-1,-13-25 1,7 24-44,0 1-1,-1 0 0,-1 1 0,-2 0 0,0 2 0,0 0 0,-2 1 0,0 0 0,-2 2 0,1 1 1,-42-22-1,18 15-31,-2 2 1,0 2-1,0 2 1,-2 2-1,-63-10 1,-117-2-123,-18 28-32,244-2 223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3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5981 523 9626,'-256'-38'1206,"-474"-88"1224,275 10-1527,-5-1-392,-7 31-340,245 63-163,-2 10-1,1 10 0,-1 9 1,1 10-1,1 9 1,-428 109-1,373-56-7,-329 141 0,512-177 5,-156 96 1,207-111-4,2 2 0,2 2 0,0 2 0,3 2 0,-55 64 0,77-81-4,2 1 1,0 1 0,1 0-1,1 1 1,0 0-1,2 0 1,1 1 0,0 0-1,2 0 1,-5 36-1,8-41-3,1 0-1,1 0 0,1 1 0,0-1 0,1 0 1,1 0-1,0 0 0,1 0 0,1-1 0,1 1 0,0-1 1,1-1-1,1 1 0,15 22 0,-8-19-7,1 0 0,0-1-1,2-1 1,0 0 0,25 16-1,1-2-32,65 33 0,-50-36 22,1-2-1,0-3 0,2-3 1,0-3-1,2-2 0,84 9 1,395 1-85,402-73-49,-4-63-90,63-6 98,-111 64 300,-446 31 12,0-13-32,-336 20-16,213-56-1,-301 64-70,-1 0 1,0-2-1,0 0 0,0-1 0,27-19 0,-44 26-22,0 0-1,-1-1 1,1 1-1,-1-1 1,0 0-1,0 0 1,-1-1-1,1 1 0,-1-1 1,0 1-1,0-1 1,-1 0-1,1 0 1,-1-1-1,0 1 1,0 0-1,-1-1 0,0 1 1,0-1-1,0 1 1,0-1-1,-1 0 1,0 1-1,0-1 0,-1 0 1,0 1-1,0-1 1,-2-6-1,-2-3 12,-1 0-1,0 1 0,-1 0 0,-1 0 1,0 1-1,-1 0 0,0 0 1,-1 1-1,-14-14 0,-1 2-15,-1 1-1,-1 1 1,-35-21-1,14 15-72,-2 2 0,-1 2 0,-1 2 0,0 2 1,-2 3-1,-77-14 0,-341-32-73,411 58 130,-144-14-79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12859,'74'17'1024,"-8"1"-920,33-8-48,26-10 144,17-6-72,4-7-24,-11-3-136,-13-4 872,-41-1-776,-33 1 88,-48 2 24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13603,'14'32'864,"45"-32"-768,11-10-48,35-10 64,8-5-80,9-11-592,0-1 560,-6-9-144,-4 2-16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16083,'-11'-9'1267,"10"16"-784,2-3-409,0-1-1,0 1 1,1-1-1,-1 1 1,1-1-1,3 5 1,8 7 86,0 0 0,1-1 1,1 0-1,31 21 0,71 39 30,-72-49-163,33 20-45,-71-39 9,1-1 0,-1 1 0,-1-1 0,1 2 0,-1-1 0,0 1 0,7 11 0,-11-14 0,0 0 0,0 0 1,-1-1-1,1 1 0,-1 0 0,0 1 0,-1-1 0,1 0 0,-1 0 1,1 0-1,-1 0 0,0 1 0,-1-1 0,1 0 0,-1 0 0,0 0 0,0 0 1,0 0-1,0 0 0,-1 0 0,-3 7 0,-3 3-22,-1 0 0,0-1 1,-1 0-1,-16 17 0,-31 28-238,-4-3 0,-1-2 0,-104 66-1,106-83 88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16532,'-8'30'1040,"11"-1"-960,-7 14-24,-6 13 40,1 10-16,11 1-144,9-1-176,5-7-288,1-8-128,-1-14 495,-9-12-159,-14-31-152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8 143 13603,'-2'-9'271,"0"0"1,1 0 0,0 0-1,0 0 1,1-17-1,0 24-215,1-1 0,-1 1-1,1-1 1,0 1-1,-1-1 1,1 1 0,1 0-1,-1-1 1,0 1 0,0 0-1,1 0 1,-1 0-1,1 0 1,0 0 0,-1 0-1,1 0 1,0 1-1,0-1 1,0 0 0,1 1-1,-1 0 1,0 0-1,0-1 1,1 1 0,3-1-1,10-3 211,1 1 0,0 1 0,0 0 0,20 0 0,73 1 221,-60 2-331,1 0-87,0 2 0,-1 2 1,1 2-1,-1 2 0,49 16 1,-88-21-65,-1 1 0,0 0 0,1 0 0,-1 1 0,-1 0 0,1 1 1,-1 0-1,16 14 0,-22-17 1,0 0 1,0 0 0,-1 1 0,1-1-1,-1 0 1,0 1 0,0 0-1,0 0 1,0 0 0,-1-1-1,1 1 1,-1 1 0,0-1-1,0 0 1,-1 0 0,1 0 0,-1 0-1,0 1 1,0-1 0,-1 0-1,1 0 1,-1 0 0,0 1-1,0-1 1,0 0 0,-2 4-1,-1 2 19,-1-1 0,0 0 0,-1 0 1,0 0-1,0-1 0,-1 0 0,0 0 0,0-1 0,-1 0 0,0 0 0,-9 6 0,-6 2 87,0 0 0,-50 21 1,36-23 19,24-9-513,17-4-1289,9-2 1320,0 1 0,0 0 1,0 1-1,0 1 0,0 0 1,0 0-1,-1 1 0,1 1 1,16 6-1,-19-6 353,-1 0 1,1 1-1,-1 1 0,0 0 1,-1 0-1,1 0 1,-1 1-1,0 1 0,-1-1 1,1 1-1,-1 0 1,9 13-1,-13-16 76,-1-1 1,0 1-1,0 0 0,0 0 1,0 0-1,-1 0 0,1 0 0,-1 1 1,0-1-1,0 0 0,-1 0 1,1 1-1,-1-1 0,0 1 1,0-1-1,-1 0 0,1 1 0,-1-1 1,0 0-1,0 0 0,0 1 1,-1-1-1,1 0 0,-1 0 0,0 0 1,0-1-1,-1 1 0,1 0 1,-1-1-1,-6 7 0,-2 1 174,-1 0-1,0 0 1,0-2-1,-1 1 1,-1-2-1,0 1 1,-20 7-1,0-2-20,-1-2 0,0-1 0,-1-2 0,0-1-1,0-2 1,-1-1 0,1-2 0,-1-2 0,0-1-1,-55-8 1,83 7-308,1-1 0,-1 0 0,-12-4 0,19 6 63,0-1 1,-1 0-1,1 0 0,0-1 0,0 1 0,0 0 0,0-1 0,0 1 0,1-1 0,-1 1 0,0-1 0,1 0 0,-1 0 0,1 0 1,0 0-1,-1 0 0,1 0 0,-1-3 0,-1-18-229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14115,'-6'3'438,"-9"8"603,-24 18 0,36-26-937,0 0 0,0 0-1,0 0 1,1 0 0,-1 1 0,1-1-1,-1 1 1,1 0 0,0-1 0,1 1 0,-1 0-1,1 0 1,-2 4 0,3-6-82,0-1 0,0 1-1,0-1 1,0 0 0,0 1 0,1-1 0,-1 1 0,0-1 0,1 1-1,-1-1 1,1 0 0,-1 1 0,1-1 0,-1 0 0,1 0 0,0 1-1,0-1 1,0 0 0,0 0 0,0 0 0,0 0 0,0 0-1,0 0 1,0 0 0,0 0 0,1-1 0,-1 1 0,0 0 0,1-1-1,-1 1 1,0-1 0,1 1 0,-1-1 0,0 0 0,1 0 0,-1 1-1,3-1 1,0 0 11,1 1 0,0-1 0,0 0 0,0 0 0,0 0 0,0-1 0,0 1 0,0-1 0,8-3 0,-10 2 6,0 1-1,0-1 0,0 0 1,0 0-1,-1 0 0,1-1 1,-1 1-1,1 0 1,-1-1-1,0 0 0,0 0 1,0 1-1,-1-1 1,1 0-1,0-1 0,-1 1 1,0 0-1,0 0 1,0-1-1,0 1 0,0-5 1,-1 6-22,0 0 1,1 0-1,-1 0 0,0 0 1,-1-1-1,1 1 1,0 0-1,-1 0 1,1 0-1,-1 0 1,1 0-1,-1 0 0,0 0 1,0 1-1,0-1 1,0 0-1,0 0 1,-1 1-1,1-1 0,0 0 1,-1 1-1,1-1 1,-1 1-1,0 0 1,1 0-1,-1-1 1,0 1-1,0 0 0,0 0 1,1 1-1,-1-1 1,0 0-1,0 1 1,0-1-1,-4 0 0,5 1-30,1 0 0,-1 0 0,1-1-1,-1 1 1,1 0 0,-1 0-1,0 0 1,1 0 0,-1 0 0,0 0-1,1 0 1,-1 0 0,1 0 0,-1 0-1,0 1 1,1-1 0,-1 0-1,1 0 1,-1 0 0,1 1 0,-1-1-1,1 0 1,-1 1 0,1-1-1,-1 0 1,1 1 0,-1-1 0,1 1-1,-1-1 1,1 1 0,0-1 0,-1 1-1,1-1 1,0 1 0,-1-1-1,1 2 1,0-1-38,0 0 1,0-1-1,0 1 1,0 0-1,1 0 0,-1 0 1,0 0-1,0 0 0,1 0 1,-1-1-1,1 1 0,-1 0 1,1 0-1,-1-1 0,1 1 1,-1 0-1,1 0 0,0-1 1,-1 1-1,1-1 0,0 1 1,0-1-1,-1 1 0,1-1 1,1 1-1,2 1-30,0 0-1,0-1 0,1 1 1,-1-1-1,0 0 1,1 0-1,5 0 1,17 0-335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15171,'8'19'1641,"-8"8"-1129,-10 9-160,0 1 504,-3 5-152,2 2-8,1-3-408,3-4-248,12-11-568,8-11-1464,7-18 1712,0-7-264,12-12-201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14619,'-3'34'1368,"0"5"-1040,-3 5-111,0 5 407,4 10-320,0 1 24,2-1-16,2-2-184,2-5-304,0-2-168,-1-9 280,3-6-56,-3-21-40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16452,'1'-8'178,"1"0"0,0 0 1,0 0-1,1 0 1,0 1-1,1-1 1,-1 1-1,1 0 1,1 0-1,-1 0 1,1 0-1,1 1 1,-1-1-1,1 2 1,0-1-1,0 1 1,1-1-1,0 2 1,-1-1-1,2 1 1,-1 0-1,0 0 1,11-3-1,-2 2-92,0 0 0,1 1 0,-1 1 0,1 1 0,0 0 0,-1 1 0,1 1 0,0 0 0,0 1 0,0 1 0,-1 1-1,22 5 1,-24-4-89,0 1-1,-1 0 0,1 0 0,-1 1 0,-1 1 1,1 1-1,-1-1 0,0 2 0,-1 0 0,0 0 1,0 1-1,-1 0 0,0 1 0,13 19 0,-19-25-4,0 1 1,-1 0-1,0-1 0,0 1 0,-1 0 0,0 0 0,0 1 1,0-1-1,-1 0 0,0 1 0,0-1 0,0 1 0,-1-1 0,0 1 1,0-1-1,-1 1 0,0-1 0,0 1 0,0-1 0,-1 0 0,0 0 1,0 1-1,-1-1 0,1 0 0,-1-1 0,-1 1 0,1-1 1,-1 1-1,0-1 0,0 0 0,-1 0 0,1-1 0,-1 1 0,-9 6 1,-1-1-18,0-1 1,-1 0-1,1-1 1,-2-1-1,1-1 0,-1 0 1,0-1-1,0 0 1,-1-2-1,1 0 1,-1-1-1,-20 0 1,11-6-11,26 4 31,0-1 0,1 0 0,-1 1-1,0-1 1,0 0 0,0 0 0,0 0 0,0 1-1,1-1 1,-1 0 0,0 0 0,1 0 0,-1-2 0</inkml:trace>
  <inkml:trace contextRef="#ctx0" brushRef="#br0" timeOffset="1">975 512 15003,'7'1'1441,"16"-1"-841,11-1-248,19-2 456,7-3-112,13-4-384,5-1 704,2 1-760,2-2-48,2-4-144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15387,'4'4'193,"-1"0"0,0 1 0,0 0 0,0-1 0,-1 1 0,0 0 0,0 0-1,0 0 1,0 1 0,-1-1 0,0 0 0,0 0 0,0 8 0,0 13 452,-2 39-1,0-33-175,-1 13-83,1-26-257,0-1 1,1 1-1,1 0 1,0-1-1,6 25 0,-6-41-113,0 0 0,-1 0 0,1 0-1,0 0 1,0 0 0,0 0-1,0-1 1,0 1 0,1 0 0,-1 0-1,0-1 1,4 3 0,-4-3-10,0-1 1,-1 1-1,1-1 1,0 1-1,0-1 1,0 0-1,0 0 1,0 1-1,0-1 1,0 0-1,0 0 1,0 0-1,0 0 1,0 0-1,0 0 1,0 0-1,0-1 1,0 1-1,0 0 1,0 0-1,0-1 1,0 1-1,0-1 1,0 1-1,0-1 1,0 1-1,0-1 1,-1 0-1,1 1 1,0-1-1,0-1 1,6-4 21,-2 0 0,1-1 0,-1 0 1,0 0-1,0-1 0,-1 1 1,0-1-1,3-9 0,23-71 149,-26 76-155,7-32 9,-2 0-1,5-51 1,-10 78-65,3 12-18,-5 5 43,0 1 0,0 0 0,0 0 0,0 0 0,0 0 0,0 0 0,0 0 0,0 0 1,0 0-1,1 3 0,1-2 2,14 11-1,1-2 0,0 0 0,1-2 0,0 0 0,0-1 0,1-1 0,0 0 0,0-2 0,1-1 0,-1 0 0,1-2 0,0-1 0,0 0 0,0-1 0,-1-2 0,42-7 0,-55 7 22,1-1 0,-1 1 0,0-1-1,0-1 1,8-5 0,-15 9-10,1-1 1,-1 1-1,0-1 1,1 0-1,-1 0 1,0 0-1,0 0 1,0 1-1,0-2 1,0 1-1,0 0 0,0 0 1,0 0-1,0 0 1,0-1-1,-1 1 1,1 0-1,-1-1 1,1 1-1,-1 0 1,1-1-1,-1 1 0,0-1 1,1 1-1,-1 0 1,0-1-1,0 1 1,0-1-1,0 1 1,0-1-1,-1 1 1,1-1-1,0 1 1,-1-1-1,1 1 0,-1 0 1,0-2-1,-2 0 3,0-1 0,1 1-1,-2 0 1,1 0 0,0 1 0,-1-1-1,1 1 1,-1-1 0,1 1-1,-1 0 1,0 0 0,0 1-1,0-1 1,0 1 0,-1 0-1,-7-1 1,3 0-7,0 1-1,0 0 1,-1 1-1,1 0 1,-1 0-1,-16 4 1,19-3-7,1 1 0,-1 1 0,1-1-1,0 1 1,0 0 0,0 1 0,0-1 0,0 1 0,1 0 0,-8 8-1,11-10-10,0 0 0,0 0-1,0 0 1,0 0 0,1 0-1,-1 1 1,1-1 0,0 0-1,0 1 1,0-1-1,0 1 1,0-1 0,0 1-1,0 0 1,1-1 0,0 1-1,-1 0 1,1-1 0,0 1-1,0 0 1,0-1-1,1 1 1,-1 0 0,1-1-1,-1 1 1,1 0 0,0-1-1,0 1 1,2 2 0,-1-2-62,0 0 1,1 0-1,-1-1 0,1 1 1,0-1-1,-1 1 1,1-1-1,0 0 1,0 0-1,1-1 1,-1 1-1,0 0 1,0-1-1,1 0 1,-1 0-1,1 0 1,-1 0-1,5 0 1,10 1-230,0-1 1,24-1 0,-31 0 292,55-3-454,9-6-137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234 562 13627,'-11'1'344,"0"0"0,-1 0 0,1 2 0,0-1 0,0 1 0,0 1 0,1 0 0,-1 0 0,1 1 0,0 0 1,-13 10-1,16-10-193,-1 1 1,1-1-1,0 1 1,0 1-1,1 0 1,0-1-1,0 2 1,1-1-1,-1 1 1,2 0-1,-1 0 1,1 0-1,0 1 1,-2 9-1,5-16-115,0 1 0,1-1 0,-1 1 0,1-1 0,0 0 0,0 1 0,0-1 0,0 1 0,0-1 0,1 0 0,-1 1-1,1-1 1,-1 0 0,1 1 0,0-1 0,0 0 0,0 0 0,2 4 0,-1-4-4,1 1 0,-1 0 0,1-1-1,-1 0 1,1 0 0,0 0 0,0 0 0,0 0 0,0-1 0,0 1-1,6 1 1,3 1-4,0-1 0,0-1 0,1 0 0,-1-1 0,1 0 0,15-1 0,-12-2-33,0 1 1,1-2 0,-1 0 0,0-1 0,0-1 0,0 0 0,-1-2 0,0 1 0,0-2 0,-1 0 0,1 0 0,-2-2-1,25-20 1,-24 16 6,1 0 0,-2-1 0,0-1 0,-1 0 0,-1-1 0,0 0 0,-1-1 0,-1 0 0,-1-1 0,0 0 0,5-20 0,-13 39 0,8-41 96,-8 39-88,1 0 0,-1 0 0,0-1 0,0 1 0,0 0 0,-1 0 1,1 0-1,0-1 0,-1 1 0,1 0 0,-1 0 0,0 0 0,0 0 0,0 0 0,-2-4 1,2 6-7,1-1 1,-1 1-1,1 0 1,-1-1-1,1 1 1,-1 0-1,1-1 1,-1 1 0,0 0-1,1 0 1,-1 0-1,1-1 1,-1 1-1,0 0 1,1 0-1,-1 0 1,0 0-1,1 0 1,-1 0 0,1 0-1,-1 0 1,0 0-1,1 1 1,-1-1-1,0 0 1,1 0-1,-1 0 1,1 1-1,-1-1 1,1 0 0,-1 1-1,1-1 1,-1 1-1,1-1 1,-1 0-1,1 1 1,-1-1-1,1 1 1,0-1-1,-1 1 1,1-1 0,-1 2-1,-15 23 87,8 5-105,9-16-50,0-14 60,-1 1 1,0-1-1,1 0 0,-1 0 1,0 1-1,1-1 0,-1 0 1,0 0-1,1 1 0,-1-1 0,0 0 1,1 0-1,-1 0 0,1 0 1,-1 0-1,0 0 0,1 0 1,-1 0-1,1 0 0,-1 0 1,0 0-1,1 0 0,-1 0 1,1 0-1,-1 0 0,0 0 1,1 0-1,-1 0 0,1 0 1,-1-1-1,1 1 0,1-1-8,-1 0 0,1-1-1,0 1 1,-1 0 0,1-1-1,-1 1 1,1-1 0,-1 1-1,0-1 1,0 0 0,0 0-1,0 1 1,0-1 0,0 0-1,1-2 1,9-32-91,-9 27 94,0 0 1,0-1-1,-1 1 0,0-1 0,-1 1 1,-1-18-1,1 27 9,0-1 0,0 1 0,0-1 0,0 1 0,0-1 0,0 1 0,-1-1 0,1 1 1,0-1-1,0 1 0,0-1 0,-1 1 0,1 0 0,0-1 0,0 1 0,-1-1 0,1 1 0,0 0 0,-1-1 0,1 1 0,0 0 0,-1-1 0,1 1 1,-1 0-1,1 0 0,0-1 0,-1 1 0,1 0 0,-1 0 0,1 0 0,-1 0 0,1 0 0,-1 0 0,1-1 0,-1 1 0,1 0 0,-1 0 1,1 0-1,-1 1 0,1-1 0,-1 0 0,1 0 0,-1 0 0,1 0 0,-1 0 0,1 0 0,0 1 0,-1-1 0,1 0 0,-1 0 0,1 1 1,0-1-1,-1 0 0,1 1 0,0-1 0,-1 0 0,1 1 0,-28 25-2,22-21 9,-13 15 27,1 0 0,-20 27 0,32-38-24,1 0 0,-1 0 0,2 1 0,-1 0 0,1-1-1,1 1 1,-1 1 0,-2 18 0,-6 96-3,12-108-3,0 1 0,1-1 0,1 1 1,0-1-1,5 18 0,-6-32 2,-1-1 1,1 0-1,0 0 0,-1 0 0,1 0 1,0 0-1,0 0 0,0 0 1,0 0-1,1 0 0,-1 0 1,0-1-1,1 1 0,-1-1 0,1 1 1,0-1-1,-1 1 0,1-1 1,0 0-1,0 0 0,0 0 0,0 0 1,0 0-1,0 0 0,0 0 1,4 0-1,-2-1 13,-1 0-1,1-1 1,0 1-1,0-1 1,-1 0 0,1 0-1,-1 0 1,1 0 0,-1 0-1,1-1 1,-1 0 0,0 0-1,0 0 1,1 0-1,2-3 1,19-16 76,-11 9-90,1 1 0,23-14-1,-13 10-10,0-2 0,-2 0 1,0-1-1,-1-2 0,-1 0 0,0-1 0,-2-1 0,0-1 0,27-46 0,-22 27 22,-2-1 0,-2-1 0,-2-1 0,-1 0 1,11-56-1,-22 78-19,-1 1 1,-1-1 0,-2 0-1,1-42 1,-3 63-2,0 0 0,0 0 0,0 0 0,0 0 0,-1 0 0,1 0 0,-1 0 0,1 0 0,-1 0 0,0 0 0,0 1 0,0-1 0,0 0 0,0 0 0,0 1 0,0-1 0,-3-2 1,3 4-3,0-1 0,0 1 0,-1-1 0,1 1 0,0-1 0,0 1 1,-1 0-1,1 0 0,-1-1 0,1 1 0,0 0 0,-1 0 0,1 1 1,0-1-1,-1 0 0,1 0 0,0 1 0,-1-1 0,1 0 0,0 1 0,0 0 1,0-1-1,-1 1 0,1 0 0,0-1 0,-2 3 0,-8 5-19,0 1-1,0 0 1,1 1 0,0 0-1,1 0 1,0 1-1,1 0 1,-10 17 0,-4 13-5,-19 47 0,40-86 29,-17 40 14,2 1-1,-15 63 1,27-88 2,0 0 0,2 0 0,0 0 1,1 0-1,1 0 0,1 0 0,0 0 0,2 0 0,4 20 0,-4-30-28,-1 0-1,1 0 1,1-1-1,0 1 1,0-1-1,0 0 0,1 0 1,0 0-1,0-1 1,1 1-1,0-1 1,0 0-1,0-1 1,1 0-1,0 0 1,0 0-1,0-1 0,0 0 1,1 0-1,0-1 1,0 0-1,0 0 1,0-1-1,11 2 1,0-1-41,-1-1 1,1-1 0,33-2-1,5-6-101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17108,'18'-3'2000,"0"2"-1344,3-1-256,2 2 1353,10 2-1057,4 1-176,18-2-480,5-1-280,10-7-648,2-6-905,7-10 1425,-3-6-240,-8-1-288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17028,'3'6'1312,"-2"11"-968,2 5-152,4 12 360,1 6-152,6 12-120,3 4-104,3 4-264,0-1-176,0-5-352,-3-1-160,-8-15 552,-7-3-160,-8-7-128</inkml:trace>
  <inkml:trace contextRef="#ctx0" brushRef="#br0" timeOffset="1">0 565 14723,'0'-4'1520,"22"1"-831,8 2-265,21-7 792,12 0-272,18-2-256,2-2-88,4-3-424,-2-1-232,-9-1-560,-12-3 584,-24-12-152,-12-1-96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15427,'5'-4'1425,"28"3"-865,11-2-216,28-4 480,7-2-104,15-2-240,2-2-456,-7-2 128,-3 0-64,-13-3-160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16940,'45'0'1344,"21"-1"-1040,2-6-120,18-2 256,26-1-200,9-1-304,0-2-280,-11 0 304,-12 6-136,-40 7-88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14835,'0'7'1280,"33"-8"-903,13-8-169,36-2 352,12-1-64,17-2-400,0-1-232,-3 4 168,-8 1-96,-15 3-104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14419,'-10'15'338,"0"0"0,2 1 1,0 0-1,0 0 0,1 1 0,1 0 0,1 0 0,1 1 1,0 0-1,-1 22 0,1 20-165,6 104-1,2-53-445,-9-137 614,4-15-155,3 0 0,2 0 0,8-43-1,-6 57-314,1 0-1,1 1 0,1 0 0,1 0 0,21-36 0,-27 56 63,-1 0 0,1 1 0,1-1 0,-1 1 0,1 0 0,0 0 0,0 1 0,0 0 0,1 0 0,0 0 1,-1 0-1,8-2 0,-10 4 49,0 1 1,-1 0-1,1 1 1,0-1-1,0 0 1,0 1-1,0 0 1,0-1-1,-1 1 1,1 0-1,0 1 1,0-1-1,0 0 1,0 1-1,0 0 1,-1-1-1,1 1 1,0 0-1,0 1 1,-1-1-1,1 0 1,-1 1 0,1-1-1,-1 1 1,0 0-1,0 0 1,1 0-1,-1 0 1,-1 0-1,4 5 1,-4-7 17,0 1 0,-1 0 0,1 0 0,0 0 0,-1 0 0,1 0 0,-1 0 0,0 0 0,1 0 0,-1 0 0,0 0 0,1 0 0,-1 0 0,0 0 0,0 0 0,0 0 0,0 0 0,0 1 0,0-1 0,0 0 0,0 0 0,-1 0 0,1 0 0,0 0 0,-2 2 0,1-1 25,0 0 0,-1 0 0,0 0 0,1 0 1,-1 0-1,0-1 0,0 1 0,0 0 0,0-1 1,-5 3-1,-5 1 163,0 0 1,0 0-1,-17 4 1,27-9-157,-8 3 69,6-1 84,1-1 0,-1 0 0,0 0 0,0 0 0,0 0 0,0-1 0,0 1 0,1-1 0,-1 0 0,0 0 0,0-1-1,-5 0 1,8-2 123,3-1 37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12763,'0'-6'1590,"0"4"129,1 4-469,2 7-958,0 0-79,-1 0-1,0 1 1,0-1-1,-1 1 1,0-1-1,-1 1 1,0-1-1,-3 15 1,-15 75-24,7-51-34,-19 89-1443,26-113 646,1 1 0,1 0 0,2 35 0,3-46-58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13139,'-1'-3'121,"1"0"-1,0 0 1,0 0 0,0 0 0,1 0-1,-1 0 1,1 0 0,0 0 0,-1 1-1,1-1 1,1 0 0,-1 0 0,0 1-1,1-1 1,2-3 0,-1 1 37,1 1 1,0 0 0,0 0-1,1 0 1,-1 1-1,1 0 1,8-5 0,7-2 248,0 2 1,0 1 0,30-8-1,-48 15-369,65-17 441,0 4-1,80-6 1,-102 16-358,-1 2 0,1 2 0,-1 2-1,62 11 1,-86-10-70,37 13 0,-52-15-46,-1 0-1,1 0 1,-1 0-1,1 1 1,-1-1 0,0 1-1,0 0 1,0 1-1,0-1 1,-1 1-1,1-1 1,5 9 0,-8-10-6,0 1 1,0-1 0,0 1 0,-1-1-1,1 0 1,0 1 0,-1-1-1,0 1 1,1 0 0,-1-1 0,0 1-1,0-1 1,-1 1 0,1-1 0,-1 1-1,1-1 1,-1 1 0,0-1-1,1 1 1,-1-1 0,-1 0 0,1 0-1,0 1 1,0-1 0,-1 0-1,-3 4 1,-2 2 0,-1 1-1,0-2 0,-1 1 1,-16 11-1,-92 51 39,-2 2-5,116-70-45,-1 1 1,0 0 0,0 0-1,1 0 1,0 1 0,0-1-1,0 1 1,0-1 0,-4 8-1,7-10-3,-1 1 0,1 0 0,-1-1-1,1 1 1,0 0 0,0 0 0,-1-1-1,1 1 1,1 0 0,-1 0 0,0 0-1,0-1 1,1 1 0,-1 0 0,1 0-1,-1-1 1,1 1 0,0 0 0,-1-1-1,1 1 1,0-1 0,0 1 0,0-1 0,0 0-1,1 1 1,-1-1 0,2 1 0,18 18-281,1 0 0,33 21 0,-3-3-70,-16-10 184,-2 0 0,-1 3 0,-1 0 0,31 41 0,-61-69 185,1 1 1,-1-1-1,0 1 0,0 0 0,0-1 0,0 1 0,-1 0 0,1 0 0,-1 0 0,1 7 0,-2-9 10,0 0 0,0 0-1,-1 0 1,1 0-1,0-1 1,-1 1 0,1 0-1,-1-1 1,0 1 0,1 0-1,-1-1 1,0 1-1,0 0 1,0-1 0,0 1-1,0-1 1,0 0 0,-1 1-1,1-1 1,0 0-1,-1 0 1,1 0 0,-1 0-1,1 0 1,-1 0 0,-3 1-1,-6 3 111,-1 0 1,0-1-1,0-1 0,-1 0 0,1-1 0,-17 2 1,-79-1 738,86-3-678,-203-11 1603,186 7-1525,-1-3-1,1-1 1,-61-21 0,97 28-253,-29-14-350,31 15 307,0 0-1,0-1 0,0 1 1,1-1-1,-1 1 0,0-1 0,0 1 1,1-1-1,-1 0 0,0 1 1,1-1-1,-1 0 0,0 0 1,1 1-1,-1-1 0,1 0 0,0 0 1,-1 0-1,1 0 0,0 1 1,-1-1-1,1 0 0,0 0 0,0 0 1,0 0-1,0 0 0,-1 0 1,1 0-1,1 0 0,-1-1 1,1 1-5,0 0 1,-1-1-1,1 1 1,0 1-1,0-1 1,1 0 0,-1 0-1,0 0 1,0 0-1,0 1 1,0-1-1,1 1 1,-1-1 0,2 0-1,2-1-93,18-7-392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4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12715,'9'35'1444,"-3"1"1,4 47-1,-5-36-600,-5-40-734,1-1-1,0 0 1,0 0 0,1 0 0,0 0 0,0 0 0,1 0 0,-1 0-1,1-1 1,0 1 0,1-1 0,3 5 0,-3-6-82,-1-1 0,1 1 0,0-1-1,0 0 1,0 0 0,1-1 0,-1 1 0,0-1 0,1 0 0,0 0 0,-1-1 0,1 1 0,0-1 0,0 0 0,8 0 0,0 0-45,0-1 0,0 0 0,0-1 1,0-1-1,0 0 0,0 0 0,-1-2 0,1 1 0,-1-2 0,0 1 1,18-11-1,-16 7 9,-1 0 0,0-1 0,-1 0 1,0-1-1,0-1 0,-1 0 0,-1 0 0,0-1 1,13-19-1,-20 27 36,-1 1 1,0-1-1,0 0 0,0 0 1,0-1-1,0 1 1,-1 0-1,0-1 0,1-7 1,-4 4 132,-3 10-13,-7 15 60,8-8-163,0 0-1,0 0 0,1 1 1,1-1-1,0 1 0,-2 9 1,4-16-41,0-1-1,-1 1 1,1-1 0,0 1 0,0-1 0,0 0-1,1 1 1,-1-1 0,1 1 0,-1-1 0,1 0-1,0 1 1,0-1 0,0 0 0,0 0 0,0 1-1,0-1 1,1 0 0,-1 0 0,1 0-1,-1-1 1,1 1 0,0 0 0,0-1 0,0 1-1,0-1 1,0 1 0,0-1 0,0 0 0,3 1-1,2 1 10,1-2-1,0 1 0,0-1 0,-1 0 0,1 0 0,0-1 0,0 0 0,0 0 0,15-3 0,6-4 31,36-12 0,-25 7-20,-23 7-17,24-6-17,-39 10 7,1 1-1,-1-1 1,1 1 0,-1 0-1,1 0 1,-1 0 0,1 0-1,-1 1 1,0-1 0,1 0-1,-1 1 1,5 1-1,-7-1 4,1-1 0,0 1 0,-1-1 0,1 1-1,-1-1 1,1 1 0,-1 0 0,1-1 0,-1 1-1,1-1 1,-1 1 0,0 0 0,1 0 0,-1-1-1,0 1 1,1 0 0,-1 0 0,0-1 0,0 1-1,0 0 1,0 0 0,0-1 0,0 1 0,0 0-1,0 1 1,-5 24-28,1-3-489,12-34 126,-8-12 248,-3-9-54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16043,'38'-39'3102,"-38"39"-3071,0 1-1,0-1 0,0 0 1,0 0-1,0 0 0,0 1 1,0-1-1,0 0 0,0 0 1,0 0-1,0 1 1,0-1-1,0 0 0,0 0 1,0 0-1,0 0 0,0 1 1,0-1-1,0 0 0,0 0 1,0 0-1,0 1 0,0-1 1,1 0-1,-1 0 0,0 0 1,0 0-1,0 0 0,0 1 1,0-1-1,1 0 0,-1 0 1,0 0-1,0 0 0,0 0 1,0 0-1,1 0 0,-1 0 1,0 0-1,0 0 0,0 1 1,1-1-1,-1 0 0,0 0 1,0 0-1,0 0 0,1 0 1,-1 0-1,0 0 0,0-1 1,0 1-1,1 0 0,-1 0 1,0 0-1,0 0 1,0 0-1,0 0 0,1 0 1,-1 0-1,0 0 0,0-1 1,0 1-1,0 0 0,0 0 1,1 0-1,-1 0 0,0 0 1,0-1-1,0 1 0,-1 16 563,-15 72-339,5 0-1,3 0 1,6 150 0,3-222-362,-1-8-142,1 0 0,0 1 1,0-1-1,1 1 0,4 13 0,-6-21 220,0-1 0,0 0 0,0 1 1,1-1-1,-1 1 0,0-1 0,0 1 0,0-1 0,1 0 1,-1 1-1,0-1 0,1 0 0,-1 1 0,0-1 1,0 0-1,1 0 0,-1 1 0,1-1 0,-1 0 0,0 0 1,1 1-1,-1-1 0,1 0 0,-1 0 0,1 0 0,-1 0 1,0 0-1,1 0 0,-1 0 0,1 1 0,-1-1 1,1-1-1,-1 1 0,1 0 0,-1 0 0,0 0 0,1 0 1,-1 0-1,1 0 0,-1 0 0,1-1 0,-1 1 0,0 0 1,1 0-1,-1 0 0,0-1 0,1 1 0,-1 0 1,0-1-1,1 1 0,-1 0 0,0-1 0,1 1 0,-1 0 1,0-1-1,0 1 0,1-1 0,12-15-626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 16203,'0'0'40,"1"-1"0,-1 1 0,1 0 0,0 0 0,-1 0 0,1 0 0,-1 0 0,1 0 0,0 0 0,-1 0 0,1 0 0,-1 0 0,1 0 0,-1 0 0,1 0 0,-1 1 0,1-1 0,0 0 0,-1 0 0,1 1 0,-1-1 0,1 0 0,-1 1 0,0-1 0,1 0 0,-1 1 0,1-1 0,-1 1 0,0-1 0,1 1 0,-1-1 0,0 1 0,1-1 0,-1 1 0,0-1 0,0 1 0,1-1 0,-1 1 0,0-1 0,0 1 0,0 0 0,0-1 0,0 1 0,0-1 0,0 1 0,0 0 0,-6 34 630,4-24-323,-13 84 919,-4 134 1,-5 39-1739,24-267 472,-1 8-333,-1 0 0,0 1 0,-7 17 0,8-26 262,1 0 1,-1 1-1,0-1 1,1 0 0,-1 0-1,0 0 1,0 1-1,0-1 1,0 0 0,0 0-1,0 0 1,0 0 0,0-1-1,0 1 1,-3 1-1,3-2 33,0 0 0,0 0 0,0 0-1,0 0 1,0 0 0,0 0-1,0 0 1,0 0 0,0 0 0,0 0-1,0-1 1,0 1 0,0-1-1,0 1 1,0 0 0,0-1-1,0 0 1,0 1 0,0-1 0,0 1-1,1-1 1,-1 0 0,0 0-1,0 0 1,-15-20-631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13043,'1'-17'402,"0"0"0,2 0 0,0 0 0,0 1 0,2-1 0,0 1 0,14-31 0,-16 40-232,1 0-1,0 0 1,1 1 0,0 0 0,0 0-1,0 0 1,1 0 0,0 1-1,0 0 1,0 0 0,0 0 0,1 1-1,0 0 1,0 1 0,0-1 0,0 1-1,1 0 1,-1 1 0,14-3 0,-11 4-95,0 0 1,1 1 0,-1 0 0,0 1 0,1 0 0,-1 1 0,0 0 0,0 0 0,0 1 0,0 0 0,0 1 0,17 9 0,-20-10-70,0 1-1,0 1 1,-1-1 0,1 1 0,-1 0-1,0 0 1,-1 1 0,1 0 0,-1 0-1,0 0 1,0 1 0,-1-1 0,0 1-1,0 0 1,-1 0 0,0 1 0,3 9-1,-5-13-2,-1 0 0,1 0-1,-1 0 1,0 0 0,0 0-1,-1 0 1,1 0-1,-1 0 1,0-1 0,0 1-1,0 0 1,-1 0-1,1 0 1,-1-1 0,0 1-1,0-1 1,0 1-1,0-1 1,-1 0 0,1 0-1,-1 0 1,0 0 0,-5 4-1,-6 4 37,-1 0 1,0-1-1,-30 14 0,41-22-31,-24 13-66,-1-2 0,-1-1-1,-1-1 1,-61 13-1,76-24 862,14-4-456,10-3-310,11-4 37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57 15947,'-12'45'1389,"-12"65"425,21-93-1418,1 0 0,1 0-1,1 0 1,1 23 0,-1-38-363,0 0 0,1 0 0,-1 0 0,0 0 0,1 0 0,-1 0 0,1 0 0,0 0 0,0 0 1,0 0-1,0-1 0,0 1 0,0 0 0,0 0 0,1-1 0,-1 1 0,0-1 0,1 1 1,-1-1-1,1 0 0,0 1 0,3 1 0,-2-2-12,1 0-1,-1 0 1,0-1 0,1 1 0,-1-1-1,1 0 1,-1 0 0,0 0 0,1 0-1,-1 0 1,1-1 0,5-1-1,3-2-3,0 0 0,-1 0 0,1-2 0,-1 1 0,0-1 0,16-13 0,-7 3-10,-2 0-1,1-2 1,-2 0-1,-1-1 1,0-1-1,-1 0 1,-1-1-1,-1-1 1,19-44-1,-28 54-63,-5 15-5,-8 27-8,-1 30-9,10-54 67,-1 0 0,1 0-1,1 0 1,-1 0-1,1 0 1,0 0-1,0-1 1,3 8-1,-3-11-14,-1-1 0,1 1-1,0 0 1,0 0-1,0-1 1,0 1-1,1-1 1,-1 1 0,0-1-1,1 1 1,-1-1-1,1 0 1,-1 0-1,1 0 1,0 0 0,-1 0-1,1 0 1,0 0-1,2 1 1,0-1-31,-1-1 0,1 1-1,0-1 1,-1 0 0,1 0 0,0 0 0,-1 0 0,1 0-1,6-3 1,0 1-24,1-2-1,-1 0 0,0 0 1,-1-1-1,1 0 1,11-8-1,25-24-240</inkml:trace>
  <inkml:trace contextRef="#ctx0" brushRef="#br0" timeOffset="1">738 125 17036,'-61'80'1972,"61"-79"-1934,-1 0 0,1 0 0,-1-1 1,1 1-1,-1 0 0,1 0 0,-1 0 0,1 0 0,0 0 0,0 0 0,0 0 0,-1 0 1,1 0-1,0 0 0,0 0 0,1 1 0,-1-1-20,0-1-1,0 1 1,0-1 0,1 0 0,-1 1-1,0-1 1,0 0 0,1 1-1,-1-1 1,0 0 0,1 1 0,-1-1-1,0 0 1,1 0 0,-1 0-1,1 1 1,-1-1 0,0 0 0,1 0-1,-1 0 1,1 0 0,-1 0-1,0 0 1,1 1 0,0-1 0,2 0 7,0-1 1,0 1 0,0 0 0,0-1 0,1 1 0,-1-1 0,0 0 0,4-2 0,1-1-46,-1 0-1,1-1 1,-1 0 0,0 0 0,0 0 0,-1-1-1,0 0 1,0 0 0,0-1 0,0 0 0,5-9 0,-7 10 6,-1-1 1,1 1 0,-1-1-1,0 1 1,-1-1-1,0 0 1,0 0 0,0 0-1,-1 0 1,0 0-1,-1-1 1,1 1 0,-1 0-1,-1-8 1,1 13 20,-1 0 0,1 0 0,-1 0 0,1 0 0,-1 0 1,0 1-1,0-1 0,0 0 0,0 0 0,0 0 0,0 1 0,-1-1 0,1 0 0,0 1 0,-1-1 1,-2-1-1,3 2-2,1 1 0,-1 0 0,1 0 0,-1-1 0,0 1 0,1 0 0,-1 0 0,0 0 1,1-1-1,-1 1 0,1 0 0,-1 0 0,0 0 0,1 0 0,-1 0 0,0 0 0,1 1 1,-1-1-1,0 0 0,1 0 0,-2 1 0,1-1 0,0 1 1,0 0 0,0 0-1,0 0 1,0 0-1,0 0 1,0 0-1,0 0 1,1 0-1,-1 0 1,0 0-1,1 1 1,-1-1-1,0 2 1,-1 3 3,0 1 1,0-1-1,1 1 1,0-1-1,0 13 1,0-17 49,1 0 0,0 0 0,0 0 1,0 0-1,0 0 0,0 0 1,1 0-1,-1 0 0,0 0 0,1 0 1,0 0-1,-1 0 0,1 0 1,0 0-1,0-1 0,0 1 1,0 0-1,0-1 0,1 1 0,-1 0 1,0-1-1,4 3 0,-4-4-37,0 0 0,0 0 0,0 0 0,1 1 0,-1-1 0,0 0 0,0-1 0,0 1 0,1 0 0,-1 0 0,0 0 0,0-1 0,0 1 0,0-1 0,1 1 0,-1-1 0,0 1 0,0-1 0,0 1 0,0-1 0,0 0 0,0 0 0,-1 0 0,1 1 0,0-1 0,1-2 0,16-15 290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16147,'-5'8'287,"1"0"0,0 0 0,0 1-1,1-1 1,0 1 0,0 0-1,1 0 1,1 0 0,-1 1 0,1 9-1,1-15-212,0 1-1,0 0 0,1-1 1,0 1-1,-1-1 0,2 1 1,-1-1-1,0 1 1,1-1-1,0 0 0,0 0 1,0 0-1,1 0 0,-1 0 1,1 0-1,0-1 0,0 1 1,0-1-1,1 0 0,-1 0 1,1 0-1,5 3 0,1-1-26,0 0-1,0-1 1,0 0-1,1-1 0,0 0 1,0-1-1,0 0 1,0 0-1,0-1 0,19-1 1,-7-1-36,1-1 0,-1-1 0,0-1 0,25-7 0,-19 1 13,0-1 1,-1-2-1,0 0 1,-1-2-1,26-18 1,-57 52 413,2-13-396,0 0 0,0 0 0,1 0-1,0 0 1,-1 8 0,3-12-32,-1 0 0,1 0 0,-1 0 0,1 0 0,-1 0 0,1 0 0,0-1-1,0 1 1,0 0 0,0-1 0,0 1 0,0 0 0,1-1 0,-1 1 0,1-1 0,-1 0 0,3 2 0,0 0-2,-1-1 0,1-1 0,0 1 0,0 0 0,0-1 0,0 0 0,8 2 0,2-2-50,0 0 1,0-1 0,27-2-1,-27 0-214,0 1-1,0-2 0,-1 0 0,1-1 1,-1 0-1,1-1 0,-1 0 0,-1-1 0,1-1 1,-1 0-1,0-1 0,-1 0 0,0-1 0,0 0 1,-1 0-1,0-1 0,0-1 0,-1 0 0,9-15 1,2-8-648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17988,'-8'-4'1312,"0"8"-1016,3 3-104,2 7 416,-1 5-160,4 4-288,-2 3-152,2 4-528,0-1 2025,6-7-1441,0-1 48,-2-9 40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58 520 16988,'9'10'1648,"6"-8"-1056,11-4-264,17-6 816,10 1-359,17 0-297,11 3-128,5-2-248,-2 3-200,-3 0-352,-10 0-192,-15-2 1888,-16-4-1288,-25-11-8,-15-4-32</inkml:trace>
  <inkml:trace contextRef="#ctx0" brushRef="#br0" timeOffset="1">1 57 16019,'17'-18'1585,"16"7"-937,7 1-208,17 4 840,4 0-384,6 4-231,2-1-225,-3 3-512,-5 0-464,-12 1 520,-13 2-152,-15-3-121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0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152 167 14787,'5'-14'436,"-2"0"0,1 0-1,-1 0 1,-1-1 0,-1 1 0,0 0-1,-2-30 1,1 43-395,0 0 0,0 0 0,0 0-1,0 0 1,-1 0 0,1 1 0,0-1-1,0 0 1,-1 0 0,1 0 0,0 0-1,-1 0 1,1 0 0,-1 0 0,1 1 0,-1-1-1,0 0 1,1 0 0,-1 1 0,0-1-1,1 0 1,-1 1 0,0-1 0,0 1-1,0-1 1,0 1 0,1-1 0,-1 1 0,0-1-1,0 1 1,0 0 0,0 0 0,0-1-1,0 1 1,-2 0 0,1 1-14,0-1 1,0 1-1,0 0 0,0 0 0,0 0 1,1 0-1,-1 0 0,0 0 1,0 0-1,1 1 0,-1-1 0,0 1 1,1-1-1,0 1 0,-3 3 1,-8 13-38,0 1 1,2 0-1,0 1 1,1 0 0,1 0-1,-7 28 1,5-7-2,2 1 0,-4 55 0,8 52 67,10-127 90,0-19 45,-1-14 60,-2-6-121,-1 1-1,-1-1 1,-1 0 0,0 0 0,-2 1-1,1-1 1,-9-31 0,-7-4-277,24 59 58,1-1 0,0 1 0,-1-1-1,2-1 1,15 9 0,-10-7 28,0-2 0,1 1 0,-1-2 0,1 0 0,0-1 0,0 0 0,0-1 0,0-1 0,1 0 0,18-2 0,-24 0 49,-1 0 0,1-1 0,-1 0 0,0-1 0,0 0 0,0 0 0,15-8 0,-18 7 41,-1 1 1,1-1-1,-1 0 1,0-1-1,0 1 1,-1-1-1,0 0 1,1 0-1,-1 0 1,-1 0-1,1-1 1,2-6-1,0-7 222,-7 30-135,1-9-121,0 0 0,0 0 0,0 0 0,1 0 0,-1 0-1,0 0 1,1 0 0,0 0 0,-1 0 0,1 0 0,0 0 0,0 0 0,0-1 0,0 1 0,0 0 0,0-1 0,0 1 0,1-1 0,-1 1 0,1-1-1,-1 0 1,2 2 0,1-1-24,-1-1 0,1 1 0,-1-1 0,1 0 0,-1 0 0,1 0 0,0 0 0,0 0 0,-1-1 0,9 0 0,5-1-204,0-1 0,0-1 1,-1 0-1,19-6 1,-30 7 172,2 0-117,2 0 1,-1 0-1,0 0 0,10 0 1,-16 2 146,0 0 0,0 0 0,-1 0 0,1 0 0,0 1 1,-1-1-1,1 0 0,0 1 0,-1-1 0,1 1 0,-1 0 0,1-1 1,-1 1-1,1 0 0,-1 0 0,1 0 0,-1 0 0,0 0 0,1 0 1,-1 0-1,0 1 0,0-1 0,0 0 0,0 1 0,0-1 0,0 1 1,1 1-1,13 36-71,-7-19 128,0 0 0,1 0-1,1-1 1,13 19 0,-4-11-4,-1 1 0,-1 1 0,18 46 0,-27-55-14,-1 0-1,-1 0 0,-1 0 1,-1 0-1,0 1 0,0 36 1,-4-52 15,0 0 1,0 0-1,-1 1 0,0-1 1,0 0-1,0 0 0,-1 0 1,1 0-1,-4 7 0,3-10 7,1 0 0,0 0 0,-1 0 0,1 0 0,-1 0 1,0-1-1,0 1 0,1-1 0,-1 1 0,0-1 0,0 1 0,0-1 0,-1 0 0,1 0 0,0 0 0,0 0 0,-1 0 0,1-1 0,0 1 0,-1-1 0,1 0 0,-5 1 0,-1-2 53,1 1 1,0-1-1,-1-1 0,1 1 0,0-1 0,0-1 0,0 1 0,1-1 0,-1 0 0,0-1 0,1 1 0,0-1 0,0-1 0,0 1 0,0-1 1,1 0-1,0 0 0,0-1 0,0 0 0,-5-8 0,2 3-43,1-1 1,0 0-1,0-1 0,1 0 1,1 0-1,0 0 0,1 0 1,0-1-1,-3-25 0,7 31-95,-1 0 0,1 1-1,1-1 1,-1 1 0,1-1-1,0 1 1,1-1 0,0 1-1,0 0 1,1 0 0,0 0-1,0 0 1,0 0 0,1 1-1,0-1 1,0 1 0,1 0-1,0 0 1,7-7-1,-1 4-90,0 0 0,1 1-1,0 0 1,0 1 0,1 0-1,0 1 1,0 0 0,0 1-1,18-4 1,16-4-211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13795,'-1'15'5329,"1"-7"-4265,11-14-480,6-1-223,6-1 735,4-2-208,4-3-632,0-2-328,-5 0 104,-10-3-96,-16 3-96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9 339 12931,'-8'3'1222,"13"-2"-569,20-2-170,312-42 2295,-116 12-2117,1608-142 601,-592 141-1457,-1131 31 6,396-11-1799,-467 8 2895,-35 4-904,1 0 0,-1 0 0,0 0 1,1-1-1,-1 1 0,0 0 0,1 0 0,-1 0 0,0 0 0,0-1 0,1 1 0,-1 0 0,0 0 0,0-1 0,0 1 0,1 0 0,-1 0 0,0-1 0,0 1 0,0 0 0,0 0 0,1-1 1,-1 1-1,0 0 0,0-1 0,0 1 0,0 0 0,0-1 0,0 1 0,0 0 0,0-1 0,0 1 0,0 0 0,0-1 0,0 1 0,0 0 0,0-1 0,0 1 0,0 0 0,-1-1 0,1 1 1,0 0-1,0 0 0,0-1 0,0 1 0,-1 0 0,1 0 0,0-1 0,-1 1 0,-15-14-6,-23-5 220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15915,'15'0'1521,"-14"20"-913,-1 6-256,-13 8 1192,-1 5-944,1 4-240,0 1 41,5-4-289,2-4-144,4-10-353,2-5-239,0-6 1993,0-8-1417,-3-7 32,-4-6-72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16123,'13'-12'357,"0"0"-1,0 1 0,1 1 1,1 0-1,0 1 0,0 0 1,1 2-1,0 0 0,0 0 0,1 2 1,19-5-1,8 1-32,-1 2 0,1 2-1,53 0 1,-62 5-183,64 6 0,-88-4-138,-1 0 0,1 0 0,-1 1 0,1 0 0,-1 1 0,0 0 1,0 1-1,-1 0 0,1 0 0,10 9 0,-17-12-3,0 0 0,-1 0 0,1 1 0,-1-1 1,0 1-1,0-1 0,0 1 0,0-1 0,0 1 0,-1 0 0,1 0 0,-1 0 1,0 0-1,0 0 0,0 1 0,0-1 0,0 0 0,-1 0 0,1 0 0,-1 1 0,0-1 1,0 0-1,0 1 0,-1-1 0,1 0 0,-1 0 0,1 1 0,-1-1 0,0 0 0,0 0 1,-1 0-1,1 0 0,-1 0 0,-3 5 0,-4 5 8,0-1-1,0-1 1,-1 1 0,-1-2 0,0 1-1,-1-2 1,-12 10 0,-93 51 67,96-55-437,20-14 342,1-1-1,0 1 1,0-1 0,0 0 0,-1 1 0,1-1-1,0 1 1,0-1 0,0 1 0,0-1-1,0 1 1,0-1 0,0 1 0,0-1-1,0 0 1,0 1 0,0-1 0,0 1-1,0-1 1,0 1 0,0-1 0,0 1-1,1-1 1,-1 1 0,0-1 0,0 0 0,1 1-1,-1-1 1,0 1 0,0-1 0,1 0-1,-1 1 1,0-1 0,1 0 0,-1 0-1,1 1 1,-1-1 0,0 0 0,1 0-1,-1 1 1,1-1 0,-1 0 0,1 0-1,-1 0 1,0 0 0,2 0 0,74 32-1682,8 4 685,-75-31 947,1 0 1,-1 1-1,0 0 0,0 1 0,-1 0 0,9 8 0,-16-14 85,0 0 1,0 0-1,0 0 0,0 0 0,0 1 0,0-1 0,0 0 0,-1 0 0,1 0 0,0 1 0,-1-1 0,1 0 0,-1 1 0,1-1 0,-1 0 0,0 1 0,1-1 0,-1 1 0,0-1 0,0 1 0,0-1 0,0 0 0,0 1 0,-1-1 0,1 1 1,0-1-1,-1 0 0,1 1 0,-1-1 0,1 0 0,-1 1 0,0-1 0,1 0 0,-1 0 0,0 1 0,0-1 0,0 0 0,0 0 0,0 0 0,0 0 0,0 0 0,0 0 0,-2 0 0,-5 5 164,-1-1 0,1-1-1,-1 0 1,-18 6 0,25-9-149,-26 9 319,0-2-1,0 0 1,-1-2-1,0-1 1,0-1 0,0-2-1,-57-2 1,83-1-390,0 1 1,0 0 0,0-1 0,1 0 0,-1 1-1,0-1 1,0 0 0,1-1 0,-1 1 0,1 0-1,-1-1 1,1 1 0,0-1 0,-5-4 0,6 5 18,0 0 1,1-1 0,-1 1-1,0 0 1,1-1 0,-1 1 0,1-1-1,0 0 1,-1 1 0,1-1-1,0 1 1,0-1 0,0 1 0,0-1-1,0 0 1,0 1 0,0-1 0,1 1-1,-1-1 1,0 1 0,1-1-1,0 1 1,-1-1 0,1 1 0,0 0-1,-1-1 1,3-1 0,13-21-317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16804,'-15'50'1624,"-10"2"-1216,-10 1-168,2 1 504,6 1-304,4-4-72,16-15-368,7-8-288,14-14 264,5-6-80,5-6-80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17620,'-3'24'1848,"-4"6"-1248,-5 3-240,-2 5 1273,1 6-1049,-1 2-176,1 3-168,1-2-64,7-8-248,0-6-152,5-8-264,2-3-160,-2-6-417,-3-6 2162,-4-10-1305,-2-2-48,-5-8 136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15387,'7'-7'252,"1"0"0,0 1 0,-1-1 1,2 2-1,-1-1 0,1 1 0,0 1 0,0-1 0,0 1 0,1 1 0,-1 0 0,1 0 0,0 1 0,0 0 0,0 1 0,13-1 0,2 2-21,-1 0 1,0 1-1,0 2 0,0 0 0,-1 2 0,1 0 1,-1 2-1,0 0 0,0 2 0,37 20 0,-54-26-226,1 2 0,-1-1 0,0 1-1,0 0 1,0 0 0,-1 0-1,0 1 1,0 0 0,0 0 0,7 13-1,-11-15-4,1-1 0,-1 0 0,0 1 0,0-1 1,0 0-1,-1 1 0,1-1 0,-1 1 0,0-1 0,0 1 0,0-1 0,0 1 0,0-1 0,-1 1 0,0-1 0,1 1 0,-1-1 0,-1 0 0,1 1 0,0-1 0,-1 0 0,0 0 1,0 0-1,0 0 0,0 0 0,-3 2 0,-5 6 13,0-2 0,-1 1 0,0-2 0,-1 1 0,0-1 0,0-1 0,-1 0 0,0-1 0,-15 5-1,-21 6-82,-55 11 0,44-14-1209,51-10 1026,9-4 247,0 0 0,0 0-1,0 1 1,0-1 0,0 0 0,0 0 0,0 0 0,0 0 0,0 0 0,-1 0 0,1 0-1,0 0 1,0 0 0,0 0 0,0 1 0,0-1 0,0 0 0,0 0 0,0 0 0,0 0-1,0 0 1,0 0 0,0 0 0,0 1 0,0-1 0,0 0 0,0 0 0,0 0 0,0 0-1,0 0 1,0 0 0,0 1 0,0-1 0,0 0 0,0 0 0,0 0 0,0 0 0,0 0-1,0 0 1,0 0 0,0 1 0,1-1 0,-1 0 0,0 0 0,0 0 0,0 0 0,0 0-1,0 0 1,0 0 0,0 0 0,0 0 0,0 0 0,1 0 0,-1 0 0,0 0 0,0 0-1,0 0 1,0 0 0,0 1 0,13 3-397</inkml:trace>
  <inkml:trace contextRef="#ctx0" brushRef="#br0" timeOffset="1">625 500 20604,'16'-3'1577,"10"-4"-1281,4 1-184,9-5 224,5 1-560,5-6 280,0 2-104,-6-3-200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12 18772,'-1'-12'-1328,"-6"21"1952,-1 20-128,-4 5-152,-4 16 712,-4 7-376,-2 8-280,4 4-15,0 2-193,4-3-192,3-14-392,3-6-225,1-20-303,-1-6 672,-7-19-176,-6-5-208</inkml:trace>
  <inkml:trace contextRef="#ctx0" brushRef="#br0" timeOffset="1">0 171 14059,'0'-5'80,"0"-1"-1,0 1 1,1 0-1,0 0 1,0-1-1,0 1 1,1 0 0,-1 0-1,1 0 1,0 0-1,1 1 1,-1-1-1,1 1 1,0-1 0,0 1-1,0 0 1,1 0-1,-1 0 1,1 0-1,0 1 1,0-1 0,1 1-1,5-3 1,2 1 53,0 0 0,1 1 0,-1 0 0,1 1 0,0 0 0,0 1 1,0 1-1,0 0 0,0 1 0,15 1 0,1 1 52,-1 2 0,1 1 0,43 14 0,-55-14-139,0 2 0,0 0 1,0 0-1,-1 2 0,-1 0 0,1 1 0,23 20 0,-34-26-18,0 1 1,1 0-1,-2 0 0,1 1 1,-1 0-1,0 0 0,0 0 1,0 0-1,-1 0 0,0 1 1,0-1-1,-1 1 0,0 0 1,0 0-1,0 0 0,-1 0 1,0 0-1,-1 0 0,1 1 0,-1-1 1,-1 0-1,-1 8 0,0-4 84,-2 0-1,1-1 0,-1 1 0,-1-1 1,0 0-1,0 0 0,-1-1 1,-1 0-1,1 0 0,-1 0 0,-1-1 1,1 0-1,-2 0 0,-9 7 0,-3 1 261,-2 0 0,0-2 0,0 0 0,-42 16 0,61-28-332,-29 9 47,32-10-88,0-1-1,0 1 0,0-1 0,0 0 0,-1 0 1,1 0-1,0 1 0,0-1 0,0 0 0,0 0 1,-1 0-1,1-1 0,0 1 0,0 0 0,0 0 1,0-1-1,0 1 0,-1-1 0,1 1 0,0-1 1,0 1-1,0-1 0,-1 0 0,2 0 1,0 1-1,-1 0 0,1-1 1,0 1-1,0 0 1,0-1-1,0 1 0,0 0 1,0-1-1,0 1 1,0 0-1,-1-1 0,1 1 1,0-1-1,0 1 0,1 0 1,-1-1-1,0 1 1,0 0-1,0-1 0,0 1 1,0 0-1,0-1 1,0 1-1,0 0 0,1-1 1,-1 1-1,0-1 1,14-12-114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13835,'5'1'385,"0"0"-1,0-1 1,0 0 0,0 0 0,0 0 0,0 0-1,0-1 1,0 0 0,0 0 0,0 0-1,-1 0 1,1-1 0,6-3 0,9-5 661,32-20 0,-37 20-757,14-8 36,-1-2 0,37-35-1,-50 41-335,-1-1 0,0 0 0,-1-1-1,0-1 1,12-22 0,-23 35-6,0 0 0,-1 0-1,1-1 1,-1 1 0,0-1 0,0 1-1,0-1 1,0-6 0,-1 10 13,0 1 0,0-1 0,0 0 0,0 1 0,0-1 0,0 1 0,0-1 0,0 1 0,0-1 0,-1 0 0,1 1 0,0-1 0,0 1 0,-1-1 0,1 1 0,0-1 0,-1 1 0,1-1 0,0 1 0,-1-1 0,1 1 0,-1 0 1,1-1-1,-1 1 0,0-1 0,0 1 0,-1 0 0,1 0 0,0 0 0,0 0 0,-1 0 0,1 0-1,0 1 1,0-1 0,-1 0 0,1 1 0,0-1 0,0 1 0,0-1 0,-1 1 0,1-1 0,0 1 0,-1 1 0,-6 4 19,1 0-1,1 0 0,-1 0 0,1 1 0,0 0 0,0 0 1,1 1-1,0-1 0,0 1 0,1 0 0,0 1 1,0-1-1,1 1 0,0-1 0,1 1 0,0 0 0,0 0 1,0 19-1,2-26-6,0 0 0,0 1 0,1-1 0,-1 0 0,1 1 0,0-1 1,-1 0-1,1 0 0,0 0 0,0 0 0,1 1 0,-1-1 0,0-1 0,1 1 0,-1 0 1,1 0-1,-1 0 0,1-1 0,0 1 0,0-1 0,0 1 0,0-1 0,0 0 1,0 0-1,0 0 0,0 0 0,0 0 0,1 0 0,-1-1 0,0 1 0,1-1 0,-1 0 1,0 1-1,1-1 0,3 0 0,4-1 1,0 1 1,0-1-1,0-1 0,0 0 1,0 0-1,-1-1 0,14-5 1,-7 0-9,1-1 0,-1-1 0,0 0 0,-1-1 0,0 0 0,-1-1 0,20-22 0,-15 12-23,0-1 0,-2 0 1,-1-1-1,17-32 1,-26 42-13,0 0 1,-1 0 0,0-1 0,-1 0 0,-1 0-1,0 0 1,-1 0 0,1-26 0,-4 40 28,0-1 1,0 1-1,0-1 1,0 1 0,0-1-1,0 0 1,0 1-1,-1-1 1,1 1-1,-1-1 1,1 1 0,-1 0-1,0-1 1,1 1-1,-1-1 1,0 1-1,0 0 1,0 0-1,-2-2 1,2 2 1,0 1 0,0 0 0,0-1 0,0 1 0,0 0 0,0-1 0,0 1 0,0 0-1,0 0 1,0 0 0,0 0 0,0 0 0,0 0 0,0 0 0,-1 1 0,1-1 0,0 0 0,0 1 0,0-1 0,-1 1 0,-4 2-1,0 1 0,1-1 1,-1 1-1,1 0 0,0 0 0,0 1 1,-7 8-1,-9 15 50,1 2 1,1 0-1,-27 58 0,24-36 50,-26 92-1,38-104-106,1 1 0,-2 43 0,9-59-472,1-1 1,1 1-1,1-1 1,8 44-1,-8-65 363,-1-3 91,0 1-1,0 0 1,0 0-1,0-1 1,0 1-1,0 0 1,0 0-1,0-1 1,1 1-1,-1 0 1,0-1-1,0 1 1,1 0-1,-1-1 1,1 1-1,-1 0 1,0-1 0,1 1-1,-1-1 1,1 1-1,-1 0 1,1-1-1,0 0 1,-1 1-1,1-1 1,0 1-1,0 0 1,5-5-610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14163,'17'7'1664,"2"2"-1087,4-4-281,3 1 1096,5-3-1400,2-1-552,3-5 528,-1-2-200,-5-3-168</inkml:trace>
  <inkml:trace contextRef="#ctx0" brushRef="#br0" timeOffset="1">307 1 14307,'-6'3'1416,"1"0"-1032,2-3 1633,1 1-1065,8-1-280,7-1 80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15379,'-2'1'135,"1"0"0,-1 1 0,1-1 0,-1 1-1,1-1 1,0 1 0,-1 0 0,1 0 0,0 0 0,0-1-1,0 1 1,-1 4 0,2-5-114,0 0 1,0 0-1,1 0 1,-1 0-1,0 0 1,0-1-1,1 1 0,-1 0 1,0 0-1,1 0 1,-1-1-1,1 1 0,-1 0 1,1 0-1,-1-1 1,1 1-1,0 0 0,-1-1 1,1 1-1,0-1 1,-1 1-1,1-1 0,0 1 1,0-1-1,0 0 1,-1 1-1,1-1 0,0 0 1,0 0-1,0 1 1,0-1-1,0 0 0,-1 0 1,3 0-1,4 1-55,0 0-1,0 0 1,0-1-1,1 0 1,-1 0-1,0 0 1,0-1-1,0-1 1,1 1-1,-1-1 1,8-3-1,0-1-53,-1-1 1,0 0-1,0 0 0,12-11 0,-25 18 95,-1 0 0,0 0 0,0-1 0,0 1 0,1 0 0,-1 0 1,0 0-1,0 0 0,0-1 0,1 1 0,-1 0 0,0 0 0,0 0 0,0 0 1,1 0-1,-1 0 0,0 0 0,0 0 0,1 0 0,-1 0 0,0 0 0,0 0 1,1 0-1,-1 0 0,0 0 0,0 0 0,1 0 0,-1 0 0,0 0 0,0 0 1,1 0-1,-1 0 0,0 0 0,0 0 0,1 1 0,-1-1 0,0 0 0,0 0 1,0 0-1,1 0 0,-1 1 0,0-1 0,0 0 0,0 0 0,0 0 0,0 1 1,1-1-1,-1 0 0,0 0 0,0 1 0,0-1 0,0 0 0,0 0 0,0 1 1,0-1-1,0 0 0,0 0 0,0 1 0,0-1 0,0 0 0,0 0 0,0 1 1,0-1-1,0 1 0,-3 21 347,2-17-240,5 22 140,-5-27-252,1 0 1,0 1-1,0-1 0,0 1 1,1-1-1,-1 0 1,0 1-1,0-1 0,0 0 1,0 1-1,0-1 1,0 0-1,0 1 1,1-1-1,-1 0 0,0 1 1,0-1-1,0 0 1,1 1-1,-1-1 0,0 0 1,0 0-1,1 1 1,-1-1-1,0 0 1,1 0-1,-1 0 0,0 1 1,1-1-1,-1 0 1,0 0-1,1 0 0,-1 0 1,1 0-1,-1 0 1,0 0-1,1 0 1,-1 0-1,0 0 0,1 0 1,-1 0-1,0 0 1,1 0-1,-1 0 0,1 0 1,-1 0-1,0 0 1,1 0-1,-1 0 1,0-1-1,1 1 0,-1 0 1,0 0-1,1-1 1,-1 1-1,0 0 0,0 0 1,1-1-1,-1 1 1,0 0-1,0 0 1,0-1-1,1 1 0,-1 0 1,0-1-1,0 0 1,11-17 18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16131,'24'-22'1705,"-8"11"-1033,-6 10-248,-14 9 800,-3 11-79,-6 8-321,-3 7-176,0 9-312,5 2-88,4 2-248,2-2-208,10-11 912,5-10-696,1-19 8,1-8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235 128 12747,'-14'-127'4851,"7"139"-3416,-54 152 260,2-5-1072,-14 118 270,65-234-858,2-1 0,2 1 1,2 0-1,5 71 1,-3-110-93,0 0 1,1-1-1,-1 1 1,1-1 0,0 1-1,0 0 1,0-1-1,1 0 1,-1 1-1,1-1 1,0 0-1,4 6 1,-6-9 37,1 1-1,-1-1 1,1 1 0,0-1 0,-1 1 0,1-1-1,0 0 1,0 1 0,-1-1 0,1 0 0,0 0-1,0 0 1,-1 1 0,1-1 0,0 0 0,0 0-1,0 0 1,-1 0 0,1 0 0,0-1 0,0 1-1,0 0 1,2-1-1,-1 0 0,1 0 0,-1-1-1,0 1 1,1 0 0,-1-1 0,0 0 0,0 1-1,3-5 1,26-30-283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23 15899,'-30'14'508,"2"2"0,0 0 0,-29 24-1,47-32-413,0 0-1,1 1 1,-1 0-1,2 1 1,-1 0-1,1 0 1,1 1-1,0 0 1,1 0-1,-9 20 1,13-24-53,0-1 0,0 1 1,1 0-1,-1 0 0,2 0 1,-1 0-1,1 0 0,0 0 1,0 0-1,1 0 1,0 0-1,0-1 0,1 1 1,4 12-1,-2-10-13,0 0 0,1 0-1,1 0 1,-1-1 0,1 0 0,1 0 0,-1 0-1,1-1 1,12 10 0,-6-6-13,1-2 1,0 1-1,0-2 1,1 0-1,0 0 1,1-2-1,-1 0 0,1 0 1,0-2-1,1 0 1,-1 0-1,22 0 1,-25-4-8,1 0 0,-1-1-1,1 0 1,-1-1 0,0-1 0,0 0 0,0 0 0,0-2 0,-1 0 0,1 0 0,-1-1 0,-1 0 0,22-16 0,-24 15-8,-1 0 1,1-1-1,-2 0 1,1-1-1,-1 0 1,0 0-1,-1-1 1,0 1 0,0-1-1,-1-1 1,-1 1-1,1-1 1,-2 0-1,1 0 1,-2 0-1,3-19 1,-3 13-7,-1 0 0,-1-1 1,-1 1-1,-1 0 0,0-1 1,-1 1-1,-10-32 0,11 42-2,0 1-1,-1-1 1,0 0-1,0 1 1,-1-1-1,1 1 1,-1 0-1,-1 0 1,1 0-1,-1 1 1,0 0 0,-1 0-1,1 0 1,-1 0-1,0 1 1,0 0-1,0 0 1,-1 1-1,1 0 1,-1 0-1,-9-3 1,14 5-22,0 1 0,0-1 0,0 1 1,1 0-1,-1 0 0,0-1 0,0 1 1,0 0-1,0 1 0,0-1 0,0 0 1,0 0-1,1 1 0,-1-1 0,0 1 0,0 0 1,0-1-1,1 1 0,-1 0 0,0 0 1,1 0-1,-1 0 0,1 1 0,-1-1 1,1 0-1,0 0 0,-1 1 0,1-1 1,0 1-1,0 0 0,-1 2 0,0-1-28,1 1 1,0-1-1,0 1 0,0-1 0,0 1 0,1 0 0,0-1 0,-1 1 0,1 0 0,1 0 0,-1-1 0,0 1 0,1 0 0,0-1 0,1 6 1,1-3 8,0 1 0,0-1 1,1 1-1,0-1 0,0 0 1,0 0-1,0-1 1,1 0-1,0 1 0,0-1 1,1-1-1,8 7 0,3-1-190,29 13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3:5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16620,'-22'0'325,"1"2"0,-1 1 0,1 0 0,-1 1 0,-40 15 0,53-16-256,0 1 0,0 0 0,0 1 0,1 0-1,0 0 1,0 1 0,0 0 0,0 1 0,1-1 0,0 1 0,0 1 0,1-1 0,0 1-1,1 0 1,-6 11 0,8-13-32,1 0 0,0 0 0,0 0 0,1 1 0,0-1 0,0 1 0,0-1 0,1 1 0,0-1 0,0 1 0,1-1 0,0 1 0,0-1 0,0 1 0,1-1 0,0 0 0,0 0 0,1 0 0,0 0 0,5 9 0,2 2 6,1-1 0,1-1 0,0 0 1,1 0-1,28 23 0,-20-21-36,1-1 0,1 0 0,0-2-1,1 0 1,1-2 0,0-1 0,0-1-1,1-1 1,1-1 0,-1-1 0,1-1-1,0-2 1,1-1 0,-1-1 0,0-1-1,1-1 1,32-5 0,-47 2-10,1 0 1,-1-1 0,-1 0-1,1-1 1,0 0-1,-1-1 1,0-1-1,-1 0 1,1 0 0,-2-1-1,1 0 1,10-11-1,-16 14 1,-1 0 0,1 0 0,-1-1-1,0 0 1,0 0 0,0 0 0,-1 0-1,0 0 1,0-1 0,-1 1 0,1-1 0,-2 0-1,1 0 1,-1 0 0,0 0 0,0 0-1,-1 0 1,0 0 0,0 0 0,0 0 0,-1 0-1,0 0 1,-1 1 0,0-1 0,-2-7-1,-2 0-11,-1 1-1,0-1 0,-1 2 0,0-1 1,-1 1-1,-1 0 0,0 1 0,0 0 0,-1 0 1,-19-13-1,9 8-81,-1 2 0,0 0 0,-1 1 1,0 2-1,-36-13 0,25 14 37,0 1 0,0 3 0,-1 0 0,-39 0 0,-27 5-133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4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10554,'0'-1'30,"0"1"0,0-1-1,0 1 1,0-1 0,0 1-1,1 0 1,-1-1 0,0 1-1,0-1 1,0 1 0,1-1-1,-1 1 1,0 0 0,1-1 0,-1 1-1,0 0 1,1-1 0,-1 1-1,0 0 1,1-1 0,-1 1-1,1 0 1,-1 0 0,1-1-1,-1 1 1,0 0 0,1 0-1,-1 0 1,1 0 0,-1 0-1,1-1 1,-1 1 0,1 0 0,-1 0-1,1 0 1,-1 0 0,1 1-1,-1-1 1,1 0 0,-1 0-1,2 0 1,24 14 517,-5-3-478,35 9-131,0-3 0,1-2 0,1-3-1,1-2 1,85 4 0,-32-12-1258,221-24 1,394-106-3353,-164 22 3944,71 36 2689,2 33-458,-271 18-1168,464-24-75,2 27-416,252 33-341,116 1 562,224-25-63,-184 1-380,710-26 1395,-1-37 1439,43-2-5690,-1172 52 799,409 22 7935,-795 17-4786,-367-15-750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15987,'0'-1'115,"0"0"0,1 0 0,-1 0 0,1 0 0,0 0 0,-1 0 0,1 0 0,0 0 0,-1 0 0,1 0 0,0 1 0,0-1 0,0 0 0,0 0 0,2-1 0,-3 2-83,0 1 0,1-1 0,-1 0 1,1 0-1,-1 0 0,0 0 0,1 0 1,-1 1-1,0-1 0,1 0 0,-1 0 1,0 1-1,0-1 0,1 0 0,-1 0 1,0 1-1,0-1 0,1 0 0,-1 1 1,0-1-1,0 0 0,0 1 0,1-1 1,-1 0-1,0 1 0,0-1 0,0 1 1,0-1-1,0 1 0,1 6 216,1 0-1,-2 0 1,1 13-1,-2 15-38,-3 254 626,9-96-3010,-6-168 1299,1-25 860,0 1 1,0-1-1,1 0 0,-2 0 0,1 1 0,0-1 1,0 0-1,0 1 0,0-1 0,0 0 0,0 1 1,0-1-1,0 0 0,0 0 0,0 1 0,-1-1 1,1 0-1,0 0 0,0 1 0,0-1 0,-1 0 1,1 0-1,0 1 0,0-1 0,0 0 0,-1 0 1,1 0-1,0 0 0,0 1 0,-1-1 1,1 0-1,0 0 0,-1 0 0,1 0 0,0 0 1,-1 0-1,1 0 0,0 0 0,0 0 0,-1 0 1,1 0-1,0 0 0,-1 0 0,1 0 0,0 0 1,-1 0-1,1 0 0,0 0 0,0 0 0,-1 0 1,1-1-1,0 1 0,-1 0 0,1 0 0,0 0 1,0 0-1,-1-1 0,1 1 0,0 0 0,0 0 1,0-1-1,0 1 0,-1 0 0,1 0 0,0-1 1,0 1-1,0 0 0,0-1 0,0 1 1,-12-21-662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16844,'2'-5'158,"1"0"1,-1 0-1,1 0 1,0 0 0,0 1-1,0-1 1,1 1-1,0 0 1,-1 0 0,2 0-1,-1 1 1,8-6-1,6-3 231,37-17 0,-50 27-281,23-12 209,2 2-1,-1 2 1,45-11 0,-58 17-271,0 2 0,0-1 1,0 2-1,0 0 0,0 1 0,0 1 0,0 0 1,24 6-1,-35-6-53,0 1 0,1-1-1,-1 1 1,0 1 0,0-1 0,0 1 0,0 0-1,0 0 1,-1 0 0,1 1 0,-1 0 0,0-1 0,0 1-1,0 1 1,-1-1 0,1 1 0,-1-1 0,0 1-1,3 8 1,-4-7-8,0 0 0,0 0-1,-1 0 1,0 1-1,0-1 1,-1 0 0,1 0-1,-1 1 1,-1-1 0,1 0-1,-1 1 1,0-1 0,-1 0-1,1 0 1,-1 0 0,-1 0-1,-2 6 1,-4 5 15,-1-1 0,0-1 0,-1 0 0,-1 0 0,0-1 1,-1-1-1,-1 0 0,0-1 0,-1 0 0,0-1 0,-21 11 0,36-22-1,0 0 0,-1 0 0,1 0 0,0 0 0,0 0 0,0 0 0,0 0 0,-1 0 0,1 0 0,0 1 0,0-1 0,0 0 0,-1 0 0,1 0 0,0 0 0,0 0 0,0 0 0,0 0 0,-1 0 0,1 0 0,0 1 0,0-1 0,0 0 0,0 0 0,0 0 0,0 0 0,-1 1 0,1-1 0,0 0 0,0 0 0,0 0 0,0 0 0,0 1 0,0-1 0,0 0 0,0 0 0,0 0 0,0 1 0,0-1 0,0 0 0,0 0 0,0 0-1,0 0 1,0 1 0,0-1 0,0 0 0,0 0 0,0 0 0,0 1 0,0-1 0,0 0 0,1 0 0,-1 0 0,0 0 0,0 1 0,0-1 0,0 0 0,0 0 0,0 0 0,1 0 0,-1 0 0,0 0 0,0 1 0,0-1 0,0 0 0,1 0 0,-1 0 0,14 3-119,20-1-322,1 2 0,35 8 0,-60-9 329,0-1 1,-1 1 0,0 0-1,1 1 1,-1 0-1,-1 1 1,1 0 0,-1 0-1,0 0 1,0 1-1,0 1 1,8 8 0,-13-12 85,0 1 0,-1 0 0,1 0 1,-1 0-1,0 0 0,0 0 1,0 0-1,-1 0 0,1 1 0,-1-1 1,0 0-1,0 1 0,-1-1 1,1 8-1,-2-6 56,1 1 1,-1-1 0,0 1-1,-1-1 1,0 0-1,0 1 1,0-1-1,-1 0 1,-3 7 0,-3 0 179,0 1 0,-1-1 0,0-1 0,-1 1 0,0-2 0,-1 0 0,-17 13 0,13-12 152,-1 0 1,1-2-1,-2 0 1,0-1-1,0 0 1,0-2 0,-25 7-1,37-12-326,0-1-1,1 0 0,-1 0 0,0 0 1,1-1-1,-1 0 0,0 0 0,1 0 1,-1-1-1,0 0 0,1 0 0,-1 0 1,1-1-1,-1 0 0,1 0 1,0 0-1,0-1 0,0 0 0,0 0 1,0 0-1,0 0 0,1-1 0,0 0 1,0 0-1,0 0 0,0 0 1,0-1-1,1 1 0,-4-9 0,2 5-212,1 0 0,1-1 1,-1 1-1,2-1 0,-1 0 0,1 0 0,0 0 0,1-1 0,0 1 0,1 0 0,0 0 0,0 0 0,1-1 0,0 1 0,4-15 0,8-7-585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18340,'19'12'1344,"-14"15"-896,-7 2-160,-4 11 753,-1 3-609,-2 7-184,6 2 48,-2-1-104,3-3-168,4-8-440,-1-4-272,2-14-297,1-6-87,-1-19 680,0-10-296,4-11-112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16772,'0'33'1480,"-7"9"-944,-4-1-232,-1 11 432,1 2-144,2 2-48,3-3-63,8-7-273,2-3-144,6-9-240,2-2-152,-1-9-345,-1-7-191,-4-12 624,-3-8-168,-6-11-120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18524,'1'-4'134,"-1"1"0,1 0 0,0-1 0,-1 1 0,2 0 0,-1 0 0,0 0 0,1 0 0,-1 0 0,1 0 0,0 0 0,0 0 0,0 1 0,0-1 0,0 1 0,4-3 0,6-6 79,0 1 0,16-10 0,-16 13 144,13-10-31,2 2 0,0 0-1,1 2 1,56-18 0,-60 24-256,1 0 1,0 2-1,0 1 1,0 2-1,0 0 0,35 2 1,-46 1-66,0 1 0,-1 0 1,1 1-1,-1 1 0,1 0 0,-1 1 1,-1 0-1,21 11 0,-28-13-4,0 0-1,0 0 1,-1 1-1,1 0 0,-1-1 1,0 1-1,0 1 1,-1-1-1,1 0 1,-1 1-1,0 0 1,0 0-1,0 0 1,-1 0-1,1 0 1,-1 1-1,-1-1 1,1 1-1,-1-1 1,0 1-1,0-1 1,-1 1-1,1 7 0,-2-6 1,0-1 0,0 1 0,-1-1 0,0 0 0,0 1 0,-1-1 0,1 0 0,-1 0 0,0 0 0,-1-1 0,0 1 0,0-1 0,0 0 0,0 0 0,-1 0 0,-9 8 0,-3 0 8,0-1 0,0-1 0,-2 0 0,-19 9 0,17-11-24,-1 0 0,0-1 0,-23 5 0,32-10-128,0-1 0,0 0 0,0-1 0,0 0 0,0-1 0,0-1 0,-13-1 0,7-6-52,9-5-65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5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160 141 12563,'0'-42'1360,"1"-57"16,-113 1494-346,92-275-931,22-766-129,-22 85-555,11-333 374,8-71 68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16235,'0'2'286,"-1"0"0,1 0-1,-1 0 1,1 0 0,0 0-1,0 0 1,0 0-1,0 0 1,0 0 0,0 0-1,1 4 1,1 14 390,-1-9-500,0 1 1,0-1-1,1 1 0,1-1 1,0 0-1,0 0 1,7 14-1,-8-23-170,-1 0-1,0 0 1,1-1 0,-1 1-1,1 0 1,0-1 0,-1 1-1,1-1 1,0 0 0,0 1-1,0-1 1,0 0 0,0 0-1,0 0 1,0-1 0,0 1-1,0 0 1,1-1 0,-1 0-1,0 1 1,0-1 0,1 0-1,-1 0 1,0 0-1,0 0 1,1-1 0,-1 1-1,0 0 1,0-1 0,0 0-1,3-1 1,6-2-12,-1 0 0,0-1 0,0 0 0,0 0 0,8-8 0,11-9 9,-1-2-1,27-31 0,-32 32 61,-23 23-61,0 0 1,0 0-1,0 1 1,0-1-1,0 0 0,0 0 1,0 0-1,0 0 1,0 0-1,0 0 1,0 0-1,0 1 1,1-1-1,-1 0 1,0 0-1,0 0 0,0 0 1,0 0-1,0 0 1,0 0-1,0 0 1,0 0-1,1 0 1,-1 0-1,0 1 1,0-1-1,0 0 0,0 0 1,0 0-1,0 0 1,1 0-1,-1 0 1,0 0-1,0 0 1,0 0-1,0 0 1,0 0-1,1 0 1,-1 0-1,0 0 0,0-1 1,0 1-1,0 0 1,0 0-1,0 0 1,0 0-1,1 0 1,-1 0-1,0 0 1,0 0-1,0 0 0,-3 12 31,-7 15 21,2 0 1,-5 32 0,11-48-54,1-1 0,0 1 0,1-1 0,0 1 0,0-1 0,1 1 0,0-1 0,1 1 0,3 10 0,-4-19-10,-1-1 0,0 0-1,0 0 1,1 1 0,-1-1-1,1 0 1,-1 0-1,1 0 1,0 1 0,-1-1-1,1 0 1,0 0-1,0 0 1,0 0 0,0 0-1,0 0 1,0 0 0,0-1-1,0 1 1,0 0-1,0-1 1,0 1 0,0 0-1,1-1 1,-1 1 0,0-1-1,0 0 1,1 1-1,-1-1 1,0 0 0,1 0-1,-1 0 1,0 0-1,1 0 1,-1 0 0,0 0-1,1-1 1,-1 1 0,0 0-1,3-2 1,0 1 46,-1-1 1,1-1 0,-1 1-1,0 0 1,0-1-1,0 0 1,0 0 0,0 0-1,0 0 1,-1 0-1,1 0 1,1-5-1,25-40 240,-13 25-240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16636,'0'0'65,"0"0"1,-1 0 0,1 0 0,-1 0 0,1 0 0,0 0 0,-1 0 0,1 0 0,-1 0 0,1 0 0,-1 0 0,1 0 0,0 1-1,-1-1 1,1 0 0,0 0 0,-1 0 0,1 1 0,-1-1 0,1 0 0,0 0 0,0 1 0,-1-1 0,1 0 0,0 0 0,-1 1-1,1-1 1,0 0 0,0 1 0,-1 0 0,-8 11 458,8-10-446,-3 5 48,-1 0-1,1 1 0,1-1 1,-1 1-1,1 0 1,1 0-1,-1 0 0,-1 11 1,4-19-119,0 1 0,0 0 0,1-1-1,-1 1 1,0 0 0,0-1 0,0 1 0,1 0 0,-1-1 0,0 1 0,0 0 0,1-1 0,-1 1 0,1-1 0,-1 1 0,0-1 0,1 1 0,-1-1-1,1 1 1,0-1 0,-1 1 0,1-1 0,-1 0 0,1 1 0,-1-1 0,1 0 0,0 0 0,-1 1 0,1-1 0,0 0 0,-1 0 0,1 0 0,0 0 0,-1 0-1,1 0 1,0 0 0,-1 0 0,1 0 0,0 0 0,-1 0 0,1 0 0,0 0 0,0-1 0,31-8 145,9-10-34,-18 8-3,36-12 1,-53 21-109,1 1 0,-1-1 0,1 1 0,-1 0 0,1 1 0,-1-1 0,1 1 1,0 0-1,-1 1 0,13 2 0,-15-1 1,-1-1 0,1 1 0,0 0 1,0 0-1,-1 1 0,1-1 0,-1 1 0,1-1 0,-1 1 1,0 0-1,3 5 0,-4-5 3,0-1 1,1 1-1,-1-1 0,0 1 1,1-1-1,0 0 0,-1 0 1,1 0-1,0 0 0,0-1 1,0 1-1,0-1 0,0 1 1,0-1-1,1 0 0,-1-1 1,0 1-1,0 0 0,1-1 1,3 0-1,7-1 32,0-1-1,0-1 1,0-1-1,0 0 1,20-8-1,-21 6-41,0 1 0,1 1 0,0 0-1,0 1 1,21-2 0,-33 5-7,0 0 0,-1 0 0,1 0-1,0 0 1,-1 0 0,1 1 0,-1-1 0,1 0 0,0 1 0,-1-1-1,1 1 1,-1 0 0,1-1 0,-1 1 0,1 0 0,-1 0 0,0 0-1,1 0 1,-1 0 0,0 0 0,0 0 0,2 3 0,-1 0-10,0 0 1,0 0-1,0 0 1,-1 1-1,0-1 1,2 7 0,-3-7-9,1-1 0,0 1 0,-1-1 0,2 1 0,-1-1 0,0 1 0,1-1 0,-1 0 1,1 0-1,0 0 0,4 6 0,-5-9-11,0 1 0,0-1 0,-1 0 0,1 1 0,0-1 0,0 0 0,0 0 0,0 0 0,-1 0 0,1 1 0,0-1 0,0 0 0,0 0 0,0-1 0,0 1 0,-1 0 0,1 0 0,0 0 0,0 0 0,0-1 0,0 1 0,-1 0 0,1-1 0,0 1 0,0-1 0,-1 1 0,2-2 0,22-17-276,-21 15 251,17-13-211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19572,'-1'0'120,"0"0"-1,0 0 0,0 0 1,0 0-1,0 0 0,0 0 0,0 0 1,0 1-1,0-1 0,0 0 1,0 1-1,0-1 0,0 0 1,0 1-1,0 0 0,0-1 1,0 1-1,0-1 0,-1 2 1,-15 18-164,11-14 340,-24 33 200,2 1-1,2 1 0,-27 56 0,38-70-404,-6 13 2,2 1 0,-18 56 1,30-74-157,1 0 0,1 1 0,1 0 0,1 0 0,0 46 0,3-64-43,1-1 1,-1 1-1,1 0 0,0-1 0,0 0 0,1 1 1,0-1-1,0 0 0,0 1 0,0-1 0,1 0 1,0-1-1,0 1 0,0 0 0,1-1 0,-1 0 1,1 0-1,0 0 0,6 5 0,-4-5-50,0-1-1,1 0 1,-1 0-1,1 0 1,-1-1-1,1 1 1,0-2-1,0 1 1,0-1-1,0 0 1,0 0-1,0-1 1,0 0-1,12-2 1,23-5-546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35 105 15795,'-2'-5'292,"0"1"1,1 0-1,0-1 0,0 1 0,0-1 0,0 1 0,1-1 0,-1-6 0,2 9-158,-1 0 0,0 0 1,1 0-1,-1 0 0,1 0 0,0 1 0,-1-1 1,1 0-1,0 0 0,0 0 0,0 1 0,1-1 1,-1 0-1,0 1 0,1-1 0,-1 1 1,0 0-1,1-1 0,0 1 0,-1 0 0,3-1 1,2-1 18,0 0 1,0 0 0,0 1 0,0 0 0,0 0-1,0 0 1,1 1 0,-1 0 0,0 0 0,1 1-1,-1 0 1,1 0 0,-1 0 0,1 1 0,-1 0-1,1 0 1,7 3 0,-9-3-140,-1 1-1,1 0 1,0 0-1,-1 1 1,1-1-1,-1 1 1,0 0-1,0 0 1,0 1-1,0-1 1,-1 1-1,1 0 1,-1 0-1,0 0 1,0 0-1,0 0 1,-1 1-1,0-1 1,1 1-1,-2 0 1,1 0-1,1 6 1,-1 1-13,-1-1 0,0 1-1,-1-1 1,-1 1 0,0-1 0,0 1 0,-1-1 0,0 0-1,-1 0 1,0 0 0,-1 0 0,-1 0 0,1-1 0,-9 14 0,-6 7-3,-1-1 1,-1-1 0,-32 33 0,-40 41 41,92-102-43,0 0 1,0 0-1,0-1 1,1 1-1,-1 0 1,1 0-1,-1 0 1,0 0-1,1 0 1,-1 0-1,1 0 0,0 0 1,-1 0-1,1 0 1,0 0-1,0 0 1,0 0-1,-1 0 1,1 0-1,0 0 1,0 1-1,1-1 1,-1 0-1,0 1 0,1-1-16,0 0-1,0 0 0,0 0 0,0 0 1,0 0-1,0 0 0,0 0 0,0 0 1,0-1-1,0 1 0,0-1 0,0 1 1,1-1-1,-1 1 0,0-1 0,0 1 1,2-1-1,8 2-244,-1-1 0,1 0 0,19-1 0,88-15-500,-96 12 597,27-6-254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15867,'0'3'1929,"-4"13"-1017,-5 11-368,-5 7 2529,2 5-2105,5 13-536,1 4-88,2 0-104,1-5-160,5-8-336,2-6-200,5-6-480,-4-6-264,-6-12 840,-6-4-233,-2-9-159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71 12867,'-6'-22'1920,"5"17"-1388,0 1-1,-1-1 1,1 0 0,-1 1-1,-3-7 1,4 10-416,0 0-1,0 0 1,0 0-1,1 0 1,-1 0 0,0 0-1,0 0 1,-1 0-1,1 0 1,0 0 0,0 1-1,0-1 1,0 1-1,-1-1 1,1 1 0,0-1-1,0 1 1,-1 0-1,1-1 1,0 1 0,-1 0-1,1 0 1,-1 0 0,-1 0-1,-5 2-15,0 0-1,-1 0 0,1 1 1,1 0-1,-1 0 1,0 0-1,1 1 1,0 1-1,0-1 1,0 1-1,0 0 0,1 1 1,0-1-1,0 1 1,-6 8-1,-8 11 100,0 1 0,-24 43 1,30-46-22,2 0 0,0 1 0,-12 35 0,22-52-135,0 0 0,0 1-1,0-1 1,1 0 0,0 1 0,0-1-1,1 1 1,0-1 0,1 1-1,-1-1 1,1 1 0,1-1 0,-1 0-1,1 1 1,1-1 0,5 12 0,-5-14-25,1 0 1,0-1 0,0 1 0,0-1 0,1 0 0,0 0 0,0 0 0,0 0 0,0-1 0,0 0-1,1 0 1,-1-1 0,1 1 0,0-1 0,-1-1 0,1 1 0,0-1 0,0 0 0,12 1-1,-3-1-2,1-1-1,-1 0 1,1-1-1,-1 0 0,1-1 1,25-8-1,-32 7-7,0 0 0,-1-1-1,1-1 1,-1 0 0,1 0 0,-1 0-1,-1-1 1,1 0 0,-1-1 0,0 0-1,0 0 1,-1 0 0,0-1 0,-1 0-1,1 0 1,-1 0 0,-1-1 0,0 1-1,6-18 1,-6 15-1,-1-1 1,0 0-1,0 0 0,-2 0 0,1-1 1,-1 1-1,-1 0 0,0-1 0,-1 1 0,-1 0 1,1 0-1,-2 0 0,0 0 0,0 0 1,-6-13-1,6 20-28,0 0 1,1 0-1,-2 0 1,1 1-1,-1-1 1,1 1-1,-1 0 1,0 0-1,-1 0 1,1 0-1,-1 1 1,1 0-1,-1 0 1,0 0-1,0 0 1,0 1-1,-1 0 1,1 0-1,-1 1 1,-8-3-1,10 4-69,0-1 1,0 1-1,0 0 0,0 0 1,0 1-1,1-1 0,-1 1 0,0-1 1,0 1-1,0 1 0,0-1 1,0 0-1,1 1 0,-1 0 0,1 0 1,-1 0-1,1 0 0,0 0 1,0 1-1,0 0 0,0-1 0,0 1 1,1 0-1,-1 0 0,1 1 1,0-1-1,-1 0 0,2 1 0,-3 5 1,2-7 58,1 1 0,0-1 0,0 1 0,0-1 1,1 1-1,-1 0 0,1-1 0,-1 1 0,1 0 0,0-1 0,0 1 1,0 0-1,0 0 0,1-1 0,-1 1 0,1 0 0,-1-1 1,1 1-1,0 0 0,0-1 0,0 1 0,1-1 0,-1 0 0,0 1 1,1-1-1,0 0 0,-1 0 0,1 0 0,0 0 0,4 3 1,24 9-451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19636,'7'22'1577,"-8"15"-1121,-6 2-208,2 15 496,2 3-304,3 2-104,0 0-48,8-6-408,0-9-280,4-12-568,3-6-160,-2-16 807,-1-6-239,1-10-184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7:5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18212,'8'-6'628,"-1"0"0,1 0 0,0 0 0,1 1 0,-1 0 1,1 1-1,15-5 0,67-18-9,-79 24-507,0 0-86,-7 1-32,1 1-1,-1-1 1,0 1 0,1 0 0,-1 1 0,1-1-1,-1 1 1,1 0 0,9 2 0,-14-2 3,0 1 1,0 0-1,1 0 1,-1 0 0,0-1-1,0 1 1,0 0-1,0 0 1,-1 0-1,1 1 1,0-1 0,0 0-1,-1 0 1,1 0-1,0 1 1,-1-1-1,1 0 1,-1 0 0,0 1-1,1-1 1,-1 0-1,0 1 1,0-1-1,0 1 1,0-1-1,0 0 1,0 1 0,0-1-1,0 0 1,-1 2-1,-9 50 14,7-44-5,-7 34-10,-33 154 281,36-153-310,1-1 0,1 70 1,11-72-1962,-8-39 2280,-3-7-373,-5-9-318,10 14 402,-13-18-437</inkml:trace>
  <inkml:trace contextRef="#ctx0" brushRef="#br0" timeOffset="1">43 548 16051,'-4'-17'1721,"11"11"-913,10 3-320,15 5 864,6 1-191,17-1-417,5 1-360,7-3-896,5-3 616,-3-20-216,-6-1-72</inkml:trace>
  <inkml:trace contextRef="#ctx0" brushRef="#br0" timeOffset="2">638 1 18492,'0'32'1784,"11"1"-1128,4 3-271,6 13 559,1 5-120,-2 18-144,-3 3-176,-11 5-360,-6 2-112,-20 5-224,-10 5-32,-25 5-152,-9 5-32,-15-12-184,-3-2-296,3-8 616,5-1-169,12-12 57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64 13923,'10'-52'1723,"-10"51"-1700,0 1 0,0-1 0,1 1 0,-1 0 0,0-1-1,0 1 1,0-1 0,0 1 0,0-1 0,0 1 0,0-1 0,0 1 0,0-1 0,-1 1 0,1-1 0,0 1 0,0-1-1,0 1 1,0-1 0,-1 1 0,1 0 0,0-1 0,0 1 0,-1-1 0,-8 4 621,-14 19-35,-8 14-390,3 2 0,1 2 1,1 0-1,-36 81 0,37-60 46,2 0-1,-29 129 0,44-147-92,2 1 0,-2 65 0,7-90-143,2-1 0,0 1 0,2-1 0,0 0 0,0 1 0,2-1 0,0-1 0,12 26 0,-14-38-70,-1 0 1,2 0 0,-1 0 0,1 0 0,-1 0-1,1-1 1,1 1 0,-1-1 0,1 0 0,-1 0-1,1-1 1,7 4 0,-3-3-20,0 0 1,0 0 0,0-1-1,1 0 1,0-1-1,16 3 1,12-2-120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1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14 522 15659,'-3'4'469,"-7"13"1186,11-14-885,10-7-102,1-3-354,-1 0 0,0-1 0,0-1 0,-1 0 0,18-18 0,-5 3-22,88-87 502,174-228 0,-285 339-782,0 0 0,0 0 0,0 0 0,0 0-1,0 0 1,0 0 0,0 0 0,0 0 0,0 0 0,0 0 0,0 0 0,0 0 0,0 0 0,0 0 0,0 0 0,0 0-1,0 0 1,0 0 0,0 0 0,0 0 0,0 0 0,0 0 0,0 0 0,0 0 0,0 0 0,0-1 0,0 1-1,-7 6 109,-11 13-22,-3 13-59,2 0-1,1 1 1,2 1 0,1 1 0,1 0 0,2 1 0,-13 67-1,24-95-59,-7 50-56,7-53 1,1 1 0,0-1 0,0 0 1,1 0-1,0 1 0,-1-1 1,2 0-1,1 7 0,-3-11 45,0-1-1,1 1 0,-1-1 1,0 1-1,0-1 0,0 1 1,0-1-1,0 0 0,1 1 1,-1-1-1,0 1 0,0-1 1,0 0-1,1 1 0,-1-1 1,0 0-1,1 1 0,-1-1 1,0 0-1,1 0 0,-1 1 1,1-1-1,-1 0 0,0 0 1,1 1-1,-1-1 0,1 0 1,-1 0-1,0 0 0,1 0 1,-1 0-1,1 0 1,-1 0-1,1 0 0,-1 0 1,1 0-1,-1 0 0,0 0 1,1 0-1,-1 0 0,1 0 1,-1 0-1,1 0 0,-1-1 1,0 1-1,1 0 0,-1 0 1,1-1-1,-1 1 0,0 0 1,1 0-1,-1-1 0,0 1 1,1-1-1,12-21-479,-1-13 21,1-7-126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5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14451,'338'-66'908,"212"-2"-750,-123 19-110,85-59-4,-10-38 186,-422 121-151,94-22 157,-145 42-183,1 0 0,-1 2 0,1 1 0,31 2 1,21 12-573,-87-13 313,-4-1 82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1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16700,'-6'24'1416,"-7"19"-968,-1 9-176,0 11 304,1 1-40,3 2 8,3-3-144,5-10-352,2-8-120,6-18-280,1-14-232,0-13 320,-1-10 88,-2-16-128,-1-7-96</inkml:trace>
  <inkml:trace contextRef="#ctx0" brushRef="#br0" timeOffset="1">3 203 15571,'-3'6'1745,"12"-2"-889,5-2-288,9-1 936,3 0-375,9-1-305,0 0-112,5 0-368,-1-1-312,-2 0-824,-4-2-192,-13-7 784,-8-2-217,-9 1-135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1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40 15347,'0'-1'90,"1"0"0,-1 0 0,0 0 0,1 0 0,-1 0 0,0 0 0,1 0 0,-1 0 0,0 0-1,0 0 1,0-1 0,0 1 0,0 0 0,0 0 0,0 0 0,0 0 0,-1 0 0,1 0 0,0 0 0,-1 0 0,1 0-1,-1 0 1,1 0 0,-1 0 0,1 0 0,-1 0 0,0 0 0,1 0 0,-1 0 0,0 1 0,0-1 0,0 0 0,1 1-1,-1-1 1,0 0 0,0 1 0,0-1 0,0 1 0,0-1 0,0 1 0,-2-1 0,0 1 15,0-1 0,0 1 0,0 0 0,0-1 0,0 2 1,0-1-1,0 0 0,1 0 0,-1 1 0,0-1 0,0 1 0,0 0 0,0 0 1,0 0-1,-3 3 0,-1 1-59,-1 1 1,2-1-1,-1 2 1,1-1-1,0 1 0,0 0 1,1 0-1,-1 0 1,2 1-1,-1 0 1,1 0-1,0 0 0,1 1 1,-3 10-1,2-5-41,0 1 0,1 0 0,1-1 0,0 1 0,1 0 0,0 0 0,4 27 0,-3-36-1,2 1 1,-1-1-1,0 0 0,1 0 0,1 0 1,-1 0-1,1 0 0,-1-1 0,2 1 1,-1-1-1,1 0 0,-1 0 1,8 7-1,-7-9 9,-1 0-1,1 0 1,0 0 0,0-1-1,0 1 1,1-1 0,-1 0 0,1 0-1,-1-1 1,1 0 0,-1 1-1,1-1 1,0-1 0,-1 1-1,1-1 1,0 0 0,0 0 0,7-1-1,1-1 48,-1-1-1,1-1 1,-1 0-1,0-1 1,0 0-1,-1-1 1,1 0-1,-1 0 1,-1-2-1,19-14 1,-15 9 70,0 0 0,-1 0 0,0-1 0,-1-1 0,-1 0 0,18-32 0,-26 40-69,1-1 1,-1 0-1,0 1 1,-1-1-1,0-1 1,0 1 0,-1 0-1,0 0 1,-1-1-1,0-10 1,0 16-62,0 0 0,-1 1 0,1-1 0,-1 0 0,0 0 0,1 0 0,-1 1 0,-1-1 1,1 0-1,0 1 0,-1-1 0,1 1 0,-1-1 0,0 1 0,0 0 0,0 0 0,0 0 0,0 0 0,0 0 1,0 0-1,-1 1 0,1-1 0,-1 1 0,1-1 0,-1 1 0,0 0 0,1 0 0,-1 0 0,0 0 1,0 1-1,0-1 0,-4 1 0,2-1-86,0 1 0,0 1 0,0-1 0,0 1 0,0 0 0,0 0 0,1 0 0,-1 0 0,0 1 0,1 0 0,-1 0 0,1 0 0,-1 1 0,1 0 0,0-1 0,0 1 0,0 1 0,1-1 0,-1 0 0,1 1 0,-1 0 0,1 0 0,1 0 0,-4 6 0,-7 19-431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1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16396,'-16'48'1744,"-2"-2"-1256,3-6-232,4 1 992,7-7-1008,4-7-432,8-11-504,5-5 648,13-8-240,3-3-128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1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17180,'-7'2'232,"0"-1"0,0 1 0,0 0 0,1 1 0,-1 0 1,1 0-1,-1 0 0,1 1 0,0 0 0,0 0 0,0 0 0,1 1 1,-10 10-1,3-1 85,1 0 0,0 1 0,1 0 0,-11 20 0,15-22-154,0 0 0,0 0 0,2 1 0,-1 0 0,2 0 0,0 0-1,-3 25 1,6-33-137,0-1-1,0 0 0,0 0 0,0 1 1,1-1-1,0 0 0,0 0 0,0 0 0,1 0 1,0 0-1,0 0 0,0 0 0,0-1 1,1 1-1,0-1 0,0 1 0,0-1 1,0 0-1,1 0 0,0-1 0,-1 1 0,1-1 1,1 1-1,6 3 0,-2-3-15,0 0-1,0-1 0,1 0 1,-1 0-1,1-1 1,0-1-1,0 1 0,0-2 1,0 1-1,0-1 1,0-1-1,0 0 0,-1 0 1,1-1-1,0 0 1,0 0-1,-1-1 0,12-6 1,-3 2 0,0-2 0,0 0 0,-1-1-1,0-1 1,-1-1 0,0 0 0,-1-1 0,17-17 0,-25 21-5,0 0 0,0 0 0,-1 0 0,0-1 0,0 0 0,-1 0 0,-1 0 0,0-1 0,0 0 0,-1 1 0,0-1 0,-1-1 0,1-13 0,-3 20-30,0 0 1,0 0-1,0 0 1,0 0-1,-1 0 1,0 0 0,0 0-1,-1 0 1,1 0-1,-1 0 1,0 1-1,0-1 1,-1 1 0,1-1-1,-1 1 1,0 0-1,0 0 1,0 0 0,-1 0-1,1 1 1,-1-1-1,0 1 1,0 0-1,0 0 1,-1 1 0,1-1-1,-1 1 1,1 0-1,-1 0 1,0 0-1,-5-1 1,4 2-162,0-1-1,-1 1 1,1 0-1,0 1 1,-1 0 0,1 0-1,-1 0 1,-8 2-1,12-2 95,1 1-1,-1-1 0,0 1 1,1 0-1,-1 0 0,0 0 1,1 0-1,-1 0 0,1 1 1,0-1-1,0 1 0,-1 0 0,1-1 1,0 1-1,0 0 0,0 0 1,1 0-1,-1 1 0,0-1 1,1 0-1,-2 4 0,0 8-587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1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14115,'3'-2'257,"-1"0"0,1 0 0,0 0 0,0 0 0,0 0 0,1 1 0,-1-1 0,0 1 0,1 0 0,-1 0 0,1 0 0,-1 0 0,1 1 0,-1-1 1,1 1-1,-1 0 0,1 0 0,3 1 0,12 1 664,-1 0 0,20 5 0,-35-6-813,4 1 87,1 0-1,-1 0 1,0 1 0,0 0-1,1 0 1,-2 1 0,12 7-1,-16-10-181,0 1 0,-1-1 0,1 0 0,-1 1 0,1-1 0,-1 1 0,0-1 0,1 1 0,-1 0 0,0 0 0,0-1 0,0 1-1,0 0 1,-1 0 0,1 0 0,0 0 0,-1 0 0,0 0 0,1 0 0,-1 0 0,0 0 0,0 0 0,0 0 0,0 0 0,0 1-1,-1-1 1,1 0 0,0 0 0,-1 0 0,0 0 0,1-1 0,-1 1 0,0 0 0,-1 2 0,-3 3-5,0 0 0,-1 0 1,0-1-1,0 0 0,0 0 1,0 0-1,-10 5 0,-17 17 22,33-28-37,-1 0 0,1 1 0,-1-1 0,1 1 0,-1-1 0,1 0 0,0 1 0,-1-1-1,1 1 1,0-1 0,-1 1 0,1-1 0,0 1 0,0-1 0,0 1 0,-1-1 0,1 1 0,0 0 0,0-1 0,0 1 0,0-1 0,0 1 0,0-1 0,0 1 0,0 0 0,0-1 0,0 1 0,1 0 0,-1 0-11,1 0 1,0-1-1,-1 1 1,1 0-1,0 0 1,0-1-1,0 1 1,0 0-1,0-1 1,-1 1-1,1-1 1,0 0-1,0 1 1,2 0-1,40 7-480,-37-8 431,22 3-253,0 2 0,-1 1 0,32 10 0,-52-14 274,0 1 1,0 0-1,0 0 1,-1 0-1,1 1 0,-1 0 1,0 0-1,0 1 1,0 0-1,-1 0 0,1 0 1,-1 1-1,-1-1 1,1 1-1,-1 0 0,0 1 1,5 9-1,-8-12 59,1 0-1,-1 0 1,0 0-1,0 1 1,0-1-1,-1 1 1,1-1-1,-1 1 1,0-1-1,0 0 1,-1 1 0,1-1-1,-1 1 1,-2 4-1,1-3 60,-1 0-1,1 1 1,-2-1-1,1-1 0,0 1 1,-1 0-1,0-1 1,-9 8-1,3-3 159,0-1-1,-1 0 1,-1-1-1,1-1 1,-1 1-1,-1-2 1,1 0-1,-20 7 1,25-11-97,-1 0 1,1 0 0,-1 0-1,1-1 1,-1 0 0,0-1-1,1 0 1,-1 0 0,-13-2-1,18 1-196,0 0 0,0 0 0,1 1 0,-1-2 0,0 1 0,1 0 0,-1 0 0,1-1 0,0 1 0,-1-1 0,1 0 0,0 0 0,0 0 0,0 0 0,0 0 0,0 0 0,1-1 0,-1 1 0,1 0 0,-1-1 0,1 1 0,0-1 0,0 0 0,0 1 0,0-1 0,1 0 0,-1 0 0,1 1 0,-1-5 0,1-5-143,0 0-1,0 1 1,1-1 0,4-15-1,4-16-502</inkml:trace>
  <inkml:trace contextRef="#ctx0" brushRef="#br0" timeOffset="1">703 10 18708,'0'0'1608,"-7"16"-1096,-3 6-175,1 14 815,-1 6-456,5 8-304,2 4-64,6 5-120,5-4-216,4-7-440,2-3-536,0-15 824,2-10-144,-3-26-152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18844,'13'7'1576,"4"16"-1056,2 9-207,7 14 591,1 5-128,-1 12-312,-5 5-104,-11 13-80,-10 5-80,-21 5-112,-11-1-56,-22 3-336,-6 0-320,-15-4 536,-8-6-72,-12-21-104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14 15051,'-11'-7'750,"10"6"-724,0 1 0,0-1 1,0 0-1,0 1 0,0-1 0,0 1 0,0-1 0,0 1 0,0 0 1,-1-1-1,1 1 0,0 0 0,0 0 0,0 0 0,0 0 1,-1 0-1,1 0 0,0 0 0,0 0 0,0 0 0,0 1 0,-1-1 1,1 0-1,0 1 0,0-1 0,0 1 0,0-1 0,0 1 0,0 0 1,0-1-1,0 1 0,0 0 0,-1 1 0,-17 12 100,1 1 0,1 1-1,0 0 1,1 1-1,1 1 1,0 0 0,1 1-1,1 1 1,-19 39 0,12-15 52,2 0 0,2 1 1,-20 90-1,23-65-41,-4 74 1,15-105-93,1 0 0,2-1 1,10 63-1,-9-90-46,0-1-1,1 1 1,0-1-1,0 0 1,2 0-1,6 13 1,-9-19-13,0-1 1,1 0-1,-1 1 1,1-1-1,0 0 1,0-1-1,0 1 1,0 0-1,0-1 0,0 0 1,1 1-1,0-1 1,-1-1-1,1 1 1,0-1-1,0 1 0,0-1 1,-1 0-1,9 1 1,3-1 238,0-1-1,0 0 1,0-2 0,-1 1 0,1-2 0,14-3-1,12-6-4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14 530 15107,'-1'2'121,"-1"1"60,0 1 0,1-1-1,-1 1 1,1-1 0,0 1 0,0 0-1,0-1 1,1 1 0,-1 8 0,1-12-163,0 1 0,0-1 0,0 0 0,0 1 0,0-1 0,0 1 0,0-1 0,0 1 0,0-1 1,0 1-1,1-1 0,-1 0 0,0 1 0,0-1 0,0 1 0,1-1 0,-1 0 0,0 1 0,1-1 0,-1 0 0,0 1 1,1-1-1,-1 0 0,0 0 0,1 1 0,-1-1 0,1 0 0,-1 0 0,0 0 0,1 1 0,-1-1 0,1 0 1,-1 0-1,1 0 0,-1 0 0,1 0 0,-1 0 0,1 0 0,20-6 605,-19 5-570,20-9 301,-1-1-1,0-2 1,0 0 0,30-26-1,-14 11-83,87-72 337,216-228 0,-315 299-530,-19 20-29,-9 9-23,-14 12 2,-2 6 10,0 1 0,2 1-1,-29 41 1,18-18 12,-23 49 0,40-70-15,2 0 0,-9 27 0,16-43-76,0 0 0,1 0-1,0 0 1,0 0 0,0 0 0,1 1-1,-1-1 1,2 0 0,-1 0 0,1 1 0,0-1-1,0 0 1,3 8 0,-4-12 2,1-1 0,0 1 1,0-1-1,0 1 0,0-1 0,0 0 0,0 1 1,0-1-1,1 0 0,-1 0 0,0 0 0,1 0 1,-1 0-1,1 0 0,-1 0 0,1 0 0,0-1 1,-1 1-1,1 0 0,0-1 0,-1 1 1,1-1-1,3 0 0,0 1-5,1-1 0,-1-1 1,1 1-1,-1-1 0,1 0 0,6-2 1,31-12-302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 15355,'5'-9'1137,"-7"18"-873,-3 8-120,-4 16 264,-1 4-56,-1 7-256,-1 4-128,2-1-224,0-1-104,4-5-192,2-3-57,3-11 345,-1-7-192,5-13 32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 15307,'-12'1'1353,"4"-1"-825,1-1-184,4-1 392,3-1-72,7 1-128,4-1-88,6-2-224,4 1-48,6-2-160,4 2-24,0 0-144,1 1-136,-2-1-408,0-1 592,-14 2-104,-5 1-72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4:5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54 360 10618,'-12'9'358,"-18"18"69,29-26-416,0 0 0,0 0 0,0 0 0,0 0 0,0 0 0,0 0 0,1 1 0,-1-1 0,0 0 0,1 1 0,-1-1 0,1 0 0,-1 1 0,1-1 0,0 1 0,0-1 0,0 1 0,-1-1 0,1 0 0,1 1 0,-1 2 0,0-3 9,1 0 0,-1 0 0,1 0 0,-1-1 1,1 1-1,0 0 0,-1 0 0,1 0 0,0 0 0,-1 0 0,1-1 0,0 1 0,0 0 0,0-1 0,0 1 0,0-1 1,0 1-1,0-1 0,0 1 0,0-1 0,0 1 0,1-1 0,28 3 204,-21-3-134,58-1 345,0-3 1,125-24-1,-95 12-155,251-36 488,526-87-273,-190-25-417,-645 154-81,-14 3-27,-4 0-64,0 2 1,0 1-1,42-4 1,-62 8 77,0-1 1,1 1 0,-1 0 0,0 0 0,1 0 0,-1 0 0,0 1 0,1-1 0,-1 0 0,0 0 0,1 1 0,-1-1 0,0 1 0,0-1 0,1 1 0,-1 0 0,0-1-1,0 1 1,0 0 0,0 0 0,0 0 0,0-1 0,0 1 0,0 0 0,0 0 0,-1 1 0,1-1 0,0 0 0,-1 0 0,2 2 0,-3-3-168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61 15419,'-1'-3'101,"1"0"0,-1 0 0,-1 0-1,1 0 1,0 0 0,-1 0 0,0 1 0,1-1-1,-1 0 1,0 1 0,0-1 0,-1 1 0,1 0-1,0 0 1,-1 0 0,1 0 0,-7-3-1,5 3-16,-1 0-1,0 0 0,0 1 1,-1 0-1,1 0 0,0 0 1,0 0-1,0 1 0,-1 0 1,-5 0-1,-4 2 52,1 1 0,-1 0-1,1 0 1,0 2 0,0-1 0,0 2-1,-15 8 1,14-5-70,1 0 0,0 1 0,1 0 0,0 1 0,0 1 0,1 0 0,-16 21 0,20-23-43,1 1-1,0 0 0,0 1 0,1-1 0,1 1 1,0 1-1,0-1 0,1 1 0,1 0 0,-3 16 1,6-24-17,-1 1 1,1-1-1,0 1 1,0-1-1,1 1 1,0-1 0,0 1-1,3 9 1,-3-13-4,0 0 1,0 0 0,0 0-1,0 0 1,0 0-1,1 0 1,-1 0-1,1 0 1,-1 0 0,1-1-1,0 1 1,0-1-1,0 1 1,0-1-1,0 0 1,0 0 0,0 0-1,0 0 1,0 0-1,1 0 1,-1 0-1,0-1 1,5 1 0,2 0 6,0-1 1,0 0 0,1-1-1,-1 0 1,0 0 0,0-1 0,0 0-1,0-1 1,10-3 0,9-6 62,40-22 0,-41 19-6,-1-1 1,-1-2-1,0 0 1,-2-1-1,0-2 0,-1 0 1,-1-1-1,28-38 0,-45 55-47,-1-1-1,1 0 0,-1 0 1,0 0-1,3-12 0,-5 17-25,-1 0 0,0 0 1,0 0-1,1-1 0,-1 1 0,0 0 0,0 0 0,0-1 0,0 1 1,0 0-1,-1 0 0,1 0 0,0-1 0,0 1 0,-1 0 1,1 0-1,-1 0 0,1 0 0,-1 0 0,0-1 0,1 1 1,-1 0-1,0 0 0,0 1 0,0-1 0,1 0 0,-1 0 1,0 0-1,0 1 0,0-1 0,0 0 0,-1 1 0,1-1 1,0 1-1,0-1 0,0 1 0,0-1 0,-1 1 0,-1 0 0,-2-1-114,0 0 0,1 1 0,-1 0 0,0 0 0,0 0 0,0 1-1,1-1 1,-1 1 0,0 0 0,0 1 0,1-1 0,-1 1-1,1 0 1,0 0 0,-1 0 0,-5 5 0,5-3-12,1-1 1,-1 0-1,1 1 1,0 0-1,0 0 1,1 0-1,-1 0 1,1 1-1,0-1 1,0 1-1,0 0 0,1 0 1,0 0-1,-3 8 1,0 19-722</inkml:trace>
  <inkml:trace contextRef="#ctx0" brushRef="#br0" timeOffset="1">728 288 15035,'-13'43'1336,"-4"10"-959,-4 3-169,3 1 896,1-1-808,12-9-424,5-7-280,8-23 376,6-9-120,9-28-80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15 14027,'0'-1'52,"0"1"0,0-1-1,0 1 1,-1-1 0,1 0 0,0 1-1,0-1 1,0 0 0,-1 1 0,1-1-1,0 1 1,-1-1 0,1 1 0,-1-1 0,1 1-1,-1-1 1,1 1 0,-1-1 0,1 1-1,-1-1 1,1 1 0,-1 0 0,1-1 0,-1 1-1,0 0 1,1 0 0,-1-1 0,0 1-1,1 0 1,-1 0 0,1 0 0,-1 0 0,0 0-1,1 0 1,-1 0 0,0 0 0,1 0-1,-1 0 1,0 0 0,1 0 0,-2 1-1,-30 11 421,31-12-411,-20 11 250,0 1-1,1 1 0,0 1 0,1 0 0,1 2 1,0 0-1,1 1 0,1 0 0,1 2 1,-15 20-1,27-32-257,-1-1 1,0 0-1,1 1 1,0 0-1,1 0 0,0 0 1,-3 11-1,5-16-45,0-1-1,-1 1 1,1 0-1,0 0 1,0-1-1,1 1 1,-1 0 0,0 0-1,0-1 1,1 1-1,-1 0 1,1-1-1,0 1 1,-1 0 0,1-1-1,0 1 1,0-1-1,0 1 1,0-1-1,0 0 1,0 1-1,0-1 1,1 0 0,-1 0-1,0 0 1,1 0-1,-1 0 1,1 0-1,-1 0 1,1 0-1,-1-1 1,1 1 0,0 0-1,-1-1 1,1 1-1,2-1 1,3 1-1,1 0 1,-1-1-1,0 0 0,0 0 1,0-1-1,0 0 0,0 0 1,0-1-1,0 0 0,0 0 1,0 0-1,-1-1 1,1 0-1,11-7 0,-6 2 20,1-1-1,-1 0 0,0-1 1,-1 0-1,0-1 0,11-13 1,-16 16 15,0-1 0,0 0 0,-1-1 0,0 0 0,0 0 0,-1 0 0,0 0 0,3-18 0,-6 24-24,-1 0 1,1 0-1,-1 0 0,0 1 1,0-1-1,0 0 0,-1 0 1,1 0-1,-1 0 0,0 1 1,0-1-1,-2-4 0,1 6-7,1 0 0,-1-1 0,1 1 0,-1 0 0,0 0 0,0 0 0,0 0 0,0 0 0,0 0 0,-1 0 0,1 1 0,0-1 0,-1 1 0,1 0 0,-1 0 0,0 0 0,1 0 0,-5-1 0,3 1-40,0 1-1,0-1 1,1 1 0,-1 0-1,0 0 1,0 0-1,0 1 1,0 0 0,1-1-1,-1 1 1,0 0-1,-6 4 1,8-5-26,1 1-1,0-1 1,0 1-1,-1 0 0,1-1 1,0 1-1,0 0 1,0 0-1,0 0 1,0 0-1,0 0 1,0 0-1,0 0 1,0 0-1,1 0 1,-1 0-1,0 1 1,1-1-1,-1 0 1,1 0-1,-1 1 1,1-1-1,0 0 1,0 1-1,-1-1 1,1 1-1,0-1 1,0 0-1,0 1 0,0-1 1,1 0-1,-1 1 1,0-1-1,0 0 1,1 1-1,-1-1 1,1 0-1,0 2 1,1 0-10,0-1 0,0 1 0,0-1 0,0 0 0,0 0 0,1 0 0,-1 0 0,1 0 0,-1 0 0,1 0 0,-1-1 0,1 0 0,0 1 0,4 0 0,26 6-583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17508,'11'-10'432,"-1"1"0,2 1 0,-1 0 1,1 0-1,0 1 0,1 1 0,21-9 1,-28 13-357,0 0 0,1 1 0,-1 0 1,0 0-1,1 0 0,-1 1 0,1 0 0,-1 0 1,1 1-1,-1 0 0,0 0 0,1 0 1,-1 1-1,0 0 0,0 0 0,0 0 1,0 1-1,11 6 0,-13-6-83,0 0 0,0 0 1,0 0-1,0 1 0,-1 0 0,1-1 0,-1 1 0,0 0 0,0 1 1,0-1-1,-1 0 0,1 1 0,-1 0 0,0-1 0,-1 1 0,1 0 1,-1 0-1,0 0 0,0 0 0,0 0 0,-1 0 0,0 0 0,0 0 1,0 0-1,0 1 0,-1-1 0,0 0 0,0 0 0,0 0 0,-1-1 0,0 1 1,0 0-1,0 0 0,-4 6 0,-7 7 6,-1-1 1,-1 0-1,0-1 1,-29 23-1,-11 13 68,37-29-93,18-23 13,-1 1-1,1-1 1,0 1 0,-1-1-1,1 1 1,0 0 0,0-1 0,0 1-1,-1-1 1,1 1 0,0-1-1,0 1 1,0 0 0,0-1-1,0 1 1,0-1 0,0 1 0,0 0-1,0-1 1,0 1 0,0-1-1,0 1 1,1-1 0,-1 1 0,0 0-1,0-1 1,1 1 0,-1-1-1,0 1 1,1-1 0,-1 1 0,0-1-1,1 1 1,-1-1 0,1 0-1,-1 1 1,1-1 0,-1 0 0,1 1-1,-1-1 1,1 0 0,-1 1-1,1-1 1,-1 0 0,1 0 0,-1 0-1,2 1 1,5 0 31,0-1 1,1 1-1,-1-1 1,0-1-1,0 1 1,0-1-1,0 0 1,0-1-1,13-4 0,-6 1 12,1 0 0,-1-2-1,25-14 1,14-20-126</inkml:trace>
  <inkml:trace contextRef="#ctx0" brushRef="#br0" timeOffset="1">462 26 13531,'-1'1'85,"0"-1"0,1 1 0,-1 0 0,0 0 0,1-1 0,-1 1 0,1 0 0,-1 0 0,1 0 0,0 0 0,-1 0 0,1 0 0,0 0 0,0 0 0,0 0 0,-1 0 0,1-1 0,0 1 0,0 0-1,0 0 1,1 0 0,-1 0 0,0 0 0,0 0 0,0 0 0,1 0 0,-1 0 0,1 0 0,-1 0 0,0 0 0,1 0 0,-1-1 0,1 1 0,0 0 0,-1 0 0,1-1 0,0 1 0,-1 0 0,1-1 0,0 1 0,0-1 0,0 1 0,0-1 0,1 2 0,4 1 248,0 0 0,0-1 0,0 1-1,0-1 1,12 2 0,9 0-128,1-1 0,0-1-1,-1-1 1,1-2 0,0-1 0,39-7-1,4-6-632,84-29-1,-153 43 415,11-3-98,-1 0 1,0 1-1,1 0 0,19-1 0,-31 4 107,-1-1 1,1 1-1,-1 0 0,1 0 1,-1 0-1,1 0 0,0 0 1,-1 0-1,1 0 0,-1 0 1,1 0-1,0 0 1,-1 1-1,1-1 0,-1 0 1,1 0-1,-1 0 0,1 1 1,-1-1-1,1 0 1,-1 1-1,1-1 0,-1 0 1,1 1-1,-1-1 0,0 1 1,1-1-1,-1 0 1,0 1-1,1-1 0,-1 1 1,0-1-1,1 1 0,-1 0 1,0-1-1,0 1 0,0-1 1,0 1-1,1-1 1,-1 1-1,0-1 0,0 1 1,0 0-1,0-1 0,0 1 1,0-1-1,-1 1 1,1 0-1,0-1 0,0 1 1,0-1-1,0 1 0,-1-1 1,1 1-1,-1 0 1,-2 5 18,0 1 1,0-1-1,-8 11 1,10-16-13,-124 151 566,80-101-508,-60 88 0,98-121-565,7-18 496,0 0 0,0 1 0,0-1 0,0 1 1,0-1-1,0 1 0,0-1 0,0 0 0,1 1 1,-1-1-1,0 1 0,0-1 0,0 0 1,1 1-1,-1-1 0,0 0 0,0 1 0,1-1 1,-1 0-1,0 1 0,1-1 0,-1 0 0,0 0 1,1 1-1,-1-1 0,1 0 0,-1 0 0,0 0 1,1 0-1,-1 1 0,1-1 0,-1 0 0,1 0 1,0 0-1,11 1-234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1 594 15515,'0'-7'1833,"24"-2"-937,5 2-336,14-3 1288,7 0-831,10-1-337,2 1-416,1 1-912,-2-1-88,-11 3 543,-8-5-231,-12-3-184</inkml:trace>
  <inkml:trace contextRef="#ctx0" brushRef="#br0" timeOffset="1">746 1 15979,'21'3'1441,"-3"14"-937,-1 4-192,3 17 456,-3 7-56,-3 16-224,-6 5-112,-13 7-176,-11 3-104,-25 7-224,-15 4-120,-23 8-280,-11-5-72,-22-3 432,-4-1-128,1-11-128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 16163,'-12'-4'1833,"5"6"-1217,10 0-256,14-3 912,22-6-552,11-2-79,13-4-281,6 0-208,5 3-392,0 3-336,-13 7-473,-8 5 601,-26 3 160,-11 11-224,-16 4-144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13707,'10'2'1448,"22"1"-720,12-3-264,19-3 817,9-1-417,9-3-488,5 0-280,2-2-1344,-4 1 1256,-18 0-344,-7 1-208</inkml:trace>
  <inkml:trace contextRef="#ctx0" brushRef="#br0" timeOffset="1">1094 0 14731,'-10'49'1360,"1"3"-1063,5 2-121,1 5 432,3-3-584,6-3-176,1-12 208,3-8-64,0-13-136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14939,'3'-3'197,"0"1"0,-1-1 1,1 0-1,0 1 0,0 0 0,1 0 0,-1 0 0,0 0 0,1 1 0,-1-1 0,1 1 1,-1 0-1,1 0 0,0 0 0,5-1 0,7 0 182,1 1 0,20 1 0,-22 0-49,34 1 70,-1 2 0,52 10 0,-71-8-364,-1 2 0,0 1 0,-1 1-1,49 23 1,-69-29-39,0 1 0,-1 0 0,1 1 1,-1-1-1,0 1 0,0 0 0,0 0 0,-1 1 0,0 0 0,8 11 0,-11-13 1,-1-1-1,0 0 1,1 0 0,-1 0 0,0 1-1,-1-1 1,1 1 0,0-1-1,-1 1 1,0-1 0,0 0-1,0 1 1,0-1 0,-1 1-1,1-1 1,-1 1 0,0-1-1,0 0 1,0 1 0,0-1-1,-1 0 1,1 0 0,-1 0-1,0 0 1,0 0 0,-4 4-1,-3 4 7,-1 0 0,0-1 0,-1-1 0,0 0 0,0 0 0,-24 13 0,-82 35-46,89-44-77,27-13 99,1 0-1,0 0 1,0 0 0,-1 0 0,1 0-1,0 0 1,0 0 0,-1 1-1,1-1 1,0 0 0,0 0-1,0 0 1,-1 0 0,1 0-1,0 1 1,0-1 0,0 0 0,-1 0-1,1 0 1,0 1 0,0-1-1,0 0 1,0 0 0,0 1-1,-1-1 1,1 0 0,0 0-1,0 1 1,0-1 0,0 0 0,0 0-1,0 1 1,0-1 0,8 6-512,26 3-219,-18-5 389,10 4-298,47 24-1,-65-28 628,0 1 0,0 0 0,0 0 0,0 1 0,-1 0 0,0 0 0,0 1 0,-1 0 0,7 9 0,-12-14 51,1 0 0,-1 0 0,1 0 0,-1 0 0,0 1 0,0-1 0,0 0 1,-1 1-1,1-1 0,0 1 0,-1-1 0,0 0 0,1 1 0,-1 0 0,0-1 0,0 1 0,0-1 0,-1 1 0,0 3 1,0-3 34,-1 0 0,1-1 0,-1 1 0,1-1 1,-1 1-1,0-1 0,0 0 0,0 1 0,0-1 1,-1 0-1,1 0 0,0-1 0,-6 4 0,-4 1 171,1-1 0,-1 0 0,0-1 0,-1 0 0,1-1 0,-18 2 0,5-2-77,1-1 1,-1-2-1,0 0 0,0-1 1,1-2-1,-1-1 0,1 0 1,0-2-1,-39-15 0,62 21-222,0 0-1,0 0 0,0-1 1,0 1-1,0 0 0,0-1 1,1 1-1,-1-1 0,0 1 1,0-1-1,0 0 0,1 1 1,-1-1-1,0 0 0,1 1 1,-1-1-1,1 0 0,-2-1 1,3 2 43,-1-1 0,1 1 0,-1-1 0,1 1 0,-1 0 0,1-1 0,-1 1 0,1-1 0,0 1 0,-1 0 0,1 0 0,-1-1 0,1 1 0,0 0 0,-1 0 0,1 0 0,0 0 0,-1 0 1,1 0-1,0 0 0,-1 0 0,1 0 0,0 0 0,-1 0 0,1 0 0,0 0 0,0 1 0,28 0-520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17164,'-1'24'1248,"-5"14"-1000,-1 6-112,0 9 272,-1 3-160,3 1-24,2-2-56,3-11-280,0-7-272,3-15-192,1-5 456,8-8-88,0-5-72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3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233 126 14163,'4'27'1480,"-4"6"-1040,-3 8-135,3 6 847,3 4-792,0 4-24,6-2-8,-2-4-64,0-6-232,2-3-120,-5-9-168,-3-5-40,-3-4-232,-3-5-64,-2-9 352,-3 1-112,-1-8-25</inkml:trace>
  <inkml:trace contextRef="#ctx0" brushRef="#br0" timeOffset="1">29 168 13411,'-9'-29'1125,"5"21"-860,1 0 1,0-1-1,0 1 1,1-1 0,1 0-1,-1 0 1,1 1-1,1-1 1,0-17 0,1 24-146,0 0 1,-1 0-1,1 0 0,0 0 1,1 0-1,-1 1 1,0-1-1,0 0 0,1 1 1,-1-1-1,1 1 1,-1-1-1,1 1 0,0 0 1,0 0-1,-1 0 1,1 0-1,0 0 1,0 0-1,0 0 0,0 0 1,0 1-1,0-1 1,0 1-1,0 0 0,5-1 1,7 0 121,0 0 0,28 2 0,-32 0-105,31 2-189,0 1 0,0 2 0,-1 2 0,0 2 0,-1 2 0,0 1 0,-1 2 0,48 25 0,-80-36-2,1 0 0,-1 0 0,0 0 0,0 1-1,-1 0 1,1 0 0,-1 0 0,0 1 0,0-1 0,-1 1 0,7 12 0,-10-15 33,1 1 0,-1-1 0,-1 0-1,1 0 1,0 1 0,-1-1 0,1 1 0,-1-1 0,0 1 0,0-1 0,-1 0-1,1 1 1,-1-1 0,1 1 0,-1-1 0,0 0 0,0 0 0,-1 1 0,1-1-1,-1 0 1,1 0 0,-1 0 0,0-1 0,0 1 0,0 0 0,-1-1-1,1 1 1,-4 2 0,-5 5 24,-1 0 0,-1 0 0,0-1 0,0-1 1,-26 12-1,-79 26 156,91-36-161,19-7-19,0 0-4,0 0 0,0 0 0,-1-1 0,1 0 0,-13 0 1,20-2 24,0 1 0,1-1 1,-1 0-1,0 0 1,0 0-1,1 0 1,-1 0-1,0 0 1,0 0-1,1-1 1,-1 1-1,0 0 1,0 0-1,1-1 1,-1 1-1,0 0 0,1-1 1,-1 1-1,0-1 1,1 0-4,0 0 0,0 0 0,0 0 0,0 0 1,0 0-1,1 0 0,-1 0 0,0 1 0,1-1 0,-1 0 1,1 0-1,-1 0 0,1 0 0,0-1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12955,'2'4'265,"1"-1"0,-1 1 0,0-1 0,0 1 0,0 0 0,0 0 1,-1 0-1,0 0 0,0 0 0,0 0 0,1 5 0,-1-4-18,0 0-1,0 0 0,0-1 1,1 1-1,0 0 0,3 6 1,-4-10-209,1 1 1,-1 0-1,0-1 1,1 0 0,-1 1-1,1-1 1,-1 0-1,1 0 1,0 0-1,-1 0 1,1 0 0,0 0-1,0 0 1,0-1-1,0 1 1,0 0-1,0-1 1,0 0 0,0 0-1,3 1 1,3-1-2,0-1 1,1 0-1,-1 0 1,0 0 0,0-1-1,-1 0 1,1-1-1,0 0 1,10-5 0,10-8-35,28-19 0,-35 22 16,77-50 0,-98 63-10,1 0-1,-1-1 1,1 1 0,-1 0 0,0-1 0,1 1 0,-1 0 0,1 0-1,-1 0 1,1-1 0,-1 1 0,0 0 0,1 0 0,-1 0 0,1 0-1,-1 0 1,1 0 0,-1 0 0,1 0 0,-1 0 0,1 0 0,-1 0-1,1 0 1,-1 0 0,1 0 0,-1 0 0,1 0 0,-1 1 0,1-1-1,-1 0 1,0 0 0,1 1 0,-1-1 0,1 0 0,-1 1 0,0-1-1,1 0 1,-1 1 0,0-1 0,1 0 0,-1 1 0,0-1 0,0 1-1,1-1 1,-1 0 0,0 1 0,0-1 0,0 1 0,0-1 0,0 1-1,1-1 1,-1 1 0,0-1 0,0 1 0,0-1 0,0 1 0,0-1-1,-1 1 1,1-1 0,0 1 0,0-1 0,0 1 0,-9 46 534,5-27-273,3-17-232,1-1 1,0 0-1,0 1 1,0-1-1,0 1 1,0-1-1,1 1 1,-1-1-1,1 0 1,-1 1-1,1-1 0,0 0 1,0 1-1,0-1 1,0 0-1,0 0 1,1 0-1,-1 0 1,1 0-1,-1 0 1,3 2-1,0-2-23,-1 0-1,0 0 1,1 0-1,-1-1 1,1 1-1,-1-1 0,1 0 1,0 0-1,-1 0 1,1-1-1,0 1 1,5-1-1,7 0-214,1-1-1,0-1 1,-1 0-1,1-2 1,16-4 0,66-28-1285,-76 26 968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0:1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13443,'10'19'1320,"3"7"-936,1 8-144,1 8 512,-4 12-335,-2 5-25,-14 11-136,-7 5-48,-24 6-104,-13 7-56,-20 11-168,-8 2-152,-12-3 648,-3-5-400,-2-8 8,-2-7-24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0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10370,'-5'9'793,"4"-7"-614,0 0 0,0 0 0,0 0-1,0 0 1,0 0 0,0 0 0,1 0-1,-1 0 1,0 4 0,2-5-156,-1 0 0,0 0 0,1 0 0,-1 0 0,0 0 0,1 0 0,-1-1 0,1 1 0,-1 0 0,1 0 0,0 0 0,-1 0 0,1-1 1,0 1-1,0 0 0,0 0 0,-1-1 0,1 1 0,0-1 0,0 1 0,0-1 0,0 1 0,0-1 0,1 1 0,41 21 430,63 45 0,-62-37-255,49 24 0,407 240 299,-484-284-493,50 34 4,80 70-1,50 66 5,-80-79-1,174 117 1,-150-116-5,-87-64 1,194 139 26,-167-124-26,102 48 0,-50-38-3,366 200-13,-319-143 19,79 49 3,-139-103-15,62 38 49,-169-95-26,-1 0 1,0 0-1,-1 1 1,17 21-1,-18-21 3,-7-8-22,0 0 0,0-1 0,1 1 0,-1-1 0,0 1-1,1-1 1,-1 0 0,0 0 0,1 0 0,0 0 0,-1 0 0,6 1 0,39 2-8,-3 1-1,-4 8-290,-34-15 252,-5-7-11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14787,'-6'0'481,"0"0"-1,1-1 1,-1 2-1,1-1 1,-9 2 0,13-2-414,0 0 0,0 0 1,-1 0-1,1 1 1,0-1-1,0 0 0,0 1 1,0-1-1,-1 1 1,1-1-1,0 1 1,0 0-1,0-1 0,0 1 1,0 0-1,0 0 1,1 0-1,-1-1 0,0 1 1,0 0-1,0 0 1,1 0-1,-1 0 0,1 1 1,-1-1-1,1 0 1,-1 0-1,1 0 0,-1 0 1,1 2-1,0-3-44,0 1 0,0 0 0,1-1 0,-1 1-1,0 0 1,1-1 0,-1 1 0,0 0 0,1-1 0,-1 1-1,1-1 1,-1 1 0,1-1 0,-1 1 0,1-1 0,-1 0 0,1 1-1,-1-1 1,1 1 0,-1-1 0,1 0 0,0 0 0,-1 1-1,1-1 1,0 0 0,-1 0 0,1 0 0,1 1 0,20 2 80,-21-3-98,20 0-229,-1-1 0,1-1 0,24-5-1,-29 3-78,1 2 1,-1 0-1,1 1 0,0 0 0,27 4 0,-42-3 303,-1 0-1,1 0 1,-1 1-1,1-1 0,-1 0 1,1 1-1,-1 0 1,1-1-1,-1 1 1,1 0-1,-1 0 1,0 0-1,0-1 1,1 1-1,-1 1 1,0-1-1,0 0 1,0 0-1,0 0 1,0 1-1,1 1 1,-1 0 125,0 1 1,0-1-1,0 1 1,-1-1-1,1 1 1,-1-1 0,0 5-1,0-5 73,0 1 0,1 0 0,-1 0-1,1-1 1,0 1 0,1 4 0,-1-6-140,0-1 1,-1 0-1,1 0 1,0 0-1,0 1 1,0-1-1,0 0 1,0 0-1,0 0 1,0 0-1,0-1 1,1 1-1,-1 0 1,0 0-1,0-1 1,1 1-1,-1-1 1,0 1-1,1-1 1,-1 1-1,2-1 1,4 1-54,0 0 0,1-1 0,-1 0 0,0 0 0,0-1 0,0 0 0,0 0 1,0 0-1,10-4 0,-4 0-89,0 0 1,-1 0 0,1-1 0,11-9 0,8-8-142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27 16660,'22'-16'1368,"-29"7"-1032,-16 8-152,-12 14 448,-6 13-16,-4 18-168,-4 9-104,4 13-104,5 3 41,19 4-9,6-3-16,15-8-32,10-8-72,18-18-248,7-9-272,23-17 344,1-4-104,15-7-48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56 15603,'4'-4'211,"0"-1"0,1 0-1,-1 1 1,1 0 0,0 0-1,0 0 1,0 1 0,0 0-1,1 0 1,-1 0 0,1 0-1,0 1 1,0 0 0,0 0-1,0 1 1,0 0 0,0 0-1,1 0 1,-1 1 0,7 0-1,-6 0-148,0 0-1,0 0 0,0 1 0,0 0 1,0 1-1,0-1 0,0 1 0,0 1 1,-1-1-1,1 1 0,-1 0 0,0 1 1,0-1-1,0 1 0,0 1 0,0-1 1,7 9-1,-11-10-69,1 0 1,-1 1 0,0-1-1,-1 1 1,1-1 0,-1 1-1,1-1 1,-1 1 0,0 0-1,0 0 1,-1 0 0,1 0-1,-1 0 1,0-1-1,0 1 1,0 0 0,-1 0-1,1 0 1,-1 0 0,0 0-1,0-1 1,0 1 0,0 0-1,-1-1 1,-2 5-1,2-3-4,-1 0 0,0 0-1,0 0 1,-1-1-1,0 1 1,1-1-1,-1 0 1,-1 0 0,1 0-1,0-1 1,-1 0-1,0 1 1,0-2-1,0 1 1,0 0 0,-10 2-1,14-4 22,-1-1 0,1 1 1,-1-1-1,1 0 0,-1 1 0,1-1 0,-1 0 0,0 0 0,1 0 1,-1 0-1,1-1 0,-1 1 0,1 0 0,-1 0 0,1-1 0,-1 1 1,1-1-1,-1 0 0,1 1 0,-1-1 0,1 0 0,0 0 0,0 0 1,-1 0-1,1 0 0,0 0 0,0 0 0,0 0 0,0-1 0,0 1 1,0 0-1,1 0 0,-1-1 0,-1-2 0,-1-4 84,1-1 1,0 1-1,0-1 0,0 0 1,1-10-1,-4-15 113,5 33-198,-1 1 1,1 0-1,0 0 1,0-1-1,0 1 1,0 0-1,0 0 1,-1-1-1,1 1 1,0 0-1,0 0 1,0 0-1,-1 0 1,1-1-1,0 1 1,0 0-1,-1 0 1,1 0-1,0 0 1,0 0-1,-1 0 1,1 0-1,0-1 1,0 1-1,-1 0 1,1 0-1,0 0 1,-1 0-1,1 0 1,0 0-1,0 0 1,-1 1-1,1-1 1,0 0-1,0 0 1,-1 0-1,1 0 0,0 0 1,0 0-1,-1 0 1,1 1-1,0-1 1,0 0-1,-1 0 1,1 0-1,0 0 1,0 1-1,0-1 1,0 0-1,-1 0 1,1 1-1,-13 12 58,11-11-53,-2 1-9,0 0 0,-1 0-1,0 0 1,1 0 0,-1-1 0,0 0 0,0 0 0,0 0 0,0-1 0,-1 1 0,-8 0 0,7-1 7,0 1 0,0-1 1,0 1-1,0 1 1,0 0-1,-10 5 0,10-3-2,0 0-1,0 1 0,1 0 0,-1 0 0,1 0 0,0 1 0,1 0 0,0 0 0,0 1 0,1-1 0,-1 1 1,2 0-1,-1 0 0,-4 16 0,8-24-9,0 1 0,0-1 1,-1 1-1,1-1 0,0 1 0,0-1 1,0 0-1,0 1 0,0-1 0,0 1 1,0-1-1,0 1 0,0-1 0,0 1 1,0-1-1,0 1 0,0-1 0,0 1 1,0-1-1,0 1 0,1-1 0,-1 1 1,0-1-1,0 0 0,1 1 0,-1-1 1,0 1-1,0-1 0,1 0 1,-1 1-1,0-1 0,1 0 0,-1 1 1,1-1-1,-1 0 0,0 0 0,1 1 1,1-1-2,0 0 1,-1 0-1,1 0 1,-1-1-1,1 1 1,-1 0 0,1-1-1,-1 1 1,1-1-1,-1 0 1,3-1-1,36-25-22,-15 7 61,1 1 0,1 2 0,1 1 0,0 1 0,1 1 0,0 1 0,1 2 0,44-11 0,-65 20-17,0 1 1,1 0 0,-1 0 0,1 1 0,-1 0 0,1 0 0,18 5 0,-25-5-17,0 1 0,0 0 0,0 0-1,-1 0 1,1 0 0,0 1 0,0-1 0,-1 1 0,1-1-1,-1 1 1,1 0 0,-1 0 0,0 0 0,0 1 0,0-1-1,0 0 1,0 1 0,0-1 0,-1 1 0,1 0 0,-1-1-1,0 1 1,0 0 0,0 0 0,0 0 0,0 0 0,-1 0-1,1 5 1,-1-2-5,0 1-1,0 0 0,-1 0 1,0 0-1,-1 0 0,1-1 1,-2 1-1,1-1 0,0 1 1,-1-1-1,0 0 1,-1 0-1,-5 8 0,-7 8 35,-37 40-1,44-53-19,-55 52 102,40-40 27,-38 45 0,61-65-144,0 0 0,0 0 0,0 0 0,0 0 0,1 0 0,-1 0 0,1 0 0,-1 0 0,0 1 1,1-1-1,0 0 0,-1 0 0,1 1 0,0-1 0,0 0 0,-1 1 0,1-1 0,0 0 0,1 2 0,-1-2-15,0 0-1,1 0 1,-1 0-1,1 0 1,0-1-1,-1 1 0,1 0 1,0 0-1,-1-1 1,1 1-1,0 0 1,0-1-1,-1 1 1,1-1-1,0 1 0,0-1 1,0 0-1,0 1 1,1 0-1,6 0-220,-1 1 0,1-1 0,0 0 0,13-1-1,-1 0-116,0-1-1,0-2 1,-1 1-1,30-10 1,5-6-243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16964,'-16'5'338,"1"0"1,-1 2-1,1 0 1,0 0 0,1 2-1,0 0 1,0 0 0,-13 12-1,20-15-255,0 1-1,1 0 0,0 0 1,0 0-1,0 1 0,1 0 1,0 0-1,0 1 0,1-1 1,0 1-1,1 0 0,0 0 1,0 0-1,1 0 0,-2 14 1,4-19-74,-1 1 1,1-1 0,0 0-1,1 1 1,-1-1 0,1 0-1,0 0 1,0 1 0,0-1-1,1 0 1,-1 0 0,1 0-1,0 0 1,0-1 0,1 1-1,-1 0 1,1-1 0,3 4-1,-2-3-5,-1-1 0,2 0 0,-1 0 0,0 0 0,1 0 0,-1-1 0,1 0 0,0 0 0,0 0 0,0 0 0,0-1 1,0 0-1,0 0 0,0 0 0,6 0 0,-1-1 10,0-1 1,0 0 0,-1 0 0,1-1 0,0 0 0,0 0 0,-1-2-1,0 1 1,1-1 0,-1 0 0,-1-1 0,1 0 0,-1 0 0,1-1-1,-2 0 1,1 0 0,6-8 0,-6 6 15,0-1 0,0 0 0,-1 0 0,-1 0 0,0-1 0,0 0 0,-1 0 0,0 0 0,0-1 0,-2 1 0,1-1 0,-1 0 0,-1-1 0,2-16 0,-3 24-46,-1 0 0,0 0-1,-1-1 1,1 1 0,-1 0-1,0 0 1,0 0 0,0-1-1,0 1 1,-1 1 0,0-1 0,0 0-1,0 0 1,0 0 0,0 1-1,-1 0 1,0-1 0,0 1 0,-5-5-1,5 6-31,1 1-1,-1-1 0,1 1 1,-1-1-1,0 1 0,1 0 1,-1 0-1,0 0 0,0 0 1,0 1-1,0-1 1,0 1-1,0 0 0,0 0 1,0 0-1,0 0 0,0 0 1,1 1-1,-1-1 0,0 1 1,0 0-1,0 0 1,0 0-1,1 0 0,-1 0 1,0 1-1,1-1 0,-4 3 1,-13 13-280,2 3-114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15475,'-10'12'1697,"5"2"-1121,-1 12-176,-1 7 776,4 10-472,1 3-104,4 7-176,1-2-47,5-2-337,2-6-168,5-13-481,3-8-215,2-17 640,1-5-152,-4-14-120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15 17580,'0'0'39,"0"0"0,0 0 1,1 0-1,-1 0 1,0 0-1,0 0 0,0 0 1,1 0-1,-1 0 0,0 0 1,0 0-1,1 0 1,-1-1-1,0 1 0,0 0 1,0 0-1,1 0 0,-1 0 1,0 0-1,0 0 1,0 0-1,0-1 0,1 1 1,-1 0-1,0 0 0,0 0 1,0 0-1,0-1 1,0 1-1,1 0 0,-1 0 1,0 0-1,0-1 0,0 1 1,0 0-1,0 0 1,0 0-1,0-1 0,0 1 1,0 0-1,0-1 0,-10-3 575,-20-1 167,21 6-596,-1 0 0,1 0 1,0 1-1,-1 1 0,1-1 0,-12 6 0,17-7-174,0 1 0,1 0 0,-1 0 0,0 0 0,0 1-1,1-1 1,0 1 0,-1 0 0,1 0 0,0 0 0,0 0 0,1 0 0,-1 1 0,1-1 0,-1 1 0,-1 4 0,4-7-9,-1 0 0,1 0 0,0-1 0,-1 1 0,1 0 0,0 0 0,0 0 0,0 0 0,-1 0 0,1 0 0,0 0 0,0 0 0,1 0 0,-1 0 0,0 0 0,0-1 0,0 1 0,1 0 0,-1 0 0,0 0 0,1 0 0,-1 0 0,0 0 0,1-1 0,0 1 0,-1 0 0,2 1 0,0-1 1,-1 0 0,1 0 0,0 0 0,0 0 0,0 0 0,0 0 0,0-1 0,0 1 0,0-1-1,1 1 1,3-1 0,3 0 0,1 0 0,0 0 1,-1-1-1,17-4 0,12-8-183,-1-1 0,66-36 0,-103 50 173,0 0 0,0 0 0,0 0 0,0 0 0,1-1 0,-1 1 0,0 0 0,0 0 0,0 0 0,0 0 0,1 0 1,-1 0-1,0 0 0,0-1 0,0 1 0,0 0 0,1 0 0,-1 0 0,0 0 0,0 0 0,0 0 0,1 0 0,-1 0 0,0 0 0,0 0 1,0 0-1,1 0 0,-1 0 0,0 0 0,0 0 0,0 0 0,1 0 0,-1 0 0,0 1 0,0-1 0,0 0 0,0 0 0,1 0 1,-1 0-1,0 0 0,0 0 0,0 0 0,0 1 0,0-1 0,1 0 0,-1 0 0,0 0 0,0 0 0,0 1 0,-4 13-174,-22 28 88,17-27 68,1-1 43,1-1 0,1 1 0,0 1-1,1-1 1,-6 25 0,10-33-4,0 0 0,0 0 0,0-1 0,1 1 0,0 0 1,1 0-1,-1 0 0,1 0 0,0-1 0,0 1 0,1 0 0,-1-1 0,1 1 0,1-1 0,-1 0 1,1 0-1,0 0 0,4 7 0,5-1-7,-1 0 1,2 0-1,-1-1 0,1-1 1,1 0-1,21 10 1,10 7-83,-44-25 69,1 0 1,0 0-1,-1 0 0,1 1 0,-1-1 0,1 0 0,-1 0 1,0 1-1,1-1 0,-1 1 0,0-1 0,0 1 0,0 0 1,0 0-1,0-1 0,1 5 0,-3-5 4,1 0 0,0 0 1,0 0-1,0-1 0,-1 1 0,1 0 0,0 0 0,-1 0 0,1 0 0,-1 0 0,1 0 1,-1 0-1,1-1 0,-1 1 0,0 0 0,1 0 0,-1-1 0,0 1 0,0-1 0,0 1 1,1 0-1,-1-1 0,0 1 0,0-1 0,0 0 0,0 1 0,0-1 0,0 0 0,0 0 1,0 1-1,0-1 0,-1 0 0,-30 5 137,0-1-1,0-1 1,0-2 0,-48-4-1,78 3-124,-40-5 53,39 4-62,0 1 0,1-1 0,-1 0 1,0 0-1,1 0 0,-1 0 1,1 0-1,0-1 0,-1 1 1,1-1-1,0 1 0,-3-4 1,4 4-2,1 1 1,-1-1-1,1 1 1,0-1-1,-1 1 1,1-1-1,0 0 1,-1 1-1,1-1 1,0 1-1,0-1 1,0 0-1,0 1 1,0-1-1,-1 0 1,1 1-1,0-1 1,0 0-1,1 1 1,-1-1-1,0 0 1,0 1-1,0-1 1,1-1-1,9-15-33,-5 12 20,21-32-69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0 17988,'1'20'1504,"2"15"-1088,3 5-168,-1 14 344,1 5-79,-3 7-105,-3 3-112,-14 1-192,-9 0-88,-23 3-104,-13 3-80,-24 0-128,-10 2-120,-16-4-1089,-3 3 1273,-24-2-216,-3-3-136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12115,'6'11'1312,"24"-2"-656,10-1-192,20-12 824,19-9-511,10-4-105,3-2-56,-3 1-512,-8 0-304,-28 3 240,-17 2-112,-27 9-120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13499,'24'10'1440,"26"-10"-760,8-4-224,13-2 633,4-1-225,4 1-136,-1 0-176,-4 2-792,-9-2-1632,-19-1 1696,-6-7-280,-8-12-209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16420,'4'-5'194,"0"-1"0,0 1 0,0-1 0,1 1 1,0 0-1,0 1 0,0 0 0,1-1 1,0 1-1,-1 1 0,1-1 0,1 1 1,-1 1-1,0-1 0,1 1 0,6-2 1,8-1 142,-1 1 0,1 1 1,0 1-1,21 1 1,-28 0-190,-1 2 0,1 0 0,21 4 1,-32-5-141,0 1 0,-1-1 0,1 1 1,-1 0-1,1 0 0,-1 0 0,1 0 1,-1 0-1,0 0 0,1 1 1,-1-1-1,0 1 0,0-1 0,0 1 1,0 0-1,0 0 0,-1 0 1,1 0-1,0 0 0,-1 0 0,0 1 1,1-1-1,-1 1 0,0-1 0,1 5 1,-2-5-9,0 1 0,0-1 0,0 1 0,-1-1 0,1 1 0,-1-1 0,0 1 0,1-1 0,-1 0 0,0 0 0,-1 1 0,1-1 0,0 0 0,0 0 1,-1 0-1,0 0 0,1 0 0,-1 0 0,0-1 0,0 1 0,0-1 0,0 1 0,-3 1 0,-6 5-4,-1-1-1,-23 10 1,33-17 4,-99 36 21,86-32-38,15-4 14,0 0 1,0 0 0,0 0-1,0 0 1,0 0 0,1 1 0,-1-1-1,0 0 1,0 0 0,0 0-1,0 0 1,0 0 0,0 0-1,0 0 1,0 0 0,0 0-1,1 1 1,-1-1 0,0 0-1,0 0 1,0 0 0,0 0-1,0 0 1,0 0 0,0 1 0,0-1-1,0 0 1,0 0 0,0 0-1,0 0 1,0 0 0,0 0-1,0 1 1,0-1 0,0 0-1,0 0 1,0 0 0,0 0-1,0 0 1,0 0 0,0 1-1,-1-1 1,1 0 0,0 0 0,0 0-1,0 0 1,0 0 0,0 0-1,0 0 1,0 0 0,0 1-1,0-1 1,-1 0 0,1 0-1,0 0 1,0 0 0,57 13-215,-37-9 118,-1 0 0,0 2-1,33 13 1,-43-15 74,-1 1-1,1 0 0,-1 1 0,0-1 1,-1 2-1,1-1 0,-1 1 0,0 0 1,-1 0-1,0 1 0,0 0 1,8 14-1,-11-15 14,0 1 1,0-1-1,0 1 1,-1-1-1,0 1 1,-1 0-1,0 0 1,0 0-1,0 0 1,-1 0-1,0 0 1,-1 0-1,0 0 1,0 0-1,-5 14 0,2-10 56,0-1 0,-1 0 0,-1 0 0,0 0 0,0-1 0,-1 0 0,-1 0 0,0 0 0,0-1 0,0 0 0,-1-1 0,-1 0 0,-11 8 0,9-8 87,-1 0 0,-1 0 0,1-1 0,-1-1 0,0-1 1,0 1-1,-1-2 0,0 0 0,0-1 0,-17 1 0,29-3-137,-1-1 0,1 0-1,-1 0 1,1 0 0,-1-1-1,1 1 1,-4-2 0,6 2 0,1 0 1,-1 0-1,1 0 1,0 0-1,-1-1 1,1 1-1,0 0 1,-1 0-1,1-1 1,0 1-1,-1 0 1,1-1-1,0 1 1,-1 0-1,1-1 1,0 1-1,0 0 1,-1-1-1,1 1 1,0-1-1,0 1 1,0 0-1,0-2 1,0 1-1,0 0 1,0 0-1,0 0 1,0 0-1,0 0 0,1-1 1,-1 1-1,1 0 1,-1 0-1,1 0 1,-1 0-1,1 0 1,1-1-1,13-17-139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0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15403,'0'-22'1077,"0"14"-570,0 14 272,0 66-35,6 235-491,-6-302-251,0 4 4,1-1 0,0 0 1,1 1-1,2 8 1,-4-16 4,0 0 1,0 0-1,1 0 1,-1 0-1,0 0 1,1 0-1,-1 0 1,1 0-1,-1 0 1,1-1-1,0 1 1,-1 0-1,1 0 1,0 0-1,-1-1 1,1 1-1,0 0 1,0-1-1,0 1 1,0-1-1,-1 1 1,1-1-1,0 1 1,0-1-1,0 0 1,0 1-1,0-1 1,0 0-1,0 0 1,0 0-1,0 0 0,0 0 1,0 0-1,0 0 1,0 0-1,0 0 1,0 0-1,0 0 1,0-1-1,0 1 1,0 0-1,1-1 1,7-4 82,-1 0 0,0-1 1,-1 0-1,0 0 1,0 0-1,0-1 0,0 0 1,-1 0-1,8-12 0,0 0 84,260-380 2131,-295 407-4024,-1 3 1349,-3 2-142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17628,'-19'26'1664,"-1"-4"-1280,6-2-168,2 3 592,9-6-648,5-4-344,11-9 689,4-4-457,6-4-96,4-6-64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22 15235,'1'-1'167,"22"-17"1178,-13 15-770,-10 4-555,0-1-1,1 0 1,-1 1-1,0-1 1,0 1-1,0-1 1,0 0-1,1 1 1,-1-1 0,0 1-1,0-1 1,0 0-1,0 1 1,0-1-1,0 1 1,0-1-1,0 0 1,0 1-1,0-1 1,-1 1-1,1-1 1,0 0-1,0 1 1,0-1-1,0 1 1,-1 0-1,-7 19 666,0 0-1,-15 24 0,1-2-143,-32 62 238,24-49-229,-37 93 0,64-139-509,0-1-1,1 1 1,0-1 0,0 1-1,1 0 1,0-1-1,1 1 1,0 15 0,1-20-37,-1-1 1,1 0 0,0 1-1,0-1 1,0 0 0,1 0-1,-1 0 1,1 0 0,-1 0-1,1 0 1,0 0 0,0 0-1,1-1 1,-1 1 0,0-1-1,1 0 1,-1 1 0,1-1-1,0 0 1,0-1 0,0 1-1,0 0 1,0-1 0,0 0-1,5 2 1,3 0-201,1-1-1,0 0 1,0-1 0,0 0-1,0-1 1,0 0 0,0 0-1,0-2 1,-1 0 0,1 0-1,0-1 1,-1 0 0,1-1 0,-1 0-1,0-1 1,0 0 0,-1-1-1,1 0 1,-1-1 0,-1 0-1,1 0 1,-1-1 0,-1 0-1,10-12 1,1-7-717</inkml:trace>
  <inkml:trace contextRef="#ctx0" brushRef="#br0" timeOffset="1">320 409 15819,'-14'29'1697,"0"7"-1177,2 4-216,5 3 632,4 3-248,3-3-208,9-3-544,2-6-408,7-11 432,0-6-120,1-18-88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15803,'-7'25'629,"-2"0"0,0 0 0,-17 29-1,-45 66 499,26-47-384,25-40-437,-32 59 528,46-80-729,1-1 1,1 1-1,-1 0 1,2 1-1,-4 24 1,6-33-96,1 0-1,0 0 1,0 0 0,0 0 0,0 0 0,1 0-1,0 0 1,-1 0 0,2 0 0,-1 0 0,0 0-1,1 0 1,0-1 0,-1 1 0,2 0 0,-1-1-1,0 0 1,1 1 0,-1-1 0,1 0 0,0 0-1,0-1 1,0 1 0,0 0 0,1-1 0,3 2-1,-1-1-44,-1 0-1,1-1 1,0 0-1,0-1 1,0 1-1,1-1 1,-1 0-1,0 0 1,0-1-1,1 0 1,-1 0-1,0-1 1,0 1-1,1-1 1,-1-1-1,10-2 1,-3-2-18,1 0 0,-1-1 0,-1 0 0,24-18 0,3-9-123</inkml:trace>
  <inkml:trace contextRef="#ctx0" brushRef="#br0" timeOffset="1">353 436 15259,'-19'34'1545,"1"6"-945,0 9-272,8 4 840,3 3-464,7 1-656,5-2-280,3-4 272,1-2-136,1-9-160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5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2 137 15275,'-2'1'1169,"12"-1"-737,12 3-152,12-11 384,18-5-184,12-6-136,8-1-32,11 0-48,2 0-80,-1 4-368,-8 2-168,-13 7-296,-10 4 248,-21 6 224,-15 4-120,-21 4-152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5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80 12051,'-27'15'1056,"17"-2"-736,10-4-112,18-3 544,14-2-232,17-7-64,7-4-72,17-5-128,6 0-24,8-4-168,-2-1-216,-7-3 168,-3-1-32,-11 3-96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5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11418,'2'6'185,"0"0"0,0-1 0,1 1 0,0-1 0,0 1 0,0-1 0,0 0 0,1-1 0,0 1 0,9 8 0,4 2 234,30 19-1,-26-19-389,7 5 63,-6-6-15,-1 2 1,-1 0-1,22 22 1,-37-33-47,-1 0 1,1 1-1,-1-1 0,0 1 0,-1 0 1,0 0-1,1 0 0,-2 1 0,1-1 1,-1 1-1,0-1 0,0 1 1,-1 0-1,0 0 0,0 0 0,0 12 1,-3-4 45,0 0 0,-1 0 1,-1 0-1,0 0 1,-1-1-1,0 0 0,-13 23 1,-63 92 340,28-49-805,41-58 268,-16 36 0,22-45-47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17820,'35'-10'595,"1"1"0,1 2 1,-1 2-1,1 1 0,39 2 0,-71 2-578,-1 0-1,1 1 1,-1-1 0,1 1-1,-1 0 1,9 3 0,-13-3-18,1-1 0,0 1 0,0-1 1,-1 1-1,1-1 0,0 1 0,0-1 1,-1 1-1,1 0 0,-1-1 0,1 1 0,-1 0 1,1 0-1,-1-1 0,1 1 0,-1 0 1,0 0-1,1 0 0,-1 0 0,0-1 1,0 1-1,0 0 0,1 0 0,-1 0 1,0 0-1,0 0 0,0 0 0,0 0 1,-1-1-1,1 1 0,0 0 0,0 0 1,0 0-1,-1 0 0,1 0 0,-1-1 1,1 1-1,0 0 0,-1 0 0,0 1 1,-1 1-49,0 0 0,1 0 0,-1 0 0,1 0-1,0 1 1,0-1 0,0 1 0,1-1 0,-1 0 0,1 1 0,0-1 0,0 1 0,0-1 0,0 1 0,1-1 0,-1 1 0,1-1 0,0 0 0,0 1 0,0-1 0,1 0 0,-1 0 0,1 1 0,-1-1 0,1 0 0,0-1 0,0 1 0,3 3 0,13 16-221,-9-10 157,-1-1-1,0 1 0,12 25 0,-18-32 117,0 0-1,0 0 0,-1 0 1,0 0-1,0 0 0,0 1 1,-1-1-1,0 0 0,0 1 1,0-1-1,0 0 0,-1 1 1,0-1-1,-3 8 0,-1 2 99,-1 1-1,-1-1 1,0 0-1,-1-1 0,-1 0 1,0 0-1,-12 12 0,13-16 55,0-1 0,-1 0 0,0-1 0,-1 0 0,0 0-1,0-1 1,0 0 0,-1-1 0,-22 10 0,28-15-84,-1 1 1,0-1 0,1 0 0,-1-1 0,0 1-1,-11-2 1,16 1-98,-1 0-1,1 0 1,-1 0 0,1-1-1,-1 1 1,1-1 0,-1 1-1,1-1 1,-1 0-1,1 1 1,0-1 0,-1 0-1,0-1 1,1 1-28,1 1-1,-1-1 1,1 0 0,-1 0-1,1 0 1,-1 1-1,1-1 1,0 0 0,-1 0-1,1 0 1,0 0 0,0 0-1,0 1 1,0-1 0,0 0-1,0 0 1,0 0 0,0 0-1,0 0 1,0 0-1,0 0 1,1 0 0,-1 1-1,1-3 1,-1 2 6,1-1 0,0 1 1,0 0-1,0-1 0,0 1 0,0 0 0,0 0 0,0-1 0,0 1 1,0 0-1,0 0 0,1 0 0,-1 0 0,0 1 0,3-2 1,19-6-539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5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16540,'1'0'70,"0"0"0,0 0 1,0 0-1,-1 0 0,1 0 1,0 0-1,0 1 1,-1-1-1,1 0 0,0 0 1,0 1-1,-1-1 0,1 1 1,0-1-1,-1 1 1,1-1-1,-1 1 0,1-1 1,0 1-1,-1-1 0,1 1 1,-1 0-1,1 0 1,0 2 47,0-1 1,0 0-1,0 0 1,-1 1 0,1-1-1,-1 0 1,1 1-1,-1 2 1,0 8 252,-1-1 1,-2 19-1,1-20-119,-1 14-4,1-11-115,0 0 1,1 0-1,0 0 1,1 1-1,3 17 1,-2-29-150,-1 0-1,1 1 1,0-1 0,0 0 0,0 0 0,1 0-1,-1-1 1,1 1 0,-1 0 0,1 0-1,0-1 1,0 1 0,0-1 0,0 0 0,1 1-1,-1-1 1,1 0 0,-1-1 0,1 1 0,0 0-1,0-1 1,0 1 0,0-1 0,0 0-1,0 0 1,0 0 0,0 0 0,6 0 0,-1 0-182,0-1 0,0 0 0,0 0 0,0-1 0,0 0 0,0 0 0,0-1 0,-1 0 0,1 0 0,-1-1 0,1 0 0,-1-1 0,0 1 0,0-1 0,8-6 0,17-13-463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5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16051,'-17'40'1385,"0"11"-961,1 3-160,4 3 424,4 2-88,6-9-280,4-5-336,12-21 88,5-8-48,2-25-80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5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36 11650,'-13'-3'553,"5"6"-969,0-2-129,3 2-167,-2 0-200,7-2 400,-3 1 256,1-9 80,2 2 584,0 0 200,-1 0-400</inkml:trace>
  <inkml:trace contextRef="#ctx0" brushRef="#br0" timeOffset="1">5 3 8010,'-3'-2'376,"2"1"-200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1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13339,'18'-9'694,"-1"-1"-1,0-1 1,-1 0 0,0-2-1,15-14 1,63-76 1355,-85 93-1835,15-18 197,-23 26-367,1 0 0,-1 1 0,0-1 0,0 0 0,0 0-1,0 1 1,-1-1 0,1 0 0,0 0 0,-1 0 0,1 0 0,-1-3 0,0 4-36,0 1 0,0 0 0,0 0 0,0 0 0,-1-1 0,1 1 1,0 0-1,0 0 0,0 0 0,-1 0 0,1 0 0,0 0 0,0-1 0,-1 1 0,1 0 1,0 0-1,0 0 0,-1 0 0,1 0 0,0 0 0,0 0 0,-1 0 0,1 0 0,0 0 1,0 0-1,0 0 0,-1 0 0,1 0 0,0 1 0,0-1 0,-1 0 0,1 0 1,0 0-1,0 0 0,-1 0 0,1 0 0,0 1 0,-12 5 145,-1 4-124,1 0 0,0 1 0,0 0 0,1 1 0,1 1 0,0 0 0,1 0 0,0 1 0,-11 24 0,19-37-33,0 0 0,0 0 0,1 1 0,-1-1 1,1 0-1,-1 1 0,1-1 0,-1 0 1,1 1-1,0-1 0,0 1 0,-1-1 0,1 1 1,0-1-1,0 1 0,1-1 0,-1 0 1,0 1-1,0-1 0,1 1 0,-1-1 0,1 0 1,-1 1-1,1-1 0,0 0 0,-1 1 1,1-1-1,0 0 0,0 0 0,1 1 0,0 0-4,1-1 0,0 0-1,-1 1 1,1-1-1,0 0 1,0-1 0,0 1-1,0-1 1,0 1-1,0-1 1,0 0 0,0 0-1,5 0 1,26-4-18,37-7-1,-50 6 19,1 1-1,-1 1 0,1 1 0,0 1 0,37 3 1,-53-1 0,-1 0 0,0 1 0,0 0 1,0 0-1,9 5 0,15 6 3,-28-13 24,0 0 1,0 0-1,0 0 1,0 0-1,0 0 1,0 0 0,0-1-1,0 1 1,0 0-1,0-1 1,0 1 0,0 0-1,0-1 1,-1 1-1,1-1 1,0 1 0,0-1-1,0 0 1,0 1-1,-1-1 1,1 0 0,0 0-1,-1 1 1,1-1-1,-1 0 1,1 0 0,-1 0-1,1 0 1,-1 0-1,1 0 1,-1-1 0,13-36 480,-13 36-457,8-31 342,-2 0 0,2-46 0,-8 78-390,0 0 0,0 0 0,0 1 0,0-1 0,0 0 0,0 1-1,0-1 1,0 0 0,1 0 0,-1 1 0,0-1 0,1 0 0,-1 1 0,0-1-1,1 1 1,-1-1 0,0 0 0,1 1 0,-1-1 0,1 1 0,-1-1 0,1 1-1,-1-1 1,1 1 0,0 0 0,-1-1 0,1 1 0,0 0 0,-1-1 0,1 1-1,0 0 1,-1 0 0,1-1 0,0 1 0,-1 0 0,1 0 0,0 0 0,0 0-1,0 0 1,4 1-58,0 0 0,0 0 0,0 0 0,-1 0-1,6 3 1,6 1-51,55 8-358,-46-10 154,1 2 0,40 12 0,-64-16 290,0 0 0,1-1 0,-1 1 0,0 0 0,-1 0 1,1 0-1,0 0 0,0 0 0,0 1 0,-1-1 0,1 0 0,-1 1 0,1-1 1,-1 1-1,1 0 0,-1 0 0,0-1 0,0 1 0,0 0 0,0 0 0,0 0 1,0 0-1,0 0 0,-1 0 0,1 0 0,-1 0 0,0 0 0,1 1 0,-1-1 1,0 0-1,0 0 0,0 0 0,-1 3 0,-2 5-34,0 0 0,0 0 1,-1-1-1,0 0 0,-10 16 0,2-4 143,12-20-79,0-1 0,0 0 0,-1 0 0,1 1 0,0-1 0,0 0 0,-1 1-1,1-1 1,0 0 0,0 1 0,0-1 0,0 0 0,0 1 0,-1-1 0,1 0 0,0 1 0,0-1-1,0 1 1,0-1 0,0 0 0,0 1 0,0-1 0,0 0 0,0 1 0,1-1 0,-1 0-1,0 1 1,0-1 0,0 0 0,0 1 0,0-1 0,1 0 0,-1 1 0,0-1 0,0 0 0,1 1-1,-1-1 1,0 0 0,0 0 0,1 1 0,-1-1 0,1 0 0,19-2 36,23-16-7,-17 0-1,0-2 0,-1 0 0,33-35 0,-9 8 49,-43 43-69,-4 9-7,-5 8 2,-6 14 10,1-8-14,-5 29-1,12-43 2,0 0-1,0 0 0,1 1 1,-1-1-1,1 0 0,0 0 1,1 0-1,-1 0 0,1 1 1,3 8-1,-3-12-1,0 0-1,-1 0 1,1 0-1,0 0 0,1-1 1,-1 1-1,0 0 1,0-1-1,1 1 1,-1-1-1,1 1 1,-1-1-1,1 0 1,0 1-1,-1-1 1,1 0-1,0 0 1,0 0-1,2 1 1,0-2 0,-1 1 1,1 0-1,-1-1 0,1 0 1,-1 0-1,1 0 0,-1 0 1,1 0-1,-1-1 1,7-1-1,-3 0 11,1-1 1,-1 0-1,0 0 1,0 0-1,0-1 0,-1 0 1,1-1-1,-1 1 1,10-10-1,-11 7 16,1 1 1,-1-1-1,0-1 0,-1 1 0,7-15 1,-9 17-17,0 1 0,0-1 0,-1 1 1,0-1-1,0 0 0,0 0 1,-1 1-1,1-1 0,-1 0 0,0 0 1,-2-9-1,2 14-12,0-1 0,0 1 1,0-1-1,0 0 0,0 1 1,0-1-1,0 1 0,0-1 1,-1 0-1,1 1 1,0-1-1,-1 1 0,1-1 1,0 1-1,-1-1 0,1 1 1,0-1-1,-1 1 0,1-1 1,-1 1-1,1-1 0,-1 1 1,1 0-1,-1-1 0,1 1 1,-1 0-1,1 0 0,-1-1 1,0 1-1,1 0 0,-1 0 1,1 0-1,-1 0 0,0-1 1,1 1-1,-1 0 0,0 0 1,1 0-1,-1 0 0,1 1 1,-2-1-1,2 0-3,-1 1 0,1-1 1,-1 0-1,1 1 0,0-1 0,-1 0 0,1 1 0,-1-1 1,1 1-1,0-1 0,0 1 0,-1-1 0,1 1 0,0-1 1,0 1-1,0-1 0,-1 1 0,1 0 0,0-1 1,0 1-1,0-1 0,0 1 0,0-1 0,0 1 0,0 0 1,0-1-1,0 1 0,1-1 0,-1 1 0,0-1 0,0 1 1,0-1-1,1 1 0,-1-1 0,0 1 0,0-1 1,1 1-1,-1-1 0,0 1 0,1-1 0,-1 0 0,1 1 1,0 0-1,3 2-10,-1 0 0,2 0-1,-1 0 1,0 0 0,1 0 0,-1-1 0,1 0 0,0 0 0,-1 0 0,1-1 0,0 1 0,9 0 0,3 1-25,1-2 0,24 1 0,-24-3 27,-1 0 1,1-1 0,18-5 0,-30 6 13,1-1 0,-1 0 0,0 0 0,0 0 1,0-1-1,-1 0 0,1 0 0,-1-1 0,1 1 1,-1-1-1,8-8 0,-12 11 1,0 0 1,0 0-1,0 0 0,0 0 0,0-1 1,0 1-1,0 0 0,0-1 0,-1 1 1,1 0-1,0-1 0,-1 1 1,1-1-1,-1 1 0,0-1 0,1 1 1,-1-1-1,0 1 0,0-1 0,0 1 1,0-1-1,0 0 0,0 1 1,-1-1-1,1 1 0,0-1 0,-1 1 1,1-1-1,-1 1 0,0 0 0,1-1 1,-2-1-1,0 2 1,1-1 0,-1 1-1,0 0 1,1 0 0,-1 0 0,0 0 0,0 0-1,1 0 1,-1 1 0,0-1 0,0 1 0,0-1-1,0 1 1,0 0 0,0-1 0,0 1-1,0 0 1,0 0 0,0 1 0,0-1 0,0 0-1,0 1 1,0-1 0,-3 2 0,0 0 0,-1 0 0,1 1 0,0 0 0,0 0 0,0 0 0,1 1 0,-1-1 0,1 1 0,-1 0 0,-4 7 0,7-9-4,-1 1 1,1 0 0,0 0-1,0 0 1,1 0 0,-1 1 0,1-1-1,-1 0 1,1 1 0,0-1-1,0 0 1,1 1 0,-1-1 0,1 1-1,-1 0 1,1-1 0,1 1-1,-1 3 1,1-5-5,0 0 0,-1 0 0,1 0-1,0-1 1,0 1 0,0 0 0,1 0 0,-1-1-1,0 1 1,1-1 0,-1 1 0,1-1 0,-1 0-1,1 0 1,-1 1 0,1-1 0,0 0 0,0-1 0,0 1-1,-1 0 1,1 0 0,0-1 0,0 1 0,0-1-1,0 1 1,0-1 0,0 0 0,3 0 0,6 0-81,0 0 0,0 0 1,20-4-1,-14 0-77,-1 0-1,25-11 1,23-6-339,-63 21 508,0-1-1,0 1 1,0 0 0,0 0 0,1 0 0,-1-1-1,0 1 1,0 1 0,0-1 0,0 0-1,1 0 1,-1 0 0,0 1 0,0-1 0,0 0-1,0 1 1,0-1 0,0 1 0,0-1 0,0 1-1,0 0 1,0-1 0,0 1 0,0 0 0,0 0-1,-1 0 1,1 0 0,0-1 0,0 1 0,-1 0-1,1 0 1,-1 0 0,1 0 0,-1 1 0,1-1-1,-1 0 1,0 0 0,1 0 0,-1 0-1,0 2 1,0-1 31,1 0 1,-1 0-1,1-1 0,0 1 0,-1 0 0,1-1 1,0 1-1,0-1 0,0 1 0,0-1 0,0 1 0,0-1 1,0 0-1,1 1 0,-1-1 0,0 0 0,1 0 0,-1 0 1,1 0-1,2 1 0,1-1-27,-1 0 0,1 0 1,-1-1-1,1 0 0,-1 0 0,1 0 1,0 0-1,-1-1 0,1 1 0,-1-1 1,1-1-1,5-1 0,10-5-550,27-13 1,-18 6 366,1 2-156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5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 16379,'4'-4'1377,"-8"11"-961,-6 5-176,-1 8 600,1 1-304,1 4-168,0 0-80,8 4-112,0-2-56,3-4-288,6-3-208,2-7-400,3-6 1312,1-7-640,-1-3-72,3-11-104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5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 15379,'4'-3'209,"1"1"0,-1 0-1,0 1 1,1-1 0,0 1-1,-1 0 1,10-1-1,-14 2-173,1 0 1,-1 0-1,1 0 0,0 0 0,-1 0 0,1 0 0,-1 0 0,1 1 0,-1-1 0,1 0 0,0 0 0,-1 1 0,1-1 0,-1 0 0,1 1 0,-1-1 0,0 0 0,1 1 0,-1-1 0,1 1 0,-1-1 0,0 1 0,1-1 0,-1 1 0,0-1 0,1 1 0,-1 2 46,1-1-1,-1 0 0,0 0 0,0 0 0,0 0 0,0 0 0,0 0 0,0 0 1,-1 0-1,1 0 0,-2 4 0,-8 23 413,-1-1-1,-28 49 1,1-1 196,33-66-594,-3 10 184,-13 37 0,20-52-244,-1-1-1,1 1 0,1-1 0,-1 1 1,1-1-1,-1 1 0,1 0 0,1-1 1,-1 1-1,1-1 0,0 1 0,0-1 1,0 1-1,3 7 0,-2-10-22,-1 0 0,0 0 0,1 0-1,-1 0 1,1-1 0,0 1 0,0 0 0,0-1 0,0 0-1,0 1 1,0-1 0,0 0 0,0 0 0,0 0-1,0 0 1,1-1 0,-1 1 0,0 0 0,1-1 0,-1 0-1,0 0 1,1 1 0,-1-1 0,0-1 0,5 1 0,1-1-7,0-1 1,0 0 0,0 0 0,0 0 0,0-1-1,9-5 1,3-3-236,0 0 0,0-2 0,-1 0 0,-1-2 0,19-17-1,-26 21-395,0-1 0,-1 0-1,0 0 1,0-1-1,-2-1 1,1 1-1,-2-1 1,9-21-1,-11 14-492,-6 13 771,-6 12 730,2 4-25,0 1 0,1-1-1,0 1 1,0 0 0,1 0 0,0 1 0,1-1 0,-3 17 0,-1 3 298,-20 101 1304,24-115-1897,1 0 0,0 0 0,1 0 0,1 0 0,0 0 0,6 23 0,4-15-79,-11-22 16,0 0-1,1-1 0,-1 1 0,1-1 1,0 1-1,-1 0 0,1-1 0,-1 0 0,1 1 1,0-1-1,-1 1 0,1-1 0,0 0 0,0 1 1,-1-1-1,1 0 0,0 0 0,0 0 1,-1 1-1,1-1 0,0 0 0,0 0 0,0 0 1,-1 0-1,1 0 0,0 0 0,0-1 1,1 1-1,21-18-120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8:5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13219,'0'1'43,"0"0"0,0 0-1,1-1 1,-1 1 0,0 0 0,0 0 0,1-1 0,-1 1 0,0 0 0,1-1-1,-1 1 1,0 0 0,1-1 0,-1 1 0,1-1 0,-1 1 0,1-1 0,0 1-1,-1-1 1,1 1 0,-1-1 0,1 1 0,0-1 0,-1 0 0,1 1 0,0-1-1,0 0 1,-1 0 0,1 1 0,0-1 0,0 0 0,0 0 0,34 5 247,-26-4-55,36 3 161,0-2 0,46-3-1,92-16 389,-101 9-434,424-48 999,401-31-431,-85 53-1440,-807 33 386,-7 1 3,0 0 1,-1 0-1,15-4 1,-14 0-70,-16-2-42,-9-1-65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6 480 11474,'-5'24'1351,"5"-23"-1332,0-1 0,0 0 0,0 0 1,0 1-1,0-1 0,0 0 0,0 0 0,0 1 0,0-1 0,1 0 0,-1 0 0,0 1 0,0-1 0,0 0 0,0 0 1,0 0-1,1 1 0,-1-1 0,0 0 0,0 0 0,0 0 0,0 0 0,1 1 0,-1-1 0,0 0 0,0 0 0,1 0 1,-1 0-1,0 0 0,0 0 0,1 0 0,-1 0 0,0 0 0,1 0 0,16-8 648,80-66 920,112-113-1,-167 147-1223,144-140 714,-163 159-747,-23 21-325,0 1 0,0-1 1,0 0-1,0 0 0,0 0 0,0 0 1,0 0-1,0 1 0,0-1 0,0 0 1,0 0-1,0 0 0,0 0 0,0 0 1,0 1-1,0-1 0,0 0 0,0 0 1,0 0-1,0 0 0,0 0 0,0 1 1,0-1-1,0 0 0,0 0 0,0 0 1,1 0-1,-1 0 0,0 0 0,0 0 1,0 1-1,0-1 0,0 0 0,0 0 1,0 0-1,1 0 0,-1 0 0,0 0 1,0 0-1,0 0 0,0 0 0,0 0 1,0 0-1,1 0 0,-1 0 0,0 0 1,0 0-1,0 0 0,0 0 0,0 0 1,1 0-1,-1 0 0,0 0 0,0 0 1,0 0-1,0 0 0,0 0 0,1 0 1,-1 0-1,0 0 0,0 0 0,0 0 1,0 0-1,-5 18 152,-1-1 1,0 1-1,-12 19 1,-1 4 3,-39 106 182,47-116-337,2 0 1,-9 56-1,18-83-17,-1-1 0,1 0 0,0 0 0,0 0-1,0 0 1,1 0 0,-1 0 0,1 0 0,-1 0-1,1 0 1,0 0 0,0 0 0,0 0-1,3 5 1,-2-7 14,-1 0 0,0 1 0,0-1 1,1 0-1,-1 0 0,1 0 0,-1 0 0,1 0 0,-1 0 0,1 0 0,0 0 0,-1-1 0,1 1 0,0-1 0,0 1 1,-1-1-1,1 0 0,0 1 0,0-1 0,0 0 0,-1 0 0,1 0 0,0-1 0,0 1 0,2-1 0,25-9-79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15179,'-14'34'1545,"-2"1"-1161,3-6-184,2-1 584,11-8-904,3-5-192,10-14 320,5-4-112,7-7-216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41 14851,'1'-2'114,"-1"0"-1,1-1 1,-1 1-1,1-1 0,-1 1 1,0-1-1,0 0 1,0 1-1,0-1 1,-1-3-1,1 5-95,0 0 0,-1 1-1,1-1 1,0 1 0,-1-1 0,1 1 0,0-1-1,-1 1 1,1 0 0,0-1 0,-1 1-1,1-1 1,-1 1 0,1 0 0,-1-1 0,1 1-1,-1 0 1,1 0 0,-1-1 0,1 1-1,-1 0 1,-1-1-1,1 1 0,-1 0 1,1 0-1,-1 0 0,0 0 0,1 0 0,-1 1 0,1-1 0,-1 0 0,1 1 0,-3 0 1,-6 3 126,0 1 0,1 0 1,0 1-1,0 0 0,0 0 1,0 1-1,-12 13 0,0 2 229,-28 38 0,36-43-221,1 1 0,-18 38 0,27-50-119,0 0-1,1 0 1,0 0-1,0 0 1,0 0 0,1 0-1,0 1 1,0-1-1,1 1 1,-1-1-1,2 1 1,-1-1 0,3 13-1,-3-17-21,1 0 0,0 0-1,0 0 1,0 0 0,0 0-1,0 0 1,0 0 0,0-1-1,1 1 1,-1 0 0,1-1-1,-1 1 1,1-1 0,0 1 0,0-1-1,-1 0 1,1 1 0,0-1-1,0 0 1,0-1 0,0 1-1,0 0 1,1 0 0,-1-1-1,0 1 1,0-1 0,0 0-1,1 0 1,-1 0 0,0 0 0,0 0-1,4-1 1,2 0 21,0-1 1,0 0 0,0 0-1,-1-1 1,1 1-1,-1-2 1,12-6 0,-3-1 104,0 0 0,-1-1 0,0 0 0,22-26 1,-29 30-41,-2 0 1,1-1 0,-1 0 0,0 0 0,-1-1 0,0 0-1,-1 1 1,0-1 0,5-21 0,-8 27-81,0 1 1,-1 0-1,1-1 0,-1 1 1,0-1-1,0 1 0,-1-1 0,1 1 1,-1-1-1,1 1 0,-1 0 1,0-1-1,0 1 0,-1 0 1,1 0-1,-1 0 0,0 0 1,-2-4-1,1 4-122,0 0 1,0 0 0,0 1-1,-1-1 1,1 1-1,-1-1 1,1 1-1,-1 0 1,0 0 0,0 1-1,0-1 1,0 1-1,0 0 1,-7-1-1,-31-1-736,31 3 250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 18300,'2'-1'78,"0"-1"0,1 1 1,-1 0-1,1 0 0,-1 1 0,1-1 1,-1 0-1,1 1 0,0 0 0,-1-1 1,1 1-1,0 0 0,-1 1 0,1-1 1,0 0-1,-1 1 0,1-1 0,-1 1 1,1 0-1,-1 0 0,1 0 0,-1 0 1,1 0-1,-1 1 0,0-1 0,0 1 1,0-1-1,0 1 0,0 0 0,0 0 1,0 0-1,0 0 0,-1 0 0,1 0 1,-1 0-1,1 1 0,-1-1 0,0 0 0,0 1 1,0-1-1,-1 1 0,1 0 0,0-1 1,-1 1-1,0-1 0,1 1 0,-1 0 1,0-1-1,0 1 0,-1 0 0,1-1 1,-1 1-1,1 0 0,-1-1 0,0 1 1,0-1-1,-2 5 0,-3 4 26,-1 0-1,0 0 1,0-1-1,-1 0 1,0 0 0,-1-1-1,-15 13 1,-2 2 57,26-24-173,0 0 0,0 0 0,-1 0 1,1 1-1,0-1 0,0 0 0,0 0 0,-1 0 0,1 1 1,0-1-1,0 0 0,0 0 0,0 0 0,0 1 1,0-1-1,-1 0 0,1 0 0,0 1 0,0-1 1,0 0-1,0 0 0,0 1 0,0-1 0,0 0 1,0 1-1,0-1 0,0 0 0,0 0 0,0 1 0,0-1 1,1 0-1,-1 0 0,0 1 0,0-1 0,0 0 1,11 6-364,26-1-265,-22-4 339,-5 1 188,0 0-1,0 1 0,-1 0 0,1 1 0,-1-1 1,1 2-1,-1 0 0,-1 0 0,1 0 1,-1 1-1,14 12 0,-18-14 125,-1 0 0,1 0 0,-1 0 0,0 0 1,0 0-1,-1 1 0,1-1 0,-1 1 0,0-1 0,0 1 0,0 0 0,-1 0 1,0 0-1,0 0 0,0 0 0,-1 0 0,1 1 0,-1-1 0,0 0 0,-1 0 1,1 0-1,-1 0 0,0 0 0,-1 0 0,-2 7 0,1-3 73,-1-1 0,-1 0-1,0-1 1,0 1 0,0-1 0,-1 0-1,0 0 1,0 0 0,-1-1 0,0 0-1,0 0 1,0-1 0,-1 0 0,0 0-1,0-1 1,0 0 0,0-1 0,-1 1-1,1-1 1,-1-1 0,0 0 0,0 0-1,0-1 1,-10 1 0,16-2-140,0 0 0,1 0 0,-1 0 0,1 0 1,-1-1-1,0 1 0,1-1 0,-1 0 0,1 0 0,0 1 0,-1-2 0,1 1 0,0 0 1,-1 0-1,1-1 0,0 1 0,0-1 0,0 0 0,0 1 0,0-1 0,1 0 0,-1 0 1,0 0-1,1 0 0,0-1 0,-1 1 0,1 0 0,0-1 0,0 1 0,0-1 0,0-4 1,-1-19-370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14 247 16051,'-14'26'2314,"14"-26"-2297,0 0 1,0 0-1,0 0 0,0 0 0,0 0 1,0 0-1,1 0 0,-1 0 1,0 0-1,0 0 0,0 0 0,0 0 1,0 0-1,0 0 0,0 0 1,0 0-1,0 0 0,0 0 0,0 0 1,0 0-1,0 0 0,1 0 1,-1 0-1,0 0 0,0 0 0,0 0 1,0 0-1,0 0 0,0 0 1,0 0-1,0 0 0,0 0 0,0 0 1,0 0-1,0 0 0,0 0 1,0 0-1,1 1 0,-1-1 1,0 0-1,0 0 0,0 0 0,0 0 1,0 0-1,0 0 0,0 0 1,0 0-1,0 0 0,0 0 0,0 0 1,0 0-1,0 0 0,0 1 1,0-1-1,0 0 0,0 0 0,0 0 1,0 0-1,0 0 0,0 0 1,0 0-1,0 0 0,14-12 1301,245-241 147,-246 243-1644,-13 18 82,-19 28 37,12-24 42,-4 15-51,1 0-1,0 0 0,2 1 0,2 1 0,-7 54 1,14-93-15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60 18868,'-14'16'1872,"7"-8"-1175,0-5 1087,5-3-856,5-3-656,4-4-376,8-13 136,2-4-72,1-8-152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1 516 15091,'0'0'37,"0"1"-1,0-1 0,0 0 0,0 0 1,0 0-1,0 0 0,0 1 1,0-1-1,0 0 0,0 0 0,0 0 1,0 0-1,0 0 0,1 1 1,-1-1-1,0 0 0,0 0 0,0 0 1,0 0-1,0 0 0,0 0 1,0 1-1,0-1 0,1 0 0,-1 0 1,0 0-1,0 0 0,0 0 1,0 0-1,0 0 0,1 0 0,-1 0 1,0 0-1,0 0 0,0 0 1,0 0-1,1 0 0,-1 0 0,0 0 1,8-4 590,10-17-151,-16 19-348,110-137 2315,130-215 0,-254 380-2499,1 0 0,1 0 0,2 1 1,-10 51-1,13-56 18,-10 41-846,-9 114 0,23-154 577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1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86 227 9330,'2'-3'502,"1"-1"-1,-1 1 1,0-1 0,0 0-1,0 0 1,2-7-1,-4 10-416,0 1-1,0-1 0,0 1 0,0-1 0,0 1 1,0-1-1,0 1 0,0-1 0,0 1 0,0-1 0,0 1 1,0-1-1,0 1 0,0-1 0,0 1 0,0-1 0,-1 1 1,1-1-1,0 1 0,0-1 0,-1 1 0,1-1 1,0 1-1,-1-1 0,0 1 11,0-1-1,0 1 1,0 0-1,0-1 1,0 1 0,0 0-1,-1 0 1,1 0-1,0 0 1,0 0 0,0 0-1,0 0 1,0 0-1,0 1 1,0-1 0,0 0-1,-2 1 1,-2 2 10,0-1 0,0 1-1,1 0 1,-1 0 0,0 0 0,1 1 0,0-1 0,0 1 0,0 0 0,1 0-1,-1 0 1,1 1 0,-3 4 0,4-6-84,0 0 0,0 1 0,0-1-1,0 0 1,1 1 0,-1-1 0,1 1 0,0-1 0,0 1-1,1 0 1,-1-1 0,1 1 0,-1 0 0,1-1 0,0 1-1,1 0 1,-1-1 0,1 1 0,-1 0 0,3 4 0,-3-7-12,1 0 0,0 1 0,-1-1 0,1 0 0,0 0 1,0 0-1,0 0 0,0 0 0,0 0 0,0 0 0,0 0 1,1 0-1,-1 0 0,0-1 0,0 1 0,1 0 0,-1-1 1,0 1-1,1-1 0,1 1 0,0-1 2,1 1 1,-1-1-1,0 0 1,1 0-1,-1-1 1,0 1-1,0-1 0,6-1 1,0-1 2,0-1 1,0 0 0,-1 0-1,0-1 1,13-9-1,-10 5-3,-1-1 0,0 0 0,-1 0-1,-1-1 1,1-1 0,-2 1 0,1-1-1,6-16 1,-3 2 19,0 0-1,-2-1 1,7-28-1,-15 48-14,1 0 1,-1 0-1,-1 0 0,1 0 1,-1-7-1,0 14-14,0 0 1,0 0-1,0 1 0,0-1 0,0 0 0,0 0 1,0 0-1,0 0 0,0 0 0,-1 0 0,1 0 1,0 0-1,0 0 0,0 1 0,0-1 0,0 0 1,0 0-1,0 0 0,0 0 0,0 0 0,0 0 1,0 0-1,0 0 0,0 0 0,-1 0 0,1 0 1,0 0-1,0 0 0,0 0 0,0 0 0,0 0 1,0 0-1,0 0 0,0 0 0,0 0 0,-1 0 1,1 0-1,0 0 0,0 0 0,0 0 0,0 0 1,0 0-1,0 0 0,0 0 0,0 0 0,-1 0 1,1 0-1,0 0 0,0 0 0,0 0 0,0 0 1,0 0-1,0 0 0,0 0 0,0 0 0,0 0 1,0 0-1,0 0 0,0-1 0,-1 1 1,1 0-1,0 0 0,0 0 0,0 0 0,0 0 1,0 0-1,0 0 0,-5 8 40,-1 9 21,0 0 0,1 0 1,1 0-1,1 1 0,1-1 1,0 1-1,1 0 0,1 0 1,0-1-1,5 27 0,-4-40-75,0 0 0,0-1-1,0 1 1,0 0 0,1-1 0,-1 1-1,1-1 1,0 0 0,0 0-1,1 0 1,-1 0 0,0 0 0,1 0-1,0 0 1,0-1 0,0 1-1,0-1 1,0 0 0,0 0 0,0 0-1,1 0 1,-1-1 0,1 1-1,-1-1 1,1 0 0,0 0 0,-1 0-1,1-1 1,0 1 0,0-1 0,6 0-1,0-1-79,0 0 0,-1 0 0,1-1 0,0 0 1,-1-1-1,1 0 0,-1 0 0,0-1 0,0-1 0,0 1 0,9-8 0,-8 5 108,-1-1 0,1 0 0,-1 0-1,0-1 1,-1 0 0,11-16 0,-21 28 67,1 0 1,0-1-1,0 1 0,0 0 1,0 0-1,0 0 0,0 0 0,1 0 1,-1 0-1,1 0 0,0 0 1,0 1-1,1 4 0,-1-7-74,0 1 0,1 0 0,-1-1 0,0 1 0,1 0-1,0-1 1,-1 1 0,1 0 0,0-1 0,0 1 0,0-1 0,0 1-1,0-1 1,0 0 0,0 1 0,0-1 0,1 0 0,-1 0 0,1 0-1,-1 0 1,1 0 0,-1 0 0,1 0 0,-1-1 0,1 1 0,-1-1-1,4 2 1,3-1-106,0-1 1,1 1-1,-1-1 0,0-1 0,0 0 0,0 0 1,0 0-1,0-1 0,-1 0 0,16-6 1,4-4-706,39-24 1,-61 33 707,13-8-274,-13 7 201,0 1 1,0 0 0,1 0-1,-1 0 1,1 1 0,11-4 0,-17 6 172,1 0 1,-1 0-1,1 0 1,-1 0-1,1 0 1,-1 0 0,1 0-1,0 0 1,-1 1-1,1-1 1,-1 0-1,0 0 1,1 0-1,-1 1 1,1-1 0,-1 0-1,1 1 1,-1-1-1,0 0 1,1 1-1,-1-1 1,1 0-1,-1 1 1,0-1 0,0 1-1,1-1 1,-1 1-1,0-1 1,0 1-1,1-1 1,-1 1-1,0-1 1,0 1 0,0-1-1,0 1 1,0-1-1,0 1 1,0-1-1,0 1 1,0 0 0,-1 26 573,0-21-458,0 2 8,0 0-1,0 0 1,1 1 0,0-1 0,1 0-1,0 0 1,0 0 0,1 0 0,0 0-1,0 0 1,1 0 0,0 0 0,0-1 0,1 1-1,0-1 1,0 0 0,1 0 0,-1 0-1,9 8 1,3 1-190,-1 1 0,-1 1 1,-1 1-1,0 0 0,12 27 0,-22-41 64,-1 1-1,0-1 1,0 1-1,0 0 1,-1 0-1,0 0 1,0-1 0,0 1-1,-1 0 1,0 0-1,0 0 1,-1 0-1,0 0 1,0 0-1,0 0 1,0 0-1,-1-1 1,0 1 0,0 0-1,-1-1 1,0 0-1,0 1 1,0-1-1,0 0 1,-6 6-1,6-8 51,1-1-1,0 1 0,-1-1 0,1 1 1,-1-1-1,0 0 0,0 0 0,0 0 1,0-1-1,0 1 0,0-1 0,0 1 1,0-1-1,-1 0 0,1 0 1,-1-1-1,1 1 0,0-1 0,-6 1 1,4-2 15,0 0 1,0 0-1,0 0 1,0 0-1,1-1 1,-1 0-1,1 0 1,-1 0-1,1 0 1,0-1 0,0 0-1,-6-5 1,3 3-89,0-1 1,1-1 0,0 1 0,1-1-1,-1 0 1,1 0 0,1-1 0,-1 1-1,1-1 1,1 0 0,-1 0 0,1-1-1,1 1 1,0 0 0,-2-12 0,4 14-96,1 0 1,0 0-1,0 0 1,0 1 0,0-1-1,1 0 1,0 0-1,1 1 1,-1-1-1,1 1 1,0 0 0,0 0-1,1 0 1,-1 0-1,1 1 1,0-1 0,0 1-1,1 0 1,5-4-1,18-15-402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13499,'0'39'1656,"-5"-2"-960,-1 0-127,0 3 799,2-1-384,0 1-96,-1-5-168,4-2-120,-1-9-351,1-4-321,1-13-641,3-5 633,3-7-136,2-5-80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 15851,'-2'0'87,"-1"-1"-1,1 0 0,-1 1 1,1 0-1,-1-1 1,1 1-1,-1 0 0,1 0 1,0 0-1,-1 0 0,1 1 1,-1-1-1,1 1 0,-1 0 1,1-1-1,0 1 0,-1 0 1,1 0-1,0 1 1,0-1-1,0 0 0,0 1 1,-3 2-1,-4 3 135,1 0-1,0 1 1,-14 17 0,8-7-58,1 1 0,1 0 0,1 0 0,1 2 0,1-1 0,-8 24 0,13-32-138,0 0 0,1 1 0,1-1 0,0 1 0,0-1 0,1 1-1,1-1 1,0 1 0,1-1 0,0 1 0,1 0 0,5 17 0,-6-27-23,0 0 1,0 0-1,0 0 0,0 0 0,1 0 0,-1 0 0,1-1 1,0 1-1,0 0 0,0-1 0,0 0 0,0 1 0,0-1 0,1 0 1,-1 0-1,1 0 0,-1 0 0,1-1 0,0 1 0,0-1 0,0 1 1,0-1-1,0 0 0,0 0 0,0-1 0,0 1 0,0-1 0,0 1 1,0-1-1,1 0 0,-1 0 0,0 0 0,0-1 0,0 1 0,0-1 1,0 1-1,0-1 0,1 0 0,-2 0 0,1-1 0,0 1 0,0-1 1,0 1-1,-1-1 0,4-2 0,4-4 46,-1-1 0,0 1 0,0-2 0,-1 1-1,0-1 1,0 0 0,-1-1 0,-1 0 0,0 0 0,9-22 0,-9 17 46,-1 0 0,0 0 1,-1 0-1,-1-1 1,0 1-1,-2-1 0,1-30 1,-3 41-93,1-1 1,-1 1 0,0 0-1,-1-1 1,0 1 0,1 0-1,-2 0 1,1 0 0,-1 0-1,-4-6 1,5 9 16,1 1 0,-1 0 0,0 0-1,0 0 1,0 0 0,0 0 0,0 1 0,-1-1 0,1 0-1,-1 1 1,1 0 0,-1 0 0,1-1 0,-1 2-1,1-1 1,-1 0 0,0 0 0,0 1 0,1 0 0,-1-1-1,0 1 1,0 0 0,0 0 0,1 1 0,-5 0-1,5-1-4,0 0-1,-1 1 0,1 0 1,0 0-1,0-1 0,0 1 1,0 0-1,0 1 0,0-1 1,0 0-1,0 1 0,0-1 1,0 1-1,-2 2 0,-4 9-19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14939,'1'-2'121,"0"0"-1,-1 0 1,1 1-1,0-1 1,0 0-1,0 0 1,0 0-1,0 0 1,0 1-1,0-1 1,1 1-1,-1-1 1,1 1 0,-1-1-1,1 1 1,0 0-1,-1 0 1,1-1-1,0 1 1,0 1-1,0-1 1,0 0-1,0 0 1,2 0-1,7-2 175,0 1-1,0 0 0,15-1 0,-19 3-154,26-3 184,55 3 0,-75 1-304,0 0 1,0 1 0,0 0 0,-1 1 0,1 1-1,-1 0 1,15 8 0,-24-11-22,0 0 0,0 1 1,-1 0-1,1 0 0,0-1 0,-1 1 0,1 1 1,-1-1-1,0 0 0,0 1 0,0-1 0,0 1 1,0-1-1,-1 1 0,1 0 0,-1 0 1,0 0-1,2 4 0,-2-3 5,-1 0 0,0 0 0,0 0 1,0 0-1,0 0 0,0 0 0,-1 0 0,0 0 0,0 0 0,0 0 1,0 0-1,-3 6 0,-5 5 42,0 1 1,-1-1 0,0-1-1,-1 0 1,-18 17 0,-60 51 280,60-58-203,1 2-1,-28 33 0,55-58-119,0 1 0,-1-1 1,1 1-1,0 0 0,0-1 0,0 1 0,0 0 0,1 0 1,-1-1-1,0 1 0,1 0 0,-1 0 0,0 3 0,1-4-2,0 0 0,1-1 0,-1 1 0,0-1 0,0 1-1,0 0 1,1-1 0,-1 1 0,0-1 0,1 1 0,-1 0-1,0-1 1,1 1 0,-1-1 0,1 1 0,-1-1-1,1 0 1,-1 1 0,1-1 0,-1 1 0,1-1 0,-1 0-1,1 0 1,0 1 0,-1-1 0,2 0 0,3 2 2,1-2 1,-1 1-1,1 0 1,0-1 0,-1 0-1,1-1 1,8 0-1,19-4-221,-1-1-1,0-2 1,0-1 0,-1-1-1,0-2 1,31-16 0,-12-1-93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14515,'0'0'69,"0"-1"-1,0 1 1,0 0-1,-1 0 1,1-1-1,0 1 1,0 0-1,0-1 1,0 1-1,0 0 1,0-1-1,0 1 1,0 0-1,0 0 1,0-1-1,0 1 1,0 0-1,0-1 1,1 1-1,-1 0 1,0 0-1,0-1 1,0 1-1,0 0 1,0-1-1,1 1 1,-1 0-1,0 0 1,0 0-1,0-1 1,1 1-1,-1 0 1,0-1-1,15-4 1511,24 0-31,-30 5-1331,157-25 540,23-2-916,-185 26 143,0 1 0,0 0-1,0 0 1,0 0 0,0 1 0,4 0 0,-8-1 13,1 0 1,0 0-1,-1 1 0,1-1 0,-1 0 0,1 1 1,-1-1-1,1 0 0,-1 1 0,1-1 1,-1 1-1,0-1 0,1 0 0,-1 1 1,1-1-1,-1 1 0,0-1 0,0 1 0,1-1 1,-1 1-1,0 0 0,0-1 0,1 1 1,-1-1-1,0 1 0,0 0 0,0-1 0,0 1 1,0-1-1,0 1 0,0 0 0,0-1 1,0 1-1,0-1 0,-1 1 0,1 0 0,0-1 1,0 1-1,0-1 0,-1 1 0,1-1 1,0 1-1,-1 0 0,-14 28 55,-35 53 1,15-27 98,-26 55-158,-63 160 1,118-259-181,6-11 182,0 0-1,-1 0 1,1 1-1,0-1 1,0 0-1,0 0 1,0 0 0,0 0-1,0 0 1,0 0-1,0 1 1,-1-1-1,1 0 1,0 0-1,0 0 1,0 0-1,0 0 1,0 0-1,-1 0 1,1 0-1,0 0 1,0 0-1,0 0 1,0 0 0,-1 0-1,1 0 1,0 0-1,0 0 1,0 0-1,0 0 1,-1 0-1,1 0 1,0 0-1,0 0 1,0 0-1,0 0 1,-1 0-1,1 0 1,0 0-1,0 0 1,0 0 0,0-1-1,0 1 1,0 0-1,-1 0 1,1 0-1,0 0 1,0 0-1,0 0 1,0-1-1,-5-14-342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17092,'15'6'1840,"2"-2"-1280,13-3-272,4 1 1097,12-2-913,4-2-288,9-3-8,3-4-64,-4-2-136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16460,'8'5'1624,"14"0"-976,9-3-200,25-2 568,9-2-95,13-3-185,6-1-184,-1 0-576,0 0-368,-13 2-2185,-11 3 2281,-32 5-304,-11 3-296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14259,'26'5'1288,"19"-5"-808,6-3-224,14 0 465,5-1-289,4-3-768,-2-2 560,-12 3-192,-10 1-104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16251,'-5'50'1337,"-2"0"-1033,0 1-144,1 3 384,2-1-96,5-7-376,4-6-368,3-14 288,1-8-112,-2-9-40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16043,'80'-33'1765,"127"-35"1,-204 67-1733,170-35 1361,-148 32-1248,-1 1 0,1 2 0,0 1 1,0 0-1,27 5 0,-47-4-128,0 0 0,1 1-1,-1-1 1,0 1 0,0 0 0,0 0-1,0 1 1,0-1 0,0 1 0,-1 0-1,7 5 1,-9-6-14,0 0 0,0 1 0,-1-1 0,1 0 0,0 1 0,-1 0 0,1-1 0,-1 1 0,0 0 0,0 0 0,0-1 0,0 1 0,-1 0-1,1 0 1,-1 0 0,0 0 0,1 0 0,-1 0 0,-1 0 0,1 0 0,0 0 0,-2 5 0,-1 1-2,0 1 1,-1-1-1,1 0 1,-2 0-1,0-1 0,0 1 1,0-1-1,-9 10 1,-59 59 20,30-37-32,-2-2-1,-1-2 0,-65 39 1,110-75-5,1 0 0,0 0 1,0 0-1,-1 0 0,1 1 0,0-1 1,0 0-1,-1 0 0,1 0 1,0 0-1,0 0 0,-1 1 1,1-1-1,0 0 0,0 0 0,-1 0 1,1 1-1,0-1 0,0 0 1,0 0-1,0 1 0,0-1 0,-1 0 1,1 1-1,0-1 0,0 0 1,0 0-1,0 1 0,0-1 0,0 1 1,9 1-287,29-3-125,-22 0 174,4 1-117,1 2 0,-1 0-1,31 7 1,-44-8 264,1 1 0,-1 1 1,0-1-1,0 1 0,0 0 0,0 1 0,0 0 0,-1 0 1,0 0-1,0 1 0,0 0 0,8 8 0,-12-11 85,-1 0-1,1 0 1,-1 0 0,0 0-1,0 0 1,0 0 0,0 1-1,0-1 1,0 0 0,0 0-1,-1 1 1,1-1 0,-1 0-1,0 1 1,0-1-1,0 0 1,0 1 0,0 4-1,-1-4 52,0 1 0,-1-1-1,1 1 1,-1-1-1,0 0 1,1 1 0,-1-1-1,-1 0 1,1 0-1,-5 5 1,-5 2 212,0 0 1,-1 0-1,1-2 0,-22 12 1,7-5 169,0-2 1,-1-1-1,0-1 1,-1-1 0,0-1-1,-59 9 1,84-18-454,1 0 0,-1 0 0,0 0 0,1 0 0,-1 0 0,0-1 0,1 1 0,-1-1 0,1 0 0,-1 0 0,1-1 0,0 1 0,-4-3 0,6 4-24,-1-1 0,1 0 0,0-1 1,0 1-1,0 0 0,0 0 0,0 0 0,0-1 1,1 1-1,-1 0 0,0-1 0,1 1 0,-1-1 1,1 1-1,-1 0 0,1-1 0,0 1 1,-1-1-1,1 0 0,0 1 0,0-1 0,0 1 1,0-1-1,0 1 0,1-1 0,-1 1 0,0-1 1,1 1-1,-1-1 0,1 1 0,0-2 1,15-23-431,7-1-172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16283,'3'6'1897,"-2"7"-1241,-5 14-304,-3 9 1440,0 11-1007,1 5-201,0 4-384,2 0-48,4-6-192,1-7-216,11-15-584,2-9-1321,13-9 1817,2-6-272,5-8-232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1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13 18148,'-1'-1'76,"1"1"-1,0-1 1,0 0-1,0 1 1,0-1 0,-1 1-1,1-1 1,0 1 0,-1-1-1,1 0 1,0 1 0,-1-1-1,1 1 1,0 0 0,-1-1-1,1 1 1,-1-1 0,1 1-1,-1 0 1,1-1-1,-1 1 1,0 0 0,1-1-1,-1 1 1,1 0 0,-2-1-1,-19 4 910,16-1-856,0 0-1,0 0 1,1 1-1,-1-1 1,-8 8-1,11-9-176,0 0 0,0 1 0,1 0 1,-1-1-1,1 1 0,-1 0 0,1 0 0,-1 0 0,1 0 0,0 0 1,0 0-1,0 0 0,0 0 0,0 0 0,1 1 0,-1-1 0,1 0 1,-1 1-1,1-1 0,0 0 0,0 1 0,0-1 0,0 0 0,0 1 0,0-1 1,1 0-1,-1 0 0,1 1 0,1 1 0,0 0-147,0 0 0,1 0 0,-1-1-1,1 1 1,0-1 0,0 0 0,0 0 0,1 0 0,-1-1-1,1 1 1,0-1 0,-1 1 0,1-1 0,8 3-1,80 23-1863,-11-3 1372,-81-25 706,1 0-1,0 0 0,0 0 0,-1 1 0,1-1 0,0 0 0,0 1 0,-1-1 0,1 0 0,0 1 0,-1-1 0,1 1 0,0-1 1,-1 1-1,1-1 0,-1 1 0,1-1 0,-1 1 0,1 0 0,-1-1 0,0 1 0,1 0 0,-1-1 0,0 1 0,1 1 0,-1-1 15,0-1 0,-1 1-1,1 0 1,-1 0-1,1-1 1,-1 1 0,1 0-1,-1-1 1,1 1-1,-1-1 1,1 1-1,-1 0 1,0-1 0,1 1-1,-1-1 1,0 0-1,0 1 1,-1 0 0,-41 14 1097,22-9-701,-1-2 0,1 0 0,-1-1 0,0-1 0,-25-1 0,46-1-373,-1 0 0,1 0 0,-1-1 0,1 1 1,-1 0-1,1-1 0,-1 1 0,1-1 0,-1 1 1,1-1-1,0 1 0,-1-1 0,1 0 0,0 0 1,-2-1-1,2 1-26,1 0 1,0 1 0,-1-1-1,1 0 1,0 0-1,-1 0 1,1 1-1,0-1 1,0 0-1,-1 0 1,1 0 0,0 0-1,0 1 1,0-1-1,0 0 1,0 0-1,1 0 1,-1 0 0,0 1-1,0-1 1,0 0-1,1 0 1,-1 0-1,0 1 1,1-1-1,-1 0 1,1-1 0,8-9 133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15323,'4'2'1913,"1"2"-1145,-2 7-280,-1 5 1088,-2 14-535,-2 7-129,-3 12-328,0 3-152,-1 5-168,0 0-120,2-5-272,0-5-160,4-11-488,1-9-224,5-11 743,-3-1-215,1-11-144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0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14707,'13'-9'455,"0"1"0,1 1 0,0 0 0,1 0 0,0 1 0,0 1 0,0 1 0,22-4-1,125-10 1485,-158 17-1893,50-2 578,80 6 0,-112-1-557,-1 1 0,1 0 0,-1 2 0,0 1 0,0 0 0,30 14 0,-47-18-64,-1 0 0,1 0-1,-1 0 1,1 0-1,-1 1 1,0-1-1,0 1 1,0 0 0,0-1-1,0 2 1,-1-1-1,0 0 1,1 0 0,-1 1-1,0-1 1,0 1-1,2 6 1,-4-6 0,1 0 0,-1 1 1,1-1-1,-1 0 0,0 1 1,-1-1-1,1 0 0,-1 1 1,0-1-1,0 0 0,0 0 1,0 0-1,-1 0 0,0 0 1,0 0-1,-3 4 0,-5 9 8,-1-1-1,-1 0 1,-1-1 0,0-1-1,-30 26 1,7-11-10,-57 33 0,79-53-190,-1-1 0,-30 13 1,41-19 126,-1-1-1,0 0 1,1 0 0,-1 0 0,1-1-1,-10 1 1,12-1 50,0-1-1,1 1 1,-1 0-1,0-1 1,0 1 0,0-1-1,0 0 1,0 1-1,1-1 1,-1 0 0,0 0-1,0 0 1,1 0-1,-1 0 1,1-1 0,-3-2-1,-11-20-233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1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42 11610,'7'-10'1286,"-5"8"-975,0 0-1,-1-1 1,1 1 0,-1 0 0,0-1 0,1 1 0,-1-1 0,0 1 0,1-5 0,-2 7-277,0 0 0,0 0 1,0 0-1,0 0 1,0 0-1,0 0 0,0 0 1,0-1-1,0 1 0,0 0 1,0 0-1,0 0 0,0 0 1,0 0-1,0 0 1,0 0-1,0 0 0,0-1 1,0 1-1,0 0 0,0 0 1,0 0-1,0 0 0,0 0 1,-1 0-1,1 0 1,0 0-1,0-1 0,0 1 1,0 0-1,0 0 0,0 0 1,0 0-1,0 0 0,0 0 1,0 0-1,-1 0 1,1 0-1,0 0 0,0 0 1,0 0-1,0 0 0,0 0 1,0 0-1,0 0 0,0 0 1,-1 0-1,1 0 1,0 0-1,0 0 0,0 0 1,0 0-1,0 0 0,-9 4 861,-6 10-267,-7 11-417,1 1 0,1 1 0,1 1 0,2 0 0,1 1 0,1 1 0,-18 54 0,17-35-166,3 1 0,2 1 0,2 0-1,-3 63 1,10-78-164,4 61-1,-1-86 215,0 0 1,1 0 0,1 0 0,-1 0-1,2 0 1,-1-1 0,2 1-1,-1-1 1,11 16 0,-12-22-85,0 0-1,1 1 1,0-1 0,0-1 0,0 1 0,5 3 0,32 14 89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14627,'1'-1'140,"0"-1"-1,-1 0 1,1 1 0,0-1-1,0 1 1,0-1 0,0 1-1,1-1 1,-1 1 0,0 0-1,1 0 1,-1 0 0,0 0-1,1 0 1,-1 0 0,1 0-1,0 0 1,-1 0 0,1 1-1,0-1 1,3 0 0,40-10 1560,-28 9-1097,-1 0-1,21 1 0,-31 1-498,0 0 0,0 1-1,0 0 1,0 0-1,0 0 1,0 1 0,0 0-1,0 0 1,7 4-1,-11-5-88,0 0-1,-1 0 0,1 1 0,0-1 1,-1 0-1,1 1 0,-1-1 0,1 1 1,-1-1-1,0 1 0,0 0 0,0 0 1,0-1-1,0 1 0,0 0 0,0 0 1,0 0-1,-1 0 0,1 3 0,-1-1-4,1 0-1,-1 0 1,-1 0-1,1 0 1,-1 0 0,1-1-1,-1 1 1,0 0-1,-3 6 1,-3 4-8,0 0 1,-1 0 0,-1-1-1,-11 14 1,-155 179 18,159-181-43,15-24 17,1-1 1,0 1-1,-1-1 1,1 1-1,-1-1 1,1 1-1,0-1 1,0 1-1,-1-1 1,1 1-1,0 0 1,0-1-1,0 1 1,0-1-1,0 1 1,-1 0-1,1-1 1,0 1-1,0 0 1,1-1-1,-1 1 1,0-1-1,0 1 1,0 0-1,0-1 1,0 1-1,1-1 1,-1 1-1,0 0 1,1-1-1,-1 1 1,0-1 0,1 1-1,-1-1 1,1 1-1,-1-1 1,0 0-1,1 1 1,-1-1-1,1 1 1,0-1-1,-1 0 1,1 1-1,7-1-134,0 0 0,0-1 0,0 0 1,0 0-1,0-1 0,0 1 0,-1-2 0,1 1 0,8-5 0,-6 3 94,172-77 687,-109 44-763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1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16700,'-6'0'189,"0"0"0,0 0 0,0 0 0,0 1 0,0 0 1,0 0-1,0 0 0,0 1 0,0 0 0,0 0 1,1 0-1,-1 1 0,1-1 0,0 2 0,0-1 1,0 0-1,0 1 0,0 0 0,-6 7 0,3-3-53,1 1-1,-1-1 1,1 2-1,0-1 1,1 1-1,1 0 1,-1 0-1,1 0 1,-5 17-1,9-22-106,-1 0 1,1 0-1,1 1 1,-1-1-1,1 0 1,-1 1-1,2-1 1,-1 0-1,0 1 1,1-1-1,0 0 1,2 6-1,-2-8-19,1 0-1,-1 0 1,1 0 0,-1 0 0,1-1-1,0 1 1,0-1 0,0 1-1,1-1 1,-1 1 0,0-1-1,1 0 1,0 0 0,-1-1-1,1 1 1,0 0 0,0-1-1,0 0 1,0 1 0,0-1-1,4 0 1,2 1-4,0-1 0,0 0-1,-1-1 1,1 0 0,0 0 0,0-1 0,0 0-1,-1 0 1,1-1 0,0-1 0,-1 1-1,0-1 1,1-1 0,13-7 0,-9 3 12,-1 1 0,0-2 0,0 0-1,-1 0 1,0-1 0,-1 0 0,0-1 0,12-16 0,-19 22 3,0 0-1,0 0 1,0 0 0,0-1-1,-1 1 1,0-1-1,-1 1 1,1-1 0,-1 0-1,1-8 1,-2 11-22,0 1 0,0-1 0,0 1 0,0-1 0,-1 1 0,1-1 0,-1 1 0,1-1 1,-1 1-1,0 0 0,0-1 0,0 1 0,-1 0 0,1 0 0,0 0 0,-1 0 0,1 0 1,-1 0-1,0 0 0,0 1 0,1-1 0,-1 0 0,0 1 0,-1 0 0,1-1 0,0 1 0,-3-1 1,0 0-144,0 0 0,1 1 0,-1 0 0,0 0 0,0 0 0,0 1 0,0-1 0,0 1 0,0 0 0,1 1 0,-1-1 0,0 1 0,0 0 0,0 0 0,1 1 0,-1-1 0,0 1 0,1 0 0,-1 0 0,-4 4 0,3 2-395,6 1-74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1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17452,'-12'23'1592,"-11"12"-1056,-3 6-216,1 5 488,3-1-63,5-2-321,7-3-240,10-12-704,7-6-297,14-16 641,7-9-168,8-13-112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1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17324,'23'8'3956,"40"8"-3237,-30-11-609,0-1-1,62-1 0,65-13-44,-118 6-44,-41 4-20,0 0 0,0 0 0,0-1 0,1 1 0,-1 0-1,0 1 1,0-1 0,0 0 0,0 0 0,0 0 0,0 1 0,1-1 0,-1 0 0,0 1 0,2 0 0,-3 0 0,0-1 0,0 1-1,1-1 1,-1 0 0,0 1 0,0-1 0,0 1-1,1-1 1,-1 0 0,0 1 0,0-1 0,0 1 0,0-1-1,0 1 1,0-1 0,0 1 0,0-1 0,0 1-1,0-1 1,0 0 0,0 1 0,0-1 0,-1 1-1,1-1 1,0 1 0,-3 4 7,0 0-1,0 0 1,0-1 0,-7 8-1,10-12-7,-153 191 467,136-166-526,1 0-1,1 1 1,2 1-1,0 0 1,2 1 0,-9 31-1,15-42-2049,1-26-544,0-8 2370,-5-13-814</inkml:trace>
  <inkml:trace contextRef="#ctx0" brushRef="#br0" timeOffset="1">20 255 17076,'10'5'1760,"17"1"-1056,9-3-272,11 1 673,6-2-185,4-2-336,3-3-424,2-4 0,-2-2-128,-10-2-112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13011,'20'24'1800,"2"8"-1104,9 11-296,7 11 1929,0 13-1793,-2 8-72,-13 17-24,-7 8-168,-19 5-120,-14-1-24,-22 4-24,-12 1 8,-14 5-216,-11 0-280,-14-16 320,-2-10-24,6-24-72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15331,'-9'36'2410,"-7"16"-1849,3 1 0,2 1 0,-4 69 0,3 168-407,8-137-1282,5-117-1741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22 114 14179,'-1'3'348,"-2"0"-59,0 1 0,0 0-1,1 0 1,-1 0 0,-2 6 0,5-9-242,0 0 0,-1 0 0,1 0 0,0-1 0,0 1 0,0 0 0,0 0 0,0 0 0,0 0 0,0 0 0,0-1 0,0 1 0,0 0 0,0 0 0,0 0 0,1 0 0,-1-1 0,0 1 0,1 0 0,-1 0 0,0-1 0,1 1 0,-1 0 0,1 0 0,-1-1 0,1 1 0,0 0 0,-1-1 0,1 1 0,-1-1 0,1 1 0,0-1 0,0 1 0,-1-1 0,1 0 0,0 1 0,0-1 0,1 1 0,10 1 181,-1 0 1,1 0-1,0-1 0,0-1 0,0 0 1,0 0-1,0-1 0,16-4 0,-14 3-128,367-74 568,-96 15-2304,-103 32 46,-133 23 1041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1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16243,'-5'-1'289,"-1"1"0,1 1 0,0-1-1,-1 1 1,1 0 0,0 0 0,0 0-1,-1 1 1,1 0 0,0 0 0,1 0-1,-1 1 1,-8 5 0,10-6-283,0 0 0,0 0 0,0 0 0,0 0 0,1 1 1,0-1-1,-1 1 0,1-1 0,0 1 0,0 0 0,0 0 0,0 0 1,1 0-1,-1 0 0,1 0 0,0 1 0,0-1 0,0 0 0,0 1 1,1-1-1,0 1 0,-1 4 0,2-6-69,-1 0-1,1 1 1,0-1 0,0 1-1,0-1 1,1 0-1,-1 0 1,0 1 0,1-1-1,0 0 1,-1-1-1,1 1 1,0 0 0,0 0-1,0-1 1,0 1 0,0-1-1,0 1 1,0-1-1,1 0 1,-1 0 0,4 1-1,8 3-450,0 0-1,24 4 1,-27-7 225,9 2-127,39 10-620,-54-12 977,0 0 1,0 0-1,0 0 1,0 0-1,0 1 1,-1 0-1,1 0 0,5 5 1,-9-8 79,0 1 0,-1 0 1,1-1-1,-1 1 0,1-1 1,-1 1-1,1 0 0,-1-1 0,1 1 1,-1 0-1,0 0 0,1-1 1,-1 1-1,0 0 0,0 0 0,0-1 1,1 1-1,-1 0 0,0 0 1,0 0-1,0-1 0,0 1 0,0 0 1,-1 0-1,1 0 0,0-1 1,0 1-1,0 0 0,-1 1 0,-1 0 52,1 0 0,0 0 0,-1-1 0,1 1 0,-1 0 0,0-1 0,0 1 0,0-1-1,0 1 1,-2 0 0,-7 4 309,1-1-1,-1-1 0,-13 4 1,13-4-146,0-2 1,0 0-1,-20 2 1,28-4-247,1 0 0,-1 0 0,0 0-1,1-1 1,-1 1 0,1-1 0,-1 1 0,1-1 0,-1 0 0,-2-1-1,4 1 4,0 1 0,0-1-1,1 1 1,-1-1 0,0 0-1,1 1 1,-1-1 0,1 0-1,-1 0 1,1 0 0,-1 1-1,1-1 1,-1 0 0,1 0-1,0 0 1,-1 0 0,1 0-1,0 1 1,0-1-1,0 0 1,0 0 0,0 0-1,0 0 1,0 0 0,0 0-1,0 0 1,0 0 0,1-1-1,5-19-197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14787,'-21'-5'1232,"14"3"-831,10 1-113,28-1 392,12 1-24,16 1-64,4 0-56,11 1-184,7 1-16,5 2-232,-5 0-176,-3 1-544,-7-5 560,3 0-112,-4-5-72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 13707,'0'0'56,"-1"1"-1,1 0 1,-1 0 0,1 0 0,-1 0 0,1-1-1,-1 1 1,1 0 0,0 0 0,-1 0-1,1 0 1,0 0 0,0 0 0,0 0-1,0 0 1,0 0 0,0 0 0,0 0 0,0 0-1,0 0 1,0 0 0,0 0 0,1 0-1,-1 0 1,0 0 0,2 1 0,0-1 0,0 0 0,0 0 0,0 0 0,0-1 1,0 1-1,1 0 0,-1-1 0,0 0 0,0 0 1,1 0-1,-1 0 0,0 0 0,5-1 0,187-22 2012,-65 4-1668,354-16-83,5 25-691,-409 9 321,720-34-190,-206 4 175,-1 32-241,-435 8-38,-32 0 191,144-10 0,-193-8 54,-9-8 10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2 485 13851,'-1'1'80,"1"0"1,0 1-1,0-1 0,0 0 1,0 0-1,0 1 0,0-1 1,0 0-1,0 0 0,0 1 1,1-1-1,-1 0 0,1 0 0,-1 0 1,1 0-1,-1 1 0,2 0 1,-1-1-54,0-1 1,0 0-1,0 1 0,0-1 1,0 0-1,0 0 1,0 0-1,1 0 1,-1 0-1,0 0 0,0 0 1,0 0-1,0 0 1,0 0-1,0-1 1,0 1-1,0 0 0,1-1 1,-1 1-1,1-2 1,15-5 343,-2-1 0,1 0 1,27-21-1,42-40 450,-60 47-583,257-258 1726,-208 202-1602,-66 73-309,-8 11-46,-5 8-4,0 0-1,-12 20 1,-2 7-6,12-25-11,-74 192 89,67-165-183,2-1 0,2 2 0,-5 44-1,14-79-94,1 0 1,-1 0-1,1 1 0,1-1 0,2 15 0,-3-23 191,0-1 0,0 1 0,1 0-1,-1-1 1,0 1 0,0-1 0,0 1 0,0-1 0,0 1 0,1-1 0,-1 1 0,0-1 0,0 1 0,1-1 0,-1 0-1,0 1 1,1-1 0,-1 1 0,0-1 0,1 0 0,-1 1 0,1-1 0,-1 0 0,1 1 0,-1-1 0,1 0 0,-1 0-1,1 0 1,-1 1 0,1-1 0,-1 0 0,1 0 0,-1 0 0,1 0 0,-1 0 0,1 0 0,-1 0 0,1 0 0,-1 0-1,1 0 1,-1 0 0,1 0 0,-1 0 0,1-1 0,-1 1 0,1 0 0,-1 0 0,1 0 0,0-1 0,11-15-407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12611,'-2'8'1544,"-2"14"-960,-3 12-240,-1 5 1321,3 7-1129,-1 4-56,2 0-112,2 0-64,1-2-128,1-4-32,0-7-160,1-5-224,1-12 1992,-2-10-1640,0-16 128,-2-9 72</inkml:trace>
  <inkml:trace contextRef="#ctx0" brushRef="#br0" timeOffset="1">0 234 15571,'3'-1'1465,"13"1"-913,4 0-224,7 0 536,5 0-160,6-1-272,4-2-184,1-3-736,1-1 504,-3-2-152,-4-1-80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16371,'16'-8'513,"0"0"-1,1 1 1,0 1-1,0 1 0,34-7 1,-45 11-436,1 1 1,-1-1-1,1 1 1,-1 1-1,0-1 1,1 1-1,-1 0 1,12 4-1,-14-4-55,-1 1 0,1 0 0,-1 0 0,1 0 0,-1 0 0,0 0 0,0 1 0,0 0 0,0-1 0,0 1 0,0 0 0,-1 0 0,0 0 0,1 1 0,1 4 0,-2-3-2,0-1 1,0 0-1,0 1 0,-1-1 0,0 0 0,0 1 1,0 0-1,-1-1 0,1 1 0,-1-1 1,0 1-1,-1 0 0,1-1 0,-1 1 1,0-1-1,0 1 0,0-1 0,0 1 1,-1-1-1,0 0 0,0 0 0,-3 6 0,5-10-10,0 1 0,-1-1 0,1 0-1,0 1 1,0-1 0,-1 1-1,1-1 1,0 0 0,0 1 0,-1-1-1,1 0 1,0 1 0,-1-1-1,1 0 1,0 0 0,-1 1 0,1-1-1,-1 0 1,1 0 0,0 0-1,-1 0 1,1 1 0,-1-1 0,1 0-1,-1 0 1,1 0 0,0 0-1,-1 0 1,1 0 0,-1 0 0,1 0-1,-1 0 1,1 0 0,-1 0-1,1-1 1,0 1 0,-1 0-1,1 0 1,-1 0 0,1 0 0,0-1-1,-1 1 1,1 0 0,-1 0-1,1-1 1,0 1 0,0 0 0,-1-1-1,1 1 1,0 0 0,-1-1-1,1 1 1,0-1 0,0 1 0,0 0-1,-1-1 1,1 1 0,0-1-1,0 1 1,0-1 0,0 1 0,0 0-1,0-1 1,0 0 0,-5-33 321,4-22-3,2-1-1,13-82 0,-14 138-320,-1 0 1,1 0-1,0 0 1,1 0-1,-1 0 1,0 0-1,0 0 1,0 0-1,1 0 1,-1 0-1,0 0 1,1 0-1,-1 0 1,1 0-1,-1 0 1,1 0-1,-1 0 1,1 1-1,0-1 1,-1 0-1,1 0 1,0 1-1,1-2 1,0 2 0,-1 1 0,1-1 0,-1 1 0,0 0 0,1 0-1,-1-1 1,0 1 0,0 0 0,0 0 0,1 0 0,-1 0 0,0 0 0,0 1 0,-1-1 0,2 2 0,5 5-37,1-1 1,-1 0-1,1 0 1,0-1-1,0 0 1,1 0-1,0-1 1,0 0-1,0-1 1,16 6-1,-20-8 42,0-1 0,-1 0-1,2 0 1,-1 0-1,0 0 1,0-1 0,0 1-1,0-2 1,0 1 0,0 0-1,0-1 1,0 0 0,1 0-1,-2-1 1,1 1-1,0-1 1,0 0 0,0 0-1,-1-1 1,0 1 0,1-1-1,7-6 1,9-15-45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8 173 13499,'-4'19'1374,"0"14"385,4-33-1698,0 1 1,0-1 0,1 0 0,-1 1 0,0-1 0,0 1-1,0-1 1,0 1 0,1-1 0,-1 0 0,0 1 0,0-1 0,1 0-1,-1 1 1,0-1 0,1 0 0,-1 1 0,0-1 0,1 0-1,-1 1 1,1-1 0,-1 0 0,0 0 0,1 0 0,-1 0 0,1 1-1,-1-1 1,1 0 0,-1 0 0,0 0 0,1 0 0,-1 0-1,1 0 1,-1 0 0,1 0 0,-1 0 0,1 0 0,-1 0 0,1 0-1,-1-1 1,0 1 0,1 0 0,20-8 342,-19 8-315,17-9 39,-1-2-1,0 0 0,28-22 1,46-48 288,-51 43-354,5-4-76,-46 42 14,0 0 0,0 0 0,0 0 0,0 0 0,0 1 0,-1-1 0,1 0 0,0 0 0,0 0 0,0 0 1,0 0-1,1 0 0,-1 0 0,0 0 0,0 0 0,0 0 0,0 0 0,0 0 0,0 0 0,0 1 0,0-1 0,0 0 0,0 0 0,0 0 0,0 0 1,0 0-1,0 0 0,0 0 0,0 0 0,0 0 0,0 0 0,0 0 0,0 0 0,0 0 0,0 0 0,1 0 0,-1 0 0,0 0 0,0 0 1,0 0-1,0 0 0,0 0 0,0 0 0,0 0 0,0 0 0,0 0 0,0 0 0,0 0 0,0 0 0,0 0 0,1 0 0,-1 0 0,0 0 0,0 0 1,0 0-1,0 0 0,0 0 0,0 0 0,0 0 0,0 0 0,-3 12 22,-7 16 40,-16 34 48,-25 67 209,42-103-230,2 0 0,1 0 0,-4 28 0,10-53-105,0 0-1,0 0 1,0 0 0,-1 0-1,2 0 1,-1 0-1,0 0 1,0 0 0,0 1-1,0-1 1,1 0-1,-1 0 1,0 0 0,1 0-1,-1 0 1,1 0-1,-1 0 1,2 1 0,-2-2-11,1 0 1,0 0-1,-1 0 1,1 0 0,0 1-1,-1-1 1,1 0 0,0 0-1,-1-1 1,1 1 0,0 0-1,-1 0 1,1 0-1,0 0 1,-1-1 0,1 1-1,0 0 1,-1 0 0,1-1-1,-1 1 1,1-1-1,-1 1 1,1 0 0,-1-1-1,1 1 1,-1-1 0,1 1-1,-1-1 1,1 0-1,-1 1 1,0-1 0,1 1-1,-1-2 1,8-9-83,-1-1-1,0 1 1,7-20 0,-6 14-2,19-42-264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15363,'10'17'1281,"1"5"-1049,2 5-104,1 3 408,-2 12-352,-1 3 64,-6 14-8,-5 9-40,-10 13-8,-10 2-16,-13 3 8,-8 3 16,-12-4-272,-7-6-280,-3-19 344,0-13-48,4-23-56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15163,'-3'1'184,"-1"0"-1,1 1 0,0 0 1,-1-1-1,1 1 1,0 0-1,0 0 1,1 1-1,-1-1 0,0 1 1,1-1-1,-1 1 1,-3 5-1,-2 6 214,-14 26-1,12-21-39,-20 36 131,-63 119 554,-72 186 0,153-330-1065,2 1 0,1 0 0,1 1 0,2 0 0,-4 61 0,10-80 3,0 0 0,1 0 0,1 1 0,0-1 0,1 0 0,1 0 0,5 16 0,-4-20 107,-1 0 1,1-1-1,0 1 0,1-1 0,0 0 0,0 0 0,0-1 1,1 0-1,1 0 0,14 11 0,-11-11-75,0 0 0,1-1 0,12 5 0,37 12 39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16556,'-41'26'1320,"-9"9"-952,-2 6-120,2 11 304,4 1 8,6 6-40,7-1-96,9 1-168,8 0-56,12 0-47,4-2-105,10-1-209,4-3-191,10-7-368,4-9 584,10-21-96,7-15-96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14683,'0'0'20,"0"0"-1,0 0 1,0 0 0,0 0-1,0 0 1,0 0-1,0 0 1,0 0-1,0-1 1,1 1 0,-1 0-1,0 0 1,0 0-1,0 1 1,0-1 0,0 0-1,0 0 1,0 0-1,0 0 1,0 0 0,0 0-1,0 0 1,0 0-1,0 0 1,0 0 0,1 0-1,-1 0 1,0 0-1,0 0 1,0 0 0,0 0-1,0 0 1,0 0-1,0 0 1,0 0 0,0 0-1,0 0 1,0 0-1,0 1 1,0-1 0,0 0-1,0 0 1,0 0-1,0 0 1,0 0 0,0 0-1,0 0 1,0 0-1,0 0 1,0 0-1,0 0 1,0 0 0,0 0-1,0 0 1,0 1-1,0-1 1,0 0 0,0 0-1,11-6 348,17-11-93,47-42 1046,92-93 0,-25 21-174,-132 122-1052,-8 6-73,0 1 0,0 0 0,0 0 0,0 0 0,0 0 0,1 1 0,-1-1 0,0 1 0,1-1 0,0 1 0,-1 0 0,1 0 0,0 0 0,-1 0 0,6-1 0,-8 2-18,0 0-1,1 0 0,-1 1 0,0-1 0,1 0 1,-1 0-1,0 0 0,0 0 0,1 0 0,-1 0 1,0 1-1,0-1 0,1 0 0,-1 0 0,0 0 0,0 1 1,0-1-1,0 0 0,1 0 0,-1 1 0,0-1 1,0 0-1,0 1 0,0-1 0,0 0 0,0 0 1,0 1-1,1-1 0,-1 0 0,0 1 0,0-1 1,0 0-1,0 0 0,0 1 0,0-1 0,-1 0 0,1 1 1,0-1-1,0 0 0,0 0 0,0 1 0,-6 20 22,0 0-1,-1 0 0,-2-1 1,-14 26-1,2-1 6,11-24-38,-4 10 16,0 1 0,2 0 0,-16 67-1,28-83 75,0-15-61,0-1 0,0 0 0,0 0 0,0 1 0,1-1 0,-1 0 0,0 0 0,0 0 0,0 1 0,0-1 0,0 0 0,1 0 0,-1 0 0,0 1 0,0-1 0,0 0 0,1 0 0,-1 0 0,0 0 0,0 1 0,0-1 0,1 0 0,-1 0-1,0 0 1,0 0 0,1 0 0,-1 0 0,0 0 0,1 0 0,1 0 17,-1-1 0,1 1 0,-1-1 0,1 0 0,-1 0 0,1 0 0,-1 0-1,1 0 1,-1 0 0,0 0 0,0 0 0,1 0 0,1-3 0,14-15 123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1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57 361 14515,'1'1'113,"0"0"0,0 0 0,0 0 0,1 0 0,-1 0 0,0-1 0,0 1-1,1 0 1,-1-1 0,0 1 0,1-1 0,-1 0 0,0 1 0,1-1 0,-1 0 0,1 0 0,-1 0 0,1 0 0,-1 0-1,1 0 1,-1 0 0,0 0 0,1-1 0,1 0 0,-1 0-60,0 0 0,-1 0 0,1 0 0,-1-1 0,1 1 0,-1-1 0,0 1-1,1-1 1,-1 0 0,0 1 0,0-1 0,0 0 0,0 0 0,0 0 0,0-2 0,1-1-79,-1 1 1,0-1-1,0 0 1,0 1-1,-1-1 0,1 0 1,-1 1-1,0-1 1,0 0-1,-1 0 0,0 1 1,0-1-1,0 0 1,-3-8-1,4 12 21,-1 0 1,0-1-1,1 1 0,-1 0 1,0-1-1,0 1 0,0 0 1,1 0-1,-1 0 0,0 0 1,-1 0-1,1 0 0,0 0 1,0 0-1,0 0 0,-1 0 1,1 1-1,0-1 0,-1 1 1,1-1-1,0 1 0,-1-1 1,1 1-1,-1 0 0,1-1 1,-1 1-1,1 0 0,0 0 1,-1 0-1,1 0 0,-1 1 1,1-1-1,-1 0 0,1 0 1,-1 1-1,1-1 0,0 1 1,-1 0-1,1-1 0,0 1 1,-1 0-1,1 0 0,0-1 0,0 1 1,0 0-1,0 0 0,0 0 1,-1 2-1,-3 3 33,0-1-1,0 1 0,1 0 1,-1 1-1,2-1 0,-1 1 1,1 0-1,-4 9 0,4-7 25,1 1-1,0 0 0,0 0 1,1 0-1,0 0 0,1 0 0,0 1 1,0-1-1,1 0 0,4 18 0,-3-22-45,0 0 0,0 1-1,1-1 1,-1 0 0,1 0 0,1 0-1,-1-1 1,1 1 0,0-1 0,0 0-1,1 0 1,-1 0 0,1-1-1,0 1 1,1-1 0,-1 0 0,9 4-1,-5-4-102,0 0-1,1-1 0,-1 0 1,1 0-1,-1-1 1,1 0-1,0-1 0,0 0 1,0-1-1,0 0 1,0 0-1,0-1 0,-1 0 1,1-1-1,0 0 1,17-7-1,-21 7 35,-1 0-1,1 0 1,-1-1-1,0 0 1,0 0-1,0 0 1,0-1 0,-1 0-1,0 0 1,1 0-1,-1 0 1,0 0-1,-1-1 1,1 0 0,-1 0-1,0 0 1,0 0-1,-1 0 1,1-1-1,-1 1 1,-1-1 0,1 0-1,-1 1 1,1-1-1,-2 0 1,1 0-1,-1 0 1,0 0 0,0-7-1,-1 10 72,1 0-1,-1-1 0,1 1 1,-1 0-1,0-1 1,0 1-1,-1 0 0,1 0 1,0 0-1,-1 0 1,0 0-1,0 1 1,0-1-1,-4-4 0,5 6 24,-1 0-1,1 0 1,-1 0-1,1 0 0,-1 0 1,0 0-1,1 1 0,-1-1 1,0 0-1,0 1 1,1 0-1,-1-1 0,0 1 1,0 0-1,0 0 0,1 0 1,-1 0-1,0 0 1,0 0-1,0 1 0,1-1 1,-1 1-1,0-1 1,0 1-1,1 0 0,-1-1 1,0 1-1,-2 2 0,0 0 64,0 0-1,1 0 0,-1 0 0,1 0 0,0 0 1,0 1-1,0-1 0,0 1 0,1 0 0,0 0 0,0 0 1,0 0-1,0 1 0,0-1 0,1 0 0,-2 7 1,3-9-69,-1 1 1,1-1 0,-1 1 0,1-1 0,0 0 0,0 1-1,0-1 1,0 1 0,1-1 0,-1 1 0,1-1 0,-1 0 0,1 1-1,0-1 1,0 0 0,0 1 0,0-1 0,0 0 0,1 0-1,-1 0 1,0 0 0,1 0 0,0 0 0,-1-1 0,1 1 0,0 0-1,0-1 1,0 0 0,0 1 0,0-1 0,4 2 0,0-1-68,0-1 0,0 1 1,-1-1-1,1 0 0,0-1 1,0 1-1,1-1 1,-1 0-1,0-1 0,0 1 1,0-1-1,0 0 0,-1-1 1,1 0-1,0 0 1,0 0-1,-1 0 0,0-1 1,1 0-1,-1 0 0,0 0 1,5-5-1,6-6-43,0 1 0,-2-2 0,1 0 0,-2 0 1,15-23-1,8-17 687,-3-2 1,-2-2-1,35-94 0,-59 121 280,-8 27-216,-6 18-148,2 0-463,2 0 1,-1 1-1,2-1 0,0 1 0,0 0 1,1 0-1,1-1 0,1 1 1,0 0-1,0 0 0,6 19 0,-2-11-105,1 0 0,1-1 0,2 1 0,0-2 1,1 1-1,15 22 0,-11-21-118,2-2 0,23 27 1,-33-41 96,-1 0 1,1-1-1,0 0 1,0 0-1,1 0 1,-1-1 0,1 0-1,0 0 1,1-1-1,-1 0 1,14 4-1,-21-7 68,0 0-1,0 0 1,1 0-1,-1 1 1,0-1-1,0 0 1,1 0-1,-1 0 1,0 0 0,1 0-1,-1 0 1,0 0-1,0 0 1,1 0-1,-1 0 1,0 0-1,0 0 1,1 0-1,-1-1 1,0 1-1,1 0 1,-1 0-1,0 0 1,0 0-1,0 0 1,1 0-1,-1-1 1,0 1-1,0 0 1,1 0-1,-1 0 1,0-1-1,0 1 1,0 0-1,0 0 1,1-1 0,-5-10-22,-13-10 44,-70-55-373,-105-70 1,184 140 327,7 4 41,9 4 16,22 8 55,16 4 5,5 0-333,1-2 0,-1-3 0,88 5 0,-135-14 190,0-1-1,0 1 1,0-1 0,0 0-1,0 0 1,0 0 0,-1-1-1,1 1 1,-1-1 0,1 0-1,-1 0 1,1 0 0,-1 0 0,0-1-1,0 1 1,0-1 0,0 0-1,-1 0 1,1 0 0,-1 0-1,0 0 1,1-1 0,1-4-1,-2 3 138,0 1-1,0-1 1,0 0-1,0 0 1,-1 0-1,0 0 1,0 0-1,0 0 1,-1-1-1,0 1 1,0 0-1,0 0 1,0 0-1,-1-1 1,0 1-1,0 0 1,-2-6-1,2 9-60,1 1-1,0 0 0,0 0 0,-1 0 0,1 0 0,-1 0 0,1 0 1,-1 0-1,1 0 0,-1 1 0,1-1 0,-1 0 0,0 0 0,1 0 1,-1 1-1,0-1 0,0 0 0,0 1 0,0-1 0,0 0 0,0 1 1,0-1-1,0 1 0,0 0 0,0-1 0,0 1 0,0 0 0,0-1 0,0 1 1,0 0-1,0 0 0,0 0 0,0 0 0,0 0 0,0 0 0,0 0 1,0 1-1,0-1 0,0 0 0,0 1 0,0-1 0,0 0 0,0 1 1,0-1-1,0 1 0,0 0 0,0-1 0,-1 2 0,-2 1 15,0 0-1,1 1 0,-1 0 0,1 0 0,0 0 0,-1 0 0,2 0 1,-5 9-1,3-4-17,0 0 0,1 0 0,1 0 0,0 0 0,0 1 0,0-1 1,1 1-1,1-1 0,0 1 0,0-1 0,3 17 0,-2-21-18,0 1 1,1-1-1,-1 0 0,1 0 0,0 0 0,1 0 0,-1 0 1,1 0-1,0-1 0,0 1 0,0-1 0,1 0 0,0 0 1,-1 0-1,1 0 0,1-1 0,-1 0 0,0 0 1,1 0-1,0 0 0,8 3 0,-4-3-92,0 0 0,0 0 0,0-1 0,0-1 0,12 2 0,-17-3 18,0 0 0,0 0 1,0 0-1,-1 0 0,1-1 0,0 1 0,0-1 0,0 0 1,-1 0-1,1 0 0,0-1 0,-1 1 0,1-1 0,5-4 0,-8 5 49,0 0 0,0 0-1,0 0 1,0 0-1,0 0 1,0-1-1,0 1 1,-1 0-1,1 0 1,0-1-1,0-2 1,1-20-345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13699,'4'17'1392,"1"8"-832,-1 2-232,-3 7 1113,1 2-777,-2 6-288,-2 1-64,-2 0-136,0-2-24,-1-2-136,0-2-144,0-5-344,1-8 408,3-17-40,-2-5-48</inkml:trace>
  <inkml:trace contextRef="#ctx0" brushRef="#br0" timeOffset="1">1 211 17468,'5'0'1592,"11"7"-1104,7 3-240,7-4 984,4 1-687,5-6-929,3-1 480,-9-4-184,-5-3-65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13739,'0'-9'397,"1"1"-1,0-1 1,0 1 0,1-1-1,0 1 1,0 0 0,1 0-1,4-8 1,-6 13-295,0 1 1,0-1-1,1 1 0,-1 0 1,0-1-1,1 1 0,0 0 1,0 0-1,-1 0 0,1 0 1,0 0-1,0 1 0,1-1 1,-1 1-1,0-1 0,0 1 1,1 0-1,-1 0 0,1 0 0,-1 0 1,1 0-1,0 0 0,-1 1 1,1-1-1,0 1 0,-1 0 1,1 0-1,4 0 0,-5 1-44,0-1 0,0 1 0,0-1 0,0 1 0,0 0 0,0 0-1,0 0 1,0 0 0,0 0 0,-1 0 0,1 1 0,-1-1 0,1 0-1,-1 1 1,1-1 0,2 4 0,-2-1 2,0 0 0,1 1 1,-2-1-1,1 0 0,0 1 0,-1-1 1,1 7-1,1 5 0,-2 1 0,0 0 0,-1 19 0,0-36-59,-1 18 7,0-1 0,-1 1-1,-1-1 1,-1 0 0,0 0-1,-1 0 1,-9 19 0,14-35-7,-1 1 0,0-1 1,1 1-1,-1-1 0,0 0 0,0 1 1,0-1-1,1 0 0,-2 0 1,1 1-1,0-1 0,0 0 1,0 0-1,0 0 0,-2 1 0,2-2 1,1-1 0,0 1 0,-1 0 0,1 0 0,-1 0 0,1 0 0,0-1 0,-1 1 0,1 0 0,-1 0-1,1-1 1,0 1 0,-1 0 0,1-1 0,0 1 0,0 0 0,-1-1 0,1 1 0,0-1 0,0 1 0,-1 0 0,1-1-1,0 1 1,0-1 0,0 1 0,0-1 0,0 1 0,0-1 0,0 1 0,0 0 0,0-1 0,-2-8 24,1 0 0,1 0 0,0-15 0,2-17 62,2 0 0,2 0 0,21-77 0,-27 117-83,1-1 0,-1 0-1,1 0 1,0 0-1,0 0 1,0 0 0,0 1-1,0-1 1,0 0-1,0 1 1,0-1-1,0 1 1,1-1 0,-1 1-1,1 0 1,-1-1-1,1 1 1,0 0 0,-1 0-1,1 0 1,2-1-1,-1 2-5,-1 0 0,0 1 1,0-1-1,1 0 0,-1 1 0,0-1 0,0 1 0,0 0 0,0-1 0,0 1 1,1 0-1,-2 0 0,1 1 0,0-1 0,0 0 0,0 1 0,0-1 0,1 3 1,4 2 32,13 11-670,1 0 1,44 27-1,-59-40 445,0-1 0,0 0 0,1 0 0,-1-1 0,1 0 1,-1 0-1,1 0 0,0-1 0,0 0 0,0 0 0,0-1 0,0 0 0,-1 0 0,1-1 1,0 1-1,13-5 0,4-6-727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3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28 15483,'14'-6'674,"1"1"0,0 1 0,0 0-1,1 1 1,-1 0 0,30 0 0,-40 3-628,-1 0-1,0 0 1,0 1 0,1-1-1,-1 1 1,0 0 0,0 0 0,0 1-1,0-1 1,0 1 0,0 0-1,0 0 1,-1 0 0,1 0 0,-1 0-1,1 1 1,-1 0 0,0 0-1,0 0 1,0 0 0,0 0 0,-1 1-1,1-1 1,-1 1 0,0-1-1,0 1 1,0 0 0,-1 0 0,3 8-1,-3-4-46,0 0 0,0-1 1,-1 1-1,0 0 0,0 0 0,-1 0 0,0 0 0,0-1 0,-1 1 0,0 0 0,0-1 0,-1 0 0,0 1 1,0-1-1,-1 0 0,0 0 0,-9 11 0,-8 9 70,0-1 0,-46 41 0,55-55-24,-72 59 212,-9 11 161,92-81-406,-1 1 0,1-1 0,0 0 1,0 0-1,0 0 0,0 1 0,0-1 0,1 1 0,-1-1 0,0 0 0,1 1 0,-1 0 0,0 1 0,1-3-7,0 1 0,0-1-1,0 1 1,0-1-1,1 1 1,-1-1 0,0 1-1,0-1 1,0 1-1,0-1 1,1 1-1,-1-1 1,0 0 0,0 1-1,1-1 1,-1 0-1,0 1 1,1-1 0,-1 0-1,0 1 1,1-1-1,-1 0 1,1 1 0,-1-1-1,1 0 1,-1 0-1,1 1 1,5 0 10,-1 0 0,1 0 1,-1 0-1,1-1 0,9 0 0,-8 0-26,271 0-1468,-245-2 1175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4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15963,'15'8'609,"0"0"0,-1 0 0,0 2 0,0-1-1,22 22 1,-12-10-97,8 5-273,-1 2-1,-1 1 0,-2 1 1,-1 2-1,26 39 0,-42-53-225,0-1 0,-2 2 0,0-1 1,-1 1-1,-1 1 0,-1-1 0,0 1 0,-2 0 0,0 1 0,-1-1 0,-2 0 1,0 30-1,-4-23-33,-1 0 0,-1 0 0,-1-1 0,-2 0 0,-1 0 0,0-1 0,-2 0 0,-1-1 0,-16 25 0,-9 8-293,-2-2-1,-68 74 0,78-98 203,-1-1 0,-1-1-1,-66 46 1,4-17-188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49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15267,'0'-2'148,"0"-1"-1,1 0 0,-1 1 0,0-1 1,1 1-1,0-1 0,-1 1 1,1-1-1,0 1 0,0 0 0,1-1 1,-1 1-1,0 0 0,1 0 1,-1 0-1,4-3 0,-1 1 46,0 1-1,0 0 0,0 1 1,1-1-1,-1 1 0,0-1 1,1 1-1,6-1 1,1-1 60,1 1 1,-1 1-1,1 0 1,0 1 0,0 0-1,13 1 1,-17 1-178,1 0 0,-1 0 0,0 1 0,1 0 0,-1 1 0,0 0 0,16 8 0,-23-10-66,0 0 0,0 0 1,0 1-1,0-1 1,0 1-1,0-1 0,0 1 1,0 0-1,0-1 0,-1 1 1,1 0-1,-1 0 0,0 0 1,1 0-1,-1 1 0,0-1 1,0 0-1,0 0 0,-1 1 1,1-1-1,0 1 0,-1-1 1,0 0-1,1 1 0,-1-1 1,0 1-1,0-1 0,-1 1 1,1-1-1,0 1 0,-1-1 1,1 1-1,-1-1 0,0 0 1,-2 4-1,0 1 21,-1 0 0,0 0 0,0-1 0,-1 1 0,0-1 0,0 0 1,-1 0-1,-11 9 0,-7 3 85,-28 17 0,-10 6 28,60-39-137,0-1-1,0 1 0,0 0 1,0 0-1,1 0 0,-1 0 1,0 0-1,1 0 1,0 1-1,-3 3 0,4-5-2,0 0-1,-1 0 0,1 0 0,0 1 1,0-1-1,0 0 0,0 0 0,0 0 1,0 0-1,1 0 0,-1 0 1,0 0-1,0 0 0,1 0 0,-1 0 1,0 0-1,1 0 0,-1 0 0,1-1 1,0 1-1,-1 0 0,1 0 0,0 0 1,-1 0-1,1-1 0,0 1 0,0 0 1,0-1-1,1 1 0,7 5 10,0 0 1,1-1-1,0 0 0,0-1 0,17 5 0,57 11-199,-67-16 56,-1-1-29,0 0 0,0-1-1,0-1 1,0 0 0,27-2 0,-8-5-94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0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1465 12795,'-6'4'1081,"5"-8"-470,9-12-141,-4 9-325,6-12 209,0 1 1,2 1-1,0 0 0,18-18 1,8-11-103,161-236 271,-105 144-422,159-246-142,-85 124-543,-11 35-1387,-169 240 1726,-11 7 11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0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14523,'-6'24'281,"-2"0"0,-13 29 0,-4 10-357,-122 505-491,141-541 543,-30 155-74,29-138 108,2 0 1,2 50-1,3-84 5,0 0 0,1 0 0,0 0 0,5 17 0,-5-25-9,-1 0 1,1 1-1,0-1 1,0 0-1,0 0 0,0 0 1,1 0-1,-1 0 1,0 0-1,1-1 1,0 1-1,-1 0 1,1-1-1,0 1 0,0-1 1,0 0-1,-1 1 1,2-1-1,-1 0 1,0 0-1,0 0 1,0-1-1,0 1 0,1 0 1,-1-1-1,0 1 1,3-1-1,4 0 19,0 0-1,-1-1 1,1 0 0,0-1-1,-1 0 1,1 0 0,-1-1-1,1 0 1,10-6-1,11-6 68,30-22-1,-57 35-84,467-310-181,-388 254 100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17420,'-1'-13'1408,"8"15"-1096,6 5-144,-4 14 448,11 17-136,4 18-192,2 8-168,8 19-344,1 7-184,-4 2-360,-2-2-128,-5-14 648,-4-5-200,-4-20-152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0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15 380 12883,'-4'-17'609,"0"-1"-1,1 0 1,-1-29 0,5 39-391,-1 1-1,1-1 1,0 1-1,1 0 1,-1-1 0,2 1-1,-1 0 1,1 0-1,0 0 1,0 0 0,8-10-1,-1 3-10,1 1 0,1 1-1,0 0 1,0 0-1,1 1 1,1 1 0,0 0-1,0 1 1,29-14 0,-20 13-144,1 0 0,0 2 0,1 0 0,0 2 0,48-6 0,-60 10-77,1 2 0,-1 0 1,0 0-1,1 2 1,-1-1-1,0 2 0,0-1 1,0 2-1,22 8 0,-31-10 5,1 0 0,-1 0 0,0 1 0,0-1 0,-1 1-1,1 0 1,0 0 0,-1 0 0,0 0 0,1 1 0,-1-1 0,-1 1-1,1 0 1,0 0 0,-1 0 0,0 0 0,0 0 0,0 0-1,0 1 1,-1-1 0,0 1 0,0-1 0,0 1 0,0-1 0,-1 1-1,0 0 1,0-1 0,0 1 0,0 0 0,-3 7 0,2-4 11,-1 0 1,0-1-1,0 0 1,-1 1-1,0-1 1,0 0 0,-1-1-1,0 1 1,0 0-1,-1-1 1,0 0-1,-6 7 1,31-8-264,-11-4 197,0 2 17,0-1 0,-1 1 1,1 1-1,-1 0 0,0 0 1,0 0-1,0 1 0,-1 0 1,0 1-1,0 0 0,12 12 1,-11-9 17,-1 1 0,0 0-1,-1 0 1,0 0 0,-1 1 0,0 0 0,0 0 0,3 15-1,-3-6 102,-1 1-1,-1 0 1,-1 0-1,0 0 1,-2 0-1,0 0 1,-2 0-1,0-1 1,-1 1-1,-7 21 1,2-14 301,-1 0 1,-18 35 0,22-51-225,-1-1 1,-1 0-1,0-1 0,0 0 1,-1 0-1,0-1 1,0 1-1,-12 7 0,17-14-142,-1 0 0,0-1 0,0 0 0,0 0 0,-1 0 0,1 0 0,0 0 0,-1-1-1,1 0 1,-1 0 0,0 0 0,1-1 0,-1 1 0,0-1 0,1 0 0,-1-1 0,1 1 0,-1-1-1,0 0 1,1 0 0,-1 0 0,1-1 0,0 1 0,-1-1 0,1 0 0,0 0 0,0-1 0,0 1-1,0-1 1,1 0 0,-6-6 0,3 5-110,1-1-1,0 0 1,1-1-1,-1 1 0,1-1 1,0 0-1,1 0 1,-1 0-1,1 0 1,0-1-1,1 1 1,0-1-1,0 0 0,0 0 1,1 0-1,0 0 1,0 0-1,1 0 1,0 0-1,1-12 1,9-13-495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0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1152 17276,'-5'0'93,"0"-1"0,0 1 0,0 0 0,-1 1 0,1-1 0,0 1 1,0 0-1,0 0 0,0 1 0,0-1 0,0 1 0,0 0 0,1 1 1,-1-1-1,1 1 0,-1 0 0,1 0 0,0 0 0,0 1 0,0-1 0,1 1 1,-1 0-1,-2 4 0,-5 7-46,1 1 1,0 0-1,1 0 0,1 1 1,1 0-1,0 1 1,1-1-1,1 1 0,1 0 1,1 0-1,0 1 0,1-1 1,1 1-1,1 0 1,0-1-1,4 23 0,-3-35-47,0-1-1,0 0 1,1 0-1,-1 0 1,1 0-1,0 0 1,0 0-1,1-1 0,0 1 1,-1-1-1,2 0 1,5 7-1,-7-9 4,-1-1 1,1 1-1,0-1 0,0 0 0,0 0 0,0 0 0,0 0 1,0 0-1,0 0 0,0-1 0,1 1 0,-1-1 1,0 1-1,0-1 0,0 0 0,1 0 0,-1 0 0,0 0 1,0 0-1,1-1 0,-1 1 0,0-1 0,0 1 1,0-1-1,0 0 0,1 0 0,-1 0 0,0 0 0,-1 0 1,1 0-1,3-3 0,5-3 19,-2-1-1,1 0 1,-1 0-1,-1-1 1,0 0-1,0 0 1,0-1-1,-1 1 1,8-20 0,0-4 85,18-64 1,-23 63 18,9-60 1,-17 81-93,0 0 0,0 0 0,-1 1 0,-1-1 0,0 0 0,-1 0 0,-1 1 0,-3-13 0,6 24-30,0 0 0,-1 0 0,1 0 0,0-1 0,-1 1 0,1 0 0,0 0 0,-1 0 0,1 1 0,-1-1 0,0 0 0,1 0 0,-1 0 0,0 0 0,1 0 0,-1 1 0,0-1 0,0 0 0,0 1 0,0-1 0,0 0 0,0 1 0,-1-1 0,1 1 0,0 0 0,1 1-1,-1-1 1,0 1 0,0-1 0,0 0 0,1 1 0,-1 0 0,0-1-1,0 1 1,1-1 0,-1 1 0,0 0 0,1-1 0,-1 1 0,1 0 0,-1 0-1,1-1 1,0 1 0,-1 2 0,-3 5 15,0 1-1,1-1 1,1 1 0,-3 12-1,2-2-12,0 0 0,2 1-1,0-1 1,1 0-1,1 1 1,1-1 0,0 0-1,8 28 1,-8-42-3,-1-1 0,1 0 1,-1 0-1,1 0 0,0 0 0,1 0 1,4 6-1,-6-9 0,0 0-1,0 0 1,0 0 0,0 0 0,0-1 0,0 1 0,0 0-1,0-1 1,0 1 0,1-1 0,-1 1 0,0-1-1,0 0 1,1 1 0,-1-1 0,0 0 0,1 0-1,-1 0 1,0 0 0,1 0 0,-1 0 0,0 0 0,0 0-1,1-1 1,-1 1 0,0 0 0,1-1 0,-1 1-1,0-1 1,0 1 0,0-1 0,2-1 0,6-4 12,0-1 0,-1 1 0,0-1 1,-1-1-1,1 1 0,7-13 1,39-58 81,-33 45-60,-3 6 1,-11 15-32,0 0 1,1 1-1,0 0 1,1 1 0,0-1-1,1 2 1,12-10 0,-21 18-9,0 0 0,1 0 0,-1 0 0,1 0 0,-1 0 1,1 1-1,-1-1 0,1 0 0,0 1 0,-1 0 0,1-1 0,0 1 0,-1 0 1,1 0-1,0 0 0,-1 0 0,1 0 0,0 0 0,-1 0 0,1 1 0,0-1 1,-1 1-1,1-1 0,0 1 0,-1-1 0,1 1 0,-1 0 0,1 0 0,-1 0 1,0 0-1,1 0 0,-1 0 0,0 0 0,0 1 0,0-1 0,1 0 1,-1 1-1,-1-1 0,1 0 0,1 4 0,5 6-6,-1 1 0,-1 1-1,0-1 1,4 17 0,-4-15 6,9 35-5,-12-36 27,1-1 0,0 0 0,1 0 0,1-1 0,0 1 0,1-1 0,9 15 0,-15-25-12,0-1 1,1 1-1,-1 0 0,1-1 0,-1 1 1,1-1-1,0 1 0,-1-1 0,1 1 1,-1-1-1,1 1 0,0-1 0,-1 0 1,1 1-1,0-1 0,0 0 1,-1 0-1,1 1 0,0-1 0,0 0 1,-1 0-1,1 0 0,0 0 0,0 0 1,-1 0-1,1 0 0,0 0 0,0 0 1,-1 0-1,1-1 0,0 1 0,0 0 1,-1-1-1,1 1 0,0 0 1,-1-1-1,1 1 0,0 0 0,0-2 1,1 0 17,0 0 0,0-1 0,0 1 0,0 0 0,0-1 0,-1 1 0,0-1 0,3-4 1,1-12 35,0 0 0,-1 0 0,0 0 0,-2 0 0,0-1 0,-2 1 0,0 0 0,-1-1 0,-1 1 0,0-1 0,-2 1 0,0 0 0,-8-20 0,11 34-74,-1 1-1,1-1 1,-1 1 0,0-1 0,-1 1 0,1 0-1,-1 0 1,1 0 0,-1 0 0,0 1 0,-1-1 0,1 1-1,-1 0 1,-4-4 0,0 6-100,7 5-51,10 8-154,-5-9 258,-1-1 0,1-1-1,0 1 1,0 0 0,1-1 0,-1 0 0,0 0-1,0 0 1,1 0 0,-1-1 0,0 0 0,0 0-1,1 0 1,-1 0 0,0-1 0,6-1 0,5-1-139,-1-1 1,0 0-1,19-10 1,10-7-259,-30 13 266,0 2-1,1-1 1,0 2-1,19-6 0,-31 11 178,-1-1 0,0 1 0,1 0 0,-1 0 0,1 0 0,-1 0 0,1 0 0,-1 0 1,0 1-1,1-1 0,-1 0 0,0 1 0,1-1 0,-1 1 0,0-1 0,1 1 0,-1 0 0,0 0 0,0-1 0,0 1 0,0 0 0,0 0 0,0 0 0,0 0 0,0 0 0,0 1 0,0-1 0,0 0 0,-1 0 0,1 0 0,0 1 0,-1-1 0,1 0 0,-1 1 0,0-1 0,1 0 1,-1 3-1,2 7 31,-1-1 1,0 0-1,0 1 1,-2 11-1,1-10 23,-1 4 51,1-12-51,-1-1-1,1 1 0,0 0 0,0 0 0,0-1 0,1 1 0,-1 0 1,1 0-1,2 6 0,-2-10-33,-1 1 0,0-1 0,0 0 0,0 1 0,1-1 0,-1 1 0,0-1-1,1 0 1,-1 0 0,0 1 0,1-1 0,-1 0 0,0 1 0,1-1 0,-1 0 0,0 0 0,1 0 0,-1 0 0,1 1 0,-1-1 0,1 0 0,-1 0 0,0 0 0,1 0 0,-1 0 0,1 0-1,-1 0 1,1 0 0,0 0 0,14-8 101,10-18-28,-24 26-76,19-28 13,-1 1 0,-1-2 1,22-50-1,-1 5-151,-35 69 72,-2 9 41,9 50 8,-7-32 44,10 35 1,-12-50-19,1 1 1,1-1-1,-1 0 1,1 0-1,0 0 0,1-1 1,-1 1-1,9 8 1,-8-10 4,1 0 1,0-1 0,0 0-1,0 0 1,1 0 0,-1 0-1,1-1 1,0 0 0,0-1-1,0 1 1,0-1 0,0-1 0,0 1-1,1-1 1,-1 0 0,1-1-1,-1 0 1,0 0 0,9-2-1,-11 1 7,0 1 0,1-2 0,-1 1 0,0 0 0,0-1 0,-1 0 0,1 0 0,0-1-1,-1 1 1,1-1 0,-1 0 0,0 0 0,0-1 0,0 1 0,0-1 0,-1 0 0,1 0 0,-1 0-1,0 0 1,0-1 0,0 1 0,-1-1 0,0 0 0,0 0 0,0 1 0,0-1 0,1-9 0,-2 4 12,0 0 0,-1 0 0,0 0 1,0 0-1,-1 1 0,-1-1 1,0 0-1,0 0 0,0 1 0,-2-1 1,-5-13-1,6 16-28,-1 0 1,1 0-1,-1 1 1,0 0-1,-1-1 0,1 1 1,-1 1-1,-1-1 0,1 1 1,-1 0-1,1 0 1,-2 1-1,1 0 0,0 0 1,-12-6-1,15 9-10,1 1 1,0-1-1,0 0 1,-1 1-1,1-1 1,0 1-1,-1 0 1,1-1-1,0 1 1,-1 0-1,1 1 1,0-1-1,-1 0 1,1 1-1,0-1 1,-5 3-1,6-3 0,-1 1 0,1 0 0,-1 0 0,1 1 1,0-1-1,-1 0 0,1 0 0,0 1 0,0-1 0,0 1 0,0-1 0,0 1 0,0-1 0,0 1 0,0 0 0,1-1 0,-1 4 0,0-2 0,0 0 0,1 1 1,0-1-1,-1 0 0,1 1 0,1-1 1,-1 1-1,0-1 0,1 0 0,0 0 0,0 1 1,0-1-1,0 0 0,0 0 0,1 0 0,-1 0 1,1 0-1,0 0 0,0 0 0,0-1 1,0 1-1,3 2 0,-1-2-6,0 0-1,0 0 1,0-1-1,1 1 1,-1-1-1,1 0 1,-1-1-1,1 1 1,0-1 0,0 0-1,-1 0 1,1 0-1,0-1 1,0 0-1,0 0 1,0 0-1,0 0 1,0-1 0,0 0-1,-1 0 1,1 0-1,0 0 1,-1-1-1,9-4 1,-1 0-44,0 0 1,0-1 0,-1 0-1,0-1 1,-1 0-1,0-1 1,0 0-1,9-11 1,-10 8-23,0 0 0,-1 0 0,0-1 0,-1 0 0,0 0 0,5-17 0,-9 20 20,0 1-1,0-1 1,-1 0-1,0 0 1,-1 0-1,0-1 1,-1 1-1,0 0 1,-2-19-1,1 27 50,1 1 0,-1-1 0,1 0 1,-1 0-1,1 0 0,-1 0 0,0 1 0,0-1 0,0 0 0,0 0 0,0 1 0,-1-1 0,1 1 0,-2-2 0,2 2 10,0 1-1,1 0 1,-1-1 0,0 1-1,0-1 1,0 1 0,0 0-1,0 0 1,0 0-1,0 0 1,0 0 0,1-1-1,-1 1 1,0 1 0,0-1-1,0 0 1,0 0 0,0 0-1,0 0 1,0 1-1,0-1 1,0 0 0,1 1-1,-1-1 1,0 1 0,0-1-1,0 1 1,1-1-1,-1 1 1,0 0 0,1-1-1,-2 2 1,-3 4 56,-1 0 0,1 1 0,0-1 0,1 1 0,0 0 0,0 1 0,0-1 0,1 0 0,0 1 0,-2 8 0,0 3 106,1-1-1,1 0 1,-2 27-1,5-44-152,1 37 245,-1-37-254,0 0 0,0 0 0,0 0 0,1 0 0,-1 0 1,0 0-1,1 0 0,-1 0 0,0 0 0,1 0 0,-1-1 0,1 1 0,-1 0 1,1 0-1,0 0 0,-1-1 0,1 1 0,0 0 0,0 0 0,-1-1 0,1 1 1,0-1-1,0 1 0,0-1 0,0 1 0,0-1 0,0 0 0,-1 1 0,1-1 1,0 0-1,0 0 0,0 1 0,2-1 0,1-1-18,1-1 0,0 1 0,-1-1 0,1 0 0,-1 0 0,0 0 0,1-1 0,-1 1 0,4-4 0,1-1-32,43-28-220,68-41-391,-106 69 549,1 0-1,-1 0 1,1 2-1,1 0 1,-1 0-1,26-3 1,-36 8 90,0-1 1,0 1-1,-1 0 1,1 1-1,0-1 1,0 1-1,-1 0 1,1 0-1,0 0 1,-1 1-1,1-1 1,-1 1-1,8 4 1,-4 0 52,-1 0 1,0 0-1,0 0 1,0 1-1,10 14 1,-16-20-24,-1-1 1,0 1-1,1-1 1,-1 1-1,1-1 1,-1 1-1,0-1 1,1 1-1,-1-1 1,1 0-1,-1 1 1,1-1-1,0 0 0,-1 1 1,1-1-1,-1 0 1,1 0-1,0 1 1,-1-1-1,1 0 1,-1 0-1,1 0 1,0 0-1,-1 0 1,1 0-1,0 0 1,-1 0-1,2 0 1,-1-1 3,0 1 0,0-1 0,0 0-1,0 0 1,-1 1 0,1-1 0,0 0 0,0 0 0,0 0 0,-1 0 0,1 0 0,0 0 0,-1 0 0,1-2 0,3-7 72,0-1 0,3-19 0,-5 22-49,6-32-17,-2 0-1,-1 0 1,-2 0 0,-3-44-1,-25-161-928,20 215 617,-1 1 1,-10-30-1,22 77 115,12 30 183,-10-33-115,17 26-1,-21-37 32,-1 0 1,0 0-1,1 0 0,0 0 0,0 0 0,0-1 0,1 1 1,-1-1-1,10 4 0,-14-6 59,0-1 0,1 0 0,-1 0 0,1 1 1,-1-1-1,1 0 0,-1 0 0,1 0 0,-1 0 0,1 0 0,-1 0 0,1 0 0,-1 0 1,1 0-1,-1 0 0,1 0 0,-1 0 0,1 0 0,-1 0 0,1 0 0,0-1 0,-1-6-536,0 7 534,0-1 0,0 1 0,0-1 0,-1 1-1,1 0 1,0-1 0,-1 1 0,1 0 0,0-1-1,-1 1 1,1 0 0,-1 0 0,1-1 0,0 1-1,-1 0 1,1 0 0,-1-1 0,1 1 0,-1 0-1,1 0 1,0 0 0,-1 0 0,1 0 0,-1 0-1,1 0 1,-1 0 0,1 0 0,-1 0 0,1 0-1,-1 0 1,1 0 0,-1 0 0,1 0 0,-1 1 0,1-1-1,0 0 1,-1 0 0,1 0 0,-1 1 0,1-1-1,0 0 1,-1 1 0,1-1 0,-1 1 0,-1 1 10,0 1 0,1-1 0,-1 1 0,1-1 0,0 1 0,-1 0 0,1 0 0,0-1 0,1 1 0,-1 0 0,0 0 0,1 0 0,0 0 0,0 0 1,0 4-1,5 47 114,-2-35 41,2-1 1,0 0 0,1 0 0,0 0-1,18 30 1,-18-38-99,0 0 0,0-1 0,1 0 0,0 0 0,0-1 0,1 0 0,1 0 0,-1-1 0,1 0 0,0 0 0,11 5 0,-19-11-67,1 0-1,-1 0 1,1-1 0,0 1 0,0 0 0,-1-1-1,1 1 1,0-1 0,0 0 0,-1 1-1,1-1 1,0 0 0,3 0 0,-5 0-4,1-1 0,-1 1 0,1 0 0,-1 0 0,1-1 0,-1 1 0,0 0 0,1 0 0,-1-1 0,0 1 0,1-1 0,-1 1 0,0 0 0,1-1 0,-1 1 0,0-1 0,0 1 0,1 0 0,-1-1 1,0 1-1,0-1 0,0 1 0,0-1 0,0 1 0,1-1 0,-1 1 0,0-1 0,0 1 0,0-1 0,-1 0 0,1-3-96,-1 1 0,0-1 0,0 0 0,0 1 0,0-1 0,-1 1 0,0-1 0,1 1 0,-1 0 0,-1-1 0,-1-2 0,-11-10-397,0 0 0,-1 0 0,-1 2 0,0 0 0,-1 1 0,-30-17 1,20 15 743,0 2 0,-1 0 0,-1 2 1,-31-7-1,52 15 319,0 2 0,0-1 0,0 1 1,-11 0-1,16 2 1694,11 0-1312,14 1-276,4-4-589,0-2 1,0 0 0,0-2-1,-1 0 1,0-2 0,0-1-1,-1 0 1,0-2 0,-1-1-1,39-27 1,-12 1-218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1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18484,'-6'-1'1536,"8"-2"-1256,8 1-472,10 0 1321,0-6-705,3-15-464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0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22 530 14347,'-21'61'1368,"21"-19"-744,17-18-159,43-26 775,22-20-144,40-25-208,24-9-112,30-10-311,15-4-217,30-2-721,2-3 1986,5 0-1457,2-6 0,-5-9-72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3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16708,'7'-106'3672,"0"168"-3169,-1-4-329,25 106 0,-30-160-169,0 0 0,0 0 1,1 0-1,0-1 0,-1 1 0,1 0 0,1-1 0,-1 1 0,0-1 1,1 0-1,0 0 0,5 5 0,-6-6-2,1-1 0,0 1 0,0-1 1,0 1-1,0-1 0,0 0 0,1 0 0,-1 0 0,0-1 1,0 1-1,1-1 0,-1 0 0,0 1 0,1-2 0,5 0 1,58-11-14,-48 7 0,0 1 0,0 2 0,38-2 0,-52 4 9,0 0-1,0 1 1,0-1-1,0 1 0,1 1 1,-1-1-1,-1 1 1,1 0-1,0 0 0,0 0 1,-1 1-1,1-1 1,-1 1-1,0 0 0,0 1 1,0-1-1,0 1 0,-1 0 1,5 5-1,-3-1 5,1 1 0,-2 0 1,1 0-1,-2 1 0,1-1 0,-1 1 0,0 0 0,-1 0 0,0 0 0,-1 0 0,0 0 0,-1 0 1,0 0-1,0 0 0,-3 13 0,2-13 57,0-1 0,-1 1-1,-1 0 1,0-1 0,0 1 0,-1-1 0,0 0-1,0 0 1,-1 0 0,0-1 0,-1 0 0,0 0 0,0 0-1,-1 0 1,-11 9 0,14-14-14,0 0 0,0 0-1,0-1 1,0 0 0,-1 0 0,1 0 0,-1 0-1,1 0 1,-1-1 0,0 0 0,1 0 0,-1 0-1,0-1 1,0 0 0,-6 0 0,4-1 3,0 0 1,1-1 0,-1 1-1,1-1 1,0-1 0,-1 1-1,1-1 1,0 0 0,1-1-1,-7-4 1,0-1-110,0-1 0,0-1-1,1 0 1,1-1 0,0 0 0,1-1 0,0 0 0,-13-24 0,20 31-162,-1 0 0,0 0 1,1-1-1,0 1 1,-2-13-1,4 18 166,0 0-1,0 0 0,0-1 1,0 1-1,0 0 1,0-1-1,0 1 1,0 0-1,0 0 0,1-1 1,-1 1-1,0 0 1,1 0-1,-1-1 1,1 1-1,-1 0 0,1 0 1,0 0-1,0 0 1,-1 0-1,1 0 1,0 0-1,0 0 0,0 0 1,0 0-1,0 0 1,0 1-1,0-1 1,0 0-1,1 1 0,-1-1 1,0 1-1,0-1 1,0 1-1,2-1 1,20 0-562,5 4-86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3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14195,'8'-10'389,"1"1"1,1-1-1,-1 2 0,22-16 1,-29 23-337,0-1 0,0 1 0,0 0 1,1 0-1,-1 0 0,0 0 1,0 0-1,1 0 0,-1 1 0,1-1 1,-1 1-1,0-1 0,1 1 1,-1 0-1,1 0 0,-1 0 0,1 0 1,-1 1-1,1-1 0,-1 1 1,0-1-1,1 1 0,-1 0 0,0 0 1,0 0-1,1 0 0,-1 0 1,0 1-1,0-1 0,0 1 0,0-1 1,-1 1-1,1 0 0,2 2 1,-1 0-1,0 1 0,0 0 0,-1 1 0,1-1 0,-1 0 0,0 1 0,-1-1 0,1 1 1,-1-1-1,0 1 0,-1 0 0,1 0 0,-1-1 0,0 1 0,-1 0 0,1 0 0,-1-1 0,0 1 1,-3 7-1,0 2 108,-1 0 0,-1 0 0,0 0 0,-1 0 0,-16 24 0,14-27 225,0 1 1,-20 20-1,159-139-459,-62 52-321,76-77-1,-135 125 312,-8 12 48,-9 25 56,1-5 23,6-19-23,0 0 0,1 0 0,0 0 0,0 0 0,1 1 0,0-1 0,0 0 1,1 0-1,3 11 0,-4-16-13,0 0 0,0 0 0,0 0-1,0 0 1,1 0 0,-1-1 0,0 1 0,1-1 0,-1 1 0,1-1 0,0 1 0,-1-1 0,1 0 0,0 0 0,2 2 0,-1-3-1,-1 1 1,1 0-1,0-1 1,0 1-1,-1-1 1,1 0 0,0 0-1,0 0 1,-1 0-1,1 0 1,0-1-1,0 1 1,-1-1-1,5-1 1,6-4 2,-1 1 0,-1-1 0,1-1 0,-1 0 0,0-1 0,-1 0-1,0-1 1,0 0 0,16-20 0,1-3-19,39-65 0,-54 73-5,0 1 5,-11 23 8,-3 13 2,-19 80 151,19-80-106,0 0 1,1 0 0,1 0-1,0 0 1,3 19-1,-3-30-35,1 0 1,-1 0-1,0 0 0,1 0 1,0 0-1,0 0 0,-1 0 0,1 0 1,0 0-1,0 0 0,1 0 0,-1 0 1,0-1-1,1 1 0,-1 0 1,1-1-1,-1 0 0,1 1 0,0-1 1,0 0-1,3 2 0,-2-2 2,-1 0 0,1 0 0,0-1 0,0 0 0,0 1 0,0-1 0,0 0 0,0 0-1,-1-1 1,1 1 0,0-1 0,0 1 0,0-1 0,0 0 0,4-2 0,4-2 4,-1 0-1,0-1 1,-1-1 0,0 1-1,0-2 1,0 1 0,-1-1 0,0 0-1,0-1 1,-1 0 0,9-15-1,-8 13-9,-2 0 0,0-1 0,0 0 1,-1 0-1,-1 0 0,0-1 0,0 1 0,-1-1 0,2-23 0,-5 33-7,0 0 1,0 1-1,-1-1 0,1 0 1,-1 0-1,1 0 1,-1 1-1,0-1 1,0 0-1,0 1 0,-1-1 1,-1-3-1,2 5 1,1 1 0,-1-1 0,1 0 1,-1 1-1,0-1 0,1 1 0,-1-1 0,0 1 0,1-1 0,-1 1 0,0-1 0,0 1 0,0 0 0,1-1 0,-1 1 1,0 0-1,0 0 0,0-1 0,0 1 0,1 0 0,-1 0 0,0 0 0,0 0 0,0 0 0,0 0 0,0 0 0,0 1 0,1-1 1,-1 0-1,0 0 0,0 1 0,0-1 0,1 0 0,-1 1 0,0-1 0,0 1 0,1-1 0,-1 1 0,0-1 0,1 1 1,-1 0-1,0 0 0,-2 3 2,0 0 0,0 0 1,1 0-1,-1 0 0,1 0 0,0 1 1,0-1-1,0 0 0,1 1 1,0 0-1,0-1 0,0 1 0,0 0 1,1 0-1,0 9 0,0-12-17,0 0 0,0 1 0,1-1 0,-1 0 0,1 1 0,-1-1 0,1 0 0,0 1 0,0-1 0,0 0 0,0 0 0,0 0 0,1 0 0,1 3 0,-1-4-4,-1 0-1,0 0 1,1 0-1,-1 0 0,1 0 1,0-1-1,-1 1 1,1 0-1,-1-1 1,1 1-1,0-1 1,-1 0-1,1 1 1,0-1-1,0 0 0,-1 0 1,1 0-1,0 0 1,0-1-1,-1 1 1,1 0-1,2-1 1,27-11-96,9-10-44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3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6 135 19572,'-3'0'1448,"2"-9"-1375,-1-8-450,2-15 858,0-5-209,2-3-288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3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30 14171,'0'-1'102,"-1"-1"-1,1 0 1,-1 1 0,0-1-1,0 1 1,0-1 0,1 1-1,-1-1 1,-1 1 0,1 0-1,0 0 1,0-1 0,0 1-1,-1 0 1,1 0 0,0 0-1,-1 0 1,1 0 0,-1 1-1,1-1 1,-1 0 0,0 1-1,1-1 1,-1 1 0,1-1-1,-1 1 1,0 0 0,0 0-1,1 0 1,-1 0 0,0 0-1,1 0 1,-1 0 0,0 1 0,1-1-1,-1 0 1,-2 2 0,-3 0 182,-1 1 1,1-1-1,0 2 1,0-1-1,0 1 1,1 0-1,-9 7 1,3-1-160,0 0 1,1 1-1,1 1 1,0 0-1,0 1 1,1-1-1,-10 21 0,14-22-107,-1 0 1,2 1-1,-1-1 0,2 1 0,-1 0 0,2 0 0,0 1 0,0-1 0,0 23 0,2-33-16,0 1-1,1-1 0,-1 1 0,0-1 1,1 1-1,-1 0 0,1-1 0,0 1 1,0-1-1,0 0 0,0 1 1,0-1-1,0 0 0,1 0 0,-1 1 1,1-1-1,-1 0 0,1-1 0,0 1 1,3 3-1,-2-4 1,-1 0-1,0-1 1,1 1-1,-1 0 1,0-1-1,1 1 1,-1-1-1,1 0 1,-1 0-1,1 0 1,-1 0-1,1 0 1,-1 0-1,1-1 1,-1 1-1,0-1 1,1 0-1,-1 0 1,0 0-1,1 0 1,-1 0-1,3-2 1,9-6 5,0-1 1,-1 0 0,0-1 0,0 0 0,-1-1 0,-1-1 0,18-23-1,-9 6 6,0-1 0,23-51 0,-41 78-14,0 0 1,-1 0 0,0-1-1,1 1 1,-2 0-1,2-6 1,-2 10 0,0 0-1,0 0 1,0 0 0,-1 0 0,1 0 0,0 0 0,0 0 0,0 0 0,0 0 0,0 0 0,0 0 0,0 0 0,0 0 0,0 0-1,0 0 1,0 0 0,-1 0 0,1 0 0,0 0 0,0 0 0,0 0 0,0 0 0,0 0 0,0 0 0,0 0 0,0 0 0,0 0-1,0 0 1,0 0 0,0 0 0,-1 0 0,1 0 0,0 0 0,0 0 0,0 0 0,0-1 0,0 1 0,0 0 0,0 0-1,0 0 1,0 0 0,0 0 0,0 0 0,0 0 0,0 0 0,0 0 0,0 0 0,0 0 0,0 0 0,0-1 0,0 1 0,0 0-1,0 0 1,0 0 0,0 0 0,0 0 0,0 0 0,0 0 0,0 0 0,0 0 0,0 0 0,0-1 0,-8 19-3,3-5 4,1 1 0,1 0 0,0 0 0,-2 28-1,4-33-5,1 1 1,1-1-1,-1 1 0,1-1 0,1 1 0,0-1 0,0 0 0,6 14 0,-7-21-26,0 1-1,0 0 0,0-1 1,1 1-1,-1-1 0,1 0 1,0 0-1,0 1 0,0-1 1,0 0-1,0-1 0,0 1 1,0 0-1,1-1 1,-1 1-1,1-1 0,-1 1 1,1-1-1,-1 0 0,1 0 1,0-1-1,-1 1 0,1 0 1,0-1-1,0 0 0,0 1 1,-1-1-1,1 0 0,0-1 1,5 0-1,-3 0-101,1-1 1,0 0-1,0 0 1,-1 0-1,1-1 0,-1 1 1,0-2-1,0 1 0,0 0 1,0-1-1,0 0 1,-1 0-1,8-9 0,-3 0-17,0-1-1,0 1 0,-2-2 1,0 1-1,0-1 0,5-21 0,8-46-511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3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13507,'-3'4'178,"1"-1"1,-1 1-1,1 0 0,0-1 0,0 1 1,0 0-1,0 1 0,1-1 1,0 0-1,-2 8 0,-1 47 331,3-41-196,1-16-279,0 127 2107,0-116-1905,2 1 0,0-1 1,1 1-1,0-1 0,1 0 0,0 0 0,9 17 0,-11-26-169,0 0 0,0-1 0,1 1 1,-1 0-1,1-1 0,0 0 0,0 0 0,0 0 1,1 0-1,-1 0 0,1 0 0,-1-1 0,1 0 1,0 0-1,0 0 0,4 2 0,-3-3-40,1 0 1,-1 0-1,0 0 0,1-1 0,-1 1 0,0-1 0,1-1 0,-1 1 0,0-1 1,1 0-1,6-2 0,5-3-275,-1-1 1,-1 0-1,1-1 0,-2 0 1,1-1-1,25-22 0,-25 19-176,-11 7 132,1 1 0,0 0 0,0 0 0,1 0 0,-1 1 0,12-6 0,-16 9 278,-1 0 1,0-1-1,0 1 1,0 0-1,0 0 1,0 0-1,1 0 1,-1 0-1,0 0 1,0 0-1,0 0 1,0 0-1,1 0 1,-1 1-1,0-1 1,0 0-1,0 0 1,0 0-1,0 0 1,1 0-1,-1 0 1,0 0-1,0 0 1,0 0-1,0 0 1,0 1-1,0-1 1,1 0-1,-1 0 1,0 0-1,0 0 1,0 0-1,0 0 1,0 1-1,0-1 1,0 0-1,0 0 1,0 0-1,0 0 1,0 0-1,0 1 1,0-1-1,0 0 1,0 12-121,-5 9 348,-3 4 644,-1 0 0,-1-1 0,-20 37-1,26-54-651,-1 1 0,0-1-1,0 0 1,0 0-1,-1 0 1,0-1-1,0 0 1,0 0 0,-1-1-1,0 0 1,0 0-1,-1 0 1,1-1-1,-15 6 1,17-9-259,1 0-1,-1 0 1,0 0-1,0-1 1,0 0 0,0 0-1,0 0 1,0 0 0,0-1-1,0 0 1,0 0-1,0 0 1,0-1 0,-7-3-1,3 1-159,0-1 1,0-1-1,0 0 0,1 0 0,-15-15 0,1-2-358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3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175 388 13299,'1'-5'239,"-1"0"1,0-1-1,0 1 0,0 0 1,0-1-1,-1 1 0,-2-10 1,2 14-190,1 0 1,-1 0 0,1 0-1,-1 0 1,1 0 0,-1 0-1,0 0 1,1 0 0,-1 0-1,0 0 1,0 0 0,0 0-1,0 0 1,0 1 0,0-1-1,0 0 1,0 1-1,0-1 1,0 0 0,0 1-1,0 0 1,0-1 0,0 1-1,-1 0 1,1-1 0,0 1-1,0 0 1,0 0 0,-1 0-1,1 0 1,0 0 0,0 0-1,0 0 1,-1 1-1,1-1 1,0 0 0,0 1-1,0-1 1,0 1 0,-2 0-1,-2 1 123,1 1-1,-1 0 0,0 0 1,1 0-1,0 0 0,0 1 1,0 0-1,0 0 0,0 0 1,1 0-1,0 0 1,-4 7-1,-5 10 400,-14 30 0,24-45-484,-5 9 76,0 1-1,2 0 0,-5 20 1,9-29-132,0-1 0,0 1 0,0 0 0,1 0 0,0-1 0,0 1 0,1 0 0,-1-1 0,2 1 0,3 12 0,-4-17-26,-1 1 1,1-1-1,1 0 1,-1 0 0,0 0-1,0 0 1,1 0-1,-1 0 1,1 0 0,0-1-1,-1 1 1,1 0-1,0-1 1,0 0 0,0 1-1,0-1 1,0 0-1,0 0 1,1 0 0,-1 0-1,0 0 1,1-1-1,-1 1 1,0-1 0,1 1-1,-1-1 1,0 0-1,1 0 1,-1 0 0,1 0-1,-1-1 1,0 1-1,1-1 1,-1 1-1,0-1 1,4-1 0,3-1 4,-1-1 1,0 0-1,0 0 1,0-1-1,0 0 1,-1 0 0,0-1-1,13-12 1,2-7-1,-2-1 1,0-1 0,-2 0-1,-1-2 1,24-56 0,-23 41-19,-2-2 0,-2 0 0,12-68 0,-23 98-4,-1 0-1,0 0 1,-1 0 0,-3-30-1,2 45 11,0 0 1,0 0-1,-1 0 0,1 0 1,0 0-1,-1 0 0,1 0 1,-1 0-1,1 0 1,-1 0-1,1 0 0,-1 0 1,1 1-1,-1-1 0,0 0 1,-1-1-1,1 2 1,1 0 0,0 0 0,-1 0 0,1-1 0,-1 1 0,1 0 0,-1 0 0,1 0 0,-1 0 0,1 0 0,-1 0 0,1 0 0,-1 0 0,1 0 0,-1 0 0,1 0-1,-1 0 1,1 1 0,-1-1 0,1 0 0,-1 0 0,1 0 0,0 1 0,-1-1 0,1 0 0,-1 1 0,1-1 0,0 0 0,-1 1 0,1-1 0,-1 1 0,-2 3 5,1-1 1,-1 1-1,1 1 0,-1-1 0,1 0 1,0 0-1,1 1 0,-1 0 0,-1 6 1,-6 49 100,7-48-76,-2 19 69,2 1 0,1 38 0,1-62-75,0 0-1,1 0 0,0 0 0,1 0 0,-1 0 0,2 0 0,-1-1 1,1 1-1,0-1 0,1 1 0,0-1 0,0 0 0,0-1 0,6 8 1,-8-12-20,0 0 0,0-1 1,-1 1-1,1-1 0,0 0 1,0 1-1,0-1 0,0 0 1,1 0-1,-1 0 1,0 0-1,0-1 0,1 1 1,-1-1-1,0 1 0,1-1 1,-1 0-1,4 0 0,-2 0-17,0-1 0,-1 0-1,1 0 1,0 0-1,-1 0 1,1 0-1,0-1 1,-1 0-1,0 0 1,5-3-1,2-3-87,-1 1-1,-1-1 1,0-1 0,0 0-1,0 0 1,8-15 0,-5 6-264,16-36 0,-24 47 247,0-1 0,0 1-1,-1-1 1,0 0-1,-1 1 1,0-1 0,0 0-1,0-9 1,-1 16 106,0 1 1,0 0-1,0-1 1,0 1-1,0 0 0,0-1 1,0 1-1,0 0 1,0-1-1,0 1 1,0-1-1,0 1 1,0 0-1,-1 0 1,1-1-1,0 1 1,0 0-1,0-1 0,0 1 1,0 0-1,-1-1 1,1 1-1,0 0 1,0 0-1,-1-1 1,1 1-1,0 0 1,0 0-1,-1-1 1,-5 9-98,-5 22 180,6-6 186,1 1 0,1-1 0,0 49 0,3-61-124,1 0 1,0 0-1,1 1 0,0-1 1,1 0-1,0-1 0,1 1 1,0 0-1,12 20 0,-15-30-125,0 0-1,0 0 0,0 0 0,0 0 0,1 0 1,-1 0-1,1-1 0,0 1 0,-1 0 0,1-1 1,0 1-1,0-1 0,0 0 0,0 0 0,0 0 1,0 0-1,0 0 0,1 0 0,-1 0 0,0-1 0,1 1 1,-1-1-1,0 1 0,1-1 0,-1 0 0,0 0 1,1 0-1,-1 0 0,0-1 0,1 1 0,-1-1 1,0 1-1,4-2 0,-2-1 35,1 1 1,-1-1-1,0 0 0,0 0 0,0 0 1,0-1-1,-1 1 0,1-1 1,-1 0-1,0 0 0,0 0 0,0 0 1,-1-1-1,3-5 0,-1 0-14,0-1-1,-1 1 1,-1-1 0,0 1-1,0-1 1,-1 1-1,-1-1 1,0-15-1,-3-38 40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3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16187,'-2'16'1913,"1"4"-1249,1 0-296,1-1 1128,12-5-863,3-4-329,10-10-881,2-3-271,14-7 656,4-1-208,1-5-192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4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17212,'-19'19'1534,"-40"29"0,20-18 324,76-42-2890,-20 6 403,-1 1 0,1 1 0,1 0 1,24-1-1,-34 4 469,-1 1-1,1 0 1,0 0 0,-1 1-1,1 0 1,-1 0 0,0 1 0,1 0-1,-1 0 1,0 1 0,0 0-1,12 7 1,-16-8 220,-1-1-1,1 1 1,-1 0 0,0 0-1,0 1 1,0-1 0,0 0-1,0 1 1,0-1 0,-1 1-1,1-1 1,-1 1 0,0 0 0,1 0-1,-1 0 1,-1 0 0,1 0-1,0 0 1,-1 0 0,1 0-1,-1 0 1,0 0 0,0 0-1,0 0 1,-1 0 0,1 0-1,-1 0 1,0 0 0,1 0-1,-1 0 1,0 0 0,-1-1-1,-2 6 1,-1 2 240,-1-1 0,0 0 0,0 0-1,-1 0 1,0-1 0,-1 0 0,1-1 0,-13 10 0,13-12-205,0 0 1,0-1 0,-1 0 0,1 0-1,-1-1 1,0 1 0,-15 2 0,19-5-110,1 0 1,0-1 0,-1 1 0,1-1 0,0 0 0,-1 0 0,1 0 0,0-1-1,-1 1 1,1-1 0,0 1 0,-1-1 0,1-1 0,0 1 0,0 0 0,0-1 0,0 1-1,0-1 1,0 0 0,1 0 0,-1 0 0,-3-3 0,-9-19-221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4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13683,'5'258'6853,"0"-173"-5794,17 84-1,-21-163-1024,16 69 254,-15-70-272,-1 1 0,1-1 0,1 1-1,-1-1 1,1 0 0,0 0 0,0 0 0,0-1-1,1 1 1,5 5 0,-8-10-14,0 1 0,0 0 0,0-1 0,0 1 1,0 0-1,0-1 0,1 0 0,-1 1 0,0-1 0,0 1 0,0-1 1,1 0-1,-1 0 0,0 0 0,0 0 0,1 0 0,-1 0 0,0 0 0,0 0 1,1-1-1,-1 1 0,0 0 0,0-1 0,0 1 0,1-1 0,-1 1 1,0-1-1,0 0 0,0 1 0,0-1 0,0 0 0,0 0 0,1-1 0,4-4-1,0 0-1,-1 0 0,10-13 1,-13 16 1,176-297-12,-176 298 3,5-12-12,16-31-515,-22 41 595,1 1-1,-1-1 1,0 1-1,-1-1 1,1 1-1,-1-1 1,1 0-1,-1 1 1,0-1-1,-1-7 1,0 9-53,1 0 1,-1 1-1,0-1 1,0 0-1,1 1 0,-1-1 1,0 0-1,-1 1 1,1-1-1,0 1 0,0 0 1,-1-1-1,1 1 1,0 0-1,-1 0 1,1 0-1,-1 0 0,0 0 1,1 0-1,-1 0 1,0 1-1,-2-2 0,-22-7-21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5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21 8754,'2'-3'542,"7"-8"-1323,-9 11 813,0 0-1,0 1 1,0-1 0,0 0-1,0 0 1,0 0-1,0 0 1,1 0-1,-1 0 1,0 1 0,0-1-1,0 0 1,0 0-1,0 0 1,7-2 6294,2-2-2158,-9 4-4138,0 0 1,-1 0-1,1 0 0,0 0 0,0 0 0,0 0 0,0 0 0,0 0 0,0 0 0,0 0 0,0 0 0,0 0 0,0 0 0,0 0 0,0 0 0,0 0 0,0 0 0,0 0 0,-1-1 0,1 1 0,0 0 0,0 0 0,0 0 0,0 0 0,0 0 0,0 0 0,0 0 1,0 0-1,0 0 0,0 0 0,0 0 0,0 0 0,0 0 0,0-1 0,0 1 0,0 0 0,0 0 0,0 0 0,0 0 0,0 0 0,0 0 0,0 0 0,0 0 83,1 19 72,-29 499-202,27-514 23,-14 149 123,12-196 89,8-11-156,2 0 0,23-88 0,51-100-103,-77 231 32,0 1 1,1 0-1,0 0 1,1 0-1,0 0 0,8-8 1,-13 16 2,0 1 0,1-1 1,-1 1-1,1 0 0,-1-1 0,1 1 1,-1 0-1,1 0 0,0 0 0,0 0 1,-1 0-1,1 0 0,0 1 0,0-1 1,0 0-1,0 1 0,0 0 0,0-1 1,0 1-1,0 0 0,0 0 0,0 0 1,0 0-1,0 1 0,0-1 1,0 0-1,0 1 0,0-1 0,0 1 1,0 0-1,0 0 0,-1 0 0,1 0 1,0 0-1,0 0 0,-1 0 0,1 1 1,-1-1-1,1 0 0,-1 1 0,2 2 1,0-2-3,-1 1 0,1 0 1,-1 0-1,1 0 0,-1 0 1,0 0-1,0 0 0,0 0 0,-1 1 1,1-1-1,-1 1 0,0 0 1,0-1-1,0 1 0,0 0 1,-1-1-1,0 1 0,1 0 1,-1 0-1,-1 0 0,1-1 1,0 1-1,-1 0 0,0 0 1,0-1-1,0 1 0,0-1 1,-1 1-1,1-1 0,-1 1 1,0-1-1,0 0 0,-5 6 1,0-1 5,0 1 1,-1-1 0,0-1-1,0 1 1,-1-2-1,0 1 1,0-1 0,0 0-1,-1-1 1,-16 7-1,16-8 6,1-1 0,-1 0 0,0 0 0,-1-1 0,1 0 0,0-1 0,-1 0 0,1-1-1,0 0 1,-20-2 0,29 1-16,0 1-1,0 0 1,-1 0-1,1 0 1,0-1-1,0 1 0,0-1 1,0 1-1,0-1 1,0 1-1,0-1 1,0 0-1,0 1 1,0-1-1,0 0 1,0 0-1,1 0 1,-1 1-1,0-1 1,-1-2-1,2 2-26,0 0 0,0 0 0,0 0-1,0 0 1,0 0 0,0 0 0,0 0 0,0 0-1,0 0 1,1 0 0,-1 0 0,0 0 0,1 0 0,-1 0-1,0 0 1,1 0 0,-1 0 0,1 1 0,0-2-1,3-3-235,1-1 0,0 1 1,0 1-1,0-1 0,10-6 0,45-27-726,-25 19 331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4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16267,'3'6'155,"1"0"-1,0-1 1,0 1 0,0-1-1,0 0 1,1 0-1,0-1 1,0 1-1,0-1 1,1 0-1,-1-1 1,1 1-1,0-1 1,0 0-1,0-1 1,0 1-1,1-1 1,-1 0-1,10 1 1,-9-2-410,1-1 1,-1 0-1,1 0 1,-1 0-1,0-1 1,1 0-1,-1 0 1,0-1-1,0 0 1,0-1-1,8-3 0,-10 4-23,0-1-1,0 0 0,0 0 1,0 0-1,-1-1 0,1 1 0,-1-1 1,0 0-1,0 0 0,0-1 0,3-6 1,-5 8 383,0-1 0,0 1 0,0-1 0,-1 1 0,0-1 0,0 0 0,0 0 0,0 1 0,0-1 0,-1-7 0,0 11-54,0 0 1,0 0-1,0 1 1,0-1-1,-1 0 1,1 0-1,0 0 1,0 0-1,0 0 1,0 1-1,-1-1 1,1 0-1,0 0 1,0 0-1,-1 0 1,1 0 0,0 0-1,0 0 1,0 0-1,-1 0 1,1 0-1,0 0 1,0 0-1,-1 0 1,1 0-1,0 0 1,0 0-1,-1 0 1,1 0-1,0 0 1,0 0-1,0 0 1,-1-1-1,1 1 1,0 0-1,0 0 1,0 0-1,-1 0 1,1 0-1,0-1 1,0 1-1,0 0 1,0 0 0,0 0-1,-1-1 1,1 1-1,0 0 1,0 0-1,0 0 1,0-1-1,0 1 1,0 0-1,0 0 1,0-1-1,0 1 1,0 0-1,0 0 1,0 0-1,0-1 1,-12 20 1322,10-13-1105,0 0 1,0 1 0,1 0-1,0-1 1,0 1 0,0 7 0,1-13-235,0-1 1,0 1 0,0 0 0,0 0-1,1 0 1,-1 0 0,0 0 0,0 0-1,1 0 1,-1 0 0,1 0 0,-1 0-1,1 0 1,-1-1 0,1 1 0,0 0-1,-1 0 1,1-1 0,1 2 0,-1-1-15,1-1 1,-1 1-1,1-1 1,-1 0 0,1 1-1,-1-1 1,1 0-1,-1 0 1,1 0-1,-1 0 1,1 0 0,-1 0-1,1 0 1,-1-1-1,1 1 1,-1-1-1,3 0 1,5-3-105,0-1 1,0 1-1,0-2 0,-1 1 1,1-1-1,9-9 0,-12 9-77,0 1-1,1-1 0,0 1 0,0 1 1,0-1-1,1 1 0,-1 1 1,1-1-1,14-3 0,-21 7 158,-1 0-1,1 0 1,0 0-1,0 0 1,0 0-1,0 0 1,-1 0-1,1 0 1,0 1-1,0-1 1,-1 0 0,1 0-1,0 1 1,0-1-1,-1 0 1,1 1-1,0-1 1,-1 1-1,1-1 1,0 1-1,-1-1 1,1 1-1,-1-1 1,1 1 0,-1 0-1,1-1 1,-1 1-1,1 0 1,-1 0-1,10 28 517,-10-26-409,1 0-1,-1-1 0,1 1 1,0 0-1,0-1 1,0 1-1,0-1 1,0 1-1,1-1 1,2 4-1,-3-5-73,0-1-1,0 1 0,0-1 1,0 1-1,0-1 0,0 1 1,0-1-1,1 0 0,-1 0 1,0 0-1,0 1 1,0-1-1,1 0 0,-1 0 1,0-1-1,0 1 0,0 0 1,1 0-1,-1 0 1,0-1-1,0 1 0,0-1 1,0 1-1,0-1 0,0 1 1,0-1-1,0 0 1,0 1-1,0-1 0,0 0 1,0 0-1,1-1 0,2-2 132,1-1-1,-1 0 1,-1 1 0,1-1-1,4-9 1,6-20 11,-2-11 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4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145 402 15027,'0'-1'106,"0"0"0,0-1 0,-1 1-1,1 0 1,0 0 0,-1 0 0,1 0 0,-1 0-1,1-1 1,-1 1 0,1 0 0,-1 0 0,0 0-1,1 1 1,-1-1 0,0 0 0,0 0 0,0 0-1,0 0 1,0 1 0,0-1 0,0 0 0,-2 0-1,2 1 6,-1 0 0,0-1 0,1 1-1,-1 0 1,1 0 0,-1 1 0,0-1-1,1 0 1,-1 1 0,1-1 0,-1 1-1,0-1 1,1 1 0,0-1 0,-3 2-1,-2 2 244,-1 1 0,0 0 0,1 0 0,0 0 0,-10 12 0,9-8-136,0 0-1,1 1 1,0 0-1,-10 21 1,14-26-194,0 0 0,1 0 0,-1 0 0,1 0 1,0 0-1,0 0 0,1 0 0,0 0 0,-1 0 0,2 1 0,-1-1 0,1 0 0,1 6 1,-2-10-25,0-1 1,0 1 0,0 0 0,0 0 0,1-1 0,-1 1 0,0 0-1,1-1 1,-1 1 0,1 0 0,-1-1 0,1 1 0,-1-1-1,1 1 1,-1-1 0,1 1 0,-1-1 0,1 1 0,0-1 0,-1 1-1,1-1 1,0 0 0,-1 1 0,1-1 0,0 0 0,-1 0 0,1 0-1,1 1 1,0-1-6,0-1-1,-1 1 1,1 0-1,0-1 0,0 1 1,0-1-1,-1 1 1,1-1-1,0 0 1,-1 0-1,3-1 1,4-4-56,-1 1 0,0-1 0,11-13 0,1-5-95,-1 0 0,-2-1-1,0-1 1,-2 0 0,-1-1 0,16-47-1,-11 16 48,-2-1 0,10-75 0,-24 125 209,-1 1 0,0-1 0,-1 1 1,-1-16-1,1 24-87,0 0-1,0-1 1,0 1-1,0 0 1,0 0-1,0 0 1,0-1-1,0 1 1,0 0-1,0 0 1,0 0 0,0 0-1,0-1 1,0 1-1,0 0 1,0 0-1,0 0 1,0 0-1,0-1 1,-1 1-1,1 0 1,0 0-1,0 0 1,0 0 0,0 0-1,0-1 1,0 1-1,-1 0 1,1 0-1,0 0 1,0 0-1,0 0 1,0 0-1,-1 0 1,1 0 0,0 0-1,0 0 1,0 0-1,0 0 1,-1 0-1,-4 6 321,-2 11 52,3 0-236,1-1 0,1 1 0,1-1 0,0 1 0,1 0 0,1 0 0,0-1 0,2 1 0,0-1-1,0 1 1,8 20 0,2 11-186,-1 1 0,-4 0-1,-1 1 1,-2 0 0,-3 0-1,-4 60 1,-1-85 17,2-21 14,1-15 25,1-17-72,0-1 1,-2 1-1,-2 0 0,0 0 0,-2 0 0,0 0 1,-3 1-1,0 0 0,-1 1 0,-2-1 1,-22-39-1,32 64-24,2 4 31,9 13 23,17 22 35,-22-31-8,1 0 1,0-1-1,0 0 0,1 0 0,-1-1 0,1 1 0,0-1 0,0-1 0,1 1 0,-1-1 1,13 3-1,-14-5-12,0 0 0,0-1 1,-1 0-1,1 0 0,0 0 1,0 0-1,0-1 0,-1 0 1,1 0-1,0-1 0,-1 0 0,1 0 1,-1 0-1,0 0 0,0-1 1,9-6-1,-5 3-92,0-1 1,0-1-1,-1 1 0,0-1 1,-1-1-1,1 0 1,-2 0-1,1 0 0,-1 0 1,-1-1-1,0 0 0,0-1 1,4-14-1,-8 24 78,-1-1 0,0 1-1,1-1 1,-1 1 0,0-1-1,0 1 1,0-1 0,0 1 0,0-1-1,0 1 1,0-1 0,0 0-1,-1 1 1,1-1 0,-1 1 0,1 0-1,-1-1 1,0-1 0,0 3 24,0-1 1,1 1-1,-1-1 0,0 1 1,1 0-1,-1-1 1,0 1-1,0 0 0,1-1 1,-1 1-1,0 0 0,0 0 1,0 0-1,1-1 1,-1 1-1,0 0 0,0 0 1,0 0-1,0 1 1,1-1-1,-1 0 0,0 0 1,0 0-1,0 1 0,1-1 1,-1 0-1,0 1 1,0-1-1,1 0 0,-1 1 1,0-1-1,1 1 1,-1-1-1,0 1 0,0 0 1,-2 2 63,-1 0 1,1 0-1,0 1 0,0-1 1,0 1-1,0 0 1,1-1-1,-1 1 0,1 0 1,0 0-1,0 1 1,1-1-1,-1 0 1,1 1-1,0-1 0,0 1 1,0-1-1,1 1 1,0-1-1,0 8 1,0-9-34,0 1 0,0-1 1,1 0-1,-1 0 0,1 0 1,0 0-1,0 0 0,0-1 1,0 1-1,0 0 0,0 0 1,1 0-1,0-1 0,-1 1 1,1-1-1,0 0 0,0 1 1,0-1-1,1 0 0,-1 0 1,0 0-1,1 0 0,0-1 1,-1 1-1,1-1 0,0 1 1,0-1-1,-1 0 1,1 0-1,6 1 0,-3-2-50,0 0 0,0 0 1,0 0-1,0-1 0,0 0 0,0-1 0,0 1 0,0-1 0,0 0 0,-1 0 1,1-1-1,-1 1 0,0-1 0,0-1 0,0 1 0,0-1 0,0 0 1,6-7-1,-5 6-91,0-1 0,-1-1 1,1 1-1,-2-1 1,1 0-1,-1 0 0,0 0 1,0-1-1,-1 1 1,0-1-1,0 0 0,-1 0 1,2-9-1,-4 1-194,0 16 301,0 0-1,0 0 1,0 0-1,-1 0 1,1 0-1,0-1 1,0 1-1,0 0 1,0 0 0,0 0-1,0 0 1,0 0-1,0 0 1,0 0-1,0 0 1,0 0-1,-1-1 1,1 1-1,0 0 1,0 0-1,0 0 1,0 0-1,0 0 1,0 0 0,-1 0-1,1 0 1,0 0-1,0 0 1,0 0-1,0 0 1,0 0-1,0 0 1,0 0-1,-1 0 1,1 0-1,0 0 1,0 0-1,0 0 1,0 0 0,0 0-1,0 0 1,-1 0-1,1 1 1,0-1-1,0 0 1,0 0-1,0 0 1,0 0-1,0 0 1,-2 2 38,1-1 0,0 1 0,-1 0 0,1 0 0,0 0 0,0 0 0,0 0 0,0 0 0,1 0 0,-2 3 0,1 1 110,-1 1 0,1-1-1,0 0 1,0 1 0,1-1-1,0 1 1,0-1 0,1 1-1,1 9 1,-1-14-127,-1 0-1,1 0 1,0 0-1,0 0 1,0 0-1,0 0 1,0 0-1,1 0 1,-1-1 0,0 1-1,1 0 1,-1-1-1,1 1 1,0-1-1,-1 0 1,1 0-1,0 1 1,0-1-1,0 0 1,0-1 0,0 1-1,0 0 1,0 0-1,0-1 1,0 0-1,0 1 1,0-1-1,0 0 1,0 0-1,1 0 1,2 0 0,9-2-251,0 0 0,0-1 0,-1 0 0,1-1 0,-1-1 0,24-11 0,-22 9-43,0 1-1,0 1 1,1 0-1,27-5 1,-37 9 410,12-4 2358,-4-15-1693,-8 8-902,-1 0-1,-1 0 1,0-1-1,0 1 1,-2-1-1,1 0 1,-2 0 0,1 0-1,-2 0 1,-1-14-1,1 25 75,0 1-1,0-1 0,0 1 1,0-1-1,-1 1 1,1-1-1,-1 1 0,1-1 1,-1 1-1,1 0 1,-1-1-1,0 1 0,0 0 1,0-1-1,0 1 1,0 0-1,0 0 1,0 0-1,-1-1 0,1 2 24,1 0 0,0-1 0,-1 1-1,1 0 1,0 0 0,-1 0 0,1 0 0,0 0-1,-1 0 1,1 0 0,0 0 0,-1 0 0,1 0-1,0 0 1,-1 0 0,1 0 0,0 1-1,-1-1 1,1 0 0,0 0 0,-1 0 0,1 0-1,0 0 1,-1 1 0,1-1 0,0 0-1,0 0 1,-1 1 0,-7 17 191,7-13-115,0 1 0,0 0 0,1-1 0,-1 1 1,1 0-1,1 0 0,-1-1 0,1 1 0,0 0 0,0-1 0,1 1 0,3 9 0,-3-12-53,-1 0 0,1 0 0,0 0 0,0 0 0,0 0 0,0-1 0,1 1 0,-1-1 0,1 1 0,0-1 0,-1 0 0,1 0 0,0 0 0,0 0 0,1-1 0,-1 1 0,0-1 0,0 0 0,1 0 0,-1 0 0,0 0 0,5 0 0,3-1-180,-1 0 0,1 0 1,-1-1-1,1-1 0,-1 0 0,0 0 1,0-1-1,0 0 0,0 0 0,0-2 0,-1 1 1,0-1-1,0 0 0,0-1 0,0 0 1,-1 0-1,15-15 0,-17 10 166,-10 14 1092,3-3-1048,1 1-1,-1 0 1,1-1 0,-1 1 0,1-1 0,0 1 0,-1 0 0,1 0 0,0-1 0,0 1 0,0 0 0,-1 0 0,1-1 0,0 1-1,0 0 1,0 0 0,0-1 0,0 1 0,0 0 0,1 0 0,-1-1 0,0 1 0,0 0 0,0 0 0,1-1 0,-1 1 0,0 0-1,1-1 1,-1 1 0,1 0 0,-1-1 0,1 1 0,-1-1 0,1 1 0,-1-1 0,1 1 0,0 0 0,0-1-75,-1 1 0,1-1 0,-1 1 0,1-1 1,-1 0-1,1 1 0,-1-1 0,1 0 0,-1 1 0,1-1 1,-1 0-1,1 0 0,0 1 0,-1-1 0,1 0 0,-1 0 1,1 0-1,0 0 0,-1 0 0,1 0 0,-1 0 1,1 0-1,0 0 0,-1 0 0,1 0 0,-1 0 0,1-1 1,0 1-1,-1 0 0,1 0 0,-1-1 0,1 1 1,-1 0-1,1-1 0,-1 1 0,1 0 0,-1-1 0,1 1 1,-1-1-1,0 1 0,1-1 0,-1 1 0,0-1 0,1 0 1,0 0-121,0-1 1,0 0-1,0 0 1,-1 0-1,1 0 0,-1 1 1,1-1-1,-1 0 1,0 0-1,1 0 1,-1 0-1,0-3 1,-6-13-418,-6-7-179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4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17020,'-14'-13'2288,"5"3"-1424,12 4-400,7 5 1657,9 1-1137,-1 1-440,4 2-1272,-5-2 800,-10-1-272,-7 2-96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4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1158 16011,'-19'14'618,"7"-5"-265,1 0 0,0 1 0,0 0-1,-11 13 1,22-22-337,-1-1 0,1 0 0,0 0-1,0 1 1,-1-1 0,1 0 0,0 1 0,0-1 0,0 1-1,-1-1 1,1 0 0,0 1 0,0-1 0,0 1-1,0-1 1,0 0 0,0 1 0,0-1 0,0 1-1,0-1 1,0 1 0,0-1 0,0 0 0,0 1-1,0-1 1,0 1 0,1-1 0,-1 0 0,0 1 0,0-1-1,0 1 1,0-1 0,1 0 0,-1 1 0,0-1-1,1 0 1,-1 1 0,0-1 0,0 0 0,1 0-1,-1 1 1,1-1 0,-1 0 0,0 0 0,1 0-1,-1 1 1,0-1 0,1 0 0,-1 0 0,1 0-1,-1 0 1,1 0 0,-1 0 0,1 0 0,27 1 819,31-12 292,107-32 1,-108 26-866,916-250-869,-753 208-294,407-138-988,-17-37 1874,-91 0 1524,-309 135-964,-21 20-1773,-169 71 983,-13 5-298,-3 4-222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4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3616 263 13107,'-30'-30'496,"-2"1"1,-50-35-1,58 49-376,-1 0 1,0 2-1,-1 1 0,-46-16 0,14 12-35,-1 3 1,0 2 0,-1 3 0,0 2-1,0 3 1,-64 5 0,19 7-79,0 3 0,-170 45 0,-192 93-25,13 37 11,297-116-15,3 6 0,4 7 0,-209 155 0,139-59 39,179-142 12,2 3 0,-66 88 0,77-90 8,3 1-1,1 2 1,2 0 0,1 1 0,-22 73 0,36-93-16,2 0 0,0 0 0,1 1 0,2-1 0,0 1 0,2 0 0,0 0 0,2-1 0,0 1 0,2 0 0,1-1 0,0 0-1,12 29 1,0-13-6,2-2-1,1 0 1,3-1-1,0-1 0,2-1 1,2-1-1,1-2 1,1 0-1,2-2 0,1-2 1,1 0-1,1-3 0,46 26 1,-17-15-12,1-4 1,1-2-1,2-4 1,0-2-1,2-3 1,0-3-1,1-4 1,1-2-1,0-3 1,0-4-1,1-2 1,132-16-1,-90-5 102,-1-4-1,-1-6 0,-1-4 1,-2-6-1,-2-4 1,158-87-1,-160 69 141,-3-5 0,-3-4 0,-3-4 0,-4-5 0,-3-3 0,88-106 0,-117 116-6,-3-3-1,-4-2 0,45-86 1,-73 115-200,-3-1 0,-2 0-1,-1-2 1,-3 0 0,-3-1 0,13-85 0,-24 109-114,0 0 0,-2 1 0,-1-1 0,-1 0 0,-1 0 0,-2 1 0,0-1 0,-15-39 0,15 52-12,-2 0 1,0 0-1,0 1 0,-1 0 1,-1 0-1,-1 1 0,0 0 0,0 0 1,-1 1-1,-1 1 0,0 0 1,0 0-1,-1 2 0,-1-1 1,-22-11-1,19 13-13,0 1 0,-1 1 0,0 1 0,0 0-1,0 1 1,-1 1 0,1 1 0,-1 0 0,0 1 0,0 2 0,1 0 0,-1 0 0,1 2 0,-1 0 0,-34 12 0,13 0-50,0 1 1,2 3-1,0 1 1,1 1-1,-68 53 1,-9 15 54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4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4035 377 13691,'-43'-40'211,"-1"2"0,-3 3 0,0 1 0,-3 2 0,0 3 0,-2 1 0,-1 3 0,-1 3 0,-1 1 0,-1 3 0,0 3-1,-1 2 1,-1 3 0,0 2 0,-97-1 0,59 12-117,-178 29-1,-94 47-140,115-13-141,-304 124 0,363-108 75,3 8 0,-184 119 1,287-153 136,2 4 1,3 3 0,3 4 0,3 3-1,3 4 1,-74 94 0,126-139-2,1 1 0,2 1 0,-30 65 1,40-74-19,1 0 0,1 0 0,1 1 0,1 0 0,1 1 0,1-1 0,1 26 0,2-31-44,0 0 0,2 1 0,0-1 0,1 0 0,1-1 0,0 1 0,2-1 0,0 1 1,1-1-1,0-1 0,1 0 0,1 0 0,1 0 0,0-1 0,1-1 0,1 0 0,21 20 0,1-4-251,2-1 1,1-2 0,1-1 0,1-3-1,2-1 1,63 26 0,-33-22-112,1-3 0,1-3 0,91 13 0,17-11-216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1:53:4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1748 15523,'257'-212'1609,"-2"-11"-1169,-19-3-216,-8 5 656,-39 14-328,-17 14-168,-55 42-232,-29 16-104,-50 50-240,-35 24-136,-57 35-168,-20 19-56,-31 22-120,-14 11 2280,-34 6-1744,-8-4 16,-23 5 224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5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15579,'1'0'98,"-1"1"0,0-1 0,1 0 0,-1 1 0,0-1-1,0 1 1,1-1 0,-1 1 0,0-1 0,0 1 0,0-1-1,0 1 1,0-1 0,0 1 0,1-1 0,-1 1 0,0-1-1,0 1 1,-1-1 0,1 1 0,0-1 0,0 1 0,0-1-1,0 1 1,-3 21 527,2-15-239,-2 30-85,1-1 1,3 1-1,6 53 1,-7-89-290,0 1 1,0-1-1,0 0 1,0 0-1,0 0 1,1 0 0,-1 0-1,0 0 1,1 0-1,-1 0 1,1 0-1,-1 0 1,1 0 0,0 1-1,0-2 0,-1 0 1,0 0-1,1 0 1,-1 0-1,0-1 1,1 1-1,-1 0 1,0 0-1,0-1 0,1 1 1,-1 0-1,0 0 1,0-1-1,1 1 1,-1 0-1,0-1 0,0 1 1,0 0-1,1-1 1,-1 1-1,0 0 1,0-1-1,0 1 1,0 0-1,0-1 0,0 0 1,8-37 404,-4 9-199,1-3-24,-2 1 0,-1-1 0,-3-39 0,1 78-102,0-2-93,0-1 0,1 1 0,-1 0 0,1 0 0,-1 0 0,4 7 0,-3-9-6,1 1 0,0-1 1,0 1-1,0-1 0,0 0 0,0 1 0,1-1 1,-1 0-1,1-1 0,0 1 0,0 0 0,0-1 1,1 0-1,-1 1 0,5 1 0,-2-2 0,-1 0-1,1 0 0,0 0 1,-1-1-1,1 0 1,0 0-1,0-1 1,0 0-1,9 0 1,-3-1 5,-1-1 1,0 0 0,1-1 0,-1 0 0,-1-1 0,1 0 0,0-1 0,-1 0 0,0 0 0,12-9 0,-22 14 1,0 0-1,0-1 1,1 1-1,-1 0 1,0 0 0,0 0-1,1 0 1,-1 0 0,0 0-1,1 0 1,-1 0-1,0 0 1,1 0 0,-1 0-1,0 0 1,0 0-1,1 0 1,-1 0 0,0 0-1,1 0 1,-1 1-1,0-1 1,0 0 0,1 0-1,-1 0 1,0 0-1,0 1 1,0-1 0,1 0-1,-1 0 1,0 0-1,0 1 1,0-1 0,1 0-1,-1 0 1,0 1 0,0-1-1,0 0 1,0 0-1,0 1 1,0-1 0,0 0-1,0 1 1,1-1-1,-1 0 1,0 0 0,0 1-1,0-1 1,0 0-1,0 1 1,-1-1 0,1 0-1,0 0 1,0 1-1,2 25-4,-2-16-13,0-7 13,1-1 1,-1 0 0,0 0 0,1 0 0,-1 0-1,1 0 1,0 0 0,0-1 0,-1 1-1,1 0 1,1 0 0,-1 0 0,0-1-1,0 1 1,1-1 0,-1 1 0,0-1-1,4 3 1,-1-2-27,0 0 0,0-1 0,0 1 0,0-1 0,0 0 0,0-1 0,5 2 0,5 0-151,-12-2 167,-1 1-1,0-1 1,0 1 0,-1-1-1,1 1 1,0-1 0,0 1-1,0 0 1,0-1 0,0 1-1,-1 0 1,1 0 0,0 0-1,-1 0 1,1 0 0,0 0-1,-1-1 1,1 1 0,-1 0-1,0 1 1,1-1 0,-1 1-1,7 31-165,-3-13 104,-3-18 79,-1 0 1,1-1-1,0 1 0,0 0 0,-1-1 0,1 1 1,0-1-1,0 1 0,0-1 0,0 0 0,1 1 1,-1-1-1,0 0 0,1 0 0,-1 0 1,1 1-1,-1-2 0,1 1 0,-1 0 0,1 0 1,1 0-1,0 0 10,0-1 0,-1 0 0,1 1 1,0-1-1,-1-1 0,1 1 0,0 0 0,0-1 0,-1 1 1,1-1-1,-1 0 0,5-1 0,3-3 53,0 0 0,0-1 0,0-1 0,-1 1 1,13-12-1,-11 8 33,-1 0 0,1 0 1,-2-1-1,0-1 1,0 1-1,-1-1 1,0-1-1,-1 0 0,8-21 1,-11 24 157,-3 8-511,0 0-1,-1 0 1,1 0 0,0 1-1,-1-2 1,0 1-1,1 0 1,-1 0-1,0-3 1,-2-6-188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49:0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19476,'-2'0'0,"-4"26"16,1 3-16,-1 0 8,-7 37 16,3-9-8,3-3-8,0-1 16,1-7-16,3-4-40,3-15-200,2-5-112,2-12-200,2-8-112,-1-6-16,1-9 376,-2-10-177,-2-5-103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5:5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13795,'-3'-4'1040,"5"4"-864,3 3-240,5 4 472,3 3-16,6 6-360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139 168 15019,'-6'4'384,"0"0"-1,-1 0 1,1 0-1,-8 2 1,-22 14 339,27-14-505,1 1 0,1 1 0,-1-1 0,-12 18 0,19-22-195,-1-1 0,1 0 0,0 1 0,-1-1 0,1 1 0,0-1-1,1 1 1,-1 0 0,0-1 0,0 6 0,1-6-19,0-1-1,0 0 1,1 0 0,-1 0-1,0 0 1,1 0 0,-1 1-1,0-1 1,1 0 0,-1 0-1,1 0 1,0 0 0,-1 0-1,1 0 1,0 0 0,0 0-1,-1-1 1,1 1 0,0 0-1,0 0 1,0-1 0,0 1-1,0 0 1,0-1 0,2 1-1,2 1 3,-1-1 0,0 0 0,0 0 0,1-1 0,-1 1-1,0-1 1,1 0 0,-1 0 0,0 0 0,1-1 0,-1 0-1,0 1 1,0-2 0,1 1 0,-1 0 0,0-1 0,0 0-1,0 0 1,-1 0 0,1 0 0,4-4 0,3-2 70,0 0 0,-1-1 0,0 0 0,0-1 0,12-17 0,-16 21-11,-4 3-26,0 0 0,1 0 0,-1 0 1,0 0-1,-1-1 0,1 1 0,0 0 0,0-5 0,-3 13 76,-2 21-29,3-25-88,1 0 0,-1 0 1,0 0-1,0 0 0,1 0 0,-1 0 0,0 0 1,1 0-1,-1 0 0,1 0 0,0 0 0,-1 0 1,1 0-1,0-1 0,-1 1 0,1 0 0,0 0 1,0-1-1,0 1 0,-1 0 0,1-1 0,0 1 1,0-1-1,0 1 0,0-1 0,0 0 0,1 1 1,3 0-5,0-1-1,0 0 1,0 1 0,-1-2 0,1 1 0,0 0 0,0-1 0,-1 0 0,1 0-1,0-1 1,-1 1 0,1-1 0,-1 0 0,7-3 0,5-4 18,-1-1 1,22-16-1,-19 10 96,0 0 0,-2-1 1,0-1-1,0 0 0,-2-2 0,0 1 0,21-44 1,-35 63-105,0 0 0,0 0 0,0 0 0,0 0 0,0 0 1,0 0-1,-1 0 0,1 0 0,0 0 0,0 0 1,0 0-1,0 0 0,0 0 0,0 0 0,0 0 0,0 0 1,0 0-1,0 0 0,0 0 0,-1 0 0,1 0 1,0 0-1,0 0 0,0 0 0,0 0 0,0 0 0,0 0 1,0 0-1,0 0 0,0 0 0,0 0 0,0-1 1,0 1-1,0 0 0,0 0 0,0 0 0,0 0 0,0 0 1,0 0-1,0 0 0,-8 8 9,2 7-1,0-1 1,1 1 0,0 0-1,2 0 1,0 0 0,0 0-1,1 0 1,1 1 0,1-1-1,0 1 1,1-1 0,1 1-1,0-1 1,1 0 0,7 24-1,-9-38-10,-1 0 0,0 0 0,0 0 0,1 0 0,-1 0 0,1 0 0,-1 0 0,1 0 0,-1 0 0,1 0 0,0 0-1,0 0 1,-1-1 0,1 1 0,0 0 0,0 0 0,0-1 0,0 1 0,0 0 0,1 0 0,-1-1 1,-1 0 0,1-1 0,0 1 0,-1 0 0,1 0 0,0-1 0,-1 1 0,1 0 0,-1 0 0,1-1 0,0 1 0,-1-1 0,1 1 0,-1-1 0,1 1 0,-1-1 0,0 1 0,1-1 0,-1 1 0,1-1 0,-1 0 0,0 1 0,1-2 0,3-6 28,-1 0 0,0-1 0,3-11 0,-5 18-28,5-28 83,-4 20-78,0 0-1,0 1 0,6-15 0,-8 24-10,1-1 1,-1 1-1,0-1 0,0 1 1,1-1-1,-1 1 0,1 0 1,-1-1-1,0 1 0,1-1 1,-1 1-1,1 0 0,-1-1 1,1 1-1,-1 0 0,1-1 1,-1 1-1,1 0 0,0 0 0,-1 0 1,1 0-1,-1-1 0,1 1 1,-1 0-1,1 0 0,0 0 1,-1 0-1,1 0 0,-1 0 1,1 1-1,-1-1 0,1 0 1,0 0-1,-1 0 0,1 1 1,22 11-59,-15-7 31,9 4-14,1 0 0,1-1 0,0-1 0,37 8 0,-47-13 48,1 0 1,-1 0-1,0-2 1,1 1-1,-1-1 1,1 0 0,-1-1-1,1 0 1,-1-1-1,0 0 1,0 0-1,14-6 1,-22 8 1,1-1 1,-1 0-1,0 0 1,1 1 0,-1-1-1,0 0 1,0 0-1,0 0 1,0 0-1,1 0 1,-2 0-1,1-1 1,0 1-1,1-1 1,-2 1-2,0 0 1,1 0-1,-1 1 1,0-1 0,0 0-1,0 0 1,0 1-1,0-1 1,0 0-1,0 1 1,0-1-1,0 0 1,0 0 0,0 1-1,0-1 1,-1 0-1,1 0 1,0 1-1,-1-1 1,1 0 0,-2-1 2,1 0 1,0 1-1,-1-1 1,1 1-1,-1 0 1,1-1 0,-1 1-1,0 0 1,1 0-1,-1 0 1,0 0-1,0 0 1,0 1 0,0-1-1,0 1 1,0-1-1,0 1 1,-2-1-1,-25 3 14,27-2-23,1 1 0,0-1 0,0 0 1,0 0-1,0 0 0,0 1 0,0-1 0,0 0 1,0 1-1,1-1 0,-1 1 0,0-1 0,0 1 1,0-1-1,0 1 0,0 0 0,1 0 0,-1-1 1,0 1-1,1 0 0,-1 0 0,0 0 0,1-1 0,-1 3 1,1-2-2,0-1 1,0 1-1,1 0 1,-1-1-1,0 1 1,0-1-1,1 1 1,-1 0-1,1-1 1,-1 1-1,0-1 1,1 1-1,-1-1 1,1 1-1,-1-1 1,1 0-1,0 1 1,-1-1-1,1 1 1,-1-1 0,1 0-1,0 0 1,-1 1-1,1-1 1,0 0-1,-1 0 1,1 0-1,0 0 1,-1 0-1,2 0 1,23 3-21,-24-3 19,41 0-52,0-2 0,45-8 0,43-2-125,-127 12 169,-1 0 1,1 0 0,0 0 0,0 0 0,0 0 0,-1 1 0,1-1 0,0 1 0,-1 0 0,1 0 0,0 0-1,-1 0 1,5 3 0,-5-3 14,-1 1 0,0-1 0,1 1-1,-1 0 1,0 0 0,0-1 0,0 1-1,0 0 1,0 0 0,-1 0 0,1 0 0,-1 0-1,1 0 1,-1 0 0,1 1 0,-1-1-1,0 4 1,0-4 7,0 0 0,0 1 0,0-1-1,0 0 1,1 1 0,-1-1 0,1 0 0,-1 0-1,1 1 1,0-1 0,0 0 0,0 0 0,0 0-1,1 0 1,-1 0 0,0 0 0,1-1-1,0 1 1,-1 0 0,1-1 0,0 1 0,3 1-1,-1-1-56,0-1-1,0 1 0,0-1 0,0 0 0,1 0 1,-1 0-1,0-1 0,1 0 0,-1 0 0,1 0 1,4-1-1,-2 1-70,0-1 1,0 0 0,0 0-1,-1-1 1,1 0-1,0 0 1,-1 0-1,0-1 1,12-6 0,-8-3-218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 12299,'5'-6'2807,"-8"17"-1194,-12 35-559,7-23-844,-1 7-95,-3 6 81,1 0 0,-6 45-1,17-79-154,0 1-1,-1-1 0,1 1 1,0-1-1,0 0 0,0 1 0,0-1 1,1 1-1,-1-1 0,1 0 1,-1 1-1,1-1 0,0 0 1,0 0-1,0 0 0,1 3 1,-1-4-6,1 0 0,-1 0 0,0-1 0,1 1 0,-1 0 0,1-1 0,-1 1 0,0 0 0,1-1 0,-1 0 0,1 1 0,0-1 1,-1 0-1,1 0 0,-1 0 0,1 0 0,-1 0 0,1 0 0,0 0 0,-1-1 0,1 1 0,-1 0 0,1-1 0,-1 1 1,0-1-1,3-1 0,13-5 207,0-2 1,0 0-1,-1-1 1,17-13-1,-3 3 82,250-184 1148,-273 197-2173,-7 7 688,-1 0 0,1 0 0,0 0 0,0 0 0,0 0 0,0 0 0,0 0 0,0 0 0,0 0 0,0 0 0,0 0 0,0 0 0,0 0 0,0 0 0,-1 0 0,1 0 0,0 0 0,0 0 0,0 0 0,0 0 0,0 0 0,0 0 0,0 0 0,0 0 0,0 0 0,0-1 0,0 1 0,0 0 0,0 0 0,0 0 0,-1 0 0,1 0 0,0 0 0,0 0 0,0 0 0,0 0 0,0 0 0,0 0 0,0 0 0,0 0 0,0 0 0,0-1 0,0 1 0,0 0 0,0 0 0,0 0 0,0 0 0,0 0 0,0 0 0,0 0 0,-6 6-424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15571,'8'18'1361,"4"-3"-993,1 4-152,5-3 336,5 2-312,6-3-560,-2-5-288,6-6 448,1-4-176,1-7-136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 14803,'0'0'45,"0"-1"0,1 1 0,-1-1 0,0 1 0,0 0 0,0-1-1,0 1 1,0-1 0,0 1 0,0 0 0,0-1 0,0 1 0,0-1 0,0 1 0,0-1 0,-1 1-1,1 0 1,0-1 0,0 1 0,0-1 0,0 1 0,-1 0 0,1-1 0,0 1 0,0 0-1,-1-1 1,1 1 0,0 0 0,-1 0 0,1-1 0,0 1 0,-1 0 0,1 0 0,0-1 0,-1 1-1,1 0 1,-1 0 0,0 0 22,-1 0 0,1 0 0,-1 0 0,1 0 0,-1 1 0,1-1 0,0 1 0,-1-1 0,1 1 0,0-1 0,-2 2 0,-33 23 951,29-19-856,1 1 1,-1 1-1,1-1 1,-7 12-1,11-17-148,1 0 0,-1 0 1,1 1-1,0-1 0,0 0 0,0 1 0,0-1 0,0 0 1,1 1-1,-1-1 0,1 1 0,-1-1 0,1 1 0,0-1 1,0 1-1,0-1 0,0 1 0,1-1 0,-1 1 1,0-1-1,2 5 0,0-6-8,-1 1 0,0-1 0,1 0 0,-1 0 0,1 1 0,0-1 0,-1 0 0,1 0 0,0-1 0,0 1 0,-1 0 0,1 0 0,0-1 0,0 1 0,0-1 0,0 0 0,0 0 0,0 1 0,0-1 0,0 0 0,-1-1 0,5 1 0,4-1 7,0-1 0,0 0 0,10-3 1,10-6 20,42-21 1,4-2 8,-61 31-36,-11 6 55,-11 18 208,-2 0 81,9-21-336,0 1 1,0-1-1,-1 1 1,1-1-1,0 1 1,0-1-1,0 1 0,0-1 1,0 1-1,0-1 1,0 1-1,0-1 0,0 1 1,0-1-1,0 1 1,0-1-1,1 1 1,-1-1-1,0 1 0,0-1 1,1 1-1,-1-1 1,0 1-1,0-1 0,1 1 1,-1-1-1,0 1 1,1-1-1,2 2 4,0-1-1,0 0 1,0 0-1,0 0 1,0-1 0,0 1-1,0-1 1,1 1-1,-1-1 1,0 0-1,0 0 1,0-1-1,5 0 1,42-11-1162,-45 10 913,3-1-76,0 0 0,0-1 0,0 0 1,0-1-1,-1 0 0,10-8 0,-11 9 90,12-9-397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 13259,'0'-1'52,"0"1"-1,1 0 1,-1 0 0,0 0 0,0 0 0,0 0 0,0 0-1,0 0 1,0 0 0,0 0 0,1-1 0,-1 1 0,0 0-1,0 0 1,0 0 0,0 0 0,0 0 0,0-1-1,0 1 1,0 0 0,0 0 0,0 0 0,0 0 0,0 0-1,0-1 1,0 1 0,0 0 0,0 0 0,0 0-1,0 0 1,0-1 0,0 1 0,0 0 0,0 0 0,0 0-1,0 0 1,0 0 0,0-1 0,0 1 0,0 0 0,0 0-1,0 0 1,0 0 0,-1 0 0,1 0 0,0-1-1,0 1 1,0 0 0,-11-2 1350,-17 3 50,27 0-1323,-3-1 39,-54 8 1205,53-7-1317,0 0-1,1 0 1,-1 1-1,0-1 0,0 1 1,1 0-1,-1 1 1,1-1-1,-5 5 0,8-7-56,1 0-1,0 1 0,-1-1 0,1 1 0,0-1 0,-1 0 0,1 1 0,0-1 0,0 1 0,0-1 0,-1 1 0,1-1 0,0 1 0,0-1 0,0 1 0,0-1 0,0 0 0,0 1 0,0-1 0,0 1 0,0-1 0,0 1 0,0-1 1,0 1-1,0-1 0,1 1 0,-1-1 0,0 1 0,0-1 0,0 1 0,1-1 0,-1 1 0,0-1 0,0 0 0,1 1 0,-1-1 0,0 0 0,1 1 0,-1-1 0,1 0 0,-1 1 0,0-1 0,1 0 0,-1 0 0,1 1 0,-1-1 0,1 0 1,-1 0-1,1 0 0,0 0 0,29 12-237,-26-11 188,66 16-693,-49-13 270,-1 0 0,29 12 0,-48-16 448,0 0-1,0 0 1,0 1 0,0-1-1,0 1 1,0-1 0,0 1-1,0 0 1,0-1-1,0 1 1,0 0 0,-1-1-1,1 1 1,0 0 0,-1 0-1,1 0 1,0 0-1,-1-1 1,1 3 0,-1-2 17,0-1 0,0 1 1,0 0-1,0 0 0,0-1 0,0 1 1,0 0-1,0-1 0,-1 1 1,1 0-1,0-1 0,-1 1 1,1 0-1,0-1 0,-1 1 0,1-1 1,-1 1-1,1 0 0,-1-1 1,1 1-1,-2 0 0,-3 3 42,0-1 0,-1 1 0,0-1 0,-9 5 0,14-8-20,-42 20 463,-49 15 0,85-35-1230,9-5 523,11-5 118,13-6-181,8-5-122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92 326 16844,'-29'21'1848,"-11"10"-705,38-29-1061,0 0 0,0 0 0,0 1 0,0-1 0,0 1 0,1-1 1,-1 1-1,1 0 0,-1 0 0,1 0 0,0 0 0,-1 5 0,2-6-61,0-1 0,0 0 0,-1 0 1,1 1-1,1-1 0,-1 0 0,0 0 0,0 1 0,0-1 1,1 0-1,-1 0 0,0 0 0,1 0 0,-1 1 1,1-1-1,0 0 0,-1 0 0,1 0 0,0 0 0,0 0 1,1 1-1,0 0-5,0-1 1,0 1-1,1-1 1,-1 1 0,1-1-1,-1 0 1,1 0-1,-1 0 1,5 1-1,4 0-37,1-1 0,-1 0 0,20 0 0,-5-3-152,0-2 0,-1 0 0,0-1 0,32-12 0,27-6-563,-83 23 742,-1-1 0,1 1 0,-1 0 0,1 0 0,-1-1 0,1 1-1,-1 0 1,1 0 0,-1 0 0,1 0 0,-1 0 0,1 0 0,-1 0 0,1 0 0,-1 0-1,1 0 1,-1 0 0,1 0 0,-1 0 0,1 0 0,-1 0 0,1 1 0,-1-1-1,1 0 1,-1 0 0,1 0 0,-1 1 0,1-1 0,-1 0 0,1 1 0,-1-1 0,0 1-1,1-1 1,-1 0 0,0 1 0,1-1 0,-1 1 0,0-1 0,0 1 0,1-1 0,-1 1-1,0-1 1,0 1 0,0-1 0,0 1 0,1-1 0,-1 1 0,0-1 0,0 1-1,0-1 1,0 1 0,0-1 0,0 1 0,-1-1 0,1 1 0,0-1 0,0 1 0,0 0-1,-1 1 25,1-1 0,0 0 0,0 1 0,0-1 0,0 0 0,0 0 0,0 1 0,1-1-1,-1 0 1,0 1 0,1-1 0,-1 0 0,1 0 0,-1 1 0,1-1 0,0 0 0,-1 0-1,1 0 1,0 0 0,1 1 0,0 0 8,1 0-1,-1-1 1,1 0-1,-1 1 1,1-1 0,0 0-1,0 0 1,-1-1-1,1 1 1,0 0-1,5-1 1,35 1 87,-30-2-121,84-7-401,-65 4-25,0 1-1,35 2 1,-65 1 383,0 0-1,0 0 1,0 0 0,1 1 0,-1-1-1,0 1 1,0-1 0,0 1-1,0 0 1,0 0 0,0 0 0,3 2-1,-4-2 45,0 0-1,-1 0 1,1 0-1,-1 0 1,1 0 0,-1 0-1,1 0 1,-1 0-1,1 0 1,-1 0-1,0 0 1,0 0-1,1 0 1,-1 0-1,0 0 1,0 0-1,0 0 1,0 0 0,0 1-1,-1-1 1,1 0-1,0 0 1,0 0-1,-1 0 1,1 0-1,-1 1 1,1-1 19,-1 0 1,1 0-1,0-1 1,-1 1-1,1 0 1,0 0-1,0 0 1,0 0-1,0 0 1,0 0-1,0 0 1,0 0-1,0 0 1,1-1-1,-1 1 1,0 0-1,0 0 0,1 0 1,-1 0-1,0 0 1,1-1-1,-1 1 1,1 0-1,0 1 1,1-1 4,-1 0 0,1 0 1,0 0-1,-1 0 0,1 0 0,0 0 0,-1 0 1,1-1-1,0 1 0,0-1 0,3 1 1,6 1-14,1-2 0,-1 1 0,16-2 0,-19 0-79,40 0-613,-10 0-955,43-7 0,-78 8 1560,-1-1-1,1 0 1,-1 0 0,1 1 0,-1-2 0,0 1-1,0 0 1,1 0 0,-1-1 0,0 1 0,0-1-1,2-2 1,5-7-9</inkml:trace>
  <inkml:trace contextRef="#ctx0" brushRef="#br0" timeOffset="1">609 22 17964,'-4'13'1928,"2"-3"-1376,2-13-384,9 3 1313,3-7-1145,-5-6-96,1-8-216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16187,'8'13'1497,"-6"17"-1001,-4 7-192,-2 19 640,-3 9-320,1 9-224,-1 1 8,1-2-264,3-4-160,3-9-360,0-7-224,0-20 1640,0-7-1080,-2-13 0,-3-5-16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0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13755,'26'2'1872,"8"-2"-1063,13-2-281,9-1 872,6-4-440,-1 0-56,-2-3-328,-4 0-263,-11 0-586,-10-3-271,-13-1-384,-9-2 704,-13-10-176,-9-7-192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0:56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12027,'-11'-10'1240,"19"9"-696,11-1-176,10 1 1216,11 1-871,9 0-265,12 0-104,2 0-24,5 0-160,-4 0-448,-5 1-112,-5 3 312,-5 1-80,-9-1-80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8911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09.05.2022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09.05.2022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09.05.2022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09.05.2022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09.05.2022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09.05.2022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324" Type="http://schemas.openxmlformats.org/officeDocument/2006/relationships/customXml" Target="../ink/ink162.xml"/><Relationship Id="rId531" Type="http://schemas.openxmlformats.org/officeDocument/2006/relationships/customXml" Target="../ink/ink266.xml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customXml" Target="../ink/ink238.xml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9.png"/><Relationship Id="rId542" Type="http://schemas.openxmlformats.org/officeDocument/2006/relationships/image" Target="../media/image272.png"/><Relationship Id="rId181" Type="http://schemas.openxmlformats.org/officeDocument/2006/relationships/image" Target="../media/image92.png"/><Relationship Id="rId402" Type="http://schemas.openxmlformats.org/officeDocument/2006/relationships/customXml" Target="../ink/ink201.xml"/><Relationship Id="rId279" Type="http://schemas.openxmlformats.org/officeDocument/2006/relationships/image" Target="../media/image141.png"/><Relationship Id="rId486" Type="http://schemas.openxmlformats.org/officeDocument/2006/relationships/image" Target="../media/image244.png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346" Type="http://schemas.openxmlformats.org/officeDocument/2006/relationships/customXml" Target="../ink/ink173.xml"/><Relationship Id="rId553" Type="http://schemas.openxmlformats.org/officeDocument/2006/relationships/customXml" Target="../ink/ink277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8.png"/><Relationship Id="rId497" Type="http://schemas.openxmlformats.org/officeDocument/2006/relationships/customXml" Target="../ink/ink249.xml"/><Relationship Id="rId357" Type="http://schemas.openxmlformats.org/officeDocument/2006/relationships/image" Target="../media/image180.png"/><Relationship Id="rId54" Type="http://schemas.openxmlformats.org/officeDocument/2006/relationships/customXml" Target="../ink/ink27.xml"/><Relationship Id="rId217" Type="http://schemas.openxmlformats.org/officeDocument/2006/relationships/image" Target="../media/image110.png"/><Relationship Id="rId564" Type="http://schemas.openxmlformats.org/officeDocument/2006/relationships/image" Target="../media/image283.png"/><Relationship Id="rId424" Type="http://schemas.openxmlformats.org/officeDocument/2006/relationships/image" Target="../media/image213.png"/><Relationship Id="rId270" Type="http://schemas.openxmlformats.org/officeDocument/2006/relationships/customXml" Target="../ink/ink135.xml"/><Relationship Id="rId65" Type="http://schemas.openxmlformats.org/officeDocument/2006/relationships/image" Target="../media/image34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customXml" Target="../ink/ink288.xml"/><Relationship Id="rId228" Type="http://schemas.openxmlformats.org/officeDocument/2006/relationships/customXml" Target="../ink/ink114.xml"/><Relationship Id="rId435" Type="http://schemas.openxmlformats.org/officeDocument/2006/relationships/customXml" Target="../ink/ink218.xml"/><Relationship Id="rId281" Type="http://schemas.openxmlformats.org/officeDocument/2006/relationships/image" Target="../media/image142.png"/><Relationship Id="rId502" Type="http://schemas.openxmlformats.org/officeDocument/2006/relationships/image" Target="../media/image252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2.png"/><Relationship Id="rId379" Type="http://schemas.openxmlformats.org/officeDocument/2006/relationships/image" Target="../media/image191.png"/><Relationship Id="rId544" Type="http://schemas.openxmlformats.org/officeDocument/2006/relationships/image" Target="../media/image273.png"/><Relationship Id="rId7" Type="http://schemas.openxmlformats.org/officeDocument/2006/relationships/image" Target="../media/image5.png"/><Relationship Id="rId183" Type="http://schemas.openxmlformats.org/officeDocument/2006/relationships/image" Target="../media/image93.png"/><Relationship Id="rId239" Type="http://schemas.openxmlformats.org/officeDocument/2006/relationships/image" Target="../media/image121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image" Target="../media/image224.png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88" Type="http://schemas.openxmlformats.org/officeDocument/2006/relationships/image" Target="../media/image245.png"/><Relationship Id="rId45" Type="http://schemas.openxmlformats.org/officeDocument/2006/relationships/image" Target="../media/image24.png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13" Type="http://schemas.openxmlformats.org/officeDocument/2006/relationships/customXml" Target="../ink/ink257.xml"/><Relationship Id="rId555" Type="http://schemas.openxmlformats.org/officeDocument/2006/relationships/customXml" Target="../ink/ink278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customXml" Target="../ink/ink208.xml"/><Relationship Id="rId457" Type="http://schemas.openxmlformats.org/officeDocument/2006/relationships/customXml" Target="../ink/ink229.xml"/><Relationship Id="rId261" Type="http://schemas.openxmlformats.org/officeDocument/2006/relationships/image" Target="../media/image132.png"/><Relationship Id="rId499" Type="http://schemas.openxmlformats.org/officeDocument/2006/relationships/customXml" Target="../ink/ink250.xml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60.png"/><Relationship Id="rId359" Type="http://schemas.openxmlformats.org/officeDocument/2006/relationships/image" Target="../media/image181.png"/><Relationship Id="rId524" Type="http://schemas.openxmlformats.org/officeDocument/2006/relationships/image" Target="../media/image263.png"/><Relationship Id="rId566" Type="http://schemas.openxmlformats.org/officeDocument/2006/relationships/image" Target="../media/image284.png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63" Type="http://schemas.openxmlformats.org/officeDocument/2006/relationships/image" Target="../media/image83.png"/><Relationship Id="rId219" Type="http://schemas.openxmlformats.org/officeDocument/2006/relationships/image" Target="../media/image111.png"/><Relationship Id="rId370" Type="http://schemas.openxmlformats.org/officeDocument/2006/relationships/customXml" Target="../ink/ink185.xml"/><Relationship Id="rId426" Type="http://schemas.openxmlformats.org/officeDocument/2006/relationships/image" Target="../media/image214.png"/><Relationship Id="rId230" Type="http://schemas.openxmlformats.org/officeDocument/2006/relationships/customXml" Target="../ink/ink115.xml"/><Relationship Id="rId468" Type="http://schemas.openxmlformats.org/officeDocument/2006/relationships/image" Target="../media/image235.png"/><Relationship Id="rId25" Type="http://schemas.openxmlformats.org/officeDocument/2006/relationships/image" Target="../media/image14.png"/><Relationship Id="rId67" Type="http://schemas.openxmlformats.org/officeDocument/2006/relationships/image" Target="../media/image35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535" Type="http://schemas.openxmlformats.org/officeDocument/2006/relationships/customXml" Target="../ink/ink268.xml"/><Relationship Id="rId577" Type="http://schemas.openxmlformats.org/officeDocument/2006/relationships/customXml" Target="../ink/ink289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92.png"/><Relationship Id="rId241" Type="http://schemas.openxmlformats.org/officeDocument/2006/relationships/image" Target="../media/image122.png"/><Relationship Id="rId437" Type="http://schemas.openxmlformats.org/officeDocument/2006/relationships/customXml" Target="../ink/ink219.xml"/><Relationship Id="rId479" Type="http://schemas.openxmlformats.org/officeDocument/2006/relationships/customXml" Target="../ink/ink240.xml"/><Relationship Id="rId36" Type="http://schemas.openxmlformats.org/officeDocument/2006/relationships/customXml" Target="../ink/ink18.xml"/><Relationship Id="rId283" Type="http://schemas.openxmlformats.org/officeDocument/2006/relationships/image" Target="../media/image143.png"/><Relationship Id="rId339" Type="http://schemas.openxmlformats.org/officeDocument/2006/relationships/image" Target="../media/image171.png"/><Relationship Id="rId490" Type="http://schemas.openxmlformats.org/officeDocument/2006/relationships/image" Target="../media/image246.png"/><Relationship Id="rId504" Type="http://schemas.openxmlformats.org/officeDocument/2006/relationships/image" Target="../media/image253.png"/><Relationship Id="rId546" Type="http://schemas.openxmlformats.org/officeDocument/2006/relationships/image" Target="../media/image274.png"/><Relationship Id="rId78" Type="http://schemas.openxmlformats.org/officeDocument/2006/relationships/customXml" Target="../ink/ink39.xml"/><Relationship Id="rId101" Type="http://schemas.openxmlformats.org/officeDocument/2006/relationships/image" Target="../media/image52.png"/><Relationship Id="rId143" Type="http://schemas.openxmlformats.org/officeDocument/2006/relationships/image" Target="../media/image73.png"/><Relationship Id="rId185" Type="http://schemas.openxmlformats.org/officeDocument/2006/relationships/image" Target="../media/image94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6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image" Target="../media/image225.png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customXml" Target="../ink/ink258.xml"/><Relationship Id="rId47" Type="http://schemas.openxmlformats.org/officeDocument/2006/relationships/image" Target="../media/image25.png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82.png"/><Relationship Id="rId557" Type="http://schemas.openxmlformats.org/officeDocument/2006/relationships/customXml" Target="../ink/ink279.xml"/><Relationship Id="rId196" Type="http://schemas.openxmlformats.org/officeDocument/2006/relationships/customXml" Target="../ink/ink98.xml"/><Relationship Id="rId417" Type="http://schemas.openxmlformats.org/officeDocument/2006/relationships/customXml" Target="../ink/ink209.xml"/><Relationship Id="rId459" Type="http://schemas.openxmlformats.org/officeDocument/2006/relationships/customXml" Target="../ink/ink230.xml"/><Relationship Id="rId16" Type="http://schemas.openxmlformats.org/officeDocument/2006/relationships/customXml" Target="../ink/ink8.xml"/><Relationship Id="rId221" Type="http://schemas.openxmlformats.org/officeDocument/2006/relationships/image" Target="../media/image112.png"/><Relationship Id="rId263" Type="http://schemas.openxmlformats.org/officeDocument/2006/relationships/image" Target="../media/image133.png"/><Relationship Id="rId319" Type="http://schemas.openxmlformats.org/officeDocument/2006/relationships/image" Target="../media/image161.png"/><Relationship Id="rId470" Type="http://schemas.openxmlformats.org/officeDocument/2006/relationships/image" Target="../media/image236.png"/><Relationship Id="rId526" Type="http://schemas.openxmlformats.org/officeDocument/2006/relationships/image" Target="../media/image264.png"/><Relationship Id="rId58" Type="http://schemas.openxmlformats.org/officeDocument/2006/relationships/customXml" Target="../ink/ink29.xml"/><Relationship Id="rId123" Type="http://schemas.openxmlformats.org/officeDocument/2006/relationships/image" Target="../media/image63.png"/><Relationship Id="rId330" Type="http://schemas.openxmlformats.org/officeDocument/2006/relationships/customXml" Target="../ink/ink165.xml"/><Relationship Id="rId568" Type="http://schemas.openxmlformats.org/officeDocument/2006/relationships/image" Target="../media/image285.png"/><Relationship Id="rId165" Type="http://schemas.openxmlformats.org/officeDocument/2006/relationships/image" Target="../media/image84.png"/><Relationship Id="rId372" Type="http://schemas.openxmlformats.org/officeDocument/2006/relationships/customXml" Target="../ink/ink186.xml"/><Relationship Id="rId428" Type="http://schemas.openxmlformats.org/officeDocument/2006/relationships/image" Target="../media/image215.png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customXml" Target="../ink/ink241.xml"/><Relationship Id="rId27" Type="http://schemas.openxmlformats.org/officeDocument/2006/relationships/image" Target="../media/image15.png"/><Relationship Id="rId69" Type="http://schemas.openxmlformats.org/officeDocument/2006/relationships/image" Target="../media/image36.png"/><Relationship Id="rId134" Type="http://schemas.openxmlformats.org/officeDocument/2006/relationships/customXml" Target="../ink/ink67.xml"/><Relationship Id="rId537" Type="http://schemas.openxmlformats.org/officeDocument/2006/relationships/customXml" Target="../ink/ink269.xml"/><Relationship Id="rId579" Type="http://schemas.openxmlformats.org/officeDocument/2006/relationships/customXml" Target="../ink/ink290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2.png"/><Relationship Id="rId383" Type="http://schemas.openxmlformats.org/officeDocument/2006/relationships/image" Target="../media/image193.png"/><Relationship Id="rId439" Type="http://schemas.openxmlformats.org/officeDocument/2006/relationships/customXml" Target="../ink/ink220.xml"/><Relationship Id="rId201" Type="http://schemas.openxmlformats.org/officeDocument/2006/relationships/image" Target="../media/image102.png"/><Relationship Id="rId243" Type="http://schemas.openxmlformats.org/officeDocument/2006/relationships/image" Target="../media/image123.png"/><Relationship Id="rId285" Type="http://schemas.openxmlformats.org/officeDocument/2006/relationships/image" Target="../media/image144.png"/><Relationship Id="rId450" Type="http://schemas.openxmlformats.org/officeDocument/2006/relationships/image" Target="../media/image226.png"/><Relationship Id="rId506" Type="http://schemas.openxmlformats.org/officeDocument/2006/relationships/image" Target="../media/image254.png"/><Relationship Id="rId38" Type="http://schemas.openxmlformats.org/officeDocument/2006/relationships/customXml" Target="../ink/ink19.xml"/><Relationship Id="rId103" Type="http://schemas.openxmlformats.org/officeDocument/2006/relationships/image" Target="../media/image53.png"/><Relationship Id="rId310" Type="http://schemas.openxmlformats.org/officeDocument/2006/relationships/customXml" Target="../ink/ink155.xml"/><Relationship Id="rId492" Type="http://schemas.openxmlformats.org/officeDocument/2006/relationships/image" Target="../media/image247.png"/><Relationship Id="rId548" Type="http://schemas.openxmlformats.org/officeDocument/2006/relationships/image" Target="../media/image275.png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87" Type="http://schemas.openxmlformats.org/officeDocument/2006/relationships/image" Target="../media/image95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customXml" Target="../ink/ink231.xml"/><Relationship Id="rId517" Type="http://schemas.openxmlformats.org/officeDocument/2006/relationships/customXml" Target="../ink/ink259.xml"/><Relationship Id="rId559" Type="http://schemas.openxmlformats.org/officeDocument/2006/relationships/customXml" Target="../ink/ink280.xml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2.png"/><Relationship Id="rId363" Type="http://schemas.openxmlformats.org/officeDocument/2006/relationships/image" Target="../media/image183.png"/><Relationship Id="rId419" Type="http://schemas.openxmlformats.org/officeDocument/2006/relationships/customXml" Target="../ink/ink210.xml"/><Relationship Id="rId570" Type="http://schemas.openxmlformats.org/officeDocument/2006/relationships/image" Target="../media/image286.png"/><Relationship Id="rId223" Type="http://schemas.openxmlformats.org/officeDocument/2006/relationships/image" Target="../media/image113.png"/><Relationship Id="rId430" Type="http://schemas.openxmlformats.org/officeDocument/2006/relationships/image" Target="../media/image216.png"/><Relationship Id="rId18" Type="http://schemas.openxmlformats.org/officeDocument/2006/relationships/customXml" Target="../ink/ink9.xml"/><Relationship Id="rId265" Type="http://schemas.openxmlformats.org/officeDocument/2006/relationships/image" Target="../media/image134.png"/><Relationship Id="rId472" Type="http://schemas.openxmlformats.org/officeDocument/2006/relationships/image" Target="../media/image237.png"/><Relationship Id="rId528" Type="http://schemas.openxmlformats.org/officeDocument/2006/relationships/image" Target="../media/image265.png"/><Relationship Id="rId125" Type="http://schemas.openxmlformats.org/officeDocument/2006/relationships/image" Target="../media/image64.png"/><Relationship Id="rId167" Type="http://schemas.openxmlformats.org/officeDocument/2006/relationships/image" Target="../media/image85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71" Type="http://schemas.openxmlformats.org/officeDocument/2006/relationships/image" Target="../media/image37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76" Type="http://schemas.openxmlformats.org/officeDocument/2006/relationships/customXml" Target="../ink/ink138.xml"/><Relationship Id="rId441" Type="http://schemas.openxmlformats.org/officeDocument/2006/relationships/customXml" Target="../ink/ink221.xml"/><Relationship Id="rId483" Type="http://schemas.openxmlformats.org/officeDocument/2006/relationships/customXml" Target="../ink/ink242.xml"/><Relationship Id="rId539" Type="http://schemas.openxmlformats.org/officeDocument/2006/relationships/customXml" Target="../ink/ink270.xml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52.png"/><Relationship Id="rId343" Type="http://schemas.openxmlformats.org/officeDocument/2006/relationships/image" Target="../media/image173.png"/><Relationship Id="rId550" Type="http://schemas.openxmlformats.org/officeDocument/2006/relationships/image" Target="../media/image276.png"/><Relationship Id="rId82" Type="http://schemas.openxmlformats.org/officeDocument/2006/relationships/customXml" Target="../ink/ink41.xml"/><Relationship Id="rId203" Type="http://schemas.openxmlformats.org/officeDocument/2006/relationships/image" Target="../media/image103.png"/><Relationship Id="rId385" Type="http://schemas.openxmlformats.org/officeDocument/2006/relationships/image" Target="../media/image194.png"/><Relationship Id="rId245" Type="http://schemas.openxmlformats.org/officeDocument/2006/relationships/image" Target="../media/image124.png"/><Relationship Id="rId287" Type="http://schemas.openxmlformats.org/officeDocument/2006/relationships/image" Target="../media/image145.png"/><Relationship Id="rId410" Type="http://schemas.openxmlformats.org/officeDocument/2006/relationships/customXml" Target="../ink/ink205.xml"/><Relationship Id="rId452" Type="http://schemas.openxmlformats.org/officeDocument/2006/relationships/image" Target="../media/image227.png"/><Relationship Id="rId494" Type="http://schemas.openxmlformats.org/officeDocument/2006/relationships/image" Target="../media/image248.png"/><Relationship Id="rId508" Type="http://schemas.openxmlformats.org/officeDocument/2006/relationships/image" Target="../media/image255.png"/><Relationship Id="rId105" Type="http://schemas.openxmlformats.org/officeDocument/2006/relationships/image" Target="../media/image54.png"/><Relationship Id="rId147" Type="http://schemas.openxmlformats.org/officeDocument/2006/relationships/image" Target="../media/image75.png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27.png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96" Type="http://schemas.openxmlformats.org/officeDocument/2006/relationships/customXml" Target="../ink/ink198.xml"/><Relationship Id="rId561" Type="http://schemas.openxmlformats.org/officeDocument/2006/relationships/customXml" Target="../ink/ink281.xml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9.xml"/><Relationship Id="rId421" Type="http://schemas.openxmlformats.org/officeDocument/2006/relationships/customXml" Target="../ink/ink211.xml"/><Relationship Id="rId463" Type="http://schemas.openxmlformats.org/officeDocument/2006/relationships/customXml" Target="../ink/ink232.xml"/><Relationship Id="rId519" Type="http://schemas.openxmlformats.org/officeDocument/2006/relationships/customXml" Target="../ink/ink260.xml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image" Target="../media/image163.png"/><Relationship Id="rId530" Type="http://schemas.openxmlformats.org/officeDocument/2006/relationships/image" Target="../media/image266.png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184.png"/><Relationship Id="rId572" Type="http://schemas.openxmlformats.org/officeDocument/2006/relationships/image" Target="../media/image287.png"/><Relationship Id="rId225" Type="http://schemas.openxmlformats.org/officeDocument/2006/relationships/image" Target="../media/image114.png"/><Relationship Id="rId267" Type="http://schemas.openxmlformats.org/officeDocument/2006/relationships/image" Target="../media/image135.png"/><Relationship Id="rId432" Type="http://schemas.openxmlformats.org/officeDocument/2006/relationships/image" Target="../media/image217.png"/><Relationship Id="rId474" Type="http://schemas.openxmlformats.org/officeDocument/2006/relationships/image" Target="../media/image238.png"/><Relationship Id="rId127" Type="http://schemas.openxmlformats.org/officeDocument/2006/relationships/image" Target="../media/image65.png"/><Relationship Id="rId31" Type="http://schemas.openxmlformats.org/officeDocument/2006/relationships/image" Target="../media/image17.png"/><Relationship Id="rId73" Type="http://schemas.openxmlformats.org/officeDocument/2006/relationships/image" Target="../media/image38.png"/><Relationship Id="rId169" Type="http://schemas.openxmlformats.org/officeDocument/2006/relationships/image" Target="../media/image86.png"/><Relationship Id="rId334" Type="http://schemas.openxmlformats.org/officeDocument/2006/relationships/customXml" Target="../ink/ink167.xml"/><Relationship Id="rId376" Type="http://schemas.openxmlformats.org/officeDocument/2006/relationships/customXml" Target="../ink/ink188.xml"/><Relationship Id="rId541" Type="http://schemas.openxmlformats.org/officeDocument/2006/relationships/customXml" Target="../ink/ink271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customXml" Target="../ink/ink139.xml"/><Relationship Id="rId401" Type="http://schemas.openxmlformats.org/officeDocument/2006/relationships/image" Target="../media/image202.png"/><Relationship Id="rId443" Type="http://schemas.openxmlformats.org/officeDocument/2006/relationships/customXml" Target="../ink/ink222.xml"/><Relationship Id="rId303" Type="http://schemas.openxmlformats.org/officeDocument/2006/relationships/image" Target="../media/image153.png"/><Relationship Id="rId485" Type="http://schemas.openxmlformats.org/officeDocument/2006/relationships/customXml" Target="../ink/ink243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4.png"/><Relationship Id="rId387" Type="http://schemas.openxmlformats.org/officeDocument/2006/relationships/image" Target="../media/image195.png"/><Relationship Id="rId510" Type="http://schemas.openxmlformats.org/officeDocument/2006/relationships/image" Target="../media/image256.png"/><Relationship Id="rId552" Type="http://schemas.openxmlformats.org/officeDocument/2006/relationships/image" Target="../media/image277.png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47" Type="http://schemas.openxmlformats.org/officeDocument/2006/relationships/image" Target="../media/image125.png"/><Relationship Id="rId412" Type="http://schemas.openxmlformats.org/officeDocument/2006/relationships/customXml" Target="../ink/ink206.xml"/><Relationship Id="rId107" Type="http://schemas.openxmlformats.org/officeDocument/2006/relationships/image" Target="../media/image55.png"/><Relationship Id="rId289" Type="http://schemas.openxmlformats.org/officeDocument/2006/relationships/image" Target="../media/image146.png"/><Relationship Id="rId454" Type="http://schemas.openxmlformats.org/officeDocument/2006/relationships/image" Target="../media/image228.png"/><Relationship Id="rId496" Type="http://schemas.openxmlformats.org/officeDocument/2006/relationships/image" Target="../media/image249.png"/><Relationship Id="rId11" Type="http://schemas.openxmlformats.org/officeDocument/2006/relationships/image" Target="../media/image7.png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customXml" Target="../ink/ink261.xml"/><Relationship Id="rId563" Type="http://schemas.openxmlformats.org/officeDocument/2006/relationships/customXml" Target="../ink/ink282.xml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customXml" Target="../ink/ink212.xml"/><Relationship Id="rId258" Type="http://schemas.openxmlformats.org/officeDocument/2006/relationships/customXml" Target="../ink/ink129.xml"/><Relationship Id="rId465" Type="http://schemas.openxmlformats.org/officeDocument/2006/relationships/customXml" Target="../ink/ink233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4.png"/><Relationship Id="rId367" Type="http://schemas.openxmlformats.org/officeDocument/2006/relationships/image" Target="../media/image185.png"/><Relationship Id="rId532" Type="http://schemas.openxmlformats.org/officeDocument/2006/relationships/image" Target="../media/image267.png"/><Relationship Id="rId574" Type="http://schemas.openxmlformats.org/officeDocument/2006/relationships/image" Target="../media/image288.png"/><Relationship Id="rId171" Type="http://schemas.openxmlformats.org/officeDocument/2006/relationships/image" Target="../media/image87.png"/><Relationship Id="rId227" Type="http://schemas.openxmlformats.org/officeDocument/2006/relationships/image" Target="../media/image115.png"/><Relationship Id="rId269" Type="http://schemas.openxmlformats.org/officeDocument/2006/relationships/image" Target="../media/image136.png"/><Relationship Id="rId434" Type="http://schemas.openxmlformats.org/officeDocument/2006/relationships/image" Target="../media/image218.png"/><Relationship Id="rId476" Type="http://schemas.openxmlformats.org/officeDocument/2006/relationships/image" Target="../media/image239.png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customXml" Target="../ink/ink251.xml"/><Relationship Id="rId543" Type="http://schemas.openxmlformats.org/officeDocument/2006/relationships/customXml" Target="../ink/ink272.xml"/><Relationship Id="rId75" Type="http://schemas.openxmlformats.org/officeDocument/2006/relationships/image" Target="../media/image39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3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customXml" Target="../ink/ink223.xml"/><Relationship Id="rId487" Type="http://schemas.openxmlformats.org/officeDocument/2006/relationships/customXml" Target="../ink/ink244.xml"/><Relationship Id="rId291" Type="http://schemas.openxmlformats.org/officeDocument/2006/relationships/image" Target="../media/image147.png"/><Relationship Id="rId305" Type="http://schemas.openxmlformats.org/officeDocument/2006/relationships/image" Target="../media/image154.png"/><Relationship Id="rId347" Type="http://schemas.openxmlformats.org/officeDocument/2006/relationships/image" Target="../media/image175.png"/><Relationship Id="rId512" Type="http://schemas.openxmlformats.org/officeDocument/2006/relationships/image" Target="../media/image257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7.png"/><Relationship Id="rId389" Type="http://schemas.openxmlformats.org/officeDocument/2006/relationships/image" Target="../media/image196.png"/><Relationship Id="rId554" Type="http://schemas.openxmlformats.org/officeDocument/2006/relationships/image" Target="../media/image278.png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49" Type="http://schemas.openxmlformats.org/officeDocument/2006/relationships/image" Target="../media/image126.png"/><Relationship Id="rId414" Type="http://schemas.openxmlformats.org/officeDocument/2006/relationships/customXml" Target="../ink/ink207.xml"/><Relationship Id="rId456" Type="http://schemas.openxmlformats.org/officeDocument/2006/relationships/image" Target="../media/image229.png"/><Relationship Id="rId498" Type="http://schemas.openxmlformats.org/officeDocument/2006/relationships/image" Target="../media/image250.png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customXml" Target="../ink/ink262.xml"/><Relationship Id="rId55" Type="http://schemas.openxmlformats.org/officeDocument/2006/relationships/image" Target="../media/image29.png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customXml" Target="../ink/ink283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customXml" Target="../ink/ink213.xml"/><Relationship Id="rId467" Type="http://schemas.openxmlformats.org/officeDocument/2006/relationships/customXml" Target="../ink/ink234.xml"/><Relationship Id="rId271" Type="http://schemas.openxmlformats.org/officeDocument/2006/relationships/image" Target="../media/image137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7.png"/><Relationship Id="rId327" Type="http://schemas.openxmlformats.org/officeDocument/2006/relationships/image" Target="../media/image165.png"/><Relationship Id="rId369" Type="http://schemas.openxmlformats.org/officeDocument/2006/relationships/image" Target="../media/image186.png"/><Relationship Id="rId534" Type="http://schemas.openxmlformats.org/officeDocument/2006/relationships/image" Target="../media/image268.png"/><Relationship Id="rId576" Type="http://schemas.openxmlformats.org/officeDocument/2006/relationships/image" Target="../media/image289.png"/><Relationship Id="rId173" Type="http://schemas.openxmlformats.org/officeDocument/2006/relationships/image" Target="../media/image88.png"/><Relationship Id="rId229" Type="http://schemas.openxmlformats.org/officeDocument/2006/relationships/image" Target="../media/image116.png"/><Relationship Id="rId380" Type="http://schemas.openxmlformats.org/officeDocument/2006/relationships/customXml" Target="../ink/ink190.xml"/><Relationship Id="rId436" Type="http://schemas.openxmlformats.org/officeDocument/2006/relationships/image" Target="../media/image219.png"/><Relationship Id="rId240" Type="http://schemas.openxmlformats.org/officeDocument/2006/relationships/customXml" Target="../ink/ink120.xml"/><Relationship Id="rId478" Type="http://schemas.openxmlformats.org/officeDocument/2006/relationships/image" Target="../media/image240.png"/><Relationship Id="rId35" Type="http://schemas.openxmlformats.org/officeDocument/2006/relationships/image" Target="../media/image19.png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customXml" Target="../ink/ink252.xml"/><Relationship Id="rId545" Type="http://schemas.openxmlformats.org/officeDocument/2006/relationships/customXml" Target="../ink/ink273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7.png"/><Relationship Id="rId405" Type="http://schemas.openxmlformats.org/officeDocument/2006/relationships/image" Target="../media/image204.png"/><Relationship Id="rId447" Type="http://schemas.openxmlformats.org/officeDocument/2006/relationships/customXml" Target="../ink/ink224.xml"/><Relationship Id="rId251" Type="http://schemas.openxmlformats.org/officeDocument/2006/relationships/image" Target="../media/image127.png"/><Relationship Id="rId489" Type="http://schemas.openxmlformats.org/officeDocument/2006/relationships/customXml" Target="../ink/ink245.xml"/><Relationship Id="rId46" Type="http://schemas.openxmlformats.org/officeDocument/2006/relationships/customXml" Target="../ink/ink23.xml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349" Type="http://schemas.openxmlformats.org/officeDocument/2006/relationships/image" Target="../media/image176.png"/><Relationship Id="rId514" Type="http://schemas.openxmlformats.org/officeDocument/2006/relationships/image" Target="../media/image258.png"/><Relationship Id="rId556" Type="http://schemas.openxmlformats.org/officeDocument/2006/relationships/image" Target="../media/image279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53" Type="http://schemas.openxmlformats.org/officeDocument/2006/relationships/image" Target="../media/image78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360" Type="http://schemas.openxmlformats.org/officeDocument/2006/relationships/customXml" Target="../ink/ink180.xml"/><Relationship Id="rId416" Type="http://schemas.openxmlformats.org/officeDocument/2006/relationships/image" Target="../media/image209.png"/><Relationship Id="rId220" Type="http://schemas.openxmlformats.org/officeDocument/2006/relationships/customXml" Target="../ink/ink110.xml"/><Relationship Id="rId458" Type="http://schemas.openxmlformats.org/officeDocument/2006/relationships/image" Target="../media/image230.png"/><Relationship Id="rId15" Type="http://schemas.openxmlformats.org/officeDocument/2006/relationships/image" Target="../media/image9.png"/><Relationship Id="rId57" Type="http://schemas.openxmlformats.org/officeDocument/2006/relationships/image" Target="../media/image30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customXml" Target="../ink/ink263.xml"/><Relationship Id="rId567" Type="http://schemas.openxmlformats.org/officeDocument/2006/relationships/customXml" Target="../ink/ink284.xml"/><Relationship Id="rId99" Type="http://schemas.openxmlformats.org/officeDocument/2006/relationships/image" Target="../media/image51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7.png"/><Relationship Id="rId427" Type="http://schemas.openxmlformats.org/officeDocument/2006/relationships/customXml" Target="../ink/ink214.xml"/><Relationship Id="rId469" Type="http://schemas.openxmlformats.org/officeDocument/2006/relationships/customXml" Target="../ink/ink235.xml"/><Relationship Id="rId26" Type="http://schemas.openxmlformats.org/officeDocument/2006/relationships/customXml" Target="../ink/ink13.xml"/><Relationship Id="rId231" Type="http://schemas.openxmlformats.org/officeDocument/2006/relationships/image" Target="../media/image117.png"/><Relationship Id="rId273" Type="http://schemas.openxmlformats.org/officeDocument/2006/relationships/image" Target="../media/image138.png"/><Relationship Id="rId329" Type="http://schemas.openxmlformats.org/officeDocument/2006/relationships/image" Target="../media/image166.png"/><Relationship Id="rId480" Type="http://schemas.openxmlformats.org/officeDocument/2006/relationships/image" Target="../media/image241.png"/><Relationship Id="rId536" Type="http://schemas.openxmlformats.org/officeDocument/2006/relationships/image" Target="../media/image269.png"/><Relationship Id="rId68" Type="http://schemas.openxmlformats.org/officeDocument/2006/relationships/customXml" Target="../ink/ink34.xml"/><Relationship Id="rId133" Type="http://schemas.openxmlformats.org/officeDocument/2006/relationships/image" Target="../media/image68.png"/><Relationship Id="rId175" Type="http://schemas.openxmlformats.org/officeDocument/2006/relationships/image" Target="../media/image89.png"/><Relationship Id="rId340" Type="http://schemas.openxmlformats.org/officeDocument/2006/relationships/customXml" Target="../ink/ink170.xml"/><Relationship Id="rId578" Type="http://schemas.openxmlformats.org/officeDocument/2006/relationships/image" Target="../media/image290.png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image" Target="../media/image220.png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customXml" Target="../ink/ink246.xml"/><Relationship Id="rId505" Type="http://schemas.openxmlformats.org/officeDocument/2006/relationships/customXml" Target="../ink/ink253.xml"/><Relationship Id="rId37" Type="http://schemas.openxmlformats.org/officeDocument/2006/relationships/image" Target="../media/image20.png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customXml" Target="../ink/ink274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7.png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449" Type="http://schemas.openxmlformats.org/officeDocument/2006/relationships/customXml" Target="../ink/ink225.xml"/><Relationship Id="rId211" Type="http://schemas.openxmlformats.org/officeDocument/2006/relationships/image" Target="../media/image107.png"/><Relationship Id="rId253" Type="http://schemas.openxmlformats.org/officeDocument/2006/relationships/image" Target="../media/image128.png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460" Type="http://schemas.openxmlformats.org/officeDocument/2006/relationships/image" Target="../media/image231.png"/><Relationship Id="rId516" Type="http://schemas.openxmlformats.org/officeDocument/2006/relationships/image" Target="../media/image259.png"/><Relationship Id="rId48" Type="http://schemas.openxmlformats.org/officeDocument/2006/relationships/customXml" Target="../ink/ink24.xml"/><Relationship Id="rId113" Type="http://schemas.openxmlformats.org/officeDocument/2006/relationships/image" Target="../media/image58.png"/><Relationship Id="rId320" Type="http://schemas.openxmlformats.org/officeDocument/2006/relationships/customXml" Target="../ink/ink160.xml"/><Relationship Id="rId558" Type="http://schemas.openxmlformats.org/officeDocument/2006/relationships/image" Target="../media/image280.png"/><Relationship Id="rId155" Type="http://schemas.openxmlformats.org/officeDocument/2006/relationships/image" Target="../media/image79.png"/><Relationship Id="rId197" Type="http://schemas.openxmlformats.org/officeDocument/2006/relationships/image" Target="../media/image100.png"/><Relationship Id="rId362" Type="http://schemas.openxmlformats.org/officeDocument/2006/relationships/customXml" Target="../ink/ink181.xml"/><Relationship Id="rId418" Type="http://schemas.openxmlformats.org/officeDocument/2006/relationships/image" Target="../media/image210.png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customXml" Target="../ink/ink236.xml"/><Relationship Id="rId17" Type="http://schemas.openxmlformats.org/officeDocument/2006/relationships/image" Target="../media/image10.png"/><Relationship Id="rId59" Type="http://schemas.openxmlformats.org/officeDocument/2006/relationships/image" Target="../media/image31.png"/><Relationship Id="rId124" Type="http://schemas.openxmlformats.org/officeDocument/2006/relationships/customXml" Target="../ink/ink62.xml"/><Relationship Id="rId527" Type="http://schemas.openxmlformats.org/officeDocument/2006/relationships/customXml" Target="../ink/ink264.xml"/><Relationship Id="rId569" Type="http://schemas.openxmlformats.org/officeDocument/2006/relationships/customXml" Target="../ink/ink285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7.png"/><Relationship Id="rId373" Type="http://schemas.openxmlformats.org/officeDocument/2006/relationships/image" Target="../media/image188.png"/><Relationship Id="rId429" Type="http://schemas.openxmlformats.org/officeDocument/2006/relationships/customXml" Target="../ink/ink215.xml"/><Relationship Id="rId580" Type="http://schemas.openxmlformats.org/officeDocument/2006/relationships/image" Target="../media/image291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8.png"/><Relationship Id="rId440" Type="http://schemas.openxmlformats.org/officeDocument/2006/relationships/image" Target="../media/image221.png"/><Relationship Id="rId28" Type="http://schemas.openxmlformats.org/officeDocument/2006/relationships/customXml" Target="../ink/ink14.xml"/><Relationship Id="rId275" Type="http://schemas.openxmlformats.org/officeDocument/2006/relationships/image" Target="../media/image139.png"/><Relationship Id="rId300" Type="http://schemas.openxmlformats.org/officeDocument/2006/relationships/customXml" Target="../ink/ink150.xml"/><Relationship Id="rId482" Type="http://schemas.openxmlformats.org/officeDocument/2006/relationships/image" Target="../media/image242.png"/><Relationship Id="rId538" Type="http://schemas.openxmlformats.org/officeDocument/2006/relationships/image" Target="../media/image270.png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77" Type="http://schemas.openxmlformats.org/officeDocument/2006/relationships/image" Target="../media/image90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21.png"/><Relationship Id="rId286" Type="http://schemas.openxmlformats.org/officeDocument/2006/relationships/customXml" Target="../ink/ink143.xml"/><Relationship Id="rId451" Type="http://schemas.openxmlformats.org/officeDocument/2006/relationships/customXml" Target="../ink/ink226.xml"/><Relationship Id="rId493" Type="http://schemas.openxmlformats.org/officeDocument/2006/relationships/customXml" Target="../ink/ink247.xml"/><Relationship Id="rId507" Type="http://schemas.openxmlformats.org/officeDocument/2006/relationships/customXml" Target="../ink/ink254.xml"/><Relationship Id="rId549" Type="http://schemas.openxmlformats.org/officeDocument/2006/relationships/customXml" Target="../ink/ink275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7.png"/><Relationship Id="rId353" Type="http://schemas.openxmlformats.org/officeDocument/2006/relationships/image" Target="../media/image178.png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560" Type="http://schemas.openxmlformats.org/officeDocument/2006/relationships/image" Target="../media/image281.png"/><Relationship Id="rId92" Type="http://schemas.openxmlformats.org/officeDocument/2006/relationships/customXml" Target="../ink/ink46.xml"/><Relationship Id="rId213" Type="http://schemas.openxmlformats.org/officeDocument/2006/relationships/image" Target="../media/image108.png"/><Relationship Id="rId420" Type="http://schemas.openxmlformats.org/officeDocument/2006/relationships/image" Target="../media/image211.png"/><Relationship Id="rId255" Type="http://schemas.openxmlformats.org/officeDocument/2006/relationships/image" Target="../media/image129.png"/><Relationship Id="rId297" Type="http://schemas.openxmlformats.org/officeDocument/2006/relationships/image" Target="../media/image150.png"/><Relationship Id="rId462" Type="http://schemas.openxmlformats.org/officeDocument/2006/relationships/image" Target="../media/image232.png"/><Relationship Id="rId518" Type="http://schemas.openxmlformats.org/officeDocument/2006/relationships/image" Target="../media/image260.png"/><Relationship Id="rId115" Type="http://schemas.openxmlformats.org/officeDocument/2006/relationships/image" Target="../media/image59.png"/><Relationship Id="rId157" Type="http://schemas.openxmlformats.org/officeDocument/2006/relationships/image" Target="../media/image80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32.png"/><Relationship Id="rId199" Type="http://schemas.openxmlformats.org/officeDocument/2006/relationships/image" Target="../media/image101.png"/><Relationship Id="rId571" Type="http://schemas.openxmlformats.org/officeDocument/2006/relationships/customXml" Target="../ink/ink286.xml"/><Relationship Id="rId19" Type="http://schemas.openxmlformats.org/officeDocument/2006/relationships/image" Target="../media/image11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customXml" Target="../ink/ink216.xml"/><Relationship Id="rId473" Type="http://schemas.openxmlformats.org/officeDocument/2006/relationships/customXml" Target="../ink/ink237.xml"/><Relationship Id="rId529" Type="http://schemas.openxmlformats.org/officeDocument/2006/relationships/customXml" Target="../ink/ink265.xml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8.png"/><Relationship Id="rId540" Type="http://schemas.openxmlformats.org/officeDocument/2006/relationships/image" Target="../media/image271.png"/><Relationship Id="rId72" Type="http://schemas.openxmlformats.org/officeDocument/2006/relationships/customXml" Target="../ink/ink36.xml"/><Relationship Id="rId375" Type="http://schemas.openxmlformats.org/officeDocument/2006/relationships/image" Target="../media/image189.png"/><Relationship Id="rId3" Type="http://schemas.openxmlformats.org/officeDocument/2006/relationships/image" Target="../media/image3.png"/><Relationship Id="rId235" Type="http://schemas.openxmlformats.org/officeDocument/2006/relationships/image" Target="../media/image119.png"/><Relationship Id="rId277" Type="http://schemas.openxmlformats.org/officeDocument/2006/relationships/image" Target="../media/image140.png"/><Relationship Id="rId400" Type="http://schemas.openxmlformats.org/officeDocument/2006/relationships/customXml" Target="../ink/ink200.xml"/><Relationship Id="rId442" Type="http://schemas.openxmlformats.org/officeDocument/2006/relationships/image" Target="../media/image222.png"/><Relationship Id="rId484" Type="http://schemas.openxmlformats.org/officeDocument/2006/relationships/image" Target="../media/image243.png"/><Relationship Id="rId137" Type="http://schemas.openxmlformats.org/officeDocument/2006/relationships/image" Target="../media/image70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41" Type="http://schemas.openxmlformats.org/officeDocument/2006/relationships/image" Target="../media/image22.png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86" Type="http://schemas.openxmlformats.org/officeDocument/2006/relationships/customXml" Target="../ink/ink193.xml"/><Relationship Id="rId551" Type="http://schemas.openxmlformats.org/officeDocument/2006/relationships/customXml" Target="../ink/ink276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07.png"/><Relationship Id="rId453" Type="http://schemas.openxmlformats.org/officeDocument/2006/relationships/customXml" Target="../ink/ink227.xml"/><Relationship Id="rId509" Type="http://schemas.openxmlformats.org/officeDocument/2006/relationships/customXml" Target="../ink/ink255.xml"/><Relationship Id="rId106" Type="http://schemas.openxmlformats.org/officeDocument/2006/relationships/customXml" Target="../ink/ink53.xml"/><Relationship Id="rId313" Type="http://schemas.openxmlformats.org/officeDocument/2006/relationships/image" Target="../media/image158.png"/><Relationship Id="rId495" Type="http://schemas.openxmlformats.org/officeDocument/2006/relationships/customXml" Target="../ink/ink248.xml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79.png"/><Relationship Id="rId397" Type="http://schemas.openxmlformats.org/officeDocument/2006/relationships/image" Target="../media/image200.png"/><Relationship Id="rId520" Type="http://schemas.openxmlformats.org/officeDocument/2006/relationships/image" Target="../media/image261.png"/><Relationship Id="rId562" Type="http://schemas.openxmlformats.org/officeDocument/2006/relationships/image" Target="../media/image282.png"/><Relationship Id="rId215" Type="http://schemas.openxmlformats.org/officeDocument/2006/relationships/image" Target="../media/image109.png"/><Relationship Id="rId257" Type="http://schemas.openxmlformats.org/officeDocument/2006/relationships/image" Target="../media/image130.png"/><Relationship Id="rId422" Type="http://schemas.openxmlformats.org/officeDocument/2006/relationships/image" Target="../media/image212.png"/><Relationship Id="rId464" Type="http://schemas.openxmlformats.org/officeDocument/2006/relationships/image" Target="../media/image233.png"/><Relationship Id="rId299" Type="http://schemas.openxmlformats.org/officeDocument/2006/relationships/image" Target="../media/image151.png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66" Type="http://schemas.openxmlformats.org/officeDocument/2006/relationships/customXml" Target="../ink/ink183.xml"/><Relationship Id="rId573" Type="http://schemas.openxmlformats.org/officeDocument/2006/relationships/customXml" Target="../ink/ink287.xml"/><Relationship Id="rId226" Type="http://schemas.openxmlformats.org/officeDocument/2006/relationships/customXml" Target="../ink/ink113.xml"/><Relationship Id="rId433" Type="http://schemas.openxmlformats.org/officeDocument/2006/relationships/customXml" Target="../ink/ink217.xml"/><Relationship Id="rId74" Type="http://schemas.openxmlformats.org/officeDocument/2006/relationships/customXml" Target="../ink/ink37.xml"/><Relationship Id="rId377" Type="http://schemas.openxmlformats.org/officeDocument/2006/relationships/image" Target="../media/image190.png"/><Relationship Id="rId500" Type="http://schemas.openxmlformats.org/officeDocument/2006/relationships/image" Target="../media/image251.png"/><Relationship Id="rId5" Type="http://schemas.openxmlformats.org/officeDocument/2006/relationships/image" Target="../media/image4.png"/><Relationship Id="rId237" Type="http://schemas.openxmlformats.org/officeDocument/2006/relationships/image" Target="../media/image120.png"/><Relationship Id="rId444" Type="http://schemas.openxmlformats.org/officeDocument/2006/relationships/image" Target="../media/image223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customXml" Target="../ink/ink256.xml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248" Type="http://schemas.openxmlformats.org/officeDocument/2006/relationships/customXml" Target="../ink/ink124.xml"/><Relationship Id="rId455" Type="http://schemas.openxmlformats.org/officeDocument/2006/relationships/customXml" Target="../ink/ink228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9.png"/><Relationship Id="rId522" Type="http://schemas.openxmlformats.org/officeDocument/2006/relationships/image" Target="../media/image262.png"/><Relationship Id="rId96" Type="http://schemas.openxmlformats.org/officeDocument/2006/relationships/customXml" Target="../ink/ink48.xml"/><Relationship Id="rId161" Type="http://schemas.openxmlformats.org/officeDocument/2006/relationships/image" Target="../media/image82.png"/><Relationship Id="rId399" Type="http://schemas.openxmlformats.org/officeDocument/2006/relationships/image" Target="../media/image201.png"/><Relationship Id="rId259" Type="http://schemas.openxmlformats.org/officeDocument/2006/relationships/image" Target="../media/image131.png"/><Relationship Id="rId466" Type="http://schemas.openxmlformats.org/officeDocument/2006/relationships/image" Target="../media/image234.png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326" Type="http://schemas.openxmlformats.org/officeDocument/2006/relationships/customXml" Target="../ink/ink163.xml"/><Relationship Id="rId533" Type="http://schemas.openxmlformats.org/officeDocument/2006/relationships/customXml" Target="../ink/ink267.xml"/><Relationship Id="rId172" Type="http://schemas.openxmlformats.org/officeDocument/2006/relationships/customXml" Target="../ink/ink86.xml"/><Relationship Id="rId477" Type="http://schemas.openxmlformats.org/officeDocument/2006/relationships/customXml" Target="../ink/ink239.xml"/><Relationship Id="rId337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671" Type="http://schemas.openxmlformats.org/officeDocument/2006/relationships/image" Target="../media/image626.png"/><Relationship Id="rId769" Type="http://schemas.openxmlformats.org/officeDocument/2006/relationships/customXml" Target="../ink/ink675.xml"/><Relationship Id="rId21" Type="http://schemas.openxmlformats.org/officeDocument/2006/relationships/image" Target="../media/image301.png"/><Relationship Id="rId324" Type="http://schemas.openxmlformats.org/officeDocument/2006/relationships/customXml" Target="../ink/ink452.xml"/><Relationship Id="rId531" Type="http://schemas.openxmlformats.org/officeDocument/2006/relationships/image" Target="../media/image556.png"/><Relationship Id="rId629" Type="http://schemas.openxmlformats.org/officeDocument/2006/relationships/image" Target="../media/image605.png"/><Relationship Id="rId170" Type="http://schemas.openxmlformats.org/officeDocument/2006/relationships/customXml" Target="../ink/ink375.xml"/><Relationship Id="rId268" Type="http://schemas.openxmlformats.org/officeDocument/2006/relationships/customXml" Target="../ink/ink424.xml"/><Relationship Id="rId475" Type="http://schemas.openxmlformats.org/officeDocument/2006/relationships/image" Target="../media/image528.png"/><Relationship Id="rId682" Type="http://schemas.openxmlformats.org/officeDocument/2006/relationships/customXml" Target="../ink/ink631.xml"/><Relationship Id="rId32" Type="http://schemas.openxmlformats.org/officeDocument/2006/relationships/customXml" Target="../ink/ink306.xml"/><Relationship Id="rId128" Type="http://schemas.openxmlformats.org/officeDocument/2006/relationships/customXml" Target="../ink/ink354.xml"/><Relationship Id="rId335" Type="http://schemas.openxmlformats.org/officeDocument/2006/relationships/image" Target="../media/image458.png"/><Relationship Id="rId542" Type="http://schemas.openxmlformats.org/officeDocument/2006/relationships/customXml" Target="../ink/ink561.xml"/><Relationship Id="rId181" Type="http://schemas.openxmlformats.org/officeDocument/2006/relationships/image" Target="../media/image381.png"/><Relationship Id="rId402" Type="http://schemas.openxmlformats.org/officeDocument/2006/relationships/customXml" Target="../ink/ink491.xml"/><Relationship Id="rId279" Type="http://schemas.openxmlformats.org/officeDocument/2006/relationships/image" Target="../media/image430.png"/><Relationship Id="rId486" Type="http://schemas.openxmlformats.org/officeDocument/2006/relationships/customXml" Target="../ink/ink533.xml"/><Relationship Id="rId693" Type="http://schemas.openxmlformats.org/officeDocument/2006/relationships/image" Target="../media/image637.png"/><Relationship Id="rId707" Type="http://schemas.openxmlformats.org/officeDocument/2006/relationships/image" Target="../media/image644.png"/><Relationship Id="rId43" Type="http://schemas.openxmlformats.org/officeDocument/2006/relationships/image" Target="../media/image312.png"/><Relationship Id="rId139" Type="http://schemas.openxmlformats.org/officeDocument/2006/relationships/image" Target="../media/image360.png"/><Relationship Id="rId346" Type="http://schemas.openxmlformats.org/officeDocument/2006/relationships/customXml" Target="../ink/ink463.xml"/><Relationship Id="rId553" Type="http://schemas.openxmlformats.org/officeDocument/2006/relationships/image" Target="../media/image567.png"/><Relationship Id="rId760" Type="http://schemas.openxmlformats.org/officeDocument/2006/relationships/image" Target="../media/image670.png"/><Relationship Id="rId192" Type="http://schemas.openxmlformats.org/officeDocument/2006/relationships/customXml" Target="../ink/ink386.xml"/><Relationship Id="rId206" Type="http://schemas.openxmlformats.org/officeDocument/2006/relationships/customXml" Target="../ink/ink393.xml"/><Relationship Id="rId413" Type="http://schemas.openxmlformats.org/officeDocument/2006/relationships/image" Target="../media/image497.png"/><Relationship Id="rId497" Type="http://schemas.openxmlformats.org/officeDocument/2006/relationships/image" Target="../media/image539.png"/><Relationship Id="rId620" Type="http://schemas.openxmlformats.org/officeDocument/2006/relationships/customXml" Target="../ink/ink600.xml"/><Relationship Id="rId718" Type="http://schemas.openxmlformats.org/officeDocument/2006/relationships/customXml" Target="../ink/ink649.xml"/><Relationship Id="rId357" Type="http://schemas.openxmlformats.org/officeDocument/2006/relationships/image" Target="../media/image469.png"/><Relationship Id="rId54" Type="http://schemas.openxmlformats.org/officeDocument/2006/relationships/customXml" Target="../ink/ink317.xml"/><Relationship Id="rId217" Type="http://schemas.openxmlformats.org/officeDocument/2006/relationships/image" Target="../media/image399.png"/><Relationship Id="rId564" Type="http://schemas.openxmlformats.org/officeDocument/2006/relationships/customXml" Target="../ink/ink572.xml"/><Relationship Id="rId771" Type="http://schemas.openxmlformats.org/officeDocument/2006/relationships/customXml" Target="../ink/ink676.xml"/><Relationship Id="rId424" Type="http://schemas.openxmlformats.org/officeDocument/2006/relationships/customXml" Target="../ink/ink502.xml"/><Relationship Id="rId631" Type="http://schemas.openxmlformats.org/officeDocument/2006/relationships/image" Target="../media/image606.png"/><Relationship Id="rId729" Type="http://schemas.openxmlformats.org/officeDocument/2006/relationships/image" Target="../media/image655.png"/><Relationship Id="rId270" Type="http://schemas.openxmlformats.org/officeDocument/2006/relationships/customXml" Target="../ink/ink425.xml"/><Relationship Id="rId65" Type="http://schemas.openxmlformats.org/officeDocument/2006/relationships/image" Target="../media/image323.png"/><Relationship Id="rId130" Type="http://schemas.openxmlformats.org/officeDocument/2006/relationships/customXml" Target="../ink/ink355.xml"/><Relationship Id="rId368" Type="http://schemas.openxmlformats.org/officeDocument/2006/relationships/customXml" Target="../ink/ink474.xml"/><Relationship Id="rId575" Type="http://schemas.openxmlformats.org/officeDocument/2006/relationships/image" Target="../media/image578.png"/><Relationship Id="rId782" Type="http://schemas.openxmlformats.org/officeDocument/2006/relationships/image" Target="../media/image681.png"/><Relationship Id="rId228" Type="http://schemas.openxmlformats.org/officeDocument/2006/relationships/customXml" Target="../ink/ink404.xml"/><Relationship Id="rId435" Type="http://schemas.openxmlformats.org/officeDocument/2006/relationships/image" Target="../media/image508.png"/><Relationship Id="rId642" Type="http://schemas.openxmlformats.org/officeDocument/2006/relationships/customXml" Target="../ink/ink611.xml"/><Relationship Id="rId281" Type="http://schemas.openxmlformats.org/officeDocument/2006/relationships/image" Target="../media/image431.png"/><Relationship Id="rId502" Type="http://schemas.openxmlformats.org/officeDocument/2006/relationships/customXml" Target="../ink/ink541.xml"/><Relationship Id="rId76" Type="http://schemas.openxmlformats.org/officeDocument/2006/relationships/customXml" Target="../ink/ink328.xml"/><Relationship Id="rId141" Type="http://schemas.openxmlformats.org/officeDocument/2006/relationships/image" Target="../media/image361.png"/><Relationship Id="rId379" Type="http://schemas.openxmlformats.org/officeDocument/2006/relationships/image" Target="../media/image480.png"/><Relationship Id="rId586" Type="http://schemas.openxmlformats.org/officeDocument/2006/relationships/customXml" Target="../ink/ink583.xml"/><Relationship Id="rId7" Type="http://schemas.openxmlformats.org/officeDocument/2006/relationships/image" Target="../media/image294.png"/><Relationship Id="rId239" Type="http://schemas.openxmlformats.org/officeDocument/2006/relationships/image" Target="../media/image410.png"/><Relationship Id="rId446" Type="http://schemas.openxmlformats.org/officeDocument/2006/relationships/customXml" Target="../ink/ink513.xml"/><Relationship Id="rId653" Type="http://schemas.openxmlformats.org/officeDocument/2006/relationships/image" Target="../media/image617.png"/><Relationship Id="rId292" Type="http://schemas.openxmlformats.org/officeDocument/2006/relationships/customXml" Target="../ink/ink436.xml"/><Relationship Id="rId306" Type="http://schemas.openxmlformats.org/officeDocument/2006/relationships/customXml" Target="../ink/ink443.xml"/><Relationship Id="rId87" Type="http://schemas.openxmlformats.org/officeDocument/2006/relationships/image" Target="../media/image334.png"/><Relationship Id="rId513" Type="http://schemas.openxmlformats.org/officeDocument/2006/relationships/image" Target="../media/image547.png"/><Relationship Id="rId597" Type="http://schemas.openxmlformats.org/officeDocument/2006/relationships/image" Target="../media/image589.png"/><Relationship Id="rId720" Type="http://schemas.openxmlformats.org/officeDocument/2006/relationships/customXml" Target="../ink/ink650.xml"/><Relationship Id="rId152" Type="http://schemas.openxmlformats.org/officeDocument/2006/relationships/customXml" Target="../ink/ink366.xml"/><Relationship Id="rId457" Type="http://schemas.openxmlformats.org/officeDocument/2006/relationships/image" Target="../media/image519.png"/><Relationship Id="rId664" Type="http://schemas.openxmlformats.org/officeDocument/2006/relationships/customXml" Target="../ink/ink622.xml"/><Relationship Id="rId14" Type="http://schemas.openxmlformats.org/officeDocument/2006/relationships/customXml" Target="../ink/ink297.xml"/><Relationship Id="rId317" Type="http://schemas.openxmlformats.org/officeDocument/2006/relationships/image" Target="../media/image449.png"/><Relationship Id="rId524" Type="http://schemas.openxmlformats.org/officeDocument/2006/relationships/customXml" Target="../ink/ink552.xml"/><Relationship Id="rId731" Type="http://schemas.openxmlformats.org/officeDocument/2006/relationships/image" Target="../media/image656.png"/><Relationship Id="rId98" Type="http://schemas.openxmlformats.org/officeDocument/2006/relationships/customXml" Target="../ink/ink339.xml"/><Relationship Id="rId163" Type="http://schemas.openxmlformats.org/officeDocument/2006/relationships/image" Target="../media/image372.png"/><Relationship Id="rId370" Type="http://schemas.openxmlformats.org/officeDocument/2006/relationships/customXml" Target="../ink/ink475.xml"/><Relationship Id="rId230" Type="http://schemas.openxmlformats.org/officeDocument/2006/relationships/customXml" Target="../ink/ink405.xml"/><Relationship Id="rId468" Type="http://schemas.openxmlformats.org/officeDocument/2006/relationships/customXml" Target="../ink/ink524.xml"/><Relationship Id="rId675" Type="http://schemas.openxmlformats.org/officeDocument/2006/relationships/image" Target="../media/image628.png"/><Relationship Id="rId25" Type="http://schemas.openxmlformats.org/officeDocument/2006/relationships/image" Target="../media/image303.png"/><Relationship Id="rId328" Type="http://schemas.openxmlformats.org/officeDocument/2006/relationships/customXml" Target="../ink/ink454.xml"/><Relationship Id="rId535" Type="http://schemas.openxmlformats.org/officeDocument/2006/relationships/image" Target="../media/image558.png"/><Relationship Id="rId742" Type="http://schemas.openxmlformats.org/officeDocument/2006/relationships/customXml" Target="../ink/ink661.xml"/><Relationship Id="rId174" Type="http://schemas.openxmlformats.org/officeDocument/2006/relationships/customXml" Target="../ink/ink377.xml"/><Relationship Id="rId381" Type="http://schemas.openxmlformats.org/officeDocument/2006/relationships/image" Target="../media/image481.png"/><Relationship Id="rId602" Type="http://schemas.openxmlformats.org/officeDocument/2006/relationships/customXml" Target="../ink/ink591.xml"/><Relationship Id="rId241" Type="http://schemas.openxmlformats.org/officeDocument/2006/relationships/image" Target="../media/image411.png"/><Relationship Id="rId479" Type="http://schemas.openxmlformats.org/officeDocument/2006/relationships/image" Target="../media/image530.png"/><Relationship Id="rId686" Type="http://schemas.openxmlformats.org/officeDocument/2006/relationships/customXml" Target="../ink/ink633.xml"/><Relationship Id="rId36" Type="http://schemas.openxmlformats.org/officeDocument/2006/relationships/customXml" Target="../ink/ink308.xml"/><Relationship Id="rId339" Type="http://schemas.openxmlformats.org/officeDocument/2006/relationships/image" Target="../media/image460.png"/><Relationship Id="rId546" Type="http://schemas.openxmlformats.org/officeDocument/2006/relationships/customXml" Target="../ink/ink563.xml"/><Relationship Id="rId753" Type="http://schemas.openxmlformats.org/officeDocument/2006/relationships/customXml" Target="../ink/ink667.xml"/><Relationship Id="rId101" Type="http://schemas.openxmlformats.org/officeDocument/2006/relationships/image" Target="../media/image341.png"/><Relationship Id="rId185" Type="http://schemas.openxmlformats.org/officeDocument/2006/relationships/image" Target="../media/image383.png"/><Relationship Id="rId406" Type="http://schemas.openxmlformats.org/officeDocument/2006/relationships/customXml" Target="../ink/ink493.xml"/><Relationship Id="rId392" Type="http://schemas.openxmlformats.org/officeDocument/2006/relationships/customXml" Target="../ink/ink486.xml"/><Relationship Id="rId613" Type="http://schemas.openxmlformats.org/officeDocument/2006/relationships/image" Target="../media/image597.png"/><Relationship Id="rId697" Type="http://schemas.openxmlformats.org/officeDocument/2006/relationships/image" Target="../media/image639.png"/><Relationship Id="rId252" Type="http://schemas.openxmlformats.org/officeDocument/2006/relationships/customXml" Target="../ink/ink416.xml"/><Relationship Id="rId47" Type="http://schemas.openxmlformats.org/officeDocument/2006/relationships/image" Target="../media/image314.png"/><Relationship Id="rId112" Type="http://schemas.openxmlformats.org/officeDocument/2006/relationships/customXml" Target="../ink/ink346.xml"/><Relationship Id="rId557" Type="http://schemas.openxmlformats.org/officeDocument/2006/relationships/image" Target="../media/image569.png"/><Relationship Id="rId764" Type="http://schemas.openxmlformats.org/officeDocument/2006/relationships/image" Target="../media/image672.png"/><Relationship Id="rId196" Type="http://schemas.openxmlformats.org/officeDocument/2006/relationships/customXml" Target="../ink/ink388.xml"/><Relationship Id="rId417" Type="http://schemas.openxmlformats.org/officeDocument/2006/relationships/image" Target="../media/image499.png"/><Relationship Id="rId624" Type="http://schemas.openxmlformats.org/officeDocument/2006/relationships/customXml" Target="../ink/ink602.xml"/><Relationship Id="rId263" Type="http://schemas.openxmlformats.org/officeDocument/2006/relationships/image" Target="../media/image422.png"/><Relationship Id="rId470" Type="http://schemas.openxmlformats.org/officeDocument/2006/relationships/customXml" Target="../ink/ink525.xml"/><Relationship Id="rId58" Type="http://schemas.openxmlformats.org/officeDocument/2006/relationships/customXml" Target="../ink/ink319.xml"/><Relationship Id="rId123" Type="http://schemas.openxmlformats.org/officeDocument/2006/relationships/image" Target="../media/image352.png"/><Relationship Id="rId330" Type="http://schemas.openxmlformats.org/officeDocument/2006/relationships/customXml" Target="../ink/ink455.xml"/><Relationship Id="rId568" Type="http://schemas.openxmlformats.org/officeDocument/2006/relationships/customXml" Target="../ink/ink574.xml"/><Relationship Id="rId775" Type="http://schemas.openxmlformats.org/officeDocument/2006/relationships/customXml" Target="../ink/ink678.xml"/><Relationship Id="rId428" Type="http://schemas.openxmlformats.org/officeDocument/2006/relationships/customXml" Target="../ink/ink504.xml"/><Relationship Id="rId635" Type="http://schemas.openxmlformats.org/officeDocument/2006/relationships/image" Target="../media/image608.png"/><Relationship Id="rId274" Type="http://schemas.openxmlformats.org/officeDocument/2006/relationships/customXml" Target="../ink/ink427.xml"/><Relationship Id="rId481" Type="http://schemas.openxmlformats.org/officeDocument/2006/relationships/image" Target="../media/image531.png"/><Relationship Id="rId702" Type="http://schemas.openxmlformats.org/officeDocument/2006/relationships/customXml" Target="../ink/ink641.xml"/><Relationship Id="rId69" Type="http://schemas.openxmlformats.org/officeDocument/2006/relationships/image" Target="../media/image325.png"/><Relationship Id="rId134" Type="http://schemas.openxmlformats.org/officeDocument/2006/relationships/customXml" Target="../ink/ink357.xml"/><Relationship Id="rId579" Type="http://schemas.openxmlformats.org/officeDocument/2006/relationships/image" Target="../media/image580.png"/><Relationship Id="rId341" Type="http://schemas.openxmlformats.org/officeDocument/2006/relationships/image" Target="../media/image461.png"/><Relationship Id="rId439" Type="http://schemas.openxmlformats.org/officeDocument/2006/relationships/image" Target="../media/image510.png"/><Relationship Id="rId646" Type="http://schemas.openxmlformats.org/officeDocument/2006/relationships/customXml" Target="../ink/ink613.xml"/><Relationship Id="rId201" Type="http://schemas.openxmlformats.org/officeDocument/2006/relationships/image" Target="../media/image391.png"/><Relationship Id="rId285" Type="http://schemas.openxmlformats.org/officeDocument/2006/relationships/image" Target="../media/image433.png"/><Relationship Id="rId506" Type="http://schemas.openxmlformats.org/officeDocument/2006/relationships/customXml" Target="../ink/ink543.xml"/><Relationship Id="rId492" Type="http://schemas.openxmlformats.org/officeDocument/2006/relationships/customXml" Target="../ink/ink536.xml"/><Relationship Id="rId713" Type="http://schemas.openxmlformats.org/officeDocument/2006/relationships/image" Target="../media/image647.png"/><Relationship Id="rId145" Type="http://schemas.openxmlformats.org/officeDocument/2006/relationships/image" Target="../media/image363.png"/><Relationship Id="rId352" Type="http://schemas.openxmlformats.org/officeDocument/2006/relationships/customXml" Target="../ink/ink466.xml"/><Relationship Id="rId212" Type="http://schemas.openxmlformats.org/officeDocument/2006/relationships/customXml" Target="../ink/ink396.xml"/><Relationship Id="rId657" Type="http://schemas.openxmlformats.org/officeDocument/2006/relationships/image" Target="../media/image619.png"/><Relationship Id="rId296" Type="http://schemas.openxmlformats.org/officeDocument/2006/relationships/customXml" Target="../ink/ink438.xml"/><Relationship Id="rId517" Type="http://schemas.openxmlformats.org/officeDocument/2006/relationships/image" Target="../media/image549.png"/><Relationship Id="rId724" Type="http://schemas.openxmlformats.org/officeDocument/2006/relationships/customXml" Target="../ink/ink652.xml"/><Relationship Id="rId60" Type="http://schemas.openxmlformats.org/officeDocument/2006/relationships/customXml" Target="../ink/ink320.xml"/><Relationship Id="rId156" Type="http://schemas.openxmlformats.org/officeDocument/2006/relationships/customXml" Target="../ink/ink368.xml"/><Relationship Id="rId363" Type="http://schemas.openxmlformats.org/officeDocument/2006/relationships/image" Target="../media/image472.png"/><Relationship Id="rId570" Type="http://schemas.openxmlformats.org/officeDocument/2006/relationships/customXml" Target="../ink/ink575.xml"/><Relationship Id="rId223" Type="http://schemas.openxmlformats.org/officeDocument/2006/relationships/image" Target="../media/image402.png"/><Relationship Id="rId430" Type="http://schemas.openxmlformats.org/officeDocument/2006/relationships/customXml" Target="../ink/ink505.xml"/><Relationship Id="rId668" Type="http://schemas.openxmlformats.org/officeDocument/2006/relationships/customXml" Target="../ink/ink624.xml"/><Relationship Id="rId18" Type="http://schemas.openxmlformats.org/officeDocument/2006/relationships/customXml" Target="../ink/ink299.xml"/><Relationship Id="rId528" Type="http://schemas.openxmlformats.org/officeDocument/2006/relationships/customXml" Target="../ink/ink554.xml"/><Relationship Id="rId735" Type="http://schemas.openxmlformats.org/officeDocument/2006/relationships/image" Target="../media/image658.png"/><Relationship Id="rId167" Type="http://schemas.openxmlformats.org/officeDocument/2006/relationships/image" Target="../media/image374.png"/><Relationship Id="rId374" Type="http://schemas.openxmlformats.org/officeDocument/2006/relationships/customXml" Target="../ink/ink477.xml"/><Relationship Id="rId581" Type="http://schemas.openxmlformats.org/officeDocument/2006/relationships/image" Target="../media/image581.png"/><Relationship Id="rId71" Type="http://schemas.openxmlformats.org/officeDocument/2006/relationships/image" Target="../media/image326.png"/><Relationship Id="rId234" Type="http://schemas.openxmlformats.org/officeDocument/2006/relationships/customXml" Target="../ink/ink407.xml"/><Relationship Id="rId679" Type="http://schemas.openxmlformats.org/officeDocument/2006/relationships/image" Target="../media/image630.png"/><Relationship Id="rId2" Type="http://schemas.openxmlformats.org/officeDocument/2006/relationships/customXml" Target="../ink/ink291.xml"/><Relationship Id="rId29" Type="http://schemas.openxmlformats.org/officeDocument/2006/relationships/image" Target="../media/image305.png"/><Relationship Id="rId441" Type="http://schemas.openxmlformats.org/officeDocument/2006/relationships/image" Target="../media/image511.png"/><Relationship Id="rId539" Type="http://schemas.openxmlformats.org/officeDocument/2006/relationships/image" Target="../media/image560.png"/><Relationship Id="rId746" Type="http://schemas.openxmlformats.org/officeDocument/2006/relationships/customXml" Target="../ink/ink663.xml"/><Relationship Id="rId178" Type="http://schemas.openxmlformats.org/officeDocument/2006/relationships/customXml" Target="../ink/ink379.xml"/><Relationship Id="rId301" Type="http://schemas.openxmlformats.org/officeDocument/2006/relationships/image" Target="../media/image441.png"/><Relationship Id="rId82" Type="http://schemas.openxmlformats.org/officeDocument/2006/relationships/customXml" Target="../ink/ink331.xml"/><Relationship Id="rId385" Type="http://schemas.openxmlformats.org/officeDocument/2006/relationships/image" Target="../media/image483.png"/><Relationship Id="rId592" Type="http://schemas.openxmlformats.org/officeDocument/2006/relationships/customXml" Target="../ink/ink586.xml"/><Relationship Id="rId606" Type="http://schemas.openxmlformats.org/officeDocument/2006/relationships/customXml" Target="../ink/ink593.xml"/><Relationship Id="rId245" Type="http://schemas.openxmlformats.org/officeDocument/2006/relationships/image" Target="../media/image413.png"/><Relationship Id="rId452" Type="http://schemas.openxmlformats.org/officeDocument/2006/relationships/customXml" Target="../ink/ink516.xml"/><Relationship Id="rId105" Type="http://schemas.openxmlformats.org/officeDocument/2006/relationships/image" Target="../media/image343.png"/><Relationship Id="rId312" Type="http://schemas.openxmlformats.org/officeDocument/2006/relationships/customXml" Target="../ink/ink446.xml"/><Relationship Id="rId757" Type="http://schemas.openxmlformats.org/officeDocument/2006/relationships/customXml" Target="../ink/ink669.xml"/><Relationship Id="rId93" Type="http://schemas.openxmlformats.org/officeDocument/2006/relationships/image" Target="../media/image337.png"/><Relationship Id="rId189" Type="http://schemas.openxmlformats.org/officeDocument/2006/relationships/image" Target="../media/image385.png"/><Relationship Id="rId396" Type="http://schemas.openxmlformats.org/officeDocument/2006/relationships/customXml" Target="../ink/ink488.xml"/><Relationship Id="rId617" Type="http://schemas.openxmlformats.org/officeDocument/2006/relationships/image" Target="../media/image599.png"/><Relationship Id="rId256" Type="http://schemas.openxmlformats.org/officeDocument/2006/relationships/customXml" Target="../ink/ink418.xml"/><Relationship Id="rId463" Type="http://schemas.openxmlformats.org/officeDocument/2006/relationships/image" Target="../media/image522.png"/><Relationship Id="rId670" Type="http://schemas.openxmlformats.org/officeDocument/2006/relationships/customXml" Target="../ink/ink625.xml"/><Relationship Id="rId116" Type="http://schemas.openxmlformats.org/officeDocument/2006/relationships/customXml" Target="../ink/ink348.xml"/><Relationship Id="rId323" Type="http://schemas.openxmlformats.org/officeDocument/2006/relationships/image" Target="../media/image452.png"/><Relationship Id="rId530" Type="http://schemas.openxmlformats.org/officeDocument/2006/relationships/customXml" Target="../ink/ink555.xml"/><Relationship Id="rId768" Type="http://schemas.openxmlformats.org/officeDocument/2006/relationships/image" Target="../media/image674.png"/><Relationship Id="rId20" Type="http://schemas.openxmlformats.org/officeDocument/2006/relationships/customXml" Target="../ink/ink300.xml"/><Relationship Id="rId628" Type="http://schemas.openxmlformats.org/officeDocument/2006/relationships/customXml" Target="../ink/ink604.xml"/><Relationship Id="rId267" Type="http://schemas.openxmlformats.org/officeDocument/2006/relationships/image" Target="../media/image424.png"/><Relationship Id="rId474" Type="http://schemas.openxmlformats.org/officeDocument/2006/relationships/customXml" Target="../ink/ink527.xml"/><Relationship Id="rId127" Type="http://schemas.openxmlformats.org/officeDocument/2006/relationships/image" Target="../media/image354.png"/><Relationship Id="rId681" Type="http://schemas.openxmlformats.org/officeDocument/2006/relationships/image" Target="../media/image631.png"/><Relationship Id="rId779" Type="http://schemas.openxmlformats.org/officeDocument/2006/relationships/customXml" Target="../ink/ink680.xml"/><Relationship Id="rId31" Type="http://schemas.openxmlformats.org/officeDocument/2006/relationships/image" Target="../media/image306.png"/><Relationship Id="rId334" Type="http://schemas.openxmlformats.org/officeDocument/2006/relationships/customXml" Target="../ink/ink457.xml"/><Relationship Id="rId541" Type="http://schemas.openxmlformats.org/officeDocument/2006/relationships/image" Target="../media/image561.png"/><Relationship Id="rId639" Type="http://schemas.openxmlformats.org/officeDocument/2006/relationships/image" Target="../media/image610.png"/><Relationship Id="rId180" Type="http://schemas.openxmlformats.org/officeDocument/2006/relationships/customXml" Target="../ink/ink380.xml"/><Relationship Id="rId278" Type="http://schemas.openxmlformats.org/officeDocument/2006/relationships/customXml" Target="../ink/ink429.xml"/><Relationship Id="rId401" Type="http://schemas.openxmlformats.org/officeDocument/2006/relationships/image" Target="../media/image491.png"/><Relationship Id="rId485" Type="http://schemas.openxmlformats.org/officeDocument/2006/relationships/image" Target="../media/image533.png"/><Relationship Id="rId692" Type="http://schemas.openxmlformats.org/officeDocument/2006/relationships/customXml" Target="../ink/ink636.xml"/><Relationship Id="rId706" Type="http://schemas.openxmlformats.org/officeDocument/2006/relationships/customXml" Target="../ink/ink643.xml"/><Relationship Id="rId42" Type="http://schemas.openxmlformats.org/officeDocument/2006/relationships/customXml" Target="../ink/ink311.xml"/><Relationship Id="rId138" Type="http://schemas.openxmlformats.org/officeDocument/2006/relationships/customXml" Target="../ink/ink359.xml"/><Relationship Id="rId345" Type="http://schemas.openxmlformats.org/officeDocument/2006/relationships/image" Target="../media/image463.png"/><Relationship Id="rId552" Type="http://schemas.openxmlformats.org/officeDocument/2006/relationships/customXml" Target="../ink/ink566.xml"/><Relationship Id="rId191" Type="http://schemas.openxmlformats.org/officeDocument/2006/relationships/image" Target="../media/image386.png"/><Relationship Id="rId205" Type="http://schemas.openxmlformats.org/officeDocument/2006/relationships/image" Target="../media/image393.png"/><Relationship Id="rId412" Type="http://schemas.openxmlformats.org/officeDocument/2006/relationships/customXml" Target="../ink/ink496.xml"/><Relationship Id="rId289" Type="http://schemas.openxmlformats.org/officeDocument/2006/relationships/image" Target="../media/image435.png"/><Relationship Id="rId496" Type="http://schemas.openxmlformats.org/officeDocument/2006/relationships/customXml" Target="../ink/ink538.xml"/><Relationship Id="rId717" Type="http://schemas.openxmlformats.org/officeDocument/2006/relationships/image" Target="../media/image649.png"/><Relationship Id="rId11" Type="http://schemas.openxmlformats.org/officeDocument/2006/relationships/image" Target="../media/image296.png"/><Relationship Id="rId53" Type="http://schemas.openxmlformats.org/officeDocument/2006/relationships/image" Target="../media/image317.png"/><Relationship Id="rId149" Type="http://schemas.openxmlformats.org/officeDocument/2006/relationships/image" Target="../media/image365.png"/><Relationship Id="rId314" Type="http://schemas.openxmlformats.org/officeDocument/2006/relationships/customXml" Target="../ink/ink447.xml"/><Relationship Id="rId356" Type="http://schemas.openxmlformats.org/officeDocument/2006/relationships/customXml" Target="../ink/ink468.xml"/><Relationship Id="rId398" Type="http://schemas.openxmlformats.org/officeDocument/2006/relationships/customXml" Target="../ink/ink489.xml"/><Relationship Id="rId521" Type="http://schemas.openxmlformats.org/officeDocument/2006/relationships/image" Target="../media/image551.png"/><Relationship Id="rId563" Type="http://schemas.openxmlformats.org/officeDocument/2006/relationships/image" Target="../media/image572.png"/><Relationship Id="rId619" Type="http://schemas.openxmlformats.org/officeDocument/2006/relationships/image" Target="../media/image600.png"/><Relationship Id="rId770" Type="http://schemas.openxmlformats.org/officeDocument/2006/relationships/image" Target="../media/image675.png"/><Relationship Id="rId95" Type="http://schemas.openxmlformats.org/officeDocument/2006/relationships/image" Target="../media/image338.png"/><Relationship Id="rId160" Type="http://schemas.openxmlformats.org/officeDocument/2006/relationships/customXml" Target="../ink/ink370.xml"/><Relationship Id="rId216" Type="http://schemas.openxmlformats.org/officeDocument/2006/relationships/customXml" Target="../ink/ink398.xml"/><Relationship Id="rId423" Type="http://schemas.openxmlformats.org/officeDocument/2006/relationships/image" Target="../media/image502.png"/><Relationship Id="rId258" Type="http://schemas.openxmlformats.org/officeDocument/2006/relationships/customXml" Target="../ink/ink419.xml"/><Relationship Id="rId465" Type="http://schemas.openxmlformats.org/officeDocument/2006/relationships/image" Target="../media/image523.png"/><Relationship Id="rId630" Type="http://schemas.openxmlformats.org/officeDocument/2006/relationships/customXml" Target="../ink/ink605.xml"/><Relationship Id="rId672" Type="http://schemas.openxmlformats.org/officeDocument/2006/relationships/customXml" Target="../ink/ink626.xml"/><Relationship Id="rId728" Type="http://schemas.openxmlformats.org/officeDocument/2006/relationships/customXml" Target="../ink/ink654.xml"/><Relationship Id="rId22" Type="http://schemas.openxmlformats.org/officeDocument/2006/relationships/customXml" Target="../ink/ink301.xml"/><Relationship Id="rId64" Type="http://schemas.openxmlformats.org/officeDocument/2006/relationships/customXml" Target="../ink/ink322.xml"/><Relationship Id="rId118" Type="http://schemas.openxmlformats.org/officeDocument/2006/relationships/customXml" Target="../ink/ink349.xml"/><Relationship Id="rId325" Type="http://schemas.openxmlformats.org/officeDocument/2006/relationships/image" Target="../media/image453.png"/><Relationship Id="rId367" Type="http://schemas.openxmlformats.org/officeDocument/2006/relationships/image" Target="../media/image474.png"/><Relationship Id="rId532" Type="http://schemas.openxmlformats.org/officeDocument/2006/relationships/customXml" Target="../ink/ink556.xml"/><Relationship Id="rId574" Type="http://schemas.openxmlformats.org/officeDocument/2006/relationships/customXml" Target="../ink/ink577.xml"/><Relationship Id="rId171" Type="http://schemas.openxmlformats.org/officeDocument/2006/relationships/image" Target="../media/image376.png"/><Relationship Id="rId227" Type="http://schemas.openxmlformats.org/officeDocument/2006/relationships/image" Target="../media/image404.png"/><Relationship Id="rId781" Type="http://schemas.openxmlformats.org/officeDocument/2006/relationships/customXml" Target="../ink/ink681.xml"/><Relationship Id="rId269" Type="http://schemas.openxmlformats.org/officeDocument/2006/relationships/image" Target="../media/image425.png"/><Relationship Id="rId434" Type="http://schemas.openxmlformats.org/officeDocument/2006/relationships/customXml" Target="../ink/ink507.xml"/><Relationship Id="rId476" Type="http://schemas.openxmlformats.org/officeDocument/2006/relationships/customXml" Target="../ink/ink528.xml"/><Relationship Id="rId641" Type="http://schemas.openxmlformats.org/officeDocument/2006/relationships/image" Target="../media/image611.png"/><Relationship Id="rId683" Type="http://schemas.openxmlformats.org/officeDocument/2006/relationships/image" Target="../media/image632.png"/><Relationship Id="rId739" Type="http://schemas.openxmlformats.org/officeDocument/2006/relationships/image" Target="../media/image660.png"/><Relationship Id="rId33" Type="http://schemas.openxmlformats.org/officeDocument/2006/relationships/image" Target="../media/image307.png"/><Relationship Id="rId129" Type="http://schemas.openxmlformats.org/officeDocument/2006/relationships/image" Target="../media/image355.png"/><Relationship Id="rId280" Type="http://schemas.openxmlformats.org/officeDocument/2006/relationships/customXml" Target="../ink/ink430.xml"/><Relationship Id="rId336" Type="http://schemas.openxmlformats.org/officeDocument/2006/relationships/customXml" Target="../ink/ink458.xml"/><Relationship Id="rId501" Type="http://schemas.openxmlformats.org/officeDocument/2006/relationships/image" Target="../media/image541.png"/><Relationship Id="rId543" Type="http://schemas.openxmlformats.org/officeDocument/2006/relationships/image" Target="../media/image562.png"/><Relationship Id="rId75" Type="http://schemas.openxmlformats.org/officeDocument/2006/relationships/image" Target="../media/image328.png"/><Relationship Id="rId140" Type="http://schemas.openxmlformats.org/officeDocument/2006/relationships/customXml" Target="../ink/ink360.xml"/><Relationship Id="rId182" Type="http://schemas.openxmlformats.org/officeDocument/2006/relationships/customXml" Target="../ink/ink381.xml"/><Relationship Id="rId378" Type="http://schemas.openxmlformats.org/officeDocument/2006/relationships/customXml" Target="../ink/ink479.xml"/><Relationship Id="rId403" Type="http://schemas.openxmlformats.org/officeDocument/2006/relationships/image" Target="../media/image492.png"/><Relationship Id="rId585" Type="http://schemas.openxmlformats.org/officeDocument/2006/relationships/image" Target="../media/image583.png"/><Relationship Id="rId750" Type="http://schemas.openxmlformats.org/officeDocument/2006/relationships/customXml" Target="../ink/ink665.xml"/><Relationship Id="rId6" Type="http://schemas.openxmlformats.org/officeDocument/2006/relationships/customXml" Target="../ink/ink293.xml"/><Relationship Id="rId238" Type="http://schemas.openxmlformats.org/officeDocument/2006/relationships/customXml" Target="../ink/ink409.xml"/><Relationship Id="rId445" Type="http://schemas.openxmlformats.org/officeDocument/2006/relationships/image" Target="../media/image513.png"/><Relationship Id="rId487" Type="http://schemas.openxmlformats.org/officeDocument/2006/relationships/image" Target="../media/image534.png"/><Relationship Id="rId610" Type="http://schemas.openxmlformats.org/officeDocument/2006/relationships/customXml" Target="../ink/ink595.xml"/><Relationship Id="rId652" Type="http://schemas.openxmlformats.org/officeDocument/2006/relationships/customXml" Target="../ink/ink616.xml"/><Relationship Id="rId694" Type="http://schemas.openxmlformats.org/officeDocument/2006/relationships/customXml" Target="../ink/ink637.xml"/><Relationship Id="rId708" Type="http://schemas.openxmlformats.org/officeDocument/2006/relationships/customXml" Target="../ink/ink644.xml"/><Relationship Id="rId291" Type="http://schemas.openxmlformats.org/officeDocument/2006/relationships/image" Target="../media/image436.png"/><Relationship Id="rId305" Type="http://schemas.openxmlformats.org/officeDocument/2006/relationships/image" Target="../media/image443.png"/><Relationship Id="rId347" Type="http://schemas.openxmlformats.org/officeDocument/2006/relationships/image" Target="../media/image464.png"/><Relationship Id="rId512" Type="http://schemas.openxmlformats.org/officeDocument/2006/relationships/customXml" Target="../ink/ink546.xml"/><Relationship Id="rId44" Type="http://schemas.openxmlformats.org/officeDocument/2006/relationships/customXml" Target="../ink/ink312.xml"/><Relationship Id="rId86" Type="http://schemas.openxmlformats.org/officeDocument/2006/relationships/customXml" Target="../ink/ink333.xml"/><Relationship Id="rId151" Type="http://schemas.openxmlformats.org/officeDocument/2006/relationships/image" Target="../media/image366.png"/><Relationship Id="rId389" Type="http://schemas.openxmlformats.org/officeDocument/2006/relationships/image" Target="../media/image485.png"/><Relationship Id="rId554" Type="http://schemas.openxmlformats.org/officeDocument/2006/relationships/customXml" Target="../ink/ink567.xml"/><Relationship Id="rId596" Type="http://schemas.openxmlformats.org/officeDocument/2006/relationships/customXml" Target="../ink/ink588.xml"/><Relationship Id="rId761" Type="http://schemas.openxmlformats.org/officeDocument/2006/relationships/customXml" Target="../ink/ink671.xml"/><Relationship Id="rId193" Type="http://schemas.openxmlformats.org/officeDocument/2006/relationships/image" Target="../media/image387.png"/><Relationship Id="rId207" Type="http://schemas.openxmlformats.org/officeDocument/2006/relationships/image" Target="../media/image394.png"/><Relationship Id="rId249" Type="http://schemas.openxmlformats.org/officeDocument/2006/relationships/image" Target="../media/image415.png"/><Relationship Id="rId414" Type="http://schemas.openxmlformats.org/officeDocument/2006/relationships/customXml" Target="../ink/ink497.xml"/><Relationship Id="rId456" Type="http://schemas.openxmlformats.org/officeDocument/2006/relationships/customXml" Target="../ink/ink518.xml"/><Relationship Id="rId498" Type="http://schemas.openxmlformats.org/officeDocument/2006/relationships/customXml" Target="../ink/ink539.xml"/><Relationship Id="rId621" Type="http://schemas.openxmlformats.org/officeDocument/2006/relationships/image" Target="../media/image601.png"/><Relationship Id="rId663" Type="http://schemas.openxmlformats.org/officeDocument/2006/relationships/image" Target="../media/image622.png"/><Relationship Id="rId13" Type="http://schemas.openxmlformats.org/officeDocument/2006/relationships/image" Target="../media/image297.png"/><Relationship Id="rId109" Type="http://schemas.openxmlformats.org/officeDocument/2006/relationships/image" Target="../media/image345.png"/><Relationship Id="rId260" Type="http://schemas.openxmlformats.org/officeDocument/2006/relationships/customXml" Target="../ink/ink420.xml"/><Relationship Id="rId316" Type="http://schemas.openxmlformats.org/officeDocument/2006/relationships/customXml" Target="../ink/ink448.xml"/><Relationship Id="rId523" Type="http://schemas.openxmlformats.org/officeDocument/2006/relationships/image" Target="../media/image552.png"/><Relationship Id="rId719" Type="http://schemas.openxmlformats.org/officeDocument/2006/relationships/image" Target="../media/image650.png"/><Relationship Id="rId55" Type="http://schemas.openxmlformats.org/officeDocument/2006/relationships/image" Target="../media/image318.png"/><Relationship Id="rId97" Type="http://schemas.openxmlformats.org/officeDocument/2006/relationships/image" Target="../media/image339.png"/><Relationship Id="rId120" Type="http://schemas.openxmlformats.org/officeDocument/2006/relationships/customXml" Target="../ink/ink350.xml"/><Relationship Id="rId358" Type="http://schemas.openxmlformats.org/officeDocument/2006/relationships/customXml" Target="../ink/ink469.xml"/><Relationship Id="rId565" Type="http://schemas.openxmlformats.org/officeDocument/2006/relationships/image" Target="../media/image573.png"/><Relationship Id="rId730" Type="http://schemas.openxmlformats.org/officeDocument/2006/relationships/customXml" Target="../ink/ink655.xml"/><Relationship Id="rId772" Type="http://schemas.openxmlformats.org/officeDocument/2006/relationships/image" Target="../media/image676.png"/><Relationship Id="rId162" Type="http://schemas.openxmlformats.org/officeDocument/2006/relationships/customXml" Target="../ink/ink371.xml"/><Relationship Id="rId218" Type="http://schemas.openxmlformats.org/officeDocument/2006/relationships/customXml" Target="../ink/ink399.xml"/><Relationship Id="rId425" Type="http://schemas.openxmlformats.org/officeDocument/2006/relationships/image" Target="../media/image503.png"/><Relationship Id="rId467" Type="http://schemas.openxmlformats.org/officeDocument/2006/relationships/image" Target="../media/image524.png"/><Relationship Id="rId632" Type="http://schemas.openxmlformats.org/officeDocument/2006/relationships/customXml" Target="../ink/ink606.xml"/><Relationship Id="rId271" Type="http://schemas.openxmlformats.org/officeDocument/2006/relationships/image" Target="../media/image426.png"/><Relationship Id="rId674" Type="http://schemas.openxmlformats.org/officeDocument/2006/relationships/customXml" Target="../ink/ink627.xml"/><Relationship Id="rId24" Type="http://schemas.openxmlformats.org/officeDocument/2006/relationships/customXml" Target="../ink/ink302.xml"/><Relationship Id="rId66" Type="http://schemas.openxmlformats.org/officeDocument/2006/relationships/customXml" Target="../ink/ink323.xml"/><Relationship Id="rId131" Type="http://schemas.openxmlformats.org/officeDocument/2006/relationships/image" Target="../media/image356.png"/><Relationship Id="rId327" Type="http://schemas.openxmlformats.org/officeDocument/2006/relationships/image" Target="../media/image454.png"/><Relationship Id="rId369" Type="http://schemas.openxmlformats.org/officeDocument/2006/relationships/image" Target="../media/image475.png"/><Relationship Id="rId534" Type="http://schemas.openxmlformats.org/officeDocument/2006/relationships/customXml" Target="../ink/ink557.xml"/><Relationship Id="rId576" Type="http://schemas.openxmlformats.org/officeDocument/2006/relationships/customXml" Target="../ink/ink578.xml"/><Relationship Id="rId741" Type="http://schemas.openxmlformats.org/officeDocument/2006/relationships/image" Target="../media/image661.png"/><Relationship Id="rId783" Type="http://schemas.openxmlformats.org/officeDocument/2006/relationships/customXml" Target="../ink/ink682.xml"/><Relationship Id="rId173" Type="http://schemas.openxmlformats.org/officeDocument/2006/relationships/image" Target="../media/image377.png"/><Relationship Id="rId229" Type="http://schemas.openxmlformats.org/officeDocument/2006/relationships/image" Target="../media/image405.png"/><Relationship Id="rId380" Type="http://schemas.openxmlformats.org/officeDocument/2006/relationships/customXml" Target="../ink/ink480.xml"/><Relationship Id="rId436" Type="http://schemas.openxmlformats.org/officeDocument/2006/relationships/customXml" Target="../ink/ink508.xml"/><Relationship Id="rId601" Type="http://schemas.openxmlformats.org/officeDocument/2006/relationships/image" Target="../media/image591.png"/><Relationship Id="rId643" Type="http://schemas.openxmlformats.org/officeDocument/2006/relationships/image" Target="../media/image612.png"/><Relationship Id="rId240" Type="http://schemas.openxmlformats.org/officeDocument/2006/relationships/customXml" Target="../ink/ink410.xml"/><Relationship Id="rId478" Type="http://schemas.openxmlformats.org/officeDocument/2006/relationships/customXml" Target="../ink/ink529.xml"/><Relationship Id="rId685" Type="http://schemas.openxmlformats.org/officeDocument/2006/relationships/image" Target="../media/image633.png"/><Relationship Id="rId35" Type="http://schemas.openxmlformats.org/officeDocument/2006/relationships/image" Target="../media/image308.png"/><Relationship Id="rId77" Type="http://schemas.openxmlformats.org/officeDocument/2006/relationships/image" Target="../media/image329.png"/><Relationship Id="rId100" Type="http://schemas.openxmlformats.org/officeDocument/2006/relationships/customXml" Target="../ink/ink340.xml"/><Relationship Id="rId282" Type="http://schemas.openxmlformats.org/officeDocument/2006/relationships/customXml" Target="../ink/ink431.xml"/><Relationship Id="rId338" Type="http://schemas.openxmlformats.org/officeDocument/2006/relationships/customXml" Target="../ink/ink459.xml"/><Relationship Id="rId503" Type="http://schemas.openxmlformats.org/officeDocument/2006/relationships/image" Target="../media/image542.png"/><Relationship Id="rId545" Type="http://schemas.openxmlformats.org/officeDocument/2006/relationships/image" Target="../media/image563.png"/><Relationship Id="rId587" Type="http://schemas.openxmlformats.org/officeDocument/2006/relationships/image" Target="../media/image584.png"/><Relationship Id="rId710" Type="http://schemas.openxmlformats.org/officeDocument/2006/relationships/customXml" Target="../ink/ink645.xml"/><Relationship Id="rId752" Type="http://schemas.openxmlformats.org/officeDocument/2006/relationships/image" Target="../media/image666.png"/><Relationship Id="rId8" Type="http://schemas.openxmlformats.org/officeDocument/2006/relationships/customXml" Target="../ink/ink294.xml"/><Relationship Id="rId142" Type="http://schemas.openxmlformats.org/officeDocument/2006/relationships/customXml" Target="../ink/ink361.xml"/><Relationship Id="rId184" Type="http://schemas.openxmlformats.org/officeDocument/2006/relationships/customXml" Target="../ink/ink382.xml"/><Relationship Id="rId391" Type="http://schemas.openxmlformats.org/officeDocument/2006/relationships/image" Target="../media/image486.png"/><Relationship Id="rId405" Type="http://schemas.openxmlformats.org/officeDocument/2006/relationships/image" Target="../media/image493.png"/><Relationship Id="rId447" Type="http://schemas.openxmlformats.org/officeDocument/2006/relationships/image" Target="../media/image514.png"/><Relationship Id="rId612" Type="http://schemas.openxmlformats.org/officeDocument/2006/relationships/customXml" Target="../ink/ink596.xml"/><Relationship Id="rId251" Type="http://schemas.openxmlformats.org/officeDocument/2006/relationships/image" Target="../media/image416.png"/><Relationship Id="rId489" Type="http://schemas.openxmlformats.org/officeDocument/2006/relationships/image" Target="../media/image535.png"/><Relationship Id="rId654" Type="http://schemas.openxmlformats.org/officeDocument/2006/relationships/customXml" Target="../ink/ink617.xml"/><Relationship Id="rId696" Type="http://schemas.openxmlformats.org/officeDocument/2006/relationships/customXml" Target="../ink/ink638.xml"/><Relationship Id="rId46" Type="http://schemas.openxmlformats.org/officeDocument/2006/relationships/customXml" Target="../ink/ink313.xml"/><Relationship Id="rId293" Type="http://schemas.openxmlformats.org/officeDocument/2006/relationships/image" Target="../media/image437.png"/><Relationship Id="rId307" Type="http://schemas.openxmlformats.org/officeDocument/2006/relationships/image" Target="../media/image444.png"/><Relationship Id="rId349" Type="http://schemas.openxmlformats.org/officeDocument/2006/relationships/image" Target="../media/image465.png"/><Relationship Id="rId514" Type="http://schemas.openxmlformats.org/officeDocument/2006/relationships/customXml" Target="../ink/ink547.xml"/><Relationship Id="rId556" Type="http://schemas.openxmlformats.org/officeDocument/2006/relationships/customXml" Target="../ink/ink568.xml"/><Relationship Id="rId721" Type="http://schemas.openxmlformats.org/officeDocument/2006/relationships/image" Target="../media/image651.png"/><Relationship Id="rId763" Type="http://schemas.openxmlformats.org/officeDocument/2006/relationships/customXml" Target="../ink/ink672.xml"/><Relationship Id="rId88" Type="http://schemas.openxmlformats.org/officeDocument/2006/relationships/customXml" Target="../ink/ink334.xml"/><Relationship Id="rId111" Type="http://schemas.openxmlformats.org/officeDocument/2006/relationships/image" Target="../media/image346.png"/><Relationship Id="rId153" Type="http://schemas.openxmlformats.org/officeDocument/2006/relationships/image" Target="../media/image367.png"/><Relationship Id="rId195" Type="http://schemas.openxmlformats.org/officeDocument/2006/relationships/image" Target="../media/image388.png"/><Relationship Id="rId209" Type="http://schemas.openxmlformats.org/officeDocument/2006/relationships/image" Target="../media/image395.png"/><Relationship Id="rId360" Type="http://schemas.openxmlformats.org/officeDocument/2006/relationships/customXml" Target="../ink/ink470.xml"/><Relationship Id="rId416" Type="http://schemas.openxmlformats.org/officeDocument/2006/relationships/customXml" Target="../ink/ink498.xml"/><Relationship Id="rId598" Type="http://schemas.openxmlformats.org/officeDocument/2006/relationships/customXml" Target="../ink/ink589.xml"/><Relationship Id="rId220" Type="http://schemas.openxmlformats.org/officeDocument/2006/relationships/customXml" Target="../ink/ink400.xml"/><Relationship Id="rId458" Type="http://schemas.openxmlformats.org/officeDocument/2006/relationships/customXml" Target="../ink/ink519.xml"/><Relationship Id="rId623" Type="http://schemas.openxmlformats.org/officeDocument/2006/relationships/image" Target="../media/image602.png"/><Relationship Id="rId665" Type="http://schemas.openxmlformats.org/officeDocument/2006/relationships/image" Target="../media/image623.png"/><Relationship Id="rId15" Type="http://schemas.openxmlformats.org/officeDocument/2006/relationships/image" Target="../media/image298.png"/><Relationship Id="rId57" Type="http://schemas.openxmlformats.org/officeDocument/2006/relationships/image" Target="../media/image319.png"/><Relationship Id="rId262" Type="http://schemas.openxmlformats.org/officeDocument/2006/relationships/customXml" Target="../ink/ink421.xml"/><Relationship Id="rId318" Type="http://schemas.openxmlformats.org/officeDocument/2006/relationships/customXml" Target="../ink/ink449.xml"/><Relationship Id="rId525" Type="http://schemas.openxmlformats.org/officeDocument/2006/relationships/image" Target="../media/image553.png"/><Relationship Id="rId567" Type="http://schemas.openxmlformats.org/officeDocument/2006/relationships/image" Target="../media/image574.png"/><Relationship Id="rId732" Type="http://schemas.openxmlformats.org/officeDocument/2006/relationships/customXml" Target="../ink/ink656.xml"/><Relationship Id="rId99" Type="http://schemas.openxmlformats.org/officeDocument/2006/relationships/image" Target="../media/image340.png"/><Relationship Id="rId122" Type="http://schemas.openxmlformats.org/officeDocument/2006/relationships/customXml" Target="../ink/ink351.xml"/><Relationship Id="rId164" Type="http://schemas.openxmlformats.org/officeDocument/2006/relationships/customXml" Target="../ink/ink372.xml"/><Relationship Id="rId371" Type="http://schemas.openxmlformats.org/officeDocument/2006/relationships/image" Target="../media/image476.png"/><Relationship Id="rId774" Type="http://schemas.openxmlformats.org/officeDocument/2006/relationships/image" Target="../media/image677.png"/><Relationship Id="rId427" Type="http://schemas.openxmlformats.org/officeDocument/2006/relationships/image" Target="../media/image504.png"/><Relationship Id="rId469" Type="http://schemas.openxmlformats.org/officeDocument/2006/relationships/image" Target="../media/image525.png"/><Relationship Id="rId634" Type="http://schemas.openxmlformats.org/officeDocument/2006/relationships/customXml" Target="../ink/ink607.xml"/><Relationship Id="rId676" Type="http://schemas.openxmlformats.org/officeDocument/2006/relationships/customXml" Target="../ink/ink628.xml"/><Relationship Id="rId26" Type="http://schemas.openxmlformats.org/officeDocument/2006/relationships/customXml" Target="../ink/ink303.xml"/><Relationship Id="rId231" Type="http://schemas.openxmlformats.org/officeDocument/2006/relationships/image" Target="../media/image406.png"/><Relationship Id="rId273" Type="http://schemas.openxmlformats.org/officeDocument/2006/relationships/image" Target="../media/image427.png"/><Relationship Id="rId329" Type="http://schemas.openxmlformats.org/officeDocument/2006/relationships/image" Target="../media/image455.png"/><Relationship Id="rId480" Type="http://schemas.openxmlformats.org/officeDocument/2006/relationships/customXml" Target="../ink/ink530.xml"/><Relationship Id="rId536" Type="http://schemas.openxmlformats.org/officeDocument/2006/relationships/customXml" Target="../ink/ink558.xml"/><Relationship Id="rId701" Type="http://schemas.openxmlformats.org/officeDocument/2006/relationships/image" Target="../media/image641.png"/><Relationship Id="rId68" Type="http://schemas.openxmlformats.org/officeDocument/2006/relationships/customXml" Target="../ink/ink324.xml"/><Relationship Id="rId133" Type="http://schemas.openxmlformats.org/officeDocument/2006/relationships/image" Target="../media/image357.png"/><Relationship Id="rId175" Type="http://schemas.openxmlformats.org/officeDocument/2006/relationships/image" Target="../media/image378.png"/><Relationship Id="rId340" Type="http://schemas.openxmlformats.org/officeDocument/2006/relationships/customXml" Target="../ink/ink460.xml"/><Relationship Id="rId578" Type="http://schemas.openxmlformats.org/officeDocument/2006/relationships/customXml" Target="../ink/ink579.xml"/><Relationship Id="rId743" Type="http://schemas.openxmlformats.org/officeDocument/2006/relationships/image" Target="../media/image662.png"/><Relationship Id="rId200" Type="http://schemas.openxmlformats.org/officeDocument/2006/relationships/customXml" Target="../ink/ink390.xml"/><Relationship Id="rId382" Type="http://schemas.openxmlformats.org/officeDocument/2006/relationships/customXml" Target="../ink/ink481.xml"/><Relationship Id="rId438" Type="http://schemas.openxmlformats.org/officeDocument/2006/relationships/customXml" Target="../ink/ink509.xml"/><Relationship Id="rId603" Type="http://schemas.openxmlformats.org/officeDocument/2006/relationships/image" Target="../media/image592.png"/><Relationship Id="rId645" Type="http://schemas.openxmlformats.org/officeDocument/2006/relationships/image" Target="../media/image613.png"/><Relationship Id="rId687" Type="http://schemas.openxmlformats.org/officeDocument/2006/relationships/image" Target="../media/image634.png"/><Relationship Id="rId242" Type="http://schemas.openxmlformats.org/officeDocument/2006/relationships/customXml" Target="../ink/ink411.xml"/><Relationship Id="rId284" Type="http://schemas.openxmlformats.org/officeDocument/2006/relationships/customXml" Target="../ink/ink432.xml"/><Relationship Id="rId491" Type="http://schemas.openxmlformats.org/officeDocument/2006/relationships/image" Target="../media/image536.png"/><Relationship Id="rId505" Type="http://schemas.openxmlformats.org/officeDocument/2006/relationships/image" Target="../media/image543.png"/><Relationship Id="rId712" Type="http://schemas.openxmlformats.org/officeDocument/2006/relationships/customXml" Target="../ink/ink646.xml"/><Relationship Id="rId37" Type="http://schemas.openxmlformats.org/officeDocument/2006/relationships/image" Target="../media/image309.png"/><Relationship Id="rId79" Type="http://schemas.openxmlformats.org/officeDocument/2006/relationships/image" Target="../media/image330.png"/><Relationship Id="rId102" Type="http://schemas.openxmlformats.org/officeDocument/2006/relationships/customXml" Target="../ink/ink341.xml"/><Relationship Id="rId144" Type="http://schemas.openxmlformats.org/officeDocument/2006/relationships/customXml" Target="../ink/ink362.xml"/><Relationship Id="rId547" Type="http://schemas.openxmlformats.org/officeDocument/2006/relationships/image" Target="../media/image564.png"/><Relationship Id="rId589" Type="http://schemas.openxmlformats.org/officeDocument/2006/relationships/image" Target="../media/image585.png"/><Relationship Id="rId754" Type="http://schemas.openxmlformats.org/officeDocument/2006/relationships/image" Target="../media/image667.png"/><Relationship Id="rId90" Type="http://schemas.openxmlformats.org/officeDocument/2006/relationships/customXml" Target="../ink/ink335.xml"/><Relationship Id="rId186" Type="http://schemas.openxmlformats.org/officeDocument/2006/relationships/customXml" Target="../ink/ink383.xml"/><Relationship Id="rId351" Type="http://schemas.openxmlformats.org/officeDocument/2006/relationships/image" Target="../media/image466.png"/><Relationship Id="rId393" Type="http://schemas.openxmlformats.org/officeDocument/2006/relationships/image" Target="../media/image487.png"/><Relationship Id="rId407" Type="http://schemas.openxmlformats.org/officeDocument/2006/relationships/image" Target="../media/image494.png"/><Relationship Id="rId449" Type="http://schemas.openxmlformats.org/officeDocument/2006/relationships/image" Target="../media/image515.png"/><Relationship Id="rId614" Type="http://schemas.openxmlformats.org/officeDocument/2006/relationships/customXml" Target="../ink/ink597.xml"/><Relationship Id="rId656" Type="http://schemas.openxmlformats.org/officeDocument/2006/relationships/customXml" Target="../ink/ink618.xml"/><Relationship Id="rId211" Type="http://schemas.openxmlformats.org/officeDocument/2006/relationships/image" Target="../media/image396.png"/><Relationship Id="rId253" Type="http://schemas.openxmlformats.org/officeDocument/2006/relationships/image" Target="../media/image417.png"/><Relationship Id="rId295" Type="http://schemas.openxmlformats.org/officeDocument/2006/relationships/image" Target="../media/image438.png"/><Relationship Id="rId309" Type="http://schemas.openxmlformats.org/officeDocument/2006/relationships/image" Target="../media/image445.png"/><Relationship Id="rId460" Type="http://schemas.openxmlformats.org/officeDocument/2006/relationships/customXml" Target="../ink/ink520.xml"/><Relationship Id="rId516" Type="http://schemas.openxmlformats.org/officeDocument/2006/relationships/customXml" Target="../ink/ink548.xml"/><Relationship Id="rId698" Type="http://schemas.openxmlformats.org/officeDocument/2006/relationships/customXml" Target="../ink/ink639.xml"/><Relationship Id="rId48" Type="http://schemas.openxmlformats.org/officeDocument/2006/relationships/customXml" Target="../ink/ink314.xml"/><Relationship Id="rId113" Type="http://schemas.openxmlformats.org/officeDocument/2006/relationships/image" Target="../media/image347.png"/><Relationship Id="rId320" Type="http://schemas.openxmlformats.org/officeDocument/2006/relationships/customXml" Target="../ink/ink450.xml"/><Relationship Id="rId558" Type="http://schemas.openxmlformats.org/officeDocument/2006/relationships/customXml" Target="../ink/ink569.xml"/><Relationship Id="rId723" Type="http://schemas.openxmlformats.org/officeDocument/2006/relationships/image" Target="../media/image652.png"/><Relationship Id="rId765" Type="http://schemas.openxmlformats.org/officeDocument/2006/relationships/customXml" Target="../ink/ink673.xml"/><Relationship Id="rId155" Type="http://schemas.openxmlformats.org/officeDocument/2006/relationships/image" Target="../media/image368.png"/><Relationship Id="rId197" Type="http://schemas.openxmlformats.org/officeDocument/2006/relationships/image" Target="../media/image389.png"/><Relationship Id="rId362" Type="http://schemas.openxmlformats.org/officeDocument/2006/relationships/customXml" Target="../ink/ink471.xml"/><Relationship Id="rId418" Type="http://schemas.openxmlformats.org/officeDocument/2006/relationships/customXml" Target="../ink/ink499.xml"/><Relationship Id="rId625" Type="http://schemas.openxmlformats.org/officeDocument/2006/relationships/image" Target="../media/image603.png"/><Relationship Id="rId222" Type="http://schemas.openxmlformats.org/officeDocument/2006/relationships/customXml" Target="../ink/ink401.xml"/><Relationship Id="rId264" Type="http://schemas.openxmlformats.org/officeDocument/2006/relationships/customXml" Target="../ink/ink422.xml"/><Relationship Id="rId471" Type="http://schemas.openxmlformats.org/officeDocument/2006/relationships/image" Target="../media/image526.png"/><Relationship Id="rId667" Type="http://schemas.openxmlformats.org/officeDocument/2006/relationships/image" Target="../media/image624.png"/><Relationship Id="rId17" Type="http://schemas.openxmlformats.org/officeDocument/2006/relationships/image" Target="../media/image299.png"/><Relationship Id="rId59" Type="http://schemas.openxmlformats.org/officeDocument/2006/relationships/image" Target="../media/image320.png"/><Relationship Id="rId124" Type="http://schemas.openxmlformats.org/officeDocument/2006/relationships/customXml" Target="../ink/ink352.xml"/><Relationship Id="rId527" Type="http://schemas.openxmlformats.org/officeDocument/2006/relationships/image" Target="../media/image554.png"/><Relationship Id="rId569" Type="http://schemas.openxmlformats.org/officeDocument/2006/relationships/image" Target="../media/image575.png"/><Relationship Id="rId734" Type="http://schemas.openxmlformats.org/officeDocument/2006/relationships/customXml" Target="../ink/ink657.xml"/><Relationship Id="rId776" Type="http://schemas.openxmlformats.org/officeDocument/2006/relationships/image" Target="../media/image678.png"/><Relationship Id="rId70" Type="http://schemas.openxmlformats.org/officeDocument/2006/relationships/customXml" Target="../ink/ink325.xml"/><Relationship Id="rId166" Type="http://schemas.openxmlformats.org/officeDocument/2006/relationships/customXml" Target="../ink/ink373.xml"/><Relationship Id="rId331" Type="http://schemas.openxmlformats.org/officeDocument/2006/relationships/image" Target="../media/image456.png"/><Relationship Id="rId373" Type="http://schemas.openxmlformats.org/officeDocument/2006/relationships/image" Target="../media/image477.png"/><Relationship Id="rId429" Type="http://schemas.openxmlformats.org/officeDocument/2006/relationships/image" Target="../media/image505.png"/><Relationship Id="rId580" Type="http://schemas.openxmlformats.org/officeDocument/2006/relationships/customXml" Target="../ink/ink580.xml"/><Relationship Id="rId636" Type="http://schemas.openxmlformats.org/officeDocument/2006/relationships/customXml" Target="../ink/ink608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07.png"/><Relationship Id="rId440" Type="http://schemas.openxmlformats.org/officeDocument/2006/relationships/customXml" Target="../ink/ink510.xml"/><Relationship Id="rId678" Type="http://schemas.openxmlformats.org/officeDocument/2006/relationships/customXml" Target="../ink/ink629.xml"/><Relationship Id="rId28" Type="http://schemas.openxmlformats.org/officeDocument/2006/relationships/customXml" Target="../ink/ink304.xml"/><Relationship Id="rId275" Type="http://schemas.openxmlformats.org/officeDocument/2006/relationships/image" Target="../media/image428.png"/><Relationship Id="rId300" Type="http://schemas.openxmlformats.org/officeDocument/2006/relationships/customXml" Target="../ink/ink440.xml"/><Relationship Id="rId482" Type="http://schemas.openxmlformats.org/officeDocument/2006/relationships/customXml" Target="../ink/ink531.xml"/><Relationship Id="rId538" Type="http://schemas.openxmlformats.org/officeDocument/2006/relationships/customXml" Target="../ink/ink559.xml"/><Relationship Id="rId703" Type="http://schemas.openxmlformats.org/officeDocument/2006/relationships/image" Target="../media/image642.png"/><Relationship Id="rId745" Type="http://schemas.openxmlformats.org/officeDocument/2006/relationships/image" Target="../media/image663.png"/><Relationship Id="rId81" Type="http://schemas.openxmlformats.org/officeDocument/2006/relationships/image" Target="../media/image331.png"/><Relationship Id="rId135" Type="http://schemas.openxmlformats.org/officeDocument/2006/relationships/image" Target="../media/image358.png"/><Relationship Id="rId177" Type="http://schemas.openxmlformats.org/officeDocument/2006/relationships/image" Target="../media/image379.png"/><Relationship Id="rId342" Type="http://schemas.openxmlformats.org/officeDocument/2006/relationships/customXml" Target="../ink/ink461.xml"/><Relationship Id="rId384" Type="http://schemas.openxmlformats.org/officeDocument/2006/relationships/customXml" Target="../ink/ink482.xml"/><Relationship Id="rId591" Type="http://schemas.openxmlformats.org/officeDocument/2006/relationships/image" Target="../media/image586.png"/><Relationship Id="rId605" Type="http://schemas.openxmlformats.org/officeDocument/2006/relationships/image" Target="../media/image593.png"/><Relationship Id="rId202" Type="http://schemas.openxmlformats.org/officeDocument/2006/relationships/customXml" Target="../ink/ink391.xml"/><Relationship Id="rId244" Type="http://schemas.openxmlformats.org/officeDocument/2006/relationships/customXml" Target="../ink/ink412.xml"/><Relationship Id="rId647" Type="http://schemas.openxmlformats.org/officeDocument/2006/relationships/image" Target="../media/image614.png"/><Relationship Id="rId689" Type="http://schemas.openxmlformats.org/officeDocument/2006/relationships/image" Target="../media/image635.png"/><Relationship Id="rId39" Type="http://schemas.openxmlformats.org/officeDocument/2006/relationships/image" Target="../media/image310.png"/><Relationship Id="rId286" Type="http://schemas.openxmlformats.org/officeDocument/2006/relationships/customXml" Target="../ink/ink433.xml"/><Relationship Id="rId451" Type="http://schemas.openxmlformats.org/officeDocument/2006/relationships/image" Target="../media/image516.png"/><Relationship Id="rId493" Type="http://schemas.openxmlformats.org/officeDocument/2006/relationships/image" Target="../media/image537.png"/><Relationship Id="rId507" Type="http://schemas.openxmlformats.org/officeDocument/2006/relationships/image" Target="../media/image544.png"/><Relationship Id="rId549" Type="http://schemas.openxmlformats.org/officeDocument/2006/relationships/image" Target="../media/image565.png"/><Relationship Id="rId714" Type="http://schemas.openxmlformats.org/officeDocument/2006/relationships/customXml" Target="../ink/ink647.xml"/><Relationship Id="rId756" Type="http://schemas.openxmlformats.org/officeDocument/2006/relationships/image" Target="../media/image668.png"/><Relationship Id="rId50" Type="http://schemas.openxmlformats.org/officeDocument/2006/relationships/customXml" Target="../ink/ink315.xml"/><Relationship Id="rId104" Type="http://schemas.openxmlformats.org/officeDocument/2006/relationships/customXml" Target="../ink/ink342.xml"/><Relationship Id="rId146" Type="http://schemas.openxmlformats.org/officeDocument/2006/relationships/customXml" Target="../ink/ink363.xml"/><Relationship Id="rId188" Type="http://schemas.openxmlformats.org/officeDocument/2006/relationships/customXml" Target="../ink/ink384.xml"/><Relationship Id="rId311" Type="http://schemas.openxmlformats.org/officeDocument/2006/relationships/image" Target="../media/image446.png"/><Relationship Id="rId353" Type="http://schemas.openxmlformats.org/officeDocument/2006/relationships/image" Target="../media/image467.png"/><Relationship Id="rId395" Type="http://schemas.openxmlformats.org/officeDocument/2006/relationships/image" Target="../media/image488.png"/><Relationship Id="rId409" Type="http://schemas.openxmlformats.org/officeDocument/2006/relationships/image" Target="../media/image495.png"/><Relationship Id="rId560" Type="http://schemas.openxmlformats.org/officeDocument/2006/relationships/customXml" Target="../ink/ink570.xml"/><Relationship Id="rId92" Type="http://schemas.openxmlformats.org/officeDocument/2006/relationships/customXml" Target="../ink/ink336.xml"/><Relationship Id="rId213" Type="http://schemas.openxmlformats.org/officeDocument/2006/relationships/image" Target="../media/image397.png"/><Relationship Id="rId420" Type="http://schemas.openxmlformats.org/officeDocument/2006/relationships/customXml" Target="../ink/ink500.xml"/><Relationship Id="rId616" Type="http://schemas.openxmlformats.org/officeDocument/2006/relationships/customXml" Target="../ink/ink598.xml"/><Relationship Id="rId658" Type="http://schemas.openxmlformats.org/officeDocument/2006/relationships/customXml" Target="../ink/ink619.xml"/><Relationship Id="rId255" Type="http://schemas.openxmlformats.org/officeDocument/2006/relationships/image" Target="../media/image418.png"/><Relationship Id="rId297" Type="http://schemas.openxmlformats.org/officeDocument/2006/relationships/image" Target="../media/image439.png"/><Relationship Id="rId462" Type="http://schemas.openxmlformats.org/officeDocument/2006/relationships/customXml" Target="../ink/ink521.xml"/><Relationship Id="rId518" Type="http://schemas.openxmlformats.org/officeDocument/2006/relationships/customXml" Target="../ink/ink549.xml"/><Relationship Id="rId725" Type="http://schemas.openxmlformats.org/officeDocument/2006/relationships/image" Target="../media/image653.png"/><Relationship Id="rId115" Type="http://schemas.openxmlformats.org/officeDocument/2006/relationships/image" Target="../media/image348.png"/><Relationship Id="rId157" Type="http://schemas.openxmlformats.org/officeDocument/2006/relationships/image" Target="../media/image369.png"/><Relationship Id="rId322" Type="http://schemas.openxmlformats.org/officeDocument/2006/relationships/customXml" Target="../ink/ink451.xml"/><Relationship Id="rId364" Type="http://schemas.openxmlformats.org/officeDocument/2006/relationships/customXml" Target="../ink/ink472.xml"/><Relationship Id="rId767" Type="http://schemas.openxmlformats.org/officeDocument/2006/relationships/customXml" Target="../ink/ink674.xml"/><Relationship Id="rId61" Type="http://schemas.openxmlformats.org/officeDocument/2006/relationships/image" Target="../media/image321.png"/><Relationship Id="rId199" Type="http://schemas.openxmlformats.org/officeDocument/2006/relationships/image" Target="../media/image390.png"/><Relationship Id="rId571" Type="http://schemas.openxmlformats.org/officeDocument/2006/relationships/image" Target="../media/image576.png"/><Relationship Id="rId627" Type="http://schemas.openxmlformats.org/officeDocument/2006/relationships/image" Target="../media/image604.png"/><Relationship Id="rId669" Type="http://schemas.openxmlformats.org/officeDocument/2006/relationships/image" Target="../media/image625.png"/><Relationship Id="rId19" Type="http://schemas.openxmlformats.org/officeDocument/2006/relationships/image" Target="../media/image300.png"/><Relationship Id="rId224" Type="http://schemas.openxmlformats.org/officeDocument/2006/relationships/customXml" Target="../ink/ink402.xml"/><Relationship Id="rId266" Type="http://schemas.openxmlformats.org/officeDocument/2006/relationships/customXml" Target="../ink/ink423.xml"/><Relationship Id="rId431" Type="http://schemas.openxmlformats.org/officeDocument/2006/relationships/image" Target="../media/image506.png"/><Relationship Id="rId473" Type="http://schemas.openxmlformats.org/officeDocument/2006/relationships/image" Target="../media/image527.png"/><Relationship Id="rId529" Type="http://schemas.openxmlformats.org/officeDocument/2006/relationships/image" Target="../media/image555.png"/><Relationship Id="rId680" Type="http://schemas.openxmlformats.org/officeDocument/2006/relationships/customXml" Target="../ink/ink630.xml"/><Relationship Id="rId736" Type="http://schemas.openxmlformats.org/officeDocument/2006/relationships/customXml" Target="../ink/ink658.xml"/><Relationship Id="rId30" Type="http://schemas.openxmlformats.org/officeDocument/2006/relationships/customXml" Target="../ink/ink305.xml"/><Relationship Id="rId126" Type="http://schemas.openxmlformats.org/officeDocument/2006/relationships/customXml" Target="../ink/ink353.xml"/><Relationship Id="rId168" Type="http://schemas.openxmlformats.org/officeDocument/2006/relationships/customXml" Target="../ink/ink374.xml"/><Relationship Id="rId333" Type="http://schemas.openxmlformats.org/officeDocument/2006/relationships/image" Target="../media/image457.png"/><Relationship Id="rId540" Type="http://schemas.openxmlformats.org/officeDocument/2006/relationships/customXml" Target="../ink/ink560.xml"/><Relationship Id="rId778" Type="http://schemas.openxmlformats.org/officeDocument/2006/relationships/image" Target="../media/image679.png"/><Relationship Id="rId72" Type="http://schemas.openxmlformats.org/officeDocument/2006/relationships/customXml" Target="../ink/ink326.xml"/><Relationship Id="rId375" Type="http://schemas.openxmlformats.org/officeDocument/2006/relationships/image" Target="../media/image478.png"/><Relationship Id="rId582" Type="http://schemas.openxmlformats.org/officeDocument/2006/relationships/customXml" Target="../ink/ink581.xml"/><Relationship Id="rId638" Type="http://schemas.openxmlformats.org/officeDocument/2006/relationships/customXml" Target="../ink/ink609.xml"/><Relationship Id="rId3" Type="http://schemas.openxmlformats.org/officeDocument/2006/relationships/image" Target="../media/image292.png"/><Relationship Id="rId235" Type="http://schemas.openxmlformats.org/officeDocument/2006/relationships/image" Target="../media/image408.png"/><Relationship Id="rId277" Type="http://schemas.openxmlformats.org/officeDocument/2006/relationships/image" Target="../media/image429.png"/><Relationship Id="rId400" Type="http://schemas.openxmlformats.org/officeDocument/2006/relationships/customXml" Target="../ink/ink490.xml"/><Relationship Id="rId442" Type="http://schemas.openxmlformats.org/officeDocument/2006/relationships/customXml" Target="../ink/ink511.xml"/><Relationship Id="rId484" Type="http://schemas.openxmlformats.org/officeDocument/2006/relationships/customXml" Target="../ink/ink532.xml"/><Relationship Id="rId705" Type="http://schemas.openxmlformats.org/officeDocument/2006/relationships/image" Target="../media/image643.png"/><Relationship Id="rId137" Type="http://schemas.openxmlformats.org/officeDocument/2006/relationships/image" Target="../media/image359.png"/><Relationship Id="rId302" Type="http://schemas.openxmlformats.org/officeDocument/2006/relationships/customXml" Target="../ink/ink441.xml"/><Relationship Id="rId344" Type="http://schemas.openxmlformats.org/officeDocument/2006/relationships/customXml" Target="../ink/ink462.xml"/><Relationship Id="rId691" Type="http://schemas.openxmlformats.org/officeDocument/2006/relationships/image" Target="../media/image636.png"/><Relationship Id="rId747" Type="http://schemas.openxmlformats.org/officeDocument/2006/relationships/image" Target="../media/image664.png"/><Relationship Id="rId41" Type="http://schemas.openxmlformats.org/officeDocument/2006/relationships/image" Target="../media/image311.png"/><Relationship Id="rId83" Type="http://schemas.openxmlformats.org/officeDocument/2006/relationships/image" Target="../media/image332.png"/><Relationship Id="rId179" Type="http://schemas.openxmlformats.org/officeDocument/2006/relationships/image" Target="../media/image380.png"/><Relationship Id="rId386" Type="http://schemas.openxmlformats.org/officeDocument/2006/relationships/customXml" Target="../ink/ink483.xml"/><Relationship Id="rId551" Type="http://schemas.openxmlformats.org/officeDocument/2006/relationships/image" Target="../media/image566.png"/><Relationship Id="rId593" Type="http://schemas.openxmlformats.org/officeDocument/2006/relationships/image" Target="../media/image587.png"/><Relationship Id="rId607" Type="http://schemas.openxmlformats.org/officeDocument/2006/relationships/image" Target="../media/image594.png"/><Relationship Id="rId649" Type="http://schemas.openxmlformats.org/officeDocument/2006/relationships/image" Target="../media/image615.png"/><Relationship Id="rId190" Type="http://schemas.openxmlformats.org/officeDocument/2006/relationships/customXml" Target="../ink/ink385.xml"/><Relationship Id="rId204" Type="http://schemas.openxmlformats.org/officeDocument/2006/relationships/customXml" Target="../ink/ink392.xml"/><Relationship Id="rId246" Type="http://schemas.openxmlformats.org/officeDocument/2006/relationships/customXml" Target="../ink/ink413.xml"/><Relationship Id="rId288" Type="http://schemas.openxmlformats.org/officeDocument/2006/relationships/customXml" Target="../ink/ink434.xml"/><Relationship Id="rId411" Type="http://schemas.openxmlformats.org/officeDocument/2006/relationships/image" Target="../media/image496.png"/><Relationship Id="rId453" Type="http://schemas.openxmlformats.org/officeDocument/2006/relationships/image" Target="../media/image517.png"/><Relationship Id="rId509" Type="http://schemas.openxmlformats.org/officeDocument/2006/relationships/image" Target="../media/image545.png"/><Relationship Id="rId660" Type="http://schemas.openxmlformats.org/officeDocument/2006/relationships/customXml" Target="../ink/ink620.xml"/><Relationship Id="rId106" Type="http://schemas.openxmlformats.org/officeDocument/2006/relationships/customXml" Target="../ink/ink343.xml"/><Relationship Id="rId313" Type="http://schemas.openxmlformats.org/officeDocument/2006/relationships/image" Target="../media/image447.png"/><Relationship Id="rId495" Type="http://schemas.openxmlformats.org/officeDocument/2006/relationships/image" Target="../media/image538.png"/><Relationship Id="rId716" Type="http://schemas.openxmlformats.org/officeDocument/2006/relationships/customXml" Target="../ink/ink648.xml"/><Relationship Id="rId758" Type="http://schemas.openxmlformats.org/officeDocument/2006/relationships/image" Target="../media/image669.png"/><Relationship Id="rId10" Type="http://schemas.openxmlformats.org/officeDocument/2006/relationships/customXml" Target="../ink/ink295.xml"/><Relationship Id="rId52" Type="http://schemas.openxmlformats.org/officeDocument/2006/relationships/customXml" Target="../ink/ink316.xml"/><Relationship Id="rId94" Type="http://schemas.openxmlformats.org/officeDocument/2006/relationships/customXml" Target="../ink/ink337.xml"/><Relationship Id="rId148" Type="http://schemas.openxmlformats.org/officeDocument/2006/relationships/customXml" Target="../ink/ink364.xml"/><Relationship Id="rId355" Type="http://schemas.openxmlformats.org/officeDocument/2006/relationships/image" Target="../media/image468.png"/><Relationship Id="rId397" Type="http://schemas.openxmlformats.org/officeDocument/2006/relationships/image" Target="../media/image489.png"/><Relationship Id="rId520" Type="http://schemas.openxmlformats.org/officeDocument/2006/relationships/customXml" Target="../ink/ink550.xml"/><Relationship Id="rId562" Type="http://schemas.openxmlformats.org/officeDocument/2006/relationships/customXml" Target="../ink/ink571.xml"/><Relationship Id="rId618" Type="http://schemas.openxmlformats.org/officeDocument/2006/relationships/customXml" Target="../ink/ink599.xml"/><Relationship Id="rId215" Type="http://schemas.openxmlformats.org/officeDocument/2006/relationships/image" Target="../media/image398.png"/><Relationship Id="rId257" Type="http://schemas.openxmlformats.org/officeDocument/2006/relationships/image" Target="../media/image419.png"/><Relationship Id="rId422" Type="http://schemas.openxmlformats.org/officeDocument/2006/relationships/customXml" Target="../ink/ink501.xml"/><Relationship Id="rId464" Type="http://schemas.openxmlformats.org/officeDocument/2006/relationships/customXml" Target="../ink/ink522.xml"/><Relationship Id="rId299" Type="http://schemas.openxmlformats.org/officeDocument/2006/relationships/image" Target="../media/image440.png"/><Relationship Id="rId727" Type="http://schemas.openxmlformats.org/officeDocument/2006/relationships/image" Target="../media/image654.png"/><Relationship Id="rId63" Type="http://schemas.openxmlformats.org/officeDocument/2006/relationships/image" Target="../media/image322.png"/><Relationship Id="rId159" Type="http://schemas.openxmlformats.org/officeDocument/2006/relationships/image" Target="../media/image370.png"/><Relationship Id="rId366" Type="http://schemas.openxmlformats.org/officeDocument/2006/relationships/customXml" Target="../ink/ink473.xml"/><Relationship Id="rId573" Type="http://schemas.openxmlformats.org/officeDocument/2006/relationships/image" Target="../media/image577.png"/><Relationship Id="rId780" Type="http://schemas.openxmlformats.org/officeDocument/2006/relationships/image" Target="../media/image680.png"/><Relationship Id="rId226" Type="http://schemas.openxmlformats.org/officeDocument/2006/relationships/customXml" Target="../ink/ink403.xml"/><Relationship Id="rId433" Type="http://schemas.openxmlformats.org/officeDocument/2006/relationships/image" Target="../media/image507.png"/><Relationship Id="rId640" Type="http://schemas.openxmlformats.org/officeDocument/2006/relationships/customXml" Target="../ink/ink610.xml"/><Relationship Id="rId738" Type="http://schemas.openxmlformats.org/officeDocument/2006/relationships/customXml" Target="../ink/ink659.xml"/><Relationship Id="rId74" Type="http://schemas.openxmlformats.org/officeDocument/2006/relationships/customXml" Target="../ink/ink327.xml"/><Relationship Id="rId377" Type="http://schemas.openxmlformats.org/officeDocument/2006/relationships/image" Target="../media/image479.png"/><Relationship Id="rId500" Type="http://schemas.openxmlformats.org/officeDocument/2006/relationships/customXml" Target="../ink/ink540.xml"/><Relationship Id="rId584" Type="http://schemas.openxmlformats.org/officeDocument/2006/relationships/customXml" Target="../ink/ink582.xml"/><Relationship Id="rId5" Type="http://schemas.openxmlformats.org/officeDocument/2006/relationships/image" Target="../media/image293.png"/><Relationship Id="rId237" Type="http://schemas.openxmlformats.org/officeDocument/2006/relationships/image" Target="../media/image409.png"/><Relationship Id="rId444" Type="http://schemas.openxmlformats.org/officeDocument/2006/relationships/customXml" Target="../ink/ink512.xml"/><Relationship Id="rId651" Type="http://schemas.openxmlformats.org/officeDocument/2006/relationships/image" Target="../media/image616.png"/><Relationship Id="rId749" Type="http://schemas.openxmlformats.org/officeDocument/2006/relationships/image" Target="../media/image665.png"/><Relationship Id="rId290" Type="http://schemas.openxmlformats.org/officeDocument/2006/relationships/customXml" Target="../ink/ink435.xml"/><Relationship Id="rId304" Type="http://schemas.openxmlformats.org/officeDocument/2006/relationships/customXml" Target="../ink/ink442.xml"/><Relationship Id="rId388" Type="http://schemas.openxmlformats.org/officeDocument/2006/relationships/customXml" Target="../ink/ink484.xml"/><Relationship Id="rId511" Type="http://schemas.openxmlformats.org/officeDocument/2006/relationships/image" Target="../media/image546.png"/><Relationship Id="rId609" Type="http://schemas.openxmlformats.org/officeDocument/2006/relationships/image" Target="../media/image595.png"/><Relationship Id="rId85" Type="http://schemas.openxmlformats.org/officeDocument/2006/relationships/image" Target="../media/image333.png"/><Relationship Id="rId150" Type="http://schemas.openxmlformats.org/officeDocument/2006/relationships/customXml" Target="../ink/ink365.xml"/><Relationship Id="rId595" Type="http://schemas.openxmlformats.org/officeDocument/2006/relationships/image" Target="../media/image588.png"/><Relationship Id="rId248" Type="http://schemas.openxmlformats.org/officeDocument/2006/relationships/customXml" Target="../ink/ink414.xml"/><Relationship Id="rId455" Type="http://schemas.openxmlformats.org/officeDocument/2006/relationships/image" Target="../media/image518.png"/><Relationship Id="rId662" Type="http://schemas.openxmlformats.org/officeDocument/2006/relationships/customXml" Target="../ink/ink621.xml"/><Relationship Id="rId12" Type="http://schemas.openxmlformats.org/officeDocument/2006/relationships/customXml" Target="../ink/ink296.xml"/><Relationship Id="rId108" Type="http://schemas.openxmlformats.org/officeDocument/2006/relationships/customXml" Target="../ink/ink344.xml"/><Relationship Id="rId315" Type="http://schemas.openxmlformats.org/officeDocument/2006/relationships/image" Target="../media/image448.png"/><Relationship Id="rId522" Type="http://schemas.openxmlformats.org/officeDocument/2006/relationships/customXml" Target="../ink/ink551.xml"/><Relationship Id="rId96" Type="http://schemas.openxmlformats.org/officeDocument/2006/relationships/customXml" Target="../ink/ink338.xml"/><Relationship Id="rId161" Type="http://schemas.openxmlformats.org/officeDocument/2006/relationships/image" Target="../media/image371.png"/><Relationship Id="rId399" Type="http://schemas.openxmlformats.org/officeDocument/2006/relationships/image" Target="../media/image490.png"/><Relationship Id="rId259" Type="http://schemas.openxmlformats.org/officeDocument/2006/relationships/image" Target="../media/image420.png"/><Relationship Id="rId466" Type="http://schemas.openxmlformats.org/officeDocument/2006/relationships/customXml" Target="../ink/ink523.xml"/><Relationship Id="rId673" Type="http://schemas.openxmlformats.org/officeDocument/2006/relationships/image" Target="../media/image627.png"/><Relationship Id="rId23" Type="http://schemas.openxmlformats.org/officeDocument/2006/relationships/image" Target="../media/image302.png"/><Relationship Id="rId119" Type="http://schemas.openxmlformats.org/officeDocument/2006/relationships/image" Target="../media/image350.png"/><Relationship Id="rId326" Type="http://schemas.openxmlformats.org/officeDocument/2006/relationships/customXml" Target="../ink/ink453.xml"/><Relationship Id="rId533" Type="http://schemas.openxmlformats.org/officeDocument/2006/relationships/image" Target="../media/image557.png"/><Relationship Id="rId740" Type="http://schemas.openxmlformats.org/officeDocument/2006/relationships/customXml" Target="../ink/ink660.xml"/><Relationship Id="rId172" Type="http://schemas.openxmlformats.org/officeDocument/2006/relationships/customXml" Target="../ink/ink376.xml"/><Relationship Id="rId477" Type="http://schemas.openxmlformats.org/officeDocument/2006/relationships/image" Target="../media/image529.png"/><Relationship Id="rId600" Type="http://schemas.openxmlformats.org/officeDocument/2006/relationships/customXml" Target="../ink/ink590.xml"/><Relationship Id="rId684" Type="http://schemas.openxmlformats.org/officeDocument/2006/relationships/customXml" Target="../ink/ink632.xml"/><Relationship Id="rId337" Type="http://schemas.openxmlformats.org/officeDocument/2006/relationships/image" Target="../media/image459.png"/><Relationship Id="rId34" Type="http://schemas.openxmlformats.org/officeDocument/2006/relationships/customXml" Target="../ink/ink307.xml"/><Relationship Id="rId544" Type="http://schemas.openxmlformats.org/officeDocument/2006/relationships/customXml" Target="../ink/ink562.xml"/><Relationship Id="rId751" Type="http://schemas.openxmlformats.org/officeDocument/2006/relationships/customXml" Target="../ink/ink666.xml"/><Relationship Id="rId183" Type="http://schemas.openxmlformats.org/officeDocument/2006/relationships/image" Target="../media/image382.png"/><Relationship Id="rId390" Type="http://schemas.openxmlformats.org/officeDocument/2006/relationships/customXml" Target="../ink/ink485.xml"/><Relationship Id="rId404" Type="http://schemas.openxmlformats.org/officeDocument/2006/relationships/customXml" Target="../ink/ink492.xml"/><Relationship Id="rId611" Type="http://schemas.openxmlformats.org/officeDocument/2006/relationships/image" Target="../media/image596.png"/><Relationship Id="rId250" Type="http://schemas.openxmlformats.org/officeDocument/2006/relationships/customXml" Target="../ink/ink415.xml"/><Relationship Id="rId488" Type="http://schemas.openxmlformats.org/officeDocument/2006/relationships/customXml" Target="../ink/ink534.xml"/><Relationship Id="rId695" Type="http://schemas.openxmlformats.org/officeDocument/2006/relationships/image" Target="../media/image638.png"/><Relationship Id="rId709" Type="http://schemas.openxmlformats.org/officeDocument/2006/relationships/image" Target="../media/image645.png"/><Relationship Id="rId45" Type="http://schemas.openxmlformats.org/officeDocument/2006/relationships/image" Target="../media/image313.png"/><Relationship Id="rId110" Type="http://schemas.openxmlformats.org/officeDocument/2006/relationships/customXml" Target="../ink/ink345.xml"/><Relationship Id="rId348" Type="http://schemas.openxmlformats.org/officeDocument/2006/relationships/customXml" Target="../ink/ink464.xml"/><Relationship Id="rId555" Type="http://schemas.openxmlformats.org/officeDocument/2006/relationships/image" Target="../media/image568.png"/><Relationship Id="rId762" Type="http://schemas.openxmlformats.org/officeDocument/2006/relationships/image" Target="../media/image671.png"/><Relationship Id="rId194" Type="http://schemas.openxmlformats.org/officeDocument/2006/relationships/customXml" Target="../ink/ink387.xml"/><Relationship Id="rId208" Type="http://schemas.openxmlformats.org/officeDocument/2006/relationships/customXml" Target="../ink/ink394.xml"/><Relationship Id="rId415" Type="http://schemas.openxmlformats.org/officeDocument/2006/relationships/image" Target="../media/image498.png"/><Relationship Id="rId622" Type="http://schemas.openxmlformats.org/officeDocument/2006/relationships/customXml" Target="../ink/ink601.xml"/><Relationship Id="rId261" Type="http://schemas.openxmlformats.org/officeDocument/2006/relationships/image" Target="../media/image421.png"/><Relationship Id="rId499" Type="http://schemas.openxmlformats.org/officeDocument/2006/relationships/image" Target="../media/image540.png"/><Relationship Id="rId56" Type="http://schemas.openxmlformats.org/officeDocument/2006/relationships/customXml" Target="../ink/ink318.xml"/><Relationship Id="rId359" Type="http://schemas.openxmlformats.org/officeDocument/2006/relationships/image" Target="../media/image470.png"/><Relationship Id="rId566" Type="http://schemas.openxmlformats.org/officeDocument/2006/relationships/customXml" Target="../ink/ink573.xml"/><Relationship Id="rId773" Type="http://schemas.openxmlformats.org/officeDocument/2006/relationships/customXml" Target="../ink/ink677.xml"/><Relationship Id="rId121" Type="http://schemas.openxmlformats.org/officeDocument/2006/relationships/image" Target="../media/image351.png"/><Relationship Id="rId219" Type="http://schemas.openxmlformats.org/officeDocument/2006/relationships/image" Target="../media/image400.png"/><Relationship Id="rId426" Type="http://schemas.openxmlformats.org/officeDocument/2006/relationships/customXml" Target="../ink/ink503.xml"/><Relationship Id="rId633" Type="http://schemas.openxmlformats.org/officeDocument/2006/relationships/image" Target="../media/image607.png"/><Relationship Id="rId67" Type="http://schemas.openxmlformats.org/officeDocument/2006/relationships/image" Target="../media/image324.png"/><Relationship Id="rId272" Type="http://schemas.openxmlformats.org/officeDocument/2006/relationships/customXml" Target="../ink/ink426.xml"/><Relationship Id="rId577" Type="http://schemas.openxmlformats.org/officeDocument/2006/relationships/image" Target="../media/image579.png"/><Relationship Id="rId700" Type="http://schemas.openxmlformats.org/officeDocument/2006/relationships/customXml" Target="../ink/ink640.xml"/><Relationship Id="rId132" Type="http://schemas.openxmlformats.org/officeDocument/2006/relationships/customXml" Target="../ink/ink356.xml"/><Relationship Id="rId784" Type="http://schemas.openxmlformats.org/officeDocument/2006/relationships/image" Target="../media/image682.png"/><Relationship Id="rId437" Type="http://schemas.openxmlformats.org/officeDocument/2006/relationships/image" Target="../media/image509.png"/><Relationship Id="rId644" Type="http://schemas.openxmlformats.org/officeDocument/2006/relationships/customXml" Target="../ink/ink612.xml"/><Relationship Id="rId283" Type="http://schemas.openxmlformats.org/officeDocument/2006/relationships/image" Target="../media/image432.png"/><Relationship Id="rId490" Type="http://schemas.openxmlformats.org/officeDocument/2006/relationships/customXml" Target="../ink/ink535.xml"/><Relationship Id="rId504" Type="http://schemas.openxmlformats.org/officeDocument/2006/relationships/customXml" Target="../ink/ink542.xml"/><Relationship Id="rId711" Type="http://schemas.openxmlformats.org/officeDocument/2006/relationships/image" Target="../media/image646.png"/><Relationship Id="rId78" Type="http://schemas.openxmlformats.org/officeDocument/2006/relationships/customXml" Target="../ink/ink329.xml"/><Relationship Id="rId143" Type="http://schemas.openxmlformats.org/officeDocument/2006/relationships/image" Target="../media/image362.png"/><Relationship Id="rId350" Type="http://schemas.openxmlformats.org/officeDocument/2006/relationships/customXml" Target="../ink/ink465.xml"/><Relationship Id="rId588" Type="http://schemas.openxmlformats.org/officeDocument/2006/relationships/customXml" Target="../ink/ink584.xml"/><Relationship Id="rId9" Type="http://schemas.openxmlformats.org/officeDocument/2006/relationships/image" Target="../media/image295.png"/><Relationship Id="rId210" Type="http://schemas.openxmlformats.org/officeDocument/2006/relationships/customXml" Target="../ink/ink395.xml"/><Relationship Id="rId448" Type="http://schemas.openxmlformats.org/officeDocument/2006/relationships/customXml" Target="../ink/ink514.xml"/><Relationship Id="rId655" Type="http://schemas.openxmlformats.org/officeDocument/2006/relationships/image" Target="../media/image618.png"/><Relationship Id="rId294" Type="http://schemas.openxmlformats.org/officeDocument/2006/relationships/customXml" Target="../ink/ink437.xml"/><Relationship Id="rId308" Type="http://schemas.openxmlformats.org/officeDocument/2006/relationships/customXml" Target="../ink/ink444.xml"/><Relationship Id="rId515" Type="http://schemas.openxmlformats.org/officeDocument/2006/relationships/image" Target="../media/image548.png"/><Relationship Id="rId722" Type="http://schemas.openxmlformats.org/officeDocument/2006/relationships/customXml" Target="../ink/ink651.xml"/><Relationship Id="rId89" Type="http://schemas.openxmlformats.org/officeDocument/2006/relationships/image" Target="../media/image335.png"/><Relationship Id="rId154" Type="http://schemas.openxmlformats.org/officeDocument/2006/relationships/customXml" Target="../ink/ink367.xml"/><Relationship Id="rId361" Type="http://schemas.openxmlformats.org/officeDocument/2006/relationships/image" Target="../media/image471.png"/><Relationship Id="rId599" Type="http://schemas.openxmlformats.org/officeDocument/2006/relationships/image" Target="../media/image590.png"/><Relationship Id="rId459" Type="http://schemas.openxmlformats.org/officeDocument/2006/relationships/image" Target="../media/image520.png"/><Relationship Id="rId666" Type="http://schemas.openxmlformats.org/officeDocument/2006/relationships/customXml" Target="../ink/ink623.xml"/><Relationship Id="rId16" Type="http://schemas.openxmlformats.org/officeDocument/2006/relationships/customXml" Target="../ink/ink298.xml"/><Relationship Id="rId221" Type="http://schemas.openxmlformats.org/officeDocument/2006/relationships/image" Target="../media/image401.png"/><Relationship Id="rId319" Type="http://schemas.openxmlformats.org/officeDocument/2006/relationships/image" Target="../media/image450.png"/><Relationship Id="rId526" Type="http://schemas.openxmlformats.org/officeDocument/2006/relationships/customXml" Target="../ink/ink553.xml"/><Relationship Id="rId733" Type="http://schemas.openxmlformats.org/officeDocument/2006/relationships/image" Target="../media/image657.png"/><Relationship Id="rId165" Type="http://schemas.openxmlformats.org/officeDocument/2006/relationships/image" Target="../media/image373.png"/><Relationship Id="rId372" Type="http://schemas.openxmlformats.org/officeDocument/2006/relationships/customXml" Target="../ink/ink476.xml"/><Relationship Id="rId677" Type="http://schemas.openxmlformats.org/officeDocument/2006/relationships/image" Target="../media/image629.png"/><Relationship Id="rId232" Type="http://schemas.openxmlformats.org/officeDocument/2006/relationships/customXml" Target="../ink/ink406.xml"/><Relationship Id="rId27" Type="http://schemas.openxmlformats.org/officeDocument/2006/relationships/image" Target="../media/image304.png"/><Relationship Id="rId537" Type="http://schemas.openxmlformats.org/officeDocument/2006/relationships/image" Target="../media/image559.png"/><Relationship Id="rId744" Type="http://schemas.openxmlformats.org/officeDocument/2006/relationships/customXml" Target="../ink/ink662.xml"/><Relationship Id="rId80" Type="http://schemas.openxmlformats.org/officeDocument/2006/relationships/customXml" Target="../ink/ink330.xml"/><Relationship Id="rId176" Type="http://schemas.openxmlformats.org/officeDocument/2006/relationships/customXml" Target="../ink/ink378.xml"/><Relationship Id="rId383" Type="http://schemas.openxmlformats.org/officeDocument/2006/relationships/image" Target="../media/image482.png"/><Relationship Id="rId590" Type="http://schemas.openxmlformats.org/officeDocument/2006/relationships/customXml" Target="../ink/ink585.xml"/><Relationship Id="rId604" Type="http://schemas.openxmlformats.org/officeDocument/2006/relationships/customXml" Target="../ink/ink592.xml"/><Relationship Id="rId243" Type="http://schemas.openxmlformats.org/officeDocument/2006/relationships/image" Target="../media/image412.png"/><Relationship Id="rId450" Type="http://schemas.openxmlformats.org/officeDocument/2006/relationships/customXml" Target="../ink/ink515.xml"/><Relationship Id="rId688" Type="http://schemas.openxmlformats.org/officeDocument/2006/relationships/customXml" Target="../ink/ink634.xml"/><Relationship Id="rId38" Type="http://schemas.openxmlformats.org/officeDocument/2006/relationships/customXml" Target="../ink/ink309.xml"/><Relationship Id="rId103" Type="http://schemas.openxmlformats.org/officeDocument/2006/relationships/image" Target="../media/image342.png"/><Relationship Id="rId310" Type="http://schemas.openxmlformats.org/officeDocument/2006/relationships/customXml" Target="../ink/ink445.xml"/><Relationship Id="rId548" Type="http://schemas.openxmlformats.org/officeDocument/2006/relationships/customXml" Target="../ink/ink564.xml"/><Relationship Id="rId755" Type="http://schemas.openxmlformats.org/officeDocument/2006/relationships/customXml" Target="../ink/ink668.xml"/><Relationship Id="rId91" Type="http://schemas.openxmlformats.org/officeDocument/2006/relationships/image" Target="../media/image336.png"/><Relationship Id="rId187" Type="http://schemas.openxmlformats.org/officeDocument/2006/relationships/image" Target="../media/image384.png"/><Relationship Id="rId394" Type="http://schemas.openxmlformats.org/officeDocument/2006/relationships/customXml" Target="../ink/ink487.xml"/><Relationship Id="rId408" Type="http://schemas.openxmlformats.org/officeDocument/2006/relationships/customXml" Target="../ink/ink494.xml"/><Relationship Id="rId615" Type="http://schemas.openxmlformats.org/officeDocument/2006/relationships/image" Target="../media/image598.png"/><Relationship Id="rId254" Type="http://schemas.openxmlformats.org/officeDocument/2006/relationships/customXml" Target="../ink/ink417.xml"/><Relationship Id="rId699" Type="http://schemas.openxmlformats.org/officeDocument/2006/relationships/image" Target="../media/image640.png"/><Relationship Id="rId49" Type="http://schemas.openxmlformats.org/officeDocument/2006/relationships/image" Target="../media/image315.png"/><Relationship Id="rId114" Type="http://schemas.openxmlformats.org/officeDocument/2006/relationships/customXml" Target="../ink/ink347.xml"/><Relationship Id="rId461" Type="http://schemas.openxmlformats.org/officeDocument/2006/relationships/image" Target="../media/image521.png"/><Relationship Id="rId559" Type="http://schemas.openxmlformats.org/officeDocument/2006/relationships/image" Target="../media/image570.png"/><Relationship Id="rId766" Type="http://schemas.openxmlformats.org/officeDocument/2006/relationships/image" Target="../media/image673.png"/><Relationship Id="rId198" Type="http://schemas.openxmlformats.org/officeDocument/2006/relationships/customXml" Target="../ink/ink389.xml"/><Relationship Id="rId321" Type="http://schemas.openxmlformats.org/officeDocument/2006/relationships/image" Target="../media/image451.png"/><Relationship Id="rId419" Type="http://schemas.openxmlformats.org/officeDocument/2006/relationships/image" Target="../media/image500.png"/><Relationship Id="rId626" Type="http://schemas.openxmlformats.org/officeDocument/2006/relationships/customXml" Target="../ink/ink603.xml"/><Relationship Id="rId265" Type="http://schemas.openxmlformats.org/officeDocument/2006/relationships/image" Target="../media/image423.png"/><Relationship Id="rId472" Type="http://schemas.openxmlformats.org/officeDocument/2006/relationships/customXml" Target="../ink/ink526.xml"/><Relationship Id="rId125" Type="http://schemas.openxmlformats.org/officeDocument/2006/relationships/image" Target="../media/image353.png"/><Relationship Id="rId332" Type="http://schemas.openxmlformats.org/officeDocument/2006/relationships/customXml" Target="../ink/ink456.xml"/><Relationship Id="rId777" Type="http://schemas.openxmlformats.org/officeDocument/2006/relationships/customXml" Target="../ink/ink679.xml"/><Relationship Id="rId637" Type="http://schemas.openxmlformats.org/officeDocument/2006/relationships/image" Target="../media/image609.png"/><Relationship Id="rId276" Type="http://schemas.openxmlformats.org/officeDocument/2006/relationships/customXml" Target="../ink/ink428.xml"/><Relationship Id="rId483" Type="http://schemas.openxmlformats.org/officeDocument/2006/relationships/image" Target="../media/image532.png"/><Relationship Id="rId690" Type="http://schemas.openxmlformats.org/officeDocument/2006/relationships/customXml" Target="../ink/ink635.xml"/><Relationship Id="rId704" Type="http://schemas.openxmlformats.org/officeDocument/2006/relationships/customXml" Target="../ink/ink642.xml"/><Relationship Id="rId40" Type="http://schemas.openxmlformats.org/officeDocument/2006/relationships/customXml" Target="../ink/ink310.xml"/><Relationship Id="rId136" Type="http://schemas.openxmlformats.org/officeDocument/2006/relationships/customXml" Target="../ink/ink358.xml"/><Relationship Id="rId343" Type="http://schemas.openxmlformats.org/officeDocument/2006/relationships/image" Target="../media/image462.png"/><Relationship Id="rId550" Type="http://schemas.openxmlformats.org/officeDocument/2006/relationships/customXml" Target="../ink/ink565.xml"/><Relationship Id="rId203" Type="http://schemas.openxmlformats.org/officeDocument/2006/relationships/image" Target="../media/image392.png"/><Relationship Id="rId648" Type="http://schemas.openxmlformats.org/officeDocument/2006/relationships/customXml" Target="../ink/ink614.xml"/><Relationship Id="rId287" Type="http://schemas.openxmlformats.org/officeDocument/2006/relationships/image" Target="../media/image434.png"/><Relationship Id="rId410" Type="http://schemas.openxmlformats.org/officeDocument/2006/relationships/customXml" Target="../ink/ink495.xml"/><Relationship Id="rId494" Type="http://schemas.openxmlformats.org/officeDocument/2006/relationships/customXml" Target="../ink/ink537.xml"/><Relationship Id="rId508" Type="http://schemas.openxmlformats.org/officeDocument/2006/relationships/customXml" Target="../ink/ink544.xml"/><Relationship Id="rId715" Type="http://schemas.openxmlformats.org/officeDocument/2006/relationships/image" Target="../media/image648.png"/><Relationship Id="rId147" Type="http://schemas.openxmlformats.org/officeDocument/2006/relationships/image" Target="../media/image364.png"/><Relationship Id="rId354" Type="http://schemas.openxmlformats.org/officeDocument/2006/relationships/customXml" Target="../ink/ink467.xml"/><Relationship Id="rId51" Type="http://schemas.openxmlformats.org/officeDocument/2006/relationships/image" Target="../media/image316.png"/><Relationship Id="rId561" Type="http://schemas.openxmlformats.org/officeDocument/2006/relationships/image" Target="../media/image571.png"/><Relationship Id="rId659" Type="http://schemas.openxmlformats.org/officeDocument/2006/relationships/image" Target="../media/image620.png"/><Relationship Id="rId214" Type="http://schemas.openxmlformats.org/officeDocument/2006/relationships/customXml" Target="../ink/ink397.xml"/><Relationship Id="rId298" Type="http://schemas.openxmlformats.org/officeDocument/2006/relationships/customXml" Target="../ink/ink439.xml"/><Relationship Id="rId421" Type="http://schemas.openxmlformats.org/officeDocument/2006/relationships/image" Target="../media/image501.png"/><Relationship Id="rId519" Type="http://schemas.openxmlformats.org/officeDocument/2006/relationships/image" Target="../media/image550.png"/><Relationship Id="rId158" Type="http://schemas.openxmlformats.org/officeDocument/2006/relationships/customXml" Target="../ink/ink369.xml"/><Relationship Id="rId726" Type="http://schemas.openxmlformats.org/officeDocument/2006/relationships/customXml" Target="../ink/ink653.xml"/><Relationship Id="rId62" Type="http://schemas.openxmlformats.org/officeDocument/2006/relationships/customXml" Target="../ink/ink321.xml"/><Relationship Id="rId365" Type="http://schemas.openxmlformats.org/officeDocument/2006/relationships/image" Target="../media/image473.png"/><Relationship Id="rId572" Type="http://schemas.openxmlformats.org/officeDocument/2006/relationships/customXml" Target="../ink/ink576.xml"/><Relationship Id="rId225" Type="http://schemas.openxmlformats.org/officeDocument/2006/relationships/image" Target="../media/image403.png"/><Relationship Id="rId432" Type="http://schemas.openxmlformats.org/officeDocument/2006/relationships/customXml" Target="../ink/ink506.xml"/><Relationship Id="rId737" Type="http://schemas.openxmlformats.org/officeDocument/2006/relationships/image" Target="../media/image659.png"/><Relationship Id="rId73" Type="http://schemas.openxmlformats.org/officeDocument/2006/relationships/image" Target="../media/image327.png"/><Relationship Id="rId169" Type="http://schemas.openxmlformats.org/officeDocument/2006/relationships/image" Target="../media/image375.png"/><Relationship Id="rId376" Type="http://schemas.openxmlformats.org/officeDocument/2006/relationships/customXml" Target="../ink/ink478.xml"/><Relationship Id="rId583" Type="http://schemas.openxmlformats.org/officeDocument/2006/relationships/image" Target="../media/image582.png"/><Relationship Id="rId4" Type="http://schemas.openxmlformats.org/officeDocument/2006/relationships/customXml" Target="../ink/ink292.xml"/><Relationship Id="rId236" Type="http://schemas.openxmlformats.org/officeDocument/2006/relationships/customXml" Target="../ink/ink408.xml"/><Relationship Id="rId443" Type="http://schemas.openxmlformats.org/officeDocument/2006/relationships/image" Target="../media/image512.png"/><Relationship Id="rId650" Type="http://schemas.openxmlformats.org/officeDocument/2006/relationships/customXml" Target="../ink/ink615.xml"/><Relationship Id="rId303" Type="http://schemas.openxmlformats.org/officeDocument/2006/relationships/image" Target="../media/image442.png"/><Relationship Id="rId748" Type="http://schemas.openxmlformats.org/officeDocument/2006/relationships/customXml" Target="../ink/ink664.xml"/><Relationship Id="rId84" Type="http://schemas.openxmlformats.org/officeDocument/2006/relationships/customXml" Target="../ink/ink332.xml"/><Relationship Id="rId387" Type="http://schemas.openxmlformats.org/officeDocument/2006/relationships/image" Target="../media/image484.png"/><Relationship Id="rId510" Type="http://schemas.openxmlformats.org/officeDocument/2006/relationships/customXml" Target="../ink/ink545.xml"/><Relationship Id="rId594" Type="http://schemas.openxmlformats.org/officeDocument/2006/relationships/customXml" Target="../ink/ink587.xml"/><Relationship Id="rId608" Type="http://schemas.openxmlformats.org/officeDocument/2006/relationships/customXml" Target="../ink/ink594.xml"/><Relationship Id="rId247" Type="http://schemas.openxmlformats.org/officeDocument/2006/relationships/image" Target="../media/image414.png"/><Relationship Id="rId107" Type="http://schemas.openxmlformats.org/officeDocument/2006/relationships/image" Target="../media/image344.png"/><Relationship Id="rId454" Type="http://schemas.openxmlformats.org/officeDocument/2006/relationships/customXml" Target="../ink/ink517.xml"/><Relationship Id="rId661" Type="http://schemas.openxmlformats.org/officeDocument/2006/relationships/image" Target="../media/image621.png"/><Relationship Id="rId759" Type="http://schemas.openxmlformats.org/officeDocument/2006/relationships/customXml" Target="../ink/ink67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0.png"/><Relationship Id="rId299" Type="http://schemas.openxmlformats.org/officeDocument/2006/relationships/image" Target="../media/image831.png"/><Relationship Id="rId21" Type="http://schemas.openxmlformats.org/officeDocument/2006/relationships/image" Target="../media/image692.png"/><Relationship Id="rId63" Type="http://schemas.openxmlformats.org/officeDocument/2006/relationships/image" Target="../media/image713.png"/><Relationship Id="rId159" Type="http://schemas.openxmlformats.org/officeDocument/2006/relationships/image" Target="../media/image761.png"/><Relationship Id="rId324" Type="http://schemas.openxmlformats.org/officeDocument/2006/relationships/customXml" Target="../ink/ink844.xml"/><Relationship Id="rId366" Type="http://schemas.openxmlformats.org/officeDocument/2006/relationships/customXml" Target="../ink/ink865.xml"/><Relationship Id="rId170" Type="http://schemas.openxmlformats.org/officeDocument/2006/relationships/customXml" Target="../ink/ink767.xml"/><Relationship Id="rId226" Type="http://schemas.openxmlformats.org/officeDocument/2006/relationships/customXml" Target="../ink/ink795.xml"/><Relationship Id="rId268" Type="http://schemas.openxmlformats.org/officeDocument/2006/relationships/customXml" Target="../ink/ink816.xml"/><Relationship Id="rId32" Type="http://schemas.openxmlformats.org/officeDocument/2006/relationships/customXml" Target="../ink/ink698.xml"/><Relationship Id="rId74" Type="http://schemas.openxmlformats.org/officeDocument/2006/relationships/customXml" Target="../ink/ink719.xml"/><Relationship Id="rId128" Type="http://schemas.openxmlformats.org/officeDocument/2006/relationships/customXml" Target="../ink/ink746.xml"/><Relationship Id="rId335" Type="http://schemas.openxmlformats.org/officeDocument/2006/relationships/image" Target="../media/image849.png"/><Relationship Id="rId377" Type="http://schemas.openxmlformats.org/officeDocument/2006/relationships/image" Target="../media/image870.png"/><Relationship Id="rId5" Type="http://schemas.openxmlformats.org/officeDocument/2006/relationships/image" Target="../media/image684.png"/><Relationship Id="rId181" Type="http://schemas.openxmlformats.org/officeDocument/2006/relationships/image" Target="../media/image772.png"/><Relationship Id="rId237" Type="http://schemas.openxmlformats.org/officeDocument/2006/relationships/image" Target="../media/image800.png"/><Relationship Id="rId402" Type="http://schemas.openxmlformats.org/officeDocument/2006/relationships/customXml" Target="../ink/ink883.xml"/><Relationship Id="rId279" Type="http://schemas.openxmlformats.org/officeDocument/2006/relationships/image" Target="../media/image821.png"/><Relationship Id="rId43" Type="http://schemas.openxmlformats.org/officeDocument/2006/relationships/image" Target="../media/image703.png"/><Relationship Id="rId139" Type="http://schemas.openxmlformats.org/officeDocument/2006/relationships/image" Target="../media/image751.png"/><Relationship Id="rId290" Type="http://schemas.openxmlformats.org/officeDocument/2006/relationships/customXml" Target="../ink/ink827.xml"/><Relationship Id="rId304" Type="http://schemas.openxmlformats.org/officeDocument/2006/relationships/customXml" Target="../ink/ink834.xml"/><Relationship Id="rId346" Type="http://schemas.openxmlformats.org/officeDocument/2006/relationships/customXml" Target="../ink/ink855.xml"/><Relationship Id="rId388" Type="http://schemas.openxmlformats.org/officeDocument/2006/relationships/customXml" Target="../ink/ink876.xml"/><Relationship Id="rId85" Type="http://schemas.openxmlformats.org/officeDocument/2006/relationships/image" Target="../media/image724.png"/><Relationship Id="rId150" Type="http://schemas.openxmlformats.org/officeDocument/2006/relationships/customXml" Target="../ink/ink757.xml"/><Relationship Id="rId192" Type="http://schemas.openxmlformats.org/officeDocument/2006/relationships/customXml" Target="../ink/ink778.xml"/><Relationship Id="rId206" Type="http://schemas.openxmlformats.org/officeDocument/2006/relationships/customXml" Target="../ink/ink785.xml"/><Relationship Id="rId248" Type="http://schemas.openxmlformats.org/officeDocument/2006/relationships/customXml" Target="../ink/ink806.xml"/><Relationship Id="rId12" Type="http://schemas.openxmlformats.org/officeDocument/2006/relationships/customXml" Target="../ink/ink688.xml"/><Relationship Id="rId108" Type="http://schemas.openxmlformats.org/officeDocument/2006/relationships/customXml" Target="../ink/ink736.xml"/><Relationship Id="rId315" Type="http://schemas.openxmlformats.org/officeDocument/2006/relationships/image" Target="../media/image839.png"/><Relationship Id="rId357" Type="http://schemas.openxmlformats.org/officeDocument/2006/relationships/image" Target="../media/image860.png"/><Relationship Id="rId54" Type="http://schemas.openxmlformats.org/officeDocument/2006/relationships/customXml" Target="../ink/ink709.xml"/><Relationship Id="rId96" Type="http://schemas.openxmlformats.org/officeDocument/2006/relationships/customXml" Target="../ink/ink730.xml"/><Relationship Id="rId161" Type="http://schemas.openxmlformats.org/officeDocument/2006/relationships/image" Target="../media/image762.png"/><Relationship Id="rId217" Type="http://schemas.openxmlformats.org/officeDocument/2006/relationships/image" Target="../media/image790.png"/><Relationship Id="rId399" Type="http://schemas.openxmlformats.org/officeDocument/2006/relationships/image" Target="../media/image881.png"/><Relationship Id="rId259" Type="http://schemas.openxmlformats.org/officeDocument/2006/relationships/image" Target="../media/image811.png"/><Relationship Id="rId23" Type="http://schemas.openxmlformats.org/officeDocument/2006/relationships/image" Target="../media/image693.png"/><Relationship Id="rId119" Type="http://schemas.openxmlformats.org/officeDocument/2006/relationships/image" Target="../media/image741.png"/><Relationship Id="rId270" Type="http://schemas.openxmlformats.org/officeDocument/2006/relationships/customXml" Target="../ink/ink817.xml"/><Relationship Id="rId326" Type="http://schemas.openxmlformats.org/officeDocument/2006/relationships/customXml" Target="../ink/ink845.xml"/><Relationship Id="rId65" Type="http://schemas.openxmlformats.org/officeDocument/2006/relationships/image" Target="../media/image714.png"/><Relationship Id="rId130" Type="http://schemas.openxmlformats.org/officeDocument/2006/relationships/customXml" Target="../ink/ink747.xml"/><Relationship Id="rId368" Type="http://schemas.openxmlformats.org/officeDocument/2006/relationships/customXml" Target="../ink/ink866.xml"/><Relationship Id="rId172" Type="http://schemas.openxmlformats.org/officeDocument/2006/relationships/customXml" Target="../ink/ink768.xml"/><Relationship Id="rId228" Type="http://schemas.openxmlformats.org/officeDocument/2006/relationships/customXml" Target="../ink/ink796.xml"/><Relationship Id="rId281" Type="http://schemas.openxmlformats.org/officeDocument/2006/relationships/image" Target="../media/image822.png"/><Relationship Id="rId337" Type="http://schemas.openxmlformats.org/officeDocument/2006/relationships/image" Target="../media/image850.png"/><Relationship Id="rId34" Type="http://schemas.openxmlformats.org/officeDocument/2006/relationships/customXml" Target="../ink/ink699.xml"/><Relationship Id="rId76" Type="http://schemas.openxmlformats.org/officeDocument/2006/relationships/customXml" Target="../ink/ink720.xml"/><Relationship Id="rId141" Type="http://schemas.openxmlformats.org/officeDocument/2006/relationships/image" Target="../media/image752.png"/><Relationship Id="rId379" Type="http://schemas.openxmlformats.org/officeDocument/2006/relationships/image" Target="../media/image871.png"/><Relationship Id="rId7" Type="http://schemas.openxmlformats.org/officeDocument/2006/relationships/image" Target="../media/image685.png"/><Relationship Id="rId183" Type="http://schemas.openxmlformats.org/officeDocument/2006/relationships/image" Target="../media/image773.png"/><Relationship Id="rId239" Type="http://schemas.openxmlformats.org/officeDocument/2006/relationships/image" Target="../media/image801.png"/><Relationship Id="rId390" Type="http://schemas.openxmlformats.org/officeDocument/2006/relationships/customXml" Target="../ink/ink877.xml"/><Relationship Id="rId404" Type="http://schemas.openxmlformats.org/officeDocument/2006/relationships/customXml" Target="../ink/ink884.xml"/><Relationship Id="rId250" Type="http://schemas.openxmlformats.org/officeDocument/2006/relationships/customXml" Target="../ink/ink807.xml"/><Relationship Id="rId292" Type="http://schemas.openxmlformats.org/officeDocument/2006/relationships/customXml" Target="../ink/ink828.xml"/><Relationship Id="rId306" Type="http://schemas.openxmlformats.org/officeDocument/2006/relationships/customXml" Target="../ink/ink835.xml"/><Relationship Id="rId45" Type="http://schemas.openxmlformats.org/officeDocument/2006/relationships/image" Target="../media/image704.png"/><Relationship Id="rId87" Type="http://schemas.openxmlformats.org/officeDocument/2006/relationships/image" Target="../media/image725.png"/><Relationship Id="rId110" Type="http://schemas.openxmlformats.org/officeDocument/2006/relationships/customXml" Target="../ink/ink737.xml"/><Relationship Id="rId348" Type="http://schemas.openxmlformats.org/officeDocument/2006/relationships/customXml" Target="../ink/ink856.xml"/><Relationship Id="rId152" Type="http://schemas.openxmlformats.org/officeDocument/2006/relationships/customXml" Target="../ink/ink758.xml"/><Relationship Id="rId194" Type="http://schemas.openxmlformats.org/officeDocument/2006/relationships/customXml" Target="../ink/ink779.xml"/><Relationship Id="rId208" Type="http://schemas.openxmlformats.org/officeDocument/2006/relationships/customXml" Target="../ink/ink786.xml"/><Relationship Id="rId261" Type="http://schemas.openxmlformats.org/officeDocument/2006/relationships/image" Target="../media/image812.png"/><Relationship Id="rId14" Type="http://schemas.openxmlformats.org/officeDocument/2006/relationships/customXml" Target="../ink/ink689.xml"/><Relationship Id="rId56" Type="http://schemas.openxmlformats.org/officeDocument/2006/relationships/customXml" Target="../ink/ink710.xml"/><Relationship Id="rId317" Type="http://schemas.openxmlformats.org/officeDocument/2006/relationships/image" Target="../media/image840.png"/><Relationship Id="rId359" Type="http://schemas.openxmlformats.org/officeDocument/2006/relationships/image" Target="../media/image861.png"/><Relationship Id="rId98" Type="http://schemas.openxmlformats.org/officeDocument/2006/relationships/customXml" Target="../ink/ink731.xml"/><Relationship Id="rId121" Type="http://schemas.openxmlformats.org/officeDocument/2006/relationships/image" Target="../media/image742.png"/><Relationship Id="rId163" Type="http://schemas.openxmlformats.org/officeDocument/2006/relationships/image" Target="../media/image763.png"/><Relationship Id="rId219" Type="http://schemas.openxmlformats.org/officeDocument/2006/relationships/image" Target="../media/image791.png"/><Relationship Id="rId370" Type="http://schemas.openxmlformats.org/officeDocument/2006/relationships/customXml" Target="../ink/ink867.xml"/><Relationship Id="rId230" Type="http://schemas.openxmlformats.org/officeDocument/2006/relationships/customXml" Target="../ink/ink797.xml"/><Relationship Id="rId25" Type="http://schemas.openxmlformats.org/officeDocument/2006/relationships/image" Target="../media/image694.png"/><Relationship Id="rId67" Type="http://schemas.openxmlformats.org/officeDocument/2006/relationships/image" Target="../media/image715.png"/><Relationship Id="rId272" Type="http://schemas.openxmlformats.org/officeDocument/2006/relationships/customXml" Target="../ink/ink818.xml"/><Relationship Id="rId328" Type="http://schemas.openxmlformats.org/officeDocument/2006/relationships/customXml" Target="../ink/ink846.xml"/><Relationship Id="rId132" Type="http://schemas.openxmlformats.org/officeDocument/2006/relationships/customXml" Target="../ink/ink748.xml"/><Relationship Id="rId174" Type="http://schemas.openxmlformats.org/officeDocument/2006/relationships/customXml" Target="../ink/ink769.xml"/><Relationship Id="rId381" Type="http://schemas.openxmlformats.org/officeDocument/2006/relationships/image" Target="../media/image872.png"/><Relationship Id="rId241" Type="http://schemas.openxmlformats.org/officeDocument/2006/relationships/image" Target="../media/image802.png"/><Relationship Id="rId36" Type="http://schemas.openxmlformats.org/officeDocument/2006/relationships/customXml" Target="../ink/ink700.xml"/><Relationship Id="rId283" Type="http://schemas.openxmlformats.org/officeDocument/2006/relationships/image" Target="../media/image823.png"/><Relationship Id="rId339" Type="http://schemas.openxmlformats.org/officeDocument/2006/relationships/image" Target="../media/image851.png"/><Relationship Id="rId78" Type="http://schemas.openxmlformats.org/officeDocument/2006/relationships/customXml" Target="../ink/ink721.xml"/><Relationship Id="rId101" Type="http://schemas.openxmlformats.org/officeDocument/2006/relationships/image" Target="../media/image732.png"/><Relationship Id="rId143" Type="http://schemas.openxmlformats.org/officeDocument/2006/relationships/image" Target="../media/image753.png"/><Relationship Id="rId185" Type="http://schemas.openxmlformats.org/officeDocument/2006/relationships/image" Target="../media/image774.png"/><Relationship Id="rId350" Type="http://schemas.openxmlformats.org/officeDocument/2006/relationships/customXml" Target="../ink/ink857.xml"/><Relationship Id="rId406" Type="http://schemas.openxmlformats.org/officeDocument/2006/relationships/customXml" Target="../ink/ink885.xml"/><Relationship Id="rId9" Type="http://schemas.openxmlformats.org/officeDocument/2006/relationships/image" Target="../media/image686.png"/><Relationship Id="rId210" Type="http://schemas.openxmlformats.org/officeDocument/2006/relationships/customXml" Target="../ink/ink787.xml"/><Relationship Id="rId392" Type="http://schemas.openxmlformats.org/officeDocument/2006/relationships/customXml" Target="../ink/ink878.xml"/><Relationship Id="rId252" Type="http://schemas.openxmlformats.org/officeDocument/2006/relationships/customXml" Target="../ink/ink808.xml"/><Relationship Id="rId294" Type="http://schemas.openxmlformats.org/officeDocument/2006/relationships/customXml" Target="../ink/ink829.xml"/><Relationship Id="rId308" Type="http://schemas.openxmlformats.org/officeDocument/2006/relationships/customXml" Target="../ink/ink836.xml"/><Relationship Id="rId47" Type="http://schemas.openxmlformats.org/officeDocument/2006/relationships/image" Target="../media/image705.png"/><Relationship Id="rId89" Type="http://schemas.openxmlformats.org/officeDocument/2006/relationships/image" Target="../media/image726.png"/><Relationship Id="rId112" Type="http://schemas.openxmlformats.org/officeDocument/2006/relationships/customXml" Target="../ink/ink738.xml"/><Relationship Id="rId154" Type="http://schemas.openxmlformats.org/officeDocument/2006/relationships/customXml" Target="../ink/ink759.xml"/><Relationship Id="rId361" Type="http://schemas.openxmlformats.org/officeDocument/2006/relationships/image" Target="../media/image862.png"/><Relationship Id="rId196" Type="http://schemas.openxmlformats.org/officeDocument/2006/relationships/customXml" Target="../ink/ink780.xml"/><Relationship Id="rId16" Type="http://schemas.openxmlformats.org/officeDocument/2006/relationships/customXml" Target="../ink/ink690.xml"/><Relationship Id="rId221" Type="http://schemas.openxmlformats.org/officeDocument/2006/relationships/image" Target="../media/image792.png"/><Relationship Id="rId263" Type="http://schemas.openxmlformats.org/officeDocument/2006/relationships/image" Target="../media/image813.png"/><Relationship Id="rId319" Type="http://schemas.openxmlformats.org/officeDocument/2006/relationships/image" Target="../media/image841.png"/><Relationship Id="rId58" Type="http://schemas.openxmlformats.org/officeDocument/2006/relationships/customXml" Target="../ink/ink711.xml"/><Relationship Id="rId123" Type="http://schemas.openxmlformats.org/officeDocument/2006/relationships/image" Target="../media/image743.png"/><Relationship Id="rId330" Type="http://schemas.openxmlformats.org/officeDocument/2006/relationships/customXml" Target="../ink/ink847.xml"/><Relationship Id="rId165" Type="http://schemas.openxmlformats.org/officeDocument/2006/relationships/image" Target="../media/image764.png"/><Relationship Id="rId372" Type="http://schemas.openxmlformats.org/officeDocument/2006/relationships/customXml" Target="../ink/ink868.xml"/><Relationship Id="rId232" Type="http://schemas.openxmlformats.org/officeDocument/2006/relationships/customXml" Target="../ink/ink798.xml"/><Relationship Id="rId274" Type="http://schemas.openxmlformats.org/officeDocument/2006/relationships/customXml" Target="../ink/ink819.xml"/><Relationship Id="rId27" Type="http://schemas.openxmlformats.org/officeDocument/2006/relationships/image" Target="../media/image695.png"/><Relationship Id="rId48" Type="http://schemas.openxmlformats.org/officeDocument/2006/relationships/customXml" Target="../ink/ink706.xml"/><Relationship Id="rId69" Type="http://schemas.openxmlformats.org/officeDocument/2006/relationships/image" Target="../media/image716.png"/><Relationship Id="rId113" Type="http://schemas.openxmlformats.org/officeDocument/2006/relationships/image" Target="../media/image738.png"/><Relationship Id="rId134" Type="http://schemas.openxmlformats.org/officeDocument/2006/relationships/customXml" Target="../ink/ink749.xml"/><Relationship Id="rId320" Type="http://schemas.openxmlformats.org/officeDocument/2006/relationships/customXml" Target="../ink/ink842.xml"/><Relationship Id="rId80" Type="http://schemas.openxmlformats.org/officeDocument/2006/relationships/customXml" Target="../ink/ink722.xml"/><Relationship Id="rId155" Type="http://schemas.openxmlformats.org/officeDocument/2006/relationships/image" Target="../media/image759.png"/><Relationship Id="rId176" Type="http://schemas.openxmlformats.org/officeDocument/2006/relationships/customXml" Target="../ink/ink770.xml"/><Relationship Id="rId197" Type="http://schemas.openxmlformats.org/officeDocument/2006/relationships/image" Target="../media/image780.png"/><Relationship Id="rId341" Type="http://schemas.openxmlformats.org/officeDocument/2006/relationships/image" Target="../media/image852.png"/><Relationship Id="rId362" Type="http://schemas.openxmlformats.org/officeDocument/2006/relationships/customXml" Target="../ink/ink863.xml"/><Relationship Id="rId383" Type="http://schemas.openxmlformats.org/officeDocument/2006/relationships/image" Target="../media/image873.png"/><Relationship Id="rId201" Type="http://schemas.openxmlformats.org/officeDocument/2006/relationships/image" Target="../media/image782.png"/><Relationship Id="rId222" Type="http://schemas.openxmlformats.org/officeDocument/2006/relationships/customXml" Target="../ink/ink793.xml"/><Relationship Id="rId243" Type="http://schemas.openxmlformats.org/officeDocument/2006/relationships/image" Target="../media/image803.png"/><Relationship Id="rId264" Type="http://schemas.openxmlformats.org/officeDocument/2006/relationships/customXml" Target="../ink/ink814.xml"/><Relationship Id="rId285" Type="http://schemas.openxmlformats.org/officeDocument/2006/relationships/image" Target="../media/image824.png"/><Relationship Id="rId17" Type="http://schemas.openxmlformats.org/officeDocument/2006/relationships/image" Target="../media/image690.png"/><Relationship Id="rId38" Type="http://schemas.openxmlformats.org/officeDocument/2006/relationships/customXml" Target="../ink/ink701.xml"/><Relationship Id="rId59" Type="http://schemas.openxmlformats.org/officeDocument/2006/relationships/image" Target="../media/image711.png"/><Relationship Id="rId103" Type="http://schemas.openxmlformats.org/officeDocument/2006/relationships/image" Target="../media/image733.png"/><Relationship Id="rId124" Type="http://schemas.openxmlformats.org/officeDocument/2006/relationships/customXml" Target="../ink/ink744.xml"/><Relationship Id="rId310" Type="http://schemas.openxmlformats.org/officeDocument/2006/relationships/customXml" Target="../ink/ink837.xml"/><Relationship Id="rId70" Type="http://schemas.openxmlformats.org/officeDocument/2006/relationships/customXml" Target="../ink/ink717.xml"/><Relationship Id="rId91" Type="http://schemas.openxmlformats.org/officeDocument/2006/relationships/image" Target="../media/image727.png"/><Relationship Id="rId145" Type="http://schemas.openxmlformats.org/officeDocument/2006/relationships/image" Target="../media/image754.png"/><Relationship Id="rId166" Type="http://schemas.openxmlformats.org/officeDocument/2006/relationships/customXml" Target="../ink/ink765.xml"/><Relationship Id="rId187" Type="http://schemas.openxmlformats.org/officeDocument/2006/relationships/image" Target="../media/image775.png"/><Relationship Id="rId331" Type="http://schemas.openxmlformats.org/officeDocument/2006/relationships/image" Target="../media/image847.png"/><Relationship Id="rId352" Type="http://schemas.openxmlformats.org/officeDocument/2006/relationships/customXml" Target="../ink/ink858.xml"/><Relationship Id="rId373" Type="http://schemas.openxmlformats.org/officeDocument/2006/relationships/image" Target="../media/image868.png"/><Relationship Id="rId394" Type="http://schemas.openxmlformats.org/officeDocument/2006/relationships/customXml" Target="../ink/ink879.xml"/><Relationship Id="rId408" Type="http://schemas.openxmlformats.org/officeDocument/2006/relationships/customXml" Target="../ink/ink886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788.xml"/><Relationship Id="rId233" Type="http://schemas.openxmlformats.org/officeDocument/2006/relationships/image" Target="../media/image798.png"/><Relationship Id="rId254" Type="http://schemas.openxmlformats.org/officeDocument/2006/relationships/customXml" Target="../ink/ink809.xml"/><Relationship Id="rId28" Type="http://schemas.openxmlformats.org/officeDocument/2006/relationships/customXml" Target="../ink/ink696.xml"/><Relationship Id="rId49" Type="http://schemas.openxmlformats.org/officeDocument/2006/relationships/image" Target="../media/image706.png"/><Relationship Id="rId114" Type="http://schemas.openxmlformats.org/officeDocument/2006/relationships/customXml" Target="../ink/ink739.xml"/><Relationship Id="rId275" Type="http://schemas.openxmlformats.org/officeDocument/2006/relationships/image" Target="../media/image819.png"/><Relationship Id="rId296" Type="http://schemas.openxmlformats.org/officeDocument/2006/relationships/customXml" Target="../ink/ink830.xml"/><Relationship Id="rId300" Type="http://schemas.openxmlformats.org/officeDocument/2006/relationships/customXml" Target="../ink/ink832.xml"/><Relationship Id="rId60" Type="http://schemas.openxmlformats.org/officeDocument/2006/relationships/customXml" Target="../ink/ink712.xml"/><Relationship Id="rId81" Type="http://schemas.openxmlformats.org/officeDocument/2006/relationships/image" Target="../media/image722.png"/><Relationship Id="rId135" Type="http://schemas.openxmlformats.org/officeDocument/2006/relationships/image" Target="../media/image749.png"/><Relationship Id="rId156" Type="http://schemas.openxmlformats.org/officeDocument/2006/relationships/customXml" Target="../ink/ink760.xml"/><Relationship Id="rId177" Type="http://schemas.openxmlformats.org/officeDocument/2006/relationships/image" Target="../media/image770.png"/><Relationship Id="rId198" Type="http://schemas.openxmlformats.org/officeDocument/2006/relationships/customXml" Target="../ink/ink781.xml"/><Relationship Id="rId321" Type="http://schemas.openxmlformats.org/officeDocument/2006/relationships/image" Target="../media/image842.png"/><Relationship Id="rId342" Type="http://schemas.openxmlformats.org/officeDocument/2006/relationships/customXml" Target="../ink/ink853.xml"/><Relationship Id="rId363" Type="http://schemas.openxmlformats.org/officeDocument/2006/relationships/image" Target="../media/image863.png"/><Relationship Id="rId384" Type="http://schemas.openxmlformats.org/officeDocument/2006/relationships/customXml" Target="../ink/ink874.xml"/><Relationship Id="rId202" Type="http://schemas.openxmlformats.org/officeDocument/2006/relationships/customXml" Target="../ink/ink783.xml"/><Relationship Id="rId223" Type="http://schemas.openxmlformats.org/officeDocument/2006/relationships/image" Target="../media/image793.png"/><Relationship Id="rId244" Type="http://schemas.openxmlformats.org/officeDocument/2006/relationships/customXml" Target="../ink/ink804.xml"/><Relationship Id="rId18" Type="http://schemas.openxmlformats.org/officeDocument/2006/relationships/customXml" Target="../ink/ink691.xml"/><Relationship Id="rId39" Type="http://schemas.openxmlformats.org/officeDocument/2006/relationships/image" Target="../media/image701.png"/><Relationship Id="rId265" Type="http://schemas.openxmlformats.org/officeDocument/2006/relationships/image" Target="../media/image814.png"/><Relationship Id="rId286" Type="http://schemas.openxmlformats.org/officeDocument/2006/relationships/customXml" Target="../ink/ink825.xml"/><Relationship Id="rId50" Type="http://schemas.openxmlformats.org/officeDocument/2006/relationships/customXml" Target="../ink/ink707.xml"/><Relationship Id="rId104" Type="http://schemas.openxmlformats.org/officeDocument/2006/relationships/customXml" Target="../ink/ink734.xml"/><Relationship Id="rId125" Type="http://schemas.openxmlformats.org/officeDocument/2006/relationships/image" Target="../media/image744.png"/><Relationship Id="rId146" Type="http://schemas.openxmlformats.org/officeDocument/2006/relationships/customXml" Target="../ink/ink755.xml"/><Relationship Id="rId167" Type="http://schemas.openxmlformats.org/officeDocument/2006/relationships/image" Target="../media/image765.png"/><Relationship Id="rId188" Type="http://schemas.openxmlformats.org/officeDocument/2006/relationships/customXml" Target="../ink/ink776.xml"/><Relationship Id="rId311" Type="http://schemas.openxmlformats.org/officeDocument/2006/relationships/image" Target="../media/image837.png"/><Relationship Id="rId332" Type="http://schemas.openxmlformats.org/officeDocument/2006/relationships/customXml" Target="../ink/ink848.xml"/><Relationship Id="rId353" Type="http://schemas.openxmlformats.org/officeDocument/2006/relationships/image" Target="../media/image858.png"/><Relationship Id="rId374" Type="http://schemas.openxmlformats.org/officeDocument/2006/relationships/customXml" Target="../ink/ink869.xml"/><Relationship Id="rId395" Type="http://schemas.openxmlformats.org/officeDocument/2006/relationships/image" Target="../media/image879.png"/><Relationship Id="rId409" Type="http://schemas.openxmlformats.org/officeDocument/2006/relationships/image" Target="../media/image886.png"/><Relationship Id="rId71" Type="http://schemas.openxmlformats.org/officeDocument/2006/relationships/image" Target="../media/image717.png"/><Relationship Id="rId92" Type="http://schemas.openxmlformats.org/officeDocument/2006/relationships/customXml" Target="../ink/ink728.xml"/><Relationship Id="rId213" Type="http://schemas.openxmlformats.org/officeDocument/2006/relationships/image" Target="../media/image788.png"/><Relationship Id="rId234" Type="http://schemas.openxmlformats.org/officeDocument/2006/relationships/customXml" Target="../ink/ink799.xml"/><Relationship Id="rId2" Type="http://schemas.openxmlformats.org/officeDocument/2006/relationships/customXml" Target="../ink/ink683.xml"/><Relationship Id="rId29" Type="http://schemas.openxmlformats.org/officeDocument/2006/relationships/image" Target="../media/image696.png"/><Relationship Id="rId255" Type="http://schemas.openxmlformats.org/officeDocument/2006/relationships/image" Target="../media/image809.png"/><Relationship Id="rId276" Type="http://schemas.openxmlformats.org/officeDocument/2006/relationships/customXml" Target="../ink/ink820.xml"/><Relationship Id="rId297" Type="http://schemas.openxmlformats.org/officeDocument/2006/relationships/image" Target="../media/image830.png"/><Relationship Id="rId40" Type="http://schemas.openxmlformats.org/officeDocument/2006/relationships/customXml" Target="../ink/ink702.xml"/><Relationship Id="rId115" Type="http://schemas.openxmlformats.org/officeDocument/2006/relationships/image" Target="../media/image739.png"/><Relationship Id="rId136" Type="http://schemas.openxmlformats.org/officeDocument/2006/relationships/customXml" Target="../ink/ink750.xml"/><Relationship Id="rId157" Type="http://schemas.openxmlformats.org/officeDocument/2006/relationships/image" Target="../media/image760.png"/><Relationship Id="rId178" Type="http://schemas.openxmlformats.org/officeDocument/2006/relationships/customXml" Target="../ink/ink771.xml"/><Relationship Id="rId301" Type="http://schemas.openxmlformats.org/officeDocument/2006/relationships/image" Target="../media/image832.png"/><Relationship Id="rId322" Type="http://schemas.openxmlformats.org/officeDocument/2006/relationships/customXml" Target="../ink/ink843.xml"/><Relationship Id="rId343" Type="http://schemas.openxmlformats.org/officeDocument/2006/relationships/image" Target="../media/image853.png"/><Relationship Id="rId364" Type="http://schemas.openxmlformats.org/officeDocument/2006/relationships/customXml" Target="../ink/ink864.xml"/><Relationship Id="rId61" Type="http://schemas.openxmlformats.org/officeDocument/2006/relationships/image" Target="../media/image712.png"/><Relationship Id="rId82" Type="http://schemas.openxmlformats.org/officeDocument/2006/relationships/customXml" Target="../ink/ink723.xml"/><Relationship Id="rId199" Type="http://schemas.openxmlformats.org/officeDocument/2006/relationships/image" Target="../media/image781.png"/><Relationship Id="rId203" Type="http://schemas.openxmlformats.org/officeDocument/2006/relationships/image" Target="../media/image783.png"/><Relationship Id="rId385" Type="http://schemas.openxmlformats.org/officeDocument/2006/relationships/image" Target="../media/image874.png"/><Relationship Id="rId19" Type="http://schemas.openxmlformats.org/officeDocument/2006/relationships/image" Target="../media/image691.png"/><Relationship Id="rId224" Type="http://schemas.openxmlformats.org/officeDocument/2006/relationships/customXml" Target="../ink/ink794.xml"/><Relationship Id="rId245" Type="http://schemas.openxmlformats.org/officeDocument/2006/relationships/image" Target="../media/image804.png"/><Relationship Id="rId266" Type="http://schemas.openxmlformats.org/officeDocument/2006/relationships/customXml" Target="../ink/ink815.xml"/><Relationship Id="rId287" Type="http://schemas.openxmlformats.org/officeDocument/2006/relationships/image" Target="../media/image825.png"/><Relationship Id="rId30" Type="http://schemas.openxmlformats.org/officeDocument/2006/relationships/customXml" Target="../ink/ink697.xml"/><Relationship Id="rId105" Type="http://schemas.openxmlformats.org/officeDocument/2006/relationships/image" Target="../media/image734.png"/><Relationship Id="rId126" Type="http://schemas.openxmlformats.org/officeDocument/2006/relationships/customXml" Target="../ink/ink745.xml"/><Relationship Id="rId147" Type="http://schemas.openxmlformats.org/officeDocument/2006/relationships/image" Target="../media/image755.png"/><Relationship Id="rId168" Type="http://schemas.openxmlformats.org/officeDocument/2006/relationships/customXml" Target="../ink/ink766.xml"/><Relationship Id="rId312" Type="http://schemas.openxmlformats.org/officeDocument/2006/relationships/customXml" Target="../ink/ink838.xml"/><Relationship Id="rId333" Type="http://schemas.openxmlformats.org/officeDocument/2006/relationships/image" Target="../media/image848.png"/><Relationship Id="rId354" Type="http://schemas.openxmlformats.org/officeDocument/2006/relationships/customXml" Target="../ink/ink859.xml"/><Relationship Id="rId51" Type="http://schemas.openxmlformats.org/officeDocument/2006/relationships/image" Target="../media/image707.png"/><Relationship Id="rId72" Type="http://schemas.openxmlformats.org/officeDocument/2006/relationships/customXml" Target="../ink/ink718.xml"/><Relationship Id="rId93" Type="http://schemas.openxmlformats.org/officeDocument/2006/relationships/image" Target="../media/image728.png"/><Relationship Id="rId189" Type="http://schemas.openxmlformats.org/officeDocument/2006/relationships/image" Target="../media/image776.png"/><Relationship Id="rId375" Type="http://schemas.openxmlformats.org/officeDocument/2006/relationships/image" Target="../media/image869.png"/><Relationship Id="rId396" Type="http://schemas.openxmlformats.org/officeDocument/2006/relationships/customXml" Target="../ink/ink880.xml"/><Relationship Id="rId3" Type="http://schemas.openxmlformats.org/officeDocument/2006/relationships/image" Target="../media/image683.png"/><Relationship Id="rId214" Type="http://schemas.openxmlformats.org/officeDocument/2006/relationships/customXml" Target="../ink/ink789.xml"/><Relationship Id="rId235" Type="http://schemas.openxmlformats.org/officeDocument/2006/relationships/image" Target="../media/image799.png"/><Relationship Id="rId256" Type="http://schemas.openxmlformats.org/officeDocument/2006/relationships/customXml" Target="../ink/ink810.xml"/><Relationship Id="rId277" Type="http://schemas.openxmlformats.org/officeDocument/2006/relationships/image" Target="../media/image820.png"/><Relationship Id="rId298" Type="http://schemas.openxmlformats.org/officeDocument/2006/relationships/customXml" Target="../ink/ink831.xml"/><Relationship Id="rId400" Type="http://schemas.openxmlformats.org/officeDocument/2006/relationships/customXml" Target="../ink/ink882.xml"/><Relationship Id="rId116" Type="http://schemas.openxmlformats.org/officeDocument/2006/relationships/customXml" Target="../ink/ink740.xml"/><Relationship Id="rId137" Type="http://schemas.openxmlformats.org/officeDocument/2006/relationships/image" Target="../media/image750.png"/><Relationship Id="rId158" Type="http://schemas.openxmlformats.org/officeDocument/2006/relationships/customXml" Target="../ink/ink761.xml"/><Relationship Id="rId302" Type="http://schemas.openxmlformats.org/officeDocument/2006/relationships/customXml" Target="../ink/ink833.xml"/><Relationship Id="rId323" Type="http://schemas.openxmlformats.org/officeDocument/2006/relationships/image" Target="../media/image843.png"/><Relationship Id="rId344" Type="http://schemas.openxmlformats.org/officeDocument/2006/relationships/customXml" Target="../ink/ink854.xml"/><Relationship Id="rId20" Type="http://schemas.openxmlformats.org/officeDocument/2006/relationships/customXml" Target="../ink/ink692.xml"/><Relationship Id="rId41" Type="http://schemas.openxmlformats.org/officeDocument/2006/relationships/image" Target="../media/image702.png"/><Relationship Id="rId62" Type="http://schemas.openxmlformats.org/officeDocument/2006/relationships/customXml" Target="../ink/ink713.xml"/><Relationship Id="rId83" Type="http://schemas.openxmlformats.org/officeDocument/2006/relationships/image" Target="../media/image723.png"/><Relationship Id="rId179" Type="http://schemas.openxmlformats.org/officeDocument/2006/relationships/image" Target="../media/image771.png"/><Relationship Id="rId365" Type="http://schemas.openxmlformats.org/officeDocument/2006/relationships/image" Target="../media/image864.png"/><Relationship Id="rId386" Type="http://schemas.openxmlformats.org/officeDocument/2006/relationships/customXml" Target="../ink/ink875.xml"/><Relationship Id="rId190" Type="http://schemas.openxmlformats.org/officeDocument/2006/relationships/customXml" Target="../ink/ink777.xml"/><Relationship Id="rId204" Type="http://schemas.openxmlformats.org/officeDocument/2006/relationships/customXml" Target="../ink/ink784.xml"/><Relationship Id="rId225" Type="http://schemas.openxmlformats.org/officeDocument/2006/relationships/image" Target="../media/image794.png"/><Relationship Id="rId246" Type="http://schemas.openxmlformats.org/officeDocument/2006/relationships/customXml" Target="../ink/ink805.xml"/><Relationship Id="rId267" Type="http://schemas.openxmlformats.org/officeDocument/2006/relationships/image" Target="../media/image815.png"/><Relationship Id="rId288" Type="http://schemas.openxmlformats.org/officeDocument/2006/relationships/customXml" Target="../ink/ink826.xml"/><Relationship Id="rId106" Type="http://schemas.openxmlformats.org/officeDocument/2006/relationships/customXml" Target="../ink/ink735.xml"/><Relationship Id="rId127" Type="http://schemas.openxmlformats.org/officeDocument/2006/relationships/image" Target="../media/image745.png"/><Relationship Id="rId313" Type="http://schemas.openxmlformats.org/officeDocument/2006/relationships/image" Target="../media/image838.png"/><Relationship Id="rId10" Type="http://schemas.openxmlformats.org/officeDocument/2006/relationships/customXml" Target="../ink/ink687.xml"/><Relationship Id="rId31" Type="http://schemas.openxmlformats.org/officeDocument/2006/relationships/image" Target="../media/image697.png"/><Relationship Id="rId52" Type="http://schemas.openxmlformats.org/officeDocument/2006/relationships/customXml" Target="../ink/ink708.xml"/><Relationship Id="rId73" Type="http://schemas.openxmlformats.org/officeDocument/2006/relationships/image" Target="../media/image718.png"/><Relationship Id="rId94" Type="http://schemas.openxmlformats.org/officeDocument/2006/relationships/customXml" Target="../ink/ink729.xml"/><Relationship Id="rId148" Type="http://schemas.openxmlformats.org/officeDocument/2006/relationships/customXml" Target="../ink/ink756.xml"/><Relationship Id="rId169" Type="http://schemas.openxmlformats.org/officeDocument/2006/relationships/image" Target="../media/image766.png"/><Relationship Id="rId334" Type="http://schemas.openxmlformats.org/officeDocument/2006/relationships/customXml" Target="../ink/ink849.xml"/><Relationship Id="rId355" Type="http://schemas.openxmlformats.org/officeDocument/2006/relationships/image" Target="../media/image859.png"/><Relationship Id="rId376" Type="http://schemas.openxmlformats.org/officeDocument/2006/relationships/customXml" Target="../ink/ink870.xml"/><Relationship Id="rId397" Type="http://schemas.openxmlformats.org/officeDocument/2006/relationships/image" Target="../media/image880.png"/><Relationship Id="rId4" Type="http://schemas.openxmlformats.org/officeDocument/2006/relationships/customXml" Target="../ink/ink684.xml"/><Relationship Id="rId180" Type="http://schemas.openxmlformats.org/officeDocument/2006/relationships/customXml" Target="../ink/ink772.xml"/><Relationship Id="rId215" Type="http://schemas.openxmlformats.org/officeDocument/2006/relationships/image" Target="../media/image789.png"/><Relationship Id="rId236" Type="http://schemas.openxmlformats.org/officeDocument/2006/relationships/customXml" Target="../ink/ink800.xml"/><Relationship Id="rId257" Type="http://schemas.openxmlformats.org/officeDocument/2006/relationships/image" Target="../media/image810.png"/><Relationship Id="rId278" Type="http://schemas.openxmlformats.org/officeDocument/2006/relationships/customXml" Target="../ink/ink821.xml"/><Relationship Id="rId401" Type="http://schemas.openxmlformats.org/officeDocument/2006/relationships/image" Target="../media/image882.png"/><Relationship Id="rId303" Type="http://schemas.openxmlformats.org/officeDocument/2006/relationships/image" Target="../media/image833.png"/><Relationship Id="rId42" Type="http://schemas.openxmlformats.org/officeDocument/2006/relationships/customXml" Target="../ink/ink703.xml"/><Relationship Id="rId84" Type="http://schemas.openxmlformats.org/officeDocument/2006/relationships/customXml" Target="../ink/ink724.xml"/><Relationship Id="rId138" Type="http://schemas.openxmlformats.org/officeDocument/2006/relationships/customXml" Target="../ink/ink751.xml"/><Relationship Id="rId345" Type="http://schemas.openxmlformats.org/officeDocument/2006/relationships/image" Target="../media/image854.png"/><Relationship Id="rId387" Type="http://schemas.openxmlformats.org/officeDocument/2006/relationships/image" Target="../media/image875.png"/><Relationship Id="rId191" Type="http://schemas.openxmlformats.org/officeDocument/2006/relationships/image" Target="../media/image777.png"/><Relationship Id="rId205" Type="http://schemas.openxmlformats.org/officeDocument/2006/relationships/image" Target="../media/image784.png"/><Relationship Id="rId247" Type="http://schemas.openxmlformats.org/officeDocument/2006/relationships/image" Target="../media/image805.png"/><Relationship Id="rId107" Type="http://schemas.openxmlformats.org/officeDocument/2006/relationships/image" Target="../media/image735.png"/><Relationship Id="rId289" Type="http://schemas.openxmlformats.org/officeDocument/2006/relationships/image" Target="../media/image826.png"/><Relationship Id="rId11" Type="http://schemas.openxmlformats.org/officeDocument/2006/relationships/image" Target="../media/image687.png"/><Relationship Id="rId53" Type="http://schemas.openxmlformats.org/officeDocument/2006/relationships/image" Target="../media/image708.png"/><Relationship Id="rId149" Type="http://schemas.openxmlformats.org/officeDocument/2006/relationships/image" Target="../media/image756.png"/><Relationship Id="rId314" Type="http://schemas.openxmlformats.org/officeDocument/2006/relationships/customXml" Target="../ink/ink839.xml"/><Relationship Id="rId356" Type="http://schemas.openxmlformats.org/officeDocument/2006/relationships/customXml" Target="../ink/ink860.xml"/><Relationship Id="rId398" Type="http://schemas.openxmlformats.org/officeDocument/2006/relationships/customXml" Target="../ink/ink881.xml"/><Relationship Id="rId95" Type="http://schemas.openxmlformats.org/officeDocument/2006/relationships/image" Target="../media/image729.png"/><Relationship Id="rId160" Type="http://schemas.openxmlformats.org/officeDocument/2006/relationships/customXml" Target="../ink/ink762.xml"/><Relationship Id="rId216" Type="http://schemas.openxmlformats.org/officeDocument/2006/relationships/customXml" Target="../ink/ink790.xml"/><Relationship Id="rId258" Type="http://schemas.openxmlformats.org/officeDocument/2006/relationships/customXml" Target="../ink/ink811.xml"/><Relationship Id="rId22" Type="http://schemas.openxmlformats.org/officeDocument/2006/relationships/customXml" Target="../ink/ink693.xml"/><Relationship Id="rId64" Type="http://schemas.openxmlformats.org/officeDocument/2006/relationships/customXml" Target="../ink/ink714.xml"/><Relationship Id="rId118" Type="http://schemas.openxmlformats.org/officeDocument/2006/relationships/customXml" Target="../ink/ink741.xml"/><Relationship Id="rId325" Type="http://schemas.openxmlformats.org/officeDocument/2006/relationships/image" Target="../media/image844.png"/><Relationship Id="rId367" Type="http://schemas.openxmlformats.org/officeDocument/2006/relationships/image" Target="../media/image865.png"/><Relationship Id="rId171" Type="http://schemas.openxmlformats.org/officeDocument/2006/relationships/image" Target="../media/image767.png"/><Relationship Id="rId227" Type="http://schemas.openxmlformats.org/officeDocument/2006/relationships/image" Target="../media/image795.png"/><Relationship Id="rId269" Type="http://schemas.openxmlformats.org/officeDocument/2006/relationships/image" Target="../media/image816.png"/><Relationship Id="rId33" Type="http://schemas.openxmlformats.org/officeDocument/2006/relationships/image" Target="../media/image698.png"/><Relationship Id="rId129" Type="http://schemas.openxmlformats.org/officeDocument/2006/relationships/image" Target="../media/image746.png"/><Relationship Id="rId280" Type="http://schemas.openxmlformats.org/officeDocument/2006/relationships/customXml" Target="../ink/ink822.xml"/><Relationship Id="rId336" Type="http://schemas.openxmlformats.org/officeDocument/2006/relationships/customXml" Target="../ink/ink850.xml"/><Relationship Id="rId75" Type="http://schemas.openxmlformats.org/officeDocument/2006/relationships/image" Target="../media/image719.png"/><Relationship Id="rId140" Type="http://schemas.openxmlformats.org/officeDocument/2006/relationships/customXml" Target="../ink/ink752.xml"/><Relationship Id="rId182" Type="http://schemas.openxmlformats.org/officeDocument/2006/relationships/customXml" Target="../ink/ink773.xml"/><Relationship Id="rId378" Type="http://schemas.openxmlformats.org/officeDocument/2006/relationships/customXml" Target="../ink/ink871.xml"/><Relationship Id="rId403" Type="http://schemas.openxmlformats.org/officeDocument/2006/relationships/image" Target="../media/image883.png"/><Relationship Id="rId6" Type="http://schemas.openxmlformats.org/officeDocument/2006/relationships/customXml" Target="../ink/ink685.xml"/><Relationship Id="rId238" Type="http://schemas.openxmlformats.org/officeDocument/2006/relationships/customXml" Target="../ink/ink801.xml"/><Relationship Id="rId291" Type="http://schemas.openxmlformats.org/officeDocument/2006/relationships/image" Target="../media/image827.png"/><Relationship Id="rId305" Type="http://schemas.openxmlformats.org/officeDocument/2006/relationships/image" Target="../media/image834.png"/><Relationship Id="rId347" Type="http://schemas.openxmlformats.org/officeDocument/2006/relationships/image" Target="../media/image855.png"/><Relationship Id="rId44" Type="http://schemas.openxmlformats.org/officeDocument/2006/relationships/customXml" Target="../ink/ink704.xml"/><Relationship Id="rId86" Type="http://schemas.openxmlformats.org/officeDocument/2006/relationships/customXml" Target="../ink/ink725.xml"/><Relationship Id="rId151" Type="http://schemas.openxmlformats.org/officeDocument/2006/relationships/image" Target="../media/image757.png"/><Relationship Id="rId389" Type="http://schemas.openxmlformats.org/officeDocument/2006/relationships/image" Target="../media/image876.png"/><Relationship Id="rId193" Type="http://schemas.openxmlformats.org/officeDocument/2006/relationships/image" Target="../media/image778.png"/><Relationship Id="rId207" Type="http://schemas.openxmlformats.org/officeDocument/2006/relationships/image" Target="../media/image785.png"/><Relationship Id="rId249" Type="http://schemas.openxmlformats.org/officeDocument/2006/relationships/image" Target="../media/image806.png"/><Relationship Id="rId13" Type="http://schemas.openxmlformats.org/officeDocument/2006/relationships/image" Target="../media/image688.png"/><Relationship Id="rId109" Type="http://schemas.openxmlformats.org/officeDocument/2006/relationships/image" Target="../media/image736.png"/><Relationship Id="rId260" Type="http://schemas.openxmlformats.org/officeDocument/2006/relationships/customXml" Target="../ink/ink812.xml"/><Relationship Id="rId316" Type="http://schemas.openxmlformats.org/officeDocument/2006/relationships/customXml" Target="../ink/ink840.xml"/><Relationship Id="rId55" Type="http://schemas.openxmlformats.org/officeDocument/2006/relationships/image" Target="../media/image709.png"/><Relationship Id="rId97" Type="http://schemas.openxmlformats.org/officeDocument/2006/relationships/image" Target="../media/image730.png"/><Relationship Id="rId120" Type="http://schemas.openxmlformats.org/officeDocument/2006/relationships/customXml" Target="../ink/ink742.xml"/><Relationship Id="rId358" Type="http://schemas.openxmlformats.org/officeDocument/2006/relationships/customXml" Target="../ink/ink861.xml"/><Relationship Id="rId162" Type="http://schemas.openxmlformats.org/officeDocument/2006/relationships/customXml" Target="../ink/ink763.xml"/><Relationship Id="rId218" Type="http://schemas.openxmlformats.org/officeDocument/2006/relationships/customXml" Target="../ink/ink791.xml"/><Relationship Id="rId271" Type="http://schemas.openxmlformats.org/officeDocument/2006/relationships/image" Target="../media/image817.png"/><Relationship Id="rId24" Type="http://schemas.openxmlformats.org/officeDocument/2006/relationships/customXml" Target="../ink/ink694.xml"/><Relationship Id="rId66" Type="http://schemas.openxmlformats.org/officeDocument/2006/relationships/customXml" Target="../ink/ink715.xml"/><Relationship Id="rId131" Type="http://schemas.openxmlformats.org/officeDocument/2006/relationships/image" Target="../media/image747.png"/><Relationship Id="rId327" Type="http://schemas.openxmlformats.org/officeDocument/2006/relationships/image" Target="../media/image845.png"/><Relationship Id="rId369" Type="http://schemas.openxmlformats.org/officeDocument/2006/relationships/image" Target="../media/image866.png"/><Relationship Id="rId173" Type="http://schemas.openxmlformats.org/officeDocument/2006/relationships/image" Target="../media/image768.png"/><Relationship Id="rId229" Type="http://schemas.openxmlformats.org/officeDocument/2006/relationships/image" Target="../media/image796.png"/><Relationship Id="rId380" Type="http://schemas.openxmlformats.org/officeDocument/2006/relationships/customXml" Target="../ink/ink872.xml"/><Relationship Id="rId240" Type="http://schemas.openxmlformats.org/officeDocument/2006/relationships/customXml" Target="../ink/ink802.xml"/><Relationship Id="rId35" Type="http://schemas.openxmlformats.org/officeDocument/2006/relationships/image" Target="../media/image699.png"/><Relationship Id="rId77" Type="http://schemas.openxmlformats.org/officeDocument/2006/relationships/image" Target="../media/image720.png"/><Relationship Id="rId100" Type="http://schemas.openxmlformats.org/officeDocument/2006/relationships/customXml" Target="../ink/ink732.xml"/><Relationship Id="rId282" Type="http://schemas.openxmlformats.org/officeDocument/2006/relationships/customXml" Target="../ink/ink823.xml"/><Relationship Id="rId338" Type="http://schemas.openxmlformats.org/officeDocument/2006/relationships/customXml" Target="../ink/ink851.xml"/><Relationship Id="rId8" Type="http://schemas.openxmlformats.org/officeDocument/2006/relationships/customXml" Target="../ink/ink686.xml"/><Relationship Id="rId142" Type="http://schemas.openxmlformats.org/officeDocument/2006/relationships/customXml" Target="../ink/ink753.xml"/><Relationship Id="rId184" Type="http://schemas.openxmlformats.org/officeDocument/2006/relationships/customXml" Target="../ink/ink774.xml"/><Relationship Id="rId391" Type="http://schemas.openxmlformats.org/officeDocument/2006/relationships/image" Target="../media/image877.png"/><Relationship Id="rId405" Type="http://schemas.openxmlformats.org/officeDocument/2006/relationships/image" Target="../media/image884.png"/><Relationship Id="rId251" Type="http://schemas.openxmlformats.org/officeDocument/2006/relationships/image" Target="../media/image807.png"/><Relationship Id="rId46" Type="http://schemas.openxmlformats.org/officeDocument/2006/relationships/customXml" Target="../ink/ink705.xml"/><Relationship Id="rId293" Type="http://schemas.openxmlformats.org/officeDocument/2006/relationships/image" Target="../media/image828.png"/><Relationship Id="rId307" Type="http://schemas.openxmlformats.org/officeDocument/2006/relationships/image" Target="../media/image835.png"/><Relationship Id="rId349" Type="http://schemas.openxmlformats.org/officeDocument/2006/relationships/image" Target="../media/image856.png"/><Relationship Id="rId88" Type="http://schemas.openxmlformats.org/officeDocument/2006/relationships/customXml" Target="../ink/ink726.xml"/><Relationship Id="rId111" Type="http://schemas.openxmlformats.org/officeDocument/2006/relationships/image" Target="../media/image737.png"/><Relationship Id="rId153" Type="http://schemas.openxmlformats.org/officeDocument/2006/relationships/image" Target="../media/image758.png"/><Relationship Id="rId195" Type="http://schemas.openxmlformats.org/officeDocument/2006/relationships/image" Target="../media/image779.png"/><Relationship Id="rId209" Type="http://schemas.openxmlformats.org/officeDocument/2006/relationships/image" Target="../media/image786.png"/><Relationship Id="rId360" Type="http://schemas.openxmlformats.org/officeDocument/2006/relationships/customXml" Target="../ink/ink862.xml"/><Relationship Id="rId220" Type="http://schemas.openxmlformats.org/officeDocument/2006/relationships/customXml" Target="../ink/ink792.xml"/><Relationship Id="rId15" Type="http://schemas.openxmlformats.org/officeDocument/2006/relationships/image" Target="../media/image689.png"/><Relationship Id="rId57" Type="http://schemas.openxmlformats.org/officeDocument/2006/relationships/image" Target="../media/image710.png"/><Relationship Id="rId262" Type="http://schemas.openxmlformats.org/officeDocument/2006/relationships/customXml" Target="../ink/ink813.xml"/><Relationship Id="rId318" Type="http://schemas.openxmlformats.org/officeDocument/2006/relationships/customXml" Target="../ink/ink841.xml"/><Relationship Id="rId99" Type="http://schemas.openxmlformats.org/officeDocument/2006/relationships/image" Target="../media/image731.png"/><Relationship Id="rId122" Type="http://schemas.openxmlformats.org/officeDocument/2006/relationships/customXml" Target="../ink/ink743.xml"/><Relationship Id="rId164" Type="http://schemas.openxmlformats.org/officeDocument/2006/relationships/customXml" Target="../ink/ink764.xml"/><Relationship Id="rId371" Type="http://schemas.openxmlformats.org/officeDocument/2006/relationships/image" Target="../media/image867.png"/><Relationship Id="rId26" Type="http://schemas.openxmlformats.org/officeDocument/2006/relationships/customXml" Target="../ink/ink695.xml"/><Relationship Id="rId231" Type="http://schemas.openxmlformats.org/officeDocument/2006/relationships/image" Target="../media/image797.png"/><Relationship Id="rId273" Type="http://schemas.openxmlformats.org/officeDocument/2006/relationships/image" Target="../media/image818.png"/><Relationship Id="rId329" Type="http://schemas.openxmlformats.org/officeDocument/2006/relationships/image" Target="../media/image846.png"/><Relationship Id="rId68" Type="http://schemas.openxmlformats.org/officeDocument/2006/relationships/customXml" Target="../ink/ink716.xml"/><Relationship Id="rId133" Type="http://schemas.openxmlformats.org/officeDocument/2006/relationships/image" Target="../media/image748.png"/><Relationship Id="rId175" Type="http://schemas.openxmlformats.org/officeDocument/2006/relationships/image" Target="../media/image769.png"/><Relationship Id="rId340" Type="http://schemas.openxmlformats.org/officeDocument/2006/relationships/customXml" Target="../ink/ink852.xml"/><Relationship Id="rId200" Type="http://schemas.openxmlformats.org/officeDocument/2006/relationships/customXml" Target="../ink/ink782.xml"/><Relationship Id="rId382" Type="http://schemas.openxmlformats.org/officeDocument/2006/relationships/customXml" Target="../ink/ink873.xml"/><Relationship Id="rId242" Type="http://schemas.openxmlformats.org/officeDocument/2006/relationships/customXml" Target="../ink/ink803.xml"/><Relationship Id="rId284" Type="http://schemas.openxmlformats.org/officeDocument/2006/relationships/customXml" Target="../ink/ink824.xml"/><Relationship Id="rId37" Type="http://schemas.openxmlformats.org/officeDocument/2006/relationships/image" Target="../media/image700.png"/><Relationship Id="rId79" Type="http://schemas.openxmlformats.org/officeDocument/2006/relationships/image" Target="../media/image721.png"/><Relationship Id="rId102" Type="http://schemas.openxmlformats.org/officeDocument/2006/relationships/customXml" Target="../ink/ink733.xml"/><Relationship Id="rId144" Type="http://schemas.openxmlformats.org/officeDocument/2006/relationships/customXml" Target="../ink/ink754.xml"/><Relationship Id="rId90" Type="http://schemas.openxmlformats.org/officeDocument/2006/relationships/customXml" Target="../ink/ink727.xml"/><Relationship Id="rId186" Type="http://schemas.openxmlformats.org/officeDocument/2006/relationships/customXml" Target="../ink/ink775.xml"/><Relationship Id="rId351" Type="http://schemas.openxmlformats.org/officeDocument/2006/relationships/image" Target="../media/image857.png"/><Relationship Id="rId393" Type="http://schemas.openxmlformats.org/officeDocument/2006/relationships/image" Target="../media/image878.png"/><Relationship Id="rId407" Type="http://schemas.openxmlformats.org/officeDocument/2006/relationships/image" Target="../media/image885.png"/><Relationship Id="rId211" Type="http://schemas.openxmlformats.org/officeDocument/2006/relationships/image" Target="../media/image787.png"/><Relationship Id="rId253" Type="http://schemas.openxmlformats.org/officeDocument/2006/relationships/image" Target="../media/image808.png"/><Relationship Id="rId295" Type="http://schemas.openxmlformats.org/officeDocument/2006/relationships/image" Target="../media/image829.png"/><Relationship Id="rId309" Type="http://schemas.openxmlformats.org/officeDocument/2006/relationships/image" Target="../media/image8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D7692-2F9E-A5FA-051C-4F1A033F7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37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Grünes Wachstum durch #FinanceForFuture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Mittwoch 18.05.2022</a:t>
            </a:r>
            <a:br>
              <a:rPr lang="de-DE" dirty="0"/>
            </a:br>
            <a:r>
              <a:rPr lang="de-DE" dirty="0"/>
              <a:t>09:00 </a:t>
            </a:r>
            <a:r>
              <a:rPr lang="de-DE" dirty="0" err="1"/>
              <a:t>gHs</a:t>
            </a:r>
            <a:r>
              <a:rPr lang="de-DE" dirty="0"/>
              <a:t> + Zoom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6A3EC5-1F35-C3C5-DAF3-7BD6890F9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3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Dr. Hans-Jörg </a:t>
            </a:r>
            <a:r>
              <a:rPr lang="de-DE" dirty="0" err="1"/>
              <a:t>Naumer</a:t>
            </a:r>
            <a:endParaRPr lang="de-DE" dirty="0"/>
          </a:p>
          <a:p>
            <a:r>
              <a:rPr lang="de-DE" dirty="0" err="1"/>
              <a:t>Director</a:t>
            </a:r>
            <a:r>
              <a:rPr lang="de-DE" dirty="0"/>
              <a:t> Global Capital </a:t>
            </a:r>
            <a:r>
              <a:rPr lang="de-DE" dirty="0" err="1"/>
              <a:t>Markets</a:t>
            </a:r>
            <a:r>
              <a:rPr lang="de-DE" dirty="0"/>
              <a:t> &amp;</a:t>
            </a:r>
          </a:p>
          <a:p>
            <a:r>
              <a:rPr lang="de-DE" dirty="0" err="1"/>
              <a:t>Thematic</a:t>
            </a:r>
            <a:r>
              <a:rPr lang="de-DE" dirty="0"/>
              <a:t> Research</a:t>
            </a:r>
          </a:p>
          <a:p>
            <a:r>
              <a:rPr lang="de-DE" dirty="0" err="1"/>
              <a:t>AllianzGI</a:t>
            </a:r>
            <a:r>
              <a:rPr lang="de-DE" dirty="0"/>
              <a:t> (Allianz Global Investors)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310AFB6-EE85-4D5F-789D-C7EAD54535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88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02210" y="165399"/>
            <a:ext cx="2904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85253" y="2704652"/>
            <a:ext cx="3321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9406" y="2704652"/>
            <a:ext cx="3289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02210" y="4819891"/>
            <a:ext cx="438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VÄ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24477" y="5719035"/>
            <a:ext cx="3177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833799" y="2993302"/>
            <a:ext cx="3018865" cy="20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833799" y="2812228"/>
            <a:ext cx="30255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944223" y="249775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r>
              <a:rPr lang="de-DE" baseline="-25000" dirty="0"/>
              <a:t>H/U</a:t>
            </a:r>
            <a:r>
              <a:rPr lang="de-DE" dirty="0"/>
              <a:t>=210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87091" y="2880693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r>
              <a:rPr lang="de-DE" dirty="0"/>
              <a:t>=140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340433" y="540700"/>
            <a:ext cx="1791006" cy="2017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374851" y="482820"/>
            <a:ext cx="101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r>
              <a:rPr lang="de-DE" dirty="0"/>
              <a:t>=90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538343" y="699247"/>
            <a:ext cx="1653608" cy="1820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13649" y="2102709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r>
              <a:rPr lang="de-DE" baseline="-25000" dirty="0"/>
              <a:t>H/St</a:t>
            </a:r>
            <a:r>
              <a:rPr lang="de-DE" dirty="0"/>
              <a:t>=70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225997" y="306163"/>
            <a:ext cx="1844930" cy="2133813"/>
            <a:chOff x="770523" y="306163"/>
            <a:chExt cx="1844930" cy="2133813"/>
          </a:xfrm>
        </p:grpSpPr>
        <p:cxnSp>
          <p:nvCxnSpPr>
            <p:cNvPr id="23" name="Gerade Verbindung mit Pfeil 22"/>
            <p:cNvCxnSpPr/>
            <p:nvPr/>
          </p:nvCxnSpPr>
          <p:spPr>
            <a:xfrm flipH="1">
              <a:off x="770523" y="688249"/>
              <a:ext cx="513608" cy="17517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 flipV="1">
              <a:off x="1285256" y="306163"/>
              <a:ext cx="1330197" cy="382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33"/>
          <p:cNvSpPr txBox="1"/>
          <p:nvPr/>
        </p:nvSpPr>
        <p:spPr>
          <a:xfrm>
            <a:off x="42437" y="774389"/>
            <a:ext cx="101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r>
              <a:rPr lang="de-DE" dirty="0"/>
              <a:t>=10</a:t>
            </a:r>
          </a:p>
        </p:txBody>
      </p:sp>
      <p:cxnSp>
        <p:nvCxnSpPr>
          <p:cNvPr id="35" name="Gerade Verbindung mit Pfeil 34"/>
          <p:cNvCxnSpPr/>
          <p:nvPr/>
        </p:nvCxnSpPr>
        <p:spPr>
          <a:xfrm flipV="1">
            <a:off x="2720210" y="3237605"/>
            <a:ext cx="1416509" cy="1489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3321142" y="380439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U</a:t>
            </a:r>
            <a:r>
              <a:rPr lang="de-DE" dirty="0"/>
              <a:t>=60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 flipH="1" flipV="1">
            <a:off x="2343232" y="731233"/>
            <a:ext cx="46629" cy="3948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753910" y="1155413"/>
            <a:ext cx="81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</a:t>
            </a:r>
            <a:r>
              <a:rPr lang="de-DE" baseline="-25000" dirty="0" err="1"/>
              <a:t>St</a:t>
            </a:r>
            <a:r>
              <a:rPr lang="de-DE" dirty="0"/>
              <a:t>=20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2962674" y="5222565"/>
            <a:ext cx="76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LB=30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503161" y="3421887"/>
            <a:ext cx="110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IM=10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648275" y="407074"/>
            <a:ext cx="145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EX=40+10=50</a:t>
            </a:r>
          </a:p>
        </p:txBody>
      </p:sp>
      <p:cxnSp>
        <p:nvCxnSpPr>
          <p:cNvPr id="49" name="Gerade Verbindung mit Pfeil 48"/>
          <p:cNvCxnSpPr/>
          <p:nvPr/>
        </p:nvCxnSpPr>
        <p:spPr>
          <a:xfrm>
            <a:off x="2814763" y="5047828"/>
            <a:ext cx="1790935" cy="6828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4503161" y="3194545"/>
            <a:ext cx="442632" cy="2325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 flipV="1">
            <a:off x="4309884" y="3272798"/>
            <a:ext cx="414593" cy="2247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9638562" y="666844"/>
            <a:ext cx="85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NÜ=10</a:t>
            </a:r>
          </a:p>
        </p:txBody>
      </p:sp>
      <p:grpSp>
        <p:nvGrpSpPr>
          <p:cNvPr id="64" name="Gruppieren 63"/>
          <p:cNvGrpSpPr/>
          <p:nvPr/>
        </p:nvGrpSpPr>
        <p:grpSpPr>
          <a:xfrm>
            <a:off x="306992" y="3214606"/>
            <a:ext cx="4222351" cy="2817752"/>
            <a:chOff x="851518" y="3214606"/>
            <a:chExt cx="4222351" cy="2817752"/>
          </a:xfrm>
        </p:grpSpPr>
        <p:cxnSp>
          <p:nvCxnSpPr>
            <p:cNvPr id="59" name="Gerade Verbindung mit Pfeil 58"/>
            <p:cNvCxnSpPr/>
            <p:nvPr/>
          </p:nvCxnSpPr>
          <p:spPr>
            <a:xfrm>
              <a:off x="932127" y="5994571"/>
              <a:ext cx="4141742" cy="377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/>
          </p:nvCxnSpPr>
          <p:spPr>
            <a:xfrm>
              <a:off x="851518" y="3214606"/>
              <a:ext cx="66882" cy="27988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feld 64"/>
          <p:cNvSpPr txBox="1"/>
          <p:nvPr/>
        </p:nvSpPr>
        <p:spPr>
          <a:xfrm>
            <a:off x="4031319" y="5072110"/>
            <a:ext cx="85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EX=50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3321484" y="2157909"/>
            <a:ext cx="96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C</a:t>
            </a:r>
            <a:r>
              <a:rPr lang="de-DE" baseline="-25000" dirty="0" err="1">
                <a:solidFill>
                  <a:srgbClr val="FF0000"/>
                </a:solidFill>
              </a:rPr>
              <a:t>St</a:t>
            </a:r>
            <a:r>
              <a:rPr lang="de-DE" dirty="0">
                <a:solidFill>
                  <a:srgbClr val="FF0000"/>
                </a:solidFill>
              </a:rPr>
              <a:t>=40</a:t>
            </a:r>
          </a:p>
        </p:txBody>
      </p:sp>
      <p:cxnSp>
        <p:nvCxnSpPr>
          <p:cNvPr id="68" name="Gerade Verbindung mit Pfeil 67"/>
          <p:cNvCxnSpPr/>
          <p:nvPr/>
        </p:nvCxnSpPr>
        <p:spPr>
          <a:xfrm>
            <a:off x="2645790" y="534731"/>
            <a:ext cx="1490929" cy="1971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5145476" y="666844"/>
            <a:ext cx="192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C</a:t>
            </a:r>
            <a:r>
              <a:rPr lang="de-DE" baseline="-25000" dirty="0" err="1">
                <a:solidFill>
                  <a:srgbClr val="FF0000"/>
                </a:solidFill>
              </a:rPr>
              <a:t>St</a:t>
            </a:r>
            <a:r>
              <a:rPr lang="de-DE" dirty="0">
                <a:solidFill>
                  <a:srgbClr val="FF0000"/>
                </a:solidFill>
              </a:rPr>
              <a:t>=2∙I</a:t>
            </a:r>
            <a:r>
              <a:rPr lang="de-DE" baseline="-25000" dirty="0">
                <a:solidFill>
                  <a:srgbClr val="FF0000"/>
                </a:solidFill>
              </a:rPr>
              <a:t>St</a:t>
            </a:r>
            <a:r>
              <a:rPr lang="de-DE" dirty="0">
                <a:solidFill>
                  <a:srgbClr val="FF0000"/>
                </a:solidFill>
              </a:rPr>
              <a:t>=2∙20=40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159646" y="893567"/>
            <a:ext cx="77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T</a:t>
            </a:r>
            <a:r>
              <a:rPr lang="de-DE" baseline="-25000" dirty="0">
                <a:solidFill>
                  <a:srgbClr val="FF0000"/>
                </a:solidFill>
              </a:rPr>
              <a:t>U</a:t>
            </a:r>
            <a:r>
              <a:rPr lang="de-DE" dirty="0">
                <a:solidFill>
                  <a:srgbClr val="FF0000"/>
                </a:solidFill>
              </a:rPr>
              <a:t>=60</a:t>
            </a:r>
          </a:p>
        </p:txBody>
      </p:sp>
      <p:cxnSp>
        <p:nvCxnSpPr>
          <p:cNvPr id="75" name="Gerade Verbindung mit Pfeil 74"/>
          <p:cNvCxnSpPr/>
          <p:nvPr/>
        </p:nvCxnSpPr>
        <p:spPr>
          <a:xfrm flipH="1" flipV="1">
            <a:off x="2740535" y="441123"/>
            <a:ext cx="1576736" cy="2018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feld 77"/>
              <p:cNvSpPr txBox="1"/>
              <p:nvPr/>
            </p:nvSpPr>
            <p:spPr>
              <a:xfrm>
                <a:off x="6866334" y="609777"/>
                <a:ext cx="2277666" cy="485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T</a:t>
                </a:r>
                <a:r>
                  <a:rPr lang="de-DE" baseline="-25000" dirty="0">
                    <a:solidFill>
                      <a:srgbClr val="FF0000"/>
                    </a:solidFill>
                  </a:rPr>
                  <a:t>U</a:t>
                </a:r>
                <a:r>
                  <a:rPr lang="de-DE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T</a:t>
                </a:r>
                <a:r>
                  <a:rPr lang="de-DE" baseline="-25000" dirty="0">
                    <a:solidFill>
                      <a:srgbClr val="FF0000"/>
                    </a:solidFill>
                  </a:rPr>
                  <a:t>H</a:t>
                </a:r>
                <a:r>
                  <a:rPr lang="de-DE" dirty="0">
                    <a:solidFill>
                      <a:srgbClr val="FF0000"/>
                    </a:solidFill>
                  </a:rPr>
                  <a:t>=&gt; T</a:t>
                </a:r>
                <a:r>
                  <a:rPr lang="de-DE" baseline="-25000" dirty="0">
                    <a:solidFill>
                      <a:srgbClr val="FF0000"/>
                    </a:solidFill>
                  </a:rPr>
                  <a:t>U 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90=60</a:t>
                </a:r>
              </a:p>
            </p:txBody>
          </p:sp>
        </mc:Choice>
        <mc:Fallback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334" y="609777"/>
                <a:ext cx="2277666" cy="485454"/>
              </a:xfrm>
              <a:prstGeom prst="rect">
                <a:avLst/>
              </a:prstGeom>
              <a:blipFill>
                <a:blip r:embed="rId2"/>
                <a:stretch>
                  <a:fillRect l="-2139" r="-802" b="-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feld 78"/>
          <p:cNvSpPr txBox="1"/>
          <p:nvPr/>
        </p:nvSpPr>
        <p:spPr>
          <a:xfrm>
            <a:off x="9031459" y="653305"/>
            <a:ext cx="63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</a:t>
            </a:r>
            <a:r>
              <a:rPr lang="de-DE" baseline="-25000" dirty="0">
                <a:solidFill>
                  <a:srgbClr val="FF0000"/>
                </a:solidFill>
              </a:rPr>
              <a:t>H</a:t>
            </a:r>
            <a:r>
              <a:rPr lang="de-DE" dirty="0">
                <a:solidFill>
                  <a:srgbClr val="FF0000"/>
                </a:solidFill>
              </a:rPr>
              <a:t>=0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4021003" y="376888"/>
            <a:ext cx="106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Text: rot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3008999" y="41413"/>
            <a:ext cx="598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5-poliger Wirtschaftskreislauf einer offenen Volkswirtschaft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4945793" y="1158273"/>
            <a:ext cx="5810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Fehlende Angaben: grün</a:t>
            </a:r>
          </a:p>
          <a:p>
            <a:r>
              <a:rPr lang="de-DE" dirty="0">
                <a:solidFill>
                  <a:srgbClr val="00B050"/>
                </a:solidFill>
              </a:rPr>
              <a:t>Sparen des Staates, der Haushalte und der Unternehmen</a:t>
            </a:r>
          </a:p>
          <a:p>
            <a:r>
              <a:rPr lang="de-DE" dirty="0">
                <a:solidFill>
                  <a:srgbClr val="00B050"/>
                </a:solidFill>
              </a:rPr>
              <a:t>Leistungsbilanz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5027688" y="2159695"/>
            <a:ext cx="549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Bei den Haushalten fehlen nur noch die Ersparnisse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5042193" y="2500841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S</a:t>
            </a:r>
            <a:r>
              <a:rPr lang="de-DE" baseline="-25000" dirty="0">
                <a:solidFill>
                  <a:srgbClr val="00B050"/>
                </a:solidFill>
              </a:rPr>
              <a:t>H</a:t>
            </a:r>
            <a:r>
              <a:rPr lang="de-DE" dirty="0"/>
              <a:t>+C</a:t>
            </a:r>
            <a:r>
              <a:rPr lang="de-DE" baseline="-25000" dirty="0"/>
              <a:t>H</a:t>
            </a:r>
            <a:r>
              <a:rPr lang="de-DE" dirty="0"/>
              <a:t>+T</a:t>
            </a:r>
            <a:r>
              <a:rPr lang="de-DE" baseline="-25000" dirty="0"/>
              <a:t>H</a:t>
            </a:r>
            <a:r>
              <a:rPr lang="de-DE" dirty="0"/>
              <a:t>+NÜ=Z</a:t>
            </a:r>
            <a:r>
              <a:rPr lang="de-DE" baseline="-25000" dirty="0"/>
              <a:t>H</a:t>
            </a:r>
            <a:r>
              <a:rPr lang="de-DE" dirty="0"/>
              <a:t>+Y</a:t>
            </a:r>
            <a:r>
              <a:rPr lang="de-DE" baseline="-25000" dirty="0"/>
              <a:t>H/</a:t>
            </a:r>
            <a:r>
              <a:rPr lang="de-DE" baseline="-25000" dirty="0" err="1"/>
              <a:t>St</a:t>
            </a:r>
            <a:r>
              <a:rPr lang="de-DE" dirty="0" err="1"/>
              <a:t>+Y</a:t>
            </a:r>
            <a:r>
              <a:rPr lang="de-DE" baseline="-25000" dirty="0" err="1"/>
              <a:t>H</a:t>
            </a:r>
            <a:r>
              <a:rPr lang="de-DE" baseline="-25000" dirty="0"/>
              <a:t>/U</a:t>
            </a:r>
            <a:r>
              <a:rPr lang="de-DE" dirty="0"/>
              <a:t>+I</a:t>
            </a:r>
            <a:r>
              <a:rPr lang="de-DE" baseline="-25000" dirty="0"/>
              <a:t>H</a:t>
            </a:r>
            <a:endParaRPr lang="de-DE" dirty="0"/>
          </a:p>
        </p:txBody>
      </p:sp>
      <p:cxnSp>
        <p:nvCxnSpPr>
          <p:cNvPr id="90" name="Gerade Verbindung mit Pfeil 89"/>
          <p:cNvCxnSpPr/>
          <p:nvPr/>
        </p:nvCxnSpPr>
        <p:spPr>
          <a:xfrm flipH="1" flipV="1">
            <a:off x="391353" y="3237605"/>
            <a:ext cx="1734322" cy="1769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809302" y="3982123"/>
            <a:ext cx="63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</a:t>
            </a:r>
            <a:r>
              <a:rPr lang="de-DE" baseline="-25000" dirty="0">
                <a:solidFill>
                  <a:srgbClr val="FF0000"/>
                </a:solidFill>
              </a:rPr>
              <a:t>H</a:t>
            </a:r>
            <a:r>
              <a:rPr lang="de-DE" dirty="0">
                <a:solidFill>
                  <a:srgbClr val="FF0000"/>
                </a:solidFill>
              </a:rPr>
              <a:t>=0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7969105" y="2557844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S</a:t>
            </a:r>
            <a:r>
              <a:rPr lang="de-DE" baseline="-25000" dirty="0">
                <a:solidFill>
                  <a:srgbClr val="00B050"/>
                </a:solidFill>
              </a:rPr>
              <a:t>H</a:t>
            </a:r>
            <a:r>
              <a:rPr lang="de-DE" dirty="0"/>
              <a:t>=10+70+210+0-(140+90+10+0)</a:t>
            </a:r>
            <a:r>
              <a:rPr lang="de-DE" dirty="0">
                <a:solidFill>
                  <a:srgbClr val="00B050"/>
                </a:solidFill>
              </a:rPr>
              <a:t>=50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3008999" y="331107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S</a:t>
            </a:r>
            <a:r>
              <a:rPr lang="de-DE" baseline="-25000" dirty="0">
                <a:solidFill>
                  <a:srgbClr val="00B050"/>
                </a:solidFill>
              </a:rPr>
              <a:t>U</a:t>
            </a:r>
            <a:r>
              <a:rPr lang="de-DE" dirty="0">
                <a:solidFill>
                  <a:srgbClr val="00B050"/>
                </a:solidFill>
              </a:rPr>
              <a:t>=10</a:t>
            </a:r>
          </a:p>
        </p:txBody>
      </p:sp>
      <p:cxnSp>
        <p:nvCxnSpPr>
          <p:cNvPr id="95" name="Gerade Verbindung mit Pfeil 94"/>
          <p:cNvCxnSpPr/>
          <p:nvPr/>
        </p:nvCxnSpPr>
        <p:spPr>
          <a:xfrm>
            <a:off x="563363" y="3214606"/>
            <a:ext cx="1558553" cy="15534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5706622" y="3138716"/>
            <a:ext cx="549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Beim Staat fehlen ebenso noch die Ersparnisse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5725301" y="3486290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S</a:t>
            </a:r>
            <a:r>
              <a:rPr lang="de-DE" baseline="-25000" dirty="0" err="1">
                <a:solidFill>
                  <a:srgbClr val="00B050"/>
                </a:solidFill>
              </a:rPr>
              <a:t>St</a:t>
            </a:r>
            <a:r>
              <a:rPr lang="de-DE" dirty="0" err="1"/>
              <a:t>+</a:t>
            </a:r>
            <a:r>
              <a:rPr lang="de-DE" dirty="0" err="1">
                <a:solidFill>
                  <a:srgbClr val="FF0000"/>
                </a:solidFill>
              </a:rPr>
              <a:t>C</a:t>
            </a:r>
            <a:r>
              <a:rPr lang="de-DE" baseline="-25000" dirty="0" err="1">
                <a:solidFill>
                  <a:srgbClr val="FF0000"/>
                </a:solidFill>
              </a:rPr>
              <a:t>St</a:t>
            </a:r>
            <a:r>
              <a:rPr lang="de-DE" dirty="0" err="1"/>
              <a:t>+Z</a:t>
            </a:r>
            <a:r>
              <a:rPr lang="de-DE" baseline="-25000" dirty="0" err="1"/>
              <a:t>H</a:t>
            </a:r>
            <a:r>
              <a:rPr lang="de-DE" dirty="0" err="1"/>
              <a:t>+Y</a:t>
            </a:r>
            <a:r>
              <a:rPr lang="de-DE" baseline="-25000" dirty="0" err="1"/>
              <a:t>H</a:t>
            </a:r>
            <a:r>
              <a:rPr lang="de-DE" baseline="-25000" dirty="0"/>
              <a:t>/St</a:t>
            </a:r>
            <a:r>
              <a:rPr lang="de-DE" dirty="0"/>
              <a:t>=</a:t>
            </a:r>
            <a:r>
              <a:rPr lang="de-DE" dirty="0" err="1"/>
              <a:t>T</a:t>
            </a:r>
            <a:r>
              <a:rPr lang="de-DE" baseline="-25000" dirty="0" err="1"/>
              <a:t>H</a:t>
            </a:r>
            <a:r>
              <a:rPr lang="de-DE" dirty="0" err="1"/>
              <a:t>+</a:t>
            </a:r>
            <a:r>
              <a:rPr lang="de-DE" dirty="0" err="1">
                <a:solidFill>
                  <a:srgbClr val="FF0000"/>
                </a:solidFill>
              </a:rPr>
              <a:t>T</a:t>
            </a:r>
            <a:r>
              <a:rPr lang="de-DE" baseline="-25000" dirty="0" err="1">
                <a:solidFill>
                  <a:srgbClr val="FF0000"/>
                </a:solidFill>
              </a:rPr>
              <a:t>U</a:t>
            </a:r>
            <a:r>
              <a:rPr lang="de-DE" dirty="0" err="1"/>
              <a:t>+I</a:t>
            </a:r>
            <a:r>
              <a:rPr lang="de-DE" baseline="-25000" dirty="0" err="1"/>
              <a:t>St</a:t>
            </a:r>
            <a:endParaRPr lang="de-DE" dirty="0"/>
          </a:p>
        </p:txBody>
      </p:sp>
      <p:sp>
        <p:nvSpPr>
          <p:cNvPr id="100" name="Textfeld 99"/>
          <p:cNvSpPr txBox="1"/>
          <p:nvPr/>
        </p:nvSpPr>
        <p:spPr>
          <a:xfrm>
            <a:off x="8267985" y="3489504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S</a:t>
            </a:r>
            <a:r>
              <a:rPr lang="de-DE" baseline="-25000" dirty="0" err="1">
                <a:solidFill>
                  <a:srgbClr val="00B050"/>
                </a:solidFill>
              </a:rPr>
              <a:t>St</a:t>
            </a:r>
            <a:r>
              <a:rPr lang="de-DE" dirty="0"/>
              <a:t>=90+</a:t>
            </a:r>
            <a:r>
              <a:rPr lang="de-DE" dirty="0">
                <a:solidFill>
                  <a:srgbClr val="FF0000"/>
                </a:solidFill>
              </a:rPr>
              <a:t>60</a:t>
            </a:r>
            <a:r>
              <a:rPr lang="de-DE" dirty="0"/>
              <a:t>+20-(</a:t>
            </a:r>
            <a:r>
              <a:rPr lang="de-DE" dirty="0">
                <a:solidFill>
                  <a:srgbClr val="FF0000"/>
                </a:solidFill>
              </a:rPr>
              <a:t>40</a:t>
            </a:r>
            <a:r>
              <a:rPr lang="de-DE" dirty="0"/>
              <a:t>+10+70)</a:t>
            </a:r>
            <a:r>
              <a:rPr lang="de-DE" dirty="0">
                <a:solidFill>
                  <a:srgbClr val="00B050"/>
                </a:solidFill>
              </a:rPr>
              <a:t>=50</a:t>
            </a:r>
          </a:p>
        </p:txBody>
      </p:sp>
      <p:cxnSp>
        <p:nvCxnSpPr>
          <p:cNvPr id="101" name="Gerade Verbindung mit Pfeil 100"/>
          <p:cNvCxnSpPr/>
          <p:nvPr/>
        </p:nvCxnSpPr>
        <p:spPr>
          <a:xfrm>
            <a:off x="2477354" y="729976"/>
            <a:ext cx="40069" cy="387227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>
            <a:off x="2393078" y="14728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S</a:t>
            </a:r>
            <a:r>
              <a:rPr lang="de-DE" baseline="-25000" dirty="0" err="1">
                <a:solidFill>
                  <a:srgbClr val="00B050"/>
                </a:solidFill>
              </a:rPr>
              <a:t>St</a:t>
            </a:r>
            <a:r>
              <a:rPr lang="de-DE" dirty="0">
                <a:solidFill>
                  <a:srgbClr val="00B050"/>
                </a:solidFill>
              </a:rPr>
              <a:t>=50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4798080" y="3828780"/>
            <a:ext cx="549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Ersparnisse der Unternehmen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4817941" y="4489834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S</a:t>
            </a:r>
            <a:r>
              <a:rPr lang="de-DE" baseline="-25000" dirty="0">
                <a:solidFill>
                  <a:srgbClr val="00B050"/>
                </a:solidFill>
              </a:rPr>
              <a:t>U</a:t>
            </a:r>
            <a:r>
              <a:rPr lang="de-DE" dirty="0"/>
              <a:t>=140+</a:t>
            </a:r>
            <a:r>
              <a:rPr lang="de-DE" dirty="0">
                <a:solidFill>
                  <a:srgbClr val="FF0000"/>
                </a:solidFill>
              </a:rPr>
              <a:t>40</a:t>
            </a:r>
            <a:r>
              <a:rPr lang="de-DE" dirty="0"/>
              <a:t>+60+</a:t>
            </a:r>
            <a:r>
              <a:rPr lang="de-DE" dirty="0">
                <a:solidFill>
                  <a:srgbClr val="FF0000"/>
                </a:solidFill>
              </a:rPr>
              <a:t>50</a:t>
            </a:r>
            <a:r>
              <a:rPr lang="de-DE" dirty="0"/>
              <a:t>-(</a:t>
            </a:r>
            <a:r>
              <a:rPr lang="de-DE" dirty="0">
                <a:solidFill>
                  <a:srgbClr val="FF0000"/>
                </a:solidFill>
              </a:rPr>
              <a:t>60</a:t>
            </a:r>
            <a:r>
              <a:rPr lang="de-DE" dirty="0"/>
              <a:t>+210+</a:t>
            </a:r>
            <a:r>
              <a:rPr lang="de-DE" dirty="0">
                <a:solidFill>
                  <a:srgbClr val="FF0000"/>
                </a:solidFill>
              </a:rPr>
              <a:t>10</a:t>
            </a:r>
            <a:r>
              <a:rPr lang="de-DE" dirty="0"/>
              <a:t>)=</a:t>
            </a:r>
            <a:r>
              <a:rPr lang="de-DE" dirty="0">
                <a:solidFill>
                  <a:srgbClr val="00B050"/>
                </a:solidFill>
              </a:rPr>
              <a:t>10</a:t>
            </a:r>
          </a:p>
        </p:txBody>
      </p:sp>
      <p:cxnSp>
        <p:nvCxnSpPr>
          <p:cNvPr id="108" name="Gerade Verbindung mit Pfeil 107"/>
          <p:cNvCxnSpPr/>
          <p:nvPr/>
        </p:nvCxnSpPr>
        <p:spPr>
          <a:xfrm flipH="1">
            <a:off x="2691733" y="3135333"/>
            <a:ext cx="1375095" cy="14370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780104" y="326204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S</a:t>
            </a:r>
            <a:r>
              <a:rPr lang="de-DE" baseline="-25000" dirty="0">
                <a:solidFill>
                  <a:srgbClr val="00B050"/>
                </a:solidFill>
              </a:rPr>
              <a:t>H</a:t>
            </a:r>
            <a:r>
              <a:rPr lang="de-DE" dirty="0">
                <a:solidFill>
                  <a:srgbClr val="00B050"/>
                </a:solidFill>
              </a:rPr>
              <a:t>=50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5038527" y="5058856"/>
            <a:ext cx="549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Leistungsbilanz über das Ausland:</a:t>
            </a:r>
          </a:p>
        </p:txBody>
      </p:sp>
      <p:sp>
        <p:nvSpPr>
          <p:cNvPr id="112" name="Textfeld 111"/>
          <p:cNvSpPr txBox="1"/>
          <p:nvPr/>
        </p:nvSpPr>
        <p:spPr>
          <a:xfrm>
            <a:off x="4933259" y="4174791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S</a:t>
            </a:r>
            <a:r>
              <a:rPr lang="de-DE" baseline="-25000" dirty="0">
                <a:solidFill>
                  <a:srgbClr val="00B050"/>
                </a:solidFill>
              </a:rPr>
              <a:t>U</a:t>
            </a:r>
            <a:r>
              <a:rPr lang="de-DE" dirty="0"/>
              <a:t>+</a:t>
            </a:r>
            <a:r>
              <a:rPr lang="de-DE" dirty="0">
                <a:solidFill>
                  <a:srgbClr val="FF0000"/>
                </a:solidFill>
              </a:rPr>
              <a:t>T</a:t>
            </a:r>
            <a:r>
              <a:rPr lang="de-DE" baseline="-25000" dirty="0">
                <a:solidFill>
                  <a:srgbClr val="FF0000"/>
                </a:solidFill>
              </a:rPr>
              <a:t>U</a:t>
            </a:r>
            <a:r>
              <a:rPr lang="de-DE" dirty="0"/>
              <a:t>+Y</a:t>
            </a:r>
            <a:r>
              <a:rPr lang="de-DE" baseline="-25000" dirty="0"/>
              <a:t>H/U</a:t>
            </a:r>
            <a:r>
              <a:rPr lang="de-DE" dirty="0"/>
              <a:t>+</a:t>
            </a:r>
            <a:r>
              <a:rPr lang="de-DE" dirty="0">
                <a:solidFill>
                  <a:srgbClr val="FF0000"/>
                </a:solidFill>
              </a:rPr>
              <a:t>IM</a:t>
            </a:r>
            <a:r>
              <a:rPr lang="de-DE" dirty="0"/>
              <a:t>=</a:t>
            </a:r>
            <a:r>
              <a:rPr lang="de-DE" dirty="0" err="1"/>
              <a:t>C</a:t>
            </a:r>
            <a:r>
              <a:rPr lang="de-DE" baseline="-25000" dirty="0" err="1"/>
              <a:t>H</a:t>
            </a:r>
            <a:r>
              <a:rPr lang="de-DE" dirty="0" err="1"/>
              <a:t>+</a:t>
            </a:r>
            <a:r>
              <a:rPr lang="de-DE" dirty="0" err="1">
                <a:solidFill>
                  <a:srgbClr val="FF0000"/>
                </a:solidFill>
              </a:rPr>
              <a:t>C</a:t>
            </a:r>
            <a:r>
              <a:rPr lang="de-DE" baseline="-25000" dirty="0" err="1">
                <a:solidFill>
                  <a:srgbClr val="FF0000"/>
                </a:solidFill>
              </a:rPr>
              <a:t>St</a:t>
            </a:r>
            <a:r>
              <a:rPr lang="de-DE" dirty="0" err="1"/>
              <a:t>+</a:t>
            </a:r>
            <a:r>
              <a:rPr lang="de-DE" dirty="0" err="1">
                <a:solidFill>
                  <a:srgbClr val="FF0000"/>
                </a:solidFill>
              </a:rPr>
              <a:t>Ex</a:t>
            </a:r>
            <a:r>
              <a:rPr lang="de-DE" dirty="0" err="1"/>
              <a:t>+I</a:t>
            </a:r>
            <a:r>
              <a:rPr lang="de-DE" baseline="-25000" dirty="0" err="1"/>
              <a:t>U</a:t>
            </a:r>
            <a:endParaRPr lang="de-DE" dirty="0"/>
          </a:p>
        </p:txBody>
      </p:sp>
      <p:sp>
        <p:nvSpPr>
          <p:cNvPr id="115" name="Textfeld 114"/>
          <p:cNvSpPr txBox="1"/>
          <p:nvPr/>
        </p:nvSpPr>
        <p:spPr>
          <a:xfrm>
            <a:off x="5067760" y="5347256"/>
            <a:ext cx="161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LB</a:t>
            </a:r>
            <a:r>
              <a:rPr lang="de-DE" dirty="0">
                <a:solidFill>
                  <a:srgbClr val="FF0000"/>
                </a:solidFill>
              </a:rPr>
              <a:t>+IM+NÜ</a:t>
            </a:r>
            <a:r>
              <a:rPr lang="de-DE" dirty="0">
                <a:solidFill>
                  <a:srgbClr val="00B050"/>
                </a:solidFill>
              </a:rPr>
              <a:t>=</a:t>
            </a:r>
            <a:r>
              <a:rPr lang="de-DE" dirty="0">
                <a:solidFill>
                  <a:srgbClr val="FF0000"/>
                </a:solidFill>
              </a:rPr>
              <a:t>EX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6644738" y="5347256"/>
            <a:ext cx="185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LB=</a:t>
            </a:r>
            <a:r>
              <a:rPr lang="de-DE" dirty="0">
                <a:solidFill>
                  <a:srgbClr val="FF0000"/>
                </a:solidFill>
              </a:rPr>
              <a:t>+50-10-10=</a:t>
            </a:r>
            <a:r>
              <a:rPr lang="de-DE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20" name="Textfeld 119"/>
          <p:cNvSpPr txBox="1"/>
          <p:nvPr/>
        </p:nvSpPr>
        <p:spPr>
          <a:xfrm>
            <a:off x="3195266" y="6097413"/>
            <a:ext cx="549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Kontrolle über die Vermögensveränderung:</a:t>
            </a:r>
          </a:p>
        </p:txBody>
      </p:sp>
      <p:sp>
        <p:nvSpPr>
          <p:cNvPr id="123" name="Textfeld 122"/>
          <p:cNvSpPr txBox="1"/>
          <p:nvPr/>
        </p:nvSpPr>
        <p:spPr>
          <a:xfrm>
            <a:off x="3183078" y="6426443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S</a:t>
            </a:r>
            <a:r>
              <a:rPr lang="de-DE" baseline="-25000" dirty="0" err="1">
                <a:solidFill>
                  <a:srgbClr val="00B050"/>
                </a:solidFill>
              </a:rPr>
              <a:t>U</a:t>
            </a:r>
            <a:r>
              <a:rPr lang="de-DE" dirty="0" err="1"/>
              <a:t>+</a:t>
            </a:r>
            <a:r>
              <a:rPr lang="de-DE" dirty="0" err="1">
                <a:solidFill>
                  <a:srgbClr val="00B050"/>
                </a:solidFill>
              </a:rPr>
              <a:t>S</a:t>
            </a:r>
            <a:r>
              <a:rPr lang="de-DE" baseline="-25000" dirty="0" err="1">
                <a:solidFill>
                  <a:srgbClr val="00B050"/>
                </a:solidFill>
              </a:rPr>
              <a:t>H</a:t>
            </a:r>
            <a:r>
              <a:rPr lang="de-DE" dirty="0" err="1">
                <a:solidFill>
                  <a:srgbClr val="00B050"/>
                </a:solidFill>
              </a:rPr>
              <a:t>+S</a:t>
            </a:r>
            <a:r>
              <a:rPr lang="de-DE" baseline="-25000" dirty="0" err="1">
                <a:solidFill>
                  <a:srgbClr val="00B050"/>
                </a:solidFill>
              </a:rPr>
              <a:t>St</a:t>
            </a:r>
            <a:r>
              <a:rPr lang="de-DE" dirty="0"/>
              <a:t>=</a:t>
            </a:r>
            <a:r>
              <a:rPr lang="de-DE" dirty="0" err="1"/>
              <a:t>I</a:t>
            </a:r>
            <a:r>
              <a:rPr lang="de-DE" baseline="-25000" dirty="0" err="1"/>
              <a:t>U</a:t>
            </a:r>
            <a:r>
              <a:rPr lang="de-DE" dirty="0" err="1"/>
              <a:t>+</a:t>
            </a:r>
            <a:r>
              <a:rPr lang="de-DE" dirty="0" err="1">
                <a:solidFill>
                  <a:srgbClr val="FF0000"/>
                </a:solidFill>
              </a:rPr>
              <a:t>I</a:t>
            </a:r>
            <a:r>
              <a:rPr lang="de-DE" baseline="-25000" dirty="0" err="1">
                <a:solidFill>
                  <a:srgbClr val="FF0000"/>
                </a:solidFill>
              </a:rPr>
              <a:t>H</a:t>
            </a:r>
            <a:r>
              <a:rPr lang="de-DE" dirty="0" err="1"/>
              <a:t>+I</a:t>
            </a:r>
            <a:r>
              <a:rPr lang="de-DE" baseline="-25000" dirty="0" err="1"/>
              <a:t>St</a:t>
            </a:r>
            <a:r>
              <a:rPr lang="de-DE" dirty="0" err="1"/>
              <a:t>+</a:t>
            </a:r>
            <a:r>
              <a:rPr lang="de-DE" dirty="0" err="1">
                <a:solidFill>
                  <a:srgbClr val="00B050"/>
                </a:solidFill>
              </a:rPr>
              <a:t>LB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5375115" y="6429758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10</a:t>
            </a:r>
            <a:r>
              <a:rPr lang="de-DE" dirty="0"/>
              <a:t>+</a:t>
            </a:r>
            <a:r>
              <a:rPr lang="de-DE" dirty="0">
                <a:solidFill>
                  <a:srgbClr val="00B050"/>
                </a:solidFill>
              </a:rPr>
              <a:t>50+50</a:t>
            </a:r>
            <a:r>
              <a:rPr lang="de-DE" dirty="0"/>
              <a:t>=60+</a:t>
            </a:r>
            <a:r>
              <a:rPr lang="de-DE" dirty="0">
                <a:solidFill>
                  <a:srgbClr val="FF0000"/>
                </a:solidFill>
              </a:rPr>
              <a:t>0</a:t>
            </a:r>
            <a:r>
              <a:rPr lang="de-DE" dirty="0"/>
              <a:t>+20+</a:t>
            </a:r>
            <a:r>
              <a:rPr lang="de-DE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25" name="Textfeld 124"/>
          <p:cNvSpPr txBox="1"/>
          <p:nvPr/>
        </p:nvSpPr>
        <p:spPr>
          <a:xfrm>
            <a:off x="8888388" y="42568"/>
            <a:ext cx="275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Direkte Angaben: schwarz</a:t>
            </a:r>
          </a:p>
        </p:txBody>
      </p:sp>
      <p:sp>
        <p:nvSpPr>
          <p:cNvPr id="126" name="Textfeld 125"/>
          <p:cNvSpPr txBox="1"/>
          <p:nvPr/>
        </p:nvSpPr>
        <p:spPr>
          <a:xfrm>
            <a:off x="4883336" y="391255"/>
            <a:ext cx="12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EX-IM=40</a:t>
            </a:r>
          </a:p>
        </p:txBody>
      </p:sp>
      <p:sp>
        <p:nvSpPr>
          <p:cNvPr id="127" name="Textfeld 126"/>
          <p:cNvSpPr txBox="1"/>
          <p:nvPr/>
        </p:nvSpPr>
        <p:spPr>
          <a:xfrm>
            <a:off x="5891485" y="376247"/>
            <a:ext cx="12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IM=10</a:t>
            </a:r>
          </a:p>
        </p:txBody>
      </p:sp>
      <p:sp>
        <p:nvSpPr>
          <p:cNvPr id="128" name="Textfeld 127"/>
          <p:cNvSpPr txBox="1"/>
          <p:nvPr/>
        </p:nvSpPr>
        <p:spPr>
          <a:xfrm>
            <a:off x="420826" y="5698366"/>
            <a:ext cx="85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NÜ=10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7F5951D4-C097-8F07-8478-B329BC816A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2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1" grpId="0"/>
      <p:bldP spid="34" grpId="0"/>
      <p:bldP spid="39" grpId="0"/>
      <p:bldP spid="41" grpId="0"/>
      <p:bldP spid="46" grpId="0"/>
      <p:bldP spid="47" grpId="0"/>
      <p:bldP spid="48" grpId="0"/>
      <p:bldP spid="58" grpId="0"/>
      <p:bldP spid="65" grpId="0"/>
      <p:bldP spid="66" grpId="0"/>
      <p:bldP spid="70" grpId="0"/>
      <p:bldP spid="71" grpId="0"/>
      <p:bldP spid="78" grpId="0"/>
      <p:bldP spid="79" grpId="0"/>
      <p:bldP spid="80" grpId="0"/>
      <p:bldP spid="82" grpId="0"/>
      <p:bldP spid="83" grpId="0"/>
      <p:bldP spid="84" grpId="0"/>
      <p:bldP spid="92" grpId="0"/>
      <p:bldP spid="93" grpId="0"/>
      <p:bldP spid="94" grpId="0"/>
      <p:bldP spid="98" grpId="0"/>
      <p:bldP spid="99" grpId="0"/>
      <p:bldP spid="100" grpId="0"/>
      <p:bldP spid="103" grpId="0"/>
      <p:bldP spid="104" grpId="0"/>
      <p:bldP spid="107" grpId="0"/>
      <p:bldP spid="110" grpId="0"/>
      <p:bldP spid="111" grpId="0"/>
      <p:bldP spid="112" grpId="0"/>
      <p:bldP spid="115" grpId="0"/>
      <p:bldP spid="116" grpId="0"/>
      <p:bldP spid="120" grpId="0"/>
      <p:bldP spid="123" grpId="0"/>
      <p:bldP spid="124" grpId="0"/>
      <p:bldP spid="126" grpId="0"/>
      <p:bldP spid="127" grpId="0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310AFB6-EE85-4D5F-789D-C7EAD54535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F725B722-38AD-0073-9555-6BF55056E8DB}"/>
                  </a:ext>
                </a:extLst>
              </p14:cNvPr>
              <p14:cNvContentPartPr/>
              <p14:nvPr/>
            </p14:nvContentPartPr>
            <p14:xfrm>
              <a:off x="5366618" y="3186622"/>
              <a:ext cx="689400" cy="946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F725B722-38AD-0073-9555-6BF55056E8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7978" y="3177982"/>
                <a:ext cx="70704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EAEA4F9B-3701-4D7D-6B71-E22166B52232}"/>
              </a:ext>
            </a:extLst>
          </p:cNvPr>
          <p:cNvGrpSpPr/>
          <p:nvPr/>
        </p:nvGrpSpPr>
        <p:grpSpPr>
          <a:xfrm>
            <a:off x="403658" y="31582"/>
            <a:ext cx="3098520" cy="2387880"/>
            <a:chOff x="403658" y="31582"/>
            <a:chExt cx="3098520" cy="23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DC662C9-B2C1-686A-D3F9-F34657BEAC6C}"/>
                    </a:ext>
                  </a:extLst>
                </p14:cNvPr>
                <p14:cNvContentPartPr/>
                <p14:nvPr/>
              </p14:nvContentPartPr>
              <p14:xfrm>
                <a:off x="2400218" y="56782"/>
                <a:ext cx="145080" cy="218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DC662C9-B2C1-686A-D3F9-F34657BEAC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91578" y="48142"/>
                  <a:ext cx="162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96AAE37-4836-626C-0B43-A6EEA7199217}"/>
                    </a:ext>
                  </a:extLst>
                </p14:cNvPr>
                <p14:cNvContentPartPr/>
                <p14:nvPr/>
              </p14:nvContentPartPr>
              <p14:xfrm>
                <a:off x="2578778" y="63982"/>
                <a:ext cx="120600" cy="195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96AAE37-4836-626C-0B43-A6EEA71992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69778" y="54982"/>
                  <a:ext cx="138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1755CFC-B24A-9FC4-27F4-EE97C6AA5AC9}"/>
                    </a:ext>
                  </a:extLst>
                </p14:cNvPr>
                <p14:cNvContentPartPr/>
                <p14:nvPr/>
              </p14:nvContentPartPr>
              <p14:xfrm>
                <a:off x="2728538" y="176302"/>
                <a:ext cx="109800" cy="60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1755CFC-B24A-9FC4-27F4-EE97C6AA5A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19538" y="167302"/>
                  <a:ext cx="127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4372ADC-37DC-4E00-A94C-589A97FB7254}"/>
                    </a:ext>
                  </a:extLst>
                </p14:cNvPr>
                <p14:cNvContentPartPr/>
                <p14:nvPr/>
              </p14:nvContentPartPr>
              <p14:xfrm>
                <a:off x="2825738" y="162622"/>
                <a:ext cx="196200" cy="211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4372ADC-37DC-4E00-A94C-589A97FB72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16738" y="153622"/>
                  <a:ext cx="213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1EA2FCE-A7BF-1D51-48FD-293742FEAB10}"/>
                    </a:ext>
                  </a:extLst>
                </p14:cNvPr>
                <p14:cNvContentPartPr/>
                <p14:nvPr/>
              </p14:nvContentPartPr>
              <p14:xfrm>
                <a:off x="3059378" y="65422"/>
                <a:ext cx="75960" cy="200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1EA2FCE-A7BF-1D51-48FD-293742FEAB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0738" y="56782"/>
                  <a:ext cx="93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DD4817C-1C16-E9D1-2453-BA9CA4529D61}"/>
                    </a:ext>
                  </a:extLst>
                </p14:cNvPr>
                <p14:cNvContentPartPr/>
                <p14:nvPr/>
              </p14:nvContentPartPr>
              <p14:xfrm>
                <a:off x="3161978" y="49582"/>
                <a:ext cx="181440" cy="192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DD4817C-1C16-E9D1-2453-BA9CA4529D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53338" y="40582"/>
                  <a:ext cx="199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3E1018F-1935-5687-E998-39A8326AF271}"/>
                    </a:ext>
                  </a:extLst>
                </p14:cNvPr>
                <p14:cNvContentPartPr/>
                <p14:nvPr/>
              </p14:nvContentPartPr>
              <p14:xfrm>
                <a:off x="3278978" y="31582"/>
                <a:ext cx="223200" cy="397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3E1018F-1935-5687-E998-39A8326AF27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70338" y="22582"/>
                  <a:ext cx="2408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50C6568-FE06-3D73-C57B-6AE367333FBD}"/>
                    </a:ext>
                  </a:extLst>
                </p14:cNvPr>
                <p14:cNvContentPartPr/>
                <p14:nvPr/>
              </p14:nvContentPartPr>
              <p14:xfrm>
                <a:off x="625418" y="111502"/>
                <a:ext cx="23400" cy="167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50C6568-FE06-3D73-C57B-6AE367333F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6418" y="102502"/>
                  <a:ext cx="41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479B226-F10A-4AAA-4F48-543EEE921497}"/>
                    </a:ext>
                  </a:extLst>
                </p14:cNvPr>
                <p14:cNvContentPartPr/>
                <p14:nvPr/>
              </p14:nvContentPartPr>
              <p14:xfrm>
                <a:off x="632978" y="94582"/>
                <a:ext cx="154080" cy="80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479B226-F10A-4AAA-4F48-543EEE9214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3978" y="85582"/>
                  <a:ext cx="171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B633874-3C48-707D-D229-5B73030AB579}"/>
                    </a:ext>
                  </a:extLst>
                </p14:cNvPr>
                <p14:cNvContentPartPr/>
                <p14:nvPr/>
              </p14:nvContentPartPr>
              <p14:xfrm>
                <a:off x="657818" y="265222"/>
                <a:ext cx="93600" cy="18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B633874-3C48-707D-D229-5B73030AB5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8818" y="256582"/>
                  <a:ext cx="111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AE444F2-BDED-B34D-E564-B74FA1FD0009}"/>
                    </a:ext>
                  </a:extLst>
                </p14:cNvPr>
                <p14:cNvContentPartPr/>
                <p14:nvPr/>
              </p14:nvContentPartPr>
              <p14:xfrm>
                <a:off x="821258" y="89542"/>
                <a:ext cx="203040" cy="154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AE444F2-BDED-B34D-E564-B74FA1FD00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2618" y="80902"/>
                  <a:ext cx="220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7A689B2-E5CD-F4CF-D59F-FC598AA4EF6A}"/>
                    </a:ext>
                  </a:extLst>
                </p14:cNvPr>
                <p14:cNvContentPartPr/>
                <p14:nvPr/>
              </p14:nvContentPartPr>
              <p14:xfrm>
                <a:off x="1025378" y="142822"/>
                <a:ext cx="89280" cy="99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7A689B2-E5CD-F4CF-D59F-FC598AA4EF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6378" y="134182"/>
                  <a:ext cx="106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79FBBA8-8538-BDAE-CA1A-ECD0AF494816}"/>
                    </a:ext>
                  </a:extLst>
                </p14:cNvPr>
                <p14:cNvContentPartPr/>
                <p14:nvPr/>
              </p14:nvContentPartPr>
              <p14:xfrm>
                <a:off x="1167578" y="62902"/>
                <a:ext cx="75240" cy="177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79FBBA8-8538-BDAE-CA1A-ECD0AF4948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58578" y="54262"/>
                  <a:ext cx="92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F9B1B2A-2C9C-2CE8-4611-74D3D94DC51F}"/>
                    </a:ext>
                  </a:extLst>
                </p14:cNvPr>
                <p14:cNvContentPartPr/>
                <p14:nvPr/>
              </p14:nvContentPartPr>
              <p14:xfrm>
                <a:off x="1242098" y="80542"/>
                <a:ext cx="300600" cy="235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F9B1B2A-2C9C-2CE8-4611-74D3D94DC5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33458" y="71542"/>
                  <a:ext cx="318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9DD94A2-6786-D629-2613-243D3DC61473}"/>
                    </a:ext>
                  </a:extLst>
                </p14:cNvPr>
                <p14:cNvContentPartPr/>
                <p14:nvPr/>
              </p14:nvContentPartPr>
              <p14:xfrm>
                <a:off x="1560338" y="168382"/>
                <a:ext cx="73800" cy="68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9DD94A2-6786-D629-2613-243D3DC614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51338" y="159742"/>
                  <a:ext cx="91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C9FB48F-B14B-2B2B-5972-A12B378A4D9E}"/>
                    </a:ext>
                  </a:extLst>
                </p14:cNvPr>
                <p14:cNvContentPartPr/>
                <p14:nvPr/>
              </p14:nvContentPartPr>
              <p14:xfrm>
                <a:off x="1678778" y="173062"/>
                <a:ext cx="101880" cy="68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C9FB48F-B14B-2B2B-5972-A12B378A4D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70138" y="164062"/>
                  <a:ext cx="119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28B15AC-BF9C-D660-52FF-8C1D4E778B7E}"/>
                    </a:ext>
                  </a:extLst>
                </p14:cNvPr>
                <p14:cNvContentPartPr/>
                <p14:nvPr/>
              </p14:nvContentPartPr>
              <p14:xfrm>
                <a:off x="1849778" y="90622"/>
                <a:ext cx="424800" cy="229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28B15AC-BF9C-D660-52FF-8C1D4E778B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41138" y="81982"/>
                  <a:ext cx="442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6F7CA41-B317-223D-5D08-7BE596E011A2}"/>
                    </a:ext>
                  </a:extLst>
                </p14:cNvPr>
                <p14:cNvContentPartPr/>
                <p14:nvPr/>
              </p14:nvContentPartPr>
              <p14:xfrm>
                <a:off x="1678418" y="412822"/>
                <a:ext cx="115200" cy="130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6F7CA41-B317-223D-5D08-7BE596E011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69418" y="403822"/>
                  <a:ext cx="132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4D72B4B-915E-F5AC-D137-747AEA9B981F}"/>
                    </a:ext>
                  </a:extLst>
                </p14:cNvPr>
                <p14:cNvContentPartPr/>
                <p14:nvPr/>
              </p14:nvContentPartPr>
              <p14:xfrm>
                <a:off x="1691738" y="358822"/>
                <a:ext cx="129960" cy="19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4D72B4B-915E-F5AC-D137-747AEA9B98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83098" y="349822"/>
                  <a:ext cx="147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438644C-C9C1-A7A2-1484-A76F1D50A96B}"/>
                    </a:ext>
                  </a:extLst>
                </p14:cNvPr>
                <p14:cNvContentPartPr/>
                <p14:nvPr/>
              </p14:nvContentPartPr>
              <p14:xfrm>
                <a:off x="1858418" y="338662"/>
                <a:ext cx="208440" cy="185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438644C-C9C1-A7A2-1484-A76F1D50A9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49778" y="330022"/>
                  <a:ext cx="226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9885FE0-5395-71B6-DD36-A9F05EC237F8}"/>
                    </a:ext>
                  </a:extLst>
                </p14:cNvPr>
                <p14:cNvContentPartPr/>
                <p14:nvPr/>
              </p14:nvContentPartPr>
              <p14:xfrm>
                <a:off x="2115098" y="387982"/>
                <a:ext cx="62280" cy="118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9885FE0-5395-71B6-DD36-A9F05EC237F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06098" y="379342"/>
                  <a:ext cx="79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0FACD32-E180-6F89-FFEF-A850E0CA7377}"/>
                    </a:ext>
                  </a:extLst>
                </p14:cNvPr>
                <p14:cNvContentPartPr/>
                <p14:nvPr/>
              </p14:nvContentPartPr>
              <p14:xfrm>
                <a:off x="2042378" y="310582"/>
                <a:ext cx="70920" cy="94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0FACD32-E180-6F89-FFEF-A850E0CA73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33378" y="301942"/>
                  <a:ext cx="88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074A2D8-D9E4-FE73-06E7-872E42583BDA}"/>
                    </a:ext>
                  </a:extLst>
                </p14:cNvPr>
                <p14:cNvContentPartPr/>
                <p14:nvPr/>
              </p14:nvContentPartPr>
              <p14:xfrm>
                <a:off x="2184218" y="453502"/>
                <a:ext cx="77400" cy="80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074A2D8-D9E4-FE73-06E7-872E42583BD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75578" y="444862"/>
                  <a:ext cx="95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CDC0E2C-BEDB-CB94-2A7F-27277B7D51F9}"/>
                    </a:ext>
                  </a:extLst>
                </p14:cNvPr>
                <p14:cNvContentPartPr/>
                <p14:nvPr/>
              </p14:nvContentPartPr>
              <p14:xfrm>
                <a:off x="518498" y="474022"/>
                <a:ext cx="19440" cy="156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CDC0E2C-BEDB-CB94-2A7F-27277B7D51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9498" y="465382"/>
                  <a:ext cx="37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F7E42C3-21C6-E26D-B5DB-4A8F7B04E340}"/>
                    </a:ext>
                  </a:extLst>
                </p14:cNvPr>
                <p14:cNvContentPartPr/>
                <p14:nvPr/>
              </p14:nvContentPartPr>
              <p14:xfrm>
                <a:off x="431738" y="465382"/>
                <a:ext cx="165600" cy="160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F7E42C3-21C6-E26D-B5DB-4A8F7B04E3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2738" y="456742"/>
                  <a:ext cx="183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02185EE-6C43-41C7-7AE1-AD73A48BD918}"/>
                    </a:ext>
                  </a:extLst>
                </p14:cNvPr>
                <p14:cNvContentPartPr/>
                <p14:nvPr/>
              </p14:nvContentPartPr>
              <p14:xfrm>
                <a:off x="644498" y="504622"/>
                <a:ext cx="40680" cy="131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02185EE-6C43-41C7-7AE1-AD73A48BD91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5498" y="495982"/>
                  <a:ext cx="58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D5FB285-4681-6212-53ED-E55420E12D9C}"/>
                    </a:ext>
                  </a:extLst>
                </p14:cNvPr>
                <p14:cNvContentPartPr/>
                <p14:nvPr/>
              </p14:nvContentPartPr>
              <p14:xfrm>
                <a:off x="719738" y="500662"/>
                <a:ext cx="282600" cy="78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D5FB285-4681-6212-53ED-E55420E12D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0738" y="491662"/>
                  <a:ext cx="300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85EAC6-25AC-9A87-B5D3-1D1838302321}"/>
                    </a:ext>
                  </a:extLst>
                </p14:cNvPr>
                <p14:cNvContentPartPr/>
                <p14:nvPr/>
              </p14:nvContentPartPr>
              <p14:xfrm>
                <a:off x="935738" y="445222"/>
                <a:ext cx="42120" cy="16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85EAC6-25AC-9A87-B5D3-1D18383023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7098" y="436582"/>
                  <a:ext cx="59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314D3B5-CB3A-3FAF-8350-CFE991E4CA7A}"/>
                    </a:ext>
                  </a:extLst>
                </p14:cNvPr>
                <p14:cNvContentPartPr/>
                <p14:nvPr/>
              </p14:nvContentPartPr>
              <p14:xfrm>
                <a:off x="1033298" y="490582"/>
                <a:ext cx="104040" cy="116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314D3B5-CB3A-3FAF-8350-CFE991E4CA7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4658" y="481942"/>
                  <a:ext cx="12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4CFA0CA-EDC8-2B3B-412B-946E9780E7D6}"/>
                    </a:ext>
                  </a:extLst>
                </p14:cNvPr>
                <p14:cNvContentPartPr/>
                <p14:nvPr/>
              </p14:nvContentPartPr>
              <p14:xfrm>
                <a:off x="1175138" y="401302"/>
                <a:ext cx="172800" cy="170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4CFA0CA-EDC8-2B3B-412B-946E9780E7D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66138" y="392302"/>
                  <a:ext cx="190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D29008F-25EB-F3DA-54F9-A546EC354508}"/>
                    </a:ext>
                  </a:extLst>
                </p14:cNvPr>
                <p14:cNvContentPartPr/>
                <p14:nvPr/>
              </p14:nvContentPartPr>
              <p14:xfrm>
                <a:off x="1444058" y="535582"/>
                <a:ext cx="12240" cy="4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D29008F-25EB-F3DA-54F9-A546EC35450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35418" y="526942"/>
                  <a:ext cx="29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1FECFDB-754A-51B0-A7C2-7B8611D3A2A0}"/>
                    </a:ext>
                  </a:extLst>
                </p14:cNvPr>
                <p14:cNvContentPartPr/>
                <p14:nvPr/>
              </p14:nvContentPartPr>
              <p14:xfrm>
                <a:off x="481418" y="794782"/>
                <a:ext cx="15480" cy="184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1FECFDB-754A-51B0-A7C2-7B8611D3A2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2418" y="786142"/>
                  <a:ext cx="33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59F6C94-77CE-A38C-900E-F39D3A721643}"/>
                    </a:ext>
                  </a:extLst>
                </p14:cNvPr>
                <p14:cNvContentPartPr/>
                <p14:nvPr/>
              </p14:nvContentPartPr>
              <p14:xfrm>
                <a:off x="412298" y="941662"/>
                <a:ext cx="141480" cy="24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59F6C94-77CE-A38C-900E-F39D3A7216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3658" y="933022"/>
                  <a:ext cx="159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73E0728-1FA8-AD58-7AFE-905EDC8250E5}"/>
                    </a:ext>
                  </a:extLst>
                </p14:cNvPr>
                <p14:cNvContentPartPr/>
                <p14:nvPr/>
              </p14:nvContentPartPr>
              <p14:xfrm>
                <a:off x="413738" y="758422"/>
                <a:ext cx="160920" cy="31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73E0728-1FA8-AD58-7AFE-905EDC8250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4738" y="749782"/>
                  <a:ext cx="178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8C8D414-BD18-2DBC-A57F-2247505D804A}"/>
                    </a:ext>
                  </a:extLst>
                </p14:cNvPr>
                <p14:cNvContentPartPr/>
                <p14:nvPr/>
              </p14:nvContentPartPr>
              <p14:xfrm>
                <a:off x="589778" y="850222"/>
                <a:ext cx="108360" cy="1062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8C8D414-BD18-2DBC-A57F-2247505D804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0778" y="841582"/>
                  <a:ext cx="126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DFDC6D3-8DE0-89B2-5CC3-CC26134B871B}"/>
                    </a:ext>
                  </a:extLst>
                </p14:cNvPr>
                <p14:cNvContentPartPr/>
                <p14:nvPr/>
              </p14:nvContentPartPr>
              <p14:xfrm>
                <a:off x="738098" y="808102"/>
                <a:ext cx="204120" cy="144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DFDC6D3-8DE0-89B2-5CC3-CC26134B87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9098" y="799462"/>
                  <a:ext cx="221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4CBC2AD-8DC7-76E9-434D-CC8EE444ED48}"/>
                    </a:ext>
                  </a:extLst>
                </p14:cNvPr>
                <p14:cNvContentPartPr/>
                <p14:nvPr/>
              </p14:nvContentPartPr>
              <p14:xfrm>
                <a:off x="941138" y="857062"/>
                <a:ext cx="82080" cy="90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4CBC2AD-8DC7-76E9-434D-CC8EE444ED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2498" y="848422"/>
                  <a:ext cx="99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38E4824-91DF-93C9-6822-ED2CFAE4E3C8}"/>
                    </a:ext>
                  </a:extLst>
                </p14:cNvPr>
                <p14:cNvContentPartPr/>
                <p14:nvPr/>
              </p14:nvContentPartPr>
              <p14:xfrm>
                <a:off x="1029338" y="731782"/>
                <a:ext cx="279360" cy="217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38E4824-91DF-93C9-6822-ED2CFAE4E3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0338" y="722782"/>
                  <a:ext cx="297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6EECCC2-D75F-060F-036A-04EDD422FAEF}"/>
                    </a:ext>
                  </a:extLst>
                </p14:cNvPr>
                <p14:cNvContentPartPr/>
                <p14:nvPr/>
              </p14:nvContentPartPr>
              <p14:xfrm>
                <a:off x="1229138" y="719182"/>
                <a:ext cx="12240" cy="1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6EECCC2-D75F-060F-036A-04EDD422FA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20138" y="710542"/>
                  <a:ext cx="29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42ECD76-3871-A053-91D9-0C13C3B80BB4}"/>
                    </a:ext>
                  </a:extLst>
                </p14:cNvPr>
                <p14:cNvContentPartPr/>
                <p14:nvPr/>
              </p14:nvContentPartPr>
              <p14:xfrm>
                <a:off x="589778" y="1087822"/>
                <a:ext cx="17280" cy="134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42ECD76-3871-A053-91D9-0C13C3B80B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0778" y="1078822"/>
                  <a:ext cx="34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E3B1B96-59AF-BDFD-A67A-196B606DC596}"/>
                    </a:ext>
                  </a:extLst>
                </p14:cNvPr>
                <p14:cNvContentPartPr/>
                <p14:nvPr/>
              </p14:nvContentPartPr>
              <p14:xfrm>
                <a:off x="513098" y="1033462"/>
                <a:ext cx="159480" cy="217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E3B1B96-59AF-BDFD-A67A-196B606DC59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4098" y="1024462"/>
                  <a:ext cx="177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5D8ABC5-C99B-D18D-CD34-3A97155A7894}"/>
                    </a:ext>
                  </a:extLst>
                </p14:cNvPr>
                <p14:cNvContentPartPr/>
                <p14:nvPr/>
              </p14:nvContentPartPr>
              <p14:xfrm>
                <a:off x="734138" y="1152982"/>
                <a:ext cx="314280" cy="69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5D8ABC5-C99B-D18D-CD34-3A97155A78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5138" y="1144342"/>
                  <a:ext cx="331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92A0DE2-BABF-073D-AEA9-C59F6F134B16}"/>
                    </a:ext>
                  </a:extLst>
                </p14:cNvPr>
                <p14:cNvContentPartPr/>
                <p14:nvPr/>
              </p14:nvContentPartPr>
              <p14:xfrm>
                <a:off x="447578" y="1366462"/>
                <a:ext cx="134640" cy="221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92A0DE2-BABF-073D-AEA9-C59F6F134B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8938" y="1357822"/>
                  <a:ext cx="152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8B49465-0EA0-3750-AB2A-5BDDCC496DA4}"/>
                    </a:ext>
                  </a:extLst>
                </p14:cNvPr>
                <p14:cNvContentPartPr/>
                <p14:nvPr/>
              </p14:nvContentPartPr>
              <p14:xfrm>
                <a:off x="596618" y="1444582"/>
                <a:ext cx="259200" cy="137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8B49465-0EA0-3750-AB2A-5BDDCC496D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7978" y="1435942"/>
                  <a:ext cx="276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6831EA0-7406-F0E6-3A46-DE742110C037}"/>
                    </a:ext>
                  </a:extLst>
                </p14:cNvPr>
                <p14:cNvContentPartPr/>
                <p14:nvPr/>
              </p14:nvContentPartPr>
              <p14:xfrm>
                <a:off x="895058" y="1402822"/>
                <a:ext cx="130680" cy="147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6831EA0-7406-F0E6-3A46-DE742110C0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6418" y="1393822"/>
                  <a:ext cx="148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9F70476-0B54-1584-E5F3-E92ED51D4D2E}"/>
                    </a:ext>
                  </a:extLst>
                </p14:cNvPr>
                <p14:cNvContentPartPr/>
                <p14:nvPr/>
              </p14:nvContentPartPr>
              <p14:xfrm>
                <a:off x="1058138" y="1350262"/>
                <a:ext cx="214920" cy="202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9F70476-0B54-1584-E5F3-E92ED51D4D2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9498" y="1341262"/>
                  <a:ext cx="232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9BDD000-8CB7-EA2A-162C-49C21B9C6654}"/>
                    </a:ext>
                  </a:extLst>
                </p14:cNvPr>
                <p14:cNvContentPartPr/>
                <p14:nvPr/>
              </p14:nvContentPartPr>
              <p14:xfrm>
                <a:off x="1558178" y="1345222"/>
                <a:ext cx="130320" cy="145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9BDD000-8CB7-EA2A-162C-49C21B9C665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49538" y="1336222"/>
                  <a:ext cx="147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9DECE0-16A1-8098-0057-F7E5C31D7667}"/>
                    </a:ext>
                  </a:extLst>
                </p14:cNvPr>
                <p14:cNvContentPartPr/>
                <p14:nvPr/>
              </p14:nvContentPartPr>
              <p14:xfrm>
                <a:off x="1756898" y="1331902"/>
                <a:ext cx="122760" cy="160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9DECE0-16A1-8098-0057-F7E5C31D76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48258" y="1322902"/>
                  <a:ext cx="140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0DCE1A3-4A46-5443-08F6-D50E312791D4}"/>
                    </a:ext>
                  </a:extLst>
                </p14:cNvPr>
                <p14:cNvContentPartPr/>
                <p14:nvPr/>
              </p14:nvContentPartPr>
              <p14:xfrm>
                <a:off x="1828178" y="1296262"/>
                <a:ext cx="106560" cy="10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0DCE1A3-4A46-5443-08F6-D50E312791D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19178" y="1287262"/>
                  <a:ext cx="124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DCF81E4-501C-92F7-324B-B35FE4D0E436}"/>
                    </a:ext>
                  </a:extLst>
                </p14:cNvPr>
                <p14:cNvContentPartPr/>
                <p14:nvPr/>
              </p14:nvContentPartPr>
              <p14:xfrm>
                <a:off x="2036618" y="1296622"/>
                <a:ext cx="122760" cy="151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DCF81E4-501C-92F7-324B-B35FE4D0E43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27618" y="1287982"/>
                  <a:ext cx="140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A0D78F4-90BC-171B-5A55-2ADD86745129}"/>
                    </a:ext>
                  </a:extLst>
                </p14:cNvPr>
                <p14:cNvContentPartPr/>
                <p14:nvPr/>
              </p14:nvContentPartPr>
              <p14:xfrm>
                <a:off x="1995218" y="1260262"/>
                <a:ext cx="83880" cy="92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A0D78F4-90BC-171B-5A55-2ADD8674512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86578" y="1251622"/>
                  <a:ext cx="101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8B280D0-2AFB-6A96-051A-8C8273C65BA2}"/>
                    </a:ext>
                  </a:extLst>
                </p14:cNvPr>
                <p14:cNvContentPartPr/>
                <p14:nvPr/>
              </p14:nvContentPartPr>
              <p14:xfrm>
                <a:off x="2173058" y="1402822"/>
                <a:ext cx="51480" cy="62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8B280D0-2AFB-6A96-051A-8C8273C65B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64418" y="1394182"/>
                  <a:ext cx="69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2CB3602-FDCA-805A-BC1C-C0BC22F2B5EE}"/>
                    </a:ext>
                  </a:extLst>
                </p14:cNvPr>
                <p14:cNvContentPartPr/>
                <p14:nvPr/>
              </p14:nvContentPartPr>
              <p14:xfrm>
                <a:off x="1619018" y="985582"/>
                <a:ext cx="115560" cy="176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2CB3602-FDCA-805A-BC1C-C0BC22F2B5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10378" y="976582"/>
                  <a:ext cx="133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4C1A032-9D85-E7E6-D8D9-4AB92E87A7EF}"/>
                    </a:ext>
                  </a:extLst>
                </p14:cNvPr>
                <p14:cNvContentPartPr/>
                <p14:nvPr/>
              </p14:nvContentPartPr>
              <p14:xfrm>
                <a:off x="1642418" y="968662"/>
                <a:ext cx="129240" cy="15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4C1A032-9D85-E7E6-D8D9-4AB92E87A7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33418" y="959662"/>
                  <a:ext cx="146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AC2D51B-2A69-AEDC-A0BB-60938C370F6C}"/>
                    </a:ext>
                  </a:extLst>
                </p14:cNvPr>
                <p14:cNvContentPartPr/>
                <p14:nvPr/>
              </p14:nvContentPartPr>
              <p14:xfrm>
                <a:off x="1902698" y="929062"/>
                <a:ext cx="138240" cy="145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AC2D51B-2A69-AEDC-A0BB-60938C370F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94058" y="920422"/>
                  <a:ext cx="155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6576D5E-EE7E-38F0-E529-7972EF553483}"/>
                    </a:ext>
                  </a:extLst>
                </p14:cNvPr>
                <p14:cNvContentPartPr/>
                <p14:nvPr/>
              </p14:nvContentPartPr>
              <p14:xfrm>
                <a:off x="2066498" y="1097542"/>
                <a:ext cx="48960" cy="62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6576D5E-EE7E-38F0-E529-7972EF5534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57858" y="1088902"/>
                  <a:ext cx="66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3120021-AF8D-88B6-6873-3BC839B059C2}"/>
                    </a:ext>
                  </a:extLst>
                </p14:cNvPr>
                <p14:cNvContentPartPr/>
                <p14:nvPr/>
              </p14:nvContentPartPr>
              <p14:xfrm>
                <a:off x="1553858" y="686062"/>
                <a:ext cx="135000" cy="146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3120021-AF8D-88B6-6873-3BC839B059C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45218" y="677422"/>
                  <a:ext cx="152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1A53D4B-782D-793B-F54F-39AC1CB3E277}"/>
                    </a:ext>
                  </a:extLst>
                </p14:cNvPr>
                <p14:cNvContentPartPr/>
                <p14:nvPr/>
              </p14:nvContentPartPr>
              <p14:xfrm>
                <a:off x="1731698" y="672022"/>
                <a:ext cx="86040" cy="130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1A53D4B-782D-793B-F54F-39AC1CB3E27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22698" y="663382"/>
                  <a:ext cx="103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322C082-D79F-37B5-817F-C8F5091C7674}"/>
                    </a:ext>
                  </a:extLst>
                </p14:cNvPr>
                <p14:cNvContentPartPr/>
                <p14:nvPr/>
              </p14:nvContentPartPr>
              <p14:xfrm>
                <a:off x="1782098" y="653302"/>
                <a:ext cx="273960" cy="99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322C082-D79F-37B5-817F-C8F5091C767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73458" y="644302"/>
                  <a:ext cx="291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8CD2BD8-F8DD-D0A4-9197-38ABC7331D91}"/>
                    </a:ext>
                  </a:extLst>
                </p14:cNvPr>
                <p14:cNvContentPartPr/>
                <p14:nvPr/>
              </p14:nvContentPartPr>
              <p14:xfrm>
                <a:off x="1898378" y="610102"/>
                <a:ext cx="75600" cy="89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8CD2BD8-F8DD-D0A4-9197-38ABC7331D9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89378" y="601462"/>
                  <a:ext cx="93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A45B972-4F9F-B641-234E-482871535A9A}"/>
                    </a:ext>
                  </a:extLst>
                </p14:cNvPr>
                <p14:cNvContentPartPr/>
                <p14:nvPr/>
              </p14:nvContentPartPr>
              <p14:xfrm>
                <a:off x="2046698" y="740062"/>
                <a:ext cx="89280" cy="63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A45B972-4F9F-B641-234E-482871535A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38058" y="731062"/>
                  <a:ext cx="106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1E993C5-3A59-37A0-58D6-9154AD5236C1}"/>
                    </a:ext>
                  </a:extLst>
                </p14:cNvPr>
                <p14:cNvContentPartPr/>
                <p14:nvPr/>
              </p14:nvContentPartPr>
              <p14:xfrm>
                <a:off x="403658" y="1739422"/>
                <a:ext cx="241200" cy="216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1E993C5-3A59-37A0-58D6-9154AD5236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4658" y="1730782"/>
                  <a:ext cx="258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9B57C47-9608-EE22-98C1-26C4FF89B3D2}"/>
                    </a:ext>
                  </a:extLst>
                </p14:cNvPr>
                <p14:cNvContentPartPr/>
                <p14:nvPr/>
              </p14:nvContentPartPr>
              <p14:xfrm>
                <a:off x="722978" y="1899262"/>
                <a:ext cx="24480" cy="50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9B57C47-9608-EE22-98C1-26C4FF89B3D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3978" y="1890622"/>
                  <a:ext cx="42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D0011AA-F660-1A95-9C7E-8C479CD29CB9}"/>
                    </a:ext>
                  </a:extLst>
                </p14:cNvPr>
                <p14:cNvContentPartPr/>
                <p14:nvPr/>
              </p14:nvContentPartPr>
              <p14:xfrm>
                <a:off x="976058" y="1714582"/>
                <a:ext cx="24480" cy="174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D0011AA-F660-1A95-9C7E-8C479CD29CB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7418" y="1705942"/>
                  <a:ext cx="42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B8EA599-C396-2780-A5B4-4DB1511339EC}"/>
                    </a:ext>
                  </a:extLst>
                </p14:cNvPr>
                <p14:cNvContentPartPr/>
                <p14:nvPr/>
              </p14:nvContentPartPr>
              <p14:xfrm>
                <a:off x="889298" y="1687222"/>
                <a:ext cx="178200" cy="211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B8EA599-C396-2780-A5B4-4DB1511339E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658" y="1678582"/>
                  <a:ext cx="195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AFA5CDB-79CE-78A7-9010-68F393474068}"/>
                    </a:ext>
                  </a:extLst>
                </p14:cNvPr>
                <p14:cNvContentPartPr/>
                <p14:nvPr/>
              </p14:nvContentPartPr>
              <p14:xfrm>
                <a:off x="1080818" y="1784062"/>
                <a:ext cx="204120" cy="105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AFA5CDB-79CE-78A7-9010-68F39347406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2178" y="1775422"/>
                  <a:ext cx="221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0B7B505-4CF0-59E2-A230-FC5F84C043B0}"/>
                    </a:ext>
                  </a:extLst>
                </p14:cNvPr>
                <p14:cNvContentPartPr/>
                <p14:nvPr/>
              </p14:nvContentPartPr>
              <p14:xfrm>
                <a:off x="1304018" y="1689742"/>
                <a:ext cx="255960" cy="202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0B7B505-4CF0-59E2-A230-FC5F84C043B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95018" y="1680742"/>
                  <a:ext cx="273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6820F3D-7357-990D-3870-EA938DD3E632}"/>
                    </a:ext>
                  </a:extLst>
                </p14:cNvPr>
                <p14:cNvContentPartPr/>
                <p14:nvPr/>
              </p14:nvContentPartPr>
              <p14:xfrm>
                <a:off x="1625138" y="1674262"/>
                <a:ext cx="388800" cy="191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6820F3D-7357-990D-3870-EA938DD3E6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16138" y="1665262"/>
                  <a:ext cx="406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84FE333-959E-6C42-03E9-A652B17E025D}"/>
                    </a:ext>
                  </a:extLst>
                </p14:cNvPr>
                <p14:cNvContentPartPr/>
                <p14:nvPr/>
              </p14:nvContentPartPr>
              <p14:xfrm>
                <a:off x="2118698" y="1764262"/>
                <a:ext cx="57600" cy="29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84FE333-959E-6C42-03E9-A652B17E025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09698" y="1755262"/>
                  <a:ext cx="75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C1E5A89-60E8-0D5F-2E31-FB2C809362C5}"/>
                    </a:ext>
                  </a:extLst>
                </p14:cNvPr>
                <p14:cNvContentPartPr/>
                <p14:nvPr/>
              </p14:nvContentPartPr>
              <p14:xfrm>
                <a:off x="1016018" y="2061982"/>
                <a:ext cx="90720" cy="95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C1E5A89-60E8-0D5F-2E31-FB2C809362C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7378" y="2053342"/>
                  <a:ext cx="108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FEE1E1D-3C02-C1C6-2F48-F27D4F312DA2}"/>
                    </a:ext>
                  </a:extLst>
                </p14:cNvPr>
                <p14:cNvContentPartPr/>
                <p14:nvPr/>
              </p14:nvContentPartPr>
              <p14:xfrm>
                <a:off x="1172618" y="2034982"/>
                <a:ext cx="163800" cy="111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FEE1E1D-3C02-C1C6-2F48-F27D4F312DA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3978" y="2025982"/>
                  <a:ext cx="181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A09DCB1-2442-ED7E-17A6-6C82407EAF5B}"/>
                    </a:ext>
                  </a:extLst>
                </p14:cNvPr>
                <p14:cNvContentPartPr/>
                <p14:nvPr/>
              </p14:nvContentPartPr>
              <p14:xfrm>
                <a:off x="1362338" y="2081422"/>
                <a:ext cx="55440" cy="49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A09DCB1-2442-ED7E-17A6-6C82407EAF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53338" y="2072782"/>
                  <a:ext cx="73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B7C4D59-2DC6-E621-942F-129AB74BA7B5}"/>
                    </a:ext>
                  </a:extLst>
                </p14:cNvPr>
                <p14:cNvContentPartPr/>
                <p14:nvPr/>
              </p14:nvContentPartPr>
              <p14:xfrm>
                <a:off x="1455218" y="2060182"/>
                <a:ext cx="90360" cy="194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B7C4D59-2DC6-E621-942F-129AB74BA7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46578" y="2051542"/>
                  <a:ext cx="108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9B529F9-43E2-A2C0-67AC-48C20BA71104}"/>
                    </a:ext>
                  </a:extLst>
                </p14:cNvPr>
                <p14:cNvContentPartPr/>
                <p14:nvPr/>
              </p14:nvContentPartPr>
              <p14:xfrm>
                <a:off x="1588778" y="1952542"/>
                <a:ext cx="312480" cy="330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9B529F9-43E2-A2C0-67AC-48C20BA7110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79778" y="1943542"/>
                  <a:ext cx="3301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2073D1E-3232-9B3D-9E32-6D0CE3CC493E}"/>
                    </a:ext>
                  </a:extLst>
                </p14:cNvPr>
                <p14:cNvContentPartPr/>
                <p14:nvPr/>
              </p14:nvContentPartPr>
              <p14:xfrm>
                <a:off x="1444058" y="1981342"/>
                <a:ext cx="85680" cy="262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2073D1E-3232-9B3D-9E32-6D0CE3CC493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35058" y="1972702"/>
                  <a:ext cx="103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E80F61A-768E-1A87-8941-8CBD4C83E33C}"/>
                    </a:ext>
                  </a:extLst>
                </p14:cNvPr>
                <p14:cNvContentPartPr/>
                <p14:nvPr/>
              </p14:nvContentPartPr>
              <p14:xfrm>
                <a:off x="2374298" y="366382"/>
                <a:ext cx="57960" cy="1242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E80F61A-768E-1A87-8941-8CBD4C83E3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65658" y="357382"/>
                  <a:ext cx="75600" cy="12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D17F62D-7AE4-D7D6-4E97-FF9FC51B0972}"/>
                    </a:ext>
                  </a:extLst>
                </p14:cNvPr>
                <p14:cNvContentPartPr/>
                <p14:nvPr/>
              </p14:nvContentPartPr>
              <p14:xfrm>
                <a:off x="946178" y="1917982"/>
                <a:ext cx="1024200" cy="189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D17F62D-7AE4-D7D6-4E97-FF9FC51B097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7538" y="1909342"/>
                  <a:ext cx="1041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BE4E687-854D-1972-9569-3E4A794BED85}"/>
                    </a:ext>
                  </a:extLst>
                </p14:cNvPr>
                <p14:cNvContentPartPr/>
                <p14:nvPr/>
              </p14:nvContentPartPr>
              <p14:xfrm>
                <a:off x="995138" y="2258542"/>
                <a:ext cx="940680" cy="160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BE4E687-854D-1972-9569-3E4A794BED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6138" y="2249542"/>
                  <a:ext cx="95832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F829F82-E106-9E95-88E7-8C4B7756FD31}"/>
                  </a:ext>
                </a:extLst>
              </p14:cNvPr>
              <p14:cNvContentPartPr/>
              <p14:nvPr/>
            </p14:nvContentPartPr>
            <p14:xfrm>
              <a:off x="2637458" y="1507222"/>
              <a:ext cx="1424520" cy="9216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F829F82-E106-9E95-88E7-8C4B7756FD3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628458" y="1498222"/>
                <a:ext cx="1442160" cy="9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BB70E7AD-67CC-42FC-AEC9-3A64068522E0}"/>
              </a:ext>
            </a:extLst>
          </p:cNvPr>
          <p:cNvGrpSpPr/>
          <p:nvPr/>
        </p:nvGrpSpPr>
        <p:grpSpPr>
          <a:xfrm>
            <a:off x="7567658" y="23302"/>
            <a:ext cx="1880640" cy="353880"/>
            <a:chOff x="7567658" y="23302"/>
            <a:chExt cx="188064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6DE5D48-F3AF-2B03-DDE4-727E093948B8}"/>
                    </a:ext>
                  </a:extLst>
                </p14:cNvPr>
                <p14:cNvContentPartPr/>
                <p14:nvPr/>
              </p14:nvContentPartPr>
              <p14:xfrm>
                <a:off x="7567658" y="97822"/>
                <a:ext cx="150120" cy="178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6DE5D48-F3AF-2B03-DDE4-727E093948B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59018" y="89182"/>
                  <a:ext cx="167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B4FF4DC-8DEA-98EE-1BE3-C1AC84708CAF}"/>
                    </a:ext>
                  </a:extLst>
                </p14:cNvPr>
                <p14:cNvContentPartPr/>
                <p14:nvPr/>
              </p14:nvContentPartPr>
              <p14:xfrm>
                <a:off x="7664858" y="193222"/>
                <a:ext cx="687240" cy="972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B4FF4DC-8DEA-98EE-1BE3-C1AC84708C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55858" y="184222"/>
                  <a:ext cx="704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32DEFED-FEE7-C598-1E4A-64D0941AC654}"/>
                    </a:ext>
                  </a:extLst>
                </p14:cNvPr>
                <p14:cNvContentPartPr/>
                <p14:nvPr/>
              </p14:nvContentPartPr>
              <p14:xfrm>
                <a:off x="8410778" y="125902"/>
                <a:ext cx="353880" cy="251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32DEFED-FEE7-C598-1E4A-64D0941AC6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01778" y="116902"/>
                  <a:ext cx="371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6F53131-6618-9750-2AC2-65312D0A0698}"/>
                    </a:ext>
                  </a:extLst>
                </p14:cNvPr>
                <p14:cNvContentPartPr/>
                <p14:nvPr/>
              </p14:nvContentPartPr>
              <p14:xfrm>
                <a:off x="8775818" y="162262"/>
                <a:ext cx="89280" cy="89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6F53131-6618-9750-2AC2-65312D0A06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67178" y="153262"/>
                  <a:ext cx="106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D8793EC-A924-578A-9130-C388F1BB671C}"/>
                    </a:ext>
                  </a:extLst>
                </p14:cNvPr>
                <p14:cNvContentPartPr/>
                <p14:nvPr/>
              </p14:nvContentPartPr>
              <p14:xfrm>
                <a:off x="8897498" y="156862"/>
                <a:ext cx="91800" cy="101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D8793EC-A924-578A-9130-C388F1BB671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88498" y="147862"/>
                  <a:ext cx="109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AEE3830-82CB-15B4-EE77-318912EE7FFA}"/>
                    </a:ext>
                  </a:extLst>
                </p14:cNvPr>
                <p14:cNvContentPartPr/>
                <p14:nvPr/>
              </p14:nvContentPartPr>
              <p14:xfrm>
                <a:off x="9020618" y="56422"/>
                <a:ext cx="427680" cy="205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AEE3830-82CB-15B4-EE77-318912EE7FF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11978" y="47782"/>
                  <a:ext cx="445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9756C7C-9985-E291-267C-4C81C73C78AC}"/>
                    </a:ext>
                  </a:extLst>
                </p14:cNvPr>
                <p14:cNvContentPartPr/>
                <p14:nvPr/>
              </p14:nvContentPartPr>
              <p14:xfrm>
                <a:off x="9147338" y="23302"/>
                <a:ext cx="27360" cy="14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9756C7C-9985-E291-267C-4C81C73C78A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38338" y="14302"/>
                  <a:ext cx="450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940E7C8D-C8D9-EC2E-AE57-C1154BD3B4DF}"/>
              </a:ext>
            </a:extLst>
          </p:cNvPr>
          <p:cNvGrpSpPr/>
          <p:nvPr/>
        </p:nvGrpSpPr>
        <p:grpSpPr>
          <a:xfrm>
            <a:off x="7518698" y="391582"/>
            <a:ext cx="1894320" cy="372960"/>
            <a:chOff x="7518698" y="391582"/>
            <a:chExt cx="189432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574DF9C-1AAA-9E50-4AF9-8BC3BCACE78C}"/>
                    </a:ext>
                  </a:extLst>
                </p14:cNvPr>
                <p14:cNvContentPartPr/>
                <p14:nvPr/>
              </p14:nvContentPartPr>
              <p14:xfrm>
                <a:off x="7518698" y="514342"/>
                <a:ext cx="102960" cy="250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574DF9C-1AAA-9E50-4AF9-8BC3BCACE78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10058" y="505702"/>
                  <a:ext cx="120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B529C81-FACC-73F9-3249-8DD684507165}"/>
                    </a:ext>
                  </a:extLst>
                </p14:cNvPr>
                <p14:cNvContentPartPr/>
                <p14:nvPr/>
              </p14:nvContentPartPr>
              <p14:xfrm>
                <a:off x="7649378" y="533422"/>
                <a:ext cx="231480" cy="99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B529C81-FACC-73F9-3249-8DD68450716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40378" y="524782"/>
                  <a:ext cx="249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20DE6BF-1C76-AC23-BE01-D8D14460C8B8}"/>
                    </a:ext>
                  </a:extLst>
                </p14:cNvPr>
                <p14:cNvContentPartPr/>
                <p14:nvPr/>
              </p14:nvContentPartPr>
              <p14:xfrm>
                <a:off x="7822898" y="474382"/>
                <a:ext cx="18000" cy="13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20DE6BF-1C76-AC23-BE01-D8D14460C8B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13898" y="465382"/>
                  <a:ext cx="3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1178D2F-3581-458C-4885-6D0B4B5FA377}"/>
                    </a:ext>
                  </a:extLst>
                </p14:cNvPr>
                <p14:cNvContentPartPr/>
                <p14:nvPr/>
              </p14:nvContentPartPr>
              <p14:xfrm>
                <a:off x="7906418" y="468262"/>
                <a:ext cx="493560" cy="117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1178D2F-3581-458C-4885-6D0B4B5FA37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97418" y="459622"/>
                  <a:ext cx="511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726A3A0-58FB-E456-E12D-8320D9701F1B}"/>
                    </a:ext>
                  </a:extLst>
                </p14:cNvPr>
                <p14:cNvContentPartPr/>
                <p14:nvPr/>
              </p14:nvContentPartPr>
              <p14:xfrm>
                <a:off x="8532458" y="462502"/>
                <a:ext cx="168480" cy="113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726A3A0-58FB-E456-E12D-8320D9701F1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23818" y="453862"/>
                  <a:ext cx="186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A2C579C-E7E6-3511-E086-AB1F72277F73}"/>
                    </a:ext>
                  </a:extLst>
                </p14:cNvPr>
                <p14:cNvContentPartPr/>
                <p14:nvPr/>
              </p14:nvContentPartPr>
              <p14:xfrm>
                <a:off x="8608058" y="548542"/>
                <a:ext cx="83880" cy="41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A2C579C-E7E6-3511-E086-AB1F72277F7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99418" y="539542"/>
                  <a:ext cx="101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C4018A6-A38B-571E-D810-16E9B25FB16C}"/>
                    </a:ext>
                  </a:extLst>
                </p14:cNvPr>
                <p14:cNvContentPartPr/>
                <p14:nvPr/>
              </p14:nvContentPartPr>
              <p14:xfrm>
                <a:off x="8721818" y="519382"/>
                <a:ext cx="170280" cy="543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C4018A6-A38B-571E-D810-16E9B25FB16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13178" y="510742"/>
                  <a:ext cx="187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67AAB1E-7E5A-FED6-4498-A5E9CA1A7374}"/>
                    </a:ext>
                  </a:extLst>
                </p14:cNvPr>
                <p14:cNvContentPartPr/>
                <p14:nvPr/>
              </p14:nvContentPartPr>
              <p14:xfrm>
                <a:off x="8907218" y="506422"/>
                <a:ext cx="79920" cy="76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67AAB1E-7E5A-FED6-4498-A5E9CA1A737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98578" y="497422"/>
                  <a:ext cx="97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F4A476F-A411-40A7-89AD-949C953AFFFD}"/>
                    </a:ext>
                  </a:extLst>
                </p14:cNvPr>
                <p14:cNvContentPartPr/>
                <p14:nvPr/>
              </p14:nvContentPartPr>
              <p14:xfrm>
                <a:off x="9041138" y="391582"/>
                <a:ext cx="371880" cy="187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F4A476F-A411-40A7-89AD-949C953AFFF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32138" y="382942"/>
                  <a:ext cx="38952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5B7D30C6-32E3-12A6-F7FF-ABC6DDAAFDCA}"/>
              </a:ext>
            </a:extLst>
          </p:cNvPr>
          <p:cNvGrpSpPr/>
          <p:nvPr/>
        </p:nvGrpSpPr>
        <p:grpSpPr>
          <a:xfrm>
            <a:off x="7550738" y="1135702"/>
            <a:ext cx="1263600" cy="295920"/>
            <a:chOff x="7550738" y="1135702"/>
            <a:chExt cx="126360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9D516F9-FAC6-1F68-C31B-10957B75E9F0}"/>
                    </a:ext>
                  </a:extLst>
                </p14:cNvPr>
                <p14:cNvContentPartPr/>
                <p14:nvPr/>
              </p14:nvContentPartPr>
              <p14:xfrm>
                <a:off x="7674218" y="1176022"/>
                <a:ext cx="15480" cy="246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9D516F9-FAC6-1F68-C31B-10957B75E9F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65218" y="1167022"/>
                  <a:ext cx="33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FE84537-6AFB-3F06-E547-6793BD4217C6}"/>
                    </a:ext>
                  </a:extLst>
                </p14:cNvPr>
                <p14:cNvContentPartPr/>
                <p14:nvPr/>
              </p14:nvContentPartPr>
              <p14:xfrm>
                <a:off x="7566218" y="1377262"/>
                <a:ext cx="184680" cy="54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FE84537-6AFB-3F06-E547-6793BD4217C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57578" y="1368262"/>
                  <a:ext cx="202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C4F487C-97C5-4868-5C74-619C76A5F3CB}"/>
                    </a:ext>
                  </a:extLst>
                </p14:cNvPr>
                <p14:cNvContentPartPr/>
                <p14:nvPr/>
              </p14:nvContentPartPr>
              <p14:xfrm>
                <a:off x="7550738" y="1168102"/>
                <a:ext cx="217440" cy="5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C4F487C-97C5-4868-5C74-619C76A5F3C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42098" y="1159462"/>
                  <a:ext cx="235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6254390-CBFB-1CEC-840B-3DF69DCFAFB7}"/>
                    </a:ext>
                  </a:extLst>
                </p14:cNvPr>
                <p14:cNvContentPartPr/>
                <p14:nvPr/>
              </p14:nvContentPartPr>
              <p14:xfrm>
                <a:off x="7768538" y="1268182"/>
                <a:ext cx="114480" cy="1105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6254390-CBFB-1CEC-840B-3DF69DCFAFB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59898" y="1259542"/>
                  <a:ext cx="132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E0736A0-DEF8-1DB6-D3A8-16B9E78C4E76}"/>
                    </a:ext>
                  </a:extLst>
                </p14:cNvPr>
                <p14:cNvContentPartPr/>
                <p14:nvPr/>
              </p14:nvContentPartPr>
              <p14:xfrm>
                <a:off x="7950338" y="1254142"/>
                <a:ext cx="146520" cy="1281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E0736A0-DEF8-1DB6-D3A8-16B9E78C4E7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41338" y="1245142"/>
                  <a:ext cx="164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47E3347-105E-610D-AF56-9609FD7E1B1E}"/>
                    </a:ext>
                  </a:extLst>
                </p14:cNvPr>
                <p14:cNvContentPartPr/>
                <p14:nvPr/>
              </p14:nvContentPartPr>
              <p14:xfrm>
                <a:off x="8136458" y="1234342"/>
                <a:ext cx="99360" cy="153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47E3347-105E-610D-AF56-9609FD7E1B1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27818" y="1225702"/>
                  <a:ext cx="117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9361505-5F47-C364-BAA7-A70C429EF223}"/>
                    </a:ext>
                  </a:extLst>
                </p14:cNvPr>
                <p14:cNvContentPartPr/>
                <p14:nvPr/>
              </p14:nvContentPartPr>
              <p14:xfrm>
                <a:off x="8217818" y="1135702"/>
                <a:ext cx="83160" cy="2595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9361505-5F47-C364-BAA7-A70C429EF22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08818" y="1126702"/>
                  <a:ext cx="1008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0A2150A-43D1-489B-94ED-B41E2554E33D}"/>
                    </a:ext>
                  </a:extLst>
                </p14:cNvPr>
                <p14:cNvContentPartPr/>
                <p14:nvPr/>
              </p14:nvContentPartPr>
              <p14:xfrm>
                <a:off x="8358938" y="1174222"/>
                <a:ext cx="248400" cy="2178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0A2150A-43D1-489B-94ED-B41E2554E33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49938" y="1165222"/>
                  <a:ext cx="266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98C439D-7C2E-E6B8-32D1-C45681BAAE3C}"/>
                    </a:ext>
                  </a:extLst>
                </p14:cNvPr>
                <p14:cNvContentPartPr/>
                <p14:nvPr/>
              </p14:nvContentPartPr>
              <p14:xfrm>
                <a:off x="8587898" y="1159822"/>
                <a:ext cx="19440" cy="16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98C439D-7C2E-E6B8-32D1-C45681BAAE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79258" y="1151182"/>
                  <a:ext cx="37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4E76D24-C2D9-AA36-64A1-B316FC896B2F}"/>
                    </a:ext>
                  </a:extLst>
                </p14:cNvPr>
                <p14:cNvContentPartPr/>
                <p14:nvPr/>
              </p14:nvContentPartPr>
              <p14:xfrm>
                <a:off x="8605178" y="1221382"/>
                <a:ext cx="209160" cy="68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4E76D24-C2D9-AA36-64A1-B316FC896B2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96538" y="1212382"/>
                  <a:ext cx="2268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B7F2E190-7841-70FC-4FB5-8D840D1D40FC}"/>
              </a:ext>
            </a:extLst>
          </p:cNvPr>
          <p:cNvGrpSpPr/>
          <p:nvPr/>
        </p:nvGrpSpPr>
        <p:grpSpPr>
          <a:xfrm>
            <a:off x="7548938" y="736462"/>
            <a:ext cx="1893960" cy="276120"/>
            <a:chOff x="7548938" y="736462"/>
            <a:chExt cx="189396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7A19622-FCE0-0FCD-68C6-B7699C3FBABF}"/>
                    </a:ext>
                  </a:extLst>
                </p14:cNvPr>
                <p14:cNvContentPartPr/>
                <p14:nvPr/>
              </p14:nvContentPartPr>
              <p14:xfrm>
                <a:off x="7548938" y="849142"/>
                <a:ext cx="68400" cy="1634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7A19622-FCE0-0FCD-68C6-B7699C3FBAB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40298" y="840502"/>
                  <a:ext cx="86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8C8B818-5A62-457C-BA07-BF900C21A472}"/>
                    </a:ext>
                  </a:extLst>
                </p14:cNvPr>
                <p14:cNvContentPartPr/>
                <p14:nvPr/>
              </p14:nvContentPartPr>
              <p14:xfrm>
                <a:off x="7636418" y="744742"/>
                <a:ext cx="241920" cy="218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8C8B818-5A62-457C-BA07-BF900C21A47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27778" y="735742"/>
                  <a:ext cx="259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869A19B-3EE8-A1D3-1061-75389057981C}"/>
                    </a:ext>
                  </a:extLst>
                </p14:cNvPr>
                <p14:cNvContentPartPr/>
                <p14:nvPr/>
              </p14:nvContentPartPr>
              <p14:xfrm>
                <a:off x="7874738" y="759142"/>
                <a:ext cx="395280" cy="202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869A19B-3EE8-A1D3-1061-75389057981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65738" y="750502"/>
                  <a:ext cx="412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0DB0E62-983F-692A-D9FB-229358735C85}"/>
                    </a:ext>
                  </a:extLst>
                </p14:cNvPr>
                <p14:cNvContentPartPr/>
                <p14:nvPr/>
              </p14:nvContentPartPr>
              <p14:xfrm>
                <a:off x="8549378" y="736462"/>
                <a:ext cx="155520" cy="196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0DB0E62-983F-692A-D9FB-229358735C8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40378" y="727462"/>
                  <a:ext cx="173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2F23AAC-F5E5-C03D-12DB-F8D2BF29190B}"/>
                    </a:ext>
                  </a:extLst>
                </p14:cNvPr>
                <p14:cNvContentPartPr/>
                <p14:nvPr/>
              </p14:nvContentPartPr>
              <p14:xfrm>
                <a:off x="8632898" y="846622"/>
                <a:ext cx="76320" cy="73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2F23AAC-F5E5-C03D-12DB-F8D2BF29190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23898" y="837982"/>
                  <a:ext cx="93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0E90A09-55DD-5DAE-404D-41FA06530B3E}"/>
                    </a:ext>
                  </a:extLst>
                </p14:cNvPr>
                <p14:cNvContentPartPr/>
                <p14:nvPr/>
              </p14:nvContentPartPr>
              <p14:xfrm>
                <a:off x="8738378" y="782182"/>
                <a:ext cx="305280" cy="121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0E90A09-55DD-5DAE-404D-41FA06530B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29738" y="773542"/>
                  <a:ext cx="322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F98EDB1-65A5-23BA-99C7-82AA6C0F70EB}"/>
                    </a:ext>
                  </a:extLst>
                </p14:cNvPr>
                <p14:cNvContentPartPr/>
                <p14:nvPr/>
              </p14:nvContentPartPr>
              <p14:xfrm>
                <a:off x="9073898" y="784702"/>
                <a:ext cx="364680" cy="986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F98EDB1-65A5-23BA-99C7-82AA6C0F70E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64898" y="776062"/>
                  <a:ext cx="382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74331D4-A713-DDD1-855E-641ADEE9005E}"/>
                    </a:ext>
                  </a:extLst>
                </p14:cNvPr>
                <p14:cNvContentPartPr/>
                <p14:nvPr/>
              </p14:nvContentPartPr>
              <p14:xfrm>
                <a:off x="9431018" y="756622"/>
                <a:ext cx="11880" cy="7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74331D4-A713-DDD1-855E-641ADEE9005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22378" y="747622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88B217D-489E-B413-3C46-E64EFAA2ED7C}"/>
                    </a:ext>
                  </a:extLst>
                </p14:cNvPr>
                <p14:cNvContentPartPr/>
                <p14:nvPr/>
              </p14:nvContentPartPr>
              <p14:xfrm>
                <a:off x="8392778" y="971542"/>
                <a:ext cx="20880" cy="50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88B217D-489E-B413-3C46-E64EFAA2ED7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84138" y="962902"/>
                  <a:ext cx="385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A7BB01DC-E3A3-573E-DA75-51ADD2044C49}"/>
              </a:ext>
            </a:extLst>
          </p:cNvPr>
          <p:cNvGrpSpPr/>
          <p:nvPr/>
        </p:nvGrpSpPr>
        <p:grpSpPr>
          <a:xfrm>
            <a:off x="7612658" y="1586062"/>
            <a:ext cx="1050480" cy="252720"/>
            <a:chOff x="7612658" y="1586062"/>
            <a:chExt cx="105048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1060F35-2354-3472-2AFF-2DB18C2688A0}"/>
                    </a:ext>
                  </a:extLst>
                </p14:cNvPr>
                <p14:cNvContentPartPr/>
                <p14:nvPr/>
              </p14:nvContentPartPr>
              <p14:xfrm>
                <a:off x="7630658" y="1618462"/>
                <a:ext cx="28440" cy="203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1060F35-2354-3472-2AFF-2DB18C2688A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22018" y="1609462"/>
                  <a:ext cx="46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702D6D6-6757-5306-BC44-3EF6F3085774}"/>
                    </a:ext>
                  </a:extLst>
                </p14:cNvPr>
                <p14:cNvContentPartPr/>
                <p14:nvPr/>
              </p14:nvContentPartPr>
              <p14:xfrm>
                <a:off x="7640018" y="1605142"/>
                <a:ext cx="158400" cy="1087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702D6D6-6757-5306-BC44-3EF6F308577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31378" y="1596502"/>
                  <a:ext cx="176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D376B2D-1D9C-721F-96EE-CEC6EFB6F127}"/>
                    </a:ext>
                  </a:extLst>
                </p14:cNvPr>
                <p14:cNvContentPartPr/>
                <p14:nvPr/>
              </p14:nvContentPartPr>
              <p14:xfrm>
                <a:off x="7612658" y="1780102"/>
                <a:ext cx="173880" cy="58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D376B2D-1D9C-721F-96EE-CEC6EFB6F1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04018" y="1771462"/>
                  <a:ext cx="191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54DE101-8D00-A953-CF26-B22D26D18BB9}"/>
                    </a:ext>
                  </a:extLst>
                </p14:cNvPr>
                <p14:cNvContentPartPr/>
                <p14:nvPr/>
              </p14:nvContentPartPr>
              <p14:xfrm>
                <a:off x="7843778" y="1683262"/>
                <a:ext cx="153000" cy="141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54DE101-8D00-A953-CF26-B22D26D18BB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35138" y="1674262"/>
                  <a:ext cx="170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603DBDA-D034-FFBF-6E89-96F062E4F125}"/>
                    </a:ext>
                  </a:extLst>
                </p14:cNvPr>
                <p14:cNvContentPartPr/>
                <p14:nvPr/>
              </p14:nvContentPartPr>
              <p14:xfrm>
                <a:off x="8090378" y="1725022"/>
                <a:ext cx="131400" cy="15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603DBDA-D034-FFBF-6E89-96F062E4F12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81738" y="1716022"/>
                  <a:ext cx="149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3897C62-D2B9-0849-2772-5EE411DB429D}"/>
                    </a:ext>
                  </a:extLst>
                </p14:cNvPr>
                <p14:cNvContentPartPr/>
                <p14:nvPr/>
              </p14:nvContentPartPr>
              <p14:xfrm>
                <a:off x="8272538" y="1629982"/>
                <a:ext cx="208800" cy="181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3897C62-D2B9-0849-2772-5EE411DB429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63898" y="1620982"/>
                  <a:ext cx="226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AB03517-07F9-AF15-A907-39832A72810C}"/>
                    </a:ext>
                  </a:extLst>
                </p14:cNvPr>
                <p14:cNvContentPartPr/>
                <p14:nvPr/>
              </p14:nvContentPartPr>
              <p14:xfrm>
                <a:off x="8276858" y="1633582"/>
                <a:ext cx="218160" cy="9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AB03517-07F9-AF15-A907-39832A72810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67858" y="1624942"/>
                  <a:ext cx="235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C120256-B7D8-FA0B-CA80-4E5B36766101}"/>
                    </a:ext>
                  </a:extLst>
                </p14:cNvPr>
                <p14:cNvContentPartPr/>
                <p14:nvPr/>
              </p14:nvContentPartPr>
              <p14:xfrm>
                <a:off x="8518778" y="1586062"/>
                <a:ext cx="144360" cy="1958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C120256-B7D8-FA0B-CA80-4E5B3676610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10138" y="1577062"/>
                  <a:ext cx="1620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A65AC89B-4CAE-427A-92B7-92A4BAD2C004}"/>
              </a:ext>
            </a:extLst>
          </p:cNvPr>
          <p:cNvGrpSpPr/>
          <p:nvPr/>
        </p:nvGrpSpPr>
        <p:grpSpPr>
          <a:xfrm>
            <a:off x="9755738" y="44542"/>
            <a:ext cx="1278360" cy="502200"/>
            <a:chOff x="9755738" y="44542"/>
            <a:chExt cx="127836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E1070B6-95C2-D813-A718-4C148C7B250E}"/>
                    </a:ext>
                  </a:extLst>
                </p14:cNvPr>
                <p14:cNvContentPartPr/>
                <p14:nvPr/>
              </p14:nvContentPartPr>
              <p14:xfrm>
                <a:off x="9755738" y="44542"/>
                <a:ext cx="111240" cy="219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E1070B6-95C2-D813-A718-4C148C7B250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46738" y="35542"/>
                  <a:ext cx="128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616606E-5A5F-3864-FCE3-16B588C988C7}"/>
                    </a:ext>
                  </a:extLst>
                </p14:cNvPr>
                <p14:cNvContentPartPr/>
                <p14:nvPr/>
              </p14:nvContentPartPr>
              <p14:xfrm>
                <a:off x="9941498" y="74422"/>
                <a:ext cx="153360" cy="169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616606E-5A5F-3864-FCE3-16B588C988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32498" y="65422"/>
                  <a:ext cx="171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FA1B716-E414-F376-6581-E7CE5F614705}"/>
                    </a:ext>
                  </a:extLst>
                </p14:cNvPr>
                <p14:cNvContentPartPr/>
                <p14:nvPr/>
              </p14:nvContentPartPr>
              <p14:xfrm>
                <a:off x="10128338" y="139222"/>
                <a:ext cx="142920" cy="96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FA1B716-E414-F376-6581-E7CE5F61470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119698" y="130582"/>
                  <a:ext cx="160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93162D3-A41A-8971-847C-E678E0F4570C}"/>
                    </a:ext>
                  </a:extLst>
                </p14:cNvPr>
                <p14:cNvContentPartPr/>
                <p14:nvPr/>
              </p14:nvContentPartPr>
              <p14:xfrm>
                <a:off x="10301498" y="75862"/>
                <a:ext cx="129240" cy="157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93162D3-A41A-8971-847C-E678E0F4570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92498" y="67222"/>
                  <a:ext cx="146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61064A6-1D45-40EB-020C-0FDC0A9C58D0}"/>
                    </a:ext>
                  </a:extLst>
                </p14:cNvPr>
                <p14:cNvContentPartPr/>
                <p14:nvPr/>
              </p14:nvContentPartPr>
              <p14:xfrm>
                <a:off x="10475738" y="68662"/>
                <a:ext cx="445680" cy="257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61064A6-1D45-40EB-020C-0FDC0A9C58D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467098" y="60022"/>
                  <a:ext cx="463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1E4AFF5-146C-5E75-5592-92ADFD152B69}"/>
                    </a:ext>
                  </a:extLst>
                </p14:cNvPr>
                <p14:cNvContentPartPr/>
                <p14:nvPr/>
              </p14:nvContentPartPr>
              <p14:xfrm>
                <a:off x="10907378" y="48502"/>
                <a:ext cx="126720" cy="269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1E4AFF5-146C-5E75-5592-92ADFD152B6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898378" y="39862"/>
                  <a:ext cx="1443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A860181-2A5E-2B6A-7E55-8F2F92B7D842}"/>
                    </a:ext>
                  </a:extLst>
                </p14:cNvPr>
                <p14:cNvContentPartPr/>
                <p14:nvPr/>
              </p14:nvContentPartPr>
              <p14:xfrm>
                <a:off x="9787418" y="399862"/>
                <a:ext cx="128160" cy="1468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A860181-2A5E-2B6A-7E55-8F2F92B7D84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78418" y="391222"/>
                  <a:ext cx="145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6E60774-77AF-2729-FB57-75FC95DAB662}"/>
                    </a:ext>
                  </a:extLst>
                </p14:cNvPr>
                <p14:cNvContentPartPr/>
                <p14:nvPr/>
              </p14:nvContentPartPr>
              <p14:xfrm>
                <a:off x="9848618" y="331462"/>
                <a:ext cx="125280" cy="266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6E60774-77AF-2729-FB57-75FC95DAB66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839618" y="322462"/>
                  <a:ext cx="142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5EE4BCE-94DD-DCE5-C23F-97FE3B55B8F3}"/>
                    </a:ext>
                  </a:extLst>
                </p14:cNvPr>
                <p14:cNvContentPartPr/>
                <p14:nvPr/>
              </p14:nvContentPartPr>
              <p14:xfrm>
                <a:off x="9968858" y="331822"/>
                <a:ext cx="246240" cy="201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5EE4BCE-94DD-DCE5-C23F-97FE3B55B8F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59858" y="322822"/>
                  <a:ext cx="263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21F2EC8-5CFB-08DF-7104-E745AE069F9B}"/>
                    </a:ext>
                  </a:extLst>
                </p14:cNvPr>
                <p14:cNvContentPartPr/>
                <p14:nvPr/>
              </p14:nvContentPartPr>
              <p14:xfrm>
                <a:off x="10313738" y="389782"/>
                <a:ext cx="120240" cy="131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21F2EC8-5CFB-08DF-7104-E745AE069F9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05098" y="381142"/>
                  <a:ext cx="137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87586C1-97BE-704C-2D00-C4B0D6D07745}"/>
                    </a:ext>
                  </a:extLst>
                </p14:cNvPr>
                <p14:cNvContentPartPr/>
                <p14:nvPr/>
              </p14:nvContentPartPr>
              <p14:xfrm>
                <a:off x="10273778" y="296542"/>
                <a:ext cx="51840" cy="1159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87586C1-97BE-704C-2D00-C4B0D6D0774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265138" y="287542"/>
                  <a:ext cx="69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DE76754-3ACC-EB64-03B1-84801A8D88CC}"/>
                    </a:ext>
                  </a:extLst>
                </p14:cNvPr>
                <p14:cNvContentPartPr/>
                <p14:nvPr/>
              </p14:nvContentPartPr>
              <p14:xfrm>
                <a:off x="10397258" y="478702"/>
                <a:ext cx="92520" cy="54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DE76754-3ACC-EB64-03B1-84801A8D88C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88618" y="470062"/>
                  <a:ext cx="1101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AC285DE0-597E-BF48-C575-E36AE40BDEBB}"/>
              </a:ext>
            </a:extLst>
          </p:cNvPr>
          <p:cNvGrpSpPr/>
          <p:nvPr/>
        </p:nvGrpSpPr>
        <p:grpSpPr>
          <a:xfrm>
            <a:off x="9778778" y="670582"/>
            <a:ext cx="698400" cy="210960"/>
            <a:chOff x="9778778" y="670582"/>
            <a:chExt cx="69840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4B861E8-2BAF-0D39-74BA-01D8C759E2EF}"/>
                    </a:ext>
                  </a:extLst>
                </p14:cNvPr>
                <p14:cNvContentPartPr/>
                <p14:nvPr/>
              </p14:nvContentPartPr>
              <p14:xfrm>
                <a:off x="9778778" y="719182"/>
                <a:ext cx="120960" cy="1422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4B861E8-2BAF-0D39-74BA-01D8C759E2E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70138" y="710182"/>
                  <a:ext cx="138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1C2ABF7-616D-D3DD-2EF5-F90F0CEBAA01}"/>
                    </a:ext>
                  </a:extLst>
                </p14:cNvPr>
                <p14:cNvContentPartPr/>
                <p14:nvPr/>
              </p14:nvContentPartPr>
              <p14:xfrm>
                <a:off x="9966698" y="752662"/>
                <a:ext cx="132120" cy="115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1C2ABF7-616D-D3DD-2EF5-F90F0CEBAA0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958058" y="744022"/>
                  <a:ext cx="149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9B4B0F2-CBAE-16E8-87CA-1CC4509C94BB}"/>
                    </a:ext>
                  </a:extLst>
                </p14:cNvPr>
                <p14:cNvContentPartPr/>
                <p14:nvPr/>
              </p14:nvContentPartPr>
              <p14:xfrm>
                <a:off x="10287098" y="727822"/>
                <a:ext cx="90000" cy="95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9B4B0F2-CBAE-16E8-87CA-1CC4509C94B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78098" y="718822"/>
                  <a:ext cx="107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416A062-12A3-5A7F-6B42-DFFE460BFAAB}"/>
                    </a:ext>
                  </a:extLst>
                </p14:cNvPr>
                <p14:cNvContentPartPr/>
                <p14:nvPr/>
              </p14:nvContentPartPr>
              <p14:xfrm>
                <a:off x="10194938" y="670582"/>
                <a:ext cx="282240" cy="2109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416A062-12A3-5A7F-6B42-DFFE460BFAA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86298" y="661942"/>
                  <a:ext cx="29988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F9339F72-1D6B-AE9C-80EB-78AC319F9C79}"/>
              </a:ext>
            </a:extLst>
          </p:cNvPr>
          <p:cNvGrpSpPr/>
          <p:nvPr/>
        </p:nvGrpSpPr>
        <p:grpSpPr>
          <a:xfrm>
            <a:off x="9760778" y="988462"/>
            <a:ext cx="947880" cy="263880"/>
            <a:chOff x="9760778" y="988462"/>
            <a:chExt cx="94788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326554A-6101-FE95-1A64-419561B4D01B}"/>
                    </a:ext>
                  </a:extLst>
                </p14:cNvPr>
                <p14:cNvContentPartPr/>
                <p14:nvPr/>
              </p14:nvContentPartPr>
              <p14:xfrm>
                <a:off x="9760778" y="1102942"/>
                <a:ext cx="148320" cy="136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326554A-6101-FE95-1A64-419561B4D0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52138" y="1094302"/>
                  <a:ext cx="165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65120E5-FA12-0074-AC7F-AEAE24CF4849}"/>
                    </a:ext>
                  </a:extLst>
                </p14:cNvPr>
                <p14:cNvContentPartPr/>
                <p14:nvPr/>
              </p14:nvContentPartPr>
              <p14:xfrm>
                <a:off x="10046978" y="1091422"/>
                <a:ext cx="147960" cy="1609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65120E5-FA12-0074-AC7F-AEAE24CF484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37978" y="1082422"/>
                  <a:ext cx="165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7A680F6-B158-6D2B-EC2F-D24B6EB24067}"/>
                    </a:ext>
                  </a:extLst>
                </p14:cNvPr>
                <p14:cNvContentPartPr/>
                <p14:nvPr/>
              </p14:nvContentPartPr>
              <p14:xfrm>
                <a:off x="10417058" y="1075222"/>
                <a:ext cx="136440" cy="1652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7A680F6-B158-6D2B-EC2F-D24B6EB2406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08418" y="1066582"/>
                  <a:ext cx="154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F46017D-FC5F-D94D-3BF8-497E06725E6F}"/>
                    </a:ext>
                  </a:extLst>
                </p14:cNvPr>
                <p14:cNvContentPartPr/>
                <p14:nvPr/>
              </p14:nvContentPartPr>
              <p14:xfrm>
                <a:off x="10319498" y="988462"/>
                <a:ext cx="126000" cy="1314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F46017D-FC5F-D94D-3BF8-497E06725E6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310498" y="979462"/>
                  <a:ext cx="143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6CD18F5-D72A-F266-456A-222443FF1E3A}"/>
                    </a:ext>
                  </a:extLst>
                </p14:cNvPr>
                <p14:cNvContentPartPr/>
                <p14:nvPr/>
              </p14:nvContentPartPr>
              <p14:xfrm>
                <a:off x="10585538" y="1179262"/>
                <a:ext cx="123120" cy="66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6CD18F5-D72A-F266-456A-222443FF1E3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76538" y="1170622"/>
                  <a:ext cx="14076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85DECA4D-4D58-6369-27A9-96F34670EEEA}"/>
              </a:ext>
            </a:extLst>
          </p:cNvPr>
          <p:cNvGrpSpPr/>
          <p:nvPr/>
        </p:nvGrpSpPr>
        <p:grpSpPr>
          <a:xfrm>
            <a:off x="9753938" y="1434862"/>
            <a:ext cx="1752480" cy="736920"/>
            <a:chOff x="9753938" y="1434862"/>
            <a:chExt cx="1752480" cy="73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D2C40B3-3855-D115-688A-C41C2D80D229}"/>
                    </a:ext>
                  </a:extLst>
                </p14:cNvPr>
                <p14:cNvContentPartPr/>
                <p14:nvPr/>
              </p14:nvContentPartPr>
              <p14:xfrm>
                <a:off x="9909818" y="1548982"/>
                <a:ext cx="171000" cy="1692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D2C40B3-3855-D115-688A-C41C2D80D22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01178" y="1539982"/>
                  <a:ext cx="188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BB37DBA-B897-D072-9D08-18B03328EBD8}"/>
                    </a:ext>
                  </a:extLst>
                </p14:cNvPr>
                <p14:cNvContentPartPr/>
                <p14:nvPr/>
              </p14:nvContentPartPr>
              <p14:xfrm>
                <a:off x="10024298" y="1452142"/>
                <a:ext cx="451440" cy="224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BB37DBA-B897-D072-9D08-18B03328EBD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15658" y="1443142"/>
                  <a:ext cx="469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1A31A1B-9BB7-ECEC-B08D-F223393072B6}"/>
                    </a:ext>
                  </a:extLst>
                </p14:cNvPr>
                <p14:cNvContentPartPr/>
                <p14:nvPr/>
              </p14:nvContentPartPr>
              <p14:xfrm>
                <a:off x="10300058" y="1434862"/>
                <a:ext cx="88560" cy="1130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1A31A1B-9BB7-ECEC-B08D-F223393072B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91418" y="1425862"/>
                  <a:ext cx="106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ACA5385-658E-0050-BC98-0EA20D2FACB3}"/>
                    </a:ext>
                  </a:extLst>
                </p14:cNvPr>
                <p14:cNvContentPartPr/>
                <p14:nvPr/>
              </p14:nvContentPartPr>
              <p14:xfrm>
                <a:off x="10500218" y="1649062"/>
                <a:ext cx="79920" cy="72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ACA5385-658E-0050-BC98-0EA20D2FACB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91578" y="1640422"/>
                  <a:ext cx="97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FE9CC51-C02C-EF7D-0888-11A61ABE78E4}"/>
                    </a:ext>
                  </a:extLst>
                </p14:cNvPr>
                <p14:cNvContentPartPr/>
                <p14:nvPr/>
              </p14:nvContentPartPr>
              <p14:xfrm>
                <a:off x="9753938" y="1720702"/>
                <a:ext cx="1409400" cy="238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FE9CC51-C02C-EF7D-0888-11A61ABE78E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745298" y="1712062"/>
                  <a:ext cx="1427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F3D6D15-DD2C-3280-442D-A9FE79157FBC}"/>
                    </a:ext>
                  </a:extLst>
                </p14:cNvPr>
                <p14:cNvContentPartPr/>
                <p14:nvPr/>
              </p14:nvContentPartPr>
              <p14:xfrm>
                <a:off x="10276658" y="1923022"/>
                <a:ext cx="333000" cy="2487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F3D6D15-DD2C-3280-442D-A9FE79157F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267658" y="1914382"/>
                  <a:ext cx="350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5B4A390-9907-87B7-6FC5-3C7E03112580}"/>
                    </a:ext>
                  </a:extLst>
                </p14:cNvPr>
                <p14:cNvContentPartPr/>
                <p14:nvPr/>
              </p14:nvContentPartPr>
              <p14:xfrm>
                <a:off x="10691738" y="2135062"/>
                <a:ext cx="11160" cy="122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5B4A390-9907-87B7-6FC5-3C7E0311258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682738" y="2126422"/>
                  <a:ext cx="2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0FE76B7-0EDF-F88B-4386-163FFBAB16C5}"/>
                    </a:ext>
                  </a:extLst>
                </p14:cNvPr>
                <p14:cNvContentPartPr/>
                <p14:nvPr/>
              </p14:nvContentPartPr>
              <p14:xfrm>
                <a:off x="10900538" y="1924462"/>
                <a:ext cx="38520" cy="218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0FE76B7-0EDF-F88B-4386-163FFBAB16C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891898" y="1915822"/>
                  <a:ext cx="56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6B95BDB-F131-EA1A-C2A8-E2DE38E7CAE3}"/>
                    </a:ext>
                  </a:extLst>
                </p14:cNvPr>
                <p14:cNvContentPartPr/>
                <p14:nvPr/>
              </p14:nvContentPartPr>
              <p14:xfrm>
                <a:off x="10818458" y="1961902"/>
                <a:ext cx="19440" cy="35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6B95BDB-F131-EA1A-C2A8-E2DE38E7CAE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809818" y="1952902"/>
                  <a:ext cx="37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BC2F73D-3A92-4344-9F1F-B07C3A345243}"/>
                    </a:ext>
                  </a:extLst>
                </p14:cNvPr>
                <p14:cNvContentPartPr/>
                <p14:nvPr/>
              </p14:nvContentPartPr>
              <p14:xfrm>
                <a:off x="10802978" y="1871182"/>
                <a:ext cx="311040" cy="284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BC2F73D-3A92-4344-9F1F-B07C3A34524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94338" y="1862542"/>
                  <a:ext cx="328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9497EAA-B02C-92A8-60C8-44E5D59C1034}"/>
                    </a:ext>
                  </a:extLst>
                </p14:cNvPr>
                <p14:cNvContentPartPr/>
                <p14:nvPr/>
              </p14:nvContentPartPr>
              <p14:xfrm>
                <a:off x="11197178" y="1942102"/>
                <a:ext cx="143280" cy="1954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9497EAA-B02C-92A8-60C8-44E5D59C103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188538" y="1933462"/>
                  <a:ext cx="160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6811010-F23F-21D8-A41B-650B484EF35A}"/>
                    </a:ext>
                  </a:extLst>
                </p14:cNvPr>
                <p14:cNvContentPartPr/>
                <p14:nvPr/>
              </p14:nvContentPartPr>
              <p14:xfrm>
                <a:off x="11219138" y="1872982"/>
                <a:ext cx="287280" cy="1519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6811010-F23F-21D8-A41B-650B484EF35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210498" y="1863982"/>
                  <a:ext cx="3049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uppieren 343">
            <a:extLst>
              <a:ext uri="{FF2B5EF4-FFF2-40B4-BE49-F238E27FC236}">
                <a16:creationId xmlns:a16="http://schemas.microsoft.com/office/drawing/2014/main" id="{B466C28C-9059-5655-64E0-F7454A9A8A8E}"/>
              </a:ext>
            </a:extLst>
          </p:cNvPr>
          <p:cNvGrpSpPr/>
          <p:nvPr/>
        </p:nvGrpSpPr>
        <p:grpSpPr>
          <a:xfrm>
            <a:off x="2978018" y="2068822"/>
            <a:ext cx="5656680" cy="4465440"/>
            <a:chOff x="2978018" y="2068822"/>
            <a:chExt cx="5656680" cy="446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E7D0A44-EDCD-0C27-7A8A-5A68B64E4B85}"/>
                    </a:ext>
                  </a:extLst>
                </p14:cNvPr>
                <p14:cNvContentPartPr/>
                <p14:nvPr/>
              </p14:nvContentPartPr>
              <p14:xfrm>
                <a:off x="4424858" y="3024262"/>
                <a:ext cx="6120" cy="161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E7D0A44-EDCD-0C27-7A8A-5A68B64E4B8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16218" y="3015262"/>
                  <a:ext cx="23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D0F4B61-870A-1BFA-64DB-CAE86E90014F}"/>
                    </a:ext>
                  </a:extLst>
                </p14:cNvPr>
                <p14:cNvContentPartPr/>
                <p14:nvPr/>
              </p14:nvContentPartPr>
              <p14:xfrm>
                <a:off x="4349618" y="2915902"/>
                <a:ext cx="167400" cy="257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D0F4B61-870A-1BFA-64DB-CAE86E90014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340978" y="2907262"/>
                  <a:ext cx="185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8776D3E-7BCC-0BB0-034A-ED8F7703C931}"/>
                    </a:ext>
                  </a:extLst>
                </p14:cNvPr>
                <p14:cNvContentPartPr/>
                <p14:nvPr/>
              </p14:nvContentPartPr>
              <p14:xfrm>
                <a:off x="4688018" y="2946862"/>
                <a:ext cx="11520" cy="150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8776D3E-7BCC-0BB0-034A-ED8F7703C93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79378" y="2937862"/>
                  <a:ext cx="29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73C8F9B-5D4A-B94A-2AD9-D227FCD5E4FF}"/>
                    </a:ext>
                  </a:extLst>
                </p14:cNvPr>
                <p14:cNvContentPartPr/>
                <p14:nvPr/>
              </p14:nvContentPartPr>
              <p14:xfrm>
                <a:off x="4791698" y="2933182"/>
                <a:ext cx="47880" cy="160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73C8F9B-5D4A-B94A-2AD9-D227FCD5E4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83058" y="2924542"/>
                  <a:ext cx="65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1E4598D-36F1-FFA7-8A07-32FC6CFB93FB}"/>
                    </a:ext>
                  </a:extLst>
                </p14:cNvPr>
                <p14:cNvContentPartPr/>
                <p14:nvPr/>
              </p14:nvContentPartPr>
              <p14:xfrm>
                <a:off x="4748498" y="2856862"/>
                <a:ext cx="189000" cy="140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1E4598D-36F1-FFA7-8A07-32FC6CFB93F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39858" y="2848222"/>
                  <a:ext cx="206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14DD986-A47B-EDAD-AB69-A8641D773A01}"/>
                    </a:ext>
                  </a:extLst>
                </p14:cNvPr>
                <p14:cNvContentPartPr/>
                <p14:nvPr/>
              </p14:nvContentPartPr>
              <p14:xfrm>
                <a:off x="4312538" y="2794942"/>
                <a:ext cx="110160" cy="459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14DD986-A47B-EDAD-AB69-A8641D773A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03538" y="2786302"/>
                  <a:ext cx="1278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2790CC9-7B29-D77F-F1EB-DB890B3072EC}"/>
                    </a:ext>
                  </a:extLst>
                </p14:cNvPr>
                <p14:cNvContentPartPr/>
                <p14:nvPr/>
              </p14:nvContentPartPr>
              <p14:xfrm>
                <a:off x="4346018" y="2737702"/>
                <a:ext cx="766440" cy="561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2790CC9-7B29-D77F-F1EB-DB890B3072E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37378" y="2729062"/>
                  <a:ext cx="7840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7A4D849-B0D7-59EB-277A-3B0A5AD0658B}"/>
                    </a:ext>
                  </a:extLst>
                </p14:cNvPr>
                <p14:cNvContentPartPr/>
                <p14:nvPr/>
              </p14:nvContentPartPr>
              <p14:xfrm>
                <a:off x="4315778" y="3257542"/>
                <a:ext cx="549720" cy="77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7A4D849-B0D7-59EB-277A-3B0A5AD0658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06778" y="3248902"/>
                  <a:ext cx="567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10F3DEE-A1AB-8D90-098A-3103ABD47AF2}"/>
                    </a:ext>
                  </a:extLst>
                </p14:cNvPr>
                <p14:cNvContentPartPr/>
                <p14:nvPr/>
              </p14:nvContentPartPr>
              <p14:xfrm>
                <a:off x="5333138" y="2660662"/>
                <a:ext cx="90720" cy="138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10F3DEE-A1AB-8D90-098A-3103ABD47AF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24498" y="2652022"/>
                  <a:ext cx="108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1E8E71E-1A27-1456-AF60-FEA861317C2C}"/>
                    </a:ext>
                  </a:extLst>
                </p14:cNvPr>
                <p14:cNvContentPartPr/>
                <p14:nvPr/>
              </p14:nvContentPartPr>
              <p14:xfrm>
                <a:off x="5545898" y="2666422"/>
                <a:ext cx="91440" cy="115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1E8E71E-1A27-1456-AF60-FEA861317C2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36898" y="2657782"/>
                  <a:ext cx="109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EF27FF-5C1C-05E3-1057-7BFA531B53FD}"/>
                    </a:ext>
                  </a:extLst>
                </p14:cNvPr>
                <p14:cNvContentPartPr/>
                <p14:nvPr/>
              </p14:nvContentPartPr>
              <p14:xfrm>
                <a:off x="5714018" y="2616022"/>
                <a:ext cx="77040" cy="142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EF27FF-5C1C-05E3-1057-7BFA531B53F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05018" y="2607382"/>
                  <a:ext cx="94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58DBEF3-DBBB-6220-E556-80402DA3C6E8}"/>
                    </a:ext>
                  </a:extLst>
                </p14:cNvPr>
                <p14:cNvContentPartPr/>
                <p14:nvPr/>
              </p14:nvContentPartPr>
              <p14:xfrm>
                <a:off x="5832458" y="2601982"/>
                <a:ext cx="108720" cy="161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58DBEF3-DBBB-6220-E556-80402DA3C6E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23818" y="2593342"/>
                  <a:ext cx="126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1259CAF-8035-E8E8-DE44-685B4F2719D1}"/>
                    </a:ext>
                  </a:extLst>
                </p14:cNvPr>
                <p14:cNvContentPartPr/>
                <p14:nvPr/>
              </p14:nvContentPartPr>
              <p14:xfrm>
                <a:off x="5116418" y="2961982"/>
                <a:ext cx="142560" cy="59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1259CAF-8035-E8E8-DE44-685B4F2719D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107418" y="2952982"/>
                  <a:ext cx="160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4342B62-8E9C-81E0-AB1C-5B782BEFE869}"/>
                    </a:ext>
                  </a:extLst>
                </p14:cNvPr>
                <p14:cNvContentPartPr/>
                <p14:nvPr/>
              </p14:nvContentPartPr>
              <p14:xfrm>
                <a:off x="5112818" y="3043702"/>
                <a:ext cx="154080" cy="65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4342B62-8E9C-81E0-AB1C-5B782BEFE86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03818" y="3035062"/>
                  <a:ext cx="171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122EDBA-30BE-EA76-A75B-6C7C5BAC4731}"/>
                    </a:ext>
                  </a:extLst>
                </p14:cNvPr>
                <p14:cNvContentPartPr/>
                <p14:nvPr/>
              </p14:nvContentPartPr>
              <p14:xfrm>
                <a:off x="5337098" y="2930662"/>
                <a:ext cx="117000" cy="210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122EDBA-30BE-EA76-A75B-6C7C5BAC473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28458" y="2922022"/>
                  <a:ext cx="134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1B83947-4F59-DB93-C874-FD489F4BED1F}"/>
                    </a:ext>
                  </a:extLst>
                </p14:cNvPr>
                <p14:cNvContentPartPr/>
                <p14:nvPr/>
              </p14:nvContentPartPr>
              <p14:xfrm>
                <a:off x="5437898" y="3133342"/>
                <a:ext cx="30960" cy="107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1B83947-4F59-DB93-C874-FD489F4BED1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28898" y="3124702"/>
                  <a:ext cx="48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216638D-4E5C-3B1B-B789-84D49D8058BF}"/>
                    </a:ext>
                  </a:extLst>
                </p14:cNvPr>
                <p14:cNvContentPartPr/>
                <p14:nvPr/>
              </p14:nvContentPartPr>
              <p14:xfrm>
                <a:off x="5492618" y="2914102"/>
                <a:ext cx="180000" cy="207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216638D-4E5C-3B1B-B789-84D49D8058B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83978" y="2905462"/>
                  <a:ext cx="197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3CA5183-A411-982B-7222-E565304472A6}"/>
                    </a:ext>
                  </a:extLst>
                </p14:cNvPr>
                <p14:cNvContentPartPr/>
                <p14:nvPr/>
              </p14:nvContentPartPr>
              <p14:xfrm>
                <a:off x="5718338" y="2870182"/>
                <a:ext cx="146520" cy="208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3CA5183-A411-982B-7222-E565304472A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09698" y="2861542"/>
                  <a:ext cx="164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59A24E5-F3AB-A457-9BE0-10A2953A52D4}"/>
                    </a:ext>
                  </a:extLst>
                </p14:cNvPr>
                <p14:cNvContentPartPr/>
                <p14:nvPr/>
              </p14:nvContentPartPr>
              <p14:xfrm>
                <a:off x="5720498" y="3000862"/>
                <a:ext cx="102600" cy="19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59A24E5-F3AB-A457-9BE0-10A2953A52D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11858" y="2992222"/>
                  <a:ext cx="120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47EFFC5-EFEA-5B2F-0490-5A5BCEDDAC38}"/>
                    </a:ext>
                  </a:extLst>
                </p14:cNvPr>
                <p14:cNvContentPartPr/>
                <p14:nvPr/>
              </p14:nvContentPartPr>
              <p14:xfrm>
                <a:off x="5932178" y="2937502"/>
                <a:ext cx="37080" cy="149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47EFFC5-EFEA-5B2F-0490-5A5BCEDDAC3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923538" y="2928502"/>
                  <a:ext cx="54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097B73A-CC1D-9D9C-BF08-61E08A2EDA2A}"/>
                    </a:ext>
                  </a:extLst>
                </p14:cNvPr>
                <p14:cNvContentPartPr/>
                <p14:nvPr/>
              </p14:nvContentPartPr>
              <p14:xfrm>
                <a:off x="5898698" y="2879902"/>
                <a:ext cx="117360" cy="226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097B73A-CC1D-9D9C-BF08-61E08A2EDA2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89698" y="2871262"/>
                  <a:ext cx="135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3FD4D94-4692-1F09-3A8C-780313EBD067}"/>
                    </a:ext>
                  </a:extLst>
                </p14:cNvPr>
                <p14:cNvContentPartPr/>
                <p14:nvPr/>
              </p14:nvContentPartPr>
              <p14:xfrm>
                <a:off x="6060698" y="2931742"/>
                <a:ext cx="16200" cy="151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3FD4D94-4692-1F09-3A8C-780313EBD06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051698" y="2923102"/>
                  <a:ext cx="33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47906E7-2626-A9BE-AE5C-DF5799BACA36}"/>
                    </a:ext>
                  </a:extLst>
                </p14:cNvPr>
                <p14:cNvContentPartPr/>
                <p14:nvPr/>
              </p14:nvContentPartPr>
              <p14:xfrm>
                <a:off x="6142778" y="3024622"/>
                <a:ext cx="40680" cy="79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47906E7-2626-A9BE-AE5C-DF5799BACA3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134138" y="3015982"/>
                  <a:ext cx="58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E1F1537-5975-5292-712E-644E91E4198D}"/>
                    </a:ext>
                  </a:extLst>
                </p14:cNvPr>
                <p14:cNvContentPartPr/>
                <p14:nvPr/>
              </p14:nvContentPartPr>
              <p14:xfrm>
                <a:off x="6295058" y="2947582"/>
                <a:ext cx="137160" cy="125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E1F1537-5975-5292-712E-644E91E4198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86058" y="2938582"/>
                  <a:ext cx="154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4302DD8-FFF2-8818-00D4-8FA211CEF7BA}"/>
                    </a:ext>
                  </a:extLst>
                </p14:cNvPr>
                <p14:cNvContentPartPr/>
                <p14:nvPr/>
              </p14:nvContentPartPr>
              <p14:xfrm>
                <a:off x="6241778" y="3006982"/>
                <a:ext cx="178200" cy="60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4302DD8-FFF2-8818-00D4-8FA211CEF7B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32778" y="2998342"/>
                  <a:ext cx="195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6704052-FDB6-3EC6-BC4E-067D728184AE}"/>
                    </a:ext>
                  </a:extLst>
                </p14:cNvPr>
                <p14:cNvContentPartPr/>
                <p14:nvPr/>
              </p14:nvContentPartPr>
              <p14:xfrm>
                <a:off x="6227018" y="2826982"/>
                <a:ext cx="67680" cy="389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6704052-FDB6-3EC6-BC4E-067D728184A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18378" y="2817982"/>
                  <a:ext cx="853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C79C891-21F7-02DD-1BA1-AAE21E46B990}"/>
                    </a:ext>
                  </a:extLst>
                </p14:cNvPr>
                <p14:cNvContentPartPr/>
                <p14:nvPr/>
              </p14:nvContentPartPr>
              <p14:xfrm>
                <a:off x="6263018" y="2855422"/>
                <a:ext cx="83520" cy="24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C79C891-21F7-02DD-1BA1-AAE21E46B99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254018" y="2846422"/>
                  <a:ext cx="101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377813-62B0-DA0C-0ACD-1456738E7DEE}"/>
                    </a:ext>
                  </a:extLst>
                </p14:cNvPr>
                <p14:cNvContentPartPr/>
                <p14:nvPr/>
              </p14:nvContentPartPr>
              <p14:xfrm>
                <a:off x="6269498" y="2836342"/>
                <a:ext cx="276480" cy="347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377813-62B0-DA0C-0ACD-1456738E7DE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260858" y="2827342"/>
                  <a:ext cx="2941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3611C01-098C-6870-768B-523052C60C98}"/>
                    </a:ext>
                  </a:extLst>
                </p14:cNvPr>
                <p14:cNvContentPartPr/>
                <p14:nvPr/>
              </p14:nvContentPartPr>
              <p14:xfrm>
                <a:off x="6203978" y="3233422"/>
                <a:ext cx="201960" cy="42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3611C01-098C-6870-768B-523052C60C9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195338" y="3224782"/>
                  <a:ext cx="219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2E710D0-5B0B-A819-C26C-944E4FF90EFB}"/>
                    </a:ext>
                  </a:extLst>
                </p14:cNvPr>
                <p14:cNvContentPartPr/>
                <p14:nvPr/>
              </p14:nvContentPartPr>
              <p14:xfrm>
                <a:off x="6647858" y="2068822"/>
                <a:ext cx="612360" cy="4824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2E710D0-5B0B-A819-C26C-944E4FF90EF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639218" y="2059822"/>
                  <a:ext cx="63000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A298598-E20E-6CB4-DF08-39BBE05AD7C5}"/>
                    </a:ext>
                  </a:extLst>
                </p14:cNvPr>
                <p14:cNvContentPartPr/>
                <p14:nvPr/>
              </p14:nvContentPartPr>
              <p14:xfrm>
                <a:off x="5225858" y="3680182"/>
                <a:ext cx="44640" cy="7308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A298598-E20E-6CB4-DF08-39BBE05AD7C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217218" y="3671182"/>
                  <a:ext cx="6228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AEB48F9-7418-2709-415E-2DB1E54E3569}"/>
                    </a:ext>
                  </a:extLst>
                </p14:cNvPr>
                <p14:cNvContentPartPr/>
                <p14:nvPr/>
              </p14:nvContentPartPr>
              <p14:xfrm>
                <a:off x="4392458" y="4479022"/>
                <a:ext cx="176760" cy="2721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AEB48F9-7418-2709-415E-2DB1E54E356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83458" y="4470382"/>
                  <a:ext cx="194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73C6940-A7F4-A1D3-07FD-98BCE889AEC8}"/>
                    </a:ext>
                  </a:extLst>
                </p14:cNvPr>
                <p14:cNvContentPartPr/>
                <p14:nvPr/>
              </p14:nvContentPartPr>
              <p14:xfrm>
                <a:off x="4523138" y="4513582"/>
                <a:ext cx="494280" cy="2527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73C6940-A7F4-A1D3-07FD-98BCE889AEC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514138" y="4504942"/>
                  <a:ext cx="511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3E53488-E4DA-3EFF-0F33-1B9A11E585A2}"/>
                    </a:ext>
                  </a:extLst>
                </p14:cNvPr>
                <p14:cNvContentPartPr/>
                <p14:nvPr/>
              </p14:nvContentPartPr>
              <p14:xfrm>
                <a:off x="4969898" y="4473982"/>
                <a:ext cx="5040" cy="79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3E53488-E4DA-3EFF-0F33-1B9A11E585A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960898" y="4464982"/>
                  <a:ext cx="22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11928E7-B961-C4EB-4601-1144901AD955}"/>
                    </a:ext>
                  </a:extLst>
                </p14:cNvPr>
                <p14:cNvContentPartPr/>
                <p14:nvPr/>
              </p14:nvContentPartPr>
              <p14:xfrm>
                <a:off x="5105258" y="4430062"/>
                <a:ext cx="389880" cy="4093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11928E7-B961-C4EB-4601-1144901AD95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96618" y="4421062"/>
                  <a:ext cx="4075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3B0B416-B005-AB98-6BE1-7F30295DDDCD}"/>
                    </a:ext>
                  </a:extLst>
                </p14:cNvPr>
                <p14:cNvContentPartPr/>
                <p14:nvPr/>
              </p14:nvContentPartPr>
              <p14:xfrm>
                <a:off x="5505578" y="4578382"/>
                <a:ext cx="104400" cy="835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3B0B416-B005-AB98-6BE1-7F30295DDDC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496578" y="4569382"/>
                  <a:ext cx="122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1531719-41A5-F350-FC9A-A02075965E51}"/>
                    </a:ext>
                  </a:extLst>
                </p14:cNvPr>
                <p14:cNvContentPartPr/>
                <p14:nvPr/>
              </p14:nvContentPartPr>
              <p14:xfrm>
                <a:off x="5613578" y="4562902"/>
                <a:ext cx="111960" cy="1213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1531719-41A5-F350-FC9A-A02075965E5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604938" y="4554262"/>
                  <a:ext cx="129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BB8E259-211F-CB06-AC6B-DB7ED8949C3F}"/>
                    </a:ext>
                  </a:extLst>
                </p14:cNvPr>
                <p14:cNvContentPartPr/>
                <p14:nvPr/>
              </p14:nvContentPartPr>
              <p14:xfrm>
                <a:off x="5740658" y="4569382"/>
                <a:ext cx="230400" cy="889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BB8E259-211F-CB06-AC6B-DB7ED8949C3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732018" y="4560742"/>
                  <a:ext cx="248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2BFECE0-C70D-4BF7-04BD-6EDD4FD05670}"/>
                    </a:ext>
                  </a:extLst>
                </p14:cNvPr>
                <p14:cNvContentPartPr/>
                <p14:nvPr/>
              </p14:nvContentPartPr>
              <p14:xfrm>
                <a:off x="5977898" y="4415302"/>
                <a:ext cx="231120" cy="209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2BFECE0-C70D-4BF7-04BD-6EDD4FD0567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969258" y="4406302"/>
                  <a:ext cx="248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9DD6178-8662-2B52-C937-D1467AA9E973}"/>
                    </a:ext>
                  </a:extLst>
                </p14:cNvPr>
                <p14:cNvContentPartPr/>
                <p14:nvPr/>
              </p14:nvContentPartPr>
              <p14:xfrm>
                <a:off x="5805098" y="4318822"/>
                <a:ext cx="11880" cy="90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9DD6178-8662-2B52-C937-D1467AA9E97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796458" y="4309822"/>
                  <a:ext cx="29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1F3FD62-DDC1-6BAA-41B5-52C9B1A3978B}"/>
                    </a:ext>
                  </a:extLst>
                </p14:cNvPr>
                <p14:cNvContentPartPr/>
                <p14:nvPr/>
              </p14:nvContentPartPr>
              <p14:xfrm>
                <a:off x="3696938" y="4814902"/>
                <a:ext cx="100080" cy="297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1F3FD62-DDC1-6BAA-41B5-52C9B1A3978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87938" y="4806262"/>
                  <a:ext cx="117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AE2C1F7-66BE-4FA7-9EB4-CF5969BA1BCF}"/>
                    </a:ext>
                  </a:extLst>
                </p14:cNvPr>
                <p14:cNvContentPartPr/>
                <p14:nvPr/>
              </p14:nvContentPartPr>
              <p14:xfrm>
                <a:off x="3889538" y="4925782"/>
                <a:ext cx="315720" cy="1476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AE2C1F7-66BE-4FA7-9EB4-CF5969BA1BC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80538" y="4917142"/>
                  <a:ext cx="333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98E7D5F-C7BB-0A72-804B-C88671AB41D5}"/>
                    </a:ext>
                  </a:extLst>
                </p14:cNvPr>
                <p14:cNvContentPartPr/>
                <p14:nvPr/>
              </p14:nvContentPartPr>
              <p14:xfrm>
                <a:off x="3927698" y="4820662"/>
                <a:ext cx="92160" cy="2070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98E7D5F-C7BB-0A72-804B-C88671AB41D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919058" y="4812022"/>
                  <a:ext cx="109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AE96EDD-1C95-0B3E-71C4-688BC0BE79C7}"/>
                    </a:ext>
                  </a:extLst>
                </p14:cNvPr>
                <p14:cNvContentPartPr/>
                <p14:nvPr/>
              </p14:nvContentPartPr>
              <p14:xfrm>
                <a:off x="3956858" y="4838302"/>
                <a:ext cx="147240" cy="2484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AE96EDD-1C95-0B3E-71C4-688BC0BE79C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947858" y="4829302"/>
                  <a:ext cx="164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E66524C-E38C-3A3C-8A6D-4986D6AD6476}"/>
                    </a:ext>
                  </a:extLst>
                </p14:cNvPr>
                <p14:cNvContentPartPr/>
                <p14:nvPr/>
              </p14:nvContentPartPr>
              <p14:xfrm>
                <a:off x="4279058" y="4830022"/>
                <a:ext cx="392400" cy="262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E66524C-E38C-3A3C-8A6D-4986D6AD647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270058" y="4821382"/>
                  <a:ext cx="4100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F9F4D39-3B2E-262C-23EF-74C35181B37D}"/>
                    </a:ext>
                  </a:extLst>
                </p14:cNvPr>
                <p14:cNvContentPartPr/>
                <p14:nvPr/>
              </p14:nvContentPartPr>
              <p14:xfrm>
                <a:off x="4676498" y="4826782"/>
                <a:ext cx="279000" cy="4114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F9F4D39-3B2E-262C-23EF-74C35181B37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667858" y="4817782"/>
                  <a:ext cx="2966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FA3EFEC-F709-817E-323C-00EFE8ABE884}"/>
                    </a:ext>
                  </a:extLst>
                </p14:cNvPr>
                <p14:cNvContentPartPr/>
                <p14:nvPr/>
              </p14:nvContentPartPr>
              <p14:xfrm>
                <a:off x="5193458" y="4858102"/>
                <a:ext cx="444960" cy="178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FA3EFEC-F709-817E-323C-00EFE8ABE88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184818" y="4849462"/>
                  <a:ext cx="462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B9ACFA3-A4B6-74A0-ED6B-40355976468F}"/>
                    </a:ext>
                  </a:extLst>
                </p14:cNvPr>
                <p14:cNvContentPartPr/>
                <p14:nvPr/>
              </p14:nvContentPartPr>
              <p14:xfrm>
                <a:off x="5621138" y="4845502"/>
                <a:ext cx="180360" cy="193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B9ACFA3-A4B6-74A0-ED6B-40355976468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612138" y="4836502"/>
                  <a:ext cx="198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B6E2678-FB92-DF37-BAF7-64609E475502}"/>
                    </a:ext>
                  </a:extLst>
                </p14:cNvPr>
                <p14:cNvContentPartPr/>
                <p14:nvPr/>
              </p14:nvContentPartPr>
              <p14:xfrm>
                <a:off x="5838938" y="4833982"/>
                <a:ext cx="373320" cy="176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B6E2678-FB92-DF37-BAF7-64609E47550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29938" y="4825342"/>
                  <a:ext cx="390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2093F29-5CBC-7EFB-8F2D-F4F36D5D10A1}"/>
                    </a:ext>
                  </a:extLst>
                </p14:cNvPr>
                <p14:cNvContentPartPr/>
                <p14:nvPr/>
              </p14:nvContentPartPr>
              <p14:xfrm>
                <a:off x="6386858" y="4727422"/>
                <a:ext cx="641880" cy="2134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2093F29-5CBC-7EFB-8F2D-F4F36D5D10A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77858" y="4718422"/>
                  <a:ext cx="659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8C60755-53F3-BE8B-92AE-EAD1C52B700E}"/>
                    </a:ext>
                  </a:extLst>
                </p14:cNvPr>
                <p14:cNvContentPartPr/>
                <p14:nvPr/>
              </p14:nvContentPartPr>
              <p14:xfrm>
                <a:off x="6870338" y="4637422"/>
                <a:ext cx="22680" cy="39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8C60755-53F3-BE8B-92AE-EAD1C52B700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61338" y="4628782"/>
                  <a:ext cx="40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E41AF14-242F-B2D4-3C1C-2B8F248C308F}"/>
                    </a:ext>
                  </a:extLst>
                </p14:cNvPr>
                <p14:cNvContentPartPr/>
                <p14:nvPr/>
              </p14:nvContentPartPr>
              <p14:xfrm>
                <a:off x="7160138" y="4727782"/>
                <a:ext cx="283320" cy="1076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E41AF14-242F-B2D4-3C1C-2B8F248C308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151138" y="4719142"/>
                  <a:ext cx="300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FDB29A4-90C0-5FD8-7931-B4FB301327F2}"/>
                    </a:ext>
                  </a:extLst>
                </p14:cNvPr>
                <p14:cNvContentPartPr/>
                <p14:nvPr/>
              </p14:nvContentPartPr>
              <p14:xfrm>
                <a:off x="7455338" y="4694662"/>
                <a:ext cx="171360" cy="1494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FDB29A4-90C0-5FD8-7931-B4FB301327F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446338" y="4686022"/>
                  <a:ext cx="189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FFAAF30-B106-D7A3-AEFB-9025706E6044}"/>
                    </a:ext>
                  </a:extLst>
                </p14:cNvPr>
                <p14:cNvContentPartPr/>
                <p14:nvPr/>
              </p14:nvContentPartPr>
              <p14:xfrm>
                <a:off x="7744418" y="4634902"/>
                <a:ext cx="168840" cy="1710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FFAAF30-B106-D7A3-AEFB-9025706E604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735418" y="4626262"/>
                  <a:ext cx="186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A6846D3-51A6-834D-61CC-0BC83C1BFA3D}"/>
                    </a:ext>
                  </a:extLst>
                </p14:cNvPr>
                <p14:cNvContentPartPr/>
                <p14:nvPr/>
              </p14:nvContentPartPr>
              <p14:xfrm>
                <a:off x="7816418" y="4753702"/>
                <a:ext cx="181080" cy="705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A6846D3-51A6-834D-61CC-0BC83C1BFA3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807778" y="4744702"/>
                  <a:ext cx="198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C9C5ED8-ED59-E0DC-50B5-162F1CF4E29A}"/>
                    </a:ext>
                  </a:extLst>
                </p14:cNvPr>
                <p14:cNvContentPartPr/>
                <p14:nvPr/>
              </p14:nvContentPartPr>
              <p14:xfrm>
                <a:off x="7969418" y="4737142"/>
                <a:ext cx="114480" cy="2156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C9C5ED8-ED59-E0DC-50B5-162F1CF4E29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960418" y="4728142"/>
                  <a:ext cx="132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35224AA-85DE-B642-EFA5-E8CEE9325795}"/>
                    </a:ext>
                  </a:extLst>
                </p14:cNvPr>
                <p14:cNvContentPartPr/>
                <p14:nvPr/>
              </p14:nvContentPartPr>
              <p14:xfrm>
                <a:off x="8124218" y="4729942"/>
                <a:ext cx="38520" cy="1065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35224AA-85DE-B642-EFA5-E8CEE932579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115218" y="4720942"/>
                  <a:ext cx="56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1D36DF6-6D19-AAC6-002B-3B92DBDABE1B}"/>
                    </a:ext>
                  </a:extLst>
                </p14:cNvPr>
                <p14:cNvContentPartPr/>
                <p14:nvPr/>
              </p14:nvContentPartPr>
              <p14:xfrm>
                <a:off x="8164178" y="4613662"/>
                <a:ext cx="117000" cy="2224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1D36DF6-6D19-AAC6-002B-3B92DBDABE1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155538" y="4605022"/>
                  <a:ext cx="134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51E34C3-CC58-0298-19C7-43C330510E81}"/>
                    </a:ext>
                  </a:extLst>
                </p14:cNvPr>
                <p14:cNvContentPartPr/>
                <p14:nvPr/>
              </p14:nvContentPartPr>
              <p14:xfrm>
                <a:off x="8257778" y="4636342"/>
                <a:ext cx="205200" cy="1674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51E34C3-CC58-0298-19C7-43C330510E8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248778" y="4627342"/>
                  <a:ext cx="222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EBA6AFE-3058-8594-06C9-70D50D95BD05}"/>
                    </a:ext>
                  </a:extLst>
                </p14:cNvPr>
                <p14:cNvContentPartPr/>
                <p14:nvPr/>
              </p14:nvContentPartPr>
              <p14:xfrm>
                <a:off x="8093258" y="4476502"/>
                <a:ext cx="74160" cy="453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EBA6AFE-3058-8594-06C9-70D50D95BD0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084258" y="4467862"/>
                  <a:ext cx="91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9DC0F4F-8577-FA8C-DF38-4DD6FE96CDBC}"/>
                    </a:ext>
                  </a:extLst>
                </p14:cNvPr>
                <p14:cNvContentPartPr/>
                <p14:nvPr/>
              </p14:nvContentPartPr>
              <p14:xfrm>
                <a:off x="8427338" y="4545622"/>
                <a:ext cx="120600" cy="274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9DC0F4F-8577-FA8C-DF38-4DD6FE96CDB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418698" y="4536982"/>
                  <a:ext cx="138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44BACD7-8455-60C7-83E6-4EE8971C0651}"/>
                    </a:ext>
                  </a:extLst>
                </p14:cNvPr>
                <p14:cNvContentPartPr/>
                <p14:nvPr/>
              </p14:nvContentPartPr>
              <p14:xfrm>
                <a:off x="2978018" y="5578462"/>
                <a:ext cx="239760" cy="241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44BACD7-8455-60C7-83E6-4EE8971C065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969378" y="5569822"/>
                  <a:ext cx="257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D36E002-CA3F-1E3D-5B98-6BD048B601F7}"/>
                    </a:ext>
                  </a:extLst>
                </p14:cNvPr>
                <p14:cNvContentPartPr/>
                <p14:nvPr/>
              </p14:nvContentPartPr>
              <p14:xfrm>
                <a:off x="3046778" y="5636782"/>
                <a:ext cx="239400" cy="550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D36E002-CA3F-1E3D-5B98-6BD048B601F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038138" y="5628142"/>
                  <a:ext cx="257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C7CF9AA-215C-CD9D-8FB8-4B89F2B50AAB}"/>
                    </a:ext>
                  </a:extLst>
                </p14:cNvPr>
                <p14:cNvContentPartPr/>
                <p14:nvPr/>
              </p14:nvContentPartPr>
              <p14:xfrm>
                <a:off x="3258818" y="5505382"/>
                <a:ext cx="117720" cy="2682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C7CF9AA-215C-CD9D-8FB8-4B89F2B50AA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250178" y="5496382"/>
                  <a:ext cx="135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F337C5F-680C-29A1-8A75-62191A323AF0}"/>
                    </a:ext>
                  </a:extLst>
                </p14:cNvPr>
                <p14:cNvContentPartPr/>
                <p14:nvPr/>
              </p14:nvContentPartPr>
              <p14:xfrm>
                <a:off x="3574898" y="5406022"/>
                <a:ext cx="124920" cy="3333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F337C5F-680C-29A1-8A75-62191A323AF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566258" y="5397022"/>
                  <a:ext cx="1425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A8685CB-6848-1407-FFF6-937022EDA9B9}"/>
                    </a:ext>
                  </a:extLst>
                </p14:cNvPr>
                <p14:cNvContentPartPr/>
                <p14:nvPr/>
              </p14:nvContentPartPr>
              <p14:xfrm>
                <a:off x="3740858" y="5571982"/>
                <a:ext cx="96120" cy="150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A8685CB-6848-1407-FFF6-937022EDA9B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731858" y="5562982"/>
                  <a:ext cx="113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9C507F1-F357-F6E8-B65D-5AD408C52000}"/>
                    </a:ext>
                  </a:extLst>
                </p14:cNvPr>
                <p14:cNvContentPartPr/>
                <p14:nvPr/>
              </p14:nvContentPartPr>
              <p14:xfrm>
                <a:off x="3905378" y="5573062"/>
                <a:ext cx="103680" cy="1162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9C507F1-F357-F6E8-B65D-5AD408C5200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896738" y="5564062"/>
                  <a:ext cx="121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913FCAF-520B-6391-7EA0-F296187923CE}"/>
                    </a:ext>
                  </a:extLst>
                </p14:cNvPr>
                <p14:cNvContentPartPr/>
                <p14:nvPr/>
              </p14:nvContentPartPr>
              <p14:xfrm>
                <a:off x="3906458" y="5390182"/>
                <a:ext cx="111240" cy="2869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913FCAF-520B-6391-7EA0-F296187923C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897458" y="5381542"/>
                  <a:ext cx="128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6CF6176-D8BB-BCFA-5D36-53D2445F59C1}"/>
                    </a:ext>
                  </a:extLst>
                </p14:cNvPr>
                <p14:cNvContentPartPr/>
                <p14:nvPr/>
              </p14:nvContentPartPr>
              <p14:xfrm>
                <a:off x="4108778" y="5550742"/>
                <a:ext cx="109080" cy="1386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6CF6176-D8BB-BCFA-5D36-53D2445F59C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100138" y="5542102"/>
                  <a:ext cx="126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373EA0C-904C-ECCF-3B6B-6EA2713C156A}"/>
                    </a:ext>
                  </a:extLst>
                </p14:cNvPr>
                <p14:cNvContentPartPr/>
                <p14:nvPr/>
              </p14:nvContentPartPr>
              <p14:xfrm>
                <a:off x="4319378" y="5541742"/>
                <a:ext cx="128520" cy="2952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373EA0C-904C-ECCF-3B6B-6EA2713C156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310738" y="5532742"/>
                  <a:ext cx="1461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30D8A97-390A-674F-5DD0-9823B7E52C38}"/>
                    </a:ext>
                  </a:extLst>
                </p14:cNvPr>
                <p14:cNvContentPartPr/>
                <p14:nvPr/>
              </p14:nvContentPartPr>
              <p14:xfrm>
                <a:off x="4477058" y="5532382"/>
                <a:ext cx="163800" cy="1090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30D8A97-390A-674F-5DD0-9823B7E52C3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468418" y="5523742"/>
                  <a:ext cx="181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F1A5BC8-A85D-97F1-BBE8-C9CB058E410E}"/>
                    </a:ext>
                  </a:extLst>
                </p14:cNvPr>
                <p14:cNvContentPartPr/>
                <p14:nvPr/>
              </p14:nvContentPartPr>
              <p14:xfrm>
                <a:off x="4648778" y="5422222"/>
                <a:ext cx="274320" cy="2134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F1A5BC8-A85D-97F1-BBE8-C9CB058E410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639778" y="5413222"/>
                  <a:ext cx="291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3984FCA-FCD8-8243-8DBE-449B0ABF86F9}"/>
                    </a:ext>
                  </a:extLst>
                </p14:cNvPr>
                <p14:cNvContentPartPr/>
                <p14:nvPr/>
              </p14:nvContentPartPr>
              <p14:xfrm>
                <a:off x="5102018" y="5536342"/>
                <a:ext cx="193320" cy="86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3984FCA-FCD8-8243-8DBE-449B0ABF86F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093018" y="5527342"/>
                  <a:ext cx="210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61B2AE5-259D-6474-9C07-783CFCCFD394}"/>
                    </a:ext>
                  </a:extLst>
                </p14:cNvPr>
                <p14:cNvContentPartPr/>
                <p14:nvPr/>
              </p14:nvContentPartPr>
              <p14:xfrm>
                <a:off x="5121458" y="5580262"/>
                <a:ext cx="168480" cy="252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61B2AE5-259D-6474-9C07-783CFCCFD39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112818" y="5571262"/>
                  <a:ext cx="186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1257920-1BF8-3596-A562-19EF1AFA59C0}"/>
                    </a:ext>
                  </a:extLst>
                </p14:cNvPr>
                <p14:cNvContentPartPr/>
                <p14:nvPr/>
              </p14:nvContentPartPr>
              <p14:xfrm>
                <a:off x="5411978" y="5310982"/>
                <a:ext cx="210600" cy="1180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1257920-1BF8-3596-A562-19EF1AFA59C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403338" y="5301982"/>
                  <a:ext cx="228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7880029-3EEA-880D-7708-F7DABADD3557}"/>
                    </a:ext>
                  </a:extLst>
                </p14:cNvPr>
                <p14:cNvContentPartPr/>
                <p14:nvPr/>
              </p14:nvContentPartPr>
              <p14:xfrm>
                <a:off x="5681618" y="5307382"/>
                <a:ext cx="88200" cy="1371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7880029-3EEA-880D-7708-F7DABADD355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672978" y="5298382"/>
                  <a:ext cx="105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4FF6FF1-52BD-C4B9-4771-33C0A9696F1C}"/>
                    </a:ext>
                  </a:extLst>
                </p14:cNvPr>
                <p14:cNvContentPartPr/>
                <p14:nvPr/>
              </p14:nvContentPartPr>
              <p14:xfrm>
                <a:off x="5789618" y="5184982"/>
                <a:ext cx="268200" cy="2192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4FF6FF1-52BD-C4B9-4771-33C0A9696F1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780978" y="5175982"/>
                  <a:ext cx="285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C449C6B-8F4A-EB2D-1A52-17B9DAB2C46C}"/>
                    </a:ext>
                  </a:extLst>
                </p14:cNvPr>
                <p14:cNvContentPartPr/>
                <p14:nvPr/>
              </p14:nvContentPartPr>
              <p14:xfrm>
                <a:off x="6053138" y="5295142"/>
                <a:ext cx="111960" cy="76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C449C6B-8F4A-EB2D-1A52-17B9DAB2C46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044498" y="5286142"/>
                  <a:ext cx="129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7C1797AF-1BDE-98B5-D627-00A186A3F5A3}"/>
                    </a:ext>
                  </a:extLst>
                </p14:cNvPr>
                <p14:cNvContentPartPr/>
                <p14:nvPr/>
              </p14:nvContentPartPr>
              <p14:xfrm>
                <a:off x="6188498" y="5153302"/>
                <a:ext cx="120600" cy="2196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7C1797AF-1BDE-98B5-D627-00A186A3F5A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179858" y="5144302"/>
                  <a:ext cx="138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F94F1CF-AEC8-B969-406D-16B4EA4A9880}"/>
                    </a:ext>
                  </a:extLst>
                </p14:cNvPr>
                <p14:cNvContentPartPr/>
                <p14:nvPr/>
              </p14:nvContentPartPr>
              <p14:xfrm>
                <a:off x="6342218" y="5148982"/>
                <a:ext cx="340200" cy="1972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F94F1CF-AEC8-B969-406D-16B4EA4A988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333218" y="5139982"/>
                  <a:ext cx="357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70174A1-1318-0084-C97B-6AF896B46E27}"/>
                    </a:ext>
                  </a:extLst>
                </p14:cNvPr>
                <p14:cNvContentPartPr/>
                <p14:nvPr/>
              </p14:nvContentPartPr>
              <p14:xfrm>
                <a:off x="6715178" y="5211262"/>
                <a:ext cx="217440" cy="106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70174A1-1318-0084-C97B-6AF896B46E2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706178" y="5202262"/>
                  <a:ext cx="235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FC4E931-4A62-2015-FCE5-D1E5B3FE5876}"/>
                    </a:ext>
                  </a:extLst>
                </p14:cNvPr>
                <p14:cNvContentPartPr/>
                <p14:nvPr/>
              </p14:nvContentPartPr>
              <p14:xfrm>
                <a:off x="6919298" y="5183902"/>
                <a:ext cx="209880" cy="2574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FC4E931-4A62-2015-FCE5-D1E5B3FE587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910298" y="5175262"/>
                  <a:ext cx="227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4FFAE75-6F03-4A75-3056-C5829F787C4B}"/>
                    </a:ext>
                  </a:extLst>
                </p14:cNvPr>
                <p14:cNvContentPartPr/>
                <p14:nvPr/>
              </p14:nvContentPartPr>
              <p14:xfrm>
                <a:off x="6530138" y="5101462"/>
                <a:ext cx="150480" cy="208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4FFAE75-6F03-4A75-3056-C5829F787C4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521498" y="5092462"/>
                  <a:ext cx="168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03336AA-864E-EA38-86CA-E7272D721B30}"/>
                    </a:ext>
                  </a:extLst>
                </p14:cNvPr>
                <p14:cNvContentPartPr/>
                <p14:nvPr/>
              </p14:nvContentPartPr>
              <p14:xfrm>
                <a:off x="7187858" y="5102542"/>
                <a:ext cx="132840" cy="1947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03336AA-864E-EA38-86CA-E7272D721B3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78858" y="5093902"/>
                  <a:ext cx="150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287198A-5330-D0FE-7E1D-C9194B747467}"/>
                    </a:ext>
                  </a:extLst>
                </p14:cNvPr>
                <p14:cNvContentPartPr/>
                <p14:nvPr/>
              </p14:nvContentPartPr>
              <p14:xfrm>
                <a:off x="7238258" y="5134582"/>
                <a:ext cx="86760" cy="1782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287198A-5330-D0FE-7E1D-C9194B74746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229258" y="5125942"/>
                  <a:ext cx="104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7ACBCA8-C995-CD68-ED80-7120D2CB1E32}"/>
                    </a:ext>
                  </a:extLst>
                </p14:cNvPr>
                <p14:cNvContentPartPr/>
                <p14:nvPr/>
              </p14:nvContentPartPr>
              <p14:xfrm>
                <a:off x="7346618" y="5056462"/>
                <a:ext cx="312480" cy="2311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7ACBCA8-C995-CD68-ED80-7120D2CB1E3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337618" y="5047822"/>
                  <a:ext cx="330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BFA6A26-CB30-0F94-A0A8-5C63DE1D9C31}"/>
                    </a:ext>
                  </a:extLst>
                </p14:cNvPr>
                <p14:cNvContentPartPr/>
                <p14:nvPr/>
              </p14:nvContentPartPr>
              <p14:xfrm>
                <a:off x="7670978" y="5072302"/>
                <a:ext cx="7200" cy="126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BFA6A26-CB30-0F94-A0A8-5C63DE1D9C3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662338" y="5063662"/>
                  <a:ext cx="2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499A82E-A520-9E1D-A4F8-856D0EC0007E}"/>
                    </a:ext>
                  </a:extLst>
                </p14:cNvPr>
                <p14:cNvContentPartPr/>
                <p14:nvPr/>
              </p14:nvContentPartPr>
              <p14:xfrm>
                <a:off x="6273458" y="4964302"/>
                <a:ext cx="201960" cy="2052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499A82E-A520-9E1D-A4F8-856D0EC0007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264458" y="4955302"/>
                  <a:ext cx="219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D72C59B-E685-E549-A3B9-A6C9FA6DB2F6}"/>
                    </a:ext>
                  </a:extLst>
                </p14:cNvPr>
                <p14:cNvContentPartPr/>
                <p14:nvPr/>
              </p14:nvContentPartPr>
              <p14:xfrm>
                <a:off x="6403058" y="4942342"/>
                <a:ext cx="109440" cy="993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D72C59B-E685-E549-A3B9-A6C9FA6DB2F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394418" y="4933702"/>
                  <a:ext cx="127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2AC41B3-7A16-53DB-9865-30117E9A165C}"/>
                    </a:ext>
                  </a:extLst>
                </p14:cNvPr>
                <p14:cNvContentPartPr/>
                <p14:nvPr/>
              </p14:nvContentPartPr>
              <p14:xfrm>
                <a:off x="7829018" y="3968182"/>
                <a:ext cx="176040" cy="4784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2AC41B3-7A16-53DB-9865-30117E9A165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820018" y="3959182"/>
                  <a:ext cx="19368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33A2B99-C44F-141B-5D56-8A7FDB290BDC}"/>
                    </a:ext>
                  </a:extLst>
                </p14:cNvPr>
                <p14:cNvContentPartPr/>
                <p14:nvPr/>
              </p14:nvContentPartPr>
              <p14:xfrm>
                <a:off x="7872938" y="4283542"/>
                <a:ext cx="255240" cy="199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33A2B99-C44F-141B-5D56-8A7FDB290BD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863938" y="4274902"/>
                  <a:ext cx="272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A6B487D-092F-33C4-4D73-53DA1D04EA3A}"/>
                    </a:ext>
                  </a:extLst>
                </p14:cNvPr>
                <p14:cNvContentPartPr/>
                <p14:nvPr/>
              </p14:nvContentPartPr>
              <p14:xfrm>
                <a:off x="7101098" y="3630502"/>
                <a:ext cx="93960" cy="166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A6B487D-092F-33C4-4D73-53DA1D04EA3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092098" y="3621502"/>
                  <a:ext cx="111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DA2EB6F-B3DA-4BEC-8E07-2F04A1583FE9}"/>
                    </a:ext>
                  </a:extLst>
                </p14:cNvPr>
                <p14:cNvContentPartPr/>
                <p14:nvPr/>
              </p14:nvContentPartPr>
              <p14:xfrm>
                <a:off x="7225298" y="3453742"/>
                <a:ext cx="230400" cy="2638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DA2EB6F-B3DA-4BEC-8E07-2F04A1583FE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216298" y="3444742"/>
                  <a:ext cx="248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62F50EE-BBCF-0771-14CA-8CD899240BD6}"/>
                    </a:ext>
                  </a:extLst>
                </p14:cNvPr>
                <p14:cNvContentPartPr/>
                <p14:nvPr/>
              </p14:nvContentPartPr>
              <p14:xfrm>
                <a:off x="7453898" y="3356902"/>
                <a:ext cx="111600" cy="3006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62F50EE-BBCF-0771-14CA-8CD899240BD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445258" y="3347902"/>
                  <a:ext cx="129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A3EC8BF-88B0-C000-0558-21ED9B498F9A}"/>
                    </a:ext>
                  </a:extLst>
                </p14:cNvPr>
                <p14:cNvContentPartPr/>
                <p14:nvPr/>
              </p14:nvContentPartPr>
              <p14:xfrm>
                <a:off x="7580258" y="3466702"/>
                <a:ext cx="93240" cy="1486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A3EC8BF-88B0-C000-0558-21ED9B498F9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571258" y="3457702"/>
                  <a:ext cx="11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B8127B7-4856-4D04-1AC0-23DD8FB83052}"/>
                    </a:ext>
                  </a:extLst>
                </p14:cNvPr>
                <p14:cNvContentPartPr/>
                <p14:nvPr/>
              </p14:nvContentPartPr>
              <p14:xfrm>
                <a:off x="7640018" y="3309382"/>
                <a:ext cx="113760" cy="2476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B8127B7-4856-4D04-1AC0-23DD8FB8305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631378" y="3300742"/>
                  <a:ext cx="131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47E2111-EADB-7587-ADFF-3661FBC496B9}"/>
                    </a:ext>
                  </a:extLst>
                </p14:cNvPr>
                <p14:cNvContentPartPr/>
                <p14:nvPr/>
              </p14:nvContentPartPr>
              <p14:xfrm>
                <a:off x="7808498" y="3373102"/>
                <a:ext cx="104760" cy="145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47E2111-EADB-7587-ADFF-3661FBC496B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799498" y="3364102"/>
                  <a:ext cx="122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6958E50-5F57-FA50-80D1-A3207BC5A4AC}"/>
                    </a:ext>
                  </a:extLst>
                </p14:cNvPr>
                <p14:cNvContentPartPr/>
                <p14:nvPr/>
              </p14:nvContentPartPr>
              <p14:xfrm>
                <a:off x="7913978" y="3247462"/>
                <a:ext cx="308880" cy="2440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6958E50-5F57-FA50-80D1-A3207BC5A4A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905338" y="3238822"/>
                  <a:ext cx="326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880134E-B5F2-9AC0-DF9C-7CC504066262}"/>
                    </a:ext>
                  </a:extLst>
                </p14:cNvPr>
                <p14:cNvContentPartPr/>
                <p14:nvPr/>
              </p14:nvContentPartPr>
              <p14:xfrm>
                <a:off x="8231498" y="3216142"/>
                <a:ext cx="196920" cy="1198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880134E-B5F2-9AC0-DF9C-7CC50406626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222858" y="3207142"/>
                  <a:ext cx="214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B4564AC-4627-902C-734B-70A70630E1F0}"/>
                    </a:ext>
                  </a:extLst>
                </p14:cNvPr>
                <p14:cNvContentPartPr/>
                <p14:nvPr/>
              </p14:nvContentPartPr>
              <p14:xfrm>
                <a:off x="8356418" y="3175462"/>
                <a:ext cx="35280" cy="26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B4564AC-4627-902C-734B-70A70630E1F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347418" y="3166462"/>
                  <a:ext cx="52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77167F9-72DE-8D95-CD25-3312462FBB9B}"/>
                    </a:ext>
                  </a:extLst>
                </p14:cNvPr>
                <p14:cNvContentPartPr/>
                <p14:nvPr/>
              </p14:nvContentPartPr>
              <p14:xfrm>
                <a:off x="8102978" y="3076822"/>
                <a:ext cx="453240" cy="3758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77167F9-72DE-8D95-CD25-3312462FBB9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093978" y="3067822"/>
                  <a:ext cx="4708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62C84FE-B019-C1C6-4A91-BA4352FF6674}"/>
                    </a:ext>
                  </a:extLst>
                </p14:cNvPr>
                <p14:cNvContentPartPr/>
                <p14:nvPr/>
              </p14:nvContentPartPr>
              <p14:xfrm>
                <a:off x="7990298" y="3595582"/>
                <a:ext cx="228600" cy="1843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62C84FE-B019-C1C6-4A91-BA4352FF667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981658" y="3586582"/>
                  <a:ext cx="246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D87E9E0-F5D0-B55E-7B5A-FF051F91823D}"/>
                    </a:ext>
                  </a:extLst>
                </p14:cNvPr>
                <p14:cNvContentPartPr/>
                <p14:nvPr/>
              </p14:nvContentPartPr>
              <p14:xfrm>
                <a:off x="8234018" y="3484342"/>
                <a:ext cx="70200" cy="214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D87E9E0-F5D0-B55E-7B5A-FF051F91823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225378" y="3475702"/>
                  <a:ext cx="87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1106F4B-C32E-7462-B00D-08F50DAB7BFB}"/>
                    </a:ext>
                  </a:extLst>
                </p14:cNvPr>
                <p14:cNvContentPartPr/>
                <p14:nvPr/>
              </p14:nvContentPartPr>
              <p14:xfrm>
                <a:off x="8325458" y="3397582"/>
                <a:ext cx="264960" cy="244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1106F4B-C32E-7462-B00D-08F50DAB7BF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316818" y="3388942"/>
                  <a:ext cx="282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99EF708-D77D-3FE8-61AE-F6437CCA516C}"/>
                    </a:ext>
                  </a:extLst>
                </p14:cNvPr>
                <p14:cNvContentPartPr/>
                <p14:nvPr/>
              </p14:nvContentPartPr>
              <p14:xfrm>
                <a:off x="8456498" y="3453382"/>
                <a:ext cx="11160" cy="183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99EF708-D77D-3FE8-61AE-F6437CCA516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447498" y="3444742"/>
                  <a:ext cx="28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B0DD725-A130-529B-A9FB-12D33814F54E}"/>
                    </a:ext>
                  </a:extLst>
                </p14:cNvPr>
                <p14:cNvContentPartPr/>
                <p14:nvPr/>
              </p14:nvContentPartPr>
              <p14:xfrm>
                <a:off x="5421698" y="5519422"/>
                <a:ext cx="2366280" cy="446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B0DD725-A130-529B-A9FB-12D33814F54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413058" y="5510422"/>
                  <a:ext cx="2383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145E756-8E74-A5FF-5942-0D0C96E5781E}"/>
                    </a:ext>
                  </a:extLst>
                </p14:cNvPr>
                <p14:cNvContentPartPr/>
                <p14:nvPr/>
              </p14:nvContentPartPr>
              <p14:xfrm>
                <a:off x="5788178" y="5609422"/>
                <a:ext cx="228240" cy="2433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145E756-8E74-A5FF-5942-0D0C96E5781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779178" y="5600422"/>
                  <a:ext cx="245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04BB3C8-32B5-088A-0AD1-69402FD328CA}"/>
                    </a:ext>
                  </a:extLst>
                </p14:cNvPr>
                <p14:cNvContentPartPr/>
                <p14:nvPr/>
              </p14:nvContentPartPr>
              <p14:xfrm>
                <a:off x="5968898" y="5624542"/>
                <a:ext cx="286200" cy="2660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04BB3C8-32B5-088A-0AD1-69402FD328C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960258" y="5615902"/>
                  <a:ext cx="303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FCE8213-D6F1-EDE4-2F10-B107AA167F1A}"/>
                    </a:ext>
                  </a:extLst>
                </p14:cNvPr>
                <p14:cNvContentPartPr/>
                <p14:nvPr/>
              </p14:nvContentPartPr>
              <p14:xfrm>
                <a:off x="6293978" y="5591062"/>
                <a:ext cx="186840" cy="2246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FCE8213-D6F1-EDE4-2F10-B107AA167F1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284978" y="5582062"/>
                  <a:ext cx="204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366FD9D-F633-8486-9D67-DA87543ED7A4}"/>
                    </a:ext>
                  </a:extLst>
                </p14:cNvPr>
                <p14:cNvContentPartPr/>
                <p14:nvPr/>
              </p14:nvContentPartPr>
              <p14:xfrm>
                <a:off x="6364538" y="5787982"/>
                <a:ext cx="54360" cy="252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366FD9D-F633-8486-9D67-DA87543ED7A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355898" y="5779342"/>
                  <a:ext cx="72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B52DF6E-0DCB-6F39-8DA5-3C11296643E4}"/>
                    </a:ext>
                  </a:extLst>
                </p14:cNvPr>
                <p14:cNvContentPartPr/>
                <p14:nvPr/>
              </p14:nvContentPartPr>
              <p14:xfrm>
                <a:off x="6477218" y="5740462"/>
                <a:ext cx="82080" cy="1000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B52DF6E-0DCB-6F39-8DA5-3C11296643E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468218" y="5731822"/>
                  <a:ext cx="99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87E7EB4-B9A6-4892-C8FE-1B87ECD7DF58}"/>
                    </a:ext>
                  </a:extLst>
                </p14:cNvPr>
                <p14:cNvContentPartPr/>
                <p14:nvPr/>
              </p14:nvContentPartPr>
              <p14:xfrm>
                <a:off x="6619418" y="5711662"/>
                <a:ext cx="322560" cy="105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87E7EB4-B9A6-4892-C8FE-1B87ECD7DF5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610418" y="5702662"/>
                  <a:ext cx="340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AA2C7E3-9170-6E21-2C93-BB0A405D54E2}"/>
                    </a:ext>
                  </a:extLst>
                </p14:cNvPr>
                <p14:cNvContentPartPr/>
                <p14:nvPr/>
              </p14:nvContentPartPr>
              <p14:xfrm>
                <a:off x="6893018" y="5654422"/>
                <a:ext cx="16920" cy="97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AA2C7E3-9170-6E21-2C93-BB0A405D54E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884018" y="5645782"/>
                  <a:ext cx="34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FC37D60-BC25-762B-CA80-65714643F177}"/>
                    </a:ext>
                  </a:extLst>
                </p14:cNvPr>
                <p14:cNvContentPartPr/>
                <p14:nvPr/>
              </p14:nvContentPartPr>
              <p14:xfrm>
                <a:off x="6976178" y="5638942"/>
                <a:ext cx="163440" cy="1548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FC37D60-BC25-762B-CA80-65714643F17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967178" y="5630302"/>
                  <a:ext cx="181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0C91FF5-BD49-0ADF-835E-C024B28EE3EF}"/>
                    </a:ext>
                  </a:extLst>
                </p14:cNvPr>
                <p14:cNvContentPartPr/>
                <p14:nvPr/>
              </p14:nvContentPartPr>
              <p14:xfrm>
                <a:off x="7118018" y="5718502"/>
                <a:ext cx="318960" cy="65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0C91FF5-BD49-0ADF-835E-C024B28EE3E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109378" y="5709862"/>
                  <a:ext cx="336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514D1D4-847B-CDC3-00C1-DADDD251CAA7}"/>
                    </a:ext>
                  </a:extLst>
                </p14:cNvPr>
                <p14:cNvContentPartPr/>
                <p14:nvPr/>
              </p14:nvContentPartPr>
              <p14:xfrm>
                <a:off x="7468298" y="5718502"/>
                <a:ext cx="192960" cy="504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514D1D4-847B-CDC3-00C1-DADDD251CAA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459298" y="5709862"/>
                  <a:ext cx="210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EC46ABE-7AE9-2C18-2829-25ED0FB1442A}"/>
                    </a:ext>
                  </a:extLst>
                </p14:cNvPr>
                <p14:cNvContentPartPr/>
                <p14:nvPr/>
              </p14:nvContentPartPr>
              <p14:xfrm>
                <a:off x="7704458" y="5704462"/>
                <a:ext cx="186480" cy="723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EC46ABE-7AE9-2C18-2829-25ED0FB1442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695818" y="5695462"/>
                  <a:ext cx="204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0205D29-80C8-A812-A80C-2A554D7149A8}"/>
                    </a:ext>
                  </a:extLst>
                </p14:cNvPr>
                <p14:cNvContentPartPr/>
                <p14:nvPr/>
              </p14:nvContentPartPr>
              <p14:xfrm>
                <a:off x="5490818" y="5520862"/>
                <a:ext cx="2590560" cy="4838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0205D29-80C8-A812-A80C-2A554D7149A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481818" y="5511862"/>
                  <a:ext cx="26082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185DDF6-1A20-0AF4-774A-49183A7E1A13}"/>
                    </a:ext>
                  </a:extLst>
                </p14:cNvPr>
                <p14:cNvContentPartPr/>
                <p14:nvPr/>
              </p14:nvContentPartPr>
              <p14:xfrm>
                <a:off x="7866818" y="5412142"/>
                <a:ext cx="201960" cy="41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185DDF6-1A20-0AF4-774A-49183A7E1A1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857818" y="5403142"/>
                  <a:ext cx="219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703770F-361A-B468-4C77-FF4C872512D8}"/>
                    </a:ext>
                  </a:extLst>
                </p14:cNvPr>
                <p14:cNvContentPartPr/>
                <p14:nvPr/>
              </p14:nvContentPartPr>
              <p14:xfrm>
                <a:off x="7941698" y="5530222"/>
                <a:ext cx="132840" cy="698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703770F-361A-B468-4C77-FF4C872512D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932698" y="5521222"/>
                  <a:ext cx="150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E7DEBA8-7C33-384E-73F0-FBB28C391717}"/>
                    </a:ext>
                  </a:extLst>
                </p14:cNvPr>
                <p14:cNvContentPartPr/>
                <p14:nvPr/>
              </p14:nvContentPartPr>
              <p14:xfrm>
                <a:off x="8151938" y="5249422"/>
                <a:ext cx="159120" cy="2966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E7DEBA8-7C33-384E-73F0-FBB28C39171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142938" y="5240422"/>
                  <a:ext cx="176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14636A9-4CE9-5ACB-0633-8895B6611922}"/>
                    </a:ext>
                  </a:extLst>
                </p14:cNvPr>
                <p14:cNvContentPartPr/>
                <p14:nvPr/>
              </p14:nvContentPartPr>
              <p14:xfrm>
                <a:off x="8189738" y="5404582"/>
                <a:ext cx="163440" cy="327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14636A9-4CE9-5ACB-0633-8895B661192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180738" y="5395942"/>
                  <a:ext cx="181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F4A161F-DCAB-BCA6-9BF3-96AB1C4FF9D0}"/>
                    </a:ext>
                  </a:extLst>
                </p14:cNvPr>
                <p14:cNvContentPartPr/>
                <p14:nvPr/>
              </p14:nvContentPartPr>
              <p14:xfrm>
                <a:off x="8341658" y="5271742"/>
                <a:ext cx="227160" cy="2491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F4A161F-DCAB-BCA6-9BF3-96AB1C4FF9D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333018" y="5262742"/>
                  <a:ext cx="244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5474495-F206-B6EF-3496-D2B33E0ECCF2}"/>
                    </a:ext>
                  </a:extLst>
                </p14:cNvPr>
                <p14:cNvContentPartPr/>
                <p14:nvPr/>
              </p14:nvContentPartPr>
              <p14:xfrm>
                <a:off x="8460818" y="5201182"/>
                <a:ext cx="84240" cy="1047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5474495-F206-B6EF-3496-D2B33E0ECCF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452178" y="5192542"/>
                  <a:ext cx="101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2217A4B-A575-3C92-1AC3-970F994A8C75}"/>
                    </a:ext>
                  </a:extLst>
                </p14:cNvPr>
                <p14:cNvContentPartPr/>
                <p14:nvPr/>
              </p14:nvContentPartPr>
              <p14:xfrm>
                <a:off x="8525618" y="5426182"/>
                <a:ext cx="109080" cy="1404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2217A4B-A575-3C92-1AC3-970F994A8C7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516618" y="5417182"/>
                  <a:ext cx="126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F7C0CAF-CA1F-D01B-4314-1AA113AEBE76}"/>
                    </a:ext>
                  </a:extLst>
                </p14:cNvPr>
                <p14:cNvContentPartPr/>
                <p14:nvPr/>
              </p14:nvContentPartPr>
              <p14:xfrm>
                <a:off x="8148338" y="5767822"/>
                <a:ext cx="130320" cy="3996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F7C0CAF-CA1F-D01B-4314-1AA113AEBE76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139338" y="5759182"/>
                  <a:ext cx="1479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715ED21-A0A0-0FF3-06AB-214A5862F10E}"/>
                    </a:ext>
                  </a:extLst>
                </p14:cNvPr>
                <p14:cNvContentPartPr/>
                <p14:nvPr/>
              </p14:nvContentPartPr>
              <p14:xfrm>
                <a:off x="8201978" y="5633902"/>
                <a:ext cx="133560" cy="2188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715ED21-A0A0-0FF3-06AB-214A5862F10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193338" y="5625262"/>
                  <a:ext cx="151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B167280-FF90-102E-5142-9A90025206AF}"/>
                    </a:ext>
                  </a:extLst>
                </p14:cNvPr>
                <p14:cNvContentPartPr/>
                <p14:nvPr/>
              </p14:nvContentPartPr>
              <p14:xfrm>
                <a:off x="7466138" y="6218902"/>
                <a:ext cx="142920" cy="2232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B167280-FF90-102E-5142-9A90025206A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457138" y="6210262"/>
                  <a:ext cx="160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2C0E8AF-EB9D-27B9-6472-92F24D6A3ACC}"/>
                    </a:ext>
                  </a:extLst>
                </p14:cNvPr>
                <p14:cNvContentPartPr/>
                <p14:nvPr/>
              </p14:nvContentPartPr>
              <p14:xfrm>
                <a:off x="7641818" y="6256702"/>
                <a:ext cx="151560" cy="1648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2C0E8AF-EB9D-27B9-6472-92F24D6A3AC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632818" y="6248062"/>
                  <a:ext cx="169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91EFB13-4FE7-953C-FFE3-33321113AC9E}"/>
                    </a:ext>
                  </a:extLst>
                </p14:cNvPr>
                <p14:cNvContentPartPr/>
                <p14:nvPr/>
              </p14:nvContentPartPr>
              <p14:xfrm>
                <a:off x="7787978" y="6256702"/>
                <a:ext cx="217080" cy="1267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91EFB13-4FE7-953C-FFE3-33321113AC9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779338" y="6247702"/>
                  <a:ext cx="234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21D7B56-B5BA-3551-5F00-725580179A94}"/>
                    </a:ext>
                  </a:extLst>
                </p14:cNvPr>
                <p14:cNvContentPartPr/>
                <p14:nvPr/>
              </p14:nvContentPartPr>
              <p14:xfrm>
                <a:off x="8066978" y="6343822"/>
                <a:ext cx="6480" cy="252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21D7B56-B5BA-3551-5F00-725580179A9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057978" y="6334822"/>
                  <a:ext cx="24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BC925BF-FA37-F3A0-FA53-F39B0D52D81E}"/>
                    </a:ext>
                  </a:extLst>
                </p14:cNvPr>
                <p14:cNvContentPartPr/>
                <p14:nvPr/>
              </p14:nvContentPartPr>
              <p14:xfrm>
                <a:off x="8189378" y="6061942"/>
                <a:ext cx="210600" cy="1645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BC925BF-FA37-F3A0-FA53-F39B0D52D81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180738" y="6053302"/>
                  <a:ext cx="228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F0E1E3BB-3F76-E9AD-5B69-26773E00D419}"/>
                    </a:ext>
                  </a:extLst>
                </p14:cNvPr>
                <p14:cNvContentPartPr/>
                <p14:nvPr/>
              </p14:nvContentPartPr>
              <p14:xfrm>
                <a:off x="8242658" y="6236902"/>
                <a:ext cx="186480" cy="45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F0E1E3BB-3F76-E9AD-5B69-26773E00D41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234018" y="6228262"/>
                  <a:ext cx="204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489EA63-DE5F-C46A-08F5-37650E86FA0A}"/>
                    </a:ext>
                  </a:extLst>
                </p14:cNvPr>
                <p14:cNvContentPartPr/>
                <p14:nvPr/>
              </p14:nvContentPartPr>
              <p14:xfrm>
                <a:off x="8247698" y="6288022"/>
                <a:ext cx="208080" cy="2462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489EA63-DE5F-C46A-08F5-37650E86FA0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239058" y="6279382"/>
                  <a:ext cx="225720" cy="26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956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310AFB6-EE85-4D5F-789D-C7EAD54535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CF33E2E-ED02-7EAA-D7D0-8140EBDB66FC}"/>
                  </a:ext>
                </a:extLst>
              </p14:cNvPr>
              <p14:cNvContentPartPr/>
              <p14:nvPr/>
            </p14:nvContentPartPr>
            <p14:xfrm>
              <a:off x="3289778" y="3707149"/>
              <a:ext cx="657360" cy="5835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CF33E2E-ED02-7EAA-D7D0-8140EBDB66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1138" y="3698509"/>
                <a:ext cx="67500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BA80F32-7C8C-3E7E-D00F-84FBAB7D305D}"/>
                  </a:ext>
                </a:extLst>
              </p14:cNvPr>
              <p14:cNvContentPartPr/>
              <p14:nvPr/>
            </p14:nvContentPartPr>
            <p14:xfrm>
              <a:off x="1613978" y="4339309"/>
              <a:ext cx="131400" cy="2862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BA80F32-7C8C-3E7E-D00F-84FBAB7D30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4978" y="4330669"/>
                <a:ext cx="1490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243AC31-1E5E-4D92-FBD3-DD3EEE64DDB9}"/>
                  </a:ext>
                </a:extLst>
              </p14:cNvPr>
              <p14:cNvContentPartPr/>
              <p14:nvPr/>
            </p14:nvContentPartPr>
            <p14:xfrm>
              <a:off x="1774898" y="4363789"/>
              <a:ext cx="128880" cy="2440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243AC31-1E5E-4D92-FBD3-DD3EEE64DD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5898" y="4354789"/>
                <a:ext cx="1465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30C6017E-3C6C-9444-E9C0-D99B44564118}"/>
                  </a:ext>
                </a:extLst>
              </p14:cNvPr>
              <p14:cNvContentPartPr/>
              <p14:nvPr/>
            </p14:nvContentPartPr>
            <p14:xfrm>
              <a:off x="1930418" y="4471789"/>
              <a:ext cx="133200" cy="1198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30C6017E-3C6C-9444-E9C0-D99B445641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1778" y="4463149"/>
                <a:ext cx="1508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EA68784-3253-1924-683F-D033CD2E45A5}"/>
                  </a:ext>
                </a:extLst>
              </p14:cNvPr>
              <p14:cNvContentPartPr/>
              <p14:nvPr/>
            </p14:nvContentPartPr>
            <p14:xfrm>
              <a:off x="2084858" y="4405189"/>
              <a:ext cx="97560" cy="1735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EA68784-3253-1924-683F-D033CD2E45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76218" y="4396549"/>
                <a:ext cx="115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271425E-F874-8ABD-8FF8-D407E9AF5F22}"/>
                  </a:ext>
                </a:extLst>
              </p14:cNvPr>
              <p14:cNvContentPartPr/>
              <p14:nvPr/>
            </p14:nvContentPartPr>
            <p14:xfrm>
              <a:off x="2259458" y="4464229"/>
              <a:ext cx="15840" cy="1396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271425E-F874-8ABD-8FF8-D407E9AF5F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0458" y="4455229"/>
                <a:ext cx="334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12BB722-119D-07A2-7BB1-0B1B461890BF}"/>
                  </a:ext>
                </a:extLst>
              </p14:cNvPr>
              <p14:cNvContentPartPr/>
              <p14:nvPr/>
            </p14:nvContentPartPr>
            <p14:xfrm>
              <a:off x="2329658" y="4343989"/>
              <a:ext cx="9000" cy="2541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12BB722-119D-07A2-7BB1-0B1B461890B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20658" y="4334989"/>
                <a:ext cx="266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7015D7B-3B31-6D2A-5962-826238068264}"/>
                  </a:ext>
                </a:extLst>
              </p14:cNvPr>
              <p14:cNvContentPartPr/>
              <p14:nvPr/>
            </p14:nvContentPartPr>
            <p14:xfrm>
              <a:off x="2375018" y="4436509"/>
              <a:ext cx="131040" cy="1170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7015D7B-3B31-6D2A-5962-82623806826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6018" y="4427509"/>
                <a:ext cx="1486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A6D4E68-F418-8B22-F7C7-BBA7A0DDA526}"/>
                  </a:ext>
                </a:extLst>
              </p14:cNvPr>
              <p14:cNvContentPartPr/>
              <p14:nvPr/>
            </p14:nvContentPartPr>
            <p14:xfrm>
              <a:off x="2179898" y="4196389"/>
              <a:ext cx="444960" cy="3682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A6D4E68-F418-8B22-F7C7-BBA7A0DDA52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1258" y="4187389"/>
                <a:ext cx="4626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890B47D-8025-0673-8E46-B7690C7514DE}"/>
                  </a:ext>
                </a:extLst>
              </p14:cNvPr>
              <p14:cNvContentPartPr/>
              <p14:nvPr/>
            </p14:nvContentPartPr>
            <p14:xfrm>
              <a:off x="3237578" y="1920829"/>
              <a:ext cx="1000440" cy="6516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890B47D-8025-0673-8E46-B7690C7514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28938" y="1912189"/>
                <a:ext cx="101808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FA66394-525B-9B39-3A10-E55BC6632425}"/>
                  </a:ext>
                </a:extLst>
              </p14:cNvPr>
              <p14:cNvContentPartPr/>
              <p14:nvPr/>
            </p14:nvContentPartPr>
            <p14:xfrm>
              <a:off x="1850858" y="1193989"/>
              <a:ext cx="1100160" cy="4622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FA66394-525B-9B39-3A10-E55BC66324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41858" y="1185349"/>
                <a:ext cx="1117800" cy="47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107789E8-8A97-804E-9F7A-D4D7C38308B1}"/>
              </a:ext>
            </a:extLst>
          </p:cNvPr>
          <p:cNvGrpSpPr/>
          <p:nvPr/>
        </p:nvGrpSpPr>
        <p:grpSpPr>
          <a:xfrm>
            <a:off x="596258" y="4716949"/>
            <a:ext cx="2540160" cy="1010520"/>
            <a:chOff x="596258" y="4716949"/>
            <a:chExt cx="2540160" cy="101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CB4135B-B9F1-6828-00E1-07A4FDA2E5E4}"/>
                    </a:ext>
                  </a:extLst>
                </p14:cNvPr>
                <p14:cNvContentPartPr/>
                <p14:nvPr/>
              </p14:nvContentPartPr>
              <p14:xfrm>
                <a:off x="1685618" y="4822069"/>
                <a:ext cx="43200" cy="262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CB4135B-B9F1-6828-00E1-07A4FDA2E5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76978" y="4813429"/>
                  <a:ext cx="60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83FBE1D-9510-4693-9C8E-373F48530727}"/>
                    </a:ext>
                  </a:extLst>
                </p14:cNvPr>
                <p14:cNvContentPartPr/>
                <p14:nvPr/>
              </p14:nvContentPartPr>
              <p14:xfrm>
                <a:off x="1591658" y="4716949"/>
                <a:ext cx="189360" cy="187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83FBE1D-9510-4693-9C8E-373F485307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82658" y="4708309"/>
                  <a:ext cx="207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052E86A-4EE3-1615-C019-377A3370A074}"/>
                    </a:ext>
                  </a:extLst>
                </p14:cNvPr>
                <p14:cNvContentPartPr/>
                <p14:nvPr/>
              </p14:nvContentPartPr>
              <p14:xfrm>
                <a:off x="1807658" y="4863109"/>
                <a:ext cx="278640" cy="165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052E86A-4EE3-1615-C019-377A3370A0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8658" y="4854109"/>
                  <a:ext cx="296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C79FE03-7A45-561F-6F84-F196D7132409}"/>
                    </a:ext>
                  </a:extLst>
                </p14:cNvPr>
                <p14:cNvContentPartPr/>
                <p14:nvPr/>
              </p14:nvContentPartPr>
              <p14:xfrm>
                <a:off x="2088098" y="4812349"/>
                <a:ext cx="31320" cy="40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C79FE03-7A45-561F-6F84-F196D71324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79098" y="4803709"/>
                  <a:ext cx="48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FBF52B5-3131-1917-2460-7955E15E6ADA}"/>
                    </a:ext>
                  </a:extLst>
                </p14:cNvPr>
                <p14:cNvContentPartPr/>
                <p14:nvPr/>
              </p14:nvContentPartPr>
              <p14:xfrm>
                <a:off x="2141018" y="4855549"/>
                <a:ext cx="104400" cy="136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FBF52B5-3131-1917-2460-7955E15E6A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32018" y="4846909"/>
                  <a:ext cx="122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BD08222-A2C9-DD4F-FA74-A274B3673A99}"/>
                    </a:ext>
                  </a:extLst>
                </p14:cNvPr>
                <p14:cNvContentPartPr/>
                <p14:nvPr/>
              </p14:nvContentPartPr>
              <p14:xfrm>
                <a:off x="2301578" y="4858789"/>
                <a:ext cx="137880" cy="124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BD08222-A2C9-DD4F-FA74-A274B3673A9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92938" y="4850149"/>
                  <a:ext cx="155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4ED5141-5588-3216-CFB9-7ACDEFB6BE65}"/>
                    </a:ext>
                  </a:extLst>
                </p14:cNvPr>
                <p14:cNvContentPartPr/>
                <p14:nvPr/>
              </p14:nvContentPartPr>
              <p14:xfrm>
                <a:off x="2450258" y="4832869"/>
                <a:ext cx="14040" cy="165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4ED5141-5588-3216-CFB9-7ACDEFB6BE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41258" y="4824229"/>
                  <a:ext cx="31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71E533E-AE64-27A2-0A47-E809C182EBBD}"/>
                    </a:ext>
                  </a:extLst>
                </p14:cNvPr>
                <p14:cNvContentPartPr/>
                <p14:nvPr/>
              </p14:nvContentPartPr>
              <p14:xfrm>
                <a:off x="2521898" y="4810189"/>
                <a:ext cx="251640" cy="160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71E533E-AE64-27A2-0A47-E809C182EB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13258" y="4801189"/>
                  <a:ext cx="269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FB26ED8-93E7-DFFC-C85B-AF1B9357C311}"/>
                    </a:ext>
                  </a:extLst>
                </p14:cNvPr>
                <p14:cNvContentPartPr/>
                <p14:nvPr/>
              </p14:nvContentPartPr>
              <p14:xfrm>
                <a:off x="2816378" y="4788229"/>
                <a:ext cx="320040" cy="90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FB26ED8-93E7-DFFC-C85B-AF1B9357C3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07378" y="4779589"/>
                  <a:ext cx="337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5A90516-63C0-247E-54EC-2C7ADF949301}"/>
                    </a:ext>
                  </a:extLst>
                </p14:cNvPr>
                <p14:cNvContentPartPr/>
                <p14:nvPr/>
              </p14:nvContentPartPr>
              <p14:xfrm>
                <a:off x="631178" y="5179909"/>
                <a:ext cx="149760" cy="213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5A90516-63C0-247E-54EC-2C7ADF9493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2538" y="5171269"/>
                  <a:ext cx="167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1DF9FC0-48DB-7464-891C-A0A474287AFE}"/>
                    </a:ext>
                  </a:extLst>
                </p14:cNvPr>
                <p14:cNvContentPartPr/>
                <p14:nvPr/>
              </p14:nvContentPartPr>
              <p14:xfrm>
                <a:off x="775178" y="5309869"/>
                <a:ext cx="197280" cy="85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1DF9FC0-48DB-7464-891C-A0A474287A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6178" y="5301229"/>
                  <a:ext cx="214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62040F3-F508-D5FA-A457-0D9CA3D03E18}"/>
                    </a:ext>
                  </a:extLst>
                </p14:cNvPr>
                <p14:cNvContentPartPr/>
                <p14:nvPr/>
              </p14:nvContentPartPr>
              <p14:xfrm>
                <a:off x="991898" y="5250469"/>
                <a:ext cx="590760" cy="2635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62040F3-F508-D5FA-A457-0D9CA3D03E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3258" y="5241469"/>
                  <a:ext cx="608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5B5C5F3-9F7D-B0C9-4163-C1E679762298}"/>
                    </a:ext>
                  </a:extLst>
                </p14:cNvPr>
                <p14:cNvContentPartPr/>
                <p14:nvPr/>
              </p14:nvContentPartPr>
              <p14:xfrm>
                <a:off x="1523618" y="5271709"/>
                <a:ext cx="177120" cy="105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5B5C5F3-9F7D-B0C9-4163-C1E6797622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14618" y="5262709"/>
                  <a:ext cx="194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3506845-670B-48B0-9C72-8472FD2B85F5}"/>
                    </a:ext>
                  </a:extLst>
                </p14:cNvPr>
                <p14:cNvContentPartPr/>
                <p14:nvPr/>
              </p14:nvContentPartPr>
              <p14:xfrm>
                <a:off x="988658" y="5130589"/>
                <a:ext cx="140040" cy="9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3506845-670B-48B0-9C72-8472FD2B85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9658" y="5121949"/>
                  <a:ext cx="157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509EAC6-DA69-1E9F-13BC-F01C390BBEE9}"/>
                    </a:ext>
                  </a:extLst>
                </p14:cNvPr>
                <p14:cNvContentPartPr/>
                <p14:nvPr/>
              </p14:nvContentPartPr>
              <p14:xfrm>
                <a:off x="1750058" y="5112949"/>
                <a:ext cx="462240" cy="219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509EAC6-DA69-1E9F-13BC-F01C390BBE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41418" y="5104309"/>
                  <a:ext cx="479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66EF699-62E5-5CC9-B477-293E47441070}"/>
                    </a:ext>
                  </a:extLst>
                </p14:cNvPr>
                <p14:cNvContentPartPr/>
                <p14:nvPr/>
              </p14:nvContentPartPr>
              <p14:xfrm>
                <a:off x="2464298" y="5126269"/>
                <a:ext cx="214560" cy="176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66EF699-62E5-5CC9-B477-293E474410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55298" y="5117269"/>
                  <a:ext cx="232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0EBEBD6-4AA0-351D-AD0A-F2A539F7F055}"/>
                    </a:ext>
                  </a:extLst>
                </p14:cNvPr>
                <p14:cNvContentPartPr/>
                <p14:nvPr/>
              </p14:nvContentPartPr>
              <p14:xfrm>
                <a:off x="2698658" y="5181349"/>
                <a:ext cx="111960" cy="110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0EBEBD6-4AA0-351D-AD0A-F2A539F7F0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89658" y="5172349"/>
                  <a:ext cx="129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F5675A2-2698-CDAA-27CF-E95CE6CD4971}"/>
                    </a:ext>
                  </a:extLst>
                </p14:cNvPr>
                <p14:cNvContentPartPr/>
                <p14:nvPr/>
              </p14:nvContentPartPr>
              <p14:xfrm>
                <a:off x="596258" y="5540629"/>
                <a:ext cx="152640" cy="1857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F5675A2-2698-CDAA-27CF-E95CE6CD497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7618" y="5531629"/>
                  <a:ext cx="17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8F58C6C-8B31-D9D7-892B-47F3974C655F}"/>
                    </a:ext>
                  </a:extLst>
                </p14:cNvPr>
                <p14:cNvContentPartPr/>
                <p14:nvPr/>
              </p14:nvContentPartPr>
              <p14:xfrm>
                <a:off x="768338" y="5612989"/>
                <a:ext cx="135000" cy="114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8F58C6C-8B31-D9D7-892B-47F3974C65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9338" y="5604349"/>
                  <a:ext cx="152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F83000E-DE07-B377-F3B4-02E2318BE7C8}"/>
                    </a:ext>
                  </a:extLst>
                </p14:cNvPr>
                <p14:cNvContentPartPr/>
                <p14:nvPr/>
              </p14:nvContentPartPr>
              <p14:xfrm>
                <a:off x="970298" y="5502829"/>
                <a:ext cx="79200" cy="1861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F83000E-DE07-B377-F3B4-02E2318BE7C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1658" y="5493829"/>
                  <a:ext cx="96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B3E66AD-19E9-57EB-166E-D1AA4DDA9E97}"/>
                    </a:ext>
                  </a:extLst>
                </p14:cNvPr>
                <p14:cNvContentPartPr/>
                <p14:nvPr/>
              </p14:nvContentPartPr>
              <p14:xfrm>
                <a:off x="1079018" y="5591389"/>
                <a:ext cx="112320" cy="889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B3E66AD-19E9-57EB-166E-D1AA4DDA9E9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0018" y="5582749"/>
                  <a:ext cx="129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34AB1CB-CEDE-AB90-2C9F-1D5B813AC630}"/>
                    </a:ext>
                  </a:extLst>
                </p14:cNvPr>
                <p14:cNvContentPartPr/>
                <p14:nvPr/>
              </p14:nvContentPartPr>
              <p14:xfrm>
                <a:off x="1195658" y="5584909"/>
                <a:ext cx="161640" cy="86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34AB1CB-CEDE-AB90-2C9F-1D5B813AC63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86658" y="5575909"/>
                  <a:ext cx="179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8EC1C2D-6255-429E-8A39-9B437DC70441}"/>
                    </a:ext>
                  </a:extLst>
                </p14:cNvPr>
                <p14:cNvContentPartPr/>
                <p14:nvPr/>
              </p14:nvContentPartPr>
              <p14:xfrm>
                <a:off x="1445498" y="5525869"/>
                <a:ext cx="250560" cy="103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8EC1C2D-6255-429E-8A39-9B437DC704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36858" y="5516869"/>
                  <a:ext cx="268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F26D159-D58C-9F80-25A9-CD4C92AD64D7}"/>
                    </a:ext>
                  </a:extLst>
                </p14:cNvPr>
                <p14:cNvContentPartPr/>
                <p14:nvPr/>
              </p14:nvContentPartPr>
              <p14:xfrm>
                <a:off x="1750778" y="5543509"/>
                <a:ext cx="129240" cy="147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F26D159-D58C-9F80-25A9-CD4C92AD64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2138" y="5534509"/>
                  <a:ext cx="146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649A321-CB11-E97B-5DFF-519B6E402B78}"/>
                    </a:ext>
                  </a:extLst>
                </p14:cNvPr>
                <p14:cNvContentPartPr/>
                <p14:nvPr/>
              </p14:nvContentPartPr>
              <p14:xfrm>
                <a:off x="1911338" y="5506789"/>
                <a:ext cx="225720" cy="98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649A321-CB11-E97B-5DFF-519B6E402B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02698" y="5497789"/>
                  <a:ext cx="243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6B1A2F3-305F-D7C5-61BF-263BB86452CE}"/>
                    </a:ext>
                  </a:extLst>
                </p14:cNvPr>
                <p14:cNvContentPartPr/>
                <p14:nvPr/>
              </p14:nvContentPartPr>
              <p14:xfrm>
                <a:off x="2105018" y="5430109"/>
                <a:ext cx="43560" cy="565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6B1A2F3-305F-D7C5-61BF-263BB86452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96378" y="5421109"/>
                  <a:ext cx="61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48335F3-F16B-B98A-E2CF-F9AF4014AB87}"/>
                    </a:ext>
                  </a:extLst>
                </p14:cNvPr>
                <p14:cNvContentPartPr/>
                <p14:nvPr/>
              </p14:nvContentPartPr>
              <p14:xfrm>
                <a:off x="2195018" y="5486269"/>
                <a:ext cx="69840" cy="84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48335F3-F16B-B98A-E2CF-F9AF4014AB8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86378" y="5477269"/>
                  <a:ext cx="87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6A9CA69-B217-05E0-B378-28767367E6E9}"/>
                    </a:ext>
                  </a:extLst>
                </p14:cNvPr>
                <p14:cNvContentPartPr/>
                <p14:nvPr/>
              </p14:nvContentPartPr>
              <p14:xfrm>
                <a:off x="2324258" y="5467549"/>
                <a:ext cx="226440" cy="939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6A9CA69-B217-05E0-B378-28767367E6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15258" y="5458909"/>
                  <a:ext cx="244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408C6A0-5B6C-8581-A2ED-21D74D3F5C26}"/>
                    </a:ext>
                  </a:extLst>
                </p14:cNvPr>
                <p14:cNvContentPartPr/>
                <p14:nvPr/>
              </p14:nvContentPartPr>
              <p14:xfrm>
                <a:off x="2481938" y="5403109"/>
                <a:ext cx="75600" cy="44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408C6A0-5B6C-8581-A2ED-21D74D3F5C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72938" y="5394469"/>
                  <a:ext cx="93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3C3F8A4-589B-52F3-1058-8324A06EF6ED}"/>
                    </a:ext>
                  </a:extLst>
                </p14:cNvPr>
                <p14:cNvContentPartPr/>
                <p14:nvPr/>
              </p14:nvContentPartPr>
              <p14:xfrm>
                <a:off x="2598218" y="5408869"/>
                <a:ext cx="131400" cy="1404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3C3F8A4-589B-52F3-1058-8324A06EF6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89578" y="5399869"/>
                  <a:ext cx="149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E1B6E7D-1AB4-6012-7ACC-D6592470F412}"/>
                    </a:ext>
                  </a:extLst>
                </p14:cNvPr>
                <p14:cNvContentPartPr/>
                <p14:nvPr/>
              </p14:nvContentPartPr>
              <p14:xfrm>
                <a:off x="2788658" y="5383669"/>
                <a:ext cx="123120" cy="1324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E1B6E7D-1AB4-6012-7ACC-D6592470F4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80018" y="5374669"/>
                  <a:ext cx="140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273890E-993A-083E-ED76-87560095741F}"/>
                    </a:ext>
                  </a:extLst>
                </p14:cNvPr>
                <p14:cNvContentPartPr/>
                <p14:nvPr/>
              </p14:nvContentPartPr>
              <p14:xfrm>
                <a:off x="2938058" y="5386549"/>
                <a:ext cx="107640" cy="1360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273890E-993A-083E-ED76-8756009574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29058" y="5377909"/>
                  <a:ext cx="1252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2A26728E-F47E-F05A-A668-D504579250F0}"/>
              </a:ext>
            </a:extLst>
          </p:cNvPr>
          <p:cNvGrpSpPr/>
          <p:nvPr/>
        </p:nvGrpSpPr>
        <p:grpSpPr>
          <a:xfrm>
            <a:off x="684818" y="5844829"/>
            <a:ext cx="557640" cy="264600"/>
            <a:chOff x="684818" y="5844829"/>
            <a:chExt cx="55764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24BA522-F97C-0F68-C3B9-5F8D9DC64BB3}"/>
                    </a:ext>
                  </a:extLst>
                </p14:cNvPr>
                <p14:cNvContentPartPr/>
                <p14:nvPr/>
              </p14:nvContentPartPr>
              <p14:xfrm>
                <a:off x="684818" y="5940589"/>
                <a:ext cx="200520" cy="687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24BA522-F97C-0F68-C3B9-5F8D9DC64B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6178" y="5931589"/>
                  <a:ext cx="218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4639543-8BF2-1864-F353-6226A32705EB}"/>
                    </a:ext>
                  </a:extLst>
                </p14:cNvPr>
                <p14:cNvContentPartPr/>
                <p14:nvPr/>
              </p14:nvContentPartPr>
              <p14:xfrm>
                <a:off x="1089098" y="5867509"/>
                <a:ext cx="133560" cy="191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4639543-8BF2-1864-F353-6226A32705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0458" y="5858869"/>
                  <a:ext cx="151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4BAA13F-37C1-CD03-0373-1F406905435E}"/>
                    </a:ext>
                  </a:extLst>
                </p14:cNvPr>
                <p14:cNvContentPartPr/>
                <p14:nvPr/>
              </p14:nvContentPartPr>
              <p14:xfrm>
                <a:off x="929258" y="5854549"/>
                <a:ext cx="111600" cy="254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4BAA13F-37C1-CD03-0373-1F40690543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0618" y="5845549"/>
                  <a:ext cx="129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47A0A66-DC27-2C46-20F2-6D89B5FF6484}"/>
                    </a:ext>
                  </a:extLst>
                </p14:cNvPr>
                <p14:cNvContentPartPr/>
                <p14:nvPr/>
              </p14:nvContentPartPr>
              <p14:xfrm>
                <a:off x="1084418" y="5844829"/>
                <a:ext cx="46080" cy="792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47A0A66-DC27-2C46-20F2-6D89B5FF64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5778" y="5835829"/>
                  <a:ext cx="63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0077AD2-E884-A06F-B76B-95649295718E}"/>
                    </a:ext>
                  </a:extLst>
                </p14:cNvPr>
                <p14:cNvContentPartPr/>
                <p14:nvPr/>
              </p14:nvContentPartPr>
              <p14:xfrm>
                <a:off x="1206458" y="6024109"/>
                <a:ext cx="36000" cy="41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0077AD2-E884-A06F-B76B-9564929571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7818" y="6015109"/>
                  <a:ext cx="5364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EC280652-36D7-C2B5-EC23-6960EB742F55}"/>
              </a:ext>
            </a:extLst>
          </p:cNvPr>
          <p:cNvGrpSpPr/>
          <p:nvPr/>
        </p:nvGrpSpPr>
        <p:grpSpPr>
          <a:xfrm>
            <a:off x="6909218" y="3913429"/>
            <a:ext cx="1256760" cy="761760"/>
            <a:chOff x="6909218" y="3913429"/>
            <a:chExt cx="1256760" cy="76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0143582-1A83-EBAD-48E2-116C6695B60A}"/>
                    </a:ext>
                  </a:extLst>
                </p14:cNvPr>
                <p14:cNvContentPartPr/>
                <p14:nvPr/>
              </p14:nvContentPartPr>
              <p14:xfrm>
                <a:off x="6909578" y="3940069"/>
                <a:ext cx="208800" cy="2595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0143582-1A83-EBAD-48E2-116C6695B6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00578" y="3931069"/>
                  <a:ext cx="226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99E07A6-B357-FBD4-B3F4-F1CC5197435A}"/>
                    </a:ext>
                  </a:extLst>
                </p14:cNvPr>
                <p14:cNvContentPartPr/>
                <p14:nvPr/>
              </p14:nvContentPartPr>
              <p14:xfrm>
                <a:off x="7033418" y="3913429"/>
                <a:ext cx="129240" cy="3063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99E07A6-B357-FBD4-B3F4-F1CC519743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24778" y="3904429"/>
                  <a:ext cx="1468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C168419-7B88-6B85-4F3B-2EAF0E99DB9C}"/>
                    </a:ext>
                  </a:extLst>
                </p14:cNvPr>
                <p14:cNvContentPartPr/>
                <p14:nvPr/>
              </p14:nvContentPartPr>
              <p14:xfrm>
                <a:off x="7193618" y="4017469"/>
                <a:ext cx="63000" cy="162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C168419-7B88-6B85-4F3B-2EAF0E99DB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84618" y="4008469"/>
                  <a:ext cx="80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9238679-2D8D-E1B6-0E9A-5236A92ACCD1}"/>
                    </a:ext>
                  </a:extLst>
                </p14:cNvPr>
                <p14:cNvContentPartPr/>
                <p14:nvPr/>
              </p14:nvContentPartPr>
              <p14:xfrm>
                <a:off x="7294778" y="3935029"/>
                <a:ext cx="76320" cy="2185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9238679-2D8D-E1B6-0E9A-5236A92ACC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85778" y="3926029"/>
                  <a:ext cx="93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6323F94-97DB-78AB-967D-34FEAEE311AD}"/>
                    </a:ext>
                  </a:extLst>
                </p14:cNvPr>
                <p14:cNvContentPartPr/>
                <p14:nvPr/>
              </p14:nvContentPartPr>
              <p14:xfrm>
                <a:off x="7379378" y="3945469"/>
                <a:ext cx="222480" cy="203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6323F94-97DB-78AB-967D-34FEAEE311A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70738" y="3936829"/>
                  <a:ext cx="240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042EB5F-D4B4-A8AF-7340-32A45765F4AB}"/>
                    </a:ext>
                  </a:extLst>
                </p14:cNvPr>
                <p14:cNvContentPartPr/>
                <p14:nvPr/>
              </p14:nvContentPartPr>
              <p14:xfrm>
                <a:off x="7496738" y="3970669"/>
                <a:ext cx="223560" cy="1652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042EB5F-D4B4-A8AF-7340-32A45765F4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87738" y="3962029"/>
                  <a:ext cx="241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716AF39-5BA1-859F-7815-73244BA53FA3}"/>
                    </a:ext>
                  </a:extLst>
                </p14:cNvPr>
                <p14:cNvContentPartPr/>
                <p14:nvPr/>
              </p14:nvContentPartPr>
              <p14:xfrm>
                <a:off x="7785458" y="4017829"/>
                <a:ext cx="72000" cy="226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716AF39-5BA1-859F-7815-73244BA53F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76818" y="4008829"/>
                  <a:ext cx="89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EB17BE2-1130-47B6-95ED-7AC6B81C2B63}"/>
                    </a:ext>
                  </a:extLst>
                </p14:cNvPr>
                <p14:cNvContentPartPr/>
                <p14:nvPr/>
              </p14:nvContentPartPr>
              <p14:xfrm>
                <a:off x="6909218" y="4302949"/>
                <a:ext cx="221760" cy="2210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EB17BE2-1130-47B6-95ED-7AC6B81C2B6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00578" y="4294309"/>
                  <a:ext cx="239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58AD063-8954-7929-B115-BE7D653BF43D}"/>
                    </a:ext>
                  </a:extLst>
                </p14:cNvPr>
                <p14:cNvContentPartPr/>
                <p14:nvPr/>
              </p14:nvContentPartPr>
              <p14:xfrm>
                <a:off x="7141058" y="4378909"/>
                <a:ext cx="116280" cy="1303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58AD063-8954-7929-B115-BE7D653BF43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32418" y="4370269"/>
                  <a:ext cx="133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E75602D-A22B-5344-A41B-FF4F129CBF47}"/>
                    </a:ext>
                  </a:extLst>
                </p14:cNvPr>
                <p14:cNvContentPartPr/>
                <p14:nvPr/>
              </p14:nvContentPartPr>
              <p14:xfrm>
                <a:off x="7250498" y="4401949"/>
                <a:ext cx="194400" cy="554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E75602D-A22B-5344-A41B-FF4F129CBF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41498" y="4392949"/>
                  <a:ext cx="212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3A1519A-95C6-4480-2D7A-EBF1990F28AF}"/>
                    </a:ext>
                  </a:extLst>
                </p14:cNvPr>
                <p14:cNvContentPartPr/>
                <p14:nvPr/>
              </p14:nvContentPartPr>
              <p14:xfrm>
                <a:off x="7436258" y="4388989"/>
                <a:ext cx="329400" cy="286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3A1519A-95C6-4480-2D7A-EBF1990F28A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27618" y="4379989"/>
                  <a:ext cx="347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ABFE378-1748-75F9-AA4F-9C784A792C2A}"/>
                    </a:ext>
                  </a:extLst>
                </p14:cNvPr>
                <p14:cNvContentPartPr/>
                <p14:nvPr/>
              </p14:nvContentPartPr>
              <p14:xfrm>
                <a:off x="7778618" y="4262989"/>
                <a:ext cx="387360" cy="1756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ABFE378-1748-75F9-AA4F-9C784A792C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69618" y="4254349"/>
                  <a:ext cx="40500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uppieren 355">
            <a:extLst>
              <a:ext uri="{FF2B5EF4-FFF2-40B4-BE49-F238E27FC236}">
                <a16:creationId xmlns:a16="http://schemas.microsoft.com/office/drawing/2014/main" id="{D8038F63-CA4B-97DC-21A9-A02CFCAAE4DF}"/>
              </a:ext>
            </a:extLst>
          </p:cNvPr>
          <p:cNvGrpSpPr/>
          <p:nvPr/>
        </p:nvGrpSpPr>
        <p:grpSpPr>
          <a:xfrm>
            <a:off x="178298" y="4222"/>
            <a:ext cx="11942640" cy="3691407"/>
            <a:chOff x="178298" y="4222"/>
            <a:chExt cx="11942640" cy="369140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DDF835-7B1F-E1B1-D8A7-1CBDB8039191}"/>
                    </a:ext>
                  </a:extLst>
                </p14:cNvPr>
                <p14:cNvContentPartPr/>
                <p14:nvPr/>
              </p14:nvContentPartPr>
              <p14:xfrm>
                <a:off x="4409738" y="36622"/>
                <a:ext cx="169560" cy="222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DDF835-7B1F-E1B1-D8A7-1CBDB803919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00738" y="27982"/>
                  <a:ext cx="187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E496820-3EEC-35F2-50FD-A17F7B2859C0}"/>
                    </a:ext>
                  </a:extLst>
                </p14:cNvPr>
                <p14:cNvContentPartPr/>
                <p14:nvPr/>
              </p14:nvContentPartPr>
              <p14:xfrm>
                <a:off x="4606658" y="92782"/>
                <a:ext cx="227520" cy="2282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E496820-3EEC-35F2-50FD-A17F7B2859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97658" y="84142"/>
                  <a:ext cx="245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1B7D885-E410-1C85-33BF-5ECD8DDFDD82}"/>
                    </a:ext>
                  </a:extLst>
                </p14:cNvPr>
                <p14:cNvContentPartPr/>
                <p14:nvPr/>
              </p14:nvContentPartPr>
              <p14:xfrm>
                <a:off x="4883138" y="79462"/>
                <a:ext cx="27720" cy="126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1B7D885-E410-1C85-33BF-5ECD8DDFDD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74498" y="70822"/>
                  <a:ext cx="45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F3314B9-1467-D980-1544-4114CE1A4939}"/>
                    </a:ext>
                  </a:extLst>
                </p14:cNvPr>
                <p14:cNvContentPartPr/>
                <p14:nvPr/>
              </p14:nvContentPartPr>
              <p14:xfrm>
                <a:off x="4896098" y="49222"/>
                <a:ext cx="126360" cy="118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F3314B9-1467-D980-1544-4114CE1A49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87098" y="40222"/>
                  <a:ext cx="144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34F53FF-1A1C-6C83-D04D-428A3477BF6C}"/>
                    </a:ext>
                  </a:extLst>
                </p14:cNvPr>
                <p14:cNvContentPartPr/>
                <p14:nvPr/>
              </p14:nvContentPartPr>
              <p14:xfrm>
                <a:off x="5084378" y="31582"/>
                <a:ext cx="168120" cy="140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34F53FF-1A1C-6C83-D04D-428A3477BF6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75738" y="22582"/>
                  <a:ext cx="185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64DED9E-EC80-B728-E282-261854BE6B8A}"/>
                    </a:ext>
                  </a:extLst>
                </p14:cNvPr>
                <p14:cNvContentPartPr/>
                <p14:nvPr/>
              </p14:nvContentPartPr>
              <p14:xfrm>
                <a:off x="5306858" y="87742"/>
                <a:ext cx="159840" cy="63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64DED9E-EC80-B728-E282-261854BE6B8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97858" y="79102"/>
                  <a:ext cx="177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B7B13C0-A42A-2978-4F1A-62E606214F87}"/>
                    </a:ext>
                  </a:extLst>
                </p14:cNvPr>
                <p14:cNvContentPartPr/>
                <p14:nvPr/>
              </p14:nvContentPartPr>
              <p14:xfrm>
                <a:off x="5598098" y="28342"/>
                <a:ext cx="165600" cy="166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B7B13C0-A42A-2978-4F1A-62E606214F8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89458" y="19702"/>
                  <a:ext cx="183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100CA6A-A737-CB70-35B5-8D89E20F3A2D}"/>
                    </a:ext>
                  </a:extLst>
                </p14:cNvPr>
                <p14:cNvContentPartPr/>
                <p14:nvPr/>
              </p14:nvContentPartPr>
              <p14:xfrm>
                <a:off x="5786018" y="83062"/>
                <a:ext cx="15480" cy="119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100CA6A-A737-CB70-35B5-8D89E20F3A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77378" y="74422"/>
                  <a:ext cx="33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F455966-EF50-53C8-A1B9-47C7E9C6D07C}"/>
                    </a:ext>
                  </a:extLst>
                </p14:cNvPr>
                <p14:cNvContentPartPr/>
                <p14:nvPr/>
              </p14:nvContentPartPr>
              <p14:xfrm>
                <a:off x="5833178" y="44542"/>
                <a:ext cx="156240" cy="164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F455966-EF50-53C8-A1B9-47C7E9C6D0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24538" y="35542"/>
                  <a:ext cx="173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0A8433B-A79A-433A-B682-408180B843F0}"/>
                    </a:ext>
                  </a:extLst>
                </p14:cNvPr>
                <p14:cNvContentPartPr/>
                <p14:nvPr/>
              </p14:nvContentPartPr>
              <p14:xfrm>
                <a:off x="5910578" y="4222"/>
                <a:ext cx="57600" cy="28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0A8433B-A79A-433A-B682-408180B843F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01578" y="-4778"/>
                  <a:ext cx="75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78DD32F-3B0A-DBD3-3B28-E4D349354A75}"/>
                    </a:ext>
                  </a:extLst>
                </p14:cNvPr>
                <p14:cNvContentPartPr/>
                <p14:nvPr/>
              </p14:nvContentPartPr>
              <p14:xfrm>
                <a:off x="6026498" y="76189"/>
                <a:ext cx="175680" cy="114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78DD32F-3B0A-DBD3-3B28-E4D349354A7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17858" y="67549"/>
                  <a:ext cx="193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D39130-1E1A-513A-8758-EC2F2DD829EF}"/>
                    </a:ext>
                  </a:extLst>
                </p14:cNvPr>
                <p14:cNvContentPartPr/>
                <p14:nvPr/>
              </p14:nvContentPartPr>
              <p14:xfrm>
                <a:off x="6210458" y="30829"/>
                <a:ext cx="124560" cy="143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D39130-1E1A-513A-8758-EC2F2DD829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01458" y="22189"/>
                  <a:ext cx="142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78EFEE0-FE1A-0FD3-694E-B6926517D017}"/>
                    </a:ext>
                  </a:extLst>
                </p14:cNvPr>
                <p14:cNvContentPartPr/>
                <p14:nvPr/>
              </p14:nvContentPartPr>
              <p14:xfrm>
                <a:off x="6380018" y="91669"/>
                <a:ext cx="99360" cy="130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78EFEE0-FE1A-0FD3-694E-B6926517D0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71018" y="83029"/>
                  <a:ext cx="117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CD77512-6A52-093E-A6D5-DCB3FF921FB4}"/>
                    </a:ext>
                  </a:extLst>
                </p14:cNvPr>
                <p14:cNvContentPartPr/>
                <p14:nvPr/>
              </p14:nvContentPartPr>
              <p14:xfrm>
                <a:off x="4480658" y="129829"/>
                <a:ext cx="1899720" cy="206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CD77512-6A52-093E-A6D5-DCB3FF921FB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72018" y="121189"/>
                  <a:ext cx="1917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41FA52B-84CE-1FAB-4FFA-B889B017D3FC}"/>
                    </a:ext>
                  </a:extLst>
                </p14:cNvPr>
                <p14:cNvContentPartPr/>
                <p14:nvPr/>
              </p14:nvContentPartPr>
              <p14:xfrm>
                <a:off x="6666218" y="3488989"/>
                <a:ext cx="606960" cy="204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41FA52B-84CE-1FAB-4FFA-B889B017D3F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57218" y="3479989"/>
                  <a:ext cx="624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581D431-D81E-F62B-6ACE-DC819DDC41D0}"/>
                    </a:ext>
                  </a:extLst>
                </p14:cNvPr>
                <p14:cNvContentPartPr/>
                <p14:nvPr/>
              </p14:nvContentPartPr>
              <p14:xfrm>
                <a:off x="7551818" y="3074629"/>
                <a:ext cx="126000" cy="208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581D431-D81E-F62B-6ACE-DC819DDC41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42818" y="3065629"/>
                  <a:ext cx="1436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0205B30-B9A8-164B-A5DD-41AD79926B97}"/>
                    </a:ext>
                  </a:extLst>
                </p14:cNvPr>
                <p14:cNvContentPartPr/>
                <p14:nvPr/>
              </p14:nvContentPartPr>
              <p14:xfrm>
                <a:off x="7683218" y="3027829"/>
                <a:ext cx="295200" cy="229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0205B30-B9A8-164B-A5DD-41AD79926B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74578" y="3019189"/>
                  <a:ext cx="312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604D02B-6406-A6A0-C6D5-86980C5A88B4}"/>
                    </a:ext>
                  </a:extLst>
                </p14:cNvPr>
                <p14:cNvContentPartPr/>
                <p14:nvPr/>
              </p14:nvContentPartPr>
              <p14:xfrm>
                <a:off x="8015858" y="3045109"/>
                <a:ext cx="169200" cy="140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604D02B-6406-A6A0-C6D5-86980C5A88B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06858" y="3036469"/>
                  <a:ext cx="186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15E1D75-26EF-0F22-2D5E-3936AD0771D0}"/>
                    </a:ext>
                  </a:extLst>
                </p14:cNvPr>
                <p14:cNvContentPartPr/>
                <p14:nvPr/>
              </p14:nvContentPartPr>
              <p14:xfrm>
                <a:off x="7548938" y="3503389"/>
                <a:ext cx="18000" cy="163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15E1D75-26EF-0F22-2D5E-3936AD0771D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39938" y="3494389"/>
                  <a:ext cx="35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B099AD0-3C9C-AD2C-B60A-5E299499C6F1}"/>
                    </a:ext>
                  </a:extLst>
                </p14:cNvPr>
                <p14:cNvContentPartPr/>
                <p14:nvPr/>
              </p14:nvContentPartPr>
              <p14:xfrm>
                <a:off x="7472978" y="3423469"/>
                <a:ext cx="137160" cy="272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B099AD0-3C9C-AD2C-B60A-5E299499C6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63978" y="3414469"/>
                  <a:ext cx="154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CC24482-42E6-67CD-306F-8266C9D42553}"/>
                    </a:ext>
                  </a:extLst>
                </p14:cNvPr>
                <p14:cNvContentPartPr/>
                <p14:nvPr/>
              </p14:nvContentPartPr>
              <p14:xfrm>
                <a:off x="7619858" y="3475309"/>
                <a:ext cx="220680" cy="164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CC24482-42E6-67CD-306F-8266C9D4255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11218" y="3466309"/>
                  <a:ext cx="238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6332886-02E1-6288-EC62-F9BC1717B14F}"/>
                    </a:ext>
                  </a:extLst>
                </p14:cNvPr>
                <p14:cNvContentPartPr/>
                <p14:nvPr/>
              </p14:nvContentPartPr>
              <p14:xfrm>
                <a:off x="7864658" y="3360829"/>
                <a:ext cx="157320" cy="264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6332886-02E1-6288-EC62-F9BC1717B14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55658" y="3352189"/>
                  <a:ext cx="174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AC56BF3-43EA-931C-BF8C-AD8C3847D81A}"/>
                    </a:ext>
                  </a:extLst>
                </p14:cNvPr>
                <p14:cNvContentPartPr/>
                <p14:nvPr/>
              </p14:nvContentPartPr>
              <p14:xfrm>
                <a:off x="8064818" y="3284869"/>
                <a:ext cx="403920" cy="353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AC56BF3-43EA-931C-BF8C-AD8C3847D81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56178" y="3276229"/>
                  <a:ext cx="421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392AF1E-BAA9-9A96-253B-1F57BF9E409E}"/>
                    </a:ext>
                  </a:extLst>
                </p14:cNvPr>
                <p14:cNvContentPartPr/>
                <p14:nvPr/>
              </p14:nvContentPartPr>
              <p14:xfrm>
                <a:off x="8448578" y="3353989"/>
                <a:ext cx="393480" cy="321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392AF1E-BAA9-9A96-253B-1F57BF9E409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39578" y="3345349"/>
                  <a:ext cx="411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7F139A9-5268-86DC-09C1-AB7C4C79046C}"/>
                    </a:ext>
                  </a:extLst>
                </p14:cNvPr>
                <p14:cNvContentPartPr/>
                <p14:nvPr/>
              </p14:nvContentPartPr>
              <p14:xfrm>
                <a:off x="8868698" y="3299989"/>
                <a:ext cx="81000" cy="135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7F139A9-5268-86DC-09C1-AB7C4C79046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59698" y="3290989"/>
                  <a:ext cx="98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CABE22D-98EF-A5ED-2A70-924FFBB4BAAA}"/>
                    </a:ext>
                  </a:extLst>
                </p14:cNvPr>
                <p14:cNvContentPartPr/>
                <p14:nvPr/>
              </p14:nvContentPartPr>
              <p14:xfrm>
                <a:off x="8950778" y="3290989"/>
                <a:ext cx="280440" cy="392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CABE22D-98EF-A5ED-2A70-924FFBB4BAA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941778" y="3282349"/>
                  <a:ext cx="2980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7FF84E0-65F6-272F-C79D-27C2E5A0125C}"/>
                    </a:ext>
                  </a:extLst>
                </p14:cNvPr>
                <p14:cNvContentPartPr/>
                <p14:nvPr/>
              </p14:nvContentPartPr>
              <p14:xfrm>
                <a:off x="9227978" y="3288829"/>
                <a:ext cx="181800" cy="117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7FF84E0-65F6-272F-C79D-27C2E5A0125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18978" y="3280189"/>
                  <a:ext cx="19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987CE76-2936-85FB-BF63-915AB75BCDD8}"/>
                    </a:ext>
                  </a:extLst>
                </p14:cNvPr>
                <p14:cNvContentPartPr/>
                <p14:nvPr/>
              </p14:nvContentPartPr>
              <p14:xfrm>
                <a:off x="9447578" y="3170029"/>
                <a:ext cx="154440" cy="174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987CE76-2936-85FB-BF63-915AB75BCDD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438938" y="3161029"/>
                  <a:ext cx="172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AE5D2B0-6ED3-39A6-EC78-52CA26071F84}"/>
                    </a:ext>
                  </a:extLst>
                </p14:cNvPr>
                <p14:cNvContentPartPr/>
                <p14:nvPr/>
              </p14:nvContentPartPr>
              <p14:xfrm>
                <a:off x="1256138" y="1184269"/>
                <a:ext cx="399240" cy="143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AE5D2B0-6ED3-39A6-EC78-52CA26071F8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47498" y="1175629"/>
                  <a:ext cx="416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965677E-1621-5270-DA81-18F3A3DA5FAA}"/>
                    </a:ext>
                  </a:extLst>
                </p14:cNvPr>
                <p14:cNvContentPartPr/>
                <p14:nvPr/>
              </p14:nvContentPartPr>
              <p14:xfrm>
                <a:off x="1664738" y="1151149"/>
                <a:ext cx="539280" cy="339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965677E-1621-5270-DA81-18F3A3DA5FA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55738" y="1142149"/>
                  <a:ext cx="5569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31A8AED-97A9-34CD-A5E0-D5363EE98FA0}"/>
                    </a:ext>
                  </a:extLst>
                </p14:cNvPr>
                <p14:cNvContentPartPr/>
                <p14:nvPr/>
              </p14:nvContentPartPr>
              <p14:xfrm>
                <a:off x="2278538" y="1151149"/>
                <a:ext cx="103680" cy="77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31A8AED-97A9-34CD-A5E0-D5363EE98F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69538" y="1142149"/>
                  <a:ext cx="121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DC28FF1-2866-4013-5D6A-EE291F3C6409}"/>
                    </a:ext>
                  </a:extLst>
                </p14:cNvPr>
                <p14:cNvContentPartPr/>
                <p14:nvPr/>
              </p14:nvContentPartPr>
              <p14:xfrm>
                <a:off x="2418578" y="1124149"/>
                <a:ext cx="111960" cy="105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DC28FF1-2866-4013-5D6A-EE291F3C640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09578" y="1115509"/>
                  <a:ext cx="129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5EBAC36-FFDE-22BD-9493-1DC17F0B9992}"/>
                    </a:ext>
                  </a:extLst>
                </p14:cNvPr>
                <p14:cNvContentPartPr/>
                <p14:nvPr/>
              </p14:nvContentPartPr>
              <p14:xfrm>
                <a:off x="2596418" y="1086349"/>
                <a:ext cx="82800" cy="168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5EBAC36-FFDE-22BD-9493-1DC17F0B999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87418" y="1077349"/>
                  <a:ext cx="10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8B27EEF-4B76-7030-EC82-5F81B849BE84}"/>
                    </a:ext>
                  </a:extLst>
                </p14:cNvPr>
                <p14:cNvContentPartPr/>
                <p14:nvPr/>
              </p14:nvContentPartPr>
              <p14:xfrm>
                <a:off x="2738258" y="1147549"/>
                <a:ext cx="290520" cy="55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8B27EEF-4B76-7030-EC82-5F81B849BE8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29618" y="1138549"/>
                  <a:ext cx="308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7A67A86-40A5-D9CC-47BF-3B10A46945CB}"/>
                    </a:ext>
                  </a:extLst>
                </p14:cNvPr>
                <p14:cNvContentPartPr/>
                <p14:nvPr/>
              </p14:nvContentPartPr>
              <p14:xfrm>
                <a:off x="3056498" y="1115149"/>
                <a:ext cx="94680" cy="96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7A67A86-40A5-D9CC-47BF-3B10A46945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47858" y="1106149"/>
                  <a:ext cx="112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7EDE14E-BA0A-6F4D-185C-435AC07D4825}"/>
                    </a:ext>
                  </a:extLst>
                </p14:cNvPr>
                <p14:cNvContentPartPr/>
                <p14:nvPr/>
              </p14:nvContentPartPr>
              <p14:xfrm>
                <a:off x="2988458" y="1089949"/>
                <a:ext cx="78480" cy="114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7EDE14E-BA0A-6F4D-185C-435AC07D482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79818" y="1081309"/>
                  <a:ext cx="96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769458D-1839-A1B3-CAD4-065F51D042CA}"/>
                    </a:ext>
                  </a:extLst>
                </p14:cNvPr>
                <p14:cNvContentPartPr/>
                <p14:nvPr/>
              </p14:nvContentPartPr>
              <p14:xfrm>
                <a:off x="1916018" y="1394149"/>
                <a:ext cx="93960" cy="186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769458D-1839-A1B3-CAD4-065F51D042C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07018" y="1385509"/>
                  <a:ext cx="111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FD5B52F-7901-6438-4460-F253BCDA3B75}"/>
                    </a:ext>
                  </a:extLst>
                </p14:cNvPr>
                <p14:cNvContentPartPr/>
                <p14:nvPr/>
              </p14:nvContentPartPr>
              <p14:xfrm>
                <a:off x="2055338" y="1332229"/>
                <a:ext cx="213840" cy="212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FD5B52F-7901-6438-4460-F253BCDA3B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46338" y="1323229"/>
                  <a:ext cx="231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2BBABE8-C299-540B-9FDE-5E7C70455DEF}"/>
                    </a:ext>
                  </a:extLst>
                </p14:cNvPr>
                <p14:cNvContentPartPr/>
                <p14:nvPr/>
              </p14:nvContentPartPr>
              <p14:xfrm>
                <a:off x="2304818" y="1300189"/>
                <a:ext cx="202680" cy="181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2BBABE8-C299-540B-9FDE-5E7C70455D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96178" y="1291549"/>
                  <a:ext cx="220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099FF40-AC18-F792-58AC-E319CF8024B9}"/>
                    </a:ext>
                  </a:extLst>
                </p14:cNvPr>
                <p14:cNvContentPartPr/>
                <p14:nvPr/>
              </p14:nvContentPartPr>
              <p14:xfrm>
                <a:off x="2494538" y="1380109"/>
                <a:ext cx="59760" cy="36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099FF40-AC18-F792-58AC-E319CF8024B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85898" y="1371469"/>
                  <a:ext cx="77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7B2E751-B09A-A1F6-2F18-0F0731155372}"/>
                    </a:ext>
                  </a:extLst>
                </p14:cNvPr>
                <p14:cNvContentPartPr/>
                <p14:nvPr/>
              </p14:nvContentPartPr>
              <p14:xfrm>
                <a:off x="2540618" y="1409269"/>
                <a:ext cx="222120" cy="222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7B2E751-B09A-A1F6-2F18-0F07311553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31978" y="1400629"/>
                  <a:ext cx="239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99C8870-FC4E-70F3-8A00-0B7D07A47328}"/>
                    </a:ext>
                  </a:extLst>
                </p14:cNvPr>
                <p14:cNvContentPartPr/>
                <p14:nvPr/>
              </p14:nvContentPartPr>
              <p14:xfrm>
                <a:off x="2727818" y="1407109"/>
                <a:ext cx="101880" cy="88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99C8870-FC4E-70F3-8A00-0B7D07A4732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719178" y="1398109"/>
                  <a:ext cx="119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9687582-E124-1C30-7BCE-251D5A0A2714}"/>
                    </a:ext>
                  </a:extLst>
                </p14:cNvPr>
                <p14:cNvContentPartPr/>
                <p14:nvPr/>
              </p14:nvContentPartPr>
              <p14:xfrm>
                <a:off x="2992058" y="1322509"/>
                <a:ext cx="230040" cy="146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9687582-E124-1C30-7BCE-251D5A0A271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83418" y="1313869"/>
                  <a:ext cx="247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FE83DEF-8BAE-767E-9145-8F8B03059E87}"/>
                    </a:ext>
                  </a:extLst>
                </p14:cNvPr>
                <p14:cNvContentPartPr/>
                <p14:nvPr/>
              </p14:nvContentPartPr>
              <p14:xfrm>
                <a:off x="3239738" y="1261669"/>
                <a:ext cx="274680" cy="208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FE83DEF-8BAE-767E-9145-8F8B03059E8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30738" y="1252669"/>
                  <a:ext cx="292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857D8C1-FF46-26DF-9BB0-B2981A55898D}"/>
                    </a:ext>
                  </a:extLst>
                </p14:cNvPr>
                <p14:cNvContentPartPr/>
                <p14:nvPr/>
              </p14:nvContentPartPr>
              <p14:xfrm>
                <a:off x="3362498" y="1247629"/>
                <a:ext cx="79920" cy="73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857D8C1-FF46-26DF-9BB0-B2981A55898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53858" y="1238629"/>
                  <a:ext cx="97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6C49684-92FC-DF6B-BAC2-BB80623A2A74}"/>
                    </a:ext>
                  </a:extLst>
                </p14:cNvPr>
                <p14:cNvContentPartPr/>
                <p14:nvPr/>
              </p14:nvContentPartPr>
              <p14:xfrm>
                <a:off x="3524858" y="1380829"/>
                <a:ext cx="78840" cy="788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6C49684-92FC-DF6B-BAC2-BB80623A2A7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15858" y="1371829"/>
                  <a:ext cx="96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6E46E7A-57A8-EBE4-7BDC-7A6FE56D00ED}"/>
                    </a:ext>
                  </a:extLst>
                </p14:cNvPr>
                <p14:cNvContentPartPr/>
                <p14:nvPr/>
              </p14:nvContentPartPr>
              <p14:xfrm>
                <a:off x="3650138" y="1219549"/>
                <a:ext cx="145440" cy="262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6E46E7A-57A8-EBE4-7BDC-7A6FE56D00E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41138" y="1210549"/>
                  <a:ext cx="163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9936C07-0CF0-2C25-879E-FAF611D48A84}"/>
                    </a:ext>
                  </a:extLst>
                </p14:cNvPr>
                <p14:cNvContentPartPr/>
                <p14:nvPr/>
              </p14:nvContentPartPr>
              <p14:xfrm>
                <a:off x="3835538" y="1250509"/>
                <a:ext cx="413640" cy="250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9936C07-0CF0-2C25-879E-FAF611D48A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26538" y="1241509"/>
                  <a:ext cx="431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7968AB1-627C-E35D-23E2-768630F493D8}"/>
                    </a:ext>
                  </a:extLst>
                </p14:cNvPr>
                <p14:cNvContentPartPr/>
                <p14:nvPr/>
              </p14:nvContentPartPr>
              <p14:xfrm>
                <a:off x="4311818" y="1376149"/>
                <a:ext cx="110880" cy="13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7968AB1-627C-E35D-23E2-768630F493D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03178" y="1367149"/>
                  <a:ext cx="128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0A171F9-1F55-E32F-0580-B8408DC805C1}"/>
                    </a:ext>
                  </a:extLst>
                </p14:cNvPr>
                <p14:cNvContentPartPr/>
                <p14:nvPr/>
              </p14:nvContentPartPr>
              <p14:xfrm>
                <a:off x="3763178" y="1608349"/>
                <a:ext cx="198000" cy="90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0A171F9-1F55-E32F-0580-B8408DC805C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54178" y="1599349"/>
                  <a:ext cx="215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1DED5BF-235F-78EB-0641-B99419485F1F}"/>
                    </a:ext>
                  </a:extLst>
                </p14:cNvPr>
                <p14:cNvContentPartPr/>
                <p14:nvPr/>
              </p14:nvContentPartPr>
              <p14:xfrm>
                <a:off x="3980618" y="1471909"/>
                <a:ext cx="258840" cy="205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1DED5BF-235F-78EB-0641-B99419485F1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71978" y="1462909"/>
                  <a:ext cx="276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6E46377-A4FF-9135-5279-65DC25562977}"/>
                    </a:ext>
                  </a:extLst>
                </p14:cNvPr>
                <p14:cNvContentPartPr/>
                <p14:nvPr/>
              </p14:nvContentPartPr>
              <p14:xfrm>
                <a:off x="4268978" y="1573069"/>
                <a:ext cx="100800" cy="109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6E46377-A4FF-9135-5279-65DC2556297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60338" y="1564429"/>
                  <a:ext cx="118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ABC9409-2A90-B9F4-23AF-BBCD8A13D662}"/>
                    </a:ext>
                  </a:extLst>
                </p14:cNvPr>
                <p14:cNvContentPartPr/>
                <p14:nvPr/>
              </p14:nvContentPartPr>
              <p14:xfrm>
                <a:off x="4382018" y="1430149"/>
                <a:ext cx="474840" cy="266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ABC9409-2A90-B9F4-23AF-BBCD8A13D66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73018" y="1421509"/>
                  <a:ext cx="492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1AAF626-C469-204D-AC49-07D733DEECDB}"/>
                    </a:ext>
                  </a:extLst>
                </p14:cNvPr>
                <p14:cNvContentPartPr/>
                <p14:nvPr/>
              </p14:nvContentPartPr>
              <p14:xfrm>
                <a:off x="476018" y="1656949"/>
                <a:ext cx="149760" cy="239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1AAF626-C469-204D-AC49-07D733DEECD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7018" y="1647949"/>
                  <a:ext cx="167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2D3477E-3007-9A0F-3B55-B1B43645B291}"/>
                    </a:ext>
                  </a:extLst>
                </p14:cNvPr>
                <p14:cNvContentPartPr/>
                <p14:nvPr/>
              </p14:nvContentPartPr>
              <p14:xfrm>
                <a:off x="596978" y="1801309"/>
                <a:ext cx="232560" cy="108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2D3477E-3007-9A0F-3B55-B1B43645B2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7978" y="1792669"/>
                  <a:ext cx="250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D801BD6-84A5-65C3-90E9-040116774D90}"/>
                    </a:ext>
                  </a:extLst>
                </p14:cNvPr>
                <p14:cNvContentPartPr/>
                <p14:nvPr/>
              </p14:nvContentPartPr>
              <p14:xfrm>
                <a:off x="837458" y="1800949"/>
                <a:ext cx="321480" cy="975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D801BD6-84A5-65C3-90E9-040116774D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8458" y="1791949"/>
                  <a:ext cx="339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D3EE71B-699A-093E-D71D-16BC5C913E37}"/>
                    </a:ext>
                  </a:extLst>
                </p14:cNvPr>
                <p14:cNvContentPartPr/>
                <p14:nvPr/>
              </p14:nvContentPartPr>
              <p14:xfrm>
                <a:off x="300338" y="1301989"/>
                <a:ext cx="158760" cy="1800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D3EE71B-699A-093E-D71D-16BC5C913E3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1338" y="1293349"/>
                  <a:ext cx="176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A60EDE6-BA5C-9924-9572-DB0068C4179B}"/>
                    </a:ext>
                  </a:extLst>
                </p14:cNvPr>
                <p14:cNvContentPartPr/>
                <p14:nvPr/>
              </p14:nvContentPartPr>
              <p14:xfrm>
                <a:off x="456218" y="1386949"/>
                <a:ext cx="86760" cy="75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A60EDE6-BA5C-9924-9572-DB0068C4179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7578" y="1377949"/>
                  <a:ext cx="104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DD93334-6A42-31D1-520A-3561612CD0CB}"/>
                    </a:ext>
                  </a:extLst>
                </p14:cNvPr>
                <p14:cNvContentPartPr/>
                <p14:nvPr/>
              </p14:nvContentPartPr>
              <p14:xfrm>
                <a:off x="545858" y="1267429"/>
                <a:ext cx="103320" cy="288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DD93334-6A42-31D1-520A-3561612CD0C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6858" y="1258789"/>
                  <a:ext cx="120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B2DB989-A722-2F42-9E95-16487D88DF1D}"/>
                    </a:ext>
                  </a:extLst>
                </p14:cNvPr>
                <p14:cNvContentPartPr/>
                <p14:nvPr/>
              </p14:nvContentPartPr>
              <p14:xfrm>
                <a:off x="709298" y="1387309"/>
                <a:ext cx="53640" cy="7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B2DB989-A722-2F42-9E95-16487D88DF1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0658" y="1378669"/>
                  <a:ext cx="7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3CF14AA-FF78-7029-A6CE-63140BB835FE}"/>
                    </a:ext>
                  </a:extLst>
                </p14:cNvPr>
                <p14:cNvContentPartPr/>
                <p14:nvPr/>
              </p14:nvContentPartPr>
              <p14:xfrm>
                <a:off x="762938" y="1275349"/>
                <a:ext cx="158040" cy="177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3CF14AA-FF78-7029-A6CE-63140BB835F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3938" y="1266709"/>
                  <a:ext cx="175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4C89EC1-9078-2E04-1016-C64F339D8C81}"/>
                    </a:ext>
                  </a:extLst>
                </p14:cNvPr>
                <p14:cNvContentPartPr/>
                <p14:nvPr/>
              </p14:nvContentPartPr>
              <p14:xfrm>
                <a:off x="917378" y="1371829"/>
                <a:ext cx="134640" cy="84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4C89EC1-9078-2E04-1016-C64F339D8C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8738" y="1363189"/>
                  <a:ext cx="152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23AB0D9-F76A-DBF3-3479-6CF9A8E87A8D}"/>
                    </a:ext>
                  </a:extLst>
                </p14:cNvPr>
                <p14:cNvContentPartPr/>
                <p14:nvPr/>
              </p14:nvContentPartPr>
              <p14:xfrm>
                <a:off x="178298" y="1545709"/>
                <a:ext cx="918000" cy="57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23AB0D9-F76A-DBF3-3479-6CF9A8E87A8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9658" y="1537069"/>
                  <a:ext cx="935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DB3695B-0B60-FEE0-94ED-F7B02528DA60}"/>
                    </a:ext>
                  </a:extLst>
                </p14:cNvPr>
                <p14:cNvContentPartPr/>
                <p14:nvPr/>
              </p14:nvContentPartPr>
              <p14:xfrm>
                <a:off x="1211498" y="1751989"/>
                <a:ext cx="479520" cy="353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DB3695B-0B60-FEE0-94ED-F7B02528DA6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02858" y="1742989"/>
                  <a:ext cx="497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5626B1F-219D-69FC-C679-8515277A6E53}"/>
                    </a:ext>
                  </a:extLst>
                </p14:cNvPr>
                <p14:cNvContentPartPr/>
                <p14:nvPr/>
              </p14:nvContentPartPr>
              <p14:xfrm>
                <a:off x="1742858" y="1814629"/>
                <a:ext cx="58320" cy="82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5626B1F-219D-69FC-C679-8515277A6E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34218" y="1805629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DD291B8-7629-FE51-E588-C43AB53998D4}"/>
                    </a:ext>
                  </a:extLst>
                </p14:cNvPr>
                <p14:cNvContentPartPr/>
                <p14:nvPr/>
              </p14:nvContentPartPr>
              <p14:xfrm>
                <a:off x="871298" y="1714549"/>
                <a:ext cx="122760" cy="14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DD291B8-7629-FE51-E588-C43AB53998D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2658" y="1705549"/>
                  <a:ext cx="140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0D5F6BE-F762-4054-9697-BE1DD11898B1}"/>
                    </a:ext>
                  </a:extLst>
                </p14:cNvPr>
                <p14:cNvContentPartPr/>
                <p14:nvPr/>
              </p14:nvContentPartPr>
              <p14:xfrm>
                <a:off x="1832498" y="1715989"/>
                <a:ext cx="445680" cy="217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0D5F6BE-F762-4054-9697-BE1DD11898B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823498" y="1707349"/>
                  <a:ext cx="463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F59B9F5-852D-8CA5-B2D7-895471247DD4}"/>
                    </a:ext>
                  </a:extLst>
                </p14:cNvPr>
                <p14:cNvContentPartPr/>
                <p14:nvPr/>
              </p14:nvContentPartPr>
              <p14:xfrm>
                <a:off x="2520098" y="1710589"/>
                <a:ext cx="265320" cy="1465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F59B9F5-852D-8CA5-B2D7-895471247DD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11458" y="1701589"/>
                  <a:ext cx="282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2E945BF-6B61-D6B7-FFD6-EFF57D94B5B8}"/>
                    </a:ext>
                  </a:extLst>
                </p14:cNvPr>
                <p14:cNvContentPartPr/>
                <p14:nvPr/>
              </p14:nvContentPartPr>
              <p14:xfrm>
                <a:off x="2811338" y="1721389"/>
                <a:ext cx="130320" cy="1400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2E945BF-6B61-D6B7-FFD6-EFF57D94B5B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02698" y="1712389"/>
                  <a:ext cx="147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DAAEF73-0C05-6AF7-DC1E-8DC4B81EC320}"/>
                    </a:ext>
                  </a:extLst>
                </p14:cNvPr>
                <p14:cNvContentPartPr/>
                <p14:nvPr/>
              </p14:nvContentPartPr>
              <p14:xfrm>
                <a:off x="4186538" y="2671822"/>
                <a:ext cx="49680" cy="8298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DAAEF73-0C05-6AF7-DC1E-8DC4B81EC32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177898" y="2662822"/>
                  <a:ext cx="6732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B3E3491-4A4D-4DA7-4DCA-8C94CACA6C12}"/>
                    </a:ext>
                  </a:extLst>
                </p14:cNvPr>
                <p14:cNvContentPartPr/>
                <p14:nvPr/>
              </p14:nvContentPartPr>
              <p14:xfrm>
                <a:off x="4070258" y="2600182"/>
                <a:ext cx="2297880" cy="10918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B3E3491-4A4D-4DA7-4DCA-8C94CACA6C1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61618" y="2591182"/>
                  <a:ext cx="2315520" cy="11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40DABB9-1942-B444-8FF9-D5C1F1680B7E}"/>
                    </a:ext>
                  </a:extLst>
                </p14:cNvPr>
                <p14:cNvContentPartPr/>
                <p14:nvPr/>
              </p14:nvContentPartPr>
              <p14:xfrm>
                <a:off x="610658" y="2115949"/>
                <a:ext cx="266040" cy="199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40DABB9-1942-B444-8FF9-D5C1F1680B7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2018" y="2107309"/>
                  <a:ext cx="283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63D796F-925B-9D94-6EED-0813C1DF9AFE}"/>
                    </a:ext>
                  </a:extLst>
                </p14:cNvPr>
                <p14:cNvContentPartPr/>
                <p14:nvPr/>
              </p14:nvContentPartPr>
              <p14:xfrm>
                <a:off x="838538" y="2073829"/>
                <a:ext cx="471240" cy="199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63D796F-925B-9D94-6EED-0813C1DF9AF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9898" y="2064829"/>
                  <a:ext cx="488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F2FC206-F0C6-D65B-DB9F-D5966C84938D}"/>
                    </a:ext>
                  </a:extLst>
                </p14:cNvPr>
                <p14:cNvContentPartPr/>
                <p14:nvPr/>
              </p14:nvContentPartPr>
              <p14:xfrm>
                <a:off x="450818" y="2356429"/>
                <a:ext cx="955440" cy="157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F2FC206-F0C6-D65B-DB9F-D5966C84938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2178" y="2347429"/>
                  <a:ext cx="973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47F01AE-882C-AEC1-4AB5-82D08F341C5A}"/>
                    </a:ext>
                  </a:extLst>
                </p14:cNvPr>
                <p14:cNvContentPartPr/>
                <p14:nvPr/>
              </p14:nvContentPartPr>
              <p14:xfrm>
                <a:off x="1622258" y="2127469"/>
                <a:ext cx="9720" cy="178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47F01AE-882C-AEC1-4AB5-82D08F341C5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13258" y="2118469"/>
                  <a:ext cx="27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2171C42-2B02-F271-E21D-0F2FA2EE459B}"/>
                    </a:ext>
                  </a:extLst>
                </p14:cNvPr>
                <p14:cNvContentPartPr/>
                <p14:nvPr/>
              </p14:nvContentPartPr>
              <p14:xfrm>
                <a:off x="1539818" y="2113429"/>
                <a:ext cx="153000" cy="203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2171C42-2B02-F271-E21D-0F2FA2EE459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531178" y="2104789"/>
                  <a:ext cx="170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7D532F6-E191-2D31-56CE-50ECE49F690D}"/>
                    </a:ext>
                  </a:extLst>
                </p14:cNvPr>
                <p14:cNvContentPartPr/>
                <p14:nvPr/>
              </p14:nvContentPartPr>
              <p14:xfrm>
                <a:off x="1694978" y="2168149"/>
                <a:ext cx="226440" cy="1285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7D532F6-E191-2D31-56CE-50ECE49F690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85978" y="2159149"/>
                  <a:ext cx="244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985FF31-04D3-722D-BBF6-6571CF47D5A1}"/>
                    </a:ext>
                  </a:extLst>
                </p14:cNvPr>
                <p14:cNvContentPartPr/>
                <p14:nvPr/>
              </p14:nvContentPartPr>
              <p14:xfrm>
                <a:off x="1931858" y="2067349"/>
                <a:ext cx="269280" cy="211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985FF31-04D3-722D-BBF6-6571CF47D5A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23218" y="2058709"/>
                  <a:ext cx="286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3B9845B-2D7F-95FD-C41C-D9F22906DD5E}"/>
                    </a:ext>
                  </a:extLst>
                </p14:cNvPr>
                <p14:cNvContentPartPr/>
                <p14:nvPr/>
              </p14:nvContentPartPr>
              <p14:xfrm>
                <a:off x="2234978" y="2185429"/>
                <a:ext cx="211680" cy="131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3B9845B-2D7F-95FD-C41C-D9F22906DD5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26338" y="2176789"/>
                  <a:ext cx="229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2E6A341-77A6-F381-D98F-9839E7D039F5}"/>
                    </a:ext>
                  </a:extLst>
                </p14:cNvPr>
                <p14:cNvContentPartPr/>
                <p14:nvPr/>
              </p14:nvContentPartPr>
              <p14:xfrm>
                <a:off x="2412818" y="2047189"/>
                <a:ext cx="157320" cy="237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2E6A341-77A6-F381-D98F-9839E7D039F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03818" y="2038549"/>
                  <a:ext cx="174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2151008-423E-5E8E-47D8-E4906CF24456}"/>
                    </a:ext>
                  </a:extLst>
                </p14:cNvPr>
                <p14:cNvContentPartPr/>
                <p14:nvPr/>
              </p14:nvContentPartPr>
              <p14:xfrm>
                <a:off x="2586338" y="2104069"/>
                <a:ext cx="296280" cy="153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2151008-423E-5E8E-47D8-E4906CF2445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77338" y="2095429"/>
                  <a:ext cx="313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75DD137-7200-6B37-E58F-3B8D6A40DFAA}"/>
                    </a:ext>
                  </a:extLst>
                </p14:cNvPr>
                <p14:cNvContentPartPr/>
                <p14:nvPr/>
              </p14:nvContentPartPr>
              <p14:xfrm>
                <a:off x="2900618" y="2122069"/>
                <a:ext cx="75600" cy="115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75DD137-7200-6B37-E58F-3B8D6A40DFA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891978" y="2113429"/>
                  <a:ext cx="93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49A7107-1EDD-6850-C8A9-E52E0A8067AD}"/>
                    </a:ext>
                  </a:extLst>
                </p14:cNvPr>
                <p14:cNvContentPartPr/>
                <p14:nvPr/>
              </p14:nvContentPartPr>
              <p14:xfrm>
                <a:off x="3057578" y="2132869"/>
                <a:ext cx="56520" cy="14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49A7107-1EDD-6850-C8A9-E52E0A8067A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48938" y="2124229"/>
                  <a:ext cx="74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1B0DD26-1AD3-543C-8801-7F055C9CB0A8}"/>
                    </a:ext>
                  </a:extLst>
                </p14:cNvPr>
                <p14:cNvContentPartPr/>
                <p14:nvPr/>
              </p14:nvContentPartPr>
              <p14:xfrm>
                <a:off x="1994138" y="2444989"/>
                <a:ext cx="108360" cy="1648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1B0DD26-1AD3-543C-8801-7F055C9CB0A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85498" y="2436349"/>
                  <a:ext cx="126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07B80F3-711A-21C4-F7E7-ED9DFC0D7272}"/>
                    </a:ext>
                  </a:extLst>
                </p14:cNvPr>
                <p14:cNvContentPartPr/>
                <p14:nvPr/>
              </p14:nvContentPartPr>
              <p14:xfrm>
                <a:off x="2168738" y="2432389"/>
                <a:ext cx="56520" cy="114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07B80F3-711A-21C4-F7E7-ED9DFC0D727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59738" y="2423389"/>
                  <a:ext cx="74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DB96B9D-AB49-15AB-EBFE-A7D1EDBE1620}"/>
                    </a:ext>
                  </a:extLst>
                </p14:cNvPr>
                <p14:cNvContentPartPr/>
                <p14:nvPr/>
              </p14:nvContentPartPr>
              <p14:xfrm>
                <a:off x="2270978" y="2402869"/>
                <a:ext cx="88200" cy="110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DB96B9D-AB49-15AB-EBFE-A7D1EDBE162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62338" y="2394229"/>
                  <a:ext cx="105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BD27A8F-FB3F-16A4-4E67-86A440BFC969}"/>
                    </a:ext>
                  </a:extLst>
                </p14:cNvPr>
                <p14:cNvContentPartPr/>
                <p14:nvPr/>
              </p14:nvContentPartPr>
              <p14:xfrm>
                <a:off x="2405258" y="2320789"/>
                <a:ext cx="357120" cy="1580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BD27A8F-FB3F-16A4-4E67-86A440BFC96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96258" y="2311789"/>
                  <a:ext cx="374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7FBBE3E-A06C-5114-7997-F45ED95443E3}"/>
                    </a:ext>
                  </a:extLst>
                </p14:cNvPr>
                <p14:cNvContentPartPr/>
                <p14:nvPr/>
              </p14:nvContentPartPr>
              <p14:xfrm>
                <a:off x="2714858" y="2432389"/>
                <a:ext cx="60120" cy="370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7FBBE3E-A06C-5114-7997-F45ED95443E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06218" y="2423389"/>
                  <a:ext cx="77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6700C9D-A36F-E3EC-6E18-6AB9B2E1899E}"/>
                    </a:ext>
                  </a:extLst>
                </p14:cNvPr>
                <p14:cNvContentPartPr/>
                <p14:nvPr/>
              </p14:nvContentPartPr>
              <p14:xfrm>
                <a:off x="2787938" y="2316829"/>
                <a:ext cx="101880" cy="1371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6700C9D-A36F-E3EC-6E18-6AB9B2E1899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78938" y="2307829"/>
                  <a:ext cx="11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8C65708-8DFA-94FA-A65A-B25C0BDF8828}"/>
                    </a:ext>
                  </a:extLst>
                </p14:cNvPr>
                <p14:cNvContentPartPr/>
                <p14:nvPr/>
              </p14:nvContentPartPr>
              <p14:xfrm>
                <a:off x="2863898" y="2350309"/>
                <a:ext cx="94680" cy="115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8C65708-8DFA-94FA-A65A-B25C0BDF882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855258" y="2341309"/>
                  <a:ext cx="112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3805517-B4E2-D6B4-315C-3D3F83944BDD}"/>
                    </a:ext>
                  </a:extLst>
                </p14:cNvPr>
                <p14:cNvContentPartPr/>
                <p14:nvPr/>
              </p14:nvContentPartPr>
              <p14:xfrm>
                <a:off x="607418" y="2710309"/>
                <a:ext cx="132840" cy="232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3805517-B4E2-D6B4-315C-3D3F83944BD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8418" y="2701309"/>
                  <a:ext cx="150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608005B-EA18-9216-B764-98EF5A5468BC}"/>
                    </a:ext>
                  </a:extLst>
                </p14:cNvPr>
                <p14:cNvContentPartPr/>
                <p14:nvPr/>
              </p14:nvContentPartPr>
              <p14:xfrm>
                <a:off x="807938" y="2753149"/>
                <a:ext cx="276120" cy="147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608005B-EA18-9216-B764-98EF5A5468B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8938" y="2744509"/>
                  <a:ext cx="293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4EB7A95-B29C-9B08-64AC-544625C70016}"/>
                    </a:ext>
                  </a:extLst>
                </p14:cNvPr>
                <p14:cNvContentPartPr/>
                <p14:nvPr/>
              </p14:nvContentPartPr>
              <p14:xfrm>
                <a:off x="1187738" y="2873389"/>
                <a:ext cx="27360" cy="255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4EB7A95-B29C-9B08-64AC-544625C7001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78738" y="2864389"/>
                  <a:ext cx="45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0D7AB06-8F9B-97B3-7C98-B01D927447FD}"/>
                    </a:ext>
                  </a:extLst>
                </p14:cNvPr>
                <p14:cNvContentPartPr/>
                <p14:nvPr/>
              </p14:nvContentPartPr>
              <p14:xfrm>
                <a:off x="1447658" y="2731909"/>
                <a:ext cx="18360" cy="1598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0D7AB06-8F9B-97B3-7C98-B01D927447F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438658" y="2722909"/>
                  <a:ext cx="36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3A5911D-B10A-6ED9-7A6F-E42AC68D63CC}"/>
                    </a:ext>
                  </a:extLst>
                </p14:cNvPr>
                <p14:cNvContentPartPr/>
                <p14:nvPr/>
              </p14:nvContentPartPr>
              <p14:xfrm>
                <a:off x="1452698" y="2642629"/>
                <a:ext cx="554760" cy="247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3A5911D-B10A-6ED9-7A6F-E42AC68D63C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44058" y="2633629"/>
                  <a:ext cx="572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2B876C9-9C60-FE56-FB7C-E0EC09D25935}"/>
                    </a:ext>
                  </a:extLst>
                </p14:cNvPr>
                <p14:cNvContentPartPr/>
                <p14:nvPr/>
              </p14:nvContentPartPr>
              <p14:xfrm>
                <a:off x="2152178" y="2608789"/>
                <a:ext cx="204480" cy="219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2B876C9-9C60-FE56-FB7C-E0EC09D2593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43538" y="2600149"/>
                  <a:ext cx="222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C9AE094-F5DC-9118-B3DE-2720823DB840}"/>
                    </a:ext>
                  </a:extLst>
                </p14:cNvPr>
                <p14:cNvContentPartPr/>
                <p14:nvPr/>
              </p14:nvContentPartPr>
              <p14:xfrm>
                <a:off x="2348738" y="2738749"/>
                <a:ext cx="178200" cy="69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C9AE094-F5DC-9118-B3DE-2720823DB84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339738" y="2729749"/>
                  <a:ext cx="195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0238BD9-1F99-2E06-3781-B5D8FFE915BD}"/>
                    </a:ext>
                  </a:extLst>
                </p14:cNvPr>
                <p14:cNvContentPartPr/>
                <p14:nvPr/>
              </p14:nvContentPartPr>
              <p14:xfrm>
                <a:off x="2602898" y="2766469"/>
                <a:ext cx="88200" cy="147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0238BD9-1F99-2E06-3781-B5D8FFE915B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94258" y="2757829"/>
                  <a:ext cx="105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2E5E4FA-357C-6311-2D8A-FC74757775F1}"/>
                    </a:ext>
                  </a:extLst>
                </p14:cNvPr>
                <p14:cNvContentPartPr/>
                <p14:nvPr/>
              </p14:nvContentPartPr>
              <p14:xfrm>
                <a:off x="2754818" y="2634349"/>
                <a:ext cx="114840" cy="1389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2E5E4FA-357C-6311-2D8A-FC74757775F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46178" y="2625709"/>
                  <a:ext cx="132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832A96B-1F06-521A-6A0A-095E02594208}"/>
                    </a:ext>
                  </a:extLst>
                </p14:cNvPr>
                <p14:cNvContentPartPr/>
                <p14:nvPr/>
              </p14:nvContentPartPr>
              <p14:xfrm>
                <a:off x="2833658" y="2726509"/>
                <a:ext cx="111960" cy="65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832A96B-1F06-521A-6A0A-095E0259420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25018" y="2717509"/>
                  <a:ext cx="129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C8D340D-DB4F-9973-54AD-5786955D2239}"/>
                    </a:ext>
                  </a:extLst>
                </p14:cNvPr>
                <p14:cNvContentPartPr/>
                <p14:nvPr/>
              </p14:nvContentPartPr>
              <p14:xfrm>
                <a:off x="2960378" y="2735509"/>
                <a:ext cx="100440" cy="120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C8D340D-DB4F-9973-54AD-5786955D223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51378" y="2726869"/>
                  <a:ext cx="118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D57DE57-02B6-9F88-118D-23AAE9ED56AD}"/>
                    </a:ext>
                  </a:extLst>
                </p14:cNvPr>
                <p14:cNvContentPartPr/>
                <p14:nvPr/>
              </p14:nvContentPartPr>
              <p14:xfrm>
                <a:off x="3082418" y="2596189"/>
                <a:ext cx="76320" cy="2077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D57DE57-02B6-9F88-118D-23AAE9ED56A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73418" y="2587549"/>
                  <a:ext cx="93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BCFBE03-6658-656D-D788-FB85F68C3F6A}"/>
                    </a:ext>
                  </a:extLst>
                </p14:cNvPr>
                <p14:cNvContentPartPr/>
                <p14:nvPr/>
              </p14:nvContentPartPr>
              <p14:xfrm>
                <a:off x="3220298" y="2706709"/>
                <a:ext cx="68400" cy="28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BCFBE03-6658-656D-D788-FB85F68C3F6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211298" y="2698069"/>
                  <a:ext cx="86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CA9C045-0573-FF58-8ABB-51A6FEDB51FD}"/>
                    </a:ext>
                  </a:extLst>
                </p14:cNvPr>
                <p14:cNvContentPartPr/>
                <p14:nvPr/>
              </p14:nvContentPartPr>
              <p14:xfrm>
                <a:off x="3305258" y="2663509"/>
                <a:ext cx="268200" cy="118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CA9C045-0573-FF58-8ABB-51A6FEDB51F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296618" y="2654869"/>
                  <a:ext cx="285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EECAD2F-2C3A-3E82-7A0C-21A2659061A3}"/>
                    </a:ext>
                  </a:extLst>
                </p14:cNvPr>
                <p14:cNvContentPartPr/>
                <p14:nvPr/>
              </p14:nvContentPartPr>
              <p14:xfrm>
                <a:off x="3546098" y="2568829"/>
                <a:ext cx="32760" cy="75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EECAD2F-2C3A-3E82-7A0C-21A2659061A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37458" y="2560189"/>
                  <a:ext cx="50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808EF64-5185-67AD-E721-788A3128795B}"/>
                    </a:ext>
                  </a:extLst>
                </p14:cNvPr>
                <p14:cNvContentPartPr/>
                <p14:nvPr/>
              </p14:nvContentPartPr>
              <p14:xfrm>
                <a:off x="3573458" y="2561629"/>
                <a:ext cx="149760" cy="1864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808EF64-5185-67AD-E721-788A3128795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64458" y="2552989"/>
                  <a:ext cx="167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B0CBAF8-348F-C7E8-499A-CFDB4292559A}"/>
                    </a:ext>
                  </a:extLst>
                </p14:cNvPr>
                <p14:cNvContentPartPr/>
                <p14:nvPr/>
              </p14:nvContentPartPr>
              <p14:xfrm>
                <a:off x="3674618" y="2674309"/>
                <a:ext cx="572400" cy="1137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B0CBAF8-348F-C7E8-499A-CFDB4292559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65978" y="2665309"/>
                  <a:ext cx="590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0D95A1C-15E8-29EA-892A-0DEE0ACD1E47}"/>
                    </a:ext>
                  </a:extLst>
                </p14:cNvPr>
                <p14:cNvContentPartPr/>
                <p14:nvPr/>
              </p14:nvContentPartPr>
              <p14:xfrm>
                <a:off x="647018" y="3147349"/>
                <a:ext cx="13320" cy="182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0D95A1C-15E8-29EA-892A-0DEE0ACD1E4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8018" y="3138709"/>
                  <a:ext cx="30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DE2F1BA-8A3A-A373-CB71-CE912078FF06}"/>
                    </a:ext>
                  </a:extLst>
                </p14:cNvPr>
                <p14:cNvContentPartPr/>
                <p14:nvPr/>
              </p14:nvContentPartPr>
              <p14:xfrm>
                <a:off x="562418" y="3272629"/>
                <a:ext cx="151560" cy="529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DE2F1BA-8A3A-A373-CB71-CE912078FF0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3418" y="3263989"/>
                  <a:ext cx="169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BD90CCC-B419-32C7-9486-426C4574496D}"/>
                    </a:ext>
                  </a:extLst>
                </p14:cNvPr>
                <p14:cNvContentPartPr/>
                <p14:nvPr/>
              </p14:nvContentPartPr>
              <p14:xfrm>
                <a:off x="550898" y="3117469"/>
                <a:ext cx="275400" cy="1594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BD90CCC-B419-32C7-9486-426C4574496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42258" y="3108469"/>
                  <a:ext cx="293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44C4BD1-6219-D9BE-AE66-5EB72B87CBA9}"/>
                    </a:ext>
                  </a:extLst>
                </p14:cNvPr>
                <p14:cNvContentPartPr/>
                <p14:nvPr/>
              </p14:nvContentPartPr>
              <p14:xfrm>
                <a:off x="852578" y="3133309"/>
                <a:ext cx="281880" cy="1350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44C4BD1-6219-D9BE-AE66-5EB72B87CBA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43578" y="3124309"/>
                  <a:ext cx="299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A9A518E-F017-D1D3-8C58-DEC4F6652D21}"/>
                    </a:ext>
                  </a:extLst>
                </p14:cNvPr>
                <p14:cNvContentPartPr/>
                <p14:nvPr/>
              </p14:nvContentPartPr>
              <p14:xfrm>
                <a:off x="1132298" y="3183349"/>
                <a:ext cx="90000" cy="932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A9A518E-F017-D1D3-8C58-DEC4F6652D2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23658" y="3174709"/>
                  <a:ext cx="107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734FBD2-E417-C10A-B15A-C9714A13CD57}"/>
                    </a:ext>
                  </a:extLst>
                </p14:cNvPr>
                <p14:cNvContentPartPr/>
                <p14:nvPr/>
              </p14:nvContentPartPr>
              <p14:xfrm>
                <a:off x="1242818" y="3109189"/>
                <a:ext cx="260280" cy="123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734FBD2-E417-C10A-B15A-C9714A13CD5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234178" y="3100549"/>
                  <a:ext cx="277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E25AC31-C4E8-1F52-9C90-6EFB2E4DCE4C}"/>
                    </a:ext>
                  </a:extLst>
                </p14:cNvPr>
                <p14:cNvContentPartPr/>
                <p14:nvPr/>
              </p14:nvContentPartPr>
              <p14:xfrm>
                <a:off x="1454498" y="3031429"/>
                <a:ext cx="8640" cy="6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E25AC31-C4E8-1F52-9C90-6EFB2E4DCE4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445498" y="3022429"/>
                  <a:ext cx="2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5DC337F-96A6-35AD-ADE8-CD4BBF59BEA5}"/>
                    </a:ext>
                  </a:extLst>
                </p14:cNvPr>
                <p14:cNvContentPartPr/>
                <p14:nvPr/>
              </p14:nvContentPartPr>
              <p14:xfrm>
                <a:off x="1527938" y="3017389"/>
                <a:ext cx="59760" cy="1962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5DC337F-96A6-35AD-ADE8-CD4BBF59BEA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518938" y="3008389"/>
                  <a:ext cx="77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B379DC1-9A6B-67AC-5AFD-08AF82AD444E}"/>
                    </a:ext>
                  </a:extLst>
                </p14:cNvPr>
                <p14:cNvContentPartPr/>
                <p14:nvPr/>
              </p14:nvContentPartPr>
              <p14:xfrm>
                <a:off x="1597778" y="3049789"/>
                <a:ext cx="506880" cy="140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B379DC1-9A6B-67AC-5AFD-08AF82AD444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588778" y="3041149"/>
                  <a:ext cx="524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2DAD9EE-8988-CB5B-3162-18E7F4B54CC8}"/>
                    </a:ext>
                  </a:extLst>
                </p14:cNvPr>
                <p14:cNvContentPartPr/>
                <p14:nvPr/>
              </p14:nvContentPartPr>
              <p14:xfrm>
                <a:off x="2273858" y="3036109"/>
                <a:ext cx="208800" cy="1033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2DAD9EE-8988-CB5B-3162-18E7F4B54CC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64858" y="3027109"/>
                  <a:ext cx="226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50EFB29-06B0-C96A-3C44-60301F1A11C0}"/>
                    </a:ext>
                  </a:extLst>
                </p14:cNvPr>
                <p14:cNvContentPartPr/>
                <p14:nvPr/>
              </p14:nvContentPartPr>
              <p14:xfrm>
                <a:off x="2649698" y="2982109"/>
                <a:ext cx="187920" cy="1508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50EFB29-06B0-C96A-3C44-60301F1A11C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41058" y="2973109"/>
                  <a:ext cx="205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9B6A37A-3B07-795A-4F75-397368CEB2F2}"/>
                    </a:ext>
                  </a:extLst>
                </p14:cNvPr>
                <p14:cNvContentPartPr/>
                <p14:nvPr/>
              </p14:nvContentPartPr>
              <p14:xfrm>
                <a:off x="2918978" y="3056989"/>
                <a:ext cx="125640" cy="21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9B6A37A-3B07-795A-4F75-397368CEB2F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09978" y="3048349"/>
                  <a:ext cx="143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EC7748A-71F2-67D6-B25E-96177A1E4665}"/>
                    </a:ext>
                  </a:extLst>
                </p14:cNvPr>
                <p14:cNvContentPartPr/>
                <p14:nvPr/>
              </p14:nvContentPartPr>
              <p14:xfrm>
                <a:off x="3123098" y="2988949"/>
                <a:ext cx="128520" cy="164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EC7748A-71F2-67D6-B25E-96177A1E466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114458" y="2979949"/>
                  <a:ext cx="146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EE43845-FCAC-4C47-19EC-7DF77AC561AC}"/>
                    </a:ext>
                  </a:extLst>
                </p14:cNvPr>
                <p14:cNvContentPartPr/>
                <p14:nvPr/>
              </p14:nvContentPartPr>
              <p14:xfrm>
                <a:off x="3362498" y="2999749"/>
                <a:ext cx="126720" cy="110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EE43845-FCAC-4C47-19EC-7DF77AC561A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353858" y="2991109"/>
                  <a:ext cx="144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725B3E6-BFC2-3072-95B6-948AF62C9B0D}"/>
                    </a:ext>
                  </a:extLst>
                </p14:cNvPr>
                <p14:cNvContentPartPr/>
                <p14:nvPr/>
              </p14:nvContentPartPr>
              <p14:xfrm>
                <a:off x="3293738" y="2930629"/>
                <a:ext cx="249120" cy="2314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725B3E6-BFC2-3072-95B6-948AF62C9B0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85098" y="2921629"/>
                  <a:ext cx="266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B3F4EB7-1AE2-68ED-15F0-9EC380ECAA6F}"/>
                    </a:ext>
                  </a:extLst>
                </p14:cNvPr>
                <p14:cNvContentPartPr/>
                <p14:nvPr/>
              </p14:nvContentPartPr>
              <p14:xfrm>
                <a:off x="2880098" y="2996869"/>
                <a:ext cx="164880" cy="192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B3F4EB7-1AE2-68ED-15F0-9EC380ECAA6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871458" y="2987869"/>
                  <a:ext cx="182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956538B-9CDE-2080-50D2-0D1D91F1CD8A}"/>
                    </a:ext>
                  </a:extLst>
                </p14:cNvPr>
                <p14:cNvContentPartPr/>
                <p14:nvPr/>
              </p14:nvContentPartPr>
              <p14:xfrm>
                <a:off x="2839778" y="2950069"/>
                <a:ext cx="91440" cy="698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956538B-9CDE-2080-50D2-0D1D91F1CD8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830778" y="2941069"/>
                  <a:ext cx="109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7E24F75-2849-87F3-DE8D-2826C82ECBD8}"/>
                    </a:ext>
                  </a:extLst>
                </p14:cNvPr>
                <p14:cNvContentPartPr/>
                <p14:nvPr/>
              </p14:nvContentPartPr>
              <p14:xfrm>
                <a:off x="2951738" y="3119989"/>
                <a:ext cx="101520" cy="105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7E24F75-2849-87F3-DE8D-2826C82ECBD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43098" y="3111349"/>
                  <a:ext cx="119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E58A803-0B1E-8913-963D-805B833C215F}"/>
                    </a:ext>
                  </a:extLst>
                </p14:cNvPr>
                <p14:cNvContentPartPr/>
                <p14:nvPr/>
              </p14:nvContentPartPr>
              <p14:xfrm>
                <a:off x="1829978" y="1593949"/>
                <a:ext cx="1028160" cy="91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E58A803-0B1E-8913-963D-805B833C215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821338" y="1584949"/>
                  <a:ext cx="1045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50310E-8CE8-D3EF-033F-5BD05483222A}"/>
                    </a:ext>
                  </a:extLst>
                </p14:cNvPr>
                <p14:cNvContentPartPr/>
                <p14:nvPr/>
              </p14:nvContentPartPr>
              <p14:xfrm>
                <a:off x="6423938" y="1668829"/>
                <a:ext cx="512280" cy="674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50310E-8CE8-D3EF-033F-5BD05483222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414938" y="1659829"/>
                  <a:ext cx="52992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E388A76-643F-FEBC-8CCB-23C0BC29DE59}"/>
                    </a:ext>
                  </a:extLst>
                </p14:cNvPr>
                <p14:cNvContentPartPr/>
                <p14:nvPr/>
              </p14:nvContentPartPr>
              <p14:xfrm>
                <a:off x="6937658" y="698269"/>
                <a:ext cx="241200" cy="215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E388A76-643F-FEBC-8CCB-23C0BC29DE5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928658" y="689629"/>
                  <a:ext cx="258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1FD8F94-CCE5-7FD3-2CFF-92A67FAD0339}"/>
                    </a:ext>
                  </a:extLst>
                </p14:cNvPr>
                <p14:cNvContentPartPr/>
                <p14:nvPr/>
              </p14:nvContentPartPr>
              <p14:xfrm>
                <a:off x="7208378" y="680629"/>
                <a:ext cx="100080" cy="288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1FD8F94-CCE5-7FD3-2CFF-92A67FAD033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99378" y="671989"/>
                  <a:ext cx="1177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2C19550-AA2B-2D70-A345-8C9E819FE998}"/>
                    </a:ext>
                  </a:extLst>
                </p14:cNvPr>
                <p14:cNvContentPartPr/>
                <p14:nvPr/>
              </p14:nvContentPartPr>
              <p14:xfrm>
                <a:off x="7334018" y="737509"/>
                <a:ext cx="162360" cy="71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2C19550-AA2B-2D70-A345-8C9E819FE99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25378" y="728509"/>
                  <a:ext cx="180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37B2ECA-D558-9552-BDAB-134FA41C0E03}"/>
                    </a:ext>
                  </a:extLst>
                </p14:cNvPr>
                <p14:cNvContentPartPr/>
                <p14:nvPr/>
              </p14:nvContentPartPr>
              <p14:xfrm>
                <a:off x="7543898" y="660829"/>
                <a:ext cx="313560" cy="136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37B2ECA-D558-9552-BDAB-134FA41C0E0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35258" y="651829"/>
                  <a:ext cx="331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BD02F51-915A-EB78-2B6F-0DFAA406EA98}"/>
                    </a:ext>
                  </a:extLst>
                </p14:cNvPr>
                <p14:cNvContentPartPr/>
                <p14:nvPr/>
              </p14:nvContentPartPr>
              <p14:xfrm>
                <a:off x="7773218" y="630589"/>
                <a:ext cx="68040" cy="30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BD02F51-915A-EB78-2B6F-0DFAA406EA9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64218" y="621589"/>
                  <a:ext cx="85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CE1C97A-2654-29F0-5B24-2849BBB1E5E7}"/>
                    </a:ext>
                  </a:extLst>
                </p14:cNvPr>
                <p14:cNvContentPartPr/>
                <p14:nvPr/>
              </p14:nvContentPartPr>
              <p14:xfrm>
                <a:off x="7903898" y="681709"/>
                <a:ext cx="75600" cy="86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CE1C97A-2654-29F0-5B24-2849BBB1E5E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895258" y="672709"/>
                  <a:ext cx="93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ED04917-3421-CD54-4E42-808947DB0E38}"/>
                    </a:ext>
                  </a:extLst>
                </p14:cNvPr>
                <p14:cNvContentPartPr/>
                <p14:nvPr/>
              </p14:nvContentPartPr>
              <p14:xfrm>
                <a:off x="8007578" y="584509"/>
                <a:ext cx="91800" cy="167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ED04917-3421-CD54-4E42-808947DB0E3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998938" y="575509"/>
                  <a:ext cx="109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B73E0D0-9DB3-4666-437B-11094F10CC6C}"/>
                    </a:ext>
                  </a:extLst>
                </p14:cNvPr>
                <p14:cNvContentPartPr/>
                <p14:nvPr/>
              </p14:nvContentPartPr>
              <p14:xfrm>
                <a:off x="8154818" y="589909"/>
                <a:ext cx="339120" cy="2624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B73E0D0-9DB3-4666-437B-11094F10CC6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46178" y="580909"/>
                  <a:ext cx="356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8D80FA3-C9EB-8B27-BF37-E37FED568924}"/>
                    </a:ext>
                  </a:extLst>
                </p14:cNvPr>
                <p14:cNvContentPartPr/>
                <p14:nvPr/>
              </p14:nvContentPartPr>
              <p14:xfrm>
                <a:off x="8529218" y="737869"/>
                <a:ext cx="7200" cy="3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8D80FA3-C9EB-8B27-BF37-E37FED56892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520218" y="728869"/>
                  <a:ext cx="24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552BD67-1F05-0ED6-B8DB-782294DD7619}"/>
                    </a:ext>
                  </a:extLst>
                </p14:cNvPr>
                <p14:cNvContentPartPr/>
                <p14:nvPr/>
              </p14:nvContentPartPr>
              <p14:xfrm>
                <a:off x="7222058" y="949909"/>
                <a:ext cx="134640" cy="193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552BD67-1F05-0ED6-B8DB-782294DD761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213058" y="941269"/>
                  <a:ext cx="1522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B0D28A2-A70F-2A7E-00E0-A0802518BA02}"/>
                    </a:ext>
                  </a:extLst>
                </p14:cNvPr>
                <p14:cNvContentPartPr/>
                <p14:nvPr/>
              </p14:nvContentPartPr>
              <p14:xfrm>
                <a:off x="7395938" y="935869"/>
                <a:ext cx="16200" cy="176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B0D28A2-A70F-2A7E-00E0-A0802518BA0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87298" y="927229"/>
                  <a:ext cx="33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6A8F20-132A-24BA-2854-84672A660452}"/>
                    </a:ext>
                  </a:extLst>
                </p14:cNvPr>
                <p14:cNvContentPartPr/>
                <p14:nvPr/>
              </p14:nvContentPartPr>
              <p14:xfrm>
                <a:off x="7453178" y="983749"/>
                <a:ext cx="173880" cy="119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6A8F20-132A-24BA-2854-84672A66045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444538" y="974749"/>
                  <a:ext cx="191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BDEE9A2-C934-2064-CEFD-F0B2F290F200}"/>
                    </a:ext>
                  </a:extLst>
                </p14:cNvPr>
                <p14:cNvContentPartPr/>
                <p14:nvPr/>
              </p14:nvContentPartPr>
              <p14:xfrm>
                <a:off x="7614818" y="936949"/>
                <a:ext cx="24480" cy="52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BDEE9A2-C934-2064-CEFD-F0B2F290F20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05818" y="928309"/>
                  <a:ext cx="42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9EF5DD3-3A81-4B6C-6B93-BE9BEA322E26}"/>
                    </a:ext>
                  </a:extLst>
                </p14:cNvPr>
                <p14:cNvContentPartPr/>
                <p14:nvPr/>
              </p14:nvContentPartPr>
              <p14:xfrm>
                <a:off x="7680698" y="920749"/>
                <a:ext cx="106920" cy="144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9EF5DD3-3A81-4B6C-6B93-BE9BEA322E2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671698" y="911749"/>
                  <a:ext cx="124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553AFFA-536A-073F-6920-8A5742EF9F0F}"/>
                    </a:ext>
                  </a:extLst>
                </p14:cNvPr>
                <p14:cNvContentPartPr/>
                <p14:nvPr/>
              </p14:nvContentPartPr>
              <p14:xfrm>
                <a:off x="7787258" y="947029"/>
                <a:ext cx="492120" cy="266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553AFFA-536A-073F-6920-8A5742EF9F0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778258" y="938389"/>
                  <a:ext cx="509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19E3BA7-4848-140C-4B99-7D22AB3A504D}"/>
                    </a:ext>
                  </a:extLst>
                </p14:cNvPr>
                <p14:cNvContentPartPr/>
                <p14:nvPr/>
              </p14:nvContentPartPr>
              <p14:xfrm>
                <a:off x="8306378" y="857029"/>
                <a:ext cx="16200" cy="63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19E3BA7-4848-140C-4B99-7D22AB3A504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297378" y="848029"/>
                  <a:ext cx="33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11CF18B-5EB5-1D3D-AEB6-4D55255D837E}"/>
                    </a:ext>
                  </a:extLst>
                </p14:cNvPr>
                <p14:cNvContentPartPr/>
                <p14:nvPr/>
              </p14:nvContentPartPr>
              <p14:xfrm>
                <a:off x="8358578" y="821389"/>
                <a:ext cx="167400" cy="170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11CF18B-5EB5-1D3D-AEB6-4D55255D837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349578" y="812389"/>
                  <a:ext cx="185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12882CF-5807-3A17-F839-9E7C262A8446}"/>
                    </a:ext>
                  </a:extLst>
                </p14:cNvPr>
                <p14:cNvContentPartPr/>
                <p14:nvPr/>
              </p14:nvContentPartPr>
              <p14:xfrm>
                <a:off x="8527418" y="821749"/>
                <a:ext cx="177120" cy="172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12882CF-5807-3A17-F839-9E7C262A844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518418" y="813109"/>
                  <a:ext cx="194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B6F640A-B884-8D44-BF37-D1A779F79CAD}"/>
                    </a:ext>
                  </a:extLst>
                </p14:cNvPr>
                <p14:cNvContentPartPr/>
                <p14:nvPr/>
              </p14:nvContentPartPr>
              <p14:xfrm>
                <a:off x="7633898" y="1249429"/>
                <a:ext cx="122400" cy="1620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B6F640A-B884-8D44-BF37-D1A779F79CA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625258" y="1240429"/>
                  <a:ext cx="140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E862B3B-2F9F-2E8C-7ED5-DCB985BEA9FB}"/>
                    </a:ext>
                  </a:extLst>
                </p14:cNvPr>
                <p14:cNvContentPartPr/>
                <p14:nvPr/>
              </p14:nvContentPartPr>
              <p14:xfrm>
                <a:off x="7795898" y="1272829"/>
                <a:ext cx="96480" cy="113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E862B3B-2F9F-2E8C-7ED5-DCB985BEA9F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786898" y="1263829"/>
                  <a:ext cx="114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511207A-E696-F873-22DF-9ACDF5EB7D65}"/>
                    </a:ext>
                  </a:extLst>
                </p14:cNvPr>
                <p14:cNvContentPartPr/>
                <p14:nvPr/>
              </p14:nvContentPartPr>
              <p14:xfrm>
                <a:off x="7883738" y="1195429"/>
                <a:ext cx="146160" cy="254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511207A-E696-F873-22DF-9ACDF5EB7D6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75098" y="1186429"/>
                  <a:ext cx="163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391867F-398D-ACBD-E948-017A765A14C7}"/>
                    </a:ext>
                  </a:extLst>
                </p14:cNvPr>
                <p14:cNvContentPartPr/>
                <p14:nvPr/>
              </p14:nvContentPartPr>
              <p14:xfrm>
                <a:off x="8042138" y="1242229"/>
                <a:ext cx="165960" cy="1594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391867F-398D-ACBD-E948-017A765A14C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033498" y="1233589"/>
                  <a:ext cx="183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C9E3CC0-5236-1F9B-200C-A92611EE678C}"/>
                    </a:ext>
                  </a:extLst>
                </p14:cNvPr>
                <p14:cNvContentPartPr/>
                <p14:nvPr/>
              </p14:nvContentPartPr>
              <p14:xfrm>
                <a:off x="8216018" y="1154749"/>
                <a:ext cx="219960" cy="205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C9E3CC0-5236-1F9B-200C-A92611EE678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207018" y="1146109"/>
                  <a:ext cx="237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5DCBBA5-89D6-C0DB-C76B-FF467AE9E96A}"/>
                    </a:ext>
                  </a:extLst>
                </p14:cNvPr>
                <p14:cNvContentPartPr/>
                <p14:nvPr/>
              </p14:nvContentPartPr>
              <p14:xfrm>
                <a:off x="8470178" y="1181029"/>
                <a:ext cx="51840" cy="727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5DCBBA5-89D6-C0DB-C76B-FF467AE9E96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461538" y="1172389"/>
                  <a:ext cx="69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E040FE8-0857-7FBF-3558-C83D282DF115}"/>
                    </a:ext>
                  </a:extLst>
                </p14:cNvPr>
                <p14:cNvContentPartPr/>
                <p14:nvPr/>
              </p14:nvContentPartPr>
              <p14:xfrm>
                <a:off x="8740538" y="1116589"/>
                <a:ext cx="142560" cy="1015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E040FE8-0857-7FBF-3558-C83D282DF11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731898" y="1107949"/>
                  <a:ext cx="160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5528DD7-C9BF-8FE7-3991-CB3674BC4727}"/>
                    </a:ext>
                  </a:extLst>
                </p14:cNvPr>
                <p14:cNvContentPartPr/>
                <p14:nvPr/>
              </p14:nvContentPartPr>
              <p14:xfrm>
                <a:off x="8757098" y="1076269"/>
                <a:ext cx="356040" cy="141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5528DD7-C9BF-8FE7-3991-CB3674BC472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748458" y="1067629"/>
                  <a:ext cx="373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B9EC525-6DCE-DE15-59C7-06EEEBA4883B}"/>
                    </a:ext>
                  </a:extLst>
                </p14:cNvPr>
                <p14:cNvContentPartPr/>
                <p14:nvPr/>
              </p14:nvContentPartPr>
              <p14:xfrm>
                <a:off x="9011978" y="1026949"/>
                <a:ext cx="171720" cy="1890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B9EC525-6DCE-DE15-59C7-06EEEBA4883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003338" y="1017949"/>
                  <a:ext cx="189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2199EF2-E084-CA2F-F320-B241B6D09E91}"/>
                    </a:ext>
                  </a:extLst>
                </p14:cNvPr>
                <p14:cNvContentPartPr/>
                <p14:nvPr/>
              </p14:nvContentPartPr>
              <p14:xfrm>
                <a:off x="9615698" y="961069"/>
                <a:ext cx="33480" cy="1882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2199EF2-E084-CA2F-F320-B241B6D09E9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607058" y="952429"/>
                  <a:ext cx="51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3EB32EE-C2DE-06A8-3141-A4C397A01402}"/>
                    </a:ext>
                  </a:extLst>
                </p14:cNvPr>
                <p14:cNvContentPartPr/>
                <p14:nvPr/>
              </p14:nvContentPartPr>
              <p14:xfrm>
                <a:off x="9604898" y="957469"/>
                <a:ext cx="140760" cy="1746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3EB32EE-C2DE-06A8-3141-A4C397A0140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596258" y="948829"/>
                  <a:ext cx="158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24EFCBB-398C-2A48-E535-F7921ED3EA8C}"/>
                    </a:ext>
                  </a:extLst>
                </p14:cNvPr>
                <p14:cNvContentPartPr/>
                <p14:nvPr/>
              </p14:nvContentPartPr>
              <p14:xfrm>
                <a:off x="9800018" y="954949"/>
                <a:ext cx="21600" cy="158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24EFCBB-398C-2A48-E535-F7921ED3EA8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791018" y="946309"/>
                  <a:ext cx="3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BA3E137-FB77-0801-BA50-36293C9E9444}"/>
                    </a:ext>
                  </a:extLst>
                </p14:cNvPr>
                <p14:cNvContentPartPr/>
                <p14:nvPr/>
              </p14:nvContentPartPr>
              <p14:xfrm>
                <a:off x="9735938" y="950269"/>
                <a:ext cx="178560" cy="2156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BA3E137-FB77-0801-BA50-36293C9E944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727298" y="941269"/>
                  <a:ext cx="196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26937AF-8FE8-AB9F-EA3B-4BFA3878EAC4}"/>
                    </a:ext>
                  </a:extLst>
                </p14:cNvPr>
                <p14:cNvContentPartPr/>
                <p14:nvPr/>
              </p14:nvContentPartPr>
              <p14:xfrm>
                <a:off x="9617138" y="1356349"/>
                <a:ext cx="105120" cy="1364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26937AF-8FE8-AB9F-EA3B-4BFA3878EAC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608498" y="1347709"/>
                  <a:ext cx="122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9F7B5C0-B2A0-C444-0616-EFFA9198ADAC}"/>
                    </a:ext>
                  </a:extLst>
                </p14:cNvPr>
                <p14:cNvContentPartPr/>
                <p14:nvPr/>
              </p14:nvContentPartPr>
              <p14:xfrm>
                <a:off x="9795698" y="1344469"/>
                <a:ext cx="31320" cy="92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9F7B5C0-B2A0-C444-0616-EFFA9198ADA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87058" y="1335829"/>
                  <a:ext cx="48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6D1C73E-8881-70E4-AD43-92A62E64A153}"/>
                    </a:ext>
                  </a:extLst>
                </p14:cNvPr>
                <p14:cNvContentPartPr/>
                <p14:nvPr/>
              </p14:nvContentPartPr>
              <p14:xfrm>
                <a:off x="9768698" y="1304509"/>
                <a:ext cx="194760" cy="1558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6D1C73E-8881-70E4-AD43-92A62E64A15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759698" y="1295509"/>
                  <a:ext cx="212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8489249-90CE-03FB-F69D-DF3B52FFAA95}"/>
                    </a:ext>
                  </a:extLst>
                </p14:cNvPr>
                <p14:cNvContentPartPr/>
                <p14:nvPr/>
              </p14:nvContentPartPr>
              <p14:xfrm>
                <a:off x="10121858" y="1326109"/>
                <a:ext cx="225720" cy="64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8489249-90CE-03FB-F69D-DF3B52FFAA9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13218" y="1317109"/>
                  <a:ext cx="243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886BF7B-6F5A-2256-6D62-08AEFDC77241}"/>
                    </a:ext>
                  </a:extLst>
                </p14:cNvPr>
                <p14:cNvContentPartPr/>
                <p14:nvPr/>
              </p14:nvContentPartPr>
              <p14:xfrm>
                <a:off x="10157138" y="1398829"/>
                <a:ext cx="147960" cy="194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886BF7B-6F5A-2256-6D62-08AEFDC7724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148138" y="1389829"/>
                  <a:ext cx="165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4D93C96-F5C7-DAB9-70F0-88B895FE7124}"/>
                    </a:ext>
                  </a:extLst>
                </p14:cNvPr>
                <p14:cNvContentPartPr/>
                <p14:nvPr/>
              </p14:nvContentPartPr>
              <p14:xfrm>
                <a:off x="10533338" y="1253389"/>
                <a:ext cx="117720" cy="142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4D93C96-F5C7-DAB9-70F0-88B895FE712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524698" y="1244749"/>
                  <a:ext cx="135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6981374-6413-A1C3-25AB-8D80486CFB29}"/>
                    </a:ext>
                  </a:extLst>
                </p14:cNvPr>
                <p14:cNvContentPartPr/>
                <p14:nvPr/>
              </p14:nvContentPartPr>
              <p14:xfrm>
                <a:off x="10084778" y="983389"/>
                <a:ext cx="218160" cy="691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6981374-6413-A1C3-25AB-8D80486CFB2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076138" y="974749"/>
                  <a:ext cx="235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5270450-DC03-B6B2-195E-A507B00C95DD}"/>
                    </a:ext>
                  </a:extLst>
                </p14:cNvPr>
                <p14:cNvContentPartPr/>
                <p14:nvPr/>
              </p14:nvContentPartPr>
              <p14:xfrm>
                <a:off x="10444778" y="908869"/>
                <a:ext cx="156240" cy="990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5270450-DC03-B6B2-195E-A507B00C95D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435778" y="900229"/>
                  <a:ext cx="173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4285F29-D1BE-E3C0-6CFC-4079E35D9734}"/>
                    </a:ext>
                  </a:extLst>
                </p14:cNvPr>
                <p14:cNvContentPartPr/>
                <p14:nvPr/>
              </p14:nvContentPartPr>
              <p14:xfrm>
                <a:off x="8671418" y="1701589"/>
                <a:ext cx="199440" cy="370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4285F29-D1BE-E3C0-6CFC-4079E35D973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662778" y="1692949"/>
                  <a:ext cx="217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92F4D12-0EC9-2382-C55C-43C75829F6B4}"/>
                    </a:ext>
                  </a:extLst>
                </p14:cNvPr>
                <p14:cNvContentPartPr/>
                <p14:nvPr/>
              </p14:nvContentPartPr>
              <p14:xfrm>
                <a:off x="8700578" y="1745149"/>
                <a:ext cx="195480" cy="457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92F4D12-0EC9-2382-C55C-43C75829F6B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691578" y="1736149"/>
                  <a:ext cx="213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80913F6-0379-0424-C3A6-A520B987EFB1}"/>
                    </a:ext>
                  </a:extLst>
                </p14:cNvPr>
                <p14:cNvContentPartPr/>
                <p14:nvPr/>
              </p14:nvContentPartPr>
              <p14:xfrm>
                <a:off x="8867258" y="1656229"/>
                <a:ext cx="87120" cy="1108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80913F6-0379-0424-C3A6-A520B987EFB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858258" y="1647589"/>
                  <a:ext cx="104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13690BF-47AB-1372-B403-81C9A3E9CB99}"/>
                    </a:ext>
                  </a:extLst>
                </p14:cNvPr>
                <p14:cNvContentPartPr/>
                <p14:nvPr/>
              </p14:nvContentPartPr>
              <p14:xfrm>
                <a:off x="9155978" y="1634629"/>
                <a:ext cx="43200" cy="2001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13690BF-47AB-1372-B403-81C9A3E9CB9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147338" y="1625629"/>
                  <a:ext cx="60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D3BE7F9-68F7-A5E6-EB82-25EBBED4BB1B}"/>
                    </a:ext>
                  </a:extLst>
                </p14:cNvPr>
                <p14:cNvContentPartPr/>
                <p14:nvPr/>
              </p14:nvContentPartPr>
              <p14:xfrm>
                <a:off x="9089018" y="1588549"/>
                <a:ext cx="207360" cy="907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D3BE7F9-68F7-A5E6-EB82-25EBBED4BB1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080018" y="1579909"/>
                  <a:ext cx="225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1CFACFA-633F-133E-C6BC-32F40E4FE703}"/>
                    </a:ext>
                  </a:extLst>
                </p14:cNvPr>
                <p14:cNvContentPartPr/>
                <p14:nvPr/>
              </p14:nvContentPartPr>
              <p14:xfrm>
                <a:off x="9224018" y="1711309"/>
                <a:ext cx="225360" cy="874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1CFACFA-633F-133E-C6BC-32F40E4FE70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215018" y="1702669"/>
                  <a:ext cx="243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DF8CEF0-A7A8-13E4-CFC6-B6825C289FE8}"/>
                    </a:ext>
                  </a:extLst>
                </p14:cNvPr>
                <p14:cNvContentPartPr/>
                <p14:nvPr/>
              </p14:nvContentPartPr>
              <p14:xfrm>
                <a:off x="9346058" y="1606189"/>
                <a:ext cx="63360" cy="219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DF8CEF0-A7A8-13E4-CFC6-B6825C289FE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337058" y="1597189"/>
                  <a:ext cx="8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4D93DF1-64D9-F08F-8D06-E45BD7C578A2}"/>
                    </a:ext>
                  </a:extLst>
                </p14:cNvPr>
                <p14:cNvContentPartPr/>
                <p14:nvPr/>
              </p14:nvContentPartPr>
              <p14:xfrm>
                <a:off x="9589418" y="1650829"/>
                <a:ext cx="252360" cy="1893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4D93DF1-64D9-F08F-8D06-E45BD7C578A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580778" y="1641829"/>
                  <a:ext cx="270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364AC55-0BED-517F-959B-22C1A2D4AC00}"/>
                    </a:ext>
                  </a:extLst>
                </p14:cNvPr>
                <p14:cNvContentPartPr/>
                <p14:nvPr/>
              </p14:nvContentPartPr>
              <p14:xfrm>
                <a:off x="10053098" y="1566229"/>
                <a:ext cx="485640" cy="1630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364AC55-0BED-517F-959B-22C1A2D4AC0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044098" y="1557229"/>
                  <a:ext cx="503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6CF0B9F-75BD-D5C5-F22A-33589B4DE227}"/>
                    </a:ext>
                  </a:extLst>
                </p14:cNvPr>
                <p14:cNvContentPartPr/>
                <p14:nvPr/>
              </p14:nvContentPartPr>
              <p14:xfrm>
                <a:off x="10381058" y="1461829"/>
                <a:ext cx="106200" cy="52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6CF0B9F-75BD-D5C5-F22A-33589B4DE22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372058" y="1452829"/>
                  <a:ext cx="123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7EF0C70-EFA2-EEEF-85FD-6D9F0E0862C5}"/>
                    </a:ext>
                  </a:extLst>
                </p14:cNvPr>
                <p14:cNvContentPartPr/>
                <p14:nvPr/>
              </p14:nvContentPartPr>
              <p14:xfrm>
                <a:off x="10655738" y="1562989"/>
                <a:ext cx="431280" cy="1123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7EF0C70-EFA2-EEEF-85FD-6D9F0E0862C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647098" y="1554349"/>
                  <a:ext cx="448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4D6F38D-55C0-B898-473B-9C0A6F6D7111}"/>
                    </a:ext>
                  </a:extLst>
                </p14:cNvPr>
                <p14:cNvContentPartPr/>
                <p14:nvPr/>
              </p14:nvContentPartPr>
              <p14:xfrm>
                <a:off x="11088818" y="1465789"/>
                <a:ext cx="55440" cy="406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4D6F38D-55C0-B898-473B-9C0A6F6D711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080178" y="1457149"/>
                  <a:ext cx="73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2A870E4-9E70-7206-E596-8D3D7F684FAF}"/>
                    </a:ext>
                  </a:extLst>
                </p14:cNvPr>
                <p14:cNvContentPartPr/>
                <p14:nvPr/>
              </p14:nvContentPartPr>
              <p14:xfrm>
                <a:off x="11203658" y="1517989"/>
                <a:ext cx="459720" cy="1054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2A870E4-9E70-7206-E596-8D3D7F684FA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195018" y="1509349"/>
                  <a:ext cx="477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F56C089-9A6C-39FF-5829-2909BCC7CF29}"/>
                    </a:ext>
                  </a:extLst>
                </p14:cNvPr>
                <p14:cNvContentPartPr/>
                <p14:nvPr/>
              </p14:nvContentPartPr>
              <p14:xfrm>
                <a:off x="7398098" y="1980589"/>
                <a:ext cx="319680" cy="1216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F56C089-9A6C-39FF-5829-2909BCC7CF2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389098" y="1971949"/>
                  <a:ext cx="337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8DD9D82-9684-88E8-6101-D263CBC7B3DA}"/>
                    </a:ext>
                  </a:extLst>
                </p14:cNvPr>
                <p14:cNvContentPartPr/>
                <p14:nvPr/>
              </p14:nvContentPartPr>
              <p14:xfrm>
                <a:off x="7747298" y="2018029"/>
                <a:ext cx="566640" cy="658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8DD9D82-9684-88E8-6101-D263CBC7B3D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738298" y="2009029"/>
                  <a:ext cx="584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C84D094-869C-8F98-67A7-842EEB5A659D}"/>
                    </a:ext>
                  </a:extLst>
                </p14:cNvPr>
                <p14:cNvContentPartPr/>
                <p14:nvPr/>
              </p14:nvContentPartPr>
              <p14:xfrm>
                <a:off x="8595098" y="1922989"/>
                <a:ext cx="20520" cy="1504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C84D094-869C-8F98-67A7-842EEB5A659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586458" y="1913989"/>
                  <a:ext cx="38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116AF8B-456E-05A1-285E-599187D1A7E7}"/>
                    </a:ext>
                  </a:extLst>
                </p14:cNvPr>
                <p14:cNvContentPartPr/>
                <p14:nvPr/>
              </p14:nvContentPartPr>
              <p14:xfrm>
                <a:off x="8583938" y="1921909"/>
                <a:ext cx="159840" cy="810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116AF8B-456E-05A1-285E-599187D1A7E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574938" y="1913269"/>
                  <a:ext cx="177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706D8F4-EEA1-091C-8B8F-992D295E7CEF}"/>
                    </a:ext>
                  </a:extLst>
                </p14:cNvPr>
                <p14:cNvContentPartPr/>
                <p14:nvPr/>
              </p14:nvContentPartPr>
              <p14:xfrm>
                <a:off x="8626778" y="1984909"/>
                <a:ext cx="281160" cy="1015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706D8F4-EEA1-091C-8B8F-992D295E7CE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617778" y="1975909"/>
                  <a:ext cx="298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7730C46-4009-E978-2DF0-9E34A21C274A}"/>
                    </a:ext>
                  </a:extLst>
                </p14:cNvPr>
                <p14:cNvContentPartPr/>
                <p14:nvPr/>
              </p14:nvContentPartPr>
              <p14:xfrm>
                <a:off x="8907218" y="1993549"/>
                <a:ext cx="110520" cy="1958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7730C46-4009-E978-2DF0-9E34A21C274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98578" y="1984909"/>
                  <a:ext cx="128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E6E43D7-8034-72E7-273C-9DDB12BC85D2}"/>
                    </a:ext>
                  </a:extLst>
                </p14:cNvPr>
                <p14:cNvContentPartPr/>
                <p14:nvPr/>
              </p14:nvContentPartPr>
              <p14:xfrm>
                <a:off x="9029978" y="1902829"/>
                <a:ext cx="290160" cy="1645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E6E43D7-8034-72E7-273C-9DDB12BC85D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020978" y="1893829"/>
                  <a:ext cx="307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22069FE-6C5C-4784-7616-606C64EF5CB7}"/>
                    </a:ext>
                  </a:extLst>
                </p14:cNvPr>
                <p14:cNvContentPartPr/>
                <p14:nvPr/>
              </p14:nvContentPartPr>
              <p14:xfrm>
                <a:off x="9424538" y="2005069"/>
                <a:ext cx="167400" cy="795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22069FE-6C5C-4784-7616-606C64EF5CB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15538" y="1996069"/>
                  <a:ext cx="185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6971D83-4C9D-2A0F-9A2F-319DEBF5690B}"/>
                    </a:ext>
                  </a:extLst>
                </p14:cNvPr>
                <p14:cNvContentPartPr/>
                <p14:nvPr/>
              </p14:nvContentPartPr>
              <p14:xfrm>
                <a:off x="9572138" y="1931629"/>
                <a:ext cx="90000" cy="1278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6971D83-4C9D-2A0F-9A2F-319DEBF5690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563498" y="1922989"/>
                  <a:ext cx="107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7899BF2-59A1-99AB-CAF0-EEBF551F0D7A}"/>
                    </a:ext>
                  </a:extLst>
                </p14:cNvPr>
                <p14:cNvContentPartPr/>
                <p14:nvPr/>
              </p14:nvContentPartPr>
              <p14:xfrm>
                <a:off x="9680138" y="1945309"/>
                <a:ext cx="192240" cy="957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7899BF2-59A1-99AB-CAF0-EEBF551F0D7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671138" y="1936309"/>
                  <a:ext cx="209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7C4DB98-9FBD-3D2C-702B-1ED8A73311F2}"/>
                    </a:ext>
                  </a:extLst>
                </p14:cNvPr>
                <p14:cNvContentPartPr/>
                <p14:nvPr/>
              </p14:nvContentPartPr>
              <p14:xfrm>
                <a:off x="9461978" y="1883389"/>
                <a:ext cx="100080" cy="64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7C4DB98-9FBD-3D2C-702B-1ED8A73311F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453338" y="1874389"/>
                  <a:ext cx="11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3E1B3F4-0528-F185-5875-8CA5DB816768}"/>
                    </a:ext>
                  </a:extLst>
                </p14:cNvPr>
                <p14:cNvContentPartPr/>
                <p14:nvPr/>
              </p14:nvContentPartPr>
              <p14:xfrm>
                <a:off x="9905858" y="1943509"/>
                <a:ext cx="113760" cy="113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3E1B3F4-0528-F185-5875-8CA5DB81676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897218" y="1934869"/>
                  <a:ext cx="131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7EAD1D8-1135-F68C-58A8-D6A1A798F3AE}"/>
                    </a:ext>
                  </a:extLst>
                </p14:cNvPr>
                <p14:cNvContentPartPr/>
                <p14:nvPr/>
              </p14:nvContentPartPr>
              <p14:xfrm>
                <a:off x="10024658" y="1866469"/>
                <a:ext cx="159480" cy="1926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7EAD1D8-1135-F68C-58A8-D6A1A798F3A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015658" y="1857469"/>
                  <a:ext cx="177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9BBB62C-D5EF-46A4-CC72-2016ED349396}"/>
                    </a:ext>
                  </a:extLst>
                </p14:cNvPr>
                <p14:cNvContentPartPr/>
                <p14:nvPr/>
              </p14:nvContentPartPr>
              <p14:xfrm>
                <a:off x="10242458" y="1937389"/>
                <a:ext cx="124560" cy="1108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9BBB62C-D5EF-46A4-CC72-2016ED34939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233458" y="1928749"/>
                  <a:ext cx="142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9260AB2-F290-7CB3-F960-080CB13619FC}"/>
                    </a:ext>
                  </a:extLst>
                </p14:cNvPr>
                <p14:cNvContentPartPr/>
                <p14:nvPr/>
              </p14:nvContentPartPr>
              <p14:xfrm>
                <a:off x="10341458" y="1866829"/>
                <a:ext cx="192240" cy="2548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9260AB2-F290-7CB3-F960-080CB13619F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332458" y="1858189"/>
                  <a:ext cx="209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A396B1E-89AE-DBD6-AD83-5B44CA803DDE}"/>
                    </a:ext>
                  </a:extLst>
                </p14:cNvPr>
                <p14:cNvContentPartPr/>
                <p14:nvPr/>
              </p14:nvContentPartPr>
              <p14:xfrm>
                <a:off x="10808018" y="1887709"/>
                <a:ext cx="368640" cy="1594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A396B1E-89AE-DBD6-AD83-5B44CA803DD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799018" y="1879069"/>
                  <a:ext cx="386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D2DAF1C-CA45-82ED-2EDE-62CF8D92E2B8}"/>
                    </a:ext>
                  </a:extLst>
                </p14:cNvPr>
                <p14:cNvContentPartPr/>
                <p14:nvPr/>
              </p14:nvContentPartPr>
              <p14:xfrm>
                <a:off x="11209418" y="1883749"/>
                <a:ext cx="123480" cy="1396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D2DAF1C-CA45-82ED-2EDE-62CF8D92E2B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200778" y="1875109"/>
                  <a:ext cx="141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BF456C0-DBE6-E015-DF6B-ADE0E07526C7}"/>
                    </a:ext>
                  </a:extLst>
                </p14:cNvPr>
                <p14:cNvContentPartPr/>
                <p14:nvPr/>
              </p14:nvContentPartPr>
              <p14:xfrm>
                <a:off x="11157938" y="1751629"/>
                <a:ext cx="25200" cy="266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BF456C0-DBE6-E015-DF6B-ADE0E07526C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49298" y="1742989"/>
                  <a:ext cx="42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93FF7D6-99C4-B87C-4DB1-004FCB3934A4}"/>
                    </a:ext>
                  </a:extLst>
                </p14:cNvPr>
                <p14:cNvContentPartPr/>
                <p14:nvPr/>
              </p14:nvContentPartPr>
              <p14:xfrm>
                <a:off x="7420778" y="2247349"/>
                <a:ext cx="307800" cy="1098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93FF7D6-99C4-B87C-4DB1-004FCB3934A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412138" y="2238709"/>
                  <a:ext cx="325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B7C1A02-3482-FFC6-7813-2AA23E604A48}"/>
                    </a:ext>
                  </a:extLst>
                </p14:cNvPr>
                <p14:cNvContentPartPr/>
                <p14:nvPr/>
              </p14:nvContentPartPr>
              <p14:xfrm>
                <a:off x="7712378" y="2212069"/>
                <a:ext cx="362160" cy="154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B7C1A02-3482-FFC6-7813-2AA23E604A4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703378" y="2203429"/>
                  <a:ext cx="379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EA19E7A-0EC4-14D1-E12C-9ED58F899399}"/>
                    </a:ext>
                  </a:extLst>
                </p14:cNvPr>
                <p14:cNvContentPartPr/>
                <p14:nvPr/>
              </p14:nvContentPartPr>
              <p14:xfrm>
                <a:off x="8183258" y="2213869"/>
                <a:ext cx="125280" cy="1508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EA19E7A-0EC4-14D1-E12C-9ED58F89939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174618" y="2204869"/>
                  <a:ext cx="142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8854AC2-DDA5-2C0C-4F85-A0B39D043CD5}"/>
                    </a:ext>
                  </a:extLst>
                </p14:cNvPr>
                <p14:cNvContentPartPr/>
                <p14:nvPr/>
              </p14:nvContentPartPr>
              <p14:xfrm>
                <a:off x="8186858" y="2279389"/>
                <a:ext cx="232920" cy="691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8854AC2-DDA5-2C0C-4F85-A0B39D043CD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78218" y="2270749"/>
                  <a:ext cx="250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A153242-7FC7-C8DF-BEA2-AD6BEDE5CBCC}"/>
                    </a:ext>
                  </a:extLst>
                </p14:cNvPr>
                <p14:cNvContentPartPr/>
                <p14:nvPr/>
              </p14:nvContentPartPr>
              <p14:xfrm>
                <a:off x="8460458" y="2206309"/>
                <a:ext cx="243360" cy="1522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A153242-7FC7-C8DF-BEA2-AD6BEDE5CBC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451458" y="2197669"/>
                  <a:ext cx="261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C8FBF89-0A9C-2428-5D5C-C3A0EF0FF699}"/>
                    </a:ext>
                  </a:extLst>
                </p14:cNvPr>
                <p14:cNvContentPartPr/>
                <p14:nvPr/>
              </p14:nvContentPartPr>
              <p14:xfrm>
                <a:off x="8498258" y="2139349"/>
                <a:ext cx="26640" cy="50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C8FBF89-0A9C-2428-5D5C-C3A0EF0FF69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489258" y="2130349"/>
                  <a:ext cx="44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882F5D3-A972-FDB5-602F-52681CBE12CF}"/>
                    </a:ext>
                  </a:extLst>
                </p14:cNvPr>
                <p14:cNvContentPartPr/>
                <p14:nvPr/>
              </p14:nvContentPartPr>
              <p14:xfrm>
                <a:off x="8946458" y="2285869"/>
                <a:ext cx="212760" cy="684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882F5D3-A972-FDB5-602F-52681CBE12C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937458" y="2277229"/>
                  <a:ext cx="230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5AEA18F-AC22-313B-C374-C3CA7F23A9C9}"/>
                    </a:ext>
                  </a:extLst>
                </p14:cNvPr>
                <p14:cNvContentPartPr/>
                <p14:nvPr/>
              </p14:nvContentPartPr>
              <p14:xfrm>
                <a:off x="9159218" y="2211349"/>
                <a:ext cx="13320" cy="40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5AEA18F-AC22-313B-C374-C3CA7F23A9C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150218" y="2202709"/>
                  <a:ext cx="30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158FA84-93B2-3DB1-5002-5777DDDBC126}"/>
                    </a:ext>
                  </a:extLst>
                </p14:cNvPr>
                <p14:cNvContentPartPr/>
                <p14:nvPr/>
              </p14:nvContentPartPr>
              <p14:xfrm>
                <a:off x="9224018" y="2184709"/>
                <a:ext cx="303840" cy="1544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158FA84-93B2-3DB1-5002-5777DDDBC12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215018" y="2175709"/>
                  <a:ext cx="321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2545654-B702-467B-A3D1-BE22FA0FE262}"/>
                    </a:ext>
                  </a:extLst>
                </p14:cNvPr>
                <p14:cNvContentPartPr/>
                <p14:nvPr/>
              </p14:nvContentPartPr>
              <p14:xfrm>
                <a:off x="8891378" y="2405389"/>
                <a:ext cx="685800" cy="828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2545654-B702-467B-A3D1-BE22FA0FE26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882738" y="2396749"/>
                  <a:ext cx="703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54358FD-BD8C-3306-982D-B302809E2DA3}"/>
                    </a:ext>
                  </a:extLst>
                </p14:cNvPr>
                <p14:cNvContentPartPr/>
                <p14:nvPr/>
              </p14:nvContentPartPr>
              <p14:xfrm>
                <a:off x="9821258" y="2155909"/>
                <a:ext cx="701640" cy="2620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54358FD-BD8C-3306-982D-B302809E2DA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812618" y="2146909"/>
                  <a:ext cx="719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7C7216E-6028-C6C0-999E-BFC47B6BC135}"/>
                    </a:ext>
                  </a:extLst>
                </p14:cNvPr>
                <p14:cNvContentPartPr/>
                <p14:nvPr/>
              </p14:nvContentPartPr>
              <p14:xfrm>
                <a:off x="10469258" y="2131789"/>
                <a:ext cx="276120" cy="3531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7C7216E-6028-C6C0-999E-BFC47B6BC13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460618" y="2123149"/>
                  <a:ext cx="2937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833BFD0-889D-E550-CD1D-6C6A6E2172A3}"/>
                    </a:ext>
                  </a:extLst>
                </p14:cNvPr>
                <p14:cNvContentPartPr/>
                <p14:nvPr/>
              </p14:nvContentPartPr>
              <p14:xfrm>
                <a:off x="9912338" y="668029"/>
                <a:ext cx="18000" cy="1177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833BFD0-889D-E550-CD1D-6C6A6E2172A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903698" y="659389"/>
                  <a:ext cx="35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2A4F9ED-0FC8-9E26-4BC9-42A564686394}"/>
                    </a:ext>
                  </a:extLst>
                </p14:cNvPr>
                <p14:cNvContentPartPr/>
                <p14:nvPr/>
              </p14:nvContentPartPr>
              <p14:xfrm>
                <a:off x="9788498" y="543829"/>
                <a:ext cx="160920" cy="1605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2A4F9ED-0FC8-9E26-4BC9-42A56468639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779858" y="534829"/>
                  <a:ext cx="178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CB2DC81A-D64C-2E02-95C8-8DE2D14DF52F}"/>
                    </a:ext>
                  </a:extLst>
                </p14:cNvPr>
                <p14:cNvContentPartPr/>
                <p14:nvPr/>
              </p14:nvContentPartPr>
              <p14:xfrm>
                <a:off x="9363698" y="291829"/>
                <a:ext cx="66960" cy="1188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CB2DC81A-D64C-2E02-95C8-8DE2D14DF52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355058" y="282829"/>
                  <a:ext cx="84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A26E69D-A536-4AD5-07F8-1B48E9869A0C}"/>
                    </a:ext>
                  </a:extLst>
                </p14:cNvPr>
                <p14:cNvContentPartPr/>
                <p14:nvPr/>
              </p14:nvContentPartPr>
              <p14:xfrm>
                <a:off x="9471698" y="244669"/>
                <a:ext cx="245160" cy="723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A26E69D-A536-4AD5-07F8-1B48E9869A0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462698" y="236029"/>
                  <a:ext cx="262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4AFBC44-3D9D-303F-8DB2-866CC5F8C697}"/>
                    </a:ext>
                  </a:extLst>
                </p14:cNvPr>
                <p14:cNvContentPartPr/>
                <p14:nvPr/>
              </p14:nvContentPartPr>
              <p14:xfrm>
                <a:off x="9927098" y="214789"/>
                <a:ext cx="117360" cy="752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4AFBC44-3D9D-303F-8DB2-866CC5F8C69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918098" y="205789"/>
                  <a:ext cx="135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C167E05B-31EE-D31B-F595-3088E45290DB}"/>
                    </a:ext>
                  </a:extLst>
                </p14:cNvPr>
                <p14:cNvContentPartPr/>
                <p14:nvPr/>
              </p14:nvContentPartPr>
              <p14:xfrm>
                <a:off x="10076138" y="123709"/>
                <a:ext cx="258480" cy="1512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C167E05B-31EE-D31B-F595-3088E45290D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067138" y="115069"/>
                  <a:ext cx="276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520C57C-826C-03DD-0FD9-4243FD3B6050}"/>
                    </a:ext>
                  </a:extLst>
                </p14:cNvPr>
                <p14:cNvContentPartPr/>
                <p14:nvPr/>
              </p14:nvContentPartPr>
              <p14:xfrm>
                <a:off x="10406978" y="68269"/>
                <a:ext cx="92880" cy="1958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520C57C-826C-03DD-0FD9-4243FD3B605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97978" y="59269"/>
                  <a:ext cx="110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F131A4E-1B06-8B5E-1351-3AA0773E20C6}"/>
                    </a:ext>
                  </a:extLst>
                </p14:cNvPr>
                <p14:cNvContentPartPr/>
                <p14:nvPr/>
              </p14:nvContentPartPr>
              <p14:xfrm>
                <a:off x="10543418" y="163669"/>
                <a:ext cx="165960" cy="648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F131A4E-1B06-8B5E-1351-3AA0773E20C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534778" y="154669"/>
                  <a:ext cx="183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E275CB9-30EC-B6D8-EBFB-5D32A3F13E35}"/>
                    </a:ext>
                  </a:extLst>
                </p14:cNvPr>
                <p14:cNvContentPartPr/>
                <p14:nvPr/>
              </p14:nvContentPartPr>
              <p14:xfrm>
                <a:off x="10425338" y="38029"/>
                <a:ext cx="63720" cy="14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E275CB9-30EC-B6D8-EBFB-5D32A3F13E3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416698" y="29389"/>
                  <a:ext cx="81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44E1C02-1B7B-F1CB-163F-FB5A75BED10C}"/>
                    </a:ext>
                  </a:extLst>
                </p14:cNvPr>
                <p14:cNvContentPartPr/>
                <p14:nvPr/>
              </p14:nvContentPartPr>
              <p14:xfrm>
                <a:off x="10839698" y="71869"/>
                <a:ext cx="201240" cy="1774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44E1C02-1B7B-F1CB-163F-FB5A75BED10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831058" y="62869"/>
                  <a:ext cx="218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9E561E3-A381-2EA8-5C6B-B9E14C6A66F0}"/>
                    </a:ext>
                  </a:extLst>
                </p14:cNvPr>
                <p14:cNvContentPartPr/>
                <p14:nvPr/>
              </p14:nvContentPartPr>
              <p14:xfrm>
                <a:off x="11103938" y="168709"/>
                <a:ext cx="77400" cy="734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9E561E3-A381-2EA8-5C6B-B9E14C6A66F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095298" y="159709"/>
                  <a:ext cx="95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7BFFA18-452F-4291-23B2-48679CCB8F5E}"/>
                    </a:ext>
                  </a:extLst>
                </p14:cNvPr>
                <p14:cNvContentPartPr/>
                <p14:nvPr/>
              </p14:nvContentPartPr>
              <p14:xfrm>
                <a:off x="11216978" y="91669"/>
                <a:ext cx="89640" cy="1450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7BFFA18-452F-4291-23B2-48679CCB8F5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208338" y="83029"/>
                  <a:ext cx="107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0A5755F-1EDF-3330-0F44-049AABFD1B4B}"/>
                    </a:ext>
                  </a:extLst>
                </p14:cNvPr>
                <p14:cNvContentPartPr/>
                <p14:nvPr/>
              </p14:nvContentPartPr>
              <p14:xfrm>
                <a:off x="11317418" y="167269"/>
                <a:ext cx="55800" cy="961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0A5755F-1EDF-3330-0F44-049AABFD1B4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308418" y="158269"/>
                  <a:ext cx="73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74A6BD8-0373-C1F1-46AF-F97328CCB4E1}"/>
                    </a:ext>
                  </a:extLst>
                </p14:cNvPr>
                <p14:cNvContentPartPr/>
                <p14:nvPr/>
              </p14:nvContentPartPr>
              <p14:xfrm>
                <a:off x="11406698" y="71509"/>
                <a:ext cx="191160" cy="1861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74A6BD8-0373-C1F1-46AF-F97328CCB4E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398058" y="62869"/>
                  <a:ext cx="208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2ED65F82-E9E7-FCE6-A456-F2985E9CEAB4}"/>
                    </a:ext>
                  </a:extLst>
                </p14:cNvPr>
                <p14:cNvContentPartPr/>
                <p14:nvPr/>
              </p14:nvContentPartPr>
              <p14:xfrm>
                <a:off x="11650418" y="175549"/>
                <a:ext cx="94320" cy="327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2ED65F82-E9E7-FCE6-A456-F2985E9CEAB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641418" y="166549"/>
                  <a:ext cx="111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AA0C991-0570-B9FA-D216-027B722DB90B}"/>
                    </a:ext>
                  </a:extLst>
                </p14:cNvPr>
                <p14:cNvContentPartPr/>
                <p14:nvPr/>
              </p14:nvContentPartPr>
              <p14:xfrm>
                <a:off x="10953098" y="310909"/>
                <a:ext cx="164520" cy="1720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AA0C991-0570-B9FA-D216-027B722DB90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944458" y="302269"/>
                  <a:ext cx="182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E4D0E15-D93F-627D-8AB9-1150BA4A9498}"/>
                    </a:ext>
                  </a:extLst>
                </p14:cNvPr>
                <p14:cNvContentPartPr/>
                <p14:nvPr/>
              </p14:nvContentPartPr>
              <p14:xfrm>
                <a:off x="11050298" y="442309"/>
                <a:ext cx="343440" cy="45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E4D0E15-D93F-627D-8AB9-1150BA4A949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041298" y="433309"/>
                  <a:ext cx="361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7019943-1E67-B9C4-4AAE-96E103A8AE8E}"/>
                    </a:ext>
                  </a:extLst>
                </p14:cNvPr>
                <p14:cNvContentPartPr/>
                <p14:nvPr/>
              </p14:nvContentPartPr>
              <p14:xfrm>
                <a:off x="11365658" y="412429"/>
                <a:ext cx="120600" cy="763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7019943-1E67-B9C4-4AAE-96E103A8AE8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356658" y="403789"/>
                  <a:ext cx="138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1E08EDF-7BD9-284E-24F5-B2163D8D71B5}"/>
                    </a:ext>
                  </a:extLst>
                </p14:cNvPr>
                <p14:cNvContentPartPr/>
                <p14:nvPr/>
              </p14:nvContentPartPr>
              <p14:xfrm>
                <a:off x="11374298" y="622309"/>
                <a:ext cx="448560" cy="15984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1E08EDF-7BD9-284E-24F5-B2163D8D71B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365298" y="613669"/>
                  <a:ext cx="466200" cy="16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69DACB3-C1CD-9177-63DE-0FF673837055}"/>
                    </a:ext>
                  </a:extLst>
                </p14:cNvPr>
                <p14:cNvContentPartPr/>
                <p14:nvPr/>
              </p14:nvContentPartPr>
              <p14:xfrm>
                <a:off x="11259098" y="512149"/>
                <a:ext cx="238320" cy="2844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69DACB3-C1CD-9177-63DE-0FF67383705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250458" y="503149"/>
                  <a:ext cx="2559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C757CAC-427B-302A-9DC4-3183DEEEA10F}"/>
                    </a:ext>
                  </a:extLst>
                </p14:cNvPr>
                <p14:cNvContentPartPr/>
                <p14:nvPr/>
              </p14:nvContentPartPr>
              <p14:xfrm>
                <a:off x="11320298" y="2353549"/>
                <a:ext cx="286920" cy="1670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C757CAC-427B-302A-9DC4-3183DEEEA10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311658" y="2344909"/>
                  <a:ext cx="304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548F177-934D-6B84-EEF5-69FC8FC21D56}"/>
                    </a:ext>
                  </a:extLst>
                </p14:cNvPr>
                <p14:cNvContentPartPr/>
                <p14:nvPr/>
              </p14:nvContentPartPr>
              <p14:xfrm>
                <a:off x="11651858" y="2267869"/>
                <a:ext cx="117360" cy="1684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548F177-934D-6B84-EEF5-69FC8FC21D5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643218" y="2258869"/>
                  <a:ext cx="135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3F4C821-FF9F-9DE6-0E30-13D43C3EFA23}"/>
                    </a:ext>
                  </a:extLst>
                </p14:cNvPr>
                <p14:cNvContentPartPr/>
                <p14:nvPr/>
              </p14:nvContentPartPr>
              <p14:xfrm>
                <a:off x="11344418" y="2591869"/>
                <a:ext cx="319680" cy="1778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3F4C821-FF9F-9DE6-0E30-13D43C3EFA2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335778" y="2582869"/>
                  <a:ext cx="337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7ABCFC0-A171-AFF7-F285-1F2DF3F1865C}"/>
                    </a:ext>
                  </a:extLst>
                </p14:cNvPr>
                <p14:cNvContentPartPr/>
                <p14:nvPr/>
              </p14:nvContentPartPr>
              <p14:xfrm>
                <a:off x="11658338" y="2569549"/>
                <a:ext cx="59760" cy="1713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7ABCFC0-A171-AFF7-F285-1F2DF3F1865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649338" y="2560549"/>
                  <a:ext cx="77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641BDC9-C1B8-676F-2BFF-DA38DD3A5246}"/>
                    </a:ext>
                  </a:extLst>
                </p14:cNvPr>
                <p14:cNvContentPartPr/>
                <p14:nvPr/>
              </p14:nvContentPartPr>
              <p14:xfrm>
                <a:off x="11249018" y="2943949"/>
                <a:ext cx="412920" cy="1332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641BDC9-C1B8-676F-2BFF-DA38DD3A524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240018" y="2935309"/>
                  <a:ext cx="430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9ADB80F-377E-EB04-67BD-FCD739C13502}"/>
                    </a:ext>
                  </a:extLst>
                </p14:cNvPr>
                <p14:cNvContentPartPr/>
                <p14:nvPr/>
              </p14:nvContentPartPr>
              <p14:xfrm>
                <a:off x="11602898" y="2813629"/>
                <a:ext cx="169560" cy="1962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9ADB80F-377E-EB04-67BD-FCD739C1350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593898" y="2804989"/>
                  <a:ext cx="187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1A60F10-D62D-9E52-877A-9CD37243C122}"/>
                    </a:ext>
                  </a:extLst>
                </p14:cNvPr>
                <p14:cNvContentPartPr/>
                <p14:nvPr/>
              </p14:nvContentPartPr>
              <p14:xfrm>
                <a:off x="11269898" y="3270469"/>
                <a:ext cx="195840" cy="1483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1A60F10-D62D-9E52-877A-9CD37243C12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261258" y="3261469"/>
                  <a:ext cx="213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2AB3907-B7C1-D787-8057-6C762D6CD5C4}"/>
                    </a:ext>
                  </a:extLst>
                </p14:cNvPr>
                <p14:cNvContentPartPr/>
                <p14:nvPr/>
              </p14:nvContentPartPr>
              <p14:xfrm>
                <a:off x="11442338" y="3198469"/>
                <a:ext cx="26640" cy="399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2AB3907-B7C1-D787-8057-6C762D6CD5C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433698" y="3189469"/>
                  <a:ext cx="44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0B4B37CA-7C90-AA22-08EE-AEA393577A37}"/>
                    </a:ext>
                  </a:extLst>
                </p14:cNvPr>
                <p14:cNvContentPartPr/>
                <p14:nvPr/>
              </p14:nvContentPartPr>
              <p14:xfrm>
                <a:off x="11478698" y="3104149"/>
                <a:ext cx="262440" cy="2206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0B4B37CA-7C90-AA22-08EE-AEA393577A3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470058" y="3095149"/>
                  <a:ext cx="280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5029CF3-B2C9-4EFA-BB30-5E741BE551D8}"/>
                    </a:ext>
                  </a:extLst>
                </p14:cNvPr>
                <p14:cNvContentPartPr/>
                <p14:nvPr/>
              </p14:nvContentPartPr>
              <p14:xfrm>
                <a:off x="11435498" y="3373429"/>
                <a:ext cx="320760" cy="2750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5029CF3-B2C9-4EFA-BB30-5E741BE551D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426858" y="3364429"/>
                  <a:ext cx="338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9C9E74D2-32F5-90DD-E2B6-C0B650BE5006}"/>
                    </a:ext>
                  </a:extLst>
                </p14:cNvPr>
                <p14:cNvContentPartPr/>
                <p14:nvPr/>
              </p14:nvContentPartPr>
              <p14:xfrm>
                <a:off x="11777498" y="3297469"/>
                <a:ext cx="343440" cy="3974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9C9E74D2-32F5-90DD-E2B6-C0B650BE500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768498" y="3288469"/>
                  <a:ext cx="361080" cy="41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uppieren 358">
            <a:extLst>
              <a:ext uri="{FF2B5EF4-FFF2-40B4-BE49-F238E27FC236}">
                <a16:creationId xmlns:a16="http://schemas.microsoft.com/office/drawing/2014/main" id="{4FE1BD5A-1AFB-2DF0-13F6-F9F462752A10}"/>
              </a:ext>
            </a:extLst>
          </p:cNvPr>
          <p:cNvGrpSpPr/>
          <p:nvPr/>
        </p:nvGrpSpPr>
        <p:grpSpPr>
          <a:xfrm>
            <a:off x="8899298" y="409189"/>
            <a:ext cx="224640" cy="295200"/>
            <a:chOff x="8899298" y="409189"/>
            <a:chExt cx="22464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E06CD19-5BE0-6353-0455-CFA3C606DF8B}"/>
                    </a:ext>
                  </a:extLst>
                </p14:cNvPr>
                <p14:cNvContentPartPr/>
                <p14:nvPr/>
              </p14:nvContentPartPr>
              <p14:xfrm>
                <a:off x="8955818" y="520429"/>
                <a:ext cx="151200" cy="1645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E06CD19-5BE0-6353-0455-CFA3C606DF8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946818" y="511789"/>
                  <a:ext cx="168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C333769-4D87-17D9-1F17-D78AD4758AA3}"/>
                    </a:ext>
                  </a:extLst>
                </p14:cNvPr>
                <p14:cNvContentPartPr/>
                <p14:nvPr/>
              </p14:nvContentPartPr>
              <p14:xfrm>
                <a:off x="8899298" y="409189"/>
                <a:ext cx="224640" cy="2952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C333769-4D87-17D9-1F17-D78AD4758AA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890658" y="400549"/>
                  <a:ext cx="24228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uppieren 441">
            <a:extLst>
              <a:ext uri="{FF2B5EF4-FFF2-40B4-BE49-F238E27FC236}">
                <a16:creationId xmlns:a16="http://schemas.microsoft.com/office/drawing/2014/main" id="{A783920D-23FE-B4BE-FD17-082D9138B980}"/>
              </a:ext>
            </a:extLst>
          </p:cNvPr>
          <p:cNvGrpSpPr/>
          <p:nvPr/>
        </p:nvGrpSpPr>
        <p:grpSpPr>
          <a:xfrm>
            <a:off x="4067378" y="4646749"/>
            <a:ext cx="4459320" cy="2065320"/>
            <a:chOff x="4067378" y="4646749"/>
            <a:chExt cx="4459320" cy="20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5BEB019-F99F-BED1-DB34-36B1BB9FD6F6}"/>
                    </a:ext>
                  </a:extLst>
                </p14:cNvPr>
                <p14:cNvContentPartPr/>
                <p14:nvPr/>
              </p14:nvContentPartPr>
              <p14:xfrm>
                <a:off x="6539858" y="4848349"/>
                <a:ext cx="207000" cy="122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5BEB019-F99F-BED1-DB34-36B1BB9FD6F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530858" y="4839709"/>
                  <a:ext cx="224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28A1C32-77F7-D636-DEAB-9CF6D28AFB69}"/>
                    </a:ext>
                  </a:extLst>
                </p14:cNvPr>
                <p14:cNvContentPartPr/>
                <p14:nvPr/>
              </p14:nvContentPartPr>
              <p14:xfrm>
                <a:off x="6954938" y="4778149"/>
                <a:ext cx="136440" cy="2322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28A1C32-77F7-D636-DEAB-9CF6D28AFB6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945938" y="4769149"/>
                  <a:ext cx="154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05F89FF-3EEF-32AC-DC92-CAD022BBA2B5}"/>
                    </a:ext>
                  </a:extLst>
                </p14:cNvPr>
                <p14:cNvContentPartPr/>
                <p14:nvPr/>
              </p14:nvContentPartPr>
              <p14:xfrm>
                <a:off x="7223858" y="4803709"/>
                <a:ext cx="140040" cy="2059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05F89FF-3EEF-32AC-DC92-CAD022BBA2B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215218" y="4794709"/>
                  <a:ext cx="157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FF7A890-E2FE-3FDE-8AB9-CE912B6DED12}"/>
                    </a:ext>
                  </a:extLst>
                </p14:cNvPr>
                <p14:cNvContentPartPr/>
                <p14:nvPr/>
              </p14:nvContentPartPr>
              <p14:xfrm>
                <a:off x="7181018" y="4763749"/>
                <a:ext cx="82800" cy="892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FF7A890-E2FE-3FDE-8AB9-CE912B6DED1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172018" y="4755109"/>
                  <a:ext cx="100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5D912CC-985F-96C5-F0F0-ECCA4720502B}"/>
                    </a:ext>
                  </a:extLst>
                </p14:cNvPr>
                <p14:cNvContentPartPr/>
                <p14:nvPr/>
              </p14:nvContentPartPr>
              <p14:xfrm>
                <a:off x="7369658" y="4931869"/>
                <a:ext cx="94680" cy="1216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5D912CC-985F-96C5-F0F0-ECCA4720502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361018" y="4922869"/>
                  <a:ext cx="112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524B9ED-F3C5-53CD-5517-9D7EA53EABB4}"/>
                    </a:ext>
                  </a:extLst>
                </p14:cNvPr>
                <p14:cNvContentPartPr/>
                <p14:nvPr/>
              </p14:nvContentPartPr>
              <p14:xfrm>
                <a:off x="7542098" y="4693189"/>
                <a:ext cx="302760" cy="1864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524B9ED-F3C5-53CD-5517-9D7EA53EABB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533098" y="4684189"/>
                  <a:ext cx="320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180A1B7-654F-3EE9-4E7D-2105F88AD1BF}"/>
                    </a:ext>
                  </a:extLst>
                </p14:cNvPr>
                <p14:cNvContentPartPr/>
                <p14:nvPr/>
              </p14:nvContentPartPr>
              <p14:xfrm>
                <a:off x="7807418" y="4793269"/>
                <a:ext cx="38880" cy="1252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180A1B7-654F-3EE9-4E7D-2105F88AD1B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798418" y="4784629"/>
                  <a:ext cx="56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952AAE3-D6D2-CD06-25FE-2B01BA565825}"/>
                    </a:ext>
                  </a:extLst>
                </p14:cNvPr>
                <p14:cNvContentPartPr/>
                <p14:nvPr/>
              </p14:nvContentPartPr>
              <p14:xfrm>
                <a:off x="7830458" y="4646749"/>
                <a:ext cx="217080" cy="2815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952AAE3-D6D2-CD06-25FE-2B01BA56582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821458" y="4638109"/>
                  <a:ext cx="234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CC671F4-A92F-490A-E4AC-3E65189BB0E3}"/>
                    </a:ext>
                  </a:extLst>
                </p14:cNvPr>
                <p14:cNvContentPartPr/>
                <p14:nvPr/>
              </p14:nvContentPartPr>
              <p14:xfrm>
                <a:off x="8063378" y="4841869"/>
                <a:ext cx="73440" cy="1317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CC671F4-A92F-490A-E4AC-3E65189BB0E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054378" y="4833229"/>
                  <a:ext cx="91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2D7E213-71B8-A8A8-BC03-E2A4C25BAB22}"/>
                    </a:ext>
                  </a:extLst>
                </p14:cNvPr>
                <p14:cNvContentPartPr/>
                <p14:nvPr/>
              </p14:nvContentPartPr>
              <p14:xfrm>
                <a:off x="4408298" y="5529469"/>
                <a:ext cx="185400" cy="2350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2D7E213-71B8-A8A8-BC03-E2A4C25BAB2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399298" y="5520469"/>
                  <a:ext cx="203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ABDE216-6B14-FFB9-2C98-B7E14118FA40}"/>
                    </a:ext>
                  </a:extLst>
                </p14:cNvPr>
                <p14:cNvContentPartPr/>
                <p14:nvPr/>
              </p14:nvContentPartPr>
              <p14:xfrm>
                <a:off x="4067378" y="5367109"/>
                <a:ext cx="41400" cy="10065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ABDE216-6B14-FFB9-2C98-B7E14118FA4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058738" y="5358109"/>
                  <a:ext cx="59040" cy="10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247A755-FE26-22B8-1992-E570B2DC3EDB}"/>
                    </a:ext>
                  </a:extLst>
                </p14:cNvPr>
                <p14:cNvContentPartPr/>
                <p14:nvPr/>
              </p14:nvContentPartPr>
              <p14:xfrm>
                <a:off x="4187978" y="5023309"/>
                <a:ext cx="4338720" cy="2505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247A755-FE26-22B8-1992-E570B2DC3ED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179338" y="5014669"/>
                  <a:ext cx="4356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D7C7E17-C66D-2E8F-9C52-151B82294F4B}"/>
                    </a:ext>
                  </a:extLst>
                </p14:cNvPr>
                <p14:cNvContentPartPr/>
                <p14:nvPr/>
              </p14:nvContentPartPr>
              <p14:xfrm>
                <a:off x="4738058" y="5198269"/>
                <a:ext cx="392400" cy="2584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D7C7E17-C66D-2E8F-9C52-151B82294F4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729418" y="5189269"/>
                  <a:ext cx="410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7554A42-C385-42BC-E863-B1417A194D65}"/>
                    </a:ext>
                  </a:extLst>
                </p14:cNvPr>
                <p14:cNvContentPartPr/>
                <p14:nvPr/>
              </p14:nvContentPartPr>
              <p14:xfrm>
                <a:off x="4990058" y="5227069"/>
                <a:ext cx="20880" cy="136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7554A42-C385-42BC-E863-B1417A194D6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981058" y="5218429"/>
                  <a:ext cx="38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E20FC53-ED86-5DB7-E522-772FFA28686E}"/>
                    </a:ext>
                  </a:extLst>
                </p14:cNvPr>
                <p14:cNvContentPartPr/>
                <p14:nvPr/>
              </p14:nvContentPartPr>
              <p14:xfrm>
                <a:off x="5314418" y="5220949"/>
                <a:ext cx="621720" cy="1533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E20FC53-ED86-5DB7-E522-772FFA28686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305418" y="5212309"/>
                  <a:ext cx="639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25E5808-DF64-B31A-0BAF-A0B5C3DB24B3}"/>
                    </a:ext>
                  </a:extLst>
                </p14:cNvPr>
                <p14:cNvContentPartPr/>
                <p14:nvPr/>
              </p14:nvContentPartPr>
              <p14:xfrm>
                <a:off x="6102098" y="5170549"/>
                <a:ext cx="125280" cy="2606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25E5808-DF64-B31A-0BAF-A0B5C3DB24B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093098" y="5161549"/>
                  <a:ext cx="142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274E93F-B9A9-50C8-9546-451288F5F29E}"/>
                    </a:ext>
                  </a:extLst>
                </p14:cNvPr>
                <p14:cNvContentPartPr/>
                <p14:nvPr/>
              </p14:nvContentPartPr>
              <p14:xfrm>
                <a:off x="6228458" y="5280709"/>
                <a:ext cx="500040" cy="532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274E93F-B9A9-50C8-9546-451288F5F29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219818" y="5272069"/>
                  <a:ext cx="517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66E3DF4C-D433-351C-FF1C-0A81C4F4C75D}"/>
                    </a:ext>
                  </a:extLst>
                </p14:cNvPr>
                <p14:cNvContentPartPr/>
                <p14:nvPr/>
              </p14:nvContentPartPr>
              <p14:xfrm>
                <a:off x="6809138" y="5155429"/>
                <a:ext cx="391680" cy="1724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66E3DF4C-D433-351C-FF1C-0A81C4F4C75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800138" y="5146429"/>
                  <a:ext cx="409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69895EC-F75F-F559-D8EA-3E8D9C3B2EBA}"/>
                    </a:ext>
                  </a:extLst>
                </p14:cNvPr>
                <p14:cNvContentPartPr/>
                <p14:nvPr/>
              </p14:nvContentPartPr>
              <p14:xfrm>
                <a:off x="7031618" y="5133829"/>
                <a:ext cx="27360" cy="28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69895EC-F75F-F559-D8EA-3E8D9C3B2EB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022978" y="5124829"/>
                  <a:ext cx="45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837618E-31CA-A2BA-6C0A-50431CB5F8A0}"/>
                    </a:ext>
                  </a:extLst>
                </p14:cNvPr>
                <p14:cNvContentPartPr/>
                <p14:nvPr/>
              </p14:nvContentPartPr>
              <p14:xfrm>
                <a:off x="7358498" y="5219149"/>
                <a:ext cx="132840" cy="820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837618E-31CA-A2BA-6C0A-50431CB5F8A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349858" y="5210509"/>
                  <a:ext cx="150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5DE64FD-D96C-482C-D077-68CC6B585073}"/>
                    </a:ext>
                  </a:extLst>
                </p14:cNvPr>
                <p14:cNvContentPartPr/>
                <p14:nvPr/>
              </p14:nvContentPartPr>
              <p14:xfrm>
                <a:off x="7502138" y="5205829"/>
                <a:ext cx="119160" cy="802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5DE64FD-D96C-482C-D077-68CC6B58507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493138" y="5197189"/>
                  <a:ext cx="136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71B55A9-56B4-834F-5BAB-FC83E641BA15}"/>
                    </a:ext>
                  </a:extLst>
                </p14:cNvPr>
                <p14:cNvContentPartPr/>
                <p14:nvPr/>
              </p14:nvContentPartPr>
              <p14:xfrm>
                <a:off x="7734338" y="5150389"/>
                <a:ext cx="436320" cy="1288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71B55A9-56B4-834F-5BAB-FC83E641BA1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725338" y="5141749"/>
                  <a:ext cx="453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95872AA-9B8F-43B0-69EE-D89176ABDFDD}"/>
                    </a:ext>
                  </a:extLst>
                </p14:cNvPr>
                <p14:cNvContentPartPr/>
                <p14:nvPr/>
              </p14:nvContentPartPr>
              <p14:xfrm>
                <a:off x="4799978" y="5547109"/>
                <a:ext cx="339840" cy="2001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95872AA-9B8F-43B0-69EE-D89176ABDFD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791338" y="5538469"/>
                  <a:ext cx="357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35305823-5072-293F-4385-7C590620820C}"/>
                    </a:ext>
                  </a:extLst>
                </p14:cNvPr>
                <p14:cNvContentPartPr/>
                <p14:nvPr/>
              </p14:nvContentPartPr>
              <p14:xfrm>
                <a:off x="5192378" y="5510029"/>
                <a:ext cx="195840" cy="1774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35305823-5072-293F-4385-7C590620820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183738" y="5501029"/>
                  <a:ext cx="213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708B962-C58A-072E-4E01-B51246BA1A3C}"/>
                    </a:ext>
                  </a:extLst>
                </p14:cNvPr>
                <p14:cNvContentPartPr/>
                <p14:nvPr/>
              </p14:nvContentPartPr>
              <p14:xfrm>
                <a:off x="5449058" y="5540269"/>
                <a:ext cx="531000" cy="3067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708B962-C58A-072E-4E01-B51246BA1A3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40058" y="5531269"/>
                  <a:ext cx="548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88231F8-9B20-D1A9-8007-21E175F6E568}"/>
                    </a:ext>
                  </a:extLst>
                </p14:cNvPr>
                <p14:cNvContentPartPr/>
                <p14:nvPr/>
              </p14:nvContentPartPr>
              <p14:xfrm>
                <a:off x="6256178" y="5522989"/>
                <a:ext cx="262440" cy="1195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88231F8-9B20-D1A9-8007-21E175F6E56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247538" y="5513989"/>
                  <a:ext cx="280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AF9B60C-59A9-C862-C346-CDDB86641214}"/>
                    </a:ext>
                  </a:extLst>
                </p14:cNvPr>
                <p14:cNvContentPartPr/>
                <p14:nvPr/>
              </p14:nvContentPartPr>
              <p14:xfrm>
                <a:off x="6748298" y="5463589"/>
                <a:ext cx="182160" cy="2703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AF9B60C-59A9-C862-C346-CDDB8664121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739658" y="5454949"/>
                  <a:ext cx="199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6CA0D4B-A0C7-7FC3-B086-8CDB5A5E44E5}"/>
                    </a:ext>
                  </a:extLst>
                </p14:cNvPr>
                <p14:cNvContentPartPr/>
                <p14:nvPr/>
              </p14:nvContentPartPr>
              <p14:xfrm>
                <a:off x="6916778" y="5478349"/>
                <a:ext cx="118440" cy="1656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6CA0D4B-A0C7-7FC3-B086-8CDB5A5E44E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907778" y="5469709"/>
                  <a:ext cx="13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C953CA6-03A7-D6B1-DDFB-C30C1B7B560D}"/>
                    </a:ext>
                  </a:extLst>
                </p14:cNvPr>
                <p14:cNvContentPartPr/>
                <p14:nvPr/>
              </p14:nvContentPartPr>
              <p14:xfrm>
                <a:off x="6960698" y="5542069"/>
                <a:ext cx="111960" cy="709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C953CA6-03A7-D6B1-DDFB-C30C1B7B560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951698" y="5533069"/>
                  <a:ext cx="129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CDDFA24-C9BB-5E7C-C514-0C72AB8A878E}"/>
                    </a:ext>
                  </a:extLst>
                </p14:cNvPr>
                <p14:cNvContentPartPr/>
                <p14:nvPr/>
              </p14:nvContentPartPr>
              <p14:xfrm>
                <a:off x="7116938" y="5535229"/>
                <a:ext cx="238680" cy="712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CDDFA24-C9BB-5E7C-C514-0C72AB8A878E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107938" y="5526229"/>
                  <a:ext cx="256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EFF5402-3BD5-2169-FD5D-6CBA572A6E48}"/>
                    </a:ext>
                  </a:extLst>
                </p14:cNvPr>
                <p14:cNvContentPartPr/>
                <p14:nvPr/>
              </p14:nvContentPartPr>
              <p14:xfrm>
                <a:off x="7555418" y="5470069"/>
                <a:ext cx="196560" cy="1188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EFF5402-3BD5-2169-FD5D-6CBA572A6E4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546418" y="5461069"/>
                  <a:ext cx="214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5C1AD7F-9D9E-2B9D-41DB-A59238194447}"/>
                    </a:ext>
                  </a:extLst>
                </p14:cNvPr>
                <p14:cNvContentPartPr/>
                <p14:nvPr/>
              </p14:nvContentPartPr>
              <p14:xfrm>
                <a:off x="7809938" y="5407789"/>
                <a:ext cx="140760" cy="1519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5C1AD7F-9D9E-2B9D-41DB-A5923819444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800938" y="5398789"/>
                  <a:ext cx="158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73768F5-5F3A-74A9-9B6E-0464D332D9F7}"/>
                    </a:ext>
                  </a:extLst>
                </p14:cNvPr>
                <p14:cNvContentPartPr/>
                <p14:nvPr/>
              </p14:nvContentPartPr>
              <p14:xfrm>
                <a:off x="7874738" y="5505709"/>
                <a:ext cx="82800" cy="698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73768F5-5F3A-74A9-9B6E-0464D332D9F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866098" y="5497069"/>
                  <a:ext cx="100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72A4B7F-AF8A-3848-BBDA-D00C695E9A30}"/>
                    </a:ext>
                  </a:extLst>
                </p14:cNvPr>
                <p14:cNvContentPartPr/>
                <p14:nvPr/>
              </p14:nvContentPartPr>
              <p14:xfrm>
                <a:off x="4745258" y="5849869"/>
                <a:ext cx="291600" cy="2336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72A4B7F-AF8A-3848-BBDA-D00C695E9A3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736258" y="5840869"/>
                  <a:ext cx="309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724BA4EB-1D77-2A3B-80F4-FA8F763A18A3}"/>
                    </a:ext>
                  </a:extLst>
                </p14:cNvPr>
                <p14:cNvContentPartPr/>
                <p14:nvPr/>
              </p14:nvContentPartPr>
              <p14:xfrm>
                <a:off x="5020298" y="5863549"/>
                <a:ext cx="39600" cy="698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724BA4EB-1D77-2A3B-80F4-FA8F763A18A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011658" y="5854549"/>
                  <a:ext cx="57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DE2661B-6E7C-CAC8-E341-E0EF8FD88176}"/>
                    </a:ext>
                  </a:extLst>
                </p14:cNvPr>
                <p14:cNvContentPartPr/>
                <p14:nvPr/>
              </p14:nvContentPartPr>
              <p14:xfrm>
                <a:off x="5072138" y="5939149"/>
                <a:ext cx="70920" cy="1029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DE2661B-6E7C-CAC8-E341-E0EF8FD8817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063498" y="5930509"/>
                  <a:ext cx="88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C6FA0B3F-9063-80D8-810F-50F6CD00326E}"/>
                    </a:ext>
                  </a:extLst>
                </p14:cNvPr>
                <p14:cNvContentPartPr/>
                <p14:nvPr/>
              </p14:nvContentPartPr>
              <p14:xfrm>
                <a:off x="5337818" y="5863909"/>
                <a:ext cx="209520" cy="1908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C6FA0B3F-9063-80D8-810F-50F6CD00326E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328818" y="5855269"/>
                  <a:ext cx="227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467BB7A-6CA4-D84D-192A-5C60841E47D9}"/>
                    </a:ext>
                  </a:extLst>
                </p14:cNvPr>
                <p14:cNvContentPartPr/>
                <p14:nvPr/>
              </p14:nvContentPartPr>
              <p14:xfrm>
                <a:off x="5638778" y="5815669"/>
                <a:ext cx="124560" cy="2293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467BB7A-6CA4-D84D-192A-5C60841E47D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629778" y="5806669"/>
                  <a:ext cx="142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E717887-DDF1-F44D-435A-65C4CDA77D5D}"/>
                    </a:ext>
                  </a:extLst>
                </p14:cNvPr>
                <p14:cNvContentPartPr/>
                <p14:nvPr/>
              </p14:nvContentPartPr>
              <p14:xfrm>
                <a:off x="5832458" y="5817829"/>
                <a:ext cx="90000" cy="2062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E717887-DDF1-F44D-435A-65C4CDA77D5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823818" y="5808829"/>
                  <a:ext cx="107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5CDB0F5-D99B-9F44-446F-04EF232A317D}"/>
                    </a:ext>
                  </a:extLst>
                </p14:cNvPr>
                <p14:cNvContentPartPr/>
                <p14:nvPr/>
              </p14:nvContentPartPr>
              <p14:xfrm>
                <a:off x="5838938" y="5905309"/>
                <a:ext cx="131040" cy="482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5CDB0F5-D99B-9F44-446F-04EF232A317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829938" y="5896309"/>
                  <a:ext cx="148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FD633E6-34DA-440A-E59F-74F96DA1FC1D}"/>
                    </a:ext>
                  </a:extLst>
                </p14:cNvPr>
                <p14:cNvContentPartPr/>
                <p14:nvPr/>
              </p14:nvContentPartPr>
              <p14:xfrm>
                <a:off x="6006338" y="5806309"/>
                <a:ext cx="129600" cy="229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FD633E6-34DA-440A-E59F-74F96DA1FC1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997698" y="5797309"/>
                  <a:ext cx="147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34816D2-B933-5919-50A6-B3DC5EDB581F}"/>
                    </a:ext>
                  </a:extLst>
                </p14:cNvPr>
                <p14:cNvContentPartPr/>
                <p14:nvPr/>
              </p14:nvContentPartPr>
              <p14:xfrm>
                <a:off x="6338978" y="5759869"/>
                <a:ext cx="70560" cy="2440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34816D2-B933-5919-50A6-B3DC5EDB581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329978" y="5751229"/>
                  <a:ext cx="88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65DEA789-63AF-7A3F-62D0-57F2203EE44A}"/>
                    </a:ext>
                  </a:extLst>
                </p14:cNvPr>
                <p14:cNvContentPartPr/>
                <p14:nvPr/>
              </p14:nvContentPartPr>
              <p14:xfrm>
                <a:off x="6485498" y="5858869"/>
                <a:ext cx="201960" cy="1263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65DEA789-63AF-7A3F-62D0-57F2203EE44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476498" y="5850229"/>
                  <a:ext cx="219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A19CB7E-D2F9-8180-DF45-1A38EAD439C1}"/>
                    </a:ext>
                  </a:extLst>
                </p14:cNvPr>
                <p14:cNvContentPartPr/>
                <p14:nvPr/>
              </p14:nvContentPartPr>
              <p14:xfrm>
                <a:off x="6450578" y="5756629"/>
                <a:ext cx="134280" cy="2437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A19CB7E-D2F9-8180-DF45-1A38EAD439C1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441938" y="5747629"/>
                  <a:ext cx="151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F2407DC-9EC4-2169-8772-FC08877B8264}"/>
                    </a:ext>
                  </a:extLst>
                </p14:cNvPr>
                <p14:cNvContentPartPr/>
                <p14:nvPr/>
              </p14:nvContentPartPr>
              <p14:xfrm>
                <a:off x="6681338" y="5862109"/>
                <a:ext cx="104040" cy="1288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F2407DC-9EC4-2169-8772-FC08877B826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672338" y="5853109"/>
                  <a:ext cx="121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E45128A-0176-33B5-BF09-49E74314FB9F}"/>
                    </a:ext>
                  </a:extLst>
                </p14:cNvPr>
                <p14:cNvContentPartPr/>
                <p14:nvPr/>
              </p14:nvContentPartPr>
              <p14:xfrm>
                <a:off x="6822818" y="5752669"/>
                <a:ext cx="127800" cy="2491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E45128A-0176-33B5-BF09-49E74314FB9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813818" y="5743669"/>
                  <a:ext cx="145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214EFC9-12D8-07C8-F651-64D5C5568090}"/>
                    </a:ext>
                  </a:extLst>
                </p14:cNvPr>
                <p14:cNvContentPartPr/>
                <p14:nvPr/>
              </p14:nvContentPartPr>
              <p14:xfrm>
                <a:off x="6962498" y="5755189"/>
                <a:ext cx="7560" cy="79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214EFC9-12D8-07C8-F651-64D5C556809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953858" y="5746189"/>
                  <a:ext cx="2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7F58B21-C57E-2CFF-B9FB-063E8D53F63D}"/>
                    </a:ext>
                  </a:extLst>
                </p14:cNvPr>
                <p14:cNvContentPartPr/>
                <p14:nvPr/>
              </p14:nvContentPartPr>
              <p14:xfrm>
                <a:off x="6904898" y="5807749"/>
                <a:ext cx="122760" cy="1180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7F58B21-C57E-2CFF-B9FB-063E8D53F63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895898" y="5798749"/>
                  <a:ext cx="140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3D0FF52-C572-A644-19B3-9DA483BBD4E8}"/>
                    </a:ext>
                  </a:extLst>
                </p14:cNvPr>
                <p14:cNvContentPartPr/>
                <p14:nvPr/>
              </p14:nvContentPartPr>
              <p14:xfrm>
                <a:off x="6942338" y="5840149"/>
                <a:ext cx="473400" cy="1119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3D0FF52-C572-A644-19B3-9DA483BBD4E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933698" y="5831149"/>
                  <a:ext cx="491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377B146F-8A2A-A85B-2554-FCF2B4BC29B1}"/>
                    </a:ext>
                  </a:extLst>
                </p14:cNvPr>
                <p14:cNvContentPartPr/>
                <p14:nvPr/>
              </p14:nvContentPartPr>
              <p14:xfrm>
                <a:off x="7397018" y="5830789"/>
                <a:ext cx="12240" cy="180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377B146F-8A2A-A85B-2554-FCF2B4BC29B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388378" y="5822149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15AA3BB-8199-3C64-7C69-0743F838190F}"/>
                    </a:ext>
                  </a:extLst>
                </p14:cNvPr>
                <p14:cNvContentPartPr/>
                <p14:nvPr/>
              </p14:nvContentPartPr>
              <p14:xfrm>
                <a:off x="7450298" y="5849149"/>
                <a:ext cx="403200" cy="3013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15AA3BB-8199-3C64-7C69-0743F838190F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441298" y="5840509"/>
                  <a:ext cx="420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4A135A53-B76C-7594-42E5-A42003AFC917}"/>
                    </a:ext>
                  </a:extLst>
                </p14:cNvPr>
                <p14:cNvContentPartPr/>
                <p14:nvPr/>
              </p14:nvContentPartPr>
              <p14:xfrm>
                <a:off x="8004698" y="5817829"/>
                <a:ext cx="145440" cy="1044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4A135A53-B76C-7594-42E5-A42003AFC91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96058" y="5809189"/>
                  <a:ext cx="163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751EF1C-33B6-970B-29E6-B4F815F39D4C}"/>
                    </a:ext>
                  </a:extLst>
                </p14:cNvPr>
                <p14:cNvContentPartPr/>
                <p14:nvPr/>
              </p14:nvContentPartPr>
              <p14:xfrm>
                <a:off x="8190458" y="5814949"/>
                <a:ext cx="179280" cy="943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751EF1C-33B6-970B-29E6-B4F815F39D4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181458" y="5805949"/>
                  <a:ext cx="196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0C20E8A-703F-0CFF-5DDC-34FD969B9BEA}"/>
                    </a:ext>
                  </a:extLst>
                </p14:cNvPr>
                <p14:cNvContentPartPr/>
                <p14:nvPr/>
              </p14:nvContentPartPr>
              <p14:xfrm>
                <a:off x="4369778" y="6220309"/>
                <a:ext cx="15480" cy="1602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0C20E8A-703F-0CFF-5DDC-34FD969B9BE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361138" y="6211669"/>
                  <a:ext cx="3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BADB155-CB0C-48A3-F027-C60B0484EFE0}"/>
                    </a:ext>
                  </a:extLst>
                </p14:cNvPr>
                <p14:cNvContentPartPr/>
                <p14:nvPr/>
              </p14:nvContentPartPr>
              <p14:xfrm>
                <a:off x="4306418" y="6174949"/>
                <a:ext cx="537120" cy="2365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BADB155-CB0C-48A3-F027-C60B0484EFE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297418" y="6166309"/>
                  <a:ext cx="554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8D46352-A53E-7141-4800-BA9A19ED61B5}"/>
                    </a:ext>
                  </a:extLst>
                </p14:cNvPr>
                <p14:cNvContentPartPr/>
                <p14:nvPr/>
              </p14:nvContentPartPr>
              <p14:xfrm>
                <a:off x="4640498" y="6224629"/>
                <a:ext cx="190800" cy="136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8D46352-A53E-7141-4800-BA9A19ED61B5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631858" y="6215629"/>
                  <a:ext cx="20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E00CAAB-B0B7-BF55-2BC8-8F0A14DB7DB6}"/>
                    </a:ext>
                  </a:extLst>
                </p14:cNvPr>
                <p14:cNvContentPartPr/>
                <p14:nvPr/>
              </p14:nvContentPartPr>
              <p14:xfrm>
                <a:off x="4868378" y="6236509"/>
                <a:ext cx="246240" cy="698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E00CAAB-B0B7-BF55-2BC8-8F0A14DB7DB6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859738" y="6227509"/>
                  <a:ext cx="263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0B9B7F0-D09E-AB15-E8D4-D489299C8614}"/>
                    </a:ext>
                  </a:extLst>
                </p14:cNvPr>
                <p14:cNvContentPartPr/>
                <p14:nvPr/>
              </p14:nvContentPartPr>
              <p14:xfrm>
                <a:off x="5282738" y="6200149"/>
                <a:ext cx="165600" cy="802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0B9B7F0-D09E-AB15-E8D4-D489299C8614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274098" y="6191509"/>
                  <a:ext cx="183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AB8CC4EF-1E7C-3337-B5AB-C459BD9D7179}"/>
                    </a:ext>
                  </a:extLst>
                </p14:cNvPr>
                <p14:cNvContentPartPr/>
                <p14:nvPr/>
              </p14:nvContentPartPr>
              <p14:xfrm>
                <a:off x="5513498" y="6219589"/>
                <a:ext cx="110880" cy="698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AB8CC4EF-1E7C-3337-B5AB-C459BD9D717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504498" y="6210949"/>
                  <a:ext cx="128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030740D-AAD5-44CE-4434-3EE1446B51FC}"/>
                    </a:ext>
                  </a:extLst>
                </p14:cNvPr>
                <p14:cNvContentPartPr/>
                <p14:nvPr/>
              </p14:nvContentPartPr>
              <p14:xfrm>
                <a:off x="5672258" y="6215989"/>
                <a:ext cx="90000" cy="489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030740D-AAD5-44CE-4434-3EE1446B51F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663618" y="6207349"/>
                  <a:ext cx="107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67980FC0-6411-FAFE-B029-E412B15D83F7}"/>
                    </a:ext>
                  </a:extLst>
                </p14:cNvPr>
                <p14:cNvContentPartPr/>
                <p14:nvPr/>
              </p14:nvContentPartPr>
              <p14:xfrm>
                <a:off x="5794298" y="6168829"/>
                <a:ext cx="187920" cy="975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67980FC0-6411-FAFE-B029-E412B15D83F7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785658" y="6160189"/>
                  <a:ext cx="205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E10B8097-EFA0-AFCA-48A2-C1FFA992FAD6}"/>
                    </a:ext>
                  </a:extLst>
                </p14:cNvPr>
                <p14:cNvContentPartPr/>
                <p14:nvPr/>
              </p14:nvContentPartPr>
              <p14:xfrm>
                <a:off x="6173738" y="6138949"/>
                <a:ext cx="356760" cy="1346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E10B8097-EFA0-AFCA-48A2-C1FFA992FAD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164738" y="6129949"/>
                  <a:ext cx="374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8D0928D3-F8D6-B4BE-469B-B5275A1BB54A}"/>
                    </a:ext>
                  </a:extLst>
                </p14:cNvPr>
                <p14:cNvContentPartPr/>
                <p14:nvPr/>
              </p14:nvContentPartPr>
              <p14:xfrm>
                <a:off x="6629858" y="6068389"/>
                <a:ext cx="131040" cy="1562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8D0928D3-F8D6-B4BE-469B-B5275A1BB54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621218" y="6059389"/>
                  <a:ext cx="148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CB0BA76-6DD5-9CF6-8AFC-EE9D2C570882}"/>
                    </a:ext>
                  </a:extLst>
                </p14:cNvPr>
                <p14:cNvContentPartPr/>
                <p14:nvPr/>
              </p14:nvContentPartPr>
              <p14:xfrm>
                <a:off x="6893738" y="6111949"/>
                <a:ext cx="293040" cy="1472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CB0BA76-6DD5-9CF6-8AFC-EE9D2C57088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885098" y="6102949"/>
                  <a:ext cx="310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5A3D1B5-260B-B220-6C67-F8B5B6F1AC55}"/>
                    </a:ext>
                  </a:extLst>
                </p14:cNvPr>
                <p14:cNvContentPartPr/>
                <p14:nvPr/>
              </p14:nvContentPartPr>
              <p14:xfrm>
                <a:off x="7155458" y="6044989"/>
                <a:ext cx="10800" cy="108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5A3D1B5-260B-B220-6C67-F8B5B6F1AC55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146818" y="6036349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A61CED6-6930-E127-1784-376498849E82}"/>
                    </a:ext>
                  </a:extLst>
                </p14:cNvPr>
                <p14:cNvContentPartPr/>
                <p14:nvPr/>
              </p14:nvContentPartPr>
              <p14:xfrm>
                <a:off x="7531298" y="6115189"/>
                <a:ext cx="189000" cy="1393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A61CED6-6930-E127-1784-376498849E8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522298" y="6106189"/>
                  <a:ext cx="20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941279A-5961-24D7-E5F5-1DC3B18C0F43}"/>
                    </a:ext>
                  </a:extLst>
                </p14:cNvPr>
                <p14:cNvContentPartPr/>
                <p14:nvPr/>
              </p14:nvContentPartPr>
              <p14:xfrm>
                <a:off x="7714178" y="6104749"/>
                <a:ext cx="113760" cy="1584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941279A-5961-24D7-E5F5-1DC3B18C0F43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705538" y="6096109"/>
                  <a:ext cx="131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99F49148-13EF-FA68-6DD6-C07E0F4B95F3}"/>
                    </a:ext>
                  </a:extLst>
                </p14:cNvPr>
                <p14:cNvContentPartPr/>
                <p14:nvPr/>
              </p14:nvContentPartPr>
              <p14:xfrm>
                <a:off x="7871138" y="6073429"/>
                <a:ext cx="134640" cy="1695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99F49148-13EF-FA68-6DD6-C07E0F4B95F3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862498" y="6064429"/>
                  <a:ext cx="152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4F422D0-7DBD-35E7-23B6-204C5F2AC1FE}"/>
                    </a:ext>
                  </a:extLst>
                </p14:cNvPr>
                <p14:cNvContentPartPr/>
                <p14:nvPr/>
              </p14:nvContentPartPr>
              <p14:xfrm>
                <a:off x="7920818" y="6025549"/>
                <a:ext cx="181080" cy="2394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4F422D0-7DBD-35E7-23B6-204C5F2AC1FE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911818" y="6016549"/>
                  <a:ext cx="198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E8E6FE8-F000-83D1-F660-B32E6339C043}"/>
                    </a:ext>
                  </a:extLst>
                </p14:cNvPr>
                <p14:cNvContentPartPr/>
                <p14:nvPr/>
              </p14:nvContentPartPr>
              <p14:xfrm>
                <a:off x="4177538" y="6516589"/>
                <a:ext cx="124920" cy="1717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E8E6FE8-F000-83D1-F660-B32E6339C043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168898" y="6507949"/>
                  <a:ext cx="142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D09144CA-F9BF-AD4E-0195-9F56DFC19351}"/>
                    </a:ext>
                  </a:extLst>
                </p14:cNvPr>
                <p14:cNvContentPartPr/>
                <p14:nvPr/>
              </p14:nvContentPartPr>
              <p14:xfrm>
                <a:off x="4304258" y="6494989"/>
                <a:ext cx="118800" cy="1936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D09144CA-F9BF-AD4E-0195-9F56DFC19351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295258" y="6485989"/>
                  <a:ext cx="136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17EDB96-9A59-6C8A-D356-52693800004D}"/>
                    </a:ext>
                  </a:extLst>
                </p14:cNvPr>
                <p14:cNvContentPartPr/>
                <p14:nvPr/>
              </p14:nvContentPartPr>
              <p14:xfrm>
                <a:off x="4277258" y="6444229"/>
                <a:ext cx="301680" cy="2199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17EDB96-9A59-6C8A-D356-52693800004D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268258" y="6435589"/>
                  <a:ext cx="319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5B22AB6-960D-C336-FC08-3E655099E22E}"/>
                    </a:ext>
                  </a:extLst>
                </p14:cNvPr>
                <p14:cNvContentPartPr/>
                <p14:nvPr/>
              </p14:nvContentPartPr>
              <p14:xfrm>
                <a:off x="4457618" y="6449989"/>
                <a:ext cx="9000" cy="183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5B22AB6-960D-C336-FC08-3E655099E22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448618" y="6441349"/>
                  <a:ext cx="26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13CAECB-AD20-1F57-39EB-E69317EF18EC}"/>
                    </a:ext>
                  </a:extLst>
                </p14:cNvPr>
                <p14:cNvContentPartPr/>
                <p14:nvPr/>
              </p14:nvContentPartPr>
              <p14:xfrm>
                <a:off x="4456538" y="6531709"/>
                <a:ext cx="142200" cy="525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13CAECB-AD20-1F57-39EB-E69317EF18E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447538" y="6522709"/>
                  <a:ext cx="159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7E9A683-552E-F371-5911-8BC6FB0B6510}"/>
                    </a:ext>
                  </a:extLst>
                </p14:cNvPr>
                <p14:cNvContentPartPr/>
                <p14:nvPr/>
              </p14:nvContentPartPr>
              <p14:xfrm>
                <a:off x="4678298" y="6466909"/>
                <a:ext cx="151200" cy="1648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7E9A683-552E-F371-5911-8BC6FB0B651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669658" y="6458269"/>
                  <a:ext cx="168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6E65312-41DC-2134-7CB8-4788A11AA61F}"/>
                    </a:ext>
                  </a:extLst>
                </p14:cNvPr>
                <p14:cNvContentPartPr/>
                <p14:nvPr/>
              </p14:nvContentPartPr>
              <p14:xfrm>
                <a:off x="4865498" y="6543949"/>
                <a:ext cx="275040" cy="867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6E65312-41DC-2134-7CB8-4788A11AA61F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856858" y="6534949"/>
                  <a:ext cx="292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DB64F32-4736-6ED5-E182-7658396D5DEA}"/>
                    </a:ext>
                  </a:extLst>
                </p14:cNvPr>
                <p14:cNvContentPartPr/>
                <p14:nvPr/>
              </p14:nvContentPartPr>
              <p14:xfrm>
                <a:off x="5406218" y="6449629"/>
                <a:ext cx="134640" cy="1537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DB64F32-4736-6ED5-E182-7658396D5DEA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397218" y="6440989"/>
                  <a:ext cx="152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4E034660-7BB6-21A5-8418-11EC9C5D6DCE}"/>
                    </a:ext>
                  </a:extLst>
                </p14:cNvPr>
                <p14:cNvContentPartPr/>
                <p14:nvPr/>
              </p14:nvContentPartPr>
              <p14:xfrm>
                <a:off x="5575418" y="6543229"/>
                <a:ext cx="108720" cy="1688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4E034660-7BB6-21A5-8418-11EC9C5D6DC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566778" y="6534589"/>
                  <a:ext cx="126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57E98AA-C105-263E-4FCD-A0BF812B6D1E}"/>
                    </a:ext>
                  </a:extLst>
                </p14:cNvPr>
                <p14:cNvContentPartPr/>
                <p14:nvPr/>
              </p14:nvContentPartPr>
              <p14:xfrm>
                <a:off x="5719058" y="6481669"/>
                <a:ext cx="98640" cy="1303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57E98AA-C105-263E-4FCD-A0BF812B6D1E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710418" y="6473029"/>
                  <a:ext cx="116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85E48B1-7F75-30E2-8759-D6F324709245}"/>
                    </a:ext>
                  </a:extLst>
                </p14:cNvPr>
                <p14:cNvContentPartPr/>
                <p14:nvPr/>
              </p14:nvContentPartPr>
              <p14:xfrm>
                <a:off x="5825978" y="6423709"/>
                <a:ext cx="415080" cy="1688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85E48B1-7F75-30E2-8759-D6F324709245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817338" y="6414709"/>
                  <a:ext cx="432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375208C-8666-06DE-F11E-9D5273ECCA30}"/>
                    </a:ext>
                  </a:extLst>
                </p14:cNvPr>
                <p14:cNvContentPartPr/>
                <p14:nvPr/>
              </p14:nvContentPartPr>
              <p14:xfrm>
                <a:off x="5243858" y="6536029"/>
                <a:ext cx="77400" cy="244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375208C-8666-06DE-F11E-9D5273ECCA30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234858" y="6527389"/>
                  <a:ext cx="95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D006AE5F-FC37-83D8-0239-CC2B11F9993F}"/>
                    </a:ext>
                  </a:extLst>
                </p14:cNvPr>
                <p14:cNvContentPartPr/>
                <p14:nvPr/>
              </p14:nvContentPartPr>
              <p14:xfrm>
                <a:off x="5267618" y="6478069"/>
                <a:ext cx="78840" cy="1843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D006AE5F-FC37-83D8-0239-CC2B11F9993F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258618" y="6469069"/>
                  <a:ext cx="9648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09AB7825-F817-99D4-9E7E-FB48F4DE5D8A}"/>
              </a:ext>
            </a:extLst>
          </p:cNvPr>
          <p:cNvGrpSpPr/>
          <p:nvPr/>
        </p:nvGrpSpPr>
        <p:grpSpPr>
          <a:xfrm>
            <a:off x="6416378" y="6359269"/>
            <a:ext cx="1469160" cy="288000"/>
            <a:chOff x="6416378" y="6359269"/>
            <a:chExt cx="146916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A1053A8-E1B1-D60D-2009-290321412967}"/>
                    </a:ext>
                  </a:extLst>
                </p14:cNvPr>
                <p14:cNvContentPartPr/>
                <p14:nvPr/>
              </p14:nvContentPartPr>
              <p14:xfrm>
                <a:off x="6416378" y="6376189"/>
                <a:ext cx="261000" cy="2710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A1053A8-E1B1-D60D-2009-290321412967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407738" y="6367549"/>
                  <a:ext cx="278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77F68D07-7C7E-D762-0D50-CF6A1789DD27}"/>
                    </a:ext>
                  </a:extLst>
                </p14:cNvPr>
                <p14:cNvContentPartPr/>
                <p14:nvPr/>
              </p14:nvContentPartPr>
              <p14:xfrm>
                <a:off x="6691058" y="6467629"/>
                <a:ext cx="92880" cy="1076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77F68D07-7C7E-D762-0D50-CF6A1789DD2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682058" y="6458629"/>
                  <a:ext cx="110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8CB4C6C-22F2-87F9-6174-2F3E4BE50A6A}"/>
                    </a:ext>
                  </a:extLst>
                </p14:cNvPr>
                <p14:cNvContentPartPr/>
                <p14:nvPr/>
              </p14:nvContentPartPr>
              <p14:xfrm>
                <a:off x="6828578" y="6397429"/>
                <a:ext cx="43200" cy="1861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8CB4C6C-22F2-87F9-6174-2F3E4BE50A6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819578" y="6388429"/>
                  <a:ext cx="60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E793772-91AB-4CA8-01FD-E355E7A0960A}"/>
                    </a:ext>
                  </a:extLst>
                </p14:cNvPr>
                <p14:cNvContentPartPr/>
                <p14:nvPr/>
              </p14:nvContentPartPr>
              <p14:xfrm>
                <a:off x="6906338" y="6368629"/>
                <a:ext cx="85320" cy="2023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E793772-91AB-4CA8-01FD-E355E7A0960A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897698" y="6359629"/>
                  <a:ext cx="102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E8423B7D-C264-9D73-9AE6-B993B68CE492}"/>
                    </a:ext>
                  </a:extLst>
                </p14:cNvPr>
                <p14:cNvContentPartPr/>
                <p14:nvPr/>
              </p14:nvContentPartPr>
              <p14:xfrm>
                <a:off x="7008218" y="6370069"/>
                <a:ext cx="261720" cy="1706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E8423B7D-C264-9D73-9AE6-B993B68CE492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999578" y="6361069"/>
                  <a:ext cx="279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4AFEC7D-BEF9-0628-CC98-968D87F13FA8}"/>
                    </a:ext>
                  </a:extLst>
                </p14:cNvPr>
                <p14:cNvContentPartPr/>
                <p14:nvPr/>
              </p14:nvContentPartPr>
              <p14:xfrm>
                <a:off x="7362458" y="6406429"/>
                <a:ext cx="255600" cy="1422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4AFEC7D-BEF9-0628-CC98-968D87F13FA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353818" y="6397429"/>
                  <a:ext cx="273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D5385B4-66B6-F3B0-0D5B-F205D1F91656}"/>
                    </a:ext>
                  </a:extLst>
                </p14:cNvPr>
                <p14:cNvContentPartPr/>
                <p14:nvPr/>
              </p14:nvContentPartPr>
              <p14:xfrm>
                <a:off x="7691498" y="6359269"/>
                <a:ext cx="191160" cy="1854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D5385B4-66B6-F3B0-0D5B-F205D1F91656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682498" y="6350269"/>
                  <a:ext cx="208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86610303-D10F-F9D3-A0C5-9860DA18AF5E}"/>
                    </a:ext>
                  </a:extLst>
                </p14:cNvPr>
                <p14:cNvContentPartPr/>
                <p14:nvPr/>
              </p14:nvContentPartPr>
              <p14:xfrm>
                <a:off x="7793738" y="6426949"/>
                <a:ext cx="91800" cy="1314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86610303-D10F-F9D3-A0C5-9860DA18AF5E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785098" y="6417949"/>
                  <a:ext cx="109440" cy="14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6093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310AFB6-EE85-4D5F-789D-C7EAD54535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5FDA6FD-38C8-9526-F2AA-3690674B8EE4}"/>
              </a:ext>
            </a:extLst>
          </p:cNvPr>
          <p:cNvGrpSpPr/>
          <p:nvPr/>
        </p:nvGrpSpPr>
        <p:grpSpPr>
          <a:xfrm>
            <a:off x="526418" y="53902"/>
            <a:ext cx="7855560" cy="1451160"/>
            <a:chOff x="526418" y="53902"/>
            <a:chExt cx="7855560" cy="14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E8DFF6D-8D9C-EC6F-B6C5-61DD8864212D}"/>
                    </a:ext>
                  </a:extLst>
                </p14:cNvPr>
                <p14:cNvContentPartPr/>
                <p14:nvPr/>
              </p14:nvContentPartPr>
              <p14:xfrm>
                <a:off x="4943618" y="405982"/>
                <a:ext cx="18000" cy="107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E8DFF6D-8D9C-EC6F-B6C5-61DD886421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34618" y="397342"/>
                  <a:ext cx="35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36769B0-C5E4-172F-BEA9-25F5C5C96A78}"/>
                    </a:ext>
                  </a:extLst>
                </p14:cNvPr>
                <p14:cNvContentPartPr/>
                <p14:nvPr/>
              </p14:nvContentPartPr>
              <p14:xfrm>
                <a:off x="4820138" y="321022"/>
                <a:ext cx="275040" cy="252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36769B0-C5E4-172F-BEA9-25F5C5C96A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11498" y="312022"/>
                  <a:ext cx="292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8C4AF3D-B509-390F-FDFC-C8723956E10A}"/>
                    </a:ext>
                  </a:extLst>
                </p14:cNvPr>
                <p14:cNvContentPartPr/>
                <p14:nvPr/>
              </p14:nvContentPartPr>
              <p14:xfrm>
                <a:off x="5186258" y="429382"/>
                <a:ext cx="269640" cy="79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8C4AF3D-B509-390F-FDFC-C8723956E1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77618" y="420382"/>
                  <a:ext cx="287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37DE21D-3BE4-EC2A-26E0-5CD07D99A95C}"/>
                    </a:ext>
                  </a:extLst>
                </p14:cNvPr>
                <p14:cNvContentPartPr/>
                <p14:nvPr/>
              </p14:nvContentPartPr>
              <p14:xfrm>
                <a:off x="5398298" y="292222"/>
                <a:ext cx="5400" cy="9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37DE21D-3BE4-EC2A-26E0-5CD07D99A9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89298" y="283222"/>
                  <a:ext cx="23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301E002-13DF-BC78-1765-954C5000F12E}"/>
                    </a:ext>
                  </a:extLst>
                </p14:cNvPr>
                <p14:cNvContentPartPr/>
                <p14:nvPr/>
              </p14:nvContentPartPr>
              <p14:xfrm>
                <a:off x="5337098" y="395902"/>
                <a:ext cx="17280" cy="43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301E002-13DF-BC78-1765-954C5000F1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28458" y="386902"/>
                  <a:ext cx="34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20308EE-9076-DB03-AC7B-F4239D8E841A}"/>
                    </a:ext>
                  </a:extLst>
                </p14:cNvPr>
                <p14:cNvContentPartPr/>
                <p14:nvPr/>
              </p14:nvContentPartPr>
              <p14:xfrm>
                <a:off x="5351858" y="261262"/>
                <a:ext cx="151200" cy="294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20308EE-9076-DB03-AC7B-F4239D8E84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42858" y="252262"/>
                  <a:ext cx="1688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5914A58-63EB-D358-92F0-C0FFCC6E488B}"/>
                    </a:ext>
                  </a:extLst>
                </p14:cNvPr>
                <p14:cNvContentPartPr/>
                <p14:nvPr/>
              </p14:nvContentPartPr>
              <p14:xfrm>
                <a:off x="5571458" y="404182"/>
                <a:ext cx="234720" cy="92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5914A58-63EB-D358-92F0-C0FFCC6E48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62458" y="395182"/>
                  <a:ext cx="252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48B7CBA-CF4C-28E2-CB5F-13FCDEAACE36}"/>
                    </a:ext>
                  </a:extLst>
                </p14:cNvPr>
                <p14:cNvContentPartPr/>
                <p14:nvPr/>
              </p14:nvContentPartPr>
              <p14:xfrm>
                <a:off x="5842898" y="448462"/>
                <a:ext cx="395280" cy="55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48B7CBA-CF4C-28E2-CB5F-13FCDEAACE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34258" y="439462"/>
                  <a:ext cx="412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2BA10D1-EF09-06F7-4DC2-F00DF5AB0BB7}"/>
                    </a:ext>
                  </a:extLst>
                </p14:cNvPr>
                <p14:cNvContentPartPr/>
                <p14:nvPr/>
              </p14:nvContentPartPr>
              <p14:xfrm>
                <a:off x="6338258" y="468622"/>
                <a:ext cx="277920" cy="15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2BA10D1-EF09-06F7-4DC2-F00DF5AB0BB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29618" y="459622"/>
                  <a:ext cx="29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442B03B-90C5-2823-2DB7-081737F39298}"/>
                    </a:ext>
                  </a:extLst>
                </p14:cNvPr>
                <p14:cNvContentPartPr/>
                <p14:nvPr/>
              </p14:nvContentPartPr>
              <p14:xfrm>
                <a:off x="6646778" y="301942"/>
                <a:ext cx="240840" cy="237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442B03B-90C5-2823-2DB7-081737F3929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38138" y="292942"/>
                  <a:ext cx="258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C7BCA8F-4146-FD59-2063-1BF70C015D4D}"/>
                    </a:ext>
                  </a:extLst>
                </p14:cNvPr>
                <p14:cNvContentPartPr/>
                <p14:nvPr/>
              </p14:nvContentPartPr>
              <p14:xfrm>
                <a:off x="6624098" y="273142"/>
                <a:ext cx="267120" cy="25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C7BCA8F-4146-FD59-2063-1BF70C015D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15458" y="264142"/>
                  <a:ext cx="284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9431E03-162D-DC20-3B6C-D7AFC10CAD2C}"/>
                    </a:ext>
                  </a:extLst>
                </p14:cNvPr>
                <p14:cNvContentPartPr/>
                <p14:nvPr/>
              </p14:nvContentPartPr>
              <p14:xfrm>
                <a:off x="4803578" y="625222"/>
                <a:ext cx="2057040" cy="153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9431E03-162D-DC20-3B6C-D7AFC10CAD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4938" y="616582"/>
                  <a:ext cx="2074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11AE6B1-B887-6D2C-65D4-00D0DF89814B}"/>
                    </a:ext>
                  </a:extLst>
                </p14:cNvPr>
                <p14:cNvContentPartPr/>
                <p14:nvPr/>
              </p14:nvContentPartPr>
              <p14:xfrm>
                <a:off x="5024618" y="900982"/>
                <a:ext cx="31320" cy="231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11AE6B1-B887-6D2C-65D4-00D0DF8981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15618" y="891982"/>
                  <a:ext cx="48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1B2265B-0258-A716-827B-8065A370D1D6}"/>
                    </a:ext>
                  </a:extLst>
                </p14:cNvPr>
                <p14:cNvContentPartPr/>
                <p14:nvPr/>
              </p14:nvContentPartPr>
              <p14:xfrm>
                <a:off x="4896458" y="835822"/>
                <a:ext cx="280440" cy="309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1B2265B-0258-A716-827B-8065A370D1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87818" y="826822"/>
                  <a:ext cx="2980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956C6FC-7768-0ADE-CD17-BCC7206DDC7E}"/>
                    </a:ext>
                  </a:extLst>
                </p14:cNvPr>
                <p14:cNvContentPartPr/>
                <p14:nvPr/>
              </p14:nvContentPartPr>
              <p14:xfrm>
                <a:off x="5351138" y="860302"/>
                <a:ext cx="202680" cy="222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956C6FC-7768-0ADE-CD17-BCC7206DDC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42498" y="851302"/>
                  <a:ext cx="220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4E46697-9759-4E15-1B58-E7D463CA91B2}"/>
                    </a:ext>
                  </a:extLst>
                </p14:cNvPr>
                <p14:cNvContentPartPr/>
                <p14:nvPr/>
              </p14:nvContentPartPr>
              <p14:xfrm>
                <a:off x="5456618" y="781102"/>
                <a:ext cx="223920" cy="162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4E46697-9759-4E15-1B58-E7D463CA91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47618" y="772462"/>
                  <a:ext cx="241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012006E-F742-8497-E460-99CD443B3DF0}"/>
                    </a:ext>
                  </a:extLst>
                </p14:cNvPr>
                <p14:cNvContentPartPr/>
                <p14:nvPr/>
              </p14:nvContentPartPr>
              <p14:xfrm>
                <a:off x="5715098" y="955702"/>
                <a:ext cx="238320" cy="105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012006E-F742-8497-E460-99CD443B3DF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06098" y="947062"/>
                  <a:ext cx="255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5A21D9A-2398-EACA-F45E-C9FA6C1C8B48}"/>
                    </a:ext>
                  </a:extLst>
                </p14:cNvPr>
                <p14:cNvContentPartPr/>
                <p14:nvPr/>
              </p14:nvContentPartPr>
              <p14:xfrm>
                <a:off x="6019658" y="911422"/>
                <a:ext cx="376920" cy="92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5A21D9A-2398-EACA-F45E-C9FA6C1C8B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10658" y="902782"/>
                  <a:ext cx="394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FF2D225-4E4B-1DD0-EDEF-65E2BC078A12}"/>
                    </a:ext>
                  </a:extLst>
                </p14:cNvPr>
                <p14:cNvContentPartPr/>
                <p14:nvPr/>
              </p14:nvContentPartPr>
              <p14:xfrm>
                <a:off x="6465338" y="952102"/>
                <a:ext cx="195480" cy="3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FF2D225-4E4B-1DD0-EDEF-65E2BC078A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56338" y="943102"/>
                  <a:ext cx="213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C70052E-D807-ACB4-86EE-2921C2C48C0E}"/>
                    </a:ext>
                  </a:extLst>
                </p14:cNvPr>
                <p14:cNvContentPartPr/>
                <p14:nvPr/>
              </p14:nvContentPartPr>
              <p14:xfrm>
                <a:off x="6750098" y="847342"/>
                <a:ext cx="214920" cy="198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C70052E-D807-ACB4-86EE-2921C2C48C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41098" y="838342"/>
                  <a:ext cx="232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51A6567-74CB-2A92-2C23-5EDBA65E5C02}"/>
                    </a:ext>
                  </a:extLst>
                </p14:cNvPr>
                <p14:cNvContentPartPr/>
                <p14:nvPr/>
              </p14:nvContentPartPr>
              <p14:xfrm>
                <a:off x="6678458" y="818902"/>
                <a:ext cx="262080" cy="46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51A6567-74CB-2A92-2C23-5EDBA65E5C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69458" y="809902"/>
                  <a:ext cx="279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6E80C8-8A5C-2E32-326C-06C7EC3BBAC6}"/>
                    </a:ext>
                  </a:extLst>
                </p14:cNvPr>
                <p14:cNvContentPartPr/>
                <p14:nvPr/>
              </p14:nvContentPartPr>
              <p14:xfrm>
                <a:off x="7241498" y="631342"/>
                <a:ext cx="61560" cy="56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6E80C8-8A5C-2E32-326C-06C7EC3BBA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32498" y="622702"/>
                  <a:ext cx="79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1EBFB4A-2181-B89B-7270-94247D43089D}"/>
                    </a:ext>
                  </a:extLst>
                </p14:cNvPr>
                <p14:cNvContentPartPr/>
                <p14:nvPr/>
              </p14:nvContentPartPr>
              <p14:xfrm>
                <a:off x="7548218" y="529822"/>
                <a:ext cx="199080" cy="180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1EBFB4A-2181-B89B-7270-94247D43089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39578" y="520822"/>
                  <a:ext cx="216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13053C8-FCAD-6A44-970A-B50F8402EC29}"/>
                    </a:ext>
                  </a:extLst>
                </p14:cNvPr>
                <p14:cNvContentPartPr/>
                <p14:nvPr/>
              </p14:nvContentPartPr>
              <p14:xfrm>
                <a:off x="7933778" y="537382"/>
                <a:ext cx="144360" cy="178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13053C8-FCAD-6A44-970A-B50F8402EC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24778" y="528742"/>
                  <a:ext cx="162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F936227-7629-AC85-3655-3EDCD6F94B93}"/>
                    </a:ext>
                  </a:extLst>
                </p14:cNvPr>
                <p14:cNvContentPartPr/>
                <p14:nvPr/>
              </p14:nvContentPartPr>
              <p14:xfrm>
                <a:off x="8214218" y="521542"/>
                <a:ext cx="167760" cy="185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F936227-7629-AC85-3655-3EDCD6F94B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05218" y="512902"/>
                  <a:ext cx="185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05CD43E-C5E7-B138-01DD-F17B685F2795}"/>
                    </a:ext>
                  </a:extLst>
                </p14:cNvPr>
                <p14:cNvContentPartPr/>
                <p14:nvPr/>
              </p14:nvContentPartPr>
              <p14:xfrm>
                <a:off x="792458" y="739342"/>
                <a:ext cx="7200" cy="2811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05CD43E-C5E7-B138-01DD-F17B685F279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3458" y="730702"/>
                  <a:ext cx="24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736BEF1-9216-73C8-6252-9993B74DC7B7}"/>
                    </a:ext>
                  </a:extLst>
                </p14:cNvPr>
                <p14:cNvContentPartPr/>
                <p14:nvPr/>
              </p14:nvContentPartPr>
              <p14:xfrm>
                <a:off x="663578" y="672382"/>
                <a:ext cx="267480" cy="3567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736BEF1-9216-73C8-6252-9993B74DC7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4578" y="663382"/>
                  <a:ext cx="285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8080E8A-06B2-2591-C17F-BDE6A2E718FB}"/>
                    </a:ext>
                  </a:extLst>
                </p14:cNvPr>
                <p14:cNvContentPartPr/>
                <p14:nvPr/>
              </p14:nvContentPartPr>
              <p14:xfrm>
                <a:off x="1095218" y="733222"/>
                <a:ext cx="51480" cy="198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8080E8A-06B2-2591-C17F-BDE6A2E718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6578" y="724582"/>
                  <a:ext cx="69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EB91611-5675-04E9-CAE5-6B53F99377A7}"/>
                    </a:ext>
                  </a:extLst>
                </p14:cNvPr>
                <p14:cNvContentPartPr/>
                <p14:nvPr/>
              </p14:nvContentPartPr>
              <p14:xfrm>
                <a:off x="1110338" y="703342"/>
                <a:ext cx="328680" cy="294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EB91611-5675-04E9-CAE5-6B53F99377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1338" y="694702"/>
                  <a:ext cx="346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CA6DC14-4D97-ACC0-F491-00BFBA9D19C4}"/>
                    </a:ext>
                  </a:extLst>
                </p14:cNvPr>
                <p14:cNvContentPartPr/>
                <p14:nvPr/>
              </p14:nvContentPartPr>
              <p14:xfrm>
                <a:off x="1494098" y="809182"/>
                <a:ext cx="131760" cy="36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CA6DC14-4D97-ACC0-F491-00BFBA9D19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85458" y="800182"/>
                  <a:ext cx="149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45CE9DD-DBCF-0EF1-F70E-632269095DC2}"/>
                    </a:ext>
                  </a:extLst>
                </p14:cNvPr>
                <p14:cNvContentPartPr/>
                <p14:nvPr/>
              </p14:nvContentPartPr>
              <p14:xfrm>
                <a:off x="1928258" y="709102"/>
                <a:ext cx="10080" cy="252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45CE9DD-DBCF-0EF1-F70E-632269095DC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19258" y="700102"/>
                  <a:ext cx="27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2884316-CAB9-3660-BBC9-92E59BD4670D}"/>
                    </a:ext>
                  </a:extLst>
                </p14:cNvPr>
                <p14:cNvContentPartPr/>
                <p14:nvPr/>
              </p14:nvContentPartPr>
              <p14:xfrm>
                <a:off x="1749338" y="696142"/>
                <a:ext cx="336960" cy="231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2884316-CAB9-3660-BBC9-92E59BD467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40338" y="687502"/>
                  <a:ext cx="354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A4B2A12-3C3F-FEEF-3997-4A4F1652F430}"/>
                    </a:ext>
                  </a:extLst>
                </p14:cNvPr>
                <p14:cNvContentPartPr/>
                <p14:nvPr/>
              </p14:nvContentPartPr>
              <p14:xfrm>
                <a:off x="2103938" y="594982"/>
                <a:ext cx="267480" cy="360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A4B2A12-3C3F-FEEF-3997-4A4F1652F43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95298" y="586342"/>
                  <a:ext cx="2851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7FE2CDB-A3CE-CC8A-1E5B-00A772552091}"/>
                    </a:ext>
                  </a:extLst>
                </p14:cNvPr>
                <p14:cNvContentPartPr/>
                <p14:nvPr/>
              </p14:nvContentPartPr>
              <p14:xfrm>
                <a:off x="2382578" y="632062"/>
                <a:ext cx="252360" cy="244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7FE2CDB-A3CE-CC8A-1E5B-00A7725520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73578" y="623062"/>
                  <a:ext cx="270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B835047-9986-4F9D-11CF-0DDBF338AAFC}"/>
                    </a:ext>
                  </a:extLst>
                </p14:cNvPr>
                <p14:cNvContentPartPr/>
                <p14:nvPr/>
              </p14:nvContentPartPr>
              <p14:xfrm>
                <a:off x="2704058" y="728542"/>
                <a:ext cx="327240" cy="140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B835047-9986-4F9D-11CF-0DDBF338AA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95058" y="719902"/>
                  <a:ext cx="344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9EFA4DC-DE82-DB9E-38BE-55F0FD03EF7A}"/>
                    </a:ext>
                  </a:extLst>
                </p14:cNvPr>
                <p14:cNvContentPartPr/>
                <p14:nvPr/>
              </p14:nvContentPartPr>
              <p14:xfrm>
                <a:off x="3486338" y="743662"/>
                <a:ext cx="393480" cy="26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9EFA4DC-DE82-DB9E-38BE-55F0FD03EF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77698" y="734662"/>
                  <a:ext cx="411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53F6FCA-9D07-4B08-EFCA-29D399E669D2}"/>
                    </a:ext>
                  </a:extLst>
                </p14:cNvPr>
                <p14:cNvContentPartPr/>
                <p14:nvPr/>
              </p14:nvContentPartPr>
              <p14:xfrm>
                <a:off x="3492098" y="803422"/>
                <a:ext cx="360000" cy="62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53F6FCA-9D07-4B08-EFCA-29D399E669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83098" y="794422"/>
                  <a:ext cx="377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B45252A-2FAA-6423-9DF5-2EED09F9894B}"/>
                    </a:ext>
                  </a:extLst>
                </p14:cNvPr>
                <p14:cNvContentPartPr/>
                <p14:nvPr/>
              </p14:nvContentPartPr>
              <p14:xfrm>
                <a:off x="3891338" y="633142"/>
                <a:ext cx="327600" cy="335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B45252A-2FAA-6423-9DF5-2EED09F9894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82698" y="624142"/>
                  <a:ext cx="345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9878EC4-3543-6279-0C64-69929CCF5384}"/>
                    </a:ext>
                  </a:extLst>
                </p14:cNvPr>
                <p14:cNvContentPartPr/>
                <p14:nvPr/>
              </p14:nvContentPartPr>
              <p14:xfrm>
                <a:off x="3520898" y="705142"/>
                <a:ext cx="712080" cy="33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9878EC4-3543-6279-0C64-69929CCF53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11898" y="696502"/>
                  <a:ext cx="729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BCE50B8-D9CD-C63C-59AD-6E5226C8190E}"/>
                    </a:ext>
                  </a:extLst>
                </p14:cNvPr>
                <p14:cNvContentPartPr/>
                <p14:nvPr/>
              </p14:nvContentPartPr>
              <p14:xfrm>
                <a:off x="3479138" y="757342"/>
                <a:ext cx="821880" cy="87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BCE50B8-D9CD-C63C-59AD-6E5226C819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70498" y="748702"/>
                  <a:ext cx="839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4911396-64B4-89DA-BEA6-DDF30DD5769B}"/>
                    </a:ext>
                  </a:extLst>
                </p14:cNvPr>
                <p14:cNvContentPartPr/>
                <p14:nvPr/>
              </p14:nvContentPartPr>
              <p14:xfrm>
                <a:off x="526418" y="248302"/>
                <a:ext cx="2725560" cy="1256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4911396-64B4-89DA-BEA6-DDF30DD576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7778" y="239662"/>
                  <a:ext cx="2743200" cy="12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1D58C48-E297-8B74-14B3-28734FD9E7BF}"/>
                    </a:ext>
                  </a:extLst>
                </p14:cNvPr>
                <p14:cNvContentPartPr/>
                <p14:nvPr/>
              </p14:nvContentPartPr>
              <p14:xfrm>
                <a:off x="4591538" y="53902"/>
                <a:ext cx="2427120" cy="664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1D58C48-E297-8B74-14B3-28734FD9E7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82538" y="45262"/>
                  <a:ext cx="2444760" cy="68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5B80857F-2A6C-C9B9-AF80-B25F5C9AE02D}"/>
              </a:ext>
            </a:extLst>
          </p:cNvPr>
          <p:cNvGrpSpPr/>
          <p:nvPr/>
        </p:nvGrpSpPr>
        <p:grpSpPr>
          <a:xfrm>
            <a:off x="1401218" y="1766782"/>
            <a:ext cx="592560" cy="300600"/>
            <a:chOff x="1401218" y="1766782"/>
            <a:chExt cx="59256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5AAB3A1-5866-B8C6-50F7-D66B609858EE}"/>
                    </a:ext>
                  </a:extLst>
                </p14:cNvPr>
                <p14:cNvContentPartPr/>
                <p14:nvPr/>
              </p14:nvContentPartPr>
              <p14:xfrm>
                <a:off x="1458458" y="1928782"/>
                <a:ext cx="374040" cy="41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5AAB3A1-5866-B8C6-50F7-D66B609858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49818" y="1919782"/>
                  <a:ext cx="391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9454CC8-A73D-37A0-6575-9BC140931D6F}"/>
                    </a:ext>
                  </a:extLst>
                </p14:cNvPr>
                <p14:cNvContentPartPr/>
                <p14:nvPr/>
              </p14:nvContentPartPr>
              <p14:xfrm>
                <a:off x="1401218" y="1974502"/>
                <a:ext cx="300240" cy="78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9454CC8-A73D-37A0-6575-9BC140931D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2578" y="1965862"/>
                  <a:ext cx="317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80E69E7-2F36-545D-5F49-DE427896F2D2}"/>
                    </a:ext>
                  </a:extLst>
                </p14:cNvPr>
                <p14:cNvContentPartPr/>
                <p14:nvPr/>
              </p14:nvContentPartPr>
              <p14:xfrm>
                <a:off x="1820258" y="1766782"/>
                <a:ext cx="173520" cy="300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80E69E7-2F36-545D-5F49-DE427896F2D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11618" y="1757782"/>
                  <a:ext cx="19116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FA7FCE42-8905-8A75-2861-C00D4077C8FA}"/>
              </a:ext>
            </a:extLst>
          </p:cNvPr>
          <p:cNvGrpSpPr/>
          <p:nvPr/>
        </p:nvGrpSpPr>
        <p:grpSpPr>
          <a:xfrm>
            <a:off x="2391218" y="1345222"/>
            <a:ext cx="6039360" cy="836640"/>
            <a:chOff x="2391218" y="1345222"/>
            <a:chExt cx="6039360" cy="83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2025631-1557-0FC8-61C1-83FB33573184}"/>
                    </a:ext>
                  </a:extLst>
                </p14:cNvPr>
                <p14:cNvContentPartPr/>
                <p14:nvPr/>
              </p14:nvContentPartPr>
              <p14:xfrm>
                <a:off x="2495258" y="1842382"/>
                <a:ext cx="25200" cy="190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2025631-1557-0FC8-61C1-83FB3357318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86258" y="1833742"/>
                  <a:ext cx="42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DE2B335-9E97-9220-E320-55A84B78E579}"/>
                    </a:ext>
                  </a:extLst>
                </p14:cNvPr>
                <p14:cNvContentPartPr/>
                <p14:nvPr/>
              </p14:nvContentPartPr>
              <p14:xfrm>
                <a:off x="2391218" y="1757782"/>
                <a:ext cx="295200" cy="280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DE2B335-9E97-9220-E320-55A84B78E5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82578" y="1749142"/>
                  <a:ext cx="312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8706439-0F69-C1B4-A238-4E0A25475AFD}"/>
                    </a:ext>
                  </a:extLst>
                </p14:cNvPr>
                <p14:cNvContentPartPr/>
                <p14:nvPr/>
              </p14:nvContentPartPr>
              <p14:xfrm>
                <a:off x="2914658" y="1846702"/>
                <a:ext cx="32760" cy="117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8706439-0F69-C1B4-A238-4E0A25475AF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06018" y="1837702"/>
                  <a:ext cx="50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6FDC32B-BD96-E5B8-472E-DE78C559E393}"/>
                    </a:ext>
                  </a:extLst>
                </p14:cNvPr>
                <p14:cNvContentPartPr/>
                <p14:nvPr/>
              </p14:nvContentPartPr>
              <p14:xfrm>
                <a:off x="3058298" y="1779022"/>
                <a:ext cx="8280" cy="213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6FDC32B-BD96-E5B8-472E-DE78C559E3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49298" y="1770382"/>
                  <a:ext cx="25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81BB1CA-D9B2-5262-0A76-4523FAF188FB}"/>
                    </a:ext>
                  </a:extLst>
                </p14:cNvPr>
                <p14:cNvContentPartPr/>
                <p14:nvPr/>
              </p14:nvContentPartPr>
              <p14:xfrm>
                <a:off x="2989178" y="1710622"/>
                <a:ext cx="558000" cy="185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81BB1CA-D9B2-5262-0A76-4523FAF188F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0178" y="1701982"/>
                  <a:ext cx="575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9F8516D-F950-F959-5C67-6C8A781D0025}"/>
                    </a:ext>
                  </a:extLst>
                </p14:cNvPr>
                <p14:cNvContentPartPr/>
                <p14:nvPr/>
              </p14:nvContentPartPr>
              <p14:xfrm>
                <a:off x="3345578" y="1843462"/>
                <a:ext cx="272160" cy="147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9F8516D-F950-F959-5C67-6C8A781D00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36578" y="1834822"/>
                  <a:ext cx="289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07FFC0C-9A37-FA38-077C-5642628BDE34}"/>
                    </a:ext>
                  </a:extLst>
                </p14:cNvPr>
                <p14:cNvContentPartPr/>
                <p14:nvPr/>
              </p14:nvContentPartPr>
              <p14:xfrm>
                <a:off x="3665978" y="1616662"/>
                <a:ext cx="356760" cy="306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07FFC0C-9A37-FA38-077C-5642628BDE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57338" y="1607662"/>
                  <a:ext cx="3744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4A7CBEF-2C9B-F6F0-BBC4-175007B942C0}"/>
                    </a:ext>
                  </a:extLst>
                </p14:cNvPr>
                <p14:cNvContentPartPr/>
                <p14:nvPr/>
              </p14:nvContentPartPr>
              <p14:xfrm>
                <a:off x="4135418" y="1740502"/>
                <a:ext cx="227520" cy="37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4A7CBEF-2C9B-F6F0-BBC4-175007B942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26778" y="1731502"/>
                  <a:ext cx="245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9A8391B-C83E-2A7B-4DF3-D84765C537EE}"/>
                    </a:ext>
                  </a:extLst>
                </p14:cNvPr>
                <p14:cNvContentPartPr/>
                <p14:nvPr/>
              </p14:nvContentPartPr>
              <p14:xfrm>
                <a:off x="4414778" y="1660942"/>
                <a:ext cx="255600" cy="203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9A8391B-C83E-2A7B-4DF3-D84765C537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05778" y="1651942"/>
                  <a:ext cx="273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DBB5E9F-4B6C-14AD-863C-32481CBAF31B}"/>
                    </a:ext>
                  </a:extLst>
                </p14:cNvPr>
                <p14:cNvContentPartPr/>
                <p14:nvPr/>
              </p14:nvContentPartPr>
              <p14:xfrm>
                <a:off x="4382738" y="1607302"/>
                <a:ext cx="241920" cy="34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DBB5E9F-4B6C-14AD-863C-32481CBAF31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73738" y="1598302"/>
                  <a:ext cx="259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4EF6DF2-9C87-95FA-4551-8916125D8D16}"/>
                    </a:ext>
                  </a:extLst>
                </p14:cNvPr>
                <p14:cNvContentPartPr/>
                <p14:nvPr/>
              </p14:nvContentPartPr>
              <p14:xfrm>
                <a:off x="4929578" y="1608742"/>
                <a:ext cx="319320" cy="26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4EF6DF2-9C87-95FA-4551-8916125D8D1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20938" y="1600102"/>
                  <a:ext cx="336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FA3F180-8572-CEB2-9B1C-BB53D1F28559}"/>
                    </a:ext>
                  </a:extLst>
                </p14:cNvPr>
                <p14:cNvContentPartPr/>
                <p14:nvPr/>
              </p14:nvContentPartPr>
              <p14:xfrm>
                <a:off x="5019578" y="1665982"/>
                <a:ext cx="277560" cy="32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FA3F180-8572-CEB2-9B1C-BB53D1F285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10578" y="1657342"/>
                  <a:ext cx="29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9960387-B9E4-1663-8539-CDF1EC6CE3EC}"/>
                    </a:ext>
                  </a:extLst>
                </p14:cNvPr>
                <p14:cNvContentPartPr/>
                <p14:nvPr/>
              </p14:nvContentPartPr>
              <p14:xfrm>
                <a:off x="5682698" y="1429462"/>
                <a:ext cx="25920" cy="195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9960387-B9E4-1663-8539-CDF1EC6CE3E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74058" y="1420822"/>
                  <a:ext cx="43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4A55089-1935-D7DE-A50E-B463A14BD626}"/>
                    </a:ext>
                  </a:extLst>
                </p14:cNvPr>
                <p14:cNvContentPartPr/>
                <p14:nvPr/>
              </p14:nvContentPartPr>
              <p14:xfrm>
                <a:off x="5517818" y="1345222"/>
                <a:ext cx="328320" cy="309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4A55089-1935-D7DE-A50E-B463A14BD6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08818" y="1336582"/>
                  <a:ext cx="345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1DB0673-4926-54C0-6B30-5677FB04B87C}"/>
                    </a:ext>
                  </a:extLst>
                </p14:cNvPr>
                <p14:cNvContentPartPr/>
                <p14:nvPr/>
              </p14:nvContentPartPr>
              <p14:xfrm>
                <a:off x="5859458" y="1515862"/>
                <a:ext cx="281160" cy="115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1DB0673-4926-54C0-6B30-5677FB04B8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50458" y="1507222"/>
                  <a:ext cx="298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3AF8E44-953F-9C0C-DFFF-1D924E1763FA}"/>
                    </a:ext>
                  </a:extLst>
                </p14:cNvPr>
                <p14:cNvContentPartPr/>
                <p14:nvPr/>
              </p14:nvContentPartPr>
              <p14:xfrm>
                <a:off x="5914538" y="1413982"/>
                <a:ext cx="19440" cy="219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3AF8E44-953F-9C0C-DFFF-1D924E1763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05898" y="1404982"/>
                  <a:ext cx="37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B3BABBE-5510-0311-260B-9951D1B58219}"/>
                    </a:ext>
                  </a:extLst>
                </p14:cNvPr>
                <p14:cNvContentPartPr/>
                <p14:nvPr/>
              </p14:nvContentPartPr>
              <p14:xfrm>
                <a:off x="6049178" y="1388062"/>
                <a:ext cx="49680" cy="262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B3BABBE-5510-0311-260B-9951D1B5821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40538" y="1379422"/>
                  <a:ext cx="67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A136D9A-8DBE-7E83-7DB0-65EE1E35CEF3}"/>
                    </a:ext>
                  </a:extLst>
                </p14:cNvPr>
                <p14:cNvContentPartPr/>
                <p14:nvPr/>
              </p14:nvContentPartPr>
              <p14:xfrm>
                <a:off x="6010658" y="1353502"/>
                <a:ext cx="151200" cy="133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A136D9A-8DBE-7E83-7DB0-65EE1E35CEF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01658" y="1344502"/>
                  <a:ext cx="168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43771D9-BEC2-F6BA-4D86-8244E5CC7A53}"/>
                    </a:ext>
                  </a:extLst>
                </p14:cNvPr>
                <p14:cNvContentPartPr/>
                <p14:nvPr/>
              </p14:nvContentPartPr>
              <p14:xfrm>
                <a:off x="6230258" y="1498582"/>
                <a:ext cx="300960" cy="132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43771D9-BEC2-F6BA-4D86-8244E5CC7A5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21618" y="1489582"/>
                  <a:ext cx="318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82D87C7-D2B0-2FFB-AECA-C2104841B609}"/>
                    </a:ext>
                  </a:extLst>
                </p14:cNvPr>
                <p14:cNvContentPartPr/>
                <p14:nvPr/>
              </p14:nvContentPartPr>
              <p14:xfrm>
                <a:off x="6620138" y="1478782"/>
                <a:ext cx="330840" cy="83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82D87C7-D2B0-2FFB-AECA-C2104841B60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11498" y="1470142"/>
                  <a:ext cx="348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49307F1-7BD3-8642-717B-B4229373CDB3}"/>
                    </a:ext>
                  </a:extLst>
                </p14:cNvPr>
                <p14:cNvContentPartPr/>
                <p14:nvPr/>
              </p14:nvContentPartPr>
              <p14:xfrm>
                <a:off x="7076258" y="1404982"/>
                <a:ext cx="11160" cy="75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49307F1-7BD3-8642-717B-B4229373CDB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67258" y="1396342"/>
                  <a:ext cx="28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58C3744-A799-6E66-557C-D540476DB6E3}"/>
                    </a:ext>
                  </a:extLst>
                </p14:cNvPr>
                <p14:cNvContentPartPr/>
                <p14:nvPr/>
              </p14:nvContentPartPr>
              <p14:xfrm>
                <a:off x="6967178" y="1376542"/>
                <a:ext cx="283680" cy="191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58C3744-A799-6E66-557C-D540476DB6E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58538" y="1367902"/>
                  <a:ext cx="301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D23DBA0-3377-01A1-D30B-3ADCB9409130}"/>
                    </a:ext>
                  </a:extLst>
                </p14:cNvPr>
                <p14:cNvContentPartPr/>
                <p14:nvPr/>
              </p14:nvContentPartPr>
              <p14:xfrm>
                <a:off x="6944498" y="1485982"/>
                <a:ext cx="65880" cy="38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D23DBA0-3377-01A1-D30B-3ADCB940913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35858" y="1477342"/>
                  <a:ext cx="83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372D12D-430A-ED2A-7A6A-22573AB447DA}"/>
                    </a:ext>
                  </a:extLst>
                </p14:cNvPr>
                <p14:cNvContentPartPr/>
                <p14:nvPr/>
              </p14:nvContentPartPr>
              <p14:xfrm>
                <a:off x="5561738" y="1751302"/>
                <a:ext cx="1549440" cy="123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372D12D-430A-ED2A-7A6A-22573AB447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53098" y="1742302"/>
                  <a:ext cx="156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394D5FF-2BFE-D62C-20BC-922C1B02B2ED}"/>
                    </a:ext>
                  </a:extLst>
                </p14:cNvPr>
                <p14:cNvContentPartPr/>
                <p14:nvPr/>
              </p14:nvContentPartPr>
              <p14:xfrm>
                <a:off x="5786738" y="2018422"/>
                <a:ext cx="28800" cy="126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394D5FF-2BFE-D62C-20BC-922C1B02B2E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77738" y="2009782"/>
                  <a:ext cx="46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6D9B058-9A79-DC04-984F-C3D6D2543854}"/>
                    </a:ext>
                  </a:extLst>
                </p14:cNvPr>
                <p14:cNvContentPartPr/>
                <p14:nvPr/>
              </p14:nvContentPartPr>
              <p14:xfrm>
                <a:off x="5677658" y="1959022"/>
                <a:ext cx="259560" cy="2196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6D9B058-9A79-DC04-984F-C3D6D254385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69018" y="1950382"/>
                  <a:ext cx="277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91D4F7F-1D29-4C59-8048-20D1F57EED9B}"/>
                    </a:ext>
                  </a:extLst>
                </p14:cNvPr>
                <p14:cNvContentPartPr/>
                <p14:nvPr/>
              </p14:nvContentPartPr>
              <p14:xfrm>
                <a:off x="6017138" y="1988182"/>
                <a:ext cx="59760" cy="145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91D4F7F-1D29-4C59-8048-20D1F57EED9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08498" y="1979182"/>
                  <a:ext cx="77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350E212-970D-1505-2D94-F6366778DFF5}"/>
                    </a:ext>
                  </a:extLst>
                </p14:cNvPr>
                <p14:cNvContentPartPr/>
                <p14:nvPr/>
              </p14:nvContentPartPr>
              <p14:xfrm>
                <a:off x="6203978" y="1974502"/>
                <a:ext cx="46800" cy="164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350E212-970D-1505-2D94-F6366778DF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95338" y="1965862"/>
                  <a:ext cx="64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5C5FFB1-D2E8-6721-3199-1EBE2DEE0AD1}"/>
                    </a:ext>
                  </a:extLst>
                </p14:cNvPr>
                <p14:cNvContentPartPr/>
                <p14:nvPr/>
              </p14:nvContentPartPr>
              <p14:xfrm>
                <a:off x="6149978" y="1908262"/>
                <a:ext cx="331560" cy="180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5C5FFB1-D2E8-6721-3199-1EBE2DEE0AD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40978" y="1899622"/>
                  <a:ext cx="349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F40768A-660F-EC19-37E7-C059DCD4D2AD}"/>
                    </a:ext>
                  </a:extLst>
                </p14:cNvPr>
                <p14:cNvContentPartPr/>
                <p14:nvPr/>
              </p14:nvContentPartPr>
              <p14:xfrm>
                <a:off x="6503498" y="1928782"/>
                <a:ext cx="212760" cy="218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F40768A-660F-EC19-37E7-C059DCD4D2A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94498" y="1919782"/>
                  <a:ext cx="230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E0636E3-A79E-D3CF-B36A-03D4F9404A7F}"/>
                    </a:ext>
                  </a:extLst>
                </p14:cNvPr>
                <p14:cNvContentPartPr/>
                <p14:nvPr/>
              </p14:nvContentPartPr>
              <p14:xfrm>
                <a:off x="6723098" y="1905382"/>
                <a:ext cx="258840" cy="276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E0636E3-A79E-D3CF-B36A-03D4F9404A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14458" y="1896382"/>
                  <a:ext cx="276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E8C28E5-C2CA-34A7-018E-AAE3B5EAE5F3}"/>
                    </a:ext>
                  </a:extLst>
                </p14:cNvPr>
                <p14:cNvContentPartPr/>
                <p14:nvPr/>
              </p14:nvContentPartPr>
              <p14:xfrm>
                <a:off x="6935858" y="2106622"/>
                <a:ext cx="111960" cy="18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E8C28E5-C2CA-34A7-018E-AAE3B5EAE5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26858" y="2097982"/>
                  <a:ext cx="129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6FC9007-303B-806A-2D30-5FC8F31E0010}"/>
                    </a:ext>
                  </a:extLst>
                </p14:cNvPr>
                <p14:cNvContentPartPr/>
                <p14:nvPr/>
              </p14:nvContentPartPr>
              <p14:xfrm>
                <a:off x="7407458" y="1637182"/>
                <a:ext cx="28800" cy="119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6FC9007-303B-806A-2D30-5FC8F31E001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98458" y="1628542"/>
                  <a:ext cx="46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59C4A5D-977C-8990-AADB-6949EF8D1410}"/>
                    </a:ext>
                  </a:extLst>
                </p14:cNvPr>
                <p14:cNvContentPartPr/>
                <p14:nvPr/>
              </p14:nvContentPartPr>
              <p14:xfrm>
                <a:off x="7707338" y="1501462"/>
                <a:ext cx="84600" cy="343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59C4A5D-977C-8990-AADB-6949EF8D141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98698" y="1492822"/>
                  <a:ext cx="102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8BA9A88-14F0-3448-CB54-485DEF5E5EBE}"/>
                    </a:ext>
                  </a:extLst>
                </p14:cNvPr>
                <p14:cNvContentPartPr/>
                <p14:nvPr/>
              </p14:nvContentPartPr>
              <p14:xfrm>
                <a:off x="7882658" y="1561582"/>
                <a:ext cx="217440" cy="191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8BA9A88-14F0-3448-CB54-485DEF5E5EB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74018" y="1552582"/>
                  <a:ext cx="235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CADDA2A-BDDA-C594-8523-5B474FCF3A4A}"/>
                    </a:ext>
                  </a:extLst>
                </p14:cNvPr>
                <p14:cNvContentPartPr/>
                <p14:nvPr/>
              </p14:nvContentPartPr>
              <p14:xfrm>
                <a:off x="8131058" y="1627822"/>
                <a:ext cx="299520" cy="196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CADDA2A-BDDA-C594-8523-5B474FCF3A4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22058" y="1619182"/>
                  <a:ext cx="31716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124859F-7445-950F-49F3-C8FBFB80A05C}"/>
                  </a:ext>
                </a:extLst>
              </p14:cNvPr>
              <p14:cNvContentPartPr/>
              <p14:nvPr/>
            </p14:nvContentPartPr>
            <p14:xfrm>
              <a:off x="816578" y="2581462"/>
              <a:ext cx="6804720" cy="2199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124859F-7445-950F-49F3-C8FBFB80A05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07938" y="2572462"/>
                <a:ext cx="682236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473DE34-EA50-53F1-946E-A1D55339F7FE}"/>
              </a:ext>
            </a:extLst>
          </p:cNvPr>
          <p:cNvGrpSpPr/>
          <p:nvPr/>
        </p:nvGrpSpPr>
        <p:grpSpPr>
          <a:xfrm>
            <a:off x="724418" y="3186622"/>
            <a:ext cx="2363760" cy="466920"/>
            <a:chOff x="724418" y="3186622"/>
            <a:chExt cx="236376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A6D0318-6623-3652-2538-19B927A1FD4D}"/>
                    </a:ext>
                  </a:extLst>
                </p14:cNvPr>
                <p14:cNvContentPartPr/>
                <p14:nvPr/>
              </p14:nvContentPartPr>
              <p14:xfrm>
                <a:off x="848258" y="3413062"/>
                <a:ext cx="9720" cy="216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A6D0318-6623-3652-2538-19B927A1FD4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9258" y="3404062"/>
                  <a:ext cx="27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B5E8577-C8B5-2FFE-4BED-C207429053A5}"/>
                    </a:ext>
                  </a:extLst>
                </p14:cNvPr>
                <p14:cNvContentPartPr/>
                <p14:nvPr/>
              </p14:nvContentPartPr>
              <p14:xfrm>
                <a:off x="724418" y="3344302"/>
                <a:ext cx="241200" cy="292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B5E8577-C8B5-2FFE-4BED-C207429053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5418" y="3335302"/>
                  <a:ext cx="258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D8FACF3-DA6D-8DE1-FF8D-A90597AB0306}"/>
                    </a:ext>
                  </a:extLst>
                </p14:cNvPr>
                <p14:cNvContentPartPr/>
                <p14:nvPr/>
              </p14:nvContentPartPr>
              <p14:xfrm>
                <a:off x="1155338" y="3396142"/>
                <a:ext cx="12600" cy="168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D8FACF3-DA6D-8DE1-FF8D-A90597AB03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6338" y="3387142"/>
                  <a:ext cx="30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7A54608-2B3C-C14E-E88D-0C26671E2ED7}"/>
                    </a:ext>
                  </a:extLst>
                </p14:cNvPr>
                <p14:cNvContentPartPr/>
                <p14:nvPr/>
              </p14:nvContentPartPr>
              <p14:xfrm>
                <a:off x="1280618" y="3379222"/>
                <a:ext cx="20880" cy="190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7A54608-2B3C-C14E-E88D-0C26671E2ED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71618" y="3370222"/>
                  <a:ext cx="38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0036EB-840B-A052-70E4-B2B156757A1A}"/>
                    </a:ext>
                  </a:extLst>
                </p14:cNvPr>
                <p14:cNvContentPartPr/>
                <p14:nvPr/>
              </p14:nvContentPartPr>
              <p14:xfrm>
                <a:off x="1207898" y="3327022"/>
                <a:ext cx="252360" cy="138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0036EB-840B-A052-70E4-B2B156757A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98898" y="3318382"/>
                  <a:ext cx="270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6D790E4-1AC9-8F6F-3264-5458E830253A}"/>
                    </a:ext>
                  </a:extLst>
                </p14:cNvPr>
                <p14:cNvContentPartPr/>
                <p14:nvPr/>
              </p14:nvContentPartPr>
              <p14:xfrm>
                <a:off x="1489058" y="3473902"/>
                <a:ext cx="145440" cy="1018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6D790E4-1AC9-8F6F-3264-5458E830253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80418" y="3465262"/>
                  <a:ext cx="163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1C174BC-4760-8695-E9E0-5358A952DDD1}"/>
                    </a:ext>
                  </a:extLst>
                </p14:cNvPr>
                <p14:cNvContentPartPr/>
                <p14:nvPr/>
              </p14:nvContentPartPr>
              <p14:xfrm>
                <a:off x="1683098" y="3485422"/>
                <a:ext cx="257760" cy="58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1C174BC-4760-8695-E9E0-5358A952DDD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74098" y="3476422"/>
                  <a:ext cx="275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0D9254C-60E3-B0CC-18A1-174E97C18656}"/>
                    </a:ext>
                  </a:extLst>
                </p14:cNvPr>
                <p14:cNvContentPartPr/>
                <p14:nvPr/>
              </p14:nvContentPartPr>
              <p14:xfrm>
                <a:off x="2044898" y="3260782"/>
                <a:ext cx="108720" cy="279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0D9254C-60E3-B0CC-18A1-174E97C186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35898" y="3252142"/>
                  <a:ext cx="126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F681928-FAE2-2B42-48AA-DAA317539D67}"/>
                    </a:ext>
                  </a:extLst>
                </p14:cNvPr>
                <p14:cNvContentPartPr/>
                <p14:nvPr/>
              </p14:nvContentPartPr>
              <p14:xfrm>
                <a:off x="2265578" y="3288502"/>
                <a:ext cx="98280" cy="206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F681928-FAE2-2B42-48AA-DAA317539D6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56578" y="3279862"/>
                  <a:ext cx="115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538343B-5F6C-3D52-EAA6-3CF22F36ABDC}"/>
                    </a:ext>
                  </a:extLst>
                </p14:cNvPr>
                <p14:cNvContentPartPr/>
                <p14:nvPr/>
              </p14:nvContentPartPr>
              <p14:xfrm>
                <a:off x="2499938" y="3278062"/>
                <a:ext cx="21600" cy="177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538343B-5F6C-3D52-EAA6-3CF22F36ABD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90938" y="3269062"/>
                  <a:ext cx="39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3EE19C5-8CFE-7075-DC4A-055B863150EA}"/>
                    </a:ext>
                  </a:extLst>
                </p14:cNvPr>
                <p14:cNvContentPartPr/>
                <p14:nvPr/>
              </p14:nvContentPartPr>
              <p14:xfrm>
                <a:off x="2460698" y="3292822"/>
                <a:ext cx="153000" cy="187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3EE19C5-8CFE-7075-DC4A-055B863150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51698" y="3283822"/>
                  <a:ext cx="170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99DF130-1B81-D2D9-6845-EA50E6CF40CC}"/>
                    </a:ext>
                  </a:extLst>
                </p14:cNvPr>
                <p14:cNvContentPartPr/>
                <p14:nvPr/>
              </p14:nvContentPartPr>
              <p14:xfrm>
                <a:off x="2703698" y="3301822"/>
                <a:ext cx="29160" cy="178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99DF130-1B81-D2D9-6845-EA50E6CF40C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94698" y="3292822"/>
                  <a:ext cx="46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711BCC8-90EE-0DE2-DCA7-2DFFE624A443}"/>
                    </a:ext>
                  </a:extLst>
                </p14:cNvPr>
                <p14:cNvContentPartPr/>
                <p14:nvPr/>
              </p14:nvContentPartPr>
              <p14:xfrm>
                <a:off x="2817818" y="3186622"/>
                <a:ext cx="270360" cy="466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711BCC8-90EE-0DE2-DCA7-2DFFE624A44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08818" y="3177982"/>
                  <a:ext cx="288000" cy="48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9255580-A975-AA74-1D2E-839E044AD107}"/>
                  </a:ext>
                </a:extLst>
              </p14:cNvPr>
              <p14:cNvContentPartPr/>
              <p14:nvPr/>
            </p14:nvContentPartPr>
            <p14:xfrm>
              <a:off x="3249818" y="3118222"/>
              <a:ext cx="119520" cy="3913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9255580-A975-AA74-1D2E-839E044AD10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240818" y="3109222"/>
                <a:ext cx="1371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5F2699F-FB0D-6807-0756-84819D25972F}"/>
                  </a:ext>
                </a:extLst>
              </p14:cNvPr>
              <p14:cNvContentPartPr/>
              <p14:nvPr/>
            </p14:nvContentPartPr>
            <p14:xfrm>
              <a:off x="3406778" y="3242422"/>
              <a:ext cx="185400" cy="1969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5F2699F-FB0D-6807-0756-84819D25972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398138" y="3233422"/>
                <a:ext cx="203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2DCE8ADF-0616-EB5A-920A-AC85F73BE83A}"/>
                  </a:ext>
                </a:extLst>
              </p14:cNvPr>
              <p14:cNvContentPartPr/>
              <p14:nvPr/>
            </p14:nvContentPartPr>
            <p14:xfrm>
              <a:off x="3693338" y="3264382"/>
              <a:ext cx="117360" cy="1850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2DCE8ADF-0616-EB5A-920A-AC85F73BE83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684338" y="3255742"/>
                <a:ext cx="135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1242549E-19FB-AE56-1A9F-1A6A10C19814}"/>
                  </a:ext>
                </a:extLst>
              </p14:cNvPr>
              <p14:cNvContentPartPr/>
              <p14:nvPr/>
            </p14:nvContentPartPr>
            <p14:xfrm>
              <a:off x="3969458" y="3261142"/>
              <a:ext cx="147600" cy="1400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1242549E-19FB-AE56-1A9F-1A6A10C1981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960458" y="3252142"/>
                <a:ext cx="165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7B5724B9-E44E-42AC-D6DD-0EB4C0AA151B}"/>
                  </a:ext>
                </a:extLst>
              </p14:cNvPr>
              <p14:cNvContentPartPr/>
              <p14:nvPr/>
            </p14:nvContentPartPr>
            <p14:xfrm>
              <a:off x="4117418" y="3405862"/>
              <a:ext cx="27720" cy="964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7B5724B9-E44E-42AC-D6DD-0EB4C0AA151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108778" y="3397222"/>
                <a:ext cx="453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63726975-8025-4944-F19A-2FC5C5F0B6BE}"/>
                  </a:ext>
                </a:extLst>
              </p14:cNvPr>
              <p14:cNvContentPartPr/>
              <p14:nvPr/>
            </p14:nvContentPartPr>
            <p14:xfrm>
              <a:off x="4223978" y="3257902"/>
              <a:ext cx="176760" cy="1526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3726975-8025-4944-F19A-2FC5C5F0B6B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215338" y="3248902"/>
                <a:ext cx="194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F246F3F-F05C-542B-3225-0B1066339077}"/>
                  </a:ext>
                </a:extLst>
              </p14:cNvPr>
              <p14:cNvContentPartPr/>
              <p14:nvPr/>
            </p14:nvContentPartPr>
            <p14:xfrm>
              <a:off x="4401098" y="3224062"/>
              <a:ext cx="266040" cy="2034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F246F3F-F05C-542B-3225-0B106633907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392458" y="3215062"/>
                <a:ext cx="2836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B4BDD262-9BBD-77E9-BD33-4D1847604EFF}"/>
                  </a:ext>
                </a:extLst>
              </p14:cNvPr>
              <p14:cNvContentPartPr/>
              <p14:nvPr/>
            </p14:nvContentPartPr>
            <p14:xfrm>
              <a:off x="4660298" y="3129022"/>
              <a:ext cx="151560" cy="3812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B4BDD262-9BBD-77E9-BD33-4D1847604EF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651298" y="3120022"/>
                <a:ext cx="16920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700CD6C6-5AD8-B6B6-960F-F60907B0BCB3}"/>
              </a:ext>
            </a:extLst>
          </p:cNvPr>
          <p:cNvGrpSpPr/>
          <p:nvPr/>
        </p:nvGrpSpPr>
        <p:grpSpPr>
          <a:xfrm>
            <a:off x="4863338" y="3027862"/>
            <a:ext cx="4839840" cy="424080"/>
            <a:chOff x="4863338" y="3027862"/>
            <a:chExt cx="483984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AAF51F3-7D36-3619-04C8-64ABE6D1988D}"/>
                    </a:ext>
                  </a:extLst>
                </p14:cNvPr>
                <p14:cNvContentPartPr/>
                <p14:nvPr/>
              </p14:nvContentPartPr>
              <p14:xfrm>
                <a:off x="4863338" y="3072502"/>
                <a:ext cx="125640" cy="379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AAF51F3-7D36-3619-04C8-64ABE6D1988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54698" y="3063862"/>
                  <a:ext cx="1432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7C95795-E677-E5B4-88CB-F23582C15E46}"/>
                    </a:ext>
                  </a:extLst>
                </p14:cNvPr>
                <p14:cNvContentPartPr/>
                <p14:nvPr/>
              </p14:nvContentPartPr>
              <p14:xfrm>
                <a:off x="4987178" y="3154582"/>
                <a:ext cx="253080" cy="2116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7C95795-E677-E5B4-88CB-F23582C15E4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78538" y="3145582"/>
                  <a:ext cx="270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D4309DE-73A8-3E4B-0F7E-0CEC33C2692A}"/>
                    </a:ext>
                  </a:extLst>
                </p14:cNvPr>
                <p14:cNvContentPartPr/>
                <p14:nvPr/>
              </p14:nvContentPartPr>
              <p14:xfrm>
                <a:off x="5324498" y="3164302"/>
                <a:ext cx="29880" cy="149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D4309DE-73A8-3E4B-0F7E-0CEC33C2692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15498" y="3155662"/>
                  <a:ext cx="47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F32BC45-595B-97EB-BF69-42DC290477BB}"/>
                    </a:ext>
                  </a:extLst>
                </p14:cNvPr>
                <p14:cNvContentPartPr/>
                <p14:nvPr/>
              </p14:nvContentPartPr>
              <p14:xfrm>
                <a:off x="5303258" y="3259342"/>
                <a:ext cx="95400" cy="19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F32BC45-595B-97EB-BF69-42DC290477B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94258" y="3250702"/>
                  <a:ext cx="11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A27A307-3DBB-3659-B1AC-C4454A3CDC3F}"/>
                    </a:ext>
                  </a:extLst>
                </p14:cNvPr>
                <p14:cNvContentPartPr/>
                <p14:nvPr/>
              </p14:nvContentPartPr>
              <p14:xfrm>
                <a:off x="5514578" y="3209662"/>
                <a:ext cx="262440" cy="239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A27A307-3DBB-3659-B1AC-C4454A3CDC3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05578" y="3201022"/>
                  <a:ext cx="280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001ED41-DEAC-7754-1B35-936217970E9A}"/>
                    </a:ext>
                  </a:extLst>
                </p14:cNvPr>
                <p14:cNvContentPartPr/>
                <p14:nvPr/>
              </p14:nvContentPartPr>
              <p14:xfrm>
                <a:off x="5895458" y="3203542"/>
                <a:ext cx="106920" cy="114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001ED41-DEAC-7754-1B35-936217970E9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86458" y="3194902"/>
                  <a:ext cx="124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40E5795-D851-70D2-1E0D-9C3090230C0E}"/>
                    </a:ext>
                  </a:extLst>
                </p14:cNvPr>
                <p14:cNvContentPartPr/>
                <p14:nvPr/>
              </p14:nvContentPartPr>
              <p14:xfrm>
                <a:off x="6093818" y="3120742"/>
                <a:ext cx="388440" cy="168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40E5795-D851-70D2-1E0D-9C3090230C0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84818" y="3111742"/>
                  <a:ext cx="406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6AA441F-BF35-7C86-61C0-741B2358B767}"/>
                    </a:ext>
                  </a:extLst>
                </p14:cNvPr>
                <p14:cNvContentPartPr/>
                <p14:nvPr/>
              </p14:nvContentPartPr>
              <p14:xfrm>
                <a:off x="6314498" y="3030742"/>
                <a:ext cx="309960" cy="361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6AA441F-BF35-7C86-61C0-741B2358B76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05858" y="3022102"/>
                  <a:ext cx="3276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2F623EA-5A11-4358-CF73-9C6DE7565E35}"/>
                    </a:ext>
                  </a:extLst>
                </p14:cNvPr>
                <p14:cNvContentPartPr/>
                <p14:nvPr/>
              </p14:nvContentPartPr>
              <p14:xfrm>
                <a:off x="6739298" y="3169702"/>
                <a:ext cx="196920" cy="21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2F623EA-5A11-4358-CF73-9C6DE7565E3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30298" y="3160702"/>
                  <a:ext cx="21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2E9EF3C-6AA6-8221-9B82-AEF4614A5CD1}"/>
                    </a:ext>
                  </a:extLst>
                </p14:cNvPr>
                <p14:cNvContentPartPr/>
                <p14:nvPr/>
              </p14:nvContentPartPr>
              <p14:xfrm>
                <a:off x="6740378" y="3111382"/>
                <a:ext cx="396720" cy="150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2E9EF3C-6AA6-8221-9B82-AEF4614A5CD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31378" y="3102382"/>
                  <a:ext cx="414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A65940C-7702-D9EC-1D40-958C572A43D1}"/>
                    </a:ext>
                  </a:extLst>
                </p14:cNvPr>
                <p14:cNvContentPartPr/>
                <p14:nvPr/>
              </p14:nvContentPartPr>
              <p14:xfrm>
                <a:off x="6993098" y="3046582"/>
                <a:ext cx="220680" cy="231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A65940C-7702-D9EC-1D40-958C572A43D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84098" y="3037942"/>
                  <a:ext cx="238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362654D-2425-5BA7-D9FC-6EC7C89B3B1F}"/>
                    </a:ext>
                  </a:extLst>
                </p14:cNvPr>
                <p14:cNvContentPartPr/>
                <p14:nvPr/>
              </p14:nvContentPartPr>
              <p14:xfrm>
                <a:off x="7332938" y="3102382"/>
                <a:ext cx="13680" cy="165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362654D-2425-5BA7-D9FC-6EC7C89B3B1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24298" y="3093742"/>
                  <a:ext cx="31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F9C97E8-7041-AC8B-BA9C-015521860F29}"/>
                    </a:ext>
                  </a:extLst>
                </p14:cNvPr>
                <p14:cNvContentPartPr/>
                <p14:nvPr/>
              </p14:nvContentPartPr>
              <p14:xfrm>
                <a:off x="7387658" y="3027862"/>
                <a:ext cx="220320" cy="244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F9C97E8-7041-AC8B-BA9C-015521860F2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79018" y="3018862"/>
                  <a:ext cx="237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196959B-720F-072D-DCFC-4B489900C431}"/>
                    </a:ext>
                  </a:extLst>
                </p14:cNvPr>
                <p14:cNvContentPartPr/>
                <p14:nvPr/>
              </p14:nvContentPartPr>
              <p14:xfrm>
                <a:off x="7665218" y="3208222"/>
                <a:ext cx="244800" cy="550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196959B-720F-072D-DCFC-4B489900C43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56578" y="3199582"/>
                  <a:ext cx="262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EC904BB-A50E-4780-B086-14C79716E708}"/>
                    </a:ext>
                  </a:extLst>
                </p14:cNvPr>
                <p14:cNvContentPartPr/>
                <p14:nvPr/>
              </p14:nvContentPartPr>
              <p14:xfrm>
                <a:off x="7962938" y="3229102"/>
                <a:ext cx="189720" cy="46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EC904BB-A50E-4780-B086-14C79716E70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54298" y="3220102"/>
                  <a:ext cx="207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4F2492D-2F61-BAB8-AC5D-489CDD9623FB}"/>
                    </a:ext>
                  </a:extLst>
                </p14:cNvPr>
                <p14:cNvContentPartPr/>
                <p14:nvPr/>
              </p14:nvContentPartPr>
              <p14:xfrm>
                <a:off x="8276858" y="3047662"/>
                <a:ext cx="115920" cy="219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4F2492D-2F61-BAB8-AC5D-489CDD9623F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67858" y="3039022"/>
                  <a:ext cx="133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22E1131-4F93-B05E-5696-91E4363EF529}"/>
                    </a:ext>
                  </a:extLst>
                </p14:cNvPr>
                <p14:cNvContentPartPr/>
                <p14:nvPr/>
              </p14:nvContentPartPr>
              <p14:xfrm>
                <a:off x="8435978" y="3043702"/>
                <a:ext cx="185760" cy="204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22E1131-4F93-B05E-5696-91E4363EF52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27338" y="3035062"/>
                  <a:ext cx="203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B1EE673-D82B-4D11-E720-09F89F72C305}"/>
                    </a:ext>
                  </a:extLst>
                </p14:cNvPr>
                <p14:cNvContentPartPr/>
                <p14:nvPr/>
              </p14:nvContentPartPr>
              <p14:xfrm>
                <a:off x="8683658" y="3095182"/>
                <a:ext cx="128880" cy="121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B1EE673-D82B-4D11-E720-09F89F72C30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74658" y="3086542"/>
                  <a:ext cx="146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C828CAE-C60F-07F3-CBB9-DCC868FE0401}"/>
                    </a:ext>
                  </a:extLst>
                </p14:cNvPr>
                <p14:cNvContentPartPr/>
                <p14:nvPr/>
              </p14:nvContentPartPr>
              <p14:xfrm>
                <a:off x="8929538" y="3087622"/>
                <a:ext cx="41040" cy="1540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C828CAE-C60F-07F3-CBB9-DCC868FE040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20538" y="3078622"/>
                  <a:ext cx="58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05244F9-940C-0275-3A3D-D778A03FB0E5}"/>
                    </a:ext>
                  </a:extLst>
                </p14:cNvPr>
                <p14:cNvContentPartPr/>
                <p14:nvPr/>
              </p14:nvContentPartPr>
              <p14:xfrm>
                <a:off x="9026018" y="3085102"/>
                <a:ext cx="145440" cy="1738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05244F9-940C-0275-3A3D-D778A03FB0E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17018" y="3076102"/>
                  <a:ext cx="163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1C640B6-344A-909F-403C-1DEA925A8E1A}"/>
                    </a:ext>
                  </a:extLst>
                </p14:cNvPr>
                <p14:cNvContentPartPr/>
                <p14:nvPr/>
              </p14:nvContentPartPr>
              <p14:xfrm>
                <a:off x="8960858" y="3035062"/>
                <a:ext cx="293400" cy="390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1C640B6-344A-909F-403C-1DEA925A8E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52218" y="3026062"/>
                  <a:ext cx="3110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FABDDB7-B442-3D59-DAC1-4D617483B8CC}"/>
                    </a:ext>
                  </a:extLst>
                </p14:cNvPr>
                <p14:cNvContentPartPr/>
                <p14:nvPr/>
              </p14:nvContentPartPr>
              <p14:xfrm>
                <a:off x="9441458" y="3090142"/>
                <a:ext cx="239400" cy="44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FABDDB7-B442-3D59-DAC1-4D617483B8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32458" y="3081502"/>
                  <a:ext cx="257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9977693-A954-AFB5-0A9B-1CB6879C51A9}"/>
                    </a:ext>
                  </a:extLst>
                </p14:cNvPr>
                <p14:cNvContentPartPr/>
                <p14:nvPr/>
              </p14:nvContentPartPr>
              <p14:xfrm>
                <a:off x="9453698" y="3177982"/>
                <a:ext cx="249480" cy="313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9977693-A954-AFB5-0A9B-1CB6879C51A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45058" y="3168982"/>
                  <a:ext cx="2671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17171A1F-ACB4-561F-CBCA-F7C9054ADE56}"/>
              </a:ext>
            </a:extLst>
          </p:cNvPr>
          <p:cNvGrpSpPr/>
          <p:nvPr/>
        </p:nvGrpSpPr>
        <p:grpSpPr>
          <a:xfrm>
            <a:off x="9863378" y="2884942"/>
            <a:ext cx="706680" cy="380160"/>
            <a:chOff x="9863378" y="2884942"/>
            <a:chExt cx="70668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7F2902F-B80E-DA10-1C50-548AEE911156}"/>
                    </a:ext>
                  </a:extLst>
                </p14:cNvPr>
                <p14:cNvContentPartPr/>
                <p14:nvPr/>
              </p14:nvContentPartPr>
              <p14:xfrm>
                <a:off x="9863378" y="2975662"/>
                <a:ext cx="157320" cy="243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7F2902F-B80E-DA10-1C50-548AEE91115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54738" y="2966662"/>
                  <a:ext cx="174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9315FEB-6B4D-BB24-EEEE-087C70F7EAEC}"/>
                    </a:ext>
                  </a:extLst>
                </p14:cNvPr>
                <p14:cNvContentPartPr/>
                <p14:nvPr/>
              </p14:nvContentPartPr>
              <p14:xfrm>
                <a:off x="10045178" y="3219742"/>
                <a:ext cx="29880" cy="45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9315FEB-6B4D-BB24-EEEE-087C70F7EAE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36178" y="3210742"/>
                  <a:ext cx="47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E04D0EE-0CF2-2ACA-BEAB-2F1696C4A41C}"/>
                    </a:ext>
                  </a:extLst>
                </p14:cNvPr>
                <p14:cNvContentPartPr/>
                <p14:nvPr/>
              </p14:nvContentPartPr>
              <p14:xfrm>
                <a:off x="10214738" y="2899702"/>
                <a:ext cx="129960" cy="2739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E04D0EE-0CF2-2ACA-BEAB-2F1696C4A41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06098" y="2890702"/>
                  <a:ext cx="147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34DE0FB-C713-F629-B314-E9D602919392}"/>
                    </a:ext>
                  </a:extLst>
                </p14:cNvPr>
                <p14:cNvContentPartPr/>
                <p14:nvPr/>
              </p14:nvContentPartPr>
              <p14:xfrm>
                <a:off x="10442978" y="2884942"/>
                <a:ext cx="127080" cy="331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34DE0FB-C713-F629-B314-E9D60291939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34338" y="2875942"/>
                  <a:ext cx="14472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2F534B99-75C7-A5CD-1DBE-6647E9F856D9}"/>
              </a:ext>
            </a:extLst>
          </p:cNvPr>
          <p:cNvGrpSpPr/>
          <p:nvPr/>
        </p:nvGrpSpPr>
        <p:grpSpPr>
          <a:xfrm>
            <a:off x="411218" y="4048822"/>
            <a:ext cx="485280" cy="286200"/>
            <a:chOff x="411218" y="4048822"/>
            <a:chExt cx="48528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A81EE47-A079-2953-D58A-D647FE7DF064}"/>
                    </a:ext>
                  </a:extLst>
                </p14:cNvPr>
                <p14:cNvContentPartPr/>
                <p14:nvPr/>
              </p14:nvContentPartPr>
              <p14:xfrm>
                <a:off x="411218" y="4174102"/>
                <a:ext cx="269280" cy="507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A81EE47-A079-2953-D58A-D647FE7DF06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2218" y="4165462"/>
                  <a:ext cx="286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DCA7DF0-2FE4-3005-5070-82457DA20762}"/>
                    </a:ext>
                  </a:extLst>
                </p14:cNvPr>
                <p14:cNvContentPartPr/>
                <p14:nvPr/>
              </p14:nvContentPartPr>
              <p14:xfrm>
                <a:off x="484298" y="4215862"/>
                <a:ext cx="251280" cy="45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DCA7DF0-2FE4-3005-5070-82457DA2076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5658" y="4207222"/>
                  <a:ext cx="268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37D88AF-FF75-FBF6-35B4-A66D39F0544C}"/>
                    </a:ext>
                  </a:extLst>
                </p14:cNvPr>
                <p14:cNvContentPartPr/>
                <p14:nvPr/>
              </p14:nvContentPartPr>
              <p14:xfrm>
                <a:off x="785618" y="4048822"/>
                <a:ext cx="110880" cy="286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37D88AF-FF75-FBF6-35B4-A66D39F0544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6978" y="4039822"/>
                  <a:ext cx="12852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BA5F7242-5B2B-CC4F-23E4-B79BBAE9E022}"/>
              </a:ext>
            </a:extLst>
          </p:cNvPr>
          <p:cNvGrpSpPr/>
          <p:nvPr/>
        </p:nvGrpSpPr>
        <p:grpSpPr>
          <a:xfrm>
            <a:off x="1239938" y="3903382"/>
            <a:ext cx="1011960" cy="369360"/>
            <a:chOff x="1239938" y="3903382"/>
            <a:chExt cx="101196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B5AF6A8-FDD1-09EC-F6F5-BA6F2525C001}"/>
                    </a:ext>
                  </a:extLst>
                </p14:cNvPr>
                <p14:cNvContentPartPr/>
                <p14:nvPr/>
              </p14:nvContentPartPr>
              <p14:xfrm>
                <a:off x="1334618" y="3941542"/>
                <a:ext cx="139680" cy="194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B5AF6A8-FDD1-09EC-F6F5-BA6F2525C0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325978" y="3932902"/>
                  <a:ext cx="157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8542C7A-3CB4-64C8-4B61-C80797D3BD99}"/>
                    </a:ext>
                  </a:extLst>
                </p14:cNvPr>
                <p14:cNvContentPartPr/>
                <p14:nvPr/>
              </p14:nvContentPartPr>
              <p14:xfrm>
                <a:off x="1609298" y="3927502"/>
                <a:ext cx="86400" cy="1058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8542C7A-3CB4-64C8-4B61-C80797D3BD9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00298" y="3918862"/>
                  <a:ext cx="104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5A0B82B-F903-4B5A-1FB3-EE1DF62503C0}"/>
                    </a:ext>
                  </a:extLst>
                </p14:cNvPr>
                <p14:cNvContentPartPr/>
                <p14:nvPr/>
              </p14:nvContentPartPr>
              <p14:xfrm>
                <a:off x="1686698" y="3987982"/>
                <a:ext cx="26280" cy="142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5A0B82B-F903-4B5A-1FB3-EE1DF62503C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77698" y="3978982"/>
                  <a:ext cx="43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B5DC8E3-A2A4-98BA-716B-4D4C21DB0240}"/>
                    </a:ext>
                  </a:extLst>
                </p14:cNvPr>
                <p14:cNvContentPartPr/>
                <p14:nvPr/>
              </p14:nvContentPartPr>
              <p14:xfrm>
                <a:off x="1890458" y="3936502"/>
                <a:ext cx="19080" cy="16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B5DC8E3-A2A4-98BA-716B-4D4C21DB02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881818" y="3927502"/>
                  <a:ext cx="36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6939318-6712-629C-AEFF-1BA5A375BBE5}"/>
                    </a:ext>
                  </a:extLst>
                </p14:cNvPr>
                <p14:cNvContentPartPr/>
                <p14:nvPr/>
              </p14:nvContentPartPr>
              <p14:xfrm>
                <a:off x="1530818" y="4110382"/>
                <a:ext cx="27720" cy="82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6939318-6712-629C-AEFF-1BA5A375BBE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22178" y="4101382"/>
                  <a:ext cx="45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FE47BF2-BEC9-200C-9B3E-061C03461602}"/>
                    </a:ext>
                  </a:extLst>
                </p14:cNvPr>
                <p14:cNvContentPartPr/>
                <p14:nvPr/>
              </p14:nvContentPartPr>
              <p14:xfrm>
                <a:off x="1783178" y="3903382"/>
                <a:ext cx="130320" cy="207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FE47BF2-BEC9-200C-9B3E-061C0346160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774178" y="3894742"/>
                  <a:ext cx="147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EEA4FAC-91E4-1EC2-2E29-2ECB6837F87A}"/>
                    </a:ext>
                  </a:extLst>
                </p14:cNvPr>
                <p14:cNvContentPartPr/>
                <p14:nvPr/>
              </p14:nvContentPartPr>
              <p14:xfrm>
                <a:off x="1239938" y="4191382"/>
                <a:ext cx="1011960" cy="81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EEA4FAC-91E4-1EC2-2E29-2ECB6837F87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30938" y="4182382"/>
                  <a:ext cx="10296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EB6569D1-7C48-DF53-4CAC-F5E75F1A8124}"/>
              </a:ext>
            </a:extLst>
          </p:cNvPr>
          <p:cNvGrpSpPr/>
          <p:nvPr/>
        </p:nvGrpSpPr>
        <p:grpSpPr>
          <a:xfrm>
            <a:off x="1013858" y="4370662"/>
            <a:ext cx="1785960" cy="280800"/>
            <a:chOff x="1013858" y="4370662"/>
            <a:chExt cx="178596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DDCAE3B-3328-D615-D060-8DC615F58425}"/>
                    </a:ext>
                  </a:extLst>
                </p14:cNvPr>
                <p14:cNvContentPartPr/>
                <p14:nvPr/>
              </p14:nvContentPartPr>
              <p14:xfrm>
                <a:off x="1013858" y="4430422"/>
                <a:ext cx="210960" cy="183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DDCAE3B-3328-D615-D060-8DC615F584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5218" y="4421422"/>
                  <a:ext cx="228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6455CB3-2E54-0FAB-1EF3-4A1BB2B56606}"/>
                    </a:ext>
                  </a:extLst>
                </p14:cNvPr>
                <p14:cNvContentPartPr/>
                <p14:nvPr/>
              </p14:nvContentPartPr>
              <p14:xfrm>
                <a:off x="1246418" y="4592782"/>
                <a:ext cx="21600" cy="586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6455CB3-2E54-0FAB-1EF3-4A1BB2B5660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37778" y="4583782"/>
                  <a:ext cx="39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2D2964D-9EAF-D3EF-1CE1-7BC4E975A4F9}"/>
                    </a:ext>
                  </a:extLst>
                </p14:cNvPr>
                <p14:cNvContentPartPr/>
                <p14:nvPr/>
              </p14:nvContentPartPr>
              <p14:xfrm>
                <a:off x="1351898" y="4417462"/>
                <a:ext cx="107280" cy="1342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2D2964D-9EAF-D3EF-1CE1-7BC4E975A4F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42898" y="4408462"/>
                  <a:ext cx="124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4EF5CB1-A16E-E207-F2A5-0118D246B637}"/>
                    </a:ext>
                  </a:extLst>
                </p14:cNvPr>
                <p14:cNvContentPartPr/>
                <p14:nvPr/>
              </p14:nvContentPartPr>
              <p14:xfrm>
                <a:off x="1518578" y="4390462"/>
                <a:ext cx="93960" cy="197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4EF5CB1-A16E-E207-F2A5-0118D246B63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509578" y="4381462"/>
                  <a:ext cx="111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6F197A7-2BC4-CB58-E6A6-8F0734875F84}"/>
                    </a:ext>
                  </a:extLst>
                </p14:cNvPr>
                <p14:cNvContentPartPr/>
                <p14:nvPr/>
              </p14:nvContentPartPr>
              <p14:xfrm>
                <a:off x="1682738" y="4412422"/>
                <a:ext cx="104400" cy="100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6F197A7-2BC4-CB58-E6A6-8F0734875F8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673738" y="4403422"/>
                  <a:ext cx="122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06BC638-1293-3697-1035-FB8EFB0560A0}"/>
                    </a:ext>
                  </a:extLst>
                </p14:cNvPr>
                <p14:cNvContentPartPr/>
                <p14:nvPr/>
              </p14:nvContentPartPr>
              <p14:xfrm>
                <a:off x="1900898" y="4504222"/>
                <a:ext cx="21960" cy="313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06BC638-1293-3697-1035-FB8EFB0560A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891898" y="4495582"/>
                  <a:ext cx="3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EC56053-91A1-3BEF-E550-F78ECB74E122}"/>
                    </a:ext>
                  </a:extLst>
                </p14:cNvPr>
                <p14:cNvContentPartPr/>
                <p14:nvPr/>
              </p14:nvContentPartPr>
              <p14:xfrm>
                <a:off x="2064698" y="4394062"/>
                <a:ext cx="139320" cy="187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EC56053-91A1-3BEF-E550-F78ECB74E12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056058" y="4385062"/>
                  <a:ext cx="156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A649AD7-AD24-6D01-9DA6-11FE0A7FABD3}"/>
                    </a:ext>
                  </a:extLst>
                </p14:cNvPr>
                <p14:cNvContentPartPr/>
                <p14:nvPr/>
              </p14:nvContentPartPr>
              <p14:xfrm>
                <a:off x="2234978" y="4516102"/>
                <a:ext cx="12600" cy="1274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A649AD7-AD24-6D01-9DA6-11FE0A7FABD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26338" y="4507462"/>
                  <a:ext cx="30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6FC171A-5FC3-A049-2004-21A58F203987}"/>
                    </a:ext>
                  </a:extLst>
                </p14:cNvPr>
                <p14:cNvContentPartPr/>
                <p14:nvPr/>
              </p14:nvContentPartPr>
              <p14:xfrm>
                <a:off x="2321738" y="4383622"/>
                <a:ext cx="91440" cy="165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6FC171A-5FC3-A049-2004-21A58F20398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12738" y="4374622"/>
                  <a:ext cx="109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9BEE2C7-7A18-3090-BCB4-6508FCAAC73F}"/>
                    </a:ext>
                  </a:extLst>
                </p14:cNvPr>
                <p14:cNvContentPartPr/>
                <p14:nvPr/>
              </p14:nvContentPartPr>
              <p14:xfrm>
                <a:off x="2416778" y="4394062"/>
                <a:ext cx="162000" cy="171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9BEE2C7-7A18-3090-BCB4-6508FCAAC73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07778" y="4385422"/>
                  <a:ext cx="179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84DAE9C-8404-09E1-EC78-4AA3FF2A2FCA}"/>
                    </a:ext>
                  </a:extLst>
                </p14:cNvPr>
                <p14:cNvContentPartPr/>
                <p14:nvPr/>
              </p14:nvContentPartPr>
              <p14:xfrm>
                <a:off x="2632778" y="4370662"/>
                <a:ext cx="167040" cy="2102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84DAE9C-8404-09E1-EC78-4AA3FF2A2FC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23778" y="4362022"/>
                  <a:ext cx="184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09BF91F-4931-C5F0-323A-81688FE32F18}"/>
                    </a:ext>
                  </a:extLst>
                </p14:cNvPr>
                <p14:cNvContentPartPr/>
                <p14:nvPr/>
              </p14:nvContentPartPr>
              <p14:xfrm>
                <a:off x="2658338" y="4457422"/>
                <a:ext cx="133920" cy="10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09BF91F-4931-C5F0-323A-81688FE32F1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49338" y="4448782"/>
                  <a:ext cx="1515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99C1B713-2C58-E520-9F3B-6C187757927B}"/>
              </a:ext>
            </a:extLst>
          </p:cNvPr>
          <p:cNvGrpSpPr/>
          <p:nvPr/>
        </p:nvGrpSpPr>
        <p:grpSpPr>
          <a:xfrm>
            <a:off x="3093218" y="4158622"/>
            <a:ext cx="245880" cy="54000"/>
            <a:chOff x="3093218" y="4158622"/>
            <a:chExt cx="24588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11A6A7B-B857-033F-BAE4-90EAF1D4129E}"/>
                    </a:ext>
                  </a:extLst>
                </p14:cNvPr>
                <p14:cNvContentPartPr/>
                <p14:nvPr/>
              </p14:nvContentPartPr>
              <p14:xfrm>
                <a:off x="3093218" y="4158622"/>
                <a:ext cx="245880" cy="11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11A6A7B-B857-033F-BAE4-90EAF1D4129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084578" y="4149982"/>
                  <a:ext cx="263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D149E85-9121-1531-C4BB-748F605DACE6}"/>
                    </a:ext>
                  </a:extLst>
                </p14:cNvPr>
                <p14:cNvContentPartPr/>
                <p14:nvPr/>
              </p14:nvContentPartPr>
              <p14:xfrm>
                <a:off x="3141818" y="4198942"/>
                <a:ext cx="185040" cy="13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D149E85-9121-1531-C4BB-748F605DACE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32818" y="4190302"/>
                  <a:ext cx="2026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02164DF3-8B34-763F-6D71-3B9695F24697}"/>
              </a:ext>
            </a:extLst>
          </p:cNvPr>
          <p:cNvGrpSpPr/>
          <p:nvPr/>
        </p:nvGrpSpPr>
        <p:grpSpPr>
          <a:xfrm>
            <a:off x="3639698" y="3779902"/>
            <a:ext cx="5088960" cy="2265480"/>
            <a:chOff x="3639698" y="3779902"/>
            <a:chExt cx="5088960" cy="22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2DDE9BA-B6F1-089B-1FF0-33C2A3CE731B}"/>
                    </a:ext>
                  </a:extLst>
                </p14:cNvPr>
                <p14:cNvContentPartPr/>
                <p14:nvPr/>
              </p14:nvContentPartPr>
              <p14:xfrm>
                <a:off x="3755618" y="4063942"/>
                <a:ext cx="11160" cy="143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2DDE9BA-B6F1-089B-1FF0-33C2A3CE731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746978" y="4054942"/>
                  <a:ext cx="28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A8E5EDB-7D4E-D53F-A2FD-5D884B98A8C0}"/>
                    </a:ext>
                  </a:extLst>
                </p14:cNvPr>
                <p14:cNvContentPartPr/>
                <p14:nvPr/>
              </p14:nvContentPartPr>
              <p14:xfrm>
                <a:off x="3639698" y="3971422"/>
                <a:ext cx="261360" cy="276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A8E5EDB-7D4E-D53F-A2FD-5D884B98A8C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630698" y="3962782"/>
                  <a:ext cx="279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1FB43AE-257B-9C8D-701E-CED929F415A0}"/>
                    </a:ext>
                  </a:extLst>
                </p14:cNvPr>
                <p14:cNvContentPartPr/>
                <p14:nvPr/>
              </p14:nvContentPartPr>
              <p14:xfrm>
                <a:off x="4103378" y="4016422"/>
                <a:ext cx="42840" cy="161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1FB43AE-257B-9C8D-701E-CED929F415A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94738" y="4007422"/>
                  <a:ext cx="60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33D5427-AEBB-43EA-DAE0-BC65ECAB4F36}"/>
                    </a:ext>
                  </a:extLst>
                </p14:cNvPr>
                <p14:cNvContentPartPr/>
                <p14:nvPr/>
              </p14:nvContentPartPr>
              <p14:xfrm>
                <a:off x="4276898" y="3966382"/>
                <a:ext cx="12240" cy="184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33D5427-AEBB-43EA-DAE0-BC65ECAB4F3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68258" y="3957382"/>
                  <a:ext cx="29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3CF4AD3-84A2-587F-D377-4F76C8A78351}"/>
                    </a:ext>
                  </a:extLst>
                </p14:cNvPr>
                <p14:cNvContentPartPr/>
                <p14:nvPr/>
              </p14:nvContentPartPr>
              <p14:xfrm>
                <a:off x="4135418" y="3919942"/>
                <a:ext cx="266400" cy="1562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3CF4AD3-84A2-587F-D377-4F76C8A7835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26778" y="3910942"/>
                  <a:ext cx="284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B78F2A1-2A95-7E85-92F0-19998F547734}"/>
                    </a:ext>
                  </a:extLst>
                </p14:cNvPr>
                <p14:cNvContentPartPr/>
                <p14:nvPr/>
              </p14:nvContentPartPr>
              <p14:xfrm>
                <a:off x="4493258" y="3838942"/>
                <a:ext cx="91440" cy="330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B78F2A1-2A95-7E85-92F0-19998F54773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484618" y="3830302"/>
                  <a:ext cx="1090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0F8DFAA-F9C1-1D6A-5E61-E70A081AA4D4}"/>
                    </a:ext>
                  </a:extLst>
                </p14:cNvPr>
                <p14:cNvContentPartPr/>
                <p14:nvPr/>
              </p14:nvContentPartPr>
              <p14:xfrm>
                <a:off x="4634378" y="3930742"/>
                <a:ext cx="129960" cy="156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0F8DFAA-F9C1-1D6A-5E61-E70A081AA4D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625378" y="3922102"/>
                  <a:ext cx="147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E7FD83F-305B-B668-97FC-11E6BEFBCC01}"/>
                    </a:ext>
                  </a:extLst>
                </p14:cNvPr>
                <p14:cNvContentPartPr/>
                <p14:nvPr/>
              </p14:nvContentPartPr>
              <p14:xfrm>
                <a:off x="4823738" y="3936502"/>
                <a:ext cx="123840" cy="1022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E7FD83F-305B-B668-97FC-11E6BEFBCC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814738" y="3927862"/>
                  <a:ext cx="141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0B01FAC-0588-E881-6C26-12E3A04BCAE7}"/>
                    </a:ext>
                  </a:extLst>
                </p14:cNvPr>
                <p14:cNvContentPartPr/>
                <p14:nvPr/>
              </p14:nvContentPartPr>
              <p14:xfrm>
                <a:off x="4978538" y="3924982"/>
                <a:ext cx="48960" cy="1184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0B01FAC-0588-E881-6C26-12E3A04BCAE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69898" y="3915982"/>
                  <a:ext cx="66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6DE52EC-9DEA-0167-1D56-B6DD8CA49B10}"/>
                    </a:ext>
                  </a:extLst>
                </p14:cNvPr>
                <p14:cNvContentPartPr/>
                <p14:nvPr/>
              </p14:nvContentPartPr>
              <p14:xfrm>
                <a:off x="5113178" y="3887182"/>
                <a:ext cx="173880" cy="177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6DE52EC-9DEA-0167-1D56-B6DD8CA49B1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04538" y="3878542"/>
                  <a:ext cx="191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84E8CAB-E772-9001-C5D4-8A42FBDD1BC4}"/>
                    </a:ext>
                  </a:extLst>
                </p14:cNvPr>
                <p14:cNvContentPartPr/>
                <p14:nvPr/>
              </p14:nvContentPartPr>
              <p14:xfrm>
                <a:off x="5243498" y="3779902"/>
                <a:ext cx="187200" cy="5014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84E8CAB-E772-9001-C5D4-8A42FBDD1BC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234498" y="3771262"/>
                  <a:ext cx="2048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601DF86-6B3B-0E42-3E8D-F083AC23F461}"/>
                    </a:ext>
                  </a:extLst>
                </p14:cNvPr>
                <p14:cNvContentPartPr/>
                <p14:nvPr/>
              </p14:nvContentPartPr>
              <p14:xfrm>
                <a:off x="5304698" y="5066902"/>
                <a:ext cx="29160" cy="288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601DF86-6B3B-0E42-3E8D-F083AC23F46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96058" y="5057902"/>
                  <a:ext cx="46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316EB3D-3D05-A1BB-F564-E88454FBB52D}"/>
                    </a:ext>
                  </a:extLst>
                </p14:cNvPr>
                <p14:cNvContentPartPr/>
                <p14:nvPr/>
              </p14:nvContentPartPr>
              <p14:xfrm>
                <a:off x="5104898" y="5308102"/>
                <a:ext cx="378360" cy="65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316EB3D-3D05-A1BB-F564-E88454FBB52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96258" y="5299462"/>
                  <a:ext cx="396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63393AE-3155-237C-4E70-2A6335B31710}"/>
                    </a:ext>
                  </a:extLst>
                </p14:cNvPr>
                <p14:cNvContentPartPr/>
                <p14:nvPr/>
              </p14:nvContentPartPr>
              <p14:xfrm>
                <a:off x="5188058" y="5056822"/>
                <a:ext cx="293400" cy="6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63393AE-3155-237C-4E70-2A6335B3171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79418" y="5048182"/>
                  <a:ext cx="311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1C9E980-001B-15CB-6406-47139DB11D84}"/>
                    </a:ext>
                  </a:extLst>
                </p14:cNvPr>
                <p14:cNvContentPartPr/>
                <p14:nvPr/>
              </p14:nvContentPartPr>
              <p14:xfrm>
                <a:off x="4673618" y="5445622"/>
                <a:ext cx="1472400" cy="59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1C9E980-001B-15CB-6406-47139DB11D8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64978" y="5436622"/>
                  <a:ext cx="1490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8DFB0CF-6357-B361-E60D-EE84DAFEB1AF}"/>
                    </a:ext>
                  </a:extLst>
                </p14:cNvPr>
                <p14:cNvContentPartPr/>
                <p14:nvPr/>
              </p14:nvContentPartPr>
              <p14:xfrm>
                <a:off x="4531418" y="5686462"/>
                <a:ext cx="214200" cy="228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8DFB0CF-6357-B361-E60D-EE84DAFEB1A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522778" y="5677462"/>
                  <a:ext cx="231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CDEC3D4-0E67-706E-CDF7-7625445E9503}"/>
                    </a:ext>
                  </a:extLst>
                </p14:cNvPr>
                <p14:cNvContentPartPr/>
                <p14:nvPr/>
              </p14:nvContentPartPr>
              <p14:xfrm>
                <a:off x="4824458" y="5722462"/>
                <a:ext cx="123840" cy="1767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CDEC3D4-0E67-706E-CDF7-7625445E950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815458" y="5713822"/>
                  <a:ext cx="141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1F1A9F3-5F17-D0DF-5784-9064626F7501}"/>
                    </a:ext>
                  </a:extLst>
                </p14:cNvPr>
                <p14:cNvContentPartPr/>
                <p14:nvPr/>
              </p14:nvContentPartPr>
              <p14:xfrm>
                <a:off x="5002298" y="5718862"/>
                <a:ext cx="186120" cy="115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1F1A9F3-5F17-D0DF-5784-9064626F750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993658" y="5710222"/>
                  <a:ext cx="203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DF8BB0B-8675-D3BC-1476-7A01435533AA}"/>
                    </a:ext>
                  </a:extLst>
                </p14:cNvPr>
                <p14:cNvContentPartPr/>
                <p14:nvPr/>
              </p14:nvContentPartPr>
              <p14:xfrm>
                <a:off x="5159618" y="5828662"/>
                <a:ext cx="115560" cy="139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DF8BB0B-8675-D3BC-1476-7A01435533A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150618" y="5819662"/>
                  <a:ext cx="133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4BAECCC-E51A-DD04-C970-2C07855BBED9}"/>
                    </a:ext>
                  </a:extLst>
                </p14:cNvPr>
                <p14:cNvContentPartPr/>
                <p14:nvPr/>
              </p14:nvContentPartPr>
              <p14:xfrm>
                <a:off x="5198498" y="5674942"/>
                <a:ext cx="144720" cy="3402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4BAECCC-E51A-DD04-C970-2C07855BBED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189498" y="5666302"/>
                  <a:ext cx="1623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6BCA4BF-E681-606F-7E9F-6F15DB03DE05}"/>
                    </a:ext>
                  </a:extLst>
                </p14:cNvPr>
                <p14:cNvContentPartPr/>
                <p14:nvPr/>
              </p14:nvContentPartPr>
              <p14:xfrm>
                <a:off x="4498298" y="5593942"/>
                <a:ext cx="154440" cy="4388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6BCA4BF-E681-606F-7E9F-6F15DB03DE0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89658" y="5585302"/>
                  <a:ext cx="1720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2C40B50-6C6A-8334-C8F8-47ECE735FF41}"/>
                    </a:ext>
                  </a:extLst>
                </p14:cNvPr>
                <p14:cNvContentPartPr/>
                <p14:nvPr/>
              </p14:nvContentPartPr>
              <p14:xfrm>
                <a:off x="5374898" y="5606542"/>
                <a:ext cx="128880" cy="276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2C40B50-6C6A-8334-C8F8-47ECE735FF4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66258" y="5597542"/>
                  <a:ext cx="146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0D15C01-3E28-9E18-CE93-E9DA136EE1B1}"/>
                    </a:ext>
                  </a:extLst>
                </p14:cNvPr>
                <p14:cNvContentPartPr/>
                <p14:nvPr/>
              </p14:nvContentPartPr>
              <p14:xfrm>
                <a:off x="5515658" y="5673502"/>
                <a:ext cx="174600" cy="151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0D15C01-3E28-9E18-CE93-E9DA136EE1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507018" y="5664502"/>
                  <a:ext cx="192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F1C9BF5-123E-A2F2-C278-A86A4608E899}"/>
                    </a:ext>
                  </a:extLst>
                </p14:cNvPr>
                <p14:cNvContentPartPr/>
                <p14:nvPr/>
              </p14:nvContentPartPr>
              <p14:xfrm>
                <a:off x="5746418" y="5681422"/>
                <a:ext cx="90720" cy="162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F1C9BF5-123E-A2F2-C278-A86A4608E89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737778" y="5672422"/>
                  <a:ext cx="108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3AB962A-8075-66CC-0F21-6DDA16F64689}"/>
                    </a:ext>
                  </a:extLst>
                </p14:cNvPr>
                <p14:cNvContentPartPr/>
                <p14:nvPr/>
              </p14:nvContentPartPr>
              <p14:xfrm>
                <a:off x="5980058" y="5686102"/>
                <a:ext cx="161280" cy="1213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3AB962A-8075-66CC-0F21-6DDA16F6468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971418" y="5677102"/>
                  <a:ext cx="178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54A1538-B484-8FB6-CC18-7FEB9288FC65}"/>
                    </a:ext>
                  </a:extLst>
                </p14:cNvPr>
                <p14:cNvContentPartPr/>
                <p14:nvPr/>
              </p14:nvContentPartPr>
              <p14:xfrm>
                <a:off x="6082298" y="5782942"/>
                <a:ext cx="133200" cy="195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54A1538-B484-8FB6-CC18-7FEB9288FC6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73298" y="5773942"/>
                  <a:ext cx="150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681D6FD-22CF-2EEE-E1B0-F3631AA5E4C7}"/>
                    </a:ext>
                  </a:extLst>
                </p14:cNvPr>
                <p14:cNvContentPartPr/>
                <p14:nvPr/>
              </p14:nvContentPartPr>
              <p14:xfrm>
                <a:off x="6200378" y="5563702"/>
                <a:ext cx="201240" cy="481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681D6FD-22CF-2EEE-E1B0-F3631AA5E4C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191738" y="5554702"/>
                  <a:ext cx="2188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91486F6-082C-2E94-4EA5-95378ADF6FEA}"/>
                    </a:ext>
                  </a:extLst>
                </p14:cNvPr>
                <p14:cNvContentPartPr/>
                <p14:nvPr/>
              </p14:nvContentPartPr>
              <p14:xfrm>
                <a:off x="5560298" y="5254102"/>
                <a:ext cx="150120" cy="139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91486F6-082C-2E94-4EA5-95378ADF6FE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51298" y="5245462"/>
                  <a:ext cx="167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4953F4E-6568-D9C4-0C3F-2906853C6EF5}"/>
                    </a:ext>
                  </a:extLst>
                </p14:cNvPr>
                <p14:cNvContentPartPr/>
                <p14:nvPr/>
              </p14:nvContentPartPr>
              <p14:xfrm>
                <a:off x="6529418" y="4933702"/>
                <a:ext cx="358560" cy="528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4953F4E-6568-D9C4-0C3F-2906853C6EF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520418" y="4925062"/>
                  <a:ext cx="3762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85DF022-FC26-0143-C757-B30F1EAE73D4}"/>
                    </a:ext>
                  </a:extLst>
                </p14:cNvPr>
                <p14:cNvContentPartPr/>
                <p14:nvPr/>
              </p14:nvContentPartPr>
              <p14:xfrm>
                <a:off x="6463898" y="5088502"/>
                <a:ext cx="288000" cy="4431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85DF022-FC26-0143-C757-B30F1EAE73D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455258" y="5079502"/>
                  <a:ext cx="3056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708C372-D498-BEAF-F174-9C0061D846D0}"/>
                    </a:ext>
                  </a:extLst>
                </p14:cNvPr>
                <p14:cNvContentPartPr/>
                <p14:nvPr/>
              </p14:nvContentPartPr>
              <p14:xfrm>
                <a:off x="7023338" y="4486942"/>
                <a:ext cx="104040" cy="2671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708C372-D498-BEAF-F174-9C0061D846D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014698" y="4477942"/>
                  <a:ext cx="121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B06434D-72B4-C015-12B8-879838E3BD9C}"/>
                    </a:ext>
                  </a:extLst>
                </p14:cNvPr>
                <p14:cNvContentPartPr/>
                <p14:nvPr/>
              </p14:nvContentPartPr>
              <p14:xfrm>
                <a:off x="6908858" y="4420342"/>
                <a:ext cx="273600" cy="3297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B06434D-72B4-C015-12B8-879838E3BD9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99858" y="4411702"/>
                  <a:ext cx="2912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054B6A9-ED81-6322-41FD-28E383679937}"/>
                    </a:ext>
                  </a:extLst>
                </p14:cNvPr>
                <p14:cNvContentPartPr/>
                <p14:nvPr/>
              </p14:nvContentPartPr>
              <p14:xfrm>
                <a:off x="7256978" y="4030462"/>
                <a:ext cx="846000" cy="5781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054B6A9-ED81-6322-41FD-28E38367993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48338" y="4021822"/>
                  <a:ext cx="8636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D4D52DA-4004-1689-AA74-0D354B1164D3}"/>
                    </a:ext>
                  </a:extLst>
                </p14:cNvPr>
                <p14:cNvContentPartPr/>
                <p14:nvPr/>
              </p14:nvContentPartPr>
              <p14:xfrm>
                <a:off x="7123418" y="4581622"/>
                <a:ext cx="691920" cy="2365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D4D52DA-4004-1689-AA74-0D354B1164D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114778" y="4572982"/>
                  <a:ext cx="709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AC0E6AE-D4B1-67C2-3A1E-C0D67AAEF76B}"/>
                    </a:ext>
                  </a:extLst>
                </p14:cNvPr>
                <p14:cNvContentPartPr/>
                <p14:nvPr/>
              </p14:nvContentPartPr>
              <p14:xfrm>
                <a:off x="7164458" y="4972582"/>
                <a:ext cx="163440" cy="256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AC0E6AE-D4B1-67C2-3A1E-C0D67AAEF76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55458" y="4963582"/>
                  <a:ext cx="1810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47743DE-721B-8C2A-C711-709D65762DA6}"/>
                    </a:ext>
                  </a:extLst>
                </p14:cNvPr>
                <p14:cNvContentPartPr/>
                <p14:nvPr/>
              </p14:nvContentPartPr>
              <p14:xfrm>
                <a:off x="7369658" y="4951342"/>
                <a:ext cx="358920" cy="1623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47743DE-721B-8C2A-C711-709D65762DA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61018" y="4942342"/>
                  <a:ext cx="376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E7CE367-609A-6EF7-3046-FAA731FCDD42}"/>
                    </a:ext>
                  </a:extLst>
                </p14:cNvPr>
                <p14:cNvContentPartPr/>
                <p14:nvPr/>
              </p14:nvContentPartPr>
              <p14:xfrm>
                <a:off x="7848098" y="4979782"/>
                <a:ext cx="2520" cy="48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E7CE367-609A-6EF7-3046-FAA731FCDD4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39098" y="4970782"/>
                  <a:ext cx="20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3360511-C57A-0074-EC92-4964EA134AD5}"/>
                    </a:ext>
                  </a:extLst>
                </p14:cNvPr>
                <p14:cNvContentPartPr/>
                <p14:nvPr/>
              </p14:nvContentPartPr>
              <p14:xfrm>
                <a:off x="7111898" y="5493142"/>
                <a:ext cx="184320" cy="125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3360511-C57A-0074-EC92-4964EA134AD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102898" y="5484502"/>
                  <a:ext cx="201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3F90B88-D703-4D0E-F990-30F142F6DC32}"/>
                    </a:ext>
                  </a:extLst>
                </p14:cNvPr>
                <p14:cNvContentPartPr/>
                <p14:nvPr/>
              </p14:nvContentPartPr>
              <p14:xfrm>
                <a:off x="7272818" y="5388382"/>
                <a:ext cx="129960" cy="209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3F90B88-D703-4D0E-F990-30F142F6DC3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264178" y="5379382"/>
                  <a:ext cx="147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2AEFEF3-855F-9179-6EB4-04DFFFB751E2}"/>
                    </a:ext>
                  </a:extLst>
                </p14:cNvPr>
                <p14:cNvContentPartPr/>
                <p14:nvPr/>
              </p14:nvContentPartPr>
              <p14:xfrm>
                <a:off x="7435898" y="5309542"/>
                <a:ext cx="257760" cy="2365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2AEFEF3-855F-9179-6EB4-04DFFFB751E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27258" y="5300902"/>
                  <a:ext cx="275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4092863-10F7-388F-BECC-21AC4A24F93A}"/>
                    </a:ext>
                  </a:extLst>
                </p14:cNvPr>
                <p14:cNvContentPartPr/>
                <p14:nvPr/>
              </p14:nvContentPartPr>
              <p14:xfrm>
                <a:off x="7647218" y="5302702"/>
                <a:ext cx="79200" cy="36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4092863-10F7-388F-BECC-21AC4A24F93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38578" y="5293702"/>
                  <a:ext cx="96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D4DED69-BE7F-5127-3A65-0BDE41502FE2}"/>
                    </a:ext>
                  </a:extLst>
                </p14:cNvPr>
                <p14:cNvContentPartPr/>
                <p14:nvPr/>
              </p14:nvContentPartPr>
              <p14:xfrm>
                <a:off x="7735058" y="5319622"/>
                <a:ext cx="103680" cy="110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D4DED69-BE7F-5127-3A65-0BDE41502FE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726058" y="5310622"/>
                  <a:ext cx="121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BA1E24D-276A-E377-56BA-CCC568CEDCE1}"/>
                    </a:ext>
                  </a:extLst>
                </p14:cNvPr>
                <p14:cNvContentPartPr/>
                <p14:nvPr/>
              </p14:nvContentPartPr>
              <p14:xfrm>
                <a:off x="7826498" y="5126302"/>
                <a:ext cx="135720" cy="237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BA1E24D-276A-E377-56BA-CCC568CEDCE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17498" y="5117302"/>
                  <a:ext cx="153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F5F077E-58D9-3AE6-903F-1C27E1E10703}"/>
                    </a:ext>
                  </a:extLst>
                </p14:cNvPr>
                <p14:cNvContentPartPr/>
                <p14:nvPr/>
              </p14:nvContentPartPr>
              <p14:xfrm>
                <a:off x="7916498" y="5255182"/>
                <a:ext cx="207720" cy="615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F5F077E-58D9-3AE6-903F-1C27E1E1070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07858" y="5246182"/>
                  <a:ext cx="225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F066995-AF22-8DCA-B636-ADBF2CF4DD11}"/>
                    </a:ext>
                  </a:extLst>
                </p14:cNvPr>
                <p14:cNvContentPartPr/>
                <p14:nvPr/>
              </p14:nvContentPartPr>
              <p14:xfrm>
                <a:off x="8177858" y="5017222"/>
                <a:ext cx="470880" cy="2448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F066995-AF22-8DCA-B636-ADBF2CF4DD1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168858" y="5008582"/>
                  <a:ext cx="488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3022427-D95D-6DBB-9833-92F84988CAAB}"/>
                    </a:ext>
                  </a:extLst>
                </p14:cNvPr>
                <p14:cNvContentPartPr/>
                <p14:nvPr/>
              </p14:nvContentPartPr>
              <p14:xfrm>
                <a:off x="8534978" y="4919662"/>
                <a:ext cx="34920" cy="11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3022427-D95D-6DBB-9833-92F84988CAA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25978" y="4911022"/>
                  <a:ext cx="52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F918770-1CA3-DCB8-F05B-A2AA952A9E82}"/>
                    </a:ext>
                  </a:extLst>
                </p14:cNvPr>
                <p14:cNvContentPartPr/>
                <p14:nvPr/>
              </p14:nvContentPartPr>
              <p14:xfrm>
                <a:off x="7198658" y="5289382"/>
                <a:ext cx="1335960" cy="450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F918770-1CA3-DCB8-F05B-A2AA952A9E8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190018" y="5280382"/>
                  <a:ext cx="13536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1F843E1-956A-4B06-7C16-2752E991A110}"/>
                    </a:ext>
                  </a:extLst>
                </p14:cNvPr>
                <p14:cNvContentPartPr/>
                <p14:nvPr/>
              </p14:nvContentPartPr>
              <p14:xfrm>
                <a:off x="6921458" y="3884662"/>
                <a:ext cx="1302120" cy="9514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1F843E1-956A-4B06-7C16-2752E991A11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12818" y="3875662"/>
                  <a:ext cx="1319760" cy="9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EFB3D35-BD50-E35C-ABAD-EEAD0E569513}"/>
                    </a:ext>
                  </a:extLst>
                </p14:cNvPr>
                <p14:cNvContentPartPr/>
                <p14:nvPr/>
              </p14:nvContentPartPr>
              <p14:xfrm>
                <a:off x="7042058" y="4940542"/>
                <a:ext cx="1452960" cy="846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EFB3D35-BD50-E35C-ABAD-EEAD0E56951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033418" y="4931542"/>
                  <a:ext cx="1470600" cy="8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69A5F09-16A8-CE9D-B3C4-DBF49F850041}"/>
                    </a:ext>
                  </a:extLst>
                </p14:cNvPr>
                <p14:cNvContentPartPr/>
                <p14:nvPr/>
              </p14:nvContentPartPr>
              <p14:xfrm>
                <a:off x="8158778" y="4908862"/>
                <a:ext cx="569880" cy="6292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69A5F09-16A8-CE9D-B3C4-DBF49F85004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149778" y="4900222"/>
                  <a:ext cx="587520" cy="64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911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310AFB6-EE85-4D5F-789D-C7EAD54535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31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310AFB6-EE85-4D5F-789D-C7EAD54535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535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Breitbild</PresentationFormat>
  <Paragraphs>67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Sparkasse Rg</vt:lpstr>
      <vt:lpstr>Times New Roman</vt:lpstr>
      <vt:lpstr>Office</vt:lpstr>
      <vt:lpstr>PowerPoint-Präsentation</vt:lpstr>
      <vt:lpstr>Grünes Wachstum durch #FinanceForFuture  Mittwoch 18.05.2022 09:00 gHs + Zoom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731</cp:revision>
  <dcterms:created xsi:type="dcterms:W3CDTF">2019-02-11T10:45:01Z</dcterms:created>
  <dcterms:modified xsi:type="dcterms:W3CDTF">2022-05-09T11:54:48Z</dcterms:modified>
</cp:coreProperties>
</file>